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charts/chart3.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charts/chart4.xml" ContentType="application/vnd.openxmlformats-officedocument.drawingml.chart+xml"/>
  <Override PartName="/ppt/tags/tag19.xml" ContentType="application/vnd.openxmlformats-officedocument.presentationml.tags+xml"/>
  <Override PartName="/ppt/charts/chart5.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3F3F3"/>
    <a:srgbClr val="E1E1E1"/>
    <a:srgbClr val="D9D9D9"/>
    <a:srgbClr val="00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E3FD"/>
          </a:solidFill>
        </a:fill>
      </a:tcStyle>
    </a:wholeTbl>
    <a:band2H>
      <a:tcTxStyle/>
      <a:tcStyle>
        <a:tcBdr/>
        <a:fill>
          <a:solidFill>
            <a:srgbClr val="E6F2FE"/>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7F5"/>
          </a:solidFill>
        </a:fill>
      </a:tcStyle>
    </a:wholeTbl>
    <a:band2H>
      <a:tcTxStyle/>
      <a:tcStyle>
        <a:tcBdr/>
        <a:fill>
          <a:solidFill>
            <a:srgbClr val="E6ECFA"/>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1E3"/>
          </a:solidFill>
        </a:fill>
      </a:tcStyle>
    </a:wholeTbl>
    <a:band2H>
      <a:tcTxStyle/>
      <a:tcStyle>
        <a:tcBdr/>
        <a:fill>
          <a:solidFill>
            <a:srgbClr val="E6E9F2"/>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33" d="100"/>
          <a:sy n="33" d="100"/>
        </p:scale>
        <p:origin x="1596"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Sales</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1-578E-41ED-882F-D50003B47AC9}"/>
              </c:ext>
            </c:extLst>
          </c:dPt>
          <c:dPt>
            <c:idx val="1"/>
            <c:bubble3D val="0"/>
            <c:spPr>
              <a:solidFill>
                <a:srgbClr val="000000">
                  <a:alpha val="10000"/>
                </a:srgbClr>
              </a:solidFill>
              <a:ln w="19050" cap="flat">
                <a:solidFill>
                  <a:srgbClr val="FFFFFF"/>
                </a:solidFill>
                <a:prstDash val="solid"/>
                <a:round/>
              </a:ln>
              <a:effectLst/>
            </c:spPr>
            <c:extLst>
              <c:ext xmlns:c16="http://schemas.microsoft.com/office/drawing/2014/chart" uri="{C3380CC4-5D6E-409C-BE32-E72D297353CC}">
                <c16:uniqueId val="{00000003-578E-41ED-882F-D50003B47AC9}"/>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5-578E-41ED-882F-D50003B47AC9}"/>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7-578E-41ED-882F-D50003B47AC9}"/>
              </c:ext>
            </c:extLst>
          </c:dPt>
          <c:cat>
            <c:strRef>
              <c:f>Sheet1!$B$1:$C$1</c:f>
              <c:strCache>
                <c:ptCount val="2"/>
                <c:pt idx="0">
                  <c:v>1st Qtr</c:v>
                </c:pt>
                <c:pt idx="1">
                  <c:v>2nd Qtr</c:v>
                </c:pt>
              </c:strCache>
            </c:strRef>
          </c:cat>
          <c:val>
            <c:numRef>
              <c:f>Sheet1!$B$2:$C$2</c:f>
              <c:numCache>
                <c:formatCode>General</c:formatCode>
                <c:ptCount val="2"/>
                <c:pt idx="0">
                  <c:v>0.75</c:v>
                </c:pt>
                <c:pt idx="1">
                  <c:v>0.25</c:v>
                </c:pt>
              </c:numCache>
            </c:numRef>
          </c:val>
          <c:extLst>
            <c:ext xmlns:c16="http://schemas.microsoft.com/office/drawing/2014/chart" uri="{C3380CC4-5D6E-409C-BE32-E72D297353CC}">
              <c16:uniqueId val="{00000008-578E-41ED-882F-D50003B47AC9}"/>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Sales</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1-C6B9-47B5-B690-B4A73CBC2BDB}"/>
              </c:ext>
            </c:extLst>
          </c:dPt>
          <c:dPt>
            <c:idx val="1"/>
            <c:bubble3D val="0"/>
            <c:spPr>
              <a:solidFill>
                <a:srgbClr val="000000">
                  <a:alpha val="10000"/>
                </a:srgbClr>
              </a:solidFill>
              <a:ln w="19050" cap="flat">
                <a:solidFill>
                  <a:srgbClr val="FFFFFF"/>
                </a:solidFill>
                <a:prstDash val="solid"/>
                <a:round/>
              </a:ln>
              <a:effectLst/>
            </c:spPr>
            <c:extLst>
              <c:ext xmlns:c16="http://schemas.microsoft.com/office/drawing/2014/chart" uri="{C3380CC4-5D6E-409C-BE32-E72D297353CC}">
                <c16:uniqueId val="{00000003-C6B9-47B5-B690-B4A73CBC2BDB}"/>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5-C6B9-47B5-B690-B4A73CBC2BDB}"/>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7-C6B9-47B5-B690-B4A73CBC2BDB}"/>
              </c:ext>
            </c:extLst>
          </c:dPt>
          <c:cat>
            <c:strRef>
              <c:f>Sheet1!$B$1:$C$1</c:f>
              <c:strCache>
                <c:ptCount val="2"/>
                <c:pt idx="0">
                  <c:v>1st Qtr</c:v>
                </c:pt>
                <c:pt idx="1">
                  <c:v>2nd Qtr</c:v>
                </c:pt>
              </c:strCache>
            </c:strRef>
          </c:cat>
          <c:val>
            <c:numRef>
              <c:f>Sheet1!$B$2:$C$2</c:f>
              <c:numCache>
                <c:formatCode>General</c:formatCode>
                <c:ptCount val="2"/>
                <c:pt idx="0">
                  <c:v>0.5</c:v>
                </c:pt>
                <c:pt idx="1">
                  <c:v>0.5</c:v>
                </c:pt>
              </c:numCache>
            </c:numRef>
          </c:val>
          <c:extLst>
            <c:ext xmlns:c16="http://schemas.microsoft.com/office/drawing/2014/chart" uri="{C3380CC4-5D6E-409C-BE32-E72D297353CC}">
              <c16:uniqueId val="{00000008-C6B9-47B5-B690-B4A73CBC2BDB}"/>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Column1</c:v>
                </c:pt>
              </c:strCache>
            </c:strRef>
          </c:tx>
          <c:spPr>
            <a:solidFill>
              <a:schemeClr val="accent6"/>
            </a:solidFill>
            <a:ln w="12700" cap="flat">
              <a:noFill/>
              <a:miter lim="400000"/>
            </a:ln>
            <a:effectLst/>
          </c:spPr>
          <c:dPt>
            <c:idx val="0"/>
            <c:bubble3D val="0"/>
            <c:extLst>
              <c:ext xmlns:c16="http://schemas.microsoft.com/office/drawing/2014/chart" uri="{C3380CC4-5D6E-409C-BE32-E72D297353CC}">
                <c16:uniqueId val="{00000001-B21A-4E54-8CA2-988839FDBCF3}"/>
              </c:ext>
            </c:extLst>
          </c:dPt>
          <c:dPt>
            <c:idx val="1"/>
            <c:bubble3D val="0"/>
            <c:extLst>
              <c:ext xmlns:c16="http://schemas.microsoft.com/office/drawing/2014/chart" uri="{C3380CC4-5D6E-409C-BE32-E72D297353CC}">
                <c16:uniqueId val="{00000003-B21A-4E54-8CA2-988839FDBCF3}"/>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B21A-4E54-8CA2-988839FDBCF3}"/>
              </c:ext>
            </c:extLst>
          </c:dPt>
          <c:dPt>
            <c:idx val="3"/>
            <c:bubble3D val="0"/>
            <c:spPr>
              <a:solidFill>
                <a:schemeClr val="accent1"/>
              </a:solidFill>
              <a:ln w="12700" cap="flat">
                <a:noFill/>
                <a:miter lim="400000"/>
              </a:ln>
              <a:effectLst/>
            </c:spPr>
            <c:extLst>
              <c:ext xmlns:c16="http://schemas.microsoft.com/office/drawing/2014/chart" uri="{C3380CC4-5D6E-409C-BE32-E72D297353CC}">
                <c16:uniqueId val="{00000007-B21A-4E54-8CA2-988839FDBCF3}"/>
              </c:ext>
            </c:extLst>
          </c:dPt>
          <c:cat>
            <c:strRef>
              <c:f>Sheet1!$B$1:$E$1</c:f>
              <c:strCache>
                <c:ptCount val="4"/>
                <c:pt idx="0">
                  <c:v>Loc 1</c:v>
                </c:pt>
                <c:pt idx="1">
                  <c:v>Loc 2</c:v>
                </c:pt>
                <c:pt idx="2">
                  <c:v>Loc 3</c:v>
                </c:pt>
                <c:pt idx="3">
                  <c:v>Loc 4</c:v>
                </c:pt>
              </c:strCache>
            </c:strRef>
          </c:cat>
          <c:val>
            <c:numRef>
              <c:f>Sheet1!$B$2:$E$2</c:f>
              <c:numCache>
                <c:formatCode>General</c:formatCode>
                <c:ptCount val="4"/>
                <c:pt idx="0">
                  <c:v>19</c:v>
                </c:pt>
                <c:pt idx="1">
                  <c:v>12</c:v>
                </c:pt>
                <c:pt idx="2">
                  <c:v>4</c:v>
                </c:pt>
                <c:pt idx="3">
                  <c:v>3.5</c:v>
                </c:pt>
              </c:numCache>
            </c:numRef>
          </c:val>
          <c:extLst>
            <c:ext xmlns:c16="http://schemas.microsoft.com/office/drawing/2014/chart" uri="{C3380CC4-5D6E-409C-BE32-E72D297353CC}">
              <c16:uniqueId val="{00000008-B21A-4E54-8CA2-988839FDBCF3}"/>
            </c:ext>
          </c:extLst>
        </c:ser>
        <c:dLbls>
          <c:showLegendKey val="0"/>
          <c:showVal val="0"/>
          <c:showCatName val="0"/>
          <c:showSerName val="0"/>
          <c:showPercent val="0"/>
          <c:showBubbleSize val="0"/>
          <c:showLeaderLines val="1"/>
        </c:dLbls>
        <c:firstSliceAng val="0"/>
        <c:holeSize val="82"/>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02855"/>
          <c:y val="8.3151199999999995E-2"/>
          <c:w val="0.89214499999999997"/>
          <c:h val="0.79081500000000005"/>
        </c:manualLayout>
      </c:layout>
      <c:barChart>
        <c:barDir val="col"/>
        <c:grouping val="clustered"/>
        <c:varyColors val="0"/>
        <c:ser>
          <c:idx val="0"/>
          <c:order val="0"/>
          <c:tx>
            <c:strRef>
              <c:f>Sheet1!$A$2</c:f>
              <c:strCache>
                <c:ptCount val="1"/>
                <c:pt idx="0">
                  <c:v>Series 1</c:v>
                </c:pt>
              </c:strCache>
            </c:strRef>
          </c:tx>
          <c:spPr>
            <a:solidFill>
              <a:schemeClr val="accent1"/>
            </a:solidFill>
            <a:ln w="12700" cap="flat">
              <a:noFill/>
              <a:miter lim="400000"/>
            </a:ln>
            <a:effectLst/>
          </c:spPr>
          <c:invertIfNegative val="0"/>
          <c:cat>
            <c:strRef>
              <c:f>Sheet1!$B$1:$B$1</c:f>
              <c:strCache>
                <c:ptCount val="1"/>
                <c:pt idx="0">
                  <c:v>2020</c:v>
                </c:pt>
              </c:strCache>
            </c:strRef>
          </c:cat>
          <c:val>
            <c:numRef>
              <c:f>Sheet1!$B$2:$B$2</c:f>
              <c:numCache>
                <c:formatCode>General</c:formatCode>
                <c:ptCount val="1"/>
                <c:pt idx="0">
                  <c:v>4.3</c:v>
                </c:pt>
              </c:numCache>
            </c:numRef>
          </c:val>
          <c:extLst>
            <c:ext xmlns:c16="http://schemas.microsoft.com/office/drawing/2014/chart" uri="{C3380CC4-5D6E-409C-BE32-E72D297353CC}">
              <c16:uniqueId val="{00000000-5692-4DAE-97AD-CAA096AB0F0B}"/>
            </c:ext>
          </c:extLst>
        </c:ser>
        <c:ser>
          <c:idx val="1"/>
          <c:order val="1"/>
          <c:tx>
            <c:strRef>
              <c:f>Sheet1!$A$3</c:f>
              <c:strCache>
                <c:ptCount val="1"/>
                <c:pt idx="0">
                  <c:v>Series 2</c:v>
                </c:pt>
              </c:strCache>
            </c:strRef>
          </c:tx>
          <c:spPr>
            <a:solidFill>
              <a:schemeClr val="accent2"/>
            </a:solidFill>
            <a:ln w="12700" cap="flat">
              <a:noFill/>
              <a:miter lim="400000"/>
            </a:ln>
            <a:effectLst/>
          </c:spPr>
          <c:invertIfNegative val="0"/>
          <c:cat>
            <c:strRef>
              <c:f>Sheet1!$B$1:$B$1</c:f>
              <c:strCache>
                <c:ptCount val="1"/>
                <c:pt idx="0">
                  <c:v>2020</c:v>
                </c:pt>
              </c:strCache>
            </c:strRef>
          </c:cat>
          <c:val>
            <c:numRef>
              <c:f>Sheet1!$B$3:$B$3</c:f>
              <c:numCache>
                <c:formatCode>General</c:formatCode>
                <c:ptCount val="1"/>
                <c:pt idx="0">
                  <c:v>3</c:v>
                </c:pt>
              </c:numCache>
            </c:numRef>
          </c:val>
          <c:extLst>
            <c:ext xmlns:c16="http://schemas.microsoft.com/office/drawing/2014/chart" uri="{C3380CC4-5D6E-409C-BE32-E72D297353CC}">
              <c16:uniqueId val="{00000001-5692-4DAE-97AD-CAA096AB0F0B}"/>
            </c:ext>
          </c:extLst>
        </c:ser>
        <c:ser>
          <c:idx val="2"/>
          <c:order val="2"/>
          <c:tx>
            <c:strRef>
              <c:f>Sheet1!$A$4</c:f>
              <c:strCache>
                <c:ptCount val="1"/>
                <c:pt idx="0">
                  <c:v>Series 3</c:v>
                </c:pt>
              </c:strCache>
            </c:strRef>
          </c:tx>
          <c:spPr>
            <a:solidFill>
              <a:schemeClr val="accent3"/>
            </a:solidFill>
            <a:ln w="12700" cap="flat">
              <a:noFill/>
              <a:miter lim="400000"/>
            </a:ln>
            <a:effectLst/>
          </c:spPr>
          <c:invertIfNegative val="0"/>
          <c:cat>
            <c:strRef>
              <c:f>Sheet1!$B$1:$B$1</c:f>
              <c:strCache>
                <c:ptCount val="1"/>
                <c:pt idx="0">
                  <c:v>2020</c:v>
                </c:pt>
              </c:strCache>
            </c:strRef>
          </c:cat>
          <c:val>
            <c:numRef>
              <c:f>Sheet1!$B$4:$B$4</c:f>
              <c:numCache>
                <c:formatCode>General</c:formatCode>
                <c:ptCount val="1"/>
                <c:pt idx="0">
                  <c:v>2.5</c:v>
                </c:pt>
              </c:numCache>
            </c:numRef>
          </c:val>
          <c:extLst>
            <c:ext xmlns:c16="http://schemas.microsoft.com/office/drawing/2014/chart" uri="{C3380CC4-5D6E-409C-BE32-E72D297353CC}">
              <c16:uniqueId val="{00000002-5692-4DAE-97AD-CAA096AB0F0B}"/>
            </c:ext>
          </c:extLst>
        </c:ser>
        <c:ser>
          <c:idx val="3"/>
          <c:order val="3"/>
          <c:tx>
            <c:strRef>
              <c:f>Sheet1!$A$5</c:f>
              <c:strCache>
                <c:ptCount val="1"/>
                <c:pt idx="0">
                  <c:v>Series 4</c:v>
                </c:pt>
              </c:strCache>
            </c:strRef>
          </c:tx>
          <c:spPr>
            <a:solidFill>
              <a:schemeClr val="accent4"/>
            </a:solidFill>
            <a:ln w="12700" cap="flat">
              <a:noFill/>
              <a:miter lim="400000"/>
            </a:ln>
            <a:effectLst/>
          </c:spPr>
          <c:invertIfNegative val="0"/>
          <c:cat>
            <c:strRef>
              <c:f>Sheet1!$B$1:$B$1</c:f>
              <c:strCache>
                <c:ptCount val="1"/>
                <c:pt idx="0">
                  <c:v>2020</c:v>
                </c:pt>
              </c:strCache>
            </c:strRef>
          </c:cat>
          <c:val>
            <c:numRef>
              <c:f>Sheet1!$B$5:$B$5</c:f>
              <c:numCache>
                <c:formatCode>General</c:formatCode>
                <c:ptCount val="1"/>
                <c:pt idx="0">
                  <c:v>2</c:v>
                </c:pt>
              </c:numCache>
            </c:numRef>
          </c:val>
          <c:extLst>
            <c:ext xmlns:c16="http://schemas.microsoft.com/office/drawing/2014/chart" uri="{C3380CC4-5D6E-409C-BE32-E72D297353CC}">
              <c16:uniqueId val="{00000003-5692-4DAE-97AD-CAA096AB0F0B}"/>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2200" b="0" i="0" u="none" strike="noStrike">
                <a:solidFill>
                  <a:srgbClr val="595959"/>
                </a:solidFill>
                <a:latin typeface="Helvetica"/>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2200" b="0" i="0" u="none" strike="noStrike">
                <a:solidFill>
                  <a:srgbClr val="595959"/>
                </a:solidFill>
                <a:latin typeface="Helvetica"/>
              </a:defRPr>
            </a:pPr>
            <a:endParaRPr lang="en-US"/>
          </a:p>
        </c:txPr>
        <c:crossAx val="2094734552"/>
        <c:crosses val="autoZero"/>
        <c:crossBetween val="between"/>
        <c:majorUnit val="1.25"/>
        <c:minorUnit val="0.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52641"/>
          <c:y val="3.6252E-2"/>
          <c:w val="0.72584800000000005"/>
          <c:h val="0.902447"/>
        </c:manualLayout>
      </c:layout>
      <c:barChart>
        <c:barDir val="bar"/>
        <c:grouping val="clustered"/>
        <c:varyColors val="0"/>
        <c:ser>
          <c:idx val="0"/>
          <c:order val="0"/>
          <c:tx>
            <c:strRef>
              <c:f>Sheet1!$B$1</c:f>
              <c:strCache>
                <c:ptCount val="1"/>
                <c:pt idx="0">
                  <c:v>Series 1</c:v>
                </c:pt>
              </c:strCache>
            </c:strRef>
          </c:tx>
          <c:spPr>
            <a:solidFill>
              <a:srgbClr val="FFFFFF"/>
            </a:solidFill>
            <a:ln w="12700" cap="flat">
              <a:noFill/>
              <a:miter lim="400000"/>
            </a:ln>
            <a:effectLst/>
          </c:spPr>
          <c:invertIfNegative val="0"/>
          <c:cat>
            <c:strRef>
              <c:f>Sheet1!$A$2:$A$10</c:f>
              <c:strCache>
                <c:ptCount val="9"/>
                <c:pt idx="0">
                  <c:v>Australia</c:v>
                </c:pt>
                <c:pt idx="1">
                  <c:v>United States</c:v>
                </c:pt>
                <c:pt idx="2">
                  <c:v>Macau</c:v>
                </c:pt>
                <c:pt idx="3">
                  <c:v>Japan</c:v>
                </c:pt>
                <c:pt idx="4">
                  <c:v>Singapore</c:v>
                </c:pt>
                <c:pt idx="5">
                  <c:v>South Korea</c:v>
                </c:pt>
                <c:pt idx="6">
                  <c:v>Hongkong</c:v>
                </c:pt>
                <c:pt idx="7">
                  <c:v>Taiwan</c:v>
                </c:pt>
                <c:pt idx="8">
                  <c:v>Thailand</c:v>
                </c:pt>
              </c:strCache>
            </c:strRef>
          </c:cat>
          <c:val>
            <c:numRef>
              <c:f>Sheet1!$B$2:$B$10</c:f>
              <c:numCache>
                <c:formatCode>General</c:formatCode>
                <c:ptCount val="9"/>
                <c:pt idx="0">
                  <c:v>1</c:v>
                </c:pt>
                <c:pt idx="1">
                  <c:v>2</c:v>
                </c:pt>
                <c:pt idx="2">
                  <c:v>3</c:v>
                </c:pt>
                <c:pt idx="3">
                  <c:v>4</c:v>
                </c:pt>
                <c:pt idx="4">
                  <c:v>5</c:v>
                </c:pt>
                <c:pt idx="5">
                  <c:v>6</c:v>
                </c:pt>
                <c:pt idx="6">
                  <c:v>7</c:v>
                </c:pt>
                <c:pt idx="7">
                  <c:v>8</c:v>
                </c:pt>
                <c:pt idx="8">
                  <c:v>10</c:v>
                </c:pt>
              </c:numCache>
            </c:numRef>
          </c:val>
          <c:extLst>
            <c:ext xmlns:c16="http://schemas.microsoft.com/office/drawing/2014/chart" uri="{C3380CC4-5D6E-409C-BE32-E72D297353CC}">
              <c16:uniqueId val="{00000000-EAB8-49E6-B1D3-F70F1CF059DE}"/>
            </c:ext>
          </c:extLst>
        </c:ser>
        <c:dLbls>
          <c:showLegendKey val="0"/>
          <c:showVal val="0"/>
          <c:showCatName val="0"/>
          <c:showSerName val="0"/>
          <c:showPercent val="0"/>
          <c:showBubbleSize val="0"/>
        </c:dLbls>
        <c:gapWidth val="219"/>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2200" b="0" i="0" u="none" strike="noStrike">
                <a:solidFill>
                  <a:srgbClr val="FFFFFF"/>
                </a:solidFill>
                <a:latin typeface="Helvetica"/>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sz="2200" b="0" i="0" u="none" strike="noStrike">
                <a:solidFill>
                  <a:srgbClr val="FFFFFF"/>
                </a:solidFill>
                <a:latin typeface="Helvetica"/>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xfrm>
            <a:off x="1143000" y="685800"/>
            <a:ext cx="4572000" cy="3429000"/>
          </a:xfrm>
          <a:prstGeom prst="rect">
            <a:avLst/>
          </a:prstGeom>
        </p:spPr>
        <p:txBody>
          <a:bodyPr/>
          <a:lstStyle/>
          <a:p>
            <a:endParaRPr/>
          </a:p>
        </p:txBody>
      </p:sp>
      <p:sp>
        <p:nvSpPr>
          <p:cNvPr id="439" name="Shape 4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Helvetica"/>
      </a:defRPr>
    </a:lvl1pPr>
    <a:lvl2pPr indent="228600" defTabSz="1828800" latinLnBrk="0">
      <a:defRPr sz="2400">
        <a:latin typeface="+mn-lt"/>
        <a:ea typeface="+mn-ea"/>
        <a:cs typeface="+mn-cs"/>
        <a:sym typeface="Helvetica"/>
      </a:defRPr>
    </a:lvl2pPr>
    <a:lvl3pPr indent="457200" defTabSz="1828800" latinLnBrk="0">
      <a:defRPr sz="2400">
        <a:latin typeface="+mn-lt"/>
        <a:ea typeface="+mn-ea"/>
        <a:cs typeface="+mn-cs"/>
        <a:sym typeface="Helvetica"/>
      </a:defRPr>
    </a:lvl3pPr>
    <a:lvl4pPr indent="685800" defTabSz="1828800" latinLnBrk="0">
      <a:defRPr sz="2400">
        <a:latin typeface="+mn-lt"/>
        <a:ea typeface="+mn-ea"/>
        <a:cs typeface="+mn-cs"/>
        <a:sym typeface="Helvetica"/>
      </a:defRPr>
    </a:lvl4pPr>
    <a:lvl5pPr indent="914400" defTabSz="1828800" latinLnBrk="0">
      <a:defRPr sz="2400">
        <a:latin typeface="+mn-lt"/>
        <a:ea typeface="+mn-ea"/>
        <a:cs typeface="+mn-cs"/>
        <a:sym typeface="Helvetica"/>
      </a:defRPr>
    </a:lvl5pPr>
    <a:lvl6pPr indent="1143000" defTabSz="1828800" latinLnBrk="0">
      <a:defRPr sz="2400">
        <a:latin typeface="+mn-lt"/>
        <a:ea typeface="+mn-ea"/>
        <a:cs typeface="+mn-cs"/>
        <a:sym typeface="Helvetica"/>
      </a:defRPr>
    </a:lvl6pPr>
    <a:lvl7pPr indent="1371600" defTabSz="1828800" latinLnBrk="0">
      <a:defRPr sz="2400">
        <a:latin typeface="+mn-lt"/>
        <a:ea typeface="+mn-ea"/>
        <a:cs typeface="+mn-cs"/>
        <a:sym typeface="Helvetica"/>
      </a:defRPr>
    </a:lvl7pPr>
    <a:lvl8pPr indent="1600200" defTabSz="1828800" latinLnBrk="0">
      <a:defRPr sz="2400">
        <a:latin typeface="+mn-lt"/>
        <a:ea typeface="+mn-ea"/>
        <a:cs typeface="+mn-cs"/>
        <a:sym typeface="Helvetica"/>
      </a:defRPr>
    </a:lvl8pPr>
    <a:lvl9pPr indent="1828800" defTabSz="1828800" latinLnBrk="0">
      <a:defRPr sz="2400">
        <a:latin typeface="+mn-lt"/>
        <a:ea typeface="+mn-ea"/>
        <a:cs typeface="+mn-cs"/>
        <a:sym typeface="Helvetica"/>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on Break">
    <p:bg>
      <p:bgPr>
        <a:solidFill>
          <a:srgbClr val="FFFFFF"/>
        </a:solidFill>
        <a:effectLst/>
      </p:bgPr>
    </p:bg>
    <p:spTree>
      <p:nvGrpSpPr>
        <p:cNvPr id="1" name=""/>
        <p:cNvGrpSpPr/>
        <p:nvPr/>
      </p:nvGrpSpPr>
      <p:grpSpPr>
        <a:xfrm>
          <a:off x="0" y="0"/>
          <a:ext cx="0" cy="0"/>
          <a:chOff x="0" y="0"/>
          <a:chExt cx="0" cy="0"/>
        </a:xfrm>
      </p:grpSpPr>
      <p:sp>
        <p:nvSpPr>
          <p:cNvPr id="173" name="Picture Placeholder 15"/>
          <p:cNvSpPr>
            <a:spLocks noGrp="1"/>
          </p:cNvSpPr>
          <p:nvPr>
            <p:ph type="pic" idx="13"/>
          </p:nvPr>
        </p:nvSpPr>
        <p:spPr>
          <a:xfrm>
            <a:off x="0" y="0"/>
            <a:ext cx="24384000" cy="13716000"/>
          </a:xfrm>
          <a:prstGeom prst="rect">
            <a:avLst/>
          </a:prstGeom>
          <a:ln w="12700"/>
        </p:spPr>
        <p:txBody>
          <a:bodyPr tIns="45719" bIns="45719">
            <a:noAutofit/>
          </a:bodyPr>
          <a:lstStyle/>
          <a:p>
            <a:endParaRPr/>
          </a:p>
        </p:txBody>
      </p:sp>
      <p:sp>
        <p:nvSpPr>
          <p:cNvPr id="174"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75"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76"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77"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78"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79"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80"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81"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82"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bout Us">
    <p:bg>
      <p:bgPr>
        <a:solidFill>
          <a:srgbClr val="FFFFFF"/>
        </a:solidFill>
        <a:effectLst/>
      </p:bgPr>
    </p:bg>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1305489" y="4225578"/>
            <a:ext cx="21031201" cy="2651127"/>
          </a:xfrm>
          <a:prstGeom prst="rect">
            <a:avLst/>
          </a:prstGeom>
        </p:spPr>
        <p:txBody>
          <a:bodyPr/>
          <a:lstStyle>
            <a:lvl1pPr>
              <a:defRPr>
                <a:latin typeface="+mj-lt"/>
              </a:defRPr>
            </a:lvl1pPr>
          </a:lstStyle>
          <a:p>
            <a:r>
              <a:t>Title Text</a:t>
            </a:r>
          </a:p>
        </p:txBody>
      </p:sp>
      <p:sp>
        <p:nvSpPr>
          <p:cNvPr id="191"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2"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3"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4"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5"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6"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7"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8"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99"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ision">
    <p:bg>
      <p:bgPr>
        <a:solidFill>
          <a:srgbClr val="FFFFFF"/>
        </a:solidFill>
        <a:effectLst/>
      </p:bgPr>
    </p:bg>
    <p:spTree>
      <p:nvGrpSpPr>
        <p:cNvPr id="1" name=""/>
        <p:cNvGrpSpPr/>
        <p:nvPr/>
      </p:nvGrpSpPr>
      <p:grpSpPr>
        <a:xfrm>
          <a:off x="0" y="0"/>
          <a:ext cx="0" cy="0"/>
          <a:chOff x="0" y="0"/>
          <a:chExt cx="0" cy="0"/>
        </a:xfrm>
      </p:grpSpPr>
      <p:sp>
        <p:nvSpPr>
          <p:cNvPr id="207" name="Freeform: Shape 17"/>
          <p:cNvSpPr/>
          <p:nvPr/>
        </p:nvSpPr>
        <p:spPr>
          <a:xfrm flipH="1">
            <a:off x="-1" y="-1"/>
            <a:ext cx="11372325" cy="13262505"/>
          </a:xfrm>
          <a:custGeom>
            <a:avLst/>
            <a:gdLst/>
            <a:ahLst/>
            <a:cxnLst>
              <a:cxn ang="0">
                <a:pos x="wd2" y="hd2"/>
              </a:cxn>
              <a:cxn ang="5400000">
                <a:pos x="wd2" y="hd2"/>
              </a:cxn>
              <a:cxn ang="10800000">
                <a:pos x="wd2" y="hd2"/>
              </a:cxn>
              <a:cxn ang="16200000">
                <a:pos x="wd2" y="hd2"/>
              </a:cxn>
            </a:cxnLst>
            <a:rect l="0" t="0" r="r" b="b"/>
            <a:pathLst>
              <a:path w="21600" h="21586" extrusionOk="0">
                <a:moveTo>
                  <a:pt x="21600" y="0"/>
                </a:moveTo>
                <a:lnTo>
                  <a:pt x="21291" y="0"/>
                </a:lnTo>
                <a:cubicBezTo>
                  <a:pt x="18676" y="279"/>
                  <a:pt x="16453" y="1818"/>
                  <a:pt x="15883" y="4023"/>
                </a:cubicBezTo>
                <a:cubicBezTo>
                  <a:pt x="15683" y="4794"/>
                  <a:pt x="15675" y="5609"/>
                  <a:pt x="15312" y="6336"/>
                </a:cubicBezTo>
                <a:cubicBezTo>
                  <a:pt x="14781" y="7402"/>
                  <a:pt x="13570" y="8106"/>
                  <a:pt x="12329" y="8566"/>
                </a:cubicBezTo>
                <a:cubicBezTo>
                  <a:pt x="11088" y="9027"/>
                  <a:pt x="9756" y="9306"/>
                  <a:pt x="8560" y="9847"/>
                </a:cubicBezTo>
                <a:cubicBezTo>
                  <a:pt x="6749" y="10665"/>
                  <a:pt x="5321" y="12085"/>
                  <a:pt x="4644" y="13741"/>
                </a:cubicBezTo>
                <a:cubicBezTo>
                  <a:pt x="3902" y="15555"/>
                  <a:pt x="3975" y="17709"/>
                  <a:pt x="2472" y="19137"/>
                </a:cubicBezTo>
                <a:cubicBezTo>
                  <a:pt x="1636" y="19930"/>
                  <a:pt x="346" y="20458"/>
                  <a:pt x="0" y="21485"/>
                </a:cubicBezTo>
                <a:cubicBezTo>
                  <a:pt x="82" y="21514"/>
                  <a:pt x="228" y="21600"/>
                  <a:pt x="315" y="21583"/>
                </a:cubicBezTo>
                <a:lnTo>
                  <a:pt x="21600" y="21583"/>
                </a:lnTo>
                <a:close/>
              </a:path>
            </a:pathLst>
          </a:custGeom>
          <a:solidFill>
            <a:schemeClr val="accent1"/>
          </a:solidFill>
          <a:ln w="12700">
            <a:miter lim="400000"/>
          </a:ln>
        </p:spPr>
        <p:txBody>
          <a:bodyPr tIns="91439" bIns="91439" anchor="ctr"/>
          <a:lstStyle/>
          <a:p>
            <a:endParaRPr/>
          </a:p>
        </p:txBody>
      </p:sp>
      <p:sp>
        <p:nvSpPr>
          <p:cNvPr id="208" name="Freeform: Shape 19"/>
          <p:cNvSpPr/>
          <p:nvPr/>
        </p:nvSpPr>
        <p:spPr>
          <a:xfrm>
            <a:off x="2" y="11921424"/>
            <a:ext cx="12879562" cy="2216617"/>
          </a:xfrm>
          <a:custGeom>
            <a:avLst/>
            <a:gdLst/>
            <a:ahLst/>
            <a:cxnLst>
              <a:cxn ang="0">
                <a:pos x="wd2" y="hd2"/>
              </a:cxn>
              <a:cxn ang="5400000">
                <a:pos x="wd2" y="hd2"/>
              </a:cxn>
              <a:cxn ang="10800000">
                <a:pos x="wd2" y="hd2"/>
              </a:cxn>
              <a:cxn ang="16200000">
                <a:pos x="wd2" y="hd2"/>
              </a:cxn>
            </a:cxnLst>
            <a:rect l="0" t="0" r="r" b="b"/>
            <a:pathLst>
              <a:path w="21600" h="21600" extrusionOk="0">
                <a:moveTo>
                  <a:pt x="9381" y="0"/>
                </a:moveTo>
                <a:cubicBezTo>
                  <a:pt x="16129" y="0"/>
                  <a:pt x="21600" y="4835"/>
                  <a:pt x="21600" y="10800"/>
                </a:cubicBezTo>
                <a:cubicBezTo>
                  <a:pt x="21600" y="16765"/>
                  <a:pt x="16129" y="21600"/>
                  <a:pt x="9381" y="21600"/>
                </a:cubicBezTo>
                <a:cubicBezTo>
                  <a:pt x="6007" y="21600"/>
                  <a:pt x="2952" y="20391"/>
                  <a:pt x="741" y="18437"/>
                </a:cubicBezTo>
                <a:lnTo>
                  <a:pt x="0" y="17717"/>
                </a:lnTo>
                <a:lnTo>
                  <a:pt x="0" y="3883"/>
                </a:lnTo>
                <a:lnTo>
                  <a:pt x="741" y="3163"/>
                </a:lnTo>
                <a:cubicBezTo>
                  <a:pt x="2952" y="1209"/>
                  <a:pt x="6007" y="0"/>
                  <a:pt x="9381" y="0"/>
                </a:cubicBezTo>
                <a:close/>
              </a:path>
            </a:pathLst>
          </a:custGeom>
          <a:solidFill>
            <a:schemeClr val="accent3"/>
          </a:solidFill>
          <a:ln w="12700">
            <a:miter lim="400000"/>
          </a:ln>
        </p:spPr>
        <p:txBody>
          <a:bodyPr tIns="91439" bIns="91439" anchor="ctr"/>
          <a:lstStyle/>
          <a:p>
            <a:endParaRPr/>
          </a:p>
        </p:txBody>
      </p:sp>
      <p:sp>
        <p:nvSpPr>
          <p:cNvPr id="209"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0"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1"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2"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3"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4"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5"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6"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7"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18" name="Title Text"/>
          <p:cNvSpPr txBox="1">
            <a:spLocks noGrp="1"/>
          </p:cNvSpPr>
          <p:nvPr>
            <p:ph type="title"/>
          </p:nvPr>
        </p:nvSpPr>
        <p:spPr>
          <a:xfrm>
            <a:off x="11303697" y="1907120"/>
            <a:ext cx="21031201" cy="2651126"/>
          </a:xfrm>
          <a:prstGeom prst="rect">
            <a:avLst/>
          </a:prstGeom>
        </p:spPr>
        <p:txBody>
          <a:bodyPr/>
          <a:lstStyle>
            <a:lvl1pPr>
              <a:defRPr sz="9600">
                <a:latin typeface="+mj-lt"/>
              </a:defRPr>
            </a:lvl1pPr>
          </a:lstStyle>
          <a:p>
            <a:r>
              <a:t>Title Text</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History">
    <p:bg>
      <p:bgPr>
        <a:solidFill>
          <a:srgbClr val="FFFFFF"/>
        </a:solidFill>
        <a:effectLst/>
      </p:bgPr>
    </p:bg>
    <p:spTree>
      <p:nvGrpSpPr>
        <p:cNvPr id="1" name=""/>
        <p:cNvGrpSpPr/>
        <p:nvPr/>
      </p:nvGrpSpPr>
      <p:grpSpPr>
        <a:xfrm>
          <a:off x="0" y="0"/>
          <a:ext cx="0" cy="0"/>
          <a:chOff x="0" y="0"/>
          <a:chExt cx="0" cy="0"/>
        </a:xfrm>
      </p:grpSpPr>
      <p:sp>
        <p:nvSpPr>
          <p:cNvPr id="226" name="Freeform: Shape 18"/>
          <p:cNvSpPr/>
          <p:nvPr/>
        </p:nvSpPr>
        <p:spPr>
          <a:xfrm rot="5400000">
            <a:off x="-131298" y="121280"/>
            <a:ext cx="5699712" cy="5457152"/>
          </a:xfrm>
          <a:custGeom>
            <a:avLst/>
            <a:gdLst/>
            <a:ahLst/>
            <a:cxnLst>
              <a:cxn ang="0">
                <a:pos x="wd2" y="hd2"/>
              </a:cxn>
              <a:cxn ang="5400000">
                <a:pos x="wd2" y="hd2"/>
              </a:cxn>
              <a:cxn ang="10800000">
                <a:pos x="wd2" y="hd2"/>
              </a:cxn>
              <a:cxn ang="16200000">
                <a:pos x="wd2" y="hd2"/>
              </a:cxn>
            </a:cxnLst>
            <a:rect l="0" t="0" r="r" b="b"/>
            <a:pathLst>
              <a:path w="21600" h="21527" extrusionOk="0">
                <a:moveTo>
                  <a:pt x="21600" y="21527"/>
                </a:moveTo>
                <a:lnTo>
                  <a:pt x="0" y="21527"/>
                </a:lnTo>
                <a:lnTo>
                  <a:pt x="0" y="4"/>
                </a:lnTo>
                <a:cubicBezTo>
                  <a:pt x="1133" y="-73"/>
                  <a:pt x="2274" y="882"/>
                  <a:pt x="2737" y="2025"/>
                </a:cubicBezTo>
                <a:cubicBezTo>
                  <a:pt x="3277" y="3359"/>
                  <a:pt x="3176" y="4864"/>
                  <a:pt x="3214" y="6312"/>
                </a:cubicBezTo>
                <a:cubicBezTo>
                  <a:pt x="3252" y="7760"/>
                  <a:pt x="3498" y="9331"/>
                  <a:pt x="4520" y="10314"/>
                </a:cubicBezTo>
                <a:cubicBezTo>
                  <a:pt x="6333" y="12057"/>
                  <a:pt x="9636" y="11109"/>
                  <a:pt x="11325" y="12983"/>
                </a:cubicBezTo>
                <a:cubicBezTo>
                  <a:pt x="12627" y="14427"/>
                  <a:pt x="12461" y="17079"/>
                  <a:pt x="14131" y="18028"/>
                </a:cubicBezTo>
                <a:cubicBezTo>
                  <a:pt x="15092" y="18574"/>
                  <a:pt x="16271" y="18296"/>
                  <a:pt x="17364" y="18376"/>
                </a:cubicBezTo>
                <a:cubicBezTo>
                  <a:pt x="19186" y="18510"/>
                  <a:pt x="20872" y="19792"/>
                  <a:pt x="21600" y="21527"/>
                </a:cubicBezTo>
                <a:close/>
              </a:path>
            </a:pathLst>
          </a:custGeom>
          <a:solidFill>
            <a:schemeClr val="accent1"/>
          </a:solidFill>
          <a:ln w="12700">
            <a:miter lim="400000"/>
          </a:ln>
        </p:spPr>
        <p:txBody>
          <a:bodyPr tIns="91439" bIns="91439" anchor="ctr"/>
          <a:lstStyle/>
          <a:p>
            <a:endParaRPr/>
          </a:p>
        </p:txBody>
      </p:sp>
      <p:sp>
        <p:nvSpPr>
          <p:cNvPr id="227" name="Picture Placeholder 22"/>
          <p:cNvSpPr>
            <a:spLocks noGrp="1"/>
          </p:cNvSpPr>
          <p:nvPr>
            <p:ph type="pic" sz="quarter" idx="13"/>
          </p:nvPr>
        </p:nvSpPr>
        <p:spPr>
          <a:xfrm>
            <a:off x="12452947" y="4907384"/>
            <a:ext cx="3235573" cy="3235573"/>
          </a:xfrm>
          <a:prstGeom prst="ellipse">
            <a:avLst/>
          </a:prstGeom>
          <a:solidFill>
            <a:srgbClr val="D9D9D9"/>
          </a:solidFill>
          <a:ln w="12700">
            <a:miter lim="400000"/>
          </a:ln>
        </p:spPr>
        <p:txBody>
          <a:bodyPr tIns="45719" bIns="45719">
            <a:noAutofit/>
          </a:bodyPr>
          <a:lstStyle>
            <a:lvl1pPr>
              <a:defRPr sz="2400"/>
            </a:lvl1pPr>
          </a:lstStyle>
          <a:p>
            <a:pPr lvl="0"/>
            <a:endParaRPr/>
          </a:p>
        </p:txBody>
      </p:sp>
      <p:sp>
        <p:nvSpPr>
          <p:cNvPr id="228" name="Picture Placeholder 23"/>
          <p:cNvSpPr>
            <a:spLocks noGrp="1"/>
          </p:cNvSpPr>
          <p:nvPr>
            <p:ph type="pic" sz="quarter" idx="14"/>
          </p:nvPr>
        </p:nvSpPr>
        <p:spPr>
          <a:xfrm>
            <a:off x="19160804" y="4907384"/>
            <a:ext cx="3235573" cy="3235573"/>
          </a:xfrm>
          <a:prstGeom prst="ellipse">
            <a:avLst/>
          </a:prstGeom>
          <a:solidFill>
            <a:srgbClr val="D9D9D9"/>
          </a:solidFill>
          <a:ln w="12700">
            <a:miter lim="400000"/>
          </a:ln>
        </p:spPr>
        <p:txBody>
          <a:bodyPr tIns="45719" bIns="45719">
            <a:noAutofit/>
          </a:bodyPr>
          <a:lstStyle>
            <a:lvl1pPr>
              <a:defRPr sz="2400"/>
            </a:lvl1pPr>
          </a:lstStyle>
          <a:p>
            <a:pPr lvl="0"/>
            <a:endParaRPr/>
          </a:p>
        </p:txBody>
      </p:sp>
      <p:sp>
        <p:nvSpPr>
          <p:cNvPr id="229"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0"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1"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2"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3"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4"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5"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6"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7"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38" name="Title Text"/>
          <p:cNvSpPr txBox="1">
            <a:spLocks noGrp="1"/>
          </p:cNvSpPr>
          <p:nvPr>
            <p:ph type="title"/>
          </p:nvPr>
        </p:nvSpPr>
        <p:spPr>
          <a:xfrm>
            <a:off x="1882836" y="4193385"/>
            <a:ext cx="16302593" cy="3286697"/>
          </a:xfrm>
          <a:prstGeom prst="rect">
            <a:avLst/>
          </a:prstGeom>
        </p:spPr>
        <p:txBody>
          <a:bodyPr/>
          <a:lstStyle>
            <a:lvl1pPr>
              <a:defRPr sz="9600"/>
            </a:lvl1pPr>
          </a:lstStyle>
          <a:p>
            <a:r>
              <a:t>Title Text</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History 2">
    <p:bg>
      <p:bgPr>
        <a:solidFill>
          <a:srgbClr val="FFFFFF"/>
        </a:solidFill>
        <a:effectLst/>
      </p:bgPr>
    </p:bg>
    <p:spTree>
      <p:nvGrpSpPr>
        <p:cNvPr id="1" name=""/>
        <p:cNvGrpSpPr/>
        <p:nvPr/>
      </p:nvGrpSpPr>
      <p:grpSpPr>
        <a:xfrm>
          <a:off x="0" y="0"/>
          <a:ext cx="0" cy="0"/>
          <a:chOff x="0" y="0"/>
          <a:chExt cx="0" cy="0"/>
        </a:xfrm>
      </p:grpSpPr>
      <p:sp>
        <p:nvSpPr>
          <p:cNvPr id="246" name="Picture Placeholder 23"/>
          <p:cNvSpPr>
            <a:spLocks noGrp="1"/>
          </p:cNvSpPr>
          <p:nvPr>
            <p:ph type="pic" sz="quarter" idx="13"/>
          </p:nvPr>
        </p:nvSpPr>
        <p:spPr>
          <a:xfrm>
            <a:off x="1999869" y="4907384"/>
            <a:ext cx="3235574" cy="3235573"/>
          </a:xfrm>
          <a:prstGeom prst="ellipse">
            <a:avLst/>
          </a:prstGeom>
          <a:solidFill>
            <a:srgbClr val="D9D9D9"/>
          </a:solidFill>
          <a:ln w="12700"/>
        </p:spPr>
        <p:txBody>
          <a:bodyPr tIns="45719" bIns="45719">
            <a:noAutofit/>
          </a:bodyPr>
          <a:lstStyle>
            <a:lvl1pPr>
              <a:defRPr sz="2400"/>
            </a:lvl1pPr>
          </a:lstStyle>
          <a:p>
            <a:endParaRPr/>
          </a:p>
        </p:txBody>
      </p:sp>
      <p:sp>
        <p:nvSpPr>
          <p:cNvPr id="247" name="Picture Placeholder 24"/>
          <p:cNvSpPr>
            <a:spLocks noGrp="1"/>
          </p:cNvSpPr>
          <p:nvPr>
            <p:ph type="pic" sz="quarter" idx="14"/>
          </p:nvPr>
        </p:nvSpPr>
        <p:spPr>
          <a:xfrm>
            <a:off x="8707725" y="4907384"/>
            <a:ext cx="3235573" cy="3235573"/>
          </a:xfrm>
          <a:prstGeom prst="ellipse">
            <a:avLst/>
          </a:prstGeom>
          <a:solidFill>
            <a:srgbClr val="D9D9D9"/>
          </a:solidFill>
          <a:ln w="12700"/>
        </p:spPr>
        <p:txBody>
          <a:bodyPr tIns="45719" bIns="45719">
            <a:noAutofit/>
          </a:bodyPr>
          <a:lstStyle>
            <a:lvl1pPr>
              <a:defRPr sz="2400"/>
            </a:lvl1pPr>
          </a:lstStyle>
          <a:p>
            <a:endParaRPr/>
          </a:p>
        </p:txBody>
      </p:sp>
      <p:sp>
        <p:nvSpPr>
          <p:cNvPr id="248" name="Picture Placeholder 25"/>
          <p:cNvSpPr>
            <a:spLocks noGrp="1"/>
          </p:cNvSpPr>
          <p:nvPr>
            <p:ph type="pic" sz="quarter" idx="15"/>
          </p:nvPr>
        </p:nvSpPr>
        <p:spPr>
          <a:xfrm>
            <a:off x="15413325" y="4907384"/>
            <a:ext cx="3235573" cy="3235573"/>
          </a:xfrm>
          <a:prstGeom prst="ellipse">
            <a:avLst/>
          </a:prstGeom>
          <a:solidFill>
            <a:srgbClr val="D9D9D9"/>
          </a:solidFill>
          <a:ln w="12700"/>
        </p:spPr>
        <p:txBody>
          <a:bodyPr tIns="45719" bIns="45719">
            <a:noAutofit/>
          </a:bodyPr>
          <a:lstStyle>
            <a:lvl1pPr>
              <a:defRPr sz="2400"/>
            </a:lvl1pPr>
          </a:lstStyle>
          <a:p>
            <a:endParaRPr/>
          </a:p>
        </p:txBody>
      </p:sp>
      <p:sp>
        <p:nvSpPr>
          <p:cNvPr id="249" name="Freeform: Shape 15"/>
          <p:cNvSpPr/>
          <p:nvPr/>
        </p:nvSpPr>
        <p:spPr>
          <a:xfrm rot="16200000">
            <a:off x="13502628" y="236565"/>
            <a:ext cx="11117947" cy="10644806"/>
          </a:xfrm>
          <a:custGeom>
            <a:avLst/>
            <a:gdLst/>
            <a:ahLst/>
            <a:cxnLst>
              <a:cxn ang="0">
                <a:pos x="wd2" y="hd2"/>
              </a:cxn>
              <a:cxn ang="5400000">
                <a:pos x="wd2" y="hd2"/>
              </a:cxn>
              <a:cxn ang="10800000">
                <a:pos x="wd2" y="hd2"/>
              </a:cxn>
              <a:cxn ang="16200000">
                <a:pos x="wd2" y="hd2"/>
              </a:cxn>
            </a:cxnLst>
            <a:rect l="0" t="0" r="r" b="b"/>
            <a:pathLst>
              <a:path w="21600" h="21527" extrusionOk="0">
                <a:moveTo>
                  <a:pt x="0" y="21527"/>
                </a:moveTo>
                <a:lnTo>
                  <a:pt x="21600" y="21527"/>
                </a:lnTo>
                <a:lnTo>
                  <a:pt x="21600" y="4"/>
                </a:lnTo>
                <a:cubicBezTo>
                  <a:pt x="20467" y="-73"/>
                  <a:pt x="19326" y="882"/>
                  <a:pt x="18863" y="2025"/>
                </a:cubicBezTo>
                <a:cubicBezTo>
                  <a:pt x="18323" y="3359"/>
                  <a:pt x="18424" y="4864"/>
                  <a:pt x="18386" y="6312"/>
                </a:cubicBezTo>
                <a:cubicBezTo>
                  <a:pt x="18348" y="7760"/>
                  <a:pt x="18102" y="9331"/>
                  <a:pt x="17080" y="10314"/>
                </a:cubicBezTo>
                <a:cubicBezTo>
                  <a:pt x="15267" y="12057"/>
                  <a:pt x="11964" y="11109"/>
                  <a:pt x="10275" y="12983"/>
                </a:cubicBezTo>
                <a:cubicBezTo>
                  <a:pt x="8973" y="14427"/>
                  <a:pt x="9139" y="17079"/>
                  <a:pt x="7469" y="18028"/>
                </a:cubicBezTo>
                <a:cubicBezTo>
                  <a:pt x="6508" y="18574"/>
                  <a:pt x="5329" y="18296"/>
                  <a:pt x="4236" y="18376"/>
                </a:cubicBezTo>
                <a:cubicBezTo>
                  <a:pt x="2414" y="18510"/>
                  <a:pt x="728" y="19792"/>
                  <a:pt x="0" y="21527"/>
                </a:cubicBezTo>
                <a:close/>
              </a:path>
            </a:pathLst>
          </a:custGeom>
          <a:solidFill>
            <a:schemeClr val="accent1"/>
          </a:solidFill>
          <a:ln w="12700">
            <a:miter lim="400000"/>
          </a:ln>
        </p:spPr>
        <p:txBody>
          <a:bodyPr tIns="91439" bIns="91439" anchor="ctr"/>
          <a:lstStyle/>
          <a:p>
            <a:endParaRPr/>
          </a:p>
        </p:txBody>
      </p:sp>
      <p:sp>
        <p:nvSpPr>
          <p:cNvPr id="250"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1"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2"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3"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4"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5"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6"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7"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8"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rvice">
    <p:bg>
      <p:bgPr>
        <a:solidFill>
          <a:srgbClr val="FFFFFF"/>
        </a:solidFill>
        <a:effectLst/>
      </p:bgPr>
    </p:bg>
    <p:spTree>
      <p:nvGrpSpPr>
        <p:cNvPr id="1" name=""/>
        <p:cNvGrpSpPr/>
        <p:nvPr/>
      </p:nvGrpSpPr>
      <p:grpSpPr>
        <a:xfrm>
          <a:off x="0" y="0"/>
          <a:ext cx="0" cy="0"/>
          <a:chOff x="0" y="0"/>
          <a:chExt cx="0" cy="0"/>
        </a:xfrm>
      </p:grpSpPr>
      <p:sp>
        <p:nvSpPr>
          <p:cNvPr id="266" name="Picture Placeholder 27"/>
          <p:cNvSpPr>
            <a:spLocks noGrp="1"/>
          </p:cNvSpPr>
          <p:nvPr>
            <p:ph type="pic" sz="quarter" idx="13"/>
          </p:nvPr>
        </p:nvSpPr>
        <p:spPr>
          <a:xfrm>
            <a:off x="3862566" y="4069875"/>
            <a:ext cx="2956937" cy="2956937"/>
          </a:xfrm>
          <a:prstGeom prst="ellipse">
            <a:avLst/>
          </a:prstGeom>
          <a:solidFill>
            <a:srgbClr val="D9D9D9"/>
          </a:solidFill>
          <a:ln w="12700"/>
        </p:spPr>
        <p:txBody>
          <a:bodyPr tIns="45719" bIns="45719">
            <a:noAutofit/>
          </a:bodyPr>
          <a:lstStyle>
            <a:lvl1pPr>
              <a:defRPr sz="2400"/>
            </a:lvl1pPr>
          </a:lstStyle>
          <a:p>
            <a:endParaRPr/>
          </a:p>
        </p:txBody>
      </p:sp>
      <p:sp>
        <p:nvSpPr>
          <p:cNvPr id="267" name="Picture Placeholder 28"/>
          <p:cNvSpPr>
            <a:spLocks noGrp="1"/>
          </p:cNvSpPr>
          <p:nvPr>
            <p:ph type="pic" sz="quarter" idx="14"/>
          </p:nvPr>
        </p:nvSpPr>
        <p:spPr>
          <a:xfrm>
            <a:off x="8429877" y="4069875"/>
            <a:ext cx="2956937" cy="2956937"/>
          </a:xfrm>
          <a:prstGeom prst="ellipse">
            <a:avLst/>
          </a:prstGeom>
          <a:solidFill>
            <a:srgbClr val="D9D9D9"/>
          </a:solidFill>
          <a:ln w="12700"/>
        </p:spPr>
        <p:txBody>
          <a:bodyPr tIns="45719" bIns="45719">
            <a:noAutofit/>
          </a:bodyPr>
          <a:lstStyle>
            <a:lvl1pPr>
              <a:defRPr sz="2400"/>
            </a:lvl1pPr>
          </a:lstStyle>
          <a:p>
            <a:endParaRPr/>
          </a:p>
        </p:txBody>
      </p:sp>
      <p:sp>
        <p:nvSpPr>
          <p:cNvPr id="268" name="Picture Placeholder 29"/>
          <p:cNvSpPr>
            <a:spLocks noGrp="1"/>
          </p:cNvSpPr>
          <p:nvPr>
            <p:ph type="pic" sz="quarter" idx="15"/>
          </p:nvPr>
        </p:nvSpPr>
        <p:spPr>
          <a:xfrm>
            <a:off x="12997190" y="4069875"/>
            <a:ext cx="2956937" cy="2956937"/>
          </a:xfrm>
          <a:prstGeom prst="ellipse">
            <a:avLst/>
          </a:prstGeom>
          <a:solidFill>
            <a:srgbClr val="D9D9D9"/>
          </a:solidFill>
          <a:ln w="12700"/>
        </p:spPr>
        <p:txBody>
          <a:bodyPr tIns="45719" bIns="45719">
            <a:noAutofit/>
          </a:bodyPr>
          <a:lstStyle>
            <a:lvl1pPr>
              <a:defRPr sz="2400"/>
            </a:lvl1pPr>
          </a:lstStyle>
          <a:p>
            <a:endParaRPr/>
          </a:p>
        </p:txBody>
      </p:sp>
      <p:sp>
        <p:nvSpPr>
          <p:cNvPr id="269" name="Picture Placeholder 30"/>
          <p:cNvSpPr>
            <a:spLocks noGrp="1"/>
          </p:cNvSpPr>
          <p:nvPr>
            <p:ph type="pic" sz="quarter" idx="16"/>
          </p:nvPr>
        </p:nvSpPr>
        <p:spPr>
          <a:xfrm>
            <a:off x="17564499" y="4069875"/>
            <a:ext cx="2956937" cy="2956937"/>
          </a:xfrm>
          <a:prstGeom prst="ellipse">
            <a:avLst/>
          </a:prstGeom>
          <a:solidFill>
            <a:srgbClr val="D9D9D9"/>
          </a:solidFill>
          <a:ln w="12700"/>
        </p:spPr>
        <p:txBody>
          <a:bodyPr tIns="45719" bIns="45719">
            <a:noAutofit/>
          </a:bodyPr>
          <a:lstStyle>
            <a:lvl1pPr>
              <a:defRPr sz="2400"/>
            </a:lvl1pPr>
          </a:lstStyle>
          <a:p>
            <a:endParaRPr/>
          </a:p>
        </p:txBody>
      </p:sp>
      <p:sp>
        <p:nvSpPr>
          <p:cNvPr id="270" name="Freeform: Shape 16"/>
          <p:cNvSpPr/>
          <p:nvPr/>
        </p:nvSpPr>
        <p:spPr>
          <a:xfrm>
            <a:off x="-1" y="6613472"/>
            <a:ext cx="7418225" cy="7102528"/>
          </a:xfrm>
          <a:custGeom>
            <a:avLst/>
            <a:gdLst/>
            <a:ahLst/>
            <a:cxnLst>
              <a:cxn ang="0">
                <a:pos x="wd2" y="hd2"/>
              </a:cxn>
              <a:cxn ang="5400000">
                <a:pos x="wd2" y="hd2"/>
              </a:cxn>
              <a:cxn ang="10800000">
                <a:pos x="wd2" y="hd2"/>
              </a:cxn>
              <a:cxn ang="16200000">
                <a:pos x="wd2" y="hd2"/>
              </a:cxn>
            </a:cxnLst>
            <a:rect l="0" t="0" r="r" b="b"/>
            <a:pathLst>
              <a:path w="21600" h="21527" extrusionOk="0">
                <a:moveTo>
                  <a:pt x="21600" y="21527"/>
                </a:moveTo>
                <a:lnTo>
                  <a:pt x="0" y="21527"/>
                </a:lnTo>
                <a:lnTo>
                  <a:pt x="0" y="4"/>
                </a:lnTo>
                <a:cubicBezTo>
                  <a:pt x="1133" y="-73"/>
                  <a:pt x="2274" y="882"/>
                  <a:pt x="2737" y="2025"/>
                </a:cubicBezTo>
                <a:cubicBezTo>
                  <a:pt x="3277" y="3359"/>
                  <a:pt x="3176" y="4864"/>
                  <a:pt x="3214" y="6312"/>
                </a:cubicBezTo>
                <a:cubicBezTo>
                  <a:pt x="3252" y="7760"/>
                  <a:pt x="3498" y="9331"/>
                  <a:pt x="4520" y="10314"/>
                </a:cubicBezTo>
                <a:cubicBezTo>
                  <a:pt x="6333" y="12057"/>
                  <a:pt x="9636" y="11109"/>
                  <a:pt x="11325" y="12983"/>
                </a:cubicBezTo>
                <a:cubicBezTo>
                  <a:pt x="12627" y="14427"/>
                  <a:pt x="12461" y="17079"/>
                  <a:pt x="14131" y="18028"/>
                </a:cubicBezTo>
                <a:cubicBezTo>
                  <a:pt x="15092" y="18574"/>
                  <a:pt x="16271" y="18296"/>
                  <a:pt x="17364" y="18376"/>
                </a:cubicBezTo>
                <a:cubicBezTo>
                  <a:pt x="19186" y="18510"/>
                  <a:pt x="20872" y="19792"/>
                  <a:pt x="21600" y="21527"/>
                </a:cubicBezTo>
                <a:close/>
              </a:path>
            </a:pathLst>
          </a:custGeom>
          <a:solidFill>
            <a:schemeClr val="accent1"/>
          </a:solidFill>
          <a:ln w="12700">
            <a:miter lim="400000"/>
          </a:ln>
        </p:spPr>
        <p:txBody>
          <a:bodyPr tIns="91439" bIns="91439" anchor="ctr"/>
          <a:lstStyle/>
          <a:p>
            <a:endParaRPr/>
          </a:p>
        </p:txBody>
      </p:sp>
      <p:sp>
        <p:nvSpPr>
          <p:cNvPr id="271" name="Freeform: Shape 17"/>
          <p:cNvSpPr/>
          <p:nvPr/>
        </p:nvSpPr>
        <p:spPr>
          <a:xfrm>
            <a:off x="16965778" y="6613472"/>
            <a:ext cx="7418225" cy="7102528"/>
          </a:xfrm>
          <a:custGeom>
            <a:avLst/>
            <a:gdLst/>
            <a:ahLst/>
            <a:cxnLst>
              <a:cxn ang="0">
                <a:pos x="wd2" y="hd2"/>
              </a:cxn>
              <a:cxn ang="5400000">
                <a:pos x="wd2" y="hd2"/>
              </a:cxn>
              <a:cxn ang="10800000">
                <a:pos x="wd2" y="hd2"/>
              </a:cxn>
              <a:cxn ang="16200000">
                <a:pos x="wd2" y="hd2"/>
              </a:cxn>
            </a:cxnLst>
            <a:rect l="0" t="0" r="r" b="b"/>
            <a:pathLst>
              <a:path w="21600" h="21527" extrusionOk="0">
                <a:moveTo>
                  <a:pt x="0" y="21527"/>
                </a:moveTo>
                <a:lnTo>
                  <a:pt x="21600" y="21527"/>
                </a:lnTo>
                <a:lnTo>
                  <a:pt x="21600" y="4"/>
                </a:lnTo>
                <a:cubicBezTo>
                  <a:pt x="20467" y="-73"/>
                  <a:pt x="19326" y="882"/>
                  <a:pt x="18863" y="2025"/>
                </a:cubicBezTo>
                <a:cubicBezTo>
                  <a:pt x="18323" y="3359"/>
                  <a:pt x="18424" y="4864"/>
                  <a:pt x="18386" y="6312"/>
                </a:cubicBezTo>
                <a:cubicBezTo>
                  <a:pt x="18348" y="7760"/>
                  <a:pt x="18102" y="9331"/>
                  <a:pt x="17080" y="10314"/>
                </a:cubicBezTo>
                <a:cubicBezTo>
                  <a:pt x="15267" y="12057"/>
                  <a:pt x="11964" y="11109"/>
                  <a:pt x="10275" y="12983"/>
                </a:cubicBezTo>
                <a:cubicBezTo>
                  <a:pt x="8973" y="14427"/>
                  <a:pt x="9139" y="17079"/>
                  <a:pt x="7469" y="18028"/>
                </a:cubicBezTo>
                <a:cubicBezTo>
                  <a:pt x="6508" y="18574"/>
                  <a:pt x="5329" y="18296"/>
                  <a:pt x="4236" y="18376"/>
                </a:cubicBezTo>
                <a:cubicBezTo>
                  <a:pt x="2414" y="18510"/>
                  <a:pt x="728" y="19792"/>
                  <a:pt x="0" y="21527"/>
                </a:cubicBezTo>
                <a:close/>
              </a:path>
            </a:pathLst>
          </a:custGeom>
          <a:solidFill>
            <a:schemeClr val="accent1"/>
          </a:solidFill>
          <a:ln w="12700">
            <a:miter lim="400000"/>
          </a:ln>
        </p:spPr>
        <p:txBody>
          <a:bodyPr tIns="91439" bIns="91439" anchor="ctr"/>
          <a:lstStyle/>
          <a:p>
            <a:endParaRPr/>
          </a:p>
        </p:txBody>
      </p:sp>
      <p:sp>
        <p:nvSpPr>
          <p:cNvPr id="272"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73"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74"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75"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76"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77"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78"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79"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80"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81" name="Title Text"/>
          <p:cNvSpPr txBox="1">
            <a:spLocks noGrp="1"/>
          </p:cNvSpPr>
          <p:nvPr>
            <p:ph type="title"/>
          </p:nvPr>
        </p:nvSpPr>
        <p:spPr>
          <a:xfrm>
            <a:off x="1676400" y="817334"/>
            <a:ext cx="21031200" cy="2651126"/>
          </a:xfrm>
          <a:prstGeom prst="rect">
            <a:avLst/>
          </a:prstGeom>
        </p:spPr>
        <p:txBody>
          <a:bodyPr/>
          <a:lstStyle>
            <a:lvl1pPr algn="ctr">
              <a:defRPr sz="9600">
                <a:latin typeface="+mj-lt"/>
              </a:defRPr>
            </a:lvl1pPr>
          </a:lstStyle>
          <a:p>
            <a:r>
              <a:t>Title Text</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ymtoms">
    <p:bg>
      <p:bgPr>
        <a:solidFill>
          <a:srgbClr val="FFFFFF"/>
        </a:solidFill>
        <a:effectLst/>
      </p:bgPr>
    </p:bg>
    <p:spTree>
      <p:nvGrpSpPr>
        <p:cNvPr id="1" name=""/>
        <p:cNvGrpSpPr/>
        <p:nvPr/>
      </p:nvGrpSpPr>
      <p:grpSpPr>
        <a:xfrm>
          <a:off x="0" y="0"/>
          <a:ext cx="0" cy="0"/>
          <a:chOff x="0" y="0"/>
          <a:chExt cx="0" cy="0"/>
        </a:xfrm>
      </p:grpSpPr>
      <p:sp>
        <p:nvSpPr>
          <p:cNvPr id="289"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0"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1"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2"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3"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4"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5"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6"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7"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298" name="Title Text"/>
          <p:cNvSpPr txBox="1">
            <a:spLocks noGrp="1"/>
          </p:cNvSpPr>
          <p:nvPr>
            <p:ph type="title"/>
          </p:nvPr>
        </p:nvSpPr>
        <p:spPr>
          <a:xfrm>
            <a:off x="1676400" y="817334"/>
            <a:ext cx="21031200" cy="2651126"/>
          </a:xfrm>
          <a:prstGeom prst="rect">
            <a:avLst/>
          </a:prstGeom>
        </p:spPr>
        <p:txBody>
          <a:bodyPr/>
          <a:lstStyle>
            <a:lvl1pPr algn="ctr">
              <a:defRPr sz="9600">
                <a:latin typeface="+mj-lt"/>
              </a:defRPr>
            </a:lvl1pPr>
          </a:lstStyle>
          <a:p>
            <a:r>
              <a:t>Title Text</a:t>
            </a:r>
          </a:p>
        </p:txBody>
      </p:sp>
      <p:sp>
        <p:nvSpPr>
          <p:cNvPr id="2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rocess">
    <p:bg>
      <p:bgPr>
        <a:solidFill>
          <a:srgbClr val="FFFFFF"/>
        </a:solidFill>
        <a:effectLst/>
      </p:bgPr>
    </p:bg>
    <p:spTree>
      <p:nvGrpSpPr>
        <p:cNvPr id="1" name=""/>
        <p:cNvGrpSpPr/>
        <p:nvPr/>
      </p:nvGrpSpPr>
      <p:grpSpPr>
        <a:xfrm>
          <a:off x="0" y="0"/>
          <a:ext cx="0" cy="0"/>
          <a:chOff x="0" y="0"/>
          <a:chExt cx="0" cy="0"/>
        </a:xfrm>
      </p:grpSpPr>
      <p:sp>
        <p:nvSpPr>
          <p:cNvPr id="306" name="Freeform: Shape 17"/>
          <p:cNvSpPr/>
          <p:nvPr/>
        </p:nvSpPr>
        <p:spPr>
          <a:xfrm rot="5400000">
            <a:off x="12774093" y="2106091"/>
            <a:ext cx="9583530" cy="136362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380" y="21538"/>
                </a:lnTo>
                <a:cubicBezTo>
                  <a:pt x="20829" y="21369"/>
                  <a:pt x="20334" y="21163"/>
                  <a:pt x="20058" y="20803"/>
                </a:cubicBezTo>
                <a:cubicBezTo>
                  <a:pt x="19206" y="19691"/>
                  <a:pt x="21264" y="18416"/>
                  <a:pt x="20927" y="17175"/>
                </a:cubicBezTo>
                <a:cubicBezTo>
                  <a:pt x="20580" y="15898"/>
                  <a:pt x="18099" y="15585"/>
                  <a:pt x="17036" y="14522"/>
                </a:cubicBezTo>
                <a:cubicBezTo>
                  <a:pt x="16340" y="13826"/>
                  <a:pt x="16350" y="12889"/>
                  <a:pt x="16643" y="12064"/>
                </a:cubicBezTo>
                <a:cubicBezTo>
                  <a:pt x="16936" y="11239"/>
                  <a:pt x="17477" y="10465"/>
                  <a:pt x="17769" y="9640"/>
                </a:cubicBezTo>
                <a:cubicBezTo>
                  <a:pt x="18304" y="8127"/>
                  <a:pt x="17949" y="6469"/>
                  <a:pt x="16805" y="5134"/>
                </a:cubicBezTo>
                <a:cubicBezTo>
                  <a:pt x="15661" y="3800"/>
                  <a:pt x="13741" y="2804"/>
                  <a:pt x="11588" y="2431"/>
                </a:cubicBezTo>
                <a:cubicBezTo>
                  <a:pt x="8750" y="1938"/>
                  <a:pt x="5630" y="2486"/>
                  <a:pt x="2918" y="1717"/>
                </a:cubicBezTo>
                <a:cubicBezTo>
                  <a:pt x="1904" y="1429"/>
                  <a:pt x="973" y="923"/>
                  <a:pt x="292" y="306"/>
                </a:cubicBezTo>
                <a:close/>
              </a:path>
            </a:pathLst>
          </a:custGeom>
          <a:solidFill>
            <a:schemeClr val="accent1"/>
          </a:solidFill>
          <a:ln w="12700">
            <a:miter lim="400000"/>
          </a:ln>
        </p:spPr>
        <p:txBody>
          <a:bodyPr tIns="91439" bIns="91439" anchor="ctr"/>
          <a:lstStyle/>
          <a:p>
            <a:endParaRPr/>
          </a:p>
        </p:txBody>
      </p:sp>
      <p:sp>
        <p:nvSpPr>
          <p:cNvPr id="307"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08"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09"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0"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1"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2"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3"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4"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5"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6" name="Title Text"/>
          <p:cNvSpPr txBox="1">
            <a:spLocks noGrp="1"/>
          </p:cNvSpPr>
          <p:nvPr>
            <p:ph type="title"/>
          </p:nvPr>
        </p:nvSpPr>
        <p:spPr>
          <a:xfrm>
            <a:off x="13178347" y="1500446"/>
            <a:ext cx="13301153" cy="3221080"/>
          </a:xfrm>
          <a:prstGeom prst="rect">
            <a:avLst/>
          </a:prstGeom>
        </p:spPr>
        <p:txBody>
          <a:bodyPr/>
          <a:lstStyle>
            <a:lvl1pPr>
              <a:defRPr sz="9600">
                <a:latin typeface="+mj-lt"/>
              </a:defRPr>
            </a:lvl1pPr>
          </a:lstStyle>
          <a:p>
            <a:r>
              <a:t>Title Text</a:t>
            </a:r>
          </a:p>
        </p:txBody>
      </p:sp>
      <p:sp>
        <p:nvSpPr>
          <p:cNvPr id="3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ase">
    <p:bg>
      <p:bgPr>
        <a:solidFill>
          <a:srgbClr val="FFFFFF"/>
        </a:solidFill>
        <a:effectLst/>
      </p:bgPr>
    </p:bg>
    <p:spTree>
      <p:nvGrpSpPr>
        <p:cNvPr id="1" name=""/>
        <p:cNvGrpSpPr/>
        <p:nvPr/>
      </p:nvGrpSpPr>
      <p:grpSpPr>
        <a:xfrm>
          <a:off x="0" y="0"/>
          <a:ext cx="0" cy="0"/>
          <a:chOff x="0" y="0"/>
          <a:chExt cx="0" cy="0"/>
        </a:xfrm>
      </p:grpSpPr>
      <p:sp>
        <p:nvSpPr>
          <p:cNvPr id="324" name="Picture Placeholder 18"/>
          <p:cNvSpPr>
            <a:spLocks noGrp="1"/>
          </p:cNvSpPr>
          <p:nvPr>
            <p:ph type="pic" sz="half" idx="13"/>
          </p:nvPr>
        </p:nvSpPr>
        <p:spPr>
          <a:xfrm>
            <a:off x="2443091" y="3298102"/>
            <a:ext cx="19497824" cy="5430129"/>
          </a:xfrm>
          <a:prstGeom prst="roundRect">
            <a:avLst/>
          </a:prstGeom>
          <a:solidFill>
            <a:srgbClr val="EAEAEA"/>
          </a:solidFill>
          <a:ln w="12700"/>
        </p:spPr>
        <p:txBody>
          <a:bodyPr tIns="45719" bIns="45719">
            <a:noAutofit/>
          </a:bodyPr>
          <a:lstStyle/>
          <a:p>
            <a:endParaRPr/>
          </a:p>
        </p:txBody>
      </p:sp>
      <p:sp>
        <p:nvSpPr>
          <p:cNvPr id="325"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26"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27"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28"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29"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30"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31"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32"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33"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34" name="Title Text"/>
          <p:cNvSpPr txBox="1">
            <a:spLocks noGrp="1"/>
          </p:cNvSpPr>
          <p:nvPr>
            <p:ph type="title"/>
          </p:nvPr>
        </p:nvSpPr>
        <p:spPr>
          <a:xfrm>
            <a:off x="2443088" y="817334"/>
            <a:ext cx="21031201" cy="2651126"/>
          </a:xfrm>
          <a:prstGeom prst="rect">
            <a:avLst/>
          </a:prstGeom>
        </p:spPr>
        <p:txBody>
          <a:bodyPr/>
          <a:lstStyle>
            <a:lvl1pPr>
              <a:defRPr sz="9600">
                <a:latin typeface="+mj-lt"/>
              </a:defRPr>
            </a:lvl1pPr>
          </a:lstStyle>
          <a:p>
            <a:r>
              <a:t>Title Text</a:t>
            </a:r>
          </a:p>
        </p:txBody>
      </p:sp>
      <p:sp>
        <p:nvSpPr>
          <p:cNvPr id="3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iagnosis">
    <p:bg>
      <p:bgPr>
        <a:solidFill>
          <a:srgbClr val="FFFFFF"/>
        </a:solidFill>
        <a:effectLst/>
      </p:bgPr>
    </p:bg>
    <p:spTree>
      <p:nvGrpSpPr>
        <p:cNvPr id="1" name=""/>
        <p:cNvGrpSpPr/>
        <p:nvPr/>
      </p:nvGrpSpPr>
      <p:grpSpPr>
        <a:xfrm>
          <a:off x="0" y="0"/>
          <a:ext cx="0" cy="0"/>
          <a:chOff x="0" y="0"/>
          <a:chExt cx="0" cy="0"/>
        </a:xfrm>
      </p:grpSpPr>
      <p:sp>
        <p:nvSpPr>
          <p:cNvPr id="342"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3"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4"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5"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6"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7"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8"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9"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50"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51" name="Title Text"/>
          <p:cNvSpPr txBox="1">
            <a:spLocks noGrp="1"/>
          </p:cNvSpPr>
          <p:nvPr>
            <p:ph type="title"/>
          </p:nvPr>
        </p:nvSpPr>
        <p:spPr>
          <a:xfrm>
            <a:off x="1299969" y="4195400"/>
            <a:ext cx="17218016" cy="3286697"/>
          </a:xfrm>
          <a:prstGeom prst="rect">
            <a:avLst/>
          </a:prstGeom>
        </p:spPr>
        <p:txBody>
          <a:bodyPr/>
          <a:lstStyle>
            <a:lvl1pPr>
              <a:defRPr sz="9600">
                <a:latin typeface="+mj-lt"/>
              </a:defRPr>
            </a:lvl1pPr>
          </a:lstStyle>
          <a:p>
            <a:r>
              <a:t>Title Text</a:t>
            </a:r>
          </a:p>
        </p:txBody>
      </p:sp>
      <p:sp>
        <p:nvSpPr>
          <p:cNvPr id="3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asic">
    <p:bg>
      <p:bgPr>
        <a:solidFill>
          <a:srgbClr val="FFFFFF"/>
        </a:solidFill>
        <a:effectLst/>
      </p:bgPr>
    </p:bg>
    <p:spTree>
      <p:nvGrpSpPr>
        <p:cNvPr id="1" name=""/>
        <p:cNvGrpSpPr/>
        <p:nvPr/>
      </p:nvGrpSpPr>
      <p:grpSpPr>
        <a:xfrm>
          <a:off x="0" y="0"/>
          <a:ext cx="0" cy="0"/>
          <a:chOff x="0" y="0"/>
          <a:chExt cx="0" cy="0"/>
        </a:xfrm>
      </p:grpSpPr>
      <p:sp>
        <p:nvSpPr>
          <p:cNvPr id="29"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0"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1"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2"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3"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4"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5"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6"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7"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8" name="Title Text"/>
          <p:cNvSpPr txBox="1">
            <a:spLocks noGrp="1"/>
          </p:cNvSpPr>
          <p:nvPr>
            <p:ph type="title"/>
          </p:nvPr>
        </p:nvSpPr>
        <p:spPr>
          <a:xfrm>
            <a:off x="1676400" y="817334"/>
            <a:ext cx="21031200" cy="2651126"/>
          </a:xfrm>
          <a:prstGeom prst="rect">
            <a:avLst/>
          </a:prstGeom>
        </p:spPr>
        <p:txBody>
          <a:bodyPr/>
          <a:lstStyle>
            <a:lvl1pPr algn="ctr">
              <a:defRPr sz="9600">
                <a:latin typeface="+mj-lt"/>
              </a:defRPr>
            </a:lvl1p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revention">
    <p:bg>
      <p:bgPr>
        <a:solidFill>
          <a:srgbClr val="FFFFFF"/>
        </a:solidFill>
        <a:effectLst/>
      </p:bgPr>
    </p:bg>
    <p:spTree>
      <p:nvGrpSpPr>
        <p:cNvPr id="1" name=""/>
        <p:cNvGrpSpPr/>
        <p:nvPr/>
      </p:nvGrpSpPr>
      <p:grpSpPr>
        <a:xfrm>
          <a:off x="0" y="0"/>
          <a:ext cx="0" cy="0"/>
          <a:chOff x="0" y="0"/>
          <a:chExt cx="0" cy="0"/>
        </a:xfrm>
      </p:grpSpPr>
      <p:sp>
        <p:nvSpPr>
          <p:cNvPr id="359" name="Freeform: Shape 27"/>
          <p:cNvSpPr/>
          <p:nvPr/>
        </p:nvSpPr>
        <p:spPr>
          <a:xfrm rot="11053195">
            <a:off x="21338700" y="-95840"/>
            <a:ext cx="3204762" cy="7817668"/>
          </a:xfrm>
          <a:custGeom>
            <a:avLst/>
            <a:gdLst/>
            <a:ahLst/>
            <a:cxnLst>
              <a:cxn ang="0">
                <a:pos x="wd2" y="hd2"/>
              </a:cxn>
              <a:cxn ang="5400000">
                <a:pos x="wd2" y="hd2"/>
              </a:cxn>
              <a:cxn ang="10800000">
                <a:pos x="wd2" y="hd2"/>
              </a:cxn>
              <a:cxn ang="16200000">
                <a:pos x="wd2" y="hd2"/>
              </a:cxn>
            </a:cxnLst>
            <a:rect l="0" t="0" r="r" b="b"/>
            <a:pathLst>
              <a:path w="20510" h="21017" extrusionOk="0">
                <a:moveTo>
                  <a:pt x="16921" y="20581"/>
                </a:moveTo>
                <a:lnTo>
                  <a:pt x="2841" y="21017"/>
                </a:lnTo>
                <a:lnTo>
                  <a:pt x="0" y="4841"/>
                </a:lnTo>
                <a:lnTo>
                  <a:pt x="118" y="4672"/>
                </a:lnTo>
                <a:cubicBezTo>
                  <a:pt x="188" y="4523"/>
                  <a:pt x="226" y="4370"/>
                  <a:pt x="231" y="4214"/>
                </a:cubicBezTo>
                <a:cubicBezTo>
                  <a:pt x="265" y="2999"/>
                  <a:pt x="1526" y="1801"/>
                  <a:pt x="3932" y="970"/>
                </a:cubicBezTo>
                <a:cubicBezTo>
                  <a:pt x="8429" y="-583"/>
                  <a:pt x="15152" y="-240"/>
                  <a:pt x="18616" y="1771"/>
                </a:cubicBezTo>
                <a:cubicBezTo>
                  <a:pt x="21600" y="3510"/>
                  <a:pt x="20998" y="5960"/>
                  <a:pt x="17229" y="7405"/>
                </a:cubicBezTo>
                <a:cubicBezTo>
                  <a:pt x="16908" y="7527"/>
                  <a:pt x="16576" y="7640"/>
                  <a:pt x="16234" y="7742"/>
                </a:cubicBezTo>
                <a:cubicBezTo>
                  <a:pt x="13867" y="8446"/>
                  <a:pt x="13156" y="9806"/>
                  <a:pt x="14625" y="10855"/>
                </a:cubicBezTo>
                <a:cubicBezTo>
                  <a:pt x="15886" y="11755"/>
                  <a:pt x="16780" y="12766"/>
                  <a:pt x="17202" y="13857"/>
                </a:cubicBezTo>
                <a:cubicBezTo>
                  <a:pt x="17807" y="15417"/>
                  <a:pt x="17379" y="16947"/>
                  <a:pt x="16132" y="18326"/>
                </a:cubicBezTo>
                <a:cubicBezTo>
                  <a:pt x="15483" y="19043"/>
                  <a:pt x="15728" y="19823"/>
                  <a:pt x="16649" y="20433"/>
                </a:cubicBezTo>
                <a:close/>
              </a:path>
            </a:pathLst>
          </a:custGeom>
          <a:solidFill>
            <a:schemeClr val="accent2"/>
          </a:solidFill>
          <a:ln w="12700">
            <a:miter lim="400000"/>
          </a:ln>
        </p:spPr>
        <p:txBody>
          <a:bodyPr tIns="91439" bIns="91439" anchor="ctr"/>
          <a:lstStyle/>
          <a:p>
            <a:endParaRPr/>
          </a:p>
        </p:txBody>
      </p:sp>
      <p:sp>
        <p:nvSpPr>
          <p:cNvPr id="360" name="Freeform: Shape 28"/>
          <p:cNvSpPr/>
          <p:nvPr/>
        </p:nvSpPr>
        <p:spPr>
          <a:xfrm rot="10800000">
            <a:off x="-3" y="3468456"/>
            <a:ext cx="12494748" cy="102475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2847" y="21600"/>
                </a:lnTo>
                <a:cubicBezTo>
                  <a:pt x="13104" y="20500"/>
                  <a:pt x="12375" y="19548"/>
                  <a:pt x="11577" y="18947"/>
                </a:cubicBezTo>
                <a:cubicBezTo>
                  <a:pt x="10779" y="18346"/>
                  <a:pt x="9839" y="17986"/>
                  <a:pt x="9187" y="17164"/>
                </a:cubicBezTo>
                <a:cubicBezTo>
                  <a:pt x="7563" y="15117"/>
                  <a:pt x="8516" y="11383"/>
                  <a:pt x="7027" y="9189"/>
                </a:cubicBezTo>
                <a:cubicBezTo>
                  <a:pt x="6250" y="8044"/>
                  <a:pt x="4995" y="7608"/>
                  <a:pt x="3841" y="7126"/>
                </a:cubicBezTo>
                <a:cubicBezTo>
                  <a:pt x="2687" y="6644"/>
                  <a:pt x="1457" y="5936"/>
                  <a:pt x="983" y="4565"/>
                </a:cubicBezTo>
                <a:cubicBezTo>
                  <a:pt x="492" y="3143"/>
                  <a:pt x="871" y="1120"/>
                  <a:pt x="0" y="0"/>
                </a:cubicBezTo>
                <a:lnTo>
                  <a:pt x="21600" y="0"/>
                </a:lnTo>
                <a:close/>
              </a:path>
            </a:pathLst>
          </a:custGeom>
          <a:solidFill>
            <a:schemeClr val="accent1"/>
          </a:solidFill>
          <a:ln w="12700">
            <a:miter lim="400000"/>
          </a:ln>
        </p:spPr>
        <p:txBody>
          <a:bodyPr tIns="91439" bIns="91439" anchor="ctr"/>
          <a:lstStyle/>
          <a:p>
            <a:endParaRPr/>
          </a:p>
        </p:txBody>
      </p:sp>
      <p:sp>
        <p:nvSpPr>
          <p:cNvPr id="361" name="Picture Placeholder 23"/>
          <p:cNvSpPr>
            <a:spLocks noGrp="1"/>
          </p:cNvSpPr>
          <p:nvPr>
            <p:ph type="pic" sz="quarter" idx="13"/>
          </p:nvPr>
        </p:nvSpPr>
        <p:spPr>
          <a:xfrm>
            <a:off x="2422195" y="5706895"/>
            <a:ext cx="4010530" cy="4010529"/>
          </a:xfrm>
          <a:prstGeom prst="ellipse">
            <a:avLst/>
          </a:prstGeom>
          <a:ln w="12700"/>
        </p:spPr>
        <p:txBody>
          <a:bodyPr tIns="45719" bIns="45719">
            <a:noAutofit/>
          </a:bodyPr>
          <a:lstStyle/>
          <a:p>
            <a:endParaRPr/>
          </a:p>
        </p:txBody>
      </p:sp>
      <p:sp>
        <p:nvSpPr>
          <p:cNvPr id="362" name="Picture Placeholder 24"/>
          <p:cNvSpPr>
            <a:spLocks noGrp="1"/>
          </p:cNvSpPr>
          <p:nvPr>
            <p:ph type="pic" sz="quarter" idx="14"/>
          </p:nvPr>
        </p:nvSpPr>
        <p:spPr>
          <a:xfrm>
            <a:off x="7603796" y="5706895"/>
            <a:ext cx="4010529" cy="4010529"/>
          </a:xfrm>
          <a:prstGeom prst="ellipse">
            <a:avLst/>
          </a:prstGeom>
          <a:ln w="12700"/>
        </p:spPr>
        <p:txBody>
          <a:bodyPr tIns="45719" bIns="45719">
            <a:noAutofit/>
          </a:bodyPr>
          <a:lstStyle/>
          <a:p>
            <a:endParaRPr/>
          </a:p>
        </p:txBody>
      </p:sp>
      <p:sp>
        <p:nvSpPr>
          <p:cNvPr id="363" name="Picture Placeholder 25"/>
          <p:cNvSpPr>
            <a:spLocks noGrp="1"/>
          </p:cNvSpPr>
          <p:nvPr>
            <p:ph type="pic" sz="quarter" idx="15"/>
          </p:nvPr>
        </p:nvSpPr>
        <p:spPr>
          <a:xfrm>
            <a:off x="12794528" y="5706895"/>
            <a:ext cx="4010529" cy="4010529"/>
          </a:xfrm>
          <a:prstGeom prst="ellipse">
            <a:avLst/>
          </a:prstGeom>
          <a:ln w="12700"/>
        </p:spPr>
        <p:txBody>
          <a:bodyPr tIns="45719" bIns="45719">
            <a:noAutofit/>
          </a:bodyPr>
          <a:lstStyle/>
          <a:p>
            <a:endParaRPr/>
          </a:p>
        </p:txBody>
      </p:sp>
      <p:sp>
        <p:nvSpPr>
          <p:cNvPr id="364" name="Picture Placeholder 26"/>
          <p:cNvSpPr>
            <a:spLocks noGrp="1"/>
          </p:cNvSpPr>
          <p:nvPr>
            <p:ph type="pic" sz="quarter" idx="16"/>
          </p:nvPr>
        </p:nvSpPr>
        <p:spPr>
          <a:xfrm>
            <a:off x="17944762" y="5706895"/>
            <a:ext cx="4010529" cy="4010529"/>
          </a:xfrm>
          <a:prstGeom prst="ellipse">
            <a:avLst/>
          </a:prstGeom>
          <a:ln w="12700"/>
        </p:spPr>
        <p:txBody>
          <a:bodyPr tIns="45719" bIns="45719">
            <a:noAutofit/>
          </a:bodyPr>
          <a:lstStyle/>
          <a:p>
            <a:endParaRPr/>
          </a:p>
        </p:txBody>
      </p:sp>
      <p:sp>
        <p:nvSpPr>
          <p:cNvPr id="365"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FFFFFF">
              <a:alpha val="5000"/>
            </a:srgbClr>
          </a:solidFill>
          <a:ln w="12700">
            <a:miter lim="400000"/>
          </a:ln>
        </p:spPr>
        <p:txBody>
          <a:bodyPr tIns="91439" bIns="91439" anchor="ctr"/>
          <a:lstStyle/>
          <a:p>
            <a:endParaRPr/>
          </a:p>
        </p:txBody>
      </p:sp>
      <p:sp>
        <p:nvSpPr>
          <p:cNvPr id="366"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67"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68"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69"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70"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71"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72"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73"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74" name="Title Text"/>
          <p:cNvSpPr txBox="1">
            <a:spLocks noGrp="1"/>
          </p:cNvSpPr>
          <p:nvPr>
            <p:ph type="title"/>
          </p:nvPr>
        </p:nvSpPr>
        <p:spPr>
          <a:xfrm>
            <a:off x="1676400" y="817334"/>
            <a:ext cx="21031200" cy="2651126"/>
          </a:xfrm>
          <a:prstGeom prst="rect">
            <a:avLst/>
          </a:prstGeom>
        </p:spPr>
        <p:txBody>
          <a:bodyPr/>
          <a:lstStyle>
            <a:lvl1pPr algn="ctr">
              <a:defRPr sz="9600">
                <a:latin typeface="+mj-lt"/>
              </a:defRPr>
            </a:lvl1pPr>
          </a:lstStyle>
          <a:p>
            <a:r>
              <a:t>Title Text</a:t>
            </a:r>
          </a:p>
        </p:txBody>
      </p:sp>
      <p:sp>
        <p:nvSpPr>
          <p:cNvPr id="3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Recommendation">
    <p:bg>
      <p:bgPr>
        <a:solidFill>
          <a:srgbClr val="FFFFFF"/>
        </a:solidFill>
        <a:effectLst/>
      </p:bgPr>
    </p:bg>
    <p:spTree>
      <p:nvGrpSpPr>
        <p:cNvPr id="1" name=""/>
        <p:cNvGrpSpPr/>
        <p:nvPr/>
      </p:nvGrpSpPr>
      <p:grpSpPr>
        <a:xfrm>
          <a:off x="0" y="0"/>
          <a:ext cx="0" cy="0"/>
          <a:chOff x="0" y="0"/>
          <a:chExt cx="0" cy="0"/>
        </a:xfrm>
      </p:grpSpPr>
      <p:sp>
        <p:nvSpPr>
          <p:cNvPr id="382" name="Picture Placeholder 2"/>
          <p:cNvSpPr>
            <a:spLocks noGrp="1"/>
          </p:cNvSpPr>
          <p:nvPr>
            <p:ph type="pic" idx="13"/>
          </p:nvPr>
        </p:nvSpPr>
        <p:spPr>
          <a:xfrm>
            <a:off x="0" y="0"/>
            <a:ext cx="24383999" cy="13715999"/>
          </a:xfrm>
          <a:prstGeom prst="rect">
            <a:avLst/>
          </a:prstGeom>
          <a:ln w="12700"/>
        </p:spPr>
        <p:txBody>
          <a:bodyPr tIns="45719" bIns="45719">
            <a:noAutofit/>
          </a:bodyPr>
          <a:lstStyle/>
          <a:p>
            <a:endParaRPr/>
          </a:p>
        </p:txBody>
      </p:sp>
      <p:sp>
        <p:nvSpPr>
          <p:cNvPr id="383" name="Title Text"/>
          <p:cNvSpPr txBox="1">
            <a:spLocks noGrp="1"/>
          </p:cNvSpPr>
          <p:nvPr>
            <p:ph type="title"/>
          </p:nvPr>
        </p:nvSpPr>
        <p:spPr>
          <a:xfrm>
            <a:off x="1676400" y="817334"/>
            <a:ext cx="21031200" cy="2651126"/>
          </a:xfrm>
          <a:prstGeom prst="rect">
            <a:avLst/>
          </a:prstGeom>
        </p:spPr>
        <p:txBody>
          <a:bodyPr/>
          <a:lstStyle>
            <a:lvl1pPr algn="ctr">
              <a:defRPr sz="9600"/>
            </a:lvl1pPr>
          </a:lstStyle>
          <a:p>
            <a:r>
              <a:t>Title Text</a:t>
            </a:r>
          </a:p>
        </p:txBody>
      </p:sp>
      <p:sp>
        <p:nvSpPr>
          <p:cNvPr id="384" name="Picture Placeholder 5"/>
          <p:cNvSpPr>
            <a:spLocks noGrp="1"/>
          </p:cNvSpPr>
          <p:nvPr>
            <p:ph type="pic" sz="quarter" idx="14"/>
          </p:nvPr>
        </p:nvSpPr>
        <p:spPr>
          <a:xfrm>
            <a:off x="10837761" y="4569345"/>
            <a:ext cx="2708477" cy="2708477"/>
          </a:xfrm>
          <a:prstGeom prst="ellipse">
            <a:avLst/>
          </a:prstGeom>
          <a:solidFill>
            <a:schemeClr val="bg1">
              <a:lumMod val="95000"/>
            </a:schemeClr>
          </a:solidFill>
          <a:ln w="12700"/>
        </p:spPr>
        <p:txBody>
          <a:bodyPr tIns="45719" bIns="45719">
            <a:noAutofit/>
          </a:bodyPr>
          <a:lstStyle/>
          <a:p>
            <a:endParaRPr/>
          </a:p>
        </p:txBody>
      </p:sp>
      <p:sp>
        <p:nvSpPr>
          <p:cNvPr id="385"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clusion">
    <p:bg>
      <p:bgPr>
        <a:solidFill>
          <a:srgbClr val="FFFFFF"/>
        </a:solidFill>
        <a:effectLst/>
      </p:bgPr>
    </p:bg>
    <p:spTree>
      <p:nvGrpSpPr>
        <p:cNvPr id="1" name=""/>
        <p:cNvGrpSpPr/>
        <p:nvPr/>
      </p:nvGrpSpPr>
      <p:grpSpPr>
        <a:xfrm>
          <a:off x="0" y="0"/>
          <a:ext cx="0" cy="0"/>
          <a:chOff x="0" y="0"/>
          <a:chExt cx="0" cy="0"/>
        </a:xfrm>
      </p:grpSpPr>
      <p:sp>
        <p:nvSpPr>
          <p:cNvPr id="392" name="Picture Placeholder 17"/>
          <p:cNvSpPr>
            <a:spLocks noGrp="1"/>
          </p:cNvSpPr>
          <p:nvPr>
            <p:ph type="pic" sz="quarter" idx="13"/>
          </p:nvPr>
        </p:nvSpPr>
        <p:spPr>
          <a:xfrm>
            <a:off x="2419642" y="4164036"/>
            <a:ext cx="7906045" cy="7906044"/>
          </a:xfrm>
          <a:prstGeom prst="ellipse">
            <a:avLst/>
          </a:prstGeom>
          <a:solidFill>
            <a:schemeClr val="bg1">
              <a:lumMod val="95000"/>
            </a:schemeClr>
          </a:solidFill>
          <a:ln w="12700"/>
        </p:spPr>
        <p:txBody>
          <a:bodyPr tIns="45719" bIns="45719">
            <a:noAutofit/>
          </a:bodyPr>
          <a:lstStyle/>
          <a:p>
            <a:endParaRPr/>
          </a:p>
        </p:txBody>
      </p:sp>
      <p:sp>
        <p:nvSpPr>
          <p:cNvPr id="393"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94"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95"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96"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97"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98"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399"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00"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01"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02" name="Title Text"/>
          <p:cNvSpPr txBox="1">
            <a:spLocks noGrp="1"/>
          </p:cNvSpPr>
          <p:nvPr>
            <p:ph type="title"/>
          </p:nvPr>
        </p:nvSpPr>
        <p:spPr>
          <a:xfrm>
            <a:off x="1676400" y="817334"/>
            <a:ext cx="21031200" cy="2651126"/>
          </a:xfrm>
          <a:prstGeom prst="rect">
            <a:avLst/>
          </a:prstGeom>
        </p:spPr>
        <p:txBody>
          <a:bodyPr/>
          <a:lstStyle>
            <a:lvl1pPr algn="ctr">
              <a:defRPr sz="9600">
                <a:latin typeface="+mj-lt"/>
              </a:defRPr>
            </a:lvl1pPr>
          </a:lstStyle>
          <a:p>
            <a:r>
              <a:t>Title Text</a:t>
            </a:r>
          </a:p>
        </p:txBody>
      </p:sp>
      <p:sp>
        <p:nvSpPr>
          <p:cNvPr id="4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iscussion">
    <p:bg>
      <p:bgPr>
        <a:solidFill>
          <a:srgbClr val="FFFFFF"/>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82347080-5F42-4DA7-83E2-95743C49FA7D}"/>
              </a:ext>
            </a:extLst>
          </p:cNvPr>
          <p:cNvSpPr>
            <a:spLocks noGrp="1"/>
          </p:cNvSpPr>
          <p:nvPr>
            <p:ph type="pic" sz="quarter" idx="13"/>
          </p:nvPr>
        </p:nvSpPr>
        <p:spPr>
          <a:xfrm>
            <a:off x="2360605" y="3559816"/>
            <a:ext cx="5742386" cy="3291682"/>
          </a:xfrm>
          <a:custGeom>
            <a:avLst/>
            <a:gdLst>
              <a:gd name="connsiteX0" fmla="*/ 1645885 w 5742386"/>
              <a:gd name="connsiteY0" fmla="*/ 0 h 3291682"/>
              <a:gd name="connsiteX1" fmla="*/ 4096501 w 5742386"/>
              <a:gd name="connsiteY1" fmla="*/ 0 h 3291682"/>
              <a:gd name="connsiteX2" fmla="*/ 5742386 w 5742386"/>
              <a:gd name="connsiteY2" fmla="*/ 1645841 h 3291682"/>
              <a:gd name="connsiteX3" fmla="*/ 4096501 w 5742386"/>
              <a:gd name="connsiteY3" fmla="*/ 3291682 h 3291682"/>
              <a:gd name="connsiteX4" fmla="*/ 1645885 w 5742386"/>
              <a:gd name="connsiteY4" fmla="*/ 3291682 h 3291682"/>
              <a:gd name="connsiteX5" fmla="*/ 0 w 5742386"/>
              <a:gd name="connsiteY5" fmla="*/ 1645841 h 3291682"/>
              <a:gd name="connsiteX6" fmla="*/ 1645885 w 5742386"/>
              <a:gd name="connsiteY6" fmla="*/ 0 h 329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2386" h="3291682">
                <a:moveTo>
                  <a:pt x="1645885" y="0"/>
                </a:moveTo>
                <a:lnTo>
                  <a:pt x="4096501" y="0"/>
                </a:lnTo>
                <a:cubicBezTo>
                  <a:pt x="5005447" y="0"/>
                  <a:pt x="5742386" y="736819"/>
                  <a:pt x="5742386" y="1645841"/>
                </a:cubicBezTo>
                <a:cubicBezTo>
                  <a:pt x="5742386" y="2554863"/>
                  <a:pt x="5005447" y="3291682"/>
                  <a:pt x="4096501" y="3291682"/>
                </a:cubicBezTo>
                <a:lnTo>
                  <a:pt x="1645885" y="3291682"/>
                </a:lnTo>
                <a:cubicBezTo>
                  <a:pt x="736940" y="3291682"/>
                  <a:pt x="0" y="2554863"/>
                  <a:pt x="0" y="1645841"/>
                </a:cubicBezTo>
                <a:cubicBezTo>
                  <a:pt x="0" y="736819"/>
                  <a:pt x="736940" y="0"/>
                  <a:pt x="1645885" y="0"/>
                </a:cubicBezTo>
                <a:close/>
              </a:path>
            </a:pathLst>
          </a:custGeom>
          <a:ln w="12700"/>
        </p:spPr>
        <p:txBody>
          <a:bodyPr wrap="square" tIns="45719" bIns="45719">
            <a:noAutofit/>
          </a:bodyPr>
          <a:lstStyle/>
          <a:p>
            <a:endParaRPr/>
          </a:p>
        </p:txBody>
      </p:sp>
      <p:sp>
        <p:nvSpPr>
          <p:cNvPr id="26" name="Picture Placeholder 25">
            <a:extLst>
              <a:ext uri="{FF2B5EF4-FFF2-40B4-BE49-F238E27FC236}">
                <a16:creationId xmlns:a16="http://schemas.microsoft.com/office/drawing/2014/main" id="{1BAEB4B6-5AC9-4208-998F-8969D33E9146}"/>
              </a:ext>
            </a:extLst>
          </p:cNvPr>
          <p:cNvSpPr>
            <a:spLocks noGrp="1"/>
          </p:cNvSpPr>
          <p:nvPr>
            <p:ph type="pic" sz="quarter" idx="14"/>
          </p:nvPr>
        </p:nvSpPr>
        <p:spPr>
          <a:xfrm>
            <a:off x="16291514" y="7376638"/>
            <a:ext cx="5742386" cy="3291682"/>
          </a:xfrm>
          <a:custGeom>
            <a:avLst/>
            <a:gdLst>
              <a:gd name="connsiteX0" fmla="*/ 1645884 w 5742386"/>
              <a:gd name="connsiteY0" fmla="*/ 0 h 3291682"/>
              <a:gd name="connsiteX1" fmla="*/ 4096502 w 5742386"/>
              <a:gd name="connsiteY1" fmla="*/ 0 h 3291682"/>
              <a:gd name="connsiteX2" fmla="*/ 5742386 w 5742386"/>
              <a:gd name="connsiteY2" fmla="*/ 1645841 h 3291682"/>
              <a:gd name="connsiteX3" fmla="*/ 4096502 w 5742386"/>
              <a:gd name="connsiteY3" fmla="*/ 3291682 h 3291682"/>
              <a:gd name="connsiteX4" fmla="*/ 1645884 w 5742386"/>
              <a:gd name="connsiteY4" fmla="*/ 3291682 h 3291682"/>
              <a:gd name="connsiteX5" fmla="*/ 0 w 5742386"/>
              <a:gd name="connsiteY5" fmla="*/ 1645841 h 3291682"/>
              <a:gd name="connsiteX6" fmla="*/ 1645884 w 5742386"/>
              <a:gd name="connsiteY6" fmla="*/ 0 h 329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2386" h="3291682">
                <a:moveTo>
                  <a:pt x="1645884" y="0"/>
                </a:moveTo>
                <a:lnTo>
                  <a:pt x="4096502" y="0"/>
                </a:lnTo>
                <a:cubicBezTo>
                  <a:pt x="5005446" y="0"/>
                  <a:pt x="5742386" y="736819"/>
                  <a:pt x="5742386" y="1645841"/>
                </a:cubicBezTo>
                <a:cubicBezTo>
                  <a:pt x="5742386" y="2554863"/>
                  <a:pt x="5005446" y="3291682"/>
                  <a:pt x="4096502" y="3291682"/>
                </a:cubicBezTo>
                <a:lnTo>
                  <a:pt x="1645884" y="3291682"/>
                </a:lnTo>
                <a:cubicBezTo>
                  <a:pt x="736940" y="3291682"/>
                  <a:pt x="0" y="2554863"/>
                  <a:pt x="0" y="1645841"/>
                </a:cubicBezTo>
                <a:cubicBezTo>
                  <a:pt x="0" y="736819"/>
                  <a:pt x="736940" y="0"/>
                  <a:pt x="1645884" y="0"/>
                </a:cubicBezTo>
                <a:close/>
              </a:path>
            </a:pathLst>
          </a:custGeom>
          <a:ln w="12700"/>
        </p:spPr>
        <p:txBody>
          <a:bodyPr wrap="square" tIns="45719" bIns="45719">
            <a:noAutofit/>
          </a:bodyPr>
          <a:lstStyle/>
          <a:p>
            <a:endParaRPr/>
          </a:p>
        </p:txBody>
      </p:sp>
      <p:sp>
        <p:nvSpPr>
          <p:cNvPr id="27" name="Picture Placeholder 26">
            <a:extLst>
              <a:ext uri="{FF2B5EF4-FFF2-40B4-BE49-F238E27FC236}">
                <a16:creationId xmlns:a16="http://schemas.microsoft.com/office/drawing/2014/main" id="{17F8909B-52BA-4EBB-A18D-3D130897CE3B}"/>
              </a:ext>
            </a:extLst>
          </p:cNvPr>
          <p:cNvSpPr>
            <a:spLocks noGrp="1"/>
          </p:cNvSpPr>
          <p:nvPr>
            <p:ph type="pic" sz="quarter" idx="15"/>
          </p:nvPr>
        </p:nvSpPr>
        <p:spPr>
          <a:xfrm>
            <a:off x="2360606" y="11193382"/>
            <a:ext cx="5742386" cy="3291682"/>
          </a:xfrm>
          <a:custGeom>
            <a:avLst/>
            <a:gdLst>
              <a:gd name="connsiteX0" fmla="*/ 1645885 w 5742386"/>
              <a:gd name="connsiteY0" fmla="*/ 0 h 3291682"/>
              <a:gd name="connsiteX1" fmla="*/ 4096501 w 5742386"/>
              <a:gd name="connsiteY1" fmla="*/ 0 h 3291682"/>
              <a:gd name="connsiteX2" fmla="*/ 5742386 w 5742386"/>
              <a:gd name="connsiteY2" fmla="*/ 1645841 h 3291682"/>
              <a:gd name="connsiteX3" fmla="*/ 4096501 w 5742386"/>
              <a:gd name="connsiteY3" fmla="*/ 3291682 h 3291682"/>
              <a:gd name="connsiteX4" fmla="*/ 1645885 w 5742386"/>
              <a:gd name="connsiteY4" fmla="*/ 3291682 h 3291682"/>
              <a:gd name="connsiteX5" fmla="*/ 0 w 5742386"/>
              <a:gd name="connsiteY5" fmla="*/ 1645841 h 3291682"/>
              <a:gd name="connsiteX6" fmla="*/ 1645885 w 5742386"/>
              <a:gd name="connsiteY6" fmla="*/ 0 h 329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2386" h="3291682">
                <a:moveTo>
                  <a:pt x="1645885" y="0"/>
                </a:moveTo>
                <a:lnTo>
                  <a:pt x="4096501" y="0"/>
                </a:lnTo>
                <a:cubicBezTo>
                  <a:pt x="5005447" y="0"/>
                  <a:pt x="5742386" y="736819"/>
                  <a:pt x="5742386" y="1645841"/>
                </a:cubicBezTo>
                <a:cubicBezTo>
                  <a:pt x="5742386" y="2554863"/>
                  <a:pt x="5005447" y="3291682"/>
                  <a:pt x="4096501" y="3291682"/>
                </a:cubicBezTo>
                <a:lnTo>
                  <a:pt x="1645885" y="3291682"/>
                </a:lnTo>
                <a:cubicBezTo>
                  <a:pt x="736940" y="3291682"/>
                  <a:pt x="0" y="2554863"/>
                  <a:pt x="0" y="1645841"/>
                </a:cubicBezTo>
                <a:cubicBezTo>
                  <a:pt x="0" y="736819"/>
                  <a:pt x="736940" y="0"/>
                  <a:pt x="1645885" y="0"/>
                </a:cubicBezTo>
                <a:close/>
              </a:path>
            </a:pathLst>
          </a:custGeom>
          <a:ln w="12700"/>
        </p:spPr>
        <p:txBody>
          <a:bodyPr wrap="square" tIns="45719" bIns="45719">
            <a:noAutofit/>
          </a:bodyPr>
          <a:lstStyle/>
          <a:p>
            <a:endParaRPr/>
          </a:p>
        </p:txBody>
      </p:sp>
      <p:sp>
        <p:nvSpPr>
          <p:cNvPr id="413"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14"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15"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16"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17"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18"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19"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20"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21"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22" name="Title Text"/>
          <p:cNvSpPr txBox="1">
            <a:spLocks noGrp="1"/>
          </p:cNvSpPr>
          <p:nvPr>
            <p:ph type="title"/>
          </p:nvPr>
        </p:nvSpPr>
        <p:spPr>
          <a:xfrm>
            <a:off x="1676400" y="817334"/>
            <a:ext cx="21031200" cy="2651126"/>
          </a:xfrm>
          <a:prstGeom prst="rect">
            <a:avLst/>
          </a:prstGeom>
        </p:spPr>
        <p:txBody>
          <a:bodyPr/>
          <a:lstStyle>
            <a:lvl1pPr algn="ctr">
              <a:defRPr sz="9600">
                <a:latin typeface="+mj-lt"/>
              </a:defRPr>
            </a:lvl1pPr>
          </a:lstStyle>
          <a:p>
            <a:r>
              <a:t>Title Text</a:t>
            </a:r>
          </a:p>
        </p:txBody>
      </p:sp>
      <p:sp>
        <p:nvSpPr>
          <p:cNvPr id="4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AC867ACF-15F0-484B-8358-B481CBBBC7B6}"/>
              </a:ext>
            </a:extLst>
          </p:cNvPr>
          <p:cNvSpPr>
            <a:spLocks noGrp="1"/>
          </p:cNvSpPr>
          <p:nvPr>
            <p:ph type="pic" sz="quarter" idx="12"/>
          </p:nvPr>
        </p:nvSpPr>
        <p:spPr>
          <a:xfrm>
            <a:off x="0" y="0"/>
            <a:ext cx="24384000" cy="13716000"/>
          </a:xfrm>
        </p:spPr>
        <p:txBody>
          <a:bodyPr/>
          <a:lstStyle/>
          <a:p>
            <a:endParaRPr lang="en-US"/>
          </a:p>
        </p:txBody>
      </p:sp>
      <p:sp>
        <p:nvSpPr>
          <p:cNvPr id="3" name="Slide Number Placeholder 2">
            <a:extLst>
              <a:ext uri="{FF2B5EF4-FFF2-40B4-BE49-F238E27FC236}">
                <a16:creationId xmlns:a16="http://schemas.microsoft.com/office/drawing/2014/main" id="{15380BB0-F88E-4F31-BD87-D8E898950DC7}"/>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5" name="Picture Placeholder 4">
            <a:extLst>
              <a:ext uri="{FF2B5EF4-FFF2-40B4-BE49-F238E27FC236}">
                <a16:creationId xmlns:a16="http://schemas.microsoft.com/office/drawing/2014/main" id="{4E0B047F-9750-4258-88E5-01C24E784C52}"/>
              </a:ext>
            </a:extLst>
          </p:cNvPr>
          <p:cNvSpPr>
            <a:spLocks noGrp="1"/>
          </p:cNvSpPr>
          <p:nvPr>
            <p:ph type="pic" sz="quarter" idx="11"/>
          </p:nvPr>
        </p:nvSpPr>
        <p:spPr>
          <a:xfrm>
            <a:off x="24688800" y="11734800"/>
            <a:ext cx="3276600" cy="1981200"/>
          </a:xfrm>
        </p:spPr>
        <p:txBody>
          <a:bodyPr/>
          <a:lstStyle/>
          <a:p>
            <a:endParaRPr lang="en-US"/>
          </a:p>
        </p:txBody>
      </p:sp>
    </p:spTree>
    <p:extLst>
      <p:ext uri="{BB962C8B-B14F-4D97-AF65-F5344CB8AC3E}">
        <p14:creationId xmlns:p14="http://schemas.microsoft.com/office/powerpoint/2010/main" val="7882592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E3AA0F-4419-4E23-A285-9C539A89350A}"/>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924443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isk Factor">
    <p:bg>
      <p:bgPr>
        <a:solidFill>
          <a:srgbClr val="FFFFFF"/>
        </a:solidFill>
        <a:effectLst/>
      </p:bgPr>
    </p:bg>
    <p:spTree>
      <p:nvGrpSpPr>
        <p:cNvPr id="1" name=""/>
        <p:cNvGrpSpPr/>
        <p:nvPr/>
      </p:nvGrpSpPr>
      <p:grpSpPr>
        <a:xfrm>
          <a:off x="0" y="0"/>
          <a:ext cx="0" cy="0"/>
          <a:chOff x="0" y="0"/>
          <a:chExt cx="0" cy="0"/>
        </a:xfrm>
      </p:grpSpPr>
      <p:sp>
        <p:nvSpPr>
          <p:cNvPr id="46" name="Freeform: Shape 15"/>
          <p:cNvSpPr/>
          <p:nvPr/>
        </p:nvSpPr>
        <p:spPr>
          <a:xfrm rot="900000">
            <a:off x="-1617258" y="-964338"/>
            <a:ext cx="11567622" cy="15522966"/>
          </a:xfrm>
          <a:custGeom>
            <a:avLst/>
            <a:gdLst/>
            <a:ahLst/>
            <a:cxnLst>
              <a:cxn ang="0">
                <a:pos x="wd2" y="hd2"/>
              </a:cxn>
              <a:cxn ang="5400000">
                <a:pos x="wd2" y="hd2"/>
              </a:cxn>
              <a:cxn ang="10800000">
                <a:pos x="wd2" y="hd2"/>
              </a:cxn>
              <a:cxn ang="16200000">
                <a:pos x="wd2" y="hd2"/>
              </a:cxn>
            </a:cxnLst>
            <a:rect l="0" t="0" r="r" b="b"/>
            <a:pathLst>
              <a:path w="21277" h="21600" extrusionOk="0">
                <a:moveTo>
                  <a:pt x="0" y="3165"/>
                </a:moveTo>
                <a:lnTo>
                  <a:pt x="3123" y="2532"/>
                </a:lnTo>
                <a:lnTo>
                  <a:pt x="9438" y="1252"/>
                </a:lnTo>
                <a:lnTo>
                  <a:pt x="9438" y="1252"/>
                </a:lnTo>
                <a:lnTo>
                  <a:pt x="15613" y="0"/>
                </a:lnTo>
                <a:lnTo>
                  <a:pt x="15817" y="162"/>
                </a:lnTo>
                <a:cubicBezTo>
                  <a:pt x="17139" y="1420"/>
                  <a:pt x="16822" y="3219"/>
                  <a:pt x="17207" y="4800"/>
                </a:cubicBezTo>
                <a:cubicBezTo>
                  <a:pt x="17577" y="6322"/>
                  <a:pt x="18631" y="7688"/>
                  <a:pt x="19430" y="9111"/>
                </a:cubicBezTo>
                <a:cubicBezTo>
                  <a:pt x="21039" y="11979"/>
                  <a:pt x="21600" y="15170"/>
                  <a:pt x="21101" y="18260"/>
                </a:cubicBezTo>
                <a:lnTo>
                  <a:pt x="21023" y="18662"/>
                </a:lnTo>
                <a:lnTo>
                  <a:pt x="15968" y="19687"/>
                </a:lnTo>
                <a:lnTo>
                  <a:pt x="8791" y="21142"/>
                </a:lnTo>
                <a:lnTo>
                  <a:pt x="6530" y="21600"/>
                </a:lnTo>
                <a:lnTo>
                  <a:pt x="0" y="3165"/>
                </a:lnTo>
                <a:close/>
              </a:path>
            </a:pathLst>
          </a:custGeom>
          <a:solidFill>
            <a:schemeClr val="accent2"/>
          </a:solidFill>
          <a:ln w="12700">
            <a:miter lim="400000"/>
          </a:ln>
        </p:spPr>
        <p:txBody>
          <a:bodyPr tIns="91439" bIns="91439" anchor="ctr"/>
          <a:lstStyle/>
          <a:p>
            <a:endParaRPr/>
          </a:p>
        </p:txBody>
      </p:sp>
      <p:sp>
        <p:nvSpPr>
          <p:cNvPr id="47"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8"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49"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50"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51"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52"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53"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54"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55"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56" name="Title Text"/>
          <p:cNvSpPr txBox="1">
            <a:spLocks noGrp="1"/>
          </p:cNvSpPr>
          <p:nvPr>
            <p:ph type="title"/>
          </p:nvPr>
        </p:nvSpPr>
        <p:spPr>
          <a:xfrm>
            <a:off x="10472057" y="1475483"/>
            <a:ext cx="21031201" cy="2651127"/>
          </a:xfrm>
          <a:prstGeom prst="rect">
            <a:avLst/>
          </a:prstGeom>
        </p:spPr>
        <p:txBody>
          <a:bodyPr/>
          <a:lstStyle>
            <a:lvl1pPr>
              <a:defRPr sz="9600">
                <a:latin typeface="+mj-lt"/>
              </a:defRPr>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ap">
    <p:bg>
      <p:bgPr>
        <a:solidFill>
          <a:srgbClr val="FFFFFF"/>
        </a:solidFill>
        <a:effectLst/>
      </p:bgPr>
    </p:bg>
    <p:spTree>
      <p:nvGrpSpPr>
        <p:cNvPr id="1" name=""/>
        <p:cNvGrpSpPr/>
        <p:nvPr/>
      </p:nvGrpSpPr>
      <p:grpSpPr>
        <a:xfrm>
          <a:off x="0" y="0"/>
          <a:ext cx="0" cy="0"/>
          <a:chOff x="0" y="0"/>
          <a:chExt cx="0" cy="0"/>
        </a:xfrm>
      </p:grpSpPr>
      <p:sp>
        <p:nvSpPr>
          <p:cNvPr id="64"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65"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66"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67"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68"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69"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70"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71"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72"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73" name="Title Text"/>
          <p:cNvSpPr txBox="1">
            <a:spLocks noGrp="1"/>
          </p:cNvSpPr>
          <p:nvPr>
            <p:ph type="title"/>
          </p:nvPr>
        </p:nvSpPr>
        <p:spPr>
          <a:xfrm>
            <a:off x="940255" y="2035949"/>
            <a:ext cx="21031201" cy="2651127"/>
          </a:xfrm>
          <a:prstGeom prst="rect">
            <a:avLst/>
          </a:prstGeom>
        </p:spPr>
        <p:txBody>
          <a:bodyPr/>
          <a:lstStyle>
            <a:lvl1pPr>
              <a:defRPr sz="9600">
                <a:latin typeface="+mj-lt"/>
              </a:defRPr>
            </a:lvl1pPr>
          </a:lstStyle>
          <a:p>
            <a:r>
              <a:t>Title Text</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atient History">
    <p:bg>
      <p:bgPr>
        <a:solidFill>
          <a:srgbClr val="FFFFFF"/>
        </a:solidFill>
        <a:effectLst/>
      </p:bgPr>
    </p:bg>
    <p:spTree>
      <p:nvGrpSpPr>
        <p:cNvPr id="1" name=""/>
        <p:cNvGrpSpPr/>
        <p:nvPr/>
      </p:nvGrpSpPr>
      <p:grpSpPr>
        <a:xfrm>
          <a:off x="0" y="0"/>
          <a:ext cx="0" cy="0"/>
          <a:chOff x="0" y="0"/>
          <a:chExt cx="0" cy="0"/>
        </a:xfrm>
      </p:grpSpPr>
      <p:sp>
        <p:nvSpPr>
          <p:cNvPr id="81" name="Freeform: Shape 16"/>
          <p:cNvSpPr/>
          <p:nvPr/>
        </p:nvSpPr>
        <p:spPr>
          <a:xfrm>
            <a:off x="11746193" y="-33567"/>
            <a:ext cx="12637811" cy="103648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12847" y="21600"/>
                </a:lnTo>
                <a:cubicBezTo>
                  <a:pt x="13104" y="20500"/>
                  <a:pt x="12375" y="19548"/>
                  <a:pt x="11577" y="18947"/>
                </a:cubicBezTo>
                <a:cubicBezTo>
                  <a:pt x="10779" y="18346"/>
                  <a:pt x="9839" y="17986"/>
                  <a:pt x="9187" y="17164"/>
                </a:cubicBezTo>
                <a:cubicBezTo>
                  <a:pt x="7563" y="15117"/>
                  <a:pt x="8516" y="11383"/>
                  <a:pt x="7027" y="9189"/>
                </a:cubicBezTo>
                <a:cubicBezTo>
                  <a:pt x="6250" y="8044"/>
                  <a:pt x="4995" y="7608"/>
                  <a:pt x="3841" y="7126"/>
                </a:cubicBezTo>
                <a:cubicBezTo>
                  <a:pt x="2687" y="6644"/>
                  <a:pt x="1457" y="5936"/>
                  <a:pt x="983" y="4565"/>
                </a:cubicBezTo>
                <a:cubicBezTo>
                  <a:pt x="492" y="3143"/>
                  <a:pt x="871" y="1120"/>
                  <a:pt x="0" y="0"/>
                </a:cubicBezTo>
                <a:lnTo>
                  <a:pt x="21600" y="0"/>
                </a:lnTo>
                <a:close/>
              </a:path>
            </a:pathLst>
          </a:custGeom>
          <a:solidFill>
            <a:schemeClr val="accent1"/>
          </a:solidFill>
          <a:ln w="12700">
            <a:miter lim="400000"/>
          </a:ln>
        </p:spPr>
        <p:txBody>
          <a:bodyPr tIns="91439" bIns="91439" anchor="ctr"/>
          <a:lstStyle/>
          <a:p>
            <a:endParaRPr/>
          </a:p>
        </p:txBody>
      </p:sp>
      <p:sp>
        <p:nvSpPr>
          <p:cNvPr id="82"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83"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84"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85"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86"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87"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88"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89"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90"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91" name="Title Text"/>
          <p:cNvSpPr txBox="1">
            <a:spLocks noGrp="1"/>
          </p:cNvSpPr>
          <p:nvPr>
            <p:ph type="title"/>
          </p:nvPr>
        </p:nvSpPr>
        <p:spPr>
          <a:xfrm>
            <a:off x="1648263" y="2414240"/>
            <a:ext cx="14580783" cy="3808730"/>
          </a:xfrm>
          <a:prstGeom prst="rect">
            <a:avLst/>
          </a:prstGeom>
        </p:spPr>
        <p:txBody>
          <a:bodyPr/>
          <a:lstStyle>
            <a:lvl1pPr>
              <a:defRPr sz="9600">
                <a:latin typeface="+mj-lt"/>
              </a:defRPr>
            </a:lvl1pPr>
          </a:lstStyle>
          <a:p>
            <a:r>
              <a:t>Title Text</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 Break 2">
    <p:bg>
      <p:bgPr>
        <a:solidFill>
          <a:srgbClr val="FFFFFF"/>
        </a:solidFill>
        <a:effectLst/>
      </p:bgPr>
    </p:bg>
    <p:spTree>
      <p:nvGrpSpPr>
        <p:cNvPr id="1" name=""/>
        <p:cNvGrpSpPr/>
        <p:nvPr/>
      </p:nvGrpSpPr>
      <p:grpSpPr>
        <a:xfrm>
          <a:off x="0" y="0"/>
          <a:ext cx="0" cy="0"/>
          <a:chOff x="0" y="0"/>
          <a:chExt cx="0" cy="0"/>
        </a:xfrm>
      </p:grpSpPr>
      <p:sp>
        <p:nvSpPr>
          <p:cNvPr id="99" name="Freeform: Shape 15"/>
          <p:cNvSpPr/>
          <p:nvPr/>
        </p:nvSpPr>
        <p:spPr>
          <a:xfrm flipH="1">
            <a:off x="10973308" y="0"/>
            <a:ext cx="13410692"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080" y="0"/>
                </a:lnTo>
                <a:cubicBezTo>
                  <a:pt x="3122" y="512"/>
                  <a:pt x="3791" y="1611"/>
                  <a:pt x="4099" y="2727"/>
                </a:cubicBezTo>
                <a:cubicBezTo>
                  <a:pt x="4433" y="3940"/>
                  <a:pt x="4429" y="5214"/>
                  <a:pt x="4605" y="6459"/>
                </a:cubicBezTo>
                <a:cubicBezTo>
                  <a:pt x="4781" y="7703"/>
                  <a:pt x="5180" y="8991"/>
                  <a:pt x="6131" y="9835"/>
                </a:cubicBezTo>
                <a:cubicBezTo>
                  <a:pt x="7035" y="10639"/>
                  <a:pt x="8299" y="10921"/>
                  <a:pt x="9514" y="11051"/>
                </a:cubicBezTo>
                <a:cubicBezTo>
                  <a:pt x="10729" y="11180"/>
                  <a:pt x="11975" y="11192"/>
                  <a:pt x="13131" y="11576"/>
                </a:cubicBezTo>
                <a:cubicBezTo>
                  <a:pt x="14869" y="12154"/>
                  <a:pt x="16278" y="13601"/>
                  <a:pt x="16781" y="15327"/>
                </a:cubicBezTo>
                <a:cubicBezTo>
                  <a:pt x="17207" y="16792"/>
                  <a:pt x="17092" y="18554"/>
                  <a:pt x="18241" y="19581"/>
                </a:cubicBezTo>
                <a:cubicBezTo>
                  <a:pt x="18895" y="20165"/>
                  <a:pt x="19810" y="20355"/>
                  <a:pt x="20596" y="20753"/>
                </a:cubicBezTo>
                <a:cubicBezTo>
                  <a:pt x="20982" y="20949"/>
                  <a:pt x="21354" y="21248"/>
                  <a:pt x="21600" y="21600"/>
                </a:cubicBezTo>
                <a:close/>
              </a:path>
            </a:pathLst>
          </a:custGeom>
          <a:solidFill>
            <a:schemeClr val="accent1"/>
          </a:solidFill>
          <a:ln w="12700">
            <a:miter lim="400000"/>
          </a:ln>
        </p:spPr>
        <p:txBody>
          <a:bodyPr tIns="91439" bIns="91439" anchor="ctr"/>
          <a:lstStyle/>
          <a:p>
            <a:endParaRPr/>
          </a:p>
        </p:txBody>
      </p:sp>
      <p:sp>
        <p:nvSpPr>
          <p:cNvPr id="100"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1"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2"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3"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4"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5"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6"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7"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8"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09" name="Title Text"/>
          <p:cNvSpPr txBox="1">
            <a:spLocks noGrp="1"/>
          </p:cNvSpPr>
          <p:nvPr>
            <p:ph type="title"/>
          </p:nvPr>
        </p:nvSpPr>
        <p:spPr>
          <a:xfrm>
            <a:off x="1676400" y="4554411"/>
            <a:ext cx="13410690" cy="3770779"/>
          </a:xfrm>
          <a:prstGeom prst="rect">
            <a:avLst/>
          </a:prstGeom>
        </p:spPr>
        <p:txBody>
          <a:bodyPr/>
          <a:lstStyle>
            <a:lvl1pPr>
              <a:defRPr sz="9600">
                <a:latin typeface="+mj-lt"/>
              </a:defRPr>
            </a:lvl1pPr>
          </a:lstStyle>
          <a:p>
            <a:r>
              <a:t>Title Text</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ransmission">
    <p:bg>
      <p:bgPr>
        <a:solidFill>
          <a:srgbClr val="FFFFFF"/>
        </a:solidFill>
        <a:effectLst/>
      </p:bgPr>
    </p:bg>
    <p:spTree>
      <p:nvGrpSpPr>
        <p:cNvPr id="1" name=""/>
        <p:cNvGrpSpPr/>
        <p:nvPr/>
      </p:nvGrpSpPr>
      <p:grpSpPr>
        <a:xfrm>
          <a:off x="0" y="0"/>
          <a:ext cx="0" cy="0"/>
          <a:chOff x="0" y="0"/>
          <a:chExt cx="0" cy="0"/>
        </a:xfrm>
      </p:grpSpPr>
      <p:sp>
        <p:nvSpPr>
          <p:cNvPr id="117" name="Freeform: Shape 15"/>
          <p:cNvSpPr/>
          <p:nvPr/>
        </p:nvSpPr>
        <p:spPr>
          <a:xfrm rot="7515875">
            <a:off x="-2359985" y="117548"/>
            <a:ext cx="6411781" cy="3589494"/>
          </a:xfrm>
          <a:custGeom>
            <a:avLst/>
            <a:gdLst/>
            <a:ahLst/>
            <a:cxnLst>
              <a:cxn ang="0">
                <a:pos x="wd2" y="hd2"/>
              </a:cxn>
              <a:cxn ang="5400000">
                <a:pos x="wd2" y="hd2"/>
              </a:cxn>
              <a:cxn ang="10800000">
                <a:pos x="wd2" y="hd2"/>
              </a:cxn>
              <a:cxn ang="16200000">
                <a:pos x="wd2" y="hd2"/>
              </a:cxn>
            </a:cxnLst>
            <a:rect l="0" t="0" r="r" b="b"/>
            <a:pathLst>
              <a:path w="21600" h="21390" extrusionOk="0">
                <a:moveTo>
                  <a:pt x="7185" y="21390"/>
                </a:moveTo>
                <a:lnTo>
                  <a:pt x="0" y="3415"/>
                </a:lnTo>
                <a:lnTo>
                  <a:pt x="206" y="3240"/>
                </a:lnTo>
                <a:cubicBezTo>
                  <a:pt x="3307" y="1356"/>
                  <a:pt x="8247" y="6337"/>
                  <a:pt x="11149" y="4379"/>
                </a:cubicBezTo>
                <a:cubicBezTo>
                  <a:pt x="13095" y="3068"/>
                  <a:pt x="14763" y="292"/>
                  <a:pt x="16840" y="22"/>
                </a:cubicBezTo>
                <a:cubicBezTo>
                  <a:pt x="18624" y="-210"/>
                  <a:pt x="20118" y="1384"/>
                  <a:pt x="21580" y="3332"/>
                </a:cubicBezTo>
                <a:lnTo>
                  <a:pt x="21600" y="3360"/>
                </a:lnTo>
                <a:close/>
              </a:path>
            </a:pathLst>
          </a:custGeom>
          <a:solidFill>
            <a:schemeClr val="accent1"/>
          </a:solidFill>
          <a:ln w="12700">
            <a:miter lim="400000"/>
          </a:ln>
        </p:spPr>
        <p:txBody>
          <a:bodyPr tIns="91439" bIns="91439" anchor="ctr"/>
          <a:lstStyle/>
          <a:p>
            <a:endParaRPr/>
          </a:p>
        </p:txBody>
      </p:sp>
      <p:sp>
        <p:nvSpPr>
          <p:cNvPr id="118" name="Freeform: Shape 16"/>
          <p:cNvSpPr/>
          <p:nvPr/>
        </p:nvSpPr>
        <p:spPr>
          <a:xfrm>
            <a:off x="20126755" y="-1"/>
            <a:ext cx="4257245" cy="4984762"/>
          </a:xfrm>
          <a:custGeom>
            <a:avLst/>
            <a:gdLst/>
            <a:ahLst/>
            <a:cxnLst>
              <a:cxn ang="0">
                <a:pos x="wd2" y="hd2"/>
              </a:cxn>
              <a:cxn ang="5400000">
                <a:pos x="wd2" y="hd2"/>
              </a:cxn>
              <a:cxn ang="10800000">
                <a:pos x="wd2" y="hd2"/>
              </a:cxn>
              <a:cxn ang="16200000">
                <a:pos x="wd2" y="hd2"/>
              </a:cxn>
            </a:cxnLst>
            <a:rect l="0" t="0" r="r" b="b"/>
            <a:pathLst>
              <a:path w="21558" h="21600" extrusionOk="0">
                <a:moveTo>
                  <a:pt x="929" y="0"/>
                </a:moveTo>
                <a:lnTo>
                  <a:pt x="21558" y="0"/>
                </a:lnTo>
                <a:lnTo>
                  <a:pt x="21558" y="21600"/>
                </a:lnTo>
                <a:lnTo>
                  <a:pt x="21406" y="21555"/>
                </a:lnTo>
                <a:cubicBezTo>
                  <a:pt x="20215" y="21250"/>
                  <a:pt x="18934" y="21160"/>
                  <a:pt x="17904" y="20560"/>
                </a:cubicBezTo>
                <a:cubicBezTo>
                  <a:pt x="16376" y="19670"/>
                  <a:pt x="15803" y="17936"/>
                  <a:pt x="15491" y="16352"/>
                </a:cubicBezTo>
                <a:cubicBezTo>
                  <a:pt x="15178" y="14764"/>
                  <a:pt x="14974" y="13080"/>
                  <a:pt x="13824" y="11804"/>
                </a:cubicBezTo>
                <a:cubicBezTo>
                  <a:pt x="13767" y="11740"/>
                  <a:pt x="13707" y="11678"/>
                  <a:pt x="13647" y="11618"/>
                </a:cubicBezTo>
                <a:cubicBezTo>
                  <a:pt x="12425" y="10405"/>
                  <a:pt x="10515" y="9843"/>
                  <a:pt x="8683" y="9469"/>
                </a:cubicBezTo>
                <a:cubicBezTo>
                  <a:pt x="6760" y="9076"/>
                  <a:pt x="4746" y="8807"/>
                  <a:pt x="3100" y="7871"/>
                </a:cubicBezTo>
                <a:cubicBezTo>
                  <a:pt x="1269" y="6829"/>
                  <a:pt x="103" y="5072"/>
                  <a:pt x="7" y="3261"/>
                </a:cubicBezTo>
                <a:cubicBezTo>
                  <a:pt x="-42" y="2332"/>
                  <a:pt x="194" y="1305"/>
                  <a:pt x="687" y="386"/>
                </a:cubicBezTo>
                <a:close/>
              </a:path>
            </a:pathLst>
          </a:custGeom>
          <a:solidFill>
            <a:schemeClr val="accent2"/>
          </a:solidFill>
          <a:ln w="12700">
            <a:miter lim="400000"/>
          </a:ln>
        </p:spPr>
        <p:txBody>
          <a:bodyPr tIns="91439" bIns="91439" anchor="ctr"/>
          <a:lstStyle/>
          <a:p>
            <a:endParaRPr/>
          </a:p>
        </p:txBody>
      </p:sp>
      <p:sp>
        <p:nvSpPr>
          <p:cNvPr id="119"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0"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1"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2"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3"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4"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5"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6"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7"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28" name="Title Text"/>
          <p:cNvSpPr txBox="1">
            <a:spLocks noGrp="1"/>
          </p:cNvSpPr>
          <p:nvPr>
            <p:ph type="title"/>
          </p:nvPr>
        </p:nvSpPr>
        <p:spPr>
          <a:xfrm>
            <a:off x="1676400" y="817334"/>
            <a:ext cx="21031200" cy="2651126"/>
          </a:xfrm>
          <a:prstGeom prst="rect">
            <a:avLst/>
          </a:prstGeom>
        </p:spPr>
        <p:txBody>
          <a:bodyPr/>
          <a:lstStyle>
            <a:lvl1pPr algn="ctr">
              <a:defRPr sz="9600">
                <a:latin typeface="+mj-lt"/>
              </a:defRPr>
            </a:lvl1pPr>
          </a:lstStyle>
          <a:p>
            <a:r>
              <a:t>Title Text</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Welcome">
    <p:bg>
      <p:bgPr>
        <a:solidFill>
          <a:srgbClr val="FFFFFF"/>
        </a:solidFill>
        <a:effectLst/>
      </p:bgPr>
    </p:bg>
    <p:spTree>
      <p:nvGrpSpPr>
        <p:cNvPr id="1" name=""/>
        <p:cNvGrpSpPr/>
        <p:nvPr/>
      </p:nvGrpSpPr>
      <p:grpSpPr>
        <a:xfrm>
          <a:off x="0" y="0"/>
          <a:ext cx="0" cy="0"/>
          <a:chOff x="0" y="0"/>
          <a:chExt cx="0" cy="0"/>
        </a:xfrm>
      </p:grpSpPr>
      <p:sp>
        <p:nvSpPr>
          <p:cNvPr id="136" name="Freeform: Shape 18"/>
          <p:cNvSpPr/>
          <p:nvPr/>
        </p:nvSpPr>
        <p:spPr>
          <a:xfrm>
            <a:off x="-1" y="0"/>
            <a:ext cx="17645126" cy="13715112"/>
          </a:xfrm>
          <a:custGeom>
            <a:avLst/>
            <a:gdLst/>
            <a:ahLst/>
            <a:cxnLst>
              <a:cxn ang="0">
                <a:pos x="wd2" y="hd2"/>
              </a:cxn>
              <a:cxn ang="5400000">
                <a:pos x="wd2" y="hd2"/>
              </a:cxn>
              <a:cxn ang="10800000">
                <a:pos x="wd2" y="hd2"/>
              </a:cxn>
              <a:cxn ang="16200000">
                <a:pos x="wd2" y="hd2"/>
              </a:cxn>
            </a:cxnLst>
            <a:rect l="0" t="0" r="r" b="b"/>
            <a:pathLst>
              <a:path w="21408" h="21600" extrusionOk="0">
                <a:moveTo>
                  <a:pt x="21359" y="21600"/>
                </a:moveTo>
                <a:lnTo>
                  <a:pt x="6635" y="21599"/>
                </a:lnTo>
                <a:lnTo>
                  <a:pt x="0" y="21599"/>
                </a:lnTo>
                <a:lnTo>
                  <a:pt x="0" y="0"/>
                </a:lnTo>
                <a:lnTo>
                  <a:pt x="9291" y="0"/>
                </a:lnTo>
                <a:cubicBezTo>
                  <a:pt x="10109" y="1120"/>
                  <a:pt x="9754" y="3143"/>
                  <a:pt x="10215" y="4565"/>
                </a:cubicBezTo>
                <a:cubicBezTo>
                  <a:pt x="10660" y="5936"/>
                  <a:pt x="11816" y="6644"/>
                  <a:pt x="12899" y="7126"/>
                </a:cubicBezTo>
                <a:cubicBezTo>
                  <a:pt x="13983" y="7608"/>
                  <a:pt x="15162" y="8044"/>
                  <a:pt x="15892" y="9189"/>
                </a:cubicBezTo>
                <a:cubicBezTo>
                  <a:pt x="17290" y="11383"/>
                  <a:pt x="16395" y="15117"/>
                  <a:pt x="17920" y="17164"/>
                </a:cubicBezTo>
                <a:cubicBezTo>
                  <a:pt x="18533" y="17986"/>
                  <a:pt x="19416" y="18346"/>
                  <a:pt x="20165" y="18947"/>
                </a:cubicBezTo>
                <a:cubicBezTo>
                  <a:pt x="20915" y="19548"/>
                  <a:pt x="21600" y="20500"/>
                  <a:pt x="21359" y="21600"/>
                </a:cubicBezTo>
                <a:close/>
              </a:path>
            </a:pathLst>
          </a:custGeom>
          <a:solidFill>
            <a:schemeClr val="accent1"/>
          </a:solidFill>
          <a:ln w="12700">
            <a:miter lim="400000"/>
          </a:ln>
        </p:spPr>
        <p:txBody>
          <a:bodyPr tIns="91439" bIns="91439" anchor="ctr"/>
          <a:lstStyle/>
          <a:p>
            <a:endParaRPr/>
          </a:p>
        </p:txBody>
      </p:sp>
      <p:sp>
        <p:nvSpPr>
          <p:cNvPr id="137" name="Title Text"/>
          <p:cNvSpPr txBox="1">
            <a:spLocks noGrp="1"/>
          </p:cNvSpPr>
          <p:nvPr>
            <p:ph type="title"/>
          </p:nvPr>
        </p:nvSpPr>
        <p:spPr>
          <a:xfrm>
            <a:off x="2001997" y="5288339"/>
            <a:ext cx="10830146" cy="4140088"/>
          </a:xfrm>
          <a:prstGeom prst="rect">
            <a:avLst/>
          </a:prstGeom>
        </p:spPr>
        <p:txBody>
          <a:bodyPr/>
          <a:lstStyle>
            <a:lvl1pPr>
              <a:defRPr sz="9600">
                <a:latin typeface="+mj-lt"/>
              </a:defRPr>
            </a:lvl1pPr>
          </a:lstStyle>
          <a:p>
            <a:r>
              <a:t>Title Text</a:t>
            </a:r>
          </a:p>
        </p:txBody>
      </p:sp>
      <p:sp>
        <p:nvSpPr>
          <p:cNvPr id="138"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39"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0"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1"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2"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3"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4"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5" name="Freeform: Shape 13"/>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6" name="Freeform: Shape 14"/>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oc">
    <p:spTree>
      <p:nvGrpSpPr>
        <p:cNvPr id="1" name=""/>
        <p:cNvGrpSpPr/>
        <p:nvPr/>
      </p:nvGrpSpPr>
      <p:grpSpPr>
        <a:xfrm>
          <a:off x="0" y="0"/>
          <a:ext cx="0" cy="0"/>
          <a:chOff x="0" y="0"/>
          <a:chExt cx="0" cy="0"/>
        </a:xfrm>
      </p:grpSpPr>
      <p:sp>
        <p:nvSpPr>
          <p:cNvPr id="154" name="Freeform: Shape 19"/>
          <p:cNvSpPr/>
          <p:nvPr/>
        </p:nvSpPr>
        <p:spPr>
          <a:xfrm>
            <a:off x="0" y="-44678"/>
            <a:ext cx="24384000" cy="13760678"/>
          </a:xfrm>
          <a:custGeom>
            <a:avLst/>
            <a:gdLst>
              <a:gd name="connsiteX0" fmla="*/ 8962 w 21600"/>
              <a:gd name="connsiteY0" fmla="*/ 0 h 21600"/>
              <a:gd name="connsiteX1" fmla="*/ 21600 w 21600"/>
              <a:gd name="connsiteY1" fmla="*/ 0 h 21600"/>
              <a:gd name="connsiteX2" fmla="*/ 21600 w 21600"/>
              <a:gd name="connsiteY2" fmla="*/ 21600 h 21600"/>
              <a:gd name="connsiteX3" fmla="*/ 0 w 21600"/>
              <a:gd name="connsiteY3" fmla="*/ 21600 h 21600"/>
              <a:gd name="connsiteX4" fmla="*/ 0 w 21600"/>
              <a:gd name="connsiteY4" fmla="*/ 21599 h 21600"/>
              <a:gd name="connsiteX5" fmla="*/ 7303 w 21600"/>
              <a:gd name="connsiteY5" fmla="*/ 21599 h 21600"/>
              <a:gd name="connsiteX6" fmla="*/ 7827 w 21600"/>
              <a:gd name="connsiteY6" fmla="*/ 20493 h 21600"/>
              <a:gd name="connsiteX7" fmla="*/ 8811 w 21600"/>
              <a:gd name="connsiteY7" fmla="*/ 20017 h 21600"/>
              <a:gd name="connsiteX8" fmla="*/ 9819 w 21600"/>
              <a:gd name="connsiteY8" fmla="*/ 19689 h 21600"/>
              <a:gd name="connsiteX9" fmla="*/ 10180 w 21600"/>
              <a:gd name="connsiteY9" fmla="*/ 19193 h 21600"/>
              <a:gd name="connsiteX10" fmla="*/ 10029 w 21600"/>
              <a:gd name="connsiteY10" fmla="*/ 18295 h 21600"/>
              <a:gd name="connsiteX11" fmla="*/ 9543 w 21600"/>
              <a:gd name="connsiteY11" fmla="*/ 17798 h 21600"/>
              <a:gd name="connsiteX12" fmla="*/ 9114 w 21600"/>
              <a:gd name="connsiteY12" fmla="*/ 17178 h 21600"/>
              <a:gd name="connsiteX13" fmla="*/ 9127 w 21600"/>
              <a:gd name="connsiteY13" fmla="*/ 15968 h 21600"/>
              <a:gd name="connsiteX14" fmla="*/ 9411 w 21600"/>
              <a:gd name="connsiteY14" fmla="*/ 14824 h 21600"/>
              <a:gd name="connsiteX15" fmla="*/ 9314 w 21600"/>
              <a:gd name="connsiteY15" fmla="*/ 13642 h 21600"/>
              <a:gd name="connsiteX16" fmla="*/ 8758 w 21600"/>
              <a:gd name="connsiteY16" fmla="*/ 13266 h 21600"/>
              <a:gd name="connsiteX17" fmla="*/ 6229 w 21600"/>
              <a:gd name="connsiteY17" fmla="*/ 14079 h 21600"/>
              <a:gd name="connsiteX18" fmla="*/ 6193 w 21600"/>
              <a:gd name="connsiteY18" fmla="*/ 13738 h 21600"/>
              <a:gd name="connsiteX19" fmla="*/ 6387 w 21600"/>
              <a:gd name="connsiteY19" fmla="*/ 11792 h 21600"/>
              <a:gd name="connsiteX20" fmla="*/ 6009 w 21600"/>
              <a:gd name="connsiteY20" fmla="*/ 9852 h 21600"/>
              <a:gd name="connsiteX21" fmla="*/ 6539 w 21600"/>
              <a:gd name="connsiteY21" fmla="*/ 7366 h 21600"/>
              <a:gd name="connsiteX22" fmla="*/ 7693 w 21600"/>
              <a:gd name="connsiteY22" fmla="*/ 5550 h 21600"/>
              <a:gd name="connsiteX23" fmla="*/ 8584 w 21600"/>
              <a:gd name="connsiteY23" fmla="*/ 3361 h 21600"/>
              <a:gd name="connsiteX24" fmla="*/ 8746 w 21600"/>
              <a:gd name="connsiteY24" fmla="*/ 1228 h 21600"/>
              <a:gd name="connsiteX25" fmla="*/ 8962 w 21600"/>
              <a:gd name="connsiteY25" fmla="*/ 72 h 21600"/>
              <a:gd name="connsiteX26" fmla="*/ 8962 w 21600"/>
              <a:gd name="connsiteY2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00" h="21600" extrusionOk="0">
                <a:moveTo>
                  <a:pt x="8962" y="0"/>
                </a:moveTo>
                <a:lnTo>
                  <a:pt x="21600" y="0"/>
                </a:lnTo>
                <a:lnTo>
                  <a:pt x="21600" y="21600"/>
                </a:lnTo>
                <a:lnTo>
                  <a:pt x="0" y="21600"/>
                </a:lnTo>
                <a:lnTo>
                  <a:pt x="0" y="21599"/>
                </a:lnTo>
                <a:lnTo>
                  <a:pt x="7303" y="21599"/>
                </a:lnTo>
                <a:cubicBezTo>
                  <a:pt x="7379" y="21134"/>
                  <a:pt x="7585" y="20736"/>
                  <a:pt x="7827" y="20493"/>
                </a:cubicBezTo>
                <a:cubicBezTo>
                  <a:pt x="8125" y="20194"/>
                  <a:pt x="8471" y="20091"/>
                  <a:pt x="8811" y="20017"/>
                </a:cubicBezTo>
                <a:cubicBezTo>
                  <a:pt x="9151" y="19944"/>
                  <a:pt x="9497" y="19895"/>
                  <a:pt x="9819" y="19689"/>
                </a:cubicBezTo>
                <a:cubicBezTo>
                  <a:pt x="9966" y="19595"/>
                  <a:pt x="10118" y="19449"/>
                  <a:pt x="10180" y="19193"/>
                </a:cubicBezTo>
                <a:cubicBezTo>
                  <a:pt x="10253" y="18887"/>
                  <a:pt x="10167" y="18522"/>
                  <a:pt x="10029" y="18295"/>
                </a:cubicBezTo>
                <a:cubicBezTo>
                  <a:pt x="9892" y="18068"/>
                  <a:pt x="9712" y="17943"/>
                  <a:pt x="9543" y="17798"/>
                </a:cubicBezTo>
                <a:cubicBezTo>
                  <a:pt x="9374" y="17653"/>
                  <a:pt x="9203" y="17470"/>
                  <a:pt x="9114" y="17178"/>
                </a:cubicBezTo>
                <a:cubicBezTo>
                  <a:pt x="9001" y="16812"/>
                  <a:pt x="9040" y="16355"/>
                  <a:pt x="9127" y="15968"/>
                </a:cubicBezTo>
                <a:cubicBezTo>
                  <a:pt x="9213" y="15580"/>
                  <a:pt x="9343" y="15223"/>
                  <a:pt x="9411" y="14824"/>
                </a:cubicBezTo>
                <a:cubicBezTo>
                  <a:pt x="9479" y="14425"/>
                  <a:pt x="9474" y="13948"/>
                  <a:pt x="9314" y="13642"/>
                </a:cubicBezTo>
                <a:cubicBezTo>
                  <a:pt x="9176" y="13378"/>
                  <a:pt x="8960" y="13303"/>
                  <a:pt x="8758" y="13266"/>
                </a:cubicBezTo>
                <a:cubicBezTo>
                  <a:pt x="7899" y="13108"/>
                  <a:pt x="7002" y="13397"/>
                  <a:pt x="6229" y="14079"/>
                </a:cubicBezTo>
                <a:cubicBezTo>
                  <a:pt x="6217" y="13965"/>
                  <a:pt x="6205" y="13852"/>
                  <a:pt x="6193" y="13738"/>
                </a:cubicBezTo>
                <a:cubicBezTo>
                  <a:pt x="6483" y="13284"/>
                  <a:pt x="6510" y="12443"/>
                  <a:pt x="6387" y="11792"/>
                </a:cubicBezTo>
                <a:cubicBezTo>
                  <a:pt x="6265" y="11140"/>
                  <a:pt x="6053" y="10533"/>
                  <a:pt x="6009" y="9852"/>
                </a:cubicBezTo>
                <a:cubicBezTo>
                  <a:pt x="5949" y="8945"/>
                  <a:pt x="6199" y="8052"/>
                  <a:pt x="6539" y="7366"/>
                </a:cubicBezTo>
                <a:cubicBezTo>
                  <a:pt x="6879" y="6680"/>
                  <a:pt x="7305" y="6151"/>
                  <a:pt x="7693" y="5550"/>
                </a:cubicBezTo>
                <a:cubicBezTo>
                  <a:pt x="8080" y="4949"/>
                  <a:pt x="8442" y="4238"/>
                  <a:pt x="8584" y="3361"/>
                </a:cubicBezTo>
                <a:cubicBezTo>
                  <a:pt x="8696" y="2670"/>
                  <a:pt x="8664" y="1931"/>
                  <a:pt x="8746" y="1228"/>
                </a:cubicBezTo>
                <a:cubicBezTo>
                  <a:pt x="8809" y="680"/>
                  <a:pt x="8926" y="276"/>
                  <a:pt x="8962" y="72"/>
                </a:cubicBezTo>
                <a:lnTo>
                  <a:pt x="8962" y="0"/>
                </a:lnTo>
                <a:close/>
              </a:path>
            </a:pathLst>
          </a:custGeom>
          <a:solidFill>
            <a:srgbClr val="FFFFFF"/>
          </a:solidFill>
          <a:ln w="12700">
            <a:miter lim="400000"/>
          </a:ln>
        </p:spPr>
        <p:txBody>
          <a:bodyPr tIns="91439" bIns="91439" anchor="ctr"/>
          <a:lstStyle/>
          <a:p>
            <a:pPr algn="ctr">
              <a:defRPr>
                <a:solidFill>
                  <a:srgbClr val="FFFFFF"/>
                </a:solidFill>
              </a:defRPr>
            </a:pPr>
            <a:endParaRPr/>
          </a:p>
        </p:txBody>
      </p:sp>
      <p:sp>
        <p:nvSpPr>
          <p:cNvPr id="155" name="Title Text"/>
          <p:cNvSpPr txBox="1">
            <a:spLocks noGrp="1"/>
          </p:cNvSpPr>
          <p:nvPr>
            <p:ph type="title"/>
          </p:nvPr>
        </p:nvSpPr>
        <p:spPr>
          <a:xfrm>
            <a:off x="6564125" y="878863"/>
            <a:ext cx="21031201" cy="2651127"/>
          </a:xfrm>
          <a:prstGeom prst="rect">
            <a:avLst/>
          </a:prstGeom>
        </p:spPr>
        <p:txBody>
          <a:bodyPr/>
          <a:lstStyle>
            <a:lvl1pPr algn="ctr">
              <a:defRPr>
                <a:latin typeface="+mj-lt"/>
              </a:defRPr>
            </a:lvl1pPr>
          </a:lstStyle>
          <a:p>
            <a:r>
              <a:t>Title Text</a:t>
            </a:r>
          </a:p>
        </p:txBody>
      </p:sp>
      <p:sp>
        <p:nvSpPr>
          <p:cNvPr id="156" name="Freeform: Shape 6"/>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57" name="Freeform: Shape 7"/>
          <p:cNvSpPr/>
          <p:nvPr/>
        </p:nvSpPr>
        <p:spPr>
          <a:xfrm>
            <a:off x="495125" y="2379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58"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59" name="Freeform: Shape 10"/>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60"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61" name="Freeform: Shape 12"/>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62" name="Freeform: Shape 13"/>
          <p:cNvSpPr/>
          <p:nvPr/>
        </p:nvSpPr>
        <p:spPr>
          <a:xfrm flipH="1">
            <a:off x="5517712" y="1493878"/>
            <a:ext cx="1645088"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63" name="Freeform: Shape 14"/>
          <p:cNvSpPr/>
          <p:nvPr/>
        </p:nvSpPr>
        <p:spPr>
          <a:xfrm>
            <a:off x="4942956" y="10186010"/>
            <a:ext cx="1645088"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64" name="Freeform: Shape 90"/>
          <p:cNvSpPr/>
          <p:nvPr/>
        </p:nvSpPr>
        <p:spPr>
          <a:xfrm flipH="1">
            <a:off x="11515297" y="819041"/>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65" name="Freeform: Shape 96"/>
          <p:cNvSpPr/>
          <p:nvPr/>
        </p:nvSpPr>
        <p:spPr>
          <a:xfrm flipH="1">
            <a:off x="7530965" y="13077823"/>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2000"/>
            </a:srgbClr>
          </a:solidFill>
          <a:ln w="12700">
            <a:miter lim="400000"/>
          </a:ln>
        </p:spPr>
        <p:txBody>
          <a:bodyPr tIns="91439" bIns="91439" anchor="ctr"/>
          <a:lstStyle/>
          <a:p>
            <a:endParaRP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EC1CF84A-F70D-4432-A32B-FA6E496EDE73}"/>
              </a:ext>
            </a:extLst>
          </p:cNvPr>
          <p:cNvSpPr txBox="1"/>
          <p:nvPr userDrawn="1"/>
        </p:nvSpPr>
        <p:spPr>
          <a:xfrm>
            <a:off x="0" y="-1266228"/>
            <a:ext cx="24384000" cy="9233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C3C3C3"/>
                </a:solidFill>
                <a:effectLst/>
                <a:uFillTx/>
                <a:latin typeface="+mn-lt"/>
                <a:ea typeface="+mn-ea"/>
                <a:cs typeface="+mn-cs"/>
                <a:sym typeface="Helvetica"/>
              </a:rPr>
              <a:t>www.9slide.vn</a:t>
            </a:r>
          </a:p>
        </p:txBody>
      </p:sp>
      <p:sp>
        <p:nvSpPr>
          <p:cNvPr id="2" name="Freeform: Shape 6"/>
          <p:cNvSpPr/>
          <p:nvPr/>
        </p:nvSpPr>
        <p:spPr>
          <a:xfrm flipH="1">
            <a:off x="1288093" y="737151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3" name="Freeform: Shape 7"/>
          <p:cNvSpPr/>
          <p:nvPr/>
        </p:nvSpPr>
        <p:spPr>
          <a:xfrm>
            <a:off x="1179453" y="1723077"/>
            <a:ext cx="1645089" cy="979638"/>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4" name="Freeform: Shape 8"/>
          <p:cNvSpPr/>
          <p:nvPr/>
        </p:nvSpPr>
        <p:spPr>
          <a:xfrm flipH="1">
            <a:off x="21842866" y="7285594"/>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5" name="Freeform: Shape 9"/>
          <p:cNvSpPr/>
          <p:nvPr/>
        </p:nvSpPr>
        <p:spPr>
          <a:xfrm flipH="1">
            <a:off x="11210497" y="514242"/>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6" name="Freeform: Shape 11"/>
          <p:cNvSpPr/>
          <p:nvPr/>
        </p:nvSpPr>
        <p:spPr>
          <a:xfrm>
            <a:off x="23096025" y="-4467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7" name="Freeform: Shape 13"/>
          <p:cNvSpPr/>
          <p:nvPr/>
        </p:nvSpPr>
        <p:spPr>
          <a:xfrm flipH="1">
            <a:off x="7530965" y="12948656"/>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8" name="Freeform: Shape 14"/>
          <p:cNvSpPr/>
          <p:nvPr/>
        </p:nvSpPr>
        <p:spPr>
          <a:xfrm>
            <a:off x="2742471" y="11591077"/>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9" name="Freeform: Shape 15"/>
          <p:cNvSpPr/>
          <p:nvPr/>
        </p:nvSpPr>
        <p:spPr>
          <a:xfrm flipH="1">
            <a:off x="8501677" y="5633835"/>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10" name="Freeform: Shape 19"/>
          <p:cNvSpPr/>
          <p:nvPr/>
        </p:nvSpPr>
        <p:spPr>
          <a:xfrm>
            <a:off x="15836957" y="1067582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11" name="Freeform: Shape 21"/>
          <p:cNvSpPr/>
          <p:nvPr/>
        </p:nvSpPr>
        <p:spPr>
          <a:xfrm>
            <a:off x="16257181" y="3999338"/>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12" name="Freeform: Shape 23"/>
          <p:cNvSpPr/>
          <p:nvPr/>
        </p:nvSpPr>
        <p:spPr>
          <a:xfrm>
            <a:off x="2510244" y="9696191"/>
            <a:ext cx="1645089" cy="979637"/>
          </a:xfrm>
          <a:custGeom>
            <a:avLst/>
            <a:gdLst/>
            <a:ahLst/>
            <a:cxnLst>
              <a:cxn ang="0">
                <a:pos x="wd2" y="hd2"/>
              </a:cxn>
              <a:cxn ang="5400000">
                <a:pos x="wd2" y="hd2"/>
              </a:cxn>
              <a:cxn ang="10800000">
                <a:pos x="wd2" y="hd2"/>
              </a:cxn>
              <a:cxn ang="16200000">
                <a:pos x="wd2" y="hd2"/>
              </a:cxn>
            </a:cxnLst>
            <a:rect l="0" t="0" r="r" b="b"/>
            <a:pathLst>
              <a:path w="21600" h="21600" extrusionOk="0">
                <a:moveTo>
                  <a:pt x="7371" y="0"/>
                </a:moveTo>
                <a:lnTo>
                  <a:pt x="18673" y="0"/>
                </a:lnTo>
                <a:cubicBezTo>
                  <a:pt x="20289" y="0"/>
                  <a:pt x="21600" y="2201"/>
                  <a:pt x="21600" y="4916"/>
                </a:cubicBezTo>
                <a:cubicBezTo>
                  <a:pt x="21600" y="7631"/>
                  <a:pt x="20289" y="9832"/>
                  <a:pt x="18673" y="9832"/>
                </a:cubicBezTo>
                <a:lnTo>
                  <a:pt x="14535" y="9832"/>
                </a:lnTo>
                <a:lnTo>
                  <a:pt x="14323" y="9851"/>
                </a:lnTo>
                <a:cubicBezTo>
                  <a:pt x="13836" y="9942"/>
                  <a:pt x="13470" y="10332"/>
                  <a:pt x="13470" y="10800"/>
                </a:cubicBezTo>
                <a:cubicBezTo>
                  <a:pt x="13470" y="11335"/>
                  <a:pt x="13948" y="11769"/>
                  <a:pt x="14538" y="11769"/>
                </a:cubicBezTo>
                <a:lnTo>
                  <a:pt x="14233" y="11769"/>
                </a:lnTo>
                <a:lnTo>
                  <a:pt x="14528" y="11794"/>
                </a:lnTo>
                <a:cubicBezTo>
                  <a:pt x="16005" y="12046"/>
                  <a:pt x="17156" y="14139"/>
                  <a:pt x="17156" y="16684"/>
                </a:cubicBezTo>
                <a:cubicBezTo>
                  <a:pt x="17156" y="19399"/>
                  <a:pt x="15846" y="21600"/>
                  <a:pt x="14229" y="21600"/>
                </a:cubicBezTo>
                <a:lnTo>
                  <a:pt x="2927" y="21600"/>
                </a:lnTo>
                <a:cubicBezTo>
                  <a:pt x="1311" y="21600"/>
                  <a:pt x="0" y="19399"/>
                  <a:pt x="0" y="16684"/>
                </a:cubicBezTo>
                <a:cubicBezTo>
                  <a:pt x="0" y="13969"/>
                  <a:pt x="1311" y="11768"/>
                  <a:pt x="2927" y="11768"/>
                </a:cubicBezTo>
                <a:lnTo>
                  <a:pt x="7643" y="11768"/>
                </a:lnTo>
                <a:lnTo>
                  <a:pt x="7855" y="11749"/>
                </a:lnTo>
                <a:cubicBezTo>
                  <a:pt x="8341" y="11659"/>
                  <a:pt x="8708" y="11268"/>
                  <a:pt x="8708" y="10800"/>
                </a:cubicBezTo>
                <a:cubicBezTo>
                  <a:pt x="8708" y="10332"/>
                  <a:pt x="8341" y="9941"/>
                  <a:pt x="7855" y="9851"/>
                </a:cubicBezTo>
                <a:lnTo>
                  <a:pt x="7643" y="9832"/>
                </a:lnTo>
                <a:lnTo>
                  <a:pt x="7371" y="9832"/>
                </a:lnTo>
                <a:cubicBezTo>
                  <a:pt x="5754" y="9832"/>
                  <a:pt x="4444" y="7631"/>
                  <a:pt x="4444" y="4916"/>
                </a:cubicBezTo>
                <a:cubicBezTo>
                  <a:pt x="4444" y="2201"/>
                  <a:pt x="5754" y="0"/>
                  <a:pt x="7371" y="0"/>
                </a:cubicBezTo>
                <a:close/>
              </a:path>
            </a:pathLst>
          </a:custGeom>
          <a:solidFill>
            <a:srgbClr val="000000">
              <a:alpha val="3000"/>
            </a:srgbClr>
          </a:solidFill>
          <a:ln w="12700">
            <a:miter lim="400000"/>
          </a:ln>
        </p:spPr>
        <p:txBody>
          <a:bodyPr tIns="91439" bIns="91439" anchor="ctr"/>
          <a:lstStyle/>
          <a:p>
            <a:endParaRPr/>
          </a:p>
        </p:txBody>
      </p:sp>
      <p:sp>
        <p:nvSpPr>
          <p:cNvPr id="13" name="Title Text"/>
          <p:cNvSpPr txBox="1">
            <a:spLocks noGrp="1"/>
          </p:cNvSpPr>
          <p:nvPr>
            <p:ph type="title"/>
          </p:nvPr>
        </p:nvSpPr>
        <p:spPr>
          <a:xfrm>
            <a:off x="1219200" y="184149"/>
            <a:ext cx="21945600" cy="30162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p>
            <a:r>
              <a:t>Title Text</a:t>
            </a:r>
          </a:p>
        </p:txBody>
      </p:sp>
      <p:sp>
        <p:nvSpPr>
          <p:cNvPr id="14"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pic>
        <p:nvPicPr>
          <p:cNvPr id="25" name="Picture 24">
            <a:extLst>
              <a:ext uri="{FF2B5EF4-FFF2-40B4-BE49-F238E27FC236}">
                <a16:creationId xmlns:a16="http://schemas.microsoft.com/office/drawing/2014/main" id="{1CE46ACB-F21B-4749-91FA-A2F2B44826FE}"/>
              </a:ext>
            </a:extLst>
          </p:cNvPr>
          <p:cNvPicPr>
            <a:picLocks noSelect="1"/>
          </p:cNvPicPr>
          <p:nvPr userDrawn="1">
            <p:custDataLst>
              <p:tags r:id="rId27"/>
            </p:custDataLst>
          </p:nvPr>
        </p:nvPicPr>
        <p:blipFill>
          <a:blip r:embed="rId28" cstate="print">
            <a:extLst>
              <a:ext uri="{28A0092B-C50C-407E-A947-70E740481C1C}">
                <a14:useLocalDpi xmlns:a14="http://schemas.microsoft.com/office/drawing/2010/main" val="0"/>
              </a:ext>
            </a:extLst>
          </a:blip>
          <a:stretch>
            <a:fillRect/>
          </a:stretch>
        </p:blipFill>
        <p:spPr>
          <a:xfrm>
            <a:off x="24536400" y="12130268"/>
            <a:ext cx="3091690" cy="16367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3" r:id="rId24"/>
    <p:sldLayoutId id="2147483674" r:id="rId25"/>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j-lt"/>
          <a:ea typeface="+mn-ea"/>
          <a:cs typeface="+mn-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9Slide.vn 1"/>
          <p:cNvSpPr/>
          <p:nvPr/>
        </p:nvSpPr>
        <p:spPr>
          <a:xfrm>
            <a:off x="718834" y="11988402"/>
            <a:ext cx="22444789" cy="992239"/>
          </a:xfrm>
          <a:prstGeom prst="ellipse">
            <a:avLst/>
          </a:prstGeom>
          <a:solidFill>
            <a:srgbClr val="000000">
              <a:alpha val="20000"/>
            </a:srgbClr>
          </a:solidFill>
          <a:ln w="12700">
            <a:miter lim="400000"/>
          </a:ln>
        </p:spPr>
        <p:txBody>
          <a:bodyPr tIns="91439" bIns="91439" anchor="ctr"/>
          <a:lstStyle/>
          <a:p>
            <a:endParaRPr>
              <a:solidFill>
                <a:srgbClr val="7E7E7E"/>
              </a:solidFill>
            </a:endParaRPr>
          </a:p>
        </p:txBody>
      </p:sp>
      <p:sp>
        <p:nvSpPr>
          <p:cNvPr id="442" name="9Slide.vn 2"/>
          <p:cNvSpPr/>
          <p:nvPr/>
        </p:nvSpPr>
        <p:spPr>
          <a:xfrm>
            <a:off x="924498" y="3628503"/>
            <a:ext cx="20937634" cy="8744186"/>
          </a:xfrm>
          <a:custGeom>
            <a:avLst/>
            <a:gdLst/>
            <a:ahLst/>
            <a:cxnLst>
              <a:cxn ang="0">
                <a:pos x="wd2" y="hd2"/>
              </a:cxn>
              <a:cxn ang="5400000">
                <a:pos x="wd2" y="hd2"/>
              </a:cxn>
              <a:cxn ang="10800000">
                <a:pos x="wd2" y="hd2"/>
              </a:cxn>
              <a:cxn ang="16200000">
                <a:pos x="wd2" y="hd2"/>
              </a:cxn>
            </a:cxnLst>
            <a:rect l="0" t="0" r="r" b="b"/>
            <a:pathLst>
              <a:path w="21329" h="21243" extrusionOk="0">
                <a:moveTo>
                  <a:pt x="21004" y="21122"/>
                </a:moveTo>
                <a:cubicBezTo>
                  <a:pt x="21262" y="18911"/>
                  <a:pt x="21499" y="16540"/>
                  <a:pt x="21163" y="14402"/>
                </a:cubicBezTo>
                <a:cubicBezTo>
                  <a:pt x="20909" y="12791"/>
                  <a:pt x="20327" y="11495"/>
                  <a:pt x="19635" y="11004"/>
                </a:cubicBezTo>
                <a:cubicBezTo>
                  <a:pt x="18768" y="10386"/>
                  <a:pt x="17830" y="11009"/>
                  <a:pt x="17005" y="11899"/>
                </a:cubicBezTo>
                <a:cubicBezTo>
                  <a:pt x="16180" y="12789"/>
                  <a:pt x="15398" y="13954"/>
                  <a:pt x="14522" y="14499"/>
                </a:cubicBezTo>
                <a:cubicBezTo>
                  <a:pt x="13646" y="15045"/>
                  <a:pt x="12612" y="14840"/>
                  <a:pt x="11980" y="13294"/>
                </a:cubicBezTo>
                <a:cubicBezTo>
                  <a:pt x="11326" y="11694"/>
                  <a:pt x="11288" y="9220"/>
                  <a:pt x="11257" y="6988"/>
                </a:cubicBezTo>
                <a:cubicBezTo>
                  <a:pt x="11225" y="4755"/>
                  <a:pt x="11102" y="2242"/>
                  <a:pt x="10362" y="872"/>
                </a:cubicBezTo>
                <a:cubicBezTo>
                  <a:pt x="9698" y="-357"/>
                  <a:pt x="8714" y="-200"/>
                  <a:pt x="7986" y="802"/>
                </a:cubicBezTo>
                <a:cubicBezTo>
                  <a:pt x="7258" y="1803"/>
                  <a:pt x="6744" y="3494"/>
                  <a:pt x="6326" y="5232"/>
                </a:cubicBezTo>
                <a:cubicBezTo>
                  <a:pt x="5907" y="6970"/>
                  <a:pt x="5558" y="8815"/>
                  <a:pt x="5047" y="10407"/>
                </a:cubicBezTo>
                <a:cubicBezTo>
                  <a:pt x="4392" y="12449"/>
                  <a:pt x="3479" y="14014"/>
                  <a:pt x="2458" y="14842"/>
                </a:cubicBezTo>
                <a:cubicBezTo>
                  <a:pt x="1991" y="15220"/>
                  <a:pt x="1502" y="15450"/>
                  <a:pt x="1054" y="15939"/>
                </a:cubicBezTo>
                <a:cubicBezTo>
                  <a:pt x="606" y="16429"/>
                  <a:pt x="187" y="17244"/>
                  <a:pt x="43" y="18368"/>
                </a:cubicBezTo>
                <a:cubicBezTo>
                  <a:pt x="-101" y="19492"/>
                  <a:pt x="126" y="20919"/>
                  <a:pt x="600" y="21243"/>
                </a:cubicBezTo>
                <a:lnTo>
                  <a:pt x="20994" y="21243"/>
                </a:lnTo>
                <a:lnTo>
                  <a:pt x="21004" y="21122"/>
                </a:lnTo>
                <a:close/>
              </a:path>
            </a:pathLst>
          </a:custGeom>
          <a:solidFill>
            <a:schemeClr val="accent6"/>
          </a:solidFill>
          <a:ln w="12700">
            <a:miter lim="400000"/>
          </a:ln>
        </p:spPr>
        <p:txBody>
          <a:bodyPr tIns="91439" bIns="91439" anchor="ctr"/>
          <a:lstStyle/>
          <a:p>
            <a:endParaRPr>
              <a:solidFill>
                <a:srgbClr val="7E7E7E"/>
              </a:solidFill>
            </a:endParaRPr>
          </a:p>
        </p:txBody>
      </p:sp>
      <p:grpSp>
        <p:nvGrpSpPr>
          <p:cNvPr id="479" name="9Slide.vn 3"/>
          <p:cNvGrpSpPr/>
          <p:nvPr/>
        </p:nvGrpSpPr>
        <p:grpSpPr>
          <a:xfrm>
            <a:off x="2346899" y="7750079"/>
            <a:ext cx="10935059" cy="4734496"/>
            <a:chOff x="0" y="0"/>
            <a:chExt cx="10935057" cy="4734495"/>
          </a:xfrm>
        </p:grpSpPr>
        <p:sp>
          <p:nvSpPr>
            <p:cNvPr id="443" name="9Slide.vn 4"/>
            <p:cNvSpPr/>
            <p:nvPr/>
          </p:nvSpPr>
          <p:spPr>
            <a:xfrm rot="21561839">
              <a:off x="261165" y="2728190"/>
              <a:ext cx="8779066" cy="1024289"/>
            </a:xfrm>
            <a:prstGeom prst="rect">
              <a:avLst/>
            </a:pr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44" name="9Slide.vn 5"/>
            <p:cNvSpPr/>
            <p:nvPr/>
          </p:nvSpPr>
          <p:spPr>
            <a:xfrm>
              <a:off x="6595358" y="2945196"/>
              <a:ext cx="1721693" cy="1721712"/>
            </a:xfrm>
            <a:custGeom>
              <a:avLst/>
              <a:gdLst/>
              <a:ahLst/>
              <a:cxnLst>
                <a:cxn ang="0">
                  <a:pos x="wd2" y="hd2"/>
                </a:cxn>
                <a:cxn ang="5400000">
                  <a:pos x="wd2" y="hd2"/>
                </a:cxn>
                <a:cxn ang="10800000">
                  <a:pos x="wd2" y="hd2"/>
                </a:cxn>
                <a:cxn ang="16200000">
                  <a:pos x="wd2" y="hd2"/>
                </a:cxn>
              </a:cxnLst>
              <a:rect l="0" t="0" r="r" b="b"/>
              <a:pathLst>
                <a:path w="21518" h="21531" extrusionOk="0">
                  <a:moveTo>
                    <a:pt x="0" y="10885"/>
                  </a:moveTo>
                  <a:cubicBezTo>
                    <a:pt x="67" y="16832"/>
                    <a:pt x="4937" y="21597"/>
                    <a:pt x="10878" y="21530"/>
                  </a:cubicBezTo>
                  <a:cubicBezTo>
                    <a:pt x="11186" y="21526"/>
                    <a:pt x="11492" y="21510"/>
                    <a:pt x="11794" y="21481"/>
                  </a:cubicBezTo>
                  <a:cubicBezTo>
                    <a:pt x="17302" y="20957"/>
                    <a:pt x="21580" y="16283"/>
                    <a:pt x="21517" y="10646"/>
                  </a:cubicBezTo>
                  <a:cubicBezTo>
                    <a:pt x="21497" y="8773"/>
                    <a:pt x="21001" y="7018"/>
                    <a:pt x="20142" y="5494"/>
                  </a:cubicBezTo>
                  <a:cubicBezTo>
                    <a:pt x="18418" y="2429"/>
                    <a:pt x="15240" y="297"/>
                    <a:pt x="11555" y="29"/>
                  </a:cubicBezTo>
                  <a:cubicBezTo>
                    <a:pt x="11253" y="7"/>
                    <a:pt x="10947" y="-3"/>
                    <a:pt x="10639" y="1"/>
                  </a:cubicBezTo>
                  <a:cubicBezTo>
                    <a:pt x="6568" y="46"/>
                    <a:pt x="3051" y="2348"/>
                    <a:pt x="1260" y="5705"/>
                  </a:cubicBezTo>
                  <a:cubicBezTo>
                    <a:pt x="438" y="7249"/>
                    <a:pt x="-20" y="9012"/>
                    <a:pt x="0" y="10885"/>
                  </a:cubicBezTo>
                  <a:close/>
                  <a:moveTo>
                    <a:pt x="5595" y="10824"/>
                  </a:moveTo>
                  <a:cubicBezTo>
                    <a:pt x="5563" y="7971"/>
                    <a:pt x="7850" y="5634"/>
                    <a:pt x="10700" y="5601"/>
                  </a:cubicBezTo>
                  <a:cubicBezTo>
                    <a:pt x="13552" y="5569"/>
                    <a:pt x="15888" y="7857"/>
                    <a:pt x="15920" y="10709"/>
                  </a:cubicBezTo>
                  <a:cubicBezTo>
                    <a:pt x="15953" y="13561"/>
                    <a:pt x="13666" y="15902"/>
                    <a:pt x="10815" y="15934"/>
                  </a:cubicBezTo>
                  <a:cubicBezTo>
                    <a:pt x="7965" y="15964"/>
                    <a:pt x="5628" y="13676"/>
                    <a:pt x="5595" y="1082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45" name="9Slide.vn 6"/>
            <p:cNvSpPr/>
            <p:nvPr/>
          </p:nvSpPr>
          <p:spPr>
            <a:xfrm>
              <a:off x="7519737" y="2943433"/>
              <a:ext cx="943834" cy="1721870"/>
            </a:xfrm>
            <a:custGeom>
              <a:avLst/>
              <a:gdLst/>
              <a:ahLst/>
              <a:cxnLst>
                <a:cxn ang="0">
                  <a:pos x="wd2" y="hd2"/>
                </a:cxn>
                <a:cxn ang="5400000">
                  <a:pos x="wd2" y="hd2"/>
                </a:cxn>
                <a:cxn ang="10800000">
                  <a:pos x="wd2" y="hd2"/>
                </a:cxn>
                <a:cxn ang="16200000">
                  <a:pos x="wd2" y="hd2"/>
                </a:cxn>
              </a:cxnLst>
              <a:rect l="0" t="0" r="r" b="b"/>
              <a:pathLst>
                <a:path w="21480" h="21561" extrusionOk="0">
                  <a:moveTo>
                    <a:pt x="439" y="21532"/>
                  </a:moveTo>
                  <a:cubicBezTo>
                    <a:pt x="989" y="21554"/>
                    <a:pt x="1545" y="21564"/>
                    <a:pt x="2106" y="21560"/>
                  </a:cubicBezTo>
                  <a:cubicBezTo>
                    <a:pt x="12925" y="21493"/>
                    <a:pt x="21600" y="16614"/>
                    <a:pt x="21478" y="10661"/>
                  </a:cubicBezTo>
                  <a:lnTo>
                    <a:pt x="21061" y="10664"/>
                  </a:lnTo>
                  <a:lnTo>
                    <a:pt x="18915" y="5503"/>
                  </a:lnTo>
                  <a:lnTo>
                    <a:pt x="16842" y="3818"/>
                  </a:lnTo>
                  <a:lnTo>
                    <a:pt x="16834" y="3814"/>
                  </a:lnTo>
                  <a:cubicBezTo>
                    <a:pt x="13194" y="1450"/>
                    <a:pt x="7739" y="-36"/>
                    <a:pt x="1667" y="1"/>
                  </a:cubicBezTo>
                  <a:cubicBezTo>
                    <a:pt x="1107" y="5"/>
                    <a:pt x="550" y="21"/>
                    <a:pt x="0" y="49"/>
                  </a:cubicBezTo>
                  <a:cubicBezTo>
                    <a:pt x="6709" y="319"/>
                    <a:pt x="12497" y="2452"/>
                    <a:pt x="15636" y="5521"/>
                  </a:cubicBezTo>
                  <a:cubicBezTo>
                    <a:pt x="17196" y="7047"/>
                    <a:pt x="18103" y="8805"/>
                    <a:pt x="18140" y="10680"/>
                  </a:cubicBezTo>
                  <a:cubicBezTo>
                    <a:pt x="18258" y="16326"/>
                    <a:pt x="10468" y="21006"/>
                    <a:pt x="439" y="21532"/>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46" name="9Slide.vn 7"/>
            <p:cNvSpPr/>
            <p:nvPr/>
          </p:nvSpPr>
          <p:spPr>
            <a:xfrm>
              <a:off x="532372" y="3012611"/>
              <a:ext cx="1721854" cy="1721885"/>
            </a:xfrm>
            <a:custGeom>
              <a:avLst/>
              <a:gdLst/>
              <a:ahLst/>
              <a:cxnLst>
                <a:cxn ang="0">
                  <a:pos x="wd2" y="hd2"/>
                </a:cxn>
                <a:cxn ang="5400000">
                  <a:pos x="wd2" y="hd2"/>
                </a:cxn>
                <a:cxn ang="10800000">
                  <a:pos x="wd2" y="hd2"/>
                </a:cxn>
                <a:cxn ang="16200000">
                  <a:pos x="wd2" y="hd2"/>
                </a:cxn>
              </a:cxnLst>
              <a:rect l="0" t="0" r="r" b="b"/>
              <a:pathLst>
                <a:path w="21518" h="21531" extrusionOk="0">
                  <a:moveTo>
                    <a:pt x="0" y="10886"/>
                  </a:moveTo>
                  <a:cubicBezTo>
                    <a:pt x="67" y="16832"/>
                    <a:pt x="4936" y="21597"/>
                    <a:pt x="10877" y="21530"/>
                  </a:cubicBezTo>
                  <a:cubicBezTo>
                    <a:pt x="11167" y="21526"/>
                    <a:pt x="11454" y="21512"/>
                    <a:pt x="11740" y="21486"/>
                  </a:cubicBezTo>
                  <a:cubicBezTo>
                    <a:pt x="17272" y="20985"/>
                    <a:pt x="21580" y="16301"/>
                    <a:pt x="21517" y="10645"/>
                  </a:cubicBezTo>
                  <a:cubicBezTo>
                    <a:pt x="21497" y="8772"/>
                    <a:pt x="21001" y="7017"/>
                    <a:pt x="20142" y="5493"/>
                  </a:cubicBezTo>
                  <a:cubicBezTo>
                    <a:pt x="18410" y="2415"/>
                    <a:pt x="15210" y="277"/>
                    <a:pt x="11503" y="25"/>
                  </a:cubicBezTo>
                  <a:cubicBezTo>
                    <a:pt x="11218" y="5"/>
                    <a:pt x="10930" y="-3"/>
                    <a:pt x="10640" y="1"/>
                  </a:cubicBezTo>
                  <a:cubicBezTo>
                    <a:pt x="6569" y="46"/>
                    <a:pt x="3053" y="2348"/>
                    <a:pt x="1262" y="5704"/>
                  </a:cubicBezTo>
                  <a:cubicBezTo>
                    <a:pt x="438" y="7248"/>
                    <a:pt x="-20" y="9014"/>
                    <a:pt x="0" y="10886"/>
                  </a:cubicBezTo>
                  <a:close/>
                  <a:moveTo>
                    <a:pt x="5597" y="10823"/>
                  </a:moveTo>
                  <a:cubicBezTo>
                    <a:pt x="5564" y="7970"/>
                    <a:pt x="7851" y="5633"/>
                    <a:pt x="10701" y="5601"/>
                  </a:cubicBezTo>
                  <a:cubicBezTo>
                    <a:pt x="13553" y="5568"/>
                    <a:pt x="15890" y="7856"/>
                    <a:pt x="15921" y="10708"/>
                  </a:cubicBezTo>
                  <a:cubicBezTo>
                    <a:pt x="15953" y="13561"/>
                    <a:pt x="13666" y="15900"/>
                    <a:pt x="10816" y="15933"/>
                  </a:cubicBezTo>
                  <a:cubicBezTo>
                    <a:pt x="7965" y="15963"/>
                    <a:pt x="5627" y="13677"/>
                    <a:pt x="5597" y="1082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47" name="9Slide.vn 8"/>
            <p:cNvSpPr/>
            <p:nvPr/>
          </p:nvSpPr>
          <p:spPr>
            <a:xfrm>
              <a:off x="8351031" y="3359700"/>
              <a:ext cx="2101658" cy="435340"/>
            </a:xfrm>
            <a:custGeom>
              <a:avLst/>
              <a:gdLst/>
              <a:ahLst/>
              <a:cxnLst>
                <a:cxn ang="0">
                  <a:pos x="wd2" y="hd2"/>
                </a:cxn>
                <a:cxn ang="5400000">
                  <a:pos x="wd2" y="hd2"/>
                </a:cxn>
                <a:cxn ang="10800000">
                  <a:pos x="wd2" y="hd2"/>
                </a:cxn>
                <a:cxn ang="16200000">
                  <a:pos x="wd2" y="hd2"/>
                </a:cxn>
              </a:cxnLst>
              <a:rect l="0" t="0" r="r" b="b"/>
              <a:pathLst>
                <a:path w="21600" h="21600" extrusionOk="0">
                  <a:moveTo>
                    <a:pt x="0" y="1158"/>
                  </a:moveTo>
                  <a:lnTo>
                    <a:pt x="969" y="21600"/>
                  </a:lnTo>
                  <a:lnTo>
                    <a:pt x="21600" y="20498"/>
                  </a:lnTo>
                  <a:lnTo>
                    <a:pt x="21552" y="0"/>
                  </a:lnTo>
                  <a:close/>
                </a:path>
              </a:pathLst>
            </a:cu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48" name="9Slide.vn 9"/>
            <p:cNvSpPr/>
            <p:nvPr/>
          </p:nvSpPr>
          <p:spPr>
            <a:xfrm>
              <a:off x="7043042" y="3393061"/>
              <a:ext cx="826162" cy="826326"/>
            </a:xfrm>
            <a:prstGeom prst="ellipse">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49" name="9Slide.vn 10"/>
            <p:cNvSpPr/>
            <p:nvPr/>
          </p:nvSpPr>
          <p:spPr>
            <a:xfrm>
              <a:off x="980217" y="3460485"/>
              <a:ext cx="826162" cy="826326"/>
            </a:xfrm>
            <a:prstGeom prst="ellipse">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0" name="9Slide.vn 11"/>
            <p:cNvSpPr/>
            <p:nvPr/>
          </p:nvSpPr>
          <p:spPr>
            <a:xfrm>
              <a:off x="-1" y="3470073"/>
              <a:ext cx="527888" cy="418971"/>
            </a:xfrm>
            <a:custGeom>
              <a:avLst/>
              <a:gdLst/>
              <a:ahLst/>
              <a:cxnLst>
                <a:cxn ang="0">
                  <a:pos x="wd2" y="hd2"/>
                </a:cxn>
                <a:cxn ang="5400000">
                  <a:pos x="wd2" y="hd2"/>
                </a:cxn>
                <a:cxn ang="10800000">
                  <a:pos x="wd2" y="hd2"/>
                </a:cxn>
                <a:cxn ang="16200000">
                  <a:pos x="wd2" y="hd2"/>
                </a:cxn>
              </a:cxnLst>
              <a:rect l="0" t="0" r="r" b="b"/>
              <a:pathLst>
                <a:path w="21600" h="21600" extrusionOk="0">
                  <a:moveTo>
                    <a:pt x="0" y="301"/>
                  </a:moveTo>
                  <a:lnTo>
                    <a:pt x="186" y="21600"/>
                  </a:lnTo>
                  <a:lnTo>
                    <a:pt x="18078" y="21349"/>
                  </a:lnTo>
                  <a:lnTo>
                    <a:pt x="21600" y="0"/>
                  </a:lnTo>
                  <a:close/>
                </a:path>
              </a:pathLst>
            </a:cu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1" name="9Slide.vn 12"/>
            <p:cNvSpPr/>
            <p:nvPr/>
          </p:nvSpPr>
          <p:spPr>
            <a:xfrm>
              <a:off x="3594063" y="2447854"/>
              <a:ext cx="6858842" cy="987376"/>
            </a:xfrm>
            <a:custGeom>
              <a:avLst/>
              <a:gdLst/>
              <a:ahLst/>
              <a:cxnLst>
                <a:cxn ang="0">
                  <a:pos x="wd2" y="hd2"/>
                </a:cxn>
                <a:cxn ang="5400000">
                  <a:pos x="wd2" y="hd2"/>
                </a:cxn>
                <a:cxn ang="10800000">
                  <a:pos x="wd2" y="hd2"/>
                </a:cxn>
                <a:cxn ang="16200000">
                  <a:pos x="wd2" y="hd2"/>
                </a:cxn>
              </a:cxnLst>
              <a:rect l="0" t="0" r="r" b="b"/>
              <a:pathLst>
                <a:path w="21580" h="21600" extrusionOk="0">
                  <a:moveTo>
                    <a:pt x="0" y="1663"/>
                  </a:moveTo>
                  <a:cubicBezTo>
                    <a:pt x="82" y="12608"/>
                    <a:pt x="190" y="21600"/>
                    <a:pt x="190" y="21600"/>
                  </a:cubicBezTo>
                  <a:lnTo>
                    <a:pt x="9429" y="20884"/>
                  </a:lnTo>
                  <a:lnTo>
                    <a:pt x="9859" y="15643"/>
                  </a:lnTo>
                  <a:cubicBezTo>
                    <a:pt x="10228" y="11151"/>
                    <a:pt x="10911" y="8357"/>
                    <a:pt x="11655" y="8300"/>
                  </a:cubicBezTo>
                  <a:lnTo>
                    <a:pt x="12641" y="8222"/>
                  </a:lnTo>
                  <a:cubicBezTo>
                    <a:pt x="13345" y="8169"/>
                    <a:pt x="14004" y="10570"/>
                    <a:pt x="14399" y="14622"/>
                  </a:cubicBezTo>
                  <a:lnTo>
                    <a:pt x="14680" y="17508"/>
                  </a:lnTo>
                  <a:lnTo>
                    <a:pt x="14681" y="17515"/>
                  </a:lnTo>
                  <a:lnTo>
                    <a:pt x="14967" y="20458"/>
                  </a:lnTo>
                  <a:lnTo>
                    <a:pt x="21565" y="19948"/>
                  </a:lnTo>
                  <a:cubicBezTo>
                    <a:pt x="21565" y="19934"/>
                    <a:pt x="21565" y="19919"/>
                    <a:pt x="21565" y="19905"/>
                  </a:cubicBezTo>
                  <a:lnTo>
                    <a:pt x="21565" y="19902"/>
                  </a:lnTo>
                  <a:cubicBezTo>
                    <a:pt x="21600" y="13172"/>
                    <a:pt x="21570" y="6418"/>
                    <a:pt x="21504" y="0"/>
                  </a:cubicBezTo>
                  <a:lnTo>
                    <a:pt x="0" y="1663"/>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2" name="9Slide.vn 13"/>
            <p:cNvSpPr/>
            <p:nvPr/>
          </p:nvSpPr>
          <p:spPr>
            <a:xfrm>
              <a:off x="1452698" y="3011020"/>
              <a:ext cx="939293" cy="1721881"/>
            </a:xfrm>
            <a:custGeom>
              <a:avLst/>
              <a:gdLst/>
              <a:ahLst/>
              <a:cxnLst>
                <a:cxn ang="0">
                  <a:pos x="wd2" y="hd2"/>
                </a:cxn>
                <a:cxn ang="5400000">
                  <a:pos x="wd2" y="hd2"/>
                </a:cxn>
                <a:cxn ang="10800000">
                  <a:pos x="wd2" y="hd2"/>
                </a:cxn>
                <a:cxn ang="16200000">
                  <a:pos x="wd2" y="hd2"/>
                </a:cxn>
              </a:cxnLst>
              <a:rect l="0" t="0" r="r" b="b"/>
              <a:pathLst>
                <a:path w="21479" h="21553" extrusionOk="0">
                  <a:moveTo>
                    <a:pt x="437" y="21528"/>
                  </a:moveTo>
                  <a:cubicBezTo>
                    <a:pt x="956" y="21548"/>
                    <a:pt x="1482" y="21556"/>
                    <a:pt x="2013" y="21552"/>
                  </a:cubicBezTo>
                  <a:cubicBezTo>
                    <a:pt x="12883" y="21485"/>
                    <a:pt x="21600" y="16608"/>
                    <a:pt x="21478" y="10658"/>
                  </a:cubicBezTo>
                  <a:lnTo>
                    <a:pt x="19224" y="5764"/>
                  </a:lnTo>
                  <a:lnTo>
                    <a:pt x="19221" y="5762"/>
                  </a:lnTo>
                  <a:cubicBezTo>
                    <a:pt x="19139" y="5675"/>
                    <a:pt x="19050" y="5588"/>
                    <a:pt x="18961" y="5501"/>
                  </a:cubicBezTo>
                  <a:cubicBezTo>
                    <a:pt x="15551" y="2182"/>
                    <a:pt x="9021" y="-44"/>
                    <a:pt x="1575" y="1"/>
                  </a:cubicBezTo>
                  <a:cubicBezTo>
                    <a:pt x="1045" y="5"/>
                    <a:pt x="519" y="19"/>
                    <a:pt x="0" y="45"/>
                  </a:cubicBezTo>
                  <a:cubicBezTo>
                    <a:pt x="6782" y="297"/>
                    <a:pt x="12642" y="2437"/>
                    <a:pt x="15807" y="5519"/>
                  </a:cubicBezTo>
                  <a:cubicBezTo>
                    <a:pt x="17375" y="7044"/>
                    <a:pt x="18287" y="8801"/>
                    <a:pt x="18324" y="10676"/>
                  </a:cubicBezTo>
                  <a:cubicBezTo>
                    <a:pt x="18442" y="16338"/>
                    <a:pt x="10563" y="21027"/>
                    <a:pt x="437" y="21528"/>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3" name="9Slide.vn 14"/>
            <p:cNvSpPr/>
            <p:nvPr/>
          </p:nvSpPr>
          <p:spPr>
            <a:xfrm>
              <a:off x="2282047" y="3402649"/>
              <a:ext cx="4308827" cy="459815"/>
            </a:xfrm>
            <a:custGeom>
              <a:avLst/>
              <a:gdLst/>
              <a:ahLst/>
              <a:cxnLst>
                <a:cxn ang="0">
                  <a:pos x="wd2" y="hd2"/>
                </a:cxn>
                <a:cxn ang="5400000">
                  <a:pos x="wd2" y="hd2"/>
                </a:cxn>
                <a:cxn ang="10800000">
                  <a:pos x="wd2" y="hd2"/>
                </a:cxn>
                <a:cxn ang="16200000">
                  <a:pos x="wd2" y="hd2"/>
                </a:cxn>
              </a:cxnLst>
              <a:rect l="0" t="0" r="r" b="b"/>
              <a:pathLst>
                <a:path w="21600" h="21600" extrusionOk="0">
                  <a:moveTo>
                    <a:pt x="0" y="2246"/>
                  </a:moveTo>
                  <a:cubicBezTo>
                    <a:pt x="20" y="2573"/>
                    <a:pt x="39" y="2901"/>
                    <a:pt x="57" y="3228"/>
                  </a:cubicBezTo>
                  <a:lnTo>
                    <a:pt x="58" y="3236"/>
                  </a:lnTo>
                  <a:lnTo>
                    <a:pt x="552" y="21600"/>
                  </a:lnTo>
                  <a:lnTo>
                    <a:pt x="21171" y="19453"/>
                  </a:lnTo>
                  <a:lnTo>
                    <a:pt x="21600" y="0"/>
                  </a:lnTo>
                  <a:lnTo>
                    <a:pt x="0" y="2246"/>
                  </a:lnTo>
                  <a:close/>
                </a:path>
              </a:pathLst>
            </a:cu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4" name="9Slide.vn 15"/>
            <p:cNvSpPr/>
            <p:nvPr/>
          </p:nvSpPr>
          <p:spPr>
            <a:xfrm>
              <a:off x="101459" y="2524030"/>
              <a:ext cx="3552898" cy="9507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592" y="21493"/>
                  </a:lnTo>
                  <a:lnTo>
                    <a:pt x="3424" y="16051"/>
                  </a:lnTo>
                  <a:cubicBezTo>
                    <a:pt x="4137" y="11386"/>
                    <a:pt x="5457" y="8484"/>
                    <a:pt x="6894" y="8425"/>
                  </a:cubicBezTo>
                  <a:lnTo>
                    <a:pt x="8800" y="8344"/>
                  </a:lnTo>
                  <a:cubicBezTo>
                    <a:pt x="10159" y="8289"/>
                    <a:pt x="11435" y="10782"/>
                    <a:pt x="12196" y="14990"/>
                  </a:cubicBezTo>
                  <a:lnTo>
                    <a:pt x="13293" y="21051"/>
                  </a:lnTo>
                  <a:lnTo>
                    <a:pt x="21600" y="20705"/>
                  </a:lnTo>
                  <a:cubicBezTo>
                    <a:pt x="21600" y="20705"/>
                    <a:pt x="21391" y="11367"/>
                    <a:pt x="21232" y="0"/>
                  </a:cubicBezTo>
                  <a:lnTo>
                    <a:pt x="285" y="873"/>
                  </a:lnTo>
                  <a:lnTo>
                    <a:pt x="0" y="21600"/>
                  </a:lnTo>
                  <a:close/>
                  <a:moveTo>
                    <a:pt x="1680" y="3623"/>
                  </a:moveTo>
                  <a:lnTo>
                    <a:pt x="3916" y="3531"/>
                  </a:lnTo>
                  <a:lnTo>
                    <a:pt x="3929" y="7736"/>
                  </a:lnTo>
                  <a:lnTo>
                    <a:pt x="1693" y="7828"/>
                  </a:lnTo>
                  <a:lnTo>
                    <a:pt x="1680" y="3623"/>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5" name="9Slide.vn 16"/>
            <p:cNvSpPr/>
            <p:nvPr/>
          </p:nvSpPr>
          <p:spPr>
            <a:xfrm>
              <a:off x="1380897" y="839559"/>
              <a:ext cx="2244609" cy="1154478"/>
            </a:xfrm>
            <a:custGeom>
              <a:avLst/>
              <a:gdLst/>
              <a:ahLst/>
              <a:cxnLst>
                <a:cxn ang="0">
                  <a:pos x="wd2" y="hd2"/>
                </a:cxn>
                <a:cxn ang="5400000">
                  <a:pos x="wd2" y="hd2"/>
                </a:cxn>
                <a:cxn ang="10800000">
                  <a:pos x="wd2" y="hd2"/>
                </a:cxn>
                <a:cxn ang="16200000">
                  <a:pos x="wd2" y="hd2"/>
                </a:cxn>
              </a:cxnLst>
              <a:rect l="0" t="0" r="r" b="b"/>
              <a:pathLst>
                <a:path w="21600" h="21600" extrusionOk="0">
                  <a:moveTo>
                    <a:pt x="21081" y="21145"/>
                  </a:moveTo>
                  <a:cubicBezTo>
                    <a:pt x="20951" y="12130"/>
                    <a:pt x="21018" y="3518"/>
                    <a:pt x="21600" y="3"/>
                  </a:cubicBezTo>
                  <a:lnTo>
                    <a:pt x="21600" y="0"/>
                  </a:lnTo>
                  <a:lnTo>
                    <a:pt x="14812" y="449"/>
                  </a:lnTo>
                  <a:lnTo>
                    <a:pt x="14811" y="449"/>
                  </a:lnTo>
                  <a:lnTo>
                    <a:pt x="13265" y="552"/>
                  </a:lnTo>
                  <a:lnTo>
                    <a:pt x="2995" y="19304"/>
                  </a:lnTo>
                  <a:lnTo>
                    <a:pt x="0" y="21600"/>
                  </a:lnTo>
                  <a:lnTo>
                    <a:pt x="21081" y="21145"/>
                  </a:lnTo>
                  <a:close/>
                  <a:moveTo>
                    <a:pt x="19154" y="2720"/>
                  </a:moveTo>
                  <a:cubicBezTo>
                    <a:pt x="19505" y="2711"/>
                    <a:pt x="19778" y="3314"/>
                    <a:pt x="19728" y="3991"/>
                  </a:cubicBezTo>
                  <a:cubicBezTo>
                    <a:pt x="19561" y="6320"/>
                    <a:pt x="19251" y="11550"/>
                    <a:pt x="19340" y="17452"/>
                  </a:cubicBezTo>
                  <a:cubicBezTo>
                    <a:pt x="19349" y="18076"/>
                    <a:pt x="19095" y="18595"/>
                    <a:pt x="18774" y="18604"/>
                  </a:cubicBezTo>
                  <a:lnTo>
                    <a:pt x="7560" y="18847"/>
                  </a:lnTo>
                  <a:cubicBezTo>
                    <a:pt x="7087" y="18856"/>
                    <a:pt x="6845" y="17752"/>
                    <a:pt x="7175" y="17097"/>
                  </a:cubicBezTo>
                  <a:lnTo>
                    <a:pt x="14354" y="2826"/>
                  </a:lnTo>
                  <a:lnTo>
                    <a:pt x="19154" y="2720"/>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6" name="9Slide.vn 17"/>
            <p:cNvSpPr/>
            <p:nvPr/>
          </p:nvSpPr>
          <p:spPr>
            <a:xfrm rot="21561839">
              <a:off x="4104261" y="398407"/>
              <a:ext cx="370982" cy="255425"/>
            </a:xfrm>
            <a:prstGeom prst="rect">
              <a:avLst/>
            </a:pr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7" name="9Slide.vn 18"/>
            <p:cNvSpPr/>
            <p:nvPr/>
          </p:nvSpPr>
          <p:spPr>
            <a:xfrm>
              <a:off x="148462" y="1969564"/>
              <a:ext cx="3445603" cy="5927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0200"/>
                  </a:lnTo>
                  <a:cubicBezTo>
                    <a:pt x="21542" y="13703"/>
                    <a:pt x="21491" y="6792"/>
                    <a:pt x="21459" y="0"/>
                  </a:cubicBezTo>
                  <a:lnTo>
                    <a:pt x="7727" y="886"/>
                  </a:lnTo>
                  <a:lnTo>
                    <a:pt x="27" y="18529"/>
                  </a:lnTo>
                  <a:lnTo>
                    <a:pt x="0" y="21600"/>
                  </a:lnTo>
                  <a:close/>
                </a:path>
              </a:pathLst>
            </a:cu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8" name="9Slide.vn 19"/>
            <p:cNvSpPr/>
            <p:nvPr/>
          </p:nvSpPr>
          <p:spPr>
            <a:xfrm>
              <a:off x="3571535" y="1894198"/>
              <a:ext cx="6857490" cy="629833"/>
            </a:xfrm>
            <a:custGeom>
              <a:avLst/>
              <a:gdLst/>
              <a:ahLst/>
              <a:cxnLst>
                <a:cxn ang="0">
                  <a:pos x="wd2" y="hd2"/>
                </a:cxn>
                <a:cxn ang="5400000">
                  <a:pos x="wd2" y="hd2"/>
                </a:cxn>
                <a:cxn ang="10800000">
                  <a:pos x="wd2" y="hd2"/>
                </a:cxn>
                <a:cxn ang="16200000">
                  <a:pos x="wd2" y="hd2"/>
                </a:cxn>
              </a:cxnLst>
              <a:rect l="0" t="0" r="r" b="b"/>
              <a:pathLst>
                <a:path w="21600" h="21600" extrusionOk="0">
                  <a:moveTo>
                    <a:pt x="0" y="2590"/>
                  </a:moveTo>
                  <a:cubicBezTo>
                    <a:pt x="16" y="8982"/>
                    <a:pt x="42" y="15486"/>
                    <a:pt x="71" y="21600"/>
                  </a:cubicBezTo>
                  <a:lnTo>
                    <a:pt x="21600" y="18993"/>
                  </a:lnTo>
                  <a:cubicBezTo>
                    <a:pt x="21557" y="12384"/>
                    <a:pt x="21497" y="5998"/>
                    <a:pt x="21429" y="0"/>
                  </a:cubicBezTo>
                  <a:lnTo>
                    <a:pt x="0" y="2590"/>
                  </a:lnTo>
                  <a:close/>
                </a:path>
              </a:pathLst>
            </a:cu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59" name="9Slide.vn 20"/>
            <p:cNvSpPr/>
            <p:nvPr/>
          </p:nvSpPr>
          <p:spPr>
            <a:xfrm>
              <a:off x="2109966" y="984776"/>
              <a:ext cx="1323325" cy="861934"/>
            </a:xfrm>
            <a:custGeom>
              <a:avLst/>
              <a:gdLst/>
              <a:ahLst/>
              <a:cxnLst>
                <a:cxn ang="0">
                  <a:pos x="wd2" y="hd2"/>
                </a:cxn>
                <a:cxn ang="5400000">
                  <a:pos x="wd2" y="hd2"/>
                </a:cxn>
                <a:cxn ang="10800000">
                  <a:pos x="wd2" y="hd2"/>
                </a:cxn>
                <a:cxn ang="16200000">
                  <a:pos x="wd2" y="hd2"/>
                </a:cxn>
              </a:cxnLst>
              <a:rect l="0" t="0" r="r" b="b"/>
              <a:pathLst>
                <a:path w="21246" h="21580" extrusionOk="0">
                  <a:moveTo>
                    <a:pt x="20566" y="19993"/>
                  </a:moveTo>
                  <a:cubicBezTo>
                    <a:pt x="20394" y="11711"/>
                    <a:pt x="20962" y="4374"/>
                    <a:pt x="21237" y="1396"/>
                  </a:cubicBezTo>
                  <a:cubicBezTo>
                    <a:pt x="21305" y="653"/>
                    <a:pt x="20933" y="-8"/>
                    <a:pt x="20452" y="0"/>
                  </a:cubicBezTo>
                  <a:lnTo>
                    <a:pt x="12242" y="142"/>
                  </a:lnTo>
                  <a:lnTo>
                    <a:pt x="251" y="19259"/>
                  </a:lnTo>
                  <a:cubicBezTo>
                    <a:pt x="-295" y="20127"/>
                    <a:pt x="108" y="21592"/>
                    <a:pt x="886" y="21580"/>
                  </a:cubicBezTo>
                  <a:lnTo>
                    <a:pt x="19791" y="21251"/>
                  </a:lnTo>
                  <a:cubicBezTo>
                    <a:pt x="20230" y="21247"/>
                    <a:pt x="20579" y="20675"/>
                    <a:pt x="20566" y="19993"/>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0" name="9Slide.vn 21"/>
            <p:cNvSpPr/>
            <p:nvPr/>
          </p:nvSpPr>
          <p:spPr>
            <a:xfrm rot="21561839">
              <a:off x="378352" y="2680928"/>
              <a:ext cx="367739" cy="185085"/>
            </a:xfrm>
            <a:prstGeom prst="rect">
              <a:avLst/>
            </a:pr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1" name="9Slide.vn 22"/>
            <p:cNvSpPr/>
            <p:nvPr/>
          </p:nvSpPr>
          <p:spPr>
            <a:xfrm>
              <a:off x="2920146" y="501954"/>
              <a:ext cx="754632" cy="3617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190" y="20158"/>
                  </a:lnTo>
                  <a:lnTo>
                    <a:pt x="21600" y="0"/>
                  </a:lnTo>
                  <a:lnTo>
                    <a:pt x="19735" y="232"/>
                  </a:lnTo>
                  <a:lnTo>
                    <a:pt x="9046" y="1558"/>
                  </a:lnTo>
                  <a:lnTo>
                    <a:pt x="5766" y="1964"/>
                  </a:lnTo>
                  <a:close/>
                </a:path>
              </a:pathLst>
            </a:cu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2" name="9Slide.vn 23"/>
            <p:cNvSpPr/>
            <p:nvPr/>
          </p:nvSpPr>
          <p:spPr>
            <a:xfrm>
              <a:off x="3625505" y="2918"/>
              <a:ext cx="6522315" cy="8366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63"/>
                  </a:lnTo>
                  <a:lnTo>
                    <a:pt x="21164" y="0"/>
                  </a:lnTo>
                  <a:lnTo>
                    <a:pt x="921" y="5444"/>
                  </a:lnTo>
                  <a:lnTo>
                    <a:pt x="163" y="12884"/>
                  </a:lnTo>
                  <a:lnTo>
                    <a:pt x="0" y="21600"/>
                  </a:lnTo>
                  <a:close/>
                  <a:moveTo>
                    <a:pt x="19148" y="6503"/>
                  </a:moveTo>
                  <a:lnTo>
                    <a:pt x="20376" y="6398"/>
                  </a:lnTo>
                  <a:lnTo>
                    <a:pt x="20386" y="12993"/>
                  </a:lnTo>
                  <a:lnTo>
                    <a:pt x="19158" y="13097"/>
                  </a:lnTo>
                  <a:lnTo>
                    <a:pt x="19148" y="6503"/>
                  </a:lnTo>
                  <a:close/>
                  <a:moveTo>
                    <a:pt x="17212" y="6670"/>
                  </a:moveTo>
                  <a:lnTo>
                    <a:pt x="18440" y="6565"/>
                  </a:lnTo>
                  <a:lnTo>
                    <a:pt x="18450" y="13160"/>
                  </a:lnTo>
                  <a:lnTo>
                    <a:pt x="17221" y="13265"/>
                  </a:lnTo>
                  <a:lnTo>
                    <a:pt x="17212" y="6670"/>
                  </a:lnTo>
                  <a:close/>
                  <a:moveTo>
                    <a:pt x="3519" y="10101"/>
                  </a:moveTo>
                  <a:lnTo>
                    <a:pt x="4748" y="9997"/>
                  </a:lnTo>
                  <a:lnTo>
                    <a:pt x="4757" y="16591"/>
                  </a:lnTo>
                  <a:lnTo>
                    <a:pt x="3529" y="16696"/>
                  </a:lnTo>
                  <a:lnTo>
                    <a:pt x="3519" y="10101"/>
                  </a:lnTo>
                  <a:close/>
                  <a:moveTo>
                    <a:pt x="1582" y="10273"/>
                  </a:moveTo>
                  <a:lnTo>
                    <a:pt x="2811" y="10168"/>
                  </a:lnTo>
                  <a:lnTo>
                    <a:pt x="2821" y="16763"/>
                  </a:lnTo>
                  <a:lnTo>
                    <a:pt x="1592" y="16867"/>
                  </a:lnTo>
                  <a:lnTo>
                    <a:pt x="1582" y="10273"/>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3" name="9Slide.vn 24"/>
            <p:cNvSpPr/>
            <p:nvPr/>
          </p:nvSpPr>
          <p:spPr>
            <a:xfrm>
              <a:off x="3565731" y="617353"/>
              <a:ext cx="6809160" cy="1352373"/>
            </a:xfrm>
            <a:custGeom>
              <a:avLst/>
              <a:gdLst/>
              <a:ahLst/>
              <a:cxnLst>
                <a:cxn ang="0">
                  <a:pos x="wd2" y="hd2"/>
                </a:cxn>
                <a:cxn ang="5400000">
                  <a:pos x="wd2" y="hd2"/>
                </a:cxn>
                <a:cxn ang="10800000">
                  <a:pos x="wd2" y="hd2"/>
                </a:cxn>
                <a:cxn ang="16200000">
                  <a:pos x="wd2" y="hd2"/>
                </a:cxn>
              </a:cxnLst>
              <a:rect l="0" t="0" r="r" b="b"/>
              <a:pathLst>
                <a:path w="21576" h="21600" extrusionOk="0">
                  <a:moveTo>
                    <a:pt x="19" y="21600"/>
                  </a:moveTo>
                  <a:lnTo>
                    <a:pt x="21576" y="20391"/>
                  </a:lnTo>
                  <a:cubicBezTo>
                    <a:pt x="21290" y="8620"/>
                    <a:pt x="20857" y="0"/>
                    <a:pt x="20857" y="0"/>
                  </a:cubicBezTo>
                  <a:lnTo>
                    <a:pt x="190" y="3549"/>
                  </a:lnTo>
                  <a:lnTo>
                    <a:pt x="190" y="3552"/>
                  </a:lnTo>
                  <a:cubicBezTo>
                    <a:pt x="-2" y="6552"/>
                    <a:pt x="-24" y="13904"/>
                    <a:pt x="19" y="21600"/>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4" name="9Slide.vn 25"/>
            <p:cNvSpPr/>
            <p:nvPr/>
          </p:nvSpPr>
          <p:spPr>
            <a:xfrm rot="21561839">
              <a:off x="9408204" y="252515"/>
              <a:ext cx="370818" cy="255425"/>
            </a:xfrm>
            <a:prstGeom prst="rect">
              <a:avLst/>
            </a:pr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5" name="9Slide.vn 26"/>
            <p:cNvSpPr/>
            <p:nvPr/>
          </p:nvSpPr>
          <p:spPr>
            <a:xfrm rot="21561839">
              <a:off x="8823287" y="258984"/>
              <a:ext cx="370983" cy="255424"/>
            </a:xfrm>
            <a:prstGeom prst="rect">
              <a:avLst/>
            </a:pr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6" name="9Slide.vn 27"/>
            <p:cNvSpPr/>
            <p:nvPr/>
          </p:nvSpPr>
          <p:spPr>
            <a:xfrm rot="21561839">
              <a:off x="4689014" y="391941"/>
              <a:ext cx="370818" cy="255425"/>
            </a:xfrm>
            <a:prstGeom prst="rect">
              <a:avLst/>
            </a:pr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7" name="9Slide.vn 28"/>
            <p:cNvSpPr/>
            <p:nvPr/>
          </p:nvSpPr>
          <p:spPr>
            <a:xfrm>
              <a:off x="10447987" y="613463"/>
              <a:ext cx="487071" cy="3159373"/>
            </a:xfrm>
            <a:custGeom>
              <a:avLst/>
              <a:gdLst/>
              <a:ahLst/>
              <a:cxnLst>
                <a:cxn ang="0">
                  <a:pos x="wd2" y="hd2"/>
                </a:cxn>
                <a:cxn ang="5400000">
                  <a:pos x="wd2" y="hd2"/>
                </a:cxn>
                <a:cxn ang="10800000">
                  <a:pos x="wd2" y="hd2"/>
                </a:cxn>
                <a:cxn ang="16200000">
                  <a:pos x="wd2" y="hd2"/>
                </a:cxn>
              </a:cxnLst>
              <a:rect l="0" t="0" r="r" b="b"/>
              <a:pathLst>
                <a:path w="21096" h="21600" extrusionOk="0">
                  <a:moveTo>
                    <a:pt x="0" y="18775"/>
                  </a:moveTo>
                  <a:lnTo>
                    <a:pt x="197" y="21600"/>
                  </a:lnTo>
                  <a:lnTo>
                    <a:pt x="20238" y="20153"/>
                  </a:lnTo>
                  <a:cubicBezTo>
                    <a:pt x="20238" y="20153"/>
                    <a:pt x="20659" y="19199"/>
                    <a:pt x="20905" y="17690"/>
                  </a:cubicBezTo>
                  <a:cubicBezTo>
                    <a:pt x="20912" y="17661"/>
                    <a:pt x="20912" y="17631"/>
                    <a:pt x="20919" y="17602"/>
                  </a:cubicBezTo>
                  <a:cubicBezTo>
                    <a:pt x="20926" y="17564"/>
                    <a:pt x="20933" y="17527"/>
                    <a:pt x="20940" y="17488"/>
                  </a:cubicBezTo>
                  <a:cubicBezTo>
                    <a:pt x="20947" y="17462"/>
                    <a:pt x="20947" y="17436"/>
                    <a:pt x="20954" y="17410"/>
                  </a:cubicBezTo>
                  <a:cubicBezTo>
                    <a:pt x="20961" y="17369"/>
                    <a:pt x="20968" y="17328"/>
                    <a:pt x="20975" y="17286"/>
                  </a:cubicBezTo>
                  <a:cubicBezTo>
                    <a:pt x="21600" y="12681"/>
                    <a:pt x="20372" y="3773"/>
                    <a:pt x="3138" y="0"/>
                  </a:cubicBezTo>
                  <a:lnTo>
                    <a:pt x="934" y="3"/>
                  </a:lnTo>
                  <a:cubicBezTo>
                    <a:pt x="21102" y="4474"/>
                    <a:pt x="19782" y="16154"/>
                    <a:pt x="19543" y="17596"/>
                  </a:cubicBezTo>
                  <a:cubicBezTo>
                    <a:pt x="19536" y="17633"/>
                    <a:pt x="19529" y="17662"/>
                    <a:pt x="19529" y="17685"/>
                  </a:cubicBezTo>
                  <a:cubicBezTo>
                    <a:pt x="19522" y="17724"/>
                    <a:pt x="19515" y="17744"/>
                    <a:pt x="19515" y="17744"/>
                  </a:cubicBezTo>
                  <a:lnTo>
                    <a:pt x="1987" y="18773"/>
                  </a:lnTo>
                  <a:lnTo>
                    <a:pt x="0" y="18763"/>
                  </a:lnTo>
                  <a:cubicBezTo>
                    <a:pt x="7" y="18767"/>
                    <a:pt x="0" y="18771"/>
                    <a:pt x="0" y="18775"/>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8" name="9Slide.vn 29"/>
            <p:cNvSpPr/>
            <p:nvPr/>
          </p:nvSpPr>
          <p:spPr>
            <a:xfrm>
              <a:off x="10147821" y="617028"/>
              <a:ext cx="353703" cy="2742187"/>
            </a:xfrm>
            <a:custGeom>
              <a:avLst/>
              <a:gdLst/>
              <a:ahLst/>
              <a:cxnLst>
                <a:cxn ang="0">
                  <a:pos x="wd2" y="hd2"/>
                </a:cxn>
                <a:cxn ang="5400000">
                  <a:pos x="wd2" y="hd2"/>
                </a:cxn>
                <a:cxn ang="10800000">
                  <a:pos x="wd2" y="hd2"/>
                </a:cxn>
                <a:cxn ang="16200000">
                  <a:pos x="wd2" y="hd2"/>
                </a:cxn>
              </a:cxnLst>
              <a:rect l="0" t="0" r="r" b="b"/>
              <a:pathLst>
                <a:path w="18595" h="21600" extrusionOk="0">
                  <a:moveTo>
                    <a:pt x="0" y="3"/>
                  </a:moveTo>
                  <a:cubicBezTo>
                    <a:pt x="0" y="3"/>
                    <a:pt x="7183" y="4253"/>
                    <a:pt x="11929" y="10059"/>
                  </a:cubicBezTo>
                  <a:cubicBezTo>
                    <a:pt x="13054" y="11438"/>
                    <a:pt x="14051" y="12903"/>
                    <a:pt x="14775" y="14421"/>
                  </a:cubicBezTo>
                  <a:cubicBezTo>
                    <a:pt x="15883" y="16732"/>
                    <a:pt x="16368" y="19164"/>
                    <a:pt x="15789" y="21587"/>
                  </a:cubicBezTo>
                  <a:lnTo>
                    <a:pt x="15789" y="21589"/>
                  </a:lnTo>
                  <a:lnTo>
                    <a:pt x="18200" y="21600"/>
                  </a:lnTo>
                  <a:cubicBezTo>
                    <a:pt x="21600" y="8938"/>
                    <a:pt x="1909" y="0"/>
                    <a:pt x="1909" y="0"/>
                  </a:cubicBezTo>
                  <a:lnTo>
                    <a:pt x="0" y="3"/>
                  </a:ln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69" name="9Slide.vn 30"/>
            <p:cNvSpPr/>
            <p:nvPr/>
          </p:nvSpPr>
          <p:spPr>
            <a:xfrm>
              <a:off x="10183803" y="613787"/>
              <a:ext cx="717848" cy="2745428"/>
            </a:xfrm>
            <a:custGeom>
              <a:avLst/>
              <a:gdLst/>
              <a:ahLst/>
              <a:cxnLst>
                <a:cxn ang="0">
                  <a:pos x="wd2" y="hd2"/>
                </a:cxn>
                <a:cxn ang="5400000">
                  <a:pos x="wd2" y="hd2"/>
                </a:cxn>
                <a:cxn ang="10800000">
                  <a:pos x="wd2" y="hd2"/>
                </a:cxn>
                <a:cxn ang="16200000">
                  <a:pos x="wd2" y="hd2"/>
                </a:cxn>
              </a:cxnLst>
              <a:rect l="0" t="0" r="r" b="b"/>
              <a:pathLst>
                <a:path w="20631" h="21600" extrusionOk="0">
                  <a:moveTo>
                    <a:pt x="8911" y="21600"/>
                  </a:moveTo>
                  <a:lnTo>
                    <a:pt x="20543" y="20415"/>
                  </a:lnTo>
                  <a:cubicBezTo>
                    <a:pt x="20543" y="20415"/>
                    <a:pt x="20547" y="20392"/>
                    <a:pt x="20552" y="20348"/>
                  </a:cubicBezTo>
                  <a:cubicBezTo>
                    <a:pt x="20552" y="20321"/>
                    <a:pt x="20557" y="20288"/>
                    <a:pt x="20561" y="20246"/>
                  </a:cubicBezTo>
                  <a:cubicBezTo>
                    <a:pt x="20720" y="18586"/>
                    <a:pt x="21600" y="5145"/>
                    <a:pt x="8212" y="0"/>
                  </a:cubicBezTo>
                  <a:lnTo>
                    <a:pt x="0" y="25"/>
                  </a:lnTo>
                  <a:cubicBezTo>
                    <a:pt x="5" y="25"/>
                    <a:pt x="10770" y="8952"/>
                    <a:pt x="8911" y="21600"/>
                  </a:cubicBezTo>
                  <a:close/>
                </a:path>
              </a:pathLst>
            </a:custGeom>
            <a:solidFill>
              <a:srgbClr val="BCBDB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70" name="9Slide.vn 31"/>
            <p:cNvSpPr/>
            <p:nvPr/>
          </p:nvSpPr>
          <p:spPr>
            <a:xfrm>
              <a:off x="10016050" y="0"/>
              <a:ext cx="504549" cy="617354"/>
            </a:xfrm>
            <a:custGeom>
              <a:avLst/>
              <a:gdLst/>
              <a:ahLst/>
              <a:cxnLst>
                <a:cxn ang="0">
                  <a:pos x="wd2" y="hd2"/>
                </a:cxn>
                <a:cxn ang="5400000">
                  <a:pos x="wd2" y="hd2"/>
                </a:cxn>
                <a:cxn ang="10800000">
                  <a:pos x="wd2" y="hd2"/>
                </a:cxn>
                <a:cxn ang="16200000">
                  <a:pos x="wd2" y="hd2"/>
                </a:cxn>
              </a:cxnLst>
              <a:rect l="0" t="0" r="r" b="b"/>
              <a:pathLst>
                <a:path w="21600" h="21600" extrusionOk="0">
                  <a:moveTo>
                    <a:pt x="0" y="102"/>
                  </a:moveTo>
                  <a:lnTo>
                    <a:pt x="5641" y="21600"/>
                  </a:lnTo>
                  <a:lnTo>
                    <a:pt x="21600" y="21458"/>
                  </a:lnTo>
                  <a:lnTo>
                    <a:pt x="10977" y="0"/>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71" name="9Slide.vn 32"/>
            <p:cNvSpPr/>
            <p:nvPr/>
          </p:nvSpPr>
          <p:spPr>
            <a:xfrm>
              <a:off x="3234252" y="343117"/>
              <a:ext cx="375371" cy="184932"/>
            </a:xfrm>
            <a:custGeom>
              <a:avLst/>
              <a:gdLst/>
              <a:ahLst/>
              <a:cxnLst>
                <a:cxn ang="0">
                  <a:pos x="wd2" y="hd2"/>
                </a:cxn>
                <a:cxn ang="5400000">
                  <a:pos x="wd2" y="hd2"/>
                </a:cxn>
                <a:cxn ang="10800000">
                  <a:pos x="wd2" y="hd2"/>
                </a:cxn>
                <a:cxn ang="16200000">
                  <a:pos x="wd2" y="hd2"/>
                </a:cxn>
              </a:cxnLst>
              <a:rect l="0" t="0" r="r" b="b"/>
              <a:pathLst>
                <a:path w="21600" h="21600" extrusionOk="0">
                  <a:moveTo>
                    <a:pt x="0" y="492"/>
                  </a:moveTo>
                  <a:lnTo>
                    <a:pt x="112" y="21600"/>
                  </a:lnTo>
                  <a:lnTo>
                    <a:pt x="21600" y="19006"/>
                  </a:lnTo>
                  <a:lnTo>
                    <a:pt x="21497" y="0"/>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478" name="Graphic 1"/>
            <p:cNvGrpSpPr/>
            <p:nvPr/>
          </p:nvGrpSpPr>
          <p:grpSpPr>
            <a:xfrm>
              <a:off x="6162197" y="936482"/>
              <a:ext cx="817238" cy="775536"/>
              <a:chOff x="0" y="0"/>
              <a:chExt cx="817236" cy="775535"/>
            </a:xfrm>
          </p:grpSpPr>
          <p:sp>
            <p:nvSpPr>
              <p:cNvPr id="472" name="9Slide.vn 33"/>
              <p:cNvSpPr/>
              <p:nvPr/>
            </p:nvSpPr>
            <p:spPr>
              <a:xfrm>
                <a:off x="57842" y="464514"/>
                <a:ext cx="706982" cy="311022"/>
              </a:xfrm>
              <a:custGeom>
                <a:avLst/>
                <a:gdLst/>
                <a:ahLst/>
                <a:cxnLst>
                  <a:cxn ang="0">
                    <a:pos x="wd2" y="hd2"/>
                  </a:cxn>
                  <a:cxn ang="5400000">
                    <a:pos x="wd2" y="hd2"/>
                  </a:cxn>
                  <a:cxn ang="10800000">
                    <a:pos x="wd2" y="hd2"/>
                  </a:cxn>
                  <a:cxn ang="16200000">
                    <a:pos x="wd2" y="hd2"/>
                  </a:cxn>
                </a:cxnLst>
                <a:rect l="0" t="0" r="r" b="b"/>
                <a:pathLst>
                  <a:path w="21600" h="18612" extrusionOk="0">
                    <a:moveTo>
                      <a:pt x="10800" y="15160"/>
                    </a:moveTo>
                    <a:cubicBezTo>
                      <a:pt x="15232" y="21600"/>
                      <a:pt x="20169" y="17197"/>
                      <a:pt x="21600" y="12289"/>
                    </a:cubicBezTo>
                    <a:cubicBezTo>
                      <a:pt x="18777" y="16993"/>
                      <a:pt x="15920" y="17594"/>
                      <a:pt x="13286" y="12085"/>
                    </a:cubicBezTo>
                    <a:cubicBezTo>
                      <a:pt x="11746" y="8865"/>
                      <a:pt x="11627" y="4850"/>
                      <a:pt x="12553" y="689"/>
                    </a:cubicBezTo>
                    <a:cubicBezTo>
                      <a:pt x="12355" y="456"/>
                      <a:pt x="12162" y="223"/>
                      <a:pt x="11974" y="0"/>
                    </a:cubicBezTo>
                    <a:cubicBezTo>
                      <a:pt x="10889" y="1397"/>
                      <a:pt x="10429" y="1406"/>
                      <a:pt x="9513" y="19"/>
                    </a:cubicBezTo>
                    <a:cubicBezTo>
                      <a:pt x="9319" y="233"/>
                      <a:pt x="9121" y="456"/>
                      <a:pt x="8903" y="708"/>
                    </a:cubicBezTo>
                    <a:cubicBezTo>
                      <a:pt x="10003" y="5693"/>
                      <a:pt x="9691" y="10262"/>
                      <a:pt x="7547" y="13656"/>
                    </a:cubicBezTo>
                    <a:cubicBezTo>
                      <a:pt x="5001" y="17691"/>
                      <a:pt x="2412" y="16838"/>
                      <a:pt x="0" y="12609"/>
                    </a:cubicBezTo>
                    <a:cubicBezTo>
                      <a:pt x="208" y="14917"/>
                      <a:pt x="2847" y="18002"/>
                      <a:pt x="5100" y="18496"/>
                    </a:cubicBezTo>
                    <a:cubicBezTo>
                      <a:pt x="6730" y="18874"/>
                      <a:pt x="8532" y="18467"/>
                      <a:pt x="10800" y="1516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73" name="9Slide.vn 34"/>
              <p:cNvSpPr/>
              <p:nvPr/>
            </p:nvSpPr>
            <p:spPr>
              <a:xfrm>
                <a:off x="416393" y="2593"/>
                <a:ext cx="400845" cy="609899"/>
              </a:xfrm>
              <a:custGeom>
                <a:avLst/>
                <a:gdLst/>
                <a:ahLst/>
                <a:cxnLst>
                  <a:cxn ang="0">
                    <a:pos x="wd2" y="hd2"/>
                  </a:cxn>
                  <a:cxn ang="5400000">
                    <a:pos x="wd2" y="hd2"/>
                  </a:cxn>
                  <a:cxn ang="10800000">
                    <a:pos x="wd2" y="hd2"/>
                  </a:cxn>
                  <a:cxn ang="16200000">
                    <a:pos x="wd2" y="hd2"/>
                  </a:cxn>
                </a:cxnLst>
                <a:rect l="0" t="0" r="r" b="b"/>
                <a:pathLst>
                  <a:path w="20266" h="21600" extrusionOk="0">
                    <a:moveTo>
                      <a:pt x="19246" y="21600"/>
                    </a:moveTo>
                    <a:cubicBezTo>
                      <a:pt x="21516" y="18351"/>
                      <a:pt x="20361" y="12456"/>
                      <a:pt x="12027" y="10005"/>
                    </a:cubicBezTo>
                    <a:cubicBezTo>
                      <a:pt x="12486" y="6917"/>
                      <a:pt x="11265" y="4213"/>
                      <a:pt x="7914" y="2089"/>
                    </a:cubicBezTo>
                    <a:cubicBezTo>
                      <a:pt x="5980" y="861"/>
                      <a:pt x="3702" y="109"/>
                      <a:pt x="998" y="0"/>
                    </a:cubicBezTo>
                    <a:cubicBezTo>
                      <a:pt x="6594" y="1389"/>
                      <a:pt x="9430" y="3995"/>
                      <a:pt x="7864" y="8174"/>
                    </a:cubicBezTo>
                    <a:cubicBezTo>
                      <a:pt x="6873" y="10826"/>
                      <a:pt x="3948" y="12186"/>
                      <a:pt x="80" y="12565"/>
                    </a:cubicBezTo>
                    <a:cubicBezTo>
                      <a:pt x="-76" y="13064"/>
                      <a:pt x="-84" y="13426"/>
                      <a:pt x="801" y="13656"/>
                    </a:cubicBezTo>
                    <a:cubicBezTo>
                      <a:pt x="1727" y="13897"/>
                      <a:pt x="2235" y="14545"/>
                      <a:pt x="2104" y="15194"/>
                    </a:cubicBezTo>
                    <a:cubicBezTo>
                      <a:pt x="1973" y="15825"/>
                      <a:pt x="2391" y="15998"/>
                      <a:pt x="3104" y="16193"/>
                    </a:cubicBezTo>
                    <a:cubicBezTo>
                      <a:pt x="4824" y="14436"/>
                      <a:pt x="7225" y="13397"/>
                      <a:pt x="10298" y="13323"/>
                    </a:cubicBezTo>
                    <a:cubicBezTo>
                      <a:pt x="13379" y="13248"/>
                      <a:pt x="15928" y="14121"/>
                      <a:pt x="17788" y="15866"/>
                    </a:cubicBezTo>
                    <a:cubicBezTo>
                      <a:pt x="19623" y="17582"/>
                      <a:pt x="19828" y="19539"/>
                      <a:pt x="19246" y="216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74" name="9Slide.vn 35"/>
              <p:cNvSpPr/>
              <p:nvPr/>
            </p:nvSpPr>
            <p:spPr>
              <a:xfrm>
                <a:off x="0" y="-1"/>
                <a:ext cx="397881" cy="621245"/>
              </a:xfrm>
              <a:custGeom>
                <a:avLst/>
                <a:gdLst/>
                <a:ahLst/>
                <a:cxnLst>
                  <a:cxn ang="0">
                    <a:pos x="wd2" y="hd2"/>
                  </a:cxn>
                  <a:cxn ang="5400000">
                    <a:pos x="wd2" y="hd2"/>
                  </a:cxn>
                  <a:cxn ang="10800000">
                    <a:pos x="wd2" y="hd2"/>
                  </a:cxn>
                  <a:cxn ang="16200000">
                    <a:pos x="wd2" y="hd2"/>
                  </a:cxn>
                </a:cxnLst>
                <a:rect l="0" t="0" r="r" b="b"/>
                <a:pathLst>
                  <a:path w="20254" h="21600" extrusionOk="0">
                    <a:moveTo>
                      <a:pt x="18777" y="0"/>
                    </a:moveTo>
                    <a:cubicBezTo>
                      <a:pt x="18010" y="135"/>
                      <a:pt x="17226" y="231"/>
                      <a:pt x="16475" y="411"/>
                    </a:cubicBezTo>
                    <a:cubicBezTo>
                      <a:pt x="11170" y="1679"/>
                      <a:pt x="7779" y="5038"/>
                      <a:pt x="8010" y="8915"/>
                    </a:cubicBezTo>
                    <a:cubicBezTo>
                      <a:pt x="8060" y="9777"/>
                      <a:pt x="7845" y="10228"/>
                      <a:pt x="6599" y="10679"/>
                    </a:cubicBezTo>
                    <a:cubicBezTo>
                      <a:pt x="1088" y="12662"/>
                      <a:pt x="-1346" y="17176"/>
                      <a:pt x="741" y="21172"/>
                    </a:cubicBezTo>
                    <a:cubicBezTo>
                      <a:pt x="816" y="21318"/>
                      <a:pt x="923" y="21459"/>
                      <a:pt x="1005" y="21600"/>
                    </a:cubicBezTo>
                    <a:cubicBezTo>
                      <a:pt x="1088" y="21594"/>
                      <a:pt x="1170" y="21583"/>
                      <a:pt x="1245" y="21577"/>
                    </a:cubicBezTo>
                    <a:cubicBezTo>
                      <a:pt x="1203" y="21358"/>
                      <a:pt x="1187" y="21138"/>
                      <a:pt x="1121" y="20929"/>
                    </a:cubicBezTo>
                    <a:cubicBezTo>
                      <a:pt x="-9" y="17559"/>
                      <a:pt x="2788" y="14347"/>
                      <a:pt x="7697" y="13530"/>
                    </a:cubicBezTo>
                    <a:cubicBezTo>
                      <a:pt x="11376" y="12922"/>
                      <a:pt x="14437" y="13744"/>
                      <a:pt x="16871" y="15706"/>
                    </a:cubicBezTo>
                    <a:cubicBezTo>
                      <a:pt x="16937" y="15756"/>
                      <a:pt x="16979" y="15818"/>
                      <a:pt x="17045" y="15869"/>
                    </a:cubicBezTo>
                    <a:cubicBezTo>
                      <a:pt x="17102" y="15920"/>
                      <a:pt x="17177" y="15965"/>
                      <a:pt x="17267" y="16038"/>
                    </a:cubicBezTo>
                    <a:cubicBezTo>
                      <a:pt x="17911" y="15863"/>
                      <a:pt x="18348" y="15722"/>
                      <a:pt x="18241" y="15063"/>
                    </a:cubicBezTo>
                    <a:cubicBezTo>
                      <a:pt x="18092" y="14150"/>
                      <a:pt x="18967" y="13547"/>
                      <a:pt x="20254" y="13271"/>
                    </a:cubicBezTo>
                    <a:cubicBezTo>
                      <a:pt x="20246" y="12995"/>
                      <a:pt x="20246" y="12747"/>
                      <a:pt x="20237" y="12465"/>
                    </a:cubicBezTo>
                    <a:cubicBezTo>
                      <a:pt x="15535" y="12026"/>
                      <a:pt x="12333" y="10301"/>
                      <a:pt x="11797" y="7027"/>
                    </a:cubicBezTo>
                    <a:cubicBezTo>
                      <a:pt x="11220" y="3494"/>
                      <a:pt x="14000" y="1285"/>
                      <a:pt x="18901" y="237"/>
                    </a:cubicBezTo>
                    <a:cubicBezTo>
                      <a:pt x="18860" y="152"/>
                      <a:pt x="18818" y="73"/>
                      <a:pt x="18777" y="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75" name="9Slide.vn 36"/>
              <p:cNvSpPr/>
              <p:nvPr/>
            </p:nvSpPr>
            <p:spPr>
              <a:xfrm>
                <a:off x="181919" y="399520"/>
                <a:ext cx="164288" cy="241334"/>
              </a:xfrm>
              <a:custGeom>
                <a:avLst/>
                <a:gdLst/>
                <a:ahLst/>
                <a:cxnLst>
                  <a:cxn ang="0">
                    <a:pos x="wd2" y="hd2"/>
                  </a:cxn>
                  <a:cxn ang="5400000">
                    <a:pos x="wd2" y="hd2"/>
                  </a:cxn>
                  <a:cxn ang="10800000">
                    <a:pos x="wd2" y="hd2"/>
                  </a:cxn>
                  <a:cxn ang="16200000">
                    <a:pos x="wd2" y="hd2"/>
                  </a:cxn>
                </a:cxnLst>
                <a:rect l="0" t="0" r="r" b="b"/>
                <a:pathLst>
                  <a:path w="18337" h="21600" extrusionOk="0">
                    <a:moveTo>
                      <a:pt x="16308" y="21600"/>
                    </a:moveTo>
                    <a:cubicBezTo>
                      <a:pt x="16688" y="21034"/>
                      <a:pt x="17050" y="20541"/>
                      <a:pt x="17339" y="20033"/>
                    </a:cubicBezTo>
                    <a:cubicBezTo>
                      <a:pt x="18877" y="17263"/>
                      <a:pt x="18859" y="17263"/>
                      <a:pt x="15711" y="15725"/>
                    </a:cubicBezTo>
                    <a:cubicBezTo>
                      <a:pt x="9398" y="12679"/>
                      <a:pt x="6612" y="8196"/>
                      <a:pt x="6521" y="696"/>
                    </a:cubicBezTo>
                    <a:cubicBezTo>
                      <a:pt x="4640" y="464"/>
                      <a:pt x="2704" y="232"/>
                      <a:pt x="841" y="0"/>
                    </a:cubicBezTo>
                    <a:cubicBezTo>
                      <a:pt x="-2723" y="7210"/>
                      <a:pt x="5544" y="18699"/>
                      <a:pt x="16308" y="216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76" name="9Slide.vn 37"/>
              <p:cNvSpPr/>
              <p:nvPr/>
            </p:nvSpPr>
            <p:spPr>
              <a:xfrm>
                <a:off x="473960" y="395144"/>
                <a:ext cx="159250" cy="244252"/>
              </a:xfrm>
              <a:custGeom>
                <a:avLst/>
                <a:gdLst/>
                <a:ahLst/>
                <a:cxnLst>
                  <a:cxn ang="0">
                    <a:pos x="wd2" y="hd2"/>
                  </a:cxn>
                  <a:cxn ang="5400000">
                    <a:pos x="wd2" y="hd2"/>
                  </a:cxn>
                  <a:cxn ang="10800000">
                    <a:pos x="wd2" y="hd2"/>
                  </a:cxn>
                  <a:cxn ang="16200000">
                    <a:pos x="wd2" y="hd2"/>
                  </a:cxn>
                </a:cxnLst>
                <a:rect l="0" t="0" r="r" b="b"/>
                <a:pathLst>
                  <a:path w="19382" h="21600" extrusionOk="0">
                    <a:moveTo>
                      <a:pt x="2162" y="21600"/>
                    </a:moveTo>
                    <a:cubicBezTo>
                      <a:pt x="15851" y="17902"/>
                      <a:pt x="21296" y="6751"/>
                      <a:pt x="18791" y="0"/>
                    </a:cubicBezTo>
                    <a:cubicBezTo>
                      <a:pt x="16660" y="244"/>
                      <a:pt x="14491" y="487"/>
                      <a:pt x="12261" y="745"/>
                    </a:cubicBezTo>
                    <a:cubicBezTo>
                      <a:pt x="12873" y="5203"/>
                      <a:pt x="11748" y="9116"/>
                      <a:pt x="7961" y="12326"/>
                    </a:cubicBezTo>
                    <a:cubicBezTo>
                      <a:pt x="6127" y="13889"/>
                      <a:pt x="3740" y="15179"/>
                      <a:pt x="1353" y="16311"/>
                    </a:cubicBezTo>
                    <a:cubicBezTo>
                      <a:pt x="-28" y="16970"/>
                      <a:pt x="-304" y="17472"/>
                      <a:pt x="307" y="18461"/>
                    </a:cubicBezTo>
                    <a:cubicBezTo>
                      <a:pt x="939" y="19464"/>
                      <a:pt x="1511" y="20496"/>
                      <a:pt x="2162" y="216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77" name="9Slide.vn 38"/>
              <p:cNvSpPr/>
              <p:nvPr/>
            </p:nvSpPr>
            <p:spPr>
              <a:xfrm>
                <a:off x="269734" y="206164"/>
                <a:ext cx="271200" cy="95138"/>
              </a:xfrm>
              <a:custGeom>
                <a:avLst/>
                <a:gdLst/>
                <a:ahLst/>
                <a:cxnLst>
                  <a:cxn ang="0">
                    <a:pos x="wd2" y="hd2"/>
                  </a:cxn>
                  <a:cxn ang="5400000">
                    <a:pos x="wd2" y="hd2"/>
                  </a:cxn>
                  <a:cxn ang="10800000">
                    <a:pos x="wd2" y="hd2"/>
                  </a:cxn>
                  <a:cxn ang="16200000">
                    <a:pos x="wd2" y="hd2"/>
                  </a:cxn>
                </a:cxnLst>
                <a:rect l="0" t="0" r="r" b="b"/>
                <a:pathLst>
                  <a:path w="20512" h="19095" extrusionOk="0">
                    <a:moveTo>
                      <a:pt x="2411" y="19095"/>
                    </a:moveTo>
                    <a:cubicBezTo>
                      <a:pt x="7707" y="9239"/>
                      <a:pt x="12941" y="9108"/>
                      <a:pt x="18188" y="18412"/>
                    </a:cubicBezTo>
                    <a:cubicBezTo>
                      <a:pt x="18347" y="18152"/>
                      <a:pt x="18495" y="18022"/>
                      <a:pt x="18593" y="17761"/>
                    </a:cubicBezTo>
                    <a:cubicBezTo>
                      <a:pt x="21314" y="11093"/>
                      <a:pt x="21204" y="8555"/>
                      <a:pt x="17869" y="4554"/>
                    </a:cubicBezTo>
                    <a:cubicBezTo>
                      <a:pt x="11985" y="-2505"/>
                      <a:pt x="6309" y="-1334"/>
                      <a:pt x="854" y="7905"/>
                    </a:cubicBezTo>
                    <a:cubicBezTo>
                      <a:pt x="-127" y="9564"/>
                      <a:pt x="-286" y="11060"/>
                      <a:pt x="499" y="13305"/>
                    </a:cubicBezTo>
                    <a:cubicBezTo>
                      <a:pt x="1148" y="15191"/>
                      <a:pt x="1761" y="17143"/>
                      <a:pt x="2411" y="1909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grpSp>
        <p:nvGrpSpPr>
          <p:cNvPr id="512" name="9Slide.vn 39"/>
          <p:cNvGrpSpPr/>
          <p:nvPr/>
        </p:nvGrpSpPr>
        <p:grpSpPr>
          <a:xfrm>
            <a:off x="14761325" y="7277327"/>
            <a:ext cx="1105693" cy="1062259"/>
            <a:chOff x="0" y="0"/>
            <a:chExt cx="1105692" cy="1062257"/>
          </a:xfrm>
        </p:grpSpPr>
        <p:sp>
          <p:nvSpPr>
            <p:cNvPr id="480" name="9Slide.vn 40"/>
            <p:cNvSpPr/>
            <p:nvPr/>
          </p:nvSpPr>
          <p:spPr>
            <a:xfrm>
              <a:off x="217671" y="175367"/>
              <a:ext cx="519783" cy="701147"/>
            </a:xfrm>
            <a:custGeom>
              <a:avLst/>
              <a:gdLst/>
              <a:ahLst/>
              <a:cxnLst>
                <a:cxn ang="0">
                  <a:pos x="wd2" y="hd2"/>
                </a:cxn>
                <a:cxn ang="5400000">
                  <a:pos x="wd2" y="hd2"/>
                </a:cxn>
                <a:cxn ang="10800000">
                  <a:pos x="wd2" y="hd2"/>
                </a:cxn>
                <a:cxn ang="16200000">
                  <a:pos x="wd2" y="hd2"/>
                </a:cxn>
              </a:cxnLst>
              <a:rect l="0" t="0" r="r" b="b"/>
              <a:pathLst>
                <a:path w="21600" h="21600" extrusionOk="0">
                  <a:moveTo>
                    <a:pt x="18825" y="11873"/>
                  </a:moveTo>
                  <a:cubicBezTo>
                    <a:pt x="18825" y="10640"/>
                    <a:pt x="19687" y="9572"/>
                    <a:pt x="20940" y="9047"/>
                  </a:cubicBezTo>
                  <a:cubicBezTo>
                    <a:pt x="18192" y="2851"/>
                    <a:pt x="9645" y="0"/>
                    <a:pt x="9645" y="0"/>
                  </a:cubicBezTo>
                  <a:cubicBezTo>
                    <a:pt x="9530" y="35"/>
                    <a:pt x="9416" y="65"/>
                    <a:pt x="9308" y="100"/>
                  </a:cubicBezTo>
                  <a:cubicBezTo>
                    <a:pt x="8655" y="300"/>
                    <a:pt x="8022" y="534"/>
                    <a:pt x="7422" y="799"/>
                  </a:cubicBezTo>
                  <a:cubicBezTo>
                    <a:pt x="7052" y="964"/>
                    <a:pt x="6688" y="1133"/>
                    <a:pt x="6345" y="1318"/>
                  </a:cubicBezTo>
                  <a:cubicBezTo>
                    <a:pt x="5408" y="1813"/>
                    <a:pt x="4546" y="2387"/>
                    <a:pt x="3785" y="3026"/>
                  </a:cubicBezTo>
                  <a:cubicBezTo>
                    <a:pt x="3395" y="3355"/>
                    <a:pt x="3031" y="3700"/>
                    <a:pt x="2687" y="4059"/>
                  </a:cubicBezTo>
                  <a:cubicBezTo>
                    <a:pt x="2384" y="4379"/>
                    <a:pt x="2108" y="4713"/>
                    <a:pt x="1852" y="5058"/>
                  </a:cubicBezTo>
                  <a:cubicBezTo>
                    <a:pt x="1650" y="5328"/>
                    <a:pt x="1468" y="5607"/>
                    <a:pt x="1293" y="5892"/>
                  </a:cubicBezTo>
                  <a:cubicBezTo>
                    <a:pt x="741" y="6816"/>
                    <a:pt x="350" y="7809"/>
                    <a:pt x="148" y="8848"/>
                  </a:cubicBezTo>
                  <a:cubicBezTo>
                    <a:pt x="101" y="9097"/>
                    <a:pt x="67" y="9347"/>
                    <a:pt x="40" y="9602"/>
                  </a:cubicBezTo>
                  <a:cubicBezTo>
                    <a:pt x="13" y="9871"/>
                    <a:pt x="0" y="10146"/>
                    <a:pt x="0" y="10425"/>
                  </a:cubicBezTo>
                  <a:cubicBezTo>
                    <a:pt x="0" y="10605"/>
                    <a:pt x="7" y="10780"/>
                    <a:pt x="20" y="10960"/>
                  </a:cubicBezTo>
                  <a:lnTo>
                    <a:pt x="27" y="11100"/>
                  </a:lnTo>
                  <a:cubicBezTo>
                    <a:pt x="121" y="12253"/>
                    <a:pt x="444" y="13356"/>
                    <a:pt x="977" y="14390"/>
                  </a:cubicBezTo>
                  <a:cubicBezTo>
                    <a:pt x="1253" y="14924"/>
                    <a:pt x="1576" y="15444"/>
                    <a:pt x="1953" y="15933"/>
                  </a:cubicBezTo>
                  <a:cubicBezTo>
                    <a:pt x="2795" y="17036"/>
                    <a:pt x="3886" y="18020"/>
                    <a:pt x="5166" y="18849"/>
                  </a:cubicBezTo>
                  <a:cubicBezTo>
                    <a:pt x="5355" y="18974"/>
                    <a:pt x="5557" y="19093"/>
                    <a:pt x="5752" y="19208"/>
                  </a:cubicBezTo>
                  <a:cubicBezTo>
                    <a:pt x="6621" y="19718"/>
                    <a:pt x="7570" y="20157"/>
                    <a:pt x="8581" y="20516"/>
                  </a:cubicBezTo>
                  <a:cubicBezTo>
                    <a:pt x="8877" y="20621"/>
                    <a:pt x="9180" y="20721"/>
                    <a:pt x="9490" y="20811"/>
                  </a:cubicBezTo>
                  <a:cubicBezTo>
                    <a:pt x="10749" y="21186"/>
                    <a:pt x="12090" y="21435"/>
                    <a:pt x="13484" y="21540"/>
                  </a:cubicBezTo>
                  <a:cubicBezTo>
                    <a:pt x="14009" y="21580"/>
                    <a:pt x="14542" y="21600"/>
                    <a:pt x="15080" y="21600"/>
                  </a:cubicBezTo>
                  <a:cubicBezTo>
                    <a:pt x="15161" y="21600"/>
                    <a:pt x="15242" y="21600"/>
                    <a:pt x="15330" y="21600"/>
                  </a:cubicBezTo>
                  <a:cubicBezTo>
                    <a:pt x="16043" y="21590"/>
                    <a:pt x="16751" y="21545"/>
                    <a:pt x="17444" y="21465"/>
                  </a:cubicBezTo>
                  <a:cubicBezTo>
                    <a:pt x="17855" y="21415"/>
                    <a:pt x="18259" y="21355"/>
                    <a:pt x="18657" y="21285"/>
                  </a:cubicBezTo>
                  <a:cubicBezTo>
                    <a:pt x="18764" y="21136"/>
                    <a:pt x="18866" y="20991"/>
                    <a:pt x="18966" y="20846"/>
                  </a:cubicBezTo>
                  <a:cubicBezTo>
                    <a:pt x="20435" y="18694"/>
                    <a:pt x="21263" y="16717"/>
                    <a:pt x="21600" y="14919"/>
                  </a:cubicBezTo>
                  <a:cubicBezTo>
                    <a:pt x="19990" y="14520"/>
                    <a:pt x="18825" y="13307"/>
                    <a:pt x="18825" y="11873"/>
                  </a:cubicBezTo>
                  <a:close/>
                  <a:moveTo>
                    <a:pt x="10830" y="6855"/>
                  </a:moveTo>
                  <a:cubicBezTo>
                    <a:pt x="9544" y="6855"/>
                    <a:pt x="8500" y="6141"/>
                    <a:pt x="8500" y="5263"/>
                  </a:cubicBezTo>
                  <a:cubicBezTo>
                    <a:pt x="8500" y="4579"/>
                    <a:pt x="9126" y="3999"/>
                    <a:pt x="10009" y="3770"/>
                  </a:cubicBezTo>
                  <a:cubicBezTo>
                    <a:pt x="10265" y="3705"/>
                    <a:pt x="10541" y="3670"/>
                    <a:pt x="10830" y="3670"/>
                  </a:cubicBezTo>
                  <a:cubicBezTo>
                    <a:pt x="12117" y="3670"/>
                    <a:pt x="13161" y="4384"/>
                    <a:pt x="13161" y="5263"/>
                  </a:cubicBezTo>
                  <a:cubicBezTo>
                    <a:pt x="13161" y="6141"/>
                    <a:pt x="12117" y="6855"/>
                    <a:pt x="10830" y="6855"/>
                  </a:cubicBezTo>
                  <a:close/>
                  <a:moveTo>
                    <a:pt x="14595" y="17845"/>
                  </a:moveTo>
                  <a:cubicBezTo>
                    <a:pt x="14077" y="17845"/>
                    <a:pt x="13652" y="17566"/>
                    <a:pt x="13652" y="17221"/>
                  </a:cubicBezTo>
                  <a:cubicBezTo>
                    <a:pt x="13652" y="16877"/>
                    <a:pt x="14077" y="16597"/>
                    <a:pt x="14595" y="16597"/>
                  </a:cubicBezTo>
                  <a:cubicBezTo>
                    <a:pt x="15114" y="16597"/>
                    <a:pt x="15538" y="16877"/>
                    <a:pt x="15538" y="17221"/>
                  </a:cubicBezTo>
                  <a:cubicBezTo>
                    <a:pt x="15538" y="17571"/>
                    <a:pt x="15114" y="17845"/>
                    <a:pt x="14595" y="1784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1" name="9Slide.vn 41"/>
            <p:cNvSpPr/>
            <p:nvPr/>
          </p:nvSpPr>
          <p:spPr>
            <a:xfrm>
              <a:off x="449602" y="150894"/>
              <a:ext cx="493527" cy="715248"/>
            </a:xfrm>
            <a:custGeom>
              <a:avLst/>
              <a:gdLst/>
              <a:ahLst/>
              <a:cxnLst>
                <a:cxn ang="0">
                  <a:pos x="wd2" y="hd2"/>
                </a:cxn>
                <a:cxn ang="5400000">
                  <a:pos x="wd2" y="hd2"/>
                </a:cxn>
                <a:cxn ang="10800000">
                  <a:pos x="wd2" y="hd2"/>
                </a:cxn>
                <a:cxn ang="16200000">
                  <a:pos x="wd2" y="hd2"/>
                </a:cxn>
              </a:cxnLst>
              <a:rect l="0" t="0" r="r" b="b"/>
              <a:pathLst>
                <a:path w="21593" h="21600" extrusionOk="0">
                  <a:moveTo>
                    <a:pt x="21586" y="10519"/>
                  </a:moveTo>
                  <a:cubicBezTo>
                    <a:pt x="21550" y="9877"/>
                    <a:pt x="21437" y="9256"/>
                    <a:pt x="21245" y="8649"/>
                  </a:cubicBezTo>
                  <a:cubicBezTo>
                    <a:pt x="20962" y="7734"/>
                    <a:pt x="20515" y="6862"/>
                    <a:pt x="19919" y="6050"/>
                  </a:cubicBezTo>
                  <a:cubicBezTo>
                    <a:pt x="19274" y="5164"/>
                    <a:pt x="18466" y="4346"/>
                    <a:pt x="17515" y="3622"/>
                  </a:cubicBezTo>
                  <a:cubicBezTo>
                    <a:pt x="16459" y="2814"/>
                    <a:pt x="15225" y="2114"/>
                    <a:pt x="13863" y="1552"/>
                  </a:cubicBezTo>
                  <a:cubicBezTo>
                    <a:pt x="12906" y="1155"/>
                    <a:pt x="11885" y="827"/>
                    <a:pt x="10814" y="578"/>
                  </a:cubicBezTo>
                  <a:cubicBezTo>
                    <a:pt x="9807" y="343"/>
                    <a:pt x="8758" y="176"/>
                    <a:pt x="7673" y="83"/>
                  </a:cubicBezTo>
                  <a:cubicBezTo>
                    <a:pt x="7035" y="29"/>
                    <a:pt x="6382" y="0"/>
                    <a:pt x="5723" y="0"/>
                  </a:cubicBezTo>
                  <a:cubicBezTo>
                    <a:pt x="5389" y="0"/>
                    <a:pt x="5063" y="5"/>
                    <a:pt x="4737" y="20"/>
                  </a:cubicBezTo>
                  <a:cubicBezTo>
                    <a:pt x="3432" y="73"/>
                    <a:pt x="2163" y="240"/>
                    <a:pt x="957" y="499"/>
                  </a:cubicBezTo>
                  <a:cubicBezTo>
                    <a:pt x="631" y="568"/>
                    <a:pt x="312" y="646"/>
                    <a:pt x="0" y="729"/>
                  </a:cubicBezTo>
                  <a:cubicBezTo>
                    <a:pt x="0" y="729"/>
                    <a:pt x="8999" y="3524"/>
                    <a:pt x="11892" y="9598"/>
                  </a:cubicBezTo>
                  <a:cubicBezTo>
                    <a:pt x="12169" y="9491"/>
                    <a:pt x="12466" y="9403"/>
                    <a:pt x="12778" y="9349"/>
                  </a:cubicBezTo>
                  <a:cubicBezTo>
                    <a:pt x="13090" y="9290"/>
                    <a:pt x="13424" y="9261"/>
                    <a:pt x="13757" y="9261"/>
                  </a:cubicBezTo>
                  <a:cubicBezTo>
                    <a:pt x="16012" y="9261"/>
                    <a:pt x="17842" y="10656"/>
                    <a:pt x="17842" y="12374"/>
                  </a:cubicBezTo>
                  <a:cubicBezTo>
                    <a:pt x="17842" y="13803"/>
                    <a:pt x="16579" y="15007"/>
                    <a:pt x="14856" y="15374"/>
                  </a:cubicBezTo>
                  <a:cubicBezTo>
                    <a:pt x="14502" y="15447"/>
                    <a:pt x="14133" y="15492"/>
                    <a:pt x="13750" y="15492"/>
                  </a:cubicBezTo>
                  <a:cubicBezTo>
                    <a:pt x="13339" y="15492"/>
                    <a:pt x="12949" y="15447"/>
                    <a:pt x="12573" y="15359"/>
                  </a:cubicBezTo>
                  <a:cubicBezTo>
                    <a:pt x="12218" y="17126"/>
                    <a:pt x="11346" y="19060"/>
                    <a:pt x="9800" y="21169"/>
                  </a:cubicBezTo>
                  <a:cubicBezTo>
                    <a:pt x="9694" y="21311"/>
                    <a:pt x="9587" y="21458"/>
                    <a:pt x="9474" y="21600"/>
                  </a:cubicBezTo>
                  <a:cubicBezTo>
                    <a:pt x="9694" y="21561"/>
                    <a:pt x="9914" y="21522"/>
                    <a:pt x="10126" y="21478"/>
                  </a:cubicBezTo>
                  <a:cubicBezTo>
                    <a:pt x="11459" y="21213"/>
                    <a:pt x="12722" y="20827"/>
                    <a:pt x="13885" y="20342"/>
                  </a:cubicBezTo>
                  <a:cubicBezTo>
                    <a:pt x="14310" y="20166"/>
                    <a:pt x="14714" y="19980"/>
                    <a:pt x="15111" y="19779"/>
                  </a:cubicBezTo>
                  <a:cubicBezTo>
                    <a:pt x="16033" y="19309"/>
                    <a:pt x="16877" y="18776"/>
                    <a:pt x="17629" y="18188"/>
                  </a:cubicBezTo>
                  <a:cubicBezTo>
                    <a:pt x="18168" y="17768"/>
                    <a:pt x="18657" y="17322"/>
                    <a:pt x="19090" y="16847"/>
                  </a:cubicBezTo>
                  <a:cubicBezTo>
                    <a:pt x="19799" y="16084"/>
                    <a:pt x="20373" y="15252"/>
                    <a:pt x="20792" y="14376"/>
                  </a:cubicBezTo>
                  <a:cubicBezTo>
                    <a:pt x="21104" y="13720"/>
                    <a:pt x="21331" y="13034"/>
                    <a:pt x="21458" y="12330"/>
                  </a:cubicBezTo>
                  <a:cubicBezTo>
                    <a:pt x="21536" y="11879"/>
                    <a:pt x="21579" y="11424"/>
                    <a:pt x="21579" y="10959"/>
                  </a:cubicBezTo>
                  <a:cubicBezTo>
                    <a:pt x="21600" y="10807"/>
                    <a:pt x="21593" y="10661"/>
                    <a:pt x="21586" y="10519"/>
                  </a:cubicBezTo>
                  <a:close/>
                  <a:moveTo>
                    <a:pt x="13055" y="4038"/>
                  </a:moveTo>
                  <a:cubicBezTo>
                    <a:pt x="12856" y="4116"/>
                    <a:pt x="12629" y="4160"/>
                    <a:pt x="12381" y="4160"/>
                  </a:cubicBezTo>
                  <a:cubicBezTo>
                    <a:pt x="11637" y="4160"/>
                    <a:pt x="11034" y="3744"/>
                    <a:pt x="11034" y="3230"/>
                  </a:cubicBezTo>
                  <a:cubicBezTo>
                    <a:pt x="11034" y="2971"/>
                    <a:pt x="11190" y="2731"/>
                    <a:pt x="11438" y="2565"/>
                  </a:cubicBezTo>
                  <a:cubicBezTo>
                    <a:pt x="11679" y="2398"/>
                    <a:pt x="12013" y="2300"/>
                    <a:pt x="12381" y="2300"/>
                  </a:cubicBezTo>
                  <a:cubicBezTo>
                    <a:pt x="13126" y="2300"/>
                    <a:pt x="13729" y="2717"/>
                    <a:pt x="13729" y="3230"/>
                  </a:cubicBezTo>
                  <a:cubicBezTo>
                    <a:pt x="13736" y="3573"/>
                    <a:pt x="13466" y="3877"/>
                    <a:pt x="13055" y="4038"/>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2" name="9Slide.vn 42"/>
            <p:cNvSpPr/>
            <p:nvPr/>
          </p:nvSpPr>
          <p:spPr>
            <a:xfrm>
              <a:off x="766465" y="69206"/>
              <a:ext cx="168398" cy="2014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7" y="21600"/>
                  </a:lnTo>
                  <a:cubicBezTo>
                    <a:pt x="7609" y="18733"/>
                    <a:pt x="3992" y="16248"/>
                    <a:pt x="0" y="14250"/>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3" name="9Slide.vn 43"/>
            <p:cNvSpPr/>
            <p:nvPr/>
          </p:nvSpPr>
          <p:spPr>
            <a:xfrm>
              <a:off x="905039" y="324640"/>
              <a:ext cx="161431" cy="1126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55" y="21600"/>
                  </a:lnTo>
                  <a:cubicBezTo>
                    <a:pt x="3188" y="15788"/>
                    <a:pt x="1822" y="10256"/>
                    <a:pt x="0" y="5097"/>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4" name="9Slide.vn 44"/>
            <p:cNvSpPr/>
            <p:nvPr/>
          </p:nvSpPr>
          <p:spPr>
            <a:xfrm>
              <a:off x="940535" y="499196"/>
              <a:ext cx="106162" cy="598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3" y="16215"/>
                    <a:pt x="561" y="10771"/>
                    <a:pt x="561" y="5210"/>
                  </a:cubicBezTo>
                  <a:cubicBezTo>
                    <a:pt x="561" y="3454"/>
                    <a:pt x="528" y="1698"/>
                    <a:pt x="495" y="0"/>
                  </a:cubicBezTo>
                  <a:cubicBezTo>
                    <a:pt x="6266" y="3044"/>
                    <a:pt x="21600" y="11590"/>
                    <a:pt x="21600" y="11590"/>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5" name="9Slide.vn 45"/>
            <p:cNvSpPr/>
            <p:nvPr/>
          </p:nvSpPr>
          <p:spPr>
            <a:xfrm>
              <a:off x="886401" y="626913"/>
              <a:ext cx="219292" cy="1160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35"/>
                  </a:lnTo>
                  <a:cubicBezTo>
                    <a:pt x="1597" y="10529"/>
                    <a:pt x="2890" y="5400"/>
                    <a:pt x="383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6" name="9Slide.vn 46"/>
            <p:cNvSpPr/>
            <p:nvPr/>
          </p:nvSpPr>
          <p:spPr>
            <a:xfrm>
              <a:off x="795313" y="753336"/>
              <a:ext cx="101947" cy="1066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69"/>
                  </a:lnTo>
                  <a:cubicBezTo>
                    <a:pt x="4464" y="7517"/>
                    <a:pt x="8551" y="3939"/>
                    <a:pt x="1219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7" name="9Slide.vn 47"/>
            <p:cNvSpPr/>
            <p:nvPr/>
          </p:nvSpPr>
          <p:spPr>
            <a:xfrm>
              <a:off x="681372" y="824648"/>
              <a:ext cx="98059" cy="1795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3"/>
                  </a:lnTo>
                  <a:cubicBezTo>
                    <a:pt x="6712" y="3470"/>
                    <a:pt x="13067" y="1930"/>
                    <a:pt x="18922"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8" name="9Slide.vn 48"/>
            <p:cNvSpPr/>
            <p:nvPr/>
          </p:nvSpPr>
          <p:spPr>
            <a:xfrm>
              <a:off x="586397" y="871975"/>
              <a:ext cx="50894" cy="714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26" y="21600"/>
                  </a:lnTo>
                  <a:lnTo>
                    <a:pt x="0" y="1274"/>
                  </a:lnTo>
                  <a:cubicBezTo>
                    <a:pt x="7360" y="1274"/>
                    <a:pt x="14515" y="833"/>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89" name="9Slide.vn 49"/>
            <p:cNvSpPr/>
            <p:nvPr/>
          </p:nvSpPr>
          <p:spPr>
            <a:xfrm>
              <a:off x="441336" y="850744"/>
              <a:ext cx="100652" cy="211514"/>
            </a:xfrm>
            <a:custGeom>
              <a:avLst/>
              <a:gdLst/>
              <a:ahLst/>
              <a:cxnLst>
                <a:cxn ang="0">
                  <a:pos x="wd2" y="hd2"/>
                </a:cxn>
                <a:cxn ang="5400000">
                  <a:pos x="wd2" y="hd2"/>
                </a:cxn>
                <a:cxn ang="10800000">
                  <a:pos x="wd2" y="hd2"/>
                </a:cxn>
                <a:cxn ang="16200000">
                  <a:pos x="wd2" y="hd2"/>
                </a:cxn>
              </a:cxnLst>
              <a:rect l="0" t="0" r="r" b="b"/>
              <a:pathLst>
                <a:path w="21600" h="21600" extrusionOk="0">
                  <a:moveTo>
                    <a:pt x="21600" y="2417"/>
                  </a:moveTo>
                  <a:lnTo>
                    <a:pt x="0" y="21600"/>
                  </a:lnTo>
                  <a:cubicBezTo>
                    <a:pt x="0" y="21600"/>
                    <a:pt x="661" y="4883"/>
                    <a:pt x="974" y="0"/>
                  </a:cubicBezTo>
                  <a:cubicBezTo>
                    <a:pt x="7478" y="1225"/>
                    <a:pt x="14400" y="2052"/>
                    <a:pt x="21600" y="241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0" name="9Slide.vn 50"/>
            <p:cNvSpPr/>
            <p:nvPr/>
          </p:nvSpPr>
          <p:spPr>
            <a:xfrm>
              <a:off x="327883" y="798717"/>
              <a:ext cx="96276" cy="127879"/>
            </a:xfrm>
            <a:custGeom>
              <a:avLst/>
              <a:gdLst/>
              <a:ahLst/>
              <a:cxnLst>
                <a:cxn ang="0">
                  <a:pos x="wd2" y="hd2"/>
                </a:cxn>
                <a:cxn ang="5400000">
                  <a:pos x="wd2" y="hd2"/>
                </a:cxn>
                <a:cxn ang="10800000">
                  <a:pos x="wd2" y="hd2"/>
                </a:cxn>
                <a:cxn ang="16200000">
                  <a:pos x="wd2" y="hd2"/>
                </a:cxn>
              </a:cxnLst>
              <a:rect l="0" t="0" r="r" b="b"/>
              <a:pathLst>
                <a:path w="21600" h="21600" extrusionOk="0">
                  <a:moveTo>
                    <a:pt x="21600" y="7172"/>
                  </a:moveTo>
                  <a:lnTo>
                    <a:pt x="0" y="21600"/>
                  </a:lnTo>
                  <a:cubicBezTo>
                    <a:pt x="0" y="21600"/>
                    <a:pt x="4509" y="5913"/>
                    <a:pt x="6327" y="0"/>
                  </a:cubicBezTo>
                  <a:cubicBezTo>
                    <a:pt x="11018" y="2792"/>
                    <a:pt x="16145" y="5202"/>
                    <a:pt x="21600" y="7172"/>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1" name="9Slide.vn 51"/>
            <p:cNvSpPr/>
            <p:nvPr/>
          </p:nvSpPr>
          <p:spPr>
            <a:xfrm>
              <a:off x="127230" y="692393"/>
              <a:ext cx="214755" cy="207785"/>
            </a:xfrm>
            <a:custGeom>
              <a:avLst/>
              <a:gdLst/>
              <a:ahLst/>
              <a:cxnLst>
                <a:cxn ang="0">
                  <a:pos x="wd2" y="hd2"/>
                </a:cxn>
                <a:cxn ang="5400000">
                  <a:pos x="wd2" y="hd2"/>
                </a:cxn>
                <a:cxn ang="10800000">
                  <a:pos x="wd2" y="hd2"/>
                </a:cxn>
                <a:cxn ang="16200000">
                  <a:pos x="wd2" y="hd2"/>
                </a:cxn>
              </a:cxnLst>
              <a:rect l="0" t="0" r="r" b="b"/>
              <a:pathLst>
                <a:path w="21600" h="21600" extrusionOk="0">
                  <a:moveTo>
                    <a:pt x="21600" y="9840"/>
                  </a:moveTo>
                  <a:lnTo>
                    <a:pt x="0" y="21600"/>
                  </a:lnTo>
                  <a:cubicBezTo>
                    <a:pt x="0" y="21600"/>
                    <a:pt x="10808" y="4600"/>
                    <a:pt x="13824" y="0"/>
                  </a:cubicBezTo>
                  <a:cubicBezTo>
                    <a:pt x="15862" y="3707"/>
                    <a:pt x="18503" y="7043"/>
                    <a:pt x="21600" y="984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2" name="9Slide.vn 52"/>
            <p:cNvSpPr/>
            <p:nvPr/>
          </p:nvSpPr>
          <p:spPr>
            <a:xfrm>
              <a:off x="-1" y="535342"/>
              <a:ext cx="241174" cy="1068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53" y="0"/>
                  </a:lnTo>
                  <a:cubicBezTo>
                    <a:pt x="19756" y="7572"/>
                    <a:pt x="20453" y="14848"/>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3" name="9Slide.vn 53"/>
            <p:cNvSpPr/>
            <p:nvPr/>
          </p:nvSpPr>
          <p:spPr>
            <a:xfrm>
              <a:off x="105027" y="487042"/>
              <a:ext cx="113617" cy="43925"/>
            </a:xfrm>
            <a:custGeom>
              <a:avLst/>
              <a:gdLst/>
              <a:ahLst/>
              <a:cxnLst>
                <a:cxn ang="0">
                  <a:pos x="wd2" y="hd2"/>
                </a:cxn>
                <a:cxn ang="5400000">
                  <a:pos x="wd2" y="hd2"/>
                </a:cxn>
                <a:cxn ang="10800000">
                  <a:pos x="wd2" y="hd2"/>
                </a:cxn>
                <a:cxn ang="16200000">
                  <a:pos x="wd2" y="hd2"/>
                </a:cxn>
              </a:cxnLst>
              <a:rect l="0" t="0" r="r" b="b"/>
              <a:pathLst>
                <a:path w="21600" h="21600" extrusionOk="0">
                  <a:moveTo>
                    <a:pt x="21415" y="13071"/>
                  </a:moveTo>
                  <a:cubicBezTo>
                    <a:pt x="21415" y="15941"/>
                    <a:pt x="21446" y="18731"/>
                    <a:pt x="21508" y="21600"/>
                  </a:cubicBezTo>
                  <a:lnTo>
                    <a:pt x="0" y="6616"/>
                  </a:lnTo>
                  <a:cubicBezTo>
                    <a:pt x="0" y="6616"/>
                    <a:pt x="16146" y="1594"/>
                    <a:pt x="21600" y="0"/>
                  </a:cubicBezTo>
                  <a:cubicBezTo>
                    <a:pt x="21477" y="4304"/>
                    <a:pt x="21415" y="8688"/>
                    <a:pt x="21415" y="1307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4" name="9Slide.vn 54"/>
            <p:cNvSpPr/>
            <p:nvPr/>
          </p:nvSpPr>
          <p:spPr>
            <a:xfrm>
              <a:off x="58835" y="362243"/>
              <a:ext cx="189954" cy="100328"/>
            </a:xfrm>
            <a:custGeom>
              <a:avLst/>
              <a:gdLst/>
              <a:ahLst/>
              <a:cxnLst>
                <a:cxn ang="0">
                  <a:pos x="wd2" y="hd2"/>
                </a:cxn>
                <a:cxn ang="5400000">
                  <a:pos x="wd2" y="hd2"/>
                </a:cxn>
                <a:cxn ang="10800000">
                  <a:pos x="wd2" y="hd2"/>
                </a:cxn>
                <a:cxn ang="16200000">
                  <a:pos x="wd2" y="hd2"/>
                </a:cxn>
              </a:cxnLst>
              <a:rect l="0" t="0" r="r" b="b"/>
              <a:pathLst>
                <a:path w="21600" h="21600" extrusionOk="0">
                  <a:moveTo>
                    <a:pt x="21600" y="942"/>
                  </a:moveTo>
                  <a:cubicBezTo>
                    <a:pt x="20089" y="7398"/>
                    <a:pt x="19020" y="14342"/>
                    <a:pt x="18467" y="21600"/>
                  </a:cubicBezTo>
                  <a:lnTo>
                    <a:pt x="0" y="0"/>
                  </a:lnTo>
                  <a:lnTo>
                    <a:pt x="21600" y="9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5" name="9Slide.vn 55"/>
            <p:cNvSpPr/>
            <p:nvPr/>
          </p:nvSpPr>
          <p:spPr>
            <a:xfrm>
              <a:off x="227071" y="288658"/>
              <a:ext cx="55107" cy="50894"/>
            </a:xfrm>
            <a:custGeom>
              <a:avLst/>
              <a:gdLst/>
              <a:ahLst/>
              <a:cxnLst>
                <a:cxn ang="0">
                  <a:pos x="wd2" y="hd2"/>
                </a:cxn>
                <a:cxn ang="5400000">
                  <a:pos x="wd2" y="hd2"/>
                </a:cxn>
                <a:cxn ang="10800000">
                  <a:pos x="wd2" y="hd2"/>
                </a:cxn>
                <a:cxn ang="16200000">
                  <a:pos x="wd2" y="hd2"/>
                </a:cxn>
              </a:cxnLst>
              <a:rect l="0" t="0" r="r" b="b"/>
              <a:pathLst>
                <a:path w="21600" h="21600" extrusionOk="0">
                  <a:moveTo>
                    <a:pt x="21600" y="7842"/>
                  </a:moveTo>
                  <a:cubicBezTo>
                    <a:pt x="18742" y="12245"/>
                    <a:pt x="16136" y="16853"/>
                    <a:pt x="13722" y="21600"/>
                  </a:cubicBezTo>
                  <a:lnTo>
                    <a:pt x="0" y="0"/>
                  </a:lnTo>
                  <a:lnTo>
                    <a:pt x="21600" y="78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6" name="9Slide.vn 56"/>
            <p:cNvSpPr/>
            <p:nvPr/>
          </p:nvSpPr>
          <p:spPr>
            <a:xfrm>
              <a:off x="253651" y="108429"/>
              <a:ext cx="116535" cy="164996"/>
            </a:xfrm>
            <a:custGeom>
              <a:avLst/>
              <a:gdLst/>
              <a:ahLst/>
              <a:cxnLst>
                <a:cxn ang="0">
                  <a:pos x="wd2" y="hd2"/>
                </a:cxn>
                <a:cxn ang="5400000">
                  <a:pos x="wd2" y="hd2"/>
                </a:cxn>
                <a:cxn ang="10800000">
                  <a:pos x="wd2" y="hd2"/>
                </a:cxn>
                <a:cxn ang="16200000">
                  <a:pos x="wd2" y="hd2"/>
                </a:cxn>
              </a:cxnLst>
              <a:rect l="0" t="0" r="r" b="b"/>
              <a:pathLst>
                <a:path w="21600" h="21600" extrusionOk="0">
                  <a:moveTo>
                    <a:pt x="21600" y="14343"/>
                  </a:moveTo>
                  <a:cubicBezTo>
                    <a:pt x="17424" y="16444"/>
                    <a:pt x="13579" y="18884"/>
                    <a:pt x="10184" y="21600"/>
                  </a:cubicBezTo>
                  <a:cubicBezTo>
                    <a:pt x="7571" y="15913"/>
                    <a:pt x="0" y="0"/>
                    <a:pt x="0" y="0"/>
                  </a:cubicBezTo>
                  <a:lnTo>
                    <a:pt x="21600" y="14343"/>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7" name="9Slide.vn 57"/>
            <p:cNvSpPr/>
            <p:nvPr/>
          </p:nvSpPr>
          <p:spPr>
            <a:xfrm>
              <a:off x="396118" y="124801"/>
              <a:ext cx="45382" cy="76338"/>
            </a:xfrm>
            <a:custGeom>
              <a:avLst/>
              <a:gdLst/>
              <a:ahLst/>
              <a:cxnLst>
                <a:cxn ang="0">
                  <a:pos x="wd2" y="hd2"/>
                </a:cxn>
                <a:cxn ang="5400000">
                  <a:pos x="wd2" y="hd2"/>
                </a:cxn>
                <a:cxn ang="10800000">
                  <a:pos x="wd2" y="hd2"/>
                </a:cxn>
                <a:cxn ang="16200000">
                  <a:pos x="wd2" y="hd2"/>
                </a:cxn>
              </a:cxnLst>
              <a:rect l="0" t="0" r="r" b="b"/>
              <a:pathLst>
                <a:path w="21600" h="21600" extrusionOk="0">
                  <a:moveTo>
                    <a:pt x="21600" y="15180"/>
                  </a:moveTo>
                  <a:cubicBezTo>
                    <a:pt x="14117" y="17015"/>
                    <a:pt x="6866" y="19170"/>
                    <a:pt x="0" y="21600"/>
                  </a:cubicBezTo>
                  <a:lnTo>
                    <a:pt x="0" y="0"/>
                  </a:lnTo>
                  <a:lnTo>
                    <a:pt x="21600" y="15180"/>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8" name="9Slide.vn 58"/>
            <p:cNvSpPr/>
            <p:nvPr/>
          </p:nvSpPr>
          <p:spPr>
            <a:xfrm>
              <a:off x="471645" y="0"/>
              <a:ext cx="86388" cy="167426"/>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14143" y="19781"/>
                    <a:pt x="6890" y="20492"/>
                    <a:pt x="0" y="21600"/>
                  </a:cubicBezTo>
                  <a:cubicBezTo>
                    <a:pt x="1418" y="17251"/>
                    <a:pt x="7173" y="0"/>
                    <a:pt x="7173" y="0"/>
                  </a:cubicBezTo>
                  <a:lnTo>
                    <a:pt x="21600" y="19551"/>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499" name="9Slide.vn 59"/>
            <p:cNvSpPr/>
            <p:nvPr/>
          </p:nvSpPr>
          <p:spPr>
            <a:xfrm>
              <a:off x="625133" y="91412"/>
              <a:ext cx="71801" cy="784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76" y="19458"/>
                    <a:pt x="7460" y="17941"/>
                    <a:pt x="0" y="17093"/>
                  </a:cubicBezTo>
                  <a:lnTo>
                    <a:pt x="18479"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0" name="9Slide.vn 60"/>
            <p:cNvSpPr/>
            <p:nvPr/>
          </p:nvSpPr>
          <p:spPr>
            <a:xfrm>
              <a:off x="447295" y="294334"/>
              <a:ext cx="87074" cy="103406"/>
            </a:xfrm>
            <a:custGeom>
              <a:avLst/>
              <a:gdLst/>
              <a:ahLst/>
              <a:cxnLst>
                <a:cxn ang="0">
                  <a:pos x="wd2" y="hd2"/>
                </a:cxn>
                <a:cxn ang="5400000">
                  <a:pos x="wd2" y="hd2"/>
                </a:cxn>
                <a:cxn ang="10800000">
                  <a:pos x="wd2" y="hd2"/>
                </a:cxn>
                <a:cxn ang="16200000">
                  <a:pos x="wd2" y="hd2"/>
                </a:cxn>
              </a:cxnLst>
              <a:rect l="0" t="0" r="r" b="b"/>
              <a:pathLst>
                <a:path w="16891" h="21600" extrusionOk="0">
                  <a:moveTo>
                    <a:pt x="16891" y="10800"/>
                  </a:moveTo>
                  <a:cubicBezTo>
                    <a:pt x="16891" y="16758"/>
                    <a:pt x="12018" y="21600"/>
                    <a:pt x="6012" y="21600"/>
                  </a:cubicBezTo>
                  <a:cubicBezTo>
                    <a:pt x="-4709" y="10427"/>
                    <a:pt x="2176" y="677"/>
                    <a:pt x="2176" y="677"/>
                  </a:cubicBezTo>
                  <a:cubicBezTo>
                    <a:pt x="3371" y="237"/>
                    <a:pt x="4660" y="0"/>
                    <a:pt x="6012" y="0"/>
                  </a:cubicBezTo>
                  <a:cubicBezTo>
                    <a:pt x="12018" y="0"/>
                    <a:pt x="16891" y="4842"/>
                    <a:pt x="16891"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1" name="9Slide.vn 61"/>
            <p:cNvSpPr/>
            <p:nvPr/>
          </p:nvSpPr>
          <p:spPr>
            <a:xfrm>
              <a:off x="422212" y="297735"/>
              <a:ext cx="56079" cy="100167"/>
            </a:xfrm>
            <a:custGeom>
              <a:avLst/>
              <a:gdLst/>
              <a:ahLst/>
              <a:cxnLst>
                <a:cxn ang="0">
                  <a:pos x="wd2" y="hd2"/>
                </a:cxn>
                <a:cxn ang="5400000">
                  <a:pos x="wd2" y="hd2"/>
                </a:cxn>
                <a:cxn ang="10800000">
                  <a:pos x="wd2" y="hd2"/>
                </a:cxn>
                <a:cxn ang="16200000">
                  <a:pos x="wd2" y="hd2"/>
                </a:cxn>
              </a:cxnLst>
              <a:rect l="0" t="0" r="r" b="b"/>
              <a:pathLst>
                <a:path w="21600" h="21565" extrusionOk="0">
                  <a:moveTo>
                    <a:pt x="21600" y="21565"/>
                  </a:moveTo>
                  <a:cubicBezTo>
                    <a:pt x="9676" y="21565"/>
                    <a:pt x="0" y="16575"/>
                    <a:pt x="0" y="10434"/>
                  </a:cubicBezTo>
                  <a:cubicBezTo>
                    <a:pt x="0" y="5653"/>
                    <a:pt x="5806" y="1605"/>
                    <a:pt x="13984" y="0"/>
                  </a:cubicBezTo>
                  <a:cubicBezTo>
                    <a:pt x="13984" y="-35"/>
                    <a:pt x="249" y="10015"/>
                    <a:pt x="21600" y="21565"/>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2" name="9Slide.vn 62"/>
            <p:cNvSpPr/>
            <p:nvPr/>
          </p:nvSpPr>
          <p:spPr>
            <a:xfrm>
              <a:off x="561111" y="459490"/>
              <a:ext cx="36955" cy="659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4" y="21600"/>
                    <a:pt x="0" y="16611"/>
                    <a:pt x="0" y="10455"/>
                  </a:cubicBezTo>
                  <a:cubicBezTo>
                    <a:pt x="0" y="5678"/>
                    <a:pt x="5778" y="1592"/>
                    <a:pt x="13926" y="0"/>
                  </a:cubicBezTo>
                  <a:cubicBezTo>
                    <a:pt x="13926" y="0"/>
                    <a:pt x="284" y="10030"/>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3" name="9Slide.vn 63"/>
            <p:cNvSpPr/>
            <p:nvPr/>
          </p:nvSpPr>
          <p:spPr>
            <a:xfrm>
              <a:off x="701796" y="235821"/>
              <a:ext cx="46193" cy="52838"/>
            </a:xfrm>
            <a:custGeom>
              <a:avLst/>
              <a:gdLst/>
              <a:ahLst/>
              <a:cxnLst>
                <a:cxn ang="0">
                  <a:pos x="wd2" y="hd2"/>
                </a:cxn>
                <a:cxn ang="5400000">
                  <a:pos x="wd2" y="hd2"/>
                </a:cxn>
                <a:cxn ang="10800000">
                  <a:pos x="wd2" y="hd2"/>
                </a:cxn>
                <a:cxn ang="16200000">
                  <a:pos x="wd2" y="hd2"/>
                </a:cxn>
              </a:cxnLst>
              <a:rect l="0" t="0" r="r" b="b"/>
              <a:pathLst>
                <a:path w="21600" h="21600" extrusionOk="0">
                  <a:moveTo>
                    <a:pt x="21600" y="19944"/>
                  </a:moveTo>
                  <a:cubicBezTo>
                    <a:pt x="19478" y="21004"/>
                    <a:pt x="17053" y="21600"/>
                    <a:pt x="14400" y="21600"/>
                  </a:cubicBezTo>
                  <a:cubicBezTo>
                    <a:pt x="6442" y="21600"/>
                    <a:pt x="0" y="15968"/>
                    <a:pt x="0" y="9011"/>
                  </a:cubicBezTo>
                  <a:cubicBezTo>
                    <a:pt x="0" y="5500"/>
                    <a:pt x="1667" y="2253"/>
                    <a:pt x="4320" y="0"/>
                  </a:cubicBezTo>
                  <a:cubicBezTo>
                    <a:pt x="4395" y="0"/>
                    <a:pt x="909" y="13516"/>
                    <a:pt x="21600" y="19944"/>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4" name="9Slide.vn 64"/>
            <p:cNvSpPr/>
            <p:nvPr/>
          </p:nvSpPr>
          <p:spPr>
            <a:xfrm>
              <a:off x="710583" y="227069"/>
              <a:ext cx="52962" cy="57539"/>
            </a:xfrm>
            <a:custGeom>
              <a:avLst/>
              <a:gdLst/>
              <a:ahLst/>
              <a:cxnLst>
                <a:cxn ang="0">
                  <a:pos x="wd2" y="hd2"/>
                </a:cxn>
                <a:cxn ang="5400000">
                  <a:pos x="wd2" y="hd2"/>
                </a:cxn>
                <a:cxn ang="10800000">
                  <a:pos x="wd2" y="hd2"/>
                </a:cxn>
                <a:cxn ang="16200000">
                  <a:pos x="wd2" y="hd2"/>
                </a:cxn>
              </a:cxnLst>
              <a:rect l="0" t="0" r="r" b="b"/>
              <a:pathLst>
                <a:path w="19128" h="21539" extrusionOk="0">
                  <a:moveTo>
                    <a:pt x="19128" y="11528"/>
                  </a:moveTo>
                  <a:cubicBezTo>
                    <a:pt x="19128" y="15835"/>
                    <a:pt x="16904" y="19537"/>
                    <a:pt x="13509" y="21539"/>
                  </a:cubicBezTo>
                  <a:cubicBezTo>
                    <a:pt x="-2472" y="15715"/>
                    <a:pt x="162" y="3276"/>
                    <a:pt x="162" y="3276"/>
                  </a:cubicBezTo>
                  <a:cubicBezTo>
                    <a:pt x="2152" y="1213"/>
                    <a:pt x="4904" y="0"/>
                    <a:pt x="7947" y="0"/>
                  </a:cubicBezTo>
                  <a:cubicBezTo>
                    <a:pt x="14152" y="-61"/>
                    <a:pt x="19128" y="5157"/>
                    <a:pt x="19128" y="1152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5" name="9Slide.vn 65"/>
            <p:cNvSpPr/>
            <p:nvPr/>
          </p:nvSpPr>
          <p:spPr>
            <a:xfrm>
              <a:off x="804608" y="346035"/>
              <a:ext cx="31712" cy="34523"/>
            </a:xfrm>
            <a:custGeom>
              <a:avLst/>
              <a:gdLst/>
              <a:ahLst/>
              <a:cxnLst>
                <a:cxn ang="0">
                  <a:pos x="wd2" y="hd2"/>
                </a:cxn>
                <a:cxn ang="5400000">
                  <a:pos x="wd2" y="hd2"/>
                </a:cxn>
                <a:cxn ang="10800000">
                  <a:pos x="wd2" y="hd2"/>
                </a:cxn>
                <a:cxn ang="16200000">
                  <a:pos x="wd2" y="hd2"/>
                </a:cxn>
              </a:cxnLst>
              <a:rect l="0" t="0" r="r" b="b"/>
              <a:pathLst>
                <a:path w="19123" h="21600" extrusionOk="0">
                  <a:moveTo>
                    <a:pt x="19123" y="11561"/>
                  </a:moveTo>
                  <a:cubicBezTo>
                    <a:pt x="19123" y="15820"/>
                    <a:pt x="16876" y="19572"/>
                    <a:pt x="13552" y="21600"/>
                  </a:cubicBezTo>
                  <a:cubicBezTo>
                    <a:pt x="-2477" y="15719"/>
                    <a:pt x="162" y="3246"/>
                    <a:pt x="162" y="3246"/>
                  </a:cubicBezTo>
                  <a:cubicBezTo>
                    <a:pt x="2215" y="1216"/>
                    <a:pt x="4951" y="0"/>
                    <a:pt x="7982" y="0"/>
                  </a:cubicBezTo>
                  <a:cubicBezTo>
                    <a:pt x="14139" y="0"/>
                    <a:pt x="19123" y="5172"/>
                    <a:pt x="19123" y="1156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6" name="9Slide.vn 66"/>
            <p:cNvSpPr/>
            <p:nvPr/>
          </p:nvSpPr>
          <p:spPr>
            <a:xfrm>
              <a:off x="724731" y="339390"/>
              <a:ext cx="25401" cy="27556"/>
            </a:xfrm>
            <a:custGeom>
              <a:avLst/>
              <a:gdLst/>
              <a:ahLst/>
              <a:cxnLst>
                <a:cxn ang="0">
                  <a:pos x="wd2" y="hd2"/>
                </a:cxn>
                <a:cxn ang="5400000">
                  <a:pos x="wd2" y="hd2"/>
                </a:cxn>
                <a:cxn ang="10800000">
                  <a:pos x="wd2" y="hd2"/>
                </a:cxn>
                <a:cxn ang="16200000">
                  <a:pos x="wd2" y="hd2"/>
                </a:cxn>
              </a:cxnLst>
              <a:rect l="0" t="0" r="r" b="b"/>
              <a:pathLst>
                <a:path w="19177" h="21600" extrusionOk="0">
                  <a:moveTo>
                    <a:pt x="19177" y="11563"/>
                  </a:moveTo>
                  <a:cubicBezTo>
                    <a:pt x="19177" y="15882"/>
                    <a:pt x="16969" y="19567"/>
                    <a:pt x="13533" y="21600"/>
                  </a:cubicBezTo>
                  <a:cubicBezTo>
                    <a:pt x="-2423" y="15755"/>
                    <a:pt x="153" y="3304"/>
                    <a:pt x="153" y="3304"/>
                  </a:cubicBezTo>
                  <a:cubicBezTo>
                    <a:pt x="2117" y="1271"/>
                    <a:pt x="4941" y="0"/>
                    <a:pt x="7887" y="0"/>
                  </a:cubicBezTo>
                  <a:cubicBezTo>
                    <a:pt x="14269" y="126"/>
                    <a:pt x="19177" y="5209"/>
                    <a:pt x="19177" y="1156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7" name="9Slide.vn 67"/>
            <p:cNvSpPr/>
            <p:nvPr/>
          </p:nvSpPr>
          <p:spPr>
            <a:xfrm>
              <a:off x="670515" y="460785"/>
              <a:ext cx="118804" cy="203083"/>
            </a:xfrm>
            <a:custGeom>
              <a:avLst/>
              <a:gdLst/>
              <a:ahLst/>
              <a:cxnLst>
                <a:cxn ang="0">
                  <a:pos x="wd2" y="hd2"/>
                </a:cxn>
                <a:cxn ang="5400000">
                  <a:pos x="wd2" y="hd2"/>
                </a:cxn>
                <a:cxn ang="10800000">
                  <a:pos x="wd2" y="hd2"/>
                </a:cxn>
                <a:cxn ang="16200000">
                  <a:pos x="wd2" y="hd2"/>
                </a:cxn>
              </a:cxnLst>
              <a:rect l="0" t="0" r="r" b="b"/>
              <a:pathLst>
                <a:path w="21600" h="21600" extrusionOk="0">
                  <a:moveTo>
                    <a:pt x="21600" y="21186"/>
                  </a:moveTo>
                  <a:cubicBezTo>
                    <a:pt x="20126" y="21445"/>
                    <a:pt x="18594" y="21600"/>
                    <a:pt x="17003" y="21600"/>
                  </a:cubicBezTo>
                  <a:cubicBezTo>
                    <a:pt x="15294" y="21600"/>
                    <a:pt x="13673" y="21445"/>
                    <a:pt x="12111" y="21135"/>
                  </a:cubicBezTo>
                  <a:cubicBezTo>
                    <a:pt x="5127" y="19773"/>
                    <a:pt x="0" y="15584"/>
                    <a:pt x="0" y="10636"/>
                  </a:cubicBezTo>
                  <a:cubicBezTo>
                    <a:pt x="0" y="6378"/>
                    <a:pt x="3772" y="2689"/>
                    <a:pt x="9253" y="879"/>
                  </a:cubicBezTo>
                  <a:cubicBezTo>
                    <a:pt x="10402" y="500"/>
                    <a:pt x="11640" y="190"/>
                    <a:pt x="12937" y="0"/>
                  </a:cubicBezTo>
                  <a:cubicBezTo>
                    <a:pt x="12937" y="0"/>
                    <a:pt x="11669" y="1379"/>
                    <a:pt x="10579" y="3517"/>
                  </a:cubicBezTo>
                  <a:cubicBezTo>
                    <a:pt x="8870" y="6878"/>
                    <a:pt x="7691" y="12101"/>
                    <a:pt x="12848" y="16601"/>
                  </a:cubicBezTo>
                  <a:cubicBezTo>
                    <a:pt x="14793" y="18256"/>
                    <a:pt x="17592" y="19842"/>
                    <a:pt x="21600" y="21186"/>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8" name="9Slide.vn 68"/>
            <p:cNvSpPr/>
            <p:nvPr/>
          </p:nvSpPr>
          <p:spPr>
            <a:xfrm>
              <a:off x="558374" y="714433"/>
              <a:ext cx="33208" cy="40359"/>
            </a:xfrm>
            <a:custGeom>
              <a:avLst/>
              <a:gdLst/>
              <a:ahLst/>
              <a:cxnLst>
                <a:cxn ang="0">
                  <a:pos x="wd2" y="hd2"/>
                </a:cxn>
                <a:cxn ang="5400000">
                  <a:pos x="wd2" y="hd2"/>
                </a:cxn>
                <a:cxn ang="10800000">
                  <a:pos x="wd2" y="hd2"/>
                </a:cxn>
                <a:cxn ang="16200000">
                  <a:pos x="wd2" y="hd2"/>
                </a:cxn>
              </a:cxnLst>
              <a:rect l="0" t="0" r="r" b="b"/>
              <a:pathLst>
                <a:path w="15474" h="21514" extrusionOk="0">
                  <a:moveTo>
                    <a:pt x="15474" y="10714"/>
                  </a:moveTo>
                  <a:cubicBezTo>
                    <a:pt x="15474" y="16676"/>
                    <a:pt x="10716" y="21514"/>
                    <a:pt x="4901" y="21514"/>
                  </a:cubicBezTo>
                  <a:cubicBezTo>
                    <a:pt x="-6126" y="8468"/>
                    <a:pt x="4901" y="1"/>
                    <a:pt x="4901" y="1"/>
                  </a:cubicBezTo>
                  <a:cubicBezTo>
                    <a:pt x="10716" y="-86"/>
                    <a:pt x="15474" y="4753"/>
                    <a:pt x="15474" y="1071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09" name="9Slide.vn 69"/>
            <p:cNvSpPr/>
            <p:nvPr/>
          </p:nvSpPr>
          <p:spPr>
            <a:xfrm>
              <a:off x="720753" y="457867"/>
              <a:ext cx="136801" cy="202275"/>
            </a:xfrm>
            <a:custGeom>
              <a:avLst/>
              <a:gdLst/>
              <a:ahLst/>
              <a:cxnLst>
                <a:cxn ang="0">
                  <a:pos x="wd2" y="hd2"/>
                </a:cxn>
                <a:cxn ang="5400000">
                  <a:pos x="wd2" y="hd2"/>
                </a:cxn>
                <a:cxn ang="10800000">
                  <a:pos x="wd2" y="hd2"/>
                </a:cxn>
                <a:cxn ang="16200000">
                  <a:pos x="wd2" y="hd2"/>
                </a:cxn>
              </a:cxnLst>
              <a:rect l="0" t="0" r="r" b="b"/>
              <a:pathLst>
                <a:path w="20416" h="21566" extrusionOk="0">
                  <a:moveTo>
                    <a:pt x="20416" y="10974"/>
                  </a:moveTo>
                  <a:cubicBezTo>
                    <a:pt x="20416" y="16019"/>
                    <a:pt x="16110" y="20270"/>
                    <a:pt x="10233" y="21566"/>
                  </a:cubicBezTo>
                  <a:cubicBezTo>
                    <a:pt x="6943" y="20218"/>
                    <a:pt x="4645" y="18629"/>
                    <a:pt x="3049" y="16952"/>
                  </a:cubicBezTo>
                  <a:cubicBezTo>
                    <a:pt x="-1184" y="12442"/>
                    <a:pt x="-192" y="7206"/>
                    <a:pt x="1186" y="3837"/>
                  </a:cubicBezTo>
                  <a:cubicBezTo>
                    <a:pt x="2081" y="1711"/>
                    <a:pt x="3122" y="312"/>
                    <a:pt x="3122" y="312"/>
                  </a:cubicBezTo>
                  <a:cubicBezTo>
                    <a:pt x="4186" y="104"/>
                    <a:pt x="5323" y="1"/>
                    <a:pt x="6460" y="1"/>
                  </a:cubicBezTo>
                  <a:cubicBezTo>
                    <a:pt x="14175" y="-34"/>
                    <a:pt x="20416" y="4891"/>
                    <a:pt x="20416" y="1097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0" name="9Slide.vn 70"/>
            <p:cNvSpPr/>
            <p:nvPr/>
          </p:nvSpPr>
          <p:spPr>
            <a:xfrm>
              <a:off x="544847" y="714111"/>
              <a:ext cx="25401" cy="40520"/>
            </a:xfrm>
            <a:custGeom>
              <a:avLst/>
              <a:gdLst/>
              <a:ahLst/>
              <a:cxnLst>
                <a:cxn ang="0">
                  <a:pos x="wd2" y="hd2"/>
                </a:cxn>
                <a:cxn ang="5400000">
                  <a:pos x="wd2" y="hd2"/>
                </a:cxn>
                <a:cxn ang="10800000">
                  <a:pos x="wd2" y="hd2"/>
                </a:cxn>
                <a:cxn ang="16200000">
                  <a:pos x="wd2" y="hd2"/>
                </a:cxn>
              </a:cxnLst>
              <a:rect l="0" t="0" r="r" b="b"/>
              <a:pathLst>
                <a:path w="20713" h="21600" extrusionOk="0">
                  <a:moveTo>
                    <a:pt x="20713" y="21600"/>
                  </a:moveTo>
                  <a:cubicBezTo>
                    <a:pt x="9321" y="21600"/>
                    <a:pt x="0" y="16761"/>
                    <a:pt x="0" y="10800"/>
                  </a:cubicBezTo>
                  <a:cubicBezTo>
                    <a:pt x="0" y="4839"/>
                    <a:pt x="9321" y="0"/>
                    <a:pt x="20713" y="0"/>
                  </a:cubicBezTo>
                  <a:cubicBezTo>
                    <a:pt x="20713" y="86"/>
                    <a:pt x="-887" y="8553"/>
                    <a:pt x="20713"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1" name="9Slide.vn 71"/>
            <p:cNvSpPr/>
            <p:nvPr/>
          </p:nvSpPr>
          <p:spPr>
            <a:xfrm>
              <a:off x="453435" y="621890"/>
              <a:ext cx="25401" cy="40520"/>
            </a:xfrm>
            <a:custGeom>
              <a:avLst/>
              <a:gdLst/>
              <a:ahLst/>
              <a:cxnLst>
                <a:cxn ang="0">
                  <a:pos x="wd2" y="hd2"/>
                </a:cxn>
                <a:cxn ang="5400000">
                  <a:pos x="wd2" y="hd2"/>
                </a:cxn>
                <a:cxn ang="10800000">
                  <a:pos x="wd2" y="hd2"/>
                </a:cxn>
                <a:cxn ang="16200000">
                  <a:pos x="wd2" y="hd2"/>
                </a:cxn>
              </a:cxnLst>
              <a:rect l="0" t="0" r="r" b="b"/>
              <a:pathLst>
                <a:path w="20713" h="21600" extrusionOk="0">
                  <a:moveTo>
                    <a:pt x="20713" y="21600"/>
                  </a:moveTo>
                  <a:cubicBezTo>
                    <a:pt x="9320" y="21600"/>
                    <a:pt x="0" y="16761"/>
                    <a:pt x="0" y="10800"/>
                  </a:cubicBezTo>
                  <a:cubicBezTo>
                    <a:pt x="0" y="4839"/>
                    <a:pt x="9320" y="0"/>
                    <a:pt x="20713" y="0"/>
                  </a:cubicBezTo>
                  <a:cubicBezTo>
                    <a:pt x="20713" y="86"/>
                    <a:pt x="-887" y="8554"/>
                    <a:pt x="20713"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545" name="9Slide.vn 72"/>
          <p:cNvGrpSpPr/>
          <p:nvPr/>
        </p:nvGrpSpPr>
        <p:grpSpPr>
          <a:xfrm>
            <a:off x="19293538" y="1102100"/>
            <a:ext cx="1878802" cy="1804896"/>
            <a:chOff x="0" y="0"/>
            <a:chExt cx="1878800" cy="1804895"/>
          </a:xfrm>
        </p:grpSpPr>
        <p:sp>
          <p:nvSpPr>
            <p:cNvPr id="513" name="9Slide.vn 73"/>
            <p:cNvSpPr/>
            <p:nvPr/>
          </p:nvSpPr>
          <p:spPr>
            <a:xfrm>
              <a:off x="370185" y="297411"/>
              <a:ext cx="882510" cy="1191106"/>
            </a:xfrm>
            <a:custGeom>
              <a:avLst/>
              <a:gdLst/>
              <a:ahLst/>
              <a:cxnLst>
                <a:cxn ang="0">
                  <a:pos x="wd2" y="hd2"/>
                </a:cxn>
                <a:cxn ang="5400000">
                  <a:pos x="wd2" y="hd2"/>
                </a:cxn>
                <a:cxn ang="10800000">
                  <a:pos x="wd2" y="hd2"/>
                </a:cxn>
                <a:cxn ang="16200000">
                  <a:pos x="wd2" y="hd2"/>
                </a:cxn>
              </a:cxnLst>
              <a:rect l="0" t="0" r="r" b="b"/>
              <a:pathLst>
                <a:path w="21600" h="21600" extrusionOk="0">
                  <a:moveTo>
                    <a:pt x="18831" y="11883"/>
                  </a:moveTo>
                  <a:cubicBezTo>
                    <a:pt x="18831" y="10649"/>
                    <a:pt x="19692" y="9582"/>
                    <a:pt x="20945" y="9053"/>
                  </a:cubicBezTo>
                  <a:cubicBezTo>
                    <a:pt x="18196" y="2854"/>
                    <a:pt x="9640" y="0"/>
                    <a:pt x="9640" y="0"/>
                  </a:cubicBezTo>
                  <a:cubicBezTo>
                    <a:pt x="9525" y="32"/>
                    <a:pt x="9414" y="65"/>
                    <a:pt x="9303" y="100"/>
                  </a:cubicBezTo>
                  <a:cubicBezTo>
                    <a:pt x="8648" y="300"/>
                    <a:pt x="8017" y="535"/>
                    <a:pt x="7414" y="799"/>
                  </a:cubicBezTo>
                  <a:cubicBezTo>
                    <a:pt x="7041" y="961"/>
                    <a:pt x="6684" y="1135"/>
                    <a:pt x="6331" y="1320"/>
                  </a:cubicBezTo>
                  <a:cubicBezTo>
                    <a:pt x="5391" y="1816"/>
                    <a:pt x="4530" y="2390"/>
                    <a:pt x="3773" y="3027"/>
                  </a:cubicBezTo>
                  <a:cubicBezTo>
                    <a:pt x="3380" y="3357"/>
                    <a:pt x="3015" y="3700"/>
                    <a:pt x="2678" y="4062"/>
                  </a:cubicBezTo>
                  <a:cubicBezTo>
                    <a:pt x="2376" y="4382"/>
                    <a:pt x="2099" y="4717"/>
                    <a:pt x="1845" y="5061"/>
                  </a:cubicBezTo>
                  <a:cubicBezTo>
                    <a:pt x="1642" y="5332"/>
                    <a:pt x="1460" y="5611"/>
                    <a:pt x="1289" y="5893"/>
                  </a:cubicBezTo>
                  <a:cubicBezTo>
                    <a:pt x="734" y="6819"/>
                    <a:pt x="345" y="7809"/>
                    <a:pt x="147" y="8850"/>
                  </a:cubicBezTo>
                  <a:cubicBezTo>
                    <a:pt x="99" y="9097"/>
                    <a:pt x="63" y="9350"/>
                    <a:pt x="40" y="9602"/>
                  </a:cubicBezTo>
                  <a:cubicBezTo>
                    <a:pt x="12" y="9876"/>
                    <a:pt x="0" y="10149"/>
                    <a:pt x="0" y="10425"/>
                  </a:cubicBezTo>
                  <a:cubicBezTo>
                    <a:pt x="0" y="10605"/>
                    <a:pt x="4" y="10781"/>
                    <a:pt x="16" y="10957"/>
                  </a:cubicBezTo>
                  <a:lnTo>
                    <a:pt x="24" y="11095"/>
                  </a:lnTo>
                  <a:cubicBezTo>
                    <a:pt x="115" y="12248"/>
                    <a:pt x="444" y="13353"/>
                    <a:pt x="972" y="14384"/>
                  </a:cubicBezTo>
                  <a:cubicBezTo>
                    <a:pt x="1246" y="14919"/>
                    <a:pt x="1575" y="15437"/>
                    <a:pt x="1952" y="15930"/>
                  </a:cubicBezTo>
                  <a:cubicBezTo>
                    <a:pt x="2797" y="17033"/>
                    <a:pt x="3884" y="18020"/>
                    <a:pt x="5165" y="18846"/>
                  </a:cubicBezTo>
                  <a:cubicBezTo>
                    <a:pt x="5355" y="18969"/>
                    <a:pt x="5554" y="19090"/>
                    <a:pt x="5752" y="19208"/>
                  </a:cubicBezTo>
                  <a:cubicBezTo>
                    <a:pt x="6621" y="19716"/>
                    <a:pt x="7569" y="20157"/>
                    <a:pt x="8581" y="20513"/>
                  </a:cubicBezTo>
                  <a:cubicBezTo>
                    <a:pt x="8878" y="20618"/>
                    <a:pt x="9180" y="20715"/>
                    <a:pt x="9489" y="20806"/>
                  </a:cubicBezTo>
                  <a:cubicBezTo>
                    <a:pt x="10746" y="21180"/>
                    <a:pt x="12087" y="21430"/>
                    <a:pt x="13484" y="21538"/>
                  </a:cubicBezTo>
                  <a:cubicBezTo>
                    <a:pt x="14007" y="21579"/>
                    <a:pt x="14543" y="21600"/>
                    <a:pt x="15082" y="21600"/>
                  </a:cubicBezTo>
                  <a:cubicBezTo>
                    <a:pt x="15166" y="21600"/>
                    <a:pt x="15245" y="21600"/>
                    <a:pt x="15328" y="21597"/>
                  </a:cubicBezTo>
                  <a:cubicBezTo>
                    <a:pt x="16046" y="21588"/>
                    <a:pt x="16752" y="21544"/>
                    <a:pt x="17443" y="21462"/>
                  </a:cubicBezTo>
                  <a:cubicBezTo>
                    <a:pt x="17855" y="21415"/>
                    <a:pt x="18260" y="21353"/>
                    <a:pt x="18661" y="21283"/>
                  </a:cubicBezTo>
                  <a:cubicBezTo>
                    <a:pt x="18768" y="21136"/>
                    <a:pt x="18867" y="20989"/>
                    <a:pt x="18966" y="20842"/>
                  </a:cubicBezTo>
                  <a:cubicBezTo>
                    <a:pt x="20438" y="18687"/>
                    <a:pt x="21263" y="16712"/>
                    <a:pt x="21600" y="14910"/>
                  </a:cubicBezTo>
                  <a:cubicBezTo>
                    <a:pt x="20001" y="14534"/>
                    <a:pt x="18831" y="13320"/>
                    <a:pt x="18831" y="11883"/>
                  </a:cubicBezTo>
                  <a:close/>
                  <a:moveTo>
                    <a:pt x="10830" y="6863"/>
                  </a:moveTo>
                  <a:cubicBezTo>
                    <a:pt x="9541" y="6863"/>
                    <a:pt x="8497" y="6149"/>
                    <a:pt x="8497" y="5267"/>
                  </a:cubicBezTo>
                  <a:cubicBezTo>
                    <a:pt x="8497" y="4585"/>
                    <a:pt x="9124" y="4000"/>
                    <a:pt x="10009" y="3774"/>
                  </a:cubicBezTo>
                  <a:cubicBezTo>
                    <a:pt x="10266" y="3709"/>
                    <a:pt x="10540" y="3671"/>
                    <a:pt x="10830" y="3671"/>
                  </a:cubicBezTo>
                  <a:cubicBezTo>
                    <a:pt x="12119" y="3671"/>
                    <a:pt x="13162" y="4385"/>
                    <a:pt x="13162" y="5267"/>
                  </a:cubicBezTo>
                  <a:cubicBezTo>
                    <a:pt x="13162" y="6149"/>
                    <a:pt x="12119" y="6863"/>
                    <a:pt x="10830" y="6863"/>
                  </a:cubicBezTo>
                  <a:close/>
                  <a:moveTo>
                    <a:pt x="14598" y="17861"/>
                  </a:moveTo>
                  <a:cubicBezTo>
                    <a:pt x="14075" y="17861"/>
                    <a:pt x="13654" y="17582"/>
                    <a:pt x="13654" y="17238"/>
                  </a:cubicBezTo>
                  <a:cubicBezTo>
                    <a:pt x="13654" y="16894"/>
                    <a:pt x="14079" y="16615"/>
                    <a:pt x="14598" y="16615"/>
                  </a:cubicBezTo>
                  <a:cubicBezTo>
                    <a:pt x="15118" y="16615"/>
                    <a:pt x="15543" y="16894"/>
                    <a:pt x="15543" y="17238"/>
                  </a:cubicBezTo>
                  <a:cubicBezTo>
                    <a:pt x="15543" y="17582"/>
                    <a:pt x="15118" y="17861"/>
                    <a:pt x="14598" y="1786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4" name="9Slide.vn 74"/>
            <p:cNvSpPr/>
            <p:nvPr/>
          </p:nvSpPr>
          <p:spPr>
            <a:xfrm>
              <a:off x="764196" y="256405"/>
              <a:ext cx="838750" cy="1215742"/>
            </a:xfrm>
            <a:custGeom>
              <a:avLst/>
              <a:gdLst/>
              <a:ahLst/>
              <a:cxnLst>
                <a:cxn ang="0">
                  <a:pos x="wd2" y="hd2"/>
                </a:cxn>
                <a:cxn ang="5400000">
                  <a:pos x="wd2" y="hd2"/>
                </a:cxn>
                <a:cxn ang="10800000">
                  <a:pos x="wd2" y="hd2"/>
                </a:cxn>
                <a:cxn ang="16200000">
                  <a:pos x="wd2" y="hd2"/>
                </a:cxn>
              </a:cxnLst>
              <a:rect l="0" t="0" r="r" b="b"/>
              <a:pathLst>
                <a:path w="21600" h="21600" extrusionOk="0">
                  <a:moveTo>
                    <a:pt x="21587" y="10514"/>
                  </a:moveTo>
                  <a:cubicBezTo>
                    <a:pt x="21550" y="9874"/>
                    <a:pt x="21437" y="9249"/>
                    <a:pt x="21245" y="8645"/>
                  </a:cubicBezTo>
                  <a:cubicBezTo>
                    <a:pt x="20961" y="7732"/>
                    <a:pt x="20515" y="6859"/>
                    <a:pt x="19922" y="6047"/>
                  </a:cubicBezTo>
                  <a:cubicBezTo>
                    <a:pt x="19279" y="5163"/>
                    <a:pt x="18470" y="4345"/>
                    <a:pt x="17518" y="3620"/>
                  </a:cubicBezTo>
                  <a:cubicBezTo>
                    <a:pt x="16462" y="2810"/>
                    <a:pt x="15231" y="2111"/>
                    <a:pt x="13866" y="1549"/>
                  </a:cubicBezTo>
                  <a:cubicBezTo>
                    <a:pt x="12910" y="1155"/>
                    <a:pt x="11891" y="826"/>
                    <a:pt x="10819" y="576"/>
                  </a:cubicBezTo>
                  <a:cubicBezTo>
                    <a:pt x="9813" y="340"/>
                    <a:pt x="8761" y="173"/>
                    <a:pt x="7676" y="84"/>
                  </a:cubicBezTo>
                  <a:cubicBezTo>
                    <a:pt x="7037" y="29"/>
                    <a:pt x="6386" y="0"/>
                    <a:pt x="5722" y="0"/>
                  </a:cubicBezTo>
                  <a:cubicBezTo>
                    <a:pt x="5393" y="0"/>
                    <a:pt x="5063" y="6"/>
                    <a:pt x="4737" y="20"/>
                  </a:cubicBezTo>
                  <a:cubicBezTo>
                    <a:pt x="3431" y="75"/>
                    <a:pt x="2162" y="239"/>
                    <a:pt x="960" y="501"/>
                  </a:cubicBezTo>
                  <a:cubicBezTo>
                    <a:pt x="634" y="570"/>
                    <a:pt x="317" y="648"/>
                    <a:pt x="0" y="731"/>
                  </a:cubicBezTo>
                  <a:cubicBezTo>
                    <a:pt x="0" y="731"/>
                    <a:pt x="9003" y="3525"/>
                    <a:pt x="11896" y="9601"/>
                  </a:cubicBezTo>
                  <a:cubicBezTo>
                    <a:pt x="12171" y="9491"/>
                    <a:pt x="12467" y="9408"/>
                    <a:pt x="12781" y="9350"/>
                  </a:cubicBezTo>
                  <a:cubicBezTo>
                    <a:pt x="13094" y="9290"/>
                    <a:pt x="13423" y="9261"/>
                    <a:pt x="13761" y="9261"/>
                  </a:cubicBezTo>
                  <a:cubicBezTo>
                    <a:pt x="16019" y="9261"/>
                    <a:pt x="17848" y="10655"/>
                    <a:pt x="17848" y="12374"/>
                  </a:cubicBezTo>
                  <a:cubicBezTo>
                    <a:pt x="17848" y="13802"/>
                    <a:pt x="16583" y="15006"/>
                    <a:pt x="14863" y="15371"/>
                  </a:cubicBezTo>
                  <a:cubicBezTo>
                    <a:pt x="14513" y="15446"/>
                    <a:pt x="14141" y="15487"/>
                    <a:pt x="13761" y="15487"/>
                  </a:cubicBezTo>
                  <a:cubicBezTo>
                    <a:pt x="13352" y="15487"/>
                    <a:pt x="12956" y="15441"/>
                    <a:pt x="12584" y="15357"/>
                  </a:cubicBezTo>
                  <a:cubicBezTo>
                    <a:pt x="12225" y="17122"/>
                    <a:pt x="11357" y="19057"/>
                    <a:pt x="9813" y="21168"/>
                  </a:cubicBezTo>
                  <a:cubicBezTo>
                    <a:pt x="9709" y="21312"/>
                    <a:pt x="9600" y="21456"/>
                    <a:pt x="9492" y="21600"/>
                  </a:cubicBezTo>
                  <a:cubicBezTo>
                    <a:pt x="9713" y="21563"/>
                    <a:pt x="9930" y="21522"/>
                    <a:pt x="10143" y="21479"/>
                  </a:cubicBezTo>
                  <a:cubicBezTo>
                    <a:pt x="11478" y="21214"/>
                    <a:pt x="12739" y="20831"/>
                    <a:pt x="13903" y="20345"/>
                  </a:cubicBezTo>
                  <a:cubicBezTo>
                    <a:pt x="14325" y="20169"/>
                    <a:pt x="14734" y="19982"/>
                    <a:pt x="15130" y="19780"/>
                  </a:cubicBezTo>
                  <a:cubicBezTo>
                    <a:pt x="16053" y="19314"/>
                    <a:pt x="16896" y="18778"/>
                    <a:pt x="17647" y="18188"/>
                  </a:cubicBezTo>
                  <a:cubicBezTo>
                    <a:pt x="18182" y="17767"/>
                    <a:pt x="18674" y="17318"/>
                    <a:pt x="19112" y="16846"/>
                  </a:cubicBezTo>
                  <a:cubicBezTo>
                    <a:pt x="19822" y="16080"/>
                    <a:pt x="20394" y="15250"/>
                    <a:pt x="20815" y="14372"/>
                  </a:cubicBezTo>
                  <a:cubicBezTo>
                    <a:pt x="21128" y="13716"/>
                    <a:pt x="21354" y="13030"/>
                    <a:pt x="21479" y="12325"/>
                  </a:cubicBezTo>
                  <a:cubicBezTo>
                    <a:pt x="21558" y="11876"/>
                    <a:pt x="21600" y="11418"/>
                    <a:pt x="21600" y="10954"/>
                  </a:cubicBezTo>
                  <a:cubicBezTo>
                    <a:pt x="21596" y="10804"/>
                    <a:pt x="21592" y="10657"/>
                    <a:pt x="21587" y="10514"/>
                  </a:cubicBezTo>
                  <a:close/>
                  <a:moveTo>
                    <a:pt x="13056" y="4034"/>
                  </a:moveTo>
                  <a:cubicBezTo>
                    <a:pt x="12860" y="4115"/>
                    <a:pt x="12630" y="4158"/>
                    <a:pt x="12384" y="4158"/>
                  </a:cubicBezTo>
                  <a:cubicBezTo>
                    <a:pt x="11637" y="4158"/>
                    <a:pt x="11032" y="3741"/>
                    <a:pt x="11032" y="3225"/>
                  </a:cubicBezTo>
                  <a:cubicBezTo>
                    <a:pt x="11032" y="2963"/>
                    <a:pt x="11186" y="2727"/>
                    <a:pt x="11441" y="2557"/>
                  </a:cubicBezTo>
                  <a:cubicBezTo>
                    <a:pt x="11683" y="2393"/>
                    <a:pt x="12017" y="2292"/>
                    <a:pt x="12384" y="2292"/>
                  </a:cubicBezTo>
                  <a:cubicBezTo>
                    <a:pt x="13131" y="2292"/>
                    <a:pt x="13732" y="2710"/>
                    <a:pt x="13732" y="3225"/>
                  </a:cubicBezTo>
                  <a:cubicBezTo>
                    <a:pt x="13732" y="3571"/>
                    <a:pt x="13461" y="3873"/>
                    <a:pt x="13056" y="4034"/>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5" name="9Slide.vn 75"/>
            <p:cNvSpPr/>
            <p:nvPr/>
          </p:nvSpPr>
          <p:spPr>
            <a:xfrm>
              <a:off x="1302452" y="117506"/>
              <a:ext cx="286069" cy="3424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8" y="21600"/>
                  </a:lnTo>
                  <a:cubicBezTo>
                    <a:pt x="7612" y="18728"/>
                    <a:pt x="4002" y="16244"/>
                    <a:pt x="0" y="14250"/>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6" name="9Slide.vn 76"/>
            <p:cNvSpPr/>
            <p:nvPr/>
          </p:nvSpPr>
          <p:spPr>
            <a:xfrm>
              <a:off x="1537790" y="551387"/>
              <a:ext cx="274234" cy="1914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79" y="15802"/>
                    <a:pt x="1813" y="10260"/>
                    <a:pt x="0" y="5103"/>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7" name="9Slide.vn 77"/>
            <p:cNvSpPr/>
            <p:nvPr/>
          </p:nvSpPr>
          <p:spPr>
            <a:xfrm>
              <a:off x="1598083" y="847987"/>
              <a:ext cx="180555" cy="1017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8" y="16235"/>
                    <a:pt x="562" y="10766"/>
                    <a:pt x="562" y="5228"/>
                  </a:cubicBezTo>
                  <a:cubicBezTo>
                    <a:pt x="562" y="3474"/>
                    <a:pt x="543" y="1754"/>
                    <a:pt x="504" y="0"/>
                  </a:cubicBezTo>
                  <a:cubicBezTo>
                    <a:pt x="6282" y="3061"/>
                    <a:pt x="21600" y="11557"/>
                    <a:pt x="21600" y="11557"/>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8" name="9Slide.vn 78"/>
            <p:cNvSpPr/>
            <p:nvPr/>
          </p:nvSpPr>
          <p:spPr>
            <a:xfrm>
              <a:off x="1506184" y="1065009"/>
              <a:ext cx="372617" cy="1972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6"/>
                  </a:lnTo>
                  <a:cubicBezTo>
                    <a:pt x="1597" y="10525"/>
                    <a:pt x="2884" y="5413"/>
                    <a:pt x="383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19" name="9Slide.vn 79"/>
            <p:cNvSpPr/>
            <p:nvPr/>
          </p:nvSpPr>
          <p:spPr>
            <a:xfrm>
              <a:off x="1351563" y="1279924"/>
              <a:ext cx="173260" cy="1812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4"/>
                  </a:lnTo>
                  <a:cubicBezTo>
                    <a:pt x="4465" y="7554"/>
                    <a:pt x="8547" y="3961"/>
                    <a:pt x="12184"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0" name="9Slide.vn 80"/>
            <p:cNvSpPr/>
            <p:nvPr/>
          </p:nvSpPr>
          <p:spPr>
            <a:xfrm>
              <a:off x="1157716" y="1401157"/>
              <a:ext cx="166779" cy="3051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0"/>
                  </a:lnTo>
                  <a:cubicBezTo>
                    <a:pt x="6717" y="3464"/>
                    <a:pt x="13057" y="1939"/>
                    <a:pt x="1891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1" name="9Slide.vn 81"/>
            <p:cNvSpPr/>
            <p:nvPr/>
          </p:nvSpPr>
          <p:spPr>
            <a:xfrm>
              <a:off x="996613" y="1481709"/>
              <a:ext cx="86224" cy="1215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25"/>
                  </a:lnTo>
                  <a:cubicBezTo>
                    <a:pt x="7308" y="1238"/>
                    <a:pt x="14535" y="778"/>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2" name="9Slide.vn 82"/>
            <p:cNvSpPr/>
            <p:nvPr/>
          </p:nvSpPr>
          <p:spPr>
            <a:xfrm>
              <a:off x="750096" y="1445405"/>
              <a:ext cx="170991" cy="359491"/>
            </a:xfrm>
            <a:custGeom>
              <a:avLst/>
              <a:gdLst/>
              <a:ahLst/>
              <a:cxnLst>
                <a:cxn ang="0">
                  <a:pos x="wd2" y="hd2"/>
                </a:cxn>
                <a:cxn ang="5400000">
                  <a:pos x="wd2" y="hd2"/>
                </a:cxn>
                <a:cxn ang="10800000">
                  <a:pos x="wd2" y="hd2"/>
                </a:cxn>
                <a:cxn ang="16200000">
                  <a:pos x="wd2" y="hd2"/>
                </a:cxn>
              </a:cxnLst>
              <a:rect l="0" t="0" r="r" b="b"/>
              <a:pathLst>
                <a:path w="21600" h="21600" extrusionOk="0">
                  <a:moveTo>
                    <a:pt x="21600" y="2425"/>
                  </a:moveTo>
                  <a:lnTo>
                    <a:pt x="0" y="21600"/>
                  </a:lnTo>
                  <a:cubicBezTo>
                    <a:pt x="0" y="21600"/>
                    <a:pt x="676" y="4889"/>
                    <a:pt x="983" y="0"/>
                  </a:cubicBezTo>
                  <a:cubicBezTo>
                    <a:pt x="7452" y="1237"/>
                    <a:pt x="14373" y="2065"/>
                    <a:pt x="21600" y="242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3" name="9Slide.vn 83"/>
            <p:cNvSpPr/>
            <p:nvPr/>
          </p:nvSpPr>
          <p:spPr>
            <a:xfrm>
              <a:off x="557060" y="1356911"/>
              <a:ext cx="163536" cy="217184"/>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495" y="5916"/>
                    <a:pt x="6337" y="0"/>
                  </a:cubicBezTo>
                  <a:cubicBezTo>
                    <a:pt x="11025" y="2805"/>
                    <a:pt x="16141" y="5223"/>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4" name="9Slide.vn 84"/>
            <p:cNvSpPr/>
            <p:nvPr/>
          </p:nvSpPr>
          <p:spPr>
            <a:xfrm>
              <a:off x="216211" y="1176193"/>
              <a:ext cx="364836" cy="353007"/>
            </a:xfrm>
            <a:custGeom>
              <a:avLst/>
              <a:gdLst/>
              <a:ahLst/>
              <a:cxnLst>
                <a:cxn ang="0">
                  <a:pos x="wd2" y="hd2"/>
                </a:cxn>
                <a:cxn ang="5400000">
                  <a:pos x="wd2" y="hd2"/>
                </a:cxn>
                <a:cxn ang="10800000">
                  <a:pos x="wd2" y="hd2"/>
                </a:cxn>
                <a:cxn ang="16200000">
                  <a:pos x="wd2" y="hd2"/>
                </a:cxn>
              </a:cxnLst>
              <a:rect l="0" t="0" r="r" b="b"/>
              <a:pathLst>
                <a:path w="21600" h="21600" extrusionOk="0">
                  <a:moveTo>
                    <a:pt x="21600" y="9848"/>
                  </a:moveTo>
                  <a:lnTo>
                    <a:pt x="0" y="21600"/>
                  </a:lnTo>
                  <a:cubicBezTo>
                    <a:pt x="0" y="21600"/>
                    <a:pt x="10814" y="4592"/>
                    <a:pt x="13837" y="0"/>
                  </a:cubicBezTo>
                  <a:cubicBezTo>
                    <a:pt x="15862" y="3729"/>
                    <a:pt x="18501" y="7051"/>
                    <a:pt x="21600" y="984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5" name="9Slide.vn 85"/>
            <p:cNvSpPr/>
            <p:nvPr/>
          </p:nvSpPr>
          <p:spPr>
            <a:xfrm>
              <a:off x="-1" y="909738"/>
              <a:ext cx="409732" cy="1813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7" y="0"/>
                  </a:lnTo>
                  <a:cubicBezTo>
                    <a:pt x="19754" y="7567"/>
                    <a:pt x="20464" y="1482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6" name="9Slide.vn 86"/>
            <p:cNvSpPr/>
            <p:nvPr/>
          </p:nvSpPr>
          <p:spPr>
            <a:xfrm>
              <a:off x="178285" y="827080"/>
              <a:ext cx="193196" cy="74881"/>
            </a:xfrm>
            <a:custGeom>
              <a:avLst/>
              <a:gdLst/>
              <a:ahLst/>
              <a:cxnLst>
                <a:cxn ang="0">
                  <a:pos x="wd2" y="hd2"/>
                </a:cxn>
                <a:cxn ang="5400000">
                  <a:pos x="wd2" y="hd2"/>
                </a:cxn>
                <a:cxn ang="10800000">
                  <a:pos x="wd2" y="hd2"/>
                </a:cxn>
                <a:cxn ang="16200000">
                  <a:pos x="wd2" y="hd2"/>
                </a:cxn>
              </a:cxnLst>
              <a:rect l="0" t="0" r="r" b="b"/>
              <a:pathLst>
                <a:path w="21600" h="21600" extrusionOk="0">
                  <a:moveTo>
                    <a:pt x="21419" y="13137"/>
                  </a:moveTo>
                  <a:cubicBezTo>
                    <a:pt x="21419" y="15990"/>
                    <a:pt x="21437" y="18795"/>
                    <a:pt x="21491" y="21600"/>
                  </a:cubicBezTo>
                  <a:lnTo>
                    <a:pt x="0" y="6639"/>
                  </a:lnTo>
                  <a:cubicBezTo>
                    <a:pt x="0" y="6639"/>
                    <a:pt x="16146" y="1636"/>
                    <a:pt x="21600" y="0"/>
                  </a:cubicBezTo>
                  <a:cubicBezTo>
                    <a:pt x="21491" y="4395"/>
                    <a:pt x="21419" y="8743"/>
                    <a:pt x="21419" y="1313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7" name="9Slide.vn 87"/>
            <p:cNvSpPr/>
            <p:nvPr/>
          </p:nvSpPr>
          <p:spPr>
            <a:xfrm>
              <a:off x="100001" y="615245"/>
              <a:ext cx="322698" cy="170506"/>
            </a:xfrm>
            <a:custGeom>
              <a:avLst/>
              <a:gdLst/>
              <a:ahLst/>
              <a:cxnLst>
                <a:cxn ang="0">
                  <a:pos x="wd2" y="hd2"/>
                </a:cxn>
                <a:cxn ang="5400000">
                  <a:pos x="wd2" y="hd2"/>
                </a:cxn>
                <a:cxn ang="10800000">
                  <a:pos x="wd2" y="hd2"/>
                </a:cxn>
                <a:cxn ang="16200000">
                  <a:pos x="wd2" y="hd2"/>
                </a:cxn>
              </a:cxnLst>
              <a:rect l="0" t="0" r="r" b="b"/>
              <a:pathLst>
                <a:path w="21600" h="21600" extrusionOk="0">
                  <a:moveTo>
                    <a:pt x="21600" y="945"/>
                  </a:moveTo>
                  <a:cubicBezTo>
                    <a:pt x="20081" y="7412"/>
                    <a:pt x="19018" y="14332"/>
                    <a:pt x="18476" y="21600"/>
                  </a:cubicBezTo>
                  <a:lnTo>
                    <a:pt x="0" y="0"/>
                  </a:lnTo>
                  <a:lnTo>
                    <a:pt x="21600" y="945"/>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8" name="9Slide.vn 88"/>
            <p:cNvSpPr/>
            <p:nvPr/>
          </p:nvSpPr>
          <p:spPr>
            <a:xfrm>
              <a:off x="385905" y="490447"/>
              <a:ext cx="93682" cy="86387"/>
            </a:xfrm>
            <a:custGeom>
              <a:avLst/>
              <a:gdLst/>
              <a:ahLst/>
              <a:cxnLst>
                <a:cxn ang="0">
                  <a:pos x="wd2" y="hd2"/>
                </a:cxn>
                <a:cxn ang="5400000">
                  <a:pos x="wd2" y="hd2"/>
                </a:cxn>
                <a:cxn ang="10800000">
                  <a:pos x="wd2" y="hd2"/>
                </a:cxn>
                <a:cxn ang="16200000">
                  <a:pos x="wd2" y="hd2"/>
                </a:cxn>
              </a:cxnLst>
              <a:rect l="0" t="0" r="r" b="b"/>
              <a:pathLst>
                <a:path w="21600" h="21600" extrusionOk="0">
                  <a:moveTo>
                    <a:pt x="21600" y="7821"/>
                  </a:moveTo>
                  <a:cubicBezTo>
                    <a:pt x="18760" y="12239"/>
                    <a:pt x="16144" y="16859"/>
                    <a:pt x="13752" y="21600"/>
                  </a:cubicBezTo>
                  <a:lnTo>
                    <a:pt x="0" y="0"/>
                  </a:lnTo>
                  <a:lnTo>
                    <a:pt x="21600" y="7821"/>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29" name="9Slide.vn 89"/>
            <p:cNvSpPr/>
            <p:nvPr/>
          </p:nvSpPr>
          <p:spPr>
            <a:xfrm>
              <a:off x="430801" y="184280"/>
              <a:ext cx="198057" cy="280232"/>
            </a:xfrm>
            <a:custGeom>
              <a:avLst/>
              <a:gdLst/>
              <a:ahLst/>
              <a:cxnLst>
                <a:cxn ang="0">
                  <a:pos x="wd2" y="hd2"/>
                </a:cxn>
                <a:cxn ang="5400000">
                  <a:pos x="wd2" y="hd2"/>
                </a:cxn>
                <a:cxn ang="10800000">
                  <a:pos x="wd2" y="hd2"/>
                </a:cxn>
                <a:cxn ang="16200000">
                  <a:pos x="wd2" y="hd2"/>
                </a:cxn>
              </a:cxnLst>
              <a:rect l="0" t="0" r="r" b="b"/>
              <a:pathLst>
                <a:path w="21600" h="21600" extrusionOk="0">
                  <a:moveTo>
                    <a:pt x="21600" y="14342"/>
                  </a:moveTo>
                  <a:cubicBezTo>
                    <a:pt x="17411" y="16453"/>
                    <a:pt x="13575" y="18889"/>
                    <a:pt x="10199" y="21600"/>
                  </a:cubicBezTo>
                  <a:cubicBezTo>
                    <a:pt x="7583" y="15903"/>
                    <a:pt x="0" y="0"/>
                    <a:pt x="0" y="0"/>
                  </a:cubicBezTo>
                  <a:lnTo>
                    <a:pt x="21600" y="143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0" name="9Slide.vn 90"/>
            <p:cNvSpPr/>
            <p:nvPr/>
          </p:nvSpPr>
          <p:spPr>
            <a:xfrm>
              <a:off x="673108" y="211835"/>
              <a:ext cx="77147" cy="129825"/>
            </a:xfrm>
            <a:custGeom>
              <a:avLst/>
              <a:gdLst/>
              <a:ahLst/>
              <a:cxnLst>
                <a:cxn ang="0">
                  <a:pos x="wd2" y="hd2"/>
                </a:cxn>
                <a:cxn ang="5400000">
                  <a:pos x="wd2" y="hd2"/>
                </a:cxn>
                <a:cxn ang="10800000">
                  <a:pos x="wd2" y="hd2"/>
                </a:cxn>
                <a:cxn ang="16200000">
                  <a:pos x="wd2" y="hd2"/>
                </a:cxn>
              </a:cxnLst>
              <a:rect l="0" t="0" r="r" b="b"/>
              <a:pathLst>
                <a:path w="21600" h="21600" extrusionOk="0">
                  <a:moveTo>
                    <a:pt x="21600" y="15182"/>
                  </a:moveTo>
                  <a:cubicBezTo>
                    <a:pt x="14113" y="17016"/>
                    <a:pt x="6897" y="19173"/>
                    <a:pt x="0" y="21600"/>
                  </a:cubicBezTo>
                  <a:lnTo>
                    <a:pt x="0" y="0"/>
                  </a:lnTo>
                  <a:lnTo>
                    <a:pt x="21600" y="1518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1" name="9Slide.vn 91"/>
            <p:cNvSpPr/>
            <p:nvPr/>
          </p:nvSpPr>
          <p:spPr>
            <a:xfrm>
              <a:off x="801472" y="0"/>
              <a:ext cx="146681" cy="284447"/>
            </a:xfrm>
            <a:custGeom>
              <a:avLst/>
              <a:gdLst/>
              <a:ahLst/>
              <a:cxnLst>
                <a:cxn ang="0">
                  <a:pos x="wd2" y="hd2"/>
                </a:cxn>
                <a:cxn ang="5400000">
                  <a:pos x="wd2" y="hd2"/>
                </a:cxn>
                <a:cxn ang="10800000">
                  <a:pos x="wd2" y="hd2"/>
                </a:cxn>
                <a:cxn ang="16200000">
                  <a:pos x="wd2" y="hd2"/>
                </a:cxn>
              </a:cxnLst>
              <a:rect l="0" t="0" r="r" b="b"/>
              <a:pathLst>
                <a:path w="21600" h="21600" extrusionOk="0">
                  <a:moveTo>
                    <a:pt x="21600" y="19545"/>
                  </a:moveTo>
                  <a:cubicBezTo>
                    <a:pt x="14130" y="19778"/>
                    <a:pt x="6874" y="20480"/>
                    <a:pt x="0" y="21600"/>
                  </a:cubicBezTo>
                  <a:cubicBezTo>
                    <a:pt x="1408" y="17243"/>
                    <a:pt x="7160" y="0"/>
                    <a:pt x="7160" y="0"/>
                  </a:cubicBezTo>
                  <a:lnTo>
                    <a:pt x="21600" y="19545"/>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2" name="9Slide.vn 92"/>
            <p:cNvSpPr/>
            <p:nvPr/>
          </p:nvSpPr>
          <p:spPr>
            <a:xfrm>
              <a:off x="1062093" y="155432"/>
              <a:ext cx="122045" cy="1332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7" y="19445"/>
                    <a:pt x="7458" y="17921"/>
                    <a:pt x="0" y="17106"/>
                  </a:cubicBezTo>
                  <a:lnTo>
                    <a:pt x="18444"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3" name="9Slide.vn 93"/>
            <p:cNvSpPr/>
            <p:nvPr/>
          </p:nvSpPr>
          <p:spPr>
            <a:xfrm>
              <a:off x="759971" y="500007"/>
              <a:ext cx="147988" cy="176018"/>
            </a:xfrm>
            <a:custGeom>
              <a:avLst/>
              <a:gdLst/>
              <a:ahLst/>
              <a:cxnLst>
                <a:cxn ang="0">
                  <a:pos x="wd2" y="hd2"/>
                </a:cxn>
                <a:cxn ang="5400000">
                  <a:pos x="wd2" y="hd2"/>
                </a:cxn>
                <a:cxn ang="10800000">
                  <a:pos x="wd2" y="hd2"/>
                </a:cxn>
                <a:cxn ang="16200000">
                  <a:pos x="wd2" y="hd2"/>
                </a:cxn>
              </a:cxnLst>
              <a:rect l="0" t="0" r="r" b="b"/>
              <a:pathLst>
                <a:path w="16885" h="21600" extrusionOk="0">
                  <a:moveTo>
                    <a:pt x="16885" y="10800"/>
                  </a:moveTo>
                  <a:cubicBezTo>
                    <a:pt x="16885" y="16767"/>
                    <a:pt x="12021" y="21600"/>
                    <a:pt x="6011" y="21600"/>
                  </a:cubicBezTo>
                  <a:cubicBezTo>
                    <a:pt x="-4715" y="10442"/>
                    <a:pt x="2183" y="696"/>
                    <a:pt x="2183" y="696"/>
                  </a:cubicBezTo>
                  <a:cubicBezTo>
                    <a:pt x="3385" y="259"/>
                    <a:pt x="4661" y="0"/>
                    <a:pt x="6011" y="0"/>
                  </a:cubicBezTo>
                  <a:cubicBezTo>
                    <a:pt x="12021" y="0"/>
                    <a:pt x="16885" y="4833"/>
                    <a:pt x="16885"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4" name="9Slide.vn 94"/>
            <p:cNvSpPr/>
            <p:nvPr/>
          </p:nvSpPr>
          <p:spPr>
            <a:xfrm>
              <a:off x="717354" y="505519"/>
              <a:ext cx="95302" cy="1703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1" y="21600"/>
                    <a:pt x="0" y="16606"/>
                    <a:pt x="0" y="10440"/>
                  </a:cubicBezTo>
                  <a:cubicBezTo>
                    <a:pt x="0" y="5672"/>
                    <a:pt x="5804" y="1582"/>
                    <a:pt x="13996" y="0"/>
                  </a:cubicBezTo>
                  <a:cubicBezTo>
                    <a:pt x="13996" y="20"/>
                    <a:pt x="294" y="10070"/>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5" name="9Slide.vn 95"/>
            <p:cNvSpPr/>
            <p:nvPr/>
          </p:nvSpPr>
          <p:spPr>
            <a:xfrm>
              <a:off x="953500" y="780563"/>
              <a:ext cx="62724" cy="1119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56" y="21600"/>
                    <a:pt x="0" y="16598"/>
                    <a:pt x="0" y="10441"/>
                  </a:cubicBezTo>
                  <a:cubicBezTo>
                    <a:pt x="0" y="5658"/>
                    <a:pt x="5805" y="1594"/>
                    <a:pt x="14009" y="0"/>
                  </a:cubicBezTo>
                  <a:cubicBezTo>
                    <a:pt x="13954" y="0"/>
                    <a:pt x="279" y="10065"/>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6" name="9Slide.vn 96"/>
            <p:cNvSpPr/>
            <p:nvPr/>
          </p:nvSpPr>
          <p:spPr>
            <a:xfrm>
              <a:off x="1192565" y="400331"/>
              <a:ext cx="78607" cy="90117"/>
            </a:xfrm>
            <a:custGeom>
              <a:avLst/>
              <a:gdLst/>
              <a:ahLst/>
              <a:cxnLst>
                <a:cxn ang="0">
                  <a:pos x="wd2" y="hd2"/>
                </a:cxn>
                <a:cxn ang="5400000">
                  <a:pos x="wd2" y="hd2"/>
                </a:cxn>
                <a:cxn ang="10800000">
                  <a:pos x="wd2" y="hd2"/>
                </a:cxn>
                <a:cxn ang="16200000">
                  <a:pos x="wd2" y="hd2"/>
                </a:cxn>
              </a:cxnLst>
              <a:rect l="0" t="0" r="r" b="b"/>
              <a:pathLst>
                <a:path w="21600" h="21600" extrusionOk="0">
                  <a:moveTo>
                    <a:pt x="21600" y="19929"/>
                  </a:moveTo>
                  <a:cubicBezTo>
                    <a:pt x="19507" y="21017"/>
                    <a:pt x="17058" y="21600"/>
                    <a:pt x="14430" y="21600"/>
                  </a:cubicBezTo>
                  <a:cubicBezTo>
                    <a:pt x="6458" y="21600"/>
                    <a:pt x="0" y="15967"/>
                    <a:pt x="0" y="9013"/>
                  </a:cubicBezTo>
                  <a:cubicBezTo>
                    <a:pt x="0" y="5478"/>
                    <a:pt x="1648" y="2292"/>
                    <a:pt x="4365" y="0"/>
                  </a:cubicBezTo>
                  <a:cubicBezTo>
                    <a:pt x="4365" y="39"/>
                    <a:pt x="935" y="13558"/>
                    <a:pt x="21600" y="1992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7" name="9Slide.vn 97"/>
            <p:cNvSpPr/>
            <p:nvPr/>
          </p:nvSpPr>
          <p:spPr>
            <a:xfrm>
              <a:off x="1207674" y="385583"/>
              <a:ext cx="89756" cy="97895"/>
            </a:xfrm>
            <a:custGeom>
              <a:avLst/>
              <a:gdLst/>
              <a:ahLst/>
              <a:cxnLst>
                <a:cxn ang="0">
                  <a:pos x="wd2" y="hd2"/>
                </a:cxn>
                <a:cxn ang="5400000">
                  <a:pos x="wd2" y="hd2"/>
                </a:cxn>
                <a:cxn ang="10800000">
                  <a:pos x="wd2" y="hd2"/>
                </a:cxn>
                <a:cxn ang="16200000">
                  <a:pos x="wd2" y="hd2"/>
                </a:cxn>
              </a:cxnLst>
              <a:rect l="0" t="0" r="r" b="b"/>
              <a:pathLst>
                <a:path w="19108" h="21600" extrusionOk="0">
                  <a:moveTo>
                    <a:pt x="19108" y="11587"/>
                  </a:moveTo>
                  <a:cubicBezTo>
                    <a:pt x="19108" y="15878"/>
                    <a:pt x="16866" y="19633"/>
                    <a:pt x="13518" y="21600"/>
                  </a:cubicBezTo>
                  <a:cubicBezTo>
                    <a:pt x="-2492" y="15735"/>
                    <a:pt x="165" y="3290"/>
                    <a:pt x="165" y="3290"/>
                  </a:cubicBezTo>
                  <a:cubicBezTo>
                    <a:pt x="2166" y="1252"/>
                    <a:pt x="4927" y="0"/>
                    <a:pt x="7963" y="0"/>
                  </a:cubicBezTo>
                  <a:cubicBezTo>
                    <a:pt x="14105" y="0"/>
                    <a:pt x="19108" y="5185"/>
                    <a:pt x="19108" y="1158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8" name="9Slide.vn 98"/>
            <p:cNvSpPr/>
            <p:nvPr/>
          </p:nvSpPr>
          <p:spPr>
            <a:xfrm>
              <a:off x="1367310" y="588016"/>
              <a:ext cx="53785" cy="58672"/>
            </a:xfrm>
            <a:custGeom>
              <a:avLst/>
              <a:gdLst/>
              <a:ahLst/>
              <a:cxnLst>
                <a:cxn ang="0">
                  <a:pos x="wd2" y="hd2"/>
                </a:cxn>
                <a:cxn ang="5400000">
                  <a:pos x="wd2" y="hd2"/>
                </a:cxn>
                <a:cxn ang="10800000">
                  <a:pos x="wd2" y="hd2"/>
                </a:cxn>
                <a:cxn ang="16200000">
                  <a:pos x="wd2" y="hd2"/>
                </a:cxn>
              </a:cxnLst>
              <a:rect l="0" t="0" r="r" b="b"/>
              <a:pathLst>
                <a:path w="19114" h="21600" extrusionOk="0">
                  <a:moveTo>
                    <a:pt x="19114" y="11575"/>
                  </a:moveTo>
                  <a:cubicBezTo>
                    <a:pt x="19114" y="15872"/>
                    <a:pt x="16867" y="19631"/>
                    <a:pt x="13527" y="21600"/>
                  </a:cubicBezTo>
                  <a:cubicBezTo>
                    <a:pt x="-2486" y="15752"/>
                    <a:pt x="164" y="3282"/>
                    <a:pt x="164" y="3282"/>
                  </a:cubicBezTo>
                  <a:cubicBezTo>
                    <a:pt x="2180" y="1252"/>
                    <a:pt x="4945" y="0"/>
                    <a:pt x="7940" y="0"/>
                  </a:cubicBezTo>
                  <a:cubicBezTo>
                    <a:pt x="14160" y="0"/>
                    <a:pt x="19114" y="5132"/>
                    <a:pt x="19114" y="1157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39" name="9Slide.vn 99"/>
            <p:cNvSpPr/>
            <p:nvPr/>
          </p:nvSpPr>
          <p:spPr>
            <a:xfrm>
              <a:off x="1231899" y="576833"/>
              <a:ext cx="42678" cy="46680"/>
            </a:xfrm>
            <a:custGeom>
              <a:avLst/>
              <a:gdLst/>
              <a:ahLst/>
              <a:cxnLst>
                <a:cxn ang="0">
                  <a:pos x="wd2" y="hd2"/>
                </a:cxn>
                <a:cxn ang="5400000">
                  <a:pos x="wd2" y="hd2"/>
                </a:cxn>
                <a:cxn ang="10800000">
                  <a:pos x="wd2" y="hd2"/>
                </a:cxn>
                <a:cxn ang="16200000">
                  <a:pos x="wd2" y="hd2"/>
                </a:cxn>
              </a:cxnLst>
              <a:rect l="0" t="0" r="r" b="b"/>
              <a:pathLst>
                <a:path w="19086" h="21600" extrusionOk="0">
                  <a:moveTo>
                    <a:pt x="19086" y="11550"/>
                  </a:moveTo>
                  <a:cubicBezTo>
                    <a:pt x="19086" y="15825"/>
                    <a:pt x="16839" y="19575"/>
                    <a:pt x="13505" y="21600"/>
                  </a:cubicBezTo>
                  <a:cubicBezTo>
                    <a:pt x="-2514" y="15750"/>
                    <a:pt x="168" y="3300"/>
                    <a:pt x="168" y="3300"/>
                  </a:cubicBezTo>
                  <a:cubicBezTo>
                    <a:pt x="2197" y="1275"/>
                    <a:pt x="4951" y="0"/>
                    <a:pt x="7996" y="0"/>
                  </a:cubicBezTo>
                  <a:cubicBezTo>
                    <a:pt x="14085" y="0"/>
                    <a:pt x="19086" y="5175"/>
                    <a:pt x="19086" y="115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0" name="9Slide.vn 100"/>
            <p:cNvSpPr/>
            <p:nvPr/>
          </p:nvSpPr>
          <p:spPr>
            <a:xfrm>
              <a:off x="1139564" y="782509"/>
              <a:ext cx="201626" cy="345388"/>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41" y="21458"/>
                    <a:pt x="18596" y="21600"/>
                    <a:pt x="17016" y="21600"/>
                  </a:cubicBezTo>
                  <a:cubicBezTo>
                    <a:pt x="15315" y="21600"/>
                    <a:pt x="13665" y="21438"/>
                    <a:pt x="12120" y="21144"/>
                  </a:cubicBezTo>
                  <a:cubicBezTo>
                    <a:pt x="5105" y="19786"/>
                    <a:pt x="0" y="15599"/>
                    <a:pt x="0" y="10643"/>
                  </a:cubicBezTo>
                  <a:cubicBezTo>
                    <a:pt x="0" y="6386"/>
                    <a:pt x="3768" y="2706"/>
                    <a:pt x="9255" y="882"/>
                  </a:cubicBezTo>
                  <a:cubicBezTo>
                    <a:pt x="10400" y="497"/>
                    <a:pt x="11634" y="203"/>
                    <a:pt x="12936" y="0"/>
                  </a:cubicBezTo>
                  <a:cubicBezTo>
                    <a:pt x="12936" y="0"/>
                    <a:pt x="11668" y="1389"/>
                    <a:pt x="10574" y="3507"/>
                  </a:cubicBezTo>
                  <a:cubicBezTo>
                    <a:pt x="8873" y="6872"/>
                    <a:pt x="7675" y="12082"/>
                    <a:pt x="12831" y="16583"/>
                  </a:cubicBezTo>
                  <a:cubicBezTo>
                    <a:pt x="14776" y="18265"/>
                    <a:pt x="17589" y="19847"/>
                    <a:pt x="21600" y="21195"/>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1" name="9Slide.vn 101"/>
            <p:cNvSpPr/>
            <p:nvPr/>
          </p:nvSpPr>
          <p:spPr>
            <a:xfrm>
              <a:off x="948766" y="1213633"/>
              <a:ext cx="56440" cy="68721"/>
            </a:xfrm>
            <a:custGeom>
              <a:avLst/>
              <a:gdLst/>
              <a:ahLst/>
              <a:cxnLst>
                <a:cxn ang="0">
                  <a:pos x="wd2" y="hd2"/>
                </a:cxn>
                <a:cxn ang="5400000">
                  <a:pos x="wd2" y="hd2"/>
                </a:cxn>
                <a:cxn ang="10800000">
                  <a:pos x="wd2" y="hd2"/>
                </a:cxn>
                <a:cxn ang="16200000">
                  <a:pos x="wd2" y="hd2"/>
                </a:cxn>
              </a:cxnLst>
              <a:rect l="0" t="0" r="r" b="b"/>
              <a:pathLst>
                <a:path w="15476" h="21600" extrusionOk="0">
                  <a:moveTo>
                    <a:pt x="15476" y="10800"/>
                  </a:moveTo>
                  <a:cubicBezTo>
                    <a:pt x="15476" y="16760"/>
                    <a:pt x="10720" y="21600"/>
                    <a:pt x="4899" y="21600"/>
                  </a:cubicBezTo>
                  <a:cubicBezTo>
                    <a:pt x="-6124" y="8507"/>
                    <a:pt x="4899" y="0"/>
                    <a:pt x="4899" y="0"/>
                  </a:cubicBezTo>
                  <a:cubicBezTo>
                    <a:pt x="10720" y="0"/>
                    <a:pt x="15476" y="4840"/>
                    <a:pt x="15476"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2" name="9Slide.vn 102"/>
            <p:cNvSpPr/>
            <p:nvPr/>
          </p:nvSpPr>
          <p:spPr>
            <a:xfrm>
              <a:off x="1224812" y="777647"/>
              <a:ext cx="232263" cy="343766"/>
            </a:xfrm>
            <a:custGeom>
              <a:avLst/>
              <a:gdLst/>
              <a:ahLst/>
              <a:cxnLst>
                <a:cxn ang="0">
                  <a:pos x="wd2" y="hd2"/>
                </a:cxn>
                <a:cxn ang="5400000">
                  <a:pos x="wd2" y="hd2"/>
                </a:cxn>
                <a:cxn ang="10800000">
                  <a:pos x="wd2" y="hd2"/>
                </a:cxn>
                <a:cxn ang="16200000">
                  <a:pos x="wd2" y="hd2"/>
                </a:cxn>
              </a:cxnLst>
              <a:rect l="0" t="0" r="r" b="b"/>
              <a:pathLst>
                <a:path w="20418" h="21590" extrusionOk="0">
                  <a:moveTo>
                    <a:pt x="20418" y="10994"/>
                  </a:moveTo>
                  <a:cubicBezTo>
                    <a:pt x="20418" y="16042"/>
                    <a:pt x="16101" y="20297"/>
                    <a:pt x="10231" y="21590"/>
                  </a:cubicBezTo>
                  <a:cubicBezTo>
                    <a:pt x="6939" y="20236"/>
                    <a:pt x="4631" y="18648"/>
                    <a:pt x="3050" y="16969"/>
                  </a:cubicBezTo>
                  <a:cubicBezTo>
                    <a:pt x="-1182" y="12449"/>
                    <a:pt x="-199" y="7217"/>
                    <a:pt x="1198" y="3838"/>
                  </a:cubicBezTo>
                  <a:cubicBezTo>
                    <a:pt x="2081" y="1710"/>
                    <a:pt x="3135" y="316"/>
                    <a:pt x="3135" y="316"/>
                  </a:cubicBezTo>
                  <a:cubicBezTo>
                    <a:pt x="4204" y="102"/>
                    <a:pt x="5329" y="0"/>
                    <a:pt x="6483" y="0"/>
                  </a:cubicBezTo>
                  <a:cubicBezTo>
                    <a:pt x="14177" y="-10"/>
                    <a:pt x="20418" y="4917"/>
                    <a:pt x="20418" y="1099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3" name="9Slide.vn 103"/>
            <p:cNvSpPr/>
            <p:nvPr/>
          </p:nvSpPr>
          <p:spPr>
            <a:xfrm>
              <a:off x="928056" y="1213633"/>
              <a:ext cx="38577" cy="6872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19" y="0"/>
                    <a:pt x="20729" y="0"/>
                  </a:cubicBezTo>
                  <a:cubicBezTo>
                    <a:pt x="20729" y="0"/>
                    <a:pt x="-871" y="8507"/>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4" name="9Slide.vn 104"/>
            <p:cNvSpPr/>
            <p:nvPr/>
          </p:nvSpPr>
          <p:spPr>
            <a:xfrm>
              <a:off x="772782" y="1056742"/>
              <a:ext cx="38577" cy="68722"/>
            </a:xfrm>
            <a:custGeom>
              <a:avLst/>
              <a:gdLst/>
              <a:ahLst/>
              <a:cxnLst>
                <a:cxn ang="0">
                  <a:pos x="wd2" y="hd2"/>
                </a:cxn>
                <a:cxn ang="5400000">
                  <a:pos x="wd2" y="hd2"/>
                </a:cxn>
                <a:cxn ang="10800000">
                  <a:pos x="wd2" y="hd2"/>
                </a:cxn>
                <a:cxn ang="16200000">
                  <a:pos x="wd2" y="hd2"/>
                </a:cxn>
              </a:cxnLst>
              <a:rect l="0" t="0" r="r" b="b"/>
              <a:pathLst>
                <a:path w="20646" h="21600" extrusionOk="0">
                  <a:moveTo>
                    <a:pt x="20646" y="21600"/>
                  </a:moveTo>
                  <a:cubicBezTo>
                    <a:pt x="9195" y="21600"/>
                    <a:pt x="0" y="16760"/>
                    <a:pt x="0" y="10800"/>
                  </a:cubicBezTo>
                  <a:cubicBezTo>
                    <a:pt x="0" y="4840"/>
                    <a:pt x="9283" y="0"/>
                    <a:pt x="20646" y="0"/>
                  </a:cubicBezTo>
                  <a:cubicBezTo>
                    <a:pt x="20646" y="0"/>
                    <a:pt x="-954" y="8507"/>
                    <a:pt x="20646"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578" name="9Slide.vn 105"/>
          <p:cNvGrpSpPr/>
          <p:nvPr/>
        </p:nvGrpSpPr>
        <p:grpSpPr>
          <a:xfrm>
            <a:off x="6637083" y="3034603"/>
            <a:ext cx="3080768" cy="2959367"/>
            <a:chOff x="0" y="0"/>
            <a:chExt cx="3080766" cy="2959366"/>
          </a:xfrm>
        </p:grpSpPr>
        <p:sp>
          <p:nvSpPr>
            <p:cNvPr id="546" name="9Slide.vn 106"/>
            <p:cNvSpPr/>
            <p:nvPr/>
          </p:nvSpPr>
          <p:spPr>
            <a:xfrm>
              <a:off x="606657" y="487689"/>
              <a:ext cx="1447514" cy="1954328"/>
            </a:xfrm>
            <a:custGeom>
              <a:avLst/>
              <a:gdLst/>
              <a:ahLst/>
              <a:cxnLst>
                <a:cxn ang="0">
                  <a:pos x="wd2" y="hd2"/>
                </a:cxn>
                <a:cxn ang="5400000">
                  <a:pos x="wd2" y="hd2"/>
                </a:cxn>
                <a:cxn ang="10800000">
                  <a:pos x="wd2" y="hd2"/>
                </a:cxn>
                <a:cxn ang="16200000">
                  <a:pos x="wd2" y="hd2"/>
                </a:cxn>
              </a:cxnLst>
              <a:rect l="0" t="0" r="r" b="b"/>
              <a:pathLst>
                <a:path w="21600" h="21600" extrusionOk="0">
                  <a:moveTo>
                    <a:pt x="18833" y="11873"/>
                  </a:moveTo>
                  <a:cubicBezTo>
                    <a:pt x="18833" y="10641"/>
                    <a:pt x="19692" y="9573"/>
                    <a:pt x="20947" y="9046"/>
                  </a:cubicBezTo>
                  <a:cubicBezTo>
                    <a:pt x="18200" y="2850"/>
                    <a:pt x="9645" y="0"/>
                    <a:pt x="9645" y="0"/>
                  </a:cubicBezTo>
                  <a:cubicBezTo>
                    <a:pt x="9531" y="32"/>
                    <a:pt x="9418" y="66"/>
                    <a:pt x="9307" y="100"/>
                  </a:cubicBezTo>
                  <a:cubicBezTo>
                    <a:pt x="8651" y="301"/>
                    <a:pt x="8022" y="536"/>
                    <a:pt x="7418" y="801"/>
                  </a:cubicBezTo>
                  <a:cubicBezTo>
                    <a:pt x="7048" y="964"/>
                    <a:pt x="6687" y="1138"/>
                    <a:pt x="6337" y="1322"/>
                  </a:cubicBezTo>
                  <a:cubicBezTo>
                    <a:pt x="5398" y="1818"/>
                    <a:pt x="4537" y="2391"/>
                    <a:pt x="3778" y="3029"/>
                  </a:cubicBezTo>
                  <a:cubicBezTo>
                    <a:pt x="3386" y="3357"/>
                    <a:pt x="3021" y="3703"/>
                    <a:pt x="2682" y="4063"/>
                  </a:cubicBezTo>
                  <a:cubicBezTo>
                    <a:pt x="2382" y="4383"/>
                    <a:pt x="2102" y="4717"/>
                    <a:pt x="1848" y="5062"/>
                  </a:cubicBezTo>
                  <a:cubicBezTo>
                    <a:pt x="1647" y="5333"/>
                    <a:pt x="1461" y="5610"/>
                    <a:pt x="1292" y="5895"/>
                  </a:cubicBezTo>
                  <a:cubicBezTo>
                    <a:pt x="738" y="6820"/>
                    <a:pt x="348" y="7812"/>
                    <a:pt x="150" y="8849"/>
                  </a:cubicBezTo>
                  <a:cubicBezTo>
                    <a:pt x="102" y="9098"/>
                    <a:pt x="68" y="9349"/>
                    <a:pt x="41" y="9602"/>
                  </a:cubicBezTo>
                  <a:cubicBezTo>
                    <a:pt x="15" y="9874"/>
                    <a:pt x="0" y="10148"/>
                    <a:pt x="0" y="10426"/>
                  </a:cubicBezTo>
                  <a:cubicBezTo>
                    <a:pt x="0" y="10605"/>
                    <a:pt x="5" y="10782"/>
                    <a:pt x="17" y="10959"/>
                  </a:cubicBezTo>
                  <a:lnTo>
                    <a:pt x="27" y="11097"/>
                  </a:lnTo>
                  <a:cubicBezTo>
                    <a:pt x="119" y="12249"/>
                    <a:pt x="445" y="13353"/>
                    <a:pt x="972" y="14384"/>
                  </a:cubicBezTo>
                  <a:cubicBezTo>
                    <a:pt x="1246" y="14920"/>
                    <a:pt x="1574" y="15436"/>
                    <a:pt x="1952" y="15929"/>
                  </a:cubicBezTo>
                  <a:cubicBezTo>
                    <a:pt x="2796" y="17030"/>
                    <a:pt x="3884" y="18016"/>
                    <a:pt x="5164" y="18843"/>
                  </a:cubicBezTo>
                  <a:cubicBezTo>
                    <a:pt x="5355" y="18967"/>
                    <a:pt x="5553" y="19089"/>
                    <a:pt x="5751" y="19205"/>
                  </a:cubicBezTo>
                  <a:cubicBezTo>
                    <a:pt x="6622" y="19714"/>
                    <a:pt x="7570" y="20153"/>
                    <a:pt x="8579" y="20511"/>
                  </a:cubicBezTo>
                  <a:cubicBezTo>
                    <a:pt x="8876" y="20617"/>
                    <a:pt x="9178" y="20715"/>
                    <a:pt x="9488" y="20806"/>
                  </a:cubicBezTo>
                  <a:cubicBezTo>
                    <a:pt x="10746" y="21179"/>
                    <a:pt x="12085" y="21430"/>
                    <a:pt x="13483" y="21537"/>
                  </a:cubicBezTo>
                  <a:cubicBezTo>
                    <a:pt x="14008" y="21579"/>
                    <a:pt x="14540" y="21600"/>
                    <a:pt x="15082" y="21600"/>
                  </a:cubicBezTo>
                  <a:cubicBezTo>
                    <a:pt x="15164" y="21600"/>
                    <a:pt x="15246" y="21600"/>
                    <a:pt x="15329" y="21598"/>
                  </a:cubicBezTo>
                  <a:cubicBezTo>
                    <a:pt x="16047" y="21589"/>
                    <a:pt x="16751" y="21544"/>
                    <a:pt x="17443" y="21464"/>
                  </a:cubicBezTo>
                  <a:cubicBezTo>
                    <a:pt x="17854" y="21415"/>
                    <a:pt x="18258" y="21356"/>
                    <a:pt x="18659" y="21285"/>
                  </a:cubicBezTo>
                  <a:cubicBezTo>
                    <a:pt x="18765" y="21138"/>
                    <a:pt x="18867" y="20991"/>
                    <a:pt x="18966" y="20846"/>
                  </a:cubicBezTo>
                  <a:cubicBezTo>
                    <a:pt x="20437" y="18694"/>
                    <a:pt x="21261" y="16720"/>
                    <a:pt x="21600" y="14920"/>
                  </a:cubicBezTo>
                  <a:cubicBezTo>
                    <a:pt x="19999" y="14522"/>
                    <a:pt x="18833" y="13308"/>
                    <a:pt x="18833" y="11873"/>
                  </a:cubicBezTo>
                  <a:close/>
                  <a:moveTo>
                    <a:pt x="10833" y="6857"/>
                  </a:moveTo>
                  <a:cubicBezTo>
                    <a:pt x="9546" y="6857"/>
                    <a:pt x="8501" y="6144"/>
                    <a:pt x="8501" y="5263"/>
                  </a:cubicBezTo>
                  <a:cubicBezTo>
                    <a:pt x="8501" y="4580"/>
                    <a:pt x="9130" y="3998"/>
                    <a:pt x="10010" y="3771"/>
                  </a:cubicBezTo>
                  <a:cubicBezTo>
                    <a:pt x="10267" y="3704"/>
                    <a:pt x="10542" y="3669"/>
                    <a:pt x="10833" y="3669"/>
                  </a:cubicBezTo>
                  <a:cubicBezTo>
                    <a:pt x="12119" y="3669"/>
                    <a:pt x="13164" y="4382"/>
                    <a:pt x="13164" y="5263"/>
                  </a:cubicBezTo>
                  <a:cubicBezTo>
                    <a:pt x="13164" y="6144"/>
                    <a:pt x="12119" y="6857"/>
                    <a:pt x="10833" y="6857"/>
                  </a:cubicBezTo>
                  <a:close/>
                  <a:moveTo>
                    <a:pt x="14598" y="17847"/>
                  </a:moveTo>
                  <a:cubicBezTo>
                    <a:pt x="14076" y="17847"/>
                    <a:pt x="13653" y="17569"/>
                    <a:pt x="13653" y="17226"/>
                  </a:cubicBezTo>
                  <a:cubicBezTo>
                    <a:pt x="13653" y="16882"/>
                    <a:pt x="14076" y="16604"/>
                    <a:pt x="14598" y="16604"/>
                  </a:cubicBezTo>
                  <a:cubicBezTo>
                    <a:pt x="15121" y="16604"/>
                    <a:pt x="15544" y="16883"/>
                    <a:pt x="15544" y="17226"/>
                  </a:cubicBezTo>
                  <a:cubicBezTo>
                    <a:pt x="15544" y="17568"/>
                    <a:pt x="15121" y="17847"/>
                    <a:pt x="14598" y="1784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7" name="9Slide.vn 107"/>
            <p:cNvSpPr/>
            <p:nvPr/>
          </p:nvSpPr>
          <p:spPr>
            <a:xfrm>
              <a:off x="1252858" y="419779"/>
              <a:ext cx="1375390" cy="1993390"/>
            </a:xfrm>
            <a:custGeom>
              <a:avLst/>
              <a:gdLst/>
              <a:ahLst/>
              <a:cxnLst>
                <a:cxn ang="0">
                  <a:pos x="wd2" y="hd2"/>
                </a:cxn>
                <a:cxn ang="5400000">
                  <a:pos x="wd2" y="hd2"/>
                </a:cxn>
                <a:cxn ang="10800000">
                  <a:pos x="wd2" y="hd2"/>
                </a:cxn>
                <a:cxn ang="16200000">
                  <a:pos x="wd2" y="hd2"/>
                </a:cxn>
              </a:cxnLst>
              <a:rect l="0" t="0" r="r" b="b"/>
              <a:pathLst>
                <a:path w="21600" h="21600" extrusionOk="0">
                  <a:moveTo>
                    <a:pt x="21587" y="10518"/>
                  </a:moveTo>
                  <a:cubicBezTo>
                    <a:pt x="21552" y="9879"/>
                    <a:pt x="21435" y="9254"/>
                    <a:pt x="21246" y="8648"/>
                  </a:cubicBezTo>
                  <a:cubicBezTo>
                    <a:pt x="20964" y="7734"/>
                    <a:pt x="20513" y="6863"/>
                    <a:pt x="19923" y="6050"/>
                  </a:cubicBezTo>
                  <a:cubicBezTo>
                    <a:pt x="19279" y="5165"/>
                    <a:pt x="18469" y="4350"/>
                    <a:pt x="17517" y="3621"/>
                  </a:cubicBezTo>
                  <a:cubicBezTo>
                    <a:pt x="16461" y="2812"/>
                    <a:pt x="15229" y="2113"/>
                    <a:pt x="13867" y="1549"/>
                  </a:cubicBezTo>
                  <a:cubicBezTo>
                    <a:pt x="12913" y="1154"/>
                    <a:pt x="11892" y="827"/>
                    <a:pt x="10818" y="576"/>
                  </a:cubicBezTo>
                  <a:cubicBezTo>
                    <a:pt x="9812" y="341"/>
                    <a:pt x="8761" y="174"/>
                    <a:pt x="7674" y="83"/>
                  </a:cubicBezTo>
                  <a:cubicBezTo>
                    <a:pt x="7035" y="28"/>
                    <a:pt x="6384" y="0"/>
                    <a:pt x="5722" y="0"/>
                  </a:cubicBezTo>
                  <a:cubicBezTo>
                    <a:pt x="5391" y="0"/>
                    <a:pt x="5063" y="7"/>
                    <a:pt x="4737" y="21"/>
                  </a:cubicBezTo>
                  <a:cubicBezTo>
                    <a:pt x="3429" y="77"/>
                    <a:pt x="2164" y="241"/>
                    <a:pt x="960" y="502"/>
                  </a:cubicBezTo>
                  <a:cubicBezTo>
                    <a:pt x="634" y="573"/>
                    <a:pt x="316" y="650"/>
                    <a:pt x="0" y="734"/>
                  </a:cubicBezTo>
                  <a:cubicBezTo>
                    <a:pt x="0" y="734"/>
                    <a:pt x="9003" y="3528"/>
                    <a:pt x="11894" y="9603"/>
                  </a:cubicBezTo>
                  <a:cubicBezTo>
                    <a:pt x="12172" y="9494"/>
                    <a:pt x="12467" y="9410"/>
                    <a:pt x="12778" y="9352"/>
                  </a:cubicBezTo>
                  <a:cubicBezTo>
                    <a:pt x="13091" y="9292"/>
                    <a:pt x="13419" y="9262"/>
                    <a:pt x="13758" y="9262"/>
                  </a:cubicBezTo>
                  <a:cubicBezTo>
                    <a:pt x="16015" y="9262"/>
                    <a:pt x="17846" y="10657"/>
                    <a:pt x="17846" y="12376"/>
                  </a:cubicBezTo>
                  <a:cubicBezTo>
                    <a:pt x="17846" y="13804"/>
                    <a:pt x="16583" y="15007"/>
                    <a:pt x="14862" y="15374"/>
                  </a:cubicBezTo>
                  <a:cubicBezTo>
                    <a:pt x="14511" y="15450"/>
                    <a:pt x="14142" y="15490"/>
                    <a:pt x="13760" y="15490"/>
                  </a:cubicBezTo>
                  <a:cubicBezTo>
                    <a:pt x="13350" y="15490"/>
                    <a:pt x="12956" y="15444"/>
                    <a:pt x="12584" y="15360"/>
                  </a:cubicBezTo>
                  <a:cubicBezTo>
                    <a:pt x="12225" y="17125"/>
                    <a:pt x="11357" y="19060"/>
                    <a:pt x="9812" y="21170"/>
                  </a:cubicBezTo>
                  <a:cubicBezTo>
                    <a:pt x="9708" y="21312"/>
                    <a:pt x="9601" y="21456"/>
                    <a:pt x="9489" y="21600"/>
                  </a:cubicBezTo>
                  <a:cubicBezTo>
                    <a:pt x="9708" y="21563"/>
                    <a:pt x="9927" y="21523"/>
                    <a:pt x="10141" y="21481"/>
                  </a:cubicBezTo>
                  <a:cubicBezTo>
                    <a:pt x="11475" y="21215"/>
                    <a:pt x="12737" y="20831"/>
                    <a:pt x="13903" y="20348"/>
                  </a:cubicBezTo>
                  <a:cubicBezTo>
                    <a:pt x="14325" y="20172"/>
                    <a:pt x="14735" y="19984"/>
                    <a:pt x="15130" y="19784"/>
                  </a:cubicBezTo>
                  <a:cubicBezTo>
                    <a:pt x="16051" y="19317"/>
                    <a:pt x="16894" y="18783"/>
                    <a:pt x="17647" y="18191"/>
                  </a:cubicBezTo>
                  <a:cubicBezTo>
                    <a:pt x="18182" y="17771"/>
                    <a:pt x="18673" y="17324"/>
                    <a:pt x="19111" y="16849"/>
                  </a:cubicBezTo>
                  <a:cubicBezTo>
                    <a:pt x="19821" y="16085"/>
                    <a:pt x="20393" y="15255"/>
                    <a:pt x="20813" y="14377"/>
                  </a:cubicBezTo>
                  <a:cubicBezTo>
                    <a:pt x="21127" y="13720"/>
                    <a:pt x="21351" y="13035"/>
                    <a:pt x="21478" y="12329"/>
                  </a:cubicBezTo>
                  <a:cubicBezTo>
                    <a:pt x="21559" y="11879"/>
                    <a:pt x="21600" y="11423"/>
                    <a:pt x="21600" y="10959"/>
                  </a:cubicBezTo>
                  <a:cubicBezTo>
                    <a:pt x="21600" y="10810"/>
                    <a:pt x="21597" y="10664"/>
                    <a:pt x="21587" y="10518"/>
                  </a:cubicBezTo>
                  <a:close/>
                  <a:moveTo>
                    <a:pt x="13058" y="4039"/>
                  </a:moveTo>
                  <a:cubicBezTo>
                    <a:pt x="12859" y="4118"/>
                    <a:pt x="12630" y="4164"/>
                    <a:pt x="12386" y="4164"/>
                  </a:cubicBezTo>
                  <a:cubicBezTo>
                    <a:pt x="11640" y="4164"/>
                    <a:pt x="11034" y="3746"/>
                    <a:pt x="11034" y="3231"/>
                  </a:cubicBezTo>
                  <a:cubicBezTo>
                    <a:pt x="11034" y="2970"/>
                    <a:pt x="11189" y="2734"/>
                    <a:pt x="11441" y="2564"/>
                  </a:cubicBezTo>
                  <a:cubicBezTo>
                    <a:pt x="11683" y="2401"/>
                    <a:pt x="12017" y="2299"/>
                    <a:pt x="12386" y="2299"/>
                  </a:cubicBezTo>
                  <a:cubicBezTo>
                    <a:pt x="13132" y="2299"/>
                    <a:pt x="13735" y="2717"/>
                    <a:pt x="13735" y="3231"/>
                  </a:cubicBezTo>
                  <a:cubicBezTo>
                    <a:pt x="13735" y="3577"/>
                    <a:pt x="13462" y="3880"/>
                    <a:pt x="13058" y="403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8" name="9Slide.vn 108"/>
            <p:cNvSpPr/>
            <p:nvPr/>
          </p:nvSpPr>
          <p:spPr>
            <a:xfrm>
              <a:off x="2135856" y="192708"/>
              <a:ext cx="469053" cy="5614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3" y="21600"/>
                  </a:lnTo>
                  <a:cubicBezTo>
                    <a:pt x="7606" y="18725"/>
                    <a:pt x="3993" y="16244"/>
                    <a:pt x="0" y="14242"/>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49" name="9Slide.vn 109"/>
            <p:cNvSpPr/>
            <p:nvPr/>
          </p:nvSpPr>
          <p:spPr>
            <a:xfrm>
              <a:off x="2521437" y="903904"/>
              <a:ext cx="449765" cy="3139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8" y="21600"/>
                  </a:lnTo>
                  <a:cubicBezTo>
                    <a:pt x="3184" y="15801"/>
                    <a:pt x="1806" y="10270"/>
                    <a:pt x="0" y="5107"/>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0" name="9Slide.vn 110"/>
            <p:cNvSpPr/>
            <p:nvPr/>
          </p:nvSpPr>
          <p:spPr>
            <a:xfrm>
              <a:off x="2620467" y="1390460"/>
              <a:ext cx="295954" cy="1667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9" y="16226"/>
                    <a:pt x="568" y="10769"/>
                    <a:pt x="568" y="5227"/>
                  </a:cubicBezTo>
                  <a:cubicBezTo>
                    <a:pt x="568" y="3485"/>
                    <a:pt x="544" y="1742"/>
                    <a:pt x="509" y="0"/>
                  </a:cubicBezTo>
                  <a:cubicBezTo>
                    <a:pt x="6293" y="3044"/>
                    <a:pt x="21600" y="11545"/>
                    <a:pt x="21600" y="11545"/>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1" name="9Slide.vn 111"/>
            <p:cNvSpPr/>
            <p:nvPr/>
          </p:nvSpPr>
          <p:spPr>
            <a:xfrm>
              <a:off x="2469897" y="1746221"/>
              <a:ext cx="610870" cy="3233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9" y="10535"/>
                    <a:pt x="2888" y="5414"/>
                    <a:pt x="3834"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2" name="9Slide.vn 112"/>
            <p:cNvSpPr/>
            <p:nvPr/>
          </p:nvSpPr>
          <p:spPr>
            <a:xfrm>
              <a:off x="2216084" y="2098252"/>
              <a:ext cx="284123" cy="297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60" y="7549"/>
                    <a:pt x="8539" y="3969"/>
                    <a:pt x="12186"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3" name="9Slide.vn 113"/>
            <p:cNvSpPr/>
            <p:nvPr/>
          </p:nvSpPr>
          <p:spPr>
            <a:xfrm>
              <a:off x="1898574" y="2297444"/>
              <a:ext cx="273426" cy="5001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5"/>
                  </a:lnTo>
                  <a:cubicBezTo>
                    <a:pt x="6709" y="3458"/>
                    <a:pt x="13060" y="1925"/>
                    <a:pt x="18924"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4" name="9Slide.vn 114"/>
            <p:cNvSpPr/>
            <p:nvPr/>
          </p:nvSpPr>
          <p:spPr>
            <a:xfrm>
              <a:off x="1633902" y="2429374"/>
              <a:ext cx="141657" cy="1993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0" y="21600"/>
                  </a:lnTo>
                  <a:lnTo>
                    <a:pt x="0" y="1317"/>
                  </a:lnTo>
                  <a:cubicBezTo>
                    <a:pt x="7340" y="1229"/>
                    <a:pt x="14557" y="773"/>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5" name="9Slide.vn 115"/>
            <p:cNvSpPr/>
            <p:nvPr/>
          </p:nvSpPr>
          <p:spPr>
            <a:xfrm>
              <a:off x="1230005" y="2369891"/>
              <a:ext cx="280396" cy="589476"/>
            </a:xfrm>
            <a:custGeom>
              <a:avLst/>
              <a:gdLst/>
              <a:ahLst/>
              <a:cxnLst>
                <a:cxn ang="0">
                  <a:pos x="wd2" y="hd2"/>
                </a:cxn>
                <a:cxn ang="5400000">
                  <a:pos x="wd2" y="hd2"/>
                </a:cxn>
                <a:cxn ang="10800000">
                  <a:pos x="wd2" y="hd2"/>
                </a:cxn>
                <a:cxn ang="16200000">
                  <a:pos x="wd2" y="hd2"/>
                </a:cxn>
              </a:cxnLst>
              <a:rect l="0" t="0" r="r" b="b"/>
              <a:pathLst>
                <a:path w="21600" h="21600" extrusionOk="0">
                  <a:moveTo>
                    <a:pt x="21600" y="2423"/>
                  </a:moveTo>
                  <a:lnTo>
                    <a:pt x="0" y="21600"/>
                  </a:lnTo>
                  <a:cubicBezTo>
                    <a:pt x="0" y="21600"/>
                    <a:pt x="674" y="4888"/>
                    <a:pt x="974" y="0"/>
                  </a:cubicBezTo>
                  <a:cubicBezTo>
                    <a:pt x="7454" y="1229"/>
                    <a:pt x="14383" y="2061"/>
                    <a:pt x="21600" y="242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6" name="9Slide.vn 116"/>
            <p:cNvSpPr/>
            <p:nvPr/>
          </p:nvSpPr>
          <p:spPr>
            <a:xfrm>
              <a:off x="913467" y="2224994"/>
              <a:ext cx="268239" cy="356084"/>
            </a:xfrm>
            <a:custGeom>
              <a:avLst/>
              <a:gdLst/>
              <a:ahLst/>
              <a:cxnLst>
                <a:cxn ang="0">
                  <a:pos x="wd2" y="hd2"/>
                </a:cxn>
                <a:cxn ang="5400000">
                  <a:pos x="wd2" y="hd2"/>
                </a:cxn>
                <a:cxn ang="10800000">
                  <a:pos x="wd2" y="hd2"/>
                </a:cxn>
                <a:cxn ang="16200000">
                  <a:pos x="wd2" y="hd2"/>
                </a:cxn>
              </a:cxnLst>
              <a:rect l="0" t="0" r="r" b="b"/>
              <a:pathLst>
                <a:path w="21600" h="21600" extrusionOk="0">
                  <a:moveTo>
                    <a:pt x="21600" y="7167"/>
                  </a:moveTo>
                  <a:lnTo>
                    <a:pt x="0" y="21600"/>
                  </a:lnTo>
                  <a:cubicBezTo>
                    <a:pt x="0" y="21600"/>
                    <a:pt x="4503" y="5909"/>
                    <a:pt x="6343" y="0"/>
                  </a:cubicBezTo>
                  <a:cubicBezTo>
                    <a:pt x="11041" y="2792"/>
                    <a:pt x="16144" y="5201"/>
                    <a:pt x="21600" y="716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7" name="9Slide.vn 117"/>
            <p:cNvSpPr/>
            <p:nvPr/>
          </p:nvSpPr>
          <p:spPr>
            <a:xfrm>
              <a:off x="354302" y="1928558"/>
              <a:ext cx="598389" cy="578778"/>
            </a:xfrm>
            <a:custGeom>
              <a:avLst/>
              <a:gdLst/>
              <a:ahLst/>
              <a:cxnLst>
                <a:cxn ang="0">
                  <a:pos x="wd2" y="hd2"/>
                </a:cxn>
                <a:cxn ang="5400000">
                  <a:pos x="wd2" y="hd2"/>
                </a:cxn>
                <a:cxn ang="10800000">
                  <a:pos x="wd2" y="hd2"/>
                </a:cxn>
                <a:cxn ang="16200000">
                  <a:pos x="wd2" y="hd2"/>
                </a:cxn>
              </a:cxnLst>
              <a:rect l="0" t="0" r="r" b="b"/>
              <a:pathLst>
                <a:path w="21600" h="21600" extrusionOk="0">
                  <a:moveTo>
                    <a:pt x="21600" y="9841"/>
                  </a:moveTo>
                  <a:lnTo>
                    <a:pt x="0" y="21600"/>
                  </a:lnTo>
                  <a:cubicBezTo>
                    <a:pt x="0" y="21600"/>
                    <a:pt x="10818" y="4597"/>
                    <a:pt x="13831" y="0"/>
                  </a:cubicBezTo>
                  <a:cubicBezTo>
                    <a:pt x="15872" y="3726"/>
                    <a:pt x="18505" y="7053"/>
                    <a:pt x="21600" y="984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8" name="9Slide.vn 118"/>
            <p:cNvSpPr/>
            <p:nvPr/>
          </p:nvSpPr>
          <p:spPr>
            <a:xfrm>
              <a:off x="-1" y="1491595"/>
              <a:ext cx="671975" cy="2974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58" y="0"/>
                  </a:lnTo>
                  <a:cubicBezTo>
                    <a:pt x="19756" y="7569"/>
                    <a:pt x="20464" y="14820"/>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59" name="9Slide.vn 119"/>
            <p:cNvSpPr/>
            <p:nvPr/>
          </p:nvSpPr>
          <p:spPr>
            <a:xfrm>
              <a:off x="292551" y="1356261"/>
              <a:ext cx="316700" cy="122856"/>
            </a:xfrm>
            <a:custGeom>
              <a:avLst/>
              <a:gdLst/>
              <a:ahLst/>
              <a:cxnLst>
                <a:cxn ang="0">
                  <a:pos x="wd2" y="hd2"/>
                </a:cxn>
                <a:cxn ang="5400000">
                  <a:pos x="wd2" y="hd2"/>
                </a:cxn>
                <a:cxn ang="10800000">
                  <a:pos x="wd2" y="hd2"/>
                </a:cxn>
                <a:cxn ang="16200000">
                  <a:pos x="wd2" y="hd2"/>
                </a:cxn>
              </a:cxnLst>
              <a:rect l="0" t="0" r="r" b="b"/>
              <a:pathLst>
                <a:path w="21600" h="21600" extrusionOk="0">
                  <a:moveTo>
                    <a:pt x="21423" y="13108"/>
                  </a:moveTo>
                  <a:cubicBezTo>
                    <a:pt x="21423" y="15958"/>
                    <a:pt x="21445" y="18779"/>
                    <a:pt x="21501" y="21600"/>
                  </a:cubicBezTo>
                  <a:lnTo>
                    <a:pt x="0" y="6640"/>
                  </a:lnTo>
                  <a:cubicBezTo>
                    <a:pt x="0" y="6640"/>
                    <a:pt x="16150" y="1624"/>
                    <a:pt x="21600" y="0"/>
                  </a:cubicBezTo>
                  <a:cubicBezTo>
                    <a:pt x="21489" y="4331"/>
                    <a:pt x="21423" y="8691"/>
                    <a:pt x="21423" y="1310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0" name="9Slide.vn 120"/>
            <p:cNvSpPr/>
            <p:nvPr/>
          </p:nvSpPr>
          <p:spPr>
            <a:xfrm>
              <a:off x="164184" y="1008606"/>
              <a:ext cx="529022" cy="279585"/>
            </a:xfrm>
            <a:custGeom>
              <a:avLst/>
              <a:gdLst/>
              <a:ahLst/>
              <a:cxnLst>
                <a:cxn ang="0">
                  <a:pos x="wd2" y="hd2"/>
                </a:cxn>
                <a:cxn ang="5400000">
                  <a:pos x="wd2" y="hd2"/>
                </a:cxn>
                <a:cxn ang="10800000">
                  <a:pos x="wd2" y="hd2"/>
                </a:cxn>
                <a:cxn ang="16200000">
                  <a:pos x="wd2" y="hd2"/>
                </a:cxn>
              </a:cxnLst>
              <a:rect l="0" t="0" r="r" b="b"/>
              <a:pathLst>
                <a:path w="21600" h="21600" extrusionOk="0">
                  <a:moveTo>
                    <a:pt x="21600" y="952"/>
                  </a:moveTo>
                  <a:cubicBezTo>
                    <a:pt x="20085" y="7413"/>
                    <a:pt x="19019" y="14350"/>
                    <a:pt x="18477" y="21600"/>
                  </a:cubicBezTo>
                  <a:lnTo>
                    <a:pt x="0" y="0"/>
                  </a:lnTo>
                  <a:lnTo>
                    <a:pt x="21600" y="95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1" name="9Slide.vn 121"/>
            <p:cNvSpPr/>
            <p:nvPr/>
          </p:nvSpPr>
          <p:spPr>
            <a:xfrm>
              <a:off x="632750" y="804063"/>
              <a:ext cx="153651" cy="141658"/>
            </a:xfrm>
            <a:custGeom>
              <a:avLst/>
              <a:gdLst/>
              <a:ahLst/>
              <a:cxnLst>
                <a:cxn ang="0">
                  <a:pos x="wd2" y="hd2"/>
                </a:cxn>
                <a:cxn ang="5400000">
                  <a:pos x="wd2" y="hd2"/>
                </a:cxn>
                <a:cxn ang="10800000">
                  <a:pos x="wd2" y="hd2"/>
                </a:cxn>
                <a:cxn ang="16200000">
                  <a:pos x="wd2" y="hd2"/>
                </a:cxn>
              </a:cxnLst>
              <a:rect l="0" t="0" r="r" b="b"/>
              <a:pathLst>
                <a:path w="21600" h="21600" extrusionOk="0">
                  <a:moveTo>
                    <a:pt x="21600" y="7809"/>
                  </a:moveTo>
                  <a:cubicBezTo>
                    <a:pt x="18775" y="12233"/>
                    <a:pt x="16131" y="16830"/>
                    <a:pt x="13739" y="21600"/>
                  </a:cubicBezTo>
                  <a:lnTo>
                    <a:pt x="0" y="0"/>
                  </a:lnTo>
                  <a:lnTo>
                    <a:pt x="21600" y="7809"/>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2" name="9Slide.vn 122"/>
            <p:cNvSpPr/>
            <p:nvPr/>
          </p:nvSpPr>
          <p:spPr>
            <a:xfrm>
              <a:off x="706494" y="301948"/>
              <a:ext cx="324803" cy="459653"/>
            </a:xfrm>
            <a:custGeom>
              <a:avLst/>
              <a:gdLst/>
              <a:ahLst/>
              <a:cxnLst>
                <a:cxn ang="0">
                  <a:pos x="wd2" y="hd2"/>
                </a:cxn>
                <a:cxn ang="5400000">
                  <a:pos x="wd2" y="hd2"/>
                </a:cxn>
                <a:cxn ang="10800000">
                  <a:pos x="wd2" y="hd2"/>
                </a:cxn>
                <a:cxn ang="16200000">
                  <a:pos x="wd2" y="hd2"/>
                </a:cxn>
              </a:cxnLst>
              <a:rect l="0" t="0" r="r" b="b"/>
              <a:pathLst>
                <a:path w="21600" h="21600" extrusionOk="0">
                  <a:moveTo>
                    <a:pt x="21600" y="14342"/>
                  </a:moveTo>
                  <a:cubicBezTo>
                    <a:pt x="17418" y="16451"/>
                    <a:pt x="13581" y="18889"/>
                    <a:pt x="10196" y="21600"/>
                  </a:cubicBezTo>
                  <a:cubicBezTo>
                    <a:pt x="7577" y="15911"/>
                    <a:pt x="0" y="0"/>
                    <a:pt x="0" y="0"/>
                  </a:cubicBezTo>
                  <a:lnTo>
                    <a:pt x="21600" y="143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3" name="9Slide.vn 123"/>
            <p:cNvSpPr/>
            <p:nvPr/>
          </p:nvSpPr>
          <p:spPr>
            <a:xfrm>
              <a:off x="1103746" y="347330"/>
              <a:ext cx="126582" cy="212808"/>
            </a:xfrm>
            <a:custGeom>
              <a:avLst/>
              <a:gdLst/>
              <a:ahLst/>
              <a:cxnLst>
                <a:cxn ang="0">
                  <a:pos x="wd2" y="hd2"/>
                </a:cxn>
                <a:cxn ang="5400000">
                  <a:pos x="wd2" y="hd2"/>
                </a:cxn>
                <a:cxn ang="10800000">
                  <a:pos x="wd2" y="hd2"/>
                </a:cxn>
                <a:cxn ang="16200000">
                  <a:pos x="wd2" y="hd2"/>
                </a:cxn>
              </a:cxnLst>
              <a:rect l="0" t="0" r="r" b="b"/>
              <a:pathLst>
                <a:path w="21600" h="21600" extrusionOk="0">
                  <a:moveTo>
                    <a:pt x="21600" y="15168"/>
                  </a:moveTo>
                  <a:cubicBezTo>
                    <a:pt x="14105" y="17010"/>
                    <a:pt x="6914" y="19165"/>
                    <a:pt x="0" y="21600"/>
                  </a:cubicBezTo>
                  <a:lnTo>
                    <a:pt x="0" y="0"/>
                  </a:lnTo>
                  <a:lnTo>
                    <a:pt x="21600" y="15168"/>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4" name="9Slide.vn 124"/>
            <p:cNvSpPr/>
            <p:nvPr/>
          </p:nvSpPr>
          <p:spPr>
            <a:xfrm>
              <a:off x="1314284" y="0"/>
              <a:ext cx="240524" cy="466298"/>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19" y="19783"/>
                    <a:pt x="6885" y="20481"/>
                    <a:pt x="0" y="21600"/>
                  </a:cubicBezTo>
                  <a:cubicBezTo>
                    <a:pt x="1412" y="17245"/>
                    <a:pt x="7161" y="0"/>
                    <a:pt x="7161" y="0"/>
                  </a:cubicBezTo>
                  <a:lnTo>
                    <a:pt x="21600" y="19543"/>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5" name="9Slide.vn 125"/>
            <p:cNvSpPr/>
            <p:nvPr/>
          </p:nvSpPr>
          <p:spPr>
            <a:xfrm>
              <a:off x="1741684" y="254461"/>
              <a:ext cx="200168" cy="2186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91" y="19454"/>
                    <a:pt x="7468" y="17933"/>
                    <a:pt x="0" y="17101"/>
                  </a:cubicBezTo>
                  <a:lnTo>
                    <a:pt x="18452"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6" name="9Slide.vn 126"/>
            <p:cNvSpPr/>
            <p:nvPr/>
          </p:nvSpPr>
          <p:spPr>
            <a:xfrm>
              <a:off x="1246177" y="819624"/>
              <a:ext cx="242668" cy="288499"/>
            </a:xfrm>
            <a:custGeom>
              <a:avLst/>
              <a:gdLst/>
              <a:ahLst/>
              <a:cxnLst>
                <a:cxn ang="0">
                  <a:pos x="wd2" y="hd2"/>
                </a:cxn>
                <a:cxn ang="5400000">
                  <a:pos x="wd2" y="hd2"/>
                </a:cxn>
                <a:cxn ang="10800000">
                  <a:pos x="wd2" y="hd2"/>
                </a:cxn>
                <a:cxn ang="16200000">
                  <a:pos x="wd2" y="hd2"/>
                </a:cxn>
              </a:cxnLst>
              <a:rect l="0" t="0" r="r" b="b"/>
              <a:pathLst>
                <a:path w="16888" h="21600" extrusionOk="0">
                  <a:moveTo>
                    <a:pt x="16888" y="10800"/>
                  </a:moveTo>
                  <a:cubicBezTo>
                    <a:pt x="16888" y="16770"/>
                    <a:pt x="12015" y="21600"/>
                    <a:pt x="6015" y="21600"/>
                  </a:cubicBezTo>
                  <a:cubicBezTo>
                    <a:pt x="-4712" y="10436"/>
                    <a:pt x="2180" y="692"/>
                    <a:pt x="2180" y="692"/>
                  </a:cubicBezTo>
                  <a:cubicBezTo>
                    <a:pt x="3375" y="243"/>
                    <a:pt x="4661" y="0"/>
                    <a:pt x="6015" y="0"/>
                  </a:cubicBezTo>
                  <a:cubicBezTo>
                    <a:pt x="12015" y="0"/>
                    <a:pt x="16888" y="4842"/>
                    <a:pt x="16888"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7" name="9Slide.vn 127"/>
            <p:cNvSpPr/>
            <p:nvPr/>
          </p:nvSpPr>
          <p:spPr>
            <a:xfrm>
              <a:off x="1176357" y="828863"/>
              <a:ext cx="156244" cy="2792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80" y="21600"/>
                    <a:pt x="0" y="16611"/>
                    <a:pt x="0" y="10443"/>
                  </a:cubicBezTo>
                  <a:cubicBezTo>
                    <a:pt x="0" y="5666"/>
                    <a:pt x="5826" y="1592"/>
                    <a:pt x="13982" y="0"/>
                  </a:cubicBezTo>
                  <a:cubicBezTo>
                    <a:pt x="13982" y="12"/>
                    <a:pt x="291" y="10067"/>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8" name="9Slide.vn 128"/>
            <p:cNvSpPr/>
            <p:nvPr/>
          </p:nvSpPr>
          <p:spPr>
            <a:xfrm>
              <a:off x="1563560" y="1279924"/>
              <a:ext cx="102757" cy="183634"/>
            </a:xfrm>
            <a:custGeom>
              <a:avLst/>
              <a:gdLst/>
              <a:ahLst/>
              <a:cxnLst>
                <a:cxn ang="0">
                  <a:pos x="wd2" y="hd2"/>
                </a:cxn>
                <a:cxn ang="5400000">
                  <a:pos x="wd2" y="hd2"/>
                </a:cxn>
                <a:cxn ang="10800000">
                  <a:pos x="wd2" y="hd2"/>
                </a:cxn>
                <a:cxn ang="16200000">
                  <a:pos x="wd2" y="hd2"/>
                </a:cxn>
              </a:cxnLst>
              <a:rect l="0" t="0" r="r" b="b"/>
              <a:pathLst>
                <a:path w="21600" h="21581" extrusionOk="0">
                  <a:moveTo>
                    <a:pt x="21600" y="21581"/>
                  </a:moveTo>
                  <a:cubicBezTo>
                    <a:pt x="9676" y="21581"/>
                    <a:pt x="0" y="16591"/>
                    <a:pt x="0" y="10438"/>
                  </a:cubicBezTo>
                  <a:cubicBezTo>
                    <a:pt x="0" y="5657"/>
                    <a:pt x="5826" y="1581"/>
                    <a:pt x="14002" y="0"/>
                  </a:cubicBezTo>
                  <a:cubicBezTo>
                    <a:pt x="13969" y="-19"/>
                    <a:pt x="273" y="10038"/>
                    <a:pt x="21600" y="21581"/>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69" name="9Slide.vn 129"/>
            <p:cNvSpPr/>
            <p:nvPr/>
          </p:nvSpPr>
          <p:spPr>
            <a:xfrm>
              <a:off x="1955463" y="656412"/>
              <a:ext cx="128854" cy="147652"/>
            </a:xfrm>
            <a:custGeom>
              <a:avLst/>
              <a:gdLst/>
              <a:ahLst/>
              <a:cxnLst>
                <a:cxn ang="0">
                  <a:pos x="wd2" y="hd2"/>
                </a:cxn>
                <a:cxn ang="5400000">
                  <a:pos x="wd2" y="hd2"/>
                </a:cxn>
                <a:cxn ang="10800000">
                  <a:pos x="wd2" y="hd2"/>
                </a:cxn>
                <a:cxn ang="16200000">
                  <a:pos x="wd2" y="hd2"/>
                </a:cxn>
              </a:cxnLst>
              <a:rect l="0" t="0" r="r" b="b"/>
              <a:pathLst>
                <a:path w="21600" h="21600" extrusionOk="0">
                  <a:moveTo>
                    <a:pt x="21600" y="19917"/>
                  </a:moveTo>
                  <a:cubicBezTo>
                    <a:pt x="19481" y="20984"/>
                    <a:pt x="17035" y="21600"/>
                    <a:pt x="14427" y="21600"/>
                  </a:cubicBezTo>
                  <a:cubicBezTo>
                    <a:pt x="6467" y="21600"/>
                    <a:pt x="0" y="15957"/>
                    <a:pt x="0" y="9010"/>
                  </a:cubicBezTo>
                  <a:cubicBezTo>
                    <a:pt x="0" y="5477"/>
                    <a:pt x="1658" y="2300"/>
                    <a:pt x="4347" y="0"/>
                  </a:cubicBezTo>
                  <a:cubicBezTo>
                    <a:pt x="4374" y="24"/>
                    <a:pt x="951" y="13562"/>
                    <a:pt x="21600" y="19917"/>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0" name="9Slide.vn 130"/>
            <p:cNvSpPr/>
            <p:nvPr/>
          </p:nvSpPr>
          <p:spPr>
            <a:xfrm>
              <a:off x="1980132" y="631939"/>
              <a:ext cx="147298" cy="160621"/>
            </a:xfrm>
            <a:custGeom>
              <a:avLst/>
              <a:gdLst/>
              <a:ahLst/>
              <a:cxnLst>
                <a:cxn ang="0">
                  <a:pos x="wd2" y="hd2"/>
                </a:cxn>
                <a:cxn ang="5400000">
                  <a:pos x="wd2" y="hd2"/>
                </a:cxn>
                <a:cxn ang="10800000">
                  <a:pos x="wd2" y="hd2"/>
                </a:cxn>
                <a:cxn ang="16200000">
                  <a:pos x="wd2" y="hd2"/>
                </a:cxn>
              </a:cxnLst>
              <a:rect l="0" t="0" r="r" b="b"/>
              <a:pathLst>
                <a:path w="19114" h="21600" extrusionOk="0">
                  <a:moveTo>
                    <a:pt x="19114" y="11574"/>
                  </a:moveTo>
                  <a:cubicBezTo>
                    <a:pt x="19114" y="15868"/>
                    <a:pt x="16863" y="19595"/>
                    <a:pt x="13519" y="21600"/>
                  </a:cubicBezTo>
                  <a:cubicBezTo>
                    <a:pt x="-2486" y="15737"/>
                    <a:pt x="164" y="3291"/>
                    <a:pt x="164" y="3291"/>
                  </a:cubicBezTo>
                  <a:cubicBezTo>
                    <a:pt x="2162" y="1264"/>
                    <a:pt x="4917" y="0"/>
                    <a:pt x="7967" y="0"/>
                  </a:cubicBezTo>
                  <a:cubicBezTo>
                    <a:pt x="14129" y="22"/>
                    <a:pt x="19114" y="5209"/>
                    <a:pt x="19114" y="1157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1" name="9Slide.vn 131"/>
            <p:cNvSpPr/>
            <p:nvPr/>
          </p:nvSpPr>
          <p:spPr>
            <a:xfrm>
              <a:off x="2242058" y="964032"/>
              <a:ext cx="88293" cy="96113"/>
            </a:xfrm>
            <a:custGeom>
              <a:avLst/>
              <a:gdLst/>
              <a:ahLst/>
              <a:cxnLst>
                <a:cxn ang="0">
                  <a:pos x="wd2" y="hd2"/>
                </a:cxn>
                <a:cxn ang="5400000">
                  <a:pos x="wd2" y="hd2"/>
                </a:cxn>
                <a:cxn ang="10800000">
                  <a:pos x="wd2" y="hd2"/>
                </a:cxn>
                <a:cxn ang="16200000">
                  <a:pos x="wd2" y="hd2"/>
                </a:cxn>
              </a:cxnLst>
              <a:rect l="0" t="0" r="r" b="b"/>
              <a:pathLst>
                <a:path w="19102" h="21564" extrusionOk="0">
                  <a:moveTo>
                    <a:pt x="19102" y="11528"/>
                  </a:moveTo>
                  <a:cubicBezTo>
                    <a:pt x="19102" y="15819"/>
                    <a:pt x="16858" y="19564"/>
                    <a:pt x="13492" y="21564"/>
                  </a:cubicBezTo>
                  <a:cubicBezTo>
                    <a:pt x="-2498" y="15710"/>
                    <a:pt x="167" y="3273"/>
                    <a:pt x="167" y="3273"/>
                  </a:cubicBezTo>
                  <a:cubicBezTo>
                    <a:pt x="2166" y="1237"/>
                    <a:pt x="4936" y="0"/>
                    <a:pt x="7951" y="0"/>
                  </a:cubicBezTo>
                  <a:cubicBezTo>
                    <a:pt x="14123" y="-36"/>
                    <a:pt x="19102" y="5164"/>
                    <a:pt x="19102" y="1152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2" name="9Slide.vn 132"/>
            <p:cNvSpPr/>
            <p:nvPr/>
          </p:nvSpPr>
          <p:spPr>
            <a:xfrm>
              <a:off x="2020016" y="945559"/>
              <a:ext cx="70132" cy="76502"/>
            </a:xfrm>
            <a:custGeom>
              <a:avLst/>
              <a:gdLst/>
              <a:ahLst/>
              <a:cxnLst>
                <a:cxn ang="0">
                  <a:pos x="wd2" y="hd2"/>
                </a:cxn>
                <a:cxn ang="5400000">
                  <a:pos x="wd2" y="hd2"/>
                </a:cxn>
                <a:cxn ang="10800000">
                  <a:pos x="wd2" y="hd2"/>
                </a:cxn>
                <a:cxn ang="16200000">
                  <a:pos x="wd2" y="hd2"/>
                </a:cxn>
              </a:cxnLst>
              <a:rect l="0" t="0" r="r" b="b"/>
              <a:pathLst>
                <a:path w="19114" h="21600" extrusionOk="0">
                  <a:moveTo>
                    <a:pt x="19114" y="11578"/>
                  </a:moveTo>
                  <a:cubicBezTo>
                    <a:pt x="19114" y="15880"/>
                    <a:pt x="16862" y="19632"/>
                    <a:pt x="13505" y="21600"/>
                  </a:cubicBezTo>
                  <a:cubicBezTo>
                    <a:pt x="-2486" y="15743"/>
                    <a:pt x="164" y="3295"/>
                    <a:pt x="164" y="3295"/>
                  </a:cubicBezTo>
                  <a:cubicBezTo>
                    <a:pt x="2152" y="1281"/>
                    <a:pt x="4935" y="0"/>
                    <a:pt x="7938" y="0"/>
                  </a:cubicBezTo>
                  <a:cubicBezTo>
                    <a:pt x="14123" y="0"/>
                    <a:pt x="19114" y="5171"/>
                    <a:pt x="19114" y="1157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3" name="9Slide.vn 133"/>
            <p:cNvSpPr/>
            <p:nvPr/>
          </p:nvSpPr>
          <p:spPr>
            <a:xfrm>
              <a:off x="1868915" y="1283164"/>
              <a:ext cx="330476" cy="566136"/>
            </a:xfrm>
            <a:custGeom>
              <a:avLst/>
              <a:gdLst/>
              <a:ahLst/>
              <a:cxnLst>
                <a:cxn ang="0">
                  <a:pos x="wd2" y="hd2"/>
                </a:cxn>
                <a:cxn ang="5400000">
                  <a:pos x="wd2" y="hd2"/>
                </a:cxn>
                <a:cxn ang="10800000">
                  <a:pos x="wd2" y="hd2"/>
                </a:cxn>
                <a:cxn ang="16200000">
                  <a:pos x="wd2" y="hd2"/>
                </a:cxn>
              </a:cxnLst>
              <a:rect l="0" t="0" r="r" b="b"/>
              <a:pathLst>
                <a:path w="21600" h="21600" extrusionOk="0">
                  <a:moveTo>
                    <a:pt x="21600" y="21192"/>
                  </a:moveTo>
                  <a:cubicBezTo>
                    <a:pt x="20138" y="21458"/>
                    <a:pt x="18602" y="21600"/>
                    <a:pt x="17013" y="21600"/>
                  </a:cubicBezTo>
                  <a:cubicBezTo>
                    <a:pt x="15308" y="21600"/>
                    <a:pt x="13666" y="21439"/>
                    <a:pt x="12119" y="21142"/>
                  </a:cubicBezTo>
                  <a:cubicBezTo>
                    <a:pt x="5106" y="19788"/>
                    <a:pt x="0" y="15596"/>
                    <a:pt x="0" y="10642"/>
                  </a:cubicBezTo>
                  <a:cubicBezTo>
                    <a:pt x="0" y="6388"/>
                    <a:pt x="3761" y="2702"/>
                    <a:pt x="9259" y="884"/>
                  </a:cubicBezTo>
                  <a:cubicBezTo>
                    <a:pt x="10413" y="501"/>
                    <a:pt x="11642" y="204"/>
                    <a:pt x="12935" y="0"/>
                  </a:cubicBezTo>
                  <a:cubicBezTo>
                    <a:pt x="12935" y="0"/>
                    <a:pt x="11663" y="1385"/>
                    <a:pt x="10583" y="3512"/>
                  </a:cubicBezTo>
                  <a:cubicBezTo>
                    <a:pt x="8888" y="6876"/>
                    <a:pt x="7680" y="12096"/>
                    <a:pt x="12850" y="16591"/>
                  </a:cubicBezTo>
                  <a:cubicBezTo>
                    <a:pt x="14767" y="18261"/>
                    <a:pt x="17585" y="19844"/>
                    <a:pt x="21600" y="21192"/>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4" name="9Slide.vn 134"/>
            <p:cNvSpPr/>
            <p:nvPr/>
          </p:nvSpPr>
          <p:spPr>
            <a:xfrm>
              <a:off x="1555637" y="1989820"/>
              <a:ext cx="92689" cy="112482"/>
            </a:xfrm>
            <a:custGeom>
              <a:avLst/>
              <a:gdLst/>
              <a:ahLst/>
              <a:cxnLst>
                <a:cxn ang="0">
                  <a:pos x="wd2" y="hd2"/>
                </a:cxn>
                <a:cxn ang="5400000">
                  <a:pos x="wd2" y="hd2"/>
                </a:cxn>
                <a:cxn ang="10800000">
                  <a:pos x="wd2" y="hd2"/>
                </a:cxn>
                <a:cxn ang="16200000">
                  <a:pos x="wd2" y="hd2"/>
                </a:cxn>
              </a:cxnLst>
              <a:rect l="0" t="0" r="r" b="b"/>
              <a:pathLst>
                <a:path w="15480" h="21600" extrusionOk="0">
                  <a:moveTo>
                    <a:pt x="15480" y="10800"/>
                  </a:moveTo>
                  <a:cubicBezTo>
                    <a:pt x="15480" y="16776"/>
                    <a:pt x="10743" y="21600"/>
                    <a:pt x="4897" y="21600"/>
                  </a:cubicBezTo>
                  <a:cubicBezTo>
                    <a:pt x="-6120" y="8497"/>
                    <a:pt x="4897" y="0"/>
                    <a:pt x="4897" y="0"/>
                  </a:cubicBezTo>
                  <a:cubicBezTo>
                    <a:pt x="10743" y="0"/>
                    <a:pt x="15480" y="4855"/>
                    <a:pt x="15480"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5" name="9Slide.vn 135"/>
            <p:cNvSpPr/>
            <p:nvPr/>
          </p:nvSpPr>
          <p:spPr>
            <a:xfrm>
              <a:off x="2008441" y="1274737"/>
              <a:ext cx="380906" cy="563867"/>
            </a:xfrm>
            <a:custGeom>
              <a:avLst/>
              <a:gdLst/>
              <a:ahLst/>
              <a:cxnLst>
                <a:cxn ang="0">
                  <a:pos x="wd2" y="hd2"/>
                </a:cxn>
                <a:cxn ang="5400000">
                  <a:pos x="wd2" y="hd2"/>
                </a:cxn>
                <a:cxn ang="10800000">
                  <a:pos x="wd2" y="hd2"/>
                </a:cxn>
                <a:cxn ang="16200000">
                  <a:pos x="wd2" y="hd2"/>
                </a:cxn>
              </a:cxnLst>
              <a:rect l="0" t="0" r="r" b="b"/>
              <a:pathLst>
                <a:path w="20420" h="21594" extrusionOk="0">
                  <a:moveTo>
                    <a:pt x="20420" y="10999"/>
                  </a:moveTo>
                  <a:cubicBezTo>
                    <a:pt x="20420" y="16045"/>
                    <a:pt x="16110" y="20297"/>
                    <a:pt x="10237" y="21594"/>
                  </a:cubicBezTo>
                  <a:cubicBezTo>
                    <a:pt x="6944" y="20241"/>
                    <a:pt x="4633" y="18658"/>
                    <a:pt x="3051" y="16970"/>
                  </a:cubicBezTo>
                  <a:cubicBezTo>
                    <a:pt x="-1180" y="12451"/>
                    <a:pt x="-198" y="7219"/>
                    <a:pt x="1192" y="3842"/>
                  </a:cubicBezTo>
                  <a:cubicBezTo>
                    <a:pt x="2078" y="1713"/>
                    <a:pt x="3121" y="317"/>
                    <a:pt x="3121" y="317"/>
                  </a:cubicBezTo>
                  <a:cubicBezTo>
                    <a:pt x="4190" y="106"/>
                    <a:pt x="5310" y="0"/>
                    <a:pt x="6466" y="0"/>
                  </a:cubicBezTo>
                  <a:cubicBezTo>
                    <a:pt x="14173" y="-6"/>
                    <a:pt x="20420" y="4922"/>
                    <a:pt x="20420" y="10999"/>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6" name="9Slide.vn 136"/>
            <p:cNvSpPr/>
            <p:nvPr/>
          </p:nvSpPr>
          <p:spPr>
            <a:xfrm>
              <a:off x="1521582" y="1989983"/>
              <a:ext cx="63374" cy="112485"/>
            </a:xfrm>
            <a:custGeom>
              <a:avLst/>
              <a:gdLst/>
              <a:ahLst/>
              <a:cxnLst>
                <a:cxn ang="0">
                  <a:pos x="wd2" y="hd2"/>
                </a:cxn>
                <a:cxn ang="5400000">
                  <a:pos x="wd2" y="hd2"/>
                </a:cxn>
                <a:cxn ang="10800000">
                  <a:pos x="wd2" y="hd2"/>
                </a:cxn>
                <a:cxn ang="16200000">
                  <a:pos x="wd2" y="hd2"/>
                </a:cxn>
              </a:cxnLst>
              <a:rect l="0" t="0" r="r" b="b"/>
              <a:pathLst>
                <a:path w="20751" h="21569" extrusionOk="0">
                  <a:moveTo>
                    <a:pt x="20751" y="21569"/>
                  </a:moveTo>
                  <a:cubicBezTo>
                    <a:pt x="9287" y="21569"/>
                    <a:pt x="0" y="16752"/>
                    <a:pt x="0" y="10784"/>
                  </a:cubicBezTo>
                  <a:cubicBezTo>
                    <a:pt x="0" y="4817"/>
                    <a:pt x="9287" y="0"/>
                    <a:pt x="20751" y="0"/>
                  </a:cubicBezTo>
                  <a:cubicBezTo>
                    <a:pt x="20751" y="-31"/>
                    <a:pt x="-849" y="8453"/>
                    <a:pt x="20751" y="2156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77" name="9Slide.vn 137"/>
            <p:cNvSpPr/>
            <p:nvPr/>
          </p:nvSpPr>
          <p:spPr>
            <a:xfrm>
              <a:off x="1266959" y="1732767"/>
              <a:ext cx="63374" cy="112484"/>
            </a:xfrm>
            <a:custGeom>
              <a:avLst/>
              <a:gdLst/>
              <a:ahLst/>
              <a:cxnLst>
                <a:cxn ang="0">
                  <a:pos x="wd2" y="hd2"/>
                </a:cxn>
                <a:cxn ang="5400000">
                  <a:pos x="wd2" y="hd2"/>
                </a:cxn>
                <a:cxn ang="10800000">
                  <a:pos x="wd2" y="hd2"/>
                </a:cxn>
                <a:cxn ang="16200000">
                  <a:pos x="wd2" y="hd2"/>
                </a:cxn>
              </a:cxnLst>
              <a:rect l="0" t="0" r="r" b="b"/>
              <a:pathLst>
                <a:path w="20751" h="21569" extrusionOk="0">
                  <a:moveTo>
                    <a:pt x="20751" y="21569"/>
                  </a:moveTo>
                  <a:cubicBezTo>
                    <a:pt x="9287" y="21569"/>
                    <a:pt x="0" y="16752"/>
                    <a:pt x="0" y="10784"/>
                  </a:cubicBezTo>
                  <a:cubicBezTo>
                    <a:pt x="0" y="4817"/>
                    <a:pt x="9287" y="0"/>
                    <a:pt x="20751" y="0"/>
                  </a:cubicBezTo>
                  <a:cubicBezTo>
                    <a:pt x="20751" y="-31"/>
                    <a:pt x="-849" y="8453"/>
                    <a:pt x="20751" y="2156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590" name="9Slide.vn 138"/>
          <p:cNvGrpSpPr/>
          <p:nvPr/>
        </p:nvGrpSpPr>
        <p:grpSpPr>
          <a:xfrm>
            <a:off x="13668576" y="10300131"/>
            <a:ext cx="1400334" cy="2164793"/>
            <a:chOff x="0" y="0"/>
            <a:chExt cx="1400332" cy="2164792"/>
          </a:xfrm>
        </p:grpSpPr>
        <p:sp>
          <p:nvSpPr>
            <p:cNvPr id="579" name="9Slide.vn 139"/>
            <p:cNvSpPr/>
            <p:nvPr/>
          </p:nvSpPr>
          <p:spPr>
            <a:xfrm>
              <a:off x="-1" y="415153"/>
              <a:ext cx="1400334" cy="1749639"/>
            </a:xfrm>
            <a:custGeom>
              <a:avLst/>
              <a:gdLst/>
              <a:ahLst/>
              <a:cxnLst>
                <a:cxn ang="0">
                  <a:pos x="wd2" y="hd2"/>
                </a:cxn>
                <a:cxn ang="5400000">
                  <a:pos x="wd2" y="hd2"/>
                </a:cxn>
                <a:cxn ang="10800000">
                  <a:pos x="wd2" y="hd2"/>
                </a:cxn>
                <a:cxn ang="16200000">
                  <a:pos x="wd2" y="hd2"/>
                </a:cxn>
              </a:cxnLst>
              <a:rect l="0" t="0" r="r" b="b"/>
              <a:pathLst>
                <a:path w="21508" h="21457" extrusionOk="0">
                  <a:moveTo>
                    <a:pt x="21496" y="14419"/>
                  </a:moveTo>
                  <a:cubicBezTo>
                    <a:pt x="21407" y="16068"/>
                    <a:pt x="20747" y="17694"/>
                    <a:pt x="19472" y="18986"/>
                  </a:cubicBezTo>
                  <a:cubicBezTo>
                    <a:pt x="17715" y="20767"/>
                    <a:pt x="14593" y="21600"/>
                    <a:pt x="11760" y="21437"/>
                  </a:cubicBezTo>
                  <a:cubicBezTo>
                    <a:pt x="9684" y="21318"/>
                    <a:pt x="7578" y="21195"/>
                    <a:pt x="5607" y="20660"/>
                  </a:cubicBezTo>
                  <a:cubicBezTo>
                    <a:pt x="3633" y="20125"/>
                    <a:pt x="1773" y="19127"/>
                    <a:pt x="812" y="17652"/>
                  </a:cubicBezTo>
                  <a:cubicBezTo>
                    <a:pt x="770" y="17589"/>
                    <a:pt x="733" y="17527"/>
                    <a:pt x="695" y="17464"/>
                  </a:cubicBezTo>
                  <a:cubicBezTo>
                    <a:pt x="434" y="17016"/>
                    <a:pt x="257" y="16543"/>
                    <a:pt x="148" y="16058"/>
                  </a:cubicBezTo>
                  <a:cubicBezTo>
                    <a:pt x="-69" y="15102"/>
                    <a:pt x="-24" y="14097"/>
                    <a:pt x="130" y="13127"/>
                  </a:cubicBezTo>
                  <a:cubicBezTo>
                    <a:pt x="158" y="12954"/>
                    <a:pt x="190" y="12779"/>
                    <a:pt x="222" y="12606"/>
                  </a:cubicBezTo>
                  <a:cubicBezTo>
                    <a:pt x="1108" y="8187"/>
                    <a:pt x="4260" y="4099"/>
                    <a:pt x="8726" y="1403"/>
                  </a:cubicBezTo>
                  <a:cubicBezTo>
                    <a:pt x="9592" y="881"/>
                    <a:pt x="10508" y="411"/>
                    <a:pt x="11464" y="0"/>
                  </a:cubicBezTo>
                  <a:cubicBezTo>
                    <a:pt x="11464" y="0"/>
                    <a:pt x="11464" y="0"/>
                    <a:pt x="11467" y="0"/>
                  </a:cubicBezTo>
                  <a:cubicBezTo>
                    <a:pt x="11536" y="2"/>
                    <a:pt x="13879" y="89"/>
                    <a:pt x="14720" y="1882"/>
                  </a:cubicBezTo>
                  <a:cubicBezTo>
                    <a:pt x="14466" y="2667"/>
                    <a:pt x="14738" y="3552"/>
                    <a:pt x="15253" y="4270"/>
                  </a:cubicBezTo>
                  <a:cubicBezTo>
                    <a:pt x="15863" y="5124"/>
                    <a:pt x="16771" y="5814"/>
                    <a:pt x="17588" y="6551"/>
                  </a:cubicBezTo>
                  <a:cubicBezTo>
                    <a:pt x="19465" y="8253"/>
                    <a:pt x="20896" y="10316"/>
                    <a:pt x="21354" y="12552"/>
                  </a:cubicBezTo>
                  <a:cubicBezTo>
                    <a:pt x="21484" y="13166"/>
                    <a:pt x="21531" y="13794"/>
                    <a:pt x="21496" y="14419"/>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80" name="9Slide.vn 140"/>
            <p:cNvSpPr/>
            <p:nvPr/>
          </p:nvSpPr>
          <p:spPr>
            <a:xfrm>
              <a:off x="746924" y="355023"/>
              <a:ext cx="244253" cy="213294"/>
            </a:xfrm>
            <a:custGeom>
              <a:avLst/>
              <a:gdLst/>
              <a:ahLst/>
              <a:cxnLst>
                <a:cxn ang="0">
                  <a:pos x="wd2" y="hd2"/>
                </a:cxn>
                <a:cxn ang="5400000">
                  <a:pos x="wd2" y="hd2"/>
                </a:cxn>
                <a:cxn ang="10800000">
                  <a:pos x="wd2" y="hd2"/>
                </a:cxn>
                <a:cxn ang="16200000">
                  <a:pos x="wd2" y="hd2"/>
                </a:cxn>
              </a:cxnLst>
              <a:rect l="0" t="0" r="r" b="b"/>
              <a:pathLst>
                <a:path w="21600" h="21600" extrusionOk="0">
                  <a:moveTo>
                    <a:pt x="21600" y="14985"/>
                  </a:moveTo>
                  <a:cubicBezTo>
                    <a:pt x="20912" y="16019"/>
                    <a:pt x="20310" y="17070"/>
                    <a:pt x="19894" y="18005"/>
                  </a:cubicBezTo>
                  <a:cubicBezTo>
                    <a:pt x="19393" y="19171"/>
                    <a:pt x="19006" y="20369"/>
                    <a:pt x="18733" y="21600"/>
                  </a:cubicBezTo>
                  <a:cubicBezTo>
                    <a:pt x="13889" y="6811"/>
                    <a:pt x="401" y="6089"/>
                    <a:pt x="0" y="6057"/>
                  </a:cubicBezTo>
                  <a:cubicBezTo>
                    <a:pt x="1018" y="5416"/>
                    <a:pt x="2035" y="4825"/>
                    <a:pt x="3067" y="4235"/>
                  </a:cubicBezTo>
                  <a:cubicBezTo>
                    <a:pt x="3798" y="2856"/>
                    <a:pt x="4486" y="1444"/>
                    <a:pt x="5131" y="0"/>
                  </a:cubicBezTo>
                  <a:cubicBezTo>
                    <a:pt x="5131" y="16"/>
                    <a:pt x="19966" y="2528"/>
                    <a:pt x="21600" y="14985"/>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81" name="9Slide.vn 141"/>
            <p:cNvSpPr/>
            <p:nvPr/>
          </p:nvSpPr>
          <p:spPr>
            <a:xfrm>
              <a:off x="805110" y="-1"/>
              <a:ext cx="505342" cy="503002"/>
            </a:xfrm>
            <a:custGeom>
              <a:avLst/>
              <a:gdLst/>
              <a:ahLst/>
              <a:cxnLst>
                <a:cxn ang="0">
                  <a:pos x="wd2" y="hd2"/>
                </a:cxn>
                <a:cxn ang="5400000">
                  <a:pos x="wd2" y="hd2"/>
                </a:cxn>
                <a:cxn ang="10800000">
                  <a:pos x="wd2" y="hd2"/>
                </a:cxn>
                <a:cxn ang="16200000">
                  <a:pos x="wd2" y="hd2"/>
                </a:cxn>
              </a:cxnLst>
              <a:rect l="0" t="0" r="r" b="b"/>
              <a:pathLst>
                <a:path w="21225" h="21220" extrusionOk="0">
                  <a:moveTo>
                    <a:pt x="20912" y="16577"/>
                  </a:moveTo>
                  <a:cubicBezTo>
                    <a:pt x="20273" y="17377"/>
                    <a:pt x="19068" y="17275"/>
                    <a:pt x="18047" y="17206"/>
                  </a:cubicBezTo>
                  <a:cubicBezTo>
                    <a:pt x="14942" y="17008"/>
                    <a:pt x="11777" y="17924"/>
                    <a:pt x="9258" y="19757"/>
                  </a:cubicBezTo>
                  <a:cubicBezTo>
                    <a:pt x="8782" y="20105"/>
                    <a:pt x="8264" y="20646"/>
                    <a:pt x="7822" y="21220"/>
                  </a:cubicBezTo>
                  <a:cubicBezTo>
                    <a:pt x="7046" y="16030"/>
                    <a:pt x="0" y="14984"/>
                    <a:pt x="0" y="14984"/>
                  </a:cubicBezTo>
                  <a:cubicBezTo>
                    <a:pt x="1872" y="11312"/>
                    <a:pt x="2941" y="7155"/>
                    <a:pt x="2716" y="3066"/>
                  </a:cubicBezTo>
                  <a:cubicBezTo>
                    <a:pt x="2662" y="2034"/>
                    <a:pt x="2641" y="789"/>
                    <a:pt x="3499" y="229"/>
                  </a:cubicBezTo>
                  <a:cubicBezTo>
                    <a:pt x="4432" y="-380"/>
                    <a:pt x="5684" y="324"/>
                    <a:pt x="6392" y="1186"/>
                  </a:cubicBezTo>
                  <a:cubicBezTo>
                    <a:pt x="7100" y="2047"/>
                    <a:pt x="7645" y="3141"/>
                    <a:pt x="8659" y="3599"/>
                  </a:cubicBezTo>
                  <a:cubicBezTo>
                    <a:pt x="10790" y="4564"/>
                    <a:pt x="13356" y="2150"/>
                    <a:pt x="15480" y="3135"/>
                  </a:cubicBezTo>
                  <a:cubicBezTo>
                    <a:pt x="16726" y="3709"/>
                    <a:pt x="17236" y="5302"/>
                    <a:pt x="16998" y="6663"/>
                  </a:cubicBezTo>
                  <a:cubicBezTo>
                    <a:pt x="16767" y="8023"/>
                    <a:pt x="15957" y="9200"/>
                    <a:pt x="15167" y="10328"/>
                  </a:cubicBezTo>
                  <a:cubicBezTo>
                    <a:pt x="14534" y="11230"/>
                    <a:pt x="16195" y="11825"/>
                    <a:pt x="17182" y="12317"/>
                  </a:cubicBezTo>
                  <a:cubicBezTo>
                    <a:pt x="18169" y="12810"/>
                    <a:pt x="19292" y="13035"/>
                    <a:pt x="20177" y="13699"/>
                  </a:cubicBezTo>
                  <a:cubicBezTo>
                    <a:pt x="21062" y="14362"/>
                    <a:pt x="21600" y="15716"/>
                    <a:pt x="20912" y="16577"/>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588" name="Graphic 1"/>
            <p:cNvGrpSpPr/>
            <p:nvPr/>
          </p:nvGrpSpPr>
          <p:grpSpPr>
            <a:xfrm>
              <a:off x="424987" y="1181941"/>
              <a:ext cx="550709" cy="521834"/>
              <a:chOff x="0" y="0"/>
              <a:chExt cx="550707" cy="521833"/>
            </a:xfrm>
          </p:grpSpPr>
          <p:sp>
            <p:nvSpPr>
              <p:cNvPr id="582" name="9Slide.vn 142"/>
              <p:cNvSpPr/>
              <p:nvPr/>
            </p:nvSpPr>
            <p:spPr>
              <a:xfrm>
                <a:off x="36519" y="313294"/>
                <a:ext cx="476508" cy="208540"/>
              </a:xfrm>
              <a:custGeom>
                <a:avLst/>
                <a:gdLst/>
                <a:ahLst/>
                <a:cxnLst>
                  <a:cxn ang="0">
                    <a:pos x="wd2" y="hd2"/>
                  </a:cxn>
                  <a:cxn ang="5400000">
                    <a:pos x="wd2" y="hd2"/>
                  </a:cxn>
                  <a:cxn ang="10800000">
                    <a:pos x="wd2" y="hd2"/>
                  </a:cxn>
                  <a:cxn ang="16200000">
                    <a:pos x="wd2" y="hd2"/>
                  </a:cxn>
                </a:cxnLst>
                <a:rect l="0" t="0" r="r" b="b"/>
                <a:pathLst>
                  <a:path w="21600" h="18442" extrusionOk="0">
                    <a:moveTo>
                      <a:pt x="10807" y="15093"/>
                    </a:moveTo>
                    <a:cubicBezTo>
                      <a:pt x="6414" y="21600"/>
                      <a:pt x="1455" y="17329"/>
                      <a:pt x="0" y="12470"/>
                    </a:cubicBezTo>
                    <a:cubicBezTo>
                      <a:pt x="2843" y="17099"/>
                      <a:pt x="5709" y="17630"/>
                      <a:pt x="8309" y="12083"/>
                    </a:cubicBezTo>
                    <a:cubicBezTo>
                      <a:pt x="9830" y="8843"/>
                      <a:pt x="9926" y="4844"/>
                      <a:pt x="8978" y="731"/>
                    </a:cubicBezTo>
                    <a:cubicBezTo>
                      <a:pt x="9176" y="502"/>
                      <a:pt x="9367" y="258"/>
                      <a:pt x="9558" y="29"/>
                    </a:cubicBezTo>
                    <a:cubicBezTo>
                      <a:pt x="10653" y="1390"/>
                      <a:pt x="11109" y="1390"/>
                      <a:pt x="12020" y="0"/>
                    </a:cubicBezTo>
                    <a:cubicBezTo>
                      <a:pt x="12211" y="215"/>
                      <a:pt x="12416" y="430"/>
                      <a:pt x="12637" y="674"/>
                    </a:cubicBezTo>
                    <a:cubicBezTo>
                      <a:pt x="11564" y="5661"/>
                      <a:pt x="11902" y="10205"/>
                      <a:pt x="14062" y="13545"/>
                    </a:cubicBezTo>
                    <a:cubicBezTo>
                      <a:pt x="16633" y="17515"/>
                      <a:pt x="19212" y="16598"/>
                      <a:pt x="21600" y="12341"/>
                    </a:cubicBezTo>
                    <a:cubicBezTo>
                      <a:pt x="21409" y="14634"/>
                      <a:pt x="18786" y="17773"/>
                      <a:pt x="16538" y="18318"/>
                    </a:cubicBezTo>
                    <a:cubicBezTo>
                      <a:pt x="14900" y="18705"/>
                      <a:pt x="13092" y="18332"/>
                      <a:pt x="10807" y="15093"/>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83" name="9Slide.vn 143"/>
              <p:cNvSpPr/>
              <p:nvPr/>
            </p:nvSpPr>
            <p:spPr>
              <a:xfrm>
                <a:off x="-1" y="2107"/>
                <a:ext cx="269013" cy="413786"/>
              </a:xfrm>
              <a:custGeom>
                <a:avLst/>
                <a:gdLst/>
                <a:ahLst/>
                <a:cxnLst>
                  <a:cxn ang="0">
                    <a:pos x="wd2" y="hd2"/>
                  </a:cxn>
                  <a:cxn ang="5400000">
                    <a:pos x="wd2" y="hd2"/>
                  </a:cxn>
                  <a:cxn ang="10800000">
                    <a:pos x="wd2" y="hd2"/>
                  </a:cxn>
                  <a:cxn ang="16200000">
                    <a:pos x="wd2" y="hd2"/>
                  </a:cxn>
                </a:cxnLst>
                <a:rect l="0" t="0" r="r" b="b"/>
                <a:pathLst>
                  <a:path w="20255" h="21600" extrusionOk="0">
                    <a:moveTo>
                      <a:pt x="1078" y="21600"/>
                    </a:moveTo>
                    <a:cubicBezTo>
                      <a:pt x="-1253" y="18393"/>
                      <a:pt x="-191" y="12530"/>
                      <a:pt x="8131" y="10026"/>
                    </a:cubicBezTo>
                    <a:cubicBezTo>
                      <a:pt x="7619" y="6963"/>
                      <a:pt x="8802" y="4273"/>
                      <a:pt x="12134" y="2132"/>
                    </a:cubicBezTo>
                    <a:cubicBezTo>
                      <a:pt x="14050" y="897"/>
                      <a:pt x="16332" y="135"/>
                      <a:pt x="19041" y="0"/>
                    </a:cubicBezTo>
                    <a:cubicBezTo>
                      <a:pt x="13452" y="1421"/>
                      <a:pt x="10645" y="4027"/>
                      <a:pt x="12280" y="8173"/>
                    </a:cubicBezTo>
                    <a:cubicBezTo>
                      <a:pt x="13318" y="10796"/>
                      <a:pt x="16271" y="12124"/>
                      <a:pt x="20164" y="12471"/>
                    </a:cubicBezTo>
                    <a:cubicBezTo>
                      <a:pt x="20335" y="12962"/>
                      <a:pt x="20347" y="13326"/>
                      <a:pt x="19456" y="13562"/>
                    </a:cubicBezTo>
                    <a:cubicBezTo>
                      <a:pt x="18529" y="13808"/>
                      <a:pt x="18028" y="14459"/>
                      <a:pt x="18175" y="15102"/>
                    </a:cubicBezTo>
                    <a:cubicBezTo>
                      <a:pt x="18321" y="15728"/>
                      <a:pt x="17906" y="15898"/>
                      <a:pt x="17186" y="16100"/>
                    </a:cubicBezTo>
                    <a:cubicBezTo>
                      <a:pt x="15429" y="14375"/>
                      <a:pt x="13001" y="13359"/>
                      <a:pt x="9925" y="13309"/>
                    </a:cubicBezTo>
                    <a:cubicBezTo>
                      <a:pt x="6838" y="13258"/>
                      <a:pt x="4287" y="14146"/>
                      <a:pt x="2457" y="15889"/>
                    </a:cubicBezTo>
                    <a:cubicBezTo>
                      <a:pt x="639" y="17615"/>
                      <a:pt x="456" y="19561"/>
                      <a:pt x="1078"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84" name="9Slide.vn 144"/>
              <p:cNvSpPr/>
              <p:nvPr/>
            </p:nvSpPr>
            <p:spPr>
              <a:xfrm>
                <a:off x="281579" y="0"/>
                <a:ext cx="269129" cy="415729"/>
              </a:xfrm>
              <a:custGeom>
                <a:avLst/>
                <a:gdLst/>
                <a:ahLst/>
                <a:cxnLst>
                  <a:cxn ang="0">
                    <a:pos x="wd2" y="hd2"/>
                  </a:cxn>
                  <a:cxn ang="5400000">
                    <a:pos x="wd2" y="hd2"/>
                  </a:cxn>
                  <a:cxn ang="10800000">
                    <a:pos x="wd2" y="hd2"/>
                  </a:cxn>
                  <a:cxn ang="16200000">
                    <a:pos x="wd2" y="hd2"/>
                  </a:cxn>
                </a:cxnLst>
                <a:rect l="0" t="0" r="r" b="b"/>
                <a:pathLst>
                  <a:path w="20275" h="21600" extrusionOk="0">
                    <a:moveTo>
                      <a:pt x="1258" y="0"/>
                    </a:moveTo>
                    <a:cubicBezTo>
                      <a:pt x="2027" y="126"/>
                      <a:pt x="2808" y="227"/>
                      <a:pt x="3553" y="396"/>
                    </a:cubicBezTo>
                    <a:cubicBezTo>
                      <a:pt x="8865" y="1634"/>
                      <a:pt x="12296" y="4985"/>
                      <a:pt x="12125" y="8893"/>
                    </a:cubicBezTo>
                    <a:cubicBezTo>
                      <a:pt x="12088" y="9760"/>
                      <a:pt x="12308" y="10215"/>
                      <a:pt x="13566" y="10653"/>
                    </a:cubicBezTo>
                    <a:cubicBezTo>
                      <a:pt x="19085" y="12606"/>
                      <a:pt x="21600" y="17128"/>
                      <a:pt x="19585" y="21170"/>
                    </a:cubicBezTo>
                    <a:cubicBezTo>
                      <a:pt x="19512" y="21314"/>
                      <a:pt x="19414" y="21457"/>
                      <a:pt x="19329" y="21600"/>
                    </a:cubicBezTo>
                    <a:cubicBezTo>
                      <a:pt x="19243" y="21592"/>
                      <a:pt x="19170" y="21583"/>
                      <a:pt x="19085" y="21575"/>
                    </a:cubicBezTo>
                    <a:cubicBezTo>
                      <a:pt x="19121" y="21356"/>
                      <a:pt x="19134" y="21137"/>
                      <a:pt x="19194" y="20918"/>
                    </a:cubicBezTo>
                    <a:cubicBezTo>
                      <a:pt x="20269" y="17516"/>
                      <a:pt x="17424" y="14299"/>
                      <a:pt x="12516" y="13524"/>
                    </a:cubicBezTo>
                    <a:cubicBezTo>
                      <a:pt x="8828" y="12935"/>
                      <a:pt x="5800" y="13794"/>
                      <a:pt x="3407" y="15781"/>
                    </a:cubicBezTo>
                    <a:cubicBezTo>
                      <a:pt x="3346" y="15832"/>
                      <a:pt x="3297" y="15890"/>
                      <a:pt x="3236" y="15949"/>
                    </a:cubicBezTo>
                    <a:cubicBezTo>
                      <a:pt x="3175" y="16000"/>
                      <a:pt x="3101" y="16050"/>
                      <a:pt x="3016" y="16118"/>
                    </a:cubicBezTo>
                    <a:cubicBezTo>
                      <a:pt x="2369" y="15941"/>
                      <a:pt x="1929" y="15806"/>
                      <a:pt x="2027" y="15141"/>
                    </a:cubicBezTo>
                    <a:cubicBezTo>
                      <a:pt x="2161" y="14223"/>
                      <a:pt x="1282" y="13617"/>
                      <a:pt x="0" y="13347"/>
                    </a:cubicBezTo>
                    <a:cubicBezTo>
                      <a:pt x="0" y="13069"/>
                      <a:pt x="0" y="12825"/>
                      <a:pt x="0" y="12539"/>
                    </a:cubicBezTo>
                    <a:cubicBezTo>
                      <a:pt x="4677" y="12059"/>
                      <a:pt x="7839" y="10299"/>
                      <a:pt x="8327" y="6998"/>
                    </a:cubicBezTo>
                    <a:cubicBezTo>
                      <a:pt x="8852" y="3436"/>
                      <a:pt x="6044" y="1238"/>
                      <a:pt x="1136" y="211"/>
                    </a:cubicBezTo>
                    <a:cubicBezTo>
                      <a:pt x="1172" y="160"/>
                      <a:pt x="1221" y="76"/>
                      <a:pt x="1258" y="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85" name="9Slide.vn 145"/>
              <p:cNvSpPr/>
              <p:nvPr/>
            </p:nvSpPr>
            <p:spPr>
              <a:xfrm>
                <a:off x="317961" y="267913"/>
                <a:ext cx="109501" cy="163536"/>
              </a:xfrm>
              <a:custGeom>
                <a:avLst/>
                <a:gdLst/>
                <a:ahLst/>
                <a:cxnLst>
                  <a:cxn ang="0">
                    <a:pos x="wd2" y="hd2"/>
                  </a:cxn>
                  <a:cxn ang="5400000">
                    <a:pos x="wd2" y="hd2"/>
                  </a:cxn>
                  <a:cxn ang="10800000">
                    <a:pos x="wd2" y="hd2"/>
                  </a:cxn>
                  <a:cxn ang="16200000">
                    <a:pos x="wd2" y="hd2"/>
                  </a:cxn>
                </a:cxnLst>
                <a:rect l="0" t="0" r="r" b="b"/>
                <a:pathLst>
                  <a:path w="18264" h="21600" extrusionOk="0">
                    <a:moveTo>
                      <a:pt x="2095" y="21600"/>
                    </a:moveTo>
                    <a:cubicBezTo>
                      <a:pt x="1717" y="21044"/>
                      <a:pt x="1338" y="20551"/>
                      <a:pt x="1041" y="20059"/>
                    </a:cubicBezTo>
                    <a:cubicBezTo>
                      <a:pt x="-554" y="17318"/>
                      <a:pt x="-527" y="17318"/>
                      <a:pt x="2609" y="15756"/>
                    </a:cubicBezTo>
                    <a:cubicBezTo>
                      <a:pt x="8935" y="12673"/>
                      <a:pt x="11666" y="8178"/>
                      <a:pt x="11666" y="728"/>
                    </a:cubicBezTo>
                    <a:cubicBezTo>
                      <a:pt x="13558" y="492"/>
                      <a:pt x="15504" y="235"/>
                      <a:pt x="17369" y="0"/>
                    </a:cubicBezTo>
                    <a:cubicBezTo>
                      <a:pt x="21046" y="7129"/>
                      <a:pt x="12882" y="18624"/>
                      <a:pt x="2095"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86" name="9Slide.vn 146"/>
              <p:cNvSpPr/>
              <p:nvPr/>
            </p:nvSpPr>
            <p:spPr>
              <a:xfrm>
                <a:off x="123480" y="268237"/>
                <a:ext cx="108499" cy="163537"/>
              </a:xfrm>
              <a:custGeom>
                <a:avLst/>
                <a:gdLst/>
                <a:ahLst/>
                <a:cxnLst>
                  <a:cxn ang="0">
                    <a:pos x="wd2" y="hd2"/>
                  </a:cxn>
                  <a:cxn ang="5400000">
                    <a:pos x="wd2" y="hd2"/>
                  </a:cxn>
                  <a:cxn ang="10800000">
                    <a:pos x="wd2" y="hd2"/>
                  </a:cxn>
                  <a:cxn ang="16200000">
                    <a:pos x="wd2" y="hd2"/>
                  </a:cxn>
                </a:cxnLst>
                <a:rect l="0" t="0" r="r" b="b"/>
                <a:pathLst>
                  <a:path w="19461" h="21600" extrusionOk="0">
                    <a:moveTo>
                      <a:pt x="17369" y="21600"/>
                    </a:moveTo>
                    <a:cubicBezTo>
                      <a:pt x="3706" y="17982"/>
                      <a:pt x="-1847" y="6808"/>
                      <a:pt x="537" y="0"/>
                    </a:cubicBezTo>
                    <a:cubicBezTo>
                      <a:pt x="2659" y="235"/>
                      <a:pt x="4810" y="450"/>
                      <a:pt x="7020" y="685"/>
                    </a:cubicBezTo>
                    <a:cubicBezTo>
                      <a:pt x="6467" y="5181"/>
                      <a:pt x="7660" y="9098"/>
                      <a:pt x="11468" y="12309"/>
                    </a:cubicBezTo>
                    <a:cubicBezTo>
                      <a:pt x="13328" y="13872"/>
                      <a:pt x="15683" y="15135"/>
                      <a:pt x="18096" y="16248"/>
                    </a:cubicBezTo>
                    <a:cubicBezTo>
                      <a:pt x="19491" y="16890"/>
                      <a:pt x="19753" y="17404"/>
                      <a:pt x="19172" y="18411"/>
                    </a:cubicBezTo>
                    <a:cubicBezTo>
                      <a:pt x="18532" y="19438"/>
                      <a:pt x="17980" y="20487"/>
                      <a:pt x="17369"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87" name="9Slide.vn 147"/>
              <p:cNvSpPr/>
              <p:nvPr/>
            </p:nvSpPr>
            <p:spPr>
              <a:xfrm>
                <a:off x="184293" y="139222"/>
                <a:ext cx="182763" cy="63375"/>
              </a:xfrm>
              <a:custGeom>
                <a:avLst/>
                <a:gdLst/>
                <a:ahLst/>
                <a:cxnLst>
                  <a:cxn ang="0">
                    <a:pos x="wd2" y="hd2"/>
                  </a:cxn>
                  <a:cxn ang="5400000">
                    <a:pos x="wd2" y="hd2"/>
                  </a:cxn>
                  <a:cxn ang="10800000">
                    <a:pos x="wd2" y="hd2"/>
                  </a:cxn>
                  <a:cxn ang="16200000">
                    <a:pos x="wd2" y="hd2"/>
                  </a:cxn>
                </a:cxnLst>
                <a:rect l="0" t="0" r="r" b="b"/>
                <a:pathLst>
                  <a:path w="20519" h="19109" extrusionOk="0">
                    <a:moveTo>
                      <a:pt x="18129" y="19109"/>
                    </a:moveTo>
                    <a:cubicBezTo>
                      <a:pt x="12797" y="9286"/>
                      <a:pt x="7556" y="9335"/>
                      <a:pt x="2352" y="18865"/>
                    </a:cubicBezTo>
                    <a:cubicBezTo>
                      <a:pt x="2189" y="18621"/>
                      <a:pt x="2043" y="18474"/>
                      <a:pt x="1952" y="18230"/>
                    </a:cubicBezTo>
                    <a:cubicBezTo>
                      <a:pt x="-796" y="11534"/>
                      <a:pt x="-705" y="8993"/>
                      <a:pt x="2625" y="4839"/>
                    </a:cubicBezTo>
                    <a:cubicBezTo>
                      <a:pt x="8485" y="-2491"/>
                      <a:pt x="14162" y="-1465"/>
                      <a:pt x="19658" y="7723"/>
                    </a:cubicBezTo>
                    <a:cubicBezTo>
                      <a:pt x="20640" y="9384"/>
                      <a:pt x="20804" y="10850"/>
                      <a:pt x="20040" y="13196"/>
                    </a:cubicBezTo>
                    <a:cubicBezTo>
                      <a:pt x="19385" y="15102"/>
                      <a:pt x="18766" y="17105"/>
                      <a:pt x="18129" y="19109"/>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589" name="9Slide.vn 148"/>
            <p:cNvSpPr/>
            <p:nvPr/>
          </p:nvSpPr>
          <p:spPr>
            <a:xfrm>
              <a:off x="45292" y="1590863"/>
              <a:ext cx="1354319" cy="573930"/>
            </a:xfrm>
            <a:custGeom>
              <a:avLst/>
              <a:gdLst/>
              <a:ahLst/>
              <a:cxnLst>
                <a:cxn ang="0">
                  <a:pos x="wd2" y="hd2"/>
                </a:cxn>
                <a:cxn ang="5400000">
                  <a:pos x="wd2" y="hd2"/>
                </a:cxn>
                <a:cxn ang="10800000">
                  <a:pos x="wd2" y="hd2"/>
                </a:cxn>
                <a:cxn ang="16200000">
                  <a:pos x="wd2" y="hd2"/>
                </a:cxn>
              </a:cxnLst>
              <a:rect l="0" t="0" r="r" b="b"/>
              <a:pathLst>
                <a:path w="21600" h="21170" extrusionOk="0">
                  <a:moveTo>
                    <a:pt x="21600" y="0"/>
                  </a:moveTo>
                  <a:cubicBezTo>
                    <a:pt x="21507" y="4962"/>
                    <a:pt x="20822" y="9852"/>
                    <a:pt x="19498" y="13738"/>
                  </a:cubicBezTo>
                  <a:cubicBezTo>
                    <a:pt x="17673" y="19095"/>
                    <a:pt x="14432" y="21600"/>
                    <a:pt x="11490" y="21110"/>
                  </a:cubicBezTo>
                  <a:cubicBezTo>
                    <a:pt x="9334" y="20751"/>
                    <a:pt x="7147" y="20380"/>
                    <a:pt x="5100" y="18772"/>
                  </a:cubicBezTo>
                  <a:cubicBezTo>
                    <a:pt x="3050" y="17164"/>
                    <a:pt x="1119" y="14163"/>
                    <a:pt x="121" y="9727"/>
                  </a:cubicBezTo>
                  <a:cubicBezTo>
                    <a:pt x="78" y="9536"/>
                    <a:pt x="39" y="9350"/>
                    <a:pt x="0" y="9159"/>
                  </a:cubicBezTo>
                  <a:cubicBezTo>
                    <a:pt x="132" y="9422"/>
                    <a:pt x="271" y="9667"/>
                    <a:pt x="406" y="9912"/>
                  </a:cubicBezTo>
                  <a:cubicBezTo>
                    <a:pt x="2805" y="14300"/>
                    <a:pt x="5834" y="16769"/>
                    <a:pt x="8885" y="17014"/>
                  </a:cubicBezTo>
                  <a:cubicBezTo>
                    <a:pt x="10629" y="17158"/>
                    <a:pt x="12387" y="16566"/>
                    <a:pt x="14029" y="15191"/>
                  </a:cubicBezTo>
                  <a:cubicBezTo>
                    <a:pt x="17249" y="12513"/>
                    <a:pt x="19951" y="6911"/>
                    <a:pt x="21600" y="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671" name="9Slide.vn 149"/>
          <p:cNvGrpSpPr/>
          <p:nvPr/>
        </p:nvGrpSpPr>
        <p:grpSpPr>
          <a:xfrm>
            <a:off x="15938980" y="7907976"/>
            <a:ext cx="5048711" cy="4808639"/>
            <a:chOff x="0" y="0"/>
            <a:chExt cx="5048710" cy="4808637"/>
          </a:xfrm>
        </p:grpSpPr>
        <p:sp>
          <p:nvSpPr>
            <p:cNvPr id="591" name="9Slide.vn 150"/>
            <p:cNvSpPr/>
            <p:nvPr/>
          </p:nvSpPr>
          <p:spPr>
            <a:xfrm>
              <a:off x="684659" y="3127896"/>
              <a:ext cx="388318" cy="265159"/>
            </a:xfrm>
            <a:custGeom>
              <a:avLst/>
              <a:gdLst/>
              <a:ahLst/>
              <a:cxnLst>
                <a:cxn ang="0">
                  <a:pos x="wd2" y="hd2"/>
                </a:cxn>
                <a:cxn ang="5400000">
                  <a:pos x="wd2" y="hd2"/>
                </a:cxn>
                <a:cxn ang="10800000">
                  <a:pos x="wd2" y="hd2"/>
                </a:cxn>
                <a:cxn ang="16200000">
                  <a:pos x="wd2" y="hd2"/>
                </a:cxn>
              </a:cxnLst>
              <a:rect l="0" t="0" r="r" b="b"/>
              <a:pathLst>
                <a:path w="20129" h="21587" extrusionOk="0">
                  <a:moveTo>
                    <a:pt x="19878" y="20096"/>
                  </a:moveTo>
                  <a:lnTo>
                    <a:pt x="0" y="21587"/>
                  </a:lnTo>
                  <a:lnTo>
                    <a:pt x="13896" y="0"/>
                  </a:lnTo>
                  <a:cubicBezTo>
                    <a:pt x="13896" y="-13"/>
                    <a:pt x="21600" y="17285"/>
                    <a:pt x="19878" y="20096"/>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2" name="9Slide.vn 151"/>
            <p:cNvSpPr/>
            <p:nvPr/>
          </p:nvSpPr>
          <p:spPr>
            <a:xfrm>
              <a:off x="3298156" y="0"/>
              <a:ext cx="602765" cy="265941"/>
            </a:xfrm>
            <a:custGeom>
              <a:avLst/>
              <a:gdLst/>
              <a:ahLst/>
              <a:cxnLst>
                <a:cxn ang="0">
                  <a:pos x="wd2" y="hd2"/>
                </a:cxn>
                <a:cxn ang="5400000">
                  <a:pos x="wd2" y="hd2"/>
                </a:cxn>
                <a:cxn ang="10800000">
                  <a:pos x="wd2" y="hd2"/>
                </a:cxn>
                <a:cxn ang="16200000">
                  <a:pos x="wd2" y="hd2"/>
                </a:cxn>
              </a:cxnLst>
              <a:rect l="0" t="0" r="r" b="b"/>
              <a:pathLst>
                <a:path w="21600" h="20357" extrusionOk="0">
                  <a:moveTo>
                    <a:pt x="0" y="18880"/>
                  </a:moveTo>
                  <a:cubicBezTo>
                    <a:pt x="4757" y="21002"/>
                    <a:pt x="8851" y="20592"/>
                    <a:pt x="12162" y="19191"/>
                  </a:cubicBezTo>
                  <a:cubicBezTo>
                    <a:pt x="18191" y="16635"/>
                    <a:pt x="21600" y="10754"/>
                    <a:pt x="21600" y="10754"/>
                  </a:cubicBezTo>
                  <a:cubicBezTo>
                    <a:pt x="20462" y="7317"/>
                    <a:pt x="18923" y="4476"/>
                    <a:pt x="17151" y="2615"/>
                  </a:cubicBezTo>
                  <a:cubicBezTo>
                    <a:pt x="14834" y="171"/>
                    <a:pt x="12139" y="-598"/>
                    <a:pt x="9601" y="469"/>
                  </a:cubicBezTo>
                  <a:cubicBezTo>
                    <a:pt x="8288" y="1015"/>
                    <a:pt x="7034" y="2032"/>
                    <a:pt x="5820" y="3236"/>
                  </a:cubicBezTo>
                  <a:cubicBezTo>
                    <a:pt x="4919" y="4129"/>
                    <a:pt x="4031" y="5146"/>
                    <a:pt x="3252" y="6474"/>
                  </a:cubicBezTo>
                  <a:cubicBezTo>
                    <a:pt x="1475" y="9513"/>
                    <a:pt x="430" y="14042"/>
                    <a:pt x="0" y="1888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3" name="9Slide.vn 152"/>
            <p:cNvSpPr/>
            <p:nvPr/>
          </p:nvSpPr>
          <p:spPr>
            <a:xfrm>
              <a:off x="3291511" y="140487"/>
              <a:ext cx="635668" cy="388014"/>
            </a:xfrm>
            <a:custGeom>
              <a:avLst/>
              <a:gdLst/>
              <a:ahLst/>
              <a:cxnLst>
                <a:cxn ang="0">
                  <a:pos x="wd2" y="hd2"/>
                </a:cxn>
                <a:cxn ang="5400000">
                  <a:pos x="wd2" y="hd2"/>
                </a:cxn>
                <a:cxn ang="10800000">
                  <a:pos x="wd2" y="hd2"/>
                </a:cxn>
                <a:cxn ang="16200000">
                  <a:pos x="wd2" y="hd2"/>
                </a:cxn>
              </a:cxnLst>
              <a:rect l="0" t="0" r="r" b="b"/>
              <a:pathLst>
                <a:path w="21600" h="21600" extrusionOk="0">
                  <a:moveTo>
                    <a:pt x="10211" y="15239"/>
                  </a:moveTo>
                  <a:cubicBezTo>
                    <a:pt x="9605" y="16232"/>
                    <a:pt x="2836" y="17901"/>
                    <a:pt x="2836" y="17901"/>
                  </a:cubicBezTo>
                  <a:cubicBezTo>
                    <a:pt x="3778" y="18785"/>
                    <a:pt x="4869" y="20057"/>
                    <a:pt x="5882" y="21600"/>
                  </a:cubicBezTo>
                  <a:lnTo>
                    <a:pt x="12061" y="17495"/>
                  </a:lnTo>
                  <a:lnTo>
                    <a:pt x="11830" y="8815"/>
                  </a:lnTo>
                  <a:lnTo>
                    <a:pt x="11857" y="8815"/>
                  </a:lnTo>
                  <a:cubicBezTo>
                    <a:pt x="16396" y="8192"/>
                    <a:pt x="21600" y="2445"/>
                    <a:pt x="21600" y="2445"/>
                  </a:cubicBezTo>
                  <a:cubicBezTo>
                    <a:pt x="21341" y="1597"/>
                    <a:pt x="21044" y="776"/>
                    <a:pt x="20708" y="0"/>
                  </a:cubicBezTo>
                  <a:cubicBezTo>
                    <a:pt x="20708" y="0"/>
                    <a:pt x="17475" y="4268"/>
                    <a:pt x="11758" y="6135"/>
                  </a:cubicBezTo>
                  <a:cubicBezTo>
                    <a:pt x="8625" y="7155"/>
                    <a:pt x="4736" y="7444"/>
                    <a:pt x="226" y="5910"/>
                  </a:cubicBezTo>
                  <a:cubicBezTo>
                    <a:pt x="77" y="7173"/>
                    <a:pt x="5" y="8463"/>
                    <a:pt x="0" y="9744"/>
                  </a:cubicBezTo>
                  <a:lnTo>
                    <a:pt x="9434" y="10430"/>
                  </a:lnTo>
                  <a:cubicBezTo>
                    <a:pt x="9440" y="10430"/>
                    <a:pt x="10817" y="14247"/>
                    <a:pt x="10211" y="1523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4" name="9Slide.vn 153"/>
            <p:cNvSpPr/>
            <p:nvPr/>
          </p:nvSpPr>
          <p:spPr>
            <a:xfrm>
              <a:off x="3291511" y="315532"/>
              <a:ext cx="305186" cy="146681"/>
            </a:xfrm>
            <a:custGeom>
              <a:avLst/>
              <a:gdLst/>
              <a:ahLst/>
              <a:cxnLst>
                <a:cxn ang="0">
                  <a:pos x="wd2" y="hd2"/>
                </a:cxn>
                <a:cxn ang="5400000">
                  <a:pos x="wd2" y="hd2"/>
                </a:cxn>
                <a:cxn ang="10800000">
                  <a:pos x="wd2" y="hd2"/>
                </a:cxn>
                <a:cxn ang="16200000">
                  <a:pos x="wd2" y="hd2"/>
                </a:cxn>
              </a:cxnLst>
              <a:rect l="0" t="0" r="r" b="b"/>
              <a:pathLst>
                <a:path w="20698" h="21600" extrusionOk="0">
                  <a:moveTo>
                    <a:pt x="0" y="0"/>
                  </a:moveTo>
                  <a:cubicBezTo>
                    <a:pt x="0" y="979"/>
                    <a:pt x="11" y="1981"/>
                    <a:pt x="33" y="2960"/>
                  </a:cubicBezTo>
                  <a:cubicBezTo>
                    <a:pt x="154" y="8211"/>
                    <a:pt x="572" y="13580"/>
                    <a:pt x="1858" y="18044"/>
                  </a:cubicBezTo>
                  <a:cubicBezTo>
                    <a:pt x="2726" y="18402"/>
                    <a:pt x="4089" y="19643"/>
                    <a:pt x="5672" y="21600"/>
                  </a:cubicBezTo>
                  <a:cubicBezTo>
                    <a:pt x="5672" y="21600"/>
                    <a:pt x="19182" y="17208"/>
                    <a:pt x="20391" y="14559"/>
                  </a:cubicBezTo>
                  <a:cubicBezTo>
                    <a:pt x="21600" y="11934"/>
                    <a:pt x="18852" y="1838"/>
                    <a:pt x="18852" y="1838"/>
                  </a:cubicBezTo>
                  <a:lnTo>
                    <a:pt x="0" y="0"/>
                  </a:lnTo>
                  <a:close/>
                </a:path>
              </a:pathLst>
            </a:custGeom>
            <a:solidFill>
              <a:srgbClr val="6C53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5" name="9Slide.vn 154"/>
            <p:cNvSpPr/>
            <p:nvPr/>
          </p:nvSpPr>
          <p:spPr>
            <a:xfrm>
              <a:off x="3291511" y="438062"/>
              <a:ext cx="275703" cy="373589"/>
            </a:xfrm>
            <a:custGeom>
              <a:avLst/>
              <a:gdLst/>
              <a:ahLst/>
              <a:cxnLst>
                <a:cxn ang="0">
                  <a:pos x="wd2" y="hd2"/>
                </a:cxn>
                <a:cxn ang="5400000">
                  <a:pos x="wd2" y="hd2"/>
                </a:cxn>
                <a:cxn ang="10800000">
                  <a:pos x="wd2" y="hd2"/>
                </a:cxn>
                <a:cxn ang="16200000">
                  <a:pos x="wd2" y="hd2"/>
                </a:cxn>
              </a:cxnLst>
              <a:rect l="0" t="0" r="r" b="b"/>
              <a:pathLst>
                <a:path w="21588" h="21600" extrusionOk="0">
                  <a:moveTo>
                    <a:pt x="0" y="8687"/>
                  </a:moveTo>
                  <a:lnTo>
                    <a:pt x="3668" y="12182"/>
                  </a:lnTo>
                  <a:lnTo>
                    <a:pt x="7170" y="15528"/>
                  </a:lnTo>
                  <a:lnTo>
                    <a:pt x="12957" y="21057"/>
                  </a:lnTo>
                  <a:lnTo>
                    <a:pt x="21587" y="21600"/>
                  </a:lnTo>
                  <a:cubicBezTo>
                    <a:pt x="21600" y="19351"/>
                    <a:pt x="21410" y="17102"/>
                    <a:pt x="21105" y="14862"/>
                  </a:cubicBezTo>
                  <a:cubicBezTo>
                    <a:pt x="20623" y="11208"/>
                    <a:pt x="17349" y="7843"/>
                    <a:pt x="13567" y="5238"/>
                  </a:cubicBezTo>
                  <a:cubicBezTo>
                    <a:pt x="11232" y="3626"/>
                    <a:pt x="8719" y="2305"/>
                    <a:pt x="6549" y="1396"/>
                  </a:cubicBezTo>
                  <a:cubicBezTo>
                    <a:pt x="4734" y="628"/>
                    <a:pt x="3160" y="141"/>
                    <a:pt x="2145" y="0"/>
                  </a:cubicBezTo>
                  <a:lnTo>
                    <a:pt x="0" y="8687"/>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6" name="9Slide.vn 155"/>
            <p:cNvSpPr/>
            <p:nvPr/>
          </p:nvSpPr>
          <p:spPr>
            <a:xfrm>
              <a:off x="3298156" y="648761"/>
              <a:ext cx="84930" cy="84281"/>
            </a:xfrm>
            <a:custGeom>
              <a:avLst/>
              <a:gdLst/>
              <a:ahLst/>
              <a:cxnLst>
                <a:cxn ang="0">
                  <a:pos x="wd2" y="hd2"/>
                </a:cxn>
                <a:cxn ang="5400000">
                  <a:pos x="wd2" y="hd2"/>
                </a:cxn>
                <a:cxn ang="10800000">
                  <a:pos x="wd2" y="hd2"/>
                </a:cxn>
                <a:cxn ang="16200000">
                  <a:pos x="wd2" y="hd2"/>
                </a:cxn>
              </a:cxnLst>
              <a:rect l="0" t="0" r="r" b="b"/>
              <a:pathLst>
                <a:path w="21600" h="21600" extrusionOk="0">
                  <a:moveTo>
                    <a:pt x="0" y="7186"/>
                  </a:moveTo>
                  <a:lnTo>
                    <a:pt x="10223" y="21600"/>
                  </a:lnTo>
                  <a:lnTo>
                    <a:pt x="21600" y="14829"/>
                  </a:lnTo>
                  <a:lnTo>
                    <a:pt x="10223" y="0"/>
                  </a:lnTo>
                  <a:close/>
                </a:path>
              </a:pathLst>
            </a:custGeom>
            <a:solidFill>
              <a:srgbClr val="6C53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7" name="9Slide.vn 156"/>
            <p:cNvSpPr/>
            <p:nvPr/>
          </p:nvSpPr>
          <p:spPr>
            <a:xfrm>
              <a:off x="3144668" y="603380"/>
              <a:ext cx="261433" cy="287363"/>
            </a:xfrm>
            <a:custGeom>
              <a:avLst/>
              <a:gdLst/>
              <a:ahLst/>
              <a:cxnLst>
                <a:cxn ang="0">
                  <a:pos x="wd2" y="hd2"/>
                </a:cxn>
                <a:cxn ang="5400000">
                  <a:pos x="wd2" y="hd2"/>
                </a:cxn>
                <a:cxn ang="10800000">
                  <a:pos x="wd2" y="hd2"/>
                </a:cxn>
                <a:cxn ang="16200000">
                  <a:pos x="wd2" y="hd2"/>
                </a:cxn>
              </a:cxnLst>
              <a:rect l="0" t="0" r="r" b="b"/>
              <a:pathLst>
                <a:path w="21600" h="21600" extrusionOk="0">
                  <a:moveTo>
                    <a:pt x="0" y="4386"/>
                  </a:moveTo>
                  <a:lnTo>
                    <a:pt x="13298" y="21600"/>
                  </a:lnTo>
                  <a:lnTo>
                    <a:pt x="21600" y="16325"/>
                  </a:lnTo>
                  <a:lnTo>
                    <a:pt x="16002" y="9746"/>
                  </a:lnTo>
                  <a:lnTo>
                    <a:pt x="12682" y="5519"/>
                  </a:lnTo>
                  <a:lnTo>
                    <a:pt x="7861" y="0"/>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8" name="9Slide.vn 157"/>
            <p:cNvSpPr/>
            <p:nvPr/>
          </p:nvSpPr>
          <p:spPr>
            <a:xfrm>
              <a:off x="4200278" y="3188350"/>
              <a:ext cx="526250" cy="639883"/>
            </a:xfrm>
            <a:custGeom>
              <a:avLst/>
              <a:gdLst/>
              <a:ahLst/>
              <a:cxnLst>
                <a:cxn ang="0">
                  <a:pos x="wd2" y="hd2"/>
                </a:cxn>
                <a:cxn ang="5400000">
                  <a:pos x="wd2" y="hd2"/>
                </a:cxn>
                <a:cxn ang="10800000">
                  <a:pos x="wd2" y="hd2"/>
                </a:cxn>
                <a:cxn ang="16200000">
                  <a:pos x="wd2" y="hd2"/>
                </a:cxn>
              </a:cxnLst>
              <a:rect l="0" t="0" r="r" b="b"/>
              <a:pathLst>
                <a:path w="21356" h="21600" extrusionOk="0">
                  <a:moveTo>
                    <a:pt x="4150" y="18821"/>
                  </a:moveTo>
                  <a:cubicBezTo>
                    <a:pt x="3966" y="19483"/>
                    <a:pt x="3894" y="20167"/>
                    <a:pt x="3933" y="20850"/>
                  </a:cubicBezTo>
                  <a:cubicBezTo>
                    <a:pt x="3940" y="21004"/>
                    <a:pt x="3960" y="21168"/>
                    <a:pt x="4078" y="21283"/>
                  </a:cubicBezTo>
                  <a:cubicBezTo>
                    <a:pt x="4216" y="21419"/>
                    <a:pt x="4446" y="21452"/>
                    <a:pt x="4663" y="21480"/>
                  </a:cubicBezTo>
                  <a:cubicBezTo>
                    <a:pt x="5328" y="21551"/>
                    <a:pt x="6005" y="21595"/>
                    <a:pt x="6689" y="21600"/>
                  </a:cubicBezTo>
                  <a:cubicBezTo>
                    <a:pt x="6775" y="21600"/>
                    <a:pt x="6854" y="21600"/>
                    <a:pt x="6939" y="21600"/>
                  </a:cubicBezTo>
                  <a:cubicBezTo>
                    <a:pt x="11787" y="21600"/>
                    <a:pt x="16752" y="19964"/>
                    <a:pt x="20192" y="17174"/>
                  </a:cubicBezTo>
                  <a:cubicBezTo>
                    <a:pt x="20350" y="17043"/>
                    <a:pt x="20495" y="16906"/>
                    <a:pt x="20620" y="16753"/>
                  </a:cubicBezTo>
                  <a:cubicBezTo>
                    <a:pt x="21429" y="15801"/>
                    <a:pt x="21600" y="14477"/>
                    <a:pt x="20988" y="13421"/>
                  </a:cubicBezTo>
                  <a:cubicBezTo>
                    <a:pt x="20692" y="12895"/>
                    <a:pt x="20232" y="12452"/>
                    <a:pt x="19850" y="11971"/>
                  </a:cubicBezTo>
                  <a:cubicBezTo>
                    <a:pt x="18509" y="10280"/>
                    <a:pt x="18140" y="8190"/>
                    <a:pt x="17923" y="6171"/>
                  </a:cubicBezTo>
                  <a:cubicBezTo>
                    <a:pt x="17706" y="4120"/>
                    <a:pt x="17614" y="2063"/>
                    <a:pt x="17575" y="0"/>
                  </a:cubicBezTo>
                  <a:lnTo>
                    <a:pt x="17555" y="0"/>
                  </a:lnTo>
                  <a:cubicBezTo>
                    <a:pt x="17555" y="0"/>
                    <a:pt x="7932" y="148"/>
                    <a:pt x="2743" y="4131"/>
                  </a:cubicBezTo>
                  <a:cubicBezTo>
                    <a:pt x="2355" y="4667"/>
                    <a:pt x="1894" y="5192"/>
                    <a:pt x="1460" y="5723"/>
                  </a:cubicBezTo>
                  <a:cubicBezTo>
                    <a:pt x="1164" y="6084"/>
                    <a:pt x="881" y="6445"/>
                    <a:pt x="651" y="6817"/>
                  </a:cubicBezTo>
                  <a:cubicBezTo>
                    <a:pt x="309" y="7359"/>
                    <a:pt x="66" y="7917"/>
                    <a:pt x="26" y="8519"/>
                  </a:cubicBezTo>
                  <a:cubicBezTo>
                    <a:pt x="13" y="8748"/>
                    <a:pt x="0" y="8984"/>
                    <a:pt x="0" y="9219"/>
                  </a:cubicBezTo>
                  <a:cubicBezTo>
                    <a:pt x="1375" y="12436"/>
                    <a:pt x="2756" y="15658"/>
                    <a:pt x="4150" y="18821"/>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599" name="9Slide.vn 158"/>
            <p:cNvSpPr/>
            <p:nvPr/>
          </p:nvSpPr>
          <p:spPr>
            <a:xfrm>
              <a:off x="4267866" y="3144427"/>
              <a:ext cx="365483" cy="1666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558" y="6303"/>
                    <a:pt x="21571" y="5736"/>
                    <a:pt x="21571" y="5736"/>
                  </a:cubicBezTo>
                  <a:lnTo>
                    <a:pt x="21600" y="5736"/>
                  </a:lnTo>
                  <a:cubicBezTo>
                    <a:pt x="21581" y="3824"/>
                    <a:pt x="21581" y="1912"/>
                    <a:pt x="21571" y="0"/>
                  </a:cubicBezTo>
                  <a:cubicBezTo>
                    <a:pt x="21571" y="0"/>
                    <a:pt x="6868" y="3110"/>
                    <a:pt x="2031" y="11515"/>
                  </a:cubicBezTo>
                  <a:cubicBezTo>
                    <a:pt x="1600" y="14015"/>
                    <a:pt x="1149" y="16494"/>
                    <a:pt x="642" y="18953"/>
                  </a:cubicBezTo>
                  <a:cubicBezTo>
                    <a:pt x="450" y="19814"/>
                    <a:pt x="239" y="20718"/>
                    <a:pt x="0" y="216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0" name="9Slide.vn 159"/>
            <p:cNvSpPr/>
            <p:nvPr/>
          </p:nvSpPr>
          <p:spPr>
            <a:xfrm>
              <a:off x="4302226" y="2455437"/>
              <a:ext cx="330709" cy="777485"/>
            </a:xfrm>
            <a:custGeom>
              <a:avLst/>
              <a:gdLst/>
              <a:ahLst/>
              <a:cxnLst>
                <a:cxn ang="0">
                  <a:pos x="wd2" y="hd2"/>
                </a:cxn>
                <a:cxn ang="5400000">
                  <a:pos x="wd2" y="hd2"/>
                </a:cxn>
                <a:cxn ang="10800000">
                  <a:pos x="wd2" y="hd2"/>
                </a:cxn>
                <a:cxn ang="16200000">
                  <a:pos x="wd2" y="hd2"/>
                </a:cxn>
              </a:cxnLst>
              <a:rect l="0" t="0" r="r" b="b"/>
              <a:pathLst>
                <a:path w="21552" h="21600" extrusionOk="0">
                  <a:moveTo>
                    <a:pt x="0" y="21600"/>
                  </a:moveTo>
                  <a:cubicBezTo>
                    <a:pt x="5345" y="19803"/>
                    <a:pt x="21547" y="19137"/>
                    <a:pt x="21547" y="19137"/>
                  </a:cubicBezTo>
                  <a:cubicBezTo>
                    <a:pt x="21516" y="16818"/>
                    <a:pt x="21600" y="14495"/>
                    <a:pt x="21505" y="12171"/>
                  </a:cubicBezTo>
                  <a:cubicBezTo>
                    <a:pt x="21452" y="10969"/>
                    <a:pt x="21072" y="7038"/>
                    <a:pt x="20459" y="5493"/>
                  </a:cubicBezTo>
                  <a:cubicBezTo>
                    <a:pt x="19878" y="3629"/>
                    <a:pt x="18991" y="1788"/>
                    <a:pt x="17671" y="0"/>
                  </a:cubicBezTo>
                  <a:cubicBezTo>
                    <a:pt x="17597" y="329"/>
                    <a:pt x="17491" y="653"/>
                    <a:pt x="17365" y="977"/>
                  </a:cubicBezTo>
                  <a:cubicBezTo>
                    <a:pt x="17196" y="1405"/>
                    <a:pt x="16984" y="1828"/>
                    <a:pt x="16731" y="2251"/>
                  </a:cubicBezTo>
                  <a:cubicBezTo>
                    <a:pt x="15622" y="4165"/>
                    <a:pt x="13794" y="6016"/>
                    <a:pt x="12031" y="7848"/>
                  </a:cubicBezTo>
                  <a:cubicBezTo>
                    <a:pt x="11999" y="7880"/>
                    <a:pt x="11978" y="7907"/>
                    <a:pt x="11946" y="7938"/>
                  </a:cubicBezTo>
                  <a:cubicBezTo>
                    <a:pt x="10816" y="9123"/>
                    <a:pt x="9707" y="10307"/>
                    <a:pt x="8619" y="11500"/>
                  </a:cubicBezTo>
                  <a:cubicBezTo>
                    <a:pt x="6221" y="14130"/>
                    <a:pt x="3940" y="16777"/>
                    <a:pt x="1785" y="19443"/>
                  </a:cubicBezTo>
                  <a:cubicBezTo>
                    <a:pt x="1204" y="20159"/>
                    <a:pt x="623" y="20884"/>
                    <a:pt x="0" y="2160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1" name="9Slide.vn 160"/>
            <p:cNvSpPr/>
            <p:nvPr/>
          </p:nvSpPr>
          <p:spPr>
            <a:xfrm>
              <a:off x="4325401" y="570621"/>
              <a:ext cx="723309" cy="1652290"/>
            </a:xfrm>
            <a:custGeom>
              <a:avLst/>
              <a:gdLst/>
              <a:ahLst/>
              <a:cxnLst>
                <a:cxn ang="0">
                  <a:pos x="wd2" y="hd2"/>
                </a:cxn>
                <a:cxn ang="5400000">
                  <a:pos x="wd2" y="hd2"/>
                </a:cxn>
                <a:cxn ang="10800000">
                  <a:pos x="wd2" y="hd2"/>
                </a:cxn>
                <a:cxn ang="16200000">
                  <a:pos x="wd2" y="hd2"/>
                </a:cxn>
              </a:cxnLst>
              <a:rect l="0" t="0" r="r" b="b"/>
              <a:pathLst>
                <a:path w="20375" h="20985" extrusionOk="0">
                  <a:moveTo>
                    <a:pt x="0" y="2494"/>
                  </a:moveTo>
                  <a:cubicBezTo>
                    <a:pt x="0" y="2732"/>
                    <a:pt x="9" y="2971"/>
                    <a:pt x="32" y="3210"/>
                  </a:cubicBezTo>
                  <a:cubicBezTo>
                    <a:pt x="110" y="4126"/>
                    <a:pt x="347" y="5036"/>
                    <a:pt x="735" y="5935"/>
                  </a:cubicBezTo>
                  <a:cubicBezTo>
                    <a:pt x="1214" y="7041"/>
                    <a:pt x="1922" y="8122"/>
                    <a:pt x="2529" y="9213"/>
                  </a:cubicBezTo>
                  <a:cubicBezTo>
                    <a:pt x="3561" y="11063"/>
                    <a:pt x="4305" y="12947"/>
                    <a:pt x="4757" y="14845"/>
                  </a:cubicBezTo>
                  <a:cubicBezTo>
                    <a:pt x="4826" y="15131"/>
                    <a:pt x="4890" y="15417"/>
                    <a:pt x="4945" y="15705"/>
                  </a:cubicBezTo>
                  <a:cubicBezTo>
                    <a:pt x="4977" y="15876"/>
                    <a:pt x="5036" y="16043"/>
                    <a:pt x="5109" y="16207"/>
                  </a:cubicBezTo>
                  <a:cubicBezTo>
                    <a:pt x="5123" y="16240"/>
                    <a:pt x="5141" y="16275"/>
                    <a:pt x="5159" y="16308"/>
                  </a:cubicBezTo>
                  <a:cubicBezTo>
                    <a:pt x="5360" y="16724"/>
                    <a:pt x="5652" y="17128"/>
                    <a:pt x="5903" y="17537"/>
                  </a:cubicBezTo>
                  <a:cubicBezTo>
                    <a:pt x="6045" y="17770"/>
                    <a:pt x="6177" y="18007"/>
                    <a:pt x="6264" y="18245"/>
                  </a:cubicBezTo>
                  <a:cubicBezTo>
                    <a:pt x="6291" y="18324"/>
                    <a:pt x="6319" y="18404"/>
                    <a:pt x="6337" y="18484"/>
                  </a:cubicBezTo>
                  <a:cubicBezTo>
                    <a:pt x="6396" y="18723"/>
                    <a:pt x="6460" y="18962"/>
                    <a:pt x="6520" y="19203"/>
                  </a:cubicBezTo>
                  <a:cubicBezTo>
                    <a:pt x="6520" y="19203"/>
                    <a:pt x="6520" y="19203"/>
                    <a:pt x="6520" y="19203"/>
                  </a:cubicBezTo>
                  <a:cubicBezTo>
                    <a:pt x="7962" y="20211"/>
                    <a:pt x="10022" y="21012"/>
                    <a:pt x="12907" y="20985"/>
                  </a:cubicBezTo>
                  <a:cubicBezTo>
                    <a:pt x="14505" y="20942"/>
                    <a:pt x="15208" y="20827"/>
                    <a:pt x="15208" y="20827"/>
                  </a:cubicBezTo>
                  <a:cubicBezTo>
                    <a:pt x="21600" y="20044"/>
                    <a:pt x="20258" y="16992"/>
                    <a:pt x="20258" y="16992"/>
                  </a:cubicBezTo>
                  <a:cubicBezTo>
                    <a:pt x="20258" y="16992"/>
                    <a:pt x="18066" y="8881"/>
                    <a:pt x="16925" y="5773"/>
                  </a:cubicBezTo>
                  <a:cubicBezTo>
                    <a:pt x="15783" y="2664"/>
                    <a:pt x="12907" y="-588"/>
                    <a:pt x="6561" y="91"/>
                  </a:cubicBezTo>
                  <a:cubicBezTo>
                    <a:pt x="3429" y="427"/>
                    <a:pt x="1794" y="1016"/>
                    <a:pt x="941" y="1526"/>
                  </a:cubicBezTo>
                  <a:cubicBezTo>
                    <a:pt x="941" y="1526"/>
                    <a:pt x="941" y="1526"/>
                    <a:pt x="941" y="1526"/>
                  </a:cubicBezTo>
                  <a:cubicBezTo>
                    <a:pt x="50" y="2053"/>
                    <a:pt x="0" y="2494"/>
                    <a:pt x="0" y="2494"/>
                  </a:cubicBezTo>
                  <a:close/>
                  <a:moveTo>
                    <a:pt x="10474" y="10481"/>
                  </a:moveTo>
                  <a:cubicBezTo>
                    <a:pt x="14085" y="10236"/>
                    <a:pt x="14875" y="14009"/>
                    <a:pt x="14875" y="14009"/>
                  </a:cubicBezTo>
                  <a:lnTo>
                    <a:pt x="13158" y="14135"/>
                  </a:lnTo>
                  <a:lnTo>
                    <a:pt x="11008" y="14291"/>
                  </a:lnTo>
                  <a:lnTo>
                    <a:pt x="9492" y="14402"/>
                  </a:lnTo>
                  <a:cubicBezTo>
                    <a:pt x="9497" y="14400"/>
                    <a:pt x="6862" y="10726"/>
                    <a:pt x="10474" y="10481"/>
                  </a:cubicBezTo>
                  <a:close/>
                  <a:moveTo>
                    <a:pt x="4196" y="4575"/>
                  </a:moveTo>
                  <a:cubicBezTo>
                    <a:pt x="4196" y="3424"/>
                    <a:pt x="6264" y="2492"/>
                    <a:pt x="8816" y="2492"/>
                  </a:cubicBezTo>
                  <a:cubicBezTo>
                    <a:pt x="11368" y="2492"/>
                    <a:pt x="13437" y="3424"/>
                    <a:pt x="13437" y="4575"/>
                  </a:cubicBezTo>
                  <a:cubicBezTo>
                    <a:pt x="13437" y="5725"/>
                    <a:pt x="11368" y="6658"/>
                    <a:pt x="8816" y="6658"/>
                  </a:cubicBezTo>
                  <a:cubicBezTo>
                    <a:pt x="6264" y="6658"/>
                    <a:pt x="4196" y="5725"/>
                    <a:pt x="4196" y="4575"/>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2" name="9Slide.vn 161"/>
            <p:cNvSpPr/>
            <p:nvPr/>
          </p:nvSpPr>
          <p:spPr>
            <a:xfrm>
              <a:off x="4629635" y="1394714"/>
              <a:ext cx="223977" cy="309658"/>
            </a:xfrm>
            <a:custGeom>
              <a:avLst/>
              <a:gdLst/>
              <a:ahLst/>
              <a:cxnLst>
                <a:cxn ang="0">
                  <a:pos x="wd2" y="hd2"/>
                </a:cxn>
                <a:cxn ang="5400000">
                  <a:pos x="wd2" y="hd2"/>
                </a:cxn>
                <a:cxn ang="10800000">
                  <a:pos x="wd2" y="hd2"/>
                </a:cxn>
                <a:cxn ang="16200000">
                  <a:pos x="wd2" y="hd2"/>
                </a:cxn>
              </a:cxnLst>
              <a:rect l="0" t="0" r="r" b="b"/>
              <a:pathLst>
                <a:path w="16998" h="20389" extrusionOk="0">
                  <a:moveTo>
                    <a:pt x="2495" y="20389"/>
                  </a:moveTo>
                  <a:lnTo>
                    <a:pt x="6579" y="19813"/>
                  </a:lnTo>
                  <a:lnTo>
                    <a:pt x="12373" y="19002"/>
                  </a:lnTo>
                  <a:lnTo>
                    <a:pt x="16998" y="18351"/>
                  </a:lnTo>
                  <a:cubicBezTo>
                    <a:pt x="16998" y="18351"/>
                    <a:pt x="14870" y="-1211"/>
                    <a:pt x="5140" y="59"/>
                  </a:cubicBezTo>
                  <a:cubicBezTo>
                    <a:pt x="-4602" y="1340"/>
                    <a:pt x="2495" y="20389"/>
                    <a:pt x="2495" y="20389"/>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3" name="9Slide.vn 162"/>
            <p:cNvSpPr/>
            <p:nvPr/>
          </p:nvSpPr>
          <p:spPr>
            <a:xfrm>
              <a:off x="4474350" y="766754"/>
              <a:ext cx="328046" cy="328046"/>
            </a:xfrm>
            <a:prstGeom prst="ellipse">
              <a:avLst/>
            </a:pr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4" name="9Slide.vn 163"/>
            <p:cNvSpPr/>
            <p:nvPr/>
          </p:nvSpPr>
          <p:spPr>
            <a:xfrm>
              <a:off x="3309943" y="3782526"/>
              <a:ext cx="763591" cy="983414"/>
            </a:xfrm>
            <a:custGeom>
              <a:avLst/>
              <a:gdLst/>
              <a:ahLst/>
              <a:cxnLst>
                <a:cxn ang="0">
                  <a:pos x="wd2" y="hd2"/>
                </a:cxn>
                <a:cxn ang="5400000">
                  <a:pos x="wd2" y="hd2"/>
                </a:cxn>
                <a:cxn ang="10800000">
                  <a:pos x="wd2" y="hd2"/>
                </a:cxn>
                <a:cxn ang="16200000">
                  <a:pos x="wd2" y="hd2"/>
                </a:cxn>
              </a:cxnLst>
              <a:rect l="0" t="0" r="r" b="b"/>
              <a:pathLst>
                <a:path w="21510" h="21252" extrusionOk="0">
                  <a:moveTo>
                    <a:pt x="1" y="19884"/>
                  </a:moveTo>
                  <a:cubicBezTo>
                    <a:pt x="4156" y="21600"/>
                    <a:pt x="17990" y="21215"/>
                    <a:pt x="17990" y="21215"/>
                  </a:cubicBezTo>
                  <a:cubicBezTo>
                    <a:pt x="21003" y="15366"/>
                    <a:pt x="21510" y="1390"/>
                    <a:pt x="21510" y="1390"/>
                  </a:cubicBezTo>
                  <a:cubicBezTo>
                    <a:pt x="21510" y="1429"/>
                    <a:pt x="16068" y="1884"/>
                    <a:pt x="13666" y="1040"/>
                  </a:cubicBezTo>
                  <a:cubicBezTo>
                    <a:pt x="12780" y="728"/>
                    <a:pt x="11698" y="539"/>
                    <a:pt x="11082" y="0"/>
                  </a:cubicBezTo>
                  <a:cubicBezTo>
                    <a:pt x="11429" y="413"/>
                    <a:pt x="9635" y="15506"/>
                    <a:pt x="9635" y="15506"/>
                  </a:cubicBezTo>
                  <a:cubicBezTo>
                    <a:pt x="8950" y="16276"/>
                    <a:pt x="1280" y="15961"/>
                    <a:pt x="1280" y="15961"/>
                  </a:cubicBezTo>
                  <a:cubicBezTo>
                    <a:pt x="-90" y="16907"/>
                    <a:pt x="1" y="19884"/>
                    <a:pt x="1" y="1988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5" name="9Slide.vn 164"/>
            <p:cNvSpPr/>
            <p:nvPr/>
          </p:nvSpPr>
          <p:spPr>
            <a:xfrm>
              <a:off x="4267866" y="3684793"/>
              <a:ext cx="658035" cy="934765"/>
            </a:xfrm>
            <a:custGeom>
              <a:avLst/>
              <a:gdLst/>
              <a:ahLst/>
              <a:cxnLst>
                <a:cxn ang="0">
                  <a:pos x="wd2" y="hd2"/>
                </a:cxn>
                <a:cxn ang="5400000">
                  <a:pos x="wd2" y="hd2"/>
                </a:cxn>
                <a:cxn ang="10800000">
                  <a:pos x="wd2" y="hd2"/>
                </a:cxn>
                <a:cxn ang="16200000">
                  <a:pos x="wd2" y="hd2"/>
                </a:cxn>
              </a:cxnLst>
              <a:rect l="0" t="0" r="r" b="b"/>
              <a:pathLst>
                <a:path w="21600" h="20289" extrusionOk="0">
                  <a:moveTo>
                    <a:pt x="0" y="19173"/>
                  </a:moveTo>
                  <a:cubicBezTo>
                    <a:pt x="5533" y="21600"/>
                    <a:pt x="20696" y="19313"/>
                    <a:pt x="20696" y="19313"/>
                  </a:cubicBezTo>
                  <a:cubicBezTo>
                    <a:pt x="21281" y="18786"/>
                    <a:pt x="21600" y="16077"/>
                    <a:pt x="21600" y="16077"/>
                  </a:cubicBezTo>
                  <a:lnTo>
                    <a:pt x="14466" y="0"/>
                  </a:lnTo>
                  <a:cubicBezTo>
                    <a:pt x="14359" y="95"/>
                    <a:pt x="14248" y="186"/>
                    <a:pt x="14120" y="271"/>
                  </a:cubicBezTo>
                  <a:cubicBezTo>
                    <a:pt x="11337" y="2065"/>
                    <a:pt x="7321" y="3117"/>
                    <a:pt x="3400" y="3117"/>
                  </a:cubicBezTo>
                  <a:lnTo>
                    <a:pt x="3229" y="3166"/>
                  </a:lnTo>
                  <a:lnTo>
                    <a:pt x="10805" y="14353"/>
                  </a:lnTo>
                  <a:cubicBezTo>
                    <a:pt x="8571" y="16147"/>
                    <a:pt x="1389" y="16253"/>
                    <a:pt x="1389" y="16253"/>
                  </a:cubicBezTo>
                  <a:lnTo>
                    <a:pt x="0" y="19173"/>
                  </a:ln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6" name="9Slide.vn 165"/>
            <p:cNvSpPr/>
            <p:nvPr/>
          </p:nvSpPr>
          <p:spPr>
            <a:xfrm>
              <a:off x="3713355" y="690963"/>
              <a:ext cx="644786" cy="539496"/>
            </a:xfrm>
            <a:custGeom>
              <a:avLst/>
              <a:gdLst/>
              <a:ahLst/>
              <a:cxnLst>
                <a:cxn ang="0">
                  <a:pos x="wd2" y="hd2"/>
                </a:cxn>
                <a:cxn ang="5400000">
                  <a:pos x="wd2" y="hd2"/>
                </a:cxn>
                <a:cxn ang="10800000">
                  <a:pos x="wd2" y="hd2"/>
                </a:cxn>
                <a:cxn ang="16200000">
                  <a:pos x="wd2" y="hd2"/>
                </a:cxn>
              </a:cxnLst>
              <a:rect l="0" t="0" r="r" b="b"/>
              <a:pathLst>
                <a:path w="21051" h="21520" extrusionOk="0">
                  <a:moveTo>
                    <a:pt x="1351" y="21520"/>
                  </a:moveTo>
                  <a:cubicBezTo>
                    <a:pt x="1494" y="21184"/>
                    <a:pt x="1626" y="20835"/>
                    <a:pt x="1726" y="20479"/>
                  </a:cubicBezTo>
                  <a:cubicBezTo>
                    <a:pt x="1663" y="19729"/>
                    <a:pt x="1605" y="18973"/>
                    <a:pt x="1557" y="18223"/>
                  </a:cubicBezTo>
                  <a:cubicBezTo>
                    <a:pt x="1414" y="16063"/>
                    <a:pt x="1377" y="13717"/>
                    <a:pt x="2372" y="11919"/>
                  </a:cubicBezTo>
                  <a:cubicBezTo>
                    <a:pt x="2737" y="11266"/>
                    <a:pt x="3213" y="10736"/>
                    <a:pt x="3753" y="10316"/>
                  </a:cubicBezTo>
                  <a:cubicBezTo>
                    <a:pt x="3753" y="10316"/>
                    <a:pt x="3753" y="10316"/>
                    <a:pt x="3753" y="10316"/>
                  </a:cubicBezTo>
                  <a:cubicBezTo>
                    <a:pt x="3933" y="10122"/>
                    <a:pt x="4113" y="9941"/>
                    <a:pt x="4298" y="9760"/>
                  </a:cubicBezTo>
                  <a:cubicBezTo>
                    <a:pt x="10050" y="4258"/>
                    <a:pt x="20009" y="5286"/>
                    <a:pt x="20009" y="5286"/>
                  </a:cubicBezTo>
                  <a:cubicBezTo>
                    <a:pt x="19982" y="4536"/>
                    <a:pt x="19972" y="3786"/>
                    <a:pt x="19972" y="3036"/>
                  </a:cubicBezTo>
                  <a:cubicBezTo>
                    <a:pt x="19972" y="3036"/>
                    <a:pt x="20035" y="1646"/>
                    <a:pt x="21051" y="4"/>
                  </a:cubicBezTo>
                  <a:cubicBezTo>
                    <a:pt x="20966" y="4"/>
                    <a:pt x="18628" y="-80"/>
                    <a:pt x="15516" y="521"/>
                  </a:cubicBezTo>
                  <a:cubicBezTo>
                    <a:pt x="10574" y="1478"/>
                    <a:pt x="3690" y="4148"/>
                    <a:pt x="774" y="11570"/>
                  </a:cubicBezTo>
                  <a:cubicBezTo>
                    <a:pt x="-549" y="14951"/>
                    <a:pt x="-57" y="18359"/>
                    <a:pt x="1351" y="2152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7" name="9Slide.vn 166"/>
            <p:cNvSpPr/>
            <p:nvPr/>
          </p:nvSpPr>
          <p:spPr>
            <a:xfrm flipH="1">
              <a:off x="3834089" y="2360917"/>
              <a:ext cx="25401" cy="3463"/>
            </a:xfrm>
            <a:prstGeom prst="line">
              <a:avLst/>
            </a:prstGeom>
            <a:noFill/>
            <a:ln w="3175" cap="flat">
              <a:solidFill>
                <a:srgbClr val="F6972A"/>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608" name="9Slide.vn 167"/>
            <p:cNvSpPr/>
            <p:nvPr/>
          </p:nvSpPr>
          <p:spPr>
            <a:xfrm>
              <a:off x="2943854" y="924114"/>
              <a:ext cx="1152738" cy="1023699"/>
            </a:xfrm>
            <a:custGeom>
              <a:avLst/>
              <a:gdLst/>
              <a:ahLst/>
              <a:cxnLst>
                <a:cxn ang="0">
                  <a:pos x="wd2" y="hd2"/>
                </a:cxn>
                <a:cxn ang="5400000">
                  <a:pos x="wd2" y="hd2"/>
                </a:cxn>
                <a:cxn ang="10800000">
                  <a:pos x="wd2" y="hd2"/>
                </a:cxn>
                <a:cxn ang="16200000">
                  <a:pos x="wd2" y="hd2"/>
                </a:cxn>
              </a:cxnLst>
              <a:rect l="0" t="0" r="r" b="b"/>
              <a:pathLst>
                <a:path w="21172" h="20784" extrusionOk="0">
                  <a:moveTo>
                    <a:pt x="1098" y="20784"/>
                  </a:moveTo>
                  <a:cubicBezTo>
                    <a:pt x="4269" y="20011"/>
                    <a:pt x="7454" y="19231"/>
                    <a:pt x="10470" y="17905"/>
                  </a:cubicBezTo>
                  <a:cubicBezTo>
                    <a:pt x="12268" y="17115"/>
                    <a:pt x="14015" y="16115"/>
                    <a:pt x="15578" y="14857"/>
                  </a:cubicBezTo>
                  <a:cubicBezTo>
                    <a:pt x="16635" y="14008"/>
                    <a:pt x="17611" y="13041"/>
                    <a:pt x="18462" y="11942"/>
                  </a:cubicBezTo>
                  <a:cubicBezTo>
                    <a:pt x="18671" y="11675"/>
                    <a:pt x="18867" y="11399"/>
                    <a:pt x="19058" y="11113"/>
                  </a:cubicBezTo>
                  <a:cubicBezTo>
                    <a:pt x="19302" y="10744"/>
                    <a:pt x="19531" y="10362"/>
                    <a:pt x="19739" y="9971"/>
                  </a:cubicBezTo>
                  <a:cubicBezTo>
                    <a:pt x="21025" y="7565"/>
                    <a:pt x="21600" y="4732"/>
                    <a:pt x="20814" y="2037"/>
                  </a:cubicBezTo>
                  <a:cubicBezTo>
                    <a:pt x="20814" y="2037"/>
                    <a:pt x="19796" y="-816"/>
                    <a:pt x="16554" y="230"/>
                  </a:cubicBezTo>
                  <a:cubicBezTo>
                    <a:pt x="16450" y="323"/>
                    <a:pt x="16346" y="415"/>
                    <a:pt x="16248" y="513"/>
                  </a:cubicBezTo>
                  <a:cubicBezTo>
                    <a:pt x="16248" y="513"/>
                    <a:pt x="16248" y="513"/>
                    <a:pt x="16248" y="513"/>
                  </a:cubicBezTo>
                  <a:cubicBezTo>
                    <a:pt x="15941" y="727"/>
                    <a:pt x="15676" y="994"/>
                    <a:pt x="15471" y="1330"/>
                  </a:cubicBezTo>
                  <a:cubicBezTo>
                    <a:pt x="14911" y="2244"/>
                    <a:pt x="14932" y="3436"/>
                    <a:pt x="15012" y="4538"/>
                  </a:cubicBezTo>
                  <a:cubicBezTo>
                    <a:pt x="15039" y="4920"/>
                    <a:pt x="15072" y="5305"/>
                    <a:pt x="15108" y="5686"/>
                  </a:cubicBezTo>
                  <a:cubicBezTo>
                    <a:pt x="15051" y="5867"/>
                    <a:pt x="14980" y="6042"/>
                    <a:pt x="14896" y="6216"/>
                  </a:cubicBezTo>
                  <a:cubicBezTo>
                    <a:pt x="14771" y="6479"/>
                    <a:pt x="14622" y="6733"/>
                    <a:pt x="14473" y="6973"/>
                  </a:cubicBezTo>
                  <a:cubicBezTo>
                    <a:pt x="14286" y="7276"/>
                    <a:pt x="14089" y="7575"/>
                    <a:pt x="13887" y="7865"/>
                  </a:cubicBezTo>
                  <a:cubicBezTo>
                    <a:pt x="12800" y="9451"/>
                    <a:pt x="11526" y="10886"/>
                    <a:pt x="10112" y="12120"/>
                  </a:cubicBezTo>
                  <a:cubicBezTo>
                    <a:pt x="8058" y="13913"/>
                    <a:pt x="5730" y="15210"/>
                    <a:pt x="3319" y="16335"/>
                  </a:cubicBezTo>
                  <a:cubicBezTo>
                    <a:pt x="3319" y="16335"/>
                    <a:pt x="3316" y="16335"/>
                    <a:pt x="3313" y="16338"/>
                  </a:cubicBezTo>
                  <a:cubicBezTo>
                    <a:pt x="2221" y="16848"/>
                    <a:pt x="1107" y="17322"/>
                    <a:pt x="0" y="17793"/>
                  </a:cubicBezTo>
                  <a:cubicBezTo>
                    <a:pt x="875" y="18434"/>
                    <a:pt x="1301" y="19645"/>
                    <a:pt x="1098" y="20784"/>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09" name="9Slide.vn 168"/>
            <p:cNvSpPr/>
            <p:nvPr/>
          </p:nvSpPr>
          <p:spPr>
            <a:xfrm>
              <a:off x="3792005" y="1471466"/>
              <a:ext cx="742151" cy="549652"/>
            </a:xfrm>
            <a:custGeom>
              <a:avLst/>
              <a:gdLst/>
              <a:ahLst/>
              <a:cxnLst>
                <a:cxn ang="0">
                  <a:pos x="wd2" y="hd2"/>
                </a:cxn>
                <a:cxn ang="5400000">
                  <a:pos x="wd2" y="hd2"/>
                </a:cxn>
                <a:cxn ang="10800000">
                  <a:pos x="wd2" y="hd2"/>
                </a:cxn>
                <a:cxn ang="16200000">
                  <a:pos x="wd2" y="hd2"/>
                </a:cxn>
              </a:cxnLst>
              <a:rect l="0" t="0" r="r" b="b"/>
              <a:pathLst>
                <a:path w="21600" h="20230" extrusionOk="0">
                  <a:moveTo>
                    <a:pt x="0" y="6788"/>
                  </a:moveTo>
                  <a:cubicBezTo>
                    <a:pt x="250" y="8512"/>
                    <a:pt x="462" y="10200"/>
                    <a:pt x="623" y="11901"/>
                  </a:cubicBezTo>
                  <a:cubicBezTo>
                    <a:pt x="873" y="14442"/>
                    <a:pt x="1033" y="17001"/>
                    <a:pt x="1099" y="19721"/>
                  </a:cubicBezTo>
                  <a:cubicBezTo>
                    <a:pt x="9849" y="21600"/>
                    <a:pt x="21600" y="17669"/>
                    <a:pt x="21600" y="17669"/>
                  </a:cubicBezTo>
                  <a:cubicBezTo>
                    <a:pt x="21341" y="16482"/>
                    <a:pt x="21039" y="15313"/>
                    <a:pt x="20831" y="14108"/>
                  </a:cubicBezTo>
                  <a:cubicBezTo>
                    <a:pt x="17345" y="11966"/>
                    <a:pt x="10505" y="5142"/>
                    <a:pt x="7274" y="1831"/>
                  </a:cubicBezTo>
                  <a:cubicBezTo>
                    <a:pt x="6430" y="972"/>
                    <a:pt x="5835" y="346"/>
                    <a:pt x="5609" y="113"/>
                  </a:cubicBezTo>
                  <a:cubicBezTo>
                    <a:pt x="5543" y="42"/>
                    <a:pt x="5510" y="6"/>
                    <a:pt x="5510" y="6"/>
                  </a:cubicBezTo>
                  <a:lnTo>
                    <a:pt x="5505" y="0"/>
                  </a:lnTo>
                  <a:cubicBezTo>
                    <a:pt x="5208" y="519"/>
                    <a:pt x="4892" y="1020"/>
                    <a:pt x="4561" y="1503"/>
                  </a:cubicBezTo>
                  <a:cubicBezTo>
                    <a:pt x="3222" y="3496"/>
                    <a:pt x="1679" y="5249"/>
                    <a:pt x="0" y="6788"/>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0" name="9Slide.vn 169"/>
            <p:cNvSpPr/>
            <p:nvPr/>
          </p:nvSpPr>
          <p:spPr>
            <a:xfrm>
              <a:off x="3829931" y="1951539"/>
              <a:ext cx="717192" cy="123091"/>
            </a:xfrm>
            <a:custGeom>
              <a:avLst/>
              <a:gdLst/>
              <a:ahLst/>
              <a:cxnLst>
                <a:cxn ang="0">
                  <a:pos x="wd2" y="hd2"/>
                </a:cxn>
                <a:cxn ang="5400000">
                  <a:pos x="wd2" y="hd2"/>
                </a:cxn>
                <a:cxn ang="10800000">
                  <a:pos x="wd2" y="hd2"/>
                </a:cxn>
                <a:cxn ang="16200000">
                  <a:pos x="wd2" y="hd2"/>
                </a:cxn>
              </a:cxnLst>
              <a:rect l="0" t="0" r="r" b="b"/>
              <a:pathLst>
                <a:path w="21600" h="16808" extrusionOk="0">
                  <a:moveTo>
                    <a:pt x="0" y="7613"/>
                  </a:moveTo>
                  <a:cubicBezTo>
                    <a:pt x="20" y="10070"/>
                    <a:pt x="34" y="12549"/>
                    <a:pt x="39" y="15071"/>
                  </a:cubicBezTo>
                  <a:cubicBezTo>
                    <a:pt x="10383" y="21600"/>
                    <a:pt x="21600" y="7613"/>
                    <a:pt x="21600" y="7613"/>
                  </a:cubicBezTo>
                  <a:cubicBezTo>
                    <a:pt x="21502" y="5046"/>
                    <a:pt x="21366" y="2501"/>
                    <a:pt x="21214" y="0"/>
                  </a:cubicBezTo>
                  <a:cubicBezTo>
                    <a:pt x="21219" y="0"/>
                    <a:pt x="9060" y="14585"/>
                    <a:pt x="0" y="761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1" name="9Slide.vn 170"/>
            <p:cNvSpPr/>
            <p:nvPr/>
          </p:nvSpPr>
          <p:spPr>
            <a:xfrm>
              <a:off x="3831430" y="2007131"/>
              <a:ext cx="745577" cy="483478"/>
            </a:xfrm>
            <a:custGeom>
              <a:avLst/>
              <a:gdLst/>
              <a:ahLst/>
              <a:cxnLst>
                <a:cxn ang="0">
                  <a:pos x="wd2" y="hd2"/>
                </a:cxn>
                <a:cxn ang="5400000">
                  <a:pos x="wd2" y="hd2"/>
                </a:cxn>
                <a:cxn ang="10800000">
                  <a:pos x="wd2" y="hd2"/>
                </a:cxn>
                <a:cxn ang="16200000">
                  <a:pos x="wd2" y="hd2"/>
                </a:cxn>
              </a:cxnLst>
              <a:rect l="0" t="0" r="r" b="b"/>
              <a:pathLst>
                <a:path w="21437" h="21600" extrusionOk="0">
                  <a:moveTo>
                    <a:pt x="4" y="3396"/>
                  </a:moveTo>
                  <a:cubicBezTo>
                    <a:pt x="4" y="3425"/>
                    <a:pt x="4" y="3476"/>
                    <a:pt x="4" y="3534"/>
                  </a:cubicBezTo>
                  <a:cubicBezTo>
                    <a:pt x="4" y="4786"/>
                    <a:pt x="321" y="12339"/>
                    <a:pt x="391" y="13526"/>
                  </a:cubicBezTo>
                  <a:cubicBezTo>
                    <a:pt x="13639" y="11079"/>
                    <a:pt x="21194" y="21600"/>
                    <a:pt x="21194" y="21600"/>
                  </a:cubicBezTo>
                  <a:cubicBezTo>
                    <a:pt x="21250" y="21079"/>
                    <a:pt x="21296" y="20557"/>
                    <a:pt x="21329" y="20029"/>
                  </a:cubicBezTo>
                  <a:cubicBezTo>
                    <a:pt x="21329" y="20029"/>
                    <a:pt x="21329" y="20029"/>
                    <a:pt x="21329" y="20029"/>
                  </a:cubicBezTo>
                  <a:cubicBezTo>
                    <a:pt x="21343" y="19840"/>
                    <a:pt x="21352" y="19652"/>
                    <a:pt x="21361" y="19464"/>
                  </a:cubicBezTo>
                  <a:cubicBezTo>
                    <a:pt x="21599" y="14163"/>
                    <a:pt x="21240" y="8696"/>
                    <a:pt x="20849" y="3367"/>
                  </a:cubicBezTo>
                  <a:cubicBezTo>
                    <a:pt x="20849" y="3367"/>
                    <a:pt x="20849" y="3367"/>
                    <a:pt x="20849" y="3367"/>
                  </a:cubicBezTo>
                  <a:cubicBezTo>
                    <a:pt x="20788" y="2520"/>
                    <a:pt x="20723" y="1680"/>
                    <a:pt x="20662" y="840"/>
                  </a:cubicBezTo>
                  <a:cubicBezTo>
                    <a:pt x="20644" y="558"/>
                    <a:pt x="20616" y="282"/>
                    <a:pt x="20588" y="0"/>
                  </a:cubicBezTo>
                  <a:cubicBezTo>
                    <a:pt x="20588" y="0"/>
                    <a:pt x="9874" y="4576"/>
                    <a:pt x="4" y="2440"/>
                  </a:cubicBezTo>
                  <a:cubicBezTo>
                    <a:pt x="-1" y="2759"/>
                    <a:pt x="-1" y="3077"/>
                    <a:pt x="4" y="3396"/>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2" name="9Slide.vn 171"/>
            <p:cNvSpPr/>
            <p:nvPr/>
          </p:nvSpPr>
          <p:spPr>
            <a:xfrm>
              <a:off x="3844842" y="2301588"/>
              <a:ext cx="723674" cy="235052"/>
            </a:xfrm>
            <a:custGeom>
              <a:avLst/>
              <a:gdLst/>
              <a:ahLst/>
              <a:cxnLst>
                <a:cxn ang="0">
                  <a:pos x="wd2" y="hd2"/>
                </a:cxn>
                <a:cxn ang="5400000">
                  <a:pos x="wd2" y="hd2"/>
                </a:cxn>
                <a:cxn ang="10800000">
                  <a:pos x="wd2" y="hd2"/>
                </a:cxn>
                <a:cxn ang="16200000">
                  <a:pos x="wd2" y="hd2"/>
                </a:cxn>
              </a:cxnLst>
              <a:rect l="0" t="0" r="r" b="b"/>
              <a:pathLst>
                <a:path w="21600" h="18024" extrusionOk="0">
                  <a:moveTo>
                    <a:pt x="0" y="637"/>
                  </a:moveTo>
                  <a:cubicBezTo>
                    <a:pt x="53" y="1979"/>
                    <a:pt x="87" y="3322"/>
                    <a:pt x="106" y="4664"/>
                  </a:cubicBezTo>
                  <a:cubicBezTo>
                    <a:pt x="11688" y="326"/>
                    <a:pt x="21310" y="18024"/>
                    <a:pt x="21310" y="18024"/>
                  </a:cubicBezTo>
                  <a:cubicBezTo>
                    <a:pt x="21421" y="16856"/>
                    <a:pt x="21518" y="15688"/>
                    <a:pt x="21600" y="14507"/>
                  </a:cubicBezTo>
                  <a:cubicBezTo>
                    <a:pt x="21600" y="14494"/>
                    <a:pt x="13758" y="-3576"/>
                    <a:pt x="0" y="63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3" name="9Slide.vn 172"/>
            <p:cNvSpPr/>
            <p:nvPr/>
          </p:nvSpPr>
          <p:spPr>
            <a:xfrm>
              <a:off x="3742409" y="2353197"/>
              <a:ext cx="816546" cy="1004851"/>
            </a:xfrm>
            <a:custGeom>
              <a:avLst/>
              <a:gdLst/>
              <a:ahLst/>
              <a:cxnLst>
                <a:cxn ang="0">
                  <a:pos x="wd2" y="hd2"/>
                </a:cxn>
                <a:cxn ang="5400000">
                  <a:pos x="wd2" y="hd2"/>
                </a:cxn>
                <a:cxn ang="10800000">
                  <a:pos x="wd2" y="hd2"/>
                </a:cxn>
                <a:cxn ang="16200000">
                  <a:pos x="wd2" y="hd2"/>
                </a:cxn>
              </a:cxnLst>
              <a:rect l="0" t="0" r="r" b="b"/>
              <a:pathLst>
                <a:path w="21600" h="20625" extrusionOk="0">
                  <a:moveTo>
                    <a:pt x="0" y="16623"/>
                  </a:moveTo>
                  <a:cubicBezTo>
                    <a:pt x="9141" y="16826"/>
                    <a:pt x="13059" y="20625"/>
                    <a:pt x="13059" y="20625"/>
                  </a:cubicBezTo>
                  <a:cubicBezTo>
                    <a:pt x="13342" y="20302"/>
                    <a:pt x="13643" y="19986"/>
                    <a:pt x="13896" y="19657"/>
                  </a:cubicBezTo>
                  <a:cubicBezTo>
                    <a:pt x="14003" y="19517"/>
                    <a:pt x="14101" y="19374"/>
                    <a:pt x="14183" y="19231"/>
                  </a:cubicBezTo>
                  <a:cubicBezTo>
                    <a:pt x="14406" y="18845"/>
                    <a:pt x="14612" y="18453"/>
                    <a:pt x="14804" y="18053"/>
                  </a:cubicBezTo>
                  <a:cubicBezTo>
                    <a:pt x="15062" y="17525"/>
                    <a:pt x="15293" y="16992"/>
                    <a:pt x="15533" y="16460"/>
                  </a:cubicBezTo>
                  <a:cubicBezTo>
                    <a:pt x="16412" y="14491"/>
                    <a:pt x="17338" y="12535"/>
                    <a:pt x="18307" y="10592"/>
                  </a:cubicBezTo>
                  <a:cubicBezTo>
                    <a:pt x="18749" y="9714"/>
                    <a:pt x="19199" y="8835"/>
                    <a:pt x="19658" y="7960"/>
                  </a:cubicBezTo>
                  <a:cubicBezTo>
                    <a:pt x="19666" y="7937"/>
                    <a:pt x="19679" y="7917"/>
                    <a:pt x="19692" y="7894"/>
                  </a:cubicBezTo>
                  <a:cubicBezTo>
                    <a:pt x="20404" y="6540"/>
                    <a:pt x="21146" y="5173"/>
                    <a:pt x="21600" y="3759"/>
                  </a:cubicBezTo>
                  <a:cubicBezTo>
                    <a:pt x="21600" y="3759"/>
                    <a:pt x="13072" y="-975"/>
                    <a:pt x="2808" y="183"/>
                  </a:cubicBezTo>
                  <a:cubicBezTo>
                    <a:pt x="2864" y="1111"/>
                    <a:pt x="2847" y="2042"/>
                    <a:pt x="2800" y="2970"/>
                  </a:cubicBezTo>
                  <a:cubicBezTo>
                    <a:pt x="2744" y="4101"/>
                    <a:pt x="2645" y="5226"/>
                    <a:pt x="2504" y="6350"/>
                  </a:cubicBezTo>
                  <a:cubicBezTo>
                    <a:pt x="2195" y="8819"/>
                    <a:pt x="1681" y="11270"/>
                    <a:pt x="969" y="13686"/>
                  </a:cubicBezTo>
                  <a:cubicBezTo>
                    <a:pt x="682" y="14677"/>
                    <a:pt x="360" y="15655"/>
                    <a:pt x="0" y="16623"/>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4" name="9Slide.vn 173"/>
            <p:cNvSpPr/>
            <p:nvPr/>
          </p:nvSpPr>
          <p:spPr>
            <a:xfrm>
              <a:off x="3649030" y="3202185"/>
              <a:ext cx="567132" cy="651846"/>
            </a:xfrm>
            <a:custGeom>
              <a:avLst/>
              <a:gdLst/>
              <a:ahLst/>
              <a:cxnLst>
                <a:cxn ang="0">
                  <a:pos x="wd2" y="hd2"/>
                </a:cxn>
                <a:cxn ang="5400000">
                  <a:pos x="wd2" y="hd2"/>
                </a:cxn>
                <a:cxn ang="10800000">
                  <a:pos x="wd2" y="hd2"/>
                </a:cxn>
                <a:cxn ang="16200000">
                  <a:pos x="wd2" y="hd2"/>
                </a:cxn>
              </a:cxnLst>
              <a:rect l="0" t="0" r="r" b="b"/>
              <a:pathLst>
                <a:path w="20931" h="20773" extrusionOk="0">
                  <a:moveTo>
                    <a:pt x="1682" y="18092"/>
                  </a:moveTo>
                  <a:cubicBezTo>
                    <a:pt x="1772" y="18236"/>
                    <a:pt x="1885" y="18370"/>
                    <a:pt x="2005" y="18489"/>
                  </a:cubicBezTo>
                  <a:cubicBezTo>
                    <a:pt x="2813" y="19285"/>
                    <a:pt x="4230" y="19564"/>
                    <a:pt x="5391" y="20023"/>
                  </a:cubicBezTo>
                  <a:cubicBezTo>
                    <a:pt x="8537" y="21268"/>
                    <a:pt x="15661" y="20602"/>
                    <a:pt x="15667" y="20540"/>
                  </a:cubicBezTo>
                  <a:cubicBezTo>
                    <a:pt x="15673" y="20483"/>
                    <a:pt x="18000" y="19233"/>
                    <a:pt x="18844" y="18329"/>
                  </a:cubicBezTo>
                  <a:cubicBezTo>
                    <a:pt x="21326" y="15669"/>
                    <a:pt x="20279" y="11749"/>
                    <a:pt x="20339" y="8273"/>
                  </a:cubicBezTo>
                  <a:cubicBezTo>
                    <a:pt x="20339" y="8051"/>
                    <a:pt x="20351" y="7829"/>
                    <a:pt x="20363" y="7612"/>
                  </a:cubicBezTo>
                  <a:cubicBezTo>
                    <a:pt x="20399" y="7044"/>
                    <a:pt x="20620" y="6512"/>
                    <a:pt x="20931" y="6005"/>
                  </a:cubicBezTo>
                  <a:cubicBezTo>
                    <a:pt x="20931" y="6005"/>
                    <a:pt x="12790" y="-332"/>
                    <a:pt x="3022" y="14"/>
                  </a:cubicBezTo>
                  <a:cubicBezTo>
                    <a:pt x="1987" y="2989"/>
                    <a:pt x="767" y="5938"/>
                    <a:pt x="246" y="9011"/>
                  </a:cubicBezTo>
                  <a:cubicBezTo>
                    <a:pt x="-274" y="12090"/>
                    <a:pt x="-47" y="15364"/>
                    <a:pt x="1682" y="18092"/>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5" name="9Slide.vn 174"/>
            <p:cNvSpPr/>
            <p:nvPr/>
          </p:nvSpPr>
          <p:spPr>
            <a:xfrm>
              <a:off x="3730901" y="3163228"/>
              <a:ext cx="505196" cy="227395"/>
            </a:xfrm>
            <a:custGeom>
              <a:avLst/>
              <a:gdLst/>
              <a:ahLst/>
              <a:cxnLst>
                <a:cxn ang="0">
                  <a:pos x="wd2" y="hd2"/>
                </a:cxn>
                <a:cxn ang="5400000">
                  <a:pos x="wd2" y="hd2"/>
                </a:cxn>
                <a:cxn ang="10800000">
                  <a:pos x="wd2" y="hd2"/>
                </a:cxn>
                <a:cxn ang="16200000">
                  <a:pos x="wd2" y="hd2"/>
                </a:cxn>
              </a:cxnLst>
              <a:rect l="0" t="0" r="r" b="b"/>
              <a:pathLst>
                <a:path w="21600" h="21600" extrusionOk="0">
                  <a:moveTo>
                    <a:pt x="0" y="3741"/>
                  </a:moveTo>
                  <a:cubicBezTo>
                    <a:pt x="11316" y="2710"/>
                    <a:pt x="20748" y="21600"/>
                    <a:pt x="20748" y="21600"/>
                  </a:cubicBezTo>
                  <a:cubicBezTo>
                    <a:pt x="20990" y="20553"/>
                    <a:pt x="21288" y="19537"/>
                    <a:pt x="21600" y="18521"/>
                  </a:cubicBezTo>
                  <a:cubicBezTo>
                    <a:pt x="21600" y="18521"/>
                    <a:pt x="15266" y="939"/>
                    <a:pt x="492" y="0"/>
                  </a:cubicBezTo>
                  <a:cubicBezTo>
                    <a:pt x="333" y="1247"/>
                    <a:pt x="173" y="2494"/>
                    <a:pt x="0" y="374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6" name="9Slide.vn 175"/>
            <p:cNvSpPr/>
            <p:nvPr/>
          </p:nvSpPr>
          <p:spPr>
            <a:xfrm>
              <a:off x="3464607" y="184572"/>
              <a:ext cx="724001" cy="1127250"/>
            </a:xfrm>
            <a:custGeom>
              <a:avLst/>
              <a:gdLst/>
              <a:ahLst/>
              <a:cxnLst>
                <a:cxn ang="0">
                  <a:pos x="wd2" y="hd2"/>
                </a:cxn>
                <a:cxn ang="5400000">
                  <a:pos x="wd2" y="hd2"/>
                </a:cxn>
                <a:cxn ang="10800000">
                  <a:pos x="wd2" y="hd2"/>
                </a:cxn>
                <a:cxn ang="16200000">
                  <a:pos x="wd2" y="hd2"/>
                </a:cxn>
              </a:cxnLst>
              <a:rect l="0" t="0" r="r" b="b"/>
              <a:pathLst>
                <a:path w="21600" h="21600" extrusionOk="0">
                  <a:moveTo>
                    <a:pt x="0" y="6590"/>
                  </a:moveTo>
                  <a:cubicBezTo>
                    <a:pt x="1441" y="7454"/>
                    <a:pt x="2689" y="8569"/>
                    <a:pt x="2872" y="9780"/>
                  </a:cubicBezTo>
                  <a:cubicBezTo>
                    <a:pt x="2988" y="10522"/>
                    <a:pt x="3061" y="11264"/>
                    <a:pt x="3056" y="12013"/>
                  </a:cubicBezTo>
                  <a:cubicBezTo>
                    <a:pt x="4265" y="11951"/>
                    <a:pt x="5435" y="11758"/>
                    <a:pt x="6552" y="11457"/>
                  </a:cubicBezTo>
                  <a:cubicBezTo>
                    <a:pt x="6552" y="11457"/>
                    <a:pt x="7026" y="11907"/>
                    <a:pt x="7418" y="12351"/>
                  </a:cubicBezTo>
                  <a:cubicBezTo>
                    <a:pt x="7577" y="12531"/>
                    <a:pt x="7722" y="12708"/>
                    <a:pt x="7824" y="12858"/>
                  </a:cubicBezTo>
                  <a:cubicBezTo>
                    <a:pt x="7834" y="12867"/>
                    <a:pt x="7838" y="12879"/>
                    <a:pt x="7824" y="12889"/>
                  </a:cubicBezTo>
                  <a:cubicBezTo>
                    <a:pt x="5788" y="14637"/>
                    <a:pt x="5464" y="16873"/>
                    <a:pt x="5996" y="19028"/>
                  </a:cubicBezTo>
                  <a:cubicBezTo>
                    <a:pt x="6020" y="19131"/>
                    <a:pt x="6049" y="19237"/>
                    <a:pt x="6078" y="19339"/>
                  </a:cubicBezTo>
                  <a:cubicBezTo>
                    <a:pt x="6301" y="20106"/>
                    <a:pt x="6639" y="20855"/>
                    <a:pt x="7011" y="21600"/>
                  </a:cubicBezTo>
                  <a:cubicBezTo>
                    <a:pt x="7340" y="21324"/>
                    <a:pt x="7659" y="21044"/>
                    <a:pt x="7964" y="20758"/>
                  </a:cubicBezTo>
                  <a:cubicBezTo>
                    <a:pt x="8206" y="20532"/>
                    <a:pt x="8443" y="20293"/>
                    <a:pt x="8651" y="20044"/>
                  </a:cubicBezTo>
                  <a:cubicBezTo>
                    <a:pt x="7364" y="18525"/>
                    <a:pt x="6915" y="16889"/>
                    <a:pt x="8128" y="15261"/>
                  </a:cubicBezTo>
                  <a:cubicBezTo>
                    <a:pt x="10793" y="11696"/>
                    <a:pt x="17089" y="10413"/>
                    <a:pt x="21600" y="9954"/>
                  </a:cubicBezTo>
                  <a:cubicBezTo>
                    <a:pt x="20038" y="9249"/>
                    <a:pt x="18471" y="8547"/>
                    <a:pt x="16910" y="7845"/>
                  </a:cubicBezTo>
                  <a:cubicBezTo>
                    <a:pt x="16112" y="7488"/>
                    <a:pt x="15295" y="7112"/>
                    <a:pt x="14792" y="6578"/>
                  </a:cubicBezTo>
                  <a:cubicBezTo>
                    <a:pt x="14966" y="6022"/>
                    <a:pt x="15087" y="5354"/>
                    <a:pt x="15096" y="4789"/>
                  </a:cubicBezTo>
                  <a:cubicBezTo>
                    <a:pt x="15130" y="3152"/>
                    <a:pt x="14922" y="1466"/>
                    <a:pt x="13796" y="0"/>
                  </a:cubicBezTo>
                  <a:cubicBezTo>
                    <a:pt x="13796" y="0"/>
                    <a:pt x="9226" y="1981"/>
                    <a:pt x="5242" y="2193"/>
                  </a:cubicBezTo>
                  <a:lnTo>
                    <a:pt x="5217" y="2193"/>
                  </a:lnTo>
                  <a:lnTo>
                    <a:pt x="5421" y="5180"/>
                  </a:lnTo>
                  <a:lnTo>
                    <a:pt x="0" y="6590"/>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7" name="9Slide.vn 176"/>
            <p:cNvSpPr/>
            <p:nvPr/>
          </p:nvSpPr>
          <p:spPr>
            <a:xfrm>
              <a:off x="3845006" y="821601"/>
              <a:ext cx="648958" cy="917943"/>
            </a:xfrm>
            <a:custGeom>
              <a:avLst/>
              <a:gdLst/>
              <a:ahLst/>
              <a:cxnLst>
                <a:cxn ang="0">
                  <a:pos x="wd2" y="hd2"/>
                </a:cxn>
                <a:cxn ang="5400000">
                  <a:pos x="wd2" y="hd2"/>
                </a:cxn>
                <a:cxn ang="10800000">
                  <a:pos x="wd2" y="hd2"/>
                </a:cxn>
                <a:cxn ang="16200000">
                  <a:pos x="wd2" y="hd2"/>
                </a:cxn>
              </a:cxnLst>
              <a:rect l="0" t="0" r="r" b="b"/>
              <a:pathLst>
                <a:path w="21600" h="21056" extrusionOk="0">
                  <a:moveTo>
                    <a:pt x="7725" y="4657"/>
                  </a:moveTo>
                  <a:cubicBezTo>
                    <a:pt x="9149" y="7702"/>
                    <a:pt x="8103" y="10899"/>
                    <a:pt x="5778" y="13621"/>
                  </a:cubicBezTo>
                  <a:lnTo>
                    <a:pt x="5805" y="13632"/>
                  </a:lnTo>
                  <a:cubicBezTo>
                    <a:pt x="5805" y="13632"/>
                    <a:pt x="14657" y="19379"/>
                    <a:pt x="21600" y="21056"/>
                  </a:cubicBezTo>
                  <a:cubicBezTo>
                    <a:pt x="21066" y="17628"/>
                    <a:pt x="20187" y="14227"/>
                    <a:pt x="18967" y="10884"/>
                  </a:cubicBezTo>
                  <a:cubicBezTo>
                    <a:pt x="18250" y="8910"/>
                    <a:pt x="17414" y="6958"/>
                    <a:pt x="16847" y="4966"/>
                  </a:cubicBezTo>
                  <a:cubicBezTo>
                    <a:pt x="16389" y="3341"/>
                    <a:pt x="16114" y="1694"/>
                    <a:pt x="16017" y="43"/>
                  </a:cubicBezTo>
                  <a:cubicBezTo>
                    <a:pt x="16017" y="43"/>
                    <a:pt x="5864" y="-544"/>
                    <a:pt x="0" y="2616"/>
                  </a:cubicBezTo>
                  <a:cubicBezTo>
                    <a:pt x="5880" y="1434"/>
                    <a:pt x="7725" y="4657"/>
                    <a:pt x="7725" y="4657"/>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8" name="9Slide.vn 177"/>
            <p:cNvSpPr/>
            <p:nvPr/>
          </p:nvSpPr>
          <p:spPr>
            <a:xfrm>
              <a:off x="2615749" y="1777914"/>
              <a:ext cx="390458" cy="255919"/>
            </a:xfrm>
            <a:custGeom>
              <a:avLst/>
              <a:gdLst/>
              <a:ahLst/>
              <a:cxnLst>
                <a:cxn ang="0">
                  <a:pos x="wd2" y="hd2"/>
                </a:cxn>
                <a:cxn ang="5400000">
                  <a:pos x="wd2" y="hd2"/>
                </a:cxn>
                <a:cxn ang="10800000">
                  <a:pos x="wd2" y="hd2"/>
                </a:cxn>
                <a:cxn ang="16200000">
                  <a:pos x="wd2" y="hd2"/>
                </a:cxn>
              </a:cxnLst>
              <a:rect l="0" t="0" r="r" b="b"/>
              <a:pathLst>
                <a:path w="20666" h="18229" extrusionOk="0">
                  <a:moveTo>
                    <a:pt x="1024" y="18208"/>
                  </a:moveTo>
                  <a:cubicBezTo>
                    <a:pt x="1127" y="18243"/>
                    <a:pt x="1230" y="18232"/>
                    <a:pt x="1342" y="18185"/>
                  </a:cubicBezTo>
                  <a:cubicBezTo>
                    <a:pt x="2980" y="17573"/>
                    <a:pt x="3889" y="16338"/>
                    <a:pt x="3889" y="16338"/>
                  </a:cubicBezTo>
                  <a:cubicBezTo>
                    <a:pt x="3889" y="16338"/>
                    <a:pt x="5348" y="9377"/>
                    <a:pt x="11859" y="9123"/>
                  </a:cubicBezTo>
                  <a:cubicBezTo>
                    <a:pt x="12047" y="9111"/>
                    <a:pt x="12236" y="9111"/>
                    <a:pt x="12433" y="9111"/>
                  </a:cubicBezTo>
                  <a:cubicBezTo>
                    <a:pt x="12433" y="9111"/>
                    <a:pt x="13171" y="9088"/>
                    <a:pt x="14132" y="9619"/>
                  </a:cubicBezTo>
                  <a:cubicBezTo>
                    <a:pt x="15496" y="10243"/>
                    <a:pt x="16602" y="11651"/>
                    <a:pt x="17143" y="13452"/>
                  </a:cubicBezTo>
                  <a:cubicBezTo>
                    <a:pt x="17220" y="13637"/>
                    <a:pt x="17289" y="13833"/>
                    <a:pt x="17357" y="14029"/>
                  </a:cubicBezTo>
                  <a:cubicBezTo>
                    <a:pt x="17357" y="14029"/>
                    <a:pt x="19510" y="15080"/>
                    <a:pt x="20523" y="12113"/>
                  </a:cubicBezTo>
                  <a:cubicBezTo>
                    <a:pt x="21106" y="8118"/>
                    <a:pt x="19879" y="3870"/>
                    <a:pt x="17357" y="1630"/>
                  </a:cubicBezTo>
                  <a:cubicBezTo>
                    <a:pt x="17357" y="1630"/>
                    <a:pt x="4336" y="-3357"/>
                    <a:pt x="1796" y="4112"/>
                  </a:cubicBezTo>
                  <a:cubicBezTo>
                    <a:pt x="1488" y="5024"/>
                    <a:pt x="1222" y="5936"/>
                    <a:pt x="999" y="6825"/>
                  </a:cubicBezTo>
                  <a:cubicBezTo>
                    <a:pt x="-494" y="12725"/>
                    <a:pt x="-168" y="17862"/>
                    <a:pt x="1024" y="1820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19" name="9Slide.vn 178"/>
            <p:cNvSpPr/>
            <p:nvPr/>
          </p:nvSpPr>
          <p:spPr>
            <a:xfrm>
              <a:off x="3124408" y="1193665"/>
              <a:ext cx="575375" cy="5351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928" y="19363"/>
                    <a:pt x="9687" y="16785"/>
                    <a:pt x="13885" y="13220"/>
                  </a:cubicBezTo>
                  <a:cubicBezTo>
                    <a:pt x="16775" y="10767"/>
                    <a:pt x="19373" y="7915"/>
                    <a:pt x="21600" y="4762"/>
                  </a:cubicBezTo>
                  <a:cubicBezTo>
                    <a:pt x="21132" y="3192"/>
                    <a:pt x="20706" y="1616"/>
                    <a:pt x="20426" y="0"/>
                  </a:cubicBezTo>
                  <a:cubicBezTo>
                    <a:pt x="20426" y="7"/>
                    <a:pt x="8585" y="16249"/>
                    <a:pt x="0" y="2160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0" name="9Slide.vn 179"/>
            <p:cNvSpPr/>
            <p:nvPr/>
          </p:nvSpPr>
          <p:spPr>
            <a:xfrm>
              <a:off x="2758437" y="1907940"/>
              <a:ext cx="188011" cy="1880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5362"/>
                    <a:pt x="2830" y="19254"/>
                    <a:pt x="6815" y="20837"/>
                  </a:cubicBezTo>
                  <a:cubicBezTo>
                    <a:pt x="8044" y="21339"/>
                    <a:pt x="9403" y="21600"/>
                    <a:pt x="10800" y="21600"/>
                  </a:cubicBezTo>
                  <a:cubicBezTo>
                    <a:pt x="16759" y="21600"/>
                    <a:pt x="21600" y="16759"/>
                    <a:pt x="21600" y="10800"/>
                  </a:cubicBezTo>
                  <a:cubicBezTo>
                    <a:pt x="21600" y="9366"/>
                    <a:pt x="21321" y="8007"/>
                    <a:pt x="20818" y="6759"/>
                  </a:cubicBezTo>
                  <a:cubicBezTo>
                    <a:pt x="18900" y="3184"/>
                    <a:pt x="16368" y="1434"/>
                    <a:pt x="14282" y="577"/>
                  </a:cubicBezTo>
                  <a:cubicBezTo>
                    <a:pt x="13183" y="205"/>
                    <a:pt x="12010" y="0"/>
                    <a:pt x="10781" y="0"/>
                  </a:cubicBezTo>
                  <a:cubicBezTo>
                    <a:pt x="4841" y="0"/>
                    <a:pt x="0" y="4823"/>
                    <a:pt x="0" y="10800"/>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1" name="9Slide.vn 180"/>
            <p:cNvSpPr/>
            <p:nvPr/>
          </p:nvSpPr>
          <p:spPr>
            <a:xfrm>
              <a:off x="2437922" y="1855428"/>
              <a:ext cx="414684" cy="233878"/>
            </a:xfrm>
            <a:custGeom>
              <a:avLst/>
              <a:gdLst/>
              <a:ahLst/>
              <a:cxnLst>
                <a:cxn ang="0">
                  <a:pos x="wd2" y="hd2"/>
                </a:cxn>
                <a:cxn ang="5400000">
                  <a:pos x="wd2" y="hd2"/>
                </a:cxn>
                <a:cxn ang="10800000">
                  <a:pos x="wd2" y="hd2"/>
                </a:cxn>
                <a:cxn ang="16200000">
                  <a:pos x="wd2" y="hd2"/>
                </a:cxn>
              </a:cxnLst>
              <a:rect l="0" t="0" r="r" b="b"/>
              <a:pathLst>
                <a:path w="18791" h="21600" extrusionOk="0">
                  <a:moveTo>
                    <a:pt x="1282" y="15208"/>
                  </a:moveTo>
                  <a:lnTo>
                    <a:pt x="3353" y="16046"/>
                  </a:lnTo>
                  <a:lnTo>
                    <a:pt x="8766" y="18217"/>
                  </a:lnTo>
                  <a:lnTo>
                    <a:pt x="9398" y="18471"/>
                  </a:lnTo>
                  <a:lnTo>
                    <a:pt x="17219" y="21600"/>
                  </a:lnTo>
                  <a:cubicBezTo>
                    <a:pt x="15648" y="20328"/>
                    <a:pt x="14531" y="17199"/>
                    <a:pt x="14531" y="13532"/>
                  </a:cubicBezTo>
                  <a:cubicBezTo>
                    <a:pt x="14531" y="8727"/>
                    <a:pt x="16441" y="4850"/>
                    <a:pt x="18791" y="4850"/>
                  </a:cubicBezTo>
                  <a:lnTo>
                    <a:pt x="18218" y="4670"/>
                  </a:lnTo>
                  <a:cubicBezTo>
                    <a:pt x="12644" y="5014"/>
                    <a:pt x="11395" y="14026"/>
                    <a:pt x="11395" y="14026"/>
                  </a:cubicBezTo>
                  <a:cubicBezTo>
                    <a:pt x="11395" y="14026"/>
                    <a:pt x="10617" y="15627"/>
                    <a:pt x="9214" y="16421"/>
                  </a:cubicBezTo>
                  <a:cubicBezTo>
                    <a:pt x="9118" y="16481"/>
                    <a:pt x="9030" y="16481"/>
                    <a:pt x="8942" y="16451"/>
                  </a:cubicBezTo>
                  <a:cubicBezTo>
                    <a:pt x="7929" y="16002"/>
                    <a:pt x="7642" y="9341"/>
                    <a:pt x="8920" y="1692"/>
                  </a:cubicBezTo>
                  <a:lnTo>
                    <a:pt x="3625" y="0"/>
                  </a:lnTo>
                  <a:cubicBezTo>
                    <a:pt x="-2809" y="3308"/>
                    <a:pt x="1282" y="15208"/>
                    <a:pt x="1282" y="15208"/>
                  </a:cubicBezTo>
                  <a:close/>
                </a:path>
              </a:pathLst>
            </a:custGeom>
            <a:solidFill>
              <a:srgbClr val="C3C4C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2" name="9Slide.vn 181"/>
            <p:cNvSpPr/>
            <p:nvPr/>
          </p:nvSpPr>
          <p:spPr>
            <a:xfrm>
              <a:off x="-1" y="2276990"/>
              <a:ext cx="954101" cy="1192389"/>
            </a:xfrm>
            <a:custGeom>
              <a:avLst/>
              <a:gdLst/>
              <a:ahLst/>
              <a:cxnLst>
                <a:cxn ang="0">
                  <a:pos x="wd2" y="hd2"/>
                </a:cxn>
                <a:cxn ang="5400000">
                  <a:pos x="wd2" y="hd2"/>
                </a:cxn>
                <a:cxn ang="10800000">
                  <a:pos x="wd2" y="hd2"/>
                </a:cxn>
                <a:cxn ang="16200000">
                  <a:pos x="wd2" y="hd2"/>
                </a:cxn>
              </a:cxnLst>
              <a:rect l="0" t="0" r="r" b="b"/>
              <a:pathLst>
                <a:path w="21508" h="21457" extrusionOk="0">
                  <a:moveTo>
                    <a:pt x="11" y="14419"/>
                  </a:moveTo>
                  <a:cubicBezTo>
                    <a:pt x="103" y="16070"/>
                    <a:pt x="761" y="17695"/>
                    <a:pt x="2036" y="18987"/>
                  </a:cubicBezTo>
                  <a:cubicBezTo>
                    <a:pt x="3793" y="20769"/>
                    <a:pt x="6913" y="21600"/>
                    <a:pt x="9748" y="21437"/>
                  </a:cubicBezTo>
                  <a:cubicBezTo>
                    <a:pt x="11827" y="21317"/>
                    <a:pt x="13932" y="21195"/>
                    <a:pt x="15901" y="20661"/>
                  </a:cubicBezTo>
                  <a:cubicBezTo>
                    <a:pt x="17874" y="20127"/>
                    <a:pt x="19734" y="19127"/>
                    <a:pt x="20695" y="17654"/>
                  </a:cubicBezTo>
                  <a:cubicBezTo>
                    <a:pt x="20735" y="17590"/>
                    <a:pt x="20775" y="17528"/>
                    <a:pt x="20811" y="17464"/>
                  </a:cubicBezTo>
                  <a:cubicBezTo>
                    <a:pt x="21074" y="17015"/>
                    <a:pt x="21250" y="16543"/>
                    <a:pt x="21359" y="16059"/>
                  </a:cubicBezTo>
                  <a:cubicBezTo>
                    <a:pt x="21575" y="15102"/>
                    <a:pt x="21531" y="14096"/>
                    <a:pt x="21378" y="13127"/>
                  </a:cubicBezTo>
                  <a:cubicBezTo>
                    <a:pt x="21352" y="12952"/>
                    <a:pt x="21319" y="12780"/>
                    <a:pt x="21286" y="12605"/>
                  </a:cubicBezTo>
                  <a:cubicBezTo>
                    <a:pt x="20399" y="8187"/>
                    <a:pt x="17245" y="4098"/>
                    <a:pt x="12781" y="1403"/>
                  </a:cubicBezTo>
                  <a:cubicBezTo>
                    <a:pt x="11915" y="881"/>
                    <a:pt x="10998" y="411"/>
                    <a:pt x="10041" y="0"/>
                  </a:cubicBezTo>
                  <a:cubicBezTo>
                    <a:pt x="10041" y="0"/>
                    <a:pt x="10041" y="0"/>
                    <a:pt x="10041" y="0"/>
                  </a:cubicBezTo>
                  <a:cubicBezTo>
                    <a:pt x="9971" y="3"/>
                    <a:pt x="7629" y="90"/>
                    <a:pt x="6785" y="1881"/>
                  </a:cubicBezTo>
                  <a:cubicBezTo>
                    <a:pt x="7041" y="2666"/>
                    <a:pt x="6767" y="3549"/>
                    <a:pt x="6252" y="4270"/>
                  </a:cubicBezTo>
                  <a:cubicBezTo>
                    <a:pt x="5642" y="5124"/>
                    <a:pt x="4732" y="5813"/>
                    <a:pt x="3917" y="6551"/>
                  </a:cubicBezTo>
                  <a:cubicBezTo>
                    <a:pt x="2039" y="8254"/>
                    <a:pt x="607" y="10313"/>
                    <a:pt x="150" y="12553"/>
                  </a:cubicBezTo>
                  <a:cubicBezTo>
                    <a:pt x="22" y="13165"/>
                    <a:pt x="-25" y="13792"/>
                    <a:pt x="11" y="14419"/>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3" name="9Slide.vn 182"/>
            <p:cNvSpPr/>
            <p:nvPr/>
          </p:nvSpPr>
          <p:spPr>
            <a:xfrm>
              <a:off x="278819" y="2236146"/>
              <a:ext cx="166454" cy="145384"/>
            </a:xfrm>
            <a:custGeom>
              <a:avLst/>
              <a:gdLst/>
              <a:ahLst/>
              <a:cxnLst>
                <a:cxn ang="0">
                  <a:pos x="wd2" y="hd2"/>
                </a:cxn>
                <a:cxn ang="5400000">
                  <a:pos x="wd2" y="hd2"/>
                </a:cxn>
                <a:cxn ang="10800000">
                  <a:pos x="wd2" y="hd2"/>
                </a:cxn>
                <a:cxn ang="16200000">
                  <a:pos x="wd2" y="hd2"/>
                </a:cxn>
              </a:cxnLst>
              <a:rect l="0" t="0" r="r" b="b"/>
              <a:pathLst>
                <a:path w="21600" h="21600" extrusionOk="0">
                  <a:moveTo>
                    <a:pt x="0" y="14978"/>
                  </a:moveTo>
                  <a:cubicBezTo>
                    <a:pt x="694" y="16014"/>
                    <a:pt x="1283" y="17073"/>
                    <a:pt x="1704" y="18012"/>
                  </a:cubicBezTo>
                  <a:cubicBezTo>
                    <a:pt x="2208" y="19168"/>
                    <a:pt x="2587" y="20372"/>
                    <a:pt x="2860" y="21600"/>
                  </a:cubicBezTo>
                  <a:cubicBezTo>
                    <a:pt x="7698" y="6815"/>
                    <a:pt x="21200" y="6092"/>
                    <a:pt x="21600" y="6068"/>
                  </a:cubicBezTo>
                  <a:cubicBezTo>
                    <a:pt x="20590" y="5442"/>
                    <a:pt x="19560" y="4840"/>
                    <a:pt x="18529" y="4238"/>
                  </a:cubicBezTo>
                  <a:cubicBezTo>
                    <a:pt x="17793" y="2866"/>
                    <a:pt x="17099" y="1445"/>
                    <a:pt x="16468" y="0"/>
                  </a:cubicBezTo>
                  <a:cubicBezTo>
                    <a:pt x="16468" y="0"/>
                    <a:pt x="1641" y="2504"/>
                    <a:pt x="0" y="1497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4" name="9Slide.vn 183"/>
            <p:cNvSpPr/>
            <p:nvPr/>
          </p:nvSpPr>
          <p:spPr>
            <a:xfrm>
              <a:off x="61283" y="1994163"/>
              <a:ext cx="344443" cy="342799"/>
            </a:xfrm>
            <a:custGeom>
              <a:avLst/>
              <a:gdLst/>
              <a:ahLst/>
              <a:cxnLst>
                <a:cxn ang="0">
                  <a:pos x="wd2" y="hd2"/>
                </a:cxn>
                <a:cxn ang="5400000">
                  <a:pos x="wd2" y="hd2"/>
                </a:cxn>
                <a:cxn ang="10800000">
                  <a:pos x="wd2" y="hd2"/>
                </a:cxn>
                <a:cxn ang="16200000">
                  <a:pos x="wd2" y="hd2"/>
                </a:cxn>
              </a:cxnLst>
              <a:rect l="0" t="0" r="r" b="b"/>
              <a:pathLst>
                <a:path w="21222" h="21219" extrusionOk="0">
                  <a:moveTo>
                    <a:pt x="311" y="16574"/>
                  </a:moveTo>
                  <a:cubicBezTo>
                    <a:pt x="950" y="17377"/>
                    <a:pt x="2158" y="17266"/>
                    <a:pt x="3177" y="17206"/>
                  </a:cubicBezTo>
                  <a:cubicBezTo>
                    <a:pt x="6283" y="17005"/>
                    <a:pt x="9448" y="17928"/>
                    <a:pt x="11965" y="19754"/>
                  </a:cubicBezTo>
                  <a:cubicBezTo>
                    <a:pt x="12444" y="20095"/>
                    <a:pt x="12953" y="20647"/>
                    <a:pt x="13403" y="21219"/>
                  </a:cubicBezTo>
                  <a:cubicBezTo>
                    <a:pt x="14182" y="16032"/>
                    <a:pt x="21222" y="14979"/>
                    <a:pt x="21222" y="14979"/>
                  </a:cubicBezTo>
                  <a:cubicBezTo>
                    <a:pt x="19344" y="11307"/>
                    <a:pt x="18276" y="7143"/>
                    <a:pt x="18506" y="3070"/>
                  </a:cubicBezTo>
                  <a:cubicBezTo>
                    <a:pt x="18556" y="2037"/>
                    <a:pt x="18586" y="793"/>
                    <a:pt x="17727" y="231"/>
                  </a:cubicBezTo>
                  <a:cubicBezTo>
                    <a:pt x="16788" y="-381"/>
                    <a:pt x="15540" y="321"/>
                    <a:pt x="14831" y="1194"/>
                  </a:cubicBezTo>
                  <a:cubicBezTo>
                    <a:pt x="14122" y="2057"/>
                    <a:pt x="13583" y="3150"/>
                    <a:pt x="12564" y="3612"/>
                  </a:cubicBezTo>
                  <a:cubicBezTo>
                    <a:pt x="10437" y="4575"/>
                    <a:pt x="7871" y="2157"/>
                    <a:pt x="5743" y="3140"/>
                  </a:cubicBezTo>
                  <a:cubicBezTo>
                    <a:pt x="4495" y="3712"/>
                    <a:pt x="3986" y="5307"/>
                    <a:pt x="4226" y="6662"/>
                  </a:cubicBezTo>
                  <a:cubicBezTo>
                    <a:pt x="4455" y="8026"/>
                    <a:pt x="5274" y="9200"/>
                    <a:pt x="6053" y="10324"/>
                  </a:cubicBezTo>
                  <a:cubicBezTo>
                    <a:pt x="6682" y="11227"/>
                    <a:pt x="5024" y="11819"/>
                    <a:pt x="4036" y="12310"/>
                  </a:cubicBezTo>
                  <a:cubicBezTo>
                    <a:pt x="3047" y="12802"/>
                    <a:pt x="1929" y="13032"/>
                    <a:pt x="1040" y="13685"/>
                  </a:cubicBezTo>
                  <a:cubicBezTo>
                    <a:pt x="171" y="14357"/>
                    <a:pt x="-378" y="15711"/>
                    <a:pt x="311" y="16574"/>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5" name="9Slide.vn 184"/>
            <p:cNvSpPr/>
            <p:nvPr/>
          </p:nvSpPr>
          <p:spPr>
            <a:xfrm>
              <a:off x="1770417" y="2055968"/>
              <a:ext cx="225287" cy="64133"/>
            </a:xfrm>
            <a:custGeom>
              <a:avLst/>
              <a:gdLst/>
              <a:ahLst/>
              <a:cxnLst>
                <a:cxn ang="0">
                  <a:pos x="wd2" y="hd2"/>
                </a:cxn>
                <a:cxn ang="5400000">
                  <a:pos x="wd2" y="hd2"/>
                </a:cxn>
                <a:cxn ang="10800000">
                  <a:pos x="wd2" y="hd2"/>
                </a:cxn>
                <a:cxn ang="16200000">
                  <a:pos x="wd2" y="hd2"/>
                </a:cxn>
              </a:cxnLst>
              <a:rect l="0" t="0" r="r" b="b"/>
              <a:pathLst>
                <a:path w="21600" h="17586" extrusionOk="0">
                  <a:moveTo>
                    <a:pt x="0" y="9541"/>
                  </a:moveTo>
                  <a:cubicBezTo>
                    <a:pt x="6744" y="4075"/>
                    <a:pt x="18943" y="17586"/>
                    <a:pt x="18943" y="17586"/>
                  </a:cubicBezTo>
                  <a:cubicBezTo>
                    <a:pt x="19844" y="16119"/>
                    <a:pt x="20730" y="14520"/>
                    <a:pt x="21600" y="12919"/>
                  </a:cubicBezTo>
                  <a:cubicBezTo>
                    <a:pt x="16006" y="-4014"/>
                    <a:pt x="466" y="564"/>
                    <a:pt x="466" y="564"/>
                  </a:cubicBezTo>
                  <a:cubicBezTo>
                    <a:pt x="435" y="3630"/>
                    <a:pt x="280" y="6697"/>
                    <a:pt x="0" y="954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6" name="9Slide.vn 185"/>
            <p:cNvSpPr/>
            <p:nvPr/>
          </p:nvSpPr>
          <p:spPr>
            <a:xfrm>
              <a:off x="1703183" y="1750201"/>
              <a:ext cx="483646" cy="352722"/>
            </a:xfrm>
            <a:custGeom>
              <a:avLst/>
              <a:gdLst/>
              <a:ahLst/>
              <a:cxnLst>
                <a:cxn ang="0">
                  <a:pos x="wd2" y="hd2"/>
                </a:cxn>
                <a:cxn ang="5400000">
                  <a:pos x="wd2" y="hd2"/>
                </a:cxn>
                <a:cxn ang="10800000">
                  <a:pos x="wd2" y="hd2"/>
                </a:cxn>
                <a:cxn ang="16200000">
                  <a:pos x="wd2" y="hd2"/>
                </a:cxn>
              </a:cxnLst>
              <a:rect l="0" t="0" r="r" b="b"/>
              <a:pathLst>
                <a:path w="21244" h="21328" extrusionOk="0">
                  <a:moveTo>
                    <a:pt x="34" y="8793"/>
                  </a:moveTo>
                  <a:cubicBezTo>
                    <a:pt x="177" y="10058"/>
                    <a:pt x="675" y="11194"/>
                    <a:pt x="1216" y="12233"/>
                  </a:cubicBezTo>
                  <a:cubicBezTo>
                    <a:pt x="1757" y="13282"/>
                    <a:pt x="2362" y="14282"/>
                    <a:pt x="2740" y="15448"/>
                  </a:cubicBezTo>
                  <a:cubicBezTo>
                    <a:pt x="3053" y="16398"/>
                    <a:pt x="3188" y="17506"/>
                    <a:pt x="3167" y="18603"/>
                  </a:cubicBezTo>
                  <a:cubicBezTo>
                    <a:pt x="3167" y="18603"/>
                    <a:pt x="10286" y="17594"/>
                    <a:pt x="12849" y="21328"/>
                  </a:cubicBezTo>
                  <a:cubicBezTo>
                    <a:pt x="14586" y="19770"/>
                    <a:pt x="16245" y="17966"/>
                    <a:pt x="18032" y="16555"/>
                  </a:cubicBezTo>
                  <a:cubicBezTo>
                    <a:pt x="19022" y="15771"/>
                    <a:pt x="20054" y="14948"/>
                    <a:pt x="20702" y="13644"/>
                  </a:cubicBezTo>
                  <a:cubicBezTo>
                    <a:pt x="21350" y="12351"/>
                    <a:pt x="21492" y="10420"/>
                    <a:pt x="20716" y="9274"/>
                  </a:cubicBezTo>
                  <a:cubicBezTo>
                    <a:pt x="20018" y="8235"/>
                    <a:pt x="18851" y="8147"/>
                    <a:pt x="17825" y="8274"/>
                  </a:cubicBezTo>
                  <a:cubicBezTo>
                    <a:pt x="16800" y="8401"/>
                    <a:pt x="15718" y="8666"/>
                    <a:pt x="14771" y="8117"/>
                  </a:cubicBezTo>
                  <a:cubicBezTo>
                    <a:pt x="13860" y="7578"/>
                    <a:pt x="13248" y="6373"/>
                    <a:pt x="12799" y="5148"/>
                  </a:cubicBezTo>
                  <a:cubicBezTo>
                    <a:pt x="12351" y="3923"/>
                    <a:pt x="11995" y="2609"/>
                    <a:pt x="11361" y="1551"/>
                  </a:cubicBezTo>
                  <a:cubicBezTo>
                    <a:pt x="10728" y="502"/>
                    <a:pt x="9702" y="-272"/>
                    <a:pt x="8741" y="91"/>
                  </a:cubicBezTo>
                  <a:cubicBezTo>
                    <a:pt x="7211" y="659"/>
                    <a:pt x="6755" y="3560"/>
                    <a:pt x="5317" y="4501"/>
                  </a:cubicBezTo>
                  <a:cubicBezTo>
                    <a:pt x="3978" y="5373"/>
                    <a:pt x="2213" y="4256"/>
                    <a:pt x="981" y="5383"/>
                  </a:cubicBezTo>
                  <a:cubicBezTo>
                    <a:pt x="191" y="6098"/>
                    <a:pt x="-108" y="7529"/>
                    <a:pt x="34" y="8793"/>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7" name="9Slide.vn 186"/>
            <p:cNvSpPr/>
            <p:nvPr/>
          </p:nvSpPr>
          <p:spPr>
            <a:xfrm>
              <a:off x="937520" y="2085691"/>
              <a:ext cx="1250973" cy="1288888"/>
            </a:xfrm>
            <a:custGeom>
              <a:avLst/>
              <a:gdLst/>
              <a:ahLst/>
              <a:cxnLst>
                <a:cxn ang="0">
                  <a:pos x="wd2" y="hd2"/>
                </a:cxn>
                <a:cxn ang="5400000">
                  <a:pos x="wd2" y="hd2"/>
                </a:cxn>
                <a:cxn ang="10800000">
                  <a:pos x="wd2" y="hd2"/>
                </a:cxn>
                <a:cxn ang="16200000">
                  <a:pos x="wd2" y="hd2"/>
                </a:cxn>
              </a:cxnLst>
              <a:rect l="0" t="0" r="r" b="b"/>
              <a:pathLst>
                <a:path w="21470" h="21348" extrusionOk="0">
                  <a:moveTo>
                    <a:pt x="111" y="17641"/>
                  </a:moveTo>
                  <a:cubicBezTo>
                    <a:pt x="128" y="17743"/>
                    <a:pt x="147" y="17845"/>
                    <a:pt x="173" y="17947"/>
                  </a:cubicBezTo>
                  <a:cubicBezTo>
                    <a:pt x="198" y="18067"/>
                    <a:pt x="228" y="18186"/>
                    <a:pt x="262" y="18306"/>
                  </a:cubicBezTo>
                  <a:cubicBezTo>
                    <a:pt x="565" y="19410"/>
                    <a:pt x="1155" y="20446"/>
                    <a:pt x="2045" y="21192"/>
                  </a:cubicBezTo>
                  <a:cubicBezTo>
                    <a:pt x="2109" y="21246"/>
                    <a:pt x="2175" y="21300"/>
                    <a:pt x="2242" y="21348"/>
                  </a:cubicBezTo>
                  <a:lnTo>
                    <a:pt x="18802" y="20583"/>
                  </a:lnTo>
                  <a:lnTo>
                    <a:pt x="21389" y="13810"/>
                  </a:lnTo>
                  <a:cubicBezTo>
                    <a:pt x="21550" y="12086"/>
                    <a:pt x="21472" y="10344"/>
                    <a:pt x="21166" y="8637"/>
                  </a:cubicBezTo>
                  <a:cubicBezTo>
                    <a:pt x="20643" y="5740"/>
                    <a:pt x="19466" y="2953"/>
                    <a:pt x="17686" y="564"/>
                  </a:cubicBezTo>
                  <a:cubicBezTo>
                    <a:pt x="17686" y="564"/>
                    <a:pt x="15503" y="-252"/>
                    <a:pt x="14295" y="78"/>
                  </a:cubicBezTo>
                  <a:cubicBezTo>
                    <a:pt x="13569" y="258"/>
                    <a:pt x="12871" y="462"/>
                    <a:pt x="12198" y="696"/>
                  </a:cubicBezTo>
                  <a:cubicBezTo>
                    <a:pt x="9672" y="1573"/>
                    <a:pt x="7494" y="2859"/>
                    <a:pt x="5483" y="4741"/>
                  </a:cubicBezTo>
                  <a:cubicBezTo>
                    <a:pt x="2932" y="7122"/>
                    <a:pt x="1121" y="10234"/>
                    <a:pt x="345" y="13576"/>
                  </a:cubicBezTo>
                  <a:cubicBezTo>
                    <a:pt x="253" y="13968"/>
                    <a:pt x="175" y="14365"/>
                    <a:pt x="120" y="14765"/>
                  </a:cubicBezTo>
                  <a:cubicBezTo>
                    <a:pt x="-25" y="15724"/>
                    <a:pt x="-50" y="16693"/>
                    <a:pt x="111" y="17641"/>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8" name="9Slide.vn 187"/>
            <p:cNvSpPr/>
            <p:nvPr/>
          </p:nvSpPr>
          <p:spPr>
            <a:xfrm>
              <a:off x="661320" y="2125773"/>
              <a:ext cx="986891" cy="851718"/>
            </a:xfrm>
            <a:custGeom>
              <a:avLst/>
              <a:gdLst/>
              <a:ahLst/>
              <a:cxnLst>
                <a:cxn ang="0">
                  <a:pos x="wd2" y="hd2"/>
                </a:cxn>
                <a:cxn ang="5400000">
                  <a:pos x="wd2" y="hd2"/>
                </a:cxn>
                <a:cxn ang="10800000">
                  <a:pos x="wd2" y="hd2"/>
                </a:cxn>
                <a:cxn ang="16200000">
                  <a:pos x="wd2" y="hd2"/>
                </a:cxn>
              </a:cxnLst>
              <a:rect l="0" t="0" r="r" b="b"/>
              <a:pathLst>
                <a:path w="21600" h="21600" extrusionOk="0">
                  <a:moveTo>
                    <a:pt x="0" y="7880"/>
                  </a:moveTo>
                  <a:cubicBezTo>
                    <a:pt x="3232" y="11550"/>
                    <a:pt x="5474" y="16413"/>
                    <a:pt x="6194" y="21600"/>
                  </a:cubicBezTo>
                  <a:cubicBezTo>
                    <a:pt x="6268" y="20992"/>
                    <a:pt x="6368" y="20383"/>
                    <a:pt x="6481" y="19779"/>
                  </a:cubicBezTo>
                  <a:cubicBezTo>
                    <a:pt x="7474" y="14662"/>
                    <a:pt x="9780" y="9898"/>
                    <a:pt x="13033" y="6252"/>
                  </a:cubicBezTo>
                  <a:cubicBezTo>
                    <a:pt x="15520" y="3461"/>
                    <a:pt x="18205" y="1525"/>
                    <a:pt x="21298" y="185"/>
                  </a:cubicBezTo>
                  <a:cubicBezTo>
                    <a:pt x="21398" y="140"/>
                    <a:pt x="21497" y="99"/>
                    <a:pt x="21600" y="58"/>
                  </a:cubicBezTo>
                  <a:cubicBezTo>
                    <a:pt x="21582" y="37"/>
                    <a:pt x="21565" y="21"/>
                    <a:pt x="21547" y="0"/>
                  </a:cubicBezTo>
                  <a:cubicBezTo>
                    <a:pt x="15846" y="2610"/>
                    <a:pt x="10731" y="6922"/>
                    <a:pt x="6836" y="12405"/>
                  </a:cubicBezTo>
                  <a:cubicBezTo>
                    <a:pt x="4945" y="10243"/>
                    <a:pt x="2558" y="8685"/>
                    <a:pt x="0" y="788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29" name="9Slide.vn 188"/>
            <p:cNvSpPr/>
            <p:nvPr/>
          </p:nvSpPr>
          <p:spPr>
            <a:xfrm>
              <a:off x="566828" y="1786707"/>
              <a:ext cx="1078625" cy="828378"/>
            </a:xfrm>
            <a:custGeom>
              <a:avLst/>
              <a:gdLst/>
              <a:ahLst/>
              <a:cxnLst>
                <a:cxn ang="0">
                  <a:pos x="wd2" y="hd2"/>
                </a:cxn>
                <a:cxn ang="5400000">
                  <a:pos x="wd2" y="hd2"/>
                </a:cxn>
                <a:cxn ang="10800000">
                  <a:pos x="wd2" y="hd2"/>
                </a:cxn>
                <a:cxn ang="16200000">
                  <a:pos x="wd2" y="hd2"/>
                </a:cxn>
              </a:cxnLst>
              <a:rect l="0" t="0" r="r" b="b"/>
              <a:pathLst>
                <a:path w="21600" h="21600" extrusionOk="0">
                  <a:moveTo>
                    <a:pt x="0" y="14817"/>
                  </a:moveTo>
                  <a:cubicBezTo>
                    <a:pt x="662" y="15472"/>
                    <a:pt x="1295" y="16182"/>
                    <a:pt x="1889" y="16943"/>
                  </a:cubicBezTo>
                  <a:cubicBezTo>
                    <a:pt x="4232" y="17771"/>
                    <a:pt x="6417" y="19373"/>
                    <a:pt x="8140" y="21600"/>
                  </a:cubicBezTo>
                  <a:cubicBezTo>
                    <a:pt x="11707" y="15962"/>
                    <a:pt x="16384" y="11529"/>
                    <a:pt x="21600" y="8845"/>
                  </a:cubicBezTo>
                  <a:cubicBezTo>
                    <a:pt x="17955" y="4501"/>
                    <a:pt x="13414" y="1428"/>
                    <a:pt x="8582" y="63"/>
                  </a:cubicBezTo>
                  <a:cubicBezTo>
                    <a:pt x="8533" y="51"/>
                    <a:pt x="8487" y="30"/>
                    <a:pt x="8445" y="0"/>
                  </a:cubicBezTo>
                  <a:cubicBezTo>
                    <a:pt x="8445" y="0"/>
                    <a:pt x="5982" y="993"/>
                    <a:pt x="5320" y="2574"/>
                  </a:cubicBezTo>
                  <a:cubicBezTo>
                    <a:pt x="3957" y="6918"/>
                    <a:pt x="2162" y="11043"/>
                    <a:pt x="0" y="14817"/>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0" name="9Slide.vn 189"/>
            <p:cNvSpPr/>
            <p:nvPr/>
          </p:nvSpPr>
          <p:spPr>
            <a:xfrm>
              <a:off x="791955" y="1751861"/>
              <a:ext cx="196925" cy="133229"/>
            </a:xfrm>
            <a:custGeom>
              <a:avLst/>
              <a:gdLst/>
              <a:ahLst/>
              <a:cxnLst>
                <a:cxn ang="0">
                  <a:pos x="wd2" y="hd2"/>
                </a:cxn>
                <a:cxn ang="5400000">
                  <a:pos x="wd2" y="hd2"/>
                </a:cxn>
                <a:cxn ang="10800000">
                  <a:pos x="wd2" y="hd2"/>
                </a:cxn>
                <a:cxn ang="16200000">
                  <a:pos x="wd2" y="hd2"/>
                </a:cxn>
              </a:cxnLst>
              <a:rect l="0" t="0" r="r" b="b"/>
              <a:pathLst>
                <a:path w="21600" h="21600" extrusionOk="0">
                  <a:moveTo>
                    <a:pt x="0" y="15188"/>
                  </a:moveTo>
                  <a:cubicBezTo>
                    <a:pt x="1582" y="17238"/>
                    <a:pt x="3076" y="19366"/>
                    <a:pt x="4480" y="21600"/>
                  </a:cubicBezTo>
                  <a:cubicBezTo>
                    <a:pt x="8107" y="11772"/>
                    <a:pt x="21600" y="5597"/>
                    <a:pt x="21600" y="5597"/>
                  </a:cubicBezTo>
                  <a:cubicBezTo>
                    <a:pt x="20355" y="4651"/>
                    <a:pt x="19591" y="2391"/>
                    <a:pt x="19165" y="0"/>
                  </a:cubicBezTo>
                  <a:cubicBezTo>
                    <a:pt x="19165" y="0"/>
                    <a:pt x="4853" y="2838"/>
                    <a:pt x="0" y="1518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1" name="9Slide.vn 190"/>
            <p:cNvSpPr/>
            <p:nvPr/>
          </p:nvSpPr>
          <p:spPr>
            <a:xfrm>
              <a:off x="533117" y="1411810"/>
              <a:ext cx="442570" cy="433733"/>
            </a:xfrm>
            <a:custGeom>
              <a:avLst/>
              <a:gdLst/>
              <a:ahLst/>
              <a:cxnLst>
                <a:cxn ang="0">
                  <a:pos x="wd2" y="hd2"/>
                </a:cxn>
                <a:cxn ang="5400000">
                  <a:pos x="wd2" y="hd2"/>
                </a:cxn>
                <a:cxn ang="10800000">
                  <a:pos x="wd2" y="hd2"/>
                </a:cxn>
                <a:cxn ang="16200000">
                  <a:pos x="wd2" y="hd2"/>
                </a:cxn>
              </a:cxnLst>
              <a:rect l="0" t="0" r="r" b="b"/>
              <a:pathLst>
                <a:path w="21378" h="21584" extrusionOk="0">
                  <a:moveTo>
                    <a:pt x="0" y="15010"/>
                  </a:moveTo>
                  <a:cubicBezTo>
                    <a:pt x="1605" y="14906"/>
                    <a:pt x="3124" y="15519"/>
                    <a:pt x="4572" y="16236"/>
                  </a:cubicBezTo>
                  <a:cubicBezTo>
                    <a:pt x="7390" y="17616"/>
                    <a:pt x="10131" y="19430"/>
                    <a:pt x="12511" y="21584"/>
                  </a:cubicBezTo>
                  <a:cubicBezTo>
                    <a:pt x="14648" y="17785"/>
                    <a:pt x="20950" y="16922"/>
                    <a:pt x="20950" y="16922"/>
                  </a:cubicBezTo>
                  <a:cubicBezTo>
                    <a:pt x="20825" y="16454"/>
                    <a:pt x="20770" y="15962"/>
                    <a:pt x="20747" y="15535"/>
                  </a:cubicBezTo>
                  <a:cubicBezTo>
                    <a:pt x="20700" y="14333"/>
                    <a:pt x="20958" y="13139"/>
                    <a:pt x="21130" y="11945"/>
                  </a:cubicBezTo>
                  <a:cubicBezTo>
                    <a:pt x="21600" y="8671"/>
                    <a:pt x="21396" y="5299"/>
                    <a:pt x="20559" y="2097"/>
                  </a:cubicBezTo>
                  <a:cubicBezTo>
                    <a:pt x="20433" y="1613"/>
                    <a:pt x="20277" y="1113"/>
                    <a:pt x="19995" y="702"/>
                  </a:cubicBezTo>
                  <a:cubicBezTo>
                    <a:pt x="19705" y="290"/>
                    <a:pt x="19243" y="-16"/>
                    <a:pt x="18750" y="0"/>
                  </a:cubicBezTo>
                  <a:cubicBezTo>
                    <a:pt x="18226" y="16"/>
                    <a:pt x="17772" y="412"/>
                    <a:pt x="17466" y="855"/>
                  </a:cubicBezTo>
                  <a:cubicBezTo>
                    <a:pt x="17169" y="1307"/>
                    <a:pt x="16981" y="1823"/>
                    <a:pt x="16715" y="2291"/>
                  </a:cubicBezTo>
                  <a:cubicBezTo>
                    <a:pt x="15775" y="3896"/>
                    <a:pt x="13755" y="4727"/>
                    <a:pt x="12002" y="4235"/>
                  </a:cubicBezTo>
                  <a:cubicBezTo>
                    <a:pt x="11336" y="4041"/>
                    <a:pt x="10726" y="3694"/>
                    <a:pt x="10068" y="3501"/>
                  </a:cubicBezTo>
                  <a:cubicBezTo>
                    <a:pt x="9403" y="3307"/>
                    <a:pt x="8627" y="3307"/>
                    <a:pt x="8103" y="3759"/>
                  </a:cubicBezTo>
                  <a:cubicBezTo>
                    <a:pt x="7508" y="4267"/>
                    <a:pt x="7414" y="5194"/>
                    <a:pt x="7602" y="5977"/>
                  </a:cubicBezTo>
                  <a:cubicBezTo>
                    <a:pt x="7790" y="6751"/>
                    <a:pt x="8205" y="7445"/>
                    <a:pt x="8463" y="8203"/>
                  </a:cubicBezTo>
                  <a:cubicBezTo>
                    <a:pt x="8721" y="8953"/>
                    <a:pt x="8815" y="9848"/>
                    <a:pt x="8377" y="10510"/>
                  </a:cubicBezTo>
                  <a:cubicBezTo>
                    <a:pt x="7759" y="11453"/>
                    <a:pt x="6451" y="11494"/>
                    <a:pt x="5355" y="11663"/>
                  </a:cubicBezTo>
                  <a:cubicBezTo>
                    <a:pt x="3233" y="11994"/>
                    <a:pt x="1260" y="13228"/>
                    <a:pt x="0" y="1501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2" name="9Slide.vn 191"/>
            <p:cNvSpPr/>
            <p:nvPr/>
          </p:nvSpPr>
          <p:spPr>
            <a:xfrm>
              <a:off x="2703820" y="4480107"/>
              <a:ext cx="328532" cy="328532"/>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cubicBezTo>
                    <a:pt x="0" y="16773"/>
                    <a:pt x="4838" y="21600"/>
                    <a:pt x="10805" y="21600"/>
                  </a:cubicBezTo>
                  <a:cubicBezTo>
                    <a:pt x="16762" y="21600"/>
                    <a:pt x="21600" y="16762"/>
                    <a:pt x="21600" y="10805"/>
                  </a:cubicBezTo>
                  <a:cubicBezTo>
                    <a:pt x="21600" y="4848"/>
                    <a:pt x="16762" y="0"/>
                    <a:pt x="10805" y="0"/>
                  </a:cubicBezTo>
                  <a:cubicBezTo>
                    <a:pt x="10059" y="0"/>
                    <a:pt x="9324" y="75"/>
                    <a:pt x="8621" y="224"/>
                  </a:cubicBezTo>
                  <a:cubicBezTo>
                    <a:pt x="6159" y="725"/>
                    <a:pt x="4007" y="2067"/>
                    <a:pt x="2472" y="3932"/>
                  </a:cubicBezTo>
                  <a:cubicBezTo>
                    <a:pt x="927" y="5797"/>
                    <a:pt x="0" y="8195"/>
                    <a:pt x="0" y="10805"/>
                  </a:cubicBezTo>
                  <a:close/>
                  <a:moveTo>
                    <a:pt x="5541" y="10805"/>
                  </a:moveTo>
                  <a:cubicBezTo>
                    <a:pt x="5541" y="7896"/>
                    <a:pt x="7896" y="5552"/>
                    <a:pt x="10795" y="5552"/>
                  </a:cubicBezTo>
                  <a:cubicBezTo>
                    <a:pt x="13693" y="5552"/>
                    <a:pt x="16048" y="7907"/>
                    <a:pt x="16048" y="10805"/>
                  </a:cubicBezTo>
                  <a:cubicBezTo>
                    <a:pt x="16048" y="13704"/>
                    <a:pt x="13693" y="16059"/>
                    <a:pt x="10795" y="16059"/>
                  </a:cubicBezTo>
                  <a:cubicBezTo>
                    <a:pt x="7896" y="16059"/>
                    <a:pt x="5541" y="13704"/>
                    <a:pt x="5541" y="1080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3" name="9Slide.vn 192"/>
            <p:cNvSpPr/>
            <p:nvPr/>
          </p:nvSpPr>
          <p:spPr>
            <a:xfrm>
              <a:off x="2788099" y="4564549"/>
              <a:ext cx="159810" cy="159810"/>
            </a:xfrm>
            <a:custGeom>
              <a:avLst/>
              <a:gdLst/>
              <a:ahLst/>
              <a:cxnLst>
                <a:cxn ang="0">
                  <a:pos x="wd2" y="hd2"/>
                </a:cxn>
                <a:cxn ang="5400000">
                  <a:pos x="wd2" y="hd2"/>
                </a:cxn>
                <a:cxn ang="10800000">
                  <a:pos x="wd2" y="hd2"/>
                </a:cxn>
                <a:cxn ang="16200000">
                  <a:pos x="wd2" y="hd2"/>
                </a:cxn>
              </a:cxnLst>
              <a:rect l="0" t="0" r="r" b="b"/>
              <a:pathLst>
                <a:path w="21600" h="21578" extrusionOk="0">
                  <a:moveTo>
                    <a:pt x="0" y="10789"/>
                  </a:moveTo>
                  <a:cubicBezTo>
                    <a:pt x="0" y="16741"/>
                    <a:pt x="4842" y="21578"/>
                    <a:pt x="10800" y="21578"/>
                  </a:cubicBezTo>
                  <a:cubicBezTo>
                    <a:pt x="16759" y="21578"/>
                    <a:pt x="21600" y="16741"/>
                    <a:pt x="21600" y="10789"/>
                  </a:cubicBezTo>
                  <a:cubicBezTo>
                    <a:pt x="21600" y="4814"/>
                    <a:pt x="16759" y="0"/>
                    <a:pt x="10800" y="0"/>
                  </a:cubicBezTo>
                  <a:cubicBezTo>
                    <a:pt x="4842" y="-22"/>
                    <a:pt x="0" y="4814"/>
                    <a:pt x="0" y="10789"/>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4" name="9Slide.vn 193"/>
            <p:cNvSpPr/>
            <p:nvPr/>
          </p:nvSpPr>
          <p:spPr>
            <a:xfrm>
              <a:off x="197941" y="4480107"/>
              <a:ext cx="328368" cy="328532"/>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cubicBezTo>
                    <a:pt x="0" y="16773"/>
                    <a:pt x="4840" y="21600"/>
                    <a:pt x="10800" y="21600"/>
                  </a:cubicBezTo>
                  <a:cubicBezTo>
                    <a:pt x="16760" y="21600"/>
                    <a:pt x="21600" y="16762"/>
                    <a:pt x="21600" y="10805"/>
                  </a:cubicBezTo>
                  <a:cubicBezTo>
                    <a:pt x="21600" y="8578"/>
                    <a:pt x="20928" y="6511"/>
                    <a:pt x="19766" y="4785"/>
                  </a:cubicBezTo>
                  <a:cubicBezTo>
                    <a:pt x="18114" y="2323"/>
                    <a:pt x="15480" y="586"/>
                    <a:pt x="12420" y="128"/>
                  </a:cubicBezTo>
                  <a:cubicBezTo>
                    <a:pt x="11887" y="43"/>
                    <a:pt x="11344" y="0"/>
                    <a:pt x="10789" y="0"/>
                  </a:cubicBezTo>
                  <a:cubicBezTo>
                    <a:pt x="4830" y="0"/>
                    <a:pt x="0" y="4838"/>
                    <a:pt x="0" y="10805"/>
                  </a:cubicBezTo>
                  <a:close/>
                  <a:moveTo>
                    <a:pt x="5533" y="10805"/>
                  </a:moveTo>
                  <a:cubicBezTo>
                    <a:pt x="5533" y="7896"/>
                    <a:pt x="7889" y="5552"/>
                    <a:pt x="10789" y="5552"/>
                  </a:cubicBezTo>
                  <a:cubicBezTo>
                    <a:pt x="13689" y="5552"/>
                    <a:pt x="16046" y="7907"/>
                    <a:pt x="16046" y="10805"/>
                  </a:cubicBezTo>
                  <a:cubicBezTo>
                    <a:pt x="16046" y="13704"/>
                    <a:pt x="13689" y="16059"/>
                    <a:pt x="10789" y="16059"/>
                  </a:cubicBezTo>
                  <a:cubicBezTo>
                    <a:pt x="7889" y="16059"/>
                    <a:pt x="5533" y="13704"/>
                    <a:pt x="5533" y="1080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5" name="9Slide.vn 194"/>
            <p:cNvSpPr/>
            <p:nvPr/>
          </p:nvSpPr>
          <p:spPr>
            <a:xfrm>
              <a:off x="282059" y="4564550"/>
              <a:ext cx="159810" cy="1598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58"/>
                    <a:pt x="4841" y="21600"/>
                    <a:pt x="10800" y="21600"/>
                  </a:cubicBezTo>
                  <a:cubicBezTo>
                    <a:pt x="16759" y="21600"/>
                    <a:pt x="21600" y="16758"/>
                    <a:pt x="21600" y="10800"/>
                  </a:cubicBezTo>
                  <a:cubicBezTo>
                    <a:pt x="21600" y="4819"/>
                    <a:pt x="16759" y="0"/>
                    <a:pt x="10800" y="0"/>
                  </a:cubicBezTo>
                  <a:cubicBezTo>
                    <a:pt x="4841" y="0"/>
                    <a:pt x="0" y="4819"/>
                    <a:pt x="0" y="10800"/>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6" name="9Slide.vn 195"/>
            <p:cNvSpPr/>
            <p:nvPr/>
          </p:nvSpPr>
          <p:spPr>
            <a:xfrm>
              <a:off x="386923" y="3517367"/>
              <a:ext cx="2447853" cy="1035513"/>
            </a:xfrm>
            <a:custGeom>
              <a:avLst/>
              <a:gdLst/>
              <a:ahLst/>
              <a:cxnLst>
                <a:cxn ang="0">
                  <a:pos x="wd2" y="hd2"/>
                </a:cxn>
                <a:cxn ang="5400000">
                  <a:pos x="wd2" y="hd2"/>
                </a:cxn>
                <a:cxn ang="10800000">
                  <a:pos x="wd2" y="hd2"/>
                </a:cxn>
                <a:cxn ang="16200000">
                  <a:pos x="wd2" y="hd2"/>
                </a:cxn>
              </a:cxnLst>
              <a:rect l="0" t="0" r="r" b="b"/>
              <a:pathLst>
                <a:path w="21600" h="21600" extrusionOk="0">
                  <a:moveTo>
                    <a:pt x="0" y="20123"/>
                  </a:moveTo>
                  <a:cubicBezTo>
                    <a:pt x="410" y="20268"/>
                    <a:pt x="764" y="20819"/>
                    <a:pt x="985" y="21600"/>
                  </a:cubicBezTo>
                  <a:lnTo>
                    <a:pt x="8617" y="3560"/>
                  </a:lnTo>
                  <a:lnTo>
                    <a:pt x="13042" y="3049"/>
                  </a:lnTo>
                  <a:lnTo>
                    <a:pt x="20775" y="21330"/>
                  </a:lnTo>
                  <a:cubicBezTo>
                    <a:pt x="20982" y="20738"/>
                    <a:pt x="21271" y="20312"/>
                    <a:pt x="21600" y="20153"/>
                  </a:cubicBezTo>
                  <a:lnTo>
                    <a:pt x="21593" y="20082"/>
                  </a:lnTo>
                  <a:lnTo>
                    <a:pt x="14323" y="2901"/>
                  </a:lnTo>
                  <a:lnTo>
                    <a:pt x="13645" y="1295"/>
                  </a:lnTo>
                  <a:lnTo>
                    <a:pt x="13098" y="0"/>
                  </a:lnTo>
                  <a:lnTo>
                    <a:pt x="11818" y="145"/>
                  </a:lnTo>
                  <a:lnTo>
                    <a:pt x="9973" y="352"/>
                  </a:lnTo>
                  <a:lnTo>
                    <a:pt x="8229" y="548"/>
                  </a:lnTo>
                  <a:lnTo>
                    <a:pt x="8232" y="659"/>
                  </a:lnTo>
                  <a:lnTo>
                    <a:pt x="0" y="20123"/>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643" name="Graphic 1"/>
            <p:cNvGrpSpPr/>
            <p:nvPr/>
          </p:nvGrpSpPr>
          <p:grpSpPr>
            <a:xfrm>
              <a:off x="289464" y="2799526"/>
              <a:ext cx="375284" cy="355710"/>
              <a:chOff x="0" y="0"/>
              <a:chExt cx="375282" cy="355708"/>
            </a:xfrm>
          </p:grpSpPr>
          <p:sp>
            <p:nvSpPr>
              <p:cNvPr id="637" name="9Slide.vn 196"/>
              <p:cNvSpPr/>
              <p:nvPr/>
            </p:nvSpPr>
            <p:spPr>
              <a:xfrm>
                <a:off x="25822" y="213617"/>
                <a:ext cx="324642" cy="142092"/>
              </a:xfrm>
              <a:custGeom>
                <a:avLst/>
                <a:gdLst/>
                <a:ahLst/>
                <a:cxnLst>
                  <a:cxn ang="0">
                    <a:pos x="wd2" y="hd2"/>
                  </a:cxn>
                  <a:cxn ang="5400000">
                    <a:pos x="wd2" y="hd2"/>
                  </a:cxn>
                  <a:cxn ang="10800000">
                    <a:pos x="wd2" y="hd2"/>
                  </a:cxn>
                  <a:cxn ang="16200000">
                    <a:pos x="wd2" y="hd2"/>
                  </a:cxn>
                </a:cxnLst>
                <a:rect l="0" t="0" r="r" b="b"/>
                <a:pathLst>
                  <a:path w="21600" h="18456" extrusionOk="0">
                    <a:moveTo>
                      <a:pt x="10784" y="15095"/>
                    </a:moveTo>
                    <a:cubicBezTo>
                      <a:pt x="15184" y="21600"/>
                      <a:pt x="20133" y="17326"/>
                      <a:pt x="21600" y="12463"/>
                    </a:cubicBezTo>
                    <a:cubicBezTo>
                      <a:pt x="18753" y="17095"/>
                      <a:pt x="15895" y="17621"/>
                      <a:pt x="13286" y="12084"/>
                    </a:cubicBezTo>
                    <a:cubicBezTo>
                      <a:pt x="11765" y="8842"/>
                      <a:pt x="11668" y="4842"/>
                      <a:pt x="12617" y="716"/>
                    </a:cubicBezTo>
                    <a:cubicBezTo>
                      <a:pt x="12423" y="484"/>
                      <a:pt x="12229" y="252"/>
                      <a:pt x="12035" y="21"/>
                    </a:cubicBezTo>
                    <a:cubicBezTo>
                      <a:pt x="10946" y="1389"/>
                      <a:pt x="10482" y="1389"/>
                      <a:pt x="9576" y="0"/>
                    </a:cubicBezTo>
                    <a:cubicBezTo>
                      <a:pt x="9382" y="211"/>
                      <a:pt x="9188" y="421"/>
                      <a:pt x="8961" y="674"/>
                    </a:cubicBezTo>
                    <a:cubicBezTo>
                      <a:pt x="10029" y="5663"/>
                      <a:pt x="9695" y="10210"/>
                      <a:pt x="7538" y="13558"/>
                    </a:cubicBezTo>
                    <a:cubicBezTo>
                      <a:pt x="4971" y="17537"/>
                      <a:pt x="2383" y="16610"/>
                      <a:pt x="0" y="12358"/>
                    </a:cubicBezTo>
                    <a:cubicBezTo>
                      <a:pt x="194" y="14652"/>
                      <a:pt x="2815" y="17789"/>
                      <a:pt x="5068" y="18337"/>
                    </a:cubicBezTo>
                    <a:cubicBezTo>
                      <a:pt x="6686" y="18716"/>
                      <a:pt x="8498" y="18337"/>
                      <a:pt x="10784" y="15095"/>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8" name="9Slide.vn 197"/>
              <p:cNvSpPr/>
              <p:nvPr/>
            </p:nvSpPr>
            <p:spPr>
              <a:xfrm>
                <a:off x="192143" y="1621"/>
                <a:ext cx="183140" cy="281854"/>
              </a:xfrm>
              <a:custGeom>
                <a:avLst/>
                <a:gdLst/>
                <a:ahLst/>
                <a:cxnLst>
                  <a:cxn ang="0">
                    <a:pos x="wd2" y="hd2"/>
                  </a:cxn>
                  <a:cxn ang="5400000">
                    <a:pos x="wd2" y="hd2"/>
                  </a:cxn>
                  <a:cxn ang="10800000">
                    <a:pos x="wd2" y="hd2"/>
                  </a:cxn>
                  <a:cxn ang="16200000">
                    <a:pos x="wd2" y="hd2"/>
                  </a:cxn>
                </a:cxnLst>
                <a:rect l="0" t="0" r="r" b="b"/>
                <a:pathLst>
                  <a:path w="20255" h="21600" extrusionOk="0">
                    <a:moveTo>
                      <a:pt x="19177" y="21600"/>
                    </a:moveTo>
                    <a:cubicBezTo>
                      <a:pt x="21507" y="18395"/>
                      <a:pt x="20449" y="12520"/>
                      <a:pt x="12114" y="10024"/>
                    </a:cubicBezTo>
                    <a:cubicBezTo>
                      <a:pt x="12616" y="6956"/>
                      <a:pt x="11433" y="4260"/>
                      <a:pt x="8117" y="2124"/>
                    </a:cubicBezTo>
                    <a:cubicBezTo>
                      <a:pt x="6199" y="894"/>
                      <a:pt x="3922" y="124"/>
                      <a:pt x="1198" y="0"/>
                    </a:cubicBezTo>
                    <a:cubicBezTo>
                      <a:pt x="6790" y="1428"/>
                      <a:pt x="9604" y="4037"/>
                      <a:pt x="7973" y="8173"/>
                    </a:cubicBezTo>
                    <a:cubicBezTo>
                      <a:pt x="6934" y="10794"/>
                      <a:pt x="3976" y="12123"/>
                      <a:pt x="86" y="12471"/>
                    </a:cubicBezTo>
                    <a:cubicBezTo>
                      <a:pt x="-75" y="12967"/>
                      <a:pt x="-93" y="13328"/>
                      <a:pt x="785" y="13564"/>
                    </a:cubicBezTo>
                    <a:cubicBezTo>
                      <a:pt x="1717" y="13812"/>
                      <a:pt x="2219" y="14458"/>
                      <a:pt x="2058" y="15104"/>
                    </a:cubicBezTo>
                    <a:cubicBezTo>
                      <a:pt x="1915" y="15725"/>
                      <a:pt x="2327" y="15899"/>
                      <a:pt x="3044" y="16098"/>
                    </a:cubicBezTo>
                    <a:cubicBezTo>
                      <a:pt x="4801" y="14371"/>
                      <a:pt x="7220" y="13353"/>
                      <a:pt x="10322" y="13303"/>
                    </a:cubicBezTo>
                    <a:cubicBezTo>
                      <a:pt x="13423" y="13253"/>
                      <a:pt x="15968" y="14135"/>
                      <a:pt x="17797" y="15886"/>
                    </a:cubicBezTo>
                    <a:cubicBezTo>
                      <a:pt x="19607" y="17613"/>
                      <a:pt x="19786" y="19550"/>
                      <a:pt x="19177"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39" name="9Slide.vn 198"/>
              <p:cNvSpPr/>
              <p:nvPr/>
            </p:nvSpPr>
            <p:spPr>
              <a:xfrm>
                <a:off x="-1" y="-1"/>
                <a:ext cx="183362" cy="283476"/>
              </a:xfrm>
              <a:custGeom>
                <a:avLst/>
                <a:gdLst/>
                <a:ahLst/>
                <a:cxnLst>
                  <a:cxn ang="0">
                    <a:pos x="wd2" y="hd2"/>
                  </a:cxn>
                  <a:cxn ang="5400000">
                    <a:pos x="wd2" y="hd2"/>
                  </a:cxn>
                  <a:cxn ang="10800000">
                    <a:pos x="wd2" y="hd2"/>
                  </a:cxn>
                  <a:cxn ang="16200000">
                    <a:pos x="wd2" y="hd2"/>
                  </a:cxn>
                </a:cxnLst>
                <a:rect l="0" t="0" r="r" b="b"/>
                <a:pathLst>
                  <a:path w="20279" h="21600" extrusionOk="0">
                    <a:moveTo>
                      <a:pt x="19024" y="0"/>
                    </a:moveTo>
                    <a:cubicBezTo>
                      <a:pt x="18253" y="136"/>
                      <a:pt x="17465" y="222"/>
                      <a:pt x="16730" y="395"/>
                    </a:cubicBezTo>
                    <a:cubicBezTo>
                      <a:pt x="11406" y="1630"/>
                      <a:pt x="7982" y="4977"/>
                      <a:pt x="8144" y="8892"/>
                    </a:cubicBezTo>
                    <a:cubicBezTo>
                      <a:pt x="8179" y="9756"/>
                      <a:pt x="7964" y="10213"/>
                      <a:pt x="6710" y="10658"/>
                    </a:cubicBezTo>
                    <a:cubicBezTo>
                      <a:pt x="1189" y="12609"/>
                      <a:pt x="-1321" y="17129"/>
                      <a:pt x="687" y="21168"/>
                    </a:cubicBezTo>
                    <a:cubicBezTo>
                      <a:pt x="758" y="21316"/>
                      <a:pt x="866" y="21452"/>
                      <a:pt x="938" y="21600"/>
                    </a:cubicBezTo>
                    <a:cubicBezTo>
                      <a:pt x="1027" y="21588"/>
                      <a:pt x="1099" y="21588"/>
                      <a:pt x="1189" y="21575"/>
                    </a:cubicBezTo>
                    <a:cubicBezTo>
                      <a:pt x="1153" y="21353"/>
                      <a:pt x="1135" y="21131"/>
                      <a:pt x="1081" y="20921"/>
                    </a:cubicBezTo>
                    <a:cubicBezTo>
                      <a:pt x="6" y="17524"/>
                      <a:pt x="2856" y="14313"/>
                      <a:pt x="7767" y="13523"/>
                    </a:cubicBezTo>
                    <a:cubicBezTo>
                      <a:pt x="11442" y="12943"/>
                      <a:pt x="14489" y="13795"/>
                      <a:pt x="16891" y="15783"/>
                    </a:cubicBezTo>
                    <a:cubicBezTo>
                      <a:pt x="16945" y="15833"/>
                      <a:pt x="16999" y="15894"/>
                      <a:pt x="17053" y="15944"/>
                    </a:cubicBezTo>
                    <a:cubicBezTo>
                      <a:pt x="17106" y="15993"/>
                      <a:pt x="17178" y="16042"/>
                      <a:pt x="17268" y="16117"/>
                    </a:cubicBezTo>
                    <a:cubicBezTo>
                      <a:pt x="17913" y="15944"/>
                      <a:pt x="18361" y="15808"/>
                      <a:pt x="18253" y="15141"/>
                    </a:cubicBezTo>
                    <a:cubicBezTo>
                      <a:pt x="18128" y="14227"/>
                      <a:pt x="19006" y="13622"/>
                      <a:pt x="20279" y="13350"/>
                    </a:cubicBezTo>
                    <a:cubicBezTo>
                      <a:pt x="20279" y="13066"/>
                      <a:pt x="20279" y="12831"/>
                      <a:pt x="20279" y="12547"/>
                    </a:cubicBezTo>
                    <a:cubicBezTo>
                      <a:pt x="15601" y="12066"/>
                      <a:pt x="12428" y="10312"/>
                      <a:pt x="11944" y="7015"/>
                    </a:cubicBezTo>
                    <a:cubicBezTo>
                      <a:pt x="11424" y="3458"/>
                      <a:pt x="14238" y="1260"/>
                      <a:pt x="19132" y="235"/>
                    </a:cubicBezTo>
                    <a:cubicBezTo>
                      <a:pt x="19096" y="161"/>
                      <a:pt x="19060" y="87"/>
                      <a:pt x="19024" y="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0" name="9Slide.vn 199"/>
              <p:cNvSpPr/>
              <p:nvPr/>
            </p:nvSpPr>
            <p:spPr>
              <a:xfrm>
                <a:off x="83900" y="182661"/>
                <a:ext cx="74708" cy="111510"/>
              </a:xfrm>
              <a:custGeom>
                <a:avLst/>
                <a:gdLst/>
                <a:ahLst/>
                <a:cxnLst>
                  <a:cxn ang="0">
                    <a:pos x="wd2" y="hd2"/>
                  </a:cxn>
                  <a:cxn ang="5400000">
                    <a:pos x="wd2" y="hd2"/>
                  </a:cxn>
                  <a:cxn ang="10800000">
                    <a:pos x="wd2" y="hd2"/>
                  </a:cxn>
                  <a:cxn ang="16200000">
                    <a:pos x="wd2" y="hd2"/>
                  </a:cxn>
                </a:cxnLst>
                <a:rect l="0" t="0" r="r" b="b"/>
                <a:pathLst>
                  <a:path w="18268" h="21600" extrusionOk="0">
                    <a:moveTo>
                      <a:pt x="16157" y="21600"/>
                    </a:moveTo>
                    <a:cubicBezTo>
                      <a:pt x="16553" y="21035"/>
                      <a:pt x="16910" y="20564"/>
                      <a:pt x="17227" y="20062"/>
                    </a:cubicBezTo>
                    <a:cubicBezTo>
                      <a:pt x="18812" y="17330"/>
                      <a:pt x="18812" y="17330"/>
                      <a:pt x="15642" y="15760"/>
                    </a:cubicBezTo>
                    <a:cubicBezTo>
                      <a:pt x="9340" y="12684"/>
                      <a:pt x="6605" y="8194"/>
                      <a:pt x="6605" y="754"/>
                    </a:cubicBezTo>
                    <a:cubicBezTo>
                      <a:pt x="4702" y="502"/>
                      <a:pt x="2760" y="251"/>
                      <a:pt x="898" y="0"/>
                    </a:cubicBezTo>
                    <a:cubicBezTo>
                      <a:pt x="-2788" y="7127"/>
                      <a:pt x="5377" y="18617"/>
                      <a:pt x="16157"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1" name="9Slide.vn 200"/>
              <p:cNvSpPr/>
              <p:nvPr/>
            </p:nvSpPr>
            <p:spPr>
              <a:xfrm>
                <a:off x="217418" y="182822"/>
                <a:ext cx="73816" cy="111510"/>
              </a:xfrm>
              <a:custGeom>
                <a:avLst/>
                <a:gdLst/>
                <a:ahLst/>
                <a:cxnLst>
                  <a:cxn ang="0">
                    <a:pos x="wd2" y="hd2"/>
                  </a:cxn>
                  <a:cxn ang="5400000">
                    <a:pos x="wd2" y="hd2"/>
                  </a:cxn>
                  <a:cxn ang="10800000">
                    <a:pos x="wd2" y="hd2"/>
                  </a:cxn>
                  <a:cxn ang="16200000">
                    <a:pos x="wd2" y="hd2"/>
                  </a:cxn>
                </a:cxnLst>
                <a:rect l="0" t="0" r="r" b="b"/>
                <a:pathLst>
                  <a:path w="19441" h="21600" extrusionOk="0">
                    <a:moveTo>
                      <a:pt x="2043" y="21600"/>
                    </a:moveTo>
                    <a:cubicBezTo>
                      <a:pt x="15703" y="17990"/>
                      <a:pt x="21295" y="6813"/>
                      <a:pt x="18904" y="0"/>
                    </a:cubicBezTo>
                    <a:cubicBezTo>
                      <a:pt x="16770" y="220"/>
                      <a:pt x="14635" y="439"/>
                      <a:pt x="12416" y="691"/>
                    </a:cubicBezTo>
                    <a:cubicBezTo>
                      <a:pt x="12971" y="5180"/>
                      <a:pt x="11775" y="9105"/>
                      <a:pt x="7976" y="12307"/>
                    </a:cubicBezTo>
                    <a:cubicBezTo>
                      <a:pt x="6141" y="13845"/>
                      <a:pt x="3750" y="15132"/>
                      <a:pt x="1360" y="16263"/>
                    </a:cubicBezTo>
                    <a:cubicBezTo>
                      <a:pt x="-7" y="16922"/>
                      <a:pt x="-305" y="17425"/>
                      <a:pt x="292" y="18429"/>
                    </a:cubicBezTo>
                    <a:cubicBezTo>
                      <a:pt x="847" y="19434"/>
                      <a:pt x="1402" y="20470"/>
                      <a:pt x="2043"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2" name="9Slide.vn 201"/>
              <p:cNvSpPr/>
              <p:nvPr/>
            </p:nvSpPr>
            <p:spPr>
              <a:xfrm>
                <a:off x="125123" y="94906"/>
                <a:ext cx="124524" cy="43186"/>
              </a:xfrm>
              <a:custGeom>
                <a:avLst/>
                <a:gdLst/>
                <a:ahLst/>
                <a:cxnLst>
                  <a:cxn ang="0">
                    <a:pos x="wd2" y="hd2"/>
                  </a:cxn>
                  <a:cxn ang="5400000">
                    <a:pos x="wd2" y="hd2"/>
                  </a:cxn>
                  <a:cxn ang="10800000">
                    <a:pos x="wd2" y="hd2"/>
                  </a:cxn>
                  <a:cxn ang="16200000">
                    <a:pos x="wd2" y="hd2"/>
                  </a:cxn>
                </a:cxnLst>
                <a:rect l="0" t="0" r="r" b="b"/>
                <a:pathLst>
                  <a:path w="20513" h="19120" extrusionOk="0">
                    <a:moveTo>
                      <a:pt x="2385" y="19120"/>
                    </a:moveTo>
                    <a:cubicBezTo>
                      <a:pt x="7725" y="9288"/>
                      <a:pt x="12958" y="9288"/>
                      <a:pt x="18164" y="18904"/>
                    </a:cubicBezTo>
                    <a:cubicBezTo>
                      <a:pt x="18325" y="18617"/>
                      <a:pt x="18458" y="18473"/>
                      <a:pt x="18565" y="18258"/>
                    </a:cubicBezTo>
                    <a:cubicBezTo>
                      <a:pt x="21315" y="11585"/>
                      <a:pt x="21208" y="9002"/>
                      <a:pt x="17898" y="4839"/>
                    </a:cubicBezTo>
                    <a:cubicBezTo>
                      <a:pt x="12050" y="-2480"/>
                      <a:pt x="6363" y="-1476"/>
                      <a:pt x="863" y="7710"/>
                    </a:cubicBezTo>
                    <a:cubicBezTo>
                      <a:pt x="-125" y="9360"/>
                      <a:pt x="-285" y="10867"/>
                      <a:pt x="489" y="13163"/>
                    </a:cubicBezTo>
                    <a:cubicBezTo>
                      <a:pt x="1130" y="15101"/>
                      <a:pt x="1744" y="17110"/>
                      <a:pt x="2385" y="1912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650" name="Graphic 1"/>
            <p:cNvGrpSpPr/>
            <p:nvPr/>
          </p:nvGrpSpPr>
          <p:grpSpPr>
            <a:xfrm>
              <a:off x="1395157" y="2597904"/>
              <a:ext cx="375281" cy="355649"/>
              <a:chOff x="0" y="0"/>
              <a:chExt cx="375280" cy="355647"/>
            </a:xfrm>
          </p:grpSpPr>
          <p:sp>
            <p:nvSpPr>
              <p:cNvPr id="644" name="9Slide.vn 202"/>
              <p:cNvSpPr/>
              <p:nvPr/>
            </p:nvSpPr>
            <p:spPr>
              <a:xfrm>
                <a:off x="25820" y="213617"/>
                <a:ext cx="324641" cy="142031"/>
              </a:xfrm>
              <a:custGeom>
                <a:avLst/>
                <a:gdLst/>
                <a:ahLst/>
                <a:cxnLst>
                  <a:cxn ang="0">
                    <a:pos x="wd2" y="hd2"/>
                  </a:cxn>
                  <a:cxn ang="5400000">
                    <a:pos x="wd2" y="hd2"/>
                  </a:cxn>
                  <a:cxn ang="10800000">
                    <a:pos x="wd2" y="hd2"/>
                  </a:cxn>
                  <a:cxn ang="16200000">
                    <a:pos x="wd2" y="hd2"/>
                  </a:cxn>
                </a:cxnLst>
                <a:rect l="0" t="0" r="r" b="b"/>
                <a:pathLst>
                  <a:path w="21600" h="18448" extrusionOk="0">
                    <a:moveTo>
                      <a:pt x="10784" y="15095"/>
                    </a:moveTo>
                    <a:cubicBezTo>
                      <a:pt x="15184" y="21600"/>
                      <a:pt x="20133" y="17326"/>
                      <a:pt x="21600" y="12463"/>
                    </a:cubicBezTo>
                    <a:cubicBezTo>
                      <a:pt x="18753" y="17095"/>
                      <a:pt x="15895" y="17621"/>
                      <a:pt x="13286" y="12084"/>
                    </a:cubicBezTo>
                    <a:cubicBezTo>
                      <a:pt x="11765" y="8842"/>
                      <a:pt x="11668" y="4842"/>
                      <a:pt x="12617" y="716"/>
                    </a:cubicBezTo>
                    <a:cubicBezTo>
                      <a:pt x="12423" y="484"/>
                      <a:pt x="12229" y="252"/>
                      <a:pt x="12035" y="21"/>
                    </a:cubicBezTo>
                    <a:cubicBezTo>
                      <a:pt x="10946" y="1390"/>
                      <a:pt x="10482" y="1390"/>
                      <a:pt x="9576" y="0"/>
                    </a:cubicBezTo>
                    <a:cubicBezTo>
                      <a:pt x="9382" y="211"/>
                      <a:pt x="9188" y="421"/>
                      <a:pt x="8961" y="674"/>
                    </a:cubicBezTo>
                    <a:cubicBezTo>
                      <a:pt x="10029" y="5663"/>
                      <a:pt x="9695" y="10210"/>
                      <a:pt x="7538" y="13558"/>
                    </a:cubicBezTo>
                    <a:cubicBezTo>
                      <a:pt x="4971" y="17537"/>
                      <a:pt x="2383" y="16610"/>
                      <a:pt x="0" y="12358"/>
                    </a:cubicBezTo>
                    <a:cubicBezTo>
                      <a:pt x="194" y="14652"/>
                      <a:pt x="2815" y="17789"/>
                      <a:pt x="5068" y="18337"/>
                    </a:cubicBezTo>
                    <a:cubicBezTo>
                      <a:pt x="6686" y="18695"/>
                      <a:pt x="8498" y="18337"/>
                      <a:pt x="10784" y="15095"/>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5" name="9Slide.vn 203"/>
              <p:cNvSpPr/>
              <p:nvPr/>
            </p:nvSpPr>
            <p:spPr>
              <a:xfrm>
                <a:off x="192139" y="1457"/>
                <a:ext cx="183142" cy="281854"/>
              </a:xfrm>
              <a:custGeom>
                <a:avLst/>
                <a:gdLst/>
                <a:ahLst/>
                <a:cxnLst>
                  <a:cxn ang="0">
                    <a:pos x="wd2" y="hd2"/>
                  </a:cxn>
                  <a:cxn ang="5400000">
                    <a:pos x="wd2" y="hd2"/>
                  </a:cxn>
                  <a:cxn ang="10800000">
                    <a:pos x="wd2" y="hd2"/>
                  </a:cxn>
                  <a:cxn ang="16200000">
                    <a:pos x="wd2" y="hd2"/>
                  </a:cxn>
                </a:cxnLst>
                <a:rect l="0" t="0" r="r" b="b"/>
                <a:pathLst>
                  <a:path w="20255" h="21600" extrusionOk="0">
                    <a:moveTo>
                      <a:pt x="19177" y="21600"/>
                    </a:moveTo>
                    <a:cubicBezTo>
                      <a:pt x="21507" y="18395"/>
                      <a:pt x="20449" y="12520"/>
                      <a:pt x="12114" y="10024"/>
                    </a:cubicBezTo>
                    <a:cubicBezTo>
                      <a:pt x="12616" y="6956"/>
                      <a:pt x="11433" y="4260"/>
                      <a:pt x="8117" y="2124"/>
                    </a:cubicBezTo>
                    <a:cubicBezTo>
                      <a:pt x="6199" y="894"/>
                      <a:pt x="3922" y="124"/>
                      <a:pt x="1198" y="0"/>
                    </a:cubicBezTo>
                    <a:cubicBezTo>
                      <a:pt x="6790" y="1428"/>
                      <a:pt x="9604" y="4037"/>
                      <a:pt x="7973" y="8173"/>
                    </a:cubicBezTo>
                    <a:cubicBezTo>
                      <a:pt x="6934" y="10794"/>
                      <a:pt x="3976" y="12123"/>
                      <a:pt x="86" y="12471"/>
                    </a:cubicBezTo>
                    <a:cubicBezTo>
                      <a:pt x="-75" y="12967"/>
                      <a:pt x="-93" y="13328"/>
                      <a:pt x="785" y="13564"/>
                    </a:cubicBezTo>
                    <a:cubicBezTo>
                      <a:pt x="1717" y="13812"/>
                      <a:pt x="2219" y="14458"/>
                      <a:pt x="2058" y="15104"/>
                    </a:cubicBezTo>
                    <a:cubicBezTo>
                      <a:pt x="1915" y="15725"/>
                      <a:pt x="2327" y="15899"/>
                      <a:pt x="3044" y="16098"/>
                    </a:cubicBezTo>
                    <a:cubicBezTo>
                      <a:pt x="4801" y="14371"/>
                      <a:pt x="7221" y="13353"/>
                      <a:pt x="10322" y="13303"/>
                    </a:cubicBezTo>
                    <a:cubicBezTo>
                      <a:pt x="13423" y="13253"/>
                      <a:pt x="15968" y="14135"/>
                      <a:pt x="17797" y="15886"/>
                    </a:cubicBezTo>
                    <a:cubicBezTo>
                      <a:pt x="19607" y="17613"/>
                      <a:pt x="19786" y="19550"/>
                      <a:pt x="19177"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6" name="9Slide.vn 204"/>
              <p:cNvSpPr/>
              <p:nvPr/>
            </p:nvSpPr>
            <p:spPr>
              <a:xfrm>
                <a:off x="-1" y="-1"/>
                <a:ext cx="183359" cy="283476"/>
              </a:xfrm>
              <a:custGeom>
                <a:avLst/>
                <a:gdLst/>
                <a:ahLst/>
                <a:cxnLst>
                  <a:cxn ang="0">
                    <a:pos x="wd2" y="hd2"/>
                  </a:cxn>
                  <a:cxn ang="5400000">
                    <a:pos x="wd2" y="hd2"/>
                  </a:cxn>
                  <a:cxn ang="10800000">
                    <a:pos x="wd2" y="hd2"/>
                  </a:cxn>
                  <a:cxn ang="16200000">
                    <a:pos x="wd2" y="hd2"/>
                  </a:cxn>
                </a:cxnLst>
                <a:rect l="0" t="0" r="r" b="b"/>
                <a:pathLst>
                  <a:path w="20279" h="21600" extrusionOk="0">
                    <a:moveTo>
                      <a:pt x="19024" y="0"/>
                    </a:moveTo>
                    <a:cubicBezTo>
                      <a:pt x="18254" y="136"/>
                      <a:pt x="17465" y="222"/>
                      <a:pt x="16730" y="395"/>
                    </a:cubicBezTo>
                    <a:cubicBezTo>
                      <a:pt x="11406" y="1630"/>
                      <a:pt x="7982" y="4977"/>
                      <a:pt x="8144" y="8892"/>
                    </a:cubicBezTo>
                    <a:cubicBezTo>
                      <a:pt x="8179" y="9756"/>
                      <a:pt x="7964" y="10213"/>
                      <a:pt x="6710" y="10658"/>
                    </a:cubicBezTo>
                    <a:cubicBezTo>
                      <a:pt x="1189" y="12609"/>
                      <a:pt x="-1321" y="17129"/>
                      <a:pt x="687" y="21168"/>
                    </a:cubicBezTo>
                    <a:cubicBezTo>
                      <a:pt x="758" y="21316"/>
                      <a:pt x="866" y="21452"/>
                      <a:pt x="938" y="21600"/>
                    </a:cubicBezTo>
                    <a:cubicBezTo>
                      <a:pt x="1027" y="21588"/>
                      <a:pt x="1099" y="21588"/>
                      <a:pt x="1189" y="21575"/>
                    </a:cubicBezTo>
                    <a:cubicBezTo>
                      <a:pt x="1153" y="21353"/>
                      <a:pt x="1135" y="21131"/>
                      <a:pt x="1081" y="20921"/>
                    </a:cubicBezTo>
                    <a:cubicBezTo>
                      <a:pt x="6" y="17524"/>
                      <a:pt x="2856" y="14314"/>
                      <a:pt x="7767" y="13523"/>
                    </a:cubicBezTo>
                    <a:cubicBezTo>
                      <a:pt x="11442" y="12943"/>
                      <a:pt x="14489" y="13795"/>
                      <a:pt x="16891" y="15783"/>
                    </a:cubicBezTo>
                    <a:cubicBezTo>
                      <a:pt x="16945" y="15833"/>
                      <a:pt x="16999" y="15894"/>
                      <a:pt x="17053" y="15944"/>
                    </a:cubicBezTo>
                    <a:cubicBezTo>
                      <a:pt x="17106" y="15993"/>
                      <a:pt x="17178" y="16042"/>
                      <a:pt x="17268" y="16117"/>
                    </a:cubicBezTo>
                    <a:cubicBezTo>
                      <a:pt x="17913" y="15944"/>
                      <a:pt x="18361" y="15808"/>
                      <a:pt x="18254" y="15141"/>
                    </a:cubicBezTo>
                    <a:cubicBezTo>
                      <a:pt x="18128" y="14227"/>
                      <a:pt x="19007" y="13622"/>
                      <a:pt x="20279" y="13350"/>
                    </a:cubicBezTo>
                    <a:cubicBezTo>
                      <a:pt x="20279" y="13066"/>
                      <a:pt x="20279" y="12831"/>
                      <a:pt x="20279" y="12547"/>
                    </a:cubicBezTo>
                    <a:cubicBezTo>
                      <a:pt x="15600" y="12066"/>
                      <a:pt x="12428" y="10312"/>
                      <a:pt x="11944" y="7015"/>
                    </a:cubicBezTo>
                    <a:cubicBezTo>
                      <a:pt x="11424" y="3458"/>
                      <a:pt x="14238" y="1260"/>
                      <a:pt x="19132" y="235"/>
                    </a:cubicBezTo>
                    <a:cubicBezTo>
                      <a:pt x="19096" y="148"/>
                      <a:pt x="19060" y="74"/>
                      <a:pt x="19024" y="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7" name="9Slide.vn 205"/>
              <p:cNvSpPr/>
              <p:nvPr/>
            </p:nvSpPr>
            <p:spPr>
              <a:xfrm>
                <a:off x="83898" y="182498"/>
                <a:ext cx="74707" cy="111509"/>
              </a:xfrm>
              <a:custGeom>
                <a:avLst/>
                <a:gdLst/>
                <a:ahLst/>
                <a:cxnLst>
                  <a:cxn ang="0">
                    <a:pos x="wd2" y="hd2"/>
                  </a:cxn>
                  <a:cxn ang="5400000">
                    <a:pos x="wd2" y="hd2"/>
                  </a:cxn>
                  <a:cxn ang="10800000">
                    <a:pos x="wd2" y="hd2"/>
                  </a:cxn>
                  <a:cxn ang="16200000">
                    <a:pos x="wd2" y="hd2"/>
                  </a:cxn>
                </a:cxnLst>
                <a:rect l="0" t="0" r="r" b="b"/>
                <a:pathLst>
                  <a:path w="18268" h="21600" extrusionOk="0">
                    <a:moveTo>
                      <a:pt x="16157" y="21600"/>
                    </a:moveTo>
                    <a:cubicBezTo>
                      <a:pt x="16553" y="21035"/>
                      <a:pt x="16909" y="20564"/>
                      <a:pt x="17227" y="20062"/>
                    </a:cubicBezTo>
                    <a:cubicBezTo>
                      <a:pt x="18812" y="17330"/>
                      <a:pt x="18812" y="17330"/>
                      <a:pt x="15642" y="15760"/>
                    </a:cubicBezTo>
                    <a:cubicBezTo>
                      <a:pt x="9340" y="12684"/>
                      <a:pt x="6605" y="8194"/>
                      <a:pt x="6605" y="754"/>
                    </a:cubicBezTo>
                    <a:cubicBezTo>
                      <a:pt x="4702" y="502"/>
                      <a:pt x="2760" y="251"/>
                      <a:pt x="898" y="0"/>
                    </a:cubicBezTo>
                    <a:cubicBezTo>
                      <a:pt x="-2788" y="7127"/>
                      <a:pt x="5377" y="18617"/>
                      <a:pt x="16157"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8" name="9Slide.vn 206"/>
              <p:cNvSpPr/>
              <p:nvPr/>
            </p:nvSpPr>
            <p:spPr>
              <a:xfrm>
                <a:off x="217418" y="182661"/>
                <a:ext cx="73816" cy="111510"/>
              </a:xfrm>
              <a:custGeom>
                <a:avLst/>
                <a:gdLst/>
                <a:ahLst/>
                <a:cxnLst>
                  <a:cxn ang="0">
                    <a:pos x="wd2" y="hd2"/>
                  </a:cxn>
                  <a:cxn ang="5400000">
                    <a:pos x="wd2" y="hd2"/>
                  </a:cxn>
                  <a:cxn ang="10800000">
                    <a:pos x="wd2" y="hd2"/>
                  </a:cxn>
                  <a:cxn ang="16200000">
                    <a:pos x="wd2" y="hd2"/>
                  </a:cxn>
                </a:cxnLst>
                <a:rect l="0" t="0" r="r" b="b"/>
                <a:pathLst>
                  <a:path w="19441" h="21600" extrusionOk="0">
                    <a:moveTo>
                      <a:pt x="2043" y="21600"/>
                    </a:moveTo>
                    <a:cubicBezTo>
                      <a:pt x="15703" y="17990"/>
                      <a:pt x="21295" y="6813"/>
                      <a:pt x="18904" y="0"/>
                    </a:cubicBezTo>
                    <a:cubicBezTo>
                      <a:pt x="16770" y="220"/>
                      <a:pt x="14635" y="439"/>
                      <a:pt x="12416" y="691"/>
                    </a:cubicBezTo>
                    <a:cubicBezTo>
                      <a:pt x="12971" y="5180"/>
                      <a:pt x="11775" y="9104"/>
                      <a:pt x="7977" y="12307"/>
                    </a:cubicBezTo>
                    <a:cubicBezTo>
                      <a:pt x="6141" y="13845"/>
                      <a:pt x="3750" y="15132"/>
                      <a:pt x="1360" y="16263"/>
                    </a:cubicBezTo>
                    <a:cubicBezTo>
                      <a:pt x="-6" y="16922"/>
                      <a:pt x="-305" y="17424"/>
                      <a:pt x="293" y="18429"/>
                    </a:cubicBezTo>
                    <a:cubicBezTo>
                      <a:pt x="848" y="19434"/>
                      <a:pt x="1403" y="20470"/>
                      <a:pt x="2043"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49" name="9Slide.vn 207"/>
              <p:cNvSpPr/>
              <p:nvPr/>
            </p:nvSpPr>
            <p:spPr>
              <a:xfrm>
                <a:off x="125120" y="94743"/>
                <a:ext cx="124525" cy="43185"/>
              </a:xfrm>
              <a:custGeom>
                <a:avLst/>
                <a:gdLst/>
                <a:ahLst/>
                <a:cxnLst>
                  <a:cxn ang="0">
                    <a:pos x="wd2" y="hd2"/>
                  </a:cxn>
                  <a:cxn ang="5400000">
                    <a:pos x="wd2" y="hd2"/>
                  </a:cxn>
                  <a:cxn ang="10800000">
                    <a:pos x="wd2" y="hd2"/>
                  </a:cxn>
                  <a:cxn ang="16200000">
                    <a:pos x="wd2" y="hd2"/>
                  </a:cxn>
                </a:cxnLst>
                <a:rect l="0" t="0" r="r" b="b"/>
                <a:pathLst>
                  <a:path w="20513" h="19120" extrusionOk="0">
                    <a:moveTo>
                      <a:pt x="2385" y="19120"/>
                    </a:moveTo>
                    <a:cubicBezTo>
                      <a:pt x="7725" y="9288"/>
                      <a:pt x="12958" y="9288"/>
                      <a:pt x="18165" y="18904"/>
                    </a:cubicBezTo>
                    <a:cubicBezTo>
                      <a:pt x="18324" y="18617"/>
                      <a:pt x="18458" y="18473"/>
                      <a:pt x="18565" y="18258"/>
                    </a:cubicBezTo>
                    <a:cubicBezTo>
                      <a:pt x="21315" y="11585"/>
                      <a:pt x="21208" y="9002"/>
                      <a:pt x="17897" y="4840"/>
                    </a:cubicBezTo>
                    <a:cubicBezTo>
                      <a:pt x="12050" y="-2480"/>
                      <a:pt x="6363" y="-1476"/>
                      <a:pt x="863" y="7710"/>
                    </a:cubicBezTo>
                    <a:cubicBezTo>
                      <a:pt x="-125" y="9361"/>
                      <a:pt x="-285" y="10867"/>
                      <a:pt x="489" y="13163"/>
                    </a:cubicBezTo>
                    <a:cubicBezTo>
                      <a:pt x="1130" y="15101"/>
                      <a:pt x="1744" y="17110"/>
                      <a:pt x="2385" y="1912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657" name="Graphic 1"/>
            <p:cNvGrpSpPr/>
            <p:nvPr/>
          </p:nvGrpSpPr>
          <p:grpSpPr>
            <a:xfrm>
              <a:off x="852473" y="1989933"/>
              <a:ext cx="367926" cy="371598"/>
              <a:chOff x="0" y="0"/>
              <a:chExt cx="367924" cy="371596"/>
            </a:xfrm>
          </p:grpSpPr>
          <p:sp>
            <p:nvSpPr>
              <p:cNvPr id="651" name="9Slide.vn 208"/>
              <p:cNvSpPr/>
              <p:nvPr/>
            </p:nvSpPr>
            <p:spPr>
              <a:xfrm>
                <a:off x="50343" y="204074"/>
                <a:ext cx="310055" cy="167524"/>
              </a:xfrm>
              <a:custGeom>
                <a:avLst/>
                <a:gdLst/>
                <a:ahLst/>
                <a:cxnLst>
                  <a:cxn ang="0">
                    <a:pos x="wd2" y="hd2"/>
                  </a:cxn>
                  <a:cxn ang="5400000">
                    <a:pos x="wd2" y="hd2"/>
                  </a:cxn>
                  <a:cxn ang="10800000">
                    <a:pos x="wd2" y="hd2"/>
                  </a:cxn>
                  <a:cxn ang="16200000">
                    <a:pos x="wd2" y="hd2"/>
                  </a:cxn>
                </a:cxnLst>
                <a:rect l="0" t="0" r="r" b="b"/>
                <a:pathLst>
                  <a:path w="21600" h="21042" extrusionOk="0">
                    <a:moveTo>
                      <a:pt x="11223" y="14638"/>
                    </a:moveTo>
                    <a:cubicBezTo>
                      <a:pt x="16666" y="18160"/>
                      <a:pt x="20923" y="11401"/>
                      <a:pt x="21600" y="6087"/>
                    </a:cubicBezTo>
                    <a:cubicBezTo>
                      <a:pt x="19500" y="11971"/>
                      <a:pt x="16733" y="14088"/>
                      <a:pt x="13233" y="10444"/>
                    </a:cubicBezTo>
                    <a:cubicBezTo>
                      <a:pt x="11190" y="8306"/>
                      <a:pt x="10456" y="4683"/>
                      <a:pt x="10738" y="326"/>
                    </a:cubicBezTo>
                    <a:cubicBezTo>
                      <a:pt x="10501" y="224"/>
                      <a:pt x="10275" y="102"/>
                      <a:pt x="10049" y="0"/>
                    </a:cubicBezTo>
                    <a:cubicBezTo>
                      <a:pt x="9180" y="1873"/>
                      <a:pt x="8717" y="2138"/>
                      <a:pt x="7588" y="1364"/>
                    </a:cubicBezTo>
                    <a:cubicBezTo>
                      <a:pt x="7430" y="1669"/>
                      <a:pt x="7260" y="1975"/>
                      <a:pt x="7079" y="2341"/>
                    </a:cubicBezTo>
                    <a:cubicBezTo>
                      <a:pt x="8954" y="6331"/>
                      <a:pt x="9349" y="10729"/>
                      <a:pt x="7723" y="15025"/>
                    </a:cubicBezTo>
                    <a:cubicBezTo>
                      <a:pt x="5792" y="20134"/>
                      <a:pt x="3071" y="20765"/>
                      <a:pt x="0" y="18180"/>
                    </a:cubicBezTo>
                    <a:cubicBezTo>
                      <a:pt x="564" y="20195"/>
                      <a:pt x="3692" y="21600"/>
                      <a:pt x="6018" y="20826"/>
                    </a:cubicBezTo>
                    <a:cubicBezTo>
                      <a:pt x="7712" y="20277"/>
                      <a:pt x="9462" y="18913"/>
                      <a:pt x="11223" y="14638"/>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52" name="9Slide.vn 209"/>
              <p:cNvSpPr/>
              <p:nvPr/>
            </p:nvSpPr>
            <p:spPr>
              <a:xfrm>
                <a:off x="127328" y="0"/>
                <a:ext cx="240597" cy="223038"/>
              </a:xfrm>
              <a:custGeom>
                <a:avLst/>
                <a:gdLst/>
                <a:ahLst/>
                <a:cxnLst>
                  <a:cxn ang="0">
                    <a:pos x="wd2" y="hd2"/>
                  </a:cxn>
                  <a:cxn ang="5400000">
                    <a:pos x="wd2" y="hd2"/>
                  </a:cxn>
                  <a:cxn ang="10800000">
                    <a:pos x="wd2" y="hd2"/>
                  </a:cxn>
                  <a:cxn ang="16200000">
                    <a:pos x="wd2" y="hd2"/>
                  </a:cxn>
                </a:cxnLst>
                <a:rect l="0" t="0" r="r" b="b"/>
                <a:pathLst>
                  <a:path w="21039" h="21323" extrusionOk="0">
                    <a:moveTo>
                      <a:pt x="20948" y="21323"/>
                    </a:moveTo>
                    <a:cubicBezTo>
                      <a:pt x="21600" y="16907"/>
                      <a:pt x="18794" y="10197"/>
                      <a:pt x="11665" y="9376"/>
                    </a:cubicBezTo>
                    <a:cubicBezTo>
                      <a:pt x="10999" y="5595"/>
                      <a:pt x="9184" y="2698"/>
                      <a:pt x="5939" y="1009"/>
                    </a:cubicBezTo>
                    <a:cubicBezTo>
                      <a:pt x="4068" y="33"/>
                      <a:pt x="2083" y="-277"/>
                      <a:pt x="0" y="265"/>
                    </a:cubicBezTo>
                    <a:cubicBezTo>
                      <a:pt x="4705" y="513"/>
                      <a:pt x="7724" y="2884"/>
                      <a:pt x="7909" y="8245"/>
                    </a:cubicBezTo>
                    <a:cubicBezTo>
                      <a:pt x="8022" y="11639"/>
                      <a:pt x="6250" y="13994"/>
                      <a:pt x="3430" y="15404"/>
                    </a:cubicBezTo>
                    <a:cubicBezTo>
                      <a:pt x="3472" y="16039"/>
                      <a:pt x="3586" y="16457"/>
                      <a:pt x="4337" y="16520"/>
                    </a:cubicBezTo>
                    <a:cubicBezTo>
                      <a:pt x="5117" y="16581"/>
                      <a:pt x="5712" y="17217"/>
                      <a:pt x="5825" y="18022"/>
                    </a:cubicBezTo>
                    <a:cubicBezTo>
                      <a:pt x="5939" y="18797"/>
                      <a:pt x="6307" y="18906"/>
                      <a:pt x="6917" y="18952"/>
                    </a:cubicBezTo>
                    <a:cubicBezTo>
                      <a:pt x="7653" y="16442"/>
                      <a:pt x="9128" y="14598"/>
                      <a:pt x="11438" y="13746"/>
                    </a:cubicBezTo>
                    <a:cubicBezTo>
                      <a:pt x="13762" y="12878"/>
                      <a:pt x="15973" y="13281"/>
                      <a:pt x="17957" y="14877"/>
                    </a:cubicBezTo>
                    <a:cubicBezTo>
                      <a:pt x="19913" y="16457"/>
                      <a:pt x="20721" y="18735"/>
                      <a:pt x="20948" y="21323"/>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53" name="9Slide.vn 210"/>
              <p:cNvSpPr/>
              <p:nvPr/>
            </p:nvSpPr>
            <p:spPr>
              <a:xfrm>
                <a:off x="0" y="10716"/>
                <a:ext cx="160717" cy="319294"/>
              </a:xfrm>
              <a:custGeom>
                <a:avLst/>
                <a:gdLst/>
                <a:ahLst/>
                <a:cxnLst>
                  <a:cxn ang="0">
                    <a:pos x="wd2" y="hd2"/>
                  </a:cxn>
                  <a:cxn ang="5400000">
                    <a:pos x="wd2" y="hd2"/>
                  </a:cxn>
                  <a:cxn ang="10800000">
                    <a:pos x="wd2" y="hd2"/>
                  </a:cxn>
                  <a:cxn ang="16200000">
                    <a:pos x="wd2" y="hd2"/>
                  </a:cxn>
                </a:cxnLst>
                <a:rect l="0" t="0" r="r" b="b"/>
                <a:pathLst>
                  <a:path w="20245" h="21600" extrusionOk="0">
                    <a:moveTo>
                      <a:pt x="12262" y="0"/>
                    </a:moveTo>
                    <a:cubicBezTo>
                      <a:pt x="11487" y="252"/>
                      <a:pt x="10690" y="472"/>
                      <a:pt x="9955" y="756"/>
                    </a:cubicBezTo>
                    <a:cubicBezTo>
                      <a:pt x="4790" y="2774"/>
                      <a:pt x="2728" y="6250"/>
                      <a:pt x="4852" y="9517"/>
                    </a:cubicBezTo>
                    <a:cubicBezTo>
                      <a:pt x="5321" y="10252"/>
                      <a:pt x="5301" y="10668"/>
                      <a:pt x="4157" y="11271"/>
                    </a:cubicBezTo>
                    <a:cubicBezTo>
                      <a:pt x="-886" y="13936"/>
                      <a:pt x="-1355" y="18234"/>
                      <a:pt x="2830" y="21282"/>
                    </a:cubicBezTo>
                    <a:cubicBezTo>
                      <a:pt x="2973" y="21392"/>
                      <a:pt x="3157" y="21490"/>
                      <a:pt x="3320" y="21600"/>
                    </a:cubicBezTo>
                    <a:cubicBezTo>
                      <a:pt x="3402" y="21578"/>
                      <a:pt x="3484" y="21556"/>
                      <a:pt x="3565" y="21534"/>
                    </a:cubicBezTo>
                    <a:cubicBezTo>
                      <a:pt x="3422" y="21359"/>
                      <a:pt x="3300" y="21172"/>
                      <a:pt x="3116" y="20997"/>
                    </a:cubicBezTo>
                    <a:cubicBezTo>
                      <a:pt x="278" y="18311"/>
                      <a:pt x="1769" y="15076"/>
                      <a:pt x="6709" y="13508"/>
                    </a:cubicBezTo>
                    <a:cubicBezTo>
                      <a:pt x="10425" y="12335"/>
                      <a:pt x="14141" y="12499"/>
                      <a:pt x="17734" y="13749"/>
                    </a:cubicBezTo>
                    <a:cubicBezTo>
                      <a:pt x="17836" y="13782"/>
                      <a:pt x="17897" y="13826"/>
                      <a:pt x="17999" y="13859"/>
                    </a:cubicBezTo>
                    <a:cubicBezTo>
                      <a:pt x="18081" y="13892"/>
                      <a:pt x="18183" y="13914"/>
                      <a:pt x="18326" y="13958"/>
                    </a:cubicBezTo>
                    <a:cubicBezTo>
                      <a:pt x="18939" y="13695"/>
                      <a:pt x="19347" y="13497"/>
                      <a:pt x="18918" y="12949"/>
                    </a:cubicBezTo>
                    <a:cubicBezTo>
                      <a:pt x="18326" y="12192"/>
                      <a:pt x="18979" y="11524"/>
                      <a:pt x="20245" y="11063"/>
                    </a:cubicBezTo>
                    <a:cubicBezTo>
                      <a:pt x="20102" y="10822"/>
                      <a:pt x="19980" y="10614"/>
                      <a:pt x="19837" y="10383"/>
                    </a:cubicBezTo>
                    <a:cubicBezTo>
                      <a:pt x="14508" y="10833"/>
                      <a:pt x="10200" y="9923"/>
                      <a:pt x="8036" y="7225"/>
                    </a:cubicBezTo>
                    <a:cubicBezTo>
                      <a:pt x="5709" y="4309"/>
                      <a:pt x="7669" y="1930"/>
                      <a:pt x="12487" y="164"/>
                    </a:cubicBezTo>
                    <a:cubicBezTo>
                      <a:pt x="12426" y="110"/>
                      <a:pt x="12344" y="55"/>
                      <a:pt x="12262" y="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54" name="9Slide.vn 211"/>
              <p:cNvSpPr/>
              <p:nvPr/>
            </p:nvSpPr>
            <p:spPr>
              <a:xfrm>
                <a:off x="71570" y="206829"/>
                <a:ext cx="95718" cy="90925"/>
              </a:xfrm>
              <a:custGeom>
                <a:avLst/>
                <a:gdLst/>
                <a:ahLst/>
                <a:cxnLst>
                  <a:cxn ang="0">
                    <a:pos x="wd2" y="hd2"/>
                  </a:cxn>
                  <a:cxn ang="5400000">
                    <a:pos x="wd2" y="hd2"/>
                  </a:cxn>
                  <a:cxn ang="10800000">
                    <a:pos x="wd2" y="hd2"/>
                  </a:cxn>
                  <a:cxn ang="16200000">
                    <a:pos x="wd2" y="hd2"/>
                  </a:cxn>
                </a:cxnLst>
                <a:rect l="0" t="0" r="r" b="b"/>
                <a:pathLst>
                  <a:path w="20675" h="21600" extrusionOk="0">
                    <a:moveTo>
                      <a:pt x="20096" y="21600"/>
                    </a:moveTo>
                    <a:cubicBezTo>
                      <a:pt x="20236" y="20830"/>
                      <a:pt x="20376" y="20176"/>
                      <a:pt x="20481" y="19482"/>
                    </a:cubicBezTo>
                    <a:cubicBezTo>
                      <a:pt x="20901" y="15825"/>
                      <a:pt x="20901" y="15825"/>
                      <a:pt x="17716" y="14939"/>
                    </a:cubicBezTo>
                    <a:cubicBezTo>
                      <a:pt x="11379" y="13168"/>
                      <a:pt x="7563" y="8740"/>
                      <a:pt x="5077" y="0"/>
                    </a:cubicBezTo>
                    <a:cubicBezTo>
                      <a:pt x="3397" y="270"/>
                      <a:pt x="1682" y="539"/>
                      <a:pt x="36" y="809"/>
                    </a:cubicBezTo>
                    <a:cubicBezTo>
                      <a:pt x="-699" y="10204"/>
                      <a:pt x="10014" y="21254"/>
                      <a:pt x="20096"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55" name="9Slide.vn 212"/>
              <p:cNvSpPr/>
              <p:nvPr/>
            </p:nvSpPr>
            <p:spPr>
              <a:xfrm>
                <a:off x="222058" y="149940"/>
                <a:ext cx="53079" cy="125450"/>
              </a:xfrm>
              <a:custGeom>
                <a:avLst/>
                <a:gdLst/>
                <a:ahLst/>
                <a:cxnLst>
                  <a:cxn ang="0">
                    <a:pos x="wd2" y="hd2"/>
                  </a:cxn>
                  <a:cxn ang="5400000">
                    <a:pos x="wd2" y="hd2"/>
                  </a:cxn>
                  <a:cxn ang="10800000">
                    <a:pos x="wd2" y="hd2"/>
                  </a:cxn>
                  <a:cxn ang="16200000">
                    <a:pos x="wd2" y="hd2"/>
                  </a:cxn>
                </a:cxnLst>
                <a:rect l="0" t="0" r="r" b="b"/>
                <a:pathLst>
                  <a:path w="18469" h="21600" extrusionOk="0">
                    <a:moveTo>
                      <a:pt x="4937" y="21600"/>
                    </a:moveTo>
                    <a:cubicBezTo>
                      <a:pt x="20220" y="15851"/>
                      <a:pt x="21235" y="5302"/>
                      <a:pt x="14524" y="0"/>
                    </a:cubicBezTo>
                    <a:cubicBezTo>
                      <a:pt x="11986" y="614"/>
                      <a:pt x="9392" y="1228"/>
                      <a:pt x="6685" y="1870"/>
                    </a:cubicBezTo>
                    <a:cubicBezTo>
                      <a:pt x="9786" y="5582"/>
                      <a:pt x="10407" y="9125"/>
                      <a:pt x="7305" y="12586"/>
                    </a:cubicBezTo>
                    <a:cubicBezTo>
                      <a:pt x="5782" y="14260"/>
                      <a:pt x="3526" y="15823"/>
                      <a:pt x="1102" y="17219"/>
                    </a:cubicBezTo>
                    <a:cubicBezTo>
                      <a:pt x="-309" y="18028"/>
                      <a:pt x="-365" y="18530"/>
                      <a:pt x="933" y="19256"/>
                    </a:cubicBezTo>
                    <a:cubicBezTo>
                      <a:pt x="2286" y="20009"/>
                      <a:pt x="3526" y="20791"/>
                      <a:pt x="4937"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56" name="9Slide.vn 213"/>
              <p:cNvSpPr/>
              <p:nvPr/>
            </p:nvSpPr>
            <p:spPr>
              <a:xfrm>
                <a:off x="88270" y="91915"/>
                <a:ext cx="119503" cy="60131"/>
              </a:xfrm>
              <a:custGeom>
                <a:avLst/>
                <a:gdLst/>
                <a:ahLst/>
                <a:cxnLst>
                  <a:cxn ang="0">
                    <a:pos x="wd2" y="hd2"/>
                  </a:cxn>
                  <a:cxn ang="5400000">
                    <a:pos x="wd2" y="hd2"/>
                  </a:cxn>
                  <a:cxn ang="10800000">
                    <a:pos x="wd2" y="hd2"/>
                  </a:cxn>
                  <a:cxn ang="16200000">
                    <a:pos x="wd2" y="hd2"/>
                  </a:cxn>
                </a:cxnLst>
                <a:rect l="0" t="0" r="r" b="b"/>
                <a:pathLst>
                  <a:path w="20577" h="20236" extrusionOk="0">
                    <a:moveTo>
                      <a:pt x="3377" y="20236"/>
                    </a:moveTo>
                    <a:cubicBezTo>
                      <a:pt x="7563" y="9818"/>
                      <a:pt x="12782" y="6655"/>
                      <a:pt x="19089" y="10418"/>
                    </a:cubicBezTo>
                    <a:cubicBezTo>
                      <a:pt x="19228" y="10145"/>
                      <a:pt x="19340" y="9927"/>
                      <a:pt x="19424" y="9709"/>
                    </a:cubicBezTo>
                    <a:cubicBezTo>
                      <a:pt x="21377" y="3164"/>
                      <a:pt x="20986" y="1364"/>
                      <a:pt x="17191" y="382"/>
                    </a:cubicBezTo>
                    <a:cubicBezTo>
                      <a:pt x="10493" y="-1364"/>
                      <a:pt x="4968" y="2891"/>
                      <a:pt x="558" y="12927"/>
                    </a:cubicBezTo>
                    <a:cubicBezTo>
                      <a:pt x="-223" y="14727"/>
                      <a:pt x="-223" y="15927"/>
                      <a:pt x="809" y="17127"/>
                    </a:cubicBezTo>
                    <a:cubicBezTo>
                      <a:pt x="1647" y="18109"/>
                      <a:pt x="2512" y="19200"/>
                      <a:pt x="3377" y="20236"/>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658" name="9Slide.vn 214"/>
            <p:cNvSpPr/>
            <p:nvPr/>
          </p:nvSpPr>
          <p:spPr>
            <a:xfrm>
              <a:off x="4415369" y="3593973"/>
              <a:ext cx="155202" cy="65363"/>
            </a:xfrm>
            <a:custGeom>
              <a:avLst/>
              <a:gdLst/>
              <a:ahLst/>
              <a:cxnLst>
                <a:cxn ang="0">
                  <a:pos x="wd2" y="hd2"/>
                </a:cxn>
                <a:cxn ang="5400000">
                  <a:pos x="wd2" y="hd2"/>
                </a:cxn>
                <a:cxn ang="10800000">
                  <a:pos x="wd2" y="hd2"/>
                </a:cxn>
                <a:cxn ang="16200000">
                  <a:pos x="wd2" y="hd2"/>
                </a:cxn>
              </a:cxnLst>
              <a:rect l="0" t="0" r="r" b="b"/>
              <a:pathLst>
                <a:path w="20767" h="20164" extrusionOk="0">
                  <a:moveTo>
                    <a:pt x="1712" y="20018"/>
                  </a:moveTo>
                  <a:cubicBezTo>
                    <a:pt x="4987" y="20618"/>
                    <a:pt x="8261" y="19318"/>
                    <a:pt x="11405" y="17168"/>
                  </a:cubicBezTo>
                  <a:cubicBezTo>
                    <a:pt x="13011" y="16068"/>
                    <a:pt x="14550" y="14718"/>
                    <a:pt x="16068" y="13218"/>
                  </a:cubicBezTo>
                  <a:cubicBezTo>
                    <a:pt x="16806" y="12468"/>
                    <a:pt x="17565" y="11718"/>
                    <a:pt x="18280" y="10818"/>
                  </a:cubicBezTo>
                  <a:cubicBezTo>
                    <a:pt x="19104" y="9818"/>
                    <a:pt x="19647" y="8418"/>
                    <a:pt x="20275" y="6918"/>
                  </a:cubicBezTo>
                  <a:cubicBezTo>
                    <a:pt x="21490" y="4068"/>
                    <a:pt x="20275" y="-982"/>
                    <a:pt x="18562" y="168"/>
                  </a:cubicBezTo>
                  <a:cubicBezTo>
                    <a:pt x="17695" y="718"/>
                    <a:pt x="16892" y="1118"/>
                    <a:pt x="16068" y="2118"/>
                  </a:cubicBezTo>
                  <a:cubicBezTo>
                    <a:pt x="15439" y="2868"/>
                    <a:pt x="14810" y="3618"/>
                    <a:pt x="14160" y="4318"/>
                  </a:cubicBezTo>
                  <a:cubicBezTo>
                    <a:pt x="12859" y="5718"/>
                    <a:pt x="11492" y="6868"/>
                    <a:pt x="10126" y="7868"/>
                  </a:cubicBezTo>
                  <a:cubicBezTo>
                    <a:pt x="7220" y="9918"/>
                    <a:pt x="4227" y="11067"/>
                    <a:pt x="1235" y="12318"/>
                  </a:cubicBezTo>
                  <a:cubicBezTo>
                    <a:pt x="411" y="12668"/>
                    <a:pt x="-110" y="14867"/>
                    <a:pt x="20" y="16618"/>
                  </a:cubicBezTo>
                  <a:cubicBezTo>
                    <a:pt x="172" y="18618"/>
                    <a:pt x="844" y="19868"/>
                    <a:pt x="1712" y="2001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59" name="9Slide.vn 215"/>
            <p:cNvSpPr/>
            <p:nvPr/>
          </p:nvSpPr>
          <p:spPr>
            <a:xfrm>
              <a:off x="4329736" y="3479245"/>
              <a:ext cx="266519" cy="118860"/>
            </a:xfrm>
            <a:custGeom>
              <a:avLst/>
              <a:gdLst/>
              <a:ahLst/>
              <a:cxnLst>
                <a:cxn ang="0">
                  <a:pos x="wd2" y="hd2"/>
                </a:cxn>
                <a:cxn ang="5400000">
                  <a:pos x="wd2" y="hd2"/>
                </a:cxn>
                <a:cxn ang="10800000">
                  <a:pos x="wd2" y="hd2"/>
                </a:cxn>
                <a:cxn ang="16200000">
                  <a:pos x="wd2" y="hd2"/>
                </a:cxn>
              </a:cxnLst>
              <a:rect l="0" t="0" r="r" b="b"/>
              <a:pathLst>
                <a:path w="20796" h="20626" extrusionOk="0">
                  <a:moveTo>
                    <a:pt x="19643" y="203"/>
                  </a:moveTo>
                  <a:cubicBezTo>
                    <a:pt x="16683" y="3915"/>
                    <a:pt x="13686" y="7347"/>
                    <a:pt x="10487" y="9991"/>
                  </a:cubicBezTo>
                  <a:cubicBezTo>
                    <a:pt x="8931" y="11285"/>
                    <a:pt x="7338" y="12381"/>
                    <a:pt x="5732" y="13281"/>
                  </a:cubicBezTo>
                  <a:cubicBezTo>
                    <a:pt x="4075" y="14209"/>
                    <a:pt x="2330" y="14575"/>
                    <a:pt x="736" y="15981"/>
                  </a:cubicBezTo>
                  <a:cubicBezTo>
                    <a:pt x="-364" y="16938"/>
                    <a:pt x="-200" y="20341"/>
                    <a:pt x="1014" y="20566"/>
                  </a:cubicBezTo>
                  <a:cubicBezTo>
                    <a:pt x="2760" y="20903"/>
                    <a:pt x="4555" y="19750"/>
                    <a:pt x="6225" y="18737"/>
                  </a:cubicBezTo>
                  <a:cubicBezTo>
                    <a:pt x="7995" y="17669"/>
                    <a:pt x="9728" y="16375"/>
                    <a:pt x="11410" y="14828"/>
                  </a:cubicBezTo>
                  <a:cubicBezTo>
                    <a:pt x="14685" y="11847"/>
                    <a:pt x="17809" y="7909"/>
                    <a:pt x="20540" y="2903"/>
                  </a:cubicBezTo>
                  <a:cubicBezTo>
                    <a:pt x="21236" y="1609"/>
                    <a:pt x="20363" y="-697"/>
                    <a:pt x="19643" y="20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0" name="9Slide.vn 216"/>
            <p:cNvSpPr/>
            <p:nvPr/>
          </p:nvSpPr>
          <p:spPr>
            <a:xfrm>
              <a:off x="3690136" y="3652088"/>
              <a:ext cx="417521" cy="103210"/>
            </a:xfrm>
            <a:custGeom>
              <a:avLst/>
              <a:gdLst/>
              <a:ahLst/>
              <a:cxnLst>
                <a:cxn ang="0">
                  <a:pos x="wd2" y="hd2"/>
                </a:cxn>
                <a:cxn ang="5400000">
                  <a:pos x="wd2" y="hd2"/>
                </a:cxn>
                <a:cxn ang="10800000">
                  <a:pos x="wd2" y="hd2"/>
                </a:cxn>
                <a:cxn ang="16200000">
                  <a:pos x="wd2" y="hd2"/>
                </a:cxn>
              </a:cxnLst>
              <a:rect l="0" t="0" r="r" b="b"/>
              <a:pathLst>
                <a:path w="21165" h="19763" extrusionOk="0">
                  <a:moveTo>
                    <a:pt x="20651" y="13090"/>
                  </a:moveTo>
                  <a:cubicBezTo>
                    <a:pt x="18950" y="13556"/>
                    <a:pt x="17274" y="14548"/>
                    <a:pt x="15565" y="14580"/>
                  </a:cubicBezTo>
                  <a:cubicBezTo>
                    <a:pt x="13807" y="14642"/>
                    <a:pt x="12040" y="14083"/>
                    <a:pt x="10307" y="12935"/>
                  </a:cubicBezTo>
                  <a:cubicBezTo>
                    <a:pt x="8631" y="11787"/>
                    <a:pt x="6979" y="10049"/>
                    <a:pt x="5377" y="7783"/>
                  </a:cubicBezTo>
                  <a:cubicBezTo>
                    <a:pt x="3783" y="5518"/>
                    <a:pt x="2296" y="2445"/>
                    <a:pt x="710" y="118"/>
                  </a:cubicBezTo>
                  <a:cubicBezTo>
                    <a:pt x="201" y="-627"/>
                    <a:pt x="-259" y="2352"/>
                    <a:pt x="168" y="3655"/>
                  </a:cubicBezTo>
                  <a:cubicBezTo>
                    <a:pt x="2888" y="11911"/>
                    <a:pt x="6733" y="15790"/>
                    <a:pt x="10118" y="17932"/>
                  </a:cubicBezTo>
                  <a:cubicBezTo>
                    <a:pt x="13528" y="20073"/>
                    <a:pt x="17447" y="20973"/>
                    <a:pt x="20791" y="17031"/>
                  </a:cubicBezTo>
                  <a:cubicBezTo>
                    <a:pt x="21341" y="16380"/>
                    <a:pt x="21275" y="12935"/>
                    <a:pt x="20651" y="1309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1" name="9Slide.vn 217"/>
            <p:cNvSpPr/>
            <p:nvPr/>
          </p:nvSpPr>
          <p:spPr>
            <a:xfrm>
              <a:off x="3708365" y="3717678"/>
              <a:ext cx="140816" cy="76107"/>
            </a:xfrm>
            <a:custGeom>
              <a:avLst/>
              <a:gdLst/>
              <a:ahLst/>
              <a:cxnLst>
                <a:cxn ang="0">
                  <a:pos x="wd2" y="hd2"/>
                </a:cxn>
                <a:cxn ang="5400000">
                  <a:pos x="wd2" y="hd2"/>
                </a:cxn>
                <a:cxn ang="10800000">
                  <a:pos x="wd2" y="hd2"/>
                </a:cxn>
                <a:cxn ang="16200000">
                  <a:pos x="wd2" y="hd2"/>
                </a:cxn>
              </a:cxnLst>
              <a:rect l="0" t="0" r="r" b="b"/>
              <a:pathLst>
                <a:path w="20310" h="19137" extrusionOk="0">
                  <a:moveTo>
                    <a:pt x="18819" y="12720"/>
                  </a:moveTo>
                  <a:cubicBezTo>
                    <a:pt x="15921" y="12638"/>
                    <a:pt x="12975" y="11660"/>
                    <a:pt x="10403" y="9296"/>
                  </a:cubicBezTo>
                  <a:cubicBezTo>
                    <a:pt x="7598" y="6729"/>
                    <a:pt x="5190" y="3102"/>
                    <a:pt x="2456" y="412"/>
                  </a:cubicBezTo>
                  <a:cubicBezTo>
                    <a:pt x="772" y="-1259"/>
                    <a:pt x="-794" y="2531"/>
                    <a:pt x="445" y="4976"/>
                  </a:cubicBezTo>
                  <a:cubicBezTo>
                    <a:pt x="2736" y="9500"/>
                    <a:pt x="5705" y="13454"/>
                    <a:pt x="8861" y="16021"/>
                  </a:cubicBezTo>
                  <a:cubicBezTo>
                    <a:pt x="12110" y="18629"/>
                    <a:pt x="15757" y="20341"/>
                    <a:pt x="19240" y="18099"/>
                  </a:cubicBezTo>
                  <a:cubicBezTo>
                    <a:pt x="20806" y="17040"/>
                    <a:pt x="20642" y="12760"/>
                    <a:pt x="18819" y="1272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2" name="9Slide.vn 218"/>
            <p:cNvSpPr/>
            <p:nvPr/>
          </p:nvSpPr>
          <p:spPr>
            <a:xfrm>
              <a:off x="3684223" y="585714"/>
              <a:ext cx="173510" cy="243442"/>
            </a:xfrm>
            <a:custGeom>
              <a:avLst/>
              <a:gdLst/>
              <a:ahLst/>
              <a:cxnLst>
                <a:cxn ang="0">
                  <a:pos x="wd2" y="hd2"/>
                </a:cxn>
                <a:cxn ang="5400000">
                  <a:pos x="wd2" y="hd2"/>
                </a:cxn>
                <a:cxn ang="10800000">
                  <a:pos x="wd2" y="hd2"/>
                </a:cxn>
                <a:cxn ang="16200000">
                  <a:pos x="wd2" y="hd2"/>
                </a:cxn>
              </a:cxnLst>
              <a:rect l="0" t="0" r="r" b="b"/>
              <a:pathLst>
                <a:path w="18484" h="21600" extrusionOk="0">
                  <a:moveTo>
                    <a:pt x="0" y="17458"/>
                  </a:moveTo>
                  <a:cubicBezTo>
                    <a:pt x="0" y="17458"/>
                    <a:pt x="1692" y="19543"/>
                    <a:pt x="3091" y="21600"/>
                  </a:cubicBezTo>
                  <a:cubicBezTo>
                    <a:pt x="3091" y="21600"/>
                    <a:pt x="21600" y="10757"/>
                    <a:pt x="18026" y="0"/>
                  </a:cubicBezTo>
                  <a:cubicBezTo>
                    <a:pt x="18026" y="0"/>
                    <a:pt x="11827" y="12166"/>
                    <a:pt x="0" y="17458"/>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3" name="9Slide.vn 219"/>
            <p:cNvSpPr/>
            <p:nvPr/>
          </p:nvSpPr>
          <p:spPr>
            <a:xfrm>
              <a:off x="3648078" y="558877"/>
              <a:ext cx="222877" cy="235464"/>
            </a:xfrm>
            <a:custGeom>
              <a:avLst/>
              <a:gdLst/>
              <a:ahLst/>
              <a:cxnLst>
                <a:cxn ang="0">
                  <a:pos x="wd2" y="hd2"/>
                </a:cxn>
                <a:cxn ang="5400000">
                  <a:pos x="wd2" y="hd2"/>
                </a:cxn>
                <a:cxn ang="10800000">
                  <a:pos x="wd2" y="hd2"/>
                </a:cxn>
                <a:cxn ang="16200000">
                  <a:pos x="wd2" y="hd2"/>
                </a:cxn>
              </a:cxnLst>
              <a:rect l="0" t="0" r="r" b="b"/>
              <a:pathLst>
                <a:path w="21338" h="20962" extrusionOk="0">
                  <a:moveTo>
                    <a:pt x="777" y="20873"/>
                  </a:moveTo>
                  <a:cubicBezTo>
                    <a:pt x="1971" y="21248"/>
                    <a:pt x="3461" y="20353"/>
                    <a:pt x="4532" y="19877"/>
                  </a:cubicBezTo>
                  <a:cubicBezTo>
                    <a:pt x="5680" y="19372"/>
                    <a:pt x="6766" y="18781"/>
                    <a:pt x="7821" y="18131"/>
                  </a:cubicBezTo>
                  <a:cubicBezTo>
                    <a:pt x="9994" y="16804"/>
                    <a:pt x="12011" y="15260"/>
                    <a:pt x="13796" y="13514"/>
                  </a:cubicBezTo>
                  <a:cubicBezTo>
                    <a:pt x="15549" y="11812"/>
                    <a:pt x="17101" y="9893"/>
                    <a:pt x="18389" y="7858"/>
                  </a:cubicBezTo>
                  <a:cubicBezTo>
                    <a:pt x="19661" y="5867"/>
                    <a:pt x="21182" y="3400"/>
                    <a:pt x="21337" y="1048"/>
                  </a:cubicBezTo>
                  <a:cubicBezTo>
                    <a:pt x="21399" y="-78"/>
                    <a:pt x="19754" y="-352"/>
                    <a:pt x="19165" y="499"/>
                  </a:cubicBezTo>
                  <a:cubicBezTo>
                    <a:pt x="18513" y="1452"/>
                    <a:pt x="18172" y="2534"/>
                    <a:pt x="17675" y="3558"/>
                  </a:cubicBezTo>
                  <a:cubicBezTo>
                    <a:pt x="17163" y="4583"/>
                    <a:pt x="16604" y="5578"/>
                    <a:pt x="15968" y="6545"/>
                  </a:cubicBezTo>
                  <a:cubicBezTo>
                    <a:pt x="14742" y="8421"/>
                    <a:pt x="13299" y="10152"/>
                    <a:pt x="11670" y="11740"/>
                  </a:cubicBezTo>
                  <a:cubicBezTo>
                    <a:pt x="10040" y="13327"/>
                    <a:pt x="8240" y="14755"/>
                    <a:pt x="6269" y="15967"/>
                  </a:cubicBezTo>
                  <a:cubicBezTo>
                    <a:pt x="5261" y="16587"/>
                    <a:pt x="4206" y="17150"/>
                    <a:pt x="3135" y="17670"/>
                  </a:cubicBezTo>
                  <a:cubicBezTo>
                    <a:pt x="2158" y="18146"/>
                    <a:pt x="699" y="18478"/>
                    <a:pt x="140" y="19416"/>
                  </a:cubicBezTo>
                  <a:cubicBezTo>
                    <a:pt x="-201" y="19993"/>
                    <a:pt x="109" y="20656"/>
                    <a:pt x="777" y="2087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4" name="9Slide.vn 220"/>
            <p:cNvSpPr/>
            <p:nvPr/>
          </p:nvSpPr>
          <p:spPr>
            <a:xfrm>
              <a:off x="3792005" y="1186212"/>
              <a:ext cx="312041" cy="608601"/>
            </a:xfrm>
            <a:custGeom>
              <a:avLst/>
              <a:gdLst/>
              <a:ahLst/>
              <a:cxnLst>
                <a:cxn ang="0">
                  <a:pos x="wd2" y="hd2"/>
                </a:cxn>
                <a:cxn ang="5400000">
                  <a:pos x="wd2" y="hd2"/>
                </a:cxn>
                <a:cxn ang="10800000">
                  <a:pos x="wd2" y="hd2"/>
                </a:cxn>
                <a:cxn ang="16200000">
                  <a:pos x="wd2" y="hd2"/>
                </a:cxn>
              </a:cxnLst>
              <a:rect l="0" t="0" r="r" b="b"/>
              <a:pathLst>
                <a:path w="20375" h="21600" extrusionOk="0">
                  <a:moveTo>
                    <a:pt x="0" y="16670"/>
                  </a:moveTo>
                  <a:cubicBezTo>
                    <a:pt x="561" y="18333"/>
                    <a:pt x="1037" y="19961"/>
                    <a:pt x="1397" y="21600"/>
                  </a:cubicBezTo>
                  <a:cubicBezTo>
                    <a:pt x="1397" y="21600"/>
                    <a:pt x="10752" y="17694"/>
                    <a:pt x="16330" y="11890"/>
                  </a:cubicBezTo>
                  <a:cubicBezTo>
                    <a:pt x="19621" y="8456"/>
                    <a:pt x="21600" y="4354"/>
                    <a:pt x="19526" y="0"/>
                  </a:cubicBezTo>
                  <a:cubicBezTo>
                    <a:pt x="19526" y="0"/>
                    <a:pt x="18436" y="5281"/>
                    <a:pt x="12594" y="10228"/>
                  </a:cubicBezTo>
                  <a:cubicBezTo>
                    <a:pt x="9715" y="12684"/>
                    <a:pt x="5662" y="15060"/>
                    <a:pt x="0" y="1667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5" name="9Slide.vn 221"/>
            <p:cNvSpPr/>
            <p:nvPr/>
          </p:nvSpPr>
          <p:spPr>
            <a:xfrm>
              <a:off x="3780076" y="924416"/>
              <a:ext cx="329253" cy="736114"/>
            </a:xfrm>
            <a:custGeom>
              <a:avLst/>
              <a:gdLst/>
              <a:ahLst/>
              <a:cxnLst>
                <a:cxn ang="0">
                  <a:pos x="wd2" y="hd2"/>
                </a:cxn>
                <a:cxn ang="5400000">
                  <a:pos x="wd2" y="hd2"/>
                </a:cxn>
                <a:cxn ang="10800000">
                  <a:pos x="wd2" y="hd2"/>
                </a:cxn>
                <a:cxn ang="16200000">
                  <a:pos x="wd2" y="hd2"/>
                </a:cxn>
              </a:cxnLst>
              <a:rect l="0" t="0" r="r" b="b"/>
              <a:pathLst>
                <a:path w="20202" h="21331" extrusionOk="0">
                  <a:moveTo>
                    <a:pt x="12398" y="659"/>
                  </a:moveTo>
                  <a:cubicBezTo>
                    <a:pt x="13869" y="1063"/>
                    <a:pt x="15192" y="1396"/>
                    <a:pt x="16206" y="2077"/>
                  </a:cubicBezTo>
                  <a:cubicBezTo>
                    <a:pt x="17310" y="2824"/>
                    <a:pt x="17867" y="3716"/>
                    <a:pt x="18116" y="4613"/>
                  </a:cubicBezTo>
                  <a:cubicBezTo>
                    <a:pt x="18534" y="6149"/>
                    <a:pt x="18434" y="7788"/>
                    <a:pt x="17728" y="9301"/>
                  </a:cubicBezTo>
                  <a:cubicBezTo>
                    <a:pt x="16356" y="12259"/>
                    <a:pt x="13332" y="14988"/>
                    <a:pt x="9006" y="17229"/>
                  </a:cubicBezTo>
                  <a:cubicBezTo>
                    <a:pt x="6540" y="18506"/>
                    <a:pt x="3686" y="19586"/>
                    <a:pt x="494" y="20436"/>
                  </a:cubicBezTo>
                  <a:cubicBezTo>
                    <a:pt x="-640" y="20742"/>
                    <a:pt x="384" y="21573"/>
                    <a:pt x="1518" y="21263"/>
                  </a:cubicBezTo>
                  <a:cubicBezTo>
                    <a:pt x="7694" y="19586"/>
                    <a:pt x="12636" y="17069"/>
                    <a:pt x="15878" y="14082"/>
                  </a:cubicBezTo>
                  <a:cubicBezTo>
                    <a:pt x="19051" y="11160"/>
                    <a:pt x="20960" y="7506"/>
                    <a:pt x="19916" y="4223"/>
                  </a:cubicBezTo>
                  <a:cubicBezTo>
                    <a:pt x="19369" y="2509"/>
                    <a:pt x="17042" y="119"/>
                    <a:pt x="12766" y="1"/>
                  </a:cubicBezTo>
                  <a:cubicBezTo>
                    <a:pt x="12010" y="-27"/>
                    <a:pt x="11771" y="485"/>
                    <a:pt x="12398" y="65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6" name="9Slide.vn 222"/>
            <p:cNvSpPr/>
            <p:nvPr/>
          </p:nvSpPr>
          <p:spPr>
            <a:xfrm>
              <a:off x="3981473" y="1415388"/>
              <a:ext cx="526591" cy="439394"/>
            </a:xfrm>
            <a:custGeom>
              <a:avLst/>
              <a:gdLst/>
              <a:ahLst/>
              <a:cxnLst>
                <a:cxn ang="0">
                  <a:pos x="wd2" y="hd2"/>
                </a:cxn>
                <a:cxn ang="5400000">
                  <a:pos x="wd2" y="hd2"/>
                </a:cxn>
                <a:cxn ang="10800000">
                  <a:pos x="wd2" y="hd2"/>
                </a:cxn>
                <a:cxn ang="16200000">
                  <a:pos x="wd2" y="hd2"/>
                </a:cxn>
              </a:cxnLst>
              <a:rect l="0" t="0" r="r" b="b"/>
              <a:pathLst>
                <a:path w="21600" h="21600" extrusionOk="0">
                  <a:moveTo>
                    <a:pt x="0" y="2765"/>
                  </a:moveTo>
                  <a:cubicBezTo>
                    <a:pt x="7" y="2773"/>
                    <a:pt x="15032" y="17783"/>
                    <a:pt x="21600" y="21600"/>
                  </a:cubicBezTo>
                  <a:cubicBezTo>
                    <a:pt x="21573" y="21473"/>
                    <a:pt x="21553" y="21337"/>
                    <a:pt x="21527" y="21210"/>
                  </a:cubicBezTo>
                  <a:cubicBezTo>
                    <a:pt x="21420" y="20572"/>
                    <a:pt x="21334" y="19927"/>
                    <a:pt x="21287" y="19265"/>
                  </a:cubicBezTo>
                  <a:cubicBezTo>
                    <a:pt x="21208" y="18158"/>
                    <a:pt x="21115" y="17043"/>
                    <a:pt x="21015" y="15935"/>
                  </a:cubicBezTo>
                  <a:cubicBezTo>
                    <a:pt x="12452" y="12342"/>
                    <a:pt x="1549" y="24"/>
                    <a:pt x="1549" y="24"/>
                  </a:cubicBezTo>
                  <a:lnTo>
                    <a:pt x="1516" y="0"/>
                  </a:lnTo>
                  <a:cubicBezTo>
                    <a:pt x="1057" y="948"/>
                    <a:pt x="545" y="1872"/>
                    <a:pt x="0" y="276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7" name="9Slide.vn 223"/>
            <p:cNvSpPr/>
            <p:nvPr/>
          </p:nvSpPr>
          <p:spPr>
            <a:xfrm>
              <a:off x="952736" y="2607143"/>
              <a:ext cx="1235758" cy="767436"/>
            </a:xfrm>
            <a:custGeom>
              <a:avLst/>
              <a:gdLst/>
              <a:ahLst/>
              <a:cxnLst>
                <a:cxn ang="0">
                  <a:pos x="wd2" y="hd2"/>
                </a:cxn>
                <a:cxn ang="5400000">
                  <a:pos x="wd2" y="hd2"/>
                </a:cxn>
                <a:cxn ang="10800000">
                  <a:pos x="wd2" y="hd2"/>
                </a:cxn>
                <a:cxn ang="16200000">
                  <a:pos x="wd2" y="hd2"/>
                </a:cxn>
              </a:cxnLst>
              <a:rect l="0" t="0" r="r" b="b"/>
              <a:pathLst>
                <a:path w="21520" h="21600" extrusionOk="0">
                  <a:moveTo>
                    <a:pt x="0" y="16432"/>
                  </a:moveTo>
                  <a:cubicBezTo>
                    <a:pt x="308" y="18306"/>
                    <a:pt x="906" y="20067"/>
                    <a:pt x="1809" y="21335"/>
                  </a:cubicBezTo>
                  <a:cubicBezTo>
                    <a:pt x="1874" y="21427"/>
                    <a:pt x="1942" y="21518"/>
                    <a:pt x="2010" y="21600"/>
                  </a:cubicBezTo>
                  <a:lnTo>
                    <a:pt x="18811" y="20300"/>
                  </a:lnTo>
                  <a:lnTo>
                    <a:pt x="21436" y="8791"/>
                  </a:lnTo>
                  <a:cubicBezTo>
                    <a:pt x="21600" y="5862"/>
                    <a:pt x="21521" y="2901"/>
                    <a:pt x="21211" y="0"/>
                  </a:cubicBezTo>
                  <a:cubicBezTo>
                    <a:pt x="20584" y="4685"/>
                    <a:pt x="19760" y="9466"/>
                    <a:pt x="17666" y="12787"/>
                  </a:cubicBezTo>
                  <a:cubicBezTo>
                    <a:pt x="15935" y="15528"/>
                    <a:pt x="13539" y="16901"/>
                    <a:pt x="11154" y="17595"/>
                  </a:cubicBezTo>
                  <a:cubicBezTo>
                    <a:pt x="7448" y="18676"/>
                    <a:pt x="3587" y="18256"/>
                    <a:pt x="0" y="16432"/>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8" name="9Slide.vn 224"/>
            <p:cNvSpPr/>
            <p:nvPr/>
          </p:nvSpPr>
          <p:spPr>
            <a:xfrm>
              <a:off x="531" y="3078299"/>
              <a:ext cx="922708" cy="391078"/>
            </a:xfrm>
            <a:custGeom>
              <a:avLst/>
              <a:gdLst/>
              <a:ahLst/>
              <a:cxnLst>
                <a:cxn ang="0">
                  <a:pos x="wd2" y="hd2"/>
                </a:cxn>
                <a:cxn ang="5400000">
                  <a:pos x="wd2" y="hd2"/>
                </a:cxn>
                <a:cxn ang="10800000">
                  <a:pos x="wd2" y="hd2"/>
                </a:cxn>
                <a:cxn ang="16200000">
                  <a:pos x="wd2" y="hd2"/>
                </a:cxn>
              </a:cxnLst>
              <a:rect l="0" t="0" r="r" b="b"/>
              <a:pathLst>
                <a:path w="21600" h="21169" extrusionOk="0">
                  <a:moveTo>
                    <a:pt x="0" y="0"/>
                  </a:moveTo>
                  <a:cubicBezTo>
                    <a:pt x="95" y="4966"/>
                    <a:pt x="778" y="9852"/>
                    <a:pt x="2102" y="13739"/>
                  </a:cubicBezTo>
                  <a:cubicBezTo>
                    <a:pt x="3927" y="19100"/>
                    <a:pt x="7167" y="21600"/>
                    <a:pt x="10111" y="21109"/>
                  </a:cubicBezTo>
                  <a:cubicBezTo>
                    <a:pt x="12270" y="20749"/>
                    <a:pt x="14456" y="20381"/>
                    <a:pt x="16501" y="18775"/>
                  </a:cubicBezTo>
                  <a:cubicBezTo>
                    <a:pt x="18550" y="17169"/>
                    <a:pt x="20481" y="14160"/>
                    <a:pt x="21479" y="9730"/>
                  </a:cubicBezTo>
                  <a:cubicBezTo>
                    <a:pt x="21520" y="9537"/>
                    <a:pt x="21562" y="9352"/>
                    <a:pt x="21600" y="9159"/>
                  </a:cubicBezTo>
                  <a:cubicBezTo>
                    <a:pt x="21471" y="9423"/>
                    <a:pt x="21327" y="9668"/>
                    <a:pt x="21194" y="9914"/>
                  </a:cubicBezTo>
                  <a:cubicBezTo>
                    <a:pt x="18796" y="14309"/>
                    <a:pt x="15765" y="16775"/>
                    <a:pt x="12714" y="17020"/>
                  </a:cubicBezTo>
                  <a:cubicBezTo>
                    <a:pt x="10969" y="17161"/>
                    <a:pt x="9212" y="16573"/>
                    <a:pt x="7569" y="15195"/>
                  </a:cubicBezTo>
                  <a:cubicBezTo>
                    <a:pt x="4352" y="12511"/>
                    <a:pt x="1650" y="6905"/>
                    <a:pt x="0" y="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69" name="9Slide.vn 225"/>
            <p:cNvSpPr/>
            <p:nvPr/>
          </p:nvSpPr>
          <p:spPr>
            <a:xfrm>
              <a:off x="123872" y="2029173"/>
              <a:ext cx="2521275" cy="1571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245" y="20816"/>
                  </a:lnTo>
                  <a:lnTo>
                    <a:pt x="11937" y="20687"/>
                  </a:lnTo>
                  <a:lnTo>
                    <a:pt x="13728" y="20551"/>
                  </a:lnTo>
                  <a:lnTo>
                    <a:pt x="14971" y="20455"/>
                  </a:lnTo>
                  <a:lnTo>
                    <a:pt x="17466" y="20263"/>
                  </a:lnTo>
                  <a:lnTo>
                    <a:pt x="21600" y="361"/>
                  </a:lnTo>
                  <a:lnTo>
                    <a:pt x="21482" y="323"/>
                  </a:lnTo>
                  <a:lnTo>
                    <a:pt x="20459" y="0"/>
                  </a:lnTo>
                  <a:lnTo>
                    <a:pt x="17647" y="12239"/>
                  </a:lnTo>
                  <a:lnTo>
                    <a:pt x="16356" y="17857"/>
                  </a:lnTo>
                  <a:lnTo>
                    <a:pt x="8090" y="18495"/>
                  </a:lnTo>
                  <a:lnTo>
                    <a:pt x="111" y="19107"/>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70" name="9Slide.vn 226"/>
            <p:cNvSpPr/>
            <p:nvPr/>
          </p:nvSpPr>
          <p:spPr>
            <a:xfrm>
              <a:off x="1252902" y="3517367"/>
              <a:ext cx="680563" cy="987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584"/>
                  </a:lnTo>
                  <a:lnTo>
                    <a:pt x="19630" y="0"/>
                  </a:lnTo>
                  <a:lnTo>
                    <a:pt x="15026" y="1525"/>
                  </a:lnTo>
                  <a:lnTo>
                    <a:pt x="8390" y="3689"/>
                  </a:lnTo>
                  <a:lnTo>
                    <a:pt x="2119" y="5746"/>
                  </a:lnTo>
                  <a:lnTo>
                    <a:pt x="2125" y="6916"/>
                  </a:lnTo>
                  <a:close/>
                </a:path>
              </a:pathLst>
            </a:custGeom>
            <a:solidFill>
              <a:srgbClr val="BCBDBD"/>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672" name="9Slide.vn 227"/>
          <p:cNvSpPr txBox="1"/>
          <p:nvPr/>
        </p:nvSpPr>
        <p:spPr>
          <a:xfrm>
            <a:off x="14438881" y="6021887"/>
            <a:ext cx="6439218"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a:solidFill>
                  <a:schemeClr val="accent6"/>
                </a:solidFill>
              </a:defRPr>
            </a:lvl1pPr>
          </a:lstStyle>
          <a:p>
            <a:r>
              <a:t>Medical Presentation Template</a:t>
            </a:r>
          </a:p>
        </p:txBody>
      </p:sp>
      <p:sp>
        <p:nvSpPr>
          <p:cNvPr id="673" name="9Slide.vn 228"/>
          <p:cNvSpPr/>
          <p:nvPr/>
        </p:nvSpPr>
        <p:spPr>
          <a:xfrm>
            <a:off x="14504275" y="3920156"/>
            <a:ext cx="6998361" cy="1593991"/>
          </a:xfrm>
          <a:custGeom>
            <a:avLst/>
            <a:gdLst/>
            <a:ahLst/>
            <a:cxnLst>
              <a:cxn ang="0">
                <a:pos x="wd2" y="hd2"/>
              </a:cxn>
              <a:cxn ang="5400000">
                <a:pos x="wd2" y="hd2"/>
              </a:cxn>
              <a:cxn ang="10800000">
                <a:pos x="wd2" y="hd2"/>
              </a:cxn>
              <a:cxn ang="16200000">
                <a:pos x="wd2" y="hd2"/>
              </a:cxn>
            </a:cxnLst>
            <a:rect l="0" t="0" r="r" b="b"/>
            <a:pathLst>
              <a:path w="21600" h="21600" extrusionOk="0">
                <a:moveTo>
                  <a:pt x="10490" y="6822"/>
                </a:moveTo>
                <a:cubicBezTo>
                  <a:pt x="10595" y="6822"/>
                  <a:pt x="10684" y="6869"/>
                  <a:pt x="10758" y="6961"/>
                </a:cubicBezTo>
                <a:cubicBezTo>
                  <a:pt x="10831" y="7053"/>
                  <a:pt x="10886" y="7163"/>
                  <a:pt x="10921" y="7292"/>
                </a:cubicBezTo>
                <a:cubicBezTo>
                  <a:pt x="10957" y="7421"/>
                  <a:pt x="10984" y="7610"/>
                  <a:pt x="11003" y="7858"/>
                </a:cubicBezTo>
                <a:cubicBezTo>
                  <a:pt x="11022" y="8107"/>
                  <a:pt x="11032" y="8319"/>
                  <a:pt x="11034" y="8494"/>
                </a:cubicBezTo>
                <a:cubicBezTo>
                  <a:pt x="11037" y="8669"/>
                  <a:pt x="11038" y="8931"/>
                  <a:pt x="11038" y="9281"/>
                </a:cubicBezTo>
                <a:lnTo>
                  <a:pt x="11038" y="18948"/>
                </a:lnTo>
                <a:cubicBezTo>
                  <a:pt x="11038" y="19372"/>
                  <a:pt x="11034" y="19690"/>
                  <a:pt x="11028" y="19901"/>
                </a:cubicBezTo>
                <a:cubicBezTo>
                  <a:pt x="11022" y="20113"/>
                  <a:pt x="11003" y="20352"/>
                  <a:pt x="10972" y="20619"/>
                </a:cubicBezTo>
                <a:cubicBezTo>
                  <a:pt x="10940" y="20886"/>
                  <a:pt x="10885" y="21075"/>
                  <a:pt x="10805" y="21186"/>
                </a:cubicBezTo>
                <a:cubicBezTo>
                  <a:pt x="10725" y="21296"/>
                  <a:pt x="10618" y="21351"/>
                  <a:pt x="10484" y="21351"/>
                </a:cubicBezTo>
                <a:cubicBezTo>
                  <a:pt x="10354" y="21351"/>
                  <a:pt x="10249" y="21296"/>
                  <a:pt x="10169" y="21186"/>
                </a:cubicBezTo>
                <a:cubicBezTo>
                  <a:pt x="10090" y="21075"/>
                  <a:pt x="10034" y="20882"/>
                  <a:pt x="10003" y="20606"/>
                </a:cubicBezTo>
                <a:cubicBezTo>
                  <a:pt x="9971" y="20329"/>
                  <a:pt x="9952" y="20090"/>
                  <a:pt x="9946" y="19887"/>
                </a:cubicBezTo>
                <a:cubicBezTo>
                  <a:pt x="9940" y="19685"/>
                  <a:pt x="9937" y="19363"/>
                  <a:pt x="9937" y="18921"/>
                </a:cubicBezTo>
                <a:lnTo>
                  <a:pt x="9937" y="9226"/>
                </a:lnTo>
                <a:cubicBezTo>
                  <a:pt x="9937" y="8802"/>
                  <a:pt x="9940" y="8484"/>
                  <a:pt x="9946" y="8273"/>
                </a:cubicBezTo>
                <a:cubicBezTo>
                  <a:pt x="9952" y="8061"/>
                  <a:pt x="9971" y="7821"/>
                  <a:pt x="10003" y="7554"/>
                </a:cubicBezTo>
                <a:cubicBezTo>
                  <a:pt x="10034" y="7287"/>
                  <a:pt x="10090" y="7099"/>
                  <a:pt x="10169" y="6988"/>
                </a:cubicBezTo>
                <a:cubicBezTo>
                  <a:pt x="10249" y="6878"/>
                  <a:pt x="10356" y="6822"/>
                  <a:pt x="10490" y="6822"/>
                </a:cubicBezTo>
                <a:close/>
                <a:moveTo>
                  <a:pt x="15429" y="6767"/>
                </a:moveTo>
                <a:cubicBezTo>
                  <a:pt x="15538" y="6767"/>
                  <a:pt x="15628" y="6813"/>
                  <a:pt x="15700" y="6905"/>
                </a:cubicBezTo>
                <a:cubicBezTo>
                  <a:pt x="15771" y="6997"/>
                  <a:pt x="15826" y="7108"/>
                  <a:pt x="15863" y="7237"/>
                </a:cubicBezTo>
                <a:cubicBezTo>
                  <a:pt x="15901" y="7366"/>
                  <a:pt x="15929" y="7554"/>
                  <a:pt x="15948" y="7803"/>
                </a:cubicBezTo>
                <a:cubicBezTo>
                  <a:pt x="15967" y="8052"/>
                  <a:pt x="15978" y="8263"/>
                  <a:pt x="15980" y="8438"/>
                </a:cubicBezTo>
                <a:cubicBezTo>
                  <a:pt x="15982" y="8613"/>
                  <a:pt x="15983" y="8876"/>
                  <a:pt x="15983" y="9226"/>
                </a:cubicBezTo>
                <a:lnTo>
                  <a:pt x="15983" y="14059"/>
                </a:lnTo>
                <a:cubicBezTo>
                  <a:pt x="15983" y="14814"/>
                  <a:pt x="16032" y="15404"/>
                  <a:pt x="16131" y="15827"/>
                </a:cubicBezTo>
                <a:cubicBezTo>
                  <a:pt x="16229" y="16251"/>
                  <a:pt x="16362" y="16462"/>
                  <a:pt x="16530" y="16462"/>
                </a:cubicBezTo>
                <a:cubicBezTo>
                  <a:pt x="16694" y="16462"/>
                  <a:pt x="16827" y="16241"/>
                  <a:pt x="16930" y="15799"/>
                </a:cubicBezTo>
                <a:cubicBezTo>
                  <a:pt x="17032" y="15358"/>
                  <a:pt x="17084" y="14778"/>
                  <a:pt x="17084" y="14059"/>
                </a:cubicBezTo>
                <a:lnTo>
                  <a:pt x="17084" y="9170"/>
                </a:lnTo>
                <a:cubicBezTo>
                  <a:pt x="17084" y="8747"/>
                  <a:pt x="17087" y="8429"/>
                  <a:pt x="17093" y="8217"/>
                </a:cubicBezTo>
                <a:cubicBezTo>
                  <a:pt x="17100" y="8006"/>
                  <a:pt x="17118" y="7766"/>
                  <a:pt x="17150" y="7499"/>
                </a:cubicBezTo>
                <a:cubicBezTo>
                  <a:pt x="17181" y="7232"/>
                  <a:pt x="17237" y="7043"/>
                  <a:pt x="17317" y="6933"/>
                </a:cubicBezTo>
                <a:cubicBezTo>
                  <a:pt x="17396" y="6822"/>
                  <a:pt x="17503" y="6767"/>
                  <a:pt x="17637" y="6767"/>
                </a:cubicBezTo>
                <a:cubicBezTo>
                  <a:pt x="17767" y="6767"/>
                  <a:pt x="17872" y="6822"/>
                  <a:pt x="17952" y="6933"/>
                </a:cubicBezTo>
                <a:cubicBezTo>
                  <a:pt x="18032" y="7043"/>
                  <a:pt x="18087" y="7237"/>
                  <a:pt x="18119" y="7513"/>
                </a:cubicBezTo>
                <a:cubicBezTo>
                  <a:pt x="18150" y="7789"/>
                  <a:pt x="18169" y="8033"/>
                  <a:pt x="18175" y="8245"/>
                </a:cubicBezTo>
                <a:cubicBezTo>
                  <a:pt x="18182" y="8457"/>
                  <a:pt x="18185" y="8774"/>
                  <a:pt x="18185" y="9198"/>
                </a:cubicBezTo>
                <a:lnTo>
                  <a:pt x="18185" y="18976"/>
                </a:lnTo>
                <a:cubicBezTo>
                  <a:pt x="18185" y="19381"/>
                  <a:pt x="18182" y="19690"/>
                  <a:pt x="18175" y="19901"/>
                </a:cubicBezTo>
                <a:cubicBezTo>
                  <a:pt x="18169" y="20113"/>
                  <a:pt x="18149" y="20348"/>
                  <a:pt x="18116" y="20606"/>
                </a:cubicBezTo>
                <a:cubicBezTo>
                  <a:pt x="18082" y="20863"/>
                  <a:pt x="18025" y="21048"/>
                  <a:pt x="17946" y="21158"/>
                </a:cubicBezTo>
                <a:cubicBezTo>
                  <a:pt x="17866" y="21269"/>
                  <a:pt x="17761" y="21324"/>
                  <a:pt x="17631" y="21324"/>
                </a:cubicBezTo>
                <a:cubicBezTo>
                  <a:pt x="17505" y="21324"/>
                  <a:pt x="17403" y="21269"/>
                  <a:pt x="17323" y="21158"/>
                </a:cubicBezTo>
                <a:cubicBezTo>
                  <a:pt x="17243" y="21048"/>
                  <a:pt x="17189" y="20882"/>
                  <a:pt x="17159" y="20661"/>
                </a:cubicBezTo>
                <a:cubicBezTo>
                  <a:pt x="17130" y="20440"/>
                  <a:pt x="17112" y="20256"/>
                  <a:pt x="17106" y="20108"/>
                </a:cubicBezTo>
                <a:cubicBezTo>
                  <a:pt x="17100" y="19961"/>
                  <a:pt x="17096" y="19768"/>
                  <a:pt x="17096" y="19528"/>
                </a:cubicBezTo>
                <a:cubicBezTo>
                  <a:pt x="17088" y="19584"/>
                  <a:pt x="17076" y="19648"/>
                  <a:pt x="17062" y="19722"/>
                </a:cubicBezTo>
                <a:cubicBezTo>
                  <a:pt x="17047" y="19795"/>
                  <a:pt x="17016" y="19934"/>
                  <a:pt x="16967" y="20136"/>
                </a:cubicBezTo>
                <a:cubicBezTo>
                  <a:pt x="16919" y="20339"/>
                  <a:pt x="16868" y="20518"/>
                  <a:pt x="16813" y="20675"/>
                </a:cubicBezTo>
                <a:cubicBezTo>
                  <a:pt x="16759" y="20831"/>
                  <a:pt x="16690" y="20974"/>
                  <a:pt x="16606" y="21103"/>
                </a:cubicBezTo>
                <a:cubicBezTo>
                  <a:pt x="16522" y="21232"/>
                  <a:pt x="16436" y="21296"/>
                  <a:pt x="16348" y="21296"/>
                </a:cubicBezTo>
                <a:cubicBezTo>
                  <a:pt x="15924" y="21296"/>
                  <a:pt x="15573" y="20592"/>
                  <a:pt x="15294" y="19183"/>
                </a:cubicBezTo>
                <a:cubicBezTo>
                  <a:pt x="15015" y="17774"/>
                  <a:pt x="14876" y="16057"/>
                  <a:pt x="14876" y="14032"/>
                </a:cubicBezTo>
                <a:lnTo>
                  <a:pt x="14876" y="9198"/>
                </a:lnTo>
                <a:cubicBezTo>
                  <a:pt x="14876" y="8756"/>
                  <a:pt x="14879" y="8434"/>
                  <a:pt x="14885" y="8231"/>
                </a:cubicBezTo>
                <a:cubicBezTo>
                  <a:pt x="14891" y="8029"/>
                  <a:pt x="14910" y="7789"/>
                  <a:pt x="14942" y="7513"/>
                </a:cubicBezTo>
                <a:cubicBezTo>
                  <a:pt x="14973" y="7237"/>
                  <a:pt x="15029" y="7043"/>
                  <a:pt x="15108" y="6933"/>
                </a:cubicBezTo>
                <a:cubicBezTo>
                  <a:pt x="15188" y="6822"/>
                  <a:pt x="15295" y="6767"/>
                  <a:pt x="15429" y="6767"/>
                </a:cubicBezTo>
                <a:close/>
                <a:moveTo>
                  <a:pt x="13596" y="6657"/>
                </a:moveTo>
                <a:cubicBezTo>
                  <a:pt x="13659" y="6657"/>
                  <a:pt x="13724" y="6680"/>
                  <a:pt x="13791" y="6726"/>
                </a:cubicBezTo>
                <a:cubicBezTo>
                  <a:pt x="13859" y="6772"/>
                  <a:pt x="13932" y="6850"/>
                  <a:pt x="14012" y="6961"/>
                </a:cubicBezTo>
                <a:cubicBezTo>
                  <a:pt x="14091" y="7071"/>
                  <a:pt x="14157" y="7260"/>
                  <a:pt x="14210" y="7527"/>
                </a:cubicBezTo>
                <a:cubicBezTo>
                  <a:pt x="14262" y="7794"/>
                  <a:pt x="14288" y="8121"/>
                  <a:pt x="14288" y="8507"/>
                </a:cubicBezTo>
                <a:cubicBezTo>
                  <a:pt x="14288" y="9299"/>
                  <a:pt x="14249" y="10045"/>
                  <a:pt x="14169" y="10745"/>
                </a:cubicBezTo>
                <a:cubicBezTo>
                  <a:pt x="14089" y="11444"/>
                  <a:pt x="13974" y="11794"/>
                  <a:pt x="13823" y="11794"/>
                </a:cubicBezTo>
                <a:cubicBezTo>
                  <a:pt x="13747" y="11794"/>
                  <a:pt x="13675" y="11721"/>
                  <a:pt x="13606" y="11573"/>
                </a:cubicBezTo>
                <a:cubicBezTo>
                  <a:pt x="13537" y="11426"/>
                  <a:pt x="13466" y="11352"/>
                  <a:pt x="13395" y="11352"/>
                </a:cubicBezTo>
                <a:cubicBezTo>
                  <a:pt x="13240" y="11352"/>
                  <a:pt x="13113" y="11527"/>
                  <a:pt x="13014" y="11877"/>
                </a:cubicBezTo>
                <a:cubicBezTo>
                  <a:pt x="12916" y="12227"/>
                  <a:pt x="12867" y="12651"/>
                  <a:pt x="12867" y="13148"/>
                </a:cubicBezTo>
                <a:lnTo>
                  <a:pt x="12867" y="18948"/>
                </a:lnTo>
                <a:cubicBezTo>
                  <a:pt x="12867" y="19372"/>
                  <a:pt x="12863" y="19690"/>
                  <a:pt x="12857" y="19901"/>
                </a:cubicBezTo>
                <a:cubicBezTo>
                  <a:pt x="12851" y="20113"/>
                  <a:pt x="12831" y="20352"/>
                  <a:pt x="12797" y="20619"/>
                </a:cubicBezTo>
                <a:cubicBezTo>
                  <a:pt x="12764" y="20886"/>
                  <a:pt x="12707" y="21075"/>
                  <a:pt x="12628" y="21186"/>
                </a:cubicBezTo>
                <a:cubicBezTo>
                  <a:pt x="12548" y="21296"/>
                  <a:pt x="12441" y="21351"/>
                  <a:pt x="12307" y="21351"/>
                </a:cubicBezTo>
                <a:cubicBezTo>
                  <a:pt x="12202" y="21351"/>
                  <a:pt x="12113" y="21305"/>
                  <a:pt x="12039" y="21213"/>
                </a:cubicBezTo>
                <a:cubicBezTo>
                  <a:pt x="11966" y="21121"/>
                  <a:pt x="11911" y="21011"/>
                  <a:pt x="11876" y="20882"/>
                </a:cubicBezTo>
                <a:cubicBezTo>
                  <a:pt x="11840" y="20753"/>
                  <a:pt x="11813" y="20564"/>
                  <a:pt x="11794" y="20316"/>
                </a:cubicBezTo>
                <a:cubicBezTo>
                  <a:pt x="11775" y="20067"/>
                  <a:pt x="11765" y="19855"/>
                  <a:pt x="11762" y="19680"/>
                </a:cubicBezTo>
                <a:cubicBezTo>
                  <a:pt x="11760" y="19505"/>
                  <a:pt x="11759" y="19243"/>
                  <a:pt x="11759" y="18893"/>
                </a:cubicBezTo>
                <a:lnTo>
                  <a:pt x="11759" y="9198"/>
                </a:lnTo>
                <a:cubicBezTo>
                  <a:pt x="11759" y="8774"/>
                  <a:pt x="11762" y="8457"/>
                  <a:pt x="11769" y="8245"/>
                </a:cubicBezTo>
                <a:cubicBezTo>
                  <a:pt x="11775" y="8033"/>
                  <a:pt x="11794" y="7794"/>
                  <a:pt x="11825" y="7527"/>
                </a:cubicBezTo>
                <a:cubicBezTo>
                  <a:pt x="11857" y="7260"/>
                  <a:pt x="11912" y="7071"/>
                  <a:pt x="11992" y="6961"/>
                </a:cubicBezTo>
                <a:cubicBezTo>
                  <a:pt x="12072" y="6850"/>
                  <a:pt x="12179" y="6795"/>
                  <a:pt x="12313" y="6795"/>
                </a:cubicBezTo>
                <a:cubicBezTo>
                  <a:pt x="12439" y="6795"/>
                  <a:pt x="12542" y="6850"/>
                  <a:pt x="12621" y="6961"/>
                </a:cubicBezTo>
                <a:cubicBezTo>
                  <a:pt x="12701" y="7071"/>
                  <a:pt x="12755" y="7223"/>
                  <a:pt x="12785" y="7416"/>
                </a:cubicBezTo>
                <a:cubicBezTo>
                  <a:pt x="12814" y="7610"/>
                  <a:pt x="12833" y="7771"/>
                  <a:pt x="12841" y="7900"/>
                </a:cubicBezTo>
                <a:cubicBezTo>
                  <a:pt x="12850" y="8029"/>
                  <a:pt x="12854" y="8176"/>
                  <a:pt x="12854" y="8342"/>
                </a:cubicBezTo>
                <a:cubicBezTo>
                  <a:pt x="12875" y="8213"/>
                  <a:pt x="12905" y="8056"/>
                  <a:pt x="12945" y="7872"/>
                </a:cubicBezTo>
                <a:cubicBezTo>
                  <a:pt x="12985" y="7688"/>
                  <a:pt x="13070" y="7439"/>
                  <a:pt x="13200" y="7126"/>
                </a:cubicBezTo>
                <a:cubicBezTo>
                  <a:pt x="13330" y="6813"/>
                  <a:pt x="13462" y="6657"/>
                  <a:pt x="13596" y="6657"/>
                </a:cubicBezTo>
                <a:close/>
                <a:moveTo>
                  <a:pt x="20317" y="6519"/>
                </a:moveTo>
                <a:cubicBezTo>
                  <a:pt x="20614" y="6519"/>
                  <a:pt x="20921" y="6832"/>
                  <a:pt x="21235" y="7458"/>
                </a:cubicBezTo>
                <a:cubicBezTo>
                  <a:pt x="21382" y="7752"/>
                  <a:pt x="21455" y="8158"/>
                  <a:pt x="21455" y="8673"/>
                </a:cubicBezTo>
                <a:cubicBezTo>
                  <a:pt x="21455" y="9041"/>
                  <a:pt x="21411" y="9539"/>
                  <a:pt x="21323" y="10165"/>
                </a:cubicBezTo>
                <a:cubicBezTo>
                  <a:pt x="21227" y="10828"/>
                  <a:pt x="21130" y="11159"/>
                  <a:pt x="21034" y="11159"/>
                </a:cubicBezTo>
                <a:cubicBezTo>
                  <a:pt x="20983" y="11159"/>
                  <a:pt x="20912" y="11067"/>
                  <a:pt x="20820" y="10883"/>
                </a:cubicBezTo>
                <a:cubicBezTo>
                  <a:pt x="20640" y="10515"/>
                  <a:pt x="20470" y="10330"/>
                  <a:pt x="20310" y="10330"/>
                </a:cubicBezTo>
                <a:cubicBezTo>
                  <a:pt x="20063" y="10330"/>
                  <a:pt x="19939" y="10533"/>
                  <a:pt x="19939" y="10938"/>
                </a:cubicBezTo>
                <a:cubicBezTo>
                  <a:pt x="19939" y="11233"/>
                  <a:pt x="19980" y="11468"/>
                  <a:pt x="20062" y="11642"/>
                </a:cubicBezTo>
                <a:cubicBezTo>
                  <a:pt x="20144" y="11817"/>
                  <a:pt x="20246" y="11937"/>
                  <a:pt x="20370" y="12002"/>
                </a:cubicBezTo>
                <a:cubicBezTo>
                  <a:pt x="20494" y="12066"/>
                  <a:pt x="20627" y="12190"/>
                  <a:pt x="20770" y="12374"/>
                </a:cubicBezTo>
                <a:cubicBezTo>
                  <a:pt x="20912" y="12559"/>
                  <a:pt x="21045" y="12784"/>
                  <a:pt x="21169" y="13051"/>
                </a:cubicBezTo>
                <a:cubicBezTo>
                  <a:pt x="21293" y="13318"/>
                  <a:pt x="21396" y="13769"/>
                  <a:pt x="21477" y="14405"/>
                </a:cubicBezTo>
                <a:cubicBezTo>
                  <a:pt x="21559" y="15040"/>
                  <a:pt x="21600" y="15818"/>
                  <a:pt x="21600" y="16739"/>
                </a:cubicBezTo>
                <a:cubicBezTo>
                  <a:pt x="21600" y="17733"/>
                  <a:pt x="21559" y="18566"/>
                  <a:pt x="21477" y="19238"/>
                </a:cubicBezTo>
                <a:cubicBezTo>
                  <a:pt x="21396" y="19910"/>
                  <a:pt x="21280" y="20408"/>
                  <a:pt x="21131" y="20730"/>
                </a:cubicBezTo>
                <a:cubicBezTo>
                  <a:pt x="20982" y="21052"/>
                  <a:pt x="20831" y="21278"/>
                  <a:pt x="20678" y="21407"/>
                </a:cubicBezTo>
                <a:cubicBezTo>
                  <a:pt x="20525" y="21536"/>
                  <a:pt x="20350" y="21600"/>
                  <a:pt x="20153" y="21600"/>
                </a:cubicBezTo>
                <a:cubicBezTo>
                  <a:pt x="19729" y="21600"/>
                  <a:pt x="19331" y="21084"/>
                  <a:pt x="18958" y="20053"/>
                </a:cubicBezTo>
                <a:cubicBezTo>
                  <a:pt x="18878" y="19832"/>
                  <a:pt x="18838" y="19510"/>
                  <a:pt x="18838" y="19086"/>
                </a:cubicBezTo>
                <a:cubicBezTo>
                  <a:pt x="18838" y="18552"/>
                  <a:pt x="18918" y="17797"/>
                  <a:pt x="19077" y="16821"/>
                </a:cubicBezTo>
                <a:cubicBezTo>
                  <a:pt x="19123" y="16508"/>
                  <a:pt x="19195" y="16352"/>
                  <a:pt x="19291" y="16352"/>
                </a:cubicBezTo>
                <a:cubicBezTo>
                  <a:pt x="19400" y="16352"/>
                  <a:pt x="19528" y="16545"/>
                  <a:pt x="19675" y="16932"/>
                </a:cubicBezTo>
                <a:cubicBezTo>
                  <a:pt x="19880" y="17448"/>
                  <a:pt x="20054" y="17705"/>
                  <a:pt x="20197" y="17705"/>
                </a:cubicBezTo>
                <a:cubicBezTo>
                  <a:pt x="20453" y="17705"/>
                  <a:pt x="20581" y="17484"/>
                  <a:pt x="20581" y="17042"/>
                </a:cubicBezTo>
                <a:cubicBezTo>
                  <a:pt x="20581" y="16858"/>
                  <a:pt x="20541" y="16702"/>
                  <a:pt x="20461" y="16573"/>
                </a:cubicBezTo>
                <a:cubicBezTo>
                  <a:pt x="20382" y="16444"/>
                  <a:pt x="20281" y="16343"/>
                  <a:pt x="20159" y="16269"/>
                </a:cubicBezTo>
                <a:cubicBezTo>
                  <a:pt x="20038" y="16195"/>
                  <a:pt x="19907" y="16043"/>
                  <a:pt x="19766" y="15813"/>
                </a:cubicBezTo>
                <a:cubicBezTo>
                  <a:pt x="19626" y="15583"/>
                  <a:pt x="19495" y="15302"/>
                  <a:pt x="19373" y="14971"/>
                </a:cubicBezTo>
                <a:cubicBezTo>
                  <a:pt x="19251" y="14639"/>
                  <a:pt x="19151" y="14119"/>
                  <a:pt x="19071" y="13410"/>
                </a:cubicBezTo>
                <a:cubicBezTo>
                  <a:pt x="18991" y="12701"/>
                  <a:pt x="18951" y="11859"/>
                  <a:pt x="18951" y="10883"/>
                </a:cubicBezTo>
                <a:cubicBezTo>
                  <a:pt x="18951" y="7973"/>
                  <a:pt x="19406" y="6519"/>
                  <a:pt x="20317" y="6519"/>
                </a:cubicBezTo>
                <a:close/>
                <a:moveTo>
                  <a:pt x="560" y="1132"/>
                </a:moveTo>
                <a:cubicBezTo>
                  <a:pt x="677" y="1132"/>
                  <a:pt x="773" y="1183"/>
                  <a:pt x="846" y="1284"/>
                </a:cubicBezTo>
                <a:cubicBezTo>
                  <a:pt x="920" y="1386"/>
                  <a:pt x="971" y="1496"/>
                  <a:pt x="1000" y="1616"/>
                </a:cubicBezTo>
                <a:cubicBezTo>
                  <a:pt x="1030" y="1736"/>
                  <a:pt x="1067" y="1924"/>
                  <a:pt x="1114" y="2182"/>
                </a:cubicBezTo>
                <a:lnTo>
                  <a:pt x="1145" y="2348"/>
                </a:lnTo>
                <a:cubicBezTo>
                  <a:pt x="2030" y="7633"/>
                  <a:pt x="2621" y="11122"/>
                  <a:pt x="2919" y="12816"/>
                </a:cubicBezTo>
                <a:lnTo>
                  <a:pt x="2919" y="3480"/>
                </a:lnTo>
                <a:cubicBezTo>
                  <a:pt x="2919" y="3057"/>
                  <a:pt x="2923" y="2744"/>
                  <a:pt x="2932" y="2541"/>
                </a:cubicBezTo>
                <a:cubicBezTo>
                  <a:pt x="2940" y="2339"/>
                  <a:pt x="2960" y="2108"/>
                  <a:pt x="2991" y="1851"/>
                </a:cubicBezTo>
                <a:cubicBezTo>
                  <a:pt x="3023" y="1593"/>
                  <a:pt x="3079" y="1409"/>
                  <a:pt x="3158" y="1298"/>
                </a:cubicBezTo>
                <a:cubicBezTo>
                  <a:pt x="3238" y="1188"/>
                  <a:pt x="3345" y="1132"/>
                  <a:pt x="3479" y="1132"/>
                </a:cubicBezTo>
                <a:cubicBezTo>
                  <a:pt x="3584" y="1132"/>
                  <a:pt x="3673" y="1179"/>
                  <a:pt x="3746" y="1271"/>
                </a:cubicBezTo>
                <a:cubicBezTo>
                  <a:pt x="3820" y="1363"/>
                  <a:pt x="3874" y="1473"/>
                  <a:pt x="3910" y="1602"/>
                </a:cubicBezTo>
                <a:cubicBezTo>
                  <a:pt x="3946" y="1731"/>
                  <a:pt x="3973" y="1920"/>
                  <a:pt x="3992" y="2168"/>
                </a:cubicBezTo>
                <a:cubicBezTo>
                  <a:pt x="4011" y="2417"/>
                  <a:pt x="4021" y="2629"/>
                  <a:pt x="4023" y="2804"/>
                </a:cubicBezTo>
                <a:cubicBezTo>
                  <a:pt x="4025" y="2979"/>
                  <a:pt x="4026" y="3241"/>
                  <a:pt x="4026" y="3591"/>
                </a:cubicBezTo>
                <a:lnTo>
                  <a:pt x="4026" y="18921"/>
                </a:lnTo>
                <a:cubicBezTo>
                  <a:pt x="4026" y="19363"/>
                  <a:pt x="4023" y="19685"/>
                  <a:pt x="4017" y="19887"/>
                </a:cubicBezTo>
                <a:cubicBezTo>
                  <a:pt x="4011" y="20090"/>
                  <a:pt x="3991" y="20329"/>
                  <a:pt x="3957" y="20606"/>
                </a:cubicBezTo>
                <a:cubicBezTo>
                  <a:pt x="3924" y="20882"/>
                  <a:pt x="3867" y="21075"/>
                  <a:pt x="3787" y="21186"/>
                </a:cubicBezTo>
                <a:cubicBezTo>
                  <a:pt x="3708" y="21296"/>
                  <a:pt x="3601" y="21351"/>
                  <a:pt x="3466" y="21351"/>
                </a:cubicBezTo>
                <a:cubicBezTo>
                  <a:pt x="3303" y="21351"/>
                  <a:pt x="3190" y="21296"/>
                  <a:pt x="3127" y="21186"/>
                </a:cubicBezTo>
                <a:cubicBezTo>
                  <a:pt x="3064" y="21075"/>
                  <a:pt x="3011" y="20900"/>
                  <a:pt x="2969" y="20661"/>
                </a:cubicBezTo>
                <a:cubicBezTo>
                  <a:pt x="2026" y="15137"/>
                  <a:pt x="1405" y="11527"/>
                  <a:pt x="1107" y="9833"/>
                </a:cubicBezTo>
                <a:lnTo>
                  <a:pt x="1107" y="18921"/>
                </a:lnTo>
                <a:cubicBezTo>
                  <a:pt x="1107" y="19363"/>
                  <a:pt x="1104" y="19685"/>
                  <a:pt x="1098" y="19887"/>
                </a:cubicBezTo>
                <a:cubicBezTo>
                  <a:pt x="1092" y="20090"/>
                  <a:pt x="1072" y="20329"/>
                  <a:pt x="1038" y="20606"/>
                </a:cubicBezTo>
                <a:cubicBezTo>
                  <a:pt x="1005" y="20882"/>
                  <a:pt x="948" y="21075"/>
                  <a:pt x="868" y="21186"/>
                </a:cubicBezTo>
                <a:cubicBezTo>
                  <a:pt x="789" y="21296"/>
                  <a:pt x="682" y="21351"/>
                  <a:pt x="547" y="21351"/>
                </a:cubicBezTo>
                <a:cubicBezTo>
                  <a:pt x="417" y="21351"/>
                  <a:pt x="314" y="21296"/>
                  <a:pt x="236" y="21186"/>
                </a:cubicBezTo>
                <a:cubicBezTo>
                  <a:pt x="158" y="21075"/>
                  <a:pt x="103" y="20882"/>
                  <a:pt x="69" y="20606"/>
                </a:cubicBezTo>
                <a:cubicBezTo>
                  <a:pt x="36" y="20329"/>
                  <a:pt x="16" y="20081"/>
                  <a:pt x="9" y="19860"/>
                </a:cubicBezTo>
                <a:cubicBezTo>
                  <a:pt x="3" y="19639"/>
                  <a:pt x="0" y="19317"/>
                  <a:pt x="0" y="18893"/>
                </a:cubicBezTo>
                <a:lnTo>
                  <a:pt x="0" y="3480"/>
                </a:lnTo>
                <a:cubicBezTo>
                  <a:pt x="0" y="3057"/>
                  <a:pt x="4" y="2744"/>
                  <a:pt x="13" y="2541"/>
                </a:cubicBezTo>
                <a:cubicBezTo>
                  <a:pt x="21" y="2339"/>
                  <a:pt x="41" y="2108"/>
                  <a:pt x="72" y="1851"/>
                </a:cubicBezTo>
                <a:cubicBezTo>
                  <a:pt x="104" y="1593"/>
                  <a:pt x="159" y="1409"/>
                  <a:pt x="239" y="1298"/>
                </a:cubicBezTo>
                <a:cubicBezTo>
                  <a:pt x="319" y="1188"/>
                  <a:pt x="426" y="1132"/>
                  <a:pt x="560" y="1132"/>
                </a:cubicBezTo>
                <a:close/>
                <a:moveTo>
                  <a:pt x="5329" y="939"/>
                </a:moveTo>
                <a:cubicBezTo>
                  <a:pt x="5379" y="939"/>
                  <a:pt x="5423" y="976"/>
                  <a:pt x="5461" y="1050"/>
                </a:cubicBezTo>
                <a:cubicBezTo>
                  <a:pt x="5499" y="1123"/>
                  <a:pt x="5533" y="1252"/>
                  <a:pt x="5565" y="1436"/>
                </a:cubicBezTo>
                <a:cubicBezTo>
                  <a:pt x="5596" y="1620"/>
                  <a:pt x="5620" y="1777"/>
                  <a:pt x="5637" y="1906"/>
                </a:cubicBezTo>
                <a:cubicBezTo>
                  <a:pt x="5654" y="2035"/>
                  <a:pt x="5679" y="2237"/>
                  <a:pt x="5713" y="2514"/>
                </a:cubicBezTo>
                <a:cubicBezTo>
                  <a:pt x="5717" y="2550"/>
                  <a:pt x="5784" y="3199"/>
                  <a:pt x="5914" y="4461"/>
                </a:cubicBezTo>
                <a:cubicBezTo>
                  <a:pt x="6044" y="5722"/>
                  <a:pt x="6183" y="7062"/>
                  <a:pt x="6332" y="8480"/>
                </a:cubicBezTo>
                <a:cubicBezTo>
                  <a:pt x="6481" y="9898"/>
                  <a:pt x="6622" y="11237"/>
                  <a:pt x="6754" y="12499"/>
                </a:cubicBezTo>
                <a:cubicBezTo>
                  <a:pt x="6886" y="13760"/>
                  <a:pt x="6960" y="14464"/>
                  <a:pt x="6977" y="14612"/>
                </a:cubicBezTo>
                <a:lnTo>
                  <a:pt x="8235" y="2514"/>
                </a:lnTo>
                <a:cubicBezTo>
                  <a:pt x="8269" y="2164"/>
                  <a:pt x="8299" y="1892"/>
                  <a:pt x="8327" y="1699"/>
                </a:cubicBezTo>
                <a:cubicBezTo>
                  <a:pt x="8354" y="1505"/>
                  <a:pt x="8393" y="1330"/>
                  <a:pt x="8443" y="1174"/>
                </a:cubicBezTo>
                <a:cubicBezTo>
                  <a:pt x="8493" y="1017"/>
                  <a:pt x="8552" y="939"/>
                  <a:pt x="8619" y="939"/>
                </a:cubicBezTo>
                <a:cubicBezTo>
                  <a:pt x="8716" y="939"/>
                  <a:pt x="8833" y="1096"/>
                  <a:pt x="8971" y="1409"/>
                </a:cubicBezTo>
                <a:cubicBezTo>
                  <a:pt x="9219" y="1943"/>
                  <a:pt x="9343" y="2532"/>
                  <a:pt x="9343" y="3176"/>
                </a:cubicBezTo>
                <a:cubicBezTo>
                  <a:pt x="9343" y="3471"/>
                  <a:pt x="9311" y="3913"/>
                  <a:pt x="9248" y="4502"/>
                </a:cubicBezTo>
                <a:lnTo>
                  <a:pt x="7512" y="19970"/>
                </a:lnTo>
                <a:cubicBezTo>
                  <a:pt x="7466" y="20375"/>
                  <a:pt x="7395" y="20702"/>
                  <a:pt x="7301" y="20951"/>
                </a:cubicBezTo>
                <a:cubicBezTo>
                  <a:pt x="7207" y="21199"/>
                  <a:pt x="7109" y="21324"/>
                  <a:pt x="7009" y="21324"/>
                </a:cubicBezTo>
                <a:lnTo>
                  <a:pt x="6946" y="21324"/>
                </a:lnTo>
                <a:cubicBezTo>
                  <a:pt x="6841" y="21324"/>
                  <a:pt x="6741" y="21199"/>
                  <a:pt x="6647" y="20951"/>
                </a:cubicBezTo>
                <a:cubicBezTo>
                  <a:pt x="6552" y="20702"/>
                  <a:pt x="6482" y="20375"/>
                  <a:pt x="6436" y="19970"/>
                </a:cubicBezTo>
                <a:lnTo>
                  <a:pt x="4700" y="4502"/>
                </a:lnTo>
                <a:cubicBezTo>
                  <a:pt x="4637" y="3913"/>
                  <a:pt x="4605" y="3471"/>
                  <a:pt x="4605" y="3176"/>
                </a:cubicBezTo>
                <a:cubicBezTo>
                  <a:pt x="4605" y="2532"/>
                  <a:pt x="4729" y="1943"/>
                  <a:pt x="4976" y="1409"/>
                </a:cubicBezTo>
                <a:cubicBezTo>
                  <a:pt x="5115" y="1096"/>
                  <a:pt x="5232" y="939"/>
                  <a:pt x="5329" y="939"/>
                </a:cubicBezTo>
                <a:close/>
                <a:moveTo>
                  <a:pt x="10490" y="0"/>
                </a:moveTo>
                <a:cubicBezTo>
                  <a:pt x="10620" y="0"/>
                  <a:pt x="10725" y="55"/>
                  <a:pt x="10805" y="166"/>
                </a:cubicBezTo>
                <a:cubicBezTo>
                  <a:pt x="10885" y="276"/>
                  <a:pt x="10940" y="470"/>
                  <a:pt x="10972" y="746"/>
                </a:cubicBezTo>
                <a:cubicBezTo>
                  <a:pt x="11003" y="1022"/>
                  <a:pt x="11022" y="1266"/>
                  <a:pt x="11028" y="1478"/>
                </a:cubicBezTo>
                <a:cubicBezTo>
                  <a:pt x="11034" y="1689"/>
                  <a:pt x="11038" y="2007"/>
                  <a:pt x="11038" y="2431"/>
                </a:cubicBezTo>
                <a:cubicBezTo>
                  <a:pt x="11038" y="2854"/>
                  <a:pt x="11034" y="3172"/>
                  <a:pt x="11028" y="3384"/>
                </a:cubicBezTo>
                <a:cubicBezTo>
                  <a:pt x="11022" y="3595"/>
                  <a:pt x="11003" y="3835"/>
                  <a:pt x="10972" y="4102"/>
                </a:cubicBezTo>
                <a:cubicBezTo>
                  <a:pt x="10940" y="4369"/>
                  <a:pt x="10885" y="4558"/>
                  <a:pt x="10805" y="4668"/>
                </a:cubicBezTo>
                <a:cubicBezTo>
                  <a:pt x="10725" y="4779"/>
                  <a:pt x="10618" y="4834"/>
                  <a:pt x="10484" y="4834"/>
                </a:cubicBezTo>
                <a:cubicBezTo>
                  <a:pt x="10354" y="4834"/>
                  <a:pt x="10249" y="4779"/>
                  <a:pt x="10169" y="4668"/>
                </a:cubicBezTo>
                <a:cubicBezTo>
                  <a:pt x="10090" y="4558"/>
                  <a:pt x="10034" y="4364"/>
                  <a:pt x="10003" y="4088"/>
                </a:cubicBezTo>
                <a:cubicBezTo>
                  <a:pt x="9971" y="3812"/>
                  <a:pt x="9952" y="3568"/>
                  <a:pt x="9946" y="3356"/>
                </a:cubicBezTo>
                <a:cubicBezTo>
                  <a:pt x="9940" y="3144"/>
                  <a:pt x="9937" y="2827"/>
                  <a:pt x="9937" y="2403"/>
                </a:cubicBezTo>
                <a:cubicBezTo>
                  <a:pt x="9937" y="1980"/>
                  <a:pt x="9940" y="1662"/>
                  <a:pt x="9946" y="1450"/>
                </a:cubicBezTo>
                <a:cubicBezTo>
                  <a:pt x="9952" y="1238"/>
                  <a:pt x="9971" y="999"/>
                  <a:pt x="10003" y="732"/>
                </a:cubicBezTo>
                <a:cubicBezTo>
                  <a:pt x="10034" y="465"/>
                  <a:pt x="10090" y="276"/>
                  <a:pt x="10169" y="166"/>
                </a:cubicBezTo>
                <a:cubicBezTo>
                  <a:pt x="10249" y="55"/>
                  <a:pt x="10356" y="0"/>
                  <a:pt x="10490" y="0"/>
                </a:cubicBezTo>
                <a:close/>
              </a:path>
            </a:pathLst>
          </a:custGeom>
          <a:solidFill>
            <a:schemeClr val="accent6"/>
          </a:solidFill>
          <a:ln w="12700">
            <a:miter lim="400000"/>
          </a:ln>
        </p:spPr>
        <p:txBody>
          <a:bodyPr tIns="91439" bIns="91439"/>
          <a:lstStyle/>
          <a:p>
            <a:pPr>
              <a:defRPr sz="16000" spc="600">
                <a:solidFill>
                  <a:schemeClr val="accent6"/>
                </a:solidFill>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441"/>
                                        </p:tgtEl>
                                        <p:attrNameLst>
                                          <p:attrName>style.visibility</p:attrName>
                                        </p:attrNameLst>
                                      </p:cBhvr>
                                      <p:to>
                                        <p:strVal val="visible"/>
                                      </p:to>
                                    </p:set>
                                    <p:anim calcmode="lin" valueType="num">
                                      <p:cBhvr>
                                        <p:cTn id="7" dur="1000" fill="hold"/>
                                        <p:tgtEl>
                                          <p:spTgt spid="441"/>
                                        </p:tgtEl>
                                        <p:attrNameLst>
                                          <p:attrName>ppt_x</p:attrName>
                                        </p:attrNameLst>
                                      </p:cBhvr>
                                      <p:tavLst>
                                        <p:tav tm="0">
                                          <p:val>
                                            <p:strVal val="1+#ppt_w/2"/>
                                          </p:val>
                                        </p:tav>
                                        <p:tav tm="100000">
                                          <p:val>
                                            <p:strVal val="#ppt_x"/>
                                          </p:val>
                                        </p:tav>
                                      </p:tavLst>
                                    </p:anim>
                                    <p:anim calcmode="lin" valueType="num">
                                      <p:cBhvr>
                                        <p:cTn id="8" dur="1000" fill="hold"/>
                                        <p:tgtEl>
                                          <p:spTgt spid="4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442"/>
                                        </p:tgtEl>
                                        <p:attrNameLst>
                                          <p:attrName>style.visibility</p:attrName>
                                        </p:attrNameLst>
                                      </p:cBhvr>
                                      <p:to>
                                        <p:strVal val="visible"/>
                                      </p:to>
                                    </p:set>
                                    <p:anim calcmode="lin" valueType="num">
                                      <p:cBhvr>
                                        <p:cTn id="12" dur="1000" fill="hold"/>
                                        <p:tgtEl>
                                          <p:spTgt spid="442"/>
                                        </p:tgtEl>
                                        <p:attrNameLst>
                                          <p:attrName>ppt_x</p:attrName>
                                        </p:attrNameLst>
                                      </p:cBhvr>
                                      <p:tavLst>
                                        <p:tav tm="0">
                                          <p:val>
                                            <p:strVal val="1+#ppt_w/2"/>
                                          </p:val>
                                        </p:tav>
                                        <p:tav tm="100000">
                                          <p:val>
                                            <p:strVal val="#ppt_x"/>
                                          </p:val>
                                        </p:tav>
                                      </p:tavLst>
                                    </p:anim>
                                    <p:anim calcmode="lin" valueType="num">
                                      <p:cBhvr>
                                        <p:cTn id="13" dur="1000" fill="hold"/>
                                        <p:tgtEl>
                                          <p:spTgt spid="44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479"/>
                                        </p:tgtEl>
                                        <p:attrNameLst>
                                          <p:attrName>style.visibility</p:attrName>
                                        </p:attrNameLst>
                                      </p:cBhvr>
                                      <p:to>
                                        <p:strVal val="visible"/>
                                      </p:to>
                                    </p:set>
                                    <p:anim calcmode="lin" valueType="num">
                                      <p:cBhvr>
                                        <p:cTn id="17" dur="1000" fill="hold"/>
                                        <p:tgtEl>
                                          <p:spTgt spid="479"/>
                                        </p:tgtEl>
                                        <p:attrNameLst>
                                          <p:attrName>ppt_x</p:attrName>
                                        </p:attrNameLst>
                                      </p:cBhvr>
                                      <p:tavLst>
                                        <p:tav tm="0">
                                          <p:val>
                                            <p:strVal val="1+#ppt_w/2"/>
                                          </p:val>
                                        </p:tav>
                                        <p:tav tm="100000">
                                          <p:val>
                                            <p:strVal val="#ppt_x"/>
                                          </p:val>
                                        </p:tav>
                                      </p:tavLst>
                                    </p:anim>
                                    <p:anim calcmode="lin" valueType="num">
                                      <p:cBhvr>
                                        <p:cTn id="18" dur="1000" fill="hold"/>
                                        <p:tgtEl>
                                          <p:spTgt spid="47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512"/>
                                        </p:tgtEl>
                                        <p:attrNameLst>
                                          <p:attrName>style.visibility</p:attrName>
                                        </p:attrNameLst>
                                      </p:cBhvr>
                                      <p:to>
                                        <p:strVal val="visible"/>
                                      </p:to>
                                    </p:set>
                                    <p:anim calcmode="lin" valueType="num">
                                      <p:cBhvr>
                                        <p:cTn id="22" dur="1000" fill="hold"/>
                                        <p:tgtEl>
                                          <p:spTgt spid="512"/>
                                        </p:tgtEl>
                                        <p:attrNameLst>
                                          <p:attrName>ppt_x</p:attrName>
                                        </p:attrNameLst>
                                      </p:cBhvr>
                                      <p:tavLst>
                                        <p:tav tm="0">
                                          <p:val>
                                            <p:strVal val="1+#ppt_w/2"/>
                                          </p:val>
                                        </p:tav>
                                        <p:tav tm="100000">
                                          <p:val>
                                            <p:strVal val="#ppt_x"/>
                                          </p:val>
                                        </p:tav>
                                      </p:tavLst>
                                    </p:anim>
                                    <p:anim calcmode="lin" valueType="num">
                                      <p:cBhvr>
                                        <p:cTn id="23" dur="1000" fill="hold"/>
                                        <p:tgtEl>
                                          <p:spTgt spid="512"/>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5" nodeType="afterEffect">
                                  <p:stCondLst>
                                    <p:cond delay="0"/>
                                  </p:stCondLst>
                                  <p:iterate>
                                    <p:tmAbs val="0"/>
                                  </p:iterate>
                                  <p:childTnLst>
                                    <p:set>
                                      <p:cBhvr>
                                        <p:cTn id="26" fill="hold"/>
                                        <p:tgtEl>
                                          <p:spTgt spid="545"/>
                                        </p:tgtEl>
                                        <p:attrNameLst>
                                          <p:attrName>style.visibility</p:attrName>
                                        </p:attrNameLst>
                                      </p:cBhvr>
                                      <p:to>
                                        <p:strVal val="visible"/>
                                      </p:to>
                                    </p:set>
                                    <p:anim calcmode="lin" valueType="num">
                                      <p:cBhvr>
                                        <p:cTn id="27" dur="1000" fill="hold"/>
                                        <p:tgtEl>
                                          <p:spTgt spid="545"/>
                                        </p:tgtEl>
                                        <p:attrNameLst>
                                          <p:attrName>ppt_x</p:attrName>
                                        </p:attrNameLst>
                                      </p:cBhvr>
                                      <p:tavLst>
                                        <p:tav tm="0">
                                          <p:val>
                                            <p:strVal val="1+#ppt_w/2"/>
                                          </p:val>
                                        </p:tav>
                                        <p:tav tm="100000">
                                          <p:val>
                                            <p:strVal val="#ppt_x"/>
                                          </p:val>
                                        </p:tav>
                                      </p:tavLst>
                                    </p:anim>
                                    <p:anim calcmode="lin" valueType="num">
                                      <p:cBhvr>
                                        <p:cTn id="28" dur="1000" fill="hold"/>
                                        <p:tgtEl>
                                          <p:spTgt spid="545"/>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6" nodeType="afterEffect">
                                  <p:stCondLst>
                                    <p:cond delay="0"/>
                                  </p:stCondLst>
                                  <p:iterate>
                                    <p:tmAbs val="0"/>
                                  </p:iterate>
                                  <p:childTnLst>
                                    <p:set>
                                      <p:cBhvr>
                                        <p:cTn id="31" fill="hold"/>
                                        <p:tgtEl>
                                          <p:spTgt spid="578"/>
                                        </p:tgtEl>
                                        <p:attrNameLst>
                                          <p:attrName>style.visibility</p:attrName>
                                        </p:attrNameLst>
                                      </p:cBhvr>
                                      <p:to>
                                        <p:strVal val="visible"/>
                                      </p:to>
                                    </p:set>
                                    <p:anim calcmode="lin" valueType="num">
                                      <p:cBhvr>
                                        <p:cTn id="32" dur="1000" fill="hold"/>
                                        <p:tgtEl>
                                          <p:spTgt spid="578"/>
                                        </p:tgtEl>
                                        <p:attrNameLst>
                                          <p:attrName>ppt_x</p:attrName>
                                        </p:attrNameLst>
                                      </p:cBhvr>
                                      <p:tavLst>
                                        <p:tav tm="0">
                                          <p:val>
                                            <p:strVal val="1+#ppt_w/2"/>
                                          </p:val>
                                        </p:tav>
                                        <p:tav tm="100000">
                                          <p:val>
                                            <p:strVal val="#ppt_x"/>
                                          </p:val>
                                        </p:tav>
                                      </p:tavLst>
                                    </p:anim>
                                    <p:anim calcmode="lin" valueType="num">
                                      <p:cBhvr>
                                        <p:cTn id="33" dur="1000" fill="hold"/>
                                        <p:tgtEl>
                                          <p:spTgt spid="578"/>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7" nodeType="afterEffect">
                                  <p:stCondLst>
                                    <p:cond delay="0"/>
                                  </p:stCondLst>
                                  <p:iterate>
                                    <p:tmAbs val="0"/>
                                  </p:iterate>
                                  <p:childTnLst>
                                    <p:set>
                                      <p:cBhvr>
                                        <p:cTn id="36" fill="hold"/>
                                        <p:tgtEl>
                                          <p:spTgt spid="590"/>
                                        </p:tgtEl>
                                        <p:attrNameLst>
                                          <p:attrName>style.visibility</p:attrName>
                                        </p:attrNameLst>
                                      </p:cBhvr>
                                      <p:to>
                                        <p:strVal val="visible"/>
                                      </p:to>
                                    </p:set>
                                    <p:anim calcmode="lin" valueType="num">
                                      <p:cBhvr>
                                        <p:cTn id="37" dur="1000" fill="hold"/>
                                        <p:tgtEl>
                                          <p:spTgt spid="590"/>
                                        </p:tgtEl>
                                        <p:attrNameLst>
                                          <p:attrName>ppt_x</p:attrName>
                                        </p:attrNameLst>
                                      </p:cBhvr>
                                      <p:tavLst>
                                        <p:tav tm="0">
                                          <p:val>
                                            <p:strVal val="1+#ppt_w/2"/>
                                          </p:val>
                                        </p:tav>
                                        <p:tav tm="100000">
                                          <p:val>
                                            <p:strVal val="#ppt_x"/>
                                          </p:val>
                                        </p:tav>
                                      </p:tavLst>
                                    </p:anim>
                                    <p:anim calcmode="lin" valueType="num">
                                      <p:cBhvr>
                                        <p:cTn id="38" dur="1000" fill="hold"/>
                                        <p:tgtEl>
                                          <p:spTgt spid="590"/>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grpId="8" nodeType="afterEffect">
                                  <p:stCondLst>
                                    <p:cond delay="0"/>
                                  </p:stCondLst>
                                  <p:iterate>
                                    <p:tmAbs val="0"/>
                                  </p:iterate>
                                  <p:childTnLst>
                                    <p:set>
                                      <p:cBhvr>
                                        <p:cTn id="41" fill="hold"/>
                                        <p:tgtEl>
                                          <p:spTgt spid="671"/>
                                        </p:tgtEl>
                                        <p:attrNameLst>
                                          <p:attrName>style.visibility</p:attrName>
                                        </p:attrNameLst>
                                      </p:cBhvr>
                                      <p:to>
                                        <p:strVal val="visible"/>
                                      </p:to>
                                    </p:set>
                                    <p:anim calcmode="lin" valueType="num">
                                      <p:cBhvr>
                                        <p:cTn id="42" dur="1000" fill="hold"/>
                                        <p:tgtEl>
                                          <p:spTgt spid="671"/>
                                        </p:tgtEl>
                                        <p:attrNameLst>
                                          <p:attrName>ppt_x</p:attrName>
                                        </p:attrNameLst>
                                      </p:cBhvr>
                                      <p:tavLst>
                                        <p:tav tm="0">
                                          <p:val>
                                            <p:strVal val="1+#ppt_w/2"/>
                                          </p:val>
                                        </p:tav>
                                        <p:tav tm="100000">
                                          <p:val>
                                            <p:strVal val="#ppt_x"/>
                                          </p:val>
                                        </p:tav>
                                      </p:tavLst>
                                    </p:anim>
                                    <p:anim calcmode="lin" valueType="num">
                                      <p:cBhvr>
                                        <p:cTn id="43" dur="1000" fill="hold"/>
                                        <p:tgtEl>
                                          <p:spTgt spid="671"/>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grpId="9" nodeType="afterEffect">
                                  <p:stCondLst>
                                    <p:cond delay="0"/>
                                  </p:stCondLst>
                                  <p:iterate>
                                    <p:tmAbs val="0"/>
                                  </p:iterate>
                                  <p:childTnLst>
                                    <p:set>
                                      <p:cBhvr>
                                        <p:cTn id="46" fill="hold"/>
                                        <p:tgtEl>
                                          <p:spTgt spid="672"/>
                                        </p:tgtEl>
                                        <p:attrNameLst>
                                          <p:attrName>style.visibility</p:attrName>
                                        </p:attrNameLst>
                                      </p:cBhvr>
                                      <p:to>
                                        <p:strVal val="visible"/>
                                      </p:to>
                                    </p:set>
                                    <p:anim calcmode="lin" valueType="num">
                                      <p:cBhvr>
                                        <p:cTn id="47" dur="1000" fill="hold"/>
                                        <p:tgtEl>
                                          <p:spTgt spid="672"/>
                                        </p:tgtEl>
                                        <p:attrNameLst>
                                          <p:attrName>ppt_x</p:attrName>
                                        </p:attrNameLst>
                                      </p:cBhvr>
                                      <p:tavLst>
                                        <p:tav tm="0">
                                          <p:val>
                                            <p:strVal val="1+#ppt_w/2"/>
                                          </p:val>
                                        </p:tav>
                                        <p:tav tm="100000">
                                          <p:val>
                                            <p:strVal val="#ppt_x"/>
                                          </p:val>
                                        </p:tav>
                                      </p:tavLst>
                                    </p:anim>
                                    <p:anim calcmode="lin" valueType="num">
                                      <p:cBhvr>
                                        <p:cTn id="48" dur="1000" fill="hold"/>
                                        <p:tgtEl>
                                          <p:spTgt spid="672"/>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grpId="10" nodeType="afterEffect">
                                  <p:stCondLst>
                                    <p:cond delay="0"/>
                                  </p:stCondLst>
                                  <p:iterate>
                                    <p:tmAbs val="0"/>
                                  </p:iterate>
                                  <p:childTnLst>
                                    <p:set>
                                      <p:cBhvr>
                                        <p:cTn id="51" fill="hold"/>
                                        <p:tgtEl>
                                          <p:spTgt spid="673"/>
                                        </p:tgtEl>
                                        <p:attrNameLst>
                                          <p:attrName>style.visibility</p:attrName>
                                        </p:attrNameLst>
                                      </p:cBhvr>
                                      <p:to>
                                        <p:strVal val="visible"/>
                                      </p:to>
                                    </p:set>
                                    <p:anim calcmode="lin" valueType="num">
                                      <p:cBhvr>
                                        <p:cTn id="52" dur="1000" fill="hold"/>
                                        <p:tgtEl>
                                          <p:spTgt spid="673"/>
                                        </p:tgtEl>
                                        <p:attrNameLst>
                                          <p:attrName>ppt_x</p:attrName>
                                        </p:attrNameLst>
                                      </p:cBhvr>
                                      <p:tavLst>
                                        <p:tav tm="0">
                                          <p:val>
                                            <p:strVal val="1+#ppt_w/2"/>
                                          </p:val>
                                        </p:tav>
                                        <p:tav tm="100000">
                                          <p:val>
                                            <p:strVal val="#ppt_x"/>
                                          </p:val>
                                        </p:tav>
                                      </p:tavLst>
                                    </p:anim>
                                    <p:anim calcmode="lin" valueType="num">
                                      <p:cBhvr>
                                        <p:cTn id="53" dur="1000" fill="hold"/>
                                        <p:tgtEl>
                                          <p:spTgt spid="6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1" animBg="1" advAuto="0"/>
      <p:bldP spid="442" grpId="2" animBg="1" advAuto="0"/>
      <p:bldP spid="479" grpId="3" animBg="1" advAuto="0"/>
      <p:bldP spid="512" grpId="4" animBg="1" advAuto="0"/>
      <p:bldP spid="545" grpId="5" animBg="1" advAuto="0"/>
      <p:bldP spid="578" grpId="6" animBg="1" advAuto="0"/>
      <p:bldP spid="590" grpId="7" animBg="1" advAuto="0"/>
      <p:bldP spid="671" grpId="8" animBg="1" advAuto="0"/>
      <p:bldP spid="672" grpId="9" animBg="1" advAuto="0"/>
      <p:bldP spid="673" grpId="1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 name="9Slide.vn 1"/>
          <p:cNvSpPr txBox="1">
            <a:spLocks noGrp="1"/>
          </p:cNvSpPr>
          <p:nvPr>
            <p:ph type="title"/>
          </p:nvPr>
        </p:nvSpPr>
        <p:spPr>
          <a:prstGeom prst="rect">
            <a:avLst/>
          </a:prstGeom>
        </p:spPr>
        <p:txBody>
          <a:bodyPr/>
          <a:lstStyle/>
          <a:p>
            <a:pPr>
              <a:defRPr>
                <a:solidFill>
                  <a:schemeClr val="accent6"/>
                </a:solidFill>
              </a:defRPr>
            </a:pPr>
            <a:r>
              <a:t>NVirus Transmission</a:t>
            </a:r>
          </a:p>
        </p:txBody>
      </p:sp>
      <p:sp>
        <p:nvSpPr>
          <p:cNvPr id="1164" name="9Slide.vn 2"/>
          <p:cNvSpPr/>
          <p:nvPr/>
        </p:nvSpPr>
        <p:spPr>
          <a:xfrm>
            <a:off x="12438119" y="3804646"/>
            <a:ext cx="2308673" cy="2308671"/>
          </a:xfrm>
          <a:prstGeom prst="ellipse">
            <a:avLst/>
          </a:prstGeom>
          <a:solidFill>
            <a:schemeClr val="accent1"/>
          </a:solidFill>
          <a:ln w="12700">
            <a:miter lim="400000"/>
          </a:ln>
        </p:spPr>
        <p:txBody>
          <a:bodyPr tIns="91439" bIns="91439" anchor="ctr"/>
          <a:lstStyle/>
          <a:p>
            <a:endParaRPr>
              <a:solidFill>
                <a:srgbClr val="7E7E7E"/>
              </a:solidFill>
            </a:endParaRPr>
          </a:p>
        </p:txBody>
      </p:sp>
      <p:sp>
        <p:nvSpPr>
          <p:cNvPr id="1165" name="9Slide.vn 3"/>
          <p:cNvSpPr/>
          <p:nvPr/>
        </p:nvSpPr>
        <p:spPr>
          <a:xfrm>
            <a:off x="12438119" y="6846585"/>
            <a:ext cx="2308673" cy="2308672"/>
          </a:xfrm>
          <a:prstGeom prst="ellipse">
            <a:avLst/>
          </a:prstGeom>
          <a:solidFill>
            <a:schemeClr val="accent1"/>
          </a:solidFill>
          <a:ln w="12700">
            <a:miter lim="400000"/>
          </a:ln>
        </p:spPr>
        <p:txBody>
          <a:bodyPr tIns="91439" bIns="91439" anchor="ctr"/>
          <a:lstStyle/>
          <a:p>
            <a:endParaRPr>
              <a:solidFill>
                <a:srgbClr val="7E7E7E"/>
              </a:solidFill>
            </a:endParaRPr>
          </a:p>
        </p:txBody>
      </p:sp>
      <p:sp>
        <p:nvSpPr>
          <p:cNvPr id="1166" name="9Slide.vn 4"/>
          <p:cNvSpPr/>
          <p:nvPr/>
        </p:nvSpPr>
        <p:spPr>
          <a:xfrm>
            <a:off x="12438119" y="9871798"/>
            <a:ext cx="2308673" cy="2308671"/>
          </a:xfrm>
          <a:prstGeom prst="ellipse">
            <a:avLst/>
          </a:prstGeom>
          <a:solidFill>
            <a:schemeClr val="accent1"/>
          </a:solidFill>
          <a:ln w="12700">
            <a:miter lim="400000"/>
          </a:ln>
        </p:spPr>
        <p:txBody>
          <a:bodyPr tIns="91439" bIns="91439" anchor="ctr"/>
          <a:lstStyle/>
          <a:p>
            <a:endParaRPr>
              <a:solidFill>
                <a:srgbClr val="7E7E7E"/>
              </a:solidFill>
            </a:endParaRPr>
          </a:p>
        </p:txBody>
      </p:sp>
      <p:grpSp>
        <p:nvGrpSpPr>
          <p:cNvPr id="1175" name="9Slide.vn 5"/>
          <p:cNvGrpSpPr/>
          <p:nvPr/>
        </p:nvGrpSpPr>
        <p:grpSpPr>
          <a:xfrm>
            <a:off x="1161195" y="5030153"/>
            <a:ext cx="6338980" cy="7316172"/>
            <a:chOff x="0" y="0"/>
            <a:chExt cx="6338978" cy="7316170"/>
          </a:xfrm>
        </p:grpSpPr>
        <p:sp>
          <p:nvSpPr>
            <p:cNvPr id="1167" name="9Slide.vn 6"/>
            <p:cNvSpPr/>
            <p:nvPr/>
          </p:nvSpPr>
          <p:spPr>
            <a:xfrm>
              <a:off x="-1" y="-1"/>
              <a:ext cx="6049812" cy="7316172"/>
            </a:xfrm>
            <a:custGeom>
              <a:avLst/>
              <a:gdLst/>
              <a:ahLst/>
              <a:cxnLst>
                <a:cxn ang="0">
                  <a:pos x="wd2" y="hd2"/>
                </a:cxn>
                <a:cxn ang="5400000">
                  <a:pos x="wd2" y="hd2"/>
                </a:cxn>
                <a:cxn ang="10800000">
                  <a:pos x="wd2" y="hd2"/>
                </a:cxn>
                <a:cxn ang="16200000">
                  <a:pos x="wd2" y="hd2"/>
                </a:cxn>
              </a:cxnLst>
              <a:rect l="0" t="0" r="r" b="b"/>
              <a:pathLst>
                <a:path w="19168" h="19567" extrusionOk="0">
                  <a:moveTo>
                    <a:pt x="19118" y="3674"/>
                  </a:moveTo>
                  <a:cubicBezTo>
                    <a:pt x="19012" y="4310"/>
                    <a:pt x="18742" y="4817"/>
                    <a:pt x="18369" y="5224"/>
                  </a:cubicBezTo>
                  <a:cubicBezTo>
                    <a:pt x="16895" y="6838"/>
                    <a:pt x="13821" y="6894"/>
                    <a:pt x="12995" y="7208"/>
                  </a:cubicBezTo>
                  <a:cubicBezTo>
                    <a:pt x="11851" y="7642"/>
                    <a:pt x="11651" y="9742"/>
                    <a:pt x="11565" y="9235"/>
                  </a:cubicBezTo>
                  <a:cubicBezTo>
                    <a:pt x="11479" y="8728"/>
                    <a:pt x="9707" y="7763"/>
                    <a:pt x="9163" y="9307"/>
                  </a:cubicBezTo>
                  <a:cubicBezTo>
                    <a:pt x="8620" y="10852"/>
                    <a:pt x="10736" y="11962"/>
                    <a:pt x="10736" y="11962"/>
                  </a:cubicBezTo>
                  <a:cubicBezTo>
                    <a:pt x="10844" y="12855"/>
                    <a:pt x="10733" y="13670"/>
                    <a:pt x="10467" y="14410"/>
                  </a:cubicBezTo>
                  <a:cubicBezTo>
                    <a:pt x="10190" y="15181"/>
                    <a:pt x="9746" y="15871"/>
                    <a:pt x="9209" y="16481"/>
                  </a:cubicBezTo>
                  <a:cubicBezTo>
                    <a:pt x="8090" y="17753"/>
                    <a:pt x="6571" y="18677"/>
                    <a:pt x="5332" y="19275"/>
                  </a:cubicBezTo>
                  <a:cubicBezTo>
                    <a:pt x="2930" y="20433"/>
                    <a:pt x="-2416" y="17947"/>
                    <a:pt x="1244" y="15244"/>
                  </a:cubicBezTo>
                  <a:cubicBezTo>
                    <a:pt x="4903" y="12541"/>
                    <a:pt x="5017" y="8607"/>
                    <a:pt x="5017" y="8607"/>
                  </a:cubicBezTo>
                  <a:cubicBezTo>
                    <a:pt x="5017" y="8607"/>
                    <a:pt x="3273" y="6797"/>
                    <a:pt x="4503" y="3974"/>
                  </a:cubicBezTo>
                  <a:cubicBezTo>
                    <a:pt x="7076" y="-1167"/>
                    <a:pt x="18770" y="-974"/>
                    <a:pt x="19142" y="2574"/>
                  </a:cubicBezTo>
                  <a:cubicBezTo>
                    <a:pt x="19184" y="2978"/>
                    <a:pt x="19174" y="3343"/>
                    <a:pt x="19118" y="367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68" name="9Slide.vn 7"/>
            <p:cNvSpPr/>
            <p:nvPr/>
          </p:nvSpPr>
          <p:spPr>
            <a:xfrm>
              <a:off x="2864124" y="1953566"/>
              <a:ext cx="3128645" cy="3583450"/>
            </a:xfrm>
            <a:custGeom>
              <a:avLst/>
              <a:gdLst/>
              <a:ahLst/>
              <a:cxnLst>
                <a:cxn ang="0">
                  <a:pos x="wd2" y="hd2"/>
                </a:cxn>
                <a:cxn ang="5400000">
                  <a:pos x="wd2" y="hd2"/>
                </a:cxn>
                <a:cxn ang="10800000">
                  <a:pos x="wd2" y="hd2"/>
                </a:cxn>
                <a:cxn ang="16200000">
                  <a:pos x="wd2" y="hd2"/>
                </a:cxn>
              </a:cxnLst>
              <a:rect l="0" t="0" r="r" b="b"/>
              <a:pathLst>
                <a:path w="20521" h="21471" extrusionOk="0">
                  <a:moveTo>
                    <a:pt x="20087" y="12312"/>
                  </a:moveTo>
                  <a:lnTo>
                    <a:pt x="19220" y="13380"/>
                  </a:lnTo>
                  <a:cubicBezTo>
                    <a:pt x="19220" y="13380"/>
                    <a:pt x="18428" y="17131"/>
                    <a:pt x="15377" y="20024"/>
                  </a:cubicBezTo>
                  <a:cubicBezTo>
                    <a:pt x="14344" y="21006"/>
                    <a:pt x="12573" y="21385"/>
                    <a:pt x="10685" y="21457"/>
                  </a:cubicBezTo>
                  <a:cubicBezTo>
                    <a:pt x="7007" y="21600"/>
                    <a:pt x="2883" y="20579"/>
                    <a:pt x="2883" y="20579"/>
                  </a:cubicBezTo>
                  <a:cubicBezTo>
                    <a:pt x="3433" y="18921"/>
                    <a:pt x="3664" y="17094"/>
                    <a:pt x="3440" y="15094"/>
                  </a:cubicBezTo>
                  <a:cubicBezTo>
                    <a:pt x="3440" y="15094"/>
                    <a:pt x="-940" y="12607"/>
                    <a:pt x="184" y="9147"/>
                  </a:cubicBezTo>
                  <a:cubicBezTo>
                    <a:pt x="1309" y="5687"/>
                    <a:pt x="4979" y="7849"/>
                    <a:pt x="5156" y="8985"/>
                  </a:cubicBezTo>
                  <a:cubicBezTo>
                    <a:pt x="5334" y="10120"/>
                    <a:pt x="5748" y="5416"/>
                    <a:pt x="8116" y="4443"/>
                  </a:cubicBezTo>
                  <a:cubicBezTo>
                    <a:pt x="9827" y="3740"/>
                    <a:pt x="16190" y="3615"/>
                    <a:pt x="19242" y="0"/>
                  </a:cubicBezTo>
                  <a:cubicBezTo>
                    <a:pt x="19468" y="931"/>
                    <a:pt x="19596" y="3405"/>
                    <a:pt x="19666" y="5557"/>
                  </a:cubicBezTo>
                  <a:cubicBezTo>
                    <a:pt x="19731" y="7527"/>
                    <a:pt x="19747" y="9228"/>
                    <a:pt x="19747" y="9228"/>
                  </a:cubicBezTo>
                  <a:lnTo>
                    <a:pt x="20287" y="10209"/>
                  </a:lnTo>
                  <a:cubicBezTo>
                    <a:pt x="20660" y="10889"/>
                    <a:pt x="20583" y="11702"/>
                    <a:pt x="20087" y="12312"/>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69" name="9Slide.vn 8"/>
            <p:cNvSpPr/>
            <p:nvPr/>
          </p:nvSpPr>
          <p:spPr>
            <a:xfrm>
              <a:off x="5797775" y="1373808"/>
              <a:ext cx="541204" cy="1507187"/>
            </a:xfrm>
            <a:custGeom>
              <a:avLst/>
              <a:gdLst/>
              <a:ahLst/>
              <a:cxnLst>
                <a:cxn ang="0">
                  <a:pos x="wd2" y="hd2"/>
                </a:cxn>
                <a:cxn ang="5400000">
                  <a:pos x="wd2" y="hd2"/>
                </a:cxn>
                <a:cxn ang="10800000">
                  <a:pos x="wd2" y="hd2"/>
                </a:cxn>
                <a:cxn ang="16200000">
                  <a:pos x="wd2" y="hd2"/>
                </a:cxn>
              </a:cxnLst>
              <a:rect l="0" t="0" r="r" b="b"/>
              <a:pathLst>
                <a:path w="19049" h="21600" extrusionOk="0">
                  <a:moveTo>
                    <a:pt x="18610" y="11410"/>
                  </a:moveTo>
                  <a:cubicBezTo>
                    <a:pt x="15621" y="16729"/>
                    <a:pt x="2277" y="21600"/>
                    <a:pt x="2277" y="21600"/>
                  </a:cubicBezTo>
                  <a:cubicBezTo>
                    <a:pt x="1899" y="16452"/>
                    <a:pt x="1215" y="10536"/>
                    <a:pt x="0" y="8309"/>
                  </a:cubicBezTo>
                  <a:cubicBezTo>
                    <a:pt x="4138" y="6126"/>
                    <a:pt x="7141" y="3407"/>
                    <a:pt x="8318" y="0"/>
                  </a:cubicBezTo>
                  <a:cubicBezTo>
                    <a:pt x="8318" y="0"/>
                    <a:pt x="21600" y="6092"/>
                    <a:pt x="18610" y="11410"/>
                  </a:cubicBezTo>
                  <a:close/>
                </a:path>
              </a:pathLst>
            </a:custGeom>
            <a:solidFill>
              <a:srgbClr val="2B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0" name="9Slide.vn 9"/>
            <p:cNvSpPr/>
            <p:nvPr/>
          </p:nvSpPr>
          <p:spPr>
            <a:xfrm>
              <a:off x="2906636" y="5388062"/>
              <a:ext cx="1586593" cy="774389"/>
            </a:xfrm>
            <a:custGeom>
              <a:avLst/>
              <a:gdLst/>
              <a:ahLst/>
              <a:cxnLst>
                <a:cxn ang="0">
                  <a:pos x="wd2" y="hd2"/>
                </a:cxn>
                <a:cxn ang="5400000">
                  <a:pos x="wd2" y="hd2"/>
                </a:cxn>
                <a:cxn ang="10800000">
                  <a:pos x="wd2" y="hd2"/>
                </a:cxn>
                <a:cxn ang="16200000">
                  <a:pos x="wd2" y="hd2"/>
                </a:cxn>
              </a:cxnLst>
              <a:rect l="0" t="0" r="r" b="b"/>
              <a:pathLst>
                <a:path w="21600" h="21600" extrusionOk="0">
                  <a:moveTo>
                    <a:pt x="21600" y="4091"/>
                  </a:moveTo>
                  <a:lnTo>
                    <a:pt x="21600" y="21600"/>
                  </a:lnTo>
                  <a:lnTo>
                    <a:pt x="0" y="21600"/>
                  </a:lnTo>
                  <a:cubicBezTo>
                    <a:pt x="2306" y="15238"/>
                    <a:pt x="4215" y="8048"/>
                    <a:pt x="5405" y="0"/>
                  </a:cubicBezTo>
                  <a:cubicBezTo>
                    <a:pt x="5405" y="0"/>
                    <a:pt x="13965" y="4755"/>
                    <a:pt x="21600" y="4091"/>
                  </a:cubicBezTo>
                  <a:close/>
                </a:path>
              </a:pathLst>
            </a:custGeom>
            <a:solidFill>
              <a:srgbClr val="F798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1" name="9Slide.vn 10"/>
            <p:cNvSpPr/>
            <p:nvPr/>
          </p:nvSpPr>
          <p:spPr>
            <a:xfrm>
              <a:off x="4475203" y="3435422"/>
              <a:ext cx="813857" cy="813856"/>
            </a:xfrm>
            <a:prstGeom prst="ellipse">
              <a:avLst/>
            </a:pr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2" name="9Slide.vn 11"/>
            <p:cNvSpPr/>
            <p:nvPr/>
          </p:nvSpPr>
          <p:spPr>
            <a:xfrm>
              <a:off x="3996825" y="4272031"/>
              <a:ext cx="868319" cy="511265"/>
            </a:xfrm>
            <a:custGeom>
              <a:avLst/>
              <a:gdLst/>
              <a:ahLst/>
              <a:cxnLst>
                <a:cxn ang="0">
                  <a:pos x="wd2" y="hd2"/>
                </a:cxn>
                <a:cxn ang="5400000">
                  <a:pos x="wd2" y="hd2"/>
                </a:cxn>
                <a:cxn ang="10800000">
                  <a:pos x="wd2" y="hd2"/>
                </a:cxn>
                <a:cxn ang="16200000">
                  <a:pos x="wd2" y="hd2"/>
                </a:cxn>
              </a:cxnLst>
              <a:rect l="0" t="0" r="r" b="b"/>
              <a:pathLst>
                <a:path w="21266" h="21008" extrusionOk="0">
                  <a:moveTo>
                    <a:pt x="414" y="4099"/>
                  </a:moveTo>
                  <a:cubicBezTo>
                    <a:pt x="4791" y="10199"/>
                    <a:pt x="9707" y="15040"/>
                    <a:pt x="15022" y="18462"/>
                  </a:cubicBezTo>
                  <a:cubicBezTo>
                    <a:pt x="16477" y="19401"/>
                    <a:pt x="17960" y="20219"/>
                    <a:pt x="19460" y="20926"/>
                  </a:cubicBezTo>
                  <a:cubicBezTo>
                    <a:pt x="20181" y="21265"/>
                    <a:pt x="21056" y="20510"/>
                    <a:pt x="21226" y="19241"/>
                  </a:cubicBezTo>
                  <a:cubicBezTo>
                    <a:pt x="21399" y="17963"/>
                    <a:pt x="20998" y="16642"/>
                    <a:pt x="20222" y="16279"/>
                  </a:cubicBezTo>
                  <a:cubicBezTo>
                    <a:pt x="18920" y="15669"/>
                    <a:pt x="17636" y="14972"/>
                    <a:pt x="16367" y="14183"/>
                  </a:cubicBezTo>
                  <a:cubicBezTo>
                    <a:pt x="15744" y="13796"/>
                    <a:pt x="15126" y="13379"/>
                    <a:pt x="14512" y="12958"/>
                  </a:cubicBezTo>
                  <a:cubicBezTo>
                    <a:pt x="14307" y="12818"/>
                    <a:pt x="14714" y="13103"/>
                    <a:pt x="14509" y="12958"/>
                  </a:cubicBezTo>
                  <a:cubicBezTo>
                    <a:pt x="14434" y="12905"/>
                    <a:pt x="14356" y="12847"/>
                    <a:pt x="14281" y="12793"/>
                  </a:cubicBezTo>
                  <a:cubicBezTo>
                    <a:pt x="14128" y="12682"/>
                    <a:pt x="13975" y="12571"/>
                    <a:pt x="13825" y="12459"/>
                  </a:cubicBezTo>
                  <a:cubicBezTo>
                    <a:pt x="13502" y="12217"/>
                    <a:pt x="13181" y="11975"/>
                    <a:pt x="12861" y="11724"/>
                  </a:cubicBezTo>
                  <a:cubicBezTo>
                    <a:pt x="10435" y="9816"/>
                    <a:pt x="8097" y="7580"/>
                    <a:pt x="5884" y="5038"/>
                  </a:cubicBezTo>
                  <a:cubicBezTo>
                    <a:pt x="5267" y="4332"/>
                    <a:pt x="4658" y="3601"/>
                    <a:pt x="4061" y="2845"/>
                  </a:cubicBezTo>
                  <a:cubicBezTo>
                    <a:pt x="3911" y="2657"/>
                    <a:pt x="3764" y="2468"/>
                    <a:pt x="3613" y="2274"/>
                  </a:cubicBezTo>
                  <a:cubicBezTo>
                    <a:pt x="3657" y="2332"/>
                    <a:pt x="3824" y="2550"/>
                    <a:pt x="3608" y="2265"/>
                  </a:cubicBezTo>
                  <a:cubicBezTo>
                    <a:pt x="3527" y="2158"/>
                    <a:pt x="3443" y="2052"/>
                    <a:pt x="3362" y="1940"/>
                  </a:cubicBezTo>
                  <a:cubicBezTo>
                    <a:pt x="3054" y="1529"/>
                    <a:pt x="2748" y="1112"/>
                    <a:pt x="2442" y="686"/>
                  </a:cubicBezTo>
                  <a:cubicBezTo>
                    <a:pt x="1865" y="-117"/>
                    <a:pt x="968" y="-335"/>
                    <a:pt x="411" y="686"/>
                  </a:cubicBezTo>
                  <a:cubicBezTo>
                    <a:pt x="-71" y="1577"/>
                    <a:pt x="-201" y="3238"/>
                    <a:pt x="414" y="4099"/>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3" name="9Slide.vn 12"/>
            <p:cNvSpPr/>
            <p:nvPr/>
          </p:nvSpPr>
          <p:spPr>
            <a:xfrm>
              <a:off x="4706501" y="2558891"/>
              <a:ext cx="900823" cy="382010"/>
            </a:xfrm>
            <a:custGeom>
              <a:avLst/>
              <a:gdLst/>
              <a:ahLst/>
              <a:cxnLst>
                <a:cxn ang="0">
                  <a:pos x="wd2" y="hd2"/>
                </a:cxn>
                <a:cxn ang="5400000">
                  <a:pos x="wd2" y="hd2"/>
                </a:cxn>
                <a:cxn ang="10800000">
                  <a:pos x="wd2" y="hd2"/>
                </a:cxn>
                <a:cxn ang="16200000">
                  <a:pos x="wd2" y="hd2"/>
                </a:cxn>
              </a:cxnLst>
              <a:rect l="0" t="0" r="r" b="b"/>
              <a:pathLst>
                <a:path w="21324" h="20988" extrusionOk="0">
                  <a:moveTo>
                    <a:pt x="2091" y="20507"/>
                  </a:moveTo>
                  <a:cubicBezTo>
                    <a:pt x="3106" y="18733"/>
                    <a:pt x="4166" y="17095"/>
                    <a:pt x="5271" y="15626"/>
                  </a:cubicBezTo>
                  <a:cubicBezTo>
                    <a:pt x="5823" y="14888"/>
                    <a:pt x="6383" y="14195"/>
                    <a:pt x="6952" y="13542"/>
                  </a:cubicBezTo>
                  <a:cubicBezTo>
                    <a:pt x="7237" y="13212"/>
                    <a:pt x="7524" y="12895"/>
                    <a:pt x="7814" y="12590"/>
                  </a:cubicBezTo>
                  <a:cubicBezTo>
                    <a:pt x="7959" y="12435"/>
                    <a:pt x="8104" y="12286"/>
                    <a:pt x="8249" y="12137"/>
                  </a:cubicBezTo>
                  <a:cubicBezTo>
                    <a:pt x="8322" y="12066"/>
                    <a:pt x="8394" y="11988"/>
                    <a:pt x="8467" y="11917"/>
                  </a:cubicBezTo>
                  <a:cubicBezTo>
                    <a:pt x="8709" y="11671"/>
                    <a:pt x="8366" y="12008"/>
                    <a:pt x="8520" y="11865"/>
                  </a:cubicBezTo>
                  <a:cubicBezTo>
                    <a:pt x="10882" y="9645"/>
                    <a:pt x="13325" y="8007"/>
                    <a:pt x="15849" y="7121"/>
                  </a:cubicBezTo>
                  <a:cubicBezTo>
                    <a:pt x="15927" y="7095"/>
                    <a:pt x="16005" y="7069"/>
                    <a:pt x="16086" y="7043"/>
                  </a:cubicBezTo>
                  <a:cubicBezTo>
                    <a:pt x="16223" y="6998"/>
                    <a:pt x="16329" y="6972"/>
                    <a:pt x="16131" y="7030"/>
                  </a:cubicBezTo>
                  <a:cubicBezTo>
                    <a:pt x="16309" y="6978"/>
                    <a:pt x="16485" y="6926"/>
                    <a:pt x="16663" y="6881"/>
                  </a:cubicBezTo>
                  <a:cubicBezTo>
                    <a:pt x="17017" y="6791"/>
                    <a:pt x="17374" y="6713"/>
                    <a:pt x="17731" y="6648"/>
                  </a:cubicBezTo>
                  <a:cubicBezTo>
                    <a:pt x="18465" y="6519"/>
                    <a:pt x="19198" y="6454"/>
                    <a:pt x="19935" y="6447"/>
                  </a:cubicBezTo>
                  <a:cubicBezTo>
                    <a:pt x="20660" y="6441"/>
                    <a:pt x="21357" y="4972"/>
                    <a:pt x="21324" y="3224"/>
                  </a:cubicBezTo>
                  <a:cubicBezTo>
                    <a:pt x="21290" y="1483"/>
                    <a:pt x="20713" y="-6"/>
                    <a:pt x="19935" y="0"/>
                  </a:cubicBezTo>
                  <a:cubicBezTo>
                    <a:pt x="14521" y="59"/>
                    <a:pt x="9136" y="3340"/>
                    <a:pt x="4392" y="9393"/>
                  </a:cubicBezTo>
                  <a:cubicBezTo>
                    <a:pt x="3104" y="11037"/>
                    <a:pt x="1868" y="12901"/>
                    <a:pt x="694" y="14953"/>
                  </a:cubicBezTo>
                  <a:cubicBezTo>
                    <a:pt x="117" y="15963"/>
                    <a:pt x="-243" y="17782"/>
                    <a:pt x="195" y="19361"/>
                  </a:cubicBezTo>
                  <a:cubicBezTo>
                    <a:pt x="560" y="20681"/>
                    <a:pt x="1472" y="21594"/>
                    <a:pt x="2091" y="20507"/>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4" name="9Slide.vn 13"/>
            <p:cNvSpPr/>
            <p:nvPr/>
          </p:nvSpPr>
          <p:spPr>
            <a:xfrm>
              <a:off x="5157974" y="3005480"/>
              <a:ext cx="149655" cy="442814"/>
            </a:xfrm>
            <a:custGeom>
              <a:avLst/>
              <a:gdLst/>
              <a:ahLst/>
              <a:cxnLst>
                <a:cxn ang="0">
                  <a:pos x="wd2" y="hd2"/>
                </a:cxn>
                <a:cxn ang="5400000">
                  <a:pos x="wd2" y="hd2"/>
                </a:cxn>
                <a:cxn ang="10800000">
                  <a:pos x="wd2" y="hd2"/>
                </a:cxn>
                <a:cxn ang="16200000">
                  <a:pos x="wd2" y="hd2"/>
                </a:cxn>
              </a:cxnLst>
              <a:rect l="0" t="0" r="r" b="b"/>
              <a:pathLst>
                <a:path w="20865" h="21303" extrusionOk="0">
                  <a:moveTo>
                    <a:pt x="4511" y="2831"/>
                  </a:moveTo>
                  <a:cubicBezTo>
                    <a:pt x="4067" y="5409"/>
                    <a:pt x="3492" y="7983"/>
                    <a:pt x="2720" y="10556"/>
                  </a:cubicBezTo>
                  <a:cubicBezTo>
                    <a:pt x="2343" y="11842"/>
                    <a:pt x="1916" y="13123"/>
                    <a:pt x="1456" y="14404"/>
                  </a:cubicBezTo>
                  <a:cubicBezTo>
                    <a:pt x="1357" y="14676"/>
                    <a:pt x="1258" y="14954"/>
                    <a:pt x="1160" y="15226"/>
                  </a:cubicBezTo>
                  <a:cubicBezTo>
                    <a:pt x="1094" y="15407"/>
                    <a:pt x="1029" y="15594"/>
                    <a:pt x="946" y="15776"/>
                  </a:cubicBezTo>
                  <a:cubicBezTo>
                    <a:pt x="1061" y="15481"/>
                    <a:pt x="1045" y="15509"/>
                    <a:pt x="913" y="15850"/>
                  </a:cubicBezTo>
                  <a:cubicBezTo>
                    <a:pt x="651" y="16490"/>
                    <a:pt x="388" y="17130"/>
                    <a:pt x="125" y="17765"/>
                  </a:cubicBezTo>
                  <a:cubicBezTo>
                    <a:pt x="-499" y="19216"/>
                    <a:pt x="1176" y="20866"/>
                    <a:pt x="5841" y="21234"/>
                  </a:cubicBezTo>
                  <a:cubicBezTo>
                    <a:pt x="9718" y="21540"/>
                    <a:pt x="15237" y="20826"/>
                    <a:pt x="15894" y="19261"/>
                  </a:cubicBezTo>
                  <a:cubicBezTo>
                    <a:pt x="18227" y="13809"/>
                    <a:pt x="19918" y="8328"/>
                    <a:pt x="20855" y="2825"/>
                  </a:cubicBezTo>
                  <a:cubicBezTo>
                    <a:pt x="21101" y="1351"/>
                    <a:pt x="16912" y="-60"/>
                    <a:pt x="12675" y="2"/>
                  </a:cubicBezTo>
                  <a:cubicBezTo>
                    <a:pt x="8042" y="82"/>
                    <a:pt x="4774" y="1249"/>
                    <a:pt x="4511" y="2831"/>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184" name="9Slide.vn 14"/>
          <p:cNvGrpSpPr/>
          <p:nvPr/>
        </p:nvGrpSpPr>
        <p:grpSpPr>
          <a:xfrm>
            <a:off x="17371028" y="4755447"/>
            <a:ext cx="5128587" cy="6437157"/>
            <a:chOff x="0" y="0"/>
            <a:chExt cx="5128586" cy="6437155"/>
          </a:xfrm>
        </p:grpSpPr>
        <p:sp>
          <p:nvSpPr>
            <p:cNvPr id="1176" name="9Slide.vn 15"/>
            <p:cNvSpPr/>
            <p:nvPr/>
          </p:nvSpPr>
          <p:spPr>
            <a:xfrm>
              <a:off x="446319" y="2162533"/>
              <a:ext cx="3128647" cy="3649193"/>
            </a:xfrm>
            <a:custGeom>
              <a:avLst/>
              <a:gdLst/>
              <a:ahLst/>
              <a:cxnLst>
                <a:cxn ang="0">
                  <a:pos x="wd2" y="hd2"/>
                </a:cxn>
                <a:cxn ang="5400000">
                  <a:pos x="wd2" y="hd2"/>
                </a:cxn>
                <a:cxn ang="10800000">
                  <a:pos x="wd2" y="hd2"/>
                </a:cxn>
                <a:cxn ang="16200000">
                  <a:pos x="wd2" y="hd2"/>
                </a:cxn>
              </a:cxnLst>
              <a:rect l="0" t="0" r="r" b="b"/>
              <a:pathLst>
                <a:path w="20521" h="21473" extrusionOk="0">
                  <a:moveTo>
                    <a:pt x="17081" y="15211"/>
                  </a:moveTo>
                  <a:cubicBezTo>
                    <a:pt x="16857" y="17175"/>
                    <a:pt x="17088" y="18969"/>
                    <a:pt x="17638" y="20597"/>
                  </a:cubicBezTo>
                  <a:cubicBezTo>
                    <a:pt x="17638" y="20597"/>
                    <a:pt x="13514" y="21600"/>
                    <a:pt x="9836" y="21460"/>
                  </a:cubicBezTo>
                  <a:cubicBezTo>
                    <a:pt x="7948" y="21389"/>
                    <a:pt x="6177" y="21016"/>
                    <a:pt x="5144" y="20053"/>
                  </a:cubicBezTo>
                  <a:cubicBezTo>
                    <a:pt x="2093" y="17211"/>
                    <a:pt x="1301" y="13527"/>
                    <a:pt x="1301" y="13527"/>
                  </a:cubicBezTo>
                  <a:lnTo>
                    <a:pt x="434" y="12479"/>
                  </a:lnTo>
                  <a:cubicBezTo>
                    <a:pt x="-62" y="11879"/>
                    <a:pt x="-139" y="11080"/>
                    <a:pt x="234" y="10413"/>
                  </a:cubicBezTo>
                  <a:lnTo>
                    <a:pt x="774" y="9449"/>
                  </a:lnTo>
                  <a:cubicBezTo>
                    <a:pt x="774" y="9449"/>
                    <a:pt x="790" y="7779"/>
                    <a:pt x="855" y="5844"/>
                  </a:cubicBezTo>
                  <a:cubicBezTo>
                    <a:pt x="925" y="3730"/>
                    <a:pt x="1053" y="1301"/>
                    <a:pt x="1279" y="387"/>
                  </a:cubicBezTo>
                  <a:lnTo>
                    <a:pt x="1358" y="0"/>
                  </a:lnTo>
                  <a:cubicBezTo>
                    <a:pt x="1531" y="232"/>
                    <a:pt x="1739" y="474"/>
                    <a:pt x="1985" y="713"/>
                  </a:cubicBezTo>
                  <a:cubicBezTo>
                    <a:pt x="2043" y="769"/>
                    <a:pt x="2104" y="825"/>
                    <a:pt x="2166" y="881"/>
                  </a:cubicBezTo>
                  <a:cubicBezTo>
                    <a:pt x="2198" y="909"/>
                    <a:pt x="2229" y="937"/>
                    <a:pt x="2262" y="964"/>
                  </a:cubicBezTo>
                  <a:cubicBezTo>
                    <a:pt x="2327" y="1020"/>
                    <a:pt x="2394" y="1075"/>
                    <a:pt x="2464" y="1129"/>
                  </a:cubicBezTo>
                  <a:cubicBezTo>
                    <a:pt x="2498" y="1156"/>
                    <a:pt x="2533" y="1183"/>
                    <a:pt x="2569" y="1209"/>
                  </a:cubicBezTo>
                  <a:cubicBezTo>
                    <a:pt x="2604" y="1236"/>
                    <a:pt x="2641" y="1262"/>
                    <a:pt x="2678" y="1289"/>
                  </a:cubicBezTo>
                  <a:cubicBezTo>
                    <a:pt x="2712" y="1312"/>
                    <a:pt x="2746" y="1337"/>
                    <a:pt x="2781" y="1360"/>
                  </a:cubicBezTo>
                  <a:cubicBezTo>
                    <a:pt x="2824" y="1389"/>
                    <a:pt x="2867" y="1417"/>
                    <a:pt x="2911" y="1445"/>
                  </a:cubicBezTo>
                  <a:cubicBezTo>
                    <a:pt x="2946" y="1468"/>
                    <a:pt x="2981" y="1491"/>
                    <a:pt x="3017" y="1511"/>
                  </a:cubicBezTo>
                  <a:cubicBezTo>
                    <a:pt x="3025" y="1517"/>
                    <a:pt x="3033" y="1522"/>
                    <a:pt x="3041" y="1526"/>
                  </a:cubicBezTo>
                  <a:cubicBezTo>
                    <a:pt x="3072" y="1545"/>
                    <a:pt x="3103" y="1563"/>
                    <a:pt x="3134" y="1581"/>
                  </a:cubicBezTo>
                  <a:cubicBezTo>
                    <a:pt x="3144" y="1587"/>
                    <a:pt x="3154" y="1593"/>
                    <a:pt x="3165" y="1599"/>
                  </a:cubicBezTo>
                  <a:cubicBezTo>
                    <a:pt x="3202" y="1621"/>
                    <a:pt x="3241" y="1642"/>
                    <a:pt x="3280" y="1663"/>
                  </a:cubicBezTo>
                  <a:cubicBezTo>
                    <a:pt x="3323" y="1687"/>
                    <a:pt x="3366" y="1710"/>
                    <a:pt x="3411" y="1732"/>
                  </a:cubicBezTo>
                  <a:cubicBezTo>
                    <a:pt x="3455" y="1755"/>
                    <a:pt x="3501" y="1778"/>
                    <a:pt x="3546" y="1800"/>
                  </a:cubicBezTo>
                  <a:cubicBezTo>
                    <a:pt x="3592" y="1821"/>
                    <a:pt x="3638" y="1843"/>
                    <a:pt x="3685" y="1864"/>
                  </a:cubicBezTo>
                  <a:cubicBezTo>
                    <a:pt x="3732" y="1886"/>
                    <a:pt x="3780" y="1906"/>
                    <a:pt x="3828" y="1927"/>
                  </a:cubicBezTo>
                  <a:cubicBezTo>
                    <a:pt x="3985" y="1992"/>
                    <a:pt x="4150" y="2054"/>
                    <a:pt x="4321" y="2110"/>
                  </a:cubicBezTo>
                  <a:cubicBezTo>
                    <a:pt x="4361" y="2123"/>
                    <a:pt x="4401" y="2135"/>
                    <a:pt x="4441" y="2148"/>
                  </a:cubicBezTo>
                  <a:cubicBezTo>
                    <a:pt x="4494" y="2164"/>
                    <a:pt x="4549" y="2180"/>
                    <a:pt x="4604" y="2195"/>
                  </a:cubicBezTo>
                  <a:cubicBezTo>
                    <a:pt x="4660" y="2210"/>
                    <a:pt x="4715" y="2225"/>
                    <a:pt x="4772" y="2239"/>
                  </a:cubicBezTo>
                  <a:cubicBezTo>
                    <a:pt x="4827" y="2253"/>
                    <a:pt x="4882" y="2266"/>
                    <a:pt x="4938" y="2279"/>
                  </a:cubicBezTo>
                  <a:cubicBezTo>
                    <a:pt x="4943" y="2279"/>
                    <a:pt x="4948" y="2281"/>
                    <a:pt x="4953" y="2282"/>
                  </a:cubicBezTo>
                  <a:cubicBezTo>
                    <a:pt x="5008" y="2295"/>
                    <a:pt x="5063" y="2306"/>
                    <a:pt x="5119" y="2317"/>
                  </a:cubicBezTo>
                  <a:lnTo>
                    <a:pt x="5122" y="2317"/>
                  </a:lnTo>
                  <a:cubicBezTo>
                    <a:pt x="5171" y="2327"/>
                    <a:pt x="5219" y="2336"/>
                    <a:pt x="5269" y="2345"/>
                  </a:cubicBezTo>
                  <a:cubicBezTo>
                    <a:pt x="5292" y="2349"/>
                    <a:pt x="5315" y="2353"/>
                    <a:pt x="5338" y="2356"/>
                  </a:cubicBezTo>
                  <a:cubicBezTo>
                    <a:pt x="5382" y="2364"/>
                    <a:pt x="5426" y="2371"/>
                    <a:pt x="5471" y="2377"/>
                  </a:cubicBezTo>
                  <a:cubicBezTo>
                    <a:pt x="5478" y="2379"/>
                    <a:pt x="5485" y="2379"/>
                    <a:pt x="5492" y="2380"/>
                  </a:cubicBezTo>
                  <a:cubicBezTo>
                    <a:pt x="5541" y="2388"/>
                    <a:pt x="5589" y="2395"/>
                    <a:pt x="5639" y="2400"/>
                  </a:cubicBezTo>
                  <a:cubicBezTo>
                    <a:pt x="5660" y="2403"/>
                    <a:pt x="5681" y="2406"/>
                    <a:pt x="5702" y="2408"/>
                  </a:cubicBezTo>
                  <a:cubicBezTo>
                    <a:pt x="5732" y="2411"/>
                    <a:pt x="5763" y="2415"/>
                    <a:pt x="5794" y="2418"/>
                  </a:cubicBezTo>
                  <a:cubicBezTo>
                    <a:pt x="5833" y="2422"/>
                    <a:pt x="5872" y="2426"/>
                    <a:pt x="5912" y="2429"/>
                  </a:cubicBezTo>
                  <a:cubicBezTo>
                    <a:pt x="5918" y="2430"/>
                    <a:pt x="5924" y="2431"/>
                    <a:pt x="5931" y="2431"/>
                  </a:cubicBezTo>
                  <a:cubicBezTo>
                    <a:pt x="5988" y="2436"/>
                    <a:pt x="6046" y="2441"/>
                    <a:pt x="6104" y="2444"/>
                  </a:cubicBezTo>
                  <a:cubicBezTo>
                    <a:pt x="6160" y="2448"/>
                    <a:pt x="6215" y="2451"/>
                    <a:pt x="6273" y="2454"/>
                  </a:cubicBezTo>
                  <a:cubicBezTo>
                    <a:pt x="6340" y="2458"/>
                    <a:pt x="6409" y="2460"/>
                    <a:pt x="6477" y="2461"/>
                  </a:cubicBezTo>
                  <a:cubicBezTo>
                    <a:pt x="6548" y="2463"/>
                    <a:pt x="6618" y="2464"/>
                    <a:pt x="6689" y="2464"/>
                  </a:cubicBezTo>
                  <a:cubicBezTo>
                    <a:pt x="7634" y="2464"/>
                    <a:pt x="8716" y="2319"/>
                    <a:pt x="9953" y="1974"/>
                  </a:cubicBezTo>
                  <a:cubicBezTo>
                    <a:pt x="9953" y="1974"/>
                    <a:pt x="10107" y="3235"/>
                    <a:pt x="10938" y="4382"/>
                  </a:cubicBezTo>
                  <a:cubicBezTo>
                    <a:pt x="11530" y="5202"/>
                    <a:pt x="12469" y="5963"/>
                    <a:pt x="13944" y="6164"/>
                  </a:cubicBezTo>
                  <a:lnTo>
                    <a:pt x="13944" y="6164"/>
                  </a:lnTo>
                  <a:cubicBezTo>
                    <a:pt x="14414" y="6908"/>
                    <a:pt x="14724" y="7769"/>
                    <a:pt x="14934" y="8415"/>
                  </a:cubicBezTo>
                  <a:cubicBezTo>
                    <a:pt x="14946" y="8453"/>
                    <a:pt x="14958" y="8490"/>
                    <a:pt x="14969" y="8526"/>
                  </a:cubicBezTo>
                  <a:cubicBezTo>
                    <a:pt x="14981" y="8563"/>
                    <a:pt x="14993" y="8600"/>
                    <a:pt x="15005" y="8636"/>
                  </a:cubicBezTo>
                  <a:cubicBezTo>
                    <a:pt x="15012" y="8661"/>
                    <a:pt x="15020" y="8685"/>
                    <a:pt x="15028" y="8709"/>
                  </a:cubicBezTo>
                  <a:cubicBezTo>
                    <a:pt x="15051" y="8784"/>
                    <a:pt x="15073" y="8854"/>
                    <a:pt x="15094" y="8919"/>
                  </a:cubicBezTo>
                  <a:cubicBezTo>
                    <a:pt x="15100" y="8937"/>
                    <a:pt x="15106" y="8955"/>
                    <a:pt x="15111" y="8972"/>
                  </a:cubicBezTo>
                  <a:cubicBezTo>
                    <a:pt x="15158" y="9118"/>
                    <a:pt x="15199" y="9231"/>
                    <a:pt x="15232" y="9302"/>
                  </a:cubicBezTo>
                  <a:cubicBezTo>
                    <a:pt x="15235" y="9309"/>
                    <a:pt x="15238" y="9315"/>
                    <a:pt x="15241" y="9321"/>
                  </a:cubicBezTo>
                  <a:cubicBezTo>
                    <a:pt x="15245" y="9328"/>
                    <a:pt x="15248" y="9334"/>
                    <a:pt x="15252" y="9340"/>
                  </a:cubicBezTo>
                  <a:cubicBezTo>
                    <a:pt x="15256" y="9348"/>
                    <a:pt x="15260" y="9354"/>
                    <a:pt x="15264" y="9359"/>
                  </a:cubicBezTo>
                  <a:cubicBezTo>
                    <a:pt x="15268" y="9364"/>
                    <a:pt x="15271" y="9368"/>
                    <a:pt x="15275" y="9372"/>
                  </a:cubicBezTo>
                  <a:cubicBezTo>
                    <a:pt x="15278" y="9374"/>
                    <a:pt x="15281" y="9376"/>
                    <a:pt x="15284" y="9378"/>
                  </a:cubicBezTo>
                  <a:cubicBezTo>
                    <a:pt x="15285" y="9380"/>
                    <a:pt x="15287" y="9381"/>
                    <a:pt x="15289" y="9381"/>
                  </a:cubicBezTo>
                  <a:cubicBezTo>
                    <a:pt x="15319" y="9394"/>
                    <a:pt x="15344" y="9342"/>
                    <a:pt x="15365" y="9211"/>
                  </a:cubicBezTo>
                  <a:cubicBezTo>
                    <a:pt x="15542" y="8095"/>
                    <a:pt x="19212" y="5972"/>
                    <a:pt x="20337" y="9370"/>
                  </a:cubicBezTo>
                  <a:cubicBezTo>
                    <a:pt x="21461" y="12769"/>
                    <a:pt x="17081" y="15211"/>
                    <a:pt x="17081" y="15211"/>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7" name="9Slide.vn 16"/>
            <p:cNvSpPr/>
            <p:nvPr/>
          </p:nvSpPr>
          <p:spPr>
            <a:xfrm>
              <a:off x="100116" y="1840314"/>
              <a:ext cx="541195" cy="1315387"/>
            </a:xfrm>
            <a:custGeom>
              <a:avLst/>
              <a:gdLst/>
              <a:ahLst/>
              <a:cxnLst>
                <a:cxn ang="0">
                  <a:pos x="wd2" y="hd2"/>
                </a:cxn>
                <a:cxn ang="5400000">
                  <a:pos x="wd2" y="hd2"/>
                </a:cxn>
                <a:cxn ang="10800000">
                  <a:pos x="wd2" y="hd2"/>
                </a:cxn>
                <a:cxn ang="16200000">
                  <a:pos x="wd2" y="hd2"/>
                </a:cxn>
              </a:cxnLst>
              <a:rect l="0" t="0" r="r" b="b"/>
              <a:pathLst>
                <a:path w="20233" h="21600" extrusionOk="0">
                  <a:moveTo>
                    <a:pt x="20233" y="6371"/>
                  </a:moveTo>
                  <a:cubicBezTo>
                    <a:pt x="18942" y="8922"/>
                    <a:pt x="18216" y="15701"/>
                    <a:pt x="17815" y="21600"/>
                  </a:cubicBezTo>
                  <a:cubicBezTo>
                    <a:pt x="17815" y="21600"/>
                    <a:pt x="3641" y="16019"/>
                    <a:pt x="465" y="9925"/>
                  </a:cubicBezTo>
                  <a:cubicBezTo>
                    <a:pt x="-1367" y="6407"/>
                    <a:pt x="2557" y="2596"/>
                    <a:pt x="6200" y="0"/>
                  </a:cubicBezTo>
                  <a:cubicBezTo>
                    <a:pt x="12692" y="3916"/>
                    <a:pt x="20000" y="6295"/>
                    <a:pt x="20229" y="6369"/>
                  </a:cubicBezTo>
                  <a:cubicBezTo>
                    <a:pt x="20233" y="6371"/>
                    <a:pt x="20233" y="6371"/>
                    <a:pt x="20233" y="6371"/>
                  </a:cubicBezTo>
                  <a:close/>
                </a:path>
              </a:pathLst>
            </a:custGeom>
            <a:solidFill>
              <a:srgbClr val="2B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8" name="9Slide.vn 17"/>
            <p:cNvSpPr/>
            <p:nvPr/>
          </p:nvSpPr>
          <p:spPr>
            <a:xfrm>
              <a:off x="1945860" y="5391089"/>
              <a:ext cx="1732328" cy="1046067"/>
            </a:xfrm>
            <a:custGeom>
              <a:avLst/>
              <a:gdLst/>
              <a:ahLst/>
              <a:cxnLst>
                <a:cxn ang="0">
                  <a:pos x="wd2" y="hd2"/>
                </a:cxn>
                <a:cxn ang="5400000">
                  <a:pos x="wd2" y="hd2"/>
                </a:cxn>
                <a:cxn ang="10800000">
                  <a:pos x="wd2" y="hd2"/>
                </a:cxn>
                <a:cxn ang="16200000">
                  <a:pos x="wd2" y="hd2"/>
                </a:cxn>
              </a:cxnLst>
              <a:rect l="0" t="0" r="r" b="b"/>
              <a:pathLst>
                <a:path w="21600" h="21600" extrusionOk="0">
                  <a:moveTo>
                    <a:pt x="21600" y="182"/>
                  </a:moveTo>
                  <a:lnTo>
                    <a:pt x="21600" y="21600"/>
                  </a:lnTo>
                  <a:lnTo>
                    <a:pt x="0" y="21600"/>
                  </a:lnTo>
                  <a:lnTo>
                    <a:pt x="0" y="8639"/>
                  </a:lnTo>
                  <a:cubicBezTo>
                    <a:pt x="6992" y="9130"/>
                    <a:pt x="14832" y="5610"/>
                    <a:pt x="14832" y="5610"/>
                  </a:cubicBezTo>
                  <a:cubicBezTo>
                    <a:pt x="14832" y="5610"/>
                    <a:pt x="17722" y="3985"/>
                    <a:pt x="21531" y="0"/>
                  </a:cubicBezTo>
                  <a:lnTo>
                    <a:pt x="21600" y="182"/>
                  </a:lnTo>
                  <a:close/>
                </a:path>
              </a:pathLst>
            </a:custGeom>
            <a:solidFill>
              <a:srgbClr val="F798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79" name="9Slide.vn 18"/>
            <p:cNvSpPr/>
            <p:nvPr/>
          </p:nvSpPr>
          <p:spPr>
            <a:xfrm>
              <a:off x="1149910" y="3710128"/>
              <a:ext cx="813858" cy="813856"/>
            </a:xfrm>
            <a:prstGeom prst="ellipse">
              <a:avLst/>
            </a:pr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80" name="9Slide.vn 19"/>
            <p:cNvSpPr/>
            <p:nvPr/>
          </p:nvSpPr>
          <p:spPr>
            <a:xfrm>
              <a:off x="1572805" y="4547035"/>
              <a:ext cx="869305" cy="511121"/>
            </a:xfrm>
            <a:custGeom>
              <a:avLst/>
              <a:gdLst/>
              <a:ahLst/>
              <a:cxnLst>
                <a:cxn ang="0">
                  <a:pos x="wd2" y="hd2"/>
                </a:cxn>
                <a:cxn ang="5400000">
                  <a:pos x="wd2" y="hd2"/>
                </a:cxn>
                <a:cxn ang="10800000">
                  <a:pos x="wd2" y="hd2"/>
                </a:cxn>
                <a:cxn ang="16200000">
                  <a:pos x="wd2" y="hd2"/>
                </a:cxn>
              </a:cxnLst>
              <a:rect l="0" t="0" r="r" b="b"/>
              <a:pathLst>
                <a:path w="21259" h="21053" extrusionOk="0">
                  <a:moveTo>
                    <a:pt x="18818" y="681"/>
                  </a:moveTo>
                  <a:cubicBezTo>
                    <a:pt x="18562" y="1040"/>
                    <a:pt x="18306" y="1395"/>
                    <a:pt x="18046" y="1744"/>
                  </a:cubicBezTo>
                  <a:cubicBezTo>
                    <a:pt x="17916" y="1919"/>
                    <a:pt x="17787" y="2093"/>
                    <a:pt x="17654" y="2263"/>
                  </a:cubicBezTo>
                  <a:cubicBezTo>
                    <a:pt x="17614" y="2317"/>
                    <a:pt x="17441" y="2545"/>
                    <a:pt x="17649" y="2273"/>
                  </a:cubicBezTo>
                  <a:cubicBezTo>
                    <a:pt x="17582" y="2360"/>
                    <a:pt x="17516" y="2443"/>
                    <a:pt x="17450" y="2530"/>
                  </a:cubicBezTo>
                  <a:cubicBezTo>
                    <a:pt x="16905" y="3229"/>
                    <a:pt x="16352" y="3908"/>
                    <a:pt x="15790" y="4568"/>
                  </a:cubicBezTo>
                  <a:cubicBezTo>
                    <a:pt x="14684" y="5869"/>
                    <a:pt x="13546" y="7092"/>
                    <a:pt x="12382" y="8237"/>
                  </a:cubicBezTo>
                  <a:cubicBezTo>
                    <a:pt x="11235" y="9363"/>
                    <a:pt x="10062" y="10416"/>
                    <a:pt x="8864" y="11382"/>
                  </a:cubicBezTo>
                  <a:cubicBezTo>
                    <a:pt x="8265" y="11867"/>
                    <a:pt x="7662" y="12333"/>
                    <a:pt x="7052" y="12774"/>
                  </a:cubicBezTo>
                  <a:cubicBezTo>
                    <a:pt x="6985" y="12823"/>
                    <a:pt x="6542" y="13134"/>
                    <a:pt x="6821" y="12939"/>
                  </a:cubicBezTo>
                  <a:cubicBezTo>
                    <a:pt x="6668" y="13046"/>
                    <a:pt x="6516" y="13153"/>
                    <a:pt x="6360" y="13260"/>
                  </a:cubicBezTo>
                  <a:cubicBezTo>
                    <a:pt x="6035" y="13483"/>
                    <a:pt x="5706" y="13701"/>
                    <a:pt x="5375" y="13915"/>
                  </a:cubicBezTo>
                  <a:cubicBezTo>
                    <a:pt x="3960" y="14822"/>
                    <a:pt x="2520" y="15623"/>
                    <a:pt x="1062" y="16307"/>
                  </a:cubicBezTo>
                  <a:cubicBezTo>
                    <a:pt x="339" y="16647"/>
                    <a:pt x="-180" y="18035"/>
                    <a:pt x="59" y="19277"/>
                  </a:cubicBezTo>
                  <a:cubicBezTo>
                    <a:pt x="298" y="20520"/>
                    <a:pt x="1050" y="21330"/>
                    <a:pt x="1822" y="20966"/>
                  </a:cubicBezTo>
                  <a:cubicBezTo>
                    <a:pt x="7190" y="18433"/>
                    <a:pt x="12333" y="14415"/>
                    <a:pt x="16928" y="9096"/>
                  </a:cubicBezTo>
                  <a:cubicBezTo>
                    <a:pt x="18277" y="7533"/>
                    <a:pt x="19582" y="5859"/>
                    <a:pt x="20841" y="4098"/>
                  </a:cubicBezTo>
                  <a:cubicBezTo>
                    <a:pt x="21420" y="3287"/>
                    <a:pt x="21377" y="1511"/>
                    <a:pt x="20841" y="681"/>
                  </a:cubicBezTo>
                  <a:cubicBezTo>
                    <a:pt x="20230" y="-270"/>
                    <a:pt x="19435" y="-183"/>
                    <a:pt x="18818" y="681"/>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81" name="9Slide.vn 20"/>
            <p:cNvSpPr/>
            <p:nvPr/>
          </p:nvSpPr>
          <p:spPr>
            <a:xfrm>
              <a:off x="831886" y="2833479"/>
              <a:ext cx="900098" cy="381974"/>
            </a:xfrm>
            <a:custGeom>
              <a:avLst/>
              <a:gdLst/>
              <a:ahLst/>
              <a:cxnLst>
                <a:cxn ang="0">
                  <a:pos x="wd2" y="hd2"/>
                </a:cxn>
                <a:cxn ang="5400000">
                  <a:pos x="wd2" y="hd2"/>
                </a:cxn>
                <a:cxn ang="10800000">
                  <a:pos x="wd2" y="hd2"/>
                </a:cxn>
                <a:cxn ang="16200000">
                  <a:pos x="wd2" y="hd2"/>
                </a:cxn>
              </a:cxnLst>
              <a:rect l="0" t="0" r="r" b="b"/>
              <a:pathLst>
                <a:path w="21362" h="21043" extrusionOk="0">
                  <a:moveTo>
                    <a:pt x="20684" y="14993"/>
                  </a:moveTo>
                  <a:cubicBezTo>
                    <a:pt x="16432" y="7555"/>
                    <a:pt x="11320" y="2623"/>
                    <a:pt x="6050" y="851"/>
                  </a:cubicBezTo>
                  <a:cubicBezTo>
                    <a:pt x="4506" y="332"/>
                    <a:pt x="2954" y="20"/>
                    <a:pt x="1394" y="0"/>
                  </a:cubicBezTo>
                  <a:cubicBezTo>
                    <a:pt x="667" y="-6"/>
                    <a:pt x="-32" y="1493"/>
                    <a:pt x="2" y="3233"/>
                  </a:cubicBezTo>
                  <a:cubicBezTo>
                    <a:pt x="35" y="4992"/>
                    <a:pt x="614" y="6452"/>
                    <a:pt x="1394" y="6465"/>
                  </a:cubicBezTo>
                  <a:cubicBezTo>
                    <a:pt x="2672" y="6478"/>
                    <a:pt x="3938" y="6699"/>
                    <a:pt x="5208" y="7049"/>
                  </a:cubicBezTo>
                  <a:cubicBezTo>
                    <a:pt x="4895" y="6965"/>
                    <a:pt x="5339" y="7094"/>
                    <a:pt x="5429" y="7127"/>
                  </a:cubicBezTo>
                  <a:cubicBezTo>
                    <a:pt x="5585" y="7179"/>
                    <a:pt x="5745" y="7237"/>
                    <a:pt x="5901" y="7296"/>
                  </a:cubicBezTo>
                  <a:cubicBezTo>
                    <a:pt x="6215" y="7413"/>
                    <a:pt x="6530" y="7549"/>
                    <a:pt x="6841" y="7692"/>
                  </a:cubicBezTo>
                  <a:cubicBezTo>
                    <a:pt x="7487" y="7984"/>
                    <a:pt x="8127" y="8328"/>
                    <a:pt x="8762" y="8717"/>
                  </a:cubicBezTo>
                  <a:cubicBezTo>
                    <a:pt x="9995" y="9470"/>
                    <a:pt x="11208" y="10392"/>
                    <a:pt x="12391" y="11488"/>
                  </a:cubicBezTo>
                  <a:cubicBezTo>
                    <a:pt x="12520" y="11605"/>
                    <a:pt x="12648" y="11729"/>
                    <a:pt x="12780" y="11852"/>
                  </a:cubicBezTo>
                  <a:cubicBezTo>
                    <a:pt x="13026" y="12086"/>
                    <a:pt x="12827" y="11897"/>
                    <a:pt x="12777" y="11845"/>
                  </a:cubicBezTo>
                  <a:cubicBezTo>
                    <a:pt x="12850" y="11917"/>
                    <a:pt x="12922" y="11988"/>
                    <a:pt x="12998" y="12066"/>
                  </a:cubicBezTo>
                  <a:cubicBezTo>
                    <a:pt x="13308" y="12378"/>
                    <a:pt x="13616" y="12709"/>
                    <a:pt x="13923" y="13040"/>
                  </a:cubicBezTo>
                  <a:cubicBezTo>
                    <a:pt x="14499" y="13676"/>
                    <a:pt x="15067" y="14351"/>
                    <a:pt x="15623" y="15065"/>
                  </a:cubicBezTo>
                  <a:cubicBezTo>
                    <a:pt x="16896" y="16700"/>
                    <a:pt x="18118" y="18544"/>
                    <a:pt x="19278" y="20575"/>
                  </a:cubicBezTo>
                  <a:cubicBezTo>
                    <a:pt x="19862" y="21594"/>
                    <a:pt x="20858" y="20835"/>
                    <a:pt x="21182" y="19413"/>
                  </a:cubicBezTo>
                  <a:cubicBezTo>
                    <a:pt x="21568" y="17713"/>
                    <a:pt x="21305" y="16084"/>
                    <a:pt x="20684" y="14993"/>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82" name="9Slide.vn 21"/>
            <p:cNvSpPr/>
            <p:nvPr/>
          </p:nvSpPr>
          <p:spPr>
            <a:xfrm>
              <a:off x="1131334" y="3280414"/>
              <a:ext cx="149725" cy="443402"/>
            </a:xfrm>
            <a:custGeom>
              <a:avLst/>
              <a:gdLst/>
              <a:ahLst/>
              <a:cxnLst>
                <a:cxn ang="0">
                  <a:pos x="wd2" y="hd2"/>
                </a:cxn>
                <a:cxn ang="5400000">
                  <a:pos x="wd2" y="hd2"/>
                </a:cxn>
                <a:cxn ang="10800000">
                  <a:pos x="wd2" y="hd2"/>
                </a:cxn>
                <a:cxn ang="16200000">
                  <a:pos x="wd2" y="hd2"/>
                </a:cxn>
              </a:cxnLst>
              <a:rect l="0" t="0" r="r" b="b"/>
              <a:pathLst>
                <a:path w="20827" h="21214" extrusionOk="0">
                  <a:moveTo>
                    <a:pt x="11" y="2804"/>
                  </a:moveTo>
                  <a:cubicBezTo>
                    <a:pt x="945" y="8277"/>
                    <a:pt x="2633" y="13728"/>
                    <a:pt x="4960" y="19151"/>
                  </a:cubicBezTo>
                  <a:cubicBezTo>
                    <a:pt x="5583" y="20605"/>
                    <a:pt x="11155" y="21535"/>
                    <a:pt x="14990" y="21112"/>
                  </a:cubicBezTo>
                  <a:cubicBezTo>
                    <a:pt x="19612" y="20599"/>
                    <a:pt x="21349" y="19224"/>
                    <a:pt x="20694" y="17663"/>
                  </a:cubicBezTo>
                  <a:cubicBezTo>
                    <a:pt x="20415" y="17026"/>
                    <a:pt x="20153" y="16389"/>
                    <a:pt x="19907" y="15757"/>
                  </a:cubicBezTo>
                  <a:cubicBezTo>
                    <a:pt x="19776" y="15419"/>
                    <a:pt x="19759" y="15391"/>
                    <a:pt x="19874" y="15684"/>
                  </a:cubicBezTo>
                  <a:cubicBezTo>
                    <a:pt x="19809" y="15504"/>
                    <a:pt x="19743" y="15318"/>
                    <a:pt x="19661" y="15137"/>
                  </a:cubicBezTo>
                  <a:cubicBezTo>
                    <a:pt x="19563" y="14867"/>
                    <a:pt x="19465" y="14591"/>
                    <a:pt x="19366" y="14320"/>
                  </a:cubicBezTo>
                  <a:cubicBezTo>
                    <a:pt x="18907" y="13046"/>
                    <a:pt x="18481" y="11767"/>
                    <a:pt x="18104" y="10493"/>
                  </a:cubicBezTo>
                  <a:cubicBezTo>
                    <a:pt x="17350" y="7939"/>
                    <a:pt x="16760" y="5374"/>
                    <a:pt x="16318" y="2810"/>
                  </a:cubicBezTo>
                  <a:cubicBezTo>
                    <a:pt x="16072" y="1350"/>
                    <a:pt x="12745" y="-65"/>
                    <a:pt x="8157" y="3"/>
                  </a:cubicBezTo>
                  <a:cubicBezTo>
                    <a:pt x="3961" y="65"/>
                    <a:pt x="-251" y="1237"/>
                    <a:pt x="11" y="2804"/>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83" name="9Slide.vn 22"/>
            <p:cNvSpPr/>
            <p:nvPr/>
          </p:nvSpPr>
          <p:spPr>
            <a:xfrm>
              <a:off x="0" y="-1"/>
              <a:ext cx="5128587" cy="5662767"/>
            </a:xfrm>
            <a:custGeom>
              <a:avLst/>
              <a:gdLst/>
              <a:ahLst/>
              <a:cxnLst>
                <a:cxn ang="0">
                  <a:pos x="wd2" y="hd2"/>
                </a:cxn>
                <a:cxn ang="5400000">
                  <a:pos x="wd2" y="hd2"/>
                </a:cxn>
                <a:cxn ang="10800000">
                  <a:pos x="wd2" y="hd2"/>
                </a:cxn>
                <a:cxn ang="16200000">
                  <a:pos x="wd2" y="hd2"/>
                </a:cxn>
              </a:cxnLst>
              <a:rect l="0" t="0" r="r" b="b"/>
              <a:pathLst>
                <a:path w="20686" h="19822" extrusionOk="0">
                  <a:moveTo>
                    <a:pt x="20656" y="10333"/>
                  </a:moveTo>
                  <a:cubicBezTo>
                    <a:pt x="20341" y="15042"/>
                    <a:pt x="17076" y="17631"/>
                    <a:pt x="14814" y="18871"/>
                  </a:cubicBezTo>
                  <a:cubicBezTo>
                    <a:pt x="13582" y="19547"/>
                    <a:pt x="12647" y="19822"/>
                    <a:pt x="12647" y="19822"/>
                  </a:cubicBezTo>
                  <a:cubicBezTo>
                    <a:pt x="12309" y="18854"/>
                    <a:pt x="12166" y="17786"/>
                    <a:pt x="12304" y="16618"/>
                  </a:cubicBezTo>
                  <a:cubicBezTo>
                    <a:pt x="12304" y="16618"/>
                    <a:pt x="14998" y="15165"/>
                    <a:pt x="14306" y="13144"/>
                  </a:cubicBezTo>
                  <a:cubicBezTo>
                    <a:pt x="13615" y="11122"/>
                    <a:pt x="11358" y="12385"/>
                    <a:pt x="11249" y="13049"/>
                  </a:cubicBezTo>
                  <a:cubicBezTo>
                    <a:pt x="11236" y="13127"/>
                    <a:pt x="11221" y="13158"/>
                    <a:pt x="11202" y="13150"/>
                  </a:cubicBezTo>
                  <a:cubicBezTo>
                    <a:pt x="11201" y="13150"/>
                    <a:pt x="11200" y="13149"/>
                    <a:pt x="11199" y="13149"/>
                  </a:cubicBezTo>
                  <a:cubicBezTo>
                    <a:pt x="11197" y="13147"/>
                    <a:pt x="11196" y="13146"/>
                    <a:pt x="11194" y="13145"/>
                  </a:cubicBezTo>
                  <a:cubicBezTo>
                    <a:pt x="11191" y="13142"/>
                    <a:pt x="11189" y="13140"/>
                    <a:pt x="11187" y="13137"/>
                  </a:cubicBezTo>
                  <a:cubicBezTo>
                    <a:pt x="11185" y="13134"/>
                    <a:pt x="11182" y="13130"/>
                    <a:pt x="11179" y="13126"/>
                  </a:cubicBezTo>
                  <a:cubicBezTo>
                    <a:pt x="11177" y="13122"/>
                    <a:pt x="11175" y="13119"/>
                    <a:pt x="11173" y="13114"/>
                  </a:cubicBezTo>
                  <a:cubicBezTo>
                    <a:pt x="11171" y="13111"/>
                    <a:pt x="11169" y="13107"/>
                    <a:pt x="11167" y="13103"/>
                  </a:cubicBezTo>
                  <a:cubicBezTo>
                    <a:pt x="11147" y="13061"/>
                    <a:pt x="11122" y="12994"/>
                    <a:pt x="11093" y="12907"/>
                  </a:cubicBezTo>
                  <a:cubicBezTo>
                    <a:pt x="11090" y="12897"/>
                    <a:pt x="11086" y="12886"/>
                    <a:pt x="11082" y="12875"/>
                  </a:cubicBezTo>
                  <a:cubicBezTo>
                    <a:pt x="11070" y="12836"/>
                    <a:pt x="11056" y="12795"/>
                    <a:pt x="11042" y="12750"/>
                  </a:cubicBezTo>
                  <a:cubicBezTo>
                    <a:pt x="11037" y="12736"/>
                    <a:pt x="11032" y="12722"/>
                    <a:pt x="11027" y="12707"/>
                  </a:cubicBezTo>
                  <a:cubicBezTo>
                    <a:pt x="11020" y="12686"/>
                    <a:pt x="11013" y="12664"/>
                    <a:pt x="11005" y="12641"/>
                  </a:cubicBezTo>
                  <a:cubicBezTo>
                    <a:pt x="10998" y="12620"/>
                    <a:pt x="10991" y="12598"/>
                    <a:pt x="10984" y="12575"/>
                  </a:cubicBezTo>
                  <a:cubicBezTo>
                    <a:pt x="10855" y="12191"/>
                    <a:pt x="10664" y="11679"/>
                    <a:pt x="10375" y="11237"/>
                  </a:cubicBezTo>
                  <a:lnTo>
                    <a:pt x="10375" y="11237"/>
                  </a:lnTo>
                  <a:cubicBezTo>
                    <a:pt x="9468" y="11117"/>
                    <a:pt x="8891" y="10664"/>
                    <a:pt x="8526" y="10177"/>
                  </a:cubicBezTo>
                  <a:cubicBezTo>
                    <a:pt x="8015" y="9494"/>
                    <a:pt x="7921" y="8744"/>
                    <a:pt x="7921" y="8744"/>
                  </a:cubicBezTo>
                  <a:cubicBezTo>
                    <a:pt x="7160" y="8949"/>
                    <a:pt x="6495" y="9035"/>
                    <a:pt x="5914" y="9035"/>
                  </a:cubicBezTo>
                  <a:cubicBezTo>
                    <a:pt x="5870" y="9035"/>
                    <a:pt x="5827" y="9035"/>
                    <a:pt x="5783" y="9034"/>
                  </a:cubicBezTo>
                  <a:cubicBezTo>
                    <a:pt x="5741" y="9033"/>
                    <a:pt x="5699" y="9032"/>
                    <a:pt x="5658" y="9030"/>
                  </a:cubicBezTo>
                  <a:cubicBezTo>
                    <a:pt x="5622" y="9028"/>
                    <a:pt x="5588" y="9026"/>
                    <a:pt x="5554" y="9024"/>
                  </a:cubicBezTo>
                  <a:cubicBezTo>
                    <a:pt x="5518" y="9022"/>
                    <a:pt x="5483" y="9019"/>
                    <a:pt x="5447" y="9016"/>
                  </a:cubicBezTo>
                  <a:cubicBezTo>
                    <a:pt x="5443" y="9016"/>
                    <a:pt x="5439" y="9015"/>
                    <a:pt x="5436" y="9015"/>
                  </a:cubicBezTo>
                  <a:cubicBezTo>
                    <a:pt x="5411" y="9013"/>
                    <a:pt x="5387" y="9011"/>
                    <a:pt x="5363" y="9008"/>
                  </a:cubicBezTo>
                  <a:cubicBezTo>
                    <a:pt x="5344" y="9006"/>
                    <a:pt x="5325" y="9004"/>
                    <a:pt x="5307" y="9002"/>
                  </a:cubicBezTo>
                  <a:cubicBezTo>
                    <a:pt x="5294" y="9001"/>
                    <a:pt x="5281" y="8999"/>
                    <a:pt x="5268" y="8997"/>
                  </a:cubicBezTo>
                  <a:cubicBezTo>
                    <a:pt x="5237" y="8994"/>
                    <a:pt x="5207" y="8990"/>
                    <a:pt x="5178" y="8986"/>
                  </a:cubicBezTo>
                  <a:cubicBezTo>
                    <a:pt x="5173" y="8985"/>
                    <a:pt x="5169" y="8985"/>
                    <a:pt x="5165" y="8984"/>
                  </a:cubicBezTo>
                  <a:cubicBezTo>
                    <a:pt x="5137" y="8980"/>
                    <a:pt x="5110" y="8976"/>
                    <a:pt x="5083" y="8971"/>
                  </a:cubicBezTo>
                  <a:cubicBezTo>
                    <a:pt x="5069" y="8969"/>
                    <a:pt x="5054" y="8967"/>
                    <a:pt x="5041" y="8964"/>
                  </a:cubicBezTo>
                  <a:cubicBezTo>
                    <a:pt x="5010" y="8960"/>
                    <a:pt x="4980" y="8954"/>
                    <a:pt x="4950" y="8948"/>
                  </a:cubicBezTo>
                  <a:lnTo>
                    <a:pt x="4948" y="8948"/>
                  </a:lnTo>
                  <a:cubicBezTo>
                    <a:pt x="4914" y="8941"/>
                    <a:pt x="4880" y="8934"/>
                    <a:pt x="4846" y="8927"/>
                  </a:cubicBezTo>
                  <a:cubicBezTo>
                    <a:pt x="4843" y="8927"/>
                    <a:pt x="4840" y="8926"/>
                    <a:pt x="4837" y="8925"/>
                  </a:cubicBezTo>
                  <a:cubicBezTo>
                    <a:pt x="4802" y="8918"/>
                    <a:pt x="4768" y="8910"/>
                    <a:pt x="4735" y="8902"/>
                  </a:cubicBezTo>
                  <a:cubicBezTo>
                    <a:pt x="4700" y="8894"/>
                    <a:pt x="4666" y="8884"/>
                    <a:pt x="4632" y="8875"/>
                  </a:cubicBezTo>
                  <a:cubicBezTo>
                    <a:pt x="4598" y="8866"/>
                    <a:pt x="4564" y="8857"/>
                    <a:pt x="4531" y="8847"/>
                  </a:cubicBezTo>
                  <a:cubicBezTo>
                    <a:pt x="4507" y="8840"/>
                    <a:pt x="4482" y="8833"/>
                    <a:pt x="4458" y="8825"/>
                  </a:cubicBezTo>
                  <a:cubicBezTo>
                    <a:pt x="4352" y="8792"/>
                    <a:pt x="4251" y="8755"/>
                    <a:pt x="4154" y="8716"/>
                  </a:cubicBezTo>
                  <a:cubicBezTo>
                    <a:pt x="4125" y="8704"/>
                    <a:pt x="4096" y="8691"/>
                    <a:pt x="4067" y="8679"/>
                  </a:cubicBezTo>
                  <a:cubicBezTo>
                    <a:pt x="4038" y="8666"/>
                    <a:pt x="4009" y="8653"/>
                    <a:pt x="3981" y="8640"/>
                  </a:cubicBezTo>
                  <a:cubicBezTo>
                    <a:pt x="3953" y="8627"/>
                    <a:pt x="3925" y="8614"/>
                    <a:pt x="3898" y="8600"/>
                  </a:cubicBezTo>
                  <a:cubicBezTo>
                    <a:pt x="3870" y="8587"/>
                    <a:pt x="3844" y="8573"/>
                    <a:pt x="3817" y="8559"/>
                  </a:cubicBezTo>
                  <a:cubicBezTo>
                    <a:pt x="3793" y="8547"/>
                    <a:pt x="3770" y="8534"/>
                    <a:pt x="3746" y="8521"/>
                  </a:cubicBezTo>
                  <a:cubicBezTo>
                    <a:pt x="3740" y="8517"/>
                    <a:pt x="3733" y="8514"/>
                    <a:pt x="3727" y="8510"/>
                  </a:cubicBezTo>
                  <a:cubicBezTo>
                    <a:pt x="3708" y="8500"/>
                    <a:pt x="3689" y="8489"/>
                    <a:pt x="3670" y="8477"/>
                  </a:cubicBezTo>
                  <a:cubicBezTo>
                    <a:pt x="3665" y="8475"/>
                    <a:pt x="3660" y="8472"/>
                    <a:pt x="3655" y="8469"/>
                  </a:cubicBezTo>
                  <a:cubicBezTo>
                    <a:pt x="3634" y="8456"/>
                    <a:pt x="3612" y="8443"/>
                    <a:pt x="3590" y="8430"/>
                  </a:cubicBezTo>
                  <a:cubicBezTo>
                    <a:pt x="3563" y="8413"/>
                    <a:pt x="3537" y="8396"/>
                    <a:pt x="3511" y="8379"/>
                  </a:cubicBezTo>
                  <a:cubicBezTo>
                    <a:pt x="3489" y="8365"/>
                    <a:pt x="3468" y="8350"/>
                    <a:pt x="3447" y="8336"/>
                  </a:cubicBezTo>
                  <a:cubicBezTo>
                    <a:pt x="3425" y="8321"/>
                    <a:pt x="3402" y="8305"/>
                    <a:pt x="3380" y="8289"/>
                  </a:cubicBezTo>
                  <a:cubicBezTo>
                    <a:pt x="3358" y="8273"/>
                    <a:pt x="3336" y="8257"/>
                    <a:pt x="3315" y="8241"/>
                  </a:cubicBezTo>
                  <a:cubicBezTo>
                    <a:pt x="3272" y="8209"/>
                    <a:pt x="3231" y="8176"/>
                    <a:pt x="3191" y="8143"/>
                  </a:cubicBezTo>
                  <a:cubicBezTo>
                    <a:pt x="3171" y="8127"/>
                    <a:pt x="3152" y="8110"/>
                    <a:pt x="3132" y="8094"/>
                  </a:cubicBezTo>
                  <a:cubicBezTo>
                    <a:pt x="3094" y="8061"/>
                    <a:pt x="3057" y="8027"/>
                    <a:pt x="3021" y="7994"/>
                  </a:cubicBezTo>
                  <a:cubicBezTo>
                    <a:pt x="2869" y="7852"/>
                    <a:pt x="2742" y="7707"/>
                    <a:pt x="2635" y="7570"/>
                  </a:cubicBezTo>
                  <a:lnTo>
                    <a:pt x="2587" y="7800"/>
                  </a:lnTo>
                  <a:cubicBezTo>
                    <a:pt x="2587" y="7800"/>
                    <a:pt x="2587" y="7800"/>
                    <a:pt x="2586" y="7799"/>
                  </a:cubicBezTo>
                  <a:cubicBezTo>
                    <a:pt x="2562" y="7784"/>
                    <a:pt x="1773" y="7277"/>
                    <a:pt x="1073" y="6442"/>
                  </a:cubicBezTo>
                  <a:cubicBezTo>
                    <a:pt x="938" y="6281"/>
                    <a:pt x="806" y="6108"/>
                    <a:pt x="684" y="5924"/>
                  </a:cubicBezTo>
                  <a:cubicBezTo>
                    <a:pt x="-61" y="4803"/>
                    <a:pt x="-456" y="3275"/>
                    <a:pt x="880" y="1607"/>
                  </a:cubicBezTo>
                  <a:cubicBezTo>
                    <a:pt x="3592" y="-1778"/>
                    <a:pt x="8099" y="1237"/>
                    <a:pt x="8099" y="1237"/>
                  </a:cubicBezTo>
                  <a:cubicBezTo>
                    <a:pt x="15623" y="549"/>
                    <a:pt x="21144" y="3061"/>
                    <a:pt x="20656" y="1033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190" name="9Slide.vn 23"/>
          <p:cNvGrpSpPr/>
          <p:nvPr/>
        </p:nvGrpSpPr>
        <p:grpSpPr>
          <a:xfrm>
            <a:off x="7975111" y="7687537"/>
            <a:ext cx="570807" cy="2029217"/>
            <a:chOff x="0" y="0"/>
            <a:chExt cx="570805" cy="2029215"/>
          </a:xfrm>
        </p:grpSpPr>
        <p:sp>
          <p:nvSpPr>
            <p:cNvPr id="1185" name="9Slide.vn 24"/>
            <p:cNvSpPr/>
            <p:nvPr/>
          </p:nvSpPr>
          <p:spPr>
            <a:xfrm flipV="1">
              <a:off x="-1" y="0"/>
              <a:ext cx="417885" cy="417884"/>
            </a:xfrm>
            <a:prstGeom prst="line">
              <a:avLst/>
            </a:prstGeom>
            <a:noFill/>
            <a:ln w="50800" cap="rnd">
              <a:solidFill>
                <a:srgbClr val="000000"/>
              </a:solidFill>
              <a:prstDash val="solid"/>
              <a:round/>
            </a:ln>
            <a:effectLst/>
          </p:spPr>
          <p:txBody>
            <a:bodyPr wrap="square" lIns="91439" tIns="91439" rIns="91439" bIns="91439" numCol="1" anchor="t">
              <a:noAutofit/>
            </a:bodyPr>
            <a:lstStyle/>
            <a:p>
              <a:endParaRPr/>
            </a:p>
          </p:txBody>
        </p:sp>
        <p:sp>
          <p:nvSpPr>
            <p:cNvPr id="1186" name="9Slide.vn 25"/>
            <p:cNvSpPr/>
            <p:nvPr/>
          </p:nvSpPr>
          <p:spPr>
            <a:xfrm flipV="1">
              <a:off x="164232" y="594720"/>
              <a:ext cx="264373" cy="70806"/>
            </a:xfrm>
            <a:prstGeom prst="line">
              <a:avLst/>
            </a:prstGeom>
            <a:noFill/>
            <a:ln w="50800" cap="rnd">
              <a:solidFill>
                <a:srgbClr val="000000"/>
              </a:solidFill>
              <a:prstDash val="solid"/>
              <a:round/>
            </a:ln>
            <a:effectLst/>
          </p:spPr>
          <p:txBody>
            <a:bodyPr wrap="square" lIns="91439" tIns="91439" rIns="91439" bIns="91439" numCol="1" anchor="t">
              <a:noAutofit/>
            </a:bodyPr>
            <a:lstStyle/>
            <a:p>
              <a:endParaRPr/>
            </a:p>
          </p:txBody>
        </p:sp>
        <p:sp>
          <p:nvSpPr>
            <p:cNvPr id="1187" name="9Slide.vn 26"/>
            <p:cNvSpPr/>
            <p:nvPr/>
          </p:nvSpPr>
          <p:spPr>
            <a:xfrm>
              <a:off x="0" y="1611331"/>
              <a:ext cx="417884" cy="417885"/>
            </a:xfrm>
            <a:prstGeom prst="line">
              <a:avLst/>
            </a:prstGeom>
            <a:noFill/>
            <a:ln w="50800" cap="rnd">
              <a:solidFill>
                <a:srgbClr val="000000"/>
              </a:solidFill>
              <a:prstDash val="solid"/>
              <a:round/>
            </a:ln>
            <a:effectLst/>
          </p:spPr>
          <p:txBody>
            <a:bodyPr wrap="square" lIns="91439" tIns="91439" rIns="91439" bIns="91439" numCol="1" anchor="t">
              <a:noAutofit/>
            </a:bodyPr>
            <a:lstStyle/>
            <a:p>
              <a:endParaRPr/>
            </a:p>
          </p:txBody>
        </p:sp>
        <p:sp>
          <p:nvSpPr>
            <p:cNvPr id="1188" name="9Slide.vn 27"/>
            <p:cNvSpPr/>
            <p:nvPr/>
          </p:nvSpPr>
          <p:spPr>
            <a:xfrm>
              <a:off x="164232" y="1363687"/>
              <a:ext cx="264373" cy="70925"/>
            </a:xfrm>
            <a:prstGeom prst="line">
              <a:avLst/>
            </a:prstGeom>
            <a:noFill/>
            <a:ln w="50800" cap="rnd">
              <a:solidFill>
                <a:srgbClr val="000000"/>
              </a:solidFill>
              <a:prstDash val="solid"/>
              <a:round/>
            </a:ln>
            <a:effectLst/>
          </p:spPr>
          <p:txBody>
            <a:bodyPr wrap="square" lIns="91439" tIns="91439" rIns="91439" bIns="91439" numCol="1" anchor="t">
              <a:noAutofit/>
            </a:bodyPr>
            <a:lstStyle/>
            <a:p>
              <a:endParaRPr/>
            </a:p>
          </p:txBody>
        </p:sp>
        <p:sp>
          <p:nvSpPr>
            <p:cNvPr id="1189" name="9Slide.vn 28"/>
            <p:cNvSpPr/>
            <p:nvPr/>
          </p:nvSpPr>
          <p:spPr>
            <a:xfrm>
              <a:off x="-1" y="1022029"/>
              <a:ext cx="570807" cy="1"/>
            </a:xfrm>
            <a:prstGeom prst="line">
              <a:avLst/>
            </a:prstGeom>
            <a:noFill/>
            <a:ln w="50800" cap="rnd">
              <a:solidFill>
                <a:srgbClr val="000000"/>
              </a:solidFill>
              <a:prstDash val="solid"/>
              <a:round/>
            </a:ln>
            <a:effectLst/>
          </p:spPr>
          <p:txBody>
            <a:bodyPr wrap="square" lIns="91439" tIns="91439" rIns="91439" bIns="91439" numCol="1" anchor="t">
              <a:noAutofit/>
            </a:bodyPr>
            <a:lstStyle/>
            <a:p>
              <a:endParaRPr/>
            </a:p>
          </p:txBody>
        </p:sp>
      </p:grpSp>
      <p:grpSp>
        <p:nvGrpSpPr>
          <p:cNvPr id="1197" name="9Slide.vn 29"/>
          <p:cNvGrpSpPr/>
          <p:nvPr/>
        </p:nvGrpSpPr>
        <p:grpSpPr>
          <a:xfrm>
            <a:off x="12874969" y="7474060"/>
            <a:ext cx="1331057" cy="1043238"/>
            <a:chOff x="0" y="0"/>
            <a:chExt cx="1331055" cy="1043237"/>
          </a:xfrm>
        </p:grpSpPr>
        <p:sp>
          <p:nvSpPr>
            <p:cNvPr id="1191" name="9Slide.vn 30"/>
            <p:cNvSpPr/>
            <p:nvPr/>
          </p:nvSpPr>
          <p:spPr>
            <a:xfrm>
              <a:off x="-1" y="414112"/>
              <a:ext cx="337773" cy="225614"/>
            </a:xfrm>
            <a:custGeom>
              <a:avLst/>
              <a:gdLst/>
              <a:ahLst/>
              <a:cxnLst>
                <a:cxn ang="0">
                  <a:pos x="wd2" y="hd2"/>
                </a:cxn>
                <a:cxn ang="5400000">
                  <a:pos x="wd2" y="hd2"/>
                </a:cxn>
                <a:cxn ang="10800000">
                  <a:pos x="wd2" y="hd2"/>
                </a:cxn>
                <a:cxn ang="16200000">
                  <a:pos x="wd2" y="hd2"/>
                </a:cxn>
              </a:cxnLst>
              <a:rect l="0" t="0" r="r" b="b"/>
              <a:pathLst>
                <a:path w="21600" h="21600" extrusionOk="0">
                  <a:moveTo>
                    <a:pt x="7511" y="3869"/>
                  </a:moveTo>
                  <a:cubicBezTo>
                    <a:pt x="3684" y="6971"/>
                    <a:pt x="0" y="10794"/>
                    <a:pt x="0" y="10794"/>
                  </a:cubicBezTo>
                  <a:cubicBezTo>
                    <a:pt x="0" y="10794"/>
                    <a:pt x="10405" y="21600"/>
                    <a:pt x="14390" y="21600"/>
                  </a:cubicBezTo>
                  <a:cubicBezTo>
                    <a:pt x="15776" y="21600"/>
                    <a:pt x="17072" y="21013"/>
                    <a:pt x="18172" y="19998"/>
                  </a:cubicBezTo>
                  <a:cubicBezTo>
                    <a:pt x="20229" y="18092"/>
                    <a:pt x="21600" y="14686"/>
                    <a:pt x="21600" y="10806"/>
                  </a:cubicBezTo>
                  <a:cubicBezTo>
                    <a:pt x="21600" y="4839"/>
                    <a:pt x="18368" y="0"/>
                    <a:pt x="14382" y="0"/>
                  </a:cubicBezTo>
                  <a:cubicBezTo>
                    <a:pt x="12770" y="0"/>
                    <a:pt x="10111" y="1760"/>
                    <a:pt x="7511" y="3869"/>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92" name="9Slide.vn 31"/>
            <p:cNvSpPr/>
            <p:nvPr/>
          </p:nvSpPr>
          <p:spPr>
            <a:xfrm>
              <a:off x="993283" y="414112"/>
              <a:ext cx="337773" cy="225614"/>
            </a:xfrm>
            <a:custGeom>
              <a:avLst/>
              <a:gdLst/>
              <a:ahLst/>
              <a:cxnLst>
                <a:cxn ang="0">
                  <a:pos x="wd2" y="hd2"/>
                </a:cxn>
                <a:cxn ang="5400000">
                  <a:pos x="wd2" y="hd2"/>
                </a:cxn>
                <a:cxn ang="10800000">
                  <a:pos x="wd2" y="hd2"/>
                </a:cxn>
                <a:cxn ang="16200000">
                  <a:pos x="wd2" y="hd2"/>
                </a:cxn>
              </a:cxnLst>
              <a:rect l="0" t="0" r="r" b="b"/>
              <a:pathLst>
                <a:path w="21600" h="21600" extrusionOk="0">
                  <a:moveTo>
                    <a:pt x="7512" y="3869"/>
                  </a:moveTo>
                  <a:cubicBezTo>
                    <a:pt x="3684" y="6971"/>
                    <a:pt x="0" y="10794"/>
                    <a:pt x="0" y="10794"/>
                  </a:cubicBezTo>
                  <a:cubicBezTo>
                    <a:pt x="0" y="10794"/>
                    <a:pt x="10405" y="21600"/>
                    <a:pt x="14390" y="21600"/>
                  </a:cubicBezTo>
                  <a:cubicBezTo>
                    <a:pt x="15776" y="21600"/>
                    <a:pt x="17072" y="21013"/>
                    <a:pt x="18172" y="19998"/>
                  </a:cubicBezTo>
                  <a:cubicBezTo>
                    <a:pt x="20229" y="18092"/>
                    <a:pt x="21600" y="14686"/>
                    <a:pt x="21600" y="10806"/>
                  </a:cubicBezTo>
                  <a:cubicBezTo>
                    <a:pt x="21600" y="4839"/>
                    <a:pt x="18368" y="0"/>
                    <a:pt x="14382" y="0"/>
                  </a:cubicBezTo>
                  <a:cubicBezTo>
                    <a:pt x="12770" y="0"/>
                    <a:pt x="10111" y="1760"/>
                    <a:pt x="7512" y="3869"/>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93" name="9Slide.vn 32"/>
            <p:cNvSpPr/>
            <p:nvPr/>
          </p:nvSpPr>
          <p:spPr>
            <a:xfrm>
              <a:off x="409047" y="192744"/>
              <a:ext cx="337773" cy="225613"/>
            </a:xfrm>
            <a:custGeom>
              <a:avLst/>
              <a:gdLst/>
              <a:ahLst/>
              <a:cxnLst>
                <a:cxn ang="0">
                  <a:pos x="wd2" y="hd2"/>
                </a:cxn>
                <a:cxn ang="5400000">
                  <a:pos x="wd2" y="hd2"/>
                </a:cxn>
                <a:cxn ang="10800000">
                  <a:pos x="wd2" y="hd2"/>
                </a:cxn>
                <a:cxn ang="16200000">
                  <a:pos x="wd2" y="hd2"/>
                </a:cxn>
              </a:cxnLst>
              <a:rect l="0" t="0" r="r" b="b"/>
              <a:pathLst>
                <a:path w="21600" h="21600" extrusionOk="0">
                  <a:moveTo>
                    <a:pt x="7511" y="3869"/>
                  </a:moveTo>
                  <a:cubicBezTo>
                    <a:pt x="3684" y="6971"/>
                    <a:pt x="0" y="10794"/>
                    <a:pt x="0" y="10794"/>
                  </a:cubicBezTo>
                  <a:cubicBezTo>
                    <a:pt x="0" y="10794"/>
                    <a:pt x="10405" y="21600"/>
                    <a:pt x="14390" y="21600"/>
                  </a:cubicBezTo>
                  <a:cubicBezTo>
                    <a:pt x="15776" y="21600"/>
                    <a:pt x="17072" y="21014"/>
                    <a:pt x="18172" y="19998"/>
                  </a:cubicBezTo>
                  <a:cubicBezTo>
                    <a:pt x="20229" y="18092"/>
                    <a:pt x="21600" y="14686"/>
                    <a:pt x="21600" y="10806"/>
                  </a:cubicBezTo>
                  <a:cubicBezTo>
                    <a:pt x="21600" y="4839"/>
                    <a:pt x="18368" y="0"/>
                    <a:pt x="14382" y="0"/>
                  </a:cubicBezTo>
                  <a:cubicBezTo>
                    <a:pt x="12778" y="0"/>
                    <a:pt x="10111" y="1771"/>
                    <a:pt x="7511" y="3869"/>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94" name="9Slide.vn 33"/>
            <p:cNvSpPr/>
            <p:nvPr/>
          </p:nvSpPr>
          <p:spPr>
            <a:xfrm>
              <a:off x="829641" y="-1"/>
              <a:ext cx="337773" cy="225614"/>
            </a:xfrm>
            <a:custGeom>
              <a:avLst/>
              <a:gdLst/>
              <a:ahLst/>
              <a:cxnLst>
                <a:cxn ang="0">
                  <a:pos x="wd2" y="hd2"/>
                </a:cxn>
                <a:cxn ang="5400000">
                  <a:pos x="wd2" y="hd2"/>
                </a:cxn>
                <a:cxn ang="10800000">
                  <a:pos x="wd2" y="hd2"/>
                </a:cxn>
                <a:cxn ang="16200000">
                  <a:pos x="wd2" y="hd2"/>
                </a:cxn>
              </a:cxnLst>
              <a:rect l="0" t="0" r="r" b="b"/>
              <a:pathLst>
                <a:path w="21600" h="21600" extrusionOk="0">
                  <a:moveTo>
                    <a:pt x="7512" y="3869"/>
                  </a:moveTo>
                  <a:cubicBezTo>
                    <a:pt x="3684" y="6971"/>
                    <a:pt x="0" y="10794"/>
                    <a:pt x="0" y="10794"/>
                  </a:cubicBezTo>
                  <a:cubicBezTo>
                    <a:pt x="0" y="10794"/>
                    <a:pt x="10405" y="21600"/>
                    <a:pt x="14390" y="21600"/>
                  </a:cubicBezTo>
                  <a:cubicBezTo>
                    <a:pt x="15776" y="21600"/>
                    <a:pt x="17072" y="21014"/>
                    <a:pt x="18172" y="19998"/>
                  </a:cubicBezTo>
                  <a:cubicBezTo>
                    <a:pt x="20229" y="18092"/>
                    <a:pt x="21600" y="14686"/>
                    <a:pt x="21600" y="10806"/>
                  </a:cubicBezTo>
                  <a:cubicBezTo>
                    <a:pt x="21600" y="4839"/>
                    <a:pt x="18368" y="0"/>
                    <a:pt x="14382" y="0"/>
                  </a:cubicBezTo>
                  <a:cubicBezTo>
                    <a:pt x="12778" y="0"/>
                    <a:pt x="10111" y="1760"/>
                    <a:pt x="7512" y="3869"/>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95" name="9Slide.vn 34"/>
            <p:cNvSpPr/>
            <p:nvPr/>
          </p:nvSpPr>
          <p:spPr>
            <a:xfrm>
              <a:off x="829641" y="817623"/>
              <a:ext cx="337773" cy="225615"/>
            </a:xfrm>
            <a:custGeom>
              <a:avLst/>
              <a:gdLst/>
              <a:ahLst/>
              <a:cxnLst>
                <a:cxn ang="0">
                  <a:pos x="wd2" y="hd2"/>
                </a:cxn>
                <a:cxn ang="5400000">
                  <a:pos x="wd2" y="hd2"/>
                </a:cxn>
                <a:cxn ang="10800000">
                  <a:pos x="wd2" y="hd2"/>
                </a:cxn>
                <a:cxn ang="16200000">
                  <a:pos x="wd2" y="hd2"/>
                </a:cxn>
              </a:cxnLst>
              <a:rect l="0" t="0" r="r" b="b"/>
              <a:pathLst>
                <a:path w="21600" h="21589" extrusionOk="0">
                  <a:moveTo>
                    <a:pt x="7512" y="3867"/>
                  </a:moveTo>
                  <a:cubicBezTo>
                    <a:pt x="3684" y="6967"/>
                    <a:pt x="0" y="10789"/>
                    <a:pt x="0" y="10789"/>
                  </a:cubicBezTo>
                  <a:cubicBezTo>
                    <a:pt x="0" y="10789"/>
                    <a:pt x="10405" y="21589"/>
                    <a:pt x="14390" y="21589"/>
                  </a:cubicBezTo>
                  <a:cubicBezTo>
                    <a:pt x="15776" y="21589"/>
                    <a:pt x="17072" y="21003"/>
                    <a:pt x="18172" y="19988"/>
                  </a:cubicBezTo>
                  <a:cubicBezTo>
                    <a:pt x="20229" y="18083"/>
                    <a:pt x="21600" y="14678"/>
                    <a:pt x="21600" y="10800"/>
                  </a:cubicBezTo>
                  <a:cubicBezTo>
                    <a:pt x="21600" y="4837"/>
                    <a:pt x="18368" y="0"/>
                    <a:pt x="14382" y="0"/>
                  </a:cubicBezTo>
                  <a:cubicBezTo>
                    <a:pt x="12778" y="-11"/>
                    <a:pt x="10111" y="1759"/>
                    <a:pt x="7512" y="3867"/>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96" name="9Slide.vn 35"/>
            <p:cNvSpPr/>
            <p:nvPr/>
          </p:nvSpPr>
          <p:spPr>
            <a:xfrm>
              <a:off x="409047" y="620521"/>
              <a:ext cx="337773" cy="225615"/>
            </a:xfrm>
            <a:custGeom>
              <a:avLst/>
              <a:gdLst/>
              <a:ahLst/>
              <a:cxnLst>
                <a:cxn ang="0">
                  <a:pos x="wd2" y="hd2"/>
                </a:cxn>
                <a:cxn ang="5400000">
                  <a:pos x="wd2" y="hd2"/>
                </a:cxn>
                <a:cxn ang="10800000">
                  <a:pos x="wd2" y="hd2"/>
                </a:cxn>
                <a:cxn ang="16200000">
                  <a:pos x="wd2" y="hd2"/>
                </a:cxn>
              </a:cxnLst>
              <a:rect l="0" t="0" r="r" b="b"/>
              <a:pathLst>
                <a:path w="21600" h="21589" extrusionOk="0">
                  <a:moveTo>
                    <a:pt x="7511" y="3867"/>
                  </a:moveTo>
                  <a:cubicBezTo>
                    <a:pt x="3684" y="6967"/>
                    <a:pt x="0" y="10789"/>
                    <a:pt x="0" y="10789"/>
                  </a:cubicBezTo>
                  <a:cubicBezTo>
                    <a:pt x="0" y="10789"/>
                    <a:pt x="10405" y="21589"/>
                    <a:pt x="14390" y="21589"/>
                  </a:cubicBezTo>
                  <a:cubicBezTo>
                    <a:pt x="15776" y="21589"/>
                    <a:pt x="17072" y="21003"/>
                    <a:pt x="18172" y="19988"/>
                  </a:cubicBezTo>
                  <a:cubicBezTo>
                    <a:pt x="20229" y="18083"/>
                    <a:pt x="21600" y="14678"/>
                    <a:pt x="21600" y="10800"/>
                  </a:cubicBezTo>
                  <a:cubicBezTo>
                    <a:pt x="21600" y="4837"/>
                    <a:pt x="18368" y="0"/>
                    <a:pt x="14382" y="0"/>
                  </a:cubicBezTo>
                  <a:cubicBezTo>
                    <a:pt x="12778" y="-11"/>
                    <a:pt x="10111" y="1759"/>
                    <a:pt x="7511" y="3867"/>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02" name="9Slide.vn 36"/>
          <p:cNvGrpSpPr/>
          <p:nvPr/>
        </p:nvGrpSpPr>
        <p:grpSpPr>
          <a:xfrm>
            <a:off x="9011870" y="7388291"/>
            <a:ext cx="1038291" cy="1554195"/>
            <a:chOff x="0" y="0"/>
            <a:chExt cx="1038290" cy="1554193"/>
          </a:xfrm>
        </p:grpSpPr>
        <p:sp>
          <p:nvSpPr>
            <p:cNvPr id="1198" name="9Slide.vn 37"/>
            <p:cNvSpPr/>
            <p:nvPr/>
          </p:nvSpPr>
          <p:spPr>
            <a:xfrm>
              <a:off x="77167" y="540528"/>
              <a:ext cx="961124" cy="1013666"/>
            </a:xfrm>
            <a:custGeom>
              <a:avLst/>
              <a:gdLst/>
              <a:ahLst/>
              <a:cxnLst>
                <a:cxn ang="0">
                  <a:pos x="wd2" y="hd2"/>
                </a:cxn>
                <a:cxn ang="5400000">
                  <a:pos x="wd2" y="hd2"/>
                </a:cxn>
                <a:cxn ang="10800000">
                  <a:pos x="wd2" y="hd2"/>
                </a:cxn>
                <a:cxn ang="16200000">
                  <a:pos x="wd2" y="hd2"/>
                </a:cxn>
              </a:cxnLst>
              <a:rect l="0" t="0" r="r" b="b"/>
              <a:pathLst>
                <a:path w="21600" h="21600" extrusionOk="0">
                  <a:moveTo>
                    <a:pt x="21600" y="10539"/>
                  </a:moveTo>
                  <a:cubicBezTo>
                    <a:pt x="21600" y="16647"/>
                    <a:pt x="16376" y="21600"/>
                    <a:pt x="9932" y="21600"/>
                  </a:cubicBezTo>
                  <a:cubicBezTo>
                    <a:pt x="5735" y="21600"/>
                    <a:pt x="2057" y="19499"/>
                    <a:pt x="0" y="16343"/>
                  </a:cubicBezTo>
                  <a:cubicBezTo>
                    <a:pt x="0" y="16343"/>
                    <a:pt x="11650" y="15457"/>
                    <a:pt x="17417" y="0"/>
                  </a:cubicBezTo>
                  <a:cubicBezTo>
                    <a:pt x="19691" y="3984"/>
                    <a:pt x="21600" y="8066"/>
                    <a:pt x="21600" y="10539"/>
                  </a:cubicBezTo>
                  <a:close/>
                </a:path>
              </a:pathLst>
            </a:custGeom>
            <a:solidFill>
              <a:srgbClr val="96A3D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99" name="9Slide.vn 38"/>
            <p:cNvSpPr/>
            <p:nvPr/>
          </p:nvSpPr>
          <p:spPr>
            <a:xfrm>
              <a:off x="-1" y="0"/>
              <a:ext cx="852147" cy="1307494"/>
            </a:xfrm>
            <a:custGeom>
              <a:avLst/>
              <a:gdLst/>
              <a:ahLst/>
              <a:cxnLst>
                <a:cxn ang="0">
                  <a:pos x="wd2" y="hd2"/>
                </a:cxn>
                <a:cxn ang="5400000">
                  <a:pos x="wd2" y="hd2"/>
                </a:cxn>
                <a:cxn ang="10800000">
                  <a:pos x="wd2" y="hd2"/>
                </a:cxn>
                <a:cxn ang="16200000">
                  <a:pos x="wd2" y="hd2"/>
                </a:cxn>
              </a:cxnLst>
              <a:rect l="0" t="0" r="r" b="b"/>
              <a:pathLst>
                <a:path w="21600" h="21600" extrusionOk="0">
                  <a:moveTo>
                    <a:pt x="21600" y="8930"/>
                  </a:moveTo>
                  <a:cubicBezTo>
                    <a:pt x="15096" y="20913"/>
                    <a:pt x="1956" y="21600"/>
                    <a:pt x="1956" y="21600"/>
                  </a:cubicBezTo>
                  <a:cubicBezTo>
                    <a:pt x="717" y="20292"/>
                    <a:pt x="0" y="18751"/>
                    <a:pt x="0" y="17100"/>
                  </a:cubicBezTo>
                  <a:cubicBezTo>
                    <a:pt x="0" y="12363"/>
                    <a:pt x="13158" y="0"/>
                    <a:pt x="13158" y="0"/>
                  </a:cubicBezTo>
                  <a:cubicBezTo>
                    <a:pt x="13158" y="0"/>
                    <a:pt x="17825" y="4383"/>
                    <a:pt x="21600" y="8930"/>
                  </a:cubicBezTo>
                  <a:close/>
                </a:path>
              </a:pathLst>
            </a:custGeom>
            <a:solidFill>
              <a:srgbClr val="B7BEE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00" name="9Slide.vn 39"/>
            <p:cNvSpPr/>
            <p:nvPr/>
          </p:nvSpPr>
          <p:spPr>
            <a:xfrm>
              <a:off x="160587" y="844955"/>
              <a:ext cx="139956" cy="544063"/>
            </a:xfrm>
            <a:custGeom>
              <a:avLst/>
              <a:gdLst/>
              <a:ahLst/>
              <a:cxnLst>
                <a:cxn ang="0">
                  <a:pos x="wd2" y="hd2"/>
                </a:cxn>
                <a:cxn ang="5400000">
                  <a:pos x="wd2" y="hd2"/>
                </a:cxn>
                <a:cxn ang="10800000">
                  <a:pos x="wd2" y="hd2"/>
                </a:cxn>
                <a:cxn ang="16200000">
                  <a:pos x="wd2" y="hd2"/>
                </a:cxn>
              </a:cxnLst>
              <a:rect l="0" t="0" r="r" b="b"/>
              <a:pathLst>
                <a:path w="18812" h="21600" extrusionOk="0">
                  <a:moveTo>
                    <a:pt x="3277" y="0"/>
                  </a:moveTo>
                  <a:cubicBezTo>
                    <a:pt x="-2345" y="6923"/>
                    <a:pt x="-2788" y="15482"/>
                    <a:pt x="18812" y="21600"/>
                  </a:cubicBezTo>
                </a:path>
              </a:pathLst>
            </a:custGeom>
            <a:noFill/>
            <a:ln w="50800" cap="rnd">
              <a:solidFill>
                <a:srgbClr val="FFFFFF"/>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201" name="9Slide.vn 40"/>
            <p:cNvSpPr/>
            <p:nvPr/>
          </p:nvSpPr>
          <p:spPr>
            <a:xfrm>
              <a:off x="230444" y="548537"/>
              <a:ext cx="69981" cy="150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800" y="8573"/>
                    <a:pt x="0" y="21600"/>
                  </a:cubicBezTo>
                </a:path>
              </a:pathLst>
            </a:custGeom>
            <a:noFill/>
            <a:ln w="50800" cap="rnd">
              <a:solidFill>
                <a:srgbClr val="FFFFFF"/>
              </a:solidFill>
              <a:prstDash val="solid"/>
              <a:miter lim="800000"/>
            </a:ln>
            <a:effectLst/>
          </p:spPr>
          <p:txBody>
            <a:bodyPr wrap="square" lIns="91439" tIns="91439" rIns="91439" bIns="91439" numCol="1" anchor="ctr">
              <a:noAutofit/>
            </a:bodyPr>
            <a:lstStyle/>
            <a:p>
              <a:endParaRPr>
                <a:solidFill>
                  <a:srgbClr val="7E7E7E"/>
                </a:solidFill>
              </a:endParaRPr>
            </a:p>
          </p:txBody>
        </p:sp>
      </p:grpSp>
      <p:grpSp>
        <p:nvGrpSpPr>
          <p:cNvPr id="1205" name="9Slide.vn 41"/>
          <p:cNvGrpSpPr/>
          <p:nvPr/>
        </p:nvGrpSpPr>
        <p:grpSpPr>
          <a:xfrm>
            <a:off x="10461918" y="5322315"/>
            <a:ext cx="1680961" cy="1034001"/>
            <a:chOff x="0" y="0"/>
            <a:chExt cx="1680959" cy="1033999"/>
          </a:xfrm>
        </p:grpSpPr>
        <p:sp>
          <p:nvSpPr>
            <p:cNvPr id="1203" name="9Slide.vn 42"/>
            <p:cNvSpPr/>
            <p:nvPr/>
          </p:nvSpPr>
          <p:spPr>
            <a:xfrm>
              <a:off x="0" y="403158"/>
              <a:ext cx="1413760" cy="630842"/>
            </a:xfrm>
            <a:custGeom>
              <a:avLst/>
              <a:gdLst/>
              <a:ahLst/>
              <a:cxnLst>
                <a:cxn ang="0">
                  <a:pos x="wd2" y="hd2"/>
                </a:cxn>
                <a:cxn ang="5400000">
                  <a:pos x="wd2" y="hd2"/>
                </a:cxn>
                <a:cxn ang="10800000">
                  <a:pos x="wd2" y="hd2"/>
                </a:cxn>
                <a:cxn ang="16200000">
                  <a:pos x="wd2" y="hd2"/>
                </a:cxn>
              </a:cxnLst>
              <a:rect l="0" t="0" r="r" b="b"/>
              <a:pathLst>
                <a:path w="21600" h="16966" extrusionOk="0">
                  <a:moveTo>
                    <a:pt x="0" y="16423"/>
                  </a:moveTo>
                  <a:cubicBezTo>
                    <a:pt x="0" y="16423"/>
                    <a:pt x="13466" y="21600"/>
                    <a:pt x="21600" y="0"/>
                  </a:cubicBezTo>
                </a:path>
              </a:pathLst>
            </a:custGeom>
            <a:noFill/>
            <a:ln w="292100" cap="rnd">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204" name="9Slide.vn 43"/>
            <p:cNvSpPr/>
            <p:nvPr/>
          </p:nvSpPr>
          <p:spPr>
            <a:xfrm>
              <a:off x="1079404" y="-1"/>
              <a:ext cx="601556" cy="670714"/>
            </a:xfrm>
            <a:custGeom>
              <a:avLst/>
              <a:gdLst/>
              <a:ahLst/>
              <a:cxnLst>
                <a:cxn ang="0">
                  <a:pos x="wd2" y="hd2"/>
                </a:cxn>
                <a:cxn ang="5400000">
                  <a:pos x="wd2" y="hd2"/>
                </a:cxn>
                <a:cxn ang="10800000">
                  <a:pos x="wd2" y="hd2"/>
                </a:cxn>
                <a:cxn ang="16200000">
                  <a:pos x="wd2" y="hd2"/>
                </a:cxn>
              </a:cxnLst>
              <a:rect l="0" t="0" r="r" b="b"/>
              <a:pathLst>
                <a:path w="21600" h="21600" extrusionOk="0">
                  <a:moveTo>
                    <a:pt x="20111" y="21600"/>
                  </a:moveTo>
                  <a:lnTo>
                    <a:pt x="21600" y="0"/>
                  </a:lnTo>
                  <a:lnTo>
                    <a:pt x="0" y="9641"/>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08" name="9Slide.vn 44"/>
          <p:cNvGrpSpPr/>
          <p:nvPr/>
        </p:nvGrpSpPr>
        <p:grpSpPr>
          <a:xfrm>
            <a:off x="10461918" y="9733533"/>
            <a:ext cx="1680960" cy="1033881"/>
            <a:chOff x="0" y="0"/>
            <a:chExt cx="1680959" cy="1033879"/>
          </a:xfrm>
        </p:grpSpPr>
        <p:sp>
          <p:nvSpPr>
            <p:cNvPr id="1206" name="9Slide.vn 45"/>
            <p:cNvSpPr/>
            <p:nvPr/>
          </p:nvSpPr>
          <p:spPr>
            <a:xfrm>
              <a:off x="0" y="-1"/>
              <a:ext cx="1413761" cy="630842"/>
            </a:xfrm>
            <a:custGeom>
              <a:avLst/>
              <a:gdLst/>
              <a:ahLst/>
              <a:cxnLst>
                <a:cxn ang="0">
                  <a:pos x="wd2" y="hd2"/>
                </a:cxn>
                <a:cxn ang="5400000">
                  <a:pos x="wd2" y="hd2"/>
                </a:cxn>
                <a:cxn ang="10800000">
                  <a:pos x="wd2" y="hd2"/>
                </a:cxn>
                <a:cxn ang="16200000">
                  <a:pos x="wd2" y="hd2"/>
                </a:cxn>
              </a:cxnLst>
              <a:rect l="0" t="0" r="r" b="b"/>
              <a:pathLst>
                <a:path w="21600" h="16966" extrusionOk="0">
                  <a:moveTo>
                    <a:pt x="0" y="543"/>
                  </a:moveTo>
                  <a:cubicBezTo>
                    <a:pt x="0" y="543"/>
                    <a:pt x="13466" y="-4634"/>
                    <a:pt x="21600" y="16966"/>
                  </a:cubicBezTo>
                </a:path>
              </a:pathLst>
            </a:custGeom>
            <a:noFill/>
            <a:ln w="292100" cap="rnd">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207" name="9Slide.vn 46"/>
            <p:cNvSpPr/>
            <p:nvPr/>
          </p:nvSpPr>
          <p:spPr>
            <a:xfrm>
              <a:off x="1079403" y="363167"/>
              <a:ext cx="601557" cy="670713"/>
            </a:xfrm>
            <a:custGeom>
              <a:avLst/>
              <a:gdLst/>
              <a:ahLst/>
              <a:cxnLst>
                <a:cxn ang="0">
                  <a:pos x="wd2" y="hd2"/>
                </a:cxn>
                <a:cxn ang="5400000">
                  <a:pos x="wd2" y="hd2"/>
                </a:cxn>
                <a:cxn ang="10800000">
                  <a:pos x="wd2" y="hd2"/>
                </a:cxn>
                <a:cxn ang="16200000">
                  <a:pos x="wd2" y="hd2"/>
                </a:cxn>
              </a:cxnLst>
              <a:rect l="0" t="0" r="r" b="b"/>
              <a:pathLst>
                <a:path w="21600" h="21600" extrusionOk="0">
                  <a:moveTo>
                    <a:pt x="0" y="11959"/>
                  </a:moveTo>
                  <a:lnTo>
                    <a:pt x="21600" y="21600"/>
                  </a:lnTo>
                  <a:lnTo>
                    <a:pt x="20111" y="0"/>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11" name="9Slide.vn 47"/>
          <p:cNvGrpSpPr/>
          <p:nvPr/>
        </p:nvGrpSpPr>
        <p:grpSpPr>
          <a:xfrm>
            <a:off x="10461918" y="7690835"/>
            <a:ext cx="1860156" cy="620289"/>
            <a:chOff x="0" y="0"/>
            <a:chExt cx="1860155" cy="620288"/>
          </a:xfrm>
        </p:grpSpPr>
        <p:sp>
          <p:nvSpPr>
            <p:cNvPr id="1209" name="9Slide.vn 48"/>
            <p:cNvSpPr/>
            <p:nvPr/>
          </p:nvSpPr>
          <p:spPr>
            <a:xfrm>
              <a:off x="0" y="310086"/>
              <a:ext cx="1413761" cy="1"/>
            </a:xfrm>
            <a:prstGeom prst="line">
              <a:avLst/>
            </a:prstGeom>
            <a:noFill/>
            <a:ln w="292100" cap="rnd">
              <a:solidFill>
                <a:schemeClr val="bg1">
                  <a:lumMod val="85000"/>
                </a:schemeClr>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1210" name="9Slide.vn 49"/>
            <p:cNvSpPr/>
            <p:nvPr/>
          </p:nvSpPr>
          <p:spPr>
            <a:xfrm>
              <a:off x="1323044" y="-1"/>
              <a:ext cx="537112" cy="6202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14" name="9Slide.vn 50"/>
          <p:cNvGrpSpPr/>
          <p:nvPr/>
        </p:nvGrpSpPr>
        <p:grpSpPr>
          <a:xfrm>
            <a:off x="15114838" y="7690835"/>
            <a:ext cx="1667649" cy="620289"/>
            <a:chOff x="0" y="0"/>
            <a:chExt cx="1667647" cy="620288"/>
          </a:xfrm>
        </p:grpSpPr>
        <p:sp>
          <p:nvSpPr>
            <p:cNvPr id="1212" name="9Slide.vn 51"/>
            <p:cNvSpPr/>
            <p:nvPr/>
          </p:nvSpPr>
          <p:spPr>
            <a:xfrm>
              <a:off x="0" y="310086"/>
              <a:ext cx="1221253" cy="1"/>
            </a:xfrm>
            <a:prstGeom prst="line">
              <a:avLst/>
            </a:prstGeom>
            <a:noFill/>
            <a:ln w="292100" cap="rnd">
              <a:solidFill>
                <a:schemeClr val="bg1">
                  <a:lumMod val="85000"/>
                </a:schemeClr>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1213" name="9Slide.vn 52"/>
            <p:cNvSpPr/>
            <p:nvPr/>
          </p:nvSpPr>
          <p:spPr>
            <a:xfrm>
              <a:off x="1130418" y="-1"/>
              <a:ext cx="537230" cy="6202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25" name="9Slide.vn 53"/>
          <p:cNvGrpSpPr/>
          <p:nvPr/>
        </p:nvGrpSpPr>
        <p:grpSpPr>
          <a:xfrm>
            <a:off x="12874969" y="4314542"/>
            <a:ext cx="1586123" cy="1458647"/>
            <a:chOff x="0" y="0"/>
            <a:chExt cx="1586122" cy="1458645"/>
          </a:xfrm>
        </p:grpSpPr>
        <p:sp>
          <p:nvSpPr>
            <p:cNvPr id="1215" name="9Slide.vn 54"/>
            <p:cNvSpPr/>
            <p:nvPr/>
          </p:nvSpPr>
          <p:spPr>
            <a:xfrm>
              <a:off x="629829" y="1026507"/>
              <a:ext cx="87539" cy="67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006" y="7390"/>
                    <a:pt x="14216" y="14627"/>
                    <a:pt x="21600" y="21600"/>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16" name="9Slide.vn 55"/>
            <p:cNvSpPr/>
            <p:nvPr/>
          </p:nvSpPr>
          <p:spPr>
            <a:xfrm>
              <a:off x="-1" y="282750"/>
              <a:ext cx="558671" cy="683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090" y="11841"/>
                    <a:pt x="21600" y="21600"/>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17" name="9Slide.vn 56"/>
            <p:cNvSpPr/>
            <p:nvPr/>
          </p:nvSpPr>
          <p:spPr>
            <a:xfrm>
              <a:off x="673304" y="344387"/>
              <a:ext cx="325284" cy="25401"/>
            </a:xfrm>
            <a:custGeom>
              <a:avLst/>
              <a:gdLst/>
              <a:ahLst/>
              <a:cxnLst>
                <a:cxn ang="0">
                  <a:pos x="wd2" y="hd2"/>
                </a:cxn>
                <a:cxn ang="5400000">
                  <a:pos x="wd2" y="hd2"/>
                </a:cxn>
                <a:cxn ang="10800000">
                  <a:pos x="wd2" y="hd2"/>
                </a:cxn>
                <a:cxn ang="16200000">
                  <a:pos x="wd2" y="hd2"/>
                </a:cxn>
              </a:cxnLst>
              <a:rect l="0" t="0" r="r" b="b"/>
              <a:pathLst>
                <a:path w="21600" h="16313" extrusionOk="0">
                  <a:moveTo>
                    <a:pt x="0" y="0"/>
                  </a:moveTo>
                  <a:cubicBezTo>
                    <a:pt x="6955" y="15759"/>
                    <a:pt x="14277" y="21600"/>
                    <a:pt x="21600" y="10799"/>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18" name="9Slide.vn 57"/>
            <p:cNvSpPr/>
            <p:nvPr/>
          </p:nvSpPr>
          <p:spPr>
            <a:xfrm>
              <a:off x="454878" y="275212"/>
              <a:ext cx="115692" cy="421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951" y="7904"/>
                    <a:pt x="14165" y="15205"/>
                    <a:pt x="21600" y="21600"/>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19" name="9Slide.vn 58"/>
            <p:cNvSpPr/>
            <p:nvPr/>
          </p:nvSpPr>
          <p:spPr>
            <a:xfrm>
              <a:off x="-1" y="0"/>
              <a:ext cx="338361" cy="2214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717" y="11570"/>
                    <a:pt x="21600" y="21600"/>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20" name="9Slide.vn 59"/>
            <p:cNvSpPr/>
            <p:nvPr/>
          </p:nvSpPr>
          <p:spPr>
            <a:xfrm>
              <a:off x="752473" y="1004475"/>
              <a:ext cx="472197" cy="454171"/>
            </a:xfrm>
            <a:custGeom>
              <a:avLst/>
              <a:gdLst/>
              <a:ahLst/>
              <a:cxnLst>
                <a:cxn ang="0">
                  <a:pos x="wd2" y="hd2"/>
                </a:cxn>
                <a:cxn ang="5400000">
                  <a:pos x="wd2" y="hd2"/>
                </a:cxn>
                <a:cxn ang="10800000">
                  <a:pos x="wd2" y="hd2"/>
                </a:cxn>
                <a:cxn ang="16200000">
                  <a:pos x="wd2" y="hd2"/>
                </a:cxn>
              </a:cxnLst>
              <a:rect l="0" t="0" r="r" b="b"/>
              <a:pathLst>
                <a:path w="21600" h="21600" extrusionOk="0">
                  <a:moveTo>
                    <a:pt x="6650" y="0"/>
                  </a:moveTo>
                  <a:cubicBezTo>
                    <a:pt x="2748" y="1692"/>
                    <a:pt x="0" y="5698"/>
                    <a:pt x="0" y="10371"/>
                  </a:cubicBezTo>
                  <a:cubicBezTo>
                    <a:pt x="0" y="16574"/>
                    <a:pt x="4834" y="21600"/>
                    <a:pt x="10800" y="21600"/>
                  </a:cubicBezTo>
                  <a:cubicBezTo>
                    <a:pt x="16766" y="21600"/>
                    <a:pt x="21600" y="16574"/>
                    <a:pt x="21600" y="10371"/>
                  </a:cubicBezTo>
                  <a:cubicBezTo>
                    <a:pt x="21600" y="9111"/>
                    <a:pt x="21401" y="7900"/>
                    <a:pt x="21034" y="6769"/>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21" name="9Slide.vn 60"/>
            <p:cNvSpPr/>
            <p:nvPr/>
          </p:nvSpPr>
          <p:spPr>
            <a:xfrm>
              <a:off x="995642" y="87298"/>
              <a:ext cx="472196" cy="456057"/>
            </a:xfrm>
            <a:custGeom>
              <a:avLst/>
              <a:gdLst/>
              <a:ahLst/>
              <a:cxnLst>
                <a:cxn ang="0">
                  <a:pos x="wd2" y="hd2"/>
                </a:cxn>
                <a:cxn ang="5400000">
                  <a:pos x="wd2" y="hd2"/>
                </a:cxn>
                <a:cxn ang="10800000">
                  <a:pos x="wd2" y="hd2"/>
                </a:cxn>
                <a:cxn ang="16200000">
                  <a:pos x="wd2" y="hd2"/>
                </a:cxn>
              </a:cxnLst>
              <a:rect l="0" t="0" r="r" b="b"/>
              <a:pathLst>
                <a:path w="21600" h="21600" extrusionOk="0">
                  <a:moveTo>
                    <a:pt x="14729" y="21600"/>
                  </a:moveTo>
                  <a:cubicBezTo>
                    <a:pt x="18749" y="19971"/>
                    <a:pt x="21600" y="15920"/>
                    <a:pt x="21600" y="11182"/>
                  </a:cubicBezTo>
                  <a:cubicBezTo>
                    <a:pt x="21600" y="5005"/>
                    <a:pt x="16766" y="0"/>
                    <a:pt x="10800" y="0"/>
                  </a:cubicBezTo>
                  <a:cubicBezTo>
                    <a:pt x="4834" y="0"/>
                    <a:pt x="0" y="5005"/>
                    <a:pt x="0" y="11182"/>
                  </a:cubicBezTo>
                  <a:cubicBezTo>
                    <a:pt x="0" y="14586"/>
                    <a:pt x="1466" y="17633"/>
                    <a:pt x="3783" y="19686"/>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22" name="9Slide.vn 61"/>
            <p:cNvSpPr/>
            <p:nvPr/>
          </p:nvSpPr>
          <p:spPr>
            <a:xfrm>
              <a:off x="1063971" y="551838"/>
              <a:ext cx="522151" cy="552073"/>
            </a:xfrm>
            <a:custGeom>
              <a:avLst/>
              <a:gdLst/>
              <a:ahLst/>
              <a:cxnLst>
                <a:cxn ang="0">
                  <a:pos x="wd2" y="hd2"/>
                </a:cxn>
                <a:cxn ang="5400000">
                  <a:pos x="wd2" y="hd2"/>
                </a:cxn>
                <a:cxn ang="10800000">
                  <a:pos x="wd2" y="hd2"/>
                </a:cxn>
                <a:cxn ang="16200000">
                  <a:pos x="wd2" y="hd2"/>
                </a:cxn>
              </a:cxnLst>
              <a:rect l="0" t="0" r="r" b="b"/>
              <a:pathLst>
                <a:path w="21600" h="21600" extrusionOk="0">
                  <a:moveTo>
                    <a:pt x="0" y="15691"/>
                  </a:moveTo>
                  <a:cubicBezTo>
                    <a:pt x="1886" y="19199"/>
                    <a:pt x="5736" y="21600"/>
                    <a:pt x="10181" y="21600"/>
                  </a:cubicBezTo>
                  <a:cubicBezTo>
                    <a:pt x="16488" y="21600"/>
                    <a:pt x="21600" y="16765"/>
                    <a:pt x="21600" y="10800"/>
                  </a:cubicBezTo>
                  <a:cubicBezTo>
                    <a:pt x="21600" y="4835"/>
                    <a:pt x="16488" y="0"/>
                    <a:pt x="10181" y="0"/>
                  </a:cubicBezTo>
                  <a:cubicBezTo>
                    <a:pt x="8012" y="0"/>
                    <a:pt x="5990" y="572"/>
                    <a:pt x="4260" y="1563"/>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23" name="9Slide.vn 62"/>
            <p:cNvSpPr/>
            <p:nvPr/>
          </p:nvSpPr>
          <p:spPr>
            <a:xfrm>
              <a:off x="484921" y="528980"/>
              <a:ext cx="503771" cy="2309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552" y="7516"/>
                    <a:pt x="12962" y="15891"/>
                    <a:pt x="21600" y="21600"/>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1224" name="9Slide.vn 63"/>
            <p:cNvSpPr/>
            <p:nvPr/>
          </p:nvSpPr>
          <p:spPr>
            <a:xfrm>
              <a:off x="231503" y="344838"/>
              <a:ext cx="115105" cy="911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7694" y="8819"/>
                    <a:pt x="21600" y="21600"/>
                  </a:cubicBezTo>
                </a:path>
              </a:pathLst>
            </a:custGeom>
            <a:noFill/>
            <a:ln w="508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grpSp>
      <p:grpSp>
        <p:nvGrpSpPr>
          <p:cNvPr id="1228" name="9Slide.vn 64"/>
          <p:cNvGrpSpPr/>
          <p:nvPr/>
        </p:nvGrpSpPr>
        <p:grpSpPr>
          <a:xfrm>
            <a:off x="15146884" y="10500683"/>
            <a:ext cx="1392909" cy="606977"/>
            <a:chOff x="0" y="0"/>
            <a:chExt cx="1392908" cy="606975"/>
          </a:xfrm>
        </p:grpSpPr>
        <p:sp>
          <p:nvSpPr>
            <p:cNvPr id="1226" name="9Slide.vn 65"/>
            <p:cNvSpPr/>
            <p:nvPr/>
          </p:nvSpPr>
          <p:spPr>
            <a:xfrm>
              <a:off x="0" y="332352"/>
              <a:ext cx="1094958" cy="193102"/>
            </a:xfrm>
            <a:custGeom>
              <a:avLst/>
              <a:gdLst/>
              <a:ahLst/>
              <a:cxnLst>
                <a:cxn ang="0">
                  <a:pos x="wd2" y="hd2"/>
                </a:cxn>
                <a:cxn ang="5400000">
                  <a:pos x="wd2" y="hd2"/>
                </a:cxn>
                <a:cxn ang="10800000">
                  <a:pos x="wd2" y="hd2"/>
                </a:cxn>
                <a:cxn ang="16200000">
                  <a:pos x="wd2" y="hd2"/>
                </a:cxn>
              </a:cxnLst>
              <a:rect l="0" t="0" r="r" b="b"/>
              <a:pathLst>
                <a:path w="21600" h="17926" extrusionOk="0">
                  <a:moveTo>
                    <a:pt x="0" y="17641"/>
                  </a:moveTo>
                  <a:cubicBezTo>
                    <a:pt x="0" y="17641"/>
                    <a:pt x="17484" y="21600"/>
                    <a:pt x="21600" y="0"/>
                  </a:cubicBezTo>
                </a:path>
              </a:pathLst>
            </a:custGeom>
            <a:noFill/>
            <a:ln w="292100" cap="rnd">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227" name="9Slide.vn 66"/>
            <p:cNvSpPr/>
            <p:nvPr/>
          </p:nvSpPr>
          <p:spPr>
            <a:xfrm>
              <a:off x="803371" y="0"/>
              <a:ext cx="589538" cy="606976"/>
            </a:xfrm>
            <a:custGeom>
              <a:avLst/>
              <a:gdLst/>
              <a:ahLst/>
              <a:cxnLst>
                <a:cxn ang="0">
                  <a:pos x="wd2" y="hd2"/>
                </a:cxn>
                <a:cxn ang="5400000">
                  <a:pos x="wd2" y="hd2"/>
                </a:cxn>
                <a:cxn ang="10800000">
                  <a:pos x="wd2" y="hd2"/>
                </a:cxn>
                <a:cxn ang="16200000">
                  <a:pos x="wd2" y="hd2"/>
                </a:cxn>
              </a:cxnLst>
              <a:rect l="0" t="0" r="r" b="b"/>
              <a:pathLst>
                <a:path w="21600" h="21600" extrusionOk="0">
                  <a:moveTo>
                    <a:pt x="16925" y="21600"/>
                  </a:moveTo>
                  <a:lnTo>
                    <a:pt x="21600" y="0"/>
                  </a:lnTo>
                  <a:lnTo>
                    <a:pt x="0" y="6863"/>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31" name="9Slide.vn 67"/>
          <p:cNvGrpSpPr/>
          <p:nvPr/>
        </p:nvGrpSpPr>
        <p:grpSpPr>
          <a:xfrm>
            <a:off x="15146884" y="5129927"/>
            <a:ext cx="1392909" cy="606977"/>
            <a:chOff x="0" y="0"/>
            <a:chExt cx="1392908" cy="606975"/>
          </a:xfrm>
        </p:grpSpPr>
        <p:sp>
          <p:nvSpPr>
            <p:cNvPr id="1229" name="9Slide.vn 68"/>
            <p:cNvSpPr/>
            <p:nvPr/>
          </p:nvSpPr>
          <p:spPr>
            <a:xfrm>
              <a:off x="0" y="81540"/>
              <a:ext cx="1094958" cy="193082"/>
            </a:xfrm>
            <a:custGeom>
              <a:avLst/>
              <a:gdLst/>
              <a:ahLst/>
              <a:cxnLst>
                <a:cxn ang="0">
                  <a:pos x="wd2" y="hd2"/>
                </a:cxn>
                <a:cxn ang="5400000">
                  <a:pos x="wd2" y="hd2"/>
                </a:cxn>
                <a:cxn ang="10800000">
                  <a:pos x="wd2" y="hd2"/>
                </a:cxn>
                <a:cxn ang="16200000">
                  <a:pos x="wd2" y="hd2"/>
                </a:cxn>
              </a:cxnLst>
              <a:rect l="0" t="0" r="r" b="b"/>
              <a:pathLst>
                <a:path w="21600" h="17933" extrusionOk="0">
                  <a:moveTo>
                    <a:pt x="0" y="283"/>
                  </a:moveTo>
                  <a:cubicBezTo>
                    <a:pt x="0" y="283"/>
                    <a:pt x="17484" y="-3667"/>
                    <a:pt x="21600" y="17933"/>
                  </a:cubicBezTo>
                </a:path>
              </a:pathLst>
            </a:custGeom>
            <a:noFill/>
            <a:ln w="292100" cap="rnd">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230" name="9Slide.vn 69"/>
            <p:cNvSpPr/>
            <p:nvPr/>
          </p:nvSpPr>
          <p:spPr>
            <a:xfrm>
              <a:off x="803371" y="0"/>
              <a:ext cx="589538" cy="606976"/>
            </a:xfrm>
            <a:custGeom>
              <a:avLst/>
              <a:gdLst/>
              <a:ahLst/>
              <a:cxnLst>
                <a:cxn ang="0">
                  <a:pos x="wd2" y="hd2"/>
                </a:cxn>
                <a:cxn ang="5400000">
                  <a:pos x="wd2" y="hd2"/>
                </a:cxn>
                <a:cxn ang="10800000">
                  <a:pos x="wd2" y="hd2"/>
                </a:cxn>
                <a:cxn ang="16200000">
                  <a:pos x="wd2" y="hd2"/>
                </a:cxn>
              </a:cxnLst>
              <a:rect l="0" t="0" r="r" b="b"/>
              <a:pathLst>
                <a:path w="21600" h="21600" extrusionOk="0">
                  <a:moveTo>
                    <a:pt x="0" y="14737"/>
                  </a:moveTo>
                  <a:lnTo>
                    <a:pt x="21600" y="21600"/>
                  </a:lnTo>
                  <a:lnTo>
                    <a:pt x="16925" y="0"/>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34" name="9Slide.vn 70"/>
          <p:cNvGrpSpPr/>
          <p:nvPr/>
        </p:nvGrpSpPr>
        <p:grpSpPr>
          <a:xfrm>
            <a:off x="12891412" y="10236569"/>
            <a:ext cx="1402147" cy="1579031"/>
            <a:chOff x="0" y="0"/>
            <a:chExt cx="1402146" cy="1579030"/>
          </a:xfrm>
        </p:grpSpPr>
        <p:sp>
          <p:nvSpPr>
            <p:cNvPr id="1232" name="9Slide.vn 71"/>
            <p:cNvSpPr/>
            <p:nvPr/>
          </p:nvSpPr>
          <p:spPr>
            <a:xfrm>
              <a:off x="-1" y="-1"/>
              <a:ext cx="996988" cy="1525661"/>
            </a:xfrm>
            <a:custGeom>
              <a:avLst/>
              <a:gdLst/>
              <a:ahLst/>
              <a:cxnLst>
                <a:cxn ang="0">
                  <a:pos x="wd2" y="hd2"/>
                </a:cxn>
                <a:cxn ang="5400000">
                  <a:pos x="wd2" y="hd2"/>
                </a:cxn>
                <a:cxn ang="10800000">
                  <a:pos x="wd2" y="hd2"/>
                </a:cxn>
                <a:cxn ang="16200000">
                  <a:pos x="wd2" y="hd2"/>
                </a:cxn>
              </a:cxnLst>
              <a:rect l="0" t="0" r="r" b="b"/>
              <a:pathLst>
                <a:path w="20490" h="21446" extrusionOk="0">
                  <a:moveTo>
                    <a:pt x="15790" y="21446"/>
                  </a:moveTo>
                  <a:lnTo>
                    <a:pt x="4415" y="21446"/>
                  </a:lnTo>
                  <a:lnTo>
                    <a:pt x="4415" y="18140"/>
                  </a:lnTo>
                  <a:cubicBezTo>
                    <a:pt x="4415" y="18140"/>
                    <a:pt x="-532" y="12982"/>
                    <a:pt x="47" y="10332"/>
                  </a:cubicBezTo>
                  <a:cubicBezTo>
                    <a:pt x="623" y="7682"/>
                    <a:pt x="5323" y="13151"/>
                    <a:pt x="5323" y="13151"/>
                  </a:cubicBezTo>
                  <a:lnTo>
                    <a:pt x="4168" y="3792"/>
                  </a:lnTo>
                  <a:cubicBezTo>
                    <a:pt x="4168" y="3792"/>
                    <a:pt x="3756" y="2496"/>
                    <a:pt x="5158" y="2383"/>
                  </a:cubicBezTo>
                  <a:cubicBezTo>
                    <a:pt x="6560" y="2270"/>
                    <a:pt x="8456" y="9204"/>
                    <a:pt x="8456" y="9204"/>
                  </a:cubicBezTo>
                  <a:lnTo>
                    <a:pt x="10269" y="1199"/>
                  </a:lnTo>
                  <a:cubicBezTo>
                    <a:pt x="10269" y="1199"/>
                    <a:pt x="10516" y="-154"/>
                    <a:pt x="11753" y="15"/>
                  </a:cubicBezTo>
                  <a:cubicBezTo>
                    <a:pt x="12991" y="184"/>
                    <a:pt x="12991" y="8867"/>
                    <a:pt x="12991" y="8867"/>
                  </a:cubicBezTo>
                  <a:lnTo>
                    <a:pt x="15792" y="3551"/>
                  </a:lnTo>
                  <a:cubicBezTo>
                    <a:pt x="15792" y="3551"/>
                    <a:pt x="16451" y="2383"/>
                    <a:pt x="17523" y="2552"/>
                  </a:cubicBezTo>
                  <a:cubicBezTo>
                    <a:pt x="18596" y="2721"/>
                    <a:pt x="16204" y="11573"/>
                    <a:pt x="16204" y="11573"/>
                  </a:cubicBezTo>
                  <a:lnTo>
                    <a:pt x="19005" y="8416"/>
                  </a:lnTo>
                  <a:cubicBezTo>
                    <a:pt x="19005" y="8416"/>
                    <a:pt x="19581" y="7514"/>
                    <a:pt x="20325" y="7739"/>
                  </a:cubicBezTo>
                  <a:cubicBezTo>
                    <a:pt x="21068" y="7964"/>
                    <a:pt x="19165" y="13048"/>
                    <a:pt x="17192" y="15575"/>
                  </a:cubicBezTo>
                  <a:cubicBezTo>
                    <a:pt x="15584" y="17634"/>
                    <a:pt x="15790" y="21446"/>
                    <a:pt x="15790" y="21446"/>
                  </a:cubicBez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33" name="9Slide.vn 72"/>
            <p:cNvSpPr/>
            <p:nvPr/>
          </p:nvSpPr>
          <p:spPr>
            <a:xfrm>
              <a:off x="405159" y="53369"/>
              <a:ext cx="996988" cy="1525661"/>
            </a:xfrm>
            <a:custGeom>
              <a:avLst/>
              <a:gdLst/>
              <a:ahLst/>
              <a:cxnLst>
                <a:cxn ang="0">
                  <a:pos x="wd2" y="hd2"/>
                </a:cxn>
                <a:cxn ang="5400000">
                  <a:pos x="wd2" y="hd2"/>
                </a:cxn>
                <a:cxn ang="10800000">
                  <a:pos x="wd2" y="hd2"/>
                </a:cxn>
                <a:cxn ang="16200000">
                  <a:pos x="wd2" y="hd2"/>
                </a:cxn>
              </a:cxnLst>
              <a:rect l="0" t="0" r="r" b="b"/>
              <a:pathLst>
                <a:path w="20490" h="21446" extrusionOk="0">
                  <a:moveTo>
                    <a:pt x="15790" y="21446"/>
                  </a:moveTo>
                  <a:lnTo>
                    <a:pt x="4415" y="21446"/>
                  </a:lnTo>
                  <a:lnTo>
                    <a:pt x="4415" y="18141"/>
                  </a:lnTo>
                  <a:cubicBezTo>
                    <a:pt x="4415" y="18141"/>
                    <a:pt x="-532" y="12982"/>
                    <a:pt x="47" y="10332"/>
                  </a:cubicBezTo>
                  <a:cubicBezTo>
                    <a:pt x="623" y="7682"/>
                    <a:pt x="5323" y="13151"/>
                    <a:pt x="5323" y="13151"/>
                  </a:cubicBezTo>
                  <a:lnTo>
                    <a:pt x="4168" y="3792"/>
                  </a:lnTo>
                  <a:cubicBezTo>
                    <a:pt x="4168" y="3792"/>
                    <a:pt x="3756" y="2496"/>
                    <a:pt x="5158" y="2383"/>
                  </a:cubicBezTo>
                  <a:cubicBezTo>
                    <a:pt x="6560" y="2270"/>
                    <a:pt x="8456" y="9204"/>
                    <a:pt x="8456" y="9204"/>
                  </a:cubicBezTo>
                  <a:lnTo>
                    <a:pt x="10269" y="1199"/>
                  </a:lnTo>
                  <a:cubicBezTo>
                    <a:pt x="10269" y="1199"/>
                    <a:pt x="10516" y="-154"/>
                    <a:pt x="11753" y="15"/>
                  </a:cubicBezTo>
                  <a:cubicBezTo>
                    <a:pt x="12991" y="184"/>
                    <a:pt x="12991" y="8867"/>
                    <a:pt x="12991" y="8867"/>
                  </a:cubicBezTo>
                  <a:lnTo>
                    <a:pt x="15792" y="3551"/>
                  </a:lnTo>
                  <a:cubicBezTo>
                    <a:pt x="15792" y="3551"/>
                    <a:pt x="16451" y="2383"/>
                    <a:pt x="17523" y="2552"/>
                  </a:cubicBezTo>
                  <a:cubicBezTo>
                    <a:pt x="18596" y="2721"/>
                    <a:pt x="16204" y="11573"/>
                    <a:pt x="16204" y="11573"/>
                  </a:cubicBezTo>
                  <a:lnTo>
                    <a:pt x="19005" y="8416"/>
                  </a:lnTo>
                  <a:cubicBezTo>
                    <a:pt x="19005" y="8416"/>
                    <a:pt x="19581" y="7514"/>
                    <a:pt x="20325" y="7739"/>
                  </a:cubicBezTo>
                  <a:cubicBezTo>
                    <a:pt x="21068" y="7964"/>
                    <a:pt x="19165" y="13048"/>
                    <a:pt x="17192" y="15575"/>
                  </a:cubicBezTo>
                  <a:cubicBezTo>
                    <a:pt x="15584" y="17634"/>
                    <a:pt x="15790" y="21446"/>
                    <a:pt x="15790" y="21446"/>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pic>
        <p:nvPicPr>
          <p:cNvPr id="74" name="Picture Placeholder 2">
            <a:extLst>
              <a:ext uri="{FF2B5EF4-FFF2-40B4-BE49-F238E27FC236}">
                <a16:creationId xmlns:a16="http://schemas.microsoft.com/office/drawing/2014/main" id="{C19836F7-793D-40C9-BD1B-66623F4581BC}"/>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163"/>
                                        </p:tgtEl>
                                        <p:attrNameLst>
                                          <p:attrName>style.visibility</p:attrName>
                                        </p:attrNameLst>
                                      </p:cBhvr>
                                      <p:to>
                                        <p:strVal val="visible"/>
                                      </p:to>
                                    </p:set>
                                    <p:anim calcmode="lin" valueType="num">
                                      <p:cBhvr>
                                        <p:cTn id="7" dur="1000" fill="hold"/>
                                        <p:tgtEl>
                                          <p:spTgt spid="1163"/>
                                        </p:tgtEl>
                                        <p:attrNameLst>
                                          <p:attrName>ppt_x</p:attrName>
                                        </p:attrNameLst>
                                      </p:cBhvr>
                                      <p:tavLst>
                                        <p:tav tm="0">
                                          <p:val>
                                            <p:strVal val="#ppt_x"/>
                                          </p:val>
                                        </p:tav>
                                        <p:tav tm="100000">
                                          <p:val>
                                            <p:strVal val="#ppt_x"/>
                                          </p:val>
                                        </p:tav>
                                      </p:tavLst>
                                    </p:anim>
                                    <p:anim calcmode="lin" valueType="num">
                                      <p:cBhvr>
                                        <p:cTn id="8" dur="1000" fill="hold"/>
                                        <p:tgtEl>
                                          <p:spTgt spid="116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1175"/>
                                        </p:tgtEl>
                                        <p:attrNameLst>
                                          <p:attrName>style.visibility</p:attrName>
                                        </p:attrNameLst>
                                      </p:cBhvr>
                                      <p:to>
                                        <p:strVal val="visible"/>
                                      </p:to>
                                    </p:set>
                                    <p:anim calcmode="lin" valueType="num">
                                      <p:cBhvr>
                                        <p:cTn id="12" dur="1000" fill="hold"/>
                                        <p:tgtEl>
                                          <p:spTgt spid="1175"/>
                                        </p:tgtEl>
                                        <p:attrNameLst>
                                          <p:attrName>ppt_x</p:attrName>
                                        </p:attrNameLst>
                                      </p:cBhvr>
                                      <p:tavLst>
                                        <p:tav tm="0">
                                          <p:val>
                                            <p:strVal val="#ppt_x"/>
                                          </p:val>
                                        </p:tav>
                                        <p:tav tm="100000">
                                          <p:val>
                                            <p:strVal val="#ppt_x"/>
                                          </p:val>
                                        </p:tav>
                                      </p:tavLst>
                                    </p:anim>
                                    <p:anim calcmode="lin" valueType="num">
                                      <p:cBhvr>
                                        <p:cTn id="13" dur="1000" fill="hold"/>
                                        <p:tgtEl>
                                          <p:spTgt spid="117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8" fill="hold" grpId="3" nodeType="afterEffect">
                                  <p:stCondLst>
                                    <p:cond delay="0"/>
                                  </p:stCondLst>
                                  <p:iterate>
                                    <p:tmAbs val="0"/>
                                  </p:iterate>
                                  <p:childTnLst>
                                    <p:set>
                                      <p:cBhvr>
                                        <p:cTn id="16" fill="hold"/>
                                        <p:tgtEl>
                                          <p:spTgt spid="1190"/>
                                        </p:tgtEl>
                                        <p:attrNameLst>
                                          <p:attrName>style.visibility</p:attrName>
                                        </p:attrNameLst>
                                      </p:cBhvr>
                                      <p:to>
                                        <p:strVal val="visible"/>
                                      </p:to>
                                    </p:set>
                                    <p:animEffect transition="in" filter="wipe(left)">
                                      <p:cBhvr>
                                        <p:cTn id="17" dur="500"/>
                                        <p:tgtEl>
                                          <p:spTgt spid="1190"/>
                                        </p:tgtEl>
                                      </p:cBhvr>
                                    </p:animEffect>
                                  </p:childTnLst>
                                </p:cTn>
                              </p:par>
                            </p:childTnLst>
                          </p:cTn>
                        </p:par>
                        <p:par>
                          <p:cTn id="18" fill="hold">
                            <p:stCondLst>
                              <p:cond delay="2500"/>
                            </p:stCondLst>
                            <p:childTnLst>
                              <p:par>
                                <p:cTn id="19" presetID="9" presetClass="entr" fill="hold" grpId="4" nodeType="afterEffect">
                                  <p:stCondLst>
                                    <p:cond delay="0"/>
                                  </p:stCondLst>
                                  <p:iterate>
                                    <p:tmAbs val="0"/>
                                  </p:iterate>
                                  <p:childTnLst>
                                    <p:set>
                                      <p:cBhvr>
                                        <p:cTn id="20" fill="hold"/>
                                        <p:tgtEl>
                                          <p:spTgt spid="1202"/>
                                        </p:tgtEl>
                                        <p:attrNameLst>
                                          <p:attrName>style.visibility</p:attrName>
                                        </p:attrNameLst>
                                      </p:cBhvr>
                                      <p:to>
                                        <p:strVal val="visible"/>
                                      </p:to>
                                    </p:set>
                                    <p:animEffect transition="in" filter="dissolve">
                                      <p:cBhvr>
                                        <p:cTn id="21" dur="500"/>
                                        <p:tgtEl>
                                          <p:spTgt spid="1202"/>
                                        </p:tgtEl>
                                      </p:cBhvr>
                                    </p:animEffect>
                                  </p:childTnLst>
                                </p:cTn>
                              </p:par>
                            </p:childTnLst>
                          </p:cTn>
                        </p:par>
                        <p:par>
                          <p:cTn id="22" fill="hold">
                            <p:stCondLst>
                              <p:cond delay="3000"/>
                            </p:stCondLst>
                            <p:childTnLst>
                              <p:par>
                                <p:cTn id="23" presetID="22" presetClass="entr" presetSubtype="8" fill="hold" grpId="5" nodeType="afterEffect">
                                  <p:stCondLst>
                                    <p:cond delay="0"/>
                                  </p:stCondLst>
                                  <p:iterate>
                                    <p:tmAbs val="0"/>
                                  </p:iterate>
                                  <p:childTnLst>
                                    <p:set>
                                      <p:cBhvr>
                                        <p:cTn id="24" fill="hold"/>
                                        <p:tgtEl>
                                          <p:spTgt spid="1205"/>
                                        </p:tgtEl>
                                        <p:attrNameLst>
                                          <p:attrName>style.visibility</p:attrName>
                                        </p:attrNameLst>
                                      </p:cBhvr>
                                      <p:to>
                                        <p:strVal val="visible"/>
                                      </p:to>
                                    </p:set>
                                    <p:animEffect transition="in" filter="wipe(left)">
                                      <p:cBhvr>
                                        <p:cTn id="25" dur="500"/>
                                        <p:tgtEl>
                                          <p:spTgt spid="1205"/>
                                        </p:tgtEl>
                                      </p:cBhvr>
                                    </p:animEffect>
                                  </p:childTnLst>
                                </p:cTn>
                              </p:par>
                            </p:childTnLst>
                          </p:cTn>
                        </p:par>
                        <p:par>
                          <p:cTn id="26" fill="hold">
                            <p:stCondLst>
                              <p:cond delay="3500"/>
                            </p:stCondLst>
                            <p:childTnLst>
                              <p:par>
                                <p:cTn id="27" presetID="22" presetClass="entr" presetSubtype="8" fill="hold" grpId="6" nodeType="afterEffect">
                                  <p:stCondLst>
                                    <p:cond delay="0"/>
                                  </p:stCondLst>
                                  <p:iterate>
                                    <p:tmAbs val="0"/>
                                  </p:iterate>
                                  <p:childTnLst>
                                    <p:set>
                                      <p:cBhvr>
                                        <p:cTn id="28" fill="hold"/>
                                        <p:tgtEl>
                                          <p:spTgt spid="1211"/>
                                        </p:tgtEl>
                                        <p:attrNameLst>
                                          <p:attrName>style.visibility</p:attrName>
                                        </p:attrNameLst>
                                      </p:cBhvr>
                                      <p:to>
                                        <p:strVal val="visible"/>
                                      </p:to>
                                    </p:set>
                                    <p:animEffect transition="in" filter="wipe(left)">
                                      <p:cBhvr>
                                        <p:cTn id="29" dur="500"/>
                                        <p:tgtEl>
                                          <p:spTgt spid="1211"/>
                                        </p:tgtEl>
                                      </p:cBhvr>
                                    </p:animEffect>
                                  </p:childTnLst>
                                </p:cTn>
                              </p:par>
                            </p:childTnLst>
                          </p:cTn>
                        </p:par>
                        <p:par>
                          <p:cTn id="30" fill="hold">
                            <p:stCondLst>
                              <p:cond delay="4000"/>
                            </p:stCondLst>
                            <p:childTnLst>
                              <p:par>
                                <p:cTn id="31" presetID="22" presetClass="entr" presetSubtype="8" fill="hold" grpId="7" nodeType="afterEffect">
                                  <p:stCondLst>
                                    <p:cond delay="0"/>
                                  </p:stCondLst>
                                  <p:iterate>
                                    <p:tmAbs val="0"/>
                                  </p:iterate>
                                  <p:childTnLst>
                                    <p:set>
                                      <p:cBhvr>
                                        <p:cTn id="32" fill="hold"/>
                                        <p:tgtEl>
                                          <p:spTgt spid="1208"/>
                                        </p:tgtEl>
                                        <p:attrNameLst>
                                          <p:attrName>style.visibility</p:attrName>
                                        </p:attrNameLst>
                                      </p:cBhvr>
                                      <p:to>
                                        <p:strVal val="visible"/>
                                      </p:to>
                                    </p:set>
                                    <p:animEffect transition="in" filter="wipe(left)">
                                      <p:cBhvr>
                                        <p:cTn id="33" dur="500"/>
                                        <p:tgtEl>
                                          <p:spTgt spid="1208"/>
                                        </p:tgtEl>
                                      </p:cBhvr>
                                    </p:animEffect>
                                  </p:childTnLst>
                                </p:cTn>
                              </p:par>
                            </p:childTnLst>
                          </p:cTn>
                        </p:par>
                        <p:par>
                          <p:cTn id="34" fill="hold">
                            <p:stCondLst>
                              <p:cond delay="4500"/>
                            </p:stCondLst>
                            <p:childTnLst>
                              <p:par>
                                <p:cTn id="35" presetID="9" presetClass="entr" fill="hold" grpId="8" nodeType="afterEffect">
                                  <p:stCondLst>
                                    <p:cond delay="0"/>
                                  </p:stCondLst>
                                  <p:iterate>
                                    <p:tmAbs val="0"/>
                                  </p:iterate>
                                  <p:childTnLst>
                                    <p:set>
                                      <p:cBhvr>
                                        <p:cTn id="36" fill="hold"/>
                                        <p:tgtEl>
                                          <p:spTgt spid="1164"/>
                                        </p:tgtEl>
                                        <p:attrNameLst>
                                          <p:attrName>style.visibility</p:attrName>
                                        </p:attrNameLst>
                                      </p:cBhvr>
                                      <p:to>
                                        <p:strVal val="visible"/>
                                      </p:to>
                                    </p:set>
                                    <p:animEffect transition="in" filter="dissolve">
                                      <p:cBhvr>
                                        <p:cTn id="37" dur="500"/>
                                        <p:tgtEl>
                                          <p:spTgt spid="1164"/>
                                        </p:tgtEl>
                                      </p:cBhvr>
                                    </p:animEffect>
                                  </p:childTnLst>
                                </p:cTn>
                              </p:par>
                            </p:childTnLst>
                          </p:cTn>
                        </p:par>
                        <p:par>
                          <p:cTn id="38" fill="hold">
                            <p:stCondLst>
                              <p:cond delay="5000"/>
                            </p:stCondLst>
                            <p:childTnLst>
                              <p:par>
                                <p:cTn id="39" presetID="9" presetClass="entr" fill="hold" grpId="9" nodeType="afterEffect">
                                  <p:stCondLst>
                                    <p:cond delay="0"/>
                                  </p:stCondLst>
                                  <p:iterate>
                                    <p:tmAbs val="0"/>
                                  </p:iterate>
                                  <p:childTnLst>
                                    <p:set>
                                      <p:cBhvr>
                                        <p:cTn id="40" fill="hold"/>
                                        <p:tgtEl>
                                          <p:spTgt spid="1165"/>
                                        </p:tgtEl>
                                        <p:attrNameLst>
                                          <p:attrName>style.visibility</p:attrName>
                                        </p:attrNameLst>
                                      </p:cBhvr>
                                      <p:to>
                                        <p:strVal val="visible"/>
                                      </p:to>
                                    </p:set>
                                    <p:animEffect transition="in" filter="dissolve">
                                      <p:cBhvr>
                                        <p:cTn id="41" dur="500"/>
                                        <p:tgtEl>
                                          <p:spTgt spid="1165"/>
                                        </p:tgtEl>
                                      </p:cBhvr>
                                    </p:animEffect>
                                  </p:childTnLst>
                                </p:cTn>
                              </p:par>
                            </p:childTnLst>
                          </p:cTn>
                        </p:par>
                        <p:par>
                          <p:cTn id="42" fill="hold">
                            <p:stCondLst>
                              <p:cond delay="5500"/>
                            </p:stCondLst>
                            <p:childTnLst>
                              <p:par>
                                <p:cTn id="43" presetID="9" presetClass="entr" fill="hold" grpId="10" nodeType="afterEffect">
                                  <p:stCondLst>
                                    <p:cond delay="0"/>
                                  </p:stCondLst>
                                  <p:iterate>
                                    <p:tmAbs val="0"/>
                                  </p:iterate>
                                  <p:childTnLst>
                                    <p:set>
                                      <p:cBhvr>
                                        <p:cTn id="44" fill="hold"/>
                                        <p:tgtEl>
                                          <p:spTgt spid="1166"/>
                                        </p:tgtEl>
                                        <p:attrNameLst>
                                          <p:attrName>style.visibility</p:attrName>
                                        </p:attrNameLst>
                                      </p:cBhvr>
                                      <p:to>
                                        <p:strVal val="visible"/>
                                      </p:to>
                                    </p:set>
                                    <p:animEffect transition="in" filter="dissolve">
                                      <p:cBhvr>
                                        <p:cTn id="45" dur="500"/>
                                        <p:tgtEl>
                                          <p:spTgt spid="1166"/>
                                        </p:tgtEl>
                                      </p:cBhvr>
                                    </p:animEffect>
                                  </p:childTnLst>
                                </p:cTn>
                              </p:par>
                            </p:childTnLst>
                          </p:cTn>
                        </p:par>
                        <p:par>
                          <p:cTn id="46" fill="hold">
                            <p:stCondLst>
                              <p:cond delay="6000"/>
                            </p:stCondLst>
                            <p:childTnLst>
                              <p:par>
                                <p:cTn id="47" presetID="9" presetClass="entr" fill="hold" grpId="11" nodeType="afterEffect">
                                  <p:stCondLst>
                                    <p:cond delay="0"/>
                                  </p:stCondLst>
                                  <p:iterate>
                                    <p:tmAbs val="0"/>
                                  </p:iterate>
                                  <p:childTnLst>
                                    <p:set>
                                      <p:cBhvr>
                                        <p:cTn id="48" fill="hold"/>
                                        <p:tgtEl>
                                          <p:spTgt spid="1197"/>
                                        </p:tgtEl>
                                        <p:attrNameLst>
                                          <p:attrName>style.visibility</p:attrName>
                                        </p:attrNameLst>
                                      </p:cBhvr>
                                      <p:to>
                                        <p:strVal val="visible"/>
                                      </p:to>
                                    </p:set>
                                    <p:animEffect transition="in" filter="dissolve">
                                      <p:cBhvr>
                                        <p:cTn id="49" dur="500"/>
                                        <p:tgtEl>
                                          <p:spTgt spid="1197"/>
                                        </p:tgtEl>
                                      </p:cBhvr>
                                    </p:animEffect>
                                  </p:childTnLst>
                                </p:cTn>
                              </p:par>
                            </p:childTnLst>
                          </p:cTn>
                        </p:par>
                        <p:par>
                          <p:cTn id="50" fill="hold">
                            <p:stCondLst>
                              <p:cond delay="6500"/>
                            </p:stCondLst>
                            <p:childTnLst>
                              <p:par>
                                <p:cTn id="51" presetID="9" presetClass="entr" fill="hold" grpId="12" nodeType="afterEffect">
                                  <p:stCondLst>
                                    <p:cond delay="0"/>
                                  </p:stCondLst>
                                  <p:iterate>
                                    <p:tmAbs val="0"/>
                                  </p:iterate>
                                  <p:childTnLst>
                                    <p:set>
                                      <p:cBhvr>
                                        <p:cTn id="52" fill="hold"/>
                                        <p:tgtEl>
                                          <p:spTgt spid="1225"/>
                                        </p:tgtEl>
                                        <p:attrNameLst>
                                          <p:attrName>style.visibility</p:attrName>
                                        </p:attrNameLst>
                                      </p:cBhvr>
                                      <p:to>
                                        <p:strVal val="visible"/>
                                      </p:to>
                                    </p:set>
                                    <p:animEffect transition="in" filter="dissolve">
                                      <p:cBhvr>
                                        <p:cTn id="53" dur="500"/>
                                        <p:tgtEl>
                                          <p:spTgt spid="1225"/>
                                        </p:tgtEl>
                                      </p:cBhvr>
                                    </p:animEffect>
                                  </p:childTnLst>
                                </p:cTn>
                              </p:par>
                            </p:childTnLst>
                          </p:cTn>
                        </p:par>
                        <p:par>
                          <p:cTn id="54" fill="hold">
                            <p:stCondLst>
                              <p:cond delay="7000"/>
                            </p:stCondLst>
                            <p:childTnLst>
                              <p:par>
                                <p:cTn id="55" presetID="9" presetClass="entr" fill="hold" grpId="13" nodeType="afterEffect">
                                  <p:stCondLst>
                                    <p:cond delay="0"/>
                                  </p:stCondLst>
                                  <p:iterate>
                                    <p:tmAbs val="0"/>
                                  </p:iterate>
                                  <p:childTnLst>
                                    <p:set>
                                      <p:cBhvr>
                                        <p:cTn id="56" fill="hold"/>
                                        <p:tgtEl>
                                          <p:spTgt spid="1234"/>
                                        </p:tgtEl>
                                        <p:attrNameLst>
                                          <p:attrName>style.visibility</p:attrName>
                                        </p:attrNameLst>
                                      </p:cBhvr>
                                      <p:to>
                                        <p:strVal val="visible"/>
                                      </p:to>
                                    </p:set>
                                    <p:animEffect transition="in" filter="dissolve">
                                      <p:cBhvr>
                                        <p:cTn id="57" dur="500"/>
                                        <p:tgtEl>
                                          <p:spTgt spid="1234"/>
                                        </p:tgtEl>
                                      </p:cBhvr>
                                    </p:animEffect>
                                  </p:childTnLst>
                                </p:cTn>
                              </p:par>
                            </p:childTnLst>
                          </p:cTn>
                        </p:par>
                        <p:par>
                          <p:cTn id="58" fill="hold">
                            <p:stCondLst>
                              <p:cond delay="7500"/>
                            </p:stCondLst>
                            <p:childTnLst>
                              <p:par>
                                <p:cTn id="59" presetID="22" presetClass="entr" presetSubtype="8" fill="hold" grpId="14" nodeType="afterEffect">
                                  <p:stCondLst>
                                    <p:cond delay="0"/>
                                  </p:stCondLst>
                                  <p:iterate>
                                    <p:tmAbs val="0"/>
                                  </p:iterate>
                                  <p:childTnLst>
                                    <p:set>
                                      <p:cBhvr>
                                        <p:cTn id="60" fill="hold"/>
                                        <p:tgtEl>
                                          <p:spTgt spid="1228"/>
                                        </p:tgtEl>
                                        <p:attrNameLst>
                                          <p:attrName>style.visibility</p:attrName>
                                        </p:attrNameLst>
                                      </p:cBhvr>
                                      <p:to>
                                        <p:strVal val="visible"/>
                                      </p:to>
                                    </p:set>
                                    <p:animEffect transition="in" filter="wipe(left)">
                                      <p:cBhvr>
                                        <p:cTn id="61" dur="500"/>
                                        <p:tgtEl>
                                          <p:spTgt spid="1228"/>
                                        </p:tgtEl>
                                      </p:cBhvr>
                                    </p:animEffect>
                                  </p:childTnLst>
                                </p:cTn>
                              </p:par>
                            </p:childTnLst>
                          </p:cTn>
                        </p:par>
                        <p:par>
                          <p:cTn id="62" fill="hold">
                            <p:stCondLst>
                              <p:cond delay="8000"/>
                            </p:stCondLst>
                            <p:childTnLst>
                              <p:par>
                                <p:cTn id="63" presetID="22" presetClass="entr" presetSubtype="8" fill="hold" grpId="15" nodeType="afterEffect">
                                  <p:stCondLst>
                                    <p:cond delay="0"/>
                                  </p:stCondLst>
                                  <p:iterate>
                                    <p:tmAbs val="0"/>
                                  </p:iterate>
                                  <p:childTnLst>
                                    <p:set>
                                      <p:cBhvr>
                                        <p:cTn id="64" fill="hold"/>
                                        <p:tgtEl>
                                          <p:spTgt spid="1214"/>
                                        </p:tgtEl>
                                        <p:attrNameLst>
                                          <p:attrName>style.visibility</p:attrName>
                                        </p:attrNameLst>
                                      </p:cBhvr>
                                      <p:to>
                                        <p:strVal val="visible"/>
                                      </p:to>
                                    </p:set>
                                    <p:animEffect transition="in" filter="wipe(left)">
                                      <p:cBhvr>
                                        <p:cTn id="65" dur="500"/>
                                        <p:tgtEl>
                                          <p:spTgt spid="1214"/>
                                        </p:tgtEl>
                                      </p:cBhvr>
                                    </p:animEffect>
                                  </p:childTnLst>
                                </p:cTn>
                              </p:par>
                            </p:childTnLst>
                          </p:cTn>
                        </p:par>
                        <p:par>
                          <p:cTn id="66" fill="hold">
                            <p:stCondLst>
                              <p:cond delay="8500"/>
                            </p:stCondLst>
                            <p:childTnLst>
                              <p:par>
                                <p:cTn id="67" presetID="22" presetClass="entr" presetSubtype="8" fill="hold" grpId="16" nodeType="afterEffect">
                                  <p:stCondLst>
                                    <p:cond delay="0"/>
                                  </p:stCondLst>
                                  <p:iterate>
                                    <p:tmAbs val="0"/>
                                  </p:iterate>
                                  <p:childTnLst>
                                    <p:set>
                                      <p:cBhvr>
                                        <p:cTn id="68" fill="hold"/>
                                        <p:tgtEl>
                                          <p:spTgt spid="1231"/>
                                        </p:tgtEl>
                                        <p:attrNameLst>
                                          <p:attrName>style.visibility</p:attrName>
                                        </p:attrNameLst>
                                      </p:cBhvr>
                                      <p:to>
                                        <p:strVal val="visible"/>
                                      </p:to>
                                    </p:set>
                                    <p:animEffect transition="in" filter="wipe(left)">
                                      <p:cBhvr>
                                        <p:cTn id="69" dur="500"/>
                                        <p:tgtEl>
                                          <p:spTgt spid="1231"/>
                                        </p:tgtEl>
                                      </p:cBhvr>
                                    </p:animEffect>
                                  </p:childTnLst>
                                </p:cTn>
                              </p:par>
                            </p:childTnLst>
                          </p:cTn>
                        </p:par>
                        <p:par>
                          <p:cTn id="70" fill="hold">
                            <p:stCondLst>
                              <p:cond delay="9000"/>
                            </p:stCondLst>
                            <p:childTnLst>
                              <p:par>
                                <p:cTn id="71" presetID="2" presetClass="entr" presetSubtype="4" fill="hold" grpId="17" nodeType="afterEffect">
                                  <p:stCondLst>
                                    <p:cond delay="0"/>
                                  </p:stCondLst>
                                  <p:iterate>
                                    <p:tmAbs val="0"/>
                                  </p:iterate>
                                  <p:childTnLst>
                                    <p:set>
                                      <p:cBhvr>
                                        <p:cTn id="72" fill="hold"/>
                                        <p:tgtEl>
                                          <p:spTgt spid="1184"/>
                                        </p:tgtEl>
                                        <p:attrNameLst>
                                          <p:attrName>style.visibility</p:attrName>
                                        </p:attrNameLst>
                                      </p:cBhvr>
                                      <p:to>
                                        <p:strVal val="visible"/>
                                      </p:to>
                                    </p:set>
                                    <p:anim calcmode="lin" valueType="num">
                                      <p:cBhvr>
                                        <p:cTn id="73" dur="500" fill="hold"/>
                                        <p:tgtEl>
                                          <p:spTgt spid="1184"/>
                                        </p:tgtEl>
                                        <p:attrNameLst>
                                          <p:attrName>ppt_x</p:attrName>
                                        </p:attrNameLst>
                                      </p:cBhvr>
                                      <p:tavLst>
                                        <p:tav tm="0">
                                          <p:val>
                                            <p:strVal val="#ppt_x"/>
                                          </p:val>
                                        </p:tav>
                                        <p:tav tm="100000">
                                          <p:val>
                                            <p:strVal val="#ppt_x"/>
                                          </p:val>
                                        </p:tav>
                                      </p:tavLst>
                                    </p:anim>
                                    <p:anim calcmode="lin" valueType="num">
                                      <p:cBhvr>
                                        <p:cTn id="74" dur="500" fill="hold"/>
                                        <p:tgtEl>
                                          <p:spTgt spid="1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1" animBg="1" advAuto="0"/>
      <p:bldP spid="1164" grpId="8" animBg="1" advAuto="0"/>
      <p:bldP spid="1165" grpId="9" animBg="1" advAuto="0"/>
      <p:bldP spid="1166" grpId="10" animBg="1" advAuto="0"/>
      <p:bldP spid="1175" grpId="2" animBg="1" advAuto="0"/>
      <p:bldP spid="1184" grpId="17" animBg="1" advAuto="0"/>
      <p:bldP spid="1190" grpId="3" animBg="1" advAuto="0"/>
      <p:bldP spid="1197" grpId="11" animBg="1" advAuto="0"/>
      <p:bldP spid="1202" grpId="4" animBg="1" advAuto="0"/>
      <p:bldP spid="1205" grpId="5" animBg="1" advAuto="0"/>
      <p:bldP spid="1208" grpId="7" animBg="1" advAuto="0"/>
      <p:bldP spid="1211" grpId="6" animBg="1" advAuto="0"/>
      <p:bldP spid="1214" grpId="15" animBg="1" advAuto="0"/>
      <p:bldP spid="1225" grpId="12" animBg="1" advAuto="0"/>
      <p:bldP spid="1228" grpId="14" animBg="1" advAuto="0"/>
      <p:bldP spid="1231" grpId="16" animBg="1" advAuto="0"/>
      <p:bldP spid="1234" grpId="1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9Slide.vn 1"/>
          <p:cNvSpPr txBox="1">
            <a:spLocks noGrp="1"/>
          </p:cNvSpPr>
          <p:nvPr>
            <p:ph type="title"/>
          </p:nvPr>
        </p:nvSpPr>
        <p:spPr>
          <a:prstGeom prst="rect">
            <a:avLst/>
          </a:prstGeom>
        </p:spPr>
        <p:txBody>
          <a:bodyPr/>
          <a:lstStyle>
            <a:lvl1pPr>
              <a:defRPr>
                <a:solidFill>
                  <a:schemeClr val="accent6"/>
                </a:solidFill>
              </a:defRPr>
            </a:lvl1pPr>
          </a:lstStyle>
          <a:p>
            <a:r>
              <a:t>NVirus Anatomy</a:t>
            </a:r>
          </a:p>
        </p:txBody>
      </p:sp>
      <p:grpSp>
        <p:nvGrpSpPr>
          <p:cNvPr id="1294" name="9Slide.vn 2"/>
          <p:cNvGrpSpPr/>
          <p:nvPr/>
        </p:nvGrpSpPr>
        <p:grpSpPr>
          <a:xfrm>
            <a:off x="-521834" y="5240449"/>
            <a:ext cx="5996621" cy="8852689"/>
            <a:chOff x="0" y="0"/>
            <a:chExt cx="5996620" cy="8852687"/>
          </a:xfrm>
        </p:grpSpPr>
        <p:sp>
          <p:nvSpPr>
            <p:cNvPr id="1237" name="9Slide.vn 3"/>
            <p:cNvSpPr/>
            <p:nvPr/>
          </p:nvSpPr>
          <p:spPr>
            <a:xfrm>
              <a:off x="-1" y="0"/>
              <a:ext cx="5463671" cy="4275693"/>
            </a:xfrm>
            <a:custGeom>
              <a:avLst/>
              <a:gdLst/>
              <a:ahLst/>
              <a:cxnLst>
                <a:cxn ang="0">
                  <a:pos x="wd2" y="hd2"/>
                </a:cxn>
                <a:cxn ang="5400000">
                  <a:pos x="wd2" y="hd2"/>
                </a:cxn>
                <a:cxn ang="10800000">
                  <a:pos x="wd2" y="hd2"/>
                </a:cxn>
                <a:cxn ang="16200000">
                  <a:pos x="wd2" y="hd2"/>
                </a:cxn>
              </a:cxnLst>
              <a:rect l="0" t="0" r="r" b="b"/>
              <a:pathLst>
                <a:path w="21006" h="21534" extrusionOk="0">
                  <a:moveTo>
                    <a:pt x="20203" y="17955"/>
                  </a:moveTo>
                  <a:cubicBezTo>
                    <a:pt x="19698" y="19072"/>
                    <a:pt x="18933" y="20321"/>
                    <a:pt x="17843" y="19860"/>
                  </a:cubicBezTo>
                  <a:cubicBezTo>
                    <a:pt x="17798" y="19882"/>
                    <a:pt x="17801" y="19924"/>
                    <a:pt x="17750" y="19897"/>
                  </a:cubicBezTo>
                  <a:cubicBezTo>
                    <a:pt x="17694" y="19695"/>
                    <a:pt x="17602" y="19412"/>
                    <a:pt x="17646" y="19212"/>
                  </a:cubicBezTo>
                  <a:cubicBezTo>
                    <a:pt x="17894" y="19011"/>
                    <a:pt x="18118" y="18842"/>
                    <a:pt x="18338" y="18564"/>
                  </a:cubicBezTo>
                  <a:cubicBezTo>
                    <a:pt x="18084" y="18347"/>
                    <a:pt x="17875" y="17820"/>
                    <a:pt x="17703" y="17484"/>
                  </a:cubicBezTo>
                  <a:cubicBezTo>
                    <a:pt x="17473" y="17038"/>
                    <a:pt x="17225" y="16568"/>
                    <a:pt x="17017" y="16098"/>
                  </a:cubicBezTo>
                  <a:cubicBezTo>
                    <a:pt x="16775" y="15551"/>
                    <a:pt x="16364" y="14510"/>
                    <a:pt x="16425" y="13854"/>
                  </a:cubicBezTo>
                  <a:cubicBezTo>
                    <a:pt x="16325" y="14020"/>
                    <a:pt x="16120" y="14089"/>
                    <a:pt x="15968" y="14157"/>
                  </a:cubicBezTo>
                  <a:cubicBezTo>
                    <a:pt x="15984" y="14002"/>
                    <a:pt x="15996" y="13846"/>
                    <a:pt x="16008" y="13689"/>
                  </a:cubicBezTo>
                  <a:cubicBezTo>
                    <a:pt x="16026" y="13426"/>
                    <a:pt x="16040" y="13162"/>
                    <a:pt x="16054" y="12898"/>
                  </a:cubicBezTo>
                  <a:cubicBezTo>
                    <a:pt x="16089" y="12202"/>
                    <a:pt x="16126" y="11506"/>
                    <a:pt x="16260" y="10829"/>
                  </a:cubicBezTo>
                  <a:cubicBezTo>
                    <a:pt x="15127" y="10822"/>
                    <a:pt x="13919" y="9437"/>
                    <a:pt x="13523" y="8064"/>
                  </a:cubicBezTo>
                  <a:cubicBezTo>
                    <a:pt x="13102" y="8799"/>
                    <a:pt x="12317" y="9498"/>
                    <a:pt x="11769" y="10126"/>
                  </a:cubicBezTo>
                  <a:cubicBezTo>
                    <a:pt x="10990" y="11020"/>
                    <a:pt x="9907" y="11971"/>
                    <a:pt x="8872" y="12169"/>
                  </a:cubicBezTo>
                  <a:cubicBezTo>
                    <a:pt x="8948" y="11489"/>
                    <a:pt x="8518" y="10565"/>
                    <a:pt x="7932" y="11132"/>
                  </a:cubicBezTo>
                  <a:cubicBezTo>
                    <a:pt x="7426" y="11620"/>
                    <a:pt x="7857" y="13094"/>
                    <a:pt x="8410" y="13120"/>
                  </a:cubicBezTo>
                  <a:cubicBezTo>
                    <a:pt x="8629" y="13678"/>
                    <a:pt x="8979" y="14327"/>
                    <a:pt x="8608" y="14848"/>
                  </a:cubicBezTo>
                  <a:cubicBezTo>
                    <a:pt x="8597" y="14864"/>
                    <a:pt x="8582" y="14867"/>
                    <a:pt x="8564" y="14860"/>
                  </a:cubicBezTo>
                  <a:cubicBezTo>
                    <a:pt x="8492" y="14833"/>
                    <a:pt x="8381" y="14629"/>
                    <a:pt x="8344" y="14502"/>
                  </a:cubicBezTo>
                  <a:cubicBezTo>
                    <a:pt x="7776" y="14507"/>
                    <a:pt x="7555" y="15089"/>
                    <a:pt x="7586" y="15842"/>
                  </a:cubicBezTo>
                  <a:cubicBezTo>
                    <a:pt x="7382" y="15836"/>
                    <a:pt x="7061" y="15909"/>
                    <a:pt x="6906" y="16098"/>
                  </a:cubicBezTo>
                  <a:cubicBezTo>
                    <a:pt x="6740" y="16303"/>
                    <a:pt x="6640" y="16619"/>
                    <a:pt x="6827" y="16921"/>
                  </a:cubicBezTo>
                  <a:cubicBezTo>
                    <a:pt x="6163" y="17392"/>
                    <a:pt x="4958" y="19000"/>
                    <a:pt x="4320" y="21502"/>
                  </a:cubicBezTo>
                  <a:cubicBezTo>
                    <a:pt x="4320" y="21502"/>
                    <a:pt x="4320" y="21503"/>
                    <a:pt x="4319" y="21505"/>
                  </a:cubicBezTo>
                  <a:cubicBezTo>
                    <a:pt x="4288" y="21600"/>
                    <a:pt x="3961" y="21434"/>
                    <a:pt x="3820" y="21374"/>
                  </a:cubicBezTo>
                  <a:cubicBezTo>
                    <a:pt x="3034" y="21038"/>
                    <a:pt x="2211" y="20609"/>
                    <a:pt x="1540" y="19970"/>
                  </a:cubicBezTo>
                  <a:cubicBezTo>
                    <a:pt x="546" y="19024"/>
                    <a:pt x="-275" y="17488"/>
                    <a:pt x="87" y="15816"/>
                  </a:cubicBezTo>
                  <a:cubicBezTo>
                    <a:pt x="350" y="14601"/>
                    <a:pt x="1146" y="13580"/>
                    <a:pt x="1963" y="12992"/>
                  </a:cubicBezTo>
                  <a:cubicBezTo>
                    <a:pt x="3141" y="12145"/>
                    <a:pt x="4470" y="12113"/>
                    <a:pt x="5715" y="11552"/>
                  </a:cubicBezTo>
                  <a:cubicBezTo>
                    <a:pt x="6156" y="11354"/>
                    <a:pt x="6651" y="10886"/>
                    <a:pt x="6761" y="10268"/>
                  </a:cubicBezTo>
                  <a:cubicBezTo>
                    <a:pt x="6432" y="9788"/>
                    <a:pt x="6568" y="8603"/>
                    <a:pt x="6653" y="8020"/>
                  </a:cubicBezTo>
                  <a:cubicBezTo>
                    <a:pt x="6849" y="6682"/>
                    <a:pt x="7569" y="5792"/>
                    <a:pt x="8368" y="4997"/>
                  </a:cubicBezTo>
                  <a:cubicBezTo>
                    <a:pt x="9069" y="4299"/>
                    <a:pt x="9981" y="3774"/>
                    <a:pt x="10835" y="3494"/>
                  </a:cubicBezTo>
                  <a:cubicBezTo>
                    <a:pt x="11756" y="3193"/>
                    <a:pt x="12628" y="3325"/>
                    <a:pt x="13556" y="3268"/>
                  </a:cubicBezTo>
                  <a:cubicBezTo>
                    <a:pt x="13673" y="2819"/>
                    <a:pt x="13984" y="2426"/>
                    <a:pt x="14104" y="1931"/>
                  </a:cubicBezTo>
                  <a:cubicBezTo>
                    <a:pt x="14254" y="1314"/>
                    <a:pt x="14172" y="618"/>
                    <a:pt x="14081" y="0"/>
                  </a:cubicBezTo>
                  <a:cubicBezTo>
                    <a:pt x="14822" y="628"/>
                    <a:pt x="15042" y="2734"/>
                    <a:pt x="14215" y="3398"/>
                  </a:cubicBezTo>
                  <a:cubicBezTo>
                    <a:pt x="14760" y="3036"/>
                    <a:pt x="16288" y="2629"/>
                    <a:pt x="16720" y="3410"/>
                  </a:cubicBezTo>
                  <a:cubicBezTo>
                    <a:pt x="16285" y="3355"/>
                    <a:pt x="15761" y="3312"/>
                    <a:pt x="15436" y="3528"/>
                  </a:cubicBezTo>
                  <a:cubicBezTo>
                    <a:pt x="16375" y="4297"/>
                    <a:pt x="17045" y="5811"/>
                    <a:pt x="17309" y="7201"/>
                  </a:cubicBezTo>
                  <a:cubicBezTo>
                    <a:pt x="17588" y="8673"/>
                    <a:pt x="17039" y="10282"/>
                    <a:pt x="17771" y="11565"/>
                  </a:cubicBezTo>
                  <a:cubicBezTo>
                    <a:pt x="18150" y="12229"/>
                    <a:pt x="18758" y="12358"/>
                    <a:pt x="19333" y="12687"/>
                  </a:cubicBezTo>
                  <a:cubicBezTo>
                    <a:pt x="19897" y="13010"/>
                    <a:pt x="20513" y="13098"/>
                    <a:pt x="20812" y="13856"/>
                  </a:cubicBezTo>
                  <a:cubicBezTo>
                    <a:pt x="21325" y="15157"/>
                    <a:pt x="20716" y="16821"/>
                    <a:pt x="20203" y="1795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38" name="9Slide.vn 4"/>
            <p:cNvSpPr/>
            <p:nvPr/>
          </p:nvSpPr>
          <p:spPr>
            <a:xfrm>
              <a:off x="2850793" y="3025692"/>
              <a:ext cx="960777" cy="1383817"/>
            </a:xfrm>
            <a:custGeom>
              <a:avLst/>
              <a:gdLst/>
              <a:ahLst/>
              <a:cxnLst>
                <a:cxn ang="0">
                  <a:pos x="wd2" y="hd2"/>
                </a:cxn>
                <a:cxn ang="5400000">
                  <a:pos x="wd2" y="hd2"/>
                </a:cxn>
                <a:cxn ang="10800000">
                  <a:pos x="wd2" y="hd2"/>
                </a:cxn>
                <a:cxn ang="16200000">
                  <a:pos x="wd2" y="hd2"/>
                </a:cxn>
              </a:cxnLst>
              <a:rect l="0" t="0" r="r" b="b"/>
              <a:pathLst>
                <a:path w="21600" h="21600" extrusionOk="0">
                  <a:moveTo>
                    <a:pt x="21600" y="3047"/>
                  </a:moveTo>
                  <a:cubicBezTo>
                    <a:pt x="21600" y="4058"/>
                    <a:pt x="20910" y="5171"/>
                    <a:pt x="20578" y="6108"/>
                  </a:cubicBezTo>
                  <a:cubicBezTo>
                    <a:pt x="20238" y="7070"/>
                    <a:pt x="19784" y="8021"/>
                    <a:pt x="19374" y="8981"/>
                  </a:cubicBezTo>
                  <a:cubicBezTo>
                    <a:pt x="19205" y="9367"/>
                    <a:pt x="19047" y="9755"/>
                    <a:pt x="18903" y="10147"/>
                  </a:cubicBezTo>
                  <a:cubicBezTo>
                    <a:pt x="17815" y="13114"/>
                    <a:pt x="16287" y="15969"/>
                    <a:pt x="14313" y="18677"/>
                  </a:cubicBezTo>
                  <a:lnTo>
                    <a:pt x="14313" y="18679"/>
                  </a:lnTo>
                  <a:cubicBezTo>
                    <a:pt x="13590" y="19673"/>
                    <a:pt x="12804" y="20647"/>
                    <a:pt x="11961" y="21600"/>
                  </a:cubicBezTo>
                  <a:cubicBezTo>
                    <a:pt x="10954" y="20549"/>
                    <a:pt x="4611" y="18474"/>
                    <a:pt x="2060" y="18385"/>
                  </a:cubicBezTo>
                  <a:cubicBezTo>
                    <a:pt x="2259" y="18187"/>
                    <a:pt x="2375" y="17915"/>
                    <a:pt x="2443" y="17614"/>
                  </a:cubicBezTo>
                  <a:cubicBezTo>
                    <a:pt x="2571" y="17053"/>
                    <a:pt x="2531" y="16399"/>
                    <a:pt x="2561" y="15965"/>
                  </a:cubicBezTo>
                  <a:cubicBezTo>
                    <a:pt x="2634" y="14897"/>
                    <a:pt x="2571" y="13832"/>
                    <a:pt x="2382" y="12778"/>
                  </a:cubicBezTo>
                  <a:cubicBezTo>
                    <a:pt x="2103" y="11219"/>
                    <a:pt x="1002" y="9838"/>
                    <a:pt x="307" y="8350"/>
                  </a:cubicBezTo>
                  <a:cubicBezTo>
                    <a:pt x="219" y="8159"/>
                    <a:pt x="108" y="7963"/>
                    <a:pt x="0" y="7764"/>
                  </a:cubicBezTo>
                  <a:cubicBezTo>
                    <a:pt x="546" y="7969"/>
                    <a:pt x="1078" y="8191"/>
                    <a:pt x="1579" y="8455"/>
                  </a:cubicBezTo>
                  <a:cubicBezTo>
                    <a:pt x="2921" y="9159"/>
                    <a:pt x="4271" y="10171"/>
                    <a:pt x="5275" y="10976"/>
                  </a:cubicBezTo>
                  <a:cubicBezTo>
                    <a:pt x="6038" y="8827"/>
                    <a:pt x="7373" y="6720"/>
                    <a:pt x="9259" y="4916"/>
                  </a:cubicBezTo>
                  <a:cubicBezTo>
                    <a:pt x="10669" y="3566"/>
                    <a:pt x="12107" y="2149"/>
                    <a:pt x="13897" y="1026"/>
                  </a:cubicBezTo>
                  <a:cubicBezTo>
                    <a:pt x="14489" y="654"/>
                    <a:pt x="15257" y="103"/>
                    <a:pt x="16068" y="0"/>
                  </a:cubicBezTo>
                  <a:cubicBezTo>
                    <a:pt x="15466" y="1872"/>
                    <a:pt x="14066" y="3670"/>
                    <a:pt x="13661" y="5596"/>
                  </a:cubicBezTo>
                  <a:cubicBezTo>
                    <a:pt x="15408" y="4056"/>
                    <a:pt x="16811" y="2052"/>
                    <a:pt x="19344" y="1026"/>
                  </a:cubicBezTo>
                  <a:cubicBezTo>
                    <a:pt x="19228" y="1404"/>
                    <a:pt x="18901" y="1808"/>
                    <a:pt x="18717" y="2189"/>
                  </a:cubicBezTo>
                  <a:cubicBezTo>
                    <a:pt x="18422" y="2797"/>
                    <a:pt x="18216" y="3428"/>
                    <a:pt x="17909" y="4032"/>
                  </a:cubicBezTo>
                  <a:cubicBezTo>
                    <a:pt x="17435" y="4965"/>
                    <a:pt x="16911" y="5845"/>
                    <a:pt x="16584" y="6808"/>
                  </a:cubicBezTo>
                  <a:cubicBezTo>
                    <a:pt x="17543" y="6261"/>
                    <a:pt x="18377" y="5332"/>
                    <a:pt x="19195" y="4678"/>
                  </a:cubicBezTo>
                  <a:cubicBezTo>
                    <a:pt x="19963" y="4065"/>
                    <a:pt x="20651" y="3521"/>
                    <a:pt x="21600" y="3047"/>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39" name="9Slide.vn 5"/>
            <p:cNvSpPr/>
            <p:nvPr/>
          </p:nvSpPr>
          <p:spPr>
            <a:xfrm>
              <a:off x="3487427" y="3120111"/>
              <a:ext cx="794354" cy="1349431"/>
            </a:xfrm>
            <a:custGeom>
              <a:avLst/>
              <a:gdLst/>
              <a:ahLst/>
              <a:cxnLst>
                <a:cxn ang="0">
                  <a:pos x="wd2" y="hd2"/>
                </a:cxn>
                <a:cxn ang="5400000">
                  <a:pos x="wd2" y="hd2"/>
                </a:cxn>
                <a:cxn ang="10800000">
                  <a:pos x="wd2" y="hd2"/>
                </a:cxn>
                <a:cxn ang="16200000">
                  <a:pos x="wd2" y="hd2"/>
                </a:cxn>
              </a:cxnLst>
              <a:rect l="0" t="0" r="r" b="b"/>
              <a:pathLst>
                <a:path w="21461" h="21600" extrusionOk="0">
                  <a:moveTo>
                    <a:pt x="21437" y="7998"/>
                  </a:moveTo>
                  <a:cubicBezTo>
                    <a:pt x="21270" y="9081"/>
                    <a:pt x="20819" y="10178"/>
                    <a:pt x="20196" y="11198"/>
                  </a:cubicBezTo>
                  <a:cubicBezTo>
                    <a:pt x="18792" y="13507"/>
                    <a:pt x="15236" y="14802"/>
                    <a:pt x="12640" y="16566"/>
                  </a:cubicBezTo>
                  <a:cubicBezTo>
                    <a:pt x="12531" y="16641"/>
                    <a:pt x="12422" y="16716"/>
                    <a:pt x="12316" y="16793"/>
                  </a:cubicBezTo>
                  <a:cubicBezTo>
                    <a:pt x="12670" y="17693"/>
                    <a:pt x="13572" y="18692"/>
                    <a:pt x="13554" y="19631"/>
                  </a:cubicBezTo>
                  <a:cubicBezTo>
                    <a:pt x="12056" y="20132"/>
                    <a:pt x="9375" y="20322"/>
                    <a:pt x="7541" y="20557"/>
                  </a:cubicBezTo>
                  <a:cubicBezTo>
                    <a:pt x="5831" y="20775"/>
                    <a:pt x="3619" y="20942"/>
                    <a:pt x="1931" y="21379"/>
                  </a:cubicBezTo>
                  <a:cubicBezTo>
                    <a:pt x="1670" y="21446"/>
                    <a:pt x="1422" y="21519"/>
                    <a:pt x="1192" y="21600"/>
                  </a:cubicBezTo>
                  <a:cubicBezTo>
                    <a:pt x="974" y="21561"/>
                    <a:pt x="814" y="20517"/>
                    <a:pt x="753" y="20270"/>
                  </a:cubicBezTo>
                  <a:cubicBezTo>
                    <a:pt x="693" y="20028"/>
                    <a:pt x="284" y="18757"/>
                    <a:pt x="0" y="17643"/>
                  </a:cubicBezTo>
                  <a:lnTo>
                    <a:pt x="0" y="17641"/>
                  </a:lnTo>
                  <a:cubicBezTo>
                    <a:pt x="2372" y="14864"/>
                    <a:pt x="4209" y="11937"/>
                    <a:pt x="5516" y="8894"/>
                  </a:cubicBezTo>
                  <a:cubicBezTo>
                    <a:pt x="5689" y="8493"/>
                    <a:pt x="5880" y="8095"/>
                    <a:pt x="6082" y="7698"/>
                  </a:cubicBezTo>
                  <a:cubicBezTo>
                    <a:pt x="6143" y="7575"/>
                    <a:pt x="6527" y="7060"/>
                    <a:pt x="7069" y="6365"/>
                  </a:cubicBezTo>
                  <a:cubicBezTo>
                    <a:pt x="8518" y="4496"/>
                    <a:pt x="11103" y="1314"/>
                    <a:pt x="11626" y="830"/>
                  </a:cubicBezTo>
                  <a:cubicBezTo>
                    <a:pt x="11420" y="1714"/>
                    <a:pt x="11753" y="2836"/>
                    <a:pt x="12195" y="3661"/>
                  </a:cubicBezTo>
                  <a:cubicBezTo>
                    <a:pt x="12594" y="4407"/>
                    <a:pt x="13121" y="5192"/>
                    <a:pt x="13327" y="5979"/>
                  </a:cubicBezTo>
                  <a:cubicBezTo>
                    <a:pt x="13178" y="5088"/>
                    <a:pt x="13188" y="4079"/>
                    <a:pt x="13490" y="3240"/>
                  </a:cubicBezTo>
                  <a:cubicBezTo>
                    <a:pt x="13784" y="2433"/>
                    <a:pt x="13805" y="1117"/>
                    <a:pt x="14734" y="457"/>
                  </a:cubicBezTo>
                  <a:cubicBezTo>
                    <a:pt x="14967" y="602"/>
                    <a:pt x="15272" y="2150"/>
                    <a:pt x="15466" y="2646"/>
                  </a:cubicBezTo>
                  <a:cubicBezTo>
                    <a:pt x="15908" y="3777"/>
                    <a:pt x="16259" y="4943"/>
                    <a:pt x="16882" y="6051"/>
                  </a:cubicBezTo>
                  <a:cubicBezTo>
                    <a:pt x="16934" y="4842"/>
                    <a:pt x="16438" y="3566"/>
                    <a:pt x="16640" y="2307"/>
                  </a:cubicBezTo>
                  <a:cubicBezTo>
                    <a:pt x="16728" y="1762"/>
                    <a:pt x="16934" y="255"/>
                    <a:pt x="17938" y="0"/>
                  </a:cubicBezTo>
                  <a:cubicBezTo>
                    <a:pt x="18368" y="570"/>
                    <a:pt x="18241" y="1429"/>
                    <a:pt x="18544" y="2058"/>
                  </a:cubicBezTo>
                  <a:cubicBezTo>
                    <a:pt x="19037" y="3082"/>
                    <a:pt x="19585" y="4102"/>
                    <a:pt x="20256" y="5092"/>
                  </a:cubicBezTo>
                  <a:cubicBezTo>
                    <a:pt x="20922" y="6072"/>
                    <a:pt x="21600" y="6915"/>
                    <a:pt x="21437" y="7998"/>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0" name="9Slide.vn 6"/>
            <p:cNvSpPr/>
            <p:nvPr/>
          </p:nvSpPr>
          <p:spPr>
            <a:xfrm>
              <a:off x="2004642" y="1601217"/>
              <a:ext cx="2224593" cy="1544881"/>
            </a:xfrm>
            <a:custGeom>
              <a:avLst/>
              <a:gdLst/>
              <a:ahLst/>
              <a:cxnLst>
                <a:cxn ang="0">
                  <a:pos x="wd2" y="hd2"/>
                </a:cxn>
                <a:cxn ang="5400000">
                  <a:pos x="wd2" y="hd2"/>
                </a:cxn>
                <a:cxn ang="10800000">
                  <a:pos x="wd2" y="hd2"/>
                </a:cxn>
                <a:cxn ang="16200000">
                  <a:pos x="wd2" y="hd2"/>
                </a:cxn>
              </a:cxnLst>
              <a:rect l="0" t="0" r="r" b="b"/>
              <a:pathLst>
                <a:path w="20912" h="21595" extrusionOk="0">
                  <a:moveTo>
                    <a:pt x="20912" y="7675"/>
                  </a:moveTo>
                  <a:cubicBezTo>
                    <a:pt x="20896" y="7767"/>
                    <a:pt x="20880" y="7858"/>
                    <a:pt x="20866" y="7950"/>
                  </a:cubicBezTo>
                  <a:cubicBezTo>
                    <a:pt x="20575" y="9743"/>
                    <a:pt x="20490" y="11578"/>
                    <a:pt x="20408" y="13416"/>
                  </a:cubicBezTo>
                  <a:cubicBezTo>
                    <a:pt x="20374" y="14149"/>
                    <a:pt x="20340" y="14882"/>
                    <a:pt x="20295" y="15613"/>
                  </a:cubicBezTo>
                  <a:cubicBezTo>
                    <a:pt x="20268" y="16047"/>
                    <a:pt x="20236" y="16480"/>
                    <a:pt x="20197" y="16912"/>
                  </a:cubicBezTo>
                  <a:cubicBezTo>
                    <a:pt x="19272" y="17467"/>
                    <a:pt x="18418" y="18384"/>
                    <a:pt x="17284" y="18802"/>
                  </a:cubicBezTo>
                  <a:cubicBezTo>
                    <a:pt x="16100" y="19237"/>
                    <a:pt x="15295" y="18403"/>
                    <a:pt x="15186" y="16670"/>
                  </a:cubicBezTo>
                  <a:cubicBezTo>
                    <a:pt x="13549" y="18091"/>
                    <a:pt x="11661" y="18721"/>
                    <a:pt x="9789" y="19399"/>
                  </a:cubicBezTo>
                  <a:cubicBezTo>
                    <a:pt x="8735" y="19779"/>
                    <a:pt x="7368" y="20028"/>
                    <a:pt x="6305" y="19729"/>
                  </a:cubicBezTo>
                  <a:cubicBezTo>
                    <a:pt x="5762" y="19576"/>
                    <a:pt x="5267" y="19233"/>
                    <a:pt x="4703" y="19308"/>
                  </a:cubicBezTo>
                  <a:cubicBezTo>
                    <a:pt x="4712" y="20199"/>
                    <a:pt x="4889" y="21600"/>
                    <a:pt x="4794" y="21595"/>
                  </a:cubicBezTo>
                  <a:cubicBezTo>
                    <a:pt x="3954" y="21180"/>
                    <a:pt x="2799" y="20149"/>
                    <a:pt x="2096" y="18863"/>
                  </a:cubicBezTo>
                  <a:cubicBezTo>
                    <a:pt x="2138" y="18882"/>
                    <a:pt x="2175" y="18873"/>
                    <a:pt x="2202" y="18829"/>
                  </a:cubicBezTo>
                  <a:cubicBezTo>
                    <a:pt x="3109" y="17382"/>
                    <a:pt x="2255" y="15582"/>
                    <a:pt x="1719" y="14032"/>
                  </a:cubicBezTo>
                  <a:cubicBezTo>
                    <a:pt x="367" y="13960"/>
                    <a:pt x="-688" y="9868"/>
                    <a:pt x="549" y="8514"/>
                  </a:cubicBezTo>
                  <a:cubicBezTo>
                    <a:pt x="1983" y="6942"/>
                    <a:pt x="3033" y="9507"/>
                    <a:pt x="2848" y="11393"/>
                  </a:cubicBezTo>
                  <a:cubicBezTo>
                    <a:pt x="2988" y="11364"/>
                    <a:pt x="3128" y="11326"/>
                    <a:pt x="3269" y="11282"/>
                  </a:cubicBezTo>
                  <a:cubicBezTo>
                    <a:pt x="5670" y="10553"/>
                    <a:pt x="8132" y="8066"/>
                    <a:pt x="9932" y="5724"/>
                  </a:cubicBezTo>
                  <a:cubicBezTo>
                    <a:pt x="11272" y="3980"/>
                    <a:pt x="13191" y="2040"/>
                    <a:pt x="14219" y="0"/>
                  </a:cubicBezTo>
                  <a:cubicBezTo>
                    <a:pt x="15188" y="3811"/>
                    <a:pt x="18141" y="7655"/>
                    <a:pt x="20912" y="7675"/>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1" name="9Slide.vn 7"/>
            <p:cNvSpPr/>
            <p:nvPr/>
          </p:nvSpPr>
          <p:spPr>
            <a:xfrm>
              <a:off x="2273521" y="2750832"/>
              <a:ext cx="2496248" cy="1609230"/>
            </a:xfrm>
            <a:custGeom>
              <a:avLst/>
              <a:gdLst/>
              <a:ahLst/>
              <a:cxnLst>
                <a:cxn ang="0">
                  <a:pos x="wd2" y="hd2"/>
                </a:cxn>
                <a:cxn ang="5400000">
                  <a:pos x="wd2" y="hd2"/>
                </a:cxn>
                <a:cxn ang="10800000">
                  <a:pos x="wd2" y="hd2"/>
                </a:cxn>
                <a:cxn ang="16200000">
                  <a:pos x="wd2" y="hd2"/>
                </a:cxn>
              </a:cxnLst>
              <a:rect l="0" t="0" r="r" b="b"/>
              <a:pathLst>
                <a:path w="21600" h="21563" extrusionOk="0">
                  <a:moveTo>
                    <a:pt x="21600" y="12530"/>
                  </a:moveTo>
                  <a:cubicBezTo>
                    <a:pt x="21104" y="13270"/>
                    <a:pt x="20601" y="13722"/>
                    <a:pt x="20042" y="14255"/>
                  </a:cubicBezTo>
                  <a:cubicBezTo>
                    <a:pt x="19454" y="14548"/>
                    <a:pt x="19177" y="16083"/>
                    <a:pt x="18985" y="16874"/>
                  </a:cubicBezTo>
                  <a:cubicBezTo>
                    <a:pt x="18685" y="18117"/>
                    <a:pt x="18338" y="19892"/>
                    <a:pt x="18462" y="21273"/>
                  </a:cubicBezTo>
                  <a:cubicBezTo>
                    <a:pt x="18471" y="21369"/>
                    <a:pt x="18481" y="21462"/>
                    <a:pt x="18495" y="21553"/>
                  </a:cubicBezTo>
                  <a:cubicBezTo>
                    <a:pt x="18278" y="21600"/>
                    <a:pt x="18048" y="21474"/>
                    <a:pt x="17832" y="21319"/>
                  </a:cubicBezTo>
                  <a:cubicBezTo>
                    <a:pt x="17707" y="21229"/>
                    <a:pt x="17587" y="21130"/>
                    <a:pt x="17476" y="21051"/>
                  </a:cubicBezTo>
                  <a:cubicBezTo>
                    <a:pt x="17116" y="20791"/>
                    <a:pt x="16780" y="20395"/>
                    <a:pt x="16454" y="20042"/>
                  </a:cubicBezTo>
                  <a:cubicBezTo>
                    <a:pt x="16114" y="19674"/>
                    <a:pt x="15750" y="19419"/>
                    <a:pt x="15368" y="19181"/>
                  </a:cubicBezTo>
                  <a:cubicBezTo>
                    <a:pt x="15235" y="19098"/>
                    <a:pt x="14850" y="18957"/>
                    <a:pt x="14552" y="18816"/>
                  </a:cubicBezTo>
                  <a:cubicBezTo>
                    <a:pt x="14993" y="18033"/>
                    <a:pt x="15521" y="17360"/>
                    <a:pt x="15986" y="16613"/>
                  </a:cubicBezTo>
                  <a:cubicBezTo>
                    <a:pt x="16311" y="16090"/>
                    <a:pt x="16607" y="15531"/>
                    <a:pt x="16820" y="14870"/>
                  </a:cubicBezTo>
                  <a:cubicBezTo>
                    <a:pt x="16877" y="14695"/>
                    <a:pt x="16928" y="14513"/>
                    <a:pt x="16972" y="14322"/>
                  </a:cubicBezTo>
                  <a:cubicBezTo>
                    <a:pt x="17172" y="13468"/>
                    <a:pt x="17316" y="12550"/>
                    <a:pt x="17370" y="11643"/>
                  </a:cubicBezTo>
                  <a:cubicBezTo>
                    <a:pt x="17388" y="11327"/>
                    <a:pt x="17373" y="11034"/>
                    <a:pt x="17337" y="10753"/>
                  </a:cubicBezTo>
                  <a:cubicBezTo>
                    <a:pt x="17271" y="10230"/>
                    <a:pt x="17130" y="9745"/>
                    <a:pt x="16992" y="9211"/>
                  </a:cubicBezTo>
                  <a:cubicBezTo>
                    <a:pt x="16947" y="9038"/>
                    <a:pt x="16904" y="8865"/>
                    <a:pt x="16863" y="8691"/>
                  </a:cubicBezTo>
                  <a:cubicBezTo>
                    <a:pt x="16705" y="8028"/>
                    <a:pt x="16568" y="7350"/>
                    <a:pt x="16443" y="6671"/>
                  </a:cubicBezTo>
                  <a:cubicBezTo>
                    <a:pt x="16346" y="6144"/>
                    <a:pt x="16387" y="5426"/>
                    <a:pt x="16249" y="4948"/>
                  </a:cubicBezTo>
                  <a:cubicBezTo>
                    <a:pt x="15927" y="5161"/>
                    <a:pt x="15862" y="6424"/>
                    <a:pt x="15833" y="6880"/>
                  </a:cubicBezTo>
                  <a:cubicBezTo>
                    <a:pt x="15768" y="7933"/>
                    <a:pt x="15927" y="9002"/>
                    <a:pt x="15911" y="10014"/>
                  </a:cubicBezTo>
                  <a:cubicBezTo>
                    <a:pt x="15711" y="9086"/>
                    <a:pt x="15599" y="8111"/>
                    <a:pt x="15457" y="7163"/>
                  </a:cubicBezTo>
                  <a:cubicBezTo>
                    <a:pt x="15395" y="6748"/>
                    <a:pt x="15297" y="5453"/>
                    <a:pt x="15223" y="5331"/>
                  </a:cubicBezTo>
                  <a:cubicBezTo>
                    <a:pt x="14925" y="5883"/>
                    <a:pt x="14919" y="6985"/>
                    <a:pt x="14824" y="7660"/>
                  </a:cubicBezTo>
                  <a:cubicBezTo>
                    <a:pt x="14728" y="8363"/>
                    <a:pt x="14725" y="9208"/>
                    <a:pt x="14772" y="9954"/>
                  </a:cubicBezTo>
                  <a:cubicBezTo>
                    <a:pt x="14706" y="9295"/>
                    <a:pt x="14538" y="8637"/>
                    <a:pt x="14410" y="8013"/>
                  </a:cubicBezTo>
                  <a:cubicBezTo>
                    <a:pt x="14268" y="7323"/>
                    <a:pt x="14162" y="6383"/>
                    <a:pt x="14227" y="5643"/>
                  </a:cubicBezTo>
                  <a:cubicBezTo>
                    <a:pt x="13997" y="6200"/>
                    <a:pt x="12525" y="11009"/>
                    <a:pt x="12452" y="11393"/>
                  </a:cubicBezTo>
                  <a:cubicBezTo>
                    <a:pt x="12610" y="10569"/>
                    <a:pt x="12784" y="9752"/>
                    <a:pt x="12915" y="8927"/>
                  </a:cubicBezTo>
                  <a:cubicBezTo>
                    <a:pt x="13043" y="8123"/>
                    <a:pt x="13309" y="7166"/>
                    <a:pt x="13309" y="6299"/>
                  </a:cubicBezTo>
                  <a:cubicBezTo>
                    <a:pt x="12943" y="6706"/>
                    <a:pt x="12679" y="7172"/>
                    <a:pt x="12383" y="7699"/>
                  </a:cubicBezTo>
                  <a:cubicBezTo>
                    <a:pt x="12068" y="8261"/>
                    <a:pt x="11747" y="9058"/>
                    <a:pt x="11378" y="9527"/>
                  </a:cubicBezTo>
                  <a:cubicBezTo>
                    <a:pt x="11504" y="8700"/>
                    <a:pt x="11706" y="7945"/>
                    <a:pt x="11888" y="7144"/>
                  </a:cubicBezTo>
                  <a:cubicBezTo>
                    <a:pt x="12006" y="6626"/>
                    <a:pt x="12086" y="6084"/>
                    <a:pt x="12199" y="5562"/>
                  </a:cubicBezTo>
                  <a:cubicBezTo>
                    <a:pt x="12270" y="5235"/>
                    <a:pt x="12396" y="4888"/>
                    <a:pt x="12440" y="4564"/>
                  </a:cubicBezTo>
                  <a:cubicBezTo>
                    <a:pt x="11465" y="5445"/>
                    <a:pt x="10926" y="7165"/>
                    <a:pt x="10253" y="8487"/>
                  </a:cubicBezTo>
                  <a:cubicBezTo>
                    <a:pt x="10409" y="6833"/>
                    <a:pt x="10948" y="5290"/>
                    <a:pt x="11179" y="3683"/>
                  </a:cubicBezTo>
                  <a:cubicBezTo>
                    <a:pt x="10867" y="3772"/>
                    <a:pt x="10572" y="4244"/>
                    <a:pt x="10344" y="4564"/>
                  </a:cubicBezTo>
                  <a:cubicBezTo>
                    <a:pt x="9678" y="5495"/>
                    <a:pt x="9139" y="6662"/>
                    <a:pt x="8614" y="7785"/>
                  </a:cubicBezTo>
                  <a:cubicBezTo>
                    <a:pt x="8596" y="7825"/>
                    <a:pt x="8577" y="7864"/>
                    <a:pt x="8559" y="7903"/>
                  </a:cubicBezTo>
                  <a:cubicBezTo>
                    <a:pt x="7833" y="9452"/>
                    <a:pt x="7319" y="11261"/>
                    <a:pt x="7026" y="13105"/>
                  </a:cubicBezTo>
                  <a:cubicBezTo>
                    <a:pt x="6639" y="12415"/>
                    <a:pt x="6119" y="11546"/>
                    <a:pt x="5603" y="10941"/>
                  </a:cubicBezTo>
                  <a:cubicBezTo>
                    <a:pt x="5410" y="10714"/>
                    <a:pt x="5205" y="10524"/>
                    <a:pt x="4995" y="10348"/>
                  </a:cubicBezTo>
                  <a:cubicBezTo>
                    <a:pt x="5037" y="10519"/>
                    <a:pt x="5079" y="10687"/>
                    <a:pt x="5113" y="10851"/>
                  </a:cubicBezTo>
                  <a:cubicBezTo>
                    <a:pt x="5204" y="11285"/>
                    <a:pt x="5313" y="11708"/>
                    <a:pt x="5422" y="12130"/>
                  </a:cubicBezTo>
                  <a:cubicBezTo>
                    <a:pt x="5585" y="12771"/>
                    <a:pt x="5749" y="13408"/>
                    <a:pt x="5846" y="14078"/>
                  </a:cubicBezTo>
                  <a:cubicBezTo>
                    <a:pt x="5874" y="14267"/>
                    <a:pt x="5896" y="14458"/>
                    <a:pt x="5912" y="14653"/>
                  </a:cubicBezTo>
                  <a:cubicBezTo>
                    <a:pt x="5985" y="15558"/>
                    <a:pt x="6009" y="16472"/>
                    <a:pt x="5981" y="17389"/>
                  </a:cubicBezTo>
                  <a:cubicBezTo>
                    <a:pt x="5980" y="17420"/>
                    <a:pt x="5979" y="17453"/>
                    <a:pt x="5979" y="17489"/>
                  </a:cubicBezTo>
                  <a:cubicBezTo>
                    <a:pt x="5971" y="17857"/>
                    <a:pt x="5981" y="18364"/>
                    <a:pt x="5935" y="18804"/>
                  </a:cubicBezTo>
                  <a:cubicBezTo>
                    <a:pt x="5214" y="19451"/>
                    <a:pt x="4323" y="19876"/>
                    <a:pt x="3715" y="20051"/>
                  </a:cubicBezTo>
                  <a:cubicBezTo>
                    <a:pt x="3111" y="20227"/>
                    <a:pt x="1663" y="20429"/>
                    <a:pt x="1313" y="19323"/>
                  </a:cubicBezTo>
                  <a:cubicBezTo>
                    <a:pt x="1514" y="19097"/>
                    <a:pt x="1675" y="18811"/>
                    <a:pt x="1793" y="18492"/>
                  </a:cubicBezTo>
                  <a:cubicBezTo>
                    <a:pt x="2085" y="17704"/>
                    <a:pt x="2113" y="16709"/>
                    <a:pt x="1815" y="15892"/>
                  </a:cubicBezTo>
                  <a:cubicBezTo>
                    <a:pt x="1447" y="14882"/>
                    <a:pt x="707" y="14410"/>
                    <a:pt x="0" y="14346"/>
                  </a:cubicBezTo>
                  <a:cubicBezTo>
                    <a:pt x="195" y="14154"/>
                    <a:pt x="399" y="13994"/>
                    <a:pt x="608" y="13847"/>
                  </a:cubicBezTo>
                  <a:cubicBezTo>
                    <a:pt x="802" y="13710"/>
                    <a:pt x="1001" y="13586"/>
                    <a:pt x="1200" y="13461"/>
                  </a:cubicBezTo>
                  <a:cubicBezTo>
                    <a:pt x="1204" y="13458"/>
                    <a:pt x="1208" y="13456"/>
                    <a:pt x="1211" y="13453"/>
                  </a:cubicBezTo>
                  <a:cubicBezTo>
                    <a:pt x="1501" y="13270"/>
                    <a:pt x="1791" y="13087"/>
                    <a:pt x="2068" y="12861"/>
                  </a:cubicBezTo>
                  <a:cubicBezTo>
                    <a:pt x="2683" y="12359"/>
                    <a:pt x="3360" y="11974"/>
                    <a:pt x="3950" y="11411"/>
                  </a:cubicBezTo>
                  <a:cubicBezTo>
                    <a:pt x="3970" y="11394"/>
                    <a:pt x="3989" y="11375"/>
                    <a:pt x="4008" y="11357"/>
                  </a:cubicBezTo>
                  <a:cubicBezTo>
                    <a:pt x="4265" y="11103"/>
                    <a:pt x="4421" y="10777"/>
                    <a:pt x="4421" y="10323"/>
                  </a:cubicBezTo>
                  <a:cubicBezTo>
                    <a:pt x="4421" y="10257"/>
                    <a:pt x="4418" y="10188"/>
                    <a:pt x="4412" y="10116"/>
                  </a:cubicBezTo>
                  <a:cubicBezTo>
                    <a:pt x="4408" y="10071"/>
                    <a:pt x="4402" y="10029"/>
                    <a:pt x="4395" y="9988"/>
                  </a:cubicBezTo>
                  <a:cubicBezTo>
                    <a:pt x="4388" y="9948"/>
                    <a:pt x="4380" y="9909"/>
                    <a:pt x="4370" y="9869"/>
                  </a:cubicBezTo>
                  <a:cubicBezTo>
                    <a:pt x="4356" y="9859"/>
                    <a:pt x="4342" y="9848"/>
                    <a:pt x="4328" y="9838"/>
                  </a:cubicBezTo>
                  <a:cubicBezTo>
                    <a:pt x="4158" y="9712"/>
                    <a:pt x="3989" y="9584"/>
                    <a:pt x="3823" y="9446"/>
                  </a:cubicBezTo>
                  <a:cubicBezTo>
                    <a:pt x="2866" y="8649"/>
                    <a:pt x="2059" y="7057"/>
                    <a:pt x="2087" y="5296"/>
                  </a:cubicBezTo>
                  <a:cubicBezTo>
                    <a:pt x="2174" y="5301"/>
                    <a:pt x="2011" y="3958"/>
                    <a:pt x="2002" y="3104"/>
                  </a:cubicBezTo>
                  <a:cubicBezTo>
                    <a:pt x="2522" y="3032"/>
                    <a:pt x="2977" y="3360"/>
                    <a:pt x="3477" y="3507"/>
                  </a:cubicBezTo>
                  <a:cubicBezTo>
                    <a:pt x="4455" y="3794"/>
                    <a:pt x="5714" y="3555"/>
                    <a:pt x="6684" y="3191"/>
                  </a:cubicBezTo>
                  <a:cubicBezTo>
                    <a:pt x="8408" y="2541"/>
                    <a:pt x="10145" y="1938"/>
                    <a:pt x="11652" y="575"/>
                  </a:cubicBezTo>
                  <a:cubicBezTo>
                    <a:pt x="11752" y="2236"/>
                    <a:pt x="12494" y="3036"/>
                    <a:pt x="13583" y="2619"/>
                  </a:cubicBezTo>
                  <a:cubicBezTo>
                    <a:pt x="14627" y="2218"/>
                    <a:pt x="15413" y="1339"/>
                    <a:pt x="16265" y="807"/>
                  </a:cubicBezTo>
                  <a:cubicBezTo>
                    <a:pt x="16607" y="626"/>
                    <a:pt x="17068" y="441"/>
                    <a:pt x="17294" y="0"/>
                  </a:cubicBezTo>
                  <a:cubicBezTo>
                    <a:pt x="17157" y="1745"/>
                    <a:pt x="18083" y="4515"/>
                    <a:pt x="18627" y="5972"/>
                  </a:cubicBezTo>
                  <a:cubicBezTo>
                    <a:pt x="19094" y="7221"/>
                    <a:pt x="19653" y="8471"/>
                    <a:pt x="20169" y="9659"/>
                  </a:cubicBezTo>
                  <a:cubicBezTo>
                    <a:pt x="20558" y="10552"/>
                    <a:pt x="21028" y="11956"/>
                    <a:pt x="21600" y="12530"/>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2" name="9Slide.vn 8"/>
            <p:cNvSpPr/>
            <p:nvPr/>
          </p:nvSpPr>
          <p:spPr>
            <a:xfrm>
              <a:off x="1749413" y="2879525"/>
              <a:ext cx="1035075" cy="875317"/>
            </a:xfrm>
            <a:custGeom>
              <a:avLst/>
              <a:gdLst/>
              <a:ahLst/>
              <a:cxnLst>
                <a:cxn ang="0">
                  <a:pos x="wd2" y="hd2"/>
                </a:cxn>
                <a:cxn ang="5400000">
                  <a:pos x="wd2" y="hd2"/>
                </a:cxn>
                <a:cxn ang="10800000">
                  <a:pos x="wd2" y="hd2"/>
                </a:cxn>
                <a:cxn ang="16200000">
                  <a:pos x="wd2" y="hd2"/>
                </a:cxn>
              </a:cxnLst>
              <a:rect l="0" t="0" r="r" b="b"/>
              <a:pathLst>
                <a:path w="21143" h="21600" extrusionOk="0">
                  <a:moveTo>
                    <a:pt x="21143" y="15834"/>
                  </a:moveTo>
                  <a:cubicBezTo>
                    <a:pt x="21143" y="16672"/>
                    <a:pt x="20775" y="17272"/>
                    <a:pt x="20166" y="17739"/>
                  </a:cubicBezTo>
                  <a:cubicBezTo>
                    <a:pt x="18741" y="18831"/>
                    <a:pt x="17084" y="19555"/>
                    <a:pt x="15588" y="20508"/>
                  </a:cubicBezTo>
                  <a:cubicBezTo>
                    <a:pt x="14934" y="20926"/>
                    <a:pt x="14250" y="21263"/>
                    <a:pt x="13565" y="21600"/>
                  </a:cubicBezTo>
                  <a:cubicBezTo>
                    <a:pt x="5855" y="20619"/>
                    <a:pt x="536" y="11854"/>
                    <a:pt x="536" y="11854"/>
                  </a:cubicBezTo>
                  <a:cubicBezTo>
                    <a:pt x="-457" y="10373"/>
                    <a:pt x="74" y="8822"/>
                    <a:pt x="957" y="7822"/>
                  </a:cubicBezTo>
                  <a:cubicBezTo>
                    <a:pt x="1778" y="6896"/>
                    <a:pt x="3485" y="6534"/>
                    <a:pt x="4567" y="6564"/>
                  </a:cubicBezTo>
                  <a:cubicBezTo>
                    <a:pt x="4407" y="2877"/>
                    <a:pt x="5581" y="25"/>
                    <a:pt x="8598" y="0"/>
                  </a:cubicBezTo>
                  <a:cubicBezTo>
                    <a:pt x="8791" y="622"/>
                    <a:pt x="9381" y="1622"/>
                    <a:pt x="9768" y="1755"/>
                  </a:cubicBezTo>
                  <a:cubicBezTo>
                    <a:pt x="11296" y="4024"/>
                    <a:pt x="13806" y="5846"/>
                    <a:pt x="15631" y="6578"/>
                  </a:cubicBezTo>
                  <a:cubicBezTo>
                    <a:pt x="15567" y="9820"/>
                    <a:pt x="17471" y="12753"/>
                    <a:pt x="19731" y="14220"/>
                  </a:cubicBezTo>
                  <a:cubicBezTo>
                    <a:pt x="20155" y="14494"/>
                    <a:pt x="20587" y="14748"/>
                    <a:pt x="21022" y="15000"/>
                  </a:cubicBezTo>
                  <a:cubicBezTo>
                    <a:pt x="21045" y="15072"/>
                    <a:pt x="21065" y="15144"/>
                    <a:pt x="21081" y="15218"/>
                  </a:cubicBezTo>
                  <a:cubicBezTo>
                    <a:pt x="21097" y="15293"/>
                    <a:pt x="21111" y="15370"/>
                    <a:pt x="21120" y="15453"/>
                  </a:cubicBezTo>
                  <a:cubicBezTo>
                    <a:pt x="21136" y="15586"/>
                    <a:pt x="21143" y="15713"/>
                    <a:pt x="21143" y="15834"/>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3" name="9Slide.vn 9"/>
            <p:cNvSpPr/>
            <p:nvPr/>
          </p:nvSpPr>
          <p:spPr>
            <a:xfrm>
              <a:off x="864748" y="3359912"/>
              <a:ext cx="4043530" cy="4895599"/>
            </a:xfrm>
            <a:custGeom>
              <a:avLst/>
              <a:gdLst/>
              <a:ahLst/>
              <a:cxnLst>
                <a:cxn ang="0">
                  <a:pos x="wd2" y="hd2"/>
                </a:cxn>
                <a:cxn ang="5400000">
                  <a:pos x="wd2" y="hd2"/>
                </a:cxn>
                <a:cxn ang="10800000">
                  <a:pos x="wd2" y="hd2"/>
                </a:cxn>
                <a:cxn ang="16200000">
                  <a:pos x="wd2" y="hd2"/>
                </a:cxn>
              </a:cxnLst>
              <a:rect l="0" t="0" r="r" b="b"/>
              <a:pathLst>
                <a:path w="20354" h="21190" extrusionOk="0">
                  <a:moveTo>
                    <a:pt x="20348" y="10930"/>
                  </a:moveTo>
                  <a:cubicBezTo>
                    <a:pt x="20232" y="13306"/>
                    <a:pt x="18649" y="14123"/>
                    <a:pt x="18649" y="14123"/>
                  </a:cubicBezTo>
                  <a:lnTo>
                    <a:pt x="18737" y="19080"/>
                  </a:lnTo>
                  <a:lnTo>
                    <a:pt x="18750" y="19842"/>
                  </a:lnTo>
                  <a:cubicBezTo>
                    <a:pt x="18750" y="19842"/>
                    <a:pt x="17181" y="20560"/>
                    <a:pt x="11769" y="21080"/>
                  </a:cubicBezTo>
                  <a:cubicBezTo>
                    <a:pt x="6356" y="21600"/>
                    <a:pt x="1059" y="20115"/>
                    <a:pt x="1059" y="20115"/>
                  </a:cubicBezTo>
                  <a:lnTo>
                    <a:pt x="1014" y="19211"/>
                  </a:lnTo>
                  <a:lnTo>
                    <a:pt x="685" y="12613"/>
                  </a:lnTo>
                  <a:cubicBezTo>
                    <a:pt x="-1137" y="9896"/>
                    <a:pt x="1248" y="4071"/>
                    <a:pt x="1303" y="3939"/>
                  </a:cubicBezTo>
                  <a:cubicBezTo>
                    <a:pt x="1303" y="3938"/>
                    <a:pt x="1304" y="3937"/>
                    <a:pt x="1304" y="3937"/>
                  </a:cubicBezTo>
                  <a:cubicBezTo>
                    <a:pt x="1951" y="2270"/>
                    <a:pt x="3044" y="1065"/>
                    <a:pt x="3908" y="420"/>
                  </a:cubicBezTo>
                  <a:cubicBezTo>
                    <a:pt x="4159" y="232"/>
                    <a:pt x="4390" y="91"/>
                    <a:pt x="4585" y="0"/>
                  </a:cubicBezTo>
                  <a:cubicBezTo>
                    <a:pt x="4585" y="0"/>
                    <a:pt x="5892" y="1532"/>
                    <a:pt x="7787" y="1708"/>
                  </a:cubicBezTo>
                  <a:cubicBezTo>
                    <a:pt x="7790" y="1709"/>
                    <a:pt x="7793" y="1709"/>
                    <a:pt x="7796" y="1709"/>
                  </a:cubicBezTo>
                  <a:cubicBezTo>
                    <a:pt x="7794" y="1710"/>
                    <a:pt x="7792" y="1711"/>
                    <a:pt x="7790" y="1712"/>
                  </a:cubicBezTo>
                  <a:cubicBezTo>
                    <a:pt x="7674" y="1752"/>
                    <a:pt x="7558" y="1792"/>
                    <a:pt x="7445" y="1836"/>
                  </a:cubicBezTo>
                  <a:cubicBezTo>
                    <a:pt x="7324" y="1884"/>
                    <a:pt x="7205" y="1936"/>
                    <a:pt x="7092" y="1998"/>
                  </a:cubicBezTo>
                  <a:cubicBezTo>
                    <a:pt x="7503" y="2018"/>
                    <a:pt x="7933" y="2171"/>
                    <a:pt x="8148" y="2497"/>
                  </a:cubicBezTo>
                  <a:cubicBezTo>
                    <a:pt x="8391" y="2868"/>
                    <a:pt x="8260" y="3352"/>
                    <a:pt x="7855" y="3605"/>
                  </a:cubicBezTo>
                  <a:cubicBezTo>
                    <a:pt x="8059" y="3963"/>
                    <a:pt x="8901" y="3897"/>
                    <a:pt x="9253" y="3841"/>
                  </a:cubicBezTo>
                  <a:cubicBezTo>
                    <a:pt x="9606" y="3784"/>
                    <a:pt x="10125" y="3647"/>
                    <a:pt x="10544" y="3438"/>
                  </a:cubicBezTo>
                  <a:cubicBezTo>
                    <a:pt x="10529" y="3521"/>
                    <a:pt x="10503" y="3597"/>
                    <a:pt x="10459" y="3652"/>
                  </a:cubicBezTo>
                  <a:cubicBezTo>
                    <a:pt x="10459" y="3652"/>
                    <a:pt x="9839" y="3718"/>
                    <a:pt x="9494" y="4213"/>
                  </a:cubicBezTo>
                  <a:cubicBezTo>
                    <a:pt x="9149" y="4708"/>
                    <a:pt x="9494" y="5055"/>
                    <a:pt x="9494" y="5055"/>
                  </a:cubicBezTo>
                  <a:cubicBezTo>
                    <a:pt x="9494" y="5055"/>
                    <a:pt x="9530" y="5068"/>
                    <a:pt x="9594" y="5091"/>
                  </a:cubicBezTo>
                  <a:cubicBezTo>
                    <a:pt x="9957" y="5225"/>
                    <a:pt x="11208" y="5702"/>
                    <a:pt x="11816" y="6142"/>
                  </a:cubicBezTo>
                  <a:cubicBezTo>
                    <a:pt x="11836" y="6156"/>
                    <a:pt x="11856" y="6171"/>
                    <a:pt x="11874" y="6185"/>
                  </a:cubicBezTo>
                  <a:cubicBezTo>
                    <a:pt x="11874" y="6185"/>
                    <a:pt x="12383" y="6177"/>
                    <a:pt x="12738" y="5690"/>
                  </a:cubicBezTo>
                  <a:cubicBezTo>
                    <a:pt x="12804" y="5600"/>
                    <a:pt x="12843" y="5503"/>
                    <a:pt x="12864" y="5405"/>
                  </a:cubicBezTo>
                  <a:cubicBezTo>
                    <a:pt x="12866" y="5391"/>
                    <a:pt x="12869" y="5376"/>
                    <a:pt x="12872" y="5361"/>
                  </a:cubicBezTo>
                  <a:lnTo>
                    <a:pt x="13112" y="5383"/>
                  </a:lnTo>
                  <a:cubicBezTo>
                    <a:pt x="13110" y="5392"/>
                    <a:pt x="13108" y="5403"/>
                    <a:pt x="13107" y="5412"/>
                  </a:cubicBezTo>
                  <a:cubicBezTo>
                    <a:pt x="13090" y="5520"/>
                    <a:pt x="13098" y="5629"/>
                    <a:pt x="13149" y="5731"/>
                  </a:cubicBezTo>
                  <a:cubicBezTo>
                    <a:pt x="13308" y="6048"/>
                    <a:pt x="13478" y="6173"/>
                    <a:pt x="13544" y="6211"/>
                  </a:cubicBezTo>
                  <a:cubicBezTo>
                    <a:pt x="13563" y="6222"/>
                    <a:pt x="13573" y="6226"/>
                    <a:pt x="13573" y="6226"/>
                  </a:cubicBezTo>
                  <a:cubicBezTo>
                    <a:pt x="13573" y="6226"/>
                    <a:pt x="15261" y="5641"/>
                    <a:pt x="16259" y="5797"/>
                  </a:cubicBezTo>
                  <a:cubicBezTo>
                    <a:pt x="16259" y="5797"/>
                    <a:pt x="16264" y="5792"/>
                    <a:pt x="16271" y="5782"/>
                  </a:cubicBezTo>
                  <a:cubicBezTo>
                    <a:pt x="16330" y="5703"/>
                    <a:pt x="16585" y="5331"/>
                    <a:pt x="16500" y="4918"/>
                  </a:cubicBezTo>
                  <a:cubicBezTo>
                    <a:pt x="16404" y="4452"/>
                    <a:pt x="15727" y="4271"/>
                    <a:pt x="15727" y="4271"/>
                  </a:cubicBezTo>
                  <a:cubicBezTo>
                    <a:pt x="15731" y="4017"/>
                    <a:pt x="15563" y="3747"/>
                    <a:pt x="15497" y="3503"/>
                  </a:cubicBezTo>
                  <a:cubicBezTo>
                    <a:pt x="15516" y="3482"/>
                    <a:pt x="15537" y="3462"/>
                    <a:pt x="15557" y="3442"/>
                  </a:cubicBezTo>
                  <a:cubicBezTo>
                    <a:pt x="15730" y="3487"/>
                    <a:pt x="15954" y="3533"/>
                    <a:pt x="16032" y="3559"/>
                  </a:cubicBezTo>
                  <a:cubicBezTo>
                    <a:pt x="16254" y="3637"/>
                    <a:pt x="16465" y="3719"/>
                    <a:pt x="16663" y="3838"/>
                  </a:cubicBezTo>
                  <a:cubicBezTo>
                    <a:pt x="16853" y="3952"/>
                    <a:pt x="17048" y="4080"/>
                    <a:pt x="17258" y="4164"/>
                  </a:cubicBezTo>
                  <a:cubicBezTo>
                    <a:pt x="17434" y="4234"/>
                    <a:pt x="17651" y="4350"/>
                    <a:pt x="17850" y="4326"/>
                  </a:cubicBezTo>
                  <a:cubicBezTo>
                    <a:pt x="17731" y="3869"/>
                    <a:pt x="17949" y="3243"/>
                    <a:pt x="18136" y="2814"/>
                  </a:cubicBezTo>
                  <a:cubicBezTo>
                    <a:pt x="18247" y="2559"/>
                    <a:pt x="18409" y="2063"/>
                    <a:pt x="18750" y="1968"/>
                  </a:cubicBezTo>
                  <a:cubicBezTo>
                    <a:pt x="18693" y="2141"/>
                    <a:pt x="18814" y="2383"/>
                    <a:pt x="18886" y="2557"/>
                  </a:cubicBezTo>
                  <a:cubicBezTo>
                    <a:pt x="18886" y="2557"/>
                    <a:pt x="20463" y="8553"/>
                    <a:pt x="20348" y="10930"/>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4" name="9Slide.vn 10"/>
            <p:cNvSpPr/>
            <p:nvPr/>
          </p:nvSpPr>
          <p:spPr>
            <a:xfrm>
              <a:off x="2720307" y="4203531"/>
              <a:ext cx="703368" cy="585337"/>
            </a:xfrm>
            <a:custGeom>
              <a:avLst/>
              <a:gdLst/>
              <a:ahLst/>
              <a:cxnLst>
                <a:cxn ang="0">
                  <a:pos x="wd2" y="hd2"/>
                </a:cxn>
                <a:cxn ang="5400000">
                  <a:pos x="wd2" y="hd2"/>
                </a:cxn>
                <a:cxn ang="10800000">
                  <a:pos x="wd2" y="hd2"/>
                </a:cxn>
                <a:cxn ang="16200000">
                  <a:pos x="wd2" y="hd2"/>
                </a:cxn>
              </a:cxnLst>
              <a:rect l="0" t="0" r="r" b="b"/>
              <a:pathLst>
                <a:path w="20209" h="21600" extrusionOk="0">
                  <a:moveTo>
                    <a:pt x="20155" y="14578"/>
                  </a:moveTo>
                  <a:cubicBezTo>
                    <a:pt x="20142" y="14702"/>
                    <a:pt x="20126" y="14826"/>
                    <a:pt x="20110" y="14950"/>
                  </a:cubicBezTo>
                  <a:cubicBezTo>
                    <a:pt x="19994" y="15780"/>
                    <a:pt x="19769" y="16607"/>
                    <a:pt x="19393" y="17380"/>
                  </a:cubicBezTo>
                  <a:cubicBezTo>
                    <a:pt x="17365" y="21530"/>
                    <a:pt x="14462" y="21600"/>
                    <a:pt x="14462" y="21600"/>
                  </a:cubicBezTo>
                  <a:cubicBezTo>
                    <a:pt x="14356" y="21476"/>
                    <a:pt x="14247" y="21352"/>
                    <a:pt x="14131" y="21236"/>
                  </a:cubicBezTo>
                  <a:cubicBezTo>
                    <a:pt x="10662" y="17483"/>
                    <a:pt x="3518" y="13412"/>
                    <a:pt x="1448" y="12271"/>
                  </a:cubicBezTo>
                  <a:cubicBezTo>
                    <a:pt x="1081" y="12073"/>
                    <a:pt x="875" y="11961"/>
                    <a:pt x="875" y="11961"/>
                  </a:cubicBezTo>
                  <a:cubicBezTo>
                    <a:pt x="875" y="11961"/>
                    <a:pt x="-1094" y="9006"/>
                    <a:pt x="875" y="4786"/>
                  </a:cubicBezTo>
                  <a:cubicBezTo>
                    <a:pt x="2848" y="566"/>
                    <a:pt x="6382" y="0"/>
                    <a:pt x="6382" y="0"/>
                  </a:cubicBezTo>
                  <a:cubicBezTo>
                    <a:pt x="9642" y="211"/>
                    <a:pt x="17748" y="5117"/>
                    <a:pt x="19035" y="7601"/>
                  </a:cubicBezTo>
                  <a:cubicBezTo>
                    <a:pt x="19035" y="7601"/>
                    <a:pt x="20506" y="11073"/>
                    <a:pt x="20155" y="14578"/>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5" name="9Slide.vn 11"/>
            <p:cNvSpPr/>
            <p:nvPr/>
          </p:nvSpPr>
          <p:spPr>
            <a:xfrm>
              <a:off x="3382814" y="4222348"/>
              <a:ext cx="148744" cy="381152"/>
            </a:xfrm>
            <a:custGeom>
              <a:avLst/>
              <a:gdLst/>
              <a:ahLst/>
              <a:cxnLst>
                <a:cxn ang="0">
                  <a:pos x="wd2" y="hd2"/>
                </a:cxn>
                <a:cxn ang="5400000">
                  <a:pos x="wd2" y="hd2"/>
                </a:cxn>
                <a:cxn ang="10800000">
                  <a:pos x="wd2" y="hd2"/>
                </a:cxn>
                <a:cxn ang="16200000">
                  <a:pos x="wd2" y="hd2"/>
                </a:cxn>
              </a:cxnLst>
              <a:rect l="0" t="0" r="r" b="b"/>
              <a:pathLst>
                <a:path w="21600" h="21600" extrusionOk="0">
                  <a:moveTo>
                    <a:pt x="21600" y="14009"/>
                  </a:moveTo>
                  <a:cubicBezTo>
                    <a:pt x="21600" y="14009"/>
                    <a:pt x="14362" y="17608"/>
                    <a:pt x="12605" y="21600"/>
                  </a:cubicBezTo>
                  <a:lnTo>
                    <a:pt x="5660" y="21321"/>
                  </a:lnTo>
                  <a:cubicBezTo>
                    <a:pt x="7433" y="15938"/>
                    <a:pt x="0" y="10606"/>
                    <a:pt x="0" y="10606"/>
                  </a:cubicBezTo>
                  <a:cubicBezTo>
                    <a:pt x="5449" y="7147"/>
                    <a:pt x="10523" y="3612"/>
                    <a:pt x="15191" y="0"/>
                  </a:cubicBezTo>
                  <a:cubicBezTo>
                    <a:pt x="16720" y="3942"/>
                    <a:pt x="18916" y="8442"/>
                    <a:pt x="19242" y="9299"/>
                  </a:cubicBezTo>
                  <a:cubicBezTo>
                    <a:pt x="19567" y="10175"/>
                    <a:pt x="20429" y="13869"/>
                    <a:pt x="21600" y="1400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6" name="9Slide.vn 12"/>
            <p:cNvSpPr/>
            <p:nvPr/>
          </p:nvSpPr>
          <p:spPr>
            <a:xfrm>
              <a:off x="3466903" y="4346561"/>
              <a:ext cx="679070" cy="451827"/>
            </a:xfrm>
            <a:custGeom>
              <a:avLst/>
              <a:gdLst/>
              <a:ahLst/>
              <a:cxnLst>
                <a:cxn ang="0">
                  <a:pos x="wd2" y="hd2"/>
                </a:cxn>
                <a:cxn ang="5400000">
                  <a:pos x="wd2" y="hd2"/>
                </a:cxn>
                <a:cxn ang="10800000">
                  <a:pos x="wd2" y="hd2"/>
                </a:cxn>
                <a:cxn ang="16200000">
                  <a:pos x="wd2" y="hd2"/>
                </a:cxn>
              </a:cxnLst>
              <a:rect l="0" t="0" r="r" b="b"/>
              <a:pathLst>
                <a:path w="21126" h="21600" extrusionOk="0">
                  <a:moveTo>
                    <a:pt x="19608" y="16690"/>
                  </a:moveTo>
                  <a:cubicBezTo>
                    <a:pt x="19562" y="16802"/>
                    <a:pt x="19534" y="16861"/>
                    <a:pt x="19534" y="16861"/>
                  </a:cubicBezTo>
                  <a:cubicBezTo>
                    <a:pt x="13367" y="15132"/>
                    <a:pt x="2931" y="21600"/>
                    <a:pt x="2931" y="21600"/>
                  </a:cubicBezTo>
                  <a:cubicBezTo>
                    <a:pt x="2931" y="21600"/>
                    <a:pt x="2868" y="21552"/>
                    <a:pt x="2753" y="21434"/>
                  </a:cubicBezTo>
                  <a:cubicBezTo>
                    <a:pt x="2346" y="21006"/>
                    <a:pt x="1293" y="19635"/>
                    <a:pt x="311" y="16133"/>
                  </a:cubicBezTo>
                  <a:cubicBezTo>
                    <a:pt x="-6" y="15003"/>
                    <a:pt x="-55" y="13793"/>
                    <a:pt x="50" y="12610"/>
                  </a:cubicBezTo>
                  <a:cubicBezTo>
                    <a:pt x="60" y="12503"/>
                    <a:pt x="70" y="12390"/>
                    <a:pt x="84" y="12283"/>
                  </a:cubicBezTo>
                  <a:cubicBezTo>
                    <a:pt x="461" y="8915"/>
                    <a:pt x="2011" y="5879"/>
                    <a:pt x="2011" y="5879"/>
                  </a:cubicBezTo>
                  <a:cubicBezTo>
                    <a:pt x="4011" y="4064"/>
                    <a:pt x="7050" y="3518"/>
                    <a:pt x="9322" y="2763"/>
                  </a:cubicBezTo>
                  <a:cubicBezTo>
                    <a:pt x="11433" y="2062"/>
                    <a:pt x="14520" y="1494"/>
                    <a:pt x="16245" y="0"/>
                  </a:cubicBezTo>
                  <a:cubicBezTo>
                    <a:pt x="16245" y="0"/>
                    <a:pt x="20427" y="2003"/>
                    <a:pt x="21019" y="7154"/>
                  </a:cubicBezTo>
                  <a:cubicBezTo>
                    <a:pt x="21545" y="11716"/>
                    <a:pt x="19974" y="15817"/>
                    <a:pt x="19608" y="16690"/>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7" name="9Slide.vn 13"/>
            <p:cNvSpPr/>
            <p:nvPr/>
          </p:nvSpPr>
          <p:spPr>
            <a:xfrm>
              <a:off x="3112527" y="2121093"/>
              <a:ext cx="368264" cy="283525"/>
            </a:xfrm>
            <a:custGeom>
              <a:avLst/>
              <a:gdLst/>
              <a:ahLst/>
              <a:cxnLst>
                <a:cxn ang="0">
                  <a:pos x="wd2" y="hd2"/>
                </a:cxn>
                <a:cxn ang="5400000">
                  <a:pos x="wd2" y="hd2"/>
                </a:cxn>
                <a:cxn ang="10800000">
                  <a:pos x="wd2" y="hd2"/>
                </a:cxn>
                <a:cxn ang="16200000">
                  <a:pos x="wd2" y="hd2"/>
                </a:cxn>
              </a:cxnLst>
              <a:rect l="0" t="0" r="r" b="b"/>
              <a:pathLst>
                <a:path w="20950" h="20869" extrusionOk="0">
                  <a:moveTo>
                    <a:pt x="20174" y="18017"/>
                  </a:moveTo>
                  <a:cubicBezTo>
                    <a:pt x="19722" y="17778"/>
                    <a:pt x="19365" y="17415"/>
                    <a:pt x="18925" y="17143"/>
                  </a:cubicBezTo>
                  <a:cubicBezTo>
                    <a:pt x="18479" y="16863"/>
                    <a:pt x="18008" y="16649"/>
                    <a:pt x="17562" y="16377"/>
                  </a:cubicBezTo>
                  <a:cubicBezTo>
                    <a:pt x="16657" y="15841"/>
                    <a:pt x="15758" y="15288"/>
                    <a:pt x="14879" y="14678"/>
                  </a:cubicBezTo>
                  <a:cubicBezTo>
                    <a:pt x="13127" y="13466"/>
                    <a:pt x="11426" y="12081"/>
                    <a:pt x="9826" y="10548"/>
                  </a:cubicBezTo>
                  <a:cubicBezTo>
                    <a:pt x="8265" y="9047"/>
                    <a:pt x="6838" y="7324"/>
                    <a:pt x="5462" y="5552"/>
                  </a:cubicBezTo>
                  <a:cubicBezTo>
                    <a:pt x="4079" y="3771"/>
                    <a:pt x="2939" y="1512"/>
                    <a:pt x="1269" y="168"/>
                  </a:cubicBezTo>
                  <a:cubicBezTo>
                    <a:pt x="581" y="-384"/>
                    <a:pt x="-107" y="523"/>
                    <a:pt x="14" y="1421"/>
                  </a:cubicBezTo>
                  <a:cubicBezTo>
                    <a:pt x="364" y="4084"/>
                    <a:pt x="1996" y="6343"/>
                    <a:pt x="3334" y="8314"/>
                  </a:cubicBezTo>
                  <a:cubicBezTo>
                    <a:pt x="4761" y="10424"/>
                    <a:pt x="6424" y="12263"/>
                    <a:pt x="8151" y="13961"/>
                  </a:cubicBezTo>
                  <a:cubicBezTo>
                    <a:pt x="9814" y="15593"/>
                    <a:pt x="11572" y="17011"/>
                    <a:pt x="13446" y="18199"/>
                  </a:cubicBezTo>
                  <a:cubicBezTo>
                    <a:pt x="14420" y="18817"/>
                    <a:pt x="15414" y="19377"/>
                    <a:pt x="16434" y="19856"/>
                  </a:cubicBezTo>
                  <a:cubicBezTo>
                    <a:pt x="17485" y="20350"/>
                    <a:pt x="18492" y="20540"/>
                    <a:pt x="19575" y="20828"/>
                  </a:cubicBezTo>
                  <a:cubicBezTo>
                    <a:pt x="21022" y="21216"/>
                    <a:pt x="21493" y="18718"/>
                    <a:pt x="20174" y="18017"/>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8" name="9Slide.vn 14"/>
            <p:cNvSpPr/>
            <p:nvPr/>
          </p:nvSpPr>
          <p:spPr>
            <a:xfrm>
              <a:off x="3785198" y="2127068"/>
              <a:ext cx="190780" cy="253544"/>
            </a:xfrm>
            <a:custGeom>
              <a:avLst/>
              <a:gdLst/>
              <a:ahLst/>
              <a:cxnLst>
                <a:cxn ang="0">
                  <a:pos x="wd2" y="hd2"/>
                </a:cxn>
                <a:cxn ang="5400000">
                  <a:pos x="wd2" y="hd2"/>
                </a:cxn>
                <a:cxn ang="10800000">
                  <a:pos x="wd2" y="hd2"/>
                </a:cxn>
                <a:cxn ang="16200000">
                  <a:pos x="wd2" y="hd2"/>
                </a:cxn>
              </a:cxnLst>
              <a:rect l="0" t="0" r="r" b="b"/>
              <a:pathLst>
                <a:path w="21000" h="20878" extrusionOk="0">
                  <a:moveTo>
                    <a:pt x="2398" y="20845"/>
                  </a:moveTo>
                  <a:cubicBezTo>
                    <a:pt x="5048" y="20476"/>
                    <a:pt x="7341" y="18622"/>
                    <a:pt x="9154" y="17257"/>
                  </a:cubicBezTo>
                  <a:cubicBezTo>
                    <a:pt x="11114" y="15782"/>
                    <a:pt x="12926" y="14195"/>
                    <a:pt x="14554" y="12507"/>
                  </a:cubicBezTo>
                  <a:cubicBezTo>
                    <a:pt x="16070" y="10940"/>
                    <a:pt x="17513" y="9279"/>
                    <a:pt x="18672" y="7546"/>
                  </a:cubicBezTo>
                  <a:cubicBezTo>
                    <a:pt x="19966" y="5609"/>
                    <a:pt x="21125" y="3543"/>
                    <a:pt x="20989" y="1375"/>
                  </a:cubicBezTo>
                  <a:cubicBezTo>
                    <a:pt x="20915" y="250"/>
                    <a:pt x="18992" y="-506"/>
                    <a:pt x="17870" y="407"/>
                  </a:cubicBezTo>
                  <a:cubicBezTo>
                    <a:pt x="16970" y="1145"/>
                    <a:pt x="16157" y="1910"/>
                    <a:pt x="15552" y="2805"/>
                  </a:cubicBezTo>
                  <a:cubicBezTo>
                    <a:pt x="14998" y="3626"/>
                    <a:pt x="14381" y="4428"/>
                    <a:pt x="13777" y="5231"/>
                  </a:cubicBezTo>
                  <a:cubicBezTo>
                    <a:pt x="12544" y="6900"/>
                    <a:pt x="11287" y="8532"/>
                    <a:pt x="9820" y="10091"/>
                  </a:cubicBezTo>
                  <a:cubicBezTo>
                    <a:pt x="8451" y="11539"/>
                    <a:pt x="6996" y="12923"/>
                    <a:pt x="5393" y="14223"/>
                  </a:cubicBezTo>
                  <a:cubicBezTo>
                    <a:pt x="3704" y="15597"/>
                    <a:pt x="1189" y="16953"/>
                    <a:pt x="203" y="18696"/>
                  </a:cubicBezTo>
                  <a:cubicBezTo>
                    <a:pt x="-475" y="19895"/>
                    <a:pt x="622" y="21094"/>
                    <a:pt x="2398" y="20845"/>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49" name="9Slide.vn 15"/>
            <p:cNvSpPr/>
            <p:nvPr/>
          </p:nvSpPr>
          <p:spPr>
            <a:xfrm>
              <a:off x="3004268" y="2468390"/>
              <a:ext cx="402583" cy="157250"/>
            </a:xfrm>
            <a:custGeom>
              <a:avLst/>
              <a:gdLst/>
              <a:ahLst/>
              <a:cxnLst>
                <a:cxn ang="0">
                  <a:pos x="wd2" y="hd2"/>
                </a:cxn>
                <a:cxn ang="5400000">
                  <a:pos x="wd2" y="hd2"/>
                </a:cxn>
                <a:cxn ang="10800000">
                  <a:pos x="wd2" y="hd2"/>
                </a:cxn>
                <a:cxn ang="16200000">
                  <a:pos x="wd2" y="hd2"/>
                </a:cxn>
              </a:cxnLst>
              <a:rect l="0" t="0" r="r" b="b"/>
              <a:pathLst>
                <a:path w="20915" h="20339" extrusionOk="0">
                  <a:moveTo>
                    <a:pt x="592" y="6399"/>
                  </a:moveTo>
                  <a:cubicBezTo>
                    <a:pt x="1424" y="6138"/>
                    <a:pt x="2239" y="6327"/>
                    <a:pt x="3077" y="6283"/>
                  </a:cubicBezTo>
                  <a:cubicBezTo>
                    <a:pt x="3921" y="6254"/>
                    <a:pt x="4764" y="6182"/>
                    <a:pt x="5608" y="6211"/>
                  </a:cubicBezTo>
                  <a:cubicBezTo>
                    <a:pt x="7272" y="6269"/>
                    <a:pt x="8896" y="6921"/>
                    <a:pt x="10496" y="7993"/>
                  </a:cubicBezTo>
                  <a:cubicBezTo>
                    <a:pt x="12096" y="9065"/>
                    <a:pt x="13621" y="10629"/>
                    <a:pt x="15058" y="12701"/>
                  </a:cubicBezTo>
                  <a:cubicBezTo>
                    <a:pt x="16519" y="14816"/>
                    <a:pt x="17782" y="17597"/>
                    <a:pt x="19184" y="19915"/>
                  </a:cubicBezTo>
                  <a:cubicBezTo>
                    <a:pt x="20138" y="21480"/>
                    <a:pt x="21366" y="18380"/>
                    <a:pt x="20749" y="16018"/>
                  </a:cubicBezTo>
                  <a:cubicBezTo>
                    <a:pt x="19696" y="11977"/>
                    <a:pt x="18102" y="9152"/>
                    <a:pt x="16443" y="6805"/>
                  </a:cubicBezTo>
                  <a:cubicBezTo>
                    <a:pt x="14808" y="4487"/>
                    <a:pt x="13033" y="2690"/>
                    <a:pt x="11212" y="1531"/>
                  </a:cubicBezTo>
                  <a:cubicBezTo>
                    <a:pt x="9396" y="372"/>
                    <a:pt x="7476" y="-120"/>
                    <a:pt x="5602" y="25"/>
                  </a:cubicBezTo>
                  <a:cubicBezTo>
                    <a:pt x="4695" y="97"/>
                    <a:pt x="3775" y="358"/>
                    <a:pt x="2891" y="923"/>
                  </a:cubicBezTo>
                  <a:cubicBezTo>
                    <a:pt x="1966" y="1502"/>
                    <a:pt x="1151" y="2661"/>
                    <a:pt x="290" y="3647"/>
                  </a:cubicBezTo>
                  <a:cubicBezTo>
                    <a:pt x="-234" y="4211"/>
                    <a:pt x="5" y="6573"/>
                    <a:pt x="592" y="6399"/>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0" name="9Slide.vn 16"/>
            <p:cNvSpPr/>
            <p:nvPr/>
          </p:nvSpPr>
          <p:spPr>
            <a:xfrm>
              <a:off x="3863681" y="2421818"/>
              <a:ext cx="270239" cy="135023"/>
            </a:xfrm>
            <a:custGeom>
              <a:avLst/>
              <a:gdLst/>
              <a:ahLst/>
              <a:cxnLst>
                <a:cxn ang="0">
                  <a:pos x="wd2" y="hd2"/>
                </a:cxn>
                <a:cxn ang="5400000">
                  <a:pos x="wd2" y="hd2"/>
                </a:cxn>
                <a:cxn ang="10800000">
                  <a:pos x="wd2" y="hd2"/>
                </a:cxn>
                <a:cxn ang="16200000">
                  <a:pos x="wd2" y="hd2"/>
                </a:cxn>
              </a:cxnLst>
              <a:rect l="0" t="0" r="r" b="b"/>
              <a:pathLst>
                <a:path w="21006" h="20170" extrusionOk="0">
                  <a:moveTo>
                    <a:pt x="20640" y="1732"/>
                  </a:moveTo>
                  <a:cubicBezTo>
                    <a:pt x="19230" y="-744"/>
                    <a:pt x="16652" y="42"/>
                    <a:pt x="14894" y="444"/>
                  </a:cubicBezTo>
                  <a:cubicBezTo>
                    <a:pt x="12926" y="896"/>
                    <a:pt x="11037" y="1816"/>
                    <a:pt x="9200" y="3238"/>
                  </a:cubicBezTo>
                  <a:cubicBezTo>
                    <a:pt x="7424" y="4627"/>
                    <a:pt x="5735" y="6333"/>
                    <a:pt x="4177" y="8508"/>
                  </a:cubicBezTo>
                  <a:cubicBezTo>
                    <a:pt x="3367" y="9629"/>
                    <a:pt x="2592" y="10834"/>
                    <a:pt x="1861" y="12156"/>
                  </a:cubicBezTo>
                  <a:cubicBezTo>
                    <a:pt x="1033" y="13628"/>
                    <a:pt x="476" y="15050"/>
                    <a:pt x="76" y="17075"/>
                  </a:cubicBezTo>
                  <a:cubicBezTo>
                    <a:pt x="-342" y="19200"/>
                    <a:pt x="1060" y="20856"/>
                    <a:pt x="1974" y="19886"/>
                  </a:cubicBezTo>
                  <a:cubicBezTo>
                    <a:pt x="3463" y="18296"/>
                    <a:pt x="4551" y="15669"/>
                    <a:pt x="5944" y="13779"/>
                  </a:cubicBezTo>
                  <a:cubicBezTo>
                    <a:pt x="7311" y="11938"/>
                    <a:pt x="8791" y="10332"/>
                    <a:pt x="10349" y="9194"/>
                  </a:cubicBezTo>
                  <a:cubicBezTo>
                    <a:pt x="11908" y="8040"/>
                    <a:pt x="13544" y="7220"/>
                    <a:pt x="15190" y="6735"/>
                  </a:cubicBezTo>
                  <a:cubicBezTo>
                    <a:pt x="15991" y="6501"/>
                    <a:pt x="16800" y="6400"/>
                    <a:pt x="17601" y="6367"/>
                  </a:cubicBezTo>
                  <a:cubicBezTo>
                    <a:pt x="18568" y="6333"/>
                    <a:pt x="19517" y="6551"/>
                    <a:pt x="20379" y="5514"/>
                  </a:cubicBezTo>
                  <a:cubicBezTo>
                    <a:pt x="21040" y="4727"/>
                    <a:pt x="21258" y="2820"/>
                    <a:pt x="20640" y="1732"/>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1" name="9Slide.vn 17"/>
            <p:cNvSpPr/>
            <p:nvPr/>
          </p:nvSpPr>
          <p:spPr>
            <a:xfrm>
              <a:off x="2737595" y="2619288"/>
              <a:ext cx="324135" cy="225496"/>
            </a:xfrm>
            <a:custGeom>
              <a:avLst/>
              <a:gdLst/>
              <a:ahLst/>
              <a:cxnLst>
                <a:cxn ang="0">
                  <a:pos x="wd2" y="hd2"/>
                </a:cxn>
                <a:cxn ang="5400000">
                  <a:pos x="wd2" y="hd2"/>
                </a:cxn>
                <a:cxn ang="10800000">
                  <a:pos x="wd2" y="hd2"/>
                </a:cxn>
                <a:cxn ang="16200000">
                  <a:pos x="wd2" y="hd2"/>
                </a:cxn>
              </a:cxnLst>
              <a:rect l="0" t="0" r="r" b="b"/>
              <a:pathLst>
                <a:path w="16563" h="19615" extrusionOk="0">
                  <a:moveTo>
                    <a:pt x="8372" y="501"/>
                  </a:moveTo>
                  <a:cubicBezTo>
                    <a:pt x="4091" y="-1233"/>
                    <a:pt x="-1129" y="1368"/>
                    <a:pt x="216" y="10877"/>
                  </a:cubicBezTo>
                  <a:cubicBezTo>
                    <a:pt x="1212" y="17892"/>
                    <a:pt x="9511" y="20367"/>
                    <a:pt x="13031" y="19422"/>
                  </a:cubicBezTo>
                  <a:cubicBezTo>
                    <a:pt x="20471" y="17425"/>
                    <a:pt x="14822" y="-35"/>
                    <a:pt x="8372" y="501"/>
                  </a:cubicBezTo>
                  <a:close/>
                </a:path>
              </a:pathLst>
            </a:cu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2" name="9Slide.vn 18"/>
            <p:cNvSpPr/>
            <p:nvPr/>
          </p:nvSpPr>
          <p:spPr>
            <a:xfrm>
              <a:off x="4048397" y="2555312"/>
              <a:ext cx="251435" cy="168349"/>
            </a:xfrm>
            <a:custGeom>
              <a:avLst/>
              <a:gdLst/>
              <a:ahLst/>
              <a:cxnLst>
                <a:cxn ang="0">
                  <a:pos x="wd2" y="hd2"/>
                </a:cxn>
                <a:cxn ang="5400000">
                  <a:pos x="wd2" y="hd2"/>
                </a:cxn>
                <a:cxn ang="10800000">
                  <a:pos x="wd2" y="hd2"/>
                </a:cxn>
                <a:cxn ang="16200000">
                  <a:pos x="wd2" y="hd2"/>
                </a:cxn>
              </a:cxnLst>
              <a:rect l="0" t="0" r="r" b="b"/>
              <a:pathLst>
                <a:path w="21119" h="20679" extrusionOk="0">
                  <a:moveTo>
                    <a:pt x="3928" y="20577"/>
                  </a:moveTo>
                  <a:cubicBezTo>
                    <a:pt x="2846" y="20398"/>
                    <a:pt x="1726" y="19972"/>
                    <a:pt x="955" y="18843"/>
                  </a:cubicBezTo>
                  <a:cubicBezTo>
                    <a:pt x="89" y="17564"/>
                    <a:pt x="-155" y="15596"/>
                    <a:pt x="89" y="13835"/>
                  </a:cubicBezTo>
                  <a:cubicBezTo>
                    <a:pt x="334" y="12074"/>
                    <a:pt x="1011" y="10506"/>
                    <a:pt x="1774" y="9103"/>
                  </a:cubicBezTo>
                  <a:cubicBezTo>
                    <a:pt x="4285" y="4508"/>
                    <a:pt x="7973" y="1316"/>
                    <a:pt x="11943" y="298"/>
                  </a:cubicBezTo>
                  <a:cubicBezTo>
                    <a:pt x="14051" y="-239"/>
                    <a:pt x="16327" y="-143"/>
                    <a:pt x="18209" y="1357"/>
                  </a:cubicBezTo>
                  <a:cubicBezTo>
                    <a:pt x="20090" y="2870"/>
                    <a:pt x="21445" y="6035"/>
                    <a:pt x="21050" y="9116"/>
                  </a:cubicBezTo>
                  <a:cubicBezTo>
                    <a:pt x="19959" y="17633"/>
                    <a:pt x="8641" y="21361"/>
                    <a:pt x="3928" y="20577"/>
                  </a:cubicBezTo>
                  <a:close/>
                </a:path>
              </a:pathLst>
            </a:cu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3" name="9Slide.vn 19"/>
            <p:cNvSpPr/>
            <p:nvPr/>
          </p:nvSpPr>
          <p:spPr>
            <a:xfrm>
              <a:off x="3665448" y="2504469"/>
              <a:ext cx="250112" cy="407739"/>
            </a:xfrm>
            <a:custGeom>
              <a:avLst/>
              <a:gdLst/>
              <a:ahLst/>
              <a:cxnLst>
                <a:cxn ang="0">
                  <a:pos x="wd2" y="hd2"/>
                </a:cxn>
                <a:cxn ang="5400000">
                  <a:pos x="wd2" y="hd2"/>
                </a:cxn>
                <a:cxn ang="10800000">
                  <a:pos x="wd2" y="hd2"/>
                </a:cxn>
                <a:cxn ang="16200000">
                  <a:pos x="wd2" y="hd2"/>
                </a:cxn>
              </a:cxnLst>
              <a:rect l="0" t="0" r="r" b="b"/>
              <a:pathLst>
                <a:path w="19140" h="20736" extrusionOk="0">
                  <a:moveTo>
                    <a:pt x="31" y="1137"/>
                  </a:moveTo>
                  <a:cubicBezTo>
                    <a:pt x="691" y="3313"/>
                    <a:pt x="1385" y="5483"/>
                    <a:pt x="2131" y="7648"/>
                  </a:cubicBezTo>
                  <a:cubicBezTo>
                    <a:pt x="2885" y="9830"/>
                    <a:pt x="4137" y="11988"/>
                    <a:pt x="4505" y="14221"/>
                  </a:cubicBezTo>
                  <a:cubicBezTo>
                    <a:pt x="4591" y="14723"/>
                    <a:pt x="5611" y="15195"/>
                    <a:pt x="6220" y="14694"/>
                  </a:cubicBezTo>
                  <a:cubicBezTo>
                    <a:pt x="7522" y="13623"/>
                    <a:pt x="8791" y="12364"/>
                    <a:pt x="10831" y="11880"/>
                  </a:cubicBezTo>
                  <a:cubicBezTo>
                    <a:pt x="12545" y="11476"/>
                    <a:pt x="14440" y="11704"/>
                    <a:pt x="15177" y="12911"/>
                  </a:cubicBezTo>
                  <a:cubicBezTo>
                    <a:pt x="15794" y="13919"/>
                    <a:pt x="15434" y="15013"/>
                    <a:pt x="14577" y="15902"/>
                  </a:cubicBezTo>
                  <a:cubicBezTo>
                    <a:pt x="13428" y="17098"/>
                    <a:pt x="11534" y="17742"/>
                    <a:pt x="9957" y="18642"/>
                  </a:cubicBezTo>
                  <a:cubicBezTo>
                    <a:pt x="8619" y="19405"/>
                    <a:pt x="10042" y="21108"/>
                    <a:pt x="11731" y="20664"/>
                  </a:cubicBezTo>
                  <a:cubicBezTo>
                    <a:pt x="16857" y="19314"/>
                    <a:pt x="21288" y="15019"/>
                    <a:pt x="18022" y="11470"/>
                  </a:cubicBezTo>
                  <a:cubicBezTo>
                    <a:pt x="16454" y="9761"/>
                    <a:pt x="13308" y="9135"/>
                    <a:pt x="10488" y="9773"/>
                  </a:cubicBezTo>
                  <a:cubicBezTo>
                    <a:pt x="7574" y="10433"/>
                    <a:pt x="5560" y="12182"/>
                    <a:pt x="4540" y="14050"/>
                  </a:cubicBezTo>
                  <a:cubicBezTo>
                    <a:pt x="5182" y="14050"/>
                    <a:pt x="5825" y="14050"/>
                    <a:pt x="6477" y="14050"/>
                  </a:cubicBezTo>
                  <a:cubicBezTo>
                    <a:pt x="5465" y="11880"/>
                    <a:pt x="5302" y="9562"/>
                    <a:pt x="4677" y="7335"/>
                  </a:cubicBezTo>
                  <a:cubicBezTo>
                    <a:pt x="4051" y="5102"/>
                    <a:pt x="3382" y="2880"/>
                    <a:pt x="2662" y="659"/>
                  </a:cubicBezTo>
                  <a:cubicBezTo>
                    <a:pt x="2311" y="-492"/>
                    <a:pt x="-312" y="-8"/>
                    <a:pt x="31" y="1137"/>
                  </a:cubicBezTo>
                  <a:close/>
                </a:path>
              </a:pathLst>
            </a:custGeom>
            <a:solidFill>
              <a:srgbClr val="38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4" name="9Slide.vn 20"/>
            <p:cNvSpPr/>
            <p:nvPr/>
          </p:nvSpPr>
          <p:spPr>
            <a:xfrm>
              <a:off x="757174" y="7767852"/>
              <a:ext cx="4051349" cy="1084836"/>
            </a:xfrm>
            <a:custGeom>
              <a:avLst/>
              <a:gdLst/>
              <a:ahLst/>
              <a:cxnLst>
                <a:cxn ang="0">
                  <a:pos x="wd2" y="hd2"/>
                </a:cxn>
                <a:cxn ang="5400000">
                  <a:pos x="wd2" y="hd2"/>
                </a:cxn>
                <a:cxn ang="10800000">
                  <a:pos x="wd2" y="hd2"/>
                </a:cxn>
                <a:cxn ang="16200000">
                  <a:pos x="wd2" y="hd2"/>
                </a:cxn>
              </a:cxnLst>
              <a:rect l="0" t="0" r="r" b="b"/>
              <a:pathLst>
                <a:path w="21243" h="19627" extrusionOk="0">
                  <a:moveTo>
                    <a:pt x="21026" y="10090"/>
                  </a:moveTo>
                  <a:cubicBezTo>
                    <a:pt x="20737" y="13200"/>
                    <a:pt x="19614" y="14621"/>
                    <a:pt x="19614" y="14621"/>
                  </a:cubicBezTo>
                  <a:cubicBezTo>
                    <a:pt x="19614" y="14621"/>
                    <a:pt x="18715" y="16726"/>
                    <a:pt x="12841" y="19162"/>
                  </a:cubicBezTo>
                  <a:cubicBezTo>
                    <a:pt x="6967" y="21600"/>
                    <a:pt x="1413" y="13735"/>
                    <a:pt x="564" y="12294"/>
                  </a:cubicBezTo>
                  <a:cubicBezTo>
                    <a:pt x="-285" y="10856"/>
                    <a:pt x="1" y="7089"/>
                    <a:pt x="290" y="3877"/>
                  </a:cubicBezTo>
                  <a:cubicBezTo>
                    <a:pt x="579" y="665"/>
                    <a:pt x="1620" y="551"/>
                    <a:pt x="1620" y="551"/>
                  </a:cubicBezTo>
                  <a:lnTo>
                    <a:pt x="1667" y="4326"/>
                  </a:lnTo>
                  <a:cubicBezTo>
                    <a:pt x="1667" y="4326"/>
                    <a:pt x="7185" y="10536"/>
                    <a:pt x="12823" y="8361"/>
                  </a:cubicBezTo>
                  <a:cubicBezTo>
                    <a:pt x="18461" y="6189"/>
                    <a:pt x="20095" y="3188"/>
                    <a:pt x="20095" y="3188"/>
                  </a:cubicBezTo>
                  <a:lnTo>
                    <a:pt x="20081" y="0"/>
                  </a:lnTo>
                  <a:cubicBezTo>
                    <a:pt x="20081" y="0"/>
                    <a:pt x="20737" y="221"/>
                    <a:pt x="21026" y="1441"/>
                  </a:cubicBezTo>
                  <a:cubicBezTo>
                    <a:pt x="21315" y="2659"/>
                    <a:pt x="21315" y="6979"/>
                    <a:pt x="21026" y="10090"/>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5" name="9Slide.vn 21"/>
            <p:cNvSpPr/>
            <p:nvPr/>
          </p:nvSpPr>
          <p:spPr>
            <a:xfrm>
              <a:off x="1092908" y="1573312"/>
              <a:ext cx="424135" cy="476795"/>
            </a:xfrm>
            <a:custGeom>
              <a:avLst/>
              <a:gdLst/>
              <a:ahLst/>
              <a:cxnLst>
                <a:cxn ang="0">
                  <a:pos x="wd2" y="hd2"/>
                </a:cxn>
                <a:cxn ang="5400000">
                  <a:pos x="wd2" y="hd2"/>
                </a:cxn>
                <a:cxn ang="10800000">
                  <a:pos x="wd2" y="hd2"/>
                </a:cxn>
                <a:cxn ang="16200000">
                  <a:pos x="wd2" y="hd2"/>
                </a:cxn>
              </a:cxnLst>
              <a:rect l="0" t="0" r="r" b="b"/>
              <a:pathLst>
                <a:path w="21223" h="20931" extrusionOk="0">
                  <a:moveTo>
                    <a:pt x="21223" y="20838"/>
                  </a:moveTo>
                  <a:cubicBezTo>
                    <a:pt x="19704" y="20779"/>
                    <a:pt x="17277" y="19221"/>
                    <a:pt x="16168" y="18404"/>
                  </a:cubicBezTo>
                  <a:cubicBezTo>
                    <a:pt x="12379" y="15616"/>
                    <a:pt x="10143" y="11865"/>
                    <a:pt x="9005" y="7710"/>
                  </a:cubicBezTo>
                  <a:cubicBezTo>
                    <a:pt x="8204" y="4794"/>
                    <a:pt x="7755" y="2174"/>
                    <a:pt x="4566" y="580"/>
                  </a:cubicBezTo>
                  <a:cubicBezTo>
                    <a:pt x="2481" y="-457"/>
                    <a:pt x="127" y="-211"/>
                    <a:pt x="15" y="2188"/>
                  </a:cubicBezTo>
                  <a:cubicBezTo>
                    <a:pt x="-377" y="10459"/>
                    <a:pt x="6746" y="17834"/>
                    <a:pt x="15422" y="20194"/>
                  </a:cubicBezTo>
                  <a:cubicBezTo>
                    <a:pt x="17048" y="20632"/>
                    <a:pt x="19166" y="21143"/>
                    <a:pt x="21223" y="2083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6" name="9Slide.vn 22"/>
            <p:cNvSpPr/>
            <p:nvPr/>
          </p:nvSpPr>
          <p:spPr>
            <a:xfrm>
              <a:off x="2105163" y="128133"/>
              <a:ext cx="314637" cy="504582"/>
            </a:xfrm>
            <a:custGeom>
              <a:avLst/>
              <a:gdLst/>
              <a:ahLst/>
              <a:cxnLst>
                <a:cxn ang="0">
                  <a:pos x="wd2" y="hd2"/>
                </a:cxn>
                <a:cxn ang="5400000">
                  <a:pos x="wd2" y="hd2"/>
                </a:cxn>
                <a:cxn ang="10800000">
                  <a:pos x="wd2" y="hd2"/>
                </a:cxn>
                <a:cxn ang="16200000">
                  <a:pos x="wd2" y="hd2"/>
                </a:cxn>
              </a:cxnLst>
              <a:rect l="0" t="0" r="r" b="b"/>
              <a:pathLst>
                <a:path w="20938" h="21600" extrusionOk="0">
                  <a:moveTo>
                    <a:pt x="20938" y="21600"/>
                  </a:moveTo>
                  <a:cubicBezTo>
                    <a:pt x="10250" y="16379"/>
                    <a:pt x="2782" y="8501"/>
                    <a:pt x="449" y="0"/>
                  </a:cubicBezTo>
                  <a:cubicBezTo>
                    <a:pt x="-662" y="4627"/>
                    <a:pt x="240" y="9608"/>
                    <a:pt x="3728" y="13718"/>
                  </a:cubicBezTo>
                  <a:cubicBezTo>
                    <a:pt x="7216" y="17831"/>
                    <a:pt x="13716" y="21010"/>
                    <a:pt x="20938" y="216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7" name="9Slide.vn 23"/>
            <p:cNvSpPr/>
            <p:nvPr/>
          </p:nvSpPr>
          <p:spPr>
            <a:xfrm>
              <a:off x="4882557" y="1924462"/>
              <a:ext cx="282139" cy="183503"/>
            </a:xfrm>
            <a:custGeom>
              <a:avLst/>
              <a:gdLst/>
              <a:ahLst/>
              <a:cxnLst>
                <a:cxn ang="0">
                  <a:pos x="wd2" y="hd2"/>
                </a:cxn>
                <a:cxn ang="5400000">
                  <a:pos x="wd2" y="hd2"/>
                </a:cxn>
                <a:cxn ang="10800000">
                  <a:pos x="wd2" y="hd2"/>
                </a:cxn>
                <a:cxn ang="16200000">
                  <a:pos x="wd2" y="hd2"/>
                </a:cxn>
              </a:cxnLst>
              <a:rect l="0" t="0" r="r" b="b"/>
              <a:pathLst>
                <a:path w="21600" h="21014" extrusionOk="0">
                  <a:moveTo>
                    <a:pt x="0" y="13840"/>
                  </a:moveTo>
                  <a:cubicBezTo>
                    <a:pt x="8103" y="14533"/>
                    <a:pt x="16344" y="9248"/>
                    <a:pt x="21600" y="0"/>
                  </a:cubicBezTo>
                  <a:cubicBezTo>
                    <a:pt x="21266" y="3630"/>
                    <a:pt x="20820" y="7157"/>
                    <a:pt x="20082" y="10646"/>
                  </a:cubicBezTo>
                  <a:cubicBezTo>
                    <a:pt x="19696" y="12455"/>
                    <a:pt x="19251" y="14263"/>
                    <a:pt x="18522" y="15802"/>
                  </a:cubicBezTo>
                  <a:cubicBezTo>
                    <a:pt x="16507" y="20074"/>
                    <a:pt x="12614" y="21600"/>
                    <a:pt x="9158" y="20818"/>
                  </a:cubicBezTo>
                  <a:cubicBezTo>
                    <a:pt x="5702" y="20048"/>
                    <a:pt x="2941" y="16649"/>
                    <a:pt x="0" y="1384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8" name="9Slide.vn 24"/>
            <p:cNvSpPr/>
            <p:nvPr/>
          </p:nvSpPr>
          <p:spPr>
            <a:xfrm>
              <a:off x="5435853" y="4429533"/>
              <a:ext cx="207556" cy="304160"/>
            </a:xfrm>
            <a:custGeom>
              <a:avLst/>
              <a:gdLst/>
              <a:ahLst/>
              <a:cxnLst>
                <a:cxn ang="0">
                  <a:pos x="wd2" y="hd2"/>
                </a:cxn>
                <a:cxn ang="5400000">
                  <a:pos x="wd2" y="hd2"/>
                </a:cxn>
                <a:cxn ang="10800000">
                  <a:pos x="wd2" y="hd2"/>
                </a:cxn>
                <a:cxn ang="16200000">
                  <a:pos x="wd2" y="hd2"/>
                </a:cxn>
              </a:cxnLst>
              <a:rect l="0" t="0" r="r" b="b"/>
              <a:pathLst>
                <a:path w="21167" h="20941" extrusionOk="0">
                  <a:moveTo>
                    <a:pt x="3610" y="8708"/>
                  </a:moveTo>
                  <a:cubicBezTo>
                    <a:pt x="5700" y="12402"/>
                    <a:pt x="8191" y="16088"/>
                    <a:pt x="12200" y="18972"/>
                  </a:cubicBezTo>
                  <a:cubicBezTo>
                    <a:pt x="13274" y="19751"/>
                    <a:pt x="14507" y="20484"/>
                    <a:pt x="16015" y="20800"/>
                  </a:cubicBezTo>
                  <a:cubicBezTo>
                    <a:pt x="17523" y="21116"/>
                    <a:pt x="19362" y="20915"/>
                    <a:pt x="20344" y="20075"/>
                  </a:cubicBezTo>
                  <a:cubicBezTo>
                    <a:pt x="20984" y="19527"/>
                    <a:pt x="21178" y="18795"/>
                    <a:pt x="21167" y="18093"/>
                  </a:cubicBezTo>
                  <a:cubicBezTo>
                    <a:pt x="21132" y="15587"/>
                    <a:pt x="18882" y="13374"/>
                    <a:pt x="16620" y="11392"/>
                  </a:cubicBezTo>
                  <a:cubicBezTo>
                    <a:pt x="12668" y="7929"/>
                    <a:pt x="8259" y="3595"/>
                    <a:pt x="3085" y="927"/>
                  </a:cubicBezTo>
                  <a:cubicBezTo>
                    <a:pt x="343" y="-484"/>
                    <a:pt x="-422" y="-399"/>
                    <a:pt x="206" y="1984"/>
                  </a:cubicBezTo>
                  <a:cubicBezTo>
                    <a:pt x="800" y="4243"/>
                    <a:pt x="2399" y="6572"/>
                    <a:pt x="3610" y="8708"/>
                  </a:cubicBezTo>
                  <a:close/>
                </a:path>
              </a:pathLst>
            </a:custGeom>
            <a:solidFill>
              <a:srgbClr val="B7BEE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59" name="9Slide.vn 25"/>
            <p:cNvSpPr/>
            <p:nvPr/>
          </p:nvSpPr>
          <p:spPr>
            <a:xfrm>
              <a:off x="5644188" y="3555155"/>
              <a:ext cx="352433" cy="148627"/>
            </a:xfrm>
            <a:custGeom>
              <a:avLst/>
              <a:gdLst/>
              <a:ahLst/>
              <a:cxnLst>
                <a:cxn ang="0">
                  <a:pos x="wd2" y="hd2"/>
                </a:cxn>
                <a:cxn ang="5400000">
                  <a:pos x="wd2" y="hd2"/>
                </a:cxn>
                <a:cxn ang="10800000">
                  <a:pos x="wd2" y="hd2"/>
                </a:cxn>
                <a:cxn ang="16200000">
                  <a:pos x="wd2" y="hd2"/>
                </a:cxn>
              </a:cxnLst>
              <a:rect l="0" t="0" r="r" b="b"/>
              <a:pathLst>
                <a:path w="21529" h="20503" extrusionOk="0">
                  <a:moveTo>
                    <a:pt x="9750" y="13919"/>
                  </a:moveTo>
                  <a:cubicBezTo>
                    <a:pt x="12719" y="17102"/>
                    <a:pt x="15805" y="20331"/>
                    <a:pt x="19096" y="20501"/>
                  </a:cubicBezTo>
                  <a:cubicBezTo>
                    <a:pt x="20108" y="20547"/>
                    <a:pt x="21381" y="19775"/>
                    <a:pt x="21518" y="17519"/>
                  </a:cubicBezTo>
                  <a:cubicBezTo>
                    <a:pt x="21600" y="16159"/>
                    <a:pt x="21203" y="14892"/>
                    <a:pt x="20772" y="13919"/>
                  </a:cubicBezTo>
                  <a:cubicBezTo>
                    <a:pt x="18528" y="8835"/>
                    <a:pt x="15148" y="7599"/>
                    <a:pt x="12028" y="6209"/>
                  </a:cubicBezTo>
                  <a:cubicBezTo>
                    <a:pt x="9852" y="5235"/>
                    <a:pt x="7690" y="4077"/>
                    <a:pt x="5542" y="2810"/>
                  </a:cubicBezTo>
                  <a:cubicBezTo>
                    <a:pt x="4064" y="1944"/>
                    <a:pt x="1341" y="-1053"/>
                    <a:pt x="0" y="384"/>
                  </a:cubicBezTo>
                  <a:cubicBezTo>
                    <a:pt x="2374" y="6719"/>
                    <a:pt x="6500" y="10442"/>
                    <a:pt x="9750" y="13919"/>
                  </a:cubicBezTo>
                  <a:close/>
                </a:path>
              </a:pathLst>
            </a:custGeom>
            <a:solidFill>
              <a:srgbClr val="B7BEE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0" name="9Slide.vn 26"/>
            <p:cNvSpPr/>
            <p:nvPr/>
          </p:nvSpPr>
          <p:spPr>
            <a:xfrm>
              <a:off x="2883898" y="4279665"/>
              <a:ext cx="150636" cy="225383"/>
            </a:xfrm>
            <a:custGeom>
              <a:avLst/>
              <a:gdLst/>
              <a:ahLst/>
              <a:cxnLst>
                <a:cxn ang="0">
                  <a:pos x="wd2" y="hd2"/>
                </a:cxn>
                <a:cxn ang="5400000">
                  <a:pos x="wd2" y="hd2"/>
                </a:cxn>
                <a:cxn ang="10800000">
                  <a:pos x="wd2" y="hd2"/>
                </a:cxn>
                <a:cxn ang="16200000">
                  <a:pos x="wd2" y="hd2"/>
                </a:cxn>
              </a:cxnLst>
              <a:rect l="0" t="0" r="r" b="b"/>
              <a:pathLst>
                <a:path w="20429" h="20836" extrusionOk="0">
                  <a:moveTo>
                    <a:pt x="4442" y="19697"/>
                  </a:moveTo>
                  <a:cubicBezTo>
                    <a:pt x="5673" y="16404"/>
                    <a:pt x="7678" y="13226"/>
                    <a:pt x="10321" y="10357"/>
                  </a:cubicBezTo>
                  <a:cubicBezTo>
                    <a:pt x="13009" y="7427"/>
                    <a:pt x="16594" y="5149"/>
                    <a:pt x="19845" y="2539"/>
                  </a:cubicBezTo>
                  <a:cubicBezTo>
                    <a:pt x="21455" y="1245"/>
                    <a:pt x="19465" y="-598"/>
                    <a:pt x="17187" y="189"/>
                  </a:cubicBezTo>
                  <a:cubicBezTo>
                    <a:pt x="12295" y="1877"/>
                    <a:pt x="8452" y="5211"/>
                    <a:pt x="5657" y="8338"/>
                  </a:cubicBezTo>
                  <a:cubicBezTo>
                    <a:pt x="2756" y="11569"/>
                    <a:pt x="857" y="15131"/>
                    <a:pt x="37" y="18869"/>
                  </a:cubicBezTo>
                  <a:cubicBezTo>
                    <a:pt x="-145" y="19697"/>
                    <a:pt x="341" y="20546"/>
                    <a:pt x="1632" y="20785"/>
                  </a:cubicBezTo>
                  <a:cubicBezTo>
                    <a:pt x="2817" y="21002"/>
                    <a:pt x="4138" y="20515"/>
                    <a:pt x="4442" y="1969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1" name="9Slide.vn 27"/>
            <p:cNvSpPr/>
            <p:nvPr/>
          </p:nvSpPr>
          <p:spPr>
            <a:xfrm>
              <a:off x="3096053" y="4449380"/>
              <a:ext cx="84705" cy="127255"/>
            </a:xfrm>
            <a:custGeom>
              <a:avLst/>
              <a:gdLst/>
              <a:ahLst/>
              <a:cxnLst>
                <a:cxn ang="0">
                  <a:pos x="wd2" y="hd2"/>
                </a:cxn>
                <a:cxn ang="5400000">
                  <a:pos x="wd2" y="hd2"/>
                </a:cxn>
                <a:cxn ang="10800000">
                  <a:pos x="wd2" y="hd2"/>
                </a:cxn>
                <a:cxn ang="16200000">
                  <a:pos x="wd2" y="hd2"/>
                </a:cxn>
              </a:cxnLst>
              <a:rect l="0" t="0" r="r" b="b"/>
              <a:pathLst>
                <a:path w="20730" h="21452" extrusionOk="0">
                  <a:moveTo>
                    <a:pt x="8697" y="18504"/>
                  </a:moveTo>
                  <a:cubicBezTo>
                    <a:pt x="8724" y="18409"/>
                    <a:pt x="8834" y="17730"/>
                    <a:pt x="8752" y="18183"/>
                  </a:cubicBezTo>
                  <a:cubicBezTo>
                    <a:pt x="8642" y="18655"/>
                    <a:pt x="8834" y="17900"/>
                    <a:pt x="8834" y="17881"/>
                  </a:cubicBezTo>
                  <a:cubicBezTo>
                    <a:pt x="8916" y="17522"/>
                    <a:pt x="9026" y="17182"/>
                    <a:pt x="9136" y="16823"/>
                  </a:cubicBezTo>
                  <a:cubicBezTo>
                    <a:pt x="9382" y="16125"/>
                    <a:pt x="9656" y="15445"/>
                    <a:pt x="10012" y="14765"/>
                  </a:cubicBezTo>
                  <a:cubicBezTo>
                    <a:pt x="10122" y="14577"/>
                    <a:pt x="10205" y="14388"/>
                    <a:pt x="10314" y="14199"/>
                  </a:cubicBezTo>
                  <a:cubicBezTo>
                    <a:pt x="10369" y="14105"/>
                    <a:pt x="10725" y="13444"/>
                    <a:pt x="10451" y="13935"/>
                  </a:cubicBezTo>
                  <a:cubicBezTo>
                    <a:pt x="10205" y="14388"/>
                    <a:pt x="10506" y="13878"/>
                    <a:pt x="10561" y="13784"/>
                  </a:cubicBezTo>
                  <a:cubicBezTo>
                    <a:pt x="10670" y="13595"/>
                    <a:pt x="10807" y="13425"/>
                    <a:pt x="10945" y="13255"/>
                  </a:cubicBezTo>
                  <a:cubicBezTo>
                    <a:pt x="11438" y="12575"/>
                    <a:pt x="11904" y="11896"/>
                    <a:pt x="12452" y="11235"/>
                  </a:cubicBezTo>
                  <a:cubicBezTo>
                    <a:pt x="12973" y="10612"/>
                    <a:pt x="13521" y="10007"/>
                    <a:pt x="14124" y="9403"/>
                  </a:cubicBezTo>
                  <a:cubicBezTo>
                    <a:pt x="14261" y="9252"/>
                    <a:pt x="14426" y="9025"/>
                    <a:pt x="14645" y="8912"/>
                  </a:cubicBezTo>
                  <a:cubicBezTo>
                    <a:pt x="14426" y="9025"/>
                    <a:pt x="14069" y="9403"/>
                    <a:pt x="14481" y="9044"/>
                  </a:cubicBezTo>
                  <a:cubicBezTo>
                    <a:pt x="14865" y="8742"/>
                    <a:pt x="15221" y="8440"/>
                    <a:pt x="15604" y="8138"/>
                  </a:cubicBezTo>
                  <a:cubicBezTo>
                    <a:pt x="16317" y="7609"/>
                    <a:pt x="17085" y="7137"/>
                    <a:pt x="17797" y="6609"/>
                  </a:cubicBezTo>
                  <a:cubicBezTo>
                    <a:pt x="18181" y="6326"/>
                    <a:pt x="18620" y="6042"/>
                    <a:pt x="19003" y="5759"/>
                  </a:cubicBezTo>
                  <a:cubicBezTo>
                    <a:pt x="19332" y="5495"/>
                    <a:pt x="19689" y="5193"/>
                    <a:pt x="19936" y="4891"/>
                  </a:cubicBezTo>
                  <a:cubicBezTo>
                    <a:pt x="20292" y="4513"/>
                    <a:pt x="20456" y="4116"/>
                    <a:pt x="20484" y="3682"/>
                  </a:cubicBezTo>
                  <a:cubicBezTo>
                    <a:pt x="20593" y="3078"/>
                    <a:pt x="20593" y="3097"/>
                    <a:pt x="20511" y="3758"/>
                  </a:cubicBezTo>
                  <a:cubicBezTo>
                    <a:pt x="21498" y="2002"/>
                    <a:pt x="18976" y="-75"/>
                    <a:pt x="16372" y="19"/>
                  </a:cubicBezTo>
                  <a:cubicBezTo>
                    <a:pt x="17277" y="133"/>
                    <a:pt x="17304" y="133"/>
                    <a:pt x="16454" y="57"/>
                  </a:cubicBezTo>
                  <a:cubicBezTo>
                    <a:pt x="16043" y="-19"/>
                    <a:pt x="15604" y="-19"/>
                    <a:pt x="15193" y="57"/>
                  </a:cubicBezTo>
                  <a:cubicBezTo>
                    <a:pt x="14453" y="133"/>
                    <a:pt x="13768" y="265"/>
                    <a:pt x="13083" y="510"/>
                  </a:cubicBezTo>
                  <a:cubicBezTo>
                    <a:pt x="12589" y="699"/>
                    <a:pt x="12123" y="944"/>
                    <a:pt x="11657" y="1171"/>
                  </a:cubicBezTo>
                  <a:cubicBezTo>
                    <a:pt x="10396" y="1794"/>
                    <a:pt x="9300" y="2512"/>
                    <a:pt x="8258" y="3305"/>
                  </a:cubicBezTo>
                  <a:cubicBezTo>
                    <a:pt x="6476" y="4683"/>
                    <a:pt x="4859" y="6193"/>
                    <a:pt x="3571" y="7817"/>
                  </a:cubicBezTo>
                  <a:cubicBezTo>
                    <a:pt x="1022" y="11046"/>
                    <a:pt x="-102" y="14822"/>
                    <a:pt x="7" y="18485"/>
                  </a:cubicBezTo>
                  <a:cubicBezTo>
                    <a:pt x="62" y="20033"/>
                    <a:pt x="1954" y="21525"/>
                    <a:pt x="4311" y="21449"/>
                  </a:cubicBezTo>
                  <a:cubicBezTo>
                    <a:pt x="6915" y="21393"/>
                    <a:pt x="8450" y="20166"/>
                    <a:pt x="8697" y="1850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2" name="9Slide.vn 28"/>
            <p:cNvSpPr/>
            <p:nvPr/>
          </p:nvSpPr>
          <p:spPr>
            <a:xfrm>
              <a:off x="3266709" y="4540265"/>
              <a:ext cx="121082" cy="185039"/>
            </a:xfrm>
            <a:custGeom>
              <a:avLst/>
              <a:gdLst/>
              <a:ahLst/>
              <a:cxnLst>
                <a:cxn ang="0">
                  <a:pos x="wd2" y="hd2"/>
                </a:cxn>
                <a:cxn ang="5400000">
                  <a:pos x="wd2" y="hd2"/>
                </a:cxn>
                <a:cxn ang="10800000">
                  <a:pos x="wd2" y="hd2"/>
                </a:cxn>
                <a:cxn ang="16200000">
                  <a:pos x="wd2" y="hd2"/>
                </a:cxn>
              </a:cxnLst>
              <a:rect l="0" t="0" r="r" b="b"/>
              <a:pathLst>
                <a:path w="19266" h="20450" extrusionOk="0">
                  <a:moveTo>
                    <a:pt x="4199" y="20209"/>
                  </a:moveTo>
                  <a:cubicBezTo>
                    <a:pt x="9118" y="18500"/>
                    <a:pt x="13164" y="15802"/>
                    <a:pt x="15765" y="12447"/>
                  </a:cubicBezTo>
                  <a:cubicBezTo>
                    <a:pt x="17049" y="10789"/>
                    <a:pt x="18082" y="8994"/>
                    <a:pt x="18670" y="7162"/>
                  </a:cubicBezTo>
                  <a:cubicBezTo>
                    <a:pt x="19276" y="5342"/>
                    <a:pt x="19918" y="2074"/>
                    <a:pt x="17868" y="614"/>
                  </a:cubicBezTo>
                  <a:cubicBezTo>
                    <a:pt x="16799" y="-141"/>
                    <a:pt x="14607" y="-265"/>
                    <a:pt x="13573" y="614"/>
                  </a:cubicBezTo>
                  <a:cubicBezTo>
                    <a:pt x="12807" y="1257"/>
                    <a:pt x="12558" y="1753"/>
                    <a:pt x="12433" y="2594"/>
                  </a:cubicBezTo>
                  <a:cubicBezTo>
                    <a:pt x="12379" y="3003"/>
                    <a:pt x="12344" y="3411"/>
                    <a:pt x="12272" y="3820"/>
                  </a:cubicBezTo>
                  <a:cubicBezTo>
                    <a:pt x="12344" y="3473"/>
                    <a:pt x="12254" y="3894"/>
                    <a:pt x="12219" y="4030"/>
                  </a:cubicBezTo>
                  <a:cubicBezTo>
                    <a:pt x="12165" y="4228"/>
                    <a:pt x="12112" y="4426"/>
                    <a:pt x="12059" y="4624"/>
                  </a:cubicBezTo>
                  <a:cubicBezTo>
                    <a:pt x="11934" y="5020"/>
                    <a:pt x="11845" y="5429"/>
                    <a:pt x="11738" y="5825"/>
                  </a:cubicBezTo>
                  <a:cubicBezTo>
                    <a:pt x="11524" y="6593"/>
                    <a:pt x="11221" y="7335"/>
                    <a:pt x="10865" y="8078"/>
                  </a:cubicBezTo>
                  <a:cubicBezTo>
                    <a:pt x="10775" y="8276"/>
                    <a:pt x="10668" y="8462"/>
                    <a:pt x="10561" y="8660"/>
                  </a:cubicBezTo>
                  <a:cubicBezTo>
                    <a:pt x="10526" y="8709"/>
                    <a:pt x="10205" y="9279"/>
                    <a:pt x="10348" y="9056"/>
                  </a:cubicBezTo>
                  <a:cubicBezTo>
                    <a:pt x="10472" y="8858"/>
                    <a:pt x="10080" y="9452"/>
                    <a:pt x="10098" y="9439"/>
                  </a:cubicBezTo>
                  <a:cubicBezTo>
                    <a:pt x="9973" y="9625"/>
                    <a:pt x="9849" y="9811"/>
                    <a:pt x="9706" y="9997"/>
                  </a:cubicBezTo>
                  <a:cubicBezTo>
                    <a:pt x="7657" y="12794"/>
                    <a:pt x="5001" y="15109"/>
                    <a:pt x="1330" y="16829"/>
                  </a:cubicBezTo>
                  <a:cubicBezTo>
                    <a:pt x="-1682" y="18228"/>
                    <a:pt x="920" y="21335"/>
                    <a:pt x="4199" y="2020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3" name="9Slide.vn 29"/>
            <p:cNvSpPr/>
            <p:nvPr/>
          </p:nvSpPr>
          <p:spPr>
            <a:xfrm>
              <a:off x="3568630" y="4525605"/>
              <a:ext cx="59923" cy="210643"/>
            </a:xfrm>
            <a:custGeom>
              <a:avLst/>
              <a:gdLst/>
              <a:ahLst/>
              <a:cxnLst>
                <a:cxn ang="0">
                  <a:pos x="wd2" y="hd2"/>
                </a:cxn>
                <a:cxn ang="5400000">
                  <a:pos x="wd2" y="hd2"/>
                </a:cxn>
                <a:cxn ang="10800000">
                  <a:pos x="wd2" y="hd2"/>
                </a:cxn>
                <a:cxn ang="16200000">
                  <a:pos x="wd2" y="hd2"/>
                </a:cxn>
              </a:cxnLst>
              <a:rect l="0" t="0" r="r" b="b"/>
              <a:pathLst>
                <a:path w="18790" h="20001" extrusionOk="0">
                  <a:moveTo>
                    <a:pt x="18053" y="17329"/>
                  </a:moveTo>
                  <a:cubicBezTo>
                    <a:pt x="13979" y="14990"/>
                    <a:pt x="12082" y="12363"/>
                    <a:pt x="12258" y="9725"/>
                  </a:cubicBezTo>
                  <a:cubicBezTo>
                    <a:pt x="12363" y="8449"/>
                    <a:pt x="12925" y="7215"/>
                    <a:pt x="14014" y="5981"/>
                  </a:cubicBezTo>
                  <a:cubicBezTo>
                    <a:pt x="14611" y="5290"/>
                    <a:pt x="15384" y="4610"/>
                    <a:pt x="16297" y="3950"/>
                  </a:cubicBezTo>
                  <a:cubicBezTo>
                    <a:pt x="17280" y="3227"/>
                    <a:pt x="18615" y="2546"/>
                    <a:pt x="18509" y="1738"/>
                  </a:cubicBezTo>
                  <a:cubicBezTo>
                    <a:pt x="18369" y="483"/>
                    <a:pt x="13733" y="-474"/>
                    <a:pt x="9940" y="249"/>
                  </a:cubicBezTo>
                  <a:cubicBezTo>
                    <a:pt x="5233" y="1153"/>
                    <a:pt x="3407" y="3280"/>
                    <a:pt x="2072" y="4844"/>
                  </a:cubicBezTo>
                  <a:cubicBezTo>
                    <a:pt x="738" y="6428"/>
                    <a:pt x="35" y="8087"/>
                    <a:pt x="0" y="9725"/>
                  </a:cubicBezTo>
                  <a:cubicBezTo>
                    <a:pt x="-35" y="13001"/>
                    <a:pt x="2705" y="16244"/>
                    <a:pt x="7938" y="19127"/>
                  </a:cubicBezTo>
                  <a:cubicBezTo>
                    <a:pt x="11591" y="21126"/>
                    <a:pt x="21565" y="19339"/>
                    <a:pt x="18053" y="1732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4" name="9Slide.vn 30"/>
            <p:cNvSpPr/>
            <p:nvPr/>
          </p:nvSpPr>
          <p:spPr>
            <a:xfrm>
              <a:off x="3805408" y="4532593"/>
              <a:ext cx="34510" cy="112479"/>
            </a:xfrm>
            <a:custGeom>
              <a:avLst/>
              <a:gdLst/>
              <a:ahLst/>
              <a:cxnLst>
                <a:cxn ang="0">
                  <a:pos x="wd2" y="hd2"/>
                </a:cxn>
                <a:cxn ang="5400000">
                  <a:pos x="wd2" y="hd2"/>
                </a:cxn>
                <a:cxn ang="10800000">
                  <a:pos x="wd2" y="hd2"/>
                </a:cxn>
                <a:cxn ang="16200000">
                  <a:pos x="wd2" y="hd2"/>
                </a:cxn>
              </a:cxnLst>
              <a:rect l="0" t="0" r="r" b="b"/>
              <a:pathLst>
                <a:path w="20732" h="21476" extrusionOk="0">
                  <a:moveTo>
                    <a:pt x="20725" y="18564"/>
                  </a:moveTo>
                  <a:cubicBezTo>
                    <a:pt x="20389" y="15891"/>
                    <a:pt x="20119" y="13217"/>
                    <a:pt x="19783" y="10523"/>
                  </a:cubicBezTo>
                  <a:cubicBezTo>
                    <a:pt x="19648" y="9175"/>
                    <a:pt x="19581" y="7849"/>
                    <a:pt x="19244" y="6502"/>
                  </a:cubicBezTo>
                  <a:cubicBezTo>
                    <a:pt x="18908" y="5026"/>
                    <a:pt x="18773" y="3487"/>
                    <a:pt x="17630" y="2054"/>
                  </a:cubicBezTo>
                  <a:cubicBezTo>
                    <a:pt x="16755" y="920"/>
                    <a:pt x="12920" y="-42"/>
                    <a:pt x="9152" y="1"/>
                  </a:cubicBezTo>
                  <a:cubicBezTo>
                    <a:pt x="5585" y="44"/>
                    <a:pt x="1279" y="814"/>
                    <a:pt x="673" y="2054"/>
                  </a:cubicBezTo>
                  <a:cubicBezTo>
                    <a:pt x="-673" y="4834"/>
                    <a:pt x="336" y="7721"/>
                    <a:pt x="808" y="10523"/>
                  </a:cubicBezTo>
                  <a:cubicBezTo>
                    <a:pt x="1279" y="13196"/>
                    <a:pt x="1817" y="15869"/>
                    <a:pt x="2288" y="18564"/>
                  </a:cubicBezTo>
                  <a:cubicBezTo>
                    <a:pt x="2557" y="20082"/>
                    <a:pt x="6325" y="21558"/>
                    <a:pt x="11439" y="21472"/>
                  </a:cubicBezTo>
                  <a:cubicBezTo>
                    <a:pt x="16419" y="21408"/>
                    <a:pt x="20927" y="20189"/>
                    <a:pt x="20725" y="1856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5" name="9Slide.vn 31"/>
            <p:cNvSpPr/>
            <p:nvPr/>
          </p:nvSpPr>
          <p:spPr>
            <a:xfrm>
              <a:off x="3991580" y="4417324"/>
              <a:ext cx="91498" cy="155052"/>
            </a:xfrm>
            <a:custGeom>
              <a:avLst/>
              <a:gdLst/>
              <a:ahLst/>
              <a:cxnLst>
                <a:cxn ang="0">
                  <a:pos x="wd2" y="hd2"/>
                </a:cxn>
                <a:cxn ang="5400000">
                  <a:pos x="wd2" y="hd2"/>
                </a:cxn>
                <a:cxn ang="10800000">
                  <a:pos x="wd2" y="hd2"/>
                </a:cxn>
                <a:cxn ang="16200000">
                  <a:pos x="wd2" y="hd2"/>
                </a:cxn>
              </a:cxnLst>
              <a:rect l="0" t="0" r="r" b="b"/>
              <a:pathLst>
                <a:path w="19782" h="20679" extrusionOk="0">
                  <a:moveTo>
                    <a:pt x="795" y="2976"/>
                  </a:moveTo>
                  <a:cubicBezTo>
                    <a:pt x="2684" y="4111"/>
                    <a:pt x="3992" y="5516"/>
                    <a:pt x="5590" y="6800"/>
                  </a:cubicBezTo>
                  <a:cubicBezTo>
                    <a:pt x="6800" y="7771"/>
                    <a:pt x="8326" y="9325"/>
                    <a:pt x="9343" y="10624"/>
                  </a:cubicBezTo>
                  <a:cubicBezTo>
                    <a:pt x="10481" y="12058"/>
                    <a:pt x="11305" y="13223"/>
                    <a:pt x="12031" y="14613"/>
                  </a:cubicBezTo>
                  <a:cubicBezTo>
                    <a:pt x="12830" y="16136"/>
                    <a:pt x="13508" y="17794"/>
                    <a:pt x="13920" y="19363"/>
                  </a:cubicBezTo>
                  <a:cubicBezTo>
                    <a:pt x="14162" y="20244"/>
                    <a:pt x="15833" y="20782"/>
                    <a:pt x="17140" y="20662"/>
                  </a:cubicBezTo>
                  <a:cubicBezTo>
                    <a:pt x="18642" y="20528"/>
                    <a:pt x="19562" y="19811"/>
                    <a:pt x="19683" y="18885"/>
                  </a:cubicBezTo>
                  <a:cubicBezTo>
                    <a:pt x="20143" y="15016"/>
                    <a:pt x="19005" y="11565"/>
                    <a:pt x="16147" y="8174"/>
                  </a:cubicBezTo>
                  <a:cubicBezTo>
                    <a:pt x="14792" y="6576"/>
                    <a:pt x="13121" y="5082"/>
                    <a:pt x="11256" y="3693"/>
                  </a:cubicBezTo>
                  <a:cubicBezTo>
                    <a:pt x="9295" y="2214"/>
                    <a:pt x="6728" y="1318"/>
                    <a:pt x="4210" y="273"/>
                  </a:cubicBezTo>
                  <a:cubicBezTo>
                    <a:pt x="1522" y="-818"/>
                    <a:pt x="-1457" y="1632"/>
                    <a:pt x="795" y="297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6" name="9Slide.vn 32"/>
            <p:cNvSpPr/>
            <p:nvPr/>
          </p:nvSpPr>
          <p:spPr>
            <a:xfrm>
              <a:off x="3398159" y="5261974"/>
              <a:ext cx="134406" cy="171368"/>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7" name="9Slide.vn 33"/>
            <p:cNvSpPr/>
            <p:nvPr/>
          </p:nvSpPr>
          <p:spPr>
            <a:xfrm>
              <a:off x="3399728" y="6280992"/>
              <a:ext cx="134406" cy="171367"/>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68" name="9Slide.vn 34"/>
            <p:cNvSpPr/>
            <p:nvPr/>
          </p:nvSpPr>
          <p:spPr>
            <a:xfrm>
              <a:off x="3414736" y="7299897"/>
              <a:ext cx="134406" cy="171367"/>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1273" name="Graphic 3"/>
            <p:cNvGrpSpPr/>
            <p:nvPr/>
          </p:nvGrpSpPr>
          <p:grpSpPr>
            <a:xfrm>
              <a:off x="1524478" y="3758013"/>
              <a:ext cx="2936297" cy="2168877"/>
              <a:chOff x="0" y="0"/>
              <a:chExt cx="2936295" cy="2168875"/>
            </a:xfrm>
          </p:grpSpPr>
          <p:sp>
            <p:nvSpPr>
              <p:cNvPr id="1269" name="9Slide.vn 35"/>
              <p:cNvSpPr/>
              <p:nvPr/>
            </p:nvSpPr>
            <p:spPr>
              <a:xfrm>
                <a:off x="379216" y="580076"/>
                <a:ext cx="133913" cy="1222244"/>
              </a:xfrm>
              <a:custGeom>
                <a:avLst/>
                <a:gdLst/>
                <a:ahLst/>
                <a:cxnLst>
                  <a:cxn ang="0">
                    <a:pos x="wd2" y="hd2"/>
                  </a:cxn>
                  <a:cxn ang="5400000">
                    <a:pos x="wd2" y="hd2"/>
                  </a:cxn>
                  <a:cxn ang="10800000">
                    <a:pos x="wd2" y="hd2"/>
                  </a:cxn>
                  <a:cxn ang="16200000">
                    <a:pos x="wd2" y="hd2"/>
                  </a:cxn>
                </a:cxnLst>
                <a:rect l="0" t="0" r="r" b="b"/>
                <a:pathLst>
                  <a:path w="19402" h="21389" extrusionOk="0">
                    <a:moveTo>
                      <a:pt x="11521" y="233"/>
                    </a:moveTo>
                    <a:cubicBezTo>
                      <a:pt x="17476" y="5650"/>
                      <a:pt x="16487" y="11174"/>
                      <a:pt x="8518" y="16552"/>
                    </a:cubicBezTo>
                    <a:cubicBezTo>
                      <a:pt x="6263" y="18077"/>
                      <a:pt x="3439" y="19590"/>
                      <a:pt x="80" y="21086"/>
                    </a:cubicBezTo>
                    <a:cubicBezTo>
                      <a:pt x="-602" y="21390"/>
                      <a:pt x="3309" y="21521"/>
                      <a:pt x="3991" y="21215"/>
                    </a:cubicBezTo>
                    <a:cubicBezTo>
                      <a:pt x="15886" y="15900"/>
                      <a:pt x="20998" y="10360"/>
                      <a:pt x="18969" y="4858"/>
                    </a:cubicBezTo>
                    <a:cubicBezTo>
                      <a:pt x="18401" y="3310"/>
                      <a:pt x="17249" y="1765"/>
                      <a:pt x="15578" y="231"/>
                    </a:cubicBezTo>
                    <a:cubicBezTo>
                      <a:pt x="15237" y="-75"/>
                      <a:pt x="11180" y="-79"/>
                      <a:pt x="11521" y="23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0" name="9Slide.vn 36"/>
              <p:cNvSpPr/>
              <p:nvPr/>
            </p:nvSpPr>
            <p:spPr>
              <a:xfrm>
                <a:off x="71726" y="764850"/>
                <a:ext cx="1186624" cy="1404026"/>
              </a:xfrm>
              <a:custGeom>
                <a:avLst/>
                <a:gdLst/>
                <a:ahLst/>
                <a:cxnLst>
                  <a:cxn ang="0">
                    <a:pos x="wd2" y="hd2"/>
                  </a:cxn>
                  <a:cxn ang="5400000">
                    <a:pos x="wd2" y="hd2"/>
                  </a:cxn>
                  <a:cxn ang="10800000">
                    <a:pos x="wd2" y="hd2"/>
                  </a:cxn>
                  <a:cxn ang="16200000">
                    <a:pos x="wd2" y="hd2"/>
                  </a:cxn>
                </a:cxnLst>
                <a:rect l="0" t="0" r="r" b="b"/>
                <a:pathLst>
                  <a:path w="21353" h="21359" extrusionOk="0">
                    <a:moveTo>
                      <a:pt x="348" y="21300"/>
                    </a:moveTo>
                    <a:cubicBezTo>
                      <a:pt x="3121" y="18611"/>
                      <a:pt x="5808" y="15856"/>
                      <a:pt x="8528" y="13130"/>
                    </a:cubicBezTo>
                    <a:cubicBezTo>
                      <a:pt x="11251" y="10402"/>
                      <a:pt x="13972" y="7676"/>
                      <a:pt x="16695" y="4948"/>
                    </a:cubicBezTo>
                    <a:cubicBezTo>
                      <a:pt x="18229" y="3411"/>
                      <a:pt x="19763" y="1874"/>
                      <a:pt x="21297" y="337"/>
                    </a:cubicBezTo>
                    <a:cubicBezTo>
                      <a:pt x="21484" y="148"/>
                      <a:pt x="21164" y="-126"/>
                      <a:pt x="20974" y="65"/>
                    </a:cubicBezTo>
                    <a:cubicBezTo>
                      <a:pt x="18251" y="2793"/>
                      <a:pt x="15530" y="5519"/>
                      <a:pt x="12807" y="8247"/>
                    </a:cubicBezTo>
                    <a:cubicBezTo>
                      <a:pt x="10084" y="10975"/>
                      <a:pt x="7363" y="13701"/>
                      <a:pt x="4641" y="16429"/>
                    </a:cubicBezTo>
                    <a:cubicBezTo>
                      <a:pt x="3107" y="17966"/>
                      <a:pt x="1557" y="19492"/>
                      <a:pt x="51" y="21051"/>
                    </a:cubicBezTo>
                    <a:cubicBezTo>
                      <a:pt x="-116" y="21224"/>
                      <a:pt x="168" y="21474"/>
                      <a:pt x="348" y="2130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1" name="9Slide.vn 37"/>
              <p:cNvSpPr/>
              <p:nvPr/>
            </p:nvSpPr>
            <p:spPr>
              <a:xfrm>
                <a:off x="2560902" y="926311"/>
                <a:ext cx="375394" cy="1095423"/>
              </a:xfrm>
              <a:custGeom>
                <a:avLst/>
                <a:gdLst/>
                <a:ahLst/>
                <a:cxnLst>
                  <a:cxn ang="0">
                    <a:pos x="wd2" y="hd2"/>
                  </a:cxn>
                  <a:cxn ang="5400000">
                    <a:pos x="wd2" y="hd2"/>
                  </a:cxn>
                  <a:cxn ang="10800000">
                    <a:pos x="wd2" y="hd2"/>
                  </a:cxn>
                  <a:cxn ang="16200000">
                    <a:pos x="wd2" y="hd2"/>
                  </a:cxn>
                </a:cxnLst>
                <a:rect l="0" t="0" r="r" b="b"/>
                <a:pathLst>
                  <a:path w="21324" h="21414" extrusionOk="0">
                    <a:moveTo>
                      <a:pt x="40" y="281"/>
                    </a:moveTo>
                    <a:cubicBezTo>
                      <a:pt x="1542" y="1628"/>
                      <a:pt x="3279" y="2944"/>
                      <a:pt x="4818" y="4286"/>
                    </a:cubicBezTo>
                    <a:cubicBezTo>
                      <a:pt x="6358" y="5630"/>
                      <a:pt x="7828" y="6984"/>
                      <a:pt x="9221" y="8348"/>
                    </a:cubicBezTo>
                    <a:cubicBezTo>
                      <a:pt x="11976" y="11041"/>
                      <a:pt x="14419" y="13773"/>
                      <a:pt x="16519" y="16534"/>
                    </a:cubicBezTo>
                    <a:cubicBezTo>
                      <a:pt x="17098" y="17301"/>
                      <a:pt x="17657" y="18067"/>
                      <a:pt x="18192" y="18838"/>
                    </a:cubicBezTo>
                    <a:cubicBezTo>
                      <a:pt x="18472" y="19239"/>
                      <a:pt x="18739" y="19641"/>
                      <a:pt x="19006" y="20044"/>
                    </a:cubicBezTo>
                    <a:cubicBezTo>
                      <a:pt x="19273" y="20447"/>
                      <a:pt x="19471" y="20857"/>
                      <a:pt x="19897" y="21242"/>
                    </a:cubicBezTo>
                    <a:cubicBezTo>
                      <a:pt x="20164" y="21485"/>
                      <a:pt x="21373" y="21478"/>
                      <a:pt x="21322" y="21176"/>
                    </a:cubicBezTo>
                    <a:cubicBezTo>
                      <a:pt x="21195" y="20473"/>
                      <a:pt x="20546" y="19771"/>
                      <a:pt x="20075" y="19087"/>
                    </a:cubicBezTo>
                    <a:cubicBezTo>
                      <a:pt x="19585" y="18385"/>
                      <a:pt x="19076" y="17684"/>
                      <a:pt x="18542" y="16985"/>
                    </a:cubicBezTo>
                    <a:cubicBezTo>
                      <a:pt x="17479" y="15589"/>
                      <a:pt x="16340" y="14196"/>
                      <a:pt x="15125" y="12812"/>
                    </a:cubicBezTo>
                    <a:cubicBezTo>
                      <a:pt x="12682" y="10029"/>
                      <a:pt x="9927" y="7277"/>
                      <a:pt x="6810" y="4575"/>
                    </a:cubicBezTo>
                    <a:cubicBezTo>
                      <a:pt x="5079" y="3075"/>
                      <a:pt x="3361" y="1547"/>
                      <a:pt x="1236" y="106"/>
                    </a:cubicBezTo>
                    <a:cubicBezTo>
                      <a:pt x="905" y="-115"/>
                      <a:pt x="-227" y="43"/>
                      <a:pt x="40" y="28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2" name="9Slide.vn 38"/>
              <p:cNvSpPr/>
              <p:nvPr/>
            </p:nvSpPr>
            <p:spPr>
              <a:xfrm>
                <a:off x="-1" y="-1"/>
                <a:ext cx="309609" cy="338276"/>
              </a:xfrm>
              <a:custGeom>
                <a:avLst/>
                <a:gdLst/>
                <a:ahLst/>
                <a:cxnLst>
                  <a:cxn ang="0">
                    <a:pos x="wd2" y="hd2"/>
                  </a:cxn>
                  <a:cxn ang="5400000">
                    <a:pos x="wd2" y="hd2"/>
                  </a:cxn>
                  <a:cxn ang="10800000">
                    <a:pos x="wd2" y="hd2"/>
                  </a:cxn>
                  <a:cxn ang="16200000">
                    <a:pos x="wd2" y="hd2"/>
                  </a:cxn>
                </a:cxnLst>
                <a:rect l="0" t="0" r="r" b="b"/>
                <a:pathLst>
                  <a:path w="21016" h="20882" extrusionOk="0">
                    <a:moveTo>
                      <a:pt x="362" y="1291"/>
                    </a:moveTo>
                    <a:cubicBezTo>
                      <a:pt x="4475" y="3648"/>
                      <a:pt x="8231" y="6532"/>
                      <a:pt x="11485" y="9816"/>
                    </a:cubicBezTo>
                    <a:cubicBezTo>
                      <a:pt x="13119" y="11462"/>
                      <a:pt x="14610" y="13218"/>
                      <a:pt x="15955" y="15071"/>
                    </a:cubicBezTo>
                    <a:cubicBezTo>
                      <a:pt x="16594" y="15949"/>
                      <a:pt x="17225" y="16841"/>
                      <a:pt x="17795" y="17753"/>
                    </a:cubicBezTo>
                    <a:cubicBezTo>
                      <a:pt x="18388" y="18694"/>
                      <a:pt x="18860" y="19828"/>
                      <a:pt x="19643" y="20644"/>
                    </a:cubicBezTo>
                    <a:cubicBezTo>
                      <a:pt x="20221" y="21252"/>
                      <a:pt x="21133" y="20581"/>
                      <a:pt x="21004" y="19924"/>
                    </a:cubicBezTo>
                    <a:cubicBezTo>
                      <a:pt x="20783" y="18839"/>
                      <a:pt x="19955" y="17719"/>
                      <a:pt x="19361" y="16765"/>
                    </a:cubicBezTo>
                    <a:cubicBezTo>
                      <a:pt x="18768" y="15804"/>
                      <a:pt x="18153" y="14863"/>
                      <a:pt x="17476" y="13951"/>
                    </a:cubicBezTo>
                    <a:cubicBezTo>
                      <a:pt x="16077" y="12070"/>
                      <a:pt x="14526" y="10272"/>
                      <a:pt x="12846" y="8592"/>
                    </a:cubicBezTo>
                    <a:cubicBezTo>
                      <a:pt x="9455" y="5211"/>
                      <a:pt x="5517" y="2356"/>
                      <a:pt x="1137" y="101"/>
                    </a:cubicBezTo>
                    <a:cubicBezTo>
                      <a:pt x="271" y="-348"/>
                      <a:pt x="-467" y="814"/>
                      <a:pt x="362" y="129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1274" name="9Slide.vn 39"/>
            <p:cNvSpPr/>
            <p:nvPr/>
          </p:nvSpPr>
          <p:spPr>
            <a:xfrm>
              <a:off x="3177956" y="4766102"/>
              <a:ext cx="155260" cy="3486606"/>
            </a:xfrm>
            <a:custGeom>
              <a:avLst/>
              <a:gdLst/>
              <a:ahLst/>
              <a:cxnLst>
                <a:cxn ang="0">
                  <a:pos x="wd2" y="hd2"/>
                </a:cxn>
                <a:cxn ang="5400000">
                  <a:pos x="wd2" y="hd2"/>
                </a:cxn>
                <a:cxn ang="10800000">
                  <a:pos x="wd2" y="hd2"/>
                </a:cxn>
                <a:cxn ang="16200000">
                  <a:pos x="wd2" y="hd2"/>
                </a:cxn>
              </a:cxnLst>
              <a:rect l="0" t="0" r="r" b="b"/>
              <a:pathLst>
                <a:path w="21510" h="21556" extrusionOk="0">
                  <a:moveTo>
                    <a:pt x="18791" y="58"/>
                  </a:moveTo>
                  <a:cubicBezTo>
                    <a:pt x="17674" y="1453"/>
                    <a:pt x="17255" y="2850"/>
                    <a:pt x="16417" y="4245"/>
                  </a:cubicBezTo>
                  <a:cubicBezTo>
                    <a:pt x="15579" y="5640"/>
                    <a:pt x="14664" y="7036"/>
                    <a:pt x="13562" y="8430"/>
                  </a:cubicBezTo>
                  <a:cubicBezTo>
                    <a:pt x="11359" y="11220"/>
                    <a:pt x="8209" y="14010"/>
                    <a:pt x="5152" y="16798"/>
                  </a:cubicBezTo>
                  <a:cubicBezTo>
                    <a:pt x="4298" y="17580"/>
                    <a:pt x="3445" y="18362"/>
                    <a:pt x="2576" y="19145"/>
                  </a:cubicBezTo>
                  <a:cubicBezTo>
                    <a:pt x="1707" y="19926"/>
                    <a:pt x="326" y="20709"/>
                    <a:pt x="0" y="21491"/>
                  </a:cubicBezTo>
                  <a:cubicBezTo>
                    <a:pt x="-31" y="21580"/>
                    <a:pt x="2871" y="21577"/>
                    <a:pt x="3057" y="21491"/>
                  </a:cubicBezTo>
                  <a:cubicBezTo>
                    <a:pt x="4655" y="20797"/>
                    <a:pt x="5260" y="20097"/>
                    <a:pt x="6254" y="19401"/>
                  </a:cubicBezTo>
                  <a:cubicBezTo>
                    <a:pt x="7247" y="18704"/>
                    <a:pt x="8146" y="18007"/>
                    <a:pt x="9047" y="17310"/>
                  </a:cubicBezTo>
                  <a:cubicBezTo>
                    <a:pt x="10831" y="15917"/>
                    <a:pt x="12352" y="14522"/>
                    <a:pt x="13624" y="13128"/>
                  </a:cubicBezTo>
                  <a:cubicBezTo>
                    <a:pt x="16200" y="10339"/>
                    <a:pt x="18031" y="7548"/>
                    <a:pt x="19629" y="4758"/>
                  </a:cubicBezTo>
                  <a:cubicBezTo>
                    <a:pt x="20529" y="3192"/>
                    <a:pt x="21569" y="1625"/>
                    <a:pt x="21507" y="59"/>
                  </a:cubicBezTo>
                  <a:cubicBezTo>
                    <a:pt x="21507" y="-20"/>
                    <a:pt x="18854" y="-19"/>
                    <a:pt x="18791" y="5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5" name="9Slide.vn 40"/>
            <p:cNvSpPr/>
            <p:nvPr/>
          </p:nvSpPr>
          <p:spPr>
            <a:xfrm>
              <a:off x="1641032" y="3359912"/>
              <a:ext cx="771153" cy="424275"/>
            </a:xfrm>
            <a:custGeom>
              <a:avLst/>
              <a:gdLst/>
              <a:ahLst/>
              <a:cxnLst>
                <a:cxn ang="0">
                  <a:pos x="wd2" y="hd2"/>
                </a:cxn>
                <a:cxn ang="5400000">
                  <a:pos x="wd2" y="hd2"/>
                </a:cxn>
                <a:cxn ang="10800000">
                  <a:pos x="wd2" y="hd2"/>
                </a:cxn>
                <a:cxn ang="16200000">
                  <a:pos x="wd2" y="hd2"/>
                </a:cxn>
              </a:cxnLst>
              <a:rect l="0" t="0" r="r" b="b"/>
              <a:pathLst>
                <a:path w="21600" h="21600" extrusionOk="0">
                  <a:moveTo>
                    <a:pt x="21600" y="20135"/>
                  </a:moveTo>
                  <a:cubicBezTo>
                    <a:pt x="20957" y="20608"/>
                    <a:pt x="20314" y="21081"/>
                    <a:pt x="19683" y="21600"/>
                  </a:cubicBezTo>
                  <a:cubicBezTo>
                    <a:pt x="18064" y="20939"/>
                    <a:pt x="16436" y="20368"/>
                    <a:pt x="14795" y="19884"/>
                  </a:cubicBezTo>
                  <a:cubicBezTo>
                    <a:pt x="13368" y="19462"/>
                    <a:pt x="11931" y="19102"/>
                    <a:pt x="10544" y="18361"/>
                  </a:cubicBezTo>
                  <a:cubicBezTo>
                    <a:pt x="9073" y="17574"/>
                    <a:pt x="7680" y="16365"/>
                    <a:pt x="6337" y="15014"/>
                  </a:cubicBezTo>
                  <a:cubicBezTo>
                    <a:pt x="3853" y="12522"/>
                    <a:pt x="1424" y="9323"/>
                    <a:pt x="0" y="4938"/>
                  </a:cubicBezTo>
                  <a:cubicBezTo>
                    <a:pt x="1396" y="2726"/>
                    <a:pt x="2682" y="1072"/>
                    <a:pt x="3771" y="0"/>
                  </a:cubicBezTo>
                  <a:cubicBezTo>
                    <a:pt x="3771" y="0"/>
                    <a:pt x="11043" y="18025"/>
                    <a:pt x="21587" y="20095"/>
                  </a:cubicBezTo>
                  <a:cubicBezTo>
                    <a:pt x="21594" y="20106"/>
                    <a:pt x="21600" y="20123"/>
                    <a:pt x="21600" y="2013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6" name="9Slide.vn 41"/>
            <p:cNvSpPr/>
            <p:nvPr/>
          </p:nvSpPr>
          <p:spPr>
            <a:xfrm>
              <a:off x="1000701" y="4788867"/>
              <a:ext cx="2222956" cy="2153179"/>
            </a:xfrm>
            <a:custGeom>
              <a:avLst/>
              <a:gdLst/>
              <a:ahLst/>
              <a:cxnLst>
                <a:cxn ang="0">
                  <a:pos x="wd2" y="hd2"/>
                </a:cxn>
                <a:cxn ang="5400000">
                  <a:pos x="wd2" y="hd2"/>
                </a:cxn>
                <a:cxn ang="10800000">
                  <a:pos x="wd2" y="hd2"/>
                </a:cxn>
                <a:cxn ang="16200000">
                  <a:pos x="wd2" y="hd2"/>
                </a:cxn>
              </a:cxnLst>
              <a:rect l="0" t="0" r="r" b="b"/>
              <a:pathLst>
                <a:path w="21600" h="20096" extrusionOk="0">
                  <a:moveTo>
                    <a:pt x="0" y="13860"/>
                  </a:moveTo>
                  <a:cubicBezTo>
                    <a:pt x="0" y="13860"/>
                    <a:pt x="3167" y="19575"/>
                    <a:pt x="7984" y="18052"/>
                  </a:cubicBezTo>
                  <a:cubicBezTo>
                    <a:pt x="12801" y="16529"/>
                    <a:pt x="16960" y="8473"/>
                    <a:pt x="16960" y="8473"/>
                  </a:cubicBezTo>
                  <a:lnTo>
                    <a:pt x="21600" y="0"/>
                  </a:lnTo>
                  <a:cubicBezTo>
                    <a:pt x="21600" y="0"/>
                    <a:pt x="15287" y="17757"/>
                    <a:pt x="8421" y="19679"/>
                  </a:cubicBezTo>
                  <a:cubicBezTo>
                    <a:pt x="1556" y="21600"/>
                    <a:pt x="108" y="16260"/>
                    <a:pt x="108" y="16260"/>
                  </a:cubicBezTo>
                  <a:lnTo>
                    <a:pt x="0" y="1386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7" name="9Slide.vn 42"/>
            <p:cNvSpPr/>
            <p:nvPr/>
          </p:nvSpPr>
          <p:spPr>
            <a:xfrm>
              <a:off x="3554453" y="4801187"/>
              <a:ext cx="1018859" cy="2116355"/>
            </a:xfrm>
            <a:custGeom>
              <a:avLst/>
              <a:gdLst/>
              <a:ahLst/>
              <a:cxnLst>
                <a:cxn ang="0">
                  <a:pos x="wd2" y="hd2"/>
                </a:cxn>
                <a:cxn ang="5400000">
                  <a:pos x="wd2" y="hd2"/>
                </a:cxn>
                <a:cxn ang="10800000">
                  <a:pos x="wd2" y="hd2"/>
                </a:cxn>
                <a:cxn ang="16200000">
                  <a:pos x="wd2" y="hd2"/>
                </a:cxn>
              </a:cxnLst>
              <a:rect l="0" t="0" r="r" b="b"/>
              <a:pathLst>
                <a:path w="20952" h="20311" extrusionOk="0">
                  <a:moveTo>
                    <a:pt x="34" y="0"/>
                  </a:moveTo>
                  <a:lnTo>
                    <a:pt x="3035" y="13465"/>
                  </a:lnTo>
                  <a:cubicBezTo>
                    <a:pt x="3035" y="13465"/>
                    <a:pt x="4161" y="18250"/>
                    <a:pt x="11831" y="18791"/>
                  </a:cubicBezTo>
                  <a:cubicBezTo>
                    <a:pt x="11831" y="18791"/>
                    <a:pt x="17133" y="19362"/>
                    <a:pt x="20876" y="17483"/>
                  </a:cubicBezTo>
                  <a:lnTo>
                    <a:pt x="20952" y="19844"/>
                  </a:lnTo>
                  <a:cubicBezTo>
                    <a:pt x="20952" y="19844"/>
                    <a:pt x="8917" y="21600"/>
                    <a:pt x="4134" y="18306"/>
                  </a:cubicBezTo>
                  <a:cubicBezTo>
                    <a:pt x="-648" y="15014"/>
                    <a:pt x="34" y="0"/>
                    <a:pt x="34" y="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8" name="9Slide.vn 43"/>
            <p:cNvSpPr/>
            <p:nvPr/>
          </p:nvSpPr>
          <p:spPr>
            <a:xfrm>
              <a:off x="2352373" y="1601217"/>
              <a:ext cx="1876862" cy="811132"/>
            </a:xfrm>
            <a:custGeom>
              <a:avLst/>
              <a:gdLst/>
              <a:ahLst/>
              <a:cxnLst>
                <a:cxn ang="0">
                  <a:pos x="wd2" y="hd2"/>
                </a:cxn>
                <a:cxn ang="5400000">
                  <a:pos x="wd2" y="hd2"/>
                </a:cxn>
                <a:cxn ang="10800000">
                  <a:pos x="wd2" y="hd2"/>
                </a:cxn>
                <a:cxn ang="16200000">
                  <a:pos x="wd2" y="hd2"/>
                </a:cxn>
              </a:cxnLst>
              <a:rect l="0" t="0" r="r" b="b"/>
              <a:pathLst>
                <a:path w="21600" h="21464" extrusionOk="0">
                  <a:moveTo>
                    <a:pt x="21600" y="14528"/>
                  </a:moveTo>
                  <a:cubicBezTo>
                    <a:pt x="21581" y="14703"/>
                    <a:pt x="21561" y="14875"/>
                    <a:pt x="21543" y="15050"/>
                  </a:cubicBezTo>
                  <a:cubicBezTo>
                    <a:pt x="20673" y="14997"/>
                    <a:pt x="19803" y="14567"/>
                    <a:pt x="18987" y="13859"/>
                  </a:cubicBezTo>
                  <a:cubicBezTo>
                    <a:pt x="17636" y="12679"/>
                    <a:pt x="16425" y="10756"/>
                    <a:pt x="15350" y="8533"/>
                  </a:cubicBezTo>
                  <a:cubicBezTo>
                    <a:pt x="14512" y="6802"/>
                    <a:pt x="13758" y="4967"/>
                    <a:pt x="13224" y="2685"/>
                  </a:cubicBezTo>
                  <a:cubicBezTo>
                    <a:pt x="12149" y="6405"/>
                    <a:pt x="10699" y="9493"/>
                    <a:pt x="9117" y="12083"/>
                  </a:cubicBezTo>
                  <a:cubicBezTo>
                    <a:pt x="7534" y="14674"/>
                    <a:pt x="5817" y="16790"/>
                    <a:pt x="4091" y="18841"/>
                  </a:cubicBezTo>
                  <a:cubicBezTo>
                    <a:pt x="3402" y="19662"/>
                    <a:pt x="2706" y="20477"/>
                    <a:pt x="1961" y="20981"/>
                  </a:cubicBezTo>
                  <a:cubicBezTo>
                    <a:pt x="1326" y="21407"/>
                    <a:pt x="650" y="21600"/>
                    <a:pt x="0" y="21357"/>
                  </a:cubicBezTo>
                  <a:cubicBezTo>
                    <a:pt x="2940" y="19976"/>
                    <a:pt x="5954" y="15269"/>
                    <a:pt x="8158" y="10836"/>
                  </a:cubicBezTo>
                  <a:cubicBezTo>
                    <a:pt x="9798" y="7534"/>
                    <a:pt x="12148" y="3862"/>
                    <a:pt x="13406" y="0"/>
                  </a:cubicBezTo>
                  <a:cubicBezTo>
                    <a:pt x="14593" y="7214"/>
                    <a:pt x="18207" y="14490"/>
                    <a:pt x="21600" y="14528"/>
                  </a:cubicBezTo>
                  <a:close/>
                </a:path>
              </a:pathLst>
            </a:custGeom>
            <a:solidFill>
              <a:srgbClr val="BD73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79" name="9Slide.vn 44"/>
            <p:cNvSpPr/>
            <p:nvPr/>
          </p:nvSpPr>
          <p:spPr>
            <a:xfrm>
              <a:off x="2730052" y="3331800"/>
              <a:ext cx="538966" cy="3970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15" y="165"/>
                    <a:pt x="21429" y="323"/>
                    <a:pt x="21344" y="481"/>
                  </a:cubicBezTo>
                  <a:cubicBezTo>
                    <a:pt x="17982" y="6769"/>
                    <a:pt x="15603" y="14112"/>
                    <a:pt x="14243" y="21600"/>
                  </a:cubicBezTo>
                  <a:cubicBezTo>
                    <a:pt x="12452" y="18797"/>
                    <a:pt x="10046" y="15269"/>
                    <a:pt x="7653" y="12814"/>
                  </a:cubicBezTo>
                  <a:cubicBezTo>
                    <a:pt x="6760" y="11894"/>
                    <a:pt x="5813" y="11120"/>
                    <a:pt x="4839" y="10407"/>
                  </a:cubicBezTo>
                  <a:cubicBezTo>
                    <a:pt x="5032" y="11102"/>
                    <a:pt x="5229" y="11784"/>
                    <a:pt x="5387" y="12448"/>
                  </a:cubicBezTo>
                  <a:cubicBezTo>
                    <a:pt x="5808" y="14209"/>
                    <a:pt x="6311" y="15927"/>
                    <a:pt x="6814" y="17640"/>
                  </a:cubicBezTo>
                  <a:cubicBezTo>
                    <a:pt x="4588" y="16488"/>
                    <a:pt x="2105" y="16080"/>
                    <a:pt x="0" y="14721"/>
                  </a:cubicBezTo>
                  <a:cubicBezTo>
                    <a:pt x="90" y="14654"/>
                    <a:pt x="180" y="14575"/>
                    <a:pt x="265" y="14502"/>
                  </a:cubicBezTo>
                  <a:cubicBezTo>
                    <a:pt x="1459" y="13472"/>
                    <a:pt x="2182" y="12150"/>
                    <a:pt x="2182" y="10303"/>
                  </a:cubicBezTo>
                  <a:cubicBezTo>
                    <a:pt x="2182" y="10035"/>
                    <a:pt x="2168" y="9755"/>
                    <a:pt x="2137" y="9463"/>
                  </a:cubicBezTo>
                  <a:cubicBezTo>
                    <a:pt x="2119" y="9280"/>
                    <a:pt x="2092" y="9109"/>
                    <a:pt x="2060" y="8945"/>
                  </a:cubicBezTo>
                  <a:cubicBezTo>
                    <a:pt x="2029" y="8780"/>
                    <a:pt x="1989" y="8622"/>
                    <a:pt x="1944" y="8463"/>
                  </a:cubicBezTo>
                  <a:cubicBezTo>
                    <a:pt x="1881" y="8421"/>
                    <a:pt x="1813" y="8378"/>
                    <a:pt x="1751" y="8335"/>
                  </a:cubicBezTo>
                  <a:cubicBezTo>
                    <a:pt x="5683" y="6300"/>
                    <a:pt x="9916" y="5301"/>
                    <a:pt x="14010" y="3851"/>
                  </a:cubicBezTo>
                  <a:cubicBezTo>
                    <a:pt x="16671" y="2912"/>
                    <a:pt x="19225" y="1706"/>
                    <a:pt x="21600" y="0"/>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0" name="9Slide.vn 45"/>
            <p:cNvSpPr/>
            <p:nvPr/>
          </p:nvSpPr>
          <p:spPr>
            <a:xfrm>
              <a:off x="2526652" y="3801436"/>
              <a:ext cx="439368" cy="348689"/>
            </a:xfrm>
            <a:custGeom>
              <a:avLst/>
              <a:gdLst/>
              <a:ahLst/>
              <a:cxnLst>
                <a:cxn ang="0">
                  <a:pos x="wd2" y="hd2"/>
                </a:cxn>
                <a:cxn ang="5400000">
                  <a:pos x="wd2" y="hd2"/>
                </a:cxn>
                <a:cxn ang="10800000">
                  <a:pos x="wd2" y="hd2"/>
                </a:cxn>
                <a:cxn ang="16200000">
                  <a:pos x="wd2" y="hd2"/>
                </a:cxn>
              </a:cxnLst>
              <a:rect l="0" t="0" r="r" b="b"/>
              <a:pathLst>
                <a:path w="21505" h="21179" extrusionOk="0">
                  <a:moveTo>
                    <a:pt x="21052" y="2606"/>
                  </a:moveTo>
                  <a:cubicBezTo>
                    <a:pt x="21463" y="6708"/>
                    <a:pt x="21600" y="10851"/>
                    <a:pt x="21441" y="15008"/>
                  </a:cubicBezTo>
                  <a:cubicBezTo>
                    <a:pt x="21435" y="15151"/>
                    <a:pt x="21430" y="15300"/>
                    <a:pt x="21430" y="15464"/>
                  </a:cubicBezTo>
                  <a:cubicBezTo>
                    <a:pt x="16973" y="17647"/>
                    <a:pt x="12401" y="19423"/>
                    <a:pt x="7697" y="20566"/>
                  </a:cubicBezTo>
                  <a:cubicBezTo>
                    <a:pt x="5148" y="21185"/>
                    <a:pt x="2440" y="21600"/>
                    <a:pt x="0" y="20471"/>
                  </a:cubicBezTo>
                  <a:cubicBezTo>
                    <a:pt x="1541" y="18294"/>
                    <a:pt x="3673" y="16933"/>
                    <a:pt x="5712" y="15525"/>
                  </a:cubicBezTo>
                  <a:cubicBezTo>
                    <a:pt x="11441" y="11559"/>
                    <a:pt x="16957" y="6694"/>
                    <a:pt x="20679" y="0"/>
                  </a:cubicBezTo>
                  <a:cubicBezTo>
                    <a:pt x="20838" y="857"/>
                    <a:pt x="20964" y="1721"/>
                    <a:pt x="21052" y="2606"/>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1" name="9Slide.vn 46"/>
            <p:cNvSpPr/>
            <p:nvPr/>
          </p:nvSpPr>
          <p:spPr>
            <a:xfrm>
              <a:off x="4222289" y="3398386"/>
              <a:ext cx="160287" cy="154960"/>
            </a:xfrm>
            <a:custGeom>
              <a:avLst/>
              <a:gdLst/>
              <a:ahLst/>
              <a:cxnLst>
                <a:cxn ang="0">
                  <a:pos x="wd2" y="hd2"/>
                </a:cxn>
                <a:cxn ang="5400000">
                  <a:pos x="wd2" y="hd2"/>
                </a:cxn>
                <a:cxn ang="10800000">
                  <a:pos x="wd2" y="hd2"/>
                </a:cxn>
                <a:cxn ang="16200000">
                  <a:pos x="wd2" y="hd2"/>
                </a:cxn>
              </a:cxnLst>
              <a:rect l="0" t="0" r="r" b="b"/>
              <a:pathLst>
                <a:path w="21571" h="20898" extrusionOk="0">
                  <a:moveTo>
                    <a:pt x="2005" y="5370"/>
                  </a:moveTo>
                  <a:cubicBezTo>
                    <a:pt x="1311" y="3633"/>
                    <a:pt x="648" y="1896"/>
                    <a:pt x="0" y="144"/>
                  </a:cubicBezTo>
                  <a:cubicBezTo>
                    <a:pt x="7416" y="-702"/>
                    <a:pt x="15269" y="2228"/>
                    <a:pt x="20108" y="7983"/>
                  </a:cubicBezTo>
                  <a:cubicBezTo>
                    <a:pt x="20876" y="8890"/>
                    <a:pt x="21600" y="9962"/>
                    <a:pt x="21570" y="11155"/>
                  </a:cubicBezTo>
                  <a:cubicBezTo>
                    <a:pt x="21525" y="12243"/>
                    <a:pt x="20861" y="13195"/>
                    <a:pt x="20108" y="13980"/>
                  </a:cubicBezTo>
                  <a:cubicBezTo>
                    <a:pt x="16807" y="17515"/>
                    <a:pt x="11908" y="19025"/>
                    <a:pt x="7371" y="20898"/>
                  </a:cubicBezTo>
                  <a:cubicBezTo>
                    <a:pt x="6346" y="15626"/>
                    <a:pt x="4160" y="10748"/>
                    <a:pt x="2005" y="5370"/>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2" name="9Slide.vn 47"/>
            <p:cNvSpPr/>
            <p:nvPr/>
          </p:nvSpPr>
          <p:spPr>
            <a:xfrm>
              <a:off x="4120925" y="3860574"/>
              <a:ext cx="289981" cy="499488"/>
            </a:xfrm>
            <a:custGeom>
              <a:avLst/>
              <a:gdLst/>
              <a:ahLst/>
              <a:cxnLst>
                <a:cxn ang="0">
                  <a:pos x="wd2" y="hd2"/>
                </a:cxn>
                <a:cxn ang="5400000">
                  <a:pos x="wd2" y="hd2"/>
                </a:cxn>
                <a:cxn ang="10800000">
                  <a:pos x="wd2" y="hd2"/>
                </a:cxn>
                <a:cxn ang="16200000">
                  <a:pos x="wd2" y="hd2"/>
                </a:cxn>
              </a:cxnLst>
              <a:rect l="0" t="0" r="r" b="b"/>
              <a:pathLst>
                <a:path w="21600" h="21482" extrusionOk="0">
                  <a:moveTo>
                    <a:pt x="21600" y="21451"/>
                  </a:moveTo>
                  <a:cubicBezTo>
                    <a:pt x="19731" y="21600"/>
                    <a:pt x="17754" y="21195"/>
                    <a:pt x="15893" y="20699"/>
                  </a:cubicBezTo>
                  <a:cubicBezTo>
                    <a:pt x="14292" y="19794"/>
                    <a:pt x="12832" y="18796"/>
                    <a:pt x="11513" y="17751"/>
                  </a:cubicBezTo>
                  <a:cubicBezTo>
                    <a:pt x="8335" y="15227"/>
                    <a:pt x="5899" y="12414"/>
                    <a:pt x="3471" y="9620"/>
                  </a:cubicBezTo>
                  <a:cubicBezTo>
                    <a:pt x="2311" y="8281"/>
                    <a:pt x="1160" y="6937"/>
                    <a:pt x="0" y="5593"/>
                  </a:cubicBezTo>
                  <a:cubicBezTo>
                    <a:pt x="2803" y="3916"/>
                    <a:pt x="5348" y="2120"/>
                    <a:pt x="7183" y="0"/>
                  </a:cubicBezTo>
                  <a:cubicBezTo>
                    <a:pt x="7884" y="1373"/>
                    <a:pt x="8702" y="2731"/>
                    <a:pt x="9536" y="4075"/>
                  </a:cubicBezTo>
                  <a:cubicBezTo>
                    <a:pt x="13032" y="9663"/>
                    <a:pt x="16978" y="15160"/>
                    <a:pt x="21316" y="20550"/>
                  </a:cubicBezTo>
                  <a:cubicBezTo>
                    <a:pt x="21391" y="20858"/>
                    <a:pt x="21483" y="21157"/>
                    <a:pt x="21600" y="21451"/>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3" name="9Slide.vn 48"/>
            <p:cNvSpPr/>
            <p:nvPr/>
          </p:nvSpPr>
          <p:spPr>
            <a:xfrm>
              <a:off x="1982958" y="3143859"/>
              <a:ext cx="629825" cy="478026"/>
            </a:xfrm>
            <a:custGeom>
              <a:avLst/>
              <a:gdLst/>
              <a:ahLst/>
              <a:cxnLst>
                <a:cxn ang="0">
                  <a:pos x="wd2" y="hd2"/>
                </a:cxn>
                <a:cxn ang="5400000">
                  <a:pos x="wd2" y="hd2"/>
                </a:cxn>
                <a:cxn ang="10800000">
                  <a:pos x="wd2" y="hd2"/>
                </a:cxn>
                <a:cxn ang="16200000">
                  <a:pos x="wd2" y="hd2"/>
                </a:cxn>
              </a:cxnLst>
              <a:rect l="0" t="0" r="r" b="b"/>
              <a:pathLst>
                <a:path w="21593" h="20758" extrusionOk="0">
                  <a:moveTo>
                    <a:pt x="1" y="958"/>
                  </a:moveTo>
                  <a:cubicBezTo>
                    <a:pt x="-7" y="623"/>
                    <a:pt x="39" y="224"/>
                    <a:pt x="273" y="63"/>
                  </a:cubicBezTo>
                  <a:cubicBezTo>
                    <a:pt x="519" y="-102"/>
                    <a:pt x="815" y="88"/>
                    <a:pt x="1045" y="287"/>
                  </a:cubicBezTo>
                  <a:cubicBezTo>
                    <a:pt x="2892" y="1897"/>
                    <a:pt x="4232" y="4251"/>
                    <a:pt x="5761" y="6333"/>
                  </a:cubicBezTo>
                  <a:cubicBezTo>
                    <a:pt x="7827" y="9149"/>
                    <a:pt x="10280" y="11503"/>
                    <a:pt x="12972" y="13268"/>
                  </a:cubicBezTo>
                  <a:cubicBezTo>
                    <a:pt x="15361" y="14835"/>
                    <a:pt x="17926" y="15924"/>
                    <a:pt x="20326" y="17466"/>
                  </a:cubicBezTo>
                  <a:cubicBezTo>
                    <a:pt x="20925" y="17850"/>
                    <a:pt x="21593" y="18424"/>
                    <a:pt x="21593" y="19275"/>
                  </a:cubicBezTo>
                  <a:cubicBezTo>
                    <a:pt x="21593" y="19489"/>
                    <a:pt x="21543" y="19713"/>
                    <a:pt x="21420" y="19864"/>
                  </a:cubicBezTo>
                  <a:cubicBezTo>
                    <a:pt x="21305" y="20005"/>
                    <a:pt x="21144" y="20063"/>
                    <a:pt x="20986" y="20117"/>
                  </a:cubicBezTo>
                  <a:cubicBezTo>
                    <a:pt x="16778" y="21498"/>
                    <a:pt x="12139" y="20622"/>
                    <a:pt x="8430" y="17748"/>
                  </a:cubicBezTo>
                  <a:cubicBezTo>
                    <a:pt x="6102" y="15944"/>
                    <a:pt x="4159" y="13371"/>
                    <a:pt x="2800" y="10375"/>
                  </a:cubicBezTo>
                  <a:cubicBezTo>
                    <a:pt x="2105" y="8838"/>
                    <a:pt x="1629" y="7233"/>
                    <a:pt x="1214" y="5550"/>
                  </a:cubicBezTo>
                  <a:cubicBezTo>
                    <a:pt x="830" y="3993"/>
                    <a:pt x="35" y="2627"/>
                    <a:pt x="1" y="958"/>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4" name="9Slide.vn 49"/>
            <p:cNvSpPr/>
            <p:nvPr/>
          </p:nvSpPr>
          <p:spPr>
            <a:xfrm>
              <a:off x="2003817" y="3174845"/>
              <a:ext cx="477321" cy="396250"/>
            </a:xfrm>
            <a:custGeom>
              <a:avLst/>
              <a:gdLst/>
              <a:ahLst/>
              <a:cxnLst>
                <a:cxn ang="0">
                  <a:pos x="wd2" y="hd2"/>
                </a:cxn>
                <a:cxn ang="5400000">
                  <a:pos x="wd2" y="hd2"/>
                </a:cxn>
                <a:cxn ang="10800000">
                  <a:pos x="wd2" y="hd2"/>
                </a:cxn>
                <a:cxn ang="16200000">
                  <a:pos x="wd2" y="hd2"/>
                </a:cxn>
              </a:cxnLst>
              <a:rect l="0" t="0" r="r" b="b"/>
              <a:pathLst>
                <a:path w="20973" h="20965" extrusionOk="0">
                  <a:moveTo>
                    <a:pt x="143" y="1253"/>
                  </a:moveTo>
                  <a:cubicBezTo>
                    <a:pt x="1520" y="3327"/>
                    <a:pt x="2943" y="5288"/>
                    <a:pt x="4513" y="7161"/>
                  </a:cubicBezTo>
                  <a:cubicBezTo>
                    <a:pt x="6043" y="8986"/>
                    <a:pt x="7643" y="10722"/>
                    <a:pt x="9296" y="12376"/>
                  </a:cubicBezTo>
                  <a:cubicBezTo>
                    <a:pt x="10950" y="14029"/>
                    <a:pt x="12667" y="15599"/>
                    <a:pt x="14439" y="17069"/>
                  </a:cubicBezTo>
                  <a:cubicBezTo>
                    <a:pt x="15310" y="17792"/>
                    <a:pt x="16186" y="18515"/>
                    <a:pt x="17107" y="19143"/>
                  </a:cubicBezTo>
                  <a:cubicBezTo>
                    <a:pt x="18061" y="19795"/>
                    <a:pt x="19041" y="20607"/>
                    <a:pt x="20114" y="20939"/>
                  </a:cubicBezTo>
                  <a:cubicBezTo>
                    <a:pt x="20748" y="21140"/>
                    <a:pt x="21275" y="20144"/>
                    <a:pt x="20773" y="19576"/>
                  </a:cubicBezTo>
                  <a:cubicBezTo>
                    <a:pt x="20020" y="18722"/>
                    <a:pt x="19036" y="18130"/>
                    <a:pt x="18165" y="17466"/>
                  </a:cubicBezTo>
                  <a:cubicBezTo>
                    <a:pt x="17269" y="16784"/>
                    <a:pt x="16373" y="16109"/>
                    <a:pt x="15487" y="15410"/>
                  </a:cubicBezTo>
                  <a:cubicBezTo>
                    <a:pt x="13686" y="13987"/>
                    <a:pt x="11939" y="12470"/>
                    <a:pt x="10256" y="10853"/>
                  </a:cubicBezTo>
                  <a:cubicBezTo>
                    <a:pt x="6929" y="7653"/>
                    <a:pt x="3838" y="4032"/>
                    <a:pt x="984" y="233"/>
                  </a:cubicBezTo>
                  <a:cubicBezTo>
                    <a:pt x="462" y="-460"/>
                    <a:pt x="-325" y="547"/>
                    <a:pt x="143" y="125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5" name="9Slide.vn 50"/>
            <p:cNvSpPr/>
            <p:nvPr/>
          </p:nvSpPr>
          <p:spPr>
            <a:xfrm>
              <a:off x="1902978" y="3316361"/>
              <a:ext cx="158091" cy="188138"/>
            </a:xfrm>
            <a:custGeom>
              <a:avLst/>
              <a:gdLst/>
              <a:ahLst/>
              <a:cxnLst>
                <a:cxn ang="0">
                  <a:pos x="wd2" y="hd2"/>
                </a:cxn>
                <a:cxn ang="5400000">
                  <a:pos x="wd2" y="hd2"/>
                </a:cxn>
                <a:cxn ang="10800000">
                  <a:pos x="wd2" y="hd2"/>
                </a:cxn>
                <a:cxn ang="16200000">
                  <a:pos x="wd2" y="hd2"/>
                </a:cxn>
              </a:cxnLst>
              <a:rect l="0" t="0" r="r" b="b"/>
              <a:pathLst>
                <a:path w="20628" h="20780" extrusionOk="0">
                  <a:moveTo>
                    <a:pt x="17761" y="14621"/>
                  </a:moveTo>
                  <a:cubicBezTo>
                    <a:pt x="19164" y="15610"/>
                    <a:pt x="20815" y="16810"/>
                    <a:pt x="20610" y="18357"/>
                  </a:cubicBezTo>
                  <a:cubicBezTo>
                    <a:pt x="20464" y="19483"/>
                    <a:pt x="19266" y="20361"/>
                    <a:pt x="17965" y="20645"/>
                  </a:cubicBezTo>
                  <a:cubicBezTo>
                    <a:pt x="16664" y="20930"/>
                    <a:pt x="15291" y="20720"/>
                    <a:pt x="13990" y="20423"/>
                  </a:cubicBezTo>
                  <a:cubicBezTo>
                    <a:pt x="9314" y="19322"/>
                    <a:pt x="5031" y="16823"/>
                    <a:pt x="2474" y="13334"/>
                  </a:cubicBezTo>
                  <a:cubicBezTo>
                    <a:pt x="-84" y="9833"/>
                    <a:pt x="-785" y="5330"/>
                    <a:pt x="969" y="1495"/>
                  </a:cubicBezTo>
                  <a:cubicBezTo>
                    <a:pt x="1962" y="-670"/>
                    <a:pt x="3556" y="-262"/>
                    <a:pt x="4783" y="1309"/>
                  </a:cubicBezTo>
                  <a:cubicBezTo>
                    <a:pt x="6069" y="2955"/>
                    <a:pt x="7370" y="4588"/>
                    <a:pt x="8744" y="6183"/>
                  </a:cubicBezTo>
                  <a:cubicBezTo>
                    <a:pt x="11389" y="9252"/>
                    <a:pt x="14297" y="12184"/>
                    <a:pt x="17761" y="14621"/>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6" name="9Slide.vn 51"/>
            <p:cNvSpPr/>
            <p:nvPr/>
          </p:nvSpPr>
          <p:spPr>
            <a:xfrm>
              <a:off x="1922472" y="3299085"/>
              <a:ext cx="214019" cy="206795"/>
            </a:xfrm>
            <a:custGeom>
              <a:avLst/>
              <a:gdLst/>
              <a:ahLst/>
              <a:cxnLst>
                <a:cxn ang="0">
                  <a:pos x="wd2" y="hd2"/>
                </a:cxn>
                <a:cxn ang="5400000">
                  <a:pos x="wd2" y="hd2"/>
                </a:cxn>
                <a:cxn ang="10800000">
                  <a:pos x="wd2" y="hd2"/>
                </a:cxn>
                <a:cxn ang="16200000">
                  <a:pos x="wd2" y="hd2"/>
                </a:cxn>
              </a:cxnLst>
              <a:rect l="0" t="0" r="r" b="b"/>
              <a:pathLst>
                <a:path w="20772" h="20599" extrusionOk="0">
                  <a:moveTo>
                    <a:pt x="187" y="1986"/>
                  </a:moveTo>
                  <a:cubicBezTo>
                    <a:pt x="2361" y="5880"/>
                    <a:pt x="5024" y="9506"/>
                    <a:pt x="8188" y="12619"/>
                  </a:cubicBezTo>
                  <a:cubicBezTo>
                    <a:pt x="9742" y="14159"/>
                    <a:pt x="11405" y="15587"/>
                    <a:pt x="13145" y="16903"/>
                  </a:cubicBezTo>
                  <a:cubicBezTo>
                    <a:pt x="14906" y="18253"/>
                    <a:pt x="16830" y="19748"/>
                    <a:pt x="18906" y="20529"/>
                  </a:cubicBezTo>
                  <a:cubicBezTo>
                    <a:pt x="19591" y="20786"/>
                    <a:pt x="20395" y="20295"/>
                    <a:pt x="20656" y="19648"/>
                  </a:cubicBezTo>
                  <a:cubicBezTo>
                    <a:pt x="20950" y="18889"/>
                    <a:pt x="20656" y="18220"/>
                    <a:pt x="20048" y="17751"/>
                  </a:cubicBezTo>
                  <a:cubicBezTo>
                    <a:pt x="18450" y="16490"/>
                    <a:pt x="16580" y="15564"/>
                    <a:pt x="14938" y="14337"/>
                  </a:cubicBezTo>
                  <a:cubicBezTo>
                    <a:pt x="13286" y="13099"/>
                    <a:pt x="11721" y="11738"/>
                    <a:pt x="10242" y="10287"/>
                  </a:cubicBezTo>
                  <a:cubicBezTo>
                    <a:pt x="7285" y="7386"/>
                    <a:pt x="4633" y="4162"/>
                    <a:pt x="2437" y="625"/>
                  </a:cubicBezTo>
                  <a:cubicBezTo>
                    <a:pt x="1535" y="-814"/>
                    <a:pt x="-650" y="480"/>
                    <a:pt x="187" y="198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7" name="9Slide.vn 52"/>
            <p:cNvSpPr/>
            <p:nvPr/>
          </p:nvSpPr>
          <p:spPr>
            <a:xfrm>
              <a:off x="3487427" y="3517728"/>
              <a:ext cx="261643" cy="951816"/>
            </a:xfrm>
            <a:custGeom>
              <a:avLst/>
              <a:gdLst/>
              <a:ahLst/>
              <a:cxnLst>
                <a:cxn ang="0">
                  <a:pos x="wd2" y="hd2"/>
                </a:cxn>
                <a:cxn ang="5400000">
                  <a:pos x="wd2" y="hd2"/>
                </a:cxn>
                <a:cxn ang="10800000">
                  <a:pos x="wd2" y="hd2"/>
                </a:cxn>
                <a:cxn ang="16200000">
                  <a:pos x="wd2" y="hd2"/>
                </a:cxn>
              </a:cxnLst>
              <a:rect l="0" t="0" r="r" b="b"/>
              <a:pathLst>
                <a:path w="21600" h="21600" extrusionOk="0">
                  <a:moveTo>
                    <a:pt x="20685" y="1805"/>
                  </a:moveTo>
                  <a:cubicBezTo>
                    <a:pt x="20583" y="3050"/>
                    <a:pt x="17291" y="7348"/>
                    <a:pt x="13491" y="9931"/>
                  </a:cubicBezTo>
                  <a:cubicBezTo>
                    <a:pt x="11096" y="11557"/>
                    <a:pt x="7129" y="13291"/>
                    <a:pt x="5317" y="14974"/>
                  </a:cubicBezTo>
                  <a:cubicBezTo>
                    <a:pt x="3551" y="16613"/>
                    <a:pt x="3856" y="18349"/>
                    <a:pt x="4790" y="20022"/>
                  </a:cubicBezTo>
                  <a:cubicBezTo>
                    <a:pt x="4947" y="20306"/>
                    <a:pt x="5566" y="20810"/>
                    <a:pt x="5899" y="21287"/>
                  </a:cubicBezTo>
                  <a:cubicBezTo>
                    <a:pt x="5104" y="21381"/>
                    <a:pt x="4346" y="21486"/>
                    <a:pt x="3643" y="21600"/>
                  </a:cubicBezTo>
                  <a:cubicBezTo>
                    <a:pt x="2977" y="21544"/>
                    <a:pt x="2487" y="20065"/>
                    <a:pt x="2302" y="19714"/>
                  </a:cubicBezTo>
                  <a:cubicBezTo>
                    <a:pt x="2117" y="19371"/>
                    <a:pt x="869" y="17569"/>
                    <a:pt x="0" y="15990"/>
                  </a:cubicBezTo>
                  <a:lnTo>
                    <a:pt x="0" y="15988"/>
                  </a:lnTo>
                  <a:cubicBezTo>
                    <a:pt x="7249" y="12051"/>
                    <a:pt x="12862" y="7900"/>
                    <a:pt x="16856" y="3586"/>
                  </a:cubicBezTo>
                  <a:cubicBezTo>
                    <a:pt x="17384" y="3017"/>
                    <a:pt x="17966" y="2453"/>
                    <a:pt x="18586" y="1891"/>
                  </a:cubicBezTo>
                  <a:cubicBezTo>
                    <a:pt x="18771" y="1716"/>
                    <a:pt x="19945" y="986"/>
                    <a:pt x="21600" y="0"/>
                  </a:cubicBezTo>
                  <a:cubicBezTo>
                    <a:pt x="21101" y="595"/>
                    <a:pt x="20740" y="1195"/>
                    <a:pt x="20685" y="1805"/>
                  </a:cubicBezTo>
                  <a:close/>
                </a:path>
              </a:pathLst>
            </a:custGeom>
            <a:solidFill>
              <a:srgbClr val="BD73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8" name="9Slide.vn 53"/>
            <p:cNvSpPr/>
            <p:nvPr/>
          </p:nvSpPr>
          <p:spPr>
            <a:xfrm>
              <a:off x="972208" y="7906692"/>
              <a:ext cx="3708626" cy="363544"/>
            </a:xfrm>
            <a:custGeom>
              <a:avLst/>
              <a:gdLst/>
              <a:ahLst/>
              <a:cxnLst>
                <a:cxn ang="0">
                  <a:pos x="wd2" y="hd2"/>
                </a:cxn>
                <a:cxn ang="5400000">
                  <a:pos x="wd2" y="hd2"/>
                </a:cxn>
                <a:cxn ang="10800000">
                  <a:pos x="wd2" y="hd2"/>
                </a:cxn>
                <a:cxn ang="16200000">
                  <a:pos x="wd2" y="hd2"/>
                </a:cxn>
              </a:cxnLst>
              <a:rect l="0" t="0" r="r" b="b"/>
              <a:pathLst>
                <a:path w="21533" h="21041" extrusionOk="0">
                  <a:moveTo>
                    <a:pt x="36" y="3380"/>
                  </a:moveTo>
                  <a:cubicBezTo>
                    <a:pt x="690" y="6116"/>
                    <a:pt x="1380" y="8106"/>
                    <a:pt x="2062" y="9999"/>
                  </a:cubicBezTo>
                  <a:cubicBezTo>
                    <a:pt x="2750" y="11911"/>
                    <a:pt x="3445" y="13571"/>
                    <a:pt x="4145" y="14977"/>
                  </a:cubicBezTo>
                  <a:cubicBezTo>
                    <a:pt x="5523" y="17752"/>
                    <a:pt x="6920" y="19567"/>
                    <a:pt x="8323" y="20436"/>
                  </a:cubicBezTo>
                  <a:cubicBezTo>
                    <a:pt x="9741" y="21311"/>
                    <a:pt x="11166" y="21233"/>
                    <a:pt x="12583" y="20228"/>
                  </a:cubicBezTo>
                  <a:cubicBezTo>
                    <a:pt x="13997" y="19230"/>
                    <a:pt x="15405" y="17298"/>
                    <a:pt x="16794" y="14504"/>
                  </a:cubicBezTo>
                  <a:cubicBezTo>
                    <a:pt x="18207" y="11658"/>
                    <a:pt x="19603" y="7918"/>
                    <a:pt x="20971" y="3328"/>
                  </a:cubicBezTo>
                  <a:cubicBezTo>
                    <a:pt x="21140" y="2758"/>
                    <a:pt x="21309" y="2174"/>
                    <a:pt x="21478" y="1584"/>
                  </a:cubicBezTo>
                  <a:cubicBezTo>
                    <a:pt x="21574" y="1247"/>
                    <a:pt x="21532" y="-289"/>
                    <a:pt x="21435" y="48"/>
                  </a:cubicBezTo>
                  <a:cubicBezTo>
                    <a:pt x="20086" y="4800"/>
                    <a:pt x="18708" y="8748"/>
                    <a:pt x="17311" y="11808"/>
                  </a:cubicBezTo>
                  <a:cubicBezTo>
                    <a:pt x="15920" y="14854"/>
                    <a:pt x="14509" y="17026"/>
                    <a:pt x="13090" y="18284"/>
                  </a:cubicBezTo>
                  <a:cubicBezTo>
                    <a:pt x="11686" y="19528"/>
                    <a:pt x="10275" y="19865"/>
                    <a:pt x="8867" y="19243"/>
                  </a:cubicBezTo>
                  <a:cubicBezTo>
                    <a:pt x="7456" y="18621"/>
                    <a:pt x="6050" y="17039"/>
                    <a:pt x="4662" y="14478"/>
                  </a:cubicBezTo>
                  <a:cubicBezTo>
                    <a:pt x="3274" y="11918"/>
                    <a:pt x="1911" y="8307"/>
                    <a:pt x="570" y="3918"/>
                  </a:cubicBezTo>
                  <a:cubicBezTo>
                    <a:pt x="402" y="3367"/>
                    <a:pt x="235" y="2823"/>
                    <a:pt x="66" y="2324"/>
                  </a:cubicBezTo>
                  <a:cubicBezTo>
                    <a:pt x="-4" y="2123"/>
                    <a:pt x="-26" y="3121"/>
                    <a:pt x="36" y="338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89" name="9Slide.vn 54"/>
            <p:cNvSpPr/>
            <p:nvPr/>
          </p:nvSpPr>
          <p:spPr>
            <a:xfrm>
              <a:off x="1039388" y="8266507"/>
              <a:ext cx="849185" cy="352519"/>
            </a:xfrm>
            <a:custGeom>
              <a:avLst/>
              <a:gdLst/>
              <a:ahLst/>
              <a:cxnLst>
                <a:cxn ang="0">
                  <a:pos x="wd2" y="hd2"/>
                </a:cxn>
                <a:cxn ang="5400000">
                  <a:pos x="wd2" y="hd2"/>
                </a:cxn>
                <a:cxn ang="10800000">
                  <a:pos x="wd2" y="hd2"/>
                </a:cxn>
                <a:cxn ang="16200000">
                  <a:pos x="wd2" y="hd2"/>
                </a:cxn>
              </a:cxnLst>
              <a:rect l="0" t="0" r="r" b="b"/>
              <a:pathLst>
                <a:path w="21514" h="21412" extrusionOk="0">
                  <a:moveTo>
                    <a:pt x="680" y="6034"/>
                  </a:moveTo>
                  <a:cubicBezTo>
                    <a:pt x="368" y="5197"/>
                    <a:pt x="90" y="4238"/>
                    <a:pt x="16" y="3129"/>
                  </a:cubicBezTo>
                  <a:cubicBezTo>
                    <a:pt x="-58" y="2020"/>
                    <a:pt x="126" y="755"/>
                    <a:pt x="544" y="258"/>
                  </a:cubicBezTo>
                  <a:cubicBezTo>
                    <a:pt x="805" y="-55"/>
                    <a:pt x="1111" y="-28"/>
                    <a:pt x="1398" y="54"/>
                  </a:cubicBezTo>
                  <a:cubicBezTo>
                    <a:pt x="2743" y="435"/>
                    <a:pt x="3980" y="1938"/>
                    <a:pt x="5206" y="3313"/>
                  </a:cubicBezTo>
                  <a:cubicBezTo>
                    <a:pt x="9178" y="7741"/>
                    <a:pt x="13384" y="10966"/>
                    <a:pt x="17691" y="12878"/>
                  </a:cubicBezTo>
                  <a:cubicBezTo>
                    <a:pt x="18931" y="13429"/>
                    <a:pt x="20262" y="13966"/>
                    <a:pt x="21182" y="16034"/>
                  </a:cubicBezTo>
                  <a:cubicBezTo>
                    <a:pt x="21341" y="16388"/>
                    <a:pt x="21488" y="16817"/>
                    <a:pt x="21511" y="17334"/>
                  </a:cubicBezTo>
                  <a:cubicBezTo>
                    <a:pt x="21542" y="18041"/>
                    <a:pt x="21332" y="18674"/>
                    <a:pt x="21108" y="19137"/>
                  </a:cubicBezTo>
                  <a:cubicBezTo>
                    <a:pt x="20248" y="20933"/>
                    <a:pt x="19048" y="21545"/>
                    <a:pt x="17910" y="21389"/>
                  </a:cubicBezTo>
                  <a:cubicBezTo>
                    <a:pt x="16772" y="21232"/>
                    <a:pt x="15674" y="20368"/>
                    <a:pt x="14590" y="19518"/>
                  </a:cubicBezTo>
                  <a:cubicBezTo>
                    <a:pt x="12371" y="17769"/>
                    <a:pt x="10149" y="16021"/>
                    <a:pt x="7930" y="14272"/>
                  </a:cubicBezTo>
                  <a:cubicBezTo>
                    <a:pt x="5490" y="12340"/>
                    <a:pt x="2470" y="10837"/>
                    <a:pt x="680" y="6034"/>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90" name="9Slide.vn 55"/>
            <p:cNvSpPr/>
            <p:nvPr/>
          </p:nvSpPr>
          <p:spPr>
            <a:xfrm>
              <a:off x="3810696" y="8086583"/>
              <a:ext cx="913170" cy="556171"/>
            </a:xfrm>
            <a:custGeom>
              <a:avLst/>
              <a:gdLst/>
              <a:ahLst/>
              <a:cxnLst>
                <a:cxn ang="0">
                  <a:pos x="wd2" y="hd2"/>
                </a:cxn>
                <a:cxn ang="5400000">
                  <a:pos x="wd2" y="hd2"/>
                </a:cxn>
                <a:cxn ang="10800000">
                  <a:pos x="wd2" y="hd2"/>
                </a:cxn>
                <a:cxn ang="16200000">
                  <a:pos x="wd2" y="hd2"/>
                </a:cxn>
              </a:cxnLst>
              <a:rect l="0" t="0" r="r" b="b"/>
              <a:pathLst>
                <a:path w="21012" h="18477" extrusionOk="0">
                  <a:moveTo>
                    <a:pt x="4971" y="11067"/>
                  </a:moveTo>
                  <a:cubicBezTo>
                    <a:pt x="3796" y="11808"/>
                    <a:pt x="2623" y="12567"/>
                    <a:pt x="1531" y="13534"/>
                  </a:cubicBezTo>
                  <a:cubicBezTo>
                    <a:pt x="618" y="14342"/>
                    <a:pt x="-343" y="15838"/>
                    <a:pt x="121" y="17229"/>
                  </a:cubicBezTo>
                  <a:cubicBezTo>
                    <a:pt x="513" y="18409"/>
                    <a:pt x="1626" y="18539"/>
                    <a:pt x="2531" y="18457"/>
                  </a:cubicBezTo>
                  <a:cubicBezTo>
                    <a:pt x="7827" y="17962"/>
                    <a:pt x="13043" y="15819"/>
                    <a:pt x="17729" y="12221"/>
                  </a:cubicBezTo>
                  <a:cubicBezTo>
                    <a:pt x="18388" y="11715"/>
                    <a:pt x="19059" y="11153"/>
                    <a:pt x="19502" y="10282"/>
                  </a:cubicBezTo>
                  <a:cubicBezTo>
                    <a:pt x="19829" y="9642"/>
                    <a:pt x="20012" y="8872"/>
                    <a:pt x="20169" y="8105"/>
                  </a:cubicBezTo>
                  <a:cubicBezTo>
                    <a:pt x="20605" y="5992"/>
                    <a:pt x="20886" y="3812"/>
                    <a:pt x="21004" y="1613"/>
                  </a:cubicBezTo>
                  <a:cubicBezTo>
                    <a:pt x="21257" y="-3061"/>
                    <a:pt x="15582" y="3830"/>
                    <a:pt x="14564" y="4649"/>
                  </a:cubicBezTo>
                  <a:cubicBezTo>
                    <a:pt x="11481" y="7123"/>
                    <a:pt x="8203" y="9036"/>
                    <a:pt x="4971" y="1106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91" name="9Slide.vn 56"/>
            <p:cNvSpPr/>
            <p:nvPr/>
          </p:nvSpPr>
          <p:spPr>
            <a:xfrm>
              <a:off x="2111497" y="2314612"/>
              <a:ext cx="160544" cy="220866"/>
            </a:xfrm>
            <a:custGeom>
              <a:avLst/>
              <a:gdLst/>
              <a:ahLst/>
              <a:cxnLst>
                <a:cxn ang="0">
                  <a:pos x="wd2" y="hd2"/>
                </a:cxn>
                <a:cxn ang="5400000">
                  <a:pos x="wd2" y="hd2"/>
                </a:cxn>
                <a:cxn ang="10800000">
                  <a:pos x="wd2" y="hd2"/>
                </a:cxn>
                <a:cxn ang="16200000">
                  <a:pos x="wd2" y="hd2"/>
                </a:cxn>
              </a:cxnLst>
              <a:rect l="0" t="0" r="r" b="b"/>
              <a:pathLst>
                <a:path w="20477" h="20517" extrusionOk="0">
                  <a:moveTo>
                    <a:pt x="737" y="2264"/>
                  </a:moveTo>
                  <a:cubicBezTo>
                    <a:pt x="4751" y="4387"/>
                    <a:pt x="8222" y="7144"/>
                    <a:pt x="10994" y="10130"/>
                  </a:cubicBezTo>
                  <a:cubicBezTo>
                    <a:pt x="12394" y="11639"/>
                    <a:pt x="13608" y="13241"/>
                    <a:pt x="14594" y="14917"/>
                  </a:cubicBezTo>
                  <a:cubicBezTo>
                    <a:pt x="15580" y="16592"/>
                    <a:pt x="16322" y="18402"/>
                    <a:pt x="17594" y="19973"/>
                  </a:cubicBezTo>
                  <a:cubicBezTo>
                    <a:pt x="18408" y="20972"/>
                    <a:pt x="20351" y="20483"/>
                    <a:pt x="20451" y="19411"/>
                  </a:cubicBezTo>
                  <a:cubicBezTo>
                    <a:pt x="20651" y="17403"/>
                    <a:pt x="19637" y="15364"/>
                    <a:pt x="18537" y="13554"/>
                  </a:cubicBezTo>
                  <a:cubicBezTo>
                    <a:pt x="17422" y="11722"/>
                    <a:pt x="16065" y="9953"/>
                    <a:pt x="14480" y="8320"/>
                  </a:cubicBezTo>
                  <a:cubicBezTo>
                    <a:pt x="11251" y="5001"/>
                    <a:pt x="7165" y="2296"/>
                    <a:pt x="2394" y="194"/>
                  </a:cubicBezTo>
                  <a:cubicBezTo>
                    <a:pt x="537" y="-628"/>
                    <a:pt x="-949" y="1370"/>
                    <a:pt x="737" y="226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92" name="9Slide.vn 57"/>
            <p:cNvSpPr/>
            <p:nvPr/>
          </p:nvSpPr>
          <p:spPr>
            <a:xfrm>
              <a:off x="2133916" y="2374493"/>
              <a:ext cx="60382" cy="104712"/>
            </a:xfrm>
            <a:custGeom>
              <a:avLst/>
              <a:gdLst/>
              <a:ahLst/>
              <a:cxnLst>
                <a:cxn ang="0">
                  <a:pos x="wd2" y="hd2"/>
                </a:cxn>
                <a:cxn ang="5400000">
                  <a:pos x="wd2" y="hd2"/>
                </a:cxn>
                <a:cxn ang="10800000">
                  <a:pos x="wd2" y="hd2"/>
                </a:cxn>
                <a:cxn ang="16200000">
                  <a:pos x="wd2" y="hd2"/>
                </a:cxn>
              </a:cxnLst>
              <a:rect l="0" t="0" r="r" b="b"/>
              <a:pathLst>
                <a:path w="20429" h="21279" extrusionOk="0">
                  <a:moveTo>
                    <a:pt x="11649" y="17527"/>
                  </a:moveTo>
                  <a:cubicBezTo>
                    <a:pt x="11574" y="17344"/>
                    <a:pt x="11535" y="17185"/>
                    <a:pt x="11460" y="17003"/>
                  </a:cubicBezTo>
                  <a:cubicBezTo>
                    <a:pt x="11232" y="16297"/>
                    <a:pt x="11422" y="17094"/>
                    <a:pt x="11460" y="17094"/>
                  </a:cubicBezTo>
                  <a:cubicBezTo>
                    <a:pt x="11384" y="17094"/>
                    <a:pt x="11308" y="16161"/>
                    <a:pt x="11308" y="16047"/>
                  </a:cubicBezTo>
                  <a:cubicBezTo>
                    <a:pt x="11270" y="15728"/>
                    <a:pt x="11270" y="15410"/>
                    <a:pt x="11308" y="15091"/>
                  </a:cubicBezTo>
                  <a:cubicBezTo>
                    <a:pt x="11308" y="14909"/>
                    <a:pt x="11346" y="14750"/>
                    <a:pt x="11346" y="14568"/>
                  </a:cubicBezTo>
                  <a:cubicBezTo>
                    <a:pt x="11346" y="14431"/>
                    <a:pt x="11498" y="13794"/>
                    <a:pt x="11346" y="14386"/>
                  </a:cubicBezTo>
                  <a:cubicBezTo>
                    <a:pt x="11195" y="15000"/>
                    <a:pt x="11384" y="14294"/>
                    <a:pt x="11384" y="14226"/>
                  </a:cubicBezTo>
                  <a:cubicBezTo>
                    <a:pt x="11422" y="14090"/>
                    <a:pt x="11460" y="13953"/>
                    <a:pt x="11498" y="13816"/>
                  </a:cubicBezTo>
                  <a:cubicBezTo>
                    <a:pt x="11612" y="13475"/>
                    <a:pt x="11763" y="13134"/>
                    <a:pt x="11877" y="12792"/>
                  </a:cubicBezTo>
                  <a:cubicBezTo>
                    <a:pt x="12142" y="12110"/>
                    <a:pt x="12483" y="11427"/>
                    <a:pt x="12862" y="10766"/>
                  </a:cubicBezTo>
                  <a:cubicBezTo>
                    <a:pt x="13127" y="10289"/>
                    <a:pt x="12748" y="10949"/>
                    <a:pt x="12635" y="11062"/>
                  </a:cubicBezTo>
                  <a:cubicBezTo>
                    <a:pt x="12748" y="10903"/>
                    <a:pt x="12862" y="10744"/>
                    <a:pt x="13013" y="10585"/>
                  </a:cubicBezTo>
                  <a:cubicBezTo>
                    <a:pt x="13279" y="10266"/>
                    <a:pt x="13544" y="9947"/>
                    <a:pt x="13847" y="9651"/>
                  </a:cubicBezTo>
                  <a:cubicBezTo>
                    <a:pt x="14416" y="9060"/>
                    <a:pt x="15060" y="8536"/>
                    <a:pt x="15704" y="7990"/>
                  </a:cubicBezTo>
                  <a:cubicBezTo>
                    <a:pt x="16462" y="7398"/>
                    <a:pt x="14984" y="8513"/>
                    <a:pt x="15477" y="8172"/>
                  </a:cubicBezTo>
                  <a:cubicBezTo>
                    <a:pt x="15666" y="8035"/>
                    <a:pt x="15856" y="7899"/>
                    <a:pt x="16045" y="7762"/>
                  </a:cubicBezTo>
                  <a:cubicBezTo>
                    <a:pt x="16424" y="7489"/>
                    <a:pt x="16841" y="7239"/>
                    <a:pt x="17258" y="7011"/>
                  </a:cubicBezTo>
                  <a:cubicBezTo>
                    <a:pt x="19001" y="6010"/>
                    <a:pt x="20403" y="4826"/>
                    <a:pt x="20327" y="3301"/>
                  </a:cubicBezTo>
                  <a:cubicBezTo>
                    <a:pt x="20100" y="3824"/>
                    <a:pt x="19834" y="4371"/>
                    <a:pt x="19607" y="4894"/>
                  </a:cubicBezTo>
                  <a:cubicBezTo>
                    <a:pt x="19645" y="4826"/>
                    <a:pt x="19683" y="4781"/>
                    <a:pt x="19759" y="4712"/>
                  </a:cubicBezTo>
                  <a:cubicBezTo>
                    <a:pt x="20555" y="3711"/>
                    <a:pt x="20744" y="2618"/>
                    <a:pt x="19759" y="1617"/>
                  </a:cubicBezTo>
                  <a:cubicBezTo>
                    <a:pt x="18887" y="729"/>
                    <a:pt x="17106" y="23"/>
                    <a:pt x="15363" y="91"/>
                  </a:cubicBezTo>
                  <a:cubicBezTo>
                    <a:pt x="16310" y="137"/>
                    <a:pt x="16273" y="137"/>
                    <a:pt x="15287" y="69"/>
                  </a:cubicBezTo>
                  <a:cubicBezTo>
                    <a:pt x="14946" y="1"/>
                    <a:pt x="14567" y="-22"/>
                    <a:pt x="14226" y="23"/>
                  </a:cubicBezTo>
                  <a:cubicBezTo>
                    <a:pt x="13052" y="69"/>
                    <a:pt x="12066" y="228"/>
                    <a:pt x="11005" y="570"/>
                  </a:cubicBezTo>
                  <a:cubicBezTo>
                    <a:pt x="10096" y="865"/>
                    <a:pt x="9224" y="1275"/>
                    <a:pt x="8466" y="1685"/>
                  </a:cubicBezTo>
                  <a:cubicBezTo>
                    <a:pt x="7481" y="2208"/>
                    <a:pt x="6647" y="2778"/>
                    <a:pt x="5851" y="3392"/>
                  </a:cubicBezTo>
                  <a:cubicBezTo>
                    <a:pt x="3729" y="5008"/>
                    <a:pt x="2176" y="6829"/>
                    <a:pt x="1115" y="8809"/>
                  </a:cubicBezTo>
                  <a:cubicBezTo>
                    <a:pt x="-856" y="12496"/>
                    <a:pt x="-98" y="16320"/>
                    <a:pt x="2479" y="19825"/>
                  </a:cubicBezTo>
                  <a:cubicBezTo>
                    <a:pt x="3464" y="21191"/>
                    <a:pt x="6685" y="21578"/>
                    <a:pt x="8731" y="21055"/>
                  </a:cubicBezTo>
                  <a:cubicBezTo>
                    <a:pt x="11119" y="20486"/>
                    <a:pt x="12218" y="19006"/>
                    <a:pt x="11649" y="1752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93" name="9Slide.vn 58"/>
            <p:cNvSpPr/>
            <p:nvPr/>
          </p:nvSpPr>
          <p:spPr>
            <a:xfrm>
              <a:off x="1894781" y="5938635"/>
              <a:ext cx="1319636" cy="1498798"/>
            </a:xfrm>
            <a:custGeom>
              <a:avLst/>
              <a:gdLst/>
              <a:ahLst/>
              <a:cxnLst>
                <a:cxn ang="0">
                  <a:pos x="wd2" y="hd2"/>
                </a:cxn>
                <a:cxn ang="5400000">
                  <a:pos x="wd2" y="hd2"/>
                </a:cxn>
                <a:cxn ang="10800000">
                  <a:pos x="wd2" y="hd2"/>
                </a:cxn>
                <a:cxn ang="16200000">
                  <a:pos x="wd2" y="hd2"/>
                </a:cxn>
              </a:cxnLst>
              <a:rect l="0" t="0" r="r" b="b"/>
              <a:pathLst>
                <a:path w="21416" h="21460" extrusionOk="0">
                  <a:moveTo>
                    <a:pt x="327" y="21439"/>
                  </a:moveTo>
                  <a:cubicBezTo>
                    <a:pt x="2259" y="20647"/>
                    <a:pt x="4069" y="19592"/>
                    <a:pt x="5784" y="18482"/>
                  </a:cubicBezTo>
                  <a:cubicBezTo>
                    <a:pt x="7507" y="17368"/>
                    <a:pt x="9119" y="16123"/>
                    <a:pt x="10639" y="14800"/>
                  </a:cubicBezTo>
                  <a:cubicBezTo>
                    <a:pt x="13674" y="12157"/>
                    <a:pt x="16321" y="9149"/>
                    <a:pt x="18431" y="5877"/>
                  </a:cubicBezTo>
                  <a:cubicBezTo>
                    <a:pt x="19609" y="4054"/>
                    <a:pt x="20634" y="2129"/>
                    <a:pt x="21409" y="142"/>
                  </a:cubicBezTo>
                  <a:cubicBezTo>
                    <a:pt x="21465" y="-3"/>
                    <a:pt x="21214" y="-58"/>
                    <a:pt x="21151" y="80"/>
                  </a:cubicBezTo>
                  <a:cubicBezTo>
                    <a:pt x="19562" y="3557"/>
                    <a:pt x="17557" y="6854"/>
                    <a:pt x="15003" y="9858"/>
                  </a:cubicBezTo>
                  <a:cubicBezTo>
                    <a:pt x="12467" y="12840"/>
                    <a:pt x="9446" y="15451"/>
                    <a:pt x="6073" y="17693"/>
                  </a:cubicBezTo>
                  <a:cubicBezTo>
                    <a:pt x="5135" y="18317"/>
                    <a:pt x="4171" y="18907"/>
                    <a:pt x="3182" y="19470"/>
                  </a:cubicBezTo>
                  <a:cubicBezTo>
                    <a:pt x="2175" y="20043"/>
                    <a:pt x="1134" y="20567"/>
                    <a:pt x="107" y="21109"/>
                  </a:cubicBezTo>
                  <a:cubicBezTo>
                    <a:pt x="-135" y="21237"/>
                    <a:pt x="78" y="21542"/>
                    <a:pt x="327" y="21439"/>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297" name="9Slide.vn 59"/>
          <p:cNvGrpSpPr/>
          <p:nvPr/>
        </p:nvGrpSpPr>
        <p:grpSpPr>
          <a:xfrm>
            <a:off x="4236787" y="4261477"/>
            <a:ext cx="11786137" cy="10011707"/>
            <a:chOff x="0" y="0"/>
            <a:chExt cx="11786135" cy="10011705"/>
          </a:xfrm>
        </p:grpSpPr>
        <p:sp>
          <p:nvSpPr>
            <p:cNvPr id="1295" name="9Slide.vn 60"/>
            <p:cNvSpPr/>
            <p:nvPr/>
          </p:nvSpPr>
          <p:spPr>
            <a:xfrm rot="14400000">
              <a:off x="929296" y="2567396"/>
              <a:ext cx="6737357" cy="6035933"/>
            </a:xfrm>
            <a:custGeom>
              <a:avLst/>
              <a:gdLst/>
              <a:ahLst/>
              <a:cxnLst>
                <a:cxn ang="0">
                  <a:pos x="wd2" y="hd2"/>
                </a:cxn>
                <a:cxn ang="5400000">
                  <a:pos x="wd2" y="hd2"/>
                </a:cxn>
                <a:cxn ang="10800000">
                  <a:pos x="wd2" y="hd2"/>
                </a:cxn>
                <a:cxn ang="16200000">
                  <a:pos x="wd2" y="hd2"/>
                </a:cxn>
              </a:cxnLst>
              <a:rect l="0" t="0" r="r" b="b"/>
              <a:pathLst>
                <a:path w="21600" h="21600" extrusionOk="0">
                  <a:moveTo>
                    <a:pt x="0" y="17012"/>
                  </a:moveTo>
                  <a:lnTo>
                    <a:pt x="14318" y="0"/>
                  </a:lnTo>
                  <a:lnTo>
                    <a:pt x="21600" y="21600"/>
                  </a:lnTo>
                  <a:lnTo>
                    <a:pt x="0" y="17012"/>
                  </a:lnTo>
                  <a:close/>
                </a:path>
              </a:pathLst>
            </a:custGeom>
            <a:solidFill>
              <a:schemeClr val="accent6"/>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296" name="9Slide.vn 61"/>
            <p:cNvSpPr/>
            <p:nvPr/>
          </p:nvSpPr>
          <p:spPr>
            <a:xfrm>
              <a:off x="4124290" y="0"/>
              <a:ext cx="7661846" cy="7661846"/>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p>
          </p:txBody>
        </p:sp>
      </p:grpSp>
      <p:grpSp>
        <p:nvGrpSpPr>
          <p:cNvPr id="1330" name="9Slide.vn 62"/>
          <p:cNvGrpSpPr/>
          <p:nvPr/>
        </p:nvGrpSpPr>
        <p:grpSpPr>
          <a:xfrm>
            <a:off x="5028248" y="10184476"/>
            <a:ext cx="400697" cy="384957"/>
            <a:chOff x="0" y="0"/>
            <a:chExt cx="400696" cy="384956"/>
          </a:xfrm>
        </p:grpSpPr>
        <p:sp>
          <p:nvSpPr>
            <p:cNvPr id="1298" name="9Slide.vn 63"/>
            <p:cNvSpPr/>
            <p:nvPr/>
          </p:nvSpPr>
          <p:spPr>
            <a:xfrm>
              <a:off x="78881" y="63493"/>
              <a:ext cx="188368" cy="254094"/>
            </a:xfrm>
            <a:custGeom>
              <a:avLst/>
              <a:gdLst/>
              <a:ahLst/>
              <a:cxnLst>
                <a:cxn ang="0">
                  <a:pos x="wd2" y="hd2"/>
                </a:cxn>
                <a:cxn ang="5400000">
                  <a:pos x="wd2" y="hd2"/>
                </a:cxn>
                <a:cxn ang="10800000">
                  <a:pos x="wd2" y="hd2"/>
                </a:cxn>
                <a:cxn ang="16200000">
                  <a:pos x="wd2" y="hd2"/>
                </a:cxn>
              </a:cxnLst>
              <a:rect l="0" t="0" r="r" b="b"/>
              <a:pathLst>
                <a:path w="21600" h="21600" extrusionOk="0">
                  <a:moveTo>
                    <a:pt x="18825" y="11873"/>
                  </a:moveTo>
                  <a:cubicBezTo>
                    <a:pt x="18825" y="10640"/>
                    <a:pt x="19687" y="9572"/>
                    <a:pt x="20940" y="9047"/>
                  </a:cubicBezTo>
                  <a:cubicBezTo>
                    <a:pt x="18192" y="2851"/>
                    <a:pt x="9645" y="0"/>
                    <a:pt x="9645" y="0"/>
                  </a:cubicBezTo>
                  <a:cubicBezTo>
                    <a:pt x="9530" y="35"/>
                    <a:pt x="9416" y="65"/>
                    <a:pt x="9308" y="100"/>
                  </a:cubicBezTo>
                  <a:cubicBezTo>
                    <a:pt x="8655" y="300"/>
                    <a:pt x="8022" y="534"/>
                    <a:pt x="7422" y="799"/>
                  </a:cubicBezTo>
                  <a:cubicBezTo>
                    <a:pt x="7052" y="959"/>
                    <a:pt x="6688" y="1133"/>
                    <a:pt x="6345" y="1318"/>
                  </a:cubicBezTo>
                  <a:cubicBezTo>
                    <a:pt x="5408" y="1812"/>
                    <a:pt x="4546" y="2387"/>
                    <a:pt x="3785" y="3026"/>
                  </a:cubicBezTo>
                  <a:cubicBezTo>
                    <a:pt x="3395" y="3355"/>
                    <a:pt x="3031" y="3700"/>
                    <a:pt x="2687" y="4059"/>
                  </a:cubicBezTo>
                  <a:cubicBezTo>
                    <a:pt x="2384" y="4379"/>
                    <a:pt x="2108" y="4713"/>
                    <a:pt x="1852" y="5058"/>
                  </a:cubicBezTo>
                  <a:cubicBezTo>
                    <a:pt x="1650" y="5328"/>
                    <a:pt x="1468" y="5607"/>
                    <a:pt x="1293" y="5892"/>
                  </a:cubicBezTo>
                  <a:cubicBezTo>
                    <a:pt x="741" y="6816"/>
                    <a:pt x="350" y="7809"/>
                    <a:pt x="148" y="8848"/>
                  </a:cubicBezTo>
                  <a:cubicBezTo>
                    <a:pt x="101" y="9097"/>
                    <a:pt x="67" y="9347"/>
                    <a:pt x="40" y="9602"/>
                  </a:cubicBezTo>
                  <a:cubicBezTo>
                    <a:pt x="13" y="9871"/>
                    <a:pt x="0" y="10146"/>
                    <a:pt x="0" y="10426"/>
                  </a:cubicBezTo>
                  <a:cubicBezTo>
                    <a:pt x="0" y="10605"/>
                    <a:pt x="7" y="10780"/>
                    <a:pt x="20" y="10960"/>
                  </a:cubicBezTo>
                  <a:lnTo>
                    <a:pt x="27" y="11100"/>
                  </a:lnTo>
                  <a:cubicBezTo>
                    <a:pt x="121" y="12253"/>
                    <a:pt x="444" y="13356"/>
                    <a:pt x="977" y="14390"/>
                  </a:cubicBezTo>
                  <a:cubicBezTo>
                    <a:pt x="1253" y="14924"/>
                    <a:pt x="1576" y="15444"/>
                    <a:pt x="1953" y="15933"/>
                  </a:cubicBezTo>
                  <a:cubicBezTo>
                    <a:pt x="2795" y="17036"/>
                    <a:pt x="3886" y="18020"/>
                    <a:pt x="5166" y="18849"/>
                  </a:cubicBezTo>
                  <a:cubicBezTo>
                    <a:pt x="5355" y="18974"/>
                    <a:pt x="5557" y="19093"/>
                    <a:pt x="5752" y="19208"/>
                  </a:cubicBezTo>
                  <a:cubicBezTo>
                    <a:pt x="6621" y="19718"/>
                    <a:pt x="7570" y="20157"/>
                    <a:pt x="8581" y="20516"/>
                  </a:cubicBezTo>
                  <a:cubicBezTo>
                    <a:pt x="8877" y="20621"/>
                    <a:pt x="9180" y="20721"/>
                    <a:pt x="9490" y="20811"/>
                  </a:cubicBezTo>
                  <a:cubicBezTo>
                    <a:pt x="10749" y="21186"/>
                    <a:pt x="12090" y="21435"/>
                    <a:pt x="13484" y="21540"/>
                  </a:cubicBezTo>
                  <a:cubicBezTo>
                    <a:pt x="14009" y="21580"/>
                    <a:pt x="14541" y="21600"/>
                    <a:pt x="15080" y="21600"/>
                  </a:cubicBezTo>
                  <a:cubicBezTo>
                    <a:pt x="15161" y="21600"/>
                    <a:pt x="15242" y="21600"/>
                    <a:pt x="15329" y="21600"/>
                  </a:cubicBezTo>
                  <a:cubicBezTo>
                    <a:pt x="16043" y="21590"/>
                    <a:pt x="16751" y="21545"/>
                    <a:pt x="17444" y="21465"/>
                  </a:cubicBezTo>
                  <a:cubicBezTo>
                    <a:pt x="17855" y="21415"/>
                    <a:pt x="18259" y="21355"/>
                    <a:pt x="18657" y="21285"/>
                  </a:cubicBezTo>
                  <a:cubicBezTo>
                    <a:pt x="18764" y="21136"/>
                    <a:pt x="18865" y="20991"/>
                    <a:pt x="18966" y="20846"/>
                  </a:cubicBezTo>
                  <a:cubicBezTo>
                    <a:pt x="20435" y="18694"/>
                    <a:pt x="21263" y="16717"/>
                    <a:pt x="21600" y="14919"/>
                  </a:cubicBezTo>
                  <a:cubicBezTo>
                    <a:pt x="19990" y="14525"/>
                    <a:pt x="18825" y="13312"/>
                    <a:pt x="18825" y="11873"/>
                  </a:cubicBezTo>
                  <a:close/>
                  <a:moveTo>
                    <a:pt x="10830" y="6855"/>
                  </a:moveTo>
                  <a:cubicBezTo>
                    <a:pt x="9544" y="6855"/>
                    <a:pt x="8500" y="6141"/>
                    <a:pt x="8500" y="5263"/>
                  </a:cubicBezTo>
                  <a:cubicBezTo>
                    <a:pt x="8500" y="4579"/>
                    <a:pt x="9126" y="3999"/>
                    <a:pt x="10009" y="3770"/>
                  </a:cubicBezTo>
                  <a:cubicBezTo>
                    <a:pt x="10265" y="3705"/>
                    <a:pt x="10541" y="3670"/>
                    <a:pt x="10830" y="3670"/>
                  </a:cubicBezTo>
                  <a:cubicBezTo>
                    <a:pt x="12117" y="3670"/>
                    <a:pt x="13161" y="4384"/>
                    <a:pt x="13161" y="5263"/>
                  </a:cubicBezTo>
                  <a:cubicBezTo>
                    <a:pt x="13161" y="6141"/>
                    <a:pt x="12117" y="6855"/>
                    <a:pt x="10830" y="6855"/>
                  </a:cubicBezTo>
                  <a:close/>
                  <a:moveTo>
                    <a:pt x="14595" y="17850"/>
                  </a:moveTo>
                  <a:cubicBezTo>
                    <a:pt x="14077" y="17850"/>
                    <a:pt x="13652" y="17571"/>
                    <a:pt x="13652" y="17226"/>
                  </a:cubicBezTo>
                  <a:cubicBezTo>
                    <a:pt x="13652" y="16882"/>
                    <a:pt x="14077" y="16602"/>
                    <a:pt x="14595" y="16602"/>
                  </a:cubicBezTo>
                  <a:cubicBezTo>
                    <a:pt x="15114" y="16602"/>
                    <a:pt x="15538" y="16882"/>
                    <a:pt x="15538" y="17226"/>
                  </a:cubicBezTo>
                  <a:cubicBezTo>
                    <a:pt x="15538" y="17571"/>
                    <a:pt x="15114" y="17850"/>
                    <a:pt x="14595" y="178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299" name="9Slide.vn 64"/>
            <p:cNvSpPr/>
            <p:nvPr/>
          </p:nvSpPr>
          <p:spPr>
            <a:xfrm>
              <a:off x="162991" y="54624"/>
              <a:ext cx="178832" cy="259204"/>
            </a:xfrm>
            <a:custGeom>
              <a:avLst/>
              <a:gdLst/>
              <a:ahLst/>
              <a:cxnLst>
                <a:cxn ang="0">
                  <a:pos x="wd2" y="hd2"/>
                </a:cxn>
                <a:cxn ang="5400000">
                  <a:pos x="wd2" y="hd2"/>
                </a:cxn>
                <a:cxn ang="10800000">
                  <a:pos x="wd2" y="hd2"/>
                </a:cxn>
                <a:cxn ang="16200000">
                  <a:pos x="wd2" y="hd2"/>
                </a:cxn>
              </a:cxnLst>
              <a:rect l="0" t="0" r="r" b="b"/>
              <a:pathLst>
                <a:path w="21598" h="21600" extrusionOk="0">
                  <a:moveTo>
                    <a:pt x="21593" y="10519"/>
                  </a:moveTo>
                  <a:cubicBezTo>
                    <a:pt x="21557" y="9877"/>
                    <a:pt x="21444" y="9256"/>
                    <a:pt x="21252" y="8649"/>
                  </a:cubicBezTo>
                  <a:cubicBezTo>
                    <a:pt x="20969" y="7734"/>
                    <a:pt x="20522" y="6862"/>
                    <a:pt x="19926" y="6050"/>
                  </a:cubicBezTo>
                  <a:cubicBezTo>
                    <a:pt x="19280" y="5164"/>
                    <a:pt x="18472" y="4346"/>
                    <a:pt x="17521" y="3622"/>
                  </a:cubicBezTo>
                  <a:cubicBezTo>
                    <a:pt x="16464" y="2814"/>
                    <a:pt x="15230" y="2114"/>
                    <a:pt x="13868" y="1552"/>
                  </a:cubicBezTo>
                  <a:cubicBezTo>
                    <a:pt x="12910" y="1155"/>
                    <a:pt x="11889" y="827"/>
                    <a:pt x="10818" y="578"/>
                  </a:cubicBezTo>
                  <a:cubicBezTo>
                    <a:pt x="9810" y="343"/>
                    <a:pt x="8761" y="176"/>
                    <a:pt x="7675" y="83"/>
                  </a:cubicBezTo>
                  <a:cubicBezTo>
                    <a:pt x="7037" y="29"/>
                    <a:pt x="6384" y="0"/>
                    <a:pt x="5725" y="0"/>
                  </a:cubicBezTo>
                  <a:cubicBezTo>
                    <a:pt x="5391" y="0"/>
                    <a:pt x="5065" y="5"/>
                    <a:pt x="4739" y="20"/>
                  </a:cubicBezTo>
                  <a:cubicBezTo>
                    <a:pt x="3433" y="73"/>
                    <a:pt x="2164" y="240"/>
                    <a:pt x="958" y="499"/>
                  </a:cubicBezTo>
                  <a:cubicBezTo>
                    <a:pt x="631" y="568"/>
                    <a:pt x="312" y="646"/>
                    <a:pt x="0" y="729"/>
                  </a:cubicBezTo>
                  <a:cubicBezTo>
                    <a:pt x="0" y="729"/>
                    <a:pt x="9002" y="3524"/>
                    <a:pt x="11896" y="9598"/>
                  </a:cubicBezTo>
                  <a:cubicBezTo>
                    <a:pt x="12173" y="9491"/>
                    <a:pt x="12471" y="9403"/>
                    <a:pt x="12783" y="9349"/>
                  </a:cubicBezTo>
                  <a:cubicBezTo>
                    <a:pt x="13095" y="9290"/>
                    <a:pt x="13428" y="9261"/>
                    <a:pt x="13762" y="9261"/>
                  </a:cubicBezTo>
                  <a:cubicBezTo>
                    <a:pt x="16017" y="9261"/>
                    <a:pt x="17848" y="10656"/>
                    <a:pt x="17848" y="12374"/>
                  </a:cubicBezTo>
                  <a:cubicBezTo>
                    <a:pt x="17848" y="13803"/>
                    <a:pt x="16585" y="15007"/>
                    <a:pt x="14861" y="15374"/>
                  </a:cubicBezTo>
                  <a:cubicBezTo>
                    <a:pt x="14506" y="15447"/>
                    <a:pt x="14138" y="15491"/>
                    <a:pt x="13755" y="15491"/>
                  </a:cubicBezTo>
                  <a:cubicBezTo>
                    <a:pt x="13343" y="15491"/>
                    <a:pt x="12953" y="15447"/>
                    <a:pt x="12577" y="15359"/>
                  </a:cubicBezTo>
                  <a:cubicBezTo>
                    <a:pt x="12222" y="17126"/>
                    <a:pt x="11350" y="19060"/>
                    <a:pt x="9803" y="21169"/>
                  </a:cubicBezTo>
                  <a:cubicBezTo>
                    <a:pt x="9697" y="21311"/>
                    <a:pt x="9591" y="21458"/>
                    <a:pt x="9477" y="21600"/>
                  </a:cubicBezTo>
                  <a:cubicBezTo>
                    <a:pt x="9697" y="21561"/>
                    <a:pt x="9917" y="21522"/>
                    <a:pt x="10130" y="21478"/>
                  </a:cubicBezTo>
                  <a:cubicBezTo>
                    <a:pt x="11463" y="21213"/>
                    <a:pt x="12726" y="20827"/>
                    <a:pt x="13889" y="20342"/>
                  </a:cubicBezTo>
                  <a:cubicBezTo>
                    <a:pt x="14315" y="20166"/>
                    <a:pt x="14719" y="19980"/>
                    <a:pt x="15116" y="19779"/>
                  </a:cubicBezTo>
                  <a:cubicBezTo>
                    <a:pt x="16039" y="19309"/>
                    <a:pt x="16883" y="18776"/>
                    <a:pt x="17635" y="18188"/>
                  </a:cubicBezTo>
                  <a:cubicBezTo>
                    <a:pt x="18174" y="17768"/>
                    <a:pt x="18663" y="17322"/>
                    <a:pt x="19096" y="16847"/>
                  </a:cubicBezTo>
                  <a:cubicBezTo>
                    <a:pt x="19805" y="16084"/>
                    <a:pt x="20380" y="15252"/>
                    <a:pt x="20798" y="14376"/>
                  </a:cubicBezTo>
                  <a:cubicBezTo>
                    <a:pt x="21111" y="13720"/>
                    <a:pt x="21338" y="13034"/>
                    <a:pt x="21465" y="12330"/>
                  </a:cubicBezTo>
                  <a:cubicBezTo>
                    <a:pt x="21543" y="11879"/>
                    <a:pt x="21586" y="11424"/>
                    <a:pt x="21586" y="10959"/>
                  </a:cubicBezTo>
                  <a:cubicBezTo>
                    <a:pt x="21600" y="10812"/>
                    <a:pt x="21600" y="10665"/>
                    <a:pt x="21593" y="10519"/>
                  </a:cubicBezTo>
                  <a:close/>
                  <a:moveTo>
                    <a:pt x="13059" y="4043"/>
                  </a:moveTo>
                  <a:cubicBezTo>
                    <a:pt x="12861" y="4121"/>
                    <a:pt x="12634" y="4165"/>
                    <a:pt x="12385" y="4165"/>
                  </a:cubicBezTo>
                  <a:cubicBezTo>
                    <a:pt x="11641" y="4165"/>
                    <a:pt x="11038" y="3749"/>
                    <a:pt x="11038" y="3235"/>
                  </a:cubicBezTo>
                  <a:cubicBezTo>
                    <a:pt x="11038" y="2976"/>
                    <a:pt x="11194" y="2736"/>
                    <a:pt x="11442" y="2570"/>
                  </a:cubicBezTo>
                  <a:cubicBezTo>
                    <a:pt x="11683" y="2403"/>
                    <a:pt x="12017" y="2305"/>
                    <a:pt x="12385" y="2305"/>
                  </a:cubicBezTo>
                  <a:cubicBezTo>
                    <a:pt x="13130" y="2305"/>
                    <a:pt x="13733" y="2721"/>
                    <a:pt x="13733" y="3235"/>
                  </a:cubicBezTo>
                  <a:cubicBezTo>
                    <a:pt x="13733" y="3578"/>
                    <a:pt x="13464" y="3881"/>
                    <a:pt x="13059" y="4043"/>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0" name="9Slide.vn 65"/>
            <p:cNvSpPr/>
            <p:nvPr/>
          </p:nvSpPr>
          <p:spPr>
            <a:xfrm>
              <a:off x="277820" y="25080"/>
              <a:ext cx="61028" cy="730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6" y="21600"/>
                  </a:lnTo>
                  <a:cubicBezTo>
                    <a:pt x="7609" y="18733"/>
                    <a:pt x="3992" y="16248"/>
                    <a:pt x="0" y="14249"/>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1" name="9Slide.vn 66"/>
            <p:cNvSpPr/>
            <p:nvPr/>
          </p:nvSpPr>
          <p:spPr>
            <a:xfrm>
              <a:off x="327981" y="117589"/>
              <a:ext cx="58502" cy="408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55" y="21600"/>
                  </a:lnTo>
                  <a:cubicBezTo>
                    <a:pt x="3188" y="15788"/>
                    <a:pt x="1822" y="10256"/>
                    <a:pt x="0" y="5097"/>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2" name="9Slide.vn 67"/>
            <p:cNvSpPr/>
            <p:nvPr/>
          </p:nvSpPr>
          <p:spPr>
            <a:xfrm>
              <a:off x="340843" y="179043"/>
              <a:ext cx="38474"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3" y="16215"/>
                    <a:pt x="561" y="10771"/>
                    <a:pt x="561" y="5210"/>
                  </a:cubicBezTo>
                  <a:cubicBezTo>
                    <a:pt x="561" y="3454"/>
                    <a:pt x="528" y="1697"/>
                    <a:pt x="495" y="0"/>
                  </a:cubicBezTo>
                  <a:cubicBezTo>
                    <a:pt x="6266" y="3044"/>
                    <a:pt x="21600" y="11590"/>
                    <a:pt x="21600" y="11590"/>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3" name="9Slide.vn 68"/>
            <p:cNvSpPr/>
            <p:nvPr/>
          </p:nvSpPr>
          <p:spPr>
            <a:xfrm>
              <a:off x="321226" y="227132"/>
              <a:ext cx="79471" cy="420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35"/>
                  </a:lnTo>
                  <a:cubicBezTo>
                    <a:pt x="1596" y="10528"/>
                    <a:pt x="2890" y="5400"/>
                    <a:pt x="383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4" name="9Slide.vn 69"/>
            <p:cNvSpPr/>
            <p:nvPr/>
          </p:nvSpPr>
          <p:spPr>
            <a:xfrm>
              <a:off x="288275" y="272946"/>
              <a:ext cx="36946" cy="38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69"/>
                  </a:lnTo>
                  <a:cubicBezTo>
                    <a:pt x="4464" y="7517"/>
                    <a:pt x="8551" y="3939"/>
                    <a:pt x="1219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5" name="9Slide.vn 70"/>
            <p:cNvSpPr/>
            <p:nvPr/>
          </p:nvSpPr>
          <p:spPr>
            <a:xfrm>
              <a:off x="246984" y="298849"/>
              <a:ext cx="35536" cy="650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3"/>
                  </a:lnTo>
                  <a:cubicBezTo>
                    <a:pt x="6712" y="3470"/>
                    <a:pt x="13067" y="1930"/>
                    <a:pt x="18922"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6" name="9Slide.vn 71"/>
            <p:cNvSpPr/>
            <p:nvPr/>
          </p:nvSpPr>
          <p:spPr>
            <a:xfrm>
              <a:off x="209027" y="316000"/>
              <a:ext cx="25401" cy="25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27" y="21600"/>
                  </a:lnTo>
                  <a:lnTo>
                    <a:pt x="0" y="1273"/>
                  </a:lnTo>
                  <a:cubicBezTo>
                    <a:pt x="7361" y="1224"/>
                    <a:pt x="14584" y="784"/>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7" name="9Slide.vn 72"/>
            <p:cNvSpPr/>
            <p:nvPr/>
          </p:nvSpPr>
          <p:spPr>
            <a:xfrm>
              <a:off x="159995" y="308306"/>
              <a:ext cx="36476" cy="76651"/>
            </a:xfrm>
            <a:custGeom>
              <a:avLst/>
              <a:gdLst/>
              <a:ahLst/>
              <a:cxnLst>
                <a:cxn ang="0">
                  <a:pos x="wd2" y="hd2"/>
                </a:cxn>
                <a:cxn ang="5400000">
                  <a:pos x="wd2" y="hd2"/>
                </a:cxn>
                <a:cxn ang="10800000">
                  <a:pos x="wd2" y="hd2"/>
                </a:cxn>
                <a:cxn ang="16200000">
                  <a:pos x="wd2" y="hd2"/>
                </a:cxn>
              </a:cxnLst>
              <a:rect l="0" t="0" r="r" b="b"/>
              <a:pathLst>
                <a:path w="21600" h="21600" extrusionOk="0">
                  <a:moveTo>
                    <a:pt x="21600" y="2416"/>
                  </a:moveTo>
                  <a:lnTo>
                    <a:pt x="0" y="21600"/>
                  </a:lnTo>
                  <a:cubicBezTo>
                    <a:pt x="0" y="21600"/>
                    <a:pt x="661" y="4883"/>
                    <a:pt x="974" y="0"/>
                  </a:cubicBezTo>
                  <a:cubicBezTo>
                    <a:pt x="7443" y="1225"/>
                    <a:pt x="14365" y="2052"/>
                    <a:pt x="21600" y="241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8" name="9Slide.vn 73"/>
            <p:cNvSpPr/>
            <p:nvPr/>
          </p:nvSpPr>
          <p:spPr>
            <a:xfrm>
              <a:off x="118822" y="289392"/>
              <a:ext cx="34890" cy="46344"/>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509" y="5913"/>
                    <a:pt x="6327" y="0"/>
                  </a:cubicBezTo>
                  <a:cubicBezTo>
                    <a:pt x="11018" y="2820"/>
                    <a:pt x="16145" y="5201"/>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09" name="9Slide.vn 74"/>
            <p:cNvSpPr/>
            <p:nvPr/>
          </p:nvSpPr>
          <p:spPr>
            <a:xfrm>
              <a:off x="46107" y="250861"/>
              <a:ext cx="77826" cy="75301"/>
            </a:xfrm>
            <a:custGeom>
              <a:avLst/>
              <a:gdLst/>
              <a:ahLst/>
              <a:cxnLst>
                <a:cxn ang="0">
                  <a:pos x="wd2" y="hd2"/>
                </a:cxn>
                <a:cxn ang="5400000">
                  <a:pos x="wd2" y="hd2"/>
                </a:cxn>
                <a:cxn ang="10800000">
                  <a:pos x="wd2" y="hd2"/>
                </a:cxn>
                <a:cxn ang="16200000">
                  <a:pos x="wd2" y="hd2"/>
                </a:cxn>
              </a:cxnLst>
              <a:rect l="0" t="0" r="r" b="b"/>
              <a:pathLst>
                <a:path w="21600" h="21600" extrusionOk="0">
                  <a:moveTo>
                    <a:pt x="21600" y="9840"/>
                  </a:moveTo>
                  <a:lnTo>
                    <a:pt x="0" y="21600"/>
                  </a:lnTo>
                  <a:cubicBezTo>
                    <a:pt x="0" y="21600"/>
                    <a:pt x="10808" y="4600"/>
                    <a:pt x="13824" y="0"/>
                  </a:cubicBezTo>
                  <a:cubicBezTo>
                    <a:pt x="15862" y="3724"/>
                    <a:pt x="18503" y="7043"/>
                    <a:pt x="21600" y="984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0" name="9Slide.vn 75"/>
            <p:cNvSpPr/>
            <p:nvPr/>
          </p:nvSpPr>
          <p:spPr>
            <a:xfrm>
              <a:off x="-1" y="194005"/>
              <a:ext cx="87401" cy="387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53" y="0"/>
                  </a:lnTo>
                  <a:cubicBezTo>
                    <a:pt x="19756" y="7572"/>
                    <a:pt x="20468" y="1481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1" name="9Slide.vn 76"/>
            <p:cNvSpPr/>
            <p:nvPr/>
          </p:nvSpPr>
          <p:spPr>
            <a:xfrm>
              <a:off x="38060" y="171761"/>
              <a:ext cx="41175" cy="25401"/>
            </a:xfrm>
            <a:custGeom>
              <a:avLst/>
              <a:gdLst/>
              <a:ahLst/>
              <a:cxnLst>
                <a:cxn ang="0">
                  <a:pos x="wd2" y="hd2"/>
                </a:cxn>
                <a:cxn ang="5400000">
                  <a:pos x="wd2" y="hd2"/>
                </a:cxn>
                <a:cxn ang="10800000">
                  <a:pos x="wd2" y="hd2"/>
                </a:cxn>
                <a:cxn ang="16200000">
                  <a:pos x="wd2" y="hd2"/>
                </a:cxn>
              </a:cxnLst>
              <a:rect l="0" t="0" r="r" b="b"/>
              <a:pathLst>
                <a:path w="21600" h="21600" extrusionOk="0">
                  <a:moveTo>
                    <a:pt x="21415" y="13071"/>
                  </a:moveTo>
                  <a:cubicBezTo>
                    <a:pt x="21415" y="15941"/>
                    <a:pt x="21446" y="18731"/>
                    <a:pt x="21508" y="21600"/>
                  </a:cubicBezTo>
                  <a:lnTo>
                    <a:pt x="0" y="6616"/>
                  </a:lnTo>
                  <a:cubicBezTo>
                    <a:pt x="0" y="6616"/>
                    <a:pt x="16177" y="1594"/>
                    <a:pt x="21600" y="0"/>
                  </a:cubicBezTo>
                  <a:cubicBezTo>
                    <a:pt x="21508" y="4224"/>
                    <a:pt x="21415" y="8608"/>
                    <a:pt x="21415" y="1307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2" name="9Slide.vn 77"/>
            <p:cNvSpPr/>
            <p:nvPr/>
          </p:nvSpPr>
          <p:spPr>
            <a:xfrm>
              <a:off x="21320" y="131216"/>
              <a:ext cx="68840" cy="36359"/>
            </a:xfrm>
            <a:custGeom>
              <a:avLst/>
              <a:gdLst/>
              <a:ahLst/>
              <a:cxnLst>
                <a:cxn ang="0">
                  <a:pos x="wd2" y="hd2"/>
                </a:cxn>
                <a:cxn ang="5400000">
                  <a:pos x="wd2" y="hd2"/>
                </a:cxn>
                <a:cxn ang="10800000">
                  <a:pos x="wd2" y="hd2"/>
                </a:cxn>
                <a:cxn ang="16200000">
                  <a:pos x="wd2" y="hd2"/>
                </a:cxn>
              </a:cxnLst>
              <a:rect l="0" t="0" r="r" b="b"/>
              <a:pathLst>
                <a:path w="21600" h="21600" extrusionOk="0">
                  <a:moveTo>
                    <a:pt x="21600" y="942"/>
                  </a:moveTo>
                  <a:cubicBezTo>
                    <a:pt x="20089" y="7398"/>
                    <a:pt x="19020" y="14342"/>
                    <a:pt x="18467" y="21600"/>
                  </a:cubicBezTo>
                  <a:lnTo>
                    <a:pt x="0" y="0"/>
                  </a:lnTo>
                  <a:lnTo>
                    <a:pt x="21600" y="9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3" name="9Slide.vn 78"/>
            <p:cNvSpPr/>
            <p:nvPr/>
          </p:nvSpPr>
          <p:spPr>
            <a:xfrm>
              <a:off x="79573" y="10107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7842"/>
                  </a:moveTo>
                  <a:cubicBezTo>
                    <a:pt x="18741" y="12244"/>
                    <a:pt x="16136" y="16854"/>
                    <a:pt x="13722" y="21600"/>
                  </a:cubicBezTo>
                  <a:lnTo>
                    <a:pt x="0" y="0"/>
                  </a:lnTo>
                  <a:lnTo>
                    <a:pt x="21600" y="78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4" name="9Slide.vn 79"/>
            <p:cNvSpPr/>
            <p:nvPr/>
          </p:nvSpPr>
          <p:spPr>
            <a:xfrm>
              <a:off x="91921" y="39294"/>
              <a:ext cx="42232" cy="59794"/>
            </a:xfrm>
            <a:custGeom>
              <a:avLst/>
              <a:gdLst/>
              <a:ahLst/>
              <a:cxnLst>
                <a:cxn ang="0">
                  <a:pos x="wd2" y="hd2"/>
                </a:cxn>
                <a:cxn ang="5400000">
                  <a:pos x="wd2" y="hd2"/>
                </a:cxn>
                <a:cxn ang="10800000">
                  <a:pos x="wd2" y="hd2"/>
                </a:cxn>
                <a:cxn ang="16200000">
                  <a:pos x="wd2" y="hd2"/>
                </a:cxn>
              </a:cxnLst>
              <a:rect l="0" t="0" r="r" b="b"/>
              <a:pathLst>
                <a:path w="21600" h="21600" extrusionOk="0">
                  <a:moveTo>
                    <a:pt x="21600" y="14343"/>
                  </a:moveTo>
                  <a:cubicBezTo>
                    <a:pt x="17424" y="16444"/>
                    <a:pt x="13579" y="18884"/>
                    <a:pt x="10184" y="21600"/>
                  </a:cubicBezTo>
                  <a:cubicBezTo>
                    <a:pt x="7570" y="15914"/>
                    <a:pt x="0" y="0"/>
                    <a:pt x="0" y="0"/>
                  </a:cubicBezTo>
                  <a:lnTo>
                    <a:pt x="21600" y="14343"/>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5" name="9Slide.vn 80"/>
            <p:cNvSpPr/>
            <p:nvPr/>
          </p:nvSpPr>
          <p:spPr>
            <a:xfrm>
              <a:off x="139132" y="45168"/>
              <a:ext cx="25401" cy="27666"/>
            </a:xfrm>
            <a:custGeom>
              <a:avLst/>
              <a:gdLst/>
              <a:ahLst/>
              <a:cxnLst>
                <a:cxn ang="0">
                  <a:pos x="wd2" y="hd2"/>
                </a:cxn>
                <a:cxn ang="5400000">
                  <a:pos x="wd2" y="hd2"/>
                </a:cxn>
                <a:cxn ang="10800000">
                  <a:pos x="wd2" y="hd2"/>
                </a:cxn>
                <a:cxn ang="16200000">
                  <a:pos x="wd2" y="hd2"/>
                </a:cxn>
              </a:cxnLst>
              <a:rect l="0" t="0" r="r" b="b"/>
              <a:pathLst>
                <a:path w="21600" h="21600" extrusionOk="0">
                  <a:moveTo>
                    <a:pt x="21600" y="15180"/>
                  </a:moveTo>
                  <a:cubicBezTo>
                    <a:pt x="14117" y="17014"/>
                    <a:pt x="6866" y="19169"/>
                    <a:pt x="0" y="21600"/>
                  </a:cubicBezTo>
                  <a:lnTo>
                    <a:pt x="0" y="0"/>
                  </a:lnTo>
                  <a:lnTo>
                    <a:pt x="21600" y="15180"/>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6" name="9Slide.vn 81"/>
            <p:cNvSpPr/>
            <p:nvPr/>
          </p:nvSpPr>
          <p:spPr>
            <a:xfrm>
              <a:off x="170921" y="0"/>
              <a:ext cx="31307" cy="60675"/>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14143" y="19781"/>
                    <a:pt x="6889" y="20492"/>
                    <a:pt x="0" y="21600"/>
                  </a:cubicBezTo>
                  <a:cubicBezTo>
                    <a:pt x="1418" y="17251"/>
                    <a:pt x="7173" y="0"/>
                    <a:pt x="7173" y="0"/>
                  </a:cubicBezTo>
                  <a:lnTo>
                    <a:pt x="21600" y="19551"/>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7" name="9Slide.vn 82"/>
            <p:cNvSpPr/>
            <p:nvPr/>
          </p:nvSpPr>
          <p:spPr>
            <a:xfrm>
              <a:off x="226544" y="33127"/>
              <a:ext cx="26021" cy="284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76" y="19458"/>
                    <a:pt x="7460" y="17941"/>
                    <a:pt x="0" y="17093"/>
                  </a:cubicBezTo>
                  <a:lnTo>
                    <a:pt x="18479"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8" name="9Slide.vn 83"/>
            <p:cNvSpPr/>
            <p:nvPr/>
          </p:nvSpPr>
          <p:spPr>
            <a:xfrm>
              <a:off x="162097" y="106664"/>
              <a:ext cx="31556" cy="37475"/>
            </a:xfrm>
            <a:custGeom>
              <a:avLst/>
              <a:gdLst/>
              <a:ahLst/>
              <a:cxnLst>
                <a:cxn ang="0">
                  <a:pos x="wd2" y="hd2"/>
                </a:cxn>
                <a:cxn ang="5400000">
                  <a:pos x="wd2" y="hd2"/>
                </a:cxn>
                <a:cxn ang="10800000">
                  <a:pos x="wd2" y="hd2"/>
                </a:cxn>
                <a:cxn ang="16200000">
                  <a:pos x="wd2" y="hd2"/>
                </a:cxn>
              </a:cxnLst>
              <a:rect l="0" t="0" r="r" b="b"/>
              <a:pathLst>
                <a:path w="16891" h="21566" extrusionOk="0">
                  <a:moveTo>
                    <a:pt x="16891" y="10783"/>
                  </a:moveTo>
                  <a:cubicBezTo>
                    <a:pt x="16891" y="16732"/>
                    <a:pt x="12018" y="21566"/>
                    <a:pt x="6012" y="21566"/>
                  </a:cubicBezTo>
                  <a:cubicBezTo>
                    <a:pt x="-4709" y="10411"/>
                    <a:pt x="2177" y="676"/>
                    <a:pt x="2177" y="676"/>
                  </a:cubicBezTo>
                  <a:cubicBezTo>
                    <a:pt x="3371" y="236"/>
                    <a:pt x="4660" y="0"/>
                    <a:pt x="6012" y="0"/>
                  </a:cubicBezTo>
                  <a:cubicBezTo>
                    <a:pt x="12018" y="-34"/>
                    <a:pt x="16891" y="4800"/>
                    <a:pt x="16891" y="1078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19" name="9Slide.vn 84"/>
            <p:cNvSpPr/>
            <p:nvPr/>
          </p:nvSpPr>
          <p:spPr>
            <a:xfrm>
              <a:off x="150468" y="107839"/>
              <a:ext cx="25401" cy="363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6" y="21600"/>
                    <a:pt x="0" y="16602"/>
                    <a:pt x="0" y="10451"/>
                  </a:cubicBezTo>
                  <a:cubicBezTo>
                    <a:pt x="0" y="5662"/>
                    <a:pt x="5806" y="1608"/>
                    <a:pt x="13984" y="0"/>
                  </a:cubicBezTo>
                  <a:cubicBezTo>
                    <a:pt x="13984" y="0"/>
                    <a:pt x="312" y="10066"/>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0" name="9Slide.vn 85"/>
            <p:cNvSpPr/>
            <p:nvPr/>
          </p:nvSpPr>
          <p:spPr>
            <a:xfrm>
              <a:off x="197339" y="16571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4" y="21600"/>
                    <a:pt x="0" y="16611"/>
                    <a:pt x="0" y="10455"/>
                  </a:cubicBezTo>
                  <a:cubicBezTo>
                    <a:pt x="0" y="5679"/>
                    <a:pt x="5779" y="1592"/>
                    <a:pt x="13927" y="0"/>
                  </a:cubicBezTo>
                  <a:cubicBezTo>
                    <a:pt x="14021" y="0"/>
                    <a:pt x="284" y="10084"/>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1" name="9Slide.vn 86"/>
            <p:cNvSpPr/>
            <p:nvPr/>
          </p:nvSpPr>
          <p:spPr>
            <a:xfrm>
              <a:off x="250054" y="82335"/>
              <a:ext cx="25401" cy="25401"/>
            </a:xfrm>
            <a:custGeom>
              <a:avLst/>
              <a:gdLst/>
              <a:ahLst/>
              <a:cxnLst>
                <a:cxn ang="0">
                  <a:pos x="wd2" y="hd2"/>
                </a:cxn>
                <a:cxn ang="5400000">
                  <a:pos x="wd2" y="hd2"/>
                </a:cxn>
                <a:cxn ang="10800000">
                  <a:pos x="wd2" y="hd2"/>
                </a:cxn>
                <a:cxn ang="16200000">
                  <a:pos x="wd2" y="hd2"/>
                </a:cxn>
              </a:cxnLst>
              <a:rect l="0" t="0" r="r" b="b"/>
              <a:pathLst>
                <a:path w="21600" h="21534" extrusionOk="0">
                  <a:moveTo>
                    <a:pt x="21600" y="19883"/>
                  </a:moveTo>
                  <a:cubicBezTo>
                    <a:pt x="19478" y="20940"/>
                    <a:pt x="17053" y="21534"/>
                    <a:pt x="14400" y="21534"/>
                  </a:cubicBezTo>
                  <a:cubicBezTo>
                    <a:pt x="6442" y="21534"/>
                    <a:pt x="0" y="15920"/>
                    <a:pt x="0" y="8983"/>
                  </a:cubicBezTo>
                  <a:cubicBezTo>
                    <a:pt x="0" y="5483"/>
                    <a:pt x="1667" y="2246"/>
                    <a:pt x="4320" y="0"/>
                  </a:cubicBezTo>
                  <a:cubicBezTo>
                    <a:pt x="4320" y="-66"/>
                    <a:pt x="909" y="13475"/>
                    <a:pt x="21600" y="19883"/>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2" name="9Slide.vn 87"/>
            <p:cNvSpPr/>
            <p:nvPr/>
          </p:nvSpPr>
          <p:spPr>
            <a:xfrm>
              <a:off x="254407" y="79956"/>
              <a:ext cx="25401" cy="25401"/>
            </a:xfrm>
            <a:custGeom>
              <a:avLst/>
              <a:gdLst/>
              <a:ahLst/>
              <a:cxnLst>
                <a:cxn ang="0">
                  <a:pos x="wd2" y="hd2"/>
                </a:cxn>
                <a:cxn ang="5400000">
                  <a:pos x="wd2" y="hd2"/>
                </a:cxn>
                <a:cxn ang="10800000">
                  <a:pos x="wd2" y="hd2"/>
                </a:cxn>
                <a:cxn ang="16200000">
                  <a:pos x="wd2" y="hd2"/>
                </a:cxn>
              </a:cxnLst>
              <a:rect l="0" t="0" r="r" b="b"/>
              <a:pathLst>
                <a:path w="19128" h="21600" extrusionOk="0">
                  <a:moveTo>
                    <a:pt x="19128" y="11560"/>
                  </a:moveTo>
                  <a:cubicBezTo>
                    <a:pt x="19128" y="15880"/>
                    <a:pt x="16904" y="19592"/>
                    <a:pt x="13509" y="21600"/>
                  </a:cubicBezTo>
                  <a:cubicBezTo>
                    <a:pt x="-2472" y="15759"/>
                    <a:pt x="162" y="3285"/>
                    <a:pt x="162" y="3285"/>
                  </a:cubicBezTo>
                  <a:cubicBezTo>
                    <a:pt x="2153" y="1217"/>
                    <a:pt x="4904" y="0"/>
                    <a:pt x="7948" y="0"/>
                  </a:cubicBezTo>
                  <a:cubicBezTo>
                    <a:pt x="14153" y="0"/>
                    <a:pt x="19128" y="5172"/>
                    <a:pt x="19128" y="1156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3" name="9Slide.vn 88"/>
            <p:cNvSpPr/>
            <p:nvPr/>
          </p:nvSpPr>
          <p:spPr>
            <a:xfrm>
              <a:off x="284689" y="118957"/>
              <a:ext cx="25401" cy="25401"/>
            </a:xfrm>
            <a:custGeom>
              <a:avLst/>
              <a:gdLst/>
              <a:ahLst/>
              <a:cxnLst>
                <a:cxn ang="0">
                  <a:pos x="wd2" y="hd2"/>
                </a:cxn>
                <a:cxn ang="5400000">
                  <a:pos x="wd2" y="hd2"/>
                </a:cxn>
                <a:cxn ang="10800000">
                  <a:pos x="wd2" y="hd2"/>
                </a:cxn>
                <a:cxn ang="16200000">
                  <a:pos x="wd2" y="hd2"/>
                </a:cxn>
              </a:cxnLst>
              <a:rect l="0" t="0" r="r" b="b"/>
              <a:pathLst>
                <a:path w="19123" h="21600" extrusionOk="0">
                  <a:moveTo>
                    <a:pt x="19123" y="11560"/>
                  </a:moveTo>
                  <a:cubicBezTo>
                    <a:pt x="19123" y="15820"/>
                    <a:pt x="16876" y="19572"/>
                    <a:pt x="13552" y="21600"/>
                  </a:cubicBezTo>
                  <a:cubicBezTo>
                    <a:pt x="-2477" y="15719"/>
                    <a:pt x="162" y="3245"/>
                    <a:pt x="162" y="3245"/>
                  </a:cubicBezTo>
                  <a:cubicBezTo>
                    <a:pt x="2214" y="1217"/>
                    <a:pt x="4951" y="0"/>
                    <a:pt x="7981" y="0"/>
                  </a:cubicBezTo>
                  <a:cubicBezTo>
                    <a:pt x="14139" y="0"/>
                    <a:pt x="19123" y="5172"/>
                    <a:pt x="19123" y="1156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4" name="9Slide.vn 89"/>
            <p:cNvSpPr/>
            <p:nvPr/>
          </p:nvSpPr>
          <p:spPr>
            <a:xfrm>
              <a:off x="254599" y="115286"/>
              <a:ext cx="25401" cy="25401"/>
            </a:xfrm>
            <a:custGeom>
              <a:avLst/>
              <a:gdLst/>
              <a:ahLst/>
              <a:cxnLst>
                <a:cxn ang="0">
                  <a:pos x="wd2" y="hd2"/>
                </a:cxn>
                <a:cxn ang="5400000">
                  <a:pos x="wd2" y="hd2"/>
                </a:cxn>
                <a:cxn ang="10800000">
                  <a:pos x="wd2" y="hd2"/>
                </a:cxn>
                <a:cxn ang="16200000">
                  <a:pos x="wd2" y="hd2"/>
                </a:cxn>
              </a:cxnLst>
              <a:rect l="0" t="0" r="r" b="b"/>
              <a:pathLst>
                <a:path w="19177" h="21600" extrusionOk="0">
                  <a:moveTo>
                    <a:pt x="19177" y="11563"/>
                  </a:moveTo>
                  <a:cubicBezTo>
                    <a:pt x="19177" y="15883"/>
                    <a:pt x="16969" y="19567"/>
                    <a:pt x="13532" y="21600"/>
                  </a:cubicBezTo>
                  <a:cubicBezTo>
                    <a:pt x="-2423" y="15756"/>
                    <a:pt x="154" y="3303"/>
                    <a:pt x="154" y="3303"/>
                  </a:cubicBezTo>
                  <a:cubicBezTo>
                    <a:pt x="2118" y="1270"/>
                    <a:pt x="4941" y="0"/>
                    <a:pt x="7886" y="0"/>
                  </a:cubicBezTo>
                  <a:cubicBezTo>
                    <a:pt x="14146" y="0"/>
                    <a:pt x="19177" y="5209"/>
                    <a:pt x="19177" y="1156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5" name="9Slide.vn 90"/>
            <p:cNvSpPr/>
            <p:nvPr/>
          </p:nvSpPr>
          <p:spPr>
            <a:xfrm>
              <a:off x="242990" y="166986"/>
              <a:ext cx="43054" cy="73598"/>
            </a:xfrm>
            <a:custGeom>
              <a:avLst/>
              <a:gdLst/>
              <a:ahLst/>
              <a:cxnLst>
                <a:cxn ang="0">
                  <a:pos x="wd2" y="hd2"/>
                </a:cxn>
                <a:cxn ang="5400000">
                  <a:pos x="wd2" y="hd2"/>
                </a:cxn>
                <a:cxn ang="10800000">
                  <a:pos x="wd2" y="hd2"/>
                </a:cxn>
                <a:cxn ang="16200000">
                  <a:pos x="wd2" y="hd2"/>
                </a:cxn>
              </a:cxnLst>
              <a:rect l="0" t="0" r="r" b="b"/>
              <a:pathLst>
                <a:path w="21600" h="21600" extrusionOk="0">
                  <a:moveTo>
                    <a:pt x="21600" y="21186"/>
                  </a:moveTo>
                  <a:cubicBezTo>
                    <a:pt x="20127" y="21445"/>
                    <a:pt x="18594" y="21600"/>
                    <a:pt x="17003" y="21600"/>
                  </a:cubicBezTo>
                  <a:cubicBezTo>
                    <a:pt x="15294" y="21600"/>
                    <a:pt x="13673" y="21445"/>
                    <a:pt x="12111" y="21135"/>
                  </a:cubicBezTo>
                  <a:cubicBezTo>
                    <a:pt x="5128" y="19773"/>
                    <a:pt x="0" y="15584"/>
                    <a:pt x="0" y="10636"/>
                  </a:cubicBezTo>
                  <a:cubicBezTo>
                    <a:pt x="0" y="6378"/>
                    <a:pt x="3772" y="2689"/>
                    <a:pt x="9253" y="879"/>
                  </a:cubicBezTo>
                  <a:cubicBezTo>
                    <a:pt x="10402" y="500"/>
                    <a:pt x="11640" y="190"/>
                    <a:pt x="12937" y="0"/>
                  </a:cubicBezTo>
                  <a:cubicBezTo>
                    <a:pt x="12937" y="0"/>
                    <a:pt x="11669" y="1379"/>
                    <a:pt x="10579" y="3517"/>
                  </a:cubicBezTo>
                  <a:cubicBezTo>
                    <a:pt x="8870" y="6878"/>
                    <a:pt x="7691" y="12102"/>
                    <a:pt x="12848" y="16601"/>
                  </a:cubicBezTo>
                  <a:cubicBezTo>
                    <a:pt x="14793" y="18256"/>
                    <a:pt x="17622" y="19842"/>
                    <a:pt x="21600" y="21186"/>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6" name="9Slide.vn 91"/>
            <p:cNvSpPr/>
            <p:nvPr/>
          </p:nvSpPr>
          <p:spPr>
            <a:xfrm>
              <a:off x="195668" y="253462"/>
              <a:ext cx="25401" cy="25401"/>
            </a:xfrm>
            <a:custGeom>
              <a:avLst/>
              <a:gdLst/>
              <a:ahLst/>
              <a:cxnLst>
                <a:cxn ang="0">
                  <a:pos x="wd2" y="hd2"/>
                </a:cxn>
                <a:cxn ang="5400000">
                  <a:pos x="wd2" y="hd2"/>
                </a:cxn>
                <a:cxn ang="10800000">
                  <a:pos x="wd2" y="hd2"/>
                </a:cxn>
                <a:cxn ang="16200000">
                  <a:pos x="wd2" y="hd2"/>
                </a:cxn>
              </a:cxnLst>
              <a:rect l="0" t="0" r="r" b="b"/>
              <a:pathLst>
                <a:path w="15474" h="21600" extrusionOk="0">
                  <a:moveTo>
                    <a:pt x="15474" y="10757"/>
                  </a:moveTo>
                  <a:cubicBezTo>
                    <a:pt x="15474" y="16742"/>
                    <a:pt x="10716" y="21600"/>
                    <a:pt x="4901" y="21600"/>
                  </a:cubicBezTo>
                  <a:cubicBezTo>
                    <a:pt x="-6126" y="8501"/>
                    <a:pt x="4901" y="0"/>
                    <a:pt x="4901" y="0"/>
                  </a:cubicBezTo>
                  <a:cubicBezTo>
                    <a:pt x="10716" y="0"/>
                    <a:pt x="15474" y="4858"/>
                    <a:pt x="15474" y="1075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7" name="9Slide.vn 92"/>
            <p:cNvSpPr/>
            <p:nvPr/>
          </p:nvSpPr>
          <p:spPr>
            <a:xfrm>
              <a:off x="261196" y="165870"/>
              <a:ext cx="49576" cy="73304"/>
            </a:xfrm>
            <a:custGeom>
              <a:avLst/>
              <a:gdLst/>
              <a:ahLst/>
              <a:cxnLst>
                <a:cxn ang="0">
                  <a:pos x="wd2" y="hd2"/>
                </a:cxn>
                <a:cxn ang="5400000">
                  <a:pos x="wd2" y="hd2"/>
                </a:cxn>
                <a:cxn ang="10800000">
                  <a:pos x="wd2" y="hd2"/>
                </a:cxn>
                <a:cxn ang="16200000">
                  <a:pos x="wd2" y="hd2"/>
                </a:cxn>
              </a:cxnLst>
              <a:rect l="0" t="0" r="r" b="b"/>
              <a:pathLst>
                <a:path w="20416" h="21583" extrusionOk="0">
                  <a:moveTo>
                    <a:pt x="20416" y="10982"/>
                  </a:moveTo>
                  <a:cubicBezTo>
                    <a:pt x="20416" y="16032"/>
                    <a:pt x="16111" y="20286"/>
                    <a:pt x="10233" y="21583"/>
                  </a:cubicBezTo>
                  <a:cubicBezTo>
                    <a:pt x="6943" y="20234"/>
                    <a:pt x="4645" y="18643"/>
                    <a:pt x="3049" y="16965"/>
                  </a:cubicBezTo>
                  <a:cubicBezTo>
                    <a:pt x="-1184" y="12452"/>
                    <a:pt x="-192" y="7212"/>
                    <a:pt x="1187" y="3840"/>
                  </a:cubicBezTo>
                  <a:cubicBezTo>
                    <a:pt x="2081" y="1712"/>
                    <a:pt x="3122" y="312"/>
                    <a:pt x="3122" y="312"/>
                  </a:cubicBezTo>
                  <a:cubicBezTo>
                    <a:pt x="4186" y="104"/>
                    <a:pt x="5323" y="0"/>
                    <a:pt x="6459" y="0"/>
                  </a:cubicBezTo>
                  <a:cubicBezTo>
                    <a:pt x="14176" y="-17"/>
                    <a:pt x="20416" y="4912"/>
                    <a:pt x="20416" y="10982"/>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8" name="9Slide.vn 93"/>
            <p:cNvSpPr/>
            <p:nvPr/>
          </p:nvSpPr>
          <p:spPr>
            <a:xfrm>
              <a:off x="189351" y="253433"/>
              <a:ext cx="25401" cy="25401"/>
            </a:xfrm>
            <a:custGeom>
              <a:avLst/>
              <a:gdLst/>
              <a:ahLst/>
              <a:cxnLst>
                <a:cxn ang="0">
                  <a:pos x="wd2" y="hd2"/>
                </a:cxn>
                <a:cxn ang="5400000">
                  <a:pos x="wd2" y="hd2"/>
                </a:cxn>
                <a:cxn ang="10800000">
                  <a:pos x="wd2" y="hd2"/>
                </a:cxn>
                <a:cxn ang="16200000">
                  <a:pos x="wd2" y="hd2"/>
                </a:cxn>
              </a:cxnLst>
              <a:rect l="0" t="0" r="r" b="b"/>
              <a:pathLst>
                <a:path w="20712" h="21600" extrusionOk="0">
                  <a:moveTo>
                    <a:pt x="20712" y="21600"/>
                  </a:moveTo>
                  <a:cubicBezTo>
                    <a:pt x="9321" y="21600"/>
                    <a:pt x="0" y="16762"/>
                    <a:pt x="0" y="10800"/>
                  </a:cubicBezTo>
                  <a:cubicBezTo>
                    <a:pt x="0" y="4838"/>
                    <a:pt x="9321" y="0"/>
                    <a:pt x="20712" y="0"/>
                  </a:cubicBezTo>
                  <a:cubicBezTo>
                    <a:pt x="20712" y="86"/>
                    <a:pt x="-888" y="8554"/>
                    <a:pt x="20712"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29" name="9Slide.vn 94"/>
            <p:cNvSpPr/>
            <p:nvPr/>
          </p:nvSpPr>
          <p:spPr>
            <a:xfrm>
              <a:off x="156224" y="219953"/>
              <a:ext cx="25401" cy="25401"/>
            </a:xfrm>
            <a:custGeom>
              <a:avLst/>
              <a:gdLst/>
              <a:ahLst/>
              <a:cxnLst>
                <a:cxn ang="0">
                  <a:pos x="wd2" y="hd2"/>
                </a:cxn>
                <a:cxn ang="5400000">
                  <a:pos x="wd2" y="hd2"/>
                </a:cxn>
                <a:cxn ang="10800000">
                  <a:pos x="wd2" y="hd2"/>
                </a:cxn>
                <a:cxn ang="16200000">
                  <a:pos x="wd2" y="hd2"/>
                </a:cxn>
              </a:cxnLst>
              <a:rect l="0" t="0" r="r" b="b"/>
              <a:pathLst>
                <a:path w="20713" h="21600" extrusionOk="0">
                  <a:moveTo>
                    <a:pt x="20713" y="21600"/>
                  </a:moveTo>
                  <a:cubicBezTo>
                    <a:pt x="9321" y="21600"/>
                    <a:pt x="0" y="16762"/>
                    <a:pt x="0" y="10800"/>
                  </a:cubicBezTo>
                  <a:cubicBezTo>
                    <a:pt x="0" y="4838"/>
                    <a:pt x="9321" y="0"/>
                    <a:pt x="20713" y="0"/>
                  </a:cubicBezTo>
                  <a:cubicBezTo>
                    <a:pt x="20713" y="86"/>
                    <a:pt x="-887" y="8554"/>
                    <a:pt x="20713"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363" name="9Slide.vn 95"/>
          <p:cNvGrpSpPr/>
          <p:nvPr/>
        </p:nvGrpSpPr>
        <p:grpSpPr>
          <a:xfrm>
            <a:off x="644350" y="4956283"/>
            <a:ext cx="591659" cy="568334"/>
            <a:chOff x="0" y="0"/>
            <a:chExt cx="591658" cy="568332"/>
          </a:xfrm>
        </p:grpSpPr>
        <p:sp>
          <p:nvSpPr>
            <p:cNvPr id="1331" name="9Slide.vn 96"/>
            <p:cNvSpPr/>
            <p:nvPr/>
          </p:nvSpPr>
          <p:spPr>
            <a:xfrm>
              <a:off x="116626" y="93607"/>
              <a:ext cx="277915" cy="375095"/>
            </a:xfrm>
            <a:custGeom>
              <a:avLst/>
              <a:gdLst/>
              <a:ahLst/>
              <a:cxnLst>
                <a:cxn ang="0">
                  <a:pos x="wd2" y="hd2"/>
                </a:cxn>
                <a:cxn ang="5400000">
                  <a:pos x="wd2" y="hd2"/>
                </a:cxn>
                <a:cxn ang="10800000">
                  <a:pos x="wd2" y="hd2"/>
                </a:cxn>
                <a:cxn ang="16200000">
                  <a:pos x="wd2" y="hd2"/>
                </a:cxn>
              </a:cxnLst>
              <a:rect l="0" t="0" r="r" b="b"/>
              <a:pathLst>
                <a:path w="21600" h="21600" extrusionOk="0">
                  <a:moveTo>
                    <a:pt x="18831" y="11883"/>
                  </a:moveTo>
                  <a:cubicBezTo>
                    <a:pt x="18831" y="10649"/>
                    <a:pt x="19692" y="9582"/>
                    <a:pt x="20945" y="9053"/>
                  </a:cubicBezTo>
                  <a:cubicBezTo>
                    <a:pt x="18196" y="2854"/>
                    <a:pt x="9640" y="0"/>
                    <a:pt x="9640" y="0"/>
                  </a:cubicBezTo>
                  <a:cubicBezTo>
                    <a:pt x="9525" y="32"/>
                    <a:pt x="9414" y="65"/>
                    <a:pt x="9302" y="100"/>
                  </a:cubicBezTo>
                  <a:cubicBezTo>
                    <a:pt x="8648" y="300"/>
                    <a:pt x="8017" y="535"/>
                    <a:pt x="7414" y="799"/>
                  </a:cubicBezTo>
                  <a:cubicBezTo>
                    <a:pt x="7041" y="961"/>
                    <a:pt x="6684" y="1135"/>
                    <a:pt x="6331" y="1320"/>
                  </a:cubicBezTo>
                  <a:cubicBezTo>
                    <a:pt x="5391" y="1816"/>
                    <a:pt x="4530" y="2390"/>
                    <a:pt x="3773" y="3027"/>
                  </a:cubicBezTo>
                  <a:cubicBezTo>
                    <a:pt x="3380" y="3357"/>
                    <a:pt x="3015" y="3700"/>
                    <a:pt x="2678" y="4062"/>
                  </a:cubicBezTo>
                  <a:cubicBezTo>
                    <a:pt x="2376" y="4382"/>
                    <a:pt x="2099" y="4717"/>
                    <a:pt x="1845" y="5061"/>
                  </a:cubicBezTo>
                  <a:cubicBezTo>
                    <a:pt x="1642" y="5332"/>
                    <a:pt x="1460" y="5611"/>
                    <a:pt x="1289" y="5893"/>
                  </a:cubicBezTo>
                  <a:cubicBezTo>
                    <a:pt x="734" y="6819"/>
                    <a:pt x="345" y="7809"/>
                    <a:pt x="147" y="8850"/>
                  </a:cubicBezTo>
                  <a:cubicBezTo>
                    <a:pt x="99" y="9097"/>
                    <a:pt x="63" y="9350"/>
                    <a:pt x="40" y="9602"/>
                  </a:cubicBezTo>
                  <a:cubicBezTo>
                    <a:pt x="12" y="9876"/>
                    <a:pt x="0" y="10149"/>
                    <a:pt x="0" y="10425"/>
                  </a:cubicBezTo>
                  <a:cubicBezTo>
                    <a:pt x="0" y="10605"/>
                    <a:pt x="4" y="10781"/>
                    <a:pt x="16" y="10957"/>
                  </a:cubicBezTo>
                  <a:lnTo>
                    <a:pt x="24" y="11095"/>
                  </a:lnTo>
                  <a:cubicBezTo>
                    <a:pt x="115" y="12248"/>
                    <a:pt x="444" y="13353"/>
                    <a:pt x="972" y="14384"/>
                  </a:cubicBezTo>
                  <a:cubicBezTo>
                    <a:pt x="1246" y="14919"/>
                    <a:pt x="1575" y="15437"/>
                    <a:pt x="1952" y="15930"/>
                  </a:cubicBezTo>
                  <a:cubicBezTo>
                    <a:pt x="2797" y="17033"/>
                    <a:pt x="3884" y="18020"/>
                    <a:pt x="5165" y="18846"/>
                  </a:cubicBezTo>
                  <a:cubicBezTo>
                    <a:pt x="5355" y="18969"/>
                    <a:pt x="5554" y="19090"/>
                    <a:pt x="5752" y="19208"/>
                  </a:cubicBezTo>
                  <a:cubicBezTo>
                    <a:pt x="6621" y="19716"/>
                    <a:pt x="7569" y="20157"/>
                    <a:pt x="8581" y="20513"/>
                  </a:cubicBezTo>
                  <a:cubicBezTo>
                    <a:pt x="8878" y="20618"/>
                    <a:pt x="9180" y="20715"/>
                    <a:pt x="9489" y="20806"/>
                  </a:cubicBezTo>
                  <a:cubicBezTo>
                    <a:pt x="10746" y="21180"/>
                    <a:pt x="12087" y="21430"/>
                    <a:pt x="13484" y="21538"/>
                  </a:cubicBezTo>
                  <a:cubicBezTo>
                    <a:pt x="14007" y="21579"/>
                    <a:pt x="14543" y="21600"/>
                    <a:pt x="15082" y="21600"/>
                  </a:cubicBezTo>
                  <a:cubicBezTo>
                    <a:pt x="15166" y="21600"/>
                    <a:pt x="15245" y="21600"/>
                    <a:pt x="15328" y="21597"/>
                  </a:cubicBezTo>
                  <a:cubicBezTo>
                    <a:pt x="16046" y="21588"/>
                    <a:pt x="16752" y="21544"/>
                    <a:pt x="17443" y="21462"/>
                  </a:cubicBezTo>
                  <a:cubicBezTo>
                    <a:pt x="17855" y="21415"/>
                    <a:pt x="18260" y="21353"/>
                    <a:pt x="18661" y="21283"/>
                  </a:cubicBezTo>
                  <a:cubicBezTo>
                    <a:pt x="18768" y="21136"/>
                    <a:pt x="18867" y="20989"/>
                    <a:pt x="18966" y="20842"/>
                  </a:cubicBezTo>
                  <a:cubicBezTo>
                    <a:pt x="20438" y="18687"/>
                    <a:pt x="21263" y="16712"/>
                    <a:pt x="21600" y="14910"/>
                  </a:cubicBezTo>
                  <a:cubicBezTo>
                    <a:pt x="19997" y="14534"/>
                    <a:pt x="18831" y="13320"/>
                    <a:pt x="18831" y="11883"/>
                  </a:cubicBezTo>
                  <a:close/>
                  <a:moveTo>
                    <a:pt x="10826" y="6866"/>
                  </a:moveTo>
                  <a:cubicBezTo>
                    <a:pt x="9537" y="6866"/>
                    <a:pt x="8493" y="6152"/>
                    <a:pt x="8493" y="5270"/>
                  </a:cubicBezTo>
                  <a:cubicBezTo>
                    <a:pt x="8493" y="4588"/>
                    <a:pt x="9120" y="4003"/>
                    <a:pt x="10005" y="3777"/>
                  </a:cubicBezTo>
                  <a:cubicBezTo>
                    <a:pt x="10262" y="3712"/>
                    <a:pt x="10536" y="3674"/>
                    <a:pt x="10826" y="3674"/>
                  </a:cubicBezTo>
                  <a:cubicBezTo>
                    <a:pt x="12115" y="3674"/>
                    <a:pt x="13158" y="4388"/>
                    <a:pt x="13158" y="5270"/>
                  </a:cubicBezTo>
                  <a:cubicBezTo>
                    <a:pt x="13158" y="6152"/>
                    <a:pt x="12115" y="6866"/>
                    <a:pt x="10826" y="6866"/>
                  </a:cubicBezTo>
                  <a:close/>
                  <a:moveTo>
                    <a:pt x="14594" y="17861"/>
                  </a:moveTo>
                  <a:cubicBezTo>
                    <a:pt x="14071" y="17861"/>
                    <a:pt x="13650" y="17582"/>
                    <a:pt x="13650" y="17238"/>
                  </a:cubicBezTo>
                  <a:cubicBezTo>
                    <a:pt x="13650" y="16894"/>
                    <a:pt x="14075" y="16615"/>
                    <a:pt x="14594" y="16615"/>
                  </a:cubicBezTo>
                  <a:cubicBezTo>
                    <a:pt x="15114" y="16615"/>
                    <a:pt x="15539" y="16894"/>
                    <a:pt x="15539" y="17238"/>
                  </a:cubicBezTo>
                  <a:cubicBezTo>
                    <a:pt x="15539" y="17582"/>
                    <a:pt x="15118" y="17861"/>
                    <a:pt x="14594" y="1786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2" name="9Slide.vn 97"/>
            <p:cNvSpPr/>
            <p:nvPr/>
          </p:nvSpPr>
          <p:spPr>
            <a:xfrm>
              <a:off x="240654" y="80694"/>
              <a:ext cx="264135" cy="382853"/>
            </a:xfrm>
            <a:custGeom>
              <a:avLst/>
              <a:gdLst/>
              <a:ahLst/>
              <a:cxnLst>
                <a:cxn ang="0">
                  <a:pos x="wd2" y="hd2"/>
                </a:cxn>
                <a:cxn ang="5400000">
                  <a:pos x="wd2" y="hd2"/>
                </a:cxn>
                <a:cxn ang="10800000">
                  <a:pos x="wd2" y="hd2"/>
                </a:cxn>
                <a:cxn ang="16200000">
                  <a:pos x="wd2" y="hd2"/>
                </a:cxn>
              </a:cxnLst>
              <a:rect l="0" t="0" r="r" b="b"/>
              <a:pathLst>
                <a:path w="21600" h="21600" extrusionOk="0">
                  <a:moveTo>
                    <a:pt x="21587" y="10513"/>
                  </a:moveTo>
                  <a:cubicBezTo>
                    <a:pt x="21550" y="9874"/>
                    <a:pt x="21437" y="9249"/>
                    <a:pt x="21245" y="8645"/>
                  </a:cubicBezTo>
                  <a:cubicBezTo>
                    <a:pt x="20961" y="7732"/>
                    <a:pt x="20515" y="6859"/>
                    <a:pt x="19922" y="6047"/>
                  </a:cubicBezTo>
                  <a:cubicBezTo>
                    <a:pt x="19279" y="5163"/>
                    <a:pt x="18465" y="4345"/>
                    <a:pt x="17518" y="3620"/>
                  </a:cubicBezTo>
                  <a:cubicBezTo>
                    <a:pt x="16462" y="2811"/>
                    <a:pt x="15231" y="2111"/>
                    <a:pt x="13866" y="1549"/>
                  </a:cubicBezTo>
                  <a:cubicBezTo>
                    <a:pt x="12910" y="1155"/>
                    <a:pt x="11891" y="826"/>
                    <a:pt x="10819" y="576"/>
                  </a:cubicBezTo>
                  <a:cubicBezTo>
                    <a:pt x="9813" y="340"/>
                    <a:pt x="8761" y="173"/>
                    <a:pt x="7676" y="84"/>
                  </a:cubicBezTo>
                  <a:cubicBezTo>
                    <a:pt x="7037" y="29"/>
                    <a:pt x="6386" y="0"/>
                    <a:pt x="5722" y="0"/>
                  </a:cubicBezTo>
                  <a:cubicBezTo>
                    <a:pt x="5393" y="0"/>
                    <a:pt x="5063" y="6"/>
                    <a:pt x="4737" y="20"/>
                  </a:cubicBezTo>
                  <a:cubicBezTo>
                    <a:pt x="3431" y="75"/>
                    <a:pt x="2162" y="239"/>
                    <a:pt x="960" y="501"/>
                  </a:cubicBezTo>
                  <a:cubicBezTo>
                    <a:pt x="634" y="570"/>
                    <a:pt x="317" y="648"/>
                    <a:pt x="0" y="731"/>
                  </a:cubicBezTo>
                  <a:cubicBezTo>
                    <a:pt x="0" y="731"/>
                    <a:pt x="9003" y="3525"/>
                    <a:pt x="11896" y="9601"/>
                  </a:cubicBezTo>
                  <a:cubicBezTo>
                    <a:pt x="12171" y="9491"/>
                    <a:pt x="12467" y="9408"/>
                    <a:pt x="12780" y="9350"/>
                  </a:cubicBezTo>
                  <a:cubicBezTo>
                    <a:pt x="13094" y="9290"/>
                    <a:pt x="13423" y="9261"/>
                    <a:pt x="13761" y="9261"/>
                  </a:cubicBezTo>
                  <a:cubicBezTo>
                    <a:pt x="16019" y="9261"/>
                    <a:pt x="17848" y="10655"/>
                    <a:pt x="17848" y="12374"/>
                  </a:cubicBezTo>
                  <a:cubicBezTo>
                    <a:pt x="17848" y="13802"/>
                    <a:pt x="16583" y="15006"/>
                    <a:pt x="14863" y="15371"/>
                  </a:cubicBezTo>
                  <a:cubicBezTo>
                    <a:pt x="14513" y="15446"/>
                    <a:pt x="14141" y="15487"/>
                    <a:pt x="13761" y="15487"/>
                  </a:cubicBezTo>
                  <a:cubicBezTo>
                    <a:pt x="13352" y="15487"/>
                    <a:pt x="12956" y="15441"/>
                    <a:pt x="12584" y="15357"/>
                  </a:cubicBezTo>
                  <a:cubicBezTo>
                    <a:pt x="12225" y="17122"/>
                    <a:pt x="11357" y="19057"/>
                    <a:pt x="9813" y="21168"/>
                  </a:cubicBezTo>
                  <a:cubicBezTo>
                    <a:pt x="9708" y="21312"/>
                    <a:pt x="9600" y="21456"/>
                    <a:pt x="9491" y="21600"/>
                  </a:cubicBezTo>
                  <a:cubicBezTo>
                    <a:pt x="9713" y="21563"/>
                    <a:pt x="9930" y="21522"/>
                    <a:pt x="10143" y="21479"/>
                  </a:cubicBezTo>
                  <a:cubicBezTo>
                    <a:pt x="11478" y="21214"/>
                    <a:pt x="12739" y="20831"/>
                    <a:pt x="13903" y="20344"/>
                  </a:cubicBezTo>
                  <a:cubicBezTo>
                    <a:pt x="14325" y="20169"/>
                    <a:pt x="14734" y="19982"/>
                    <a:pt x="15130" y="19780"/>
                  </a:cubicBezTo>
                  <a:cubicBezTo>
                    <a:pt x="16053" y="19314"/>
                    <a:pt x="16896" y="18778"/>
                    <a:pt x="17647" y="18188"/>
                  </a:cubicBezTo>
                  <a:cubicBezTo>
                    <a:pt x="18182" y="17767"/>
                    <a:pt x="18674" y="17318"/>
                    <a:pt x="19112" y="16846"/>
                  </a:cubicBezTo>
                  <a:cubicBezTo>
                    <a:pt x="19822" y="16080"/>
                    <a:pt x="20394" y="15250"/>
                    <a:pt x="20815" y="14372"/>
                  </a:cubicBezTo>
                  <a:cubicBezTo>
                    <a:pt x="21128" y="13716"/>
                    <a:pt x="21354" y="13030"/>
                    <a:pt x="21479" y="12325"/>
                  </a:cubicBezTo>
                  <a:cubicBezTo>
                    <a:pt x="21558" y="11876"/>
                    <a:pt x="21600" y="11418"/>
                    <a:pt x="21600" y="10954"/>
                  </a:cubicBezTo>
                  <a:cubicBezTo>
                    <a:pt x="21600" y="10804"/>
                    <a:pt x="21596" y="10660"/>
                    <a:pt x="21587" y="10513"/>
                  </a:cubicBezTo>
                  <a:close/>
                  <a:moveTo>
                    <a:pt x="13056" y="4037"/>
                  </a:moveTo>
                  <a:cubicBezTo>
                    <a:pt x="12860" y="4118"/>
                    <a:pt x="12630" y="4161"/>
                    <a:pt x="12384" y="4161"/>
                  </a:cubicBezTo>
                  <a:cubicBezTo>
                    <a:pt x="11637" y="4161"/>
                    <a:pt x="11032" y="3744"/>
                    <a:pt x="11032" y="3228"/>
                  </a:cubicBezTo>
                  <a:cubicBezTo>
                    <a:pt x="11032" y="2966"/>
                    <a:pt x="11186" y="2730"/>
                    <a:pt x="11441" y="2560"/>
                  </a:cubicBezTo>
                  <a:cubicBezTo>
                    <a:pt x="11683" y="2396"/>
                    <a:pt x="12017" y="2295"/>
                    <a:pt x="12384" y="2295"/>
                  </a:cubicBezTo>
                  <a:cubicBezTo>
                    <a:pt x="13131" y="2295"/>
                    <a:pt x="13732" y="2713"/>
                    <a:pt x="13732" y="3228"/>
                  </a:cubicBezTo>
                  <a:cubicBezTo>
                    <a:pt x="13732" y="3574"/>
                    <a:pt x="13461" y="3876"/>
                    <a:pt x="13056" y="4037"/>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3" name="9Slide.vn 98"/>
            <p:cNvSpPr/>
            <p:nvPr/>
          </p:nvSpPr>
          <p:spPr>
            <a:xfrm>
              <a:off x="410210" y="37004"/>
              <a:ext cx="90087" cy="1078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8" y="21600"/>
                  </a:lnTo>
                  <a:cubicBezTo>
                    <a:pt x="7612" y="18728"/>
                    <a:pt x="4002" y="16243"/>
                    <a:pt x="0" y="14250"/>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4" name="9Slide.vn 99"/>
            <p:cNvSpPr/>
            <p:nvPr/>
          </p:nvSpPr>
          <p:spPr>
            <a:xfrm>
              <a:off x="484269" y="173638"/>
              <a:ext cx="86361" cy="602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79" y="15802"/>
                    <a:pt x="1813" y="10260"/>
                    <a:pt x="0" y="5103"/>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5" name="9Slide.vn 100"/>
            <p:cNvSpPr/>
            <p:nvPr/>
          </p:nvSpPr>
          <p:spPr>
            <a:xfrm>
              <a:off x="503256" y="267041"/>
              <a:ext cx="56860" cy="320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8" y="16234"/>
                    <a:pt x="562" y="10766"/>
                    <a:pt x="562" y="5228"/>
                  </a:cubicBezTo>
                  <a:cubicBezTo>
                    <a:pt x="562" y="3474"/>
                    <a:pt x="543" y="1720"/>
                    <a:pt x="504" y="0"/>
                  </a:cubicBezTo>
                  <a:cubicBezTo>
                    <a:pt x="6282" y="3061"/>
                    <a:pt x="21600" y="11557"/>
                    <a:pt x="21600" y="11557"/>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6" name="9Slide.vn 101"/>
            <p:cNvSpPr/>
            <p:nvPr/>
          </p:nvSpPr>
          <p:spPr>
            <a:xfrm>
              <a:off x="474316" y="335384"/>
              <a:ext cx="117343" cy="62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6"/>
                  </a:lnTo>
                  <a:cubicBezTo>
                    <a:pt x="1597" y="10525"/>
                    <a:pt x="2884" y="5413"/>
                    <a:pt x="383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7" name="9Slide.vn 102"/>
            <p:cNvSpPr/>
            <p:nvPr/>
          </p:nvSpPr>
          <p:spPr>
            <a:xfrm>
              <a:off x="425624" y="403012"/>
              <a:ext cx="54563" cy="570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4"/>
                  </a:lnTo>
                  <a:cubicBezTo>
                    <a:pt x="4465" y="7554"/>
                    <a:pt x="8547" y="3961"/>
                    <a:pt x="12184"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8" name="9Slide.vn 103"/>
            <p:cNvSpPr/>
            <p:nvPr/>
          </p:nvSpPr>
          <p:spPr>
            <a:xfrm>
              <a:off x="364631" y="441191"/>
              <a:ext cx="52521" cy="961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0"/>
                  </a:lnTo>
                  <a:cubicBezTo>
                    <a:pt x="6717" y="3464"/>
                    <a:pt x="13057" y="1939"/>
                    <a:pt x="1891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39" name="9Slide.vn 104"/>
            <p:cNvSpPr/>
            <p:nvPr/>
          </p:nvSpPr>
          <p:spPr>
            <a:xfrm>
              <a:off x="313846" y="466558"/>
              <a:ext cx="27154" cy="382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5" y="21600"/>
                  </a:lnTo>
                  <a:lnTo>
                    <a:pt x="0" y="1325"/>
                  </a:lnTo>
                  <a:cubicBezTo>
                    <a:pt x="7308" y="1238"/>
                    <a:pt x="14535" y="806"/>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0" name="9Slide.vn 105"/>
            <p:cNvSpPr/>
            <p:nvPr/>
          </p:nvSpPr>
          <p:spPr>
            <a:xfrm>
              <a:off x="236214" y="455125"/>
              <a:ext cx="53848" cy="113208"/>
            </a:xfrm>
            <a:custGeom>
              <a:avLst/>
              <a:gdLst/>
              <a:ahLst/>
              <a:cxnLst>
                <a:cxn ang="0">
                  <a:pos x="wd2" y="hd2"/>
                </a:cxn>
                <a:cxn ang="5400000">
                  <a:pos x="wd2" y="hd2"/>
                </a:cxn>
                <a:cxn ang="10800000">
                  <a:pos x="wd2" y="hd2"/>
                </a:cxn>
                <a:cxn ang="16200000">
                  <a:pos x="wd2" y="hd2"/>
                </a:cxn>
              </a:cxnLst>
              <a:rect l="0" t="0" r="r" b="b"/>
              <a:pathLst>
                <a:path w="21600" h="21600" extrusionOk="0">
                  <a:moveTo>
                    <a:pt x="21600" y="2425"/>
                  </a:moveTo>
                  <a:lnTo>
                    <a:pt x="0" y="21600"/>
                  </a:lnTo>
                  <a:cubicBezTo>
                    <a:pt x="0" y="21600"/>
                    <a:pt x="676" y="4889"/>
                    <a:pt x="983" y="0"/>
                  </a:cubicBezTo>
                  <a:cubicBezTo>
                    <a:pt x="7473" y="1237"/>
                    <a:pt x="14393" y="2065"/>
                    <a:pt x="21600" y="242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1" name="9Slide.vn 106"/>
            <p:cNvSpPr/>
            <p:nvPr/>
          </p:nvSpPr>
          <p:spPr>
            <a:xfrm>
              <a:off x="175476" y="427308"/>
              <a:ext cx="51500" cy="68395"/>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495" y="5916"/>
                    <a:pt x="6337" y="0"/>
                  </a:cubicBezTo>
                  <a:cubicBezTo>
                    <a:pt x="11025" y="2805"/>
                    <a:pt x="16141" y="5207"/>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2" name="9Slide.vn 107"/>
            <p:cNvSpPr/>
            <p:nvPr/>
          </p:nvSpPr>
          <p:spPr>
            <a:xfrm>
              <a:off x="68087" y="370398"/>
              <a:ext cx="114893" cy="111166"/>
            </a:xfrm>
            <a:custGeom>
              <a:avLst/>
              <a:gdLst/>
              <a:ahLst/>
              <a:cxnLst>
                <a:cxn ang="0">
                  <a:pos x="wd2" y="hd2"/>
                </a:cxn>
                <a:cxn ang="5400000">
                  <a:pos x="wd2" y="hd2"/>
                </a:cxn>
                <a:cxn ang="10800000">
                  <a:pos x="wd2" y="hd2"/>
                </a:cxn>
                <a:cxn ang="16200000">
                  <a:pos x="wd2" y="hd2"/>
                </a:cxn>
              </a:cxnLst>
              <a:rect l="0" t="0" r="r" b="b"/>
              <a:pathLst>
                <a:path w="21600" h="21600" extrusionOk="0">
                  <a:moveTo>
                    <a:pt x="21600" y="9848"/>
                  </a:moveTo>
                  <a:lnTo>
                    <a:pt x="0" y="21600"/>
                  </a:lnTo>
                  <a:cubicBezTo>
                    <a:pt x="0" y="21600"/>
                    <a:pt x="10814" y="4592"/>
                    <a:pt x="13837" y="0"/>
                  </a:cubicBezTo>
                  <a:cubicBezTo>
                    <a:pt x="15871" y="3729"/>
                    <a:pt x="18501" y="7051"/>
                    <a:pt x="21600" y="984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3" name="9Slide.vn 108"/>
            <p:cNvSpPr/>
            <p:nvPr/>
          </p:nvSpPr>
          <p:spPr>
            <a:xfrm>
              <a:off x="0" y="286488"/>
              <a:ext cx="129030" cy="57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6" y="0"/>
                  </a:lnTo>
                  <a:cubicBezTo>
                    <a:pt x="19763" y="7567"/>
                    <a:pt x="20464" y="1482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4" name="9Slide.vn 109"/>
            <p:cNvSpPr/>
            <p:nvPr/>
          </p:nvSpPr>
          <p:spPr>
            <a:xfrm>
              <a:off x="56195" y="259548"/>
              <a:ext cx="60841" cy="25401"/>
            </a:xfrm>
            <a:custGeom>
              <a:avLst/>
              <a:gdLst/>
              <a:ahLst/>
              <a:cxnLst>
                <a:cxn ang="0">
                  <a:pos x="wd2" y="hd2"/>
                </a:cxn>
                <a:cxn ang="5400000">
                  <a:pos x="wd2" y="hd2"/>
                </a:cxn>
                <a:cxn ang="10800000">
                  <a:pos x="wd2" y="hd2"/>
                </a:cxn>
                <a:cxn ang="16200000">
                  <a:pos x="wd2" y="hd2"/>
                </a:cxn>
              </a:cxnLst>
              <a:rect l="0" t="0" r="r" b="b"/>
              <a:pathLst>
                <a:path w="21600" h="21600" extrusionOk="0">
                  <a:moveTo>
                    <a:pt x="21419" y="13137"/>
                  </a:moveTo>
                  <a:cubicBezTo>
                    <a:pt x="21419" y="15990"/>
                    <a:pt x="21437" y="18795"/>
                    <a:pt x="21491" y="21600"/>
                  </a:cubicBezTo>
                  <a:lnTo>
                    <a:pt x="0" y="6639"/>
                  </a:lnTo>
                  <a:cubicBezTo>
                    <a:pt x="0" y="6639"/>
                    <a:pt x="16146" y="1636"/>
                    <a:pt x="21600" y="0"/>
                  </a:cubicBezTo>
                  <a:cubicBezTo>
                    <a:pt x="21473" y="4348"/>
                    <a:pt x="21419" y="8743"/>
                    <a:pt x="21419" y="1313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5" name="9Slide.vn 110"/>
            <p:cNvSpPr/>
            <p:nvPr/>
          </p:nvSpPr>
          <p:spPr>
            <a:xfrm>
              <a:off x="31491" y="193697"/>
              <a:ext cx="101622" cy="53746"/>
            </a:xfrm>
            <a:custGeom>
              <a:avLst/>
              <a:gdLst/>
              <a:ahLst/>
              <a:cxnLst>
                <a:cxn ang="0">
                  <a:pos x="wd2" y="hd2"/>
                </a:cxn>
                <a:cxn ang="5400000">
                  <a:pos x="wd2" y="hd2"/>
                </a:cxn>
                <a:cxn ang="10800000">
                  <a:pos x="wd2" y="hd2"/>
                </a:cxn>
                <a:cxn ang="16200000">
                  <a:pos x="wd2" y="hd2"/>
                </a:cxn>
              </a:cxnLst>
              <a:rect l="0" t="0" r="r" b="b"/>
              <a:pathLst>
                <a:path w="21600" h="21600" extrusionOk="0">
                  <a:moveTo>
                    <a:pt x="21600" y="964"/>
                  </a:moveTo>
                  <a:cubicBezTo>
                    <a:pt x="20081" y="7426"/>
                    <a:pt x="19018" y="14339"/>
                    <a:pt x="18476" y="21600"/>
                  </a:cubicBezTo>
                  <a:lnTo>
                    <a:pt x="0" y="0"/>
                  </a:lnTo>
                  <a:lnTo>
                    <a:pt x="21600" y="964"/>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6" name="9Slide.vn 111"/>
            <p:cNvSpPr/>
            <p:nvPr/>
          </p:nvSpPr>
          <p:spPr>
            <a:xfrm>
              <a:off x="121526" y="154396"/>
              <a:ext cx="29502" cy="27205"/>
            </a:xfrm>
            <a:custGeom>
              <a:avLst/>
              <a:gdLst/>
              <a:ahLst/>
              <a:cxnLst>
                <a:cxn ang="0">
                  <a:pos x="wd2" y="hd2"/>
                </a:cxn>
                <a:cxn ang="5400000">
                  <a:pos x="wd2" y="hd2"/>
                </a:cxn>
                <a:cxn ang="10800000">
                  <a:pos x="wd2" y="hd2"/>
                </a:cxn>
                <a:cxn ang="16200000">
                  <a:pos x="wd2" y="hd2"/>
                </a:cxn>
              </a:cxnLst>
              <a:rect l="0" t="0" r="r" b="b"/>
              <a:pathLst>
                <a:path w="21600" h="21600" extrusionOk="0">
                  <a:moveTo>
                    <a:pt x="21600" y="7821"/>
                  </a:moveTo>
                  <a:cubicBezTo>
                    <a:pt x="18760" y="12239"/>
                    <a:pt x="16144" y="16859"/>
                    <a:pt x="13752" y="21600"/>
                  </a:cubicBezTo>
                  <a:lnTo>
                    <a:pt x="0" y="0"/>
                  </a:lnTo>
                  <a:lnTo>
                    <a:pt x="21600" y="7821"/>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7" name="9Slide.vn 112"/>
            <p:cNvSpPr/>
            <p:nvPr/>
          </p:nvSpPr>
          <p:spPr>
            <a:xfrm>
              <a:off x="135715" y="58032"/>
              <a:ext cx="62373" cy="88249"/>
            </a:xfrm>
            <a:custGeom>
              <a:avLst/>
              <a:gdLst/>
              <a:ahLst/>
              <a:cxnLst>
                <a:cxn ang="0">
                  <a:pos x="wd2" y="hd2"/>
                </a:cxn>
                <a:cxn ang="5400000">
                  <a:pos x="wd2" y="hd2"/>
                </a:cxn>
                <a:cxn ang="10800000">
                  <a:pos x="wd2" y="hd2"/>
                </a:cxn>
                <a:cxn ang="16200000">
                  <a:pos x="wd2" y="hd2"/>
                </a:cxn>
              </a:cxnLst>
              <a:rect l="0" t="0" r="r" b="b"/>
              <a:pathLst>
                <a:path w="21600" h="21600" extrusionOk="0">
                  <a:moveTo>
                    <a:pt x="21600" y="14342"/>
                  </a:moveTo>
                  <a:cubicBezTo>
                    <a:pt x="17411" y="16453"/>
                    <a:pt x="13575" y="18889"/>
                    <a:pt x="10199" y="21600"/>
                  </a:cubicBezTo>
                  <a:cubicBezTo>
                    <a:pt x="7583" y="15903"/>
                    <a:pt x="0" y="0"/>
                    <a:pt x="0" y="0"/>
                  </a:cubicBezTo>
                  <a:lnTo>
                    <a:pt x="21600" y="143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8" name="9Slide.vn 113"/>
            <p:cNvSpPr/>
            <p:nvPr/>
          </p:nvSpPr>
          <p:spPr>
            <a:xfrm>
              <a:off x="211468" y="66658"/>
              <a:ext cx="25401" cy="40884"/>
            </a:xfrm>
            <a:custGeom>
              <a:avLst/>
              <a:gdLst/>
              <a:ahLst/>
              <a:cxnLst>
                <a:cxn ang="0">
                  <a:pos x="wd2" y="hd2"/>
                </a:cxn>
                <a:cxn ang="5400000">
                  <a:pos x="wd2" y="hd2"/>
                </a:cxn>
                <a:cxn ang="10800000">
                  <a:pos x="wd2" y="hd2"/>
                </a:cxn>
                <a:cxn ang="16200000">
                  <a:pos x="wd2" y="hd2"/>
                </a:cxn>
              </a:cxnLst>
              <a:rect l="0" t="0" r="r" b="b"/>
              <a:pathLst>
                <a:path w="21600" h="21600" extrusionOk="0">
                  <a:moveTo>
                    <a:pt x="21600" y="15182"/>
                  </a:moveTo>
                  <a:cubicBezTo>
                    <a:pt x="14113" y="17016"/>
                    <a:pt x="6897" y="19173"/>
                    <a:pt x="0" y="21600"/>
                  </a:cubicBezTo>
                  <a:lnTo>
                    <a:pt x="0" y="0"/>
                  </a:lnTo>
                  <a:lnTo>
                    <a:pt x="21600" y="1518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49" name="9Slide.vn 114"/>
            <p:cNvSpPr/>
            <p:nvPr/>
          </p:nvSpPr>
          <p:spPr>
            <a:xfrm>
              <a:off x="252393" y="0"/>
              <a:ext cx="46193" cy="89576"/>
            </a:xfrm>
            <a:custGeom>
              <a:avLst/>
              <a:gdLst/>
              <a:ahLst/>
              <a:cxnLst>
                <a:cxn ang="0">
                  <a:pos x="wd2" y="hd2"/>
                </a:cxn>
                <a:cxn ang="5400000">
                  <a:pos x="wd2" y="hd2"/>
                </a:cxn>
                <a:cxn ang="10800000">
                  <a:pos x="wd2" y="hd2"/>
                </a:cxn>
                <a:cxn ang="16200000">
                  <a:pos x="wd2" y="hd2"/>
                </a:cxn>
              </a:cxnLst>
              <a:rect l="0" t="0" r="r" b="b"/>
              <a:pathLst>
                <a:path w="21600" h="21600" extrusionOk="0">
                  <a:moveTo>
                    <a:pt x="21600" y="19545"/>
                  </a:moveTo>
                  <a:cubicBezTo>
                    <a:pt x="14130" y="19778"/>
                    <a:pt x="6874" y="20480"/>
                    <a:pt x="0" y="21600"/>
                  </a:cubicBezTo>
                  <a:cubicBezTo>
                    <a:pt x="1408" y="17243"/>
                    <a:pt x="7160" y="0"/>
                    <a:pt x="7160" y="0"/>
                  </a:cubicBezTo>
                  <a:lnTo>
                    <a:pt x="21600" y="19545"/>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0" name="9Slide.vn 115"/>
            <p:cNvSpPr/>
            <p:nvPr/>
          </p:nvSpPr>
          <p:spPr>
            <a:xfrm>
              <a:off x="334517" y="48896"/>
              <a:ext cx="38434" cy="419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7" y="19445"/>
                    <a:pt x="7458" y="17921"/>
                    <a:pt x="0" y="17107"/>
                  </a:cubicBezTo>
                  <a:lnTo>
                    <a:pt x="18445"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1" name="9Slide.vn 116"/>
            <p:cNvSpPr/>
            <p:nvPr/>
          </p:nvSpPr>
          <p:spPr>
            <a:xfrm>
              <a:off x="239324" y="157407"/>
              <a:ext cx="46604" cy="55431"/>
            </a:xfrm>
            <a:custGeom>
              <a:avLst/>
              <a:gdLst/>
              <a:ahLst/>
              <a:cxnLst>
                <a:cxn ang="0">
                  <a:pos x="wd2" y="hd2"/>
                </a:cxn>
                <a:cxn ang="5400000">
                  <a:pos x="wd2" y="hd2"/>
                </a:cxn>
                <a:cxn ang="10800000">
                  <a:pos x="wd2" y="hd2"/>
                </a:cxn>
                <a:cxn ang="16200000">
                  <a:pos x="wd2" y="hd2"/>
                </a:cxn>
              </a:cxnLst>
              <a:rect l="0" t="0" r="r" b="b"/>
              <a:pathLst>
                <a:path w="16885" h="21600" extrusionOk="0">
                  <a:moveTo>
                    <a:pt x="16885" y="10800"/>
                  </a:moveTo>
                  <a:cubicBezTo>
                    <a:pt x="16885" y="16767"/>
                    <a:pt x="12021" y="21600"/>
                    <a:pt x="6011" y="21600"/>
                  </a:cubicBezTo>
                  <a:cubicBezTo>
                    <a:pt x="-4715" y="10442"/>
                    <a:pt x="2183" y="696"/>
                    <a:pt x="2183" y="696"/>
                  </a:cubicBezTo>
                  <a:cubicBezTo>
                    <a:pt x="3385" y="259"/>
                    <a:pt x="4661" y="0"/>
                    <a:pt x="6011" y="0"/>
                  </a:cubicBezTo>
                  <a:cubicBezTo>
                    <a:pt x="12021" y="0"/>
                    <a:pt x="16885" y="4833"/>
                    <a:pt x="16885"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2" name="9Slide.vn 117"/>
            <p:cNvSpPr/>
            <p:nvPr/>
          </p:nvSpPr>
          <p:spPr>
            <a:xfrm>
              <a:off x="225903" y="159193"/>
              <a:ext cx="30013" cy="536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1" y="21600"/>
                    <a:pt x="0" y="16606"/>
                    <a:pt x="0" y="10440"/>
                  </a:cubicBezTo>
                  <a:cubicBezTo>
                    <a:pt x="0" y="5672"/>
                    <a:pt x="5804" y="1582"/>
                    <a:pt x="13996" y="0"/>
                  </a:cubicBezTo>
                  <a:cubicBezTo>
                    <a:pt x="13996" y="0"/>
                    <a:pt x="294" y="10070"/>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3" name="9Slide.vn 118"/>
            <p:cNvSpPr/>
            <p:nvPr/>
          </p:nvSpPr>
          <p:spPr>
            <a:xfrm>
              <a:off x="297446" y="245808"/>
              <a:ext cx="25401" cy="352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56" y="21600"/>
                    <a:pt x="0" y="16599"/>
                    <a:pt x="0" y="10441"/>
                  </a:cubicBezTo>
                  <a:cubicBezTo>
                    <a:pt x="0" y="5658"/>
                    <a:pt x="5805" y="1594"/>
                    <a:pt x="13954" y="0"/>
                  </a:cubicBezTo>
                  <a:cubicBezTo>
                    <a:pt x="14009" y="0"/>
                    <a:pt x="279" y="10066"/>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4" name="9Slide.vn 119"/>
            <p:cNvSpPr/>
            <p:nvPr/>
          </p:nvSpPr>
          <p:spPr>
            <a:xfrm>
              <a:off x="375231" y="126068"/>
              <a:ext cx="25401" cy="28380"/>
            </a:xfrm>
            <a:custGeom>
              <a:avLst/>
              <a:gdLst/>
              <a:ahLst/>
              <a:cxnLst>
                <a:cxn ang="0">
                  <a:pos x="wd2" y="hd2"/>
                </a:cxn>
                <a:cxn ang="5400000">
                  <a:pos x="wd2" y="hd2"/>
                </a:cxn>
                <a:cxn ang="10800000">
                  <a:pos x="wd2" y="hd2"/>
                </a:cxn>
                <a:cxn ang="16200000">
                  <a:pos x="wd2" y="hd2"/>
                </a:cxn>
              </a:cxnLst>
              <a:rect l="0" t="0" r="r" b="b"/>
              <a:pathLst>
                <a:path w="21600" h="21600" extrusionOk="0">
                  <a:moveTo>
                    <a:pt x="21600" y="19929"/>
                  </a:moveTo>
                  <a:cubicBezTo>
                    <a:pt x="19507" y="21017"/>
                    <a:pt x="17058" y="21600"/>
                    <a:pt x="14430" y="21600"/>
                  </a:cubicBezTo>
                  <a:cubicBezTo>
                    <a:pt x="6458" y="21600"/>
                    <a:pt x="0" y="15967"/>
                    <a:pt x="0" y="9013"/>
                  </a:cubicBezTo>
                  <a:cubicBezTo>
                    <a:pt x="0" y="5478"/>
                    <a:pt x="1648" y="2292"/>
                    <a:pt x="4365" y="0"/>
                  </a:cubicBezTo>
                  <a:cubicBezTo>
                    <a:pt x="4365" y="39"/>
                    <a:pt x="935" y="13558"/>
                    <a:pt x="21600" y="1992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5" name="9Slide.vn 120"/>
            <p:cNvSpPr/>
            <p:nvPr/>
          </p:nvSpPr>
          <p:spPr>
            <a:xfrm>
              <a:off x="380311" y="121373"/>
              <a:ext cx="28267" cy="30829"/>
            </a:xfrm>
            <a:custGeom>
              <a:avLst/>
              <a:gdLst/>
              <a:ahLst/>
              <a:cxnLst>
                <a:cxn ang="0">
                  <a:pos x="wd2" y="hd2"/>
                </a:cxn>
                <a:cxn ang="5400000">
                  <a:pos x="wd2" y="hd2"/>
                </a:cxn>
                <a:cxn ang="10800000">
                  <a:pos x="wd2" y="hd2"/>
                </a:cxn>
                <a:cxn ang="16200000">
                  <a:pos x="wd2" y="hd2"/>
                </a:cxn>
              </a:cxnLst>
              <a:rect l="0" t="0" r="r" b="b"/>
              <a:pathLst>
                <a:path w="19108" h="21600" extrusionOk="0">
                  <a:moveTo>
                    <a:pt x="19108" y="11587"/>
                  </a:moveTo>
                  <a:cubicBezTo>
                    <a:pt x="19108" y="15878"/>
                    <a:pt x="16865" y="19633"/>
                    <a:pt x="13518" y="21600"/>
                  </a:cubicBezTo>
                  <a:cubicBezTo>
                    <a:pt x="-2492" y="15735"/>
                    <a:pt x="165" y="3290"/>
                    <a:pt x="165" y="3290"/>
                  </a:cubicBezTo>
                  <a:cubicBezTo>
                    <a:pt x="2166" y="1252"/>
                    <a:pt x="4927" y="0"/>
                    <a:pt x="7963" y="0"/>
                  </a:cubicBezTo>
                  <a:cubicBezTo>
                    <a:pt x="14139" y="36"/>
                    <a:pt x="19108" y="5185"/>
                    <a:pt x="19108" y="1158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6" name="9Slide.vn 121"/>
            <p:cNvSpPr/>
            <p:nvPr/>
          </p:nvSpPr>
          <p:spPr>
            <a:xfrm>
              <a:off x="426403" y="181660"/>
              <a:ext cx="25401" cy="25401"/>
            </a:xfrm>
            <a:custGeom>
              <a:avLst/>
              <a:gdLst/>
              <a:ahLst/>
              <a:cxnLst>
                <a:cxn ang="0">
                  <a:pos x="wd2" y="hd2"/>
                </a:cxn>
                <a:cxn ang="5400000">
                  <a:pos x="wd2" y="hd2"/>
                </a:cxn>
                <a:cxn ang="10800000">
                  <a:pos x="wd2" y="hd2"/>
                </a:cxn>
                <a:cxn ang="16200000">
                  <a:pos x="wd2" y="hd2"/>
                </a:cxn>
              </a:cxnLst>
              <a:rect l="0" t="0" r="r" b="b"/>
              <a:pathLst>
                <a:path w="19114" h="21600" extrusionOk="0">
                  <a:moveTo>
                    <a:pt x="19114" y="11576"/>
                  </a:moveTo>
                  <a:cubicBezTo>
                    <a:pt x="19114" y="15872"/>
                    <a:pt x="16867" y="19631"/>
                    <a:pt x="13527" y="21600"/>
                  </a:cubicBezTo>
                  <a:cubicBezTo>
                    <a:pt x="-2486" y="15753"/>
                    <a:pt x="164" y="3282"/>
                    <a:pt x="164" y="3282"/>
                  </a:cubicBezTo>
                  <a:cubicBezTo>
                    <a:pt x="2179" y="1253"/>
                    <a:pt x="4945" y="0"/>
                    <a:pt x="7939" y="0"/>
                  </a:cubicBezTo>
                  <a:cubicBezTo>
                    <a:pt x="14103" y="0"/>
                    <a:pt x="19114" y="5191"/>
                    <a:pt x="19114" y="1157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7" name="9Slide.vn 122"/>
            <p:cNvSpPr/>
            <p:nvPr/>
          </p:nvSpPr>
          <p:spPr>
            <a:xfrm>
              <a:off x="382011" y="176250"/>
              <a:ext cx="25401" cy="25401"/>
            </a:xfrm>
            <a:custGeom>
              <a:avLst/>
              <a:gdLst/>
              <a:ahLst/>
              <a:cxnLst>
                <a:cxn ang="0">
                  <a:pos x="wd2" y="hd2"/>
                </a:cxn>
                <a:cxn ang="5400000">
                  <a:pos x="wd2" y="hd2"/>
                </a:cxn>
                <a:cxn ang="10800000">
                  <a:pos x="wd2" y="hd2"/>
                </a:cxn>
                <a:cxn ang="16200000">
                  <a:pos x="wd2" y="hd2"/>
                </a:cxn>
              </a:cxnLst>
              <a:rect l="0" t="0" r="r" b="b"/>
              <a:pathLst>
                <a:path w="19087" h="21600" extrusionOk="0">
                  <a:moveTo>
                    <a:pt x="19087" y="11550"/>
                  </a:moveTo>
                  <a:cubicBezTo>
                    <a:pt x="19087" y="15825"/>
                    <a:pt x="16840" y="19575"/>
                    <a:pt x="13506" y="21600"/>
                  </a:cubicBezTo>
                  <a:cubicBezTo>
                    <a:pt x="-2513" y="15750"/>
                    <a:pt x="169" y="3300"/>
                    <a:pt x="169" y="3300"/>
                  </a:cubicBezTo>
                  <a:cubicBezTo>
                    <a:pt x="2198" y="1275"/>
                    <a:pt x="4952" y="0"/>
                    <a:pt x="7997" y="0"/>
                  </a:cubicBezTo>
                  <a:cubicBezTo>
                    <a:pt x="14086" y="0"/>
                    <a:pt x="19087" y="5175"/>
                    <a:pt x="19087" y="115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8" name="9Slide.vn 123"/>
            <p:cNvSpPr/>
            <p:nvPr/>
          </p:nvSpPr>
          <p:spPr>
            <a:xfrm>
              <a:off x="358915" y="246370"/>
              <a:ext cx="63495" cy="108768"/>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41" y="21458"/>
                    <a:pt x="18596" y="21600"/>
                    <a:pt x="17016" y="21600"/>
                  </a:cubicBezTo>
                  <a:cubicBezTo>
                    <a:pt x="15315" y="21600"/>
                    <a:pt x="13665" y="21438"/>
                    <a:pt x="12120" y="21144"/>
                  </a:cubicBezTo>
                  <a:cubicBezTo>
                    <a:pt x="5105" y="19786"/>
                    <a:pt x="0" y="15599"/>
                    <a:pt x="0" y="10643"/>
                  </a:cubicBezTo>
                  <a:cubicBezTo>
                    <a:pt x="0" y="6386"/>
                    <a:pt x="3768" y="2706"/>
                    <a:pt x="9255" y="882"/>
                  </a:cubicBezTo>
                  <a:cubicBezTo>
                    <a:pt x="10401" y="497"/>
                    <a:pt x="11634" y="203"/>
                    <a:pt x="12936" y="0"/>
                  </a:cubicBezTo>
                  <a:cubicBezTo>
                    <a:pt x="12936" y="0"/>
                    <a:pt x="11668" y="1389"/>
                    <a:pt x="10574" y="3507"/>
                  </a:cubicBezTo>
                  <a:cubicBezTo>
                    <a:pt x="8873" y="6872"/>
                    <a:pt x="7675" y="12082"/>
                    <a:pt x="12832" y="16583"/>
                  </a:cubicBezTo>
                  <a:cubicBezTo>
                    <a:pt x="14759" y="18275"/>
                    <a:pt x="17589" y="19846"/>
                    <a:pt x="21600" y="21195"/>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59" name="9Slide.vn 124"/>
            <p:cNvSpPr/>
            <p:nvPr/>
          </p:nvSpPr>
          <p:spPr>
            <a:xfrm>
              <a:off x="294964" y="380257"/>
              <a:ext cx="25401" cy="25401"/>
            </a:xfrm>
            <a:custGeom>
              <a:avLst/>
              <a:gdLst/>
              <a:ahLst/>
              <a:cxnLst>
                <a:cxn ang="0">
                  <a:pos x="wd2" y="hd2"/>
                </a:cxn>
                <a:cxn ang="5400000">
                  <a:pos x="wd2" y="hd2"/>
                </a:cxn>
                <a:cxn ang="10800000">
                  <a:pos x="wd2" y="hd2"/>
                </a:cxn>
                <a:cxn ang="16200000">
                  <a:pos x="wd2" y="hd2"/>
                </a:cxn>
              </a:cxnLst>
              <a:rect l="0" t="0" r="r" b="b"/>
              <a:pathLst>
                <a:path w="15476" h="21600" extrusionOk="0">
                  <a:moveTo>
                    <a:pt x="15476" y="10800"/>
                  </a:moveTo>
                  <a:cubicBezTo>
                    <a:pt x="15476" y="16760"/>
                    <a:pt x="10720" y="21600"/>
                    <a:pt x="4898" y="21600"/>
                  </a:cubicBezTo>
                  <a:cubicBezTo>
                    <a:pt x="-6124" y="8508"/>
                    <a:pt x="4898" y="0"/>
                    <a:pt x="4898" y="0"/>
                  </a:cubicBezTo>
                  <a:cubicBezTo>
                    <a:pt x="10765" y="51"/>
                    <a:pt x="15476" y="4891"/>
                    <a:pt x="15476"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0" name="9Slide.vn 125"/>
            <p:cNvSpPr/>
            <p:nvPr/>
          </p:nvSpPr>
          <p:spPr>
            <a:xfrm>
              <a:off x="385760" y="244839"/>
              <a:ext cx="73143" cy="108257"/>
            </a:xfrm>
            <a:custGeom>
              <a:avLst/>
              <a:gdLst/>
              <a:ahLst/>
              <a:cxnLst>
                <a:cxn ang="0">
                  <a:pos x="wd2" y="hd2"/>
                </a:cxn>
                <a:cxn ang="5400000">
                  <a:pos x="wd2" y="hd2"/>
                </a:cxn>
                <a:cxn ang="10800000">
                  <a:pos x="wd2" y="hd2"/>
                </a:cxn>
                <a:cxn ang="16200000">
                  <a:pos x="wd2" y="hd2"/>
                </a:cxn>
              </a:cxnLst>
              <a:rect l="0" t="0" r="r" b="b"/>
              <a:pathLst>
                <a:path w="20418" h="21590" extrusionOk="0">
                  <a:moveTo>
                    <a:pt x="20418" y="10994"/>
                  </a:moveTo>
                  <a:cubicBezTo>
                    <a:pt x="20418" y="16042"/>
                    <a:pt x="16101" y="20297"/>
                    <a:pt x="10231" y="21590"/>
                  </a:cubicBezTo>
                  <a:cubicBezTo>
                    <a:pt x="6939" y="20236"/>
                    <a:pt x="4631" y="18648"/>
                    <a:pt x="3050" y="16969"/>
                  </a:cubicBezTo>
                  <a:cubicBezTo>
                    <a:pt x="-1182" y="12449"/>
                    <a:pt x="-199" y="7217"/>
                    <a:pt x="1197" y="3838"/>
                  </a:cubicBezTo>
                  <a:cubicBezTo>
                    <a:pt x="2081" y="1710"/>
                    <a:pt x="3135" y="316"/>
                    <a:pt x="3135" y="316"/>
                  </a:cubicBezTo>
                  <a:cubicBezTo>
                    <a:pt x="4204" y="102"/>
                    <a:pt x="5329" y="0"/>
                    <a:pt x="6483" y="0"/>
                  </a:cubicBezTo>
                  <a:cubicBezTo>
                    <a:pt x="14163" y="-10"/>
                    <a:pt x="20418" y="4917"/>
                    <a:pt x="20418" y="1099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1" name="9Slide.vn 126"/>
            <p:cNvSpPr/>
            <p:nvPr/>
          </p:nvSpPr>
          <p:spPr>
            <a:xfrm>
              <a:off x="285630" y="380257"/>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2" name="9Slide.vn 127"/>
            <p:cNvSpPr/>
            <p:nvPr/>
          </p:nvSpPr>
          <p:spPr>
            <a:xfrm>
              <a:off x="236733" y="330851"/>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396" name="9Slide.vn 128"/>
          <p:cNvGrpSpPr/>
          <p:nvPr/>
        </p:nvGrpSpPr>
        <p:grpSpPr>
          <a:xfrm>
            <a:off x="4828287" y="12064788"/>
            <a:ext cx="591660" cy="568333"/>
            <a:chOff x="0" y="0"/>
            <a:chExt cx="591658" cy="568332"/>
          </a:xfrm>
        </p:grpSpPr>
        <p:sp>
          <p:nvSpPr>
            <p:cNvPr id="1364" name="9Slide.vn 129"/>
            <p:cNvSpPr/>
            <p:nvPr/>
          </p:nvSpPr>
          <p:spPr>
            <a:xfrm>
              <a:off x="116626" y="93607"/>
              <a:ext cx="277915" cy="375095"/>
            </a:xfrm>
            <a:custGeom>
              <a:avLst/>
              <a:gdLst/>
              <a:ahLst/>
              <a:cxnLst>
                <a:cxn ang="0">
                  <a:pos x="wd2" y="hd2"/>
                </a:cxn>
                <a:cxn ang="5400000">
                  <a:pos x="wd2" y="hd2"/>
                </a:cxn>
                <a:cxn ang="10800000">
                  <a:pos x="wd2" y="hd2"/>
                </a:cxn>
                <a:cxn ang="16200000">
                  <a:pos x="wd2" y="hd2"/>
                </a:cxn>
              </a:cxnLst>
              <a:rect l="0" t="0" r="r" b="b"/>
              <a:pathLst>
                <a:path w="21600" h="21600" extrusionOk="0">
                  <a:moveTo>
                    <a:pt x="18831" y="11883"/>
                  </a:moveTo>
                  <a:cubicBezTo>
                    <a:pt x="18831" y="10649"/>
                    <a:pt x="19692" y="9582"/>
                    <a:pt x="20945" y="9053"/>
                  </a:cubicBezTo>
                  <a:cubicBezTo>
                    <a:pt x="18196" y="2854"/>
                    <a:pt x="9640" y="0"/>
                    <a:pt x="9640" y="0"/>
                  </a:cubicBezTo>
                  <a:cubicBezTo>
                    <a:pt x="9525" y="32"/>
                    <a:pt x="9414" y="65"/>
                    <a:pt x="9302" y="100"/>
                  </a:cubicBezTo>
                  <a:cubicBezTo>
                    <a:pt x="8648" y="300"/>
                    <a:pt x="8017" y="535"/>
                    <a:pt x="7414" y="799"/>
                  </a:cubicBezTo>
                  <a:cubicBezTo>
                    <a:pt x="7041" y="961"/>
                    <a:pt x="6684" y="1135"/>
                    <a:pt x="6331" y="1320"/>
                  </a:cubicBezTo>
                  <a:cubicBezTo>
                    <a:pt x="5391" y="1816"/>
                    <a:pt x="4530" y="2390"/>
                    <a:pt x="3773" y="3027"/>
                  </a:cubicBezTo>
                  <a:cubicBezTo>
                    <a:pt x="3380" y="3357"/>
                    <a:pt x="3015" y="3700"/>
                    <a:pt x="2678" y="4062"/>
                  </a:cubicBezTo>
                  <a:cubicBezTo>
                    <a:pt x="2376" y="4382"/>
                    <a:pt x="2099" y="4717"/>
                    <a:pt x="1845" y="5061"/>
                  </a:cubicBezTo>
                  <a:cubicBezTo>
                    <a:pt x="1642" y="5332"/>
                    <a:pt x="1460" y="5611"/>
                    <a:pt x="1289" y="5893"/>
                  </a:cubicBezTo>
                  <a:cubicBezTo>
                    <a:pt x="734" y="6819"/>
                    <a:pt x="345" y="7809"/>
                    <a:pt x="147" y="8850"/>
                  </a:cubicBezTo>
                  <a:cubicBezTo>
                    <a:pt x="99" y="9097"/>
                    <a:pt x="63" y="9350"/>
                    <a:pt x="40" y="9602"/>
                  </a:cubicBezTo>
                  <a:cubicBezTo>
                    <a:pt x="12" y="9876"/>
                    <a:pt x="0" y="10149"/>
                    <a:pt x="0" y="10425"/>
                  </a:cubicBezTo>
                  <a:cubicBezTo>
                    <a:pt x="0" y="10605"/>
                    <a:pt x="4" y="10781"/>
                    <a:pt x="16" y="10957"/>
                  </a:cubicBezTo>
                  <a:lnTo>
                    <a:pt x="24" y="11095"/>
                  </a:lnTo>
                  <a:cubicBezTo>
                    <a:pt x="115" y="12248"/>
                    <a:pt x="444" y="13353"/>
                    <a:pt x="972" y="14384"/>
                  </a:cubicBezTo>
                  <a:cubicBezTo>
                    <a:pt x="1246" y="14919"/>
                    <a:pt x="1575" y="15437"/>
                    <a:pt x="1952" y="15930"/>
                  </a:cubicBezTo>
                  <a:cubicBezTo>
                    <a:pt x="2797" y="17033"/>
                    <a:pt x="3884" y="18020"/>
                    <a:pt x="5165" y="18846"/>
                  </a:cubicBezTo>
                  <a:cubicBezTo>
                    <a:pt x="5355" y="18969"/>
                    <a:pt x="5554" y="19090"/>
                    <a:pt x="5752" y="19208"/>
                  </a:cubicBezTo>
                  <a:cubicBezTo>
                    <a:pt x="6621" y="19716"/>
                    <a:pt x="7569" y="20157"/>
                    <a:pt x="8581" y="20513"/>
                  </a:cubicBezTo>
                  <a:cubicBezTo>
                    <a:pt x="8878" y="20618"/>
                    <a:pt x="9180" y="20715"/>
                    <a:pt x="9489" y="20806"/>
                  </a:cubicBezTo>
                  <a:cubicBezTo>
                    <a:pt x="10746" y="21180"/>
                    <a:pt x="12087" y="21430"/>
                    <a:pt x="13484" y="21538"/>
                  </a:cubicBezTo>
                  <a:cubicBezTo>
                    <a:pt x="14007" y="21579"/>
                    <a:pt x="14543" y="21600"/>
                    <a:pt x="15082" y="21600"/>
                  </a:cubicBezTo>
                  <a:cubicBezTo>
                    <a:pt x="15166" y="21600"/>
                    <a:pt x="15245" y="21600"/>
                    <a:pt x="15328" y="21597"/>
                  </a:cubicBezTo>
                  <a:cubicBezTo>
                    <a:pt x="16046" y="21588"/>
                    <a:pt x="16752" y="21544"/>
                    <a:pt x="17443" y="21462"/>
                  </a:cubicBezTo>
                  <a:cubicBezTo>
                    <a:pt x="17855" y="21415"/>
                    <a:pt x="18260" y="21353"/>
                    <a:pt x="18661" y="21283"/>
                  </a:cubicBezTo>
                  <a:cubicBezTo>
                    <a:pt x="18768" y="21136"/>
                    <a:pt x="18867" y="20989"/>
                    <a:pt x="18966" y="20842"/>
                  </a:cubicBezTo>
                  <a:cubicBezTo>
                    <a:pt x="20438" y="18687"/>
                    <a:pt x="21263" y="16712"/>
                    <a:pt x="21600" y="14910"/>
                  </a:cubicBezTo>
                  <a:cubicBezTo>
                    <a:pt x="19997" y="14534"/>
                    <a:pt x="18831" y="13320"/>
                    <a:pt x="18831" y="11883"/>
                  </a:cubicBezTo>
                  <a:close/>
                  <a:moveTo>
                    <a:pt x="10826" y="6866"/>
                  </a:moveTo>
                  <a:cubicBezTo>
                    <a:pt x="9537" y="6866"/>
                    <a:pt x="8493" y="6152"/>
                    <a:pt x="8493" y="5270"/>
                  </a:cubicBezTo>
                  <a:cubicBezTo>
                    <a:pt x="8493" y="4588"/>
                    <a:pt x="9120" y="4003"/>
                    <a:pt x="10005" y="3777"/>
                  </a:cubicBezTo>
                  <a:cubicBezTo>
                    <a:pt x="10262" y="3712"/>
                    <a:pt x="10536" y="3674"/>
                    <a:pt x="10826" y="3674"/>
                  </a:cubicBezTo>
                  <a:cubicBezTo>
                    <a:pt x="12115" y="3674"/>
                    <a:pt x="13158" y="4388"/>
                    <a:pt x="13158" y="5270"/>
                  </a:cubicBezTo>
                  <a:cubicBezTo>
                    <a:pt x="13158" y="6152"/>
                    <a:pt x="12115" y="6866"/>
                    <a:pt x="10826" y="6866"/>
                  </a:cubicBezTo>
                  <a:close/>
                  <a:moveTo>
                    <a:pt x="14594" y="17861"/>
                  </a:moveTo>
                  <a:cubicBezTo>
                    <a:pt x="14071" y="17861"/>
                    <a:pt x="13650" y="17582"/>
                    <a:pt x="13650" y="17238"/>
                  </a:cubicBezTo>
                  <a:cubicBezTo>
                    <a:pt x="13650" y="16894"/>
                    <a:pt x="14075" y="16615"/>
                    <a:pt x="14594" y="16615"/>
                  </a:cubicBezTo>
                  <a:cubicBezTo>
                    <a:pt x="15114" y="16615"/>
                    <a:pt x="15539" y="16894"/>
                    <a:pt x="15539" y="17238"/>
                  </a:cubicBezTo>
                  <a:cubicBezTo>
                    <a:pt x="15539" y="17582"/>
                    <a:pt x="15118" y="17861"/>
                    <a:pt x="14594" y="1786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5" name="9Slide.vn 130"/>
            <p:cNvSpPr/>
            <p:nvPr/>
          </p:nvSpPr>
          <p:spPr>
            <a:xfrm>
              <a:off x="240654" y="80694"/>
              <a:ext cx="264135" cy="382853"/>
            </a:xfrm>
            <a:custGeom>
              <a:avLst/>
              <a:gdLst/>
              <a:ahLst/>
              <a:cxnLst>
                <a:cxn ang="0">
                  <a:pos x="wd2" y="hd2"/>
                </a:cxn>
                <a:cxn ang="5400000">
                  <a:pos x="wd2" y="hd2"/>
                </a:cxn>
                <a:cxn ang="10800000">
                  <a:pos x="wd2" y="hd2"/>
                </a:cxn>
                <a:cxn ang="16200000">
                  <a:pos x="wd2" y="hd2"/>
                </a:cxn>
              </a:cxnLst>
              <a:rect l="0" t="0" r="r" b="b"/>
              <a:pathLst>
                <a:path w="21600" h="21600" extrusionOk="0">
                  <a:moveTo>
                    <a:pt x="21587" y="10513"/>
                  </a:moveTo>
                  <a:cubicBezTo>
                    <a:pt x="21550" y="9874"/>
                    <a:pt x="21437" y="9249"/>
                    <a:pt x="21245" y="8645"/>
                  </a:cubicBezTo>
                  <a:cubicBezTo>
                    <a:pt x="20961" y="7732"/>
                    <a:pt x="20515" y="6859"/>
                    <a:pt x="19922" y="6047"/>
                  </a:cubicBezTo>
                  <a:cubicBezTo>
                    <a:pt x="19279" y="5163"/>
                    <a:pt x="18465" y="4345"/>
                    <a:pt x="17518" y="3620"/>
                  </a:cubicBezTo>
                  <a:cubicBezTo>
                    <a:pt x="16462" y="2811"/>
                    <a:pt x="15231" y="2111"/>
                    <a:pt x="13866" y="1549"/>
                  </a:cubicBezTo>
                  <a:cubicBezTo>
                    <a:pt x="12910" y="1155"/>
                    <a:pt x="11891" y="826"/>
                    <a:pt x="10819" y="576"/>
                  </a:cubicBezTo>
                  <a:cubicBezTo>
                    <a:pt x="9813" y="340"/>
                    <a:pt x="8761" y="173"/>
                    <a:pt x="7676" y="84"/>
                  </a:cubicBezTo>
                  <a:cubicBezTo>
                    <a:pt x="7037" y="29"/>
                    <a:pt x="6386" y="0"/>
                    <a:pt x="5722" y="0"/>
                  </a:cubicBezTo>
                  <a:cubicBezTo>
                    <a:pt x="5393" y="0"/>
                    <a:pt x="5063" y="6"/>
                    <a:pt x="4737" y="20"/>
                  </a:cubicBezTo>
                  <a:cubicBezTo>
                    <a:pt x="3431" y="75"/>
                    <a:pt x="2162" y="239"/>
                    <a:pt x="960" y="501"/>
                  </a:cubicBezTo>
                  <a:cubicBezTo>
                    <a:pt x="634" y="570"/>
                    <a:pt x="317" y="648"/>
                    <a:pt x="0" y="731"/>
                  </a:cubicBezTo>
                  <a:cubicBezTo>
                    <a:pt x="0" y="731"/>
                    <a:pt x="9003" y="3525"/>
                    <a:pt x="11896" y="9601"/>
                  </a:cubicBezTo>
                  <a:cubicBezTo>
                    <a:pt x="12171" y="9491"/>
                    <a:pt x="12467" y="9408"/>
                    <a:pt x="12780" y="9350"/>
                  </a:cubicBezTo>
                  <a:cubicBezTo>
                    <a:pt x="13094" y="9290"/>
                    <a:pt x="13423" y="9261"/>
                    <a:pt x="13761" y="9261"/>
                  </a:cubicBezTo>
                  <a:cubicBezTo>
                    <a:pt x="16019" y="9261"/>
                    <a:pt x="17848" y="10655"/>
                    <a:pt x="17848" y="12374"/>
                  </a:cubicBezTo>
                  <a:cubicBezTo>
                    <a:pt x="17848" y="13802"/>
                    <a:pt x="16583" y="15006"/>
                    <a:pt x="14863" y="15371"/>
                  </a:cubicBezTo>
                  <a:cubicBezTo>
                    <a:pt x="14513" y="15446"/>
                    <a:pt x="14141" y="15487"/>
                    <a:pt x="13761" y="15487"/>
                  </a:cubicBezTo>
                  <a:cubicBezTo>
                    <a:pt x="13352" y="15487"/>
                    <a:pt x="12956" y="15441"/>
                    <a:pt x="12584" y="15357"/>
                  </a:cubicBezTo>
                  <a:cubicBezTo>
                    <a:pt x="12225" y="17122"/>
                    <a:pt x="11357" y="19057"/>
                    <a:pt x="9813" y="21168"/>
                  </a:cubicBezTo>
                  <a:cubicBezTo>
                    <a:pt x="9708" y="21312"/>
                    <a:pt x="9600" y="21456"/>
                    <a:pt x="9491" y="21600"/>
                  </a:cubicBezTo>
                  <a:cubicBezTo>
                    <a:pt x="9713" y="21563"/>
                    <a:pt x="9930" y="21522"/>
                    <a:pt x="10143" y="21479"/>
                  </a:cubicBezTo>
                  <a:cubicBezTo>
                    <a:pt x="11478" y="21214"/>
                    <a:pt x="12739" y="20831"/>
                    <a:pt x="13903" y="20344"/>
                  </a:cubicBezTo>
                  <a:cubicBezTo>
                    <a:pt x="14325" y="20169"/>
                    <a:pt x="14734" y="19982"/>
                    <a:pt x="15130" y="19780"/>
                  </a:cubicBezTo>
                  <a:cubicBezTo>
                    <a:pt x="16053" y="19314"/>
                    <a:pt x="16896" y="18778"/>
                    <a:pt x="17647" y="18188"/>
                  </a:cubicBezTo>
                  <a:cubicBezTo>
                    <a:pt x="18182" y="17767"/>
                    <a:pt x="18674" y="17318"/>
                    <a:pt x="19112" y="16846"/>
                  </a:cubicBezTo>
                  <a:cubicBezTo>
                    <a:pt x="19822" y="16080"/>
                    <a:pt x="20394" y="15250"/>
                    <a:pt x="20815" y="14372"/>
                  </a:cubicBezTo>
                  <a:cubicBezTo>
                    <a:pt x="21128" y="13716"/>
                    <a:pt x="21354" y="13030"/>
                    <a:pt x="21479" y="12325"/>
                  </a:cubicBezTo>
                  <a:cubicBezTo>
                    <a:pt x="21558" y="11876"/>
                    <a:pt x="21600" y="11418"/>
                    <a:pt x="21600" y="10954"/>
                  </a:cubicBezTo>
                  <a:cubicBezTo>
                    <a:pt x="21600" y="10804"/>
                    <a:pt x="21596" y="10660"/>
                    <a:pt x="21587" y="10513"/>
                  </a:cubicBezTo>
                  <a:close/>
                  <a:moveTo>
                    <a:pt x="13056" y="4037"/>
                  </a:moveTo>
                  <a:cubicBezTo>
                    <a:pt x="12860" y="4118"/>
                    <a:pt x="12630" y="4161"/>
                    <a:pt x="12384" y="4161"/>
                  </a:cubicBezTo>
                  <a:cubicBezTo>
                    <a:pt x="11637" y="4161"/>
                    <a:pt x="11032" y="3744"/>
                    <a:pt x="11032" y="3228"/>
                  </a:cubicBezTo>
                  <a:cubicBezTo>
                    <a:pt x="11032" y="2966"/>
                    <a:pt x="11186" y="2730"/>
                    <a:pt x="11441" y="2560"/>
                  </a:cubicBezTo>
                  <a:cubicBezTo>
                    <a:pt x="11683" y="2396"/>
                    <a:pt x="12017" y="2295"/>
                    <a:pt x="12384" y="2295"/>
                  </a:cubicBezTo>
                  <a:cubicBezTo>
                    <a:pt x="13131" y="2295"/>
                    <a:pt x="13732" y="2713"/>
                    <a:pt x="13732" y="3228"/>
                  </a:cubicBezTo>
                  <a:cubicBezTo>
                    <a:pt x="13732" y="3574"/>
                    <a:pt x="13461" y="3876"/>
                    <a:pt x="13056" y="4037"/>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6" name="9Slide.vn 131"/>
            <p:cNvSpPr/>
            <p:nvPr/>
          </p:nvSpPr>
          <p:spPr>
            <a:xfrm>
              <a:off x="410210" y="37004"/>
              <a:ext cx="90087" cy="1078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8" y="21600"/>
                  </a:lnTo>
                  <a:cubicBezTo>
                    <a:pt x="7612" y="18728"/>
                    <a:pt x="4002" y="16243"/>
                    <a:pt x="0" y="14250"/>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7" name="9Slide.vn 132"/>
            <p:cNvSpPr/>
            <p:nvPr/>
          </p:nvSpPr>
          <p:spPr>
            <a:xfrm>
              <a:off x="484269" y="173638"/>
              <a:ext cx="86361" cy="602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79" y="15802"/>
                    <a:pt x="1813" y="10260"/>
                    <a:pt x="0" y="5103"/>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8" name="9Slide.vn 133"/>
            <p:cNvSpPr/>
            <p:nvPr/>
          </p:nvSpPr>
          <p:spPr>
            <a:xfrm>
              <a:off x="503256" y="267041"/>
              <a:ext cx="56860" cy="320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8" y="16234"/>
                    <a:pt x="562" y="10766"/>
                    <a:pt x="562" y="5228"/>
                  </a:cubicBezTo>
                  <a:cubicBezTo>
                    <a:pt x="562" y="3474"/>
                    <a:pt x="543" y="1720"/>
                    <a:pt x="504" y="0"/>
                  </a:cubicBezTo>
                  <a:cubicBezTo>
                    <a:pt x="6282" y="3061"/>
                    <a:pt x="21600" y="11557"/>
                    <a:pt x="21600" y="11557"/>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69" name="9Slide.vn 134"/>
            <p:cNvSpPr/>
            <p:nvPr/>
          </p:nvSpPr>
          <p:spPr>
            <a:xfrm>
              <a:off x="474316" y="335384"/>
              <a:ext cx="117343" cy="62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6"/>
                  </a:lnTo>
                  <a:cubicBezTo>
                    <a:pt x="1597" y="10525"/>
                    <a:pt x="2884" y="5413"/>
                    <a:pt x="383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0" name="9Slide.vn 135"/>
            <p:cNvSpPr/>
            <p:nvPr/>
          </p:nvSpPr>
          <p:spPr>
            <a:xfrm>
              <a:off x="425624" y="403012"/>
              <a:ext cx="54563" cy="570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4"/>
                  </a:lnTo>
                  <a:cubicBezTo>
                    <a:pt x="4465" y="7554"/>
                    <a:pt x="8547" y="3961"/>
                    <a:pt x="12184"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1" name="9Slide.vn 136"/>
            <p:cNvSpPr/>
            <p:nvPr/>
          </p:nvSpPr>
          <p:spPr>
            <a:xfrm>
              <a:off x="364631" y="441191"/>
              <a:ext cx="52521" cy="961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0"/>
                  </a:lnTo>
                  <a:cubicBezTo>
                    <a:pt x="6717" y="3464"/>
                    <a:pt x="13057" y="1939"/>
                    <a:pt x="1891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2" name="9Slide.vn 137"/>
            <p:cNvSpPr/>
            <p:nvPr/>
          </p:nvSpPr>
          <p:spPr>
            <a:xfrm>
              <a:off x="313846" y="466558"/>
              <a:ext cx="27154" cy="382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5" y="21600"/>
                  </a:lnTo>
                  <a:lnTo>
                    <a:pt x="0" y="1325"/>
                  </a:lnTo>
                  <a:cubicBezTo>
                    <a:pt x="7308" y="1238"/>
                    <a:pt x="14535" y="806"/>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3" name="9Slide.vn 138"/>
            <p:cNvSpPr/>
            <p:nvPr/>
          </p:nvSpPr>
          <p:spPr>
            <a:xfrm>
              <a:off x="236214" y="455125"/>
              <a:ext cx="53848" cy="113208"/>
            </a:xfrm>
            <a:custGeom>
              <a:avLst/>
              <a:gdLst/>
              <a:ahLst/>
              <a:cxnLst>
                <a:cxn ang="0">
                  <a:pos x="wd2" y="hd2"/>
                </a:cxn>
                <a:cxn ang="5400000">
                  <a:pos x="wd2" y="hd2"/>
                </a:cxn>
                <a:cxn ang="10800000">
                  <a:pos x="wd2" y="hd2"/>
                </a:cxn>
                <a:cxn ang="16200000">
                  <a:pos x="wd2" y="hd2"/>
                </a:cxn>
              </a:cxnLst>
              <a:rect l="0" t="0" r="r" b="b"/>
              <a:pathLst>
                <a:path w="21600" h="21600" extrusionOk="0">
                  <a:moveTo>
                    <a:pt x="21600" y="2425"/>
                  </a:moveTo>
                  <a:lnTo>
                    <a:pt x="0" y="21600"/>
                  </a:lnTo>
                  <a:cubicBezTo>
                    <a:pt x="0" y="21600"/>
                    <a:pt x="676" y="4889"/>
                    <a:pt x="983" y="0"/>
                  </a:cubicBezTo>
                  <a:cubicBezTo>
                    <a:pt x="7473" y="1237"/>
                    <a:pt x="14393" y="2065"/>
                    <a:pt x="21600" y="242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4" name="9Slide.vn 139"/>
            <p:cNvSpPr/>
            <p:nvPr/>
          </p:nvSpPr>
          <p:spPr>
            <a:xfrm>
              <a:off x="175476" y="427308"/>
              <a:ext cx="51500" cy="68395"/>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495" y="5916"/>
                    <a:pt x="6337" y="0"/>
                  </a:cubicBezTo>
                  <a:cubicBezTo>
                    <a:pt x="11025" y="2805"/>
                    <a:pt x="16141" y="5207"/>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5" name="9Slide.vn 140"/>
            <p:cNvSpPr/>
            <p:nvPr/>
          </p:nvSpPr>
          <p:spPr>
            <a:xfrm>
              <a:off x="68087" y="370398"/>
              <a:ext cx="114893" cy="111166"/>
            </a:xfrm>
            <a:custGeom>
              <a:avLst/>
              <a:gdLst/>
              <a:ahLst/>
              <a:cxnLst>
                <a:cxn ang="0">
                  <a:pos x="wd2" y="hd2"/>
                </a:cxn>
                <a:cxn ang="5400000">
                  <a:pos x="wd2" y="hd2"/>
                </a:cxn>
                <a:cxn ang="10800000">
                  <a:pos x="wd2" y="hd2"/>
                </a:cxn>
                <a:cxn ang="16200000">
                  <a:pos x="wd2" y="hd2"/>
                </a:cxn>
              </a:cxnLst>
              <a:rect l="0" t="0" r="r" b="b"/>
              <a:pathLst>
                <a:path w="21600" h="21600" extrusionOk="0">
                  <a:moveTo>
                    <a:pt x="21600" y="9848"/>
                  </a:moveTo>
                  <a:lnTo>
                    <a:pt x="0" y="21600"/>
                  </a:lnTo>
                  <a:cubicBezTo>
                    <a:pt x="0" y="21600"/>
                    <a:pt x="10814" y="4592"/>
                    <a:pt x="13837" y="0"/>
                  </a:cubicBezTo>
                  <a:cubicBezTo>
                    <a:pt x="15871" y="3729"/>
                    <a:pt x="18501" y="7051"/>
                    <a:pt x="21600" y="984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6" name="9Slide.vn 141"/>
            <p:cNvSpPr/>
            <p:nvPr/>
          </p:nvSpPr>
          <p:spPr>
            <a:xfrm>
              <a:off x="0" y="286488"/>
              <a:ext cx="129030" cy="57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6" y="0"/>
                  </a:lnTo>
                  <a:cubicBezTo>
                    <a:pt x="19763" y="7567"/>
                    <a:pt x="20464" y="1482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7" name="9Slide.vn 142"/>
            <p:cNvSpPr/>
            <p:nvPr/>
          </p:nvSpPr>
          <p:spPr>
            <a:xfrm>
              <a:off x="56195" y="259548"/>
              <a:ext cx="60841" cy="25401"/>
            </a:xfrm>
            <a:custGeom>
              <a:avLst/>
              <a:gdLst/>
              <a:ahLst/>
              <a:cxnLst>
                <a:cxn ang="0">
                  <a:pos x="wd2" y="hd2"/>
                </a:cxn>
                <a:cxn ang="5400000">
                  <a:pos x="wd2" y="hd2"/>
                </a:cxn>
                <a:cxn ang="10800000">
                  <a:pos x="wd2" y="hd2"/>
                </a:cxn>
                <a:cxn ang="16200000">
                  <a:pos x="wd2" y="hd2"/>
                </a:cxn>
              </a:cxnLst>
              <a:rect l="0" t="0" r="r" b="b"/>
              <a:pathLst>
                <a:path w="21600" h="21600" extrusionOk="0">
                  <a:moveTo>
                    <a:pt x="21419" y="13137"/>
                  </a:moveTo>
                  <a:cubicBezTo>
                    <a:pt x="21419" y="15990"/>
                    <a:pt x="21437" y="18795"/>
                    <a:pt x="21491" y="21600"/>
                  </a:cubicBezTo>
                  <a:lnTo>
                    <a:pt x="0" y="6639"/>
                  </a:lnTo>
                  <a:cubicBezTo>
                    <a:pt x="0" y="6639"/>
                    <a:pt x="16146" y="1636"/>
                    <a:pt x="21600" y="0"/>
                  </a:cubicBezTo>
                  <a:cubicBezTo>
                    <a:pt x="21473" y="4348"/>
                    <a:pt x="21419" y="8743"/>
                    <a:pt x="21419" y="1313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8" name="9Slide.vn 143"/>
            <p:cNvSpPr/>
            <p:nvPr/>
          </p:nvSpPr>
          <p:spPr>
            <a:xfrm>
              <a:off x="31491" y="193697"/>
              <a:ext cx="101622" cy="53746"/>
            </a:xfrm>
            <a:custGeom>
              <a:avLst/>
              <a:gdLst/>
              <a:ahLst/>
              <a:cxnLst>
                <a:cxn ang="0">
                  <a:pos x="wd2" y="hd2"/>
                </a:cxn>
                <a:cxn ang="5400000">
                  <a:pos x="wd2" y="hd2"/>
                </a:cxn>
                <a:cxn ang="10800000">
                  <a:pos x="wd2" y="hd2"/>
                </a:cxn>
                <a:cxn ang="16200000">
                  <a:pos x="wd2" y="hd2"/>
                </a:cxn>
              </a:cxnLst>
              <a:rect l="0" t="0" r="r" b="b"/>
              <a:pathLst>
                <a:path w="21600" h="21600" extrusionOk="0">
                  <a:moveTo>
                    <a:pt x="21600" y="964"/>
                  </a:moveTo>
                  <a:cubicBezTo>
                    <a:pt x="20081" y="7426"/>
                    <a:pt x="19018" y="14339"/>
                    <a:pt x="18476" y="21600"/>
                  </a:cubicBezTo>
                  <a:lnTo>
                    <a:pt x="0" y="0"/>
                  </a:lnTo>
                  <a:lnTo>
                    <a:pt x="21600" y="964"/>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79" name="9Slide.vn 144"/>
            <p:cNvSpPr/>
            <p:nvPr/>
          </p:nvSpPr>
          <p:spPr>
            <a:xfrm>
              <a:off x="121526" y="154396"/>
              <a:ext cx="29502" cy="27205"/>
            </a:xfrm>
            <a:custGeom>
              <a:avLst/>
              <a:gdLst/>
              <a:ahLst/>
              <a:cxnLst>
                <a:cxn ang="0">
                  <a:pos x="wd2" y="hd2"/>
                </a:cxn>
                <a:cxn ang="5400000">
                  <a:pos x="wd2" y="hd2"/>
                </a:cxn>
                <a:cxn ang="10800000">
                  <a:pos x="wd2" y="hd2"/>
                </a:cxn>
                <a:cxn ang="16200000">
                  <a:pos x="wd2" y="hd2"/>
                </a:cxn>
              </a:cxnLst>
              <a:rect l="0" t="0" r="r" b="b"/>
              <a:pathLst>
                <a:path w="21600" h="21600" extrusionOk="0">
                  <a:moveTo>
                    <a:pt x="21600" y="7821"/>
                  </a:moveTo>
                  <a:cubicBezTo>
                    <a:pt x="18760" y="12239"/>
                    <a:pt x="16144" y="16859"/>
                    <a:pt x="13752" y="21600"/>
                  </a:cubicBezTo>
                  <a:lnTo>
                    <a:pt x="0" y="0"/>
                  </a:lnTo>
                  <a:lnTo>
                    <a:pt x="21600" y="7821"/>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0" name="9Slide.vn 145"/>
            <p:cNvSpPr/>
            <p:nvPr/>
          </p:nvSpPr>
          <p:spPr>
            <a:xfrm>
              <a:off x="135715" y="58032"/>
              <a:ext cx="62373" cy="88249"/>
            </a:xfrm>
            <a:custGeom>
              <a:avLst/>
              <a:gdLst/>
              <a:ahLst/>
              <a:cxnLst>
                <a:cxn ang="0">
                  <a:pos x="wd2" y="hd2"/>
                </a:cxn>
                <a:cxn ang="5400000">
                  <a:pos x="wd2" y="hd2"/>
                </a:cxn>
                <a:cxn ang="10800000">
                  <a:pos x="wd2" y="hd2"/>
                </a:cxn>
                <a:cxn ang="16200000">
                  <a:pos x="wd2" y="hd2"/>
                </a:cxn>
              </a:cxnLst>
              <a:rect l="0" t="0" r="r" b="b"/>
              <a:pathLst>
                <a:path w="21600" h="21600" extrusionOk="0">
                  <a:moveTo>
                    <a:pt x="21600" y="14342"/>
                  </a:moveTo>
                  <a:cubicBezTo>
                    <a:pt x="17411" y="16453"/>
                    <a:pt x="13575" y="18889"/>
                    <a:pt x="10199" y="21600"/>
                  </a:cubicBezTo>
                  <a:cubicBezTo>
                    <a:pt x="7583" y="15903"/>
                    <a:pt x="0" y="0"/>
                    <a:pt x="0" y="0"/>
                  </a:cubicBezTo>
                  <a:lnTo>
                    <a:pt x="21600" y="143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1" name="9Slide.vn 146"/>
            <p:cNvSpPr/>
            <p:nvPr/>
          </p:nvSpPr>
          <p:spPr>
            <a:xfrm>
              <a:off x="211468" y="66658"/>
              <a:ext cx="25401" cy="40884"/>
            </a:xfrm>
            <a:custGeom>
              <a:avLst/>
              <a:gdLst/>
              <a:ahLst/>
              <a:cxnLst>
                <a:cxn ang="0">
                  <a:pos x="wd2" y="hd2"/>
                </a:cxn>
                <a:cxn ang="5400000">
                  <a:pos x="wd2" y="hd2"/>
                </a:cxn>
                <a:cxn ang="10800000">
                  <a:pos x="wd2" y="hd2"/>
                </a:cxn>
                <a:cxn ang="16200000">
                  <a:pos x="wd2" y="hd2"/>
                </a:cxn>
              </a:cxnLst>
              <a:rect l="0" t="0" r="r" b="b"/>
              <a:pathLst>
                <a:path w="21600" h="21600" extrusionOk="0">
                  <a:moveTo>
                    <a:pt x="21600" y="15182"/>
                  </a:moveTo>
                  <a:cubicBezTo>
                    <a:pt x="14113" y="17016"/>
                    <a:pt x="6897" y="19173"/>
                    <a:pt x="0" y="21600"/>
                  </a:cubicBezTo>
                  <a:lnTo>
                    <a:pt x="0" y="0"/>
                  </a:lnTo>
                  <a:lnTo>
                    <a:pt x="21600" y="1518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2" name="9Slide.vn 147"/>
            <p:cNvSpPr/>
            <p:nvPr/>
          </p:nvSpPr>
          <p:spPr>
            <a:xfrm>
              <a:off x="252393" y="0"/>
              <a:ext cx="46193" cy="89576"/>
            </a:xfrm>
            <a:custGeom>
              <a:avLst/>
              <a:gdLst/>
              <a:ahLst/>
              <a:cxnLst>
                <a:cxn ang="0">
                  <a:pos x="wd2" y="hd2"/>
                </a:cxn>
                <a:cxn ang="5400000">
                  <a:pos x="wd2" y="hd2"/>
                </a:cxn>
                <a:cxn ang="10800000">
                  <a:pos x="wd2" y="hd2"/>
                </a:cxn>
                <a:cxn ang="16200000">
                  <a:pos x="wd2" y="hd2"/>
                </a:cxn>
              </a:cxnLst>
              <a:rect l="0" t="0" r="r" b="b"/>
              <a:pathLst>
                <a:path w="21600" h="21600" extrusionOk="0">
                  <a:moveTo>
                    <a:pt x="21600" y="19545"/>
                  </a:moveTo>
                  <a:cubicBezTo>
                    <a:pt x="14130" y="19778"/>
                    <a:pt x="6874" y="20480"/>
                    <a:pt x="0" y="21600"/>
                  </a:cubicBezTo>
                  <a:cubicBezTo>
                    <a:pt x="1408" y="17243"/>
                    <a:pt x="7160" y="0"/>
                    <a:pt x="7160" y="0"/>
                  </a:cubicBezTo>
                  <a:lnTo>
                    <a:pt x="21600" y="19545"/>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3" name="9Slide.vn 148"/>
            <p:cNvSpPr/>
            <p:nvPr/>
          </p:nvSpPr>
          <p:spPr>
            <a:xfrm>
              <a:off x="334517" y="48896"/>
              <a:ext cx="38434" cy="419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7" y="19445"/>
                    <a:pt x="7458" y="17921"/>
                    <a:pt x="0" y="17107"/>
                  </a:cubicBezTo>
                  <a:lnTo>
                    <a:pt x="18445"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4" name="9Slide.vn 149"/>
            <p:cNvSpPr/>
            <p:nvPr/>
          </p:nvSpPr>
          <p:spPr>
            <a:xfrm>
              <a:off x="239324" y="157407"/>
              <a:ext cx="46604" cy="55431"/>
            </a:xfrm>
            <a:custGeom>
              <a:avLst/>
              <a:gdLst/>
              <a:ahLst/>
              <a:cxnLst>
                <a:cxn ang="0">
                  <a:pos x="wd2" y="hd2"/>
                </a:cxn>
                <a:cxn ang="5400000">
                  <a:pos x="wd2" y="hd2"/>
                </a:cxn>
                <a:cxn ang="10800000">
                  <a:pos x="wd2" y="hd2"/>
                </a:cxn>
                <a:cxn ang="16200000">
                  <a:pos x="wd2" y="hd2"/>
                </a:cxn>
              </a:cxnLst>
              <a:rect l="0" t="0" r="r" b="b"/>
              <a:pathLst>
                <a:path w="16885" h="21600" extrusionOk="0">
                  <a:moveTo>
                    <a:pt x="16885" y="10800"/>
                  </a:moveTo>
                  <a:cubicBezTo>
                    <a:pt x="16885" y="16767"/>
                    <a:pt x="12021" y="21600"/>
                    <a:pt x="6011" y="21600"/>
                  </a:cubicBezTo>
                  <a:cubicBezTo>
                    <a:pt x="-4715" y="10442"/>
                    <a:pt x="2183" y="696"/>
                    <a:pt x="2183" y="696"/>
                  </a:cubicBezTo>
                  <a:cubicBezTo>
                    <a:pt x="3385" y="259"/>
                    <a:pt x="4661" y="0"/>
                    <a:pt x="6011" y="0"/>
                  </a:cubicBezTo>
                  <a:cubicBezTo>
                    <a:pt x="12021" y="0"/>
                    <a:pt x="16885" y="4833"/>
                    <a:pt x="16885"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5" name="9Slide.vn 150"/>
            <p:cNvSpPr/>
            <p:nvPr/>
          </p:nvSpPr>
          <p:spPr>
            <a:xfrm>
              <a:off x="225903" y="159193"/>
              <a:ext cx="30013" cy="536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1" y="21600"/>
                    <a:pt x="0" y="16606"/>
                    <a:pt x="0" y="10440"/>
                  </a:cubicBezTo>
                  <a:cubicBezTo>
                    <a:pt x="0" y="5672"/>
                    <a:pt x="5804" y="1582"/>
                    <a:pt x="13996" y="0"/>
                  </a:cubicBezTo>
                  <a:cubicBezTo>
                    <a:pt x="13996" y="0"/>
                    <a:pt x="294" y="10070"/>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6" name="9Slide.vn 151"/>
            <p:cNvSpPr/>
            <p:nvPr/>
          </p:nvSpPr>
          <p:spPr>
            <a:xfrm>
              <a:off x="297446" y="245808"/>
              <a:ext cx="25401" cy="352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56" y="21600"/>
                    <a:pt x="0" y="16599"/>
                    <a:pt x="0" y="10441"/>
                  </a:cubicBezTo>
                  <a:cubicBezTo>
                    <a:pt x="0" y="5658"/>
                    <a:pt x="5805" y="1594"/>
                    <a:pt x="13954" y="0"/>
                  </a:cubicBezTo>
                  <a:cubicBezTo>
                    <a:pt x="14009" y="0"/>
                    <a:pt x="279" y="10066"/>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7" name="9Slide.vn 152"/>
            <p:cNvSpPr/>
            <p:nvPr/>
          </p:nvSpPr>
          <p:spPr>
            <a:xfrm>
              <a:off x="375231" y="126068"/>
              <a:ext cx="25401" cy="28380"/>
            </a:xfrm>
            <a:custGeom>
              <a:avLst/>
              <a:gdLst/>
              <a:ahLst/>
              <a:cxnLst>
                <a:cxn ang="0">
                  <a:pos x="wd2" y="hd2"/>
                </a:cxn>
                <a:cxn ang="5400000">
                  <a:pos x="wd2" y="hd2"/>
                </a:cxn>
                <a:cxn ang="10800000">
                  <a:pos x="wd2" y="hd2"/>
                </a:cxn>
                <a:cxn ang="16200000">
                  <a:pos x="wd2" y="hd2"/>
                </a:cxn>
              </a:cxnLst>
              <a:rect l="0" t="0" r="r" b="b"/>
              <a:pathLst>
                <a:path w="21600" h="21600" extrusionOk="0">
                  <a:moveTo>
                    <a:pt x="21600" y="19929"/>
                  </a:moveTo>
                  <a:cubicBezTo>
                    <a:pt x="19507" y="21017"/>
                    <a:pt x="17058" y="21600"/>
                    <a:pt x="14430" y="21600"/>
                  </a:cubicBezTo>
                  <a:cubicBezTo>
                    <a:pt x="6458" y="21600"/>
                    <a:pt x="0" y="15967"/>
                    <a:pt x="0" y="9013"/>
                  </a:cubicBezTo>
                  <a:cubicBezTo>
                    <a:pt x="0" y="5478"/>
                    <a:pt x="1648" y="2292"/>
                    <a:pt x="4365" y="0"/>
                  </a:cubicBezTo>
                  <a:cubicBezTo>
                    <a:pt x="4365" y="39"/>
                    <a:pt x="935" y="13558"/>
                    <a:pt x="21600" y="1992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8" name="9Slide.vn 153"/>
            <p:cNvSpPr/>
            <p:nvPr/>
          </p:nvSpPr>
          <p:spPr>
            <a:xfrm>
              <a:off x="380311" y="121373"/>
              <a:ext cx="28267" cy="30829"/>
            </a:xfrm>
            <a:custGeom>
              <a:avLst/>
              <a:gdLst/>
              <a:ahLst/>
              <a:cxnLst>
                <a:cxn ang="0">
                  <a:pos x="wd2" y="hd2"/>
                </a:cxn>
                <a:cxn ang="5400000">
                  <a:pos x="wd2" y="hd2"/>
                </a:cxn>
                <a:cxn ang="10800000">
                  <a:pos x="wd2" y="hd2"/>
                </a:cxn>
                <a:cxn ang="16200000">
                  <a:pos x="wd2" y="hd2"/>
                </a:cxn>
              </a:cxnLst>
              <a:rect l="0" t="0" r="r" b="b"/>
              <a:pathLst>
                <a:path w="19108" h="21600" extrusionOk="0">
                  <a:moveTo>
                    <a:pt x="19108" y="11587"/>
                  </a:moveTo>
                  <a:cubicBezTo>
                    <a:pt x="19108" y="15878"/>
                    <a:pt x="16865" y="19633"/>
                    <a:pt x="13518" y="21600"/>
                  </a:cubicBezTo>
                  <a:cubicBezTo>
                    <a:pt x="-2492" y="15735"/>
                    <a:pt x="165" y="3290"/>
                    <a:pt x="165" y="3290"/>
                  </a:cubicBezTo>
                  <a:cubicBezTo>
                    <a:pt x="2166" y="1252"/>
                    <a:pt x="4927" y="0"/>
                    <a:pt x="7963" y="0"/>
                  </a:cubicBezTo>
                  <a:cubicBezTo>
                    <a:pt x="14139" y="36"/>
                    <a:pt x="19108" y="5185"/>
                    <a:pt x="19108" y="1158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89" name="9Slide.vn 154"/>
            <p:cNvSpPr/>
            <p:nvPr/>
          </p:nvSpPr>
          <p:spPr>
            <a:xfrm>
              <a:off x="426403" y="181660"/>
              <a:ext cx="25401" cy="25401"/>
            </a:xfrm>
            <a:custGeom>
              <a:avLst/>
              <a:gdLst/>
              <a:ahLst/>
              <a:cxnLst>
                <a:cxn ang="0">
                  <a:pos x="wd2" y="hd2"/>
                </a:cxn>
                <a:cxn ang="5400000">
                  <a:pos x="wd2" y="hd2"/>
                </a:cxn>
                <a:cxn ang="10800000">
                  <a:pos x="wd2" y="hd2"/>
                </a:cxn>
                <a:cxn ang="16200000">
                  <a:pos x="wd2" y="hd2"/>
                </a:cxn>
              </a:cxnLst>
              <a:rect l="0" t="0" r="r" b="b"/>
              <a:pathLst>
                <a:path w="19114" h="21600" extrusionOk="0">
                  <a:moveTo>
                    <a:pt x="19114" y="11576"/>
                  </a:moveTo>
                  <a:cubicBezTo>
                    <a:pt x="19114" y="15872"/>
                    <a:pt x="16867" y="19631"/>
                    <a:pt x="13527" y="21600"/>
                  </a:cubicBezTo>
                  <a:cubicBezTo>
                    <a:pt x="-2486" y="15753"/>
                    <a:pt x="164" y="3282"/>
                    <a:pt x="164" y="3282"/>
                  </a:cubicBezTo>
                  <a:cubicBezTo>
                    <a:pt x="2179" y="1253"/>
                    <a:pt x="4945" y="0"/>
                    <a:pt x="7939" y="0"/>
                  </a:cubicBezTo>
                  <a:cubicBezTo>
                    <a:pt x="14103" y="0"/>
                    <a:pt x="19114" y="5191"/>
                    <a:pt x="19114" y="1157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0" name="9Slide.vn 155"/>
            <p:cNvSpPr/>
            <p:nvPr/>
          </p:nvSpPr>
          <p:spPr>
            <a:xfrm>
              <a:off x="382011" y="176250"/>
              <a:ext cx="25401" cy="25401"/>
            </a:xfrm>
            <a:custGeom>
              <a:avLst/>
              <a:gdLst/>
              <a:ahLst/>
              <a:cxnLst>
                <a:cxn ang="0">
                  <a:pos x="wd2" y="hd2"/>
                </a:cxn>
                <a:cxn ang="5400000">
                  <a:pos x="wd2" y="hd2"/>
                </a:cxn>
                <a:cxn ang="10800000">
                  <a:pos x="wd2" y="hd2"/>
                </a:cxn>
                <a:cxn ang="16200000">
                  <a:pos x="wd2" y="hd2"/>
                </a:cxn>
              </a:cxnLst>
              <a:rect l="0" t="0" r="r" b="b"/>
              <a:pathLst>
                <a:path w="19087" h="21600" extrusionOk="0">
                  <a:moveTo>
                    <a:pt x="19087" y="11550"/>
                  </a:moveTo>
                  <a:cubicBezTo>
                    <a:pt x="19087" y="15825"/>
                    <a:pt x="16840" y="19575"/>
                    <a:pt x="13506" y="21600"/>
                  </a:cubicBezTo>
                  <a:cubicBezTo>
                    <a:pt x="-2513" y="15750"/>
                    <a:pt x="169" y="3300"/>
                    <a:pt x="169" y="3300"/>
                  </a:cubicBezTo>
                  <a:cubicBezTo>
                    <a:pt x="2198" y="1275"/>
                    <a:pt x="4952" y="0"/>
                    <a:pt x="7997" y="0"/>
                  </a:cubicBezTo>
                  <a:cubicBezTo>
                    <a:pt x="14086" y="0"/>
                    <a:pt x="19087" y="5175"/>
                    <a:pt x="19087" y="115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1" name="9Slide.vn 156"/>
            <p:cNvSpPr/>
            <p:nvPr/>
          </p:nvSpPr>
          <p:spPr>
            <a:xfrm>
              <a:off x="358915" y="246370"/>
              <a:ext cx="63495" cy="108768"/>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41" y="21458"/>
                    <a:pt x="18596" y="21600"/>
                    <a:pt x="17016" y="21600"/>
                  </a:cubicBezTo>
                  <a:cubicBezTo>
                    <a:pt x="15315" y="21600"/>
                    <a:pt x="13665" y="21438"/>
                    <a:pt x="12120" y="21144"/>
                  </a:cubicBezTo>
                  <a:cubicBezTo>
                    <a:pt x="5105" y="19786"/>
                    <a:pt x="0" y="15599"/>
                    <a:pt x="0" y="10643"/>
                  </a:cubicBezTo>
                  <a:cubicBezTo>
                    <a:pt x="0" y="6386"/>
                    <a:pt x="3768" y="2706"/>
                    <a:pt x="9255" y="882"/>
                  </a:cubicBezTo>
                  <a:cubicBezTo>
                    <a:pt x="10401" y="497"/>
                    <a:pt x="11634" y="203"/>
                    <a:pt x="12936" y="0"/>
                  </a:cubicBezTo>
                  <a:cubicBezTo>
                    <a:pt x="12936" y="0"/>
                    <a:pt x="11668" y="1389"/>
                    <a:pt x="10574" y="3507"/>
                  </a:cubicBezTo>
                  <a:cubicBezTo>
                    <a:pt x="8873" y="6872"/>
                    <a:pt x="7675" y="12082"/>
                    <a:pt x="12832" y="16583"/>
                  </a:cubicBezTo>
                  <a:cubicBezTo>
                    <a:pt x="14759" y="18275"/>
                    <a:pt x="17589" y="19846"/>
                    <a:pt x="21600" y="21195"/>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2" name="9Slide.vn 157"/>
            <p:cNvSpPr/>
            <p:nvPr/>
          </p:nvSpPr>
          <p:spPr>
            <a:xfrm>
              <a:off x="294964" y="380257"/>
              <a:ext cx="25401" cy="25401"/>
            </a:xfrm>
            <a:custGeom>
              <a:avLst/>
              <a:gdLst/>
              <a:ahLst/>
              <a:cxnLst>
                <a:cxn ang="0">
                  <a:pos x="wd2" y="hd2"/>
                </a:cxn>
                <a:cxn ang="5400000">
                  <a:pos x="wd2" y="hd2"/>
                </a:cxn>
                <a:cxn ang="10800000">
                  <a:pos x="wd2" y="hd2"/>
                </a:cxn>
                <a:cxn ang="16200000">
                  <a:pos x="wd2" y="hd2"/>
                </a:cxn>
              </a:cxnLst>
              <a:rect l="0" t="0" r="r" b="b"/>
              <a:pathLst>
                <a:path w="15476" h="21600" extrusionOk="0">
                  <a:moveTo>
                    <a:pt x="15476" y="10800"/>
                  </a:moveTo>
                  <a:cubicBezTo>
                    <a:pt x="15476" y="16760"/>
                    <a:pt x="10720" y="21600"/>
                    <a:pt x="4898" y="21600"/>
                  </a:cubicBezTo>
                  <a:cubicBezTo>
                    <a:pt x="-6124" y="8508"/>
                    <a:pt x="4898" y="0"/>
                    <a:pt x="4898" y="0"/>
                  </a:cubicBezTo>
                  <a:cubicBezTo>
                    <a:pt x="10765" y="51"/>
                    <a:pt x="15476" y="4891"/>
                    <a:pt x="15476"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3" name="9Slide.vn 158"/>
            <p:cNvSpPr/>
            <p:nvPr/>
          </p:nvSpPr>
          <p:spPr>
            <a:xfrm>
              <a:off x="385760" y="244839"/>
              <a:ext cx="73143" cy="108257"/>
            </a:xfrm>
            <a:custGeom>
              <a:avLst/>
              <a:gdLst/>
              <a:ahLst/>
              <a:cxnLst>
                <a:cxn ang="0">
                  <a:pos x="wd2" y="hd2"/>
                </a:cxn>
                <a:cxn ang="5400000">
                  <a:pos x="wd2" y="hd2"/>
                </a:cxn>
                <a:cxn ang="10800000">
                  <a:pos x="wd2" y="hd2"/>
                </a:cxn>
                <a:cxn ang="16200000">
                  <a:pos x="wd2" y="hd2"/>
                </a:cxn>
              </a:cxnLst>
              <a:rect l="0" t="0" r="r" b="b"/>
              <a:pathLst>
                <a:path w="20418" h="21590" extrusionOk="0">
                  <a:moveTo>
                    <a:pt x="20418" y="10994"/>
                  </a:moveTo>
                  <a:cubicBezTo>
                    <a:pt x="20418" y="16042"/>
                    <a:pt x="16101" y="20297"/>
                    <a:pt x="10231" y="21590"/>
                  </a:cubicBezTo>
                  <a:cubicBezTo>
                    <a:pt x="6939" y="20236"/>
                    <a:pt x="4631" y="18648"/>
                    <a:pt x="3050" y="16969"/>
                  </a:cubicBezTo>
                  <a:cubicBezTo>
                    <a:pt x="-1182" y="12449"/>
                    <a:pt x="-199" y="7217"/>
                    <a:pt x="1197" y="3838"/>
                  </a:cubicBezTo>
                  <a:cubicBezTo>
                    <a:pt x="2081" y="1710"/>
                    <a:pt x="3135" y="316"/>
                    <a:pt x="3135" y="316"/>
                  </a:cubicBezTo>
                  <a:cubicBezTo>
                    <a:pt x="4204" y="102"/>
                    <a:pt x="5329" y="0"/>
                    <a:pt x="6483" y="0"/>
                  </a:cubicBezTo>
                  <a:cubicBezTo>
                    <a:pt x="14163" y="-10"/>
                    <a:pt x="20418" y="4917"/>
                    <a:pt x="20418" y="1099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4" name="9Slide.vn 159"/>
            <p:cNvSpPr/>
            <p:nvPr/>
          </p:nvSpPr>
          <p:spPr>
            <a:xfrm>
              <a:off x="285630" y="380257"/>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5" name="9Slide.vn 160"/>
            <p:cNvSpPr/>
            <p:nvPr/>
          </p:nvSpPr>
          <p:spPr>
            <a:xfrm>
              <a:off x="236733" y="330851"/>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429" name="9Slide.vn 161"/>
          <p:cNvGrpSpPr/>
          <p:nvPr/>
        </p:nvGrpSpPr>
        <p:grpSpPr>
          <a:xfrm>
            <a:off x="3343385" y="4294266"/>
            <a:ext cx="400697" cy="384957"/>
            <a:chOff x="0" y="0"/>
            <a:chExt cx="400696" cy="384956"/>
          </a:xfrm>
        </p:grpSpPr>
        <p:sp>
          <p:nvSpPr>
            <p:cNvPr id="1397" name="9Slide.vn 162"/>
            <p:cNvSpPr/>
            <p:nvPr/>
          </p:nvSpPr>
          <p:spPr>
            <a:xfrm>
              <a:off x="78881" y="63493"/>
              <a:ext cx="188368" cy="254094"/>
            </a:xfrm>
            <a:custGeom>
              <a:avLst/>
              <a:gdLst/>
              <a:ahLst/>
              <a:cxnLst>
                <a:cxn ang="0">
                  <a:pos x="wd2" y="hd2"/>
                </a:cxn>
                <a:cxn ang="5400000">
                  <a:pos x="wd2" y="hd2"/>
                </a:cxn>
                <a:cxn ang="10800000">
                  <a:pos x="wd2" y="hd2"/>
                </a:cxn>
                <a:cxn ang="16200000">
                  <a:pos x="wd2" y="hd2"/>
                </a:cxn>
              </a:cxnLst>
              <a:rect l="0" t="0" r="r" b="b"/>
              <a:pathLst>
                <a:path w="21600" h="21600" extrusionOk="0">
                  <a:moveTo>
                    <a:pt x="18825" y="11873"/>
                  </a:moveTo>
                  <a:cubicBezTo>
                    <a:pt x="18825" y="10640"/>
                    <a:pt x="19687" y="9572"/>
                    <a:pt x="20940" y="9047"/>
                  </a:cubicBezTo>
                  <a:cubicBezTo>
                    <a:pt x="18192" y="2851"/>
                    <a:pt x="9645" y="0"/>
                    <a:pt x="9645" y="0"/>
                  </a:cubicBezTo>
                  <a:cubicBezTo>
                    <a:pt x="9530" y="35"/>
                    <a:pt x="9416" y="65"/>
                    <a:pt x="9308" y="100"/>
                  </a:cubicBezTo>
                  <a:cubicBezTo>
                    <a:pt x="8655" y="300"/>
                    <a:pt x="8022" y="534"/>
                    <a:pt x="7422" y="799"/>
                  </a:cubicBezTo>
                  <a:cubicBezTo>
                    <a:pt x="7052" y="959"/>
                    <a:pt x="6688" y="1133"/>
                    <a:pt x="6345" y="1318"/>
                  </a:cubicBezTo>
                  <a:cubicBezTo>
                    <a:pt x="5408" y="1812"/>
                    <a:pt x="4546" y="2387"/>
                    <a:pt x="3785" y="3026"/>
                  </a:cubicBezTo>
                  <a:cubicBezTo>
                    <a:pt x="3395" y="3355"/>
                    <a:pt x="3031" y="3700"/>
                    <a:pt x="2687" y="4059"/>
                  </a:cubicBezTo>
                  <a:cubicBezTo>
                    <a:pt x="2384" y="4379"/>
                    <a:pt x="2108" y="4713"/>
                    <a:pt x="1852" y="5058"/>
                  </a:cubicBezTo>
                  <a:cubicBezTo>
                    <a:pt x="1650" y="5328"/>
                    <a:pt x="1468" y="5607"/>
                    <a:pt x="1293" y="5892"/>
                  </a:cubicBezTo>
                  <a:cubicBezTo>
                    <a:pt x="741" y="6816"/>
                    <a:pt x="350" y="7809"/>
                    <a:pt x="148" y="8848"/>
                  </a:cubicBezTo>
                  <a:cubicBezTo>
                    <a:pt x="101" y="9097"/>
                    <a:pt x="67" y="9347"/>
                    <a:pt x="40" y="9602"/>
                  </a:cubicBezTo>
                  <a:cubicBezTo>
                    <a:pt x="13" y="9871"/>
                    <a:pt x="0" y="10146"/>
                    <a:pt x="0" y="10426"/>
                  </a:cubicBezTo>
                  <a:cubicBezTo>
                    <a:pt x="0" y="10605"/>
                    <a:pt x="7" y="10780"/>
                    <a:pt x="20" y="10960"/>
                  </a:cubicBezTo>
                  <a:lnTo>
                    <a:pt x="27" y="11100"/>
                  </a:lnTo>
                  <a:cubicBezTo>
                    <a:pt x="121" y="12253"/>
                    <a:pt x="444" y="13356"/>
                    <a:pt x="977" y="14390"/>
                  </a:cubicBezTo>
                  <a:cubicBezTo>
                    <a:pt x="1253" y="14924"/>
                    <a:pt x="1576" y="15444"/>
                    <a:pt x="1953" y="15933"/>
                  </a:cubicBezTo>
                  <a:cubicBezTo>
                    <a:pt x="2795" y="17036"/>
                    <a:pt x="3886" y="18020"/>
                    <a:pt x="5166" y="18849"/>
                  </a:cubicBezTo>
                  <a:cubicBezTo>
                    <a:pt x="5355" y="18974"/>
                    <a:pt x="5557" y="19093"/>
                    <a:pt x="5752" y="19208"/>
                  </a:cubicBezTo>
                  <a:cubicBezTo>
                    <a:pt x="6621" y="19718"/>
                    <a:pt x="7570" y="20157"/>
                    <a:pt x="8581" y="20516"/>
                  </a:cubicBezTo>
                  <a:cubicBezTo>
                    <a:pt x="8877" y="20621"/>
                    <a:pt x="9180" y="20721"/>
                    <a:pt x="9490" y="20811"/>
                  </a:cubicBezTo>
                  <a:cubicBezTo>
                    <a:pt x="10749" y="21186"/>
                    <a:pt x="12090" y="21435"/>
                    <a:pt x="13484" y="21540"/>
                  </a:cubicBezTo>
                  <a:cubicBezTo>
                    <a:pt x="14009" y="21580"/>
                    <a:pt x="14541" y="21600"/>
                    <a:pt x="15080" y="21600"/>
                  </a:cubicBezTo>
                  <a:cubicBezTo>
                    <a:pt x="15161" y="21600"/>
                    <a:pt x="15242" y="21600"/>
                    <a:pt x="15329" y="21600"/>
                  </a:cubicBezTo>
                  <a:cubicBezTo>
                    <a:pt x="16043" y="21590"/>
                    <a:pt x="16751" y="21545"/>
                    <a:pt x="17444" y="21465"/>
                  </a:cubicBezTo>
                  <a:cubicBezTo>
                    <a:pt x="17855" y="21415"/>
                    <a:pt x="18259" y="21355"/>
                    <a:pt x="18657" y="21285"/>
                  </a:cubicBezTo>
                  <a:cubicBezTo>
                    <a:pt x="18764" y="21136"/>
                    <a:pt x="18865" y="20991"/>
                    <a:pt x="18966" y="20846"/>
                  </a:cubicBezTo>
                  <a:cubicBezTo>
                    <a:pt x="20435" y="18694"/>
                    <a:pt x="21263" y="16717"/>
                    <a:pt x="21600" y="14919"/>
                  </a:cubicBezTo>
                  <a:cubicBezTo>
                    <a:pt x="19990" y="14525"/>
                    <a:pt x="18825" y="13312"/>
                    <a:pt x="18825" y="11873"/>
                  </a:cubicBezTo>
                  <a:close/>
                  <a:moveTo>
                    <a:pt x="10830" y="6855"/>
                  </a:moveTo>
                  <a:cubicBezTo>
                    <a:pt x="9544" y="6855"/>
                    <a:pt x="8500" y="6141"/>
                    <a:pt x="8500" y="5263"/>
                  </a:cubicBezTo>
                  <a:cubicBezTo>
                    <a:pt x="8500" y="4579"/>
                    <a:pt x="9126" y="3999"/>
                    <a:pt x="10009" y="3770"/>
                  </a:cubicBezTo>
                  <a:cubicBezTo>
                    <a:pt x="10265" y="3705"/>
                    <a:pt x="10541" y="3670"/>
                    <a:pt x="10830" y="3670"/>
                  </a:cubicBezTo>
                  <a:cubicBezTo>
                    <a:pt x="12117" y="3670"/>
                    <a:pt x="13161" y="4384"/>
                    <a:pt x="13161" y="5263"/>
                  </a:cubicBezTo>
                  <a:cubicBezTo>
                    <a:pt x="13161" y="6141"/>
                    <a:pt x="12117" y="6855"/>
                    <a:pt x="10830" y="6855"/>
                  </a:cubicBezTo>
                  <a:close/>
                  <a:moveTo>
                    <a:pt x="14595" y="17850"/>
                  </a:moveTo>
                  <a:cubicBezTo>
                    <a:pt x="14077" y="17850"/>
                    <a:pt x="13652" y="17571"/>
                    <a:pt x="13652" y="17226"/>
                  </a:cubicBezTo>
                  <a:cubicBezTo>
                    <a:pt x="13652" y="16882"/>
                    <a:pt x="14077" y="16602"/>
                    <a:pt x="14595" y="16602"/>
                  </a:cubicBezTo>
                  <a:cubicBezTo>
                    <a:pt x="15114" y="16602"/>
                    <a:pt x="15538" y="16882"/>
                    <a:pt x="15538" y="17226"/>
                  </a:cubicBezTo>
                  <a:cubicBezTo>
                    <a:pt x="15538" y="17571"/>
                    <a:pt x="15114" y="17850"/>
                    <a:pt x="14595" y="178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8" name="9Slide.vn 163"/>
            <p:cNvSpPr/>
            <p:nvPr/>
          </p:nvSpPr>
          <p:spPr>
            <a:xfrm>
              <a:off x="162991" y="54624"/>
              <a:ext cx="178832" cy="259204"/>
            </a:xfrm>
            <a:custGeom>
              <a:avLst/>
              <a:gdLst/>
              <a:ahLst/>
              <a:cxnLst>
                <a:cxn ang="0">
                  <a:pos x="wd2" y="hd2"/>
                </a:cxn>
                <a:cxn ang="5400000">
                  <a:pos x="wd2" y="hd2"/>
                </a:cxn>
                <a:cxn ang="10800000">
                  <a:pos x="wd2" y="hd2"/>
                </a:cxn>
                <a:cxn ang="16200000">
                  <a:pos x="wd2" y="hd2"/>
                </a:cxn>
              </a:cxnLst>
              <a:rect l="0" t="0" r="r" b="b"/>
              <a:pathLst>
                <a:path w="21598" h="21600" extrusionOk="0">
                  <a:moveTo>
                    <a:pt x="21593" y="10519"/>
                  </a:moveTo>
                  <a:cubicBezTo>
                    <a:pt x="21557" y="9877"/>
                    <a:pt x="21444" y="9256"/>
                    <a:pt x="21252" y="8649"/>
                  </a:cubicBezTo>
                  <a:cubicBezTo>
                    <a:pt x="20969" y="7734"/>
                    <a:pt x="20522" y="6862"/>
                    <a:pt x="19926" y="6050"/>
                  </a:cubicBezTo>
                  <a:cubicBezTo>
                    <a:pt x="19280" y="5164"/>
                    <a:pt x="18472" y="4346"/>
                    <a:pt x="17521" y="3622"/>
                  </a:cubicBezTo>
                  <a:cubicBezTo>
                    <a:pt x="16464" y="2814"/>
                    <a:pt x="15230" y="2114"/>
                    <a:pt x="13868" y="1552"/>
                  </a:cubicBezTo>
                  <a:cubicBezTo>
                    <a:pt x="12910" y="1155"/>
                    <a:pt x="11889" y="827"/>
                    <a:pt x="10818" y="578"/>
                  </a:cubicBezTo>
                  <a:cubicBezTo>
                    <a:pt x="9810" y="343"/>
                    <a:pt x="8761" y="176"/>
                    <a:pt x="7675" y="83"/>
                  </a:cubicBezTo>
                  <a:cubicBezTo>
                    <a:pt x="7037" y="29"/>
                    <a:pt x="6384" y="0"/>
                    <a:pt x="5725" y="0"/>
                  </a:cubicBezTo>
                  <a:cubicBezTo>
                    <a:pt x="5391" y="0"/>
                    <a:pt x="5065" y="5"/>
                    <a:pt x="4739" y="20"/>
                  </a:cubicBezTo>
                  <a:cubicBezTo>
                    <a:pt x="3433" y="73"/>
                    <a:pt x="2164" y="240"/>
                    <a:pt x="958" y="499"/>
                  </a:cubicBezTo>
                  <a:cubicBezTo>
                    <a:pt x="631" y="568"/>
                    <a:pt x="312" y="646"/>
                    <a:pt x="0" y="729"/>
                  </a:cubicBezTo>
                  <a:cubicBezTo>
                    <a:pt x="0" y="729"/>
                    <a:pt x="9002" y="3524"/>
                    <a:pt x="11896" y="9598"/>
                  </a:cubicBezTo>
                  <a:cubicBezTo>
                    <a:pt x="12173" y="9491"/>
                    <a:pt x="12471" y="9403"/>
                    <a:pt x="12783" y="9349"/>
                  </a:cubicBezTo>
                  <a:cubicBezTo>
                    <a:pt x="13095" y="9290"/>
                    <a:pt x="13428" y="9261"/>
                    <a:pt x="13762" y="9261"/>
                  </a:cubicBezTo>
                  <a:cubicBezTo>
                    <a:pt x="16017" y="9261"/>
                    <a:pt x="17848" y="10656"/>
                    <a:pt x="17848" y="12374"/>
                  </a:cubicBezTo>
                  <a:cubicBezTo>
                    <a:pt x="17848" y="13803"/>
                    <a:pt x="16585" y="15007"/>
                    <a:pt x="14861" y="15374"/>
                  </a:cubicBezTo>
                  <a:cubicBezTo>
                    <a:pt x="14506" y="15447"/>
                    <a:pt x="14138" y="15491"/>
                    <a:pt x="13755" y="15491"/>
                  </a:cubicBezTo>
                  <a:cubicBezTo>
                    <a:pt x="13343" y="15491"/>
                    <a:pt x="12953" y="15447"/>
                    <a:pt x="12577" y="15359"/>
                  </a:cubicBezTo>
                  <a:cubicBezTo>
                    <a:pt x="12222" y="17126"/>
                    <a:pt x="11350" y="19060"/>
                    <a:pt x="9803" y="21169"/>
                  </a:cubicBezTo>
                  <a:cubicBezTo>
                    <a:pt x="9697" y="21311"/>
                    <a:pt x="9591" y="21458"/>
                    <a:pt x="9477" y="21600"/>
                  </a:cubicBezTo>
                  <a:cubicBezTo>
                    <a:pt x="9697" y="21561"/>
                    <a:pt x="9917" y="21522"/>
                    <a:pt x="10130" y="21478"/>
                  </a:cubicBezTo>
                  <a:cubicBezTo>
                    <a:pt x="11463" y="21213"/>
                    <a:pt x="12726" y="20827"/>
                    <a:pt x="13889" y="20342"/>
                  </a:cubicBezTo>
                  <a:cubicBezTo>
                    <a:pt x="14315" y="20166"/>
                    <a:pt x="14719" y="19980"/>
                    <a:pt x="15116" y="19779"/>
                  </a:cubicBezTo>
                  <a:cubicBezTo>
                    <a:pt x="16039" y="19309"/>
                    <a:pt x="16883" y="18776"/>
                    <a:pt x="17635" y="18188"/>
                  </a:cubicBezTo>
                  <a:cubicBezTo>
                    <a:pt x="18174" y="17768"/>
                    <a:pt x="18663" y="17322"/>
                    <a:pt x="19096" y="16847"/>
                  </a:cubicBezTo>
                  <a:cubicBezTo>
                    <a:pt x="19805" y="16084"/>
                    <a:pt x="20380" y="15252"/>
                    <a:pt x="20798" y="14376"/>
                  </a:cubicBezTo>
                  <a:cubicBezTo>
                    <a:pt x="21111" y="13720"/>
                    <a:pt x="21338" y="13034"/>
                    <a:pt x="21465" y="12330"/>
                  </a:cubicBezTo>
                  <a:cubicBezTo>
                    <a:pt x="21543" y="11879"/>
                    <a:pt x="21586" y="11424"/>
                    <a:pt x="21586" y="10959"/>
                  </a:cubicBezTo>
                  <a:cubicBezTo>
                    <a:pt x="21600" y="10812"/>
                    <a:pt x="21600" y="10665"/>
                    <a:pt x="21593" y="10519"/>
                  </a:cubicBezTo>
                  <a:close/>
                  <a:moveTo>
                    <a:pt x="13059" y="4043"/>
                  </a:moveTo>
                  <a:cubicBezTo>
                    <a:pt x="12861" y="4121"/>
                    <a:pt x="12634" y="4165"/>
                    <a:pt x="12385" y="4165"/>
                  </a:cubicBezTo>
                  <a:cubicBezTo>
                    <a:pt x="11641" y="4165"/>
                    <a:pt x="11038" y="3749"/>
                    <a:pt x="11038" y="3235"/>
                  </a:cubicBezTo>
                  <a:cubicBezTo>
                    <a:pt x="11038" y="2976"/>
                    <a:pt x="11194" y="2736"/>
                    <a:pt x="11442" y="2570"/>
                  </a:cubicBezTo>
                  <a:cubicBezTo>
                    <a:pt x="11683" y="2403"/>
                    <a:pt x="12017" y="2305"/>
                    <a:pt x="12385" y="2305"/>
                  </a:cubicBezTo>
                  <a:cubicBezTo>
                    <a:pt x="13130" y="2305"/>
                    <a:pt x="13733" y="2721"/>
                    <a:pt x="13733" y="3235"/>
                  </a:cubicBezTo>
                  <a:cubicBezTo>
                    <a:pt x="13733" y="3578"/>
                    <a:pt x="13464" y="3881"/>
                    <a:pt x="13059" y="4043"/>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399" name="9Slide.vn 164"/>
            <p:cNvSpPr/>
            <p:nvPr/>
          </p:nvSpPr>
          <p:spPr>
            <a:xfrm>
              <a:off x="277820" y="25080"/>
              <a:ext cx="61028" cy="730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6" y="21600"/>
                  </a:lnTo>
                  <a:cubicBezTo>
                    <a:pt x="7609" y="18733"/>
                    <a:pt x="3992" y="16248"/>
                    <a:pt x="0" y="14249"/>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0" name="9Slide.vn 165"/>
            <p:cNvSpPr/>
            <p:nvPr/>
          </p:nvSpPr>
          <p:spPr>
            <a:xfrm>
              <a:off x="327981" y="117589"/>
              <a:ext cx="58502" cy="408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55" y="21600"/>
                  </a:lnTo>
                  <a:cubicBezTo>
                    <a:pt x="3188" y="15788"/>
                    <a:pt x="1822" y="10256"/>
                    <a:pt x="0" y="5097"/>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1" name="9Slide.vn 166"/>
            <p:cNvSpPr/>
            <p:nvPr/>
          </p:nvSpPr>
          <p:spPr>
            <a:xfrm>
              <a:off x="340843" y="179043"/>
              <a:ext cx="38474"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3" y="16215"/>
                    <a:pt x="561" y="10771"/>
                    <a:pt x="561" y="5210"/>
                  </a:cubicBezTo>
                  <a:cubicBezTo>
                    <a:pt x="561" y="3454"/>
                    <a:pt x="528" y="1697"/>
                    <a:pt x="495" y="0"/>
                  </a:cubicBezTo>
                  <a:cubicBezTo>
                    <a:pt x="6266" y="3044"/>
                    <a:pt x="21600" y="11590"/>
                    <a:pt x="21600" y="11590"/>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2" name="9Slide.vn 167"/>
            <p:cNvSpPr/>
            <p:nvPr/>
          </p:nvSpPr>
          <p:spPr>
            <a:xfrm>
              <a:off x="321226" y="227132"/>
              <a:ext cx="79471" cy="420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35"/>
                  </a:lnTo>
                  <a:cubicBezTo>
                    <a:pt x="1596" y="10528"/>
                    <a:pt x="2890" y="5400"/>
                    <a:pt x="383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3" name="9Slide.vn 168"/>
            <p:cNvSpPr/>
            <p:nvPr/>
          </p:nvSpPr>
          <p:spPr>
            <a:xfrm>
              <a:off x="288275" y="272946"/>
              <a:ext cx="36946" cy="38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69"/>
                  </a:lnTo>
                  <a:cubicBezTo>
                    <a:pt x="4464" y="7517"/>
                    <a:pt x="8551" y="3939"/>
                    <a:pt x="1219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4" name="9Slide.vn 169"/>
            <p:cNvSpPr/>
            <p:nvPr/>
          </p:nvSpPr>
          <p:spPr>
            <a:xfrm>
              <a:off x="246984" y="298849"/>
              <a:ext cx="35536" cy="650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3"/>
                  </a:lnTo>
                  <a:cubicBezTo>
                    <a:pt x="6712" y="3470"/>
                    <a:pt x="13067" y="1930"/>
                    <a:pt x="18922"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5" name="9Slide.vn 170"/>
            <p:cNvSpPr/>
            <p:nvPr/>
          </p:nvSpPr>
          <p:spPr>
            <a:xfrm>
              <a:off x="209027" y="316000"/>
              <a:ext cx="25401" cy="25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27" y="21600"/>
                  </a:lnTo>
                  <a:lnTo>
                    <a:pt x="0" y="1273"/>
                  </a:lnTo>
                  <a:cubicBezTo>
                    <a:pt x="7361" y="1224"/>
                    <a:pt x="14584" y="784"/>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6" name="9Slide.vn 171"/>
            <p:cNvSpPr/>
            <p:nvPr/>
          </p:nvSpPr>
          <p:spPr>
            <a:xfrm>
              <a:off x="159995" y="308306"/>
              <a:ext cx="36476" cy="76651"/>
            </a:xfrm>
            <a:custGeom>
              <a:avLst/>
              <a:gdLst/>
              <a:ahLst/>
              <a:cxnLst>
                <a:cxn ang="0">
                  <a:pos x="wd2" y="hd2"/>
                </a:cxn>
                <a:cxn ang="5400000">
                  <a:pos x="wd2" y="hd2"/>
                </a:cxn>
                <a:cxn ang="10800000">
                  <a:pos x="wd2" y="hd2"/>
                </a:cxn>
                <a:cxn ang="16200000">
                  <a:pos x="wd2" y="hd2"/>
                </a:cxn>
              </a:cxnLst>
              <a:rect l="0" t="0" r="r" b="b"/>
              <a:pathLst>
                <a:path w="21600" h="21600" extrusionOk="0">
                  <a:moveTo>
                    <a:pt x="21600" y="2416"/>
                  </a:moveTo>
                  <a:lnTo>
                    <a:pt x="0" y="21600"/>
                  </a:lnTo>
                  <a:cubicBezTo>
                    <a:pt x="0" y="21600"/>
                    <a:pt x="661" y="4883"/>
                    <a:pt x="974" y="0"/>
                  </a:cubicBezTo>
                  <a:cubicBezTo>
                    <a:pt x="7443" y="1225"/>
                    <a:pt x="14365" y="2052"/>
                    <a:pt x="21600" y="241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7" name="9Slide.vn 172"/>
            <p:cNvSpPr/>
            <p:nvPr/>
          </p:nvSpPr>
          <p:spPr>
            <a:xfrm>
              <a:off x="118822" y="289392"/>
              <a:ext cx="34890" cy="46344"/>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509" y="5913"/>
                    <a:pt x="6327" y="0"/>
                  </a:cubicBezTo>
                  <a:cubicBezTo>
                    <a:pt x="11018" y="2820"/>
                    <a:pt x="16145" y="5201"/>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8" name="9Slide.vn 173"/>
            <p:cNvSpPr/>
            <p:nvPr/>
          </p:nvSpPr>
          <p:spPr>
            <a:xfrm>
              <a:off x="46107" y="250861"/>
              <a:ext cx="77826" cy="75301"/>
            </a:xfrm>
            <a:custGeom>
              <a:avLst/>
              <a:gdLst/>
              <a:ahLst/>
              <a:cxnLst>
                <a:cxn ang="0">
                  <a:pos x="wd2" y="hd2"/>
                </a:cxn>
                <a:cxn ang="5400000">
                  <a:pos x="wd2" y="hd2"/>
                </a:cxn>
                <a:cxn ang="10800000">
                  <a:pos x="wd2" y="hd2"/>
                </a:cxn>
                <a:cxn ang="16200000">
                  <a:pos x="wd2" y="hd2"/>
                </a:cxn>
              </a:cxnLst>
              <a:rect l="0" t="0" r="r" b="b"/>
              <a:pathLst>
                <a:path w="21600" h="21600" extrusionOk="0">
                  <a:moveTo>
                    <a:pt x="21600" y="9840"/>
                  </a:moveTo>
                  <a:lnTo>
                    <a:pt x="0" y="21600"/>
                  </a:lnTo>
                  <a:cubicBezTo>
                    <a:pt x="0" y="21600"/>
                    <a:pt x="10808" y="4600"/>
                    <a:pt x="13824" y="0"/>
                  </a:cubicBezTo>
                  <a:cubicBezTo>
                    <a:pt x="15862" y="3724"/>
                    <a:pt x="18503" y="7043"/>
                    <a:pt x="21600" y="984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09" name="9Slide.vn 174"/>
            <p:cNvSpPr/>
            <p:nvPr/>
          </p:nvSpPr>
          <p:spPr>
            <a:xfrm>
              <a:off x="-1" y="194005"/>
              <a:ext cx="87401" cy="387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53" y="0"/>
                  </a:lnTo>
                  <a:cubicBezTo>
                    <a:pt x="19756" y="7572"/>
                    <a:pt x="20468" y="1481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0" name="9Slide.vn 175"/>
            <p:cNvSpPr/>
            <p:nvPr/>
          </p:nvSpPr>
          <p:spPr>
            <a:xfrm>
              <a:off x="38060" y="171761"/>
              <a:ext cx="41175" cy="25401"/>
            </a:xfrm>
            <a:custGeom>
              <a:avLst/>
              <a:gdLst/>
              <a:ahLst/>
              <a:cxnLst>
                <a:cxn ang="0">
                  <a:pos x="wd2" y="hd2"/>
                </a:cxn>
                <a:cxn ang="5400000">
                  <a:pos x="wd2" y="hd2"/>
                </a:cxn>
                <a:cxn ang="10800000">
                  <a:pos x="wd2" y="hd2"/>
                </a:cxn>
                <a:cxn ang="16200000">
                  <a:pos x="wd2" y="hd2"/>
                </a:cxn>
              </a:cxnLst>
              <a:rect l="0" t="0" r="r" b="b"/>
              <a:pathLst>
                <a:path w="21600" h="21600" extrusionOk="0">
                  <a:moveTo>
                    <a:pt x="21415" y="13071"/>
                  </a:moveTo>
                  <a:cubicBezTo>
                    <a:pt x="21415" y="15941"/>
                    <a:pt x="21446" y="18731"/>
                    <a:pt x="21508" y="21600"/>
                  </a:cubicBezTo>
                  <a:lnTo>
                    <a:pt x="0" y="6616"/>
                  </a:lnTo>
                  <a:cubicBezTo>
                    <a:pt x="0" y="6616"/>
                    <a:pt x="16177" y="1594"/>
                    <a:pt x="21600" y="0"/>
                  </a:cubicBezTo>
                  <a:cubicBezTo>
                    <a:pt x="21508" y="4224"/>
                    <a:pt x="21415" y="8608"/>
                    <a:pt x="21415" y="1307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1" name="9Slide.vn 176"/>
            <p:cNvSpPr/>
            <p:nvPr/>
          </p:nvSpPr>
          <p:spPr>
            <a:xfrm>
              <a:off x="21320" y="131216"/>
              <a:ext cx="68840" cy="36359"/>
            </a:xfrm>
            <a:custGeom>
              <a:avLst/>
              <a:gdLst/>
              <a:ahLst/>
              <a:cxnLst>
                <a:cxn ang="0">
                  <a:pos x="wd2" y="hd2"/>
                </a:cxn>
                <a:cxn ang="5400000">
                  <a:pos x="wd2" y="hd2"/>
                </a:cxn>
                <a:cxn ang="10800000">
                  <a:pos x="wd2" y="hd2"/>
                </a:cxn>
                <a:cxn ang="16200000">
                  <a:pos x="wd2" y="hd2"/>
                </a:cxn>
              </a:cxnLst>
              <a:rect l="0" t="0" r="r" b="b"/>
              <a:pathLst>
                <a:path w="21600" h="21600" extrusionOk="0">
                  <a:moveTo>
                    <a:pt x="21600" y="942"/>
                  </a:moveTo>
                  <a:cubicBezTo>
                    <a:pt x="20089" y="7398"/>
                    <a:pt x="19020" y="14342"/>
                    <a:pt x="18467" y="21600"/>
                  </a:cubicBezTo>
                  <a:lnTo>
                    <a:pt x="0" y="0"/>
                  </a:lnTo>
                  <a:lnTo>
                    <a:pt x="21600" y="9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2" name="9Slide.vn 177"/>
            <p:cNvSpPr/>
            <p:nvPr/>
          </p:nvSpPr>
          <p:spPr>
            <a:xfrm>
              <a:off x="79573" y="10107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7842"/>
                  </a:moveTo>
                  <a:cubicBezTo>
                    <a:pt x="18741" y="12244"/>
                    <a:pt x="16136" y="16854"/>
                    <a:pt x="13722" y="21600"/>
                  </a:cubicBezTo>
                  <a:lnTo>
                    <a:pt x="0" y="0"/>
                  </a:lnTo>
                  <a:lnTo>
                    <a:pt x="21600" y="78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3" name="9Slide.vn 178"/>
            <p:cNvSpPr/>
            <p:nvPr/>
          </p:nvSpPr>
          <p:spPr>
            <a:xfrm>
              <a:off x="91921" y="39294"/>
              <a:ext cx="42232" cy="59794"/>
            </a:xfrm>
            <a:custGeom>
              <a:avLst/>
              <a:gdLst/>
              <a:ahLst/>
              <a:cxnLst>
                <a:cxn ang="0">
                  <a:pos x="wd2" y="hd2"/>
                </a:cxn>
                <a:cxn ang="5400000">
                  <a:pos x="wd2" y="hd2"/>
                </a:cxn>
                <a:cxn ang="10800000">
                  <a:pos x="wd2" y="hd2"/>
                </a:cxn>
                <a:cxn ang="16200000">
                  <a:pos x="wd2" y="hd2"/>
                </a:cxn>
              </a:cxnLst>
              <a:rect l="0" t="0" r="r" b="b"/>
              <a:pathLst>
                <a:path w="21600" h="21600" extrusionOk="0">
                  <a:moveTo>
                    <a:pt x="21600" y="14343"/>
                  </a:moveTo>
                  <a:cubicBezTo>
                    <a:pt x="17424" y="16444"/>
                    <a:pt x="13579" y="18884"/>
                    <a:pt x="10184" y="21600"/>
                  </a:cubicBezTo>
                  <a:cubicBezTo>
                    <a:pt x="7570" y="15914"/>
                    <a:pt x="0" y="0"/>
                    <a:pt x="0" y="0"/>
                  </a:cubicBezTo>
                  <a:lnTo>
                    <a:pt x="21600" y="14343"/>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4" name="9Slide.vn 179"/>
            <p:cNvSpPr/>
            <p:nvPr/>
          </p:nvSpPr>
          <p:spPr>
            <a:xfrm>
              <a:off x="139132" y="45168"/>
              <a:ext cx="25401" cy="27666"/>
            </a:xfrm>
            <a:custGeom>
              <a:avLst/>
              <a:gdLst/>
              <a:ahLst/>
              <a:cxnLst>
                <a:cxn ang="0">
                  <a:pos x="wd2" y="hd2"/>
                </a:cxn>
                <a:cxn ang="5400000">
                  <a:pos x="wd2" y="hd2"/>
                </a:cxn>
                <a:cxn ang="10800000">
                  <a:pos x="wd2" y="hd2"/>
                </a:cxn>
                <a:cxn ang="16200000">
                  <a:pos x="wd2" y="hd2"/>
                </a:cxn>
              </a:cxnLst>
              <a:rect l="0" t="0" r="r" b="b"/>
              <a:pathLst>
                <a:path w="21600" h="21600" extrusionOk="0">
                  <a:moveTo>
                    <a:pt x="21600" y="15180"/>
                  </a:moveTo>
                  <a:cubicBezTo>
                    <a:pt x="14117" y="17014"/>
                    <a:pt x="6866" y="19169"/>
                    <a:pt x="0" y="21600"/>
                  </a:cubicBezTo>
                  <a:lnTo>
                    <a:pt x="0" y="0"/>
                  </a:lnTo>
                  <a:lnTo>
                    <a:pt x="21600" y="15180"/>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5" name="9Slide.vn 180"/>
            <p:cNvSpPr/>
            <p:nvPr/>
          </p:nvSpPr>
          <p:spPr>
            <a:xfrm>
              <a:off x="170921" y="0"/>
              <a:ext cx="31307" cy="60675"/>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14143" y="19781"/>
                    <a:pt x="6889" y="20492"/>
                    <a:pt x="0" y="21600"/>
                  </a:cubicBezTo>
                  <a:cubicBezTo>
                    <a:pt x="1418" y="17251"/>
                    <a:pt x="7173" y="0"/>
                    <a:pt x="7173" y="0"/>
                  </a:cubicBezTo>
                  <a:lnTo>
                    <a:pt x="21600" y="19551"/>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6" name="9Slide.vn 181"/>
            <p:cNvSpPr/>
            <p:nvPr/>
          </p:nvSpPr>
          <p:spPr>
            <a:xfrm>
              <a:off x="226544" y="33127"/>
              <a:ext cx="26021" cy="284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76" y="19458"/>
                    <a:pt x="7460" y="17941"/>
                    <a:pt x="0" y="17093"/>
                  </a:cubicBezTo>
                  <a:lnTo>
                    <a:pt x="18479"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7" name="9Slide.vn 182"/>
            <p:cNvSpPr/>
            <p:nvPr/>
          </p:nvSpPr>
          <p:spPr>
            <a:xfrm>
              <a:off x="162097" y="106664"/>
              <a:ext cx="31556" cy="37475"/>
            </a:xfrm>
            <a:custGeom>
              <a:avLst/>
              <a:gdLst/>
              <a:ahLst/>
              <a:cxnLst>
                <a:cxn ang="0">
                  <a:pos x="wd2" y="hd2"/>
                </a:cxn>
                <a:cxn ang="5400000">
                  <a:pos x="wd2" y="hd2"/>
                </a:cxn>
                <a:cxn ang="10800000">
                  <a:pos x="wd2" y="hd2"/>
                </a:cxn>
                <a:cxn ang="16200000">
                  <a:pos x="wd2" y="hd2"/>
                </a:cxn>
              </a:cxnLst>
              <a:rect l="0" t="0" r="r" b="b"/>
              <a:pathLst>
                <a:path w="16891" h="21566" extrusionOk="0">
                  <a:moveTo>
                    <a:pt x="16891" y="10783"/>
                  </a:moveTo>
                  <a:cubicBezTo>
                    <a:pt x="16891" y="16732"/>
                    <a:pt x="12018" y="21566"/>
                    <a:pt x="6012" y="21566"/>
                  </a:cubicBezTo>
                  <a:cubicBezTo>
                    <a:pt x="-4709" y="10411"/>
                    <a:pt x="2177" y="676"/>
                    <a:pt x="2177" y="676"/>
                  </a:cubicBezTo>
                  <a:cubicBezTo>
                    <a:pt x="3371" y="236"/>
                    <a:pt x="4660" y="0"/>
                    <a:pt x="6012" y="0"/>
                  </a:cubicBezTo>
                  <a:cubicBezTo>
                    <a:pt x="12018" y="-34"/>
                    <a:pt x="16891" y="4800"/>
                    <a:pt x="16891" y="1078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8" name="9Slide.vn 183"/>
            <p:cNvSpPr/>
            <p:nvPr/>
          </p:nvSpPr>
          <p:spPr>
            <a:xfrm>
              <a:off x="150468" y="107839"/>
              <a:ext cx="25401" cy="363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6" y="21600"/>
                    <a:pt x="0" y="16602"/>
                    <a:pt x="0" y="10451"/>
                  </a:cubicBezTo>
                  <a:cubicBezTo>
                    <a:pt x="0" y="5662"/>
                    <a:pt x="5806" y="1608"/>
                    <a:pt x="13984" y="0"/>
                  </a:cubicBezTo>
                  <a:cubicBezTo>
                    <a:pt x="13984" y="0"/>
                    <a:pt x="312" y="10066"/>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19" name="9Slide.vn 184"/>
            <p:cNvSpPr/>
            <p:nvPr/>
          </p:nvSpPr>
          <p:spPr>
            <a:xfrm>
              <a:off x="197339" y="16571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4" y="21600"/>
                    <a:pt x="0" y="16611"/>
                    <a:pt x="0" y="10455"/>
                  </a:cubicBezTo>
                  <a:cubicBezTo>
                    <a:pt x="0" y="5679"/>
                    <a:pt x="5779" y="1592"/>
                    <a:pt x="13927" y="0"/>
                  </a:cubicBezTo>
                  <a:cubicBezTo>
                    <a:pt x="14021" y="0"/>
                    <a:pt x="284" y="10084"/>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0" name="9Slide.vn 185"/>
            <p:cNvSpPr/>
            <p:nvPr/>
          </p:nvSpPr>
          <p:spPr>
            <a:xfrm>
              <a:off x="250054" y="82335"/>
              <a:ext cx="25401" cy="25401"/>
            </a:xfrm>
            <a:custGeom>
              <a:avLst/>
              <a:gdLst/>
              <a:ahLst/>
              <a:cxnLst>
                <a:cxn ang="0">
                  <a:pos x="wd2" y="hd2"/>
                </a:cxn>
                <a:cxn ang="5400000">
                  <a:pos x="wd2" y="hd2"/>
                </a:cxn>
                <a:cxn ang="10800000">
                  <a:pos x="wd2" y="hd2"/>
                </a:cxn>
                <a:cxn ang="16200000">
                  <a:pos x="wd2" y="hd2"/>
                </a:cxn>
              </a:cxnLst>
              <a:rect l="0" t="0" r="r" b="b"/>
              <a:pathLst>
                <a:path w="21600" h="21534" extrusionOk="0">
                  <a:moveTo>
                    <a:pt x="21600" y="19883"/>
                  </a:moveTo>
                  <a:cubicBezTo>
                    <a:pt x="19478" y="20940"/>
                    <a:pt x="17053" y="21534"/>
                    <a:pt x="14400" y="21534"/>
                  </a:cubicBezTo>
                  <a:cubicBezTo>
                    <a:pt x="6442" y="21534"/>
                    <a:pt x="0" y="15920"/>
                    <a:pt x="0" y="8983"/>
                  </a:cubicBezTo>
                  <a:cubicBezTo>
                    <a:pt x="0" y="5483"/>
                    <a:pt x="1667" y="2246"/>
                    <a:pt x="4320" y="0"/>
                  </a:cubicBezTo>
                  <a:cubicBezTo>
                    <a:pt x="4320" y="-66"/>
                    <a:pt x="909" y="13475"/>
                    <a:pt x="21600" y="19883"/>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1" name="9Slide.vn 186"/>
            <p:cNvSpPr/>
            <p:nvPr/>
          </p:nvSpPr>
          <p:spPr>
            <a:xfrm>
              <a:off x="254407" y="79956"/>
              <a:ext cx="25401" cy="25401"/>
            </a:xfrm>
            <a:custGeom>
              <a:avLst/>
              <a:gdLst/>
              <a:ahLst/>
              <a:cxnLst>
                <a:cxn ang="0">
                  <a:pos x="wd2" y="hd2"/>
                </a:cxn>
                <a:cxn ang="5400000">
                  <a:pos x="wd2" y="hd2"/>
                </a:cxn>
                <a:cxn ang="10800000">
                  <a:pos x="wd2" y="hd2"/>
                </a:cxn>
                <a:cxn ang="16200000">
                  <a:pos x="wd2" y="hd2"/>
                </a:cxn>
              </a:cxnLst>
              <a:rect l="0" t="0" r="r" b="b"/>
              <a:pathLst>
                <a:path w="19128" h="21600" extrusionOk="0">
                  <a:moveTo>
                    <a:pt x="19128" y="11560"/>
                  </a:moveTo>
                  <a:cubicBezTo>
                    <a:pt x="19128" y="15880"/>
                    <a:pt x="16904" y="19592"/>
                    <a:pt x="13509" y="21600"/>
                  </a:cubicBezTo>
                  <a:cubicBezTo>
                    <a:pt x="-2472" y="15759"/>
                    <a:pt x="162" y="3285"/>
                    <a:pt x="162" y="3285"/>
                  </a:cubicBezTo>
                  <a:cubicBezTo>
                    <a:pt x="2153" y="1217"/>
                    <a:pt x="4904" y="0"/>
                    <a:pt x="7948" y="0"/>
                  </a:cubicBezTo>
                  <a:cubicBezTo>
                    <a:pt x="14153" y="0"/>
                    <a:pt x="19128" y="5172"/>
                    <a:pt x="19128" y="1156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2" name="9Slide.vn 187"/>
            <p:cNvSpPr/>
            <p:nvPr/>
          </p:nvSpPr>
          <p:spPr>
            <a:xfrm>
              <a:off x="284689" y="118957"/>
              <a:ext cx="25401" cy="25401"/>
            </a:xfrm>
            <a:custGeom>
              <a:avLst/>
              <a:gdLst/>
              <a:ahLst/>
              <a:cxnLst>
                <a:cxn ang="0">
                  <a:pos x="wd2" y="hd2"/>
                </a:cxn>
                <a:cxn ang="5400000">
                  <a:pos x="wd2" y="hd2"/>
                </a:cxn>
                <a:cxn ang="10800000">
                  <a:pos x="wd2" y="hd2"/>
                </a:cxn>
                <a:cxn ang="16200000">
                  <a:pos x="wd2" y="hd2"/>
                </a:cxn>
              </a:cxnLst>
              <a:rect l="0" t="0" r="r" b="b"/>
              <a:pathLst>
                <a:path w="19123" h="21600" extrusionOk="0">
                  <a:moveTo>
                    <a:pt x="19123" y="11560"/>
                  </a:moveTo>
                  <a:cubicBezTo>
                    <a:pt x="19123" y="15820"/>
                    <a:pt x="16876" y="19572"/>
                    <a:pt x="13552" y="21600"/>
                  </a:cubicBezTo>
                  <a:cubicBezTo>
                    <a:pt x="-2477" y="15719"/>
                    <a:pt x="162" y="3245"/>
                    <a:pt x="162" y="3245"/>
                  </a:cubicBezTo>
                  <a:cubicBezTo>
                    <a:pt x="2214" y="1217"/>
                    <a:pt x="4951" y="0"/>
                    <a:pt x="7981" y="0"/>
                  </a:cubicBezTo>
                  <a:cubicBezTo>
                    <a:pt x="14139" y="0"/>
                    <a:pt x="19123" y="5172"/>
                    <a:pt x="19123" y="1156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3" name="9Slide.vn 188"/>
            <p:cNvSpPr/>
            <p:nvPr/>
          </p:nvSpPr>
          <p:spPr>
            <a:xfrm>
              <a:off x="254599" y="115286"/>
              <a:ext cx="25401" cy="25401"/>
            </a:xfrm>
            <a:custGeom>
              <a:avLst/>
              <a:gdLst/>
              <a:ahLst/>
              <a:cxnLst>
                <a:cxn ang="0">
                  <a:pos x="wd2" y="hd2"/>
                </a:cxn>
                <a:cxn ang="5400000">
                  <a:pos x="wd2" y="hd2"/>
                </a:cxn>
                <a:cxn ang="10800000">
                  <a:pos x="wd2" y="hd2"/>
                </a:cxn>
                <a:cxn ang="16200000">
                  <a:pos x="wd2" y="hd2"/>
                </a:cxn>
              </a:cxnLst>
              <a:rect l="0" t="0" r="r" b="b"/>
              <a:pathLst>
                <a:path w="19177" h="21600" extrusionOk="0">
                  <a:moveTo>
                    <a:pt x="19177" y="11563"/>
                  </a:moveTo>
                  <a:cubicBezTo>
                    <a:pt x="19177" y="15883"/>
                    <a:pt x="16969" y="19567"/>
                    <a:pt x="13532" y="21600"/>
                  </a:cubicBezTo>
                  <a:cubicBezTo>
                    <a:pt x="-2423" y="15756"/>
                    <a:pt x="154" y="3303"/>
                    <a:pt x="154" y="3303"/>
                  </a:cubicBezTo>
                  <a:cubicBezTo>
                    <a:pt x="2118" y="1270"/>
                    <a:pt x="4941" y="0"/>
                    <a:pt x="7886" y="0"/>
                  </a:cubicBezTo>
                  <a:cubicBezTo>
                    <a:pt x="14146" y="0"/>
                    <a:pt x="19177" y="5209"/>
                    <a:pt x="19177" y="1156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4" name="9Slide.vn 189"/>
            <p:cNvSpPr/>
            <p:nvPr/>
          </p:nvSpPr>
          <p:spPr>
            <a:xfrm>
              <a:off x="242990" y="166986"/>
              <a:ext cx="43054" cy="73598"/>
            </a:xfrm>
            <a:custGeom>
              <a:avLst/>
              <a:gdLst/>
              <a:ahLst/>
              <a:cxnLst>
                <a:cxn ang="0">
                  <a:pos x="wd2" y="hd2"/>
                </a:cxn>
                <a:cxn ang="5400000">
                  <a:pos x="wd2" y="hd2"/>
                </a:cxn>
                <a:cxn ang="10800000">
                  <a:pos x="wd2" y="hd2"/>
                </a:cxn>
                <a:cxn ang="16200000">
                  <a:pos x="wd2" y="hd2"/>
                </a:cxn>
              </a:cxnLst>
              <a:rect l="0" t="0" r="r" b="b"/>
              <a:pathLst>
                <a:path w="21600" h="21600" extrusionOk="0">
                  <a:moveTo>
                    <a:pt x="21600" y="21186"/>
                  </a:moveTo>
                  <a:cubicBezTo>
                    <a:pt x="20127" y="21445"/>
                    <a:pt x="18594" y="21600"/>
                    <a:pt x="17003" y="21600"/>
                  </a:cubicBezTo>
                  <a:cubicBezTo>
                    <a:pt x="15294" y="21600"/>
                    <a:pt x="13673" y="21445"/>
                    <a:pt x="12111" y="21135"/>
                  </a:cubicBezTo>
                  <a:cubicBezTo>
                    <a:pt x="5128" y="19773"/>
                    <a:pt x="0" y="15584"/>
                    <a:pt x="0" y="10636"/>
                  </a:cubicBezTo>
                  <a:cubicBezTo>
                    <a:pt x="0" y="6378"/>
                    <a:pt x="3772" y="2689"/>
                    <a:pt x="9253" y="879"/>
                  </a:cubicBezTo>
                  <a:cubicBezTo>
                    <a:pt x="10402" y="500"/>
                    <a:pt x="11640" y="190"/>
                    <a:pt x="12937" y="0"/>
                  </a:cubicBezTo>
                  <a:cubicBezTo>
                    <a:pt x="12937" y="0"/>
                    <a:pt x="11669" y="1379"/>
                    <a:pt x="10579" y="3517"/>
                  </a:cubicBezTo>
                  <a:cubicBezTo>
                    <a:pt x="8870" y="6878"/>
                    <a:pt x="7691" y="12102"/>
                    <a:pt x="12848" y="16601"/>
                  </a:cubicBezTo>
                  <a:cubicBezTo>
                    <a:pt x="14793" y="18256"/>
                    <a:pt x="17622" y="19842"/>
                    <a:pt x="21600" y="21186"/>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5" name="9Slide.vn 190"/>
            <p:cNvSpPr/>
            <p:nvPr/>
          </p:nvSpPr>
          <p:spPr>
            <a:xfrm>
              <a:off x="195668" y="253462"/>
              <a:ext cx="25401" cy="25401"/>
            </a:xfrm>
            <a:custGeom>
              <a:avLst/>
              <a:gdLst/>
              <a:ahLst/>
              <a:cxnLst>
                <a:cxn ang="0">
                  <a:pos x="wd2" y="hd2"/>
                </a:cxn>
                <a:cxn ang="5400000">
                  <a:pos x="wd2" y="hd2"/>
                </a:cxn>
                <a:cxn ang="10800000">
                  <a:pos x="wd2" y="hd2"/>
                </a:cxn>
                <a:cxn ang="16200000">
                  <a:pos x="wd2" y="hd2"/>
                </a:cxn>
              </a:cxnLst>
              <a:rect l="0" t="0" r="r" b="b"/>
              <a:pathLst>
                <a:path w="15474" h="21600" extrusionOk="0">
                  <a:moveTo>
                    <a:pt x="15474" y="10757"/>
                  </a:moveTo>
                  <a:cubicBezTo>
                    <a:pt x="15474" y="16742"/>
                    <a:pt x="10716" y="21600"/>
                    <a:pt x="4901" y="21600"/>
                  </a:cubicBezTo>
                  <a:cubicBezTo>
                    <a:pt x="-6126" y="8501"/>
                    <a:pt x="4901" y="0"/>
                    <a:pt x="4901" y="0"/>
                  </a:cubicBezTo>
                  <a:cubicBezTo>
                    <a:pt x="10716" y="0"/>
                    <a:pt x="15474" y="4858"/>
                    <a:pt x="15474" y="1075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6" name="9Slide.vn 191"/>
            <p:cNvSpPr/>
            <p:nvPr/>
          </p:nvSpPr>
          <p:spPr>
            <a:xfrm>
              <a:off x="261196" y="165870"/>
              <a:ext cx="49576" cy="73304"/>
            </a:xfrm>
            <a:custGeom>
              <a:avLst/>
              <a:gdLst/>
              <a:ahLst/>
              <a:cxnLst>
                <a:cxn ang="0">
                  <a:pos x="wd2" y="hd2"/>
                </a:cxn>
                <a:cxn ang="5400000">
                  <a:pos x="wd2" y="hd2"/>
                </a:cxn>
                <a:cxn ang="10800000">
                  <a:pos x="wd2" y="hd2"/>
                </a:cxn>
                <a:cxn ang="16200000">
                  <a:pos x="wd2" y="hd2"/>
                </a:cxn>
              </a:cxnLst>
              <a:rect l="0" t="0" r="r" b="b"/>
              <a:pathLst>
                <a:path w="20416" h="21583" extrusionOk="0">
                  <a:moveTo>
                    <a:pt x="20416" y="10982"/>
                  </a:moveTo>
                  <a:cubicBezTo>
                    <a:pt x="20416" y="16032"/>
                    <a:pt x="16111" y="20286"/>
                    <a:pt x="10233" y="21583"/>
                  </a:cubicBezTo>
                  <a:cubicBezTo>
                    <a:pt x="6943" y="20234"/>
                    <a:pt x="4645" y="18643"/>
                    <a:pt x="3049" y="16965"/>
                  </a:cubicBezTo>
                  <a:cubicBezTo>
                    <a:pt x="-1184" y="12452"/>
                    <a:pt x="-192" y="7212"/>
                    <a:pt x="1187" y="3840"/>
                  </a:cubicBezTo>
                  <a:cubicBezTo>
                    <a:pt x="2081" y="1712"/>
                    <a:pt x="3122" y="312"/>
                    <a:pt x="3122" y="312"/>
                  </a:cubicBezTo>
                  <a:cubicBezTo>
                    <a:pt x="4186" y="104"/>
                    <a:pt x="5323" y="0"/>
                    <a:pt x="6459" y="0"/>
                  </a:cubicBezTo>
                  <a:cubicBezTo>
                    <a:pt x="14176" y="-17"/>
                    <a:pt x="20416" y="4912"/>
                    <a:pt x="20416" y="10982"/>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7" name="9Slide.vn 192"/>
            <p:cNvSpPr/>
            <p:nvPr/>
          </p:nvSpPr>
          <p:spPr>
            <a:xfrm>
              <a:off x="189351" y="253433"/>
              <a:ext cx="25401" cy="25401"/>
            </a:xfrm>
            <a:custGeom>
              <a:avLst/>
              <a:gdLst/>
              <a:ahLst/>
              <a:cxnLst>
                <a:cxn ang="0">
                  <a:pos x="wd2" y="hd2"/>
                </a:cxn>
                <a:cxn ang="5400000">
                  <a:pos x="wd2" y="hd2"/>
                </a:cxn>
                <a:cxn ang="10800000">
                  <a:pos x="wd2" y="hd2"/>
                </a:cxn>
                <a:cxn ang="16200000">
                  <a:pos x="wd2" y="hd2"/>
                </a:cxn>
              </a:cxnLst>
              <a:rect l="0" t="0" r="r" b="b"/>
              <a:pathLst>
                <a:path w="20712" h="21600" extrusionOk="0">
                  <a:moveTo>
                    <a:pt x="20712" y="21600"/>
                  </a:moveTo>
                  <a:cubicBezTo>
                    <a:pt x="9321" y="21600"/>
                    <a:pt x="0" y="16762"/>
                    <a:pt x="0" y="10800"/>
                  </a:cubicBezTo>
                  <a:cubicBezTo>
                    <a:pt x="0" y="4838"/>
                    <a:pt x="9321" y="0"/>
                    <a:pt x="20712" y="0"/>
                  </a:cubicBezTo>
                  <a:cubicBezTo>
                    <a:pt x="20712" y="86"/>
                    <a:pt x="-888" y="8554"/>
                    <a:pt x="20712"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28" name="9Slide.vn 193"/>
            <p:cNvSpPr/>
            <p:nvPr/>
          </p:nvSpPr>
          <p:spPr>
            <a:xfrm>
              <a:off x="156224" y="219953"/>
              <a:ext cx="25401" cy="25401"/>
            </a:xfrm>
            <a:custGeom>
              <a:avLst/>
              <a:gdLst/>
              <a:ahLst/>
              <a:cxnLst>
                <a:cxn ang="0">
                  <a:pos x="wd2" y="hd2"/>
                </a:cxn>
                <a:cxn ang="5400000">
                  <a:pos x="wd2" y="hd2"/>
                </a:cxn>
                <a:cxn ang="10800000">
                  <a:pos x="wd2" y="hd2"/>
                </a:cxn>
                <a:cxn ang="16200000">
                  <a:pos x="wd2" y="hd2"/>
                </a:cxn>
              </a:cxnLst>
              <a:rect l="0" t="0" r="r" b="b"/>
              <a:pathLst>
                <a:path w="20713" h="21600" extrusionOk="0">
                  <a:moveTo>
                    <a:pt x="20713" y="21600"/>
                  </a:moveTo>
                  <a:cubicBezTo>
                    <a:pt x="9321" y="21600"/>
                    <a:pt x="0" y="16762"/>
                    <a:pt x="0" y="10800"/>
                  </a:cubicBezTo>
                  <a:cubicBezTo>
                    <a:pt x="0" y="4838"/>
                    <a:pt x="9321" y="0"/>
                    <a:pt x="20713" y="0"/>
                  </a:cubicBezTo>
                  <a:cubicBezTo>
                    <a:pt x="20713" y="86"/>
                    <a:pt x="-887" y="8554"/>
                    <a:pt x="20713"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462" name="9Slide.vn 194"/>
          <p:cNvGrpSpPr/>
          <p:nvPr/>
        </p:nvGrpSpPr>
        <p:grpSpPr>
          <a:xfrm>
            <a:off x="5634635" y="8237143"/>
            <a:ext cx="400697" cy="384958"/>
            <a:chOff x="0" y="0"/>
            <a:chExt cx="400696" cy="384956"/>
          </a:xfrm>
        </p:grpSpPr>
        <p:sp>
          <p:nvSpPr>
            <p:cNvPr id="1430" name="9Slide.vn 195"/>
            <p:cNvSpPr/>
            <p:nvPr/>
          </p:nvSpPr>
          <p:spPr>
            <a:xfrm>
              <a:off x="78881" y="63493"/>
              <a:ext cx="188368" cy="254094"/>
            </a:xfrm>
            <a:custGeom>
              <a:avLst/>
              <a:gdLst/>
              <a:ahLst/>
              <a:cxnLst>
                <a:cxn ang="0">
                  <a:pos x="wd2" y="hd2"/>
                </a:cxn>
                <a:cxn ang="5400000">
                  <a:pos x="wd2" y="hd2"/>
                </a:cxn>
                <a:cxn ang="10800000">
                  <a:pos x="wd2" y="hd2"/>
                </a:cxn>
                <a:cxn ang="16200000">
                  <a:pos x="wd2" y="hd2"/>
                </a:cxn>
              </a:cxnLst>
              <a:rect l="0" t="0" r="r" b="b"/>
              <a:pathLst>
                <a:path w="21600" h="21600" extrusionOk="0">
                  <a:moveTo>
                    <a:pt x="18825" y="11873"/>
                  </a:moveTo>
                  <a:cubicBezTo>
                    <a:pt x="18825" y="10640"/>
                    <a:pt x="19687" y="9572"/>
                    <a:pt x="20940" y="9047"/>
                  </a:cubicBezTo>
                  <a:cubicBezTo>
                    <a:pt x="18192" y="2851"/>
                    <a:pt x="9645" y="0"/>
                    <a:pt x="9645" y="0"/>
                  </a:cubicBezTo>
                  <a:cubicBezTo>
                    <a:pt x="9530" y="35"/>
                    <a:pt x="9416" y="65"/>
                    <a:pt x="9308" y="100"/>
                  </a:cubicBezTo>
                  <a:cubicBezTo>
                    <a:pt x="8655" y="300"/>
                    <a:pt x="8022" y="534"/>
                    <a:pt x="7422" y="799"/>
                  </a:cubicBezTo>
                  <a:cubicBezTo>
                    <a:pt x="7052" y="959"/>
                    <a:pt x="6688" y="1133"/>
                    <a:pt x="6345" y="1318"/>
                  </a:cubicBezTo>
                  <a:cubicBezTo>
                    <a:pt x="5408" y="1812"/>
                    <a:pt x="4546" y="2387"/>
                    <a:pt x="3785" y="3026"/>
                  </a:cubicBezTo>
                  <a:cubicBezTo>
                    <a:pt x="3395" y="3355"/>
                    <a:pt x="3031" y="3700"/>
                    <a:pt x="2687" y="4059"/>
                  </a:cubicBezTo>
                  <a:cubicBezTo>
                    <a:pt x="2384" y="4379"/>
                    <a:pt x="2108" y="4713"/>
                    <a:pt x="1852" y="5058"/>
                  </a:cubicBezTo>
                  <a:cubicBezTo>
                    <a:pt x="1650" y="5328"/>
                    <a:pt x="1468" y="5607"/>
                    <a:pt x="1293" y="5892"/>
                  </a:cubicBezTo>
                  <a:cubicBezTo>
                    <a:pt x="741" y="6816"/>
                    <a:pt x="350" y="7809"/>
                    <a:pt x="148" y="8848"/>
                  </a:cubicBezTo>
                  <a:cubicBezTo>
                    <a:pt x="101" y="9097"/>
                    <a:pt x="67" y="9347"/>
                    <a:pt x="40" y="9602"/>
                  </a:cubicBezTo>
                  <a:cubicBezTo>
                    <a:pt x="13" y="9871"/>
                    <a:pt x="0" y="10146"/>
                    <a:pt x="0" y="10426"/>
                  </a:cubicBezTo>
                  <a:cubicBezTo>
                    <a:pt x="0" y="10605"/>
                    <a:pt x="7" y="10780"/>
                    <a:pt x="20" y="10960"/>
                  </a:cubicBezTo>
                  <a:lnTo>
                    <a:pt x="27" y="11100"/>
                  </a:lnTo>
                  <a:cubicBezTo>
                    <a:pt x="121" y="12253"/>
                    <a:pt x="444" y="13356"/>
                    <a:pt x="977" y="14390"/>
                  </a:cubicBezTo>
                  <a:cubicBezTo>
                    <a:pt x="1253" y="14924"/>
                    <a:pt x="1576" y="15444"/>
                    <a:pt x="1953" y="15933"/>
                  </a:cubicBezTo>
                  <a:cubicBezTo>
                    <a:pt x="2795" y="17036"/>
                    <a:pt x="3886" y="18020"/>
                    <a:pt x="5166" y="18849"/>
                  </a:cubicBezTo>
                  <a:cubicBezTo>
                    <a:pt x="5355" y="18974"/>
                    <a:pt x="5557" y="19093"/>
                    <a:pt x="5752" y="19208"/>
                  </a:cubicBezTo>
                  <a:cubicBezTo>
                    <a:pt x="6621" y="19718"/>
                    <a:pt x="7570" y="20157"/>
                    <a:pt x="8581" y="20516"/>
                  </a:cubicBezTo>
                  <a:cubicBezTo>
                    <a:pt x="8877" y="20621"/>
                    <a:pt x="9180" y="20721"/>
                    <a:pt x="9490" y="20811"/>
                  </a:cubicBezTo>
                  <a:cubicBezTo>
                    <a:pt x="10749" y="21186"/>
                    <a:pt x="12090" y="21435"/>
                    <a:pt x="13484" y="21540"/>
                  </a:cubicBezTo>
                  <a:cubicBezTo>
                    <a:pt x="14009" y="21580"/>
                    <a:pt x="14541" y="21600"/>
                    <a:pt x="15080" y="21600"/>
                  </a:cubicBezTo>
                  <a:cubicBezTo>
                    <a:pt x="15161" y="21600"/>
                    <a:pt x="15242" y="21600"/>
                    <a:pt x="15329" y="21600"/>
                  </a:cubicBezTo>
                  <a:cubicBezTo>
                    <a:pt x="16043" y="21590"/>
                    <a:pt x="16751" y="21545"/>
                    <a:pt x="17444" y="21465"/>
                  </a:cubicBezTo>
                  <a:cubicBezTo>
                    <a:pt x="17855" y="21415"/>
                    <a:pt x="18259" y="21355"/>
                    <a:pt x="18657" y="21285"/>
                  </a:cubicBezTo>
                  <a:cubicBezTo>
                    <a:pt x="18764" y="21136"/>
                    <a:pt x="18865" y="20991"/>
                    <a:pt x="18966" y="20846"/>
                  </a:cubicBezTo>
                  <a:cubicBezTo>
                    <a:pt x="20435" y="18694"/>
                    <a:pt x="21263" y="16717"/>
                    <a:pt x="21600" y="14919"/>
                  </a:cubicBezTo>
                  <a:cubicBezTo>
                    <a:pt x="19990" y="14525"/>
                    <a:pt x="18825" y="13312"/>
                    <a:pt x="18825" y="11873"/>
                  </a:cubicBezTo>
                  <a:close/>
                  <a:moveTo>
                    <a:pt x="10830" y="6855"/>
                  </a:moveTo>
                  <a:cubicBezTo>
                    <a:pt x="9544" y="6855"/>
                    <a:pt x="8500" y="6141"/>
                    <a:pt x="8500" y="5263"/>
                  </a:cubicBezTo>
                  <a:cubicBezTo>
                    <a:pt x="8500" y="4579"/>
                    <a:pt x="9126" y="3999"/>
                    <a:pt x="10009" y="3770"/>
                  </a:cubicBezTo>
                  <a:cubicBezTo>
                    <a:pt x="10265" y="3705"/>
                    <a:pt x="10541" y="3670"/>
                    <a:pt x="10830" y="3670"/>
                  </a:cubicBezTo>
                  <a:cubicBezTo>
                    <a:pt x="12117" y="3670"/>
                    <a:pt x="13161" y="4384"/>
                    <a:pt x="13161" y="5263"/>
                  </a:cubicBezTo>
                  <a:cubicBezTo>
                    <a:pt x="13161" y="6141"/>
                    <a:pt x="12117" y="6855"/>
                    <a:pt x="10830" y="6855"/>
                  </a:cubicBezTo>
                  <a:close/>
                  <a:moveTo>
                    <a:pt x="14595" y="17850"/>
                  </a:moveTo>
                  <a:cubicBezTo>
                    <a:pt x="14077" y="17850"/>
                    <a:pt x="13652" y="17571"/>
                    <a:pt x="13652" y="17226"/>
                  </a:cubicBezTo>
                  <a:cubicBezTo>
                    <a:pt x="13652" y="16882"/>
                    <a:pt x="14077" y="16602"/>
                    <a:pt x="14595" y="16602"/>
                  </a:cubicBezTo>
                  <a:cubicBezTo>
                    <a:pt x="15114" y="16602"/>
                    <a:pt x="15538" y="16882"/>
                    <a:pt x="15538" y="17226"/>
                  </a:cubicBezTo>
                  <a:cubicBezTo>
                    <a:pt x="15538" y="17571"/>
                    <a:pt x="15114" y="17850"/>
                    <a:pt x="14595" y="178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1" name="9Slide.vn 196"/>
            <p:cNvSpPr/>
            <p:nvPr/>
          </p:nvSpPr>
          <p:spPr>
            <a:xfrm>
              <a:off x="162991" y="54624"/>
              <a:ext cx="178832" cy="259204"/>
            </a:xfrm>
            <a:custGeom>
              <a:avLst/>
              <a:gdLst/>
              <a:ahLst/>
              <a:cxnLst>
                <a:cxn ang="0">
                  <a:pos x="wd2" y="hd2"/>
                </a:cxn>
                <a:cxn ang="5400000">
                  <a:pos x="wd2" y="hd2"/>
                </a:cxn>
                <a:cxn ang="10800000">
                  <a:pos x="wd2" y="hd2"/>
                </a:cxn>
                <a:cxn ang="16200000">
                  <a:pos x="wd2" y="hd2"/>
                </a:cxn>
              </a:cxnLst>
              <a:rect l="0" t="0" r="r" b="b"/>
              <a:pathLst>
                <a:path w="21598" h="21600" extrusionOk="0">
                  <a:moveTo>
                    <a:pt x="21593" y="10519"/>
                  </a:moveTo>
                  <a:cubicBezTo>
                    <a:pt x="21557" y="9877"/>
                    <a:pt x="21444" y="9256"/>
                    <a:pt x="21252" y="8649"/>
                  </a:cubicBezTo>
                  <a:cubicBezTo>
                    <a:pt x="20969" y="7734"/>
                    <a:pt x="20522" y="6862"/>
                    <a:pt x="19926" y="6050"/>
                  </a:cubicBezTo>
                  <a:cubicBezTo>
                    <a:pt x="19280" y="5164"/>
                    <a:pt x="18472" y="4346"/>
                    <a:pt x="17521" y="3622"/>
                  </a:cubicBezTo>
                  <a:cubicBezTo>
                    <a:pt x="16464" y="2814"/>
                    <a:pt x="15230" y="2114"/>
                    <a:pt x="13868" y="1552"/>
                  </a:cubicBezTo>
                  <a:cubicBezTo>
                    <a:pt x="12910" y="1155"/>
                    <a:pt x="11889" y="827"/>
                    <a:pt x="10818" y="578"/>
                  </a:cubicBezTo>
                  <a:cubicBezTo>
                    <a:pt x="9810" y="343"/>
                    <a:pt x="8761" y="176"/>
                    <a:pt x="7675" y="83"/>
                  </a:cubicBezTo>
                  <a:cubicBezTo>
                    <a:pt x="7037" y="29"/>
                    <a:pt x="6384" y="0"/>
                    <a:pt x="5725" y="0"/>
                  </a:cubicBezTo>
                  <a:cubicBezTo>
                    <a:pt x="5391" y="0"/>
                    <a:pt x="5065" y="5"/>
                    <a:pt x="4739" y="20"/>
                  </a:cubicBezTo>
                  <a:cubicBezTo>
                    <a:pt x="3433" y="73"/>
                    <a:pt x="2164" y="240"/>
                    <a:pt x="958" y="499"/>
                  </a:cubicBezTo>
                  <a:cubicBezTo>
                    <a:pt x="631" y="568"/>
                    <a:pt x="312" y="646"/>
                    <a:pt x="0" y="729"/>
                  </a:cubicBezTo>
                  <a:cubicBezTo>
                    <a:pt x="0" y="729"/>
                    <a:pt x="9002" y="3524"/>
                    <a:pt x="11896" y="9598"/>
                  </a:cubicBezTo>
                  <a:cubicBezTo>
                    <a:pt x="12173" y="9491"/>
                    <a:pt x="12471" y="9403"/>
                    <a:pt x="12783" y="9349"/>
                  </a:cubicBezTo>
                  <a:cubicBezTo>
                    <a:pt x="13095" y="9290"/>
                    <a:pt x="13428" y="9261"/>
                    <a:pt x="13762" y="9261"/>
                  </a:cubicBezTo>
                  <a:cubicBezTo>
                    <a:pt x="16017" y="9261"/>
                    <a:pt x="17848" y="10656"/>
                    <a:pt x="17848" y="12374"/>
                  </a:cubicBezTo>
                  <a:cubicBezTo>
                    <a:pt x="17848" y="13803"/>
                    <a:pt x="16585" y="15007"/>
                    <a:pt x="14861" y="15374"/>
                  </a:cubicBezTo>
                  <a:cubicBezTo>
                    <a:pt x="14506" y="15447"/>
                    <a:pt x="14138" y="15491"/>
                    <a:pt x="13755" y="15491"/>
                  </a:cubicBezTo>
                  <a:cubicBezTo>
                    <a:pt x="13343" y="15491"/>
                    <a:pt x="12953" y="15447"/>
                    <a:pt x="12577" y="15359"/>
                  </a:cubicBezTo>
                  <a:cubicBezTo>
                    <a:pt x="12222" y="17126"/>
                    <a:pt x="11350" y="19060"/>
                    <a:pt x="9803" y="21169"/>
                  </a:cubicBezTo>
                  <a:cubicBezTo>
                    <a:pt x="9697" y="21311"/>
                    <a:pt x="9591" y="21458"/>
                    <a:pt x="9477" y="21600"/>
                  </a:cubicBezTo>
                  <a:cubicBezTo>
                    <a:pt x="9697" y="21561"/>
                    <a:pt x="9917" y="21522"/>
                    <a:pt x="10130" y="21478"/>
                  </a:cubicBezTo>
                  <a:cubicBezTo>
                    <a:pt x="11463" y="21213"/>
                    <a:pt x="12726" y="20827"/>
                    <a:pt x="13889" y="20342"/>
                  </a:cubicBezTo>
                  <a:cubicBezTo>
                    <a:pt x="14315" y="20166"/>
                    <a:pt x="14719" y="19980"/>
                    <a:pt x="15116" y="19779"/>
                  </a:cubicBezTo>
                  <a:cubicBezTo>
                    <a:pt x="16039" y="19309"/>
                    <a:pt x="16883" y="18776"/>
                    <a:pt x="17635" y="18188"/>
                  </a:cubicBezTo>
                  <a:cubicBezTo>
                    <a:pt x="18174" y="17768"/>
                    <a:pt x="18663" y="17322"/>
                    <a:pt x="19096" y="16847"/>
                  </a:cubicBezTo>
                  <a:cubicBezTo>
                    <a:pt x="19805" y="16084"/>
                    <a:pt x="20380" y="15252"/>
                    <a:pt x="20798" y="14376"/>
                  </a:cubicBezTo>
                  <a:cubicBezTo>
                    <a:pt x="21111" y="13720"/>
                    <a:pt x="21338" y="13034"/>
                    <a:pt x="21465" y="12330"/>
                  </a:cubicBezTo>
                  <a:cubicBezTo>
                    <a:pt x="21543" y="11879"/>
                    <a:pt x="21586" y="11424"/>
                    <a:pt x="21586" y="10959"/>
                  </a:cubicBezTo>
                  <a:cubicBezTo>
                    <a:pt x="21600" y="10812"/>
                    <a:pt x="21600" y="10665"/>
                    <a:pt x="21593" y="10519"/>
                  </a:cubicBezTo>
                  <a:close/>
                  <a:moveTo>
                    <a:pt x="13059" y="4043"/>
                  </a:moveTo>
                  <a:cubicBezTo>
                    <a:pt x="12861" y="4121"/>
                    <a:pt x="12634" y="4165"/>
                    <a:pt x="12385" y="4165"/>
                  </a:cubicBezTo>
                  <a:cubicBezTo>
                    <a:pt x="11641" y="4165"/>
                    <a:pt x="11038" y="3749"/>
                    <a:pt x="11038" y="3235"/>
                  </a:cubicBezTo>
                  <a:cubicBezTo>
                    <a:pt x="11038" y="2976"/>
                    <a:pt x="11194" y="2736"/>
                    <a:pt x="11442" y="2570"/>
                  </a:cubicBezTo>
                  <a:cubicBezTo>
                    <a:pt x="11683" y="2403"/>
                    <a:pt x="12017" y="2305"/>
                    <a:pt x="12385" y="2305"/>
                  </a:cubicBezTo>
                  <a:cubicBezTo>
                    <a:pt x="13130" y="2305"/>
                    <a:pt x="13733" y="2721"/>
                    <a:pt x="13733" y="3235"/>
                  </a:cubicBezTo>
                  <a:cubicBezTo>
                    <a:pt x="13733" y="3578"/>
                    <a:pt x="13464" y="3881"/>
                    <a:pt x="13059" y="4043"/>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2" name="9Slide.vn 197"/>
            <p:cNvSpPr/>
            <p:nvPr/>
          </p:nvSpPr>
          <p:spPr>
            <a:xfrm>
              <a:off x="277820" y="25080"/>
              <a:ext cx="61028" cy="730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6" y="21600"/>
                  </a:lnTo>
                  <a:cubicBezTo>
                    <a:pt x="7609" y="18733"/>
                    <a:pt x="3992" y="16248"/>
                    <a:pt x="0" y="14249"/>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3" name="9Slide.vn 198"/>
            <p:cNvSpPr/>
            <p:nvPr/>
          </p:nvSpPr>
          <p:spPr>
            <a:xfrm>
              <a:off x="327981" y="117589"/>
              <a:ext cx="58502" cy="408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55" y="21600"/>
                  </a:lnTo>
                  <a:cubicBezTo>
                    <a:pt x="3188" y="15788"/>
                    <a:pt x="1822" y="10256"/>
                    <a:pt x="0" y="5097"/>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4" name="9Slide.vn 199"/>
            <p:cNvSpPr/>
            <p:nvPr/>
          </p:nvSpPr>
          <p:spPr>
            <a:xfrm>
              <a:off x="340843" y="179043"/>
              <a:ext cx="38474"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3" y="16215"/>
                    <a:pt x="561" y="10771"/>
                    <a:pt x="561" y="5210"/>
                  </a:cubicBezTo>
                  <a:cubicBezTo>
                    <a:pt x="561" y="3454"/>
                    <a:pt x="528" y="1697"/>
                    <a:pt x="495" y="0"/>
                  </a:cubicBezTo>
                  <a:cubicBezTo>
                    <a:pt x="6266" y="3044"/>
                    <a:pt x="21600" y="11590"/>
                    <a:pt x="21600" y="11590"/>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5" name="9Slide.vn 200"/>
            <p:cNvSpPr/>
            <p:nvPr/>
          </p:nvSpPr>
          <p:spPr>
            <a:xfrm>
              <a:off x="321226" y="227132"/>
              <a:ext cx="79471" cy="420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35"/>
                  </a:lnTo>
                  <a:cubicBezTo>
                    <a:pt x="1596" y="10528"/>
                    <a:pt x="2890" y="5400"/>
                    <a:pt x="383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6" name="9Slide.vn 201"/>
            <p:cNvSpPr/>
            <p:nvPr/>
          </p:nvSpPr>
          <p:spPr>
            <a:xfrm>
              <a:off x="288275" y="272946"/>
              <a:ext cx="36946" cy="38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69"/>
                  </a:lnTo>
                  <a:cubicBezTo>
                    <a:pt x="4464" y="7517"/>
                    <a:pt x="8551" y="3939"/>
                    <a:pt x="12191"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7" name="9Slide.vn 202"/>
            <p:cNvSpPr/>
            <p:nvPr/>
          </p:nvSpPr>
          <p:spPr>
            <a:xfrm>
              <a:off x="246984" y="298849"/>
              <a:ext cx="35536" cy="650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3"/>
                  </a:lnTo>
                  <a:cubicBezTo>
                    <a:pt x="6712" y="3470"/>
                    <a:pt x="13067" y="1930"/>
                    <a:pt x="18922"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8" name="9Slide.vn 203"/>
            <p:cNvSpPr/>
            <p:nvPr/>
          </p:nvSpPr>
          <p:spPr>
            <a:xfrm>
              <a:off x="209027" y="316000"/>
              <a:ext cx="25401" cy="25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27" y="21600"/>
                  </a:lnTo>
                  <a:lnTo>
                    <a:pt x="0" y="1273"/>
                  </a:lnTo>
                  <a:cubicBezTo>
                    <a:pt x="7361" y="1224"/>
                    <a:pt x="14584" y="784"/>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39" name="9Slide.vn 204"/>
            <p:cNvSpPr/>
            <p:nvPr/>
          </p:nvSpPr>
          <p:spPr>
            <a:xfrm>
              <a:off x="159995" y="308306"/>
              <a:ext cx="36476" cy="76651"/>
            </a:xfrm>
            <a:custGeom>
              <a:avLst/>
              <a:gdLst/>
              <a:ahLst/>
              <a:cxnLst>
                <a:cxn ang="0">
                  <a:pos x="wd2" y="hd2"/>
                </a:cxn>
                <a:cxn ang="5400000">
                  <a:pos x="wd2" y="hd2"/>
                </a:cxn>
                <a:cxn ang="10800000">
                  <a:pos x="wd2" y="hd2"/>
                </a:cxn>
                <a:cxn ang="16200000">
                  <a:pos x="wd2" y="hd2"/>
                </a:cxn>
              </a:cxnLst>
              <a:rect l="0" t="0" r="r" b="b"/>
              <a:pathLst>
                <a:path w="21600" h="21600" extrusionOk="0">
                  <a:moveTo>
                    <a:pt x="21600" y="2416"/>
                  </a:moveTo>
                  <a:lnTo>
                    <a:pt x="0" y="21600"/>
                  </a:lnTo>
                  <a:cubicBezTo>
                    <a:pt x="0" y="21600"/>
                    <a:pt x="661" y="4883"/>
                    <a:pt x="974" y="0"/>
                  </a:cubicBezTo>
                  <a:cubicBezTo>
                    <a:pt x="7443" y="1225"/>
                    <a:pt x="14365" y="2052"/>
                    <a:pt x="21600" y="241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0" name="9Slide.vn 205"/>
            <p:cNvSpPr/>
            <p:nvPr/>
          </p:nvSpPr>
          <p:spPr>
            <a:xfrm>
              <a:off x="118822" y="289392"/>
              <a:ext cx="34890" cy="46344"/>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509" y="5913"/>
                    <a:pt x="6327" y="0"/>
                  </a:cubicBezTo>
                  <a:cubicBezTo>
                    <a:pt x="11018" y="2820"/>
                    <a:pt x="16145" y="5201"/>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1" name="9Slide.vn 206"/>
            <p:cNvSpPr/>
            <p:nvPr/>
          </p:nvSpPr>
          <p:spPr>
            <a:xfrm>
              <a:off x="46107" y="250861"/>
              <a:ext cx="77826" cy="75301"/>
            </a:xfrm>
            <a:custGeom>
              <a:avLst/>
              <a:gdLst/>
              <a:ahLst/>
              <a:cxnLst>
                <a:cxn ang="0">
                  <a:pos x="wd2" y="hd2"/>
                </a:cxn>
                <a:cxn ang="5400000">
                  <a:pos x="wd2" y="hd2"/>
                </a:cxn>
                <a:cxn ang="10800000">
                  <a:pos x="wd2" y="hd2"/>
                </a:cxn>
                <a:cxn ang="16200000">
                  <a:pos x="wd2" y="hd2"/>
                </a:cxn>
              </a:cxnLst>
              <a:rect l="0" t="0" r="r" b="b"/>
              <a:pathLst>
                <a:path w="21600" h="21600" extrusionOk="0">
                  <a:moveTo>
                    <a:pt x="21600" y="9840"/>
                  </a:moveTo>
                  <a:lnTo>
                    <a:pt x="0" y="21600"/>
                  </a:lnTo>
                  <a:cubicBezTo>
                    <a:pt x="0" y="21600"/>
                    <a:pt x="10808" y="4600"/>
                    <a:pt x="13824" y="0"/>
                  </a:cubicBezTo>
                  <a:cubicBezTo>
                    <a:pt x="15862" y="3724"/>
                    <a:pt x="18503" y="7043"/>
                    <a:pt x="21600" y="984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2" name="9Slide.vn 207"/>
            <p:cNvSpPr/>
            <p:nvPr/>
          </p:nvSpPr>
          <p:spPr>
            <a:xfrm>
              <a:off x="-1" y="194005"/>
              <a:ext cx="87401" cy="387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53" y="0"/>
                  </a:lnTo>
                  <a:cubicBezTo>
                    <a:pt x="19756" y="7572"/>
                    <a:pt x="20468" y="1481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3" name="9Slide.vn 208"/>
            <p:cNvSpPr/>
            <p:nvPr/>
          </p:nvSpPr>
          <p:spPr>
            <a:xfrm>
              <a:off x="38060" y="171761"/>
              <a:ext cx="41175" cy="25401"/>
            </a:xfrm>
            <a:custGeom>
              <a:avLst/>
              <a:gdLst/>
              <a:ahLst/>
              <a:cxnLst>
                <a:cxn ang="0">
                  <a:pos x="wd2" y="hd2"/>
                </a:cxn>
                <a:cxn ang="5400000">
                  <a:pos x="wd2" y="hd2"/>
                </a:cxn>
                <a:cxn ang="10800000">
                  <a:pos x="wd2" y="hd2"/>
                </a:cxn>
                <a:cxn ang="16200000">
                  <a:pos x="wd2" y="hd2"/>
                </a:cxn>
              </a:cxnLst>
              <a:rect l="0" t="0" r="r" b="b"/>
              <a:pathLst>
                <a:path w="21600" h="21600" extrusionOk="0">
                  <a:moveTo>
                    <a:pt x="21415" y="13071"/>
                  </a:moveTo>
                  <a:cubicBezTo>
                    <a:pt x="21415" y="15941"/>
                    <a:pt x="21446" y="18731"/>
                    <a:pt x="21508" y="21600"/>
                  </a:cubicBezTo>
                  <a:lnTo>
                    <a:pt x="0" y="6616"/>
                  </a:lnTo>
                  <a:cubicBezTo>
                    <a:pt x="0" y="6616"/>
                    <a:pt x="16177" y="1594"/>
                    <a:pt x="21600" y="0"/>
                  </a:cubicBezTo>
                  <a:cubicBezTo>
                    <a:pt x="21508" y="4224"/>
                    <a:pt x="21415" y="8608"/>
                    <a:pt x="21415" y="1307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4" name="9Slide.vn 209"/>
            <p:cNvSpPr/>
            <p:nvPr/>
          </p:nvSpPr>
          <p:spPr>
            <a:xfrm>
              <a:off x="21320" y="131216"/>
              <a:ext cx="68840" cy="36359"/>
            </a:xfrm>
            <a:custGeom>
              <a:avLst/>
              <a:gdLst/>
              <a:ahLst/>
              <a:cxnLst>
                <a:cxn ang="0">
                  <a:pos x="wd2" y="hd2"/>
                </a:cxn>
                <a:cxn ang="5400000">
                  <a:pos x="wd2" y="hd2"/>
                </a:cxn>
                <a:cxn ang="10800000">
                  <a:pos x="wd2" y="hd2"/>
                </a:cxn>
                <a:cxn ang="16200000">
                  <a:pos x="wd2" y="hd2"/>
                </a:cxn>
              </a:cxnLst>
              <a:rect l="0" t="0" r="r" b="b"/>
              <a:pathLst>
                <a:path w="21600" h="21600" extrusionOk="0">
                  <a:moveTo>
                    <a:pt x="21600" y="942"/>
                  </a:moveTo>
                  <a:cubicBezTo>
                    <a:pt x="20089" y="7398"/>
                    <a:pt x="19020" y="14342"/>
                    <a:pt x="18467" y="21600"/>
                  </a:cubicBezTo>
                  <a:lnTo>
                    <a:pt x="0" y="0"/>
                  </a:lnTo>
                  <a:lnTo>
                    <a:pt x="21600" y="9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5" name="9Slide.vn 210"/>
            <p:cNvSpPr/>
            <p:nvPr/>
          </p:nvSpPr>
          <p:spPr>
            <a:xfrm>
              <a:off x="79573" y="10107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7842"/>
                  </a:moveTo>
                  <a:cubicBezTo>
                    <a:pt x="18741" y="12244"/>
                    <a:pt x="16136" y="16854"/>
                    <a:pt x="13722" y="21600"/>
                  </a:cubicBezTo>
                  <a:lnTo>
                    <a:pt x="0" y="0"/>
                  </a:lnTo>
                  <a:lnTo>
                    <a:pt x="21600" y="78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6" name="9Slide.vn 211"/>
            <p:cNvSpPr/>
            <p:nvPr/>
          </p:nvSpPr>
          <p:spPr>
            <a:xfrm>
              <a:off x="91921" y="39294"/>
              <a:ext cx="42232" cy="59794"/>
            </a:xfrm>
            <a:custGeom>
              <a:avLst/>
              <a:gdLst/>
              <a:ahLst/>
              <a:cxnLst>
                <a:cxn ang="0">
                  <a:pos x="wd2" y="hd2"/>
                </a:cxn>
                <a:cxn ang="5400000">
                  <a:pos x="wd2" y="hd2"/>
                </a:cxn>
                <a:cxn ang="10800000">
                  <a:pos x="wd2" y="hd2"/>
                </a:cxn>
                <a:cxn ang="16200000">
                  <a:pos x="wd2" y="hd2"/>
                </a:cxn>
              </a:cxnLst>
              <a:rect l="0" t="0" r="r" b="b"/>
              <a:pathLst>
                <a:path w="21600" h="21600" extrusionOk="0">
                  <a:moveTo>
                    <a:pt x="21600" y="14343"/>
                  </a:moveTo>
                  <a:cubicBezTo>
                    <a:pt x="17424" y="16444"/>
                    <a:pt x="13579" y="18884"/>
                    <a:pt x="10184" y="21600"/>
                  </a:cubicBezTo>
                  <a:cubicBezTo>
                    <a:pt x="7570" y="15914"/>
                    <a:pt x="0" y="0"/>
                    <a:pt x="0" y="0"/>
                  </a:cubicBezTo>
                  <a:lnTo>
                    <a:pt x="21600" y="14343"/>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7" name="9Slide.vn 212"/>
            <p:cNvSpPr/>
            <p:nvPr/>
          </p:nvSpPr>
          <p:spPr>
            <a:xfrm>
              <a:off x="139132" y="45168"/>
              <a:ext cx="25401" cy="27666"/>
            </a:xfrm>
            <a:custGeom>
              <a:avLst/>
              <a:gdLst/>
              <a:ahLst/>
              <a:cxnLst>
                <a:cxn ang="0">
                  <a:pos x="wd2" y="hd2"/>
                </a:cxn>
                <a:cxn ang="5400000">
                  <a:pos x="wd2" y="hd2"/>
                </a:cxn>
                <a:cxn ang="10800000">
                  <a:pos x="wd2" y="hd2"/>
                </a:cxn>
                <a:cxn ang="16200000">
                  <a:pos x="wd2" y="hd2"/>
                </a:cxn>
              </a:cxnLst>
              <a:rect l="0" t="0" r="r" b="b"/>
              <a:pathLst>
                <a:path w="21600" h="21600" extrusionOk="0">
                  <a:moveTo>
                    <a:pt x="21600" y="15180"/>
                  </a:moveTo>
                  <a:cubicBezTo>
                    <a:pt x="14117" y="17014"/>
                    <a:pt x="6866" y="19169"/>
                    <a:pt x="0" y="21600"/>
                  </a:cubicBezTo>
                  <a:lnTo>
                    <a:pt x="0" y="0"/>
                  </a:lnTo>
                  <a:lnTo>
                    <a:pt x="21600" y="15180"/>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8" name="9Slide.vn 213"/>
            <p:cNvSpPr/>
            <p:nvPr/>
          </p:nvSpPr>
          <p:spPr>
            <a:xfrm>
              <a:off x="170921" y="0"/>
              <a:ext cx="31307" cy="60675"/>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14143" y="19781"/>
                    <a:pt x="6889" y="20492"/>
                    <a:pt x="0" y="21600"/>
                  </a:cubicBezTo>
                  <a:cubicBezTo>
                    <a:pt x="1418" y="17251"/>
                    <a:pt x="7173" y="0"/>
                    <a:pt x="7173" y="0"/>
                  </a:cubicBezTo>
                  <a:lnTo>
                    <a:pt x="21600" y="19551"/>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49" name="9Slide.vn 214"/>
            <p:cNvSpPr/>
            <p:nvPr/>
          </p:nvSpPr>
          <p:spPr>
            <a:xfrm>
              <a:off x="226544" y="33127"/>
              <a:ext cx="26021" cy="284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76" y="19458"/>
                    <a:pt x="7460" y="17941"/>
                    <a:pt x="0" y="17093"/>
                  </a:cubicBezTo>
                  <a:lnTo>
                    <a:pt x="18479"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0" name="9Slide.vn 215"/>
            <p:cNvSpPr/>
            <p:nvPr/>
          </p:nvSpPr>
          <p:spPr>
            <a:xfrm>
              <a:off x="162097" y="106664"/>
              <a:ext cx="31556" cy="37475"/>
            </a:xfrm>
            <a:custGeom>
              <a:avLst/>
              <a:gdLst/>
              <a:ahLst/>
              <a:cxnLst>
                <a:cxn ang="0">
                  <a:pos x="wd2" y="hd2"/>
                </a:cxn>
                <a:cxn ang="5400000">
                  <a:pos x="wd2" y="hd2"/>
                </a:cxn>
                <a:cxn ang="10800000">
                  <a:pos x="wd2" y="hd2"/>
                </a:cxn>
                <a:cxn ang="16200000">
                  <a:pos x="wd2" y="hd2"/>
                </a:cxn>
              </a:cxnLst>
              <a:rect l="0" t="0" r="r" b="b"/>
              <a:pathLst>
                <a:path w="16891" h="21566" extrusionOk="0">
                  <a:moveTo>
                    <a:pt x="16891" y="10783"/>
                  </a:moveTo>
                  <a:cubicBezTo>
                    <a:pt x="16891" y="16732"/>
                    <a:pt x="12018" y="21566"/>
                    <a:pt x="6012" y="21566"/>
                  </a:cubicBezTo>
                  <a:cubicBezTo>
                    <a:pt x="-4709" y="10411"/>
                    <a:pt x="2177" y="676"/>
                    <a:pt x="2177" y="676"/>
                  </a:cubicBezTo>
                  <a:cubicBezTo>
                    <a:pt x="3371" y="236"/>
                    <a:pt x="4660" y="0"/>
                    <a:pt x="6012" y="0"/>
                  </a:cubicBezTo>
                  <a:cubicBezTo>
                    <a:pt x="12018" y="-34"/>
                    <a:pt x="16891" y="4800"/>
                    <a:pt x="16891" y="1078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1" name="9Slide.vn 216"/>
            <p:cNvSpPr/>
            <p:nvPr/>
          </p:nvSpPr>
          <p:spPr>
            <a:xfrm>
              <a:off x="150468" y="107839"/>
              <a:ext cx="25401" cy="363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6" y="21600"/>
                    <a:pt x="0" y="16602"/>
                    <a:pt x="0" y="10451"/>
                  </a:cubicBezTo>
                  <a:cubicBezTo>
                    <a:pt x="0" y="5662"/>
                    <a:pt x="5806" y="1608"/>
                    <a:pt x="13984" y="0"/>
                  </a:cubicBezTo>
                  <a:cubicBezTo>
                    <a:pt x="13984" y="0"/>
                    <a:pt x="312" y="10066"/>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2" name="9Slide.vn 217"/>
            <p:cNvSpPr/>
            <p:nvPr/>
          </p:nvSpPr>
          <p:spPr>
            <a:xfrm>
              <a:off x="197339" y="16571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4" y="21600"/>
                    <a:pt x="0" y="16611"/>
                    <a:pt x="0" y="10455"/>
                  </a:cubicBezTo>
                  <a:cubicBezTo>
                    <a:pt x="0" y="5679"/>
                    <a:pt x="5779" y="1592"/>
                    <a:pt x="13927" y="0"/>
                  </a:cubicBezTo>
                  <a:cubicBezTo>
                    <a:pt x="14021" y="0"/>
                    <a:pt x="284" y="10084"/>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3" name="9Slide.vn 218"/>
            <p:cNvSpPr/>
            <p:nvPr/>
          </p:nvSpPr>
          <p:spPr>
            <a:xfrm>
              <a:off x="250054" y="82335"/>
              <a:ext cx="25401" cy="25401"/>
            </a:xfrm>
            <a:custGeom>
              <a:avLst/>
              <a:gdLst/>
              <a:ahLst/>
              <a:cxnLst>
                <a:cxn ang="0">
                  <a:pos x="wd2" y="hd2"/>
                </a:cxn>
                <a:cxn ang="5400000">
                  <a:pos x="wd2" y="hd2"/>
                </a:cxn>
                <a:cxn ang="10800000">
                  <a:pos x="wd2" y="hd2"/>
                </a:cxn>
                <a:cxn ang="16200000">
                  <a:pos x="wd2" y="hd2"/>
                </a:cxn>
              </a:cxnLst>
              <a:rect l="0" t="0" r="r" b="b"/>
              <a:pathLst>
                <a:path w="21600" h="21534" extrusionOk="0">
                  <a:moveTo>
                    <a:pt x="21600" y="19883"/>
                  </a:moveTo>
                  <a:cubicBezTo>
                    <a:pt x="19478" y="20940"/>
                    <a:pt x="17053" y="21534"/>
                    <a:pt x="14400" y="21534"/>
                  </a:cubicBezTo>
                  <a:cubicBezTo>
                    <a:pt x="6442" y="21534"/>
                    <a:pt x="0" y="15920"/>
                    <a:pt x="0" y="8983"/>
                  </a:cubicBezTo>
                  <a:cubicBezTo>
                    <a:pt x="0" y="5483"/>
                    <a:pt x="1667" y="2246"/>
                    <a:pt x="4320" y="0"/>
                  </a:cubicBezTo>
                  <a:cubicBezTo>
                    <a:pt x="4320" y="-66"/>
                    <a:pt x="909" y="13475"/>
                    <a:pt x="21600" y="19883"/>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4" name="9Slide.vn 219"/>
            <p:cNvSpPr/>
            <p:nvPr/>
          </p:nvSpPr>
          <p:spPr>
            <a:xfrm>
              <a:off x="254407" y="79956"/>
              <a:ext cx="25401" cy="25401"/>
            </a:xfrm>
            <a:custGeom>
              <a:avLst/>
              <a:gdLst/>
              <a:ahLst/>
              <a:cxnLst>
                <a:cxn ang="0">
                  <a:pos x="wd2" y="hd2"/>
                </a:cxn>
                <a:cxn ang="5400000">
                  <a:pos x="wd2" y="hd2"/>
                </a:cxn>
                <a:cxn ang="10800000">
                  <a:pos x="wd2" y="hd2"/>
                </a:cxn>
                <a:cxn ang="16200000">
                  <a:pos x="wd2" y="hd2"/>
                </a:cxn>
              </a:cxnLst>
              <a:rect l="0" t="0" r="r" b="b"/>
              <a:pathLst>
                <a:path w="19128" h="21600" extrusionOk="0">
                  <a:moveTo>
                    <a:pt x="19128" y="11560"/>
                  </a:moveTo>
                  <a:cubicBezTo>
                    <a:pt x="19128" y="15880"/>
                    <a:pt x="16904" y="19592"/>
                    <a:pt x="13509" y="21600"/>
                  </a:cubicBezTo>
                  <a:cubicBezTo>
                    <a:pt x="-2472" y="15759"/>
                    <a:pt x="162" y="3285"/>
                    <a:pt x="162" y="3285"/>
                  </a:cubicBezTo>
                  <a:cubicBezTo>
                    <a:pt x="2153" y="1217"/>
                    <a:pt x="4904" y="0"/>
                    <a:pt x="7948" y="0"/>
                  </a:cubicBezTo>
                  <a:cubicBezTo>
                    <a:pt x="14153" y="0"/>
                    <a:pt x="19128" y="5172"/>
                    <a:pt x="19128" y="1156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5" name="9Slide.vn 220"/>
            <p:cNvSpPr/>
            <p:nvPr/>
          </p:nvSpPr>
          <p:spPr>
            <a:xfrm>
              <a:off x="284689" y="118957"/>
              <a:ext cx="25401" cy="25401"/>
            </a:xfrm>
            <a:custGeom>
              <a:avLst/>
              <a:gdLst/>
              <a:ahLst/>
              <a:cxnLst>
                <a:cxn ang="0">
                  <a:pos x="wd2" y="hd2"/>
                </a:cxn>
                <a:cxn ang="5400000">
                  <a:pos x="wd2" y="hd2"/>
                </a:cxn>
                <a:cxn ang="10800000">
                  <a:pos x="wd2" y="hd2"/>
                </a:cxn>
                <a:cxn ang="16200000">
                  <a:pos x="wd2" y="hd2"/>
                </a:cxn>
              </a:cxnLst>
              <a:rect l="0" t="0" r="r" b="b"/>
              <a:pathLst>
                <a:path w="19123" h="21600" extrusionOk="0">
                  <a:moveTo>
                    <a:pt x="19123" y="11560"/>
                  </a:moveTo>
                  <a:cubicBezTo>
                    <a:pt x="19123" y="15820"/>
                    <a:pt x="16876" y="19572"/>
                    <a:pt x="13552" y="21600"/>
                  </a:cubicBezTo>
                  <a:cubicBezTo>
                    <a:pt x="-2477" y="15719"/>
                    <a:pt x="162" y="3245"/>
                    <a:pt x="162" y="3245"/>
                  </a:cubicBezTo>
                  <a:cubicBezTo>
                    <a:pt x="2214" y="1217"/>
                    <a:pt x="4951" y="0"/>
                    <a:pt x="7981" y="0"/>
                  </a:cubicBezTo>
                  <a:cubicBezTo>
                    <a:pt x="14139" y="0"/>
                    <a:pt x="19123" y="5172"/>
                    <a:pt x="19123" y="1156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6" name="9Slide.vn 221"/>
            <p:cNvSpPr/>
            <p:nvPr/>
          </p:nvSpPr>
          <p:spPr>
            <a:xfrm>
              <a:off x="254599" y="115286"/>
              <a:ext cx="25401" cy="25401"/>
            </a:xfrm>
            <a:custGeom>
              <a:avLst/>
              <a:gdLst/>
              <a:ahLst/>
              <a:cxnLst>
                <a:cxn ang="0">
                  <a:pos x="wd2" y="hd2"/>
                </a:cxn>
                <a:cxn ang="5400000">
                  <a:pos x="wd2" y="hd2"/>
                </a:cxn>
                <a:cxn ang="10800000">
                  <a:pos x="wd2" y="hd2"/>
                </a:cxn>
                <a:cxn ang="16200000">
                  <a:pos x="wd2" y="hd2"/>
                </a:cxn>
              </a:cxnLst>
              <a:rect l="0" t="0" r="r" b="b"/>
              <a:pathLst>
                <a:path w="19177" h="21600" extrusionOk="0">
                  <a:moveTo>
                    <a:pt x="19177" y="11563"/>
                  </a:moveTo>
                  <a:cubicBezTo>
                    <a:pt x="19177" y="15883"/>
                    <a:pt x="16969" y="19567"/>
                    <a:pt x="13532" y="21600"/>
                  </a:cubicBezTo>
                  <a:cubicBezTo>
                    <a:pt x="-2423" y="15756"/>
                    <a:pt x="154" y="3303"/>
                    <a:pt x="154" y="3303"/>
                  </a:cubicBezTo>
                  <a:cubicBezTo>
                    <a:pt x="2118" y="1270"/>
                    <a:pt x="4941" y="0"/>
                    <a:pt x="7886" y="0"/>
                  </a:cubicBezTo>
                  <a:cubicBezTo>
                    <a:pt x="14146" y="0"/>
                    <a:pt x="19177" y="5209"/>
                    <a:pt x="19177" y="1156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7" name="9Slide.vn 222"/>
            <p:cNvSpPr/>
            <p:nvPr/>
          </p:nvSpPr>
          <p:spPr>
            <a:xfrm>
              <a:off x="242990" y="166986"/>
              <a:ext cx="43054" cy="73598"/>
            </a:xfrm>
            <a:custGeom>
              <a:avLst/>
              <a:gdLst/>
              <a:ahLst/>
              <a:cxnLst>
                <a:cxn ang="0">
                  <a:pos x="wd2" y="hd2"/>
                </a:cxn>
                <a:cxn ang="5400000">
                  <a:pos x="wd2" y="hd2"/>
                </a:cxn>
                <a:cxn ang="10800000">
                  <a:pos x="wd2" y="hd2"/>
                </a:cxn>
                <a:cxn ang="16200000">
                  <a:pos x="wd2" y="hd2"/>
                </a:cxn>
              </a:cxnLst>
              <a:rect l="0" t="0" r="r" b="b"/>
              <a:pathLst>
                <a:path w="21600" h="21600" extrusionOk="0">
                  <a:moveTo>
                    <a:pt x="21600" y="21186"/>
                  </a:moveTo>
                  <a:cubicBezTo>
                    <a:pt x="20127" y="21445"/>
                    <a:pt x="18594" y="21600"/>
                    <a:pt x="17003" y="21600"/>
                  </a:cubicBezTo>
                  <a:cubicBezTo>
                    <a:pt x="15294" y="21600"/>
                    <a:pt x="13673" y="21445"/>
                    <a:pt x="12111" y="21135"/>
                  </a:cubicBezTo>
                  <a:cubicBezTo>
                    <a:pt x="5128" y="19773"/>
                    <a:pt x="0" y="15584"/>
                    <a:pt x="0" y="10636"/>
                  </a:cubicBezTo>
                  <a:cubicBezTo>
                    <a:pt x="0" y="6378"/>
                    <a:pt x="3772" y="2689"/>
                    <a:pt x="9253" y="879"/>
                  </a:cubicBezTo>
                  <a:cubicBezTo>
                    <a:pt x="10402" y="500"/>
                    <a:pt x="11640" y="190"/>
                    <a:pt x="12937" y="0"/>
                  </a:cubicBezTo>
                  <a:cubicBezTo>
                    <a:pt x="12937" y="0"/>
                    <a:pt x="11669" y="1379"/>
                    <a:pt x="10579" y="3517"/>
                  </a:cubicBezTo>
                  <a:cubicBezTo>
                    <a:pt x="8870" y="6878"/>
                    <a:pt x="7691" y="12102"/>
                    <a:pt x="12848" y="16601"/>
                  </a:cubicBezTo>
                  <a:cubicBezTo>
                    <a:pt x="14793" y="18256"/>
                    <a:pt x="17622" y="19842"/>
                    <a:pt x="21600" y="21186"/>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8" name="9Slide.vn 223"/>
            <p:cNvSpPr/>
            <p:nvPr/>
          </p:nvSpPr>
          <p:spPr>
            <a:xfrm>
              <a:off x="195668" y="253462"/>
              <a:ext cx="25401" cy="25401"/>
            </a:xfrm>
            <a:custGeom>
              <a:avLst/>
              <a:gdLst/>
              <a:ahLst/>
              <a:cxnLst>
                <a:cxn ang="0">
                  <a:pos x="wd2" y="hd2"/>
                </a:cxn>
                <a:cxn ang="5400000">
                  <a:pos x="wd2" y="hd2"/>
                </a:cxn>
                <a:cxn ang="10800000">
                  <a:pos x="wd2" y="hd2"/>
                </a:cxn>
                <a:cxn ang="16200000">
                  <a:pos x="wd2" y="hd2"/>
                </a:cxn>
              </a:cxnLst>
              <a:rect l="0" t="0" r="r" b="b"/>
              <a:pathLst>
                <a:path w="15474" h="21600" extrusionOk="0">
                  <a:moveTo>
                    <a:pt x="15474" y="10757"/>
                  </a:moveTo>
                  <a:cubicBezTo>
                    <a:pt x="15474" y="16742"/>
                    <a:pt x="10716" y="21600"/>
                    <a:pt x="4901" y="21600"/>
                  </a:cubicBezTo>
                  <a:cubicBezTo>
                    <a:pt x="-6126" y="8501"/>
                    <a:pt x="4901" y="0"/>
                    <a:pt x="4901" y="0"/>
                  </a:cubicBezTo>
                  <a:cubicBezTo>
                    <a:pt x="10716" y="0"/>
                    <a:pt x="15474" y="4858"/>
                    <a:pt x="15474" y="1075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59" name="9Slide.vn 224"/>
            <p:cNvSpPr/>
            <p:nvPr/>
          </p:nvSpPr>
          <p:spPr>
            <a:xfrm>
              <a:off x="261196" y="165870"/>
              <a:ext cx="49576" cy="73304"/>
            </a:xfrm>
            <a:custGeom>
              <a:avLst/>
              <a:gdLst/>
              <a:ahLst/>
              <a:cxnLst>
                <a:cxn ang="0">
                  <a:pos x="wd2" y="hd2"/>
                </a:cxn>
                <a:cxn ang="5400000">
                  <a:pos x="wd2" y="hd2"/>
                </a:cxn>
                <a:cxn ang="10800000">
                  <a:pos x="wd2" y="hd2"/>
                </a:cxn>
                <a:cxn ang="16200000">
                  <a:pos x="wd2" y="hd2"/>
                </a:cxn>
              </a:cxnLst>
              <a:rect l="0" t="0" r="r" b="b"/>
              <a:pathLst>
                <a:path w="20416" h="21583" extrusionOk="0">
                  <a:moveTo>
                    <a:pt x="20416" y="10982"/>
                  </a:moveTo>
                  <a:cubicBezTo>
                    <a:pt x="20416" y="16032"/>
                    <a:pt x="16111" y="20286"/>
                    <a:pt x="10233" y="21583"/>
                  </a:cubicBezTo>
                  <a:cubicBezTo>
                    <a:pt x="6943" y="20234"/>
                    <a:pt x="4645" y="18643"/>
                    <a:pt x="3049" y="16965"/>
                  </a:cubicBezTo>
                  <a:cubicBezTo>
                    <a:pt x="-1184" y="12452"/>
                    <a:pt x="-192" y="7212"/>
                    <a:pt x="1187" y="3840"/>
                  </a:cubicBezTo>
                  <a:cubicBezTo>
                    <a:pt x="2081" y="1712"/>
                    <a:pt x="3122" y="312"/>
                    <a:pt x="3122" y="312"/>
                  </a:cubicBezTo>
                  <a:cubicBezTo>
                    <a:pt x="4186" y="104"/>
                    <a:pt x="5323" y="0"/>
                    <a:pt x="6459" y="0"/>
                  </a:cubicBezTo>
                  <a:cubicBezTo>
                    <a:pt x="14176" y="-17"/>
                    <a:pt x="20416" y="4912"/>
                    <a:pt x="20416" y="10982"/>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0" name="9Slide.vn 225"/>
            <p:cNvSpPr/>
            <p:nvPr/>
          </p:nvSpPr>
          <p:spPr>
            <a:xfrm>
              <a:off x="189351" y="253433"/>
              <a:ext cx="25401" cy="25401"/>
            </a:xfrm>
            <a:custGeom>
              <a:avLst/>
              <a:gdLst/>
              <a:ahLst/>
              <a:cxnLst>
                <a:cxn ang="0">
                  <a:pos x="wd2" y="hd2"/>
                </a:cxn>
                <a:cxn ang="5400000">
                  <a:pos x="wd2" y="hd2"/>
                </a:cxn>
                <a:cxn ang="10800000">
                  <a:pos x="wd2" y="hd2"/>
                </a:cxn>
                <a:cxn ang="16200000">
                  <a:pos x="wd2" y="hd2"/>
                </a:cxn>
              </a:cxnLst>
              <a:rect l="0" t="0" r="r" b="b"/>
              <a:pathLst>
                <a:path w="20712" h="21600" extrusionOk="0">
                  <a:moveTo>
                    <a:pt x="20712" y="21600"/>
                  </a:moveTo>
                  <a:cubicBezTo>
                    <a:pt x="9321" y="21600"/>
                    <a:pt x="0" y="16762"/>
                    <a:pt x="0" y="10800"/>
                  </a:cubicBezTo>
                  <a:cubicBezTo>
                    <a:pt x="0" y="4838"/>
                    <a:pt x="9321" y="0"/>
                    <a:pt x="20712" y="0"/>
                  </a:cubicBezTo>
                  <a:cubicBezTo>
                    <a:pt x="20712" y="86"/>
                    <a:pt x="-888" y="8554"/>
                    <a:pt x="20712"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1" name="9Slide.vn 226"/>
            <p:cNvSpPr/>
            <p:nvPr/>
          </p:nvSpPr>
          <p:spPr>
            <a:xfrm>
              <a:off x="156224" y="219953"/>
              <a:ext cx="25401" cy="25401"/>
            </a:xfrm>
            <a:custGeom>
              <a:avLst/>
              <a:gdLst/>
              <a:ahLst/>
              <a:cxnLst>
                <a:cxn ang="0">
                  <a:pos x="wd2" y="hd2"/>
                </a:cxn>
                <a:cxn ang="5400000">
                  <a:pos x="wd2" y="hd2"/>
                </a:cxn>
                <a:cxn ang="10800000">
                  <a:pos x="wd2" y="hd2"/>
                </a:cxn>
                <a:cxn ang="16200000">
                  <a:pos x="wd2" y="hd2"/>
                </a:cxn>
              </a:cxnLst>
              <a:rect l="0" t="0" r="r" b="b"/>
              <a:pathLst>
                <a:path w="20713" h="21600" extrusionOk="0">
                  <a:moveTo>
                    <a:pt x="20713" y="21600"/>
                  </a:moveTo>
                  <a:cubicBezTo>
                    <a:pt x="9321" y="21600"/>
                    <a:pt x="0" y="16762"/>
                    <a:pt x="0" y="10800"/>
                  </a:cubicBezTo>
                  <a:cubicBezTo>
                    <a:pt x="0" y="4838"/>
                    <a:pt x="9321" y="0"/>
                    <a:pt x="20713" y="0"/>
                  </a:cubicBezTo>
                  <a:cubicBezTo>
                    <a:pt x="20713" y="86"/>
                    <a:pt x="-887" y="8554"/>
                    <a:pt x="20713"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495" name="9Slide.vn 227"/>
          <p:cNvGrpSpPr/>
          <p:nvPr/>
        </p:nvGrpSpPr>
        <p:grpSpPr>
          <a:xfrm>
            <a:off x="4915849" y="6319598"/>
            <a:ext cx="591660" cy="568333"/>
            <a:chOff x="0" y="0"/>
            <a:chExt cx="591658" cy="568332"/>
          </a:xfrm>
        </p:grpSpPr>
        <p:sp>
          <p:nvSpPr>
            <p:cNvPr id="1463" name="9Slide.vn 228"/>
            <p:cNvSpPr/>
            <p:nvPr/>
          </p:nvSpPr>
          <p:spPr>
            <a:xfrm>
              <a:off x="116626" y="93607"/>
              <a:ext cx="277915" cy="375095"/>
            </a:xfrm>
            <a:custGeom>
              <a:avLst/>
              <a:gdLst/>
              <a:ahLst/>
              <a:cxnLst>
                <a:cxn ang="0">
                  <a:pos x="wd2" y="hd2"/>
                </a:cxn>
                <a:cxn ang="5400000">
                  <a:pos x="wd2" y="hd2"/>
                </a:cxn>
                <a:cxn ang="10800000">
                  <a:pos x="wd2" y="hd2"/>
                </a:cxn>
                <a:cxn ang="16200000">
                  <a:pos x="wd2" y="hd2"/>
                </a:cxn>
              </a:cxnLst>
              <a:rect l="0" t="0" r="r" b="b"/>
              <a:pathLst>
                <a:path w="21600" h="21600" extrusionOk="0">
                  <a:moveTo>
                    <a:pt x="18831" y="11883"/>
                  </a:moveTo>
                  <a:cubicBezTo>
                    <a:pt x="18831" y="10649"/>
                    <a:pt x="19692" y="9582"/>
                    <a:pt x="20945" y="9053"/>
                  </a:cubicBezTo>
                  <a:cubicBezTo>
                    <a:pt x="18196" y="2854"/>
                    <a:pt x="9640" y="0"/>
                    <a:pt x="9640" y="0"/>
                  </a:cubicBezTo>
                  <a:cubicBezTo>
                    <a:pt x="9525" y="32"/>
                    <a:pt x="9414" y="65"/>
                    <a:pt x="9302" y="100"/>
                  </a:cubicBezTo>
                  <a:cubicBezTo>
                    <a:pt x="8648" y="300"/>
                    <a:pt x="8017" y="535"/>
                    <a:pt x="7414" y="799"/>
                  </a:cubicBezTo>
                  <a:cubicBezTo>
                    <a:pt x="7041" y="961"/>
                    <a:pt x="6684" y="1135"/>
                    <a:pt x="6331" y="1320"/>
                  </a:cubicBezTo>
                  <a:cubicBezTo>
                    <a:pt x="5391" y="1816"/>
                    <a:pt x="4530" y="2390"/>
                    <a:pt x="3773" y="3027"/>
                  </a:cubicBezTo>
                  <a:cubicBezTo>
                    <a:pt x="3380" y="3357"/>
                    <a:pt x="3015" y="3700"/>
                    <a:pt x="2678" y="4062"/>
                  </a:cubicBezTo>
                  <a:cubicBezTo>
                    <a:pt x="2376" y="4382"/>
                    <a:pt x="2099" y="4717"/>
                    <a:pt x="1845" y="5061"/>
                  </a:cubicBezTo>
                  <a:cubicBezTo>
                    <a:pt x="1642" y="5332"/>
                    <a:pt x="1460" y="5611"/>
                    <a:pt x="1289" y="5893"/>
                  </a:cubicBezTo>
                  <a:cubicBezTo>
                    <a:pt x="734" y="6819"/>
                    <a:pt x="345" y="7809"/>
                    <a:pt x="147" y="8850"/>
                  </a:cubicBezTo>
                  <a:cubicBezTo>
                    <a:pt x="99" y="9097"/>
                    <a:pt x="63" y="9350"/>
                    <a:pt x="40" y="9602"/>
                  </a:cubicBezTo>
                  <a:cubicBezTo>
                    <a:pt x="12" y="9876"/>
                    <a:pt x="0" y="10149"/>
                    <a:pt x="0" y="10425"/>
                  </a:cubicBezTo>
                  <a:cubicBezTo>
                    <a:pt x="0" y="10605"/>
                    <a:pt x="4" y="10781"/>
                    <a:pt x="16" y="10957"/>
                  </a:cubicBezTo>
                  <a:lnTo>
                    <a:pt x="24" y="11095"/>
                  </a:lnTo>
                  <a:cubicBezTo>
                    <a:pt x="115" y="12248"/>
                    <a:pt x="444" y="13353"/>
                    <a:pt x="972" y="14384"/>
                  </a:cubicBezTo>
                  <a:cubicBezTo>
                    <a:pt x="1246" y="14919"/>
                    <a:pt x="1575" y="15437"/>
                    <a:pt x="1952" y="15930"/>
                  </a:cubicBezTo>
                  <a:cubicBezTo>
                    <a:pt x="2797" y="17033"/>
                    <a:pt x="3884" y="18020"/>
                    <a:pt x="5165" y="18846"/>
                  </a:cubicBezTo>
                  <a:cubicBezTo>
                    <a:pt x="5355" y="18969"/>
                    <a:pt x="5554" y="19090"/>
                    <a:pt x="5752" y="19208"/>
                  </a:cubicBezTo>
                  <a:cubicBezTo>
                    <a:pt x="6621" y="19716"/>
                    <a:pt x="7569" y="20157"/>
                    <a:pt x="8581" y="20513"/>
                  </a:cubicBezTo>
                  <a:cubicBezTo>
                    <a:pt x="8878" y="20618"/>
                    <a:pt x="9180" y="20715"/>
                    <a:pt x="9489" y="20806"/>
                  </a:cubicBezTo>
                  <a:cubicBezTo>
                    <a:pt x="10746" y="21180"/>
                    <a:pt x="12087" y="21430"/>
                    <a:pt x="13484" y="21538"/>
                  </a:cubicBezTo>
                  <a:cubicBezTo>
                    <a:pt x="14007" y="21579"/>
                    <a:pt x="14543" y="21600"/>
                    <a:pt x="15082" y="21600"/>
                  </a:cubicBezTo>
                  <a:cubicBezTo>
                    <a:pt x="15166" y="21600"/>
                    <a:pt x="15245" y="21600"/>
                    <a:pt x="15328" y="21597"/>
                  </a:cubicBezTo>
                  <a:cubicBezTo>
                    <a:pt x="16046" y="21588"/>
                    <a:pt x="16752" y="21544"/>
                    <a:pt x="17443" y="21462"/>
                  </a:cubicBezTo>
                  <a:cubicBezTo>
                    <a:pt x="17855" y="21415"/>
                    <a:pt x="18260" y="21353"/>
                    <a:pt x="18661" y="21283"/>
                  </a:cubicBezTo>
                  <a:cubicBezTo>
                    <a:pt x="18768" y="21136"/>
                    <a:pt x="18867" y="20989"/>
                    <a:pt x="18966" y="20842"/>
                  </a:cubicBezTo>
                  <a:cubicBezTo>
                    <a:pt x="20438" y="18687"/>
                    <a:pt x="21263" y="16712"/>
                    <a:pt x="21600" y="14910"/>
                  </a:cubicBezTo>
                  <a:cubicBezTo>
                    <a:pt x="19997" y="14534"/>
                    <a:pt x="18831" y="13320"/>
                    <a:pt x="18831" y="11883"/>
                  </a:cubicBezTo>
                  <a:close/>
                  <a:moveTo>
                    <a:pt x="10826" y="6866"/>
                  </a:moveTo>
                  <a:cubicBezTo>
                    <a:pt x="9537" y="6866"/>
                    <a:pt x="8493" y="6152"/>
                    <a:pt x="8493" y="5270"/>
                  </a:cubicBezTo>
                  <a:cubicBezTo>
                    <a:pt x="8493" y="4588"/>
                    <a:pt x="9120" y="4003"/>
                    <a:pt x="10005" y="3777"/>
                  </a:cubicBezTo>
                  <a:cubicBezTo>
                    <a:pt x="10262" y="3712"/>
                    <a:pt x="10536" y="3674"/>
                    <a:pt x="10826" y="3674"/>
                  </a:cubicBezTo>
                  <a:cubicBezTo>
                    <a:pt x="12115" y="3674"/>
                    <a:pt x="13158" y="4388"/>
                    <a:pt x="13158" y="5270"/>
                  </a:cubicBezTo>
                  <a:cubicBezTo>
                    <a:pt x="13158" y="6152"/>
                    <a:pt x="12115" y="6866"/>
                    <a:pt x="10826" y="6866"/>
                  </a:cubicBezTo>
                  <a:close/>
                  <a:moveTo>
                    <a:pt x="14594" y="17861"/>
                  </a:moveTo>
                  <a:cubicBezTo>
                    <a:pt x="14071" y="17861"/>
                    <a:pt x="13650" y="17582"/>
                    <a:pt x="13650" y="17238"/>
                  </a:cubicBezTo>
                  <a:cubicBezTo>
                    <a:pt x="13650" y="16894"/>
                    <a:pt x="14075" y="16615"/>
                    <a:pt x="14594" y="16615"/>
                  </a:cubicBezTo>
                  <a:cubicBezTo>
                    <a:pt x="15114" y="16615"/>
                    <a:pt x="15539" y="16894"/>
                    <a:pt x="15539" y="17238"/>
                  </a:cubicBezTo>
                  <a:cubicBezTo>
                    <a:pt x="15539" y="17582"/>
                    <a:pt x="15118" y="17861"/>
                    <a:pt x="14594" y="1786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4" name="9Slide.vn 229"/>
            <p:cNvSpPr/>
            <p:nvPr/>
          </p:nvSpPr>
          <p:spPr>
            <a:xfrm>
              <a:off x="240654" y="80694"/>
              <a:ext cx="264135" cy="382853"/>
            </a:xfrm>
            <a:custGeom>
              <a:avLst/>
              <a:gdLst/>
              <a:ahLst/>
              <a:cxnLst>
                <a:cxn ang="0">
                  <a:pos x="wd2" y="hd2"/>
                </a:cxn>
                <a:cxn ang="5400000">
                  <a:pos x="wd2" y="hd2"/>
                </a:cxn>
                <a:cxn ang="10800000">
                  <a:pos x="wd2" y="hd2"/>
                </a:cxn>
                <a:cxn ang="16200000">
                  <a:pos x="wd2" y="hd2"/>
                </a:cxn>
              </a:cxnLst>
              <a:rect l="0" t="0" r="r" b="b"/>
              <a:pathLst>
                <a:path w="21600" h="21600" extrusionOk="0">
                  <a:moveTo>
                    <a:pt x="21587" y="10513"/>
                  </a:moveTo>
                  <a:cubicBezTo>
                    <a:pt x="21550" y="9874"/>
                    <a:pt x="21437" y="9249"/>
                    <a:pt x="21245" y="8645"/>
                  </a:cubicBezTo>
                  <a:cubicBezTo>
                    <a:pt x="20961" y="7732"/>
                    <a:pt x="20515" y="6859"/>
                    <a:pt x="19922" y="6047"/>
                  </a:cubicBezTo>
                  <a:cubicBezTo>
                    <a:pt x="19279" y="5163"/>
                    <a:pt x="18465" y="4345"/>
                    <a:pt x="17518" y="3620"/>
                  </a:cubicBezTo>
                  <a:cubicBezTo>
                    <a:pt x="16462" y="2811"/>
                    <a:pt x="15231" y="2111"/>
                    <a:pt x="13866" y="1549"/>
                  </a:cubicBezTo>
                  <a:cubicBezTo>
                    <a:pt x="12910" y="1155"/>
                    <a:pt x="11891" y="826"/>
                    <a:pt x="10819" y="576"/>
                  </a:cubicBezTo>
                  <a:cubicBezTo>
                    <a:pt x="9813" y="340"/>
                    <a:pt x="8761" y="173"/>
                    <a:pt x="7676" y="84"/>
                  </a:cubicBezTo>
                  <a:cubicBezTo>
                    <a:pt x="7037" y="29"/>
                    <a:pt x="6386" y="0"/>
                    <a:pt x="5722" y="0"/>
                  </a:cubicBezTo>
                  <a:cubicBezTo>
                    <a:pt x="5393" y="0"/>
                    <a:pt x="5063" y="6"/>
                    <a:pt x="4737" y="20"/>
                  </a:cubicBezTo>
                  <a:cubicBezTo>
                    <a:pt x="3431" y="75"/>
                    <a:pt x="2162" y="239"/>
                    <a:pt x="960" y="501"/>
                  </a:cubicBezTo>
                  <a:cubicBezTo>
                    <a:pt x="634" y="570"/>
                    <a:pt x="317" y="648"/>
                    <a:pt x="0" y="731"/>
                  </a:cubicBezTo>
                  <a:cubicBezTo>
                    <a:pt x="0" y="731"/>
                    <a:pt x="9003" y="3525"/>
                    <a:pt x="11896" y="9601"/>
                  </a:cubicBezTo>
                  <a:cubicBezTo>
                    <a:pt x="12171" y="9491"/>
                    <a:pt x="12467" y="9408"/>
                    <a:pt x="12780" y="9350"/>
                  </a:cubicBezTo>
                  <a:cubicBezTo>
                    <a:pt x="13094" y="9290"/>
                    <a:pt x="13423" y="9261"/>
                    <a:pt x="13761" y="9261"/>
                  </a:cubicBezTo>
                  <a:cubicBezTo>
                    <a:pt x="16019" y="9261"/>
                    <a:pt x="17848" y="10655"/>
                    <a:pt x="17848" y="12374"/>
                  </a:cubicBezTo>
                  <a:cubicBezTo>
                    <a:pt x="17848" y="13802"/>
                    <a:pt x="16583" y="15006"/>
                    <a:pt x="14863" y="15371"/>
                  </a:cubicBezTo>
                  <a:cubicBezTo>
                    <a:pt x="14513" y="15446"/>
                    <a:pt x="14141" y="15487"/>
                    <a:pt x="13761" y="15487"/>
                  </a:cubicBezTo>
                  <a:cubicBezTo>
                    <a:pt x="13352" y="15487"/>
                    <a:pt x="12956" y="15441"/>
                    <a:pt x="12584" y="15357"/>
                  </a:cubicBezTo>
                  <a:cubicBezTo>
                    <a:pt x="12225" y="17122"/>
                    <a:pt x="11357" y="19057"/>
                    <a:pt x="9813" y="21168"/>
                  </a:cubicBezTo>
                  <a:cubicBezTo>
                    <a:pt x="9708" y="21312"/>
                    <a:pt x="9600" y="21456"/>
                    <a:pt x="9491" y="21600"/>
                  </a:cubicBezTo>
                  <a:cubicBezTo>
                    <a:pt x="9713" y="21563"/>
                    <a:pt x="9930" y="21522"/>
                    <a:pt x="10143" y="21479"/>
                  </a:cubicBezTo>
                  <a:cubicBezTo>
                    <a:pt x="11478" y="21214"/>
                    <a:pt x="12739" y="20831"/>
                    <a:pt x="13903" y="20344"/>
                  </a:cubicBezTo>
                  <a:cubicBezTo>
                    <a:pt x="14325" y="20169"/>
                    <a:pt x="14734" y="19982"/>
                    <a:pt x="15130" y="19780"/>
                  </a:cubicBezTo>
                  <a:cubicBezTo>
                    <a:pt x="16053" y="19314"/>
                    <a:pt x="16896" y="18778"/>
                    <a:pt x="17647" y="18188"/>
                  </a:cubicBezTo>
                  <a:cubicBezTo>
                    <a:pt x="18182" y="17767"/>
                    <a:pt x="18674" y="17318"/>
                    <a:pt x="19112" y="16846"/>
                  </a:cubicBezTo>
                  <a:cubicBezTo>
                    <a:pt x="19822" y="16080"/>
                    <a:pt x="20394" y="15250"/>
                    <a:pt x="20815" y="14372"/>
                  </a:cubicBezTo>
                  <a:cubicBezTo>
                    <a:pt x="21128" y="13716"/>
                    <a:pt x="21354" y="13030"/>
                    <a:pt x="21479" y="12325"/>
                  </a:cubicBezTo>
                  <a:cubicBezTo>
                    <a:pt x="21558" y="11876"/>
                    <a:pt x="21600" y="11418"/>
                    <a:pt x="21600" y="10954"/>
                  </a:cubicBezTo>
                  <a:cubicBezTo>
                    <a:pt x="21600" y="10804"/>
                    <a:pt x="21596" y="10660"/>
                    <a:pt x="21587" y="10513"/>
                  </a:cubicBezTo>
                  <a:close/>
                  <a:moveTo>
                    <a:pt x="13056" y="4037"/>
                  </a:moveTo>
                  <a:cubicBezTo>
                    <a:pt x="12860" y="4118"/>
                    <a:pt x="12630" y="4161"/>
                    <a:pt x="12384" y="4161"/>
                  </a:cubicBezTo>
                  <a:cubicBezTo>
                    <a:pt x="11637" y="4161"/>
                    <a:pt x="11032" y="3744"/>
                    <a:pt x="11032" y="3228"/>
                  </a:cubicBezTo>
                  <a:cubicBezTo>
                    <a:pt x="11032" y="2966"/>
                    <a:pt x="11186" y="2730"/>
                    <a:pt x="11441" y="2560"/>
                  </a:cubicBezTo>
                  <a:cubicBezTo>
                    <a:pt x="11683" y="2396"/>
                    <a:pt x="12017" y="2295"/>
                    <a:pt x="12384" y="2295"/>
                  </a:cubicBezTo>
                  <a:cubicBezTo>
                    <a:pt x="13131" y="2295"/>
                    <a:pt x="13732" y="2713"/>
                    <a:pt x="13732" y="3228"/>
                  </a:cubicBezTo>
                  <a:cubicBezTo>
                    <a:pt x="13732" y="3574"/>
                    <a:pt x="13461" y="3876"/>
                    <a:pt x="13056" y="4037"/>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5" name="9Slide.vn 230"/>
            <p:cNvSpPr/>
            <p:nvPr/>
          </p:nvSpPr>
          <p:spPr>
            <a:xfrm>
              <a:off x="410210" y="37004"/>
              <a:ext cx="90087" cy="1078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8" y="21600"/>
                  </a:lnTo>
                  <a:cubicBezTo>
                    <a:pt x="7612" y="18728"/>
                    <a:pt x="4002" y="16243"/>
                    <a:pt x="0" y="14250"/>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6" name="9Slide.vn 231"/>
            <p:cNvSpPr/>
            <p:nvPr/>
          </p:nvSpPr>
          <p:spPr>
            <a:xfrm>
              <a:off x="484269" y="173638"/>
              <a:ext cx="86361" cy="602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79" y="15802"/>
                    <a:pt x="1813" y="10260"/>
                    <a:pt x="0" y="5103"/>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7" name="9Slide.vn 232"/>
            <p:cNvSpPr/>
            <p:nvPr/>
          </p:nvSpPr>
          <p:spPr>
            <a:xfrm>
              <a:off x="503256" y="267041"/>
              <a:ext cx="56860" cy="320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8" y="16234"/>
                    <a:pt x="562" y="10766"/>
                    <a:pt x="562" y="5228"/>
                  </a:cubicBezTo>
                  <a:cubicBezTo>
                    <a:pt x="562" y="3474"/>
                    <a:pt x="543" y="1720"/>
                    <a:pt x="504" y="0"/>
                  </a:cubicBezTo>
                  <a:cubicBezTo>
                    <a:pt x="6282" y="3061"/>
                    <a:pt x="21600" y="11557"/>
                    <a:pt x="21600" y="11557"/>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8" name="9Slide.vn 233"/>
            <p:cNvSpPr/>
            <p:nvPr/>
          </p:nvSpPr>
          <p:spPr>
            <a:xfrm>
              <a:off x="474316" y="335384"/>
              <a:ext cx="117343" cy="62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6"/>
                  </a:lnTo>
                  <a:cubicBezTo>
                    <a:pt x="1597" y="10525"/>
                    <a:pt x="2884" y="5413"/>
                    <a:pt x="383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69" name="9Slide.vn 234"/>
            <p:cNvSpPr/>
            <p:nvPr/>
          </p:nvSpPr>
          <p:spPr>
            <a:xfrm>
              <a:off x="425624" y="403012"/>
              <a:ext cx="54563" cy="570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4"/>
                  </a:lnTo>
                  <a:cubicBezTo>
                    <a:pt x="4465" y="7554"/>
                    <a:pt x="8547" y="3961"/>
                    <a:pt x="12184"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0" name="9Slide.vn 235"/>
            <p:cNvSpPr/>
            <p:nvPr/>
          </p:nvSpPr>
          <p:spPr>
            <a:xfrm>
              <a:off x="364631" y="441191"/>
              <a:ext cx="52521" cy="961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0"/>
                  </a:lnTo>
                  <a:cubicBezTo>
                    <a:pt x="6717" y="3464"/>
                    <a:pt x="13057" y="1939"/>
                    <a:pt x="1891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1" name="9Slide.vn 236"/>
            <p:cNvSpPr/>
            <p:nvPr/>
          </p:nvSpPr>
          <p:spPr>
            <a:xfrm>
              <a:off x="313846" y="466558"/>
              <a:ext cx="27154" cy="382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5" y="21600"/>
                  </a:lnTo>
                  <a:lnTo>
                    <a:pt x="0" y="1325"/>
                  </a:lnTo>
                  <a:cubicBezTo>
                    <a:pt x="7308" y="1238"/>
                    <a:pt x="14535" y="806"/>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2" name="9Slide.vn 237"/>
            <p:cNvSpPr/>
            <p:nvPr/>
          </p:nvSpPr>
          <p:spPr>
            <a:xfrm>
              <a:off x="236214" y="455125"/>
              <a:ext cx="53848" cy="113208"/>
            </a:xfrm>
            <a:custGeom>
              <a:avLst/>
              <a:gdLst/>
              <a:ahLst/>
              <a:cxnLst>
                <a:cxn ang="0">
                  <a:pos x="wd2" y="hd2"/>
                </a:cxn>
                <a:cxn ang="5400000">
                  <a:pos x="wd2" y="hd2"/>
                </a:cxn>
                <a:cxn ang="10800000">
                  <a:pos x="wd2" y="hd2"/>
                </a:cxn>
                <a:cxn ang="16200000">
                  <a:pos x="wd2" y="hd2"/>
                </a:cxn>
              </a:cxnLst>
              <a:rect l="0" t="0" r="r" b="b"/>
              <a:pathLst>
                <a:path w="21600" h="21600" extrusionOk="0">
                  <a:moveTo>
                    <a:pt x="21600" y="2425"/>
                  </a:moveTo>
                  <a:lnTo>
                    <a:pt x="0" y="21600"/>
                  </a:lnTo>
                  <a:cubicBezTo>
                    <a:pt x="0" y="21600"/>
                    <a:pt x="676" y="4889"/>
                    <a:pt x="983" y="0"/>
                  </a:cubicBezTo>
                  <a:cubicBezTo>
                    <a:pt x="7473" y="1237"/>
                    <a:pt x="14393" y="2065"/>
                    <a:pt x="21600" y="242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3" name="9Slide.vn 238"/>
            <p:cNvSpPr/>
            <p:nvPr/>
          </p:nvSpPr>
          <p:spPr>
            <a:xfrm>
              <a:off x="175476" y="427308"/>
              <a:ext cx="51500" cy="68395"/>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495" y="5916"/>
                    <a:pt x="6337" y="0"/>
                  </a:cubicBezTo>
                  <a:cubicBezTo>
                    <a:pt x="11025" y="2805"/>
                    <a:pt x="16141" y="5207"/>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4" name="9Slide.vn 239"/>
            <p:cNvSpPr/>
            <p:nvPr/>
          </p:nvSpPr>
          <p:spPr>
            <a:xfrm>
              <a:off x="68087" y="370398"/>
              <a:ext cx="114893" cy="111166"/>
            </a:xfrm>
            <a:custGeom>
              <a:avLst/>
              <a:gdLst/>
              <a:ahLst/>
              <a:cxnLst>
                <a:cxn ang="0">
                  <a:pos x="wd2" y="hd2"/>
                </a:cxn>
                <a:cxn ang="5400000">
                  <a:pos x="wd2" y="hd2"/>
                </a:cxn>
                <a:cxn ang="10800000">
                  <a:pos x="wd2" y="hd2"/>
                </a:cxn>
                <a:cxn ang="16200000">
                  <a:pos x="wd2" y="hd2"/>
                </a:cxn>
              </a:cxnLst>
              <a:rect l="0" t="0" r="r" b="b"/>
              <a:pathLst>
                <a:path w="21600" h="21600" extrusionOk="0">
                  <a:moveTo>
                    <a:pt x="21600" y="9848"/>
                  </a:moveTo>
                  <a:lnTo>
                    <a:pt x="0" y="21600"/>
                  </a:lnTo>
                  <a:cubicBezTo>
                    <a:pt x="0" y="21600"/>
                    <a:pt x="10814" y="4592"/>
                    <a:pt x="13837" y="0"/>
                  </a:cubicBezTo>
                  <a:cubicBezTo>
                    <a:pt x="15871" y="3729"/>
                    <a:pt x="18501" y="7051"/>
                    <a:pt x="21600" y="984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5" name="9Slide.vn 240"/>
            <p:cNvSpPr/>
            <p:nvPr/>
          </p:nvSpPr>
          <p:spPr>
            <a:xfrm>
              <a:off x="0" y="286488"/>
              <a:ext cx="129030" cy="57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6" y="0"/>
                  </a:lnTo>
                  <a:cubicBezTo>
                    <a:pt x="19763" y="7567"/>
                    <a:pt x="20464" y="1482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6" name="9Slide.vn 241"/>
            <p:cNvSpPr/>
            <p:nvPr/>
          </p:nvSpPr>
          <p:spPr>
            <a:xfrm>
              <a:off x="56195" y="259548"/>
              <a:ext cx="60841" cy="25401"/>
            </a:xfrm>
            <a:custGeom>
              <a:avLst/>
              <a:gdLst/>
              <a:ahLst/>
              <a:cxnLst>
                <a:cxn ang="0">
                  <a:pos x="wd2" y="hd2"/>
                </a:cxn>
                <a:cxn ang="5400000">
                  <a:pos x="wd2" y="hd2"/>
                </a:cxn>
                <a:cxn ang="10800000">
                  <a:pos x="wd2" y="hd2"/>
                </a:cxn>
                <a:cxn ang="16200000">
                  <a:pos x="wd2" y="hd2"/>
                </a:cxn>
              </a:cxnLst>
              <a:rect l="0" t="0" r="r" b="b"/>
              <a:pathLst>
                <a:path w="21600" h="21600" extrusionOk="0">
                  <a:moveTo>
                    <a:pt x="21419" y="13137"/>
                  </a:moveTo>
                  <a:cubicBezTo>
                    <a:pt x="21419" y="15990"/>
                    <a:pt x="21437" y="18795"/>
                    <a:pt x="21491" y="21600"/>
                  </a:cubicBezTo>
                  <a:lnTo>
                    <a:pt x="0" y="6639"/>
                  </a:lnTo>
                  <a:cubicBezTo>
                    <a:pt x="0" y="6639"/>
                    <a:pt x="16146" y="1636"/>
                    <a:pt x="21600" y="0"/>
                  </a:cubicBezTo>
                  <a:cubicBezTo>
                    <a:pt x="21473" y="4348"/>
                    <a:pt x="21419" y="8743"/>
                    <a:pt x="21419" y="1313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7" name="9Slide.vn 242"/>
            <p:cNvSpPr/>
            <p:nvPr/>
          </p:nvSpPr>
          <p:spPr>
            <a:xfrm>
              <a:off x="31491" y="193697"/>
              <a:ext cx="101622" cy="53746"/>
            </a:xfrm>
            <a:custGeom>
              <a:avLst/>
              <a:gdLst/>
              <a:ahLst/>
              <a:cxnLst>
                <a:cxn ang="0">
                  <a:pos x="wd2" y="hd2"/>
                </a:cxn>
                <a:cxn ang="5400000">
                  <a:pos x="wd2" y="hd2"/>
                </a:cxn>
                <a:cxn ang="10800000">
                  <a:pos x="wd2" y="hd2"/>
                </a:cxn>
                <a:cxn ang="16200000">
                  <a:pos x="wd2" y="hd2"/>
                </a:cxn>
              </a:cxnLst>
              <a:rect l="0" t="0" r="r" b="b"/>
              <a:pathLst>
                <a:path w="21600" h="21600" extrusionOk="0">
                  <a:moveTo>
                    <a:pt x="21600" y="964"/>
                  </a:moveTo>
                  <a:cubicBezTo>
                    <a:pt x="20081" y="7426"/>
                    <a:pt x="19018" y="14339"/>
                    <a:pt x="18476" y="21600"/>
                  </a:cubicBezTo>
                  <a:lnTo>
                    <a:pt x="0" y="0"/>
                  </a:lnTo>
                  <a:lnTo>
                    <a:pt x="21600" y="964"/>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8" name="9Slide.vn 243"/>
            <p:cNvSpPr/>
            <p:nvPr/>
          </p:nvSpPr>
          <p:spPr>
            <a:xfrm>
              <a:off x="121526" y="154396"/>
              <a:ext cx="29502" cy="27205"/>
            </a:xfrm>
            <a:custGeom>
              <a:avLst/>
              <a:gdLst/>
              <a:ahLst/>
              <a:cxnLst>
                <a:cxn ang="0">
                  <a:pos x="wd2" y="hd2"/>
                </a:cxn>
                <a:cxn ang="5400000">
                  <a:pos x="wd2" y="hd2"/>
                </a:cxn>
                <a:cxn ang="10800000">
                  <a:pos x="wd2" y="hd2"/>
                </a:cxn>
                <a:cxn ang="16200000">
                  <a:pos x="wd2" y="hd2"/>
                </a:cxn>
              </a:cxnLst>
              <a:rect l="0" t="0" r="r" b="b"/>
              <a:pathLst>
                <a:path w="21600" h="21600" extrusionOk="0">
                  <a:moveTo>
                    <a:pt x="21600" y="7821"/>
                  </a:moveTo>
                  <a:cubicBezTo>
                    <a:pt x="18760" y="12239"/>
                    <a:pt x="16144" y="16859"/>
                    <a:pt x="13752" y="21600"/>
                  </a:cubicBezTo>
                  <a:lnTo>
                    <a:pt x="0" y="0"/>
                  </a:lnTo>
                  <a:lnTo>
                    <a:pt x="21600" y="7821"/>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79" name="9Slide.vn 244"/>
            <p:cNvSpPr/>
            <p:nvPr/>
          </p:nvSpPr>
          <p:spPr>
            <a:xfrm>
              <a:off x="135715" y="58032"/>
              <a:ext cx="62373" cy="88249"/>
            </a:xfrm>
            <a:custGeom>
              <a:avLst/>
              <a:gdLst/>
              <a:ahLst/>
              <a:cxnLst>
                <a:cxn ang="0">
                  <a:pos x="wd2" y="hd2"/>
                </a:cxn>
                <a:cxn ang="5400000">
                  <a:pos x="wd2" y="hd2"/>
                </a:cxn>
                <a:cxn ang="10800000">
                  <a:pos x="wd2" y="hd2"/>
                </a:cxn>
                <a:cxn ang="16200000">
                  <a:pos x="wd2" y="hd2"/>
                </a:cxn>
              </a:cxnLst>
              <a:rect l="0" t="0" r="r" b="b"/>
              <a:pathLst>
                <a:path w="21600" h="21600" extrusionOk="0">
                  <a:moveTo>
                    <a:pt x="21600" y="14342"/>
                  </a:moveTo>
                  <a:cubicBezTo>
                    <a:pt x="17411" y="16453"/>
                    <a:pt x="13575" y="18889"/>
                    <a:pt x="10199" y="21600"/>
                  </a:cubicBezTo>
                  <a:cubicBezTo>
                    <a:pt x="7583" y="15903"/>
                    <a:pt x="0" y="0"/>
                    <a:pt x="0" y="0"/>
                  </a:cubicBezTo>
                  <a:lnTo>
                    <a:pt x="21600" y="143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0" name="9Slide.vn 245"/>
            <p:cNvSpPr/>
            <p:nvPr/>
          </p:nvSpPr>
          <p:spPr>
            <a:xfrm>
              <a:off x="211468" y="66658"/>
              <a:ext cx="25401" cy="40884"/>
            </a:xfrm>
            <a:custGeom>
              <a:avLst/>
              <a:gdLst/>
              <a:ahLst/>
              <a:cxnLst>
                <a:cxn ang="0">
                  <a:pos x="wd2" y="hd2"/>
                </a:cxn>
                <a:cxn ang="5400000">
                  <a:pos x="wd2" y="hd2"/>
                </a:cxn>
                <a:cxn ang="10800000">
                  <a:pos x="wd2" y="hd2"/>
                </a:cxn>
                <a:cxn ang="16200000">
                  <a:pos x="wd2" y="hd2"/>
                </a:cxn>
              </a:cxnLst>
              <a:rect l="0" t="0" r="r" b="b"/>
              <a:pathLst>
                <a:path w="21600" h="21600" extrusionOk="0">
                  <a:moveTo>
                    <a:pt x="21600" y="15182"/>
                  </a:moveTo>
                  <a:cubicBezTo>
                    <a:pt x="14113" y="17016"/>
                    <a:pt x="6897" y="19173"/>
                    <a:pt x="0" y="21600"/>
                  </a:cubicBezTo>
                  <a:lnTo>
                    <a:pt x="0" y="0"/>
                  </a:lnTo>
                  <a:lnTo>
                    <a:pt x="21600" y="1518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1" name="9Slide.vn 246"/>
            <p:cNvSpPr/>
            <p:nvPr/>
          </p:nvSpPr>
          <p:spPr>
            <a:xfrm>
              <a:off x="252393" y="0"/>
              <a:ext cx="46193" cy="89576"/>
            </a:xfrm>
            <a:custGeom>
              <a:avLst/>
              <a:gdLst/>
              <a:ahLst/>
              <a:cxnLst>
                <a:cxn ang="0">
                  <a:pos x="wd2" y="hd2"/>
                </a:cxn>
                <a:cxn ang="5400000">
                  <a:pos x="wd2" y="hd2"/>
                </a:cxn>
                <a:cxn ang="10800000">
                  <a:pos x="wd2" y="hd2"/>
                </a:cxn>
                <a:cxn ang="16200000">
                  <a:pos x="wd2" y="hd2"/>
                </a:cxn>
              </a:cxnLst>
              <a:rect l="0" t="0" r="r" b="b"/>
              <a:pathLst>
                <a:path w="21600" h="21600" extrusionOk="0">
                  <a:moveTo>
                    <a:pt x="21600" y="19545"/>
                  </a:moveTo>
                  <a:cubicBezTo>
                    <a:pt x="14130" y="19778"/>
                    <a:pt x="6874" y="20480"/>
                    <a:pt x="0" y="21600"/>
                  </a:cubicBezTo>
                  <a:cubicBezTo>
                    <a:pt x="1408" y="17243"/>
                    <a:pt x="7160" y="0"/>
                    <a:pt x="7160" y="0"/>
                  </a:cubicBezTo>
                  <a:lnTo>
                    <a:pt x="21600" y="19545"/>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2" name="9Slide.vn 247"/>
            <p:cNvSpPr/>
            <p:nvPr/>
          </p:nvSpPr>
          <p:spPr>
            <a:xfrm>
              <a:off x="334517" y="48896"/>
              <a:ext cx="38434" cy="419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7" y="19445"/>
                    <a:pt x="7458" y="17921"/>
                    <a:pt x="0" y="17107"/>
                  </a:cubicBezTo>
                  <a:lnTo>
                    <a:pt x="18445"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3" name="9Slide.vn 248"/>
            <p:cNvSpPr/>
            <p:nvPr/>
          </p:nvSpPr>
          <p:spPr>
            <a:xfrm>
              <a:off x="239324" y="157407"/>
              <a:ext cx="46604" cy="55431"/>
            </a:xfrm>
            <a:custGeom>
              <a:avLst/>
              <a:gdLst/>
              <a:ahLst/>
              <a:cxnLst>
                <a:cxn ang="0">
                  <a:pos x="wd2" y="hd2"/>
                </a:cxn>
                <a:cxn ang="5400000">
                  <a:pos x="wd2" y="hd2"/>
                </a:cxn>
                <a:cxn ang="10800000">
                  <a:pos x="wd2" y="hd2"/>
                </a:cxn>
                <a:cxn ang="16200000">
                  <a:pos x="wd2" y="hd2"/>
                </a:cxn>
              </a:cxnLst>
              <a:rect l="0" t="0" r="r" b="b"/>
              <a:pathLst>
                <a:path w="16885" h="21600" extrusionOk="0">
                  <a:moveTo>
                    <a:pt x="16885" y="10800"/>
                  </a:moveTo>
                  <a:cubicBezTo>
                    <a:pt x="16885" y="16767"/>
                    <a:pt x="12021" y="21600"/>
                    <a:pt x="6011" y="21600"/>
                  </a:cubicBezTo>
                  <a:cubicBezTo>
                    <a:pt x="-4715" y="10442"/>
                    <a:pt x="2183" y="696"/>
                    <a:pt x="2183" y="696"/>
                  </a:cubicBezTo>
                  <a:cubicBezTo>
                    <a:pt x="3385" y="259"/>
                    <a:pt x="4661" y="0"/>
                    <a:pt x="6011" y="0"/>
                  </a:cubicBezTo>
                  <a:cubicBezTo>
                    <a:pt x="12021" y="0"/>
                    <a:pt x="16885" y="4833"/>
                    <a:pt x="16885"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4" name="9Slide.vn 249"/>
            <p:cNvSpPr/>
            <p:nvPr/>
          </p:nvSpPr>
          <p:spPr>
            <a:xfrm>
              <a:off x="225903" y="159193"/>
              <a:ext cx="30013" cy="536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1" y="21600"/>
                    <a:pt x="0" y="16606"/>
                    <a:pt x="0" y="10440"/>
                  </a:cubicBezTo>
                  <a:cubicBezTo>
                    <a:pt x="0" y="5672"/>
                    <a:pt x="5804" y="1582"/>
                    <a:pt x="13996" y="0"/>
                  </a:cubicBezTo>
                  <a:cubicBezTo>
                    <a:pt x="13996" y="0"/>
                    <a:pt x="294" y="10070"/>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5" name="9Slide.vn 250"/>
            <p:cNvSpPr/>
            <p:nvPr/>
          </p:nvSpPr>
          <p:spPr>
            <a:xfrm>
              <a:off x="297446" y="245808"/>
              <a:ext cx="25401" cy="352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56" y="21600"/>
                    <a:pt x="0" y="16599"/>
                    <a:pt x="0" y="10441"/>
                  </a:cubicBezTo>
                  <a:cubicBezTo>
                    <a:pt x="0" y="5658"/>
                    <a:pt x="5805" y="1594"/>
                    <a:pt x="13954" y="0"/>
                  </a:cubicBezTo>
                  <a:cubicBezTo>
                    <a:pt x="14009" y="0"/>
                    <a:pt x="279" y="10066"/>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6" name="9Slide.vn 251"/>
            <p:cNvSpPr/>
            <p:nvPr/>
          </p:nvSpPr>
          <p:spPr>
            <a:xfrm>
              <a:off x="375231" y="126068"/>
              <a:ext cx="25401" cy="28380"/>
            </a:xfrm>
            <a:custGeom>
              <a:avLst/>
              <a:gdLst/>
              <a:ahLst/>
              <a:cxnLst>
                <a:cxn ang="0">
                  <a:pos x="wd2" y="hd2"/>
                </a:cxn>
                <a:cxn ang="5400000">
                  <a:pos x="wd2" y="hd2"/>
                </a:cxn>
                <a:cxn ang="10800000">
                  <a:pos x="wd2" y="hd2"/>
                </a:cxn>
                <a:cxn ang="16200000">
                  <a:pos x="wd2" y="hd2"/>
                </a:cxn>
              </a:cxnLst>
              <a:rect l="0" t="0" r="r" b="b"/>
              <a:pathLst>
                <a:path w="21600" h="21600" extrusionOk="0">
                  <a:moveTo>
                    <a:pt x="21600" y="19929"/>
                  </a:moveTo>
                  <a:cubicBezTo>
                    <a:pt x="19507" y="21017"/>
                    <a:pt x="17058" y="21600"/>
                    <a:pt x="14430" y="21600"/>
                  </a:cubicBezTo>
                  <a:cubicBezTo>
                    <a:pt x="6458" y="21600"/>
                    <a:pt x="0" y="15967"/>
                    <a:pt x="0" y="9013"/>
                  </a:cubicBezTo>
                  <a:cubicBezTo>
                    <a:pt x="0" y="5478"/>
                    <a:pt x="1648" y="2292"/>
                    <a:pt x="4365" y="0"/>
                  </a:cubicBezTo>
                  <a:cubicBezTo>
                    <a:pt x="4365" y="39"/>
                    <a:pt x="935" y="13558"/>
                    <a:pt x="21600" y="1992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7" name="9Slide.vn 252"/>
            <p:cNvSpPr/>
            <p:nvPr/>
          </p:nvSpPr>
          <p:spPr>
            <a:xfrm>
              <a:off x="380311" y="121373"/>
              <a:ext cx="28267" cy="30829"/>
            </a:xfrm>
            <a:custGeom>
              <a:avLst/>
              <a:gdLst/>
              <a:ahLst/>
              <a:cxnLst>
                <a:cxn ang="0">
                  <a:pos x="wd2" y="hd2"/>
                </a:cxn>
                <a:cxn ang="5400000">
                  <a:pos x="wd2" y="hd2"/>
                </a:cxn>
                <a:cxn ang="10800000">
                  <a:pos x="wd2" y="hd2"/>
                </a:cxn>
                <a:cxn ang="16200000">
                  <a:pos x="wd2" y="hd2"/>
                </a:cxn>
              </a:cxnLst>
              <a:rect l="0" t="0" r="r" b="b"/>
              <a:pathLst>
                <a:path w="19108" h="21600" extrusionOk="0">
                  <a:moveTo>
                    <a:pt x="19108" y="11587"/>
                  </a:moveTo>
                  <a:cubicBezTo>
                    <a:pt x="19108" y="15878"/>
                    <a:pt x="16865" y="19633"/>
                    <a:pt x="13518" y="21600"/>
                  </a:cubicBezTo>
                  <a:cubicBezTo>
                    <a:pt x="-2492" y="15735"/>
                    <a:pt x="165" y="3290"/>
                    <a:pt x="165" y="3290"/>
                  </a:cubicBezTo>
                  <a:cubicBezTo>
                    <a:pt x="2166" y="1252"/>
                    <a:pt x="4927" y="0"/>
                    <a:pt x="7963" y="0"/>
                  </a:cubicBezTo>
                  <a:cubicBezTo>
                    <a:pt x="14139" y="36"/>
                    <a:pt x="19108" y="5185"/>
                    <a:pt x="19108" y="1158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8" name="9Slide.vn 253"/>
            <p:cNvSpPr/>
            <p:nvPr/>
          </p:nvSpPr>
          <p:spPr>
            <a:xfrm>
              <a:off x="426403" y="181660"/>
              <a:ext cx="25401" cy="25401"/>
            </a:xfrm>
            <a:custGeom>
              <a:avLst/>
              <a:gdLst/>
              <a:ahLst/>
              <a:cxnLst>
                <a:cxn ang="0">
                  <a:pos x="wd2" y="hd2"/>
                </a:cxn>
                <a:cxn ang="5400000">
                  <a:pos x="wd2" y="hd2"/>
                </a:cxn>
                <a:cxn ang="10800000">
                  <a:pos x="wd2" y="hd2"/>
                </a:cxn>
                <a:cxn ang="16200000">
                  <a:pos x="wd2" y="hd2"/>
                </a:cxn>
              </a:cxnLst>
              <a:rect l="0" t="0" r="r" b="b"/>
              <a:pathLst>
                <a:path w="19114" h="21600" extrusionOk="0">
                  <a:moveTo>
                    <a:pt x="19114" y="11576"/>
                  </a:moveTo>
                  <a:cubicBezTo>
                    <a:pt x="19114" y="15872"/>
                    <a:pt x="16867" y="19631"/>
                    <a:pt x="13527" y="21600"/>
                  </a:cubicBezTo>
                  <a:cubicBezTo>
                    <a:pt x="-2486" y="15753"/>
                    <a:pt x="164" y="3282"/>
                    <a:pt x="164" y="3282"/>
                  </a:cubicBezTo>
                  <a:cubicBezTo>
                    <a:pt x="2179" y="1253"/>
                    <a:pt x="4945" y="0"/>
                    <a:pt x="7939" y="0"/>
                  </a:cubicBezTo>
                  <a:cubicBezTo>
                    <a:pt x="14103" y="0"/>
                    <a:pt x="19114" y="5191"/>
                    <a:pt x="19114" y="1157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89" name="9Slide.vn 254"/>
            <p:cNvSpPr/>
            <p:nvPr/>
          </p:nvSpPr>
          <p:spPr>
            <a:xfrm>
              <a:off x="382011" y="176250"/>
              <a:ext cx="25401" cy="25401"/>
            </a:xfrm>
            <a:custGeom>
              <a:avLst/>
              <a:gdLst/>
              <a:ahLst/>
              <a:cxnLst>
                <a:cxn ang="0">
                  <a:pos x="wd2" y="hd2"/>
                </a:cxn>
                <a:cxn ang="5400000">
                  <a:pos x="wd2" y="hd2"/>
                </a:cxn>
                <a:cxn ang="10800000">
                  <a:pos x="wd2" y="hd2"/>
                </a:cxn>
                <a:cxn ang="16200000">
                  <a:pos x="wd2" y="hd2"/>
                </a:cxn>
              </a:cxnLst>
              <a:rect l="0" t="0" r="r" b="b"/>
              <a:pathLst>
                <a:path w="19087" h="21600" extrusionOk="0">
                  <a:moveTo>
                    <a:pt x="19087" y="11550"/>
                  </a:moveTo>
                  <a:cubicBezTo>
                    <a:pt x="19087" y="15825"/>
                    <a:pt x="16840" y="19575"/>
                    <a:pt x="13506" y="21600"/>
                  </a:cubicBezTo>
                  <a:cubicBezTo>
                    <a:pt x="-2513" y="15750"/>
                    <a:pt x="169" y="3300"/>
                    <a:pt x="169" y="3300"/>
                  </a:cubicBezTo>
                  <a:cubicBezTo>
                    <a:pt x="2198" y="1275"/>
                    <a:pt x="4952" y="0"/>
                    <a:pt x="7997" y="0"/>
                  </a:cubicBezTo>
                  <a:cubicBezTo>
                    <a:pt x="14086" y="0"/>
                    <a:pt x="19087" y="5175"/>
                    <a:pt x="19087" y="115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0" name="9Slide.vn 255"/>
            <p:cNvSpPr/>
            <p:nvPr/>
          </p:nvSpPr>
          <p:spPr>
            <a:xfrm>
              <a:off x="358915" y="246370"/>
              <a:ext cx="63495" cy="108768"/>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41" y="21458"/>
                    <a:pt x="18596" y="21600"/>
                    <a:pt x="17016" y="21600"/>
                  </a:cubicBezTo>
                  <a:cubicBezTo>
                    <a:pt x="15315" y="21600"/>
                    <a:pt x="13665" y="21438"/>
                    <a:pt x="12120" y="21144"/>
                  </a:cubicBezTo>
                  <a:cubicBezTo>
                    <a:pt x="5105" y="19786"/>
                    <a:pt x="0" y="15599"/>
                    <a:pt x="0" y="10643"/>
                  </a:cubicBezTo>
                  <a:cubicBezTo>
                    <a:pt x="0" y="6386"/>
                    <a:pt x="3768" y="2706"/>
                    <a:pt x="9255" y="882"/>
                  </a:cubicBezTo>
                  <a:cubicBezTo>
                    <a:pt x="10401" y="497"/>
                    <a:pt x="11634" y="203"/>
                    <a:pt x="12936" y="0"/>
                  </a:cubicBezTo>
                  <a:cubicBezTo>
                    <a:pt x="12936" y="0"/>
                    <a:pt x="11668" y="1389"/>
                    <a:pt x="10574" y="3507"/>
                  </a:cubicBezTo>
                  <a:cubicBezTo>
                    <a:pt x="8873" y="6872"/>
                    <a:pt x="7675" y="12082"/>
                    <a:pt x="12832" y="16583"/>
                  </a:cubicBezTo>
                  <a:cubicBezTo>
                    <a:pt x="14759" y="18275"/>
                    <a:pt x="17589" y="19846"/>
                    <a:pt x="21600" y="21195"/>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1" name="9Slide.vn 256"/>
            <p:cNvSpPr/>
            <p:nvPr/>
          </p:nvSpPr>
          <p:spPr>
            <a:xfrm>
              <a:off x="294964" y="380257"/>
              <a:ext cx="25401" cy="25401"/>
            </a:xfrm>
            <a:custGeom>
              <a:avLst/>
              <a:gdLst/>
              <a:ahLst/>
              <a:cxnLst>
                <a:cxn ang="0">
                  <a:pos x="wd2" y="hd2"/>
                </a:cxn>
                <a:cxn ang="5400000">
                  <a:pos x="wd2" y="hd2"/>
                </a:cxn>
                <a:cxn ang="10800000">
                  <a:pos x="wd2" y="hd2"/>
                </a:cxn>
                <a:cxn ang="16200000">
                  <a:pos x="wd2" y="hd2"/>
                </a:cxn>
              </a:cxnLst>
              <a:rect l="0" t="0" r="r" b="b"/>
              <a:pathLst>
                <a:path w="15476" h="21600" extrusionOk="0">
                  <a:moveTo>
                    <a:pt x="15476" y="10800"/>
                  </a:moveTo>
                  <a:cubicBezTo>
                    <a:pt x="15476" y="16760"/>
                    <a:pt x="10720" y="21600"/>
                    <a:pt x="4898" y="21600"/>
                  </a:cubicBezTo>
                  <a:cubicBezTo>
                    <a:pt x="-6124" y="8508"/>
                    <a:pt x="4898" y="0"/>
                    <a:pt x="4898" y="0"/>
                  </a:cubicBezTo>
                  <a:cubicBezTo>
                    <a:pt x="10765" y="51"/>
                    <a:pt x="15476" y="4891"/>
                    <a:pt x="15476"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2" name="9Slide.vn 257"/>
            <p:cNvSpPr/>
            <p:nvPr/>
          </p:nvSpPr>
          <p:spPr>
            <a:xfrm>
              <a:off x="385760" y="244839"/>
              <a:ext cx="73143" cy="108257"/>
            </a:xfrm>
            <a:custGeom>
              <a:avLst/>
              <a:gdLst/>
              <a:ahLst/>
              <a:cxnLst>
                <a:cxn ang="0">
                  <a:pos x="wd2" y="hd2"/>
                </a:cxn>
                <a:cxn ang="5400000">
                  <a:pos x="wd2" y="hd2"/>
                </a:cxn>
                <a:cxn ang="10800000">
                  <a:pos x="wd2" y="hd2"/>
                </a:cxn>
                <a:cxn ang="16200000">
                  <a:pos x="wd2" y="hd2"/>
                </a:cxn>
              </a:cxnLst>
              <a:rect l="0" t="0" r="r" b="b"/>
              <a:pathLst>
                <a:path w="20418" h="21590" extrusionOk="0">
                  <a:moveTo>
                    <a:pt x="20418" y="10994"/>
                  </a:moveTo>
                  <a:cubicBezTo>
                    <a:pt x="20418" y="16042"/>
                    <a:pt x="16101" y="20297"/>
                    <a:pt x="10231" y="21590"/>
                  </a:cubicBezTo>
                  <a:cubicBezTo>
                    <a:pt x="6939" y="20236"/>
                    <a:pt x="4631" y="18648"/>
                    <a:pt x="3050" y="16969"/>
                  </a:cubicBezTo>
                  <a:cubicBezTo>
                    <a:pt x="-1182" y="12449"/>
                    <a:pt x="-199" y="7217"/>
                    <a:pt x="1197" y="3838"/>
                  </a:cubicBezTo>
                  <a:cubicBezTo>
                    <a:pt x="2081" y="1710"/>
                    <a:pt x="3135" y="316"/>
                    <a:pt x="3135" y="316"/>
                  </a:cubicBezTo>
                  <a:cubicBezTo>
                    <a:pt x="4204" y="102"/>
                    <a:pt x="5329" y="0"/>
                    <a:pt x="6483" y="0"/>
                  </a:cubicBezTo>
                  <a:cubicBezTo>
                    <a:pt x="14163" y="-10"/>
                    <a:pt x="20418" y="4917"/>
                    <a:pt x="20418" y="1099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3" name="9Slide.vn 258"/>
            <p:cNvSpPr/>
            <p:nvPr/>
          </p:nvSpPr>
          <p:spPr>
            <a:xfrm>
              <a:off x="285630" y="380257"/>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4" name="9Slide.vn 259"/>
            <p:cNvSpPr/>
            <p:nvPr/>
          </p:nvSpPr>
          <p:spPr>
            <a:xfrm>
              <a:off x="236733" y="330851"/>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528" name="9Slide.vn 260"/>
          <p:cNvGrpSpPr/>
          <p:nvPr/>
        </p:nvGrpSpPr>
        <p:grpSpPr>
          <a:xfrm>
            <a:off x="6037562" y="4261477"/>
            <a:ext cx="309183" cy="296994"/>
            <a:chOff x="0" y="0"/>
            <a:chExt cx="309182" cy="296992"/>
          </a:xfrm>
        </p:grpSpPr>
        <p:sp>
          <p:nvSpPr>
            <p:cNvPr id="1496" name="9Slide.vn 261"/>
            <p:cNvSpPr/>
            <p:nvPr/>
          </p:nvSpPr>
          <p:spPr>
            <a:xfrm>
              <a:off x="60945" y="48916"/>
              <a:ext cx="145230" cy="196013"/>
            </a:xfrm>
            <a:custGeom>
              <a:avLst/>
              <a:gdLst/>
              <a:ahLst/>
              <a:cxnLst>
                <a:cxn ang="0">
                  <a:pos x="wd2" y="hd2"/>
                </a:cxn>
                <a:cxn ang="5400000">
                  <a:pos x="wd2" y="hd2"/>
                </a:cxn>
                <a:cxn ang="10800000">
                  <a:pos x="wd2" y="hd2"/>
                </a:cxn>
                <a:cxn ang="16200000">
                  <a:pos x="wd2" y="hd2"/>
                </a:cxn>
              </a:cxnLst>
              <a:rect l="0" t="0" r="r" b="b"/>
              <a:pathLst>
                <a:path w="21600" h="21600" extrusionOk="0">
                  <a:moveTo>
                    <a:pt x="18831" y="11883"/>
                  </a:moveTo>
                  <a:cubicBezTo>
                    <a:pt x="18831" y="10649"/>
                    <a:pt x="19692" y="9582"/>
                    <a:pt x="20945" y="9053"/>
                  </a:cubicBezTo>
                  <a:cubicBezTo>
                    <a:pt x="18196" y="2854"/>
                    <a:pt x="9640" y="0"/>
                    <a:pt x="9640" y="0"/>
                  </a:cubicBezTo>
                  <a:cubicBezTo>
                    <a:pt x="9525" y="32"/>
                    <a:pt x="9414" y="65"/>
                    <a:pt x="9302" y="100"/>
                  </a:cubicBezTo>
                  <a:cubicBezTo>
                    <a:pt x="8648" y="300"/>
                    <a:pt x="8017" y="535"/>
                    <a:pt x="7414" y="799"/>
                  </a:cubicBezTo>
                  <a:cubicBezTo>
                    <a:pt x="7041" y="961"/>
                    <a:pt x="6684" y="1135"/>
                    <a:pt x="6331" y="1320"/>
                  </a:cubicBezTo>
                  <a:cubicBezTo>
                    <a:pt x="5391" y="1816"/>
                    <a:pt x="4530" y="2390"/>
                    <a:pt x="3773" y="3027"/>
                  </a:cubicBezTo>
                  <a:cubicBezTo>
                    <a:pt x="3380" y="3357"/>
                    <a:pt x="3015" y="3700"/>
                    <a:pt x="2678" y="4062"/>
                  </a:cubicBezTo>
                  <a:cubicBezTo>
                    <a:pt x="2376" y="4382"/>
                    <a:pt x="2099" y="4717"/>
                    <a:pt x="1845" y="5061"/>
                  </a:cubicBezTo>
                  <a:cubicBezTo>
                    <a:pt x="1642" y="5332"/>
                    <a:pt x="1460" y="5611"/>
                    <a:pt x="1289" y="5893"/>
                  </a:cubicBezTo>
                  <a:cubicBezTo>
                    <a:pt x="734" y="6819"/>
                    <a:pt x="345" y="7809"/>
                    <a:pt x="147" y="8850"/>
                  </a:cubicBezTo>
                  <a:cubicBezTo>
                    <a:pt x="99" y="9097"/>
                    <a:pt x="63" y="9350"/>
                    <a:pt x="40" y="9602"/>
                  </a:cubicBezTo>
                  <a:cubicBezTo>
                    <a:pt x="12" y="9876"/>
                    <a:pt x="0" y="10149"/>
                    <a:pt x="0" y="10425"/>
                  </a:cubicBezTo>
                  <a:cubicBezTo>
                    <a:pt x="0" y="10605"/>
                    <a:pt x="4" y="10781"/>
                    <a:pt x="16" y="10957"/>
                  </a:cubicBezTo>
                  <a:lnTo>
                    <a:pt x="24" y="11095"/>
                  </a:lnTo>
                  <a:cubicBezTo>
                    <a:pt x="115" y="12248"/>
                    <a:pt x="444" y="13353"/>
                    <a:pt x="972" y="14384"/>
                  </a:cubicBezTo>
                  <a:cubicBezTo>
                    <a:pt x="1246" y="14919"/>
                    <a:pt x="1575" y="15437"/>
                    <a:pt x="1952" y="15930"/>
                  </a:cubicBezTo>
                  <a:cubicBezTo>
                    <a:pt x="2797" y="17033"/>
                    <a:pt x="3884" y="18020"/>
                    <a:pt x="5165" y="18846"/>
                  </a:cubicBezTo>
                  <a:cubicBezTo>
                    <a:pt x="5355" y="18969"/>
                    <a:pt x="5554" y="19090"/>
                    <a:pt x="5752" y="19208"/>
                  </a:cubicBezTo>
                  <a:cubicBezTo>
                    <a:pt x="6621" y="19716"/>
                    <a:pt x="7569" y="20157"/>
                    <a:pt x="8581" y="20513"/>
                  </a:cubicBezTo>
                  <a:cubicBezTo>
                    <a:pt x="8878" y="20618"/>
                    <a:pt x="9180" y="20715"/>
                    <a:pt x="9489" y="20806"/>
                  </a:cubicBezTo>
                  <a:cubicBezTo>
                    <a:pt x="10746" y="21180"/>
                    <a:pt x="12087" y="21430"/>
                    <a:pt x="13484" y="21538"/>
                  </a:cubicBezTo>
                  <a:cubicBezTo>
                    <a:pt x="14007" y="21579"/>
                    <a:pt x="14543" y="21600"/>
                    <a:pt x="15082" y="21600"/>
                  </a:cubicBezTo>
                  <a:cubicBezTo>
                    <a:pt x="15166" y="21600"/>
                    <a:pt x="15245" y="21600"/>
                    <a:pt x="15328" y="21597"/>
                  </a:cubicBezTo>
                  <a:cubicBezTo>
                    <a:pt x="16046" y="21588"/>
                    <a:pt x="16752" y="21544"/>
                    <a:pt x="17443" y="21462"/>
                  </a:cubicBezTo>
                  <a:cubicBezTo>
                    <a:pt x="17855" y="21415"/>
                    <a:pt x="18260" y="21353"/>
                    <a:pt x="18661" y="21283"/>
                  </a:cubicBezTo>
                  <a:cubicBezTo>
                    <a:pt x="18768" y="21136"/>
                    <a:pt x="18867" y="20989"/>
                    <a:pt x="18966" y="20842"/>
                  </a:cubicBezTo>
                  <a:cubicBezTo>
                    <a:pt x="20438" y="18687"/>
                    <a:pt x="21263" y="16712"/>
                    <a:pt x="21600" y="14910"/>
                  </a:cubicBezTo>
                  <a:cubicBezTo>
                    <a:pt x="19997" y="14534"/>
                    <a:pt x="18831" y="13320"/>
                    <a:pt x="18831" y="11883"/>
                  </a:cubicBezTo>
                  <a:close/>
                  <a:moveTo>
                    <a:pt x="10826" y="6866"/>
                  </a:moveTo>
                  <a:cubicBezTo>
                    <a:pt x="9537" y="6866"/>
                    <a:pt x="8493" y="6152"/>
                    <a:pt x="8493" y="5270"/>
                  </a:cubicBezTo>
                  <a:cubicBezTo>
                    <a:pt x="8493" y="4588"/>
                    <a:pt x="9120" y="4003"/>
                    <a:pt x="10005" y="3777"/>
                  </a:cubicBezTo>
                  <a:cubicBezTo>
                    <a:pt x="10262" y="3712"/>
                    <a:pt x="10536" y="3674"/>
                    <a:pt x="10826" y="3674"/>
                  </a:cubicBezTo>
                  <a:cubicBezTo>
                    <a:pt x="12115" y="3674"/>
                    <a:pt x="13158" y="4388"/>
                    <a:pt x="13158" y="5270"/>
                  </a:cubicBezTo>
                  <a:cubicBezTo>
                    <a:pt x="13158" y="6152"/>
                    <a:pt x="12115" y="6866"/>
                    <a:pt x="10826" y="6866"/>
                  </a:cubicBezTo>
                  <a:close/>
                  <a:moveTo>
                    <a:pt x="14594" y="17861"/>
                  </a:moveTo>
                  <a:cubicBezTo>
                    <a:pt x="14071" y="17861"/>
                    <a:pt x="13650" y="17582"/>
                    <a:pt x="13650" y="17238"/>
                  </a:cubicBezTo>
                  <a:cubicBezTo>
                    <a:pt x="13650" y="16894"/>
                    <a:pt x="14075" y="16615"/>
                    <a:pt x="14594" y="16615"/>
                  </a:cubicBezTo>
                  <a:cubicBezTo>
                    <a:pt x="15114" y="16615"/>
                    <a:pt x="15539" y="16894"/>
                    <a:pt x="15539" y="17238"/>
                  </a:cubicBezTo>
                  <a:cubicBezTo>
                    <a:pt x="15539" y="17582"/>
                    <a:pt x="15118" y="17861"/>
                    <a:pt x="14594" y="1786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7" name="9Slide.vn 262"/>
            <p:cNvSpPr/>
            <p:nvPr/>
          </p:nvSpPr>
          <p:spPr>
            <a:xfrm>
              <a:off x="125758" y="42168"/>
              <a:ext cx="138029" cy="200067"/>
            </a:xfrm>
            <a:custGeom>
              <a:avLst/>
              <a:gdLst/>
              <a:ahLst/>
              <a:cxnLst>
                <a:cxn ang="0">
                  <a:pos x="wd2" y="hd2"/>
                </a:cxn>
                <a:cxn ang="5400000">
                  <a:pos x="wd2" y="hd2"/>
                </a:cxn>
                <a:cxn ang="10800000">
                  <a:pos x="wd2" y="hd2"/>
                </a:cxn>
                <a:cxn ang="16200000">
                  <a:pos x="wd2" y="hd2"/>
                </a:cxn>
              </a:cxnLst>
              <a:rect l="0" t="0" r="r" b="b"/>
              <a:pathLst>
                <a:path w="21600" h="21600" extrusionOk="0">
                  <a:moveTo>
                    <a:pt x="21587" y="10513"/>
                  </a:moveTo>
                  <a:cubicBezTo>
                    <a:pt x="21550" y="9874"/>
                    <a:pt x="21437" y="9249"/>
                    <a:pt x="21245" y="8645"/>
                  </a:cubicBezTo>
                  <a:cubicBezTo>
                    <a:pt x="20961" y="7732"/>
                    <a:pt x="20515" y="6859"/>
                    <a:pt x="19922" y="6047"/>
                  </a:cubicBezTo>
                  <a:cubicBezTo>
                    <a:pt x="19279" y="5163"/>
                    <a:pt x="18465" y="4345"/>
                    <a:pt x="17518" y="3620"/>
                  </a:cubicBezTo>
                  <a:cubicBezTo>
                    <a:pt x="16462" y="2811"/>
                    <a:pt x="15231" y="2111"/>
                    <a:pt x="13866" y="1549"/>
                  </a:cubicBezTo>
                  <a:cubicBezTo>
                    <a:pt x="12910" y="1155"/>
                    <a:pt x="11891" y="826"/>
                    <a:pt x="10819" y="576"/>
                  </a:cubicBezTo>
                  <a:cubicBezTo>
                    <a:pt x="9813" y="340"/>
                    <a:pt x="8761" y="173"/>
                    <a:pt x="7676" y="84"/>
                  </a:cubicBezTo>
                  <a:cubicBezTo>
                    <a:pt x="7037" y="29"/>
                    <a:pt x="6386" y="0"/>
                    <a:pt x="5722" y="0"/>
                  </a:cubicBezTo>
                  <a:cubicBezTo>
                    <a:pt x="5393" y="0"/>
                    <a:pt x="5063" y="6"/>
                    <a:pt x="4737" y="20"/>
                  </a:cubicBezTo>
                  <a:cubicBezTo>
                    <a:pt x="3431" y="75"/>
                    <a:pt x="2162" y="239"/>
                    <a:pt x="960" y="501"/>
                  </a:cubicBezTo>
                  <a:cubicBezTo>
                    <a:pt x="634" y="570"/>
                    <a:pt x="317" y="648"/>
                    <a:pt x="0" y="731"/>
                  </a:cubicBezTo>
                  <a:cubicBezTo>
                    <a:pt x="0" y="731"/>
                    <a:pt x="9003" y="3525"/>
                    <a:pt x="11896" y="9601"/>
                  </a:cubicBezTo>
                  <a:cubicBezTo>
                    <a:pt x="12171" y="9491"/>
                    <a:pt x="12467" y="9408"/>
                    <a:pt x="12780" y="9350"/>
                  </a:cubicBezTo>
                  <a:cubicBezTo>
                    <a:pt x="13094" y="9290"/>
                    <a:pt x="13423" y="9261"/>
                    <a:pt x="13761" y="9261"/>
                  </a:cubicBezTo>
                  <a:cubicBezTo>
                    <a:pt x="16019" y="9261"/>
                    <a:pt x="17848" y="10655"/>
                    <a:pt x="17848" y="12374"/>
                  </a:cubicBezTo>
                  <a:cubicBezTo>
                    <a:pt x="17848" y="13802"/>
                    <a:pt x="16583" y="15006"/>
                    <a:pt x="14863" y="15371"/>
                  </a:cubicBezTo>
                  <a:cubicBezTo>
                    <a:pt x="14513" y="15446"/>
                    <a:pt x="14141" y="15487"/>
                    <a:pt x="13761" y="15487"/>
                  </a:cubicBezTo>
                  <a:cubicBezTo>
                    <a:pt x="13352" y="15487"/>
                    <a:pt x="12956" y="15441"/>
                    <a:pt x="12584" y="15357"/>
                  </a:cubicBezTo>
                  <a:cubicBezTo>
                    <a:pt x="12225" y="17122"/>
                    <a:pt x="11357" y="19057"/>
                    <a:pt x="9813" y="21168"/>
                  </a:cubicBezTo>
                  <a:cubicBezTo>
                    <a:pt x="9708" y="21312"/>
                    <a:pt x="9600" y="21456"/>
                    <a:pt x="9491" y="21600"/>
                  </a:cubicBezTo>
                  <a:cubicBezTo>
                    <a:pt x="9713" y="21563"/>
                    <a:pt x="9930" y="21522"/>
                    <a:pt x="10143" y="21479"/>
                  </a:cubicBezTo>
                  <a:cubicBezTo>
                    <a:pt x="11478" y="21214"/>
                    <a:pt x="12739" y="20831"/>
                    <a:pt x="13903" y="20344"/>
                  </a:cubicBezTo>
                  <a:cubicBezTo>
                    <a:pt x="14325" y="20169"/>
                    <a:pt x="14734" y="19982"/>
                    <a:pt x="15130" y="19780"/>
                  </a:cubicBezTo>
                  <a:cubicBezTo>
                    <a:pt x="16053" y="19314"/>
                    <a:pt x="16896" y="18778"/>
                    <a:pt x="17647" y="18188"/>
                  </a:cubicBezTo>
                  <a:cubicBezTo>
                    <a:pt x="18182" y="17767"/>
                    <a:pt x="18674" y="17318"/>
                    <a:pt x="19112" y="16846"/>
                  </a:cubicBezTo>
                  <a:cubicBezTo>
                    <a:pt x="19822" y="16080"/>
                    <a:pt x="20394" y="15250"/>
                    <a:pt x="20815" y="14372"/>
                  </a:cubicBezTo>
                  <a:cubicBezTo>
                    <a:pt x="21128" y="13716"/>
                    <a:pt x="21354" y="13030"/>
                    <a:pt x="21479" y="12325"/>
                  </a:cubicBezTo>
                  <a:cubicBezTo>
                    <a:pt x="21558" y="11876"/>
                    <a:pt x="21600" y="11418"/>
                    <a:pt x="21600" y="10954"/>
                  </a:cubicBezTo>
                  <a:cubicBezTo>
                    <a:pt x="21600" y="10804"/>
                    <a:pt x="21596" y="10660"/>
                    <a:pt x="21587" y="10513"/>
                  </a:cubicBezTo>
                  <a:close/>
                  <a:moveTo>
                    <a:pt x="13056" y="4037"/>
                  </a:moveTo>
                  <a:cubicBezTo>
                    <a:pt x="12860" y="4118"/>
                    <a:pt x="12630" y="4161"/>
                    <a:pt x="12384" y="4161"/>
                  </a:cubicBezTo>
                  <a:cubicBezTo>
                    <a:pt x="11637" y="4161"/>
                    <a:pt x="11032" y="3744"/>
                    <a:pt x="11032" y="3228"/>
                  </a:cubicBezTo>
                  <a:cubicBezTo>
                    <a:pt x="11032" y="2966"/>
                    <a:pt x="11186" y="2730"/>
                    <a:pt x="11441" y="2560"/>
                  </a:cubicBezTo>
                  <a:cubicBezTo>
                    <a:pt x="11683" y="2396"/>
                    <a:pt x="12017" y="2295"/>
                    <a:pt x="12384" y="2295"/>
                  </a:cubicBezTo>
                  <a:cubicBezTo>
                    <a:pt x="13131" y="2295"/>
                    <a:pt x="13732" y="2713"/>
                    <a:pt x="13732" y="3228"/>
                  </a:cubicBezTo>
                  <a:cubicBezTo>
                    <a:pt x="13732" y="3574"/>
                    <a:pt x="13461" y="3876"/>
                    <a:pt x="13056" y="4037"/>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8" name="9Slide.vn 263"/>
            <p:cNvSpPr/>
            <p:nvPr/>
          </p:nvSpPr>
          <p:spPr>
            <a:xfrm>
              <a:off x="214363" y="19337"/>
              <a:ext cx="47077" cy="563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8" y="21600"/>
                  </a:lnTo>
                  <a:cubicBezTo>
                    <a:pt x="7612" y="18728"/>
                    <a:pt x="4002" y="16243"/>
                    <a:pt x="0" y="14250"/>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499" name="9Slide.vn 264"/>
            <p:cNvSpPr/>
            <p:nvPr/>
          </p:nvSpPr>
          <p:spPr>
            <a:xfrm>
              <a:off x="253064" y="90737"/>
              <a:ext cx="45130" cy="31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79" y="15802"/>
                    <a:pt x="1813" y="10260"/>
                    <a:pt x="0" y="5103"/>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0" name="9Slide.vn 265"/>
            <p:cNvSpPr/>
            <p:nvPr/>
          </p:nvSpPr>
          <p:spPr>
            <a:xfrm>
              <a:off x="262986" y="135222"/>
              <a:ext cx="29714"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8" y="16234"/>
                    <a:pt x="562" y="10766"/>
                    <a:pt x="562" y="5228"/>
                  </a:cubicBezTo>
                  <a:cubicBezTo>
                    <a:pt x="562" y="3474"/>
                    <a:pt x="543" y="1720"/>
                    <a:pt x="504" y="0"/>
                  </a:cubicBezTo>
                  <a:cubicBezTo>
                    <a:pt x="6282" y="3061"/>
                    <a:pt x="21600" y="11557"/>
                    <a:pt x="21600" y="11557"/>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1" name="9Slide.vn 266"/>
            <p:cNvSpPr/>
            <p:nvPr/>
          </p:nvSpPr>
          <p:spPr>
            <a:xfrm>
              <a:off x="247863" y="175261"/>
              <a:ext cx="61320" cy="324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6"/>
                  </a:lnTo>
                  <a:cubicBezTo>
                    <a:pt x="1597" y="10525"/>
                    <a:pt x="2884" y="5413"/>
                    <a:pt x="383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2" name="9Slide.vn 267"/>
            <p:cNvSpPr/>
            <p:nvPr/>
          </p:nvSpPr>
          <p:spPr>
            <a:xfrm>
              <a:off x="222418" y="210601"/>
              <a:ext cx="28513" cy="298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4"/>
                  </a:lnTo>
                  <a:cubicBezTo>
                    <a:pt x="4465" y="7554"/>
                    <a:pt x="8547" y="3961"/>
                    <a:pt x="12184"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3" name="9Slide.vn 268"/>
            <p:cNvSpPr/>
            <p:nvPr/>
          </p:nvSpPr>
          <p:spPr>
            <a:xfrm>
              <a:off x="190545" y="230552"/>
              <a:ext cx="27446" cy="502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20"/>
                  </a:lnTo>
                  <a:cubicBezTo>
                    <a:pt x="6717" y="3464"/>
                    <a:pt x="13057" y="1939"/>
                    <a:pt x="1891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4" name="9Slide.vn 269"/>
            <p:cNvSpPr/>
            <p:nvPr/>
          </p:nvSpPr>
          <p:spPr>
            <a:xfrm>
              <a:off x="158401" y="24111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5" y="21600"/>
                  </a:lnTo>
                  <a:lnTo>
                    <a:pt x="0" y="1325"/>
                  </a:lnTo>
                  <a:cubicBezTo>
                    <a:pt x="7308" y="1238"/>
                    <a:pt x="14535" y="806"/>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5" name="9Slide.vn 270"/>
            <p:cNvSpPr/>
            <p:nvPr/>
          </p:nvSpPr>
          <p:spPr>
            <a:xfrm>
              <a:off x="123438" y="237833"/>
              <a:ext cx="28140" cy="59160"/>
            </a:xfrm>
            <a:custGeom>
              <a:avLst/>
              <a:gdLst/>
              <a:ahLst/>
              <a:cxnLst>
                <a:cxn ang="0">
                  <a:pos x="wd2" y="hd2"/>
                </a:cxn>
                <a:cxn ang="5400000">
                  <a:pos x="wd2" y="hd2"/>
                </a:cxn>
                <a:cxn ang="10800000">
                  <a:pos x="wd2" y="hd2"/>
                </a:cxn>
                <a:cxn ang="16200000">
                  <a:pos x="wd2" y="hd2"/>
                </a:cxn>
              </a:cxnLst>
              <a:rect l="0" t="0" r="r" b="b"/>
              <a:pathLst>
                <a:path w="21600" h="21600" extrusionOk="0">
                  <a:moveTo>
                    <a:pt x="21600" y="2425"/>
                  </a:moveTo>
                  <a:lnTo>
                    <a:pt x="0" y="21600"/>
                  </a:lnTo>
                  <a:cubicBezTo>
                    <a:pt x="0" y="21600"/>
                    <a:pt x="676" y="4889"/>
                    <a:pt x="983" y="0"/>
                  </a:cubicBezTo>
                  <a:cubicBezTo>
                    <a:pt x="7473" y="1237"/>
                    <a:pt x="14393" y="2065"/>
                    <a:pt x="21600" y="242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6" name="9Slide.vn 271"/>
            <p:cNvSpPr/>
            <p:nvPr/>
          </p:nvSpPr>
          <p:spPr>
            <a:xfrm>
              <a:off x="91698" y="223297"/>
              <a:ext cx="26913" cy="35742"/>
            </a:xfrm>
            <a:custGeom>
              <a:avLst/>
              <a:gdLst/>
              <a:ahLst/>
              <a:cxnLst>
                <a:cxn ang="0">
                  <a:pos x="wd2" y="hd2"/>
                </a:cxn>
                <a:cxn ang="5400000">
                  <a:pos x="wd2" y="hd2"/>
                </a:cxn>
                <a:cxn ang="10800000">
                  <a:pos x="wd2" y="hd2"/>
                </a:cxn>
                <a:cxn ang="16200000">
                  <a:pos x="wd2" y="hd2"/>
                </a:cxn>
              </a:cxnLst>
              <a:rect l="0" t="0" r="r" b="b"/>
              <a:pathLst>
                <a:path w="21600" h="21600" extrusionOk="0">
                  <a:moveTo>
                    <a:pt x="21600" y="7173"/>
                  </a:moveTo>
                  <a:lnTo>
                    <a:pt x="0" y="21600"/>
                  </a:lnTo>
                  <a:cubicBezTo>
                    <a:pt x="0" y="21600"/>
                    <a:pt x="4495" y="5916"/>
                    <a:pt x="6337" y="0"/>
                  </a:cubicBezTo>
                  <a:cubicBezTo>
                    <a:pt x="11025" y="2805"/>
                    <a:pt x="16141" y="5207"/>
                    <a:pt x="21600" y="717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7" name="9Slide.vn 272"/>
            <p:cNvSpPr/>
            <p:nvPr/>
          </p:nvSpPr>
          <p:spPr>
            <a:xfrm>
              <a:off x="35580" y="193558"/>
              <a:ext cx="60040" cy="58092"/>
            </a:xfrm>
            <a:custGeom>
              <a:avLst/>
              <a:gdLst/>
              <a:ahLst/>
              <a:cxnLst>
                <a:cxn ang="0">
                  <a:pos x="wd2" y="hd2"/>
                </a:cxn>
                <a:cxn ang="5400000">
                  <a:pos x="wd2" y="hd2"/>
                </a:cxn>
                <a:cxn ang="10800000">
                  <a:pos x="wd2" y="hd2"/>
                </a:cxn>
                <a:cxn ang="16200000">
                  <a:pos x="wd2" y="hd2"/>
                </a:cxn>
              </a:cxnLst>
              <a:rect l="0" t="0" r="r" b="b"/>
              <a:pathLst>
                <a:path w="21600" h="21600" extrusionOk="0">
                  <a:moveTo>
                    <a:pt x="21600" y="9848"/>
                  </a:moveTo>
                  <a:lnTo>
                    <a:pt x="0" y="21600"/>
                  </a:lnTo>
                  <a:cubicBezTo>
                    <a:pt x="0" y="21600"/>
                    <a:pt x="10814" y="4592"/>
                    <a:pt x="13837" y="0"/>
                  </a:cubicBezTo>
                  <a:cubicBezTo>
                    <a:pt x="15871" y="3729"/>
                    <a:pt x="18501" y="7051"/>
                    <a:pt x="21600" y="984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8" name="9Slide.vn 273"/>
            <p:cNvSpPr/>
            <p:nvPr/>
          </p:nvSpPr>
          <p:spPr>
            <a:xfrm>
              <a:off x="0" y="149709"/>
              <a:ext cx="67427" cy="298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6" y="0"/>
                  </a:lnTo>
                  <a:cubicBezTo>
                    <a:pt x="19763" y="7567"/>
                    <a:pt x="20464" y="14825"/>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09" name="9Slide.vn 274"/>
            <p:cNvSpPr/>
            <p:nvPr/>
          </p:nvSpPr>
          <p:spPr>
            <a:xfrm>
              <a:off x="29365" y="129568"/>
              <a:ext cx="31794" cy="25401"/>
            </a:xfrm>
            <a:custGeom>
              <a:avLst/>
              <a:gdLst/>
              <a:ahLst/>
              <a:cxnLst>
                <a:cxn ang="0">
                  <a:pos x="wd2" y="hd2"/>
                </a:cxn>
                <a:cxn ang="5400000">
                  <a:pos x="wd2" y="hd2"/>
                </a:cxn>
                <a:cxn ang="10800000">
                  <a:pos x="wd2" y="hd2"/>
                </a:cxn>
                <a:cxn ang="16200000">
                  <a:pos x="wd2" y="hd2"/>
                </a:cxn>
              </a:cxnLst>
              <a:rect l="0" t="0" r="r" b="b"/>
              <a:pathLst>
                <a:path w="21600" h="21600" extrusionOk="0">
                  <a:moveTo>
                    <a:pt x="21419" y="13137"/>
                  </a:moveTo>
                  <a:cubicBezTo>
                    <a:pt x="21419" y="15990"/>
                    <a:pt x="21437" y="18795"/>
                    <a:pt x="21491" y="21600"/>
                  </a:cubicBezTo>
                  <a:lnTo>
                    <a:pt x="0" y="6639"/>
                  </a:lnTo>
                  <a:cubicBezTo>
                    <a:pt x="0" y="6639"/>
                    <a:pt x="16146" y="1636"/>
                    <a:pt x="21600" y="0"/>
                  </a:cubicBezTo>
                  <a:cubicBezTo>
                    <a:pt x="21473" y="4348"/>
                    <a:pt x="21419" y="8743"/>
                    <a:pt x="21419" y="1313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0" name="9Slide.vn 275"/>
            <p:cNvSpPr/>
            <p:nvPr/>
          </p:nvSpPr>
          <p:spPr>
            <a:xfrm>
              <a:off x="16456" y="101219"/>
              <a:ext cx="53105" cy="28087"/>
            </a:xfrm>
            <a:custGeom>
              <a:avLst/>
              <a:gdLst/>
              <a:ahLst/>
              <a:cxnLst>
                <a:cxn ang="0">
                  <a:pos x="wd2" y="hd2"/>
                </a:cxn>
                <a:cxn ang="5400000">
                  <a:pos x="wd2" y="hd2"/>
                </a:cxn>
                <a:cxn ang="10800000">
                  <a:pos x="wd2" y="hd2"/>
                </a:cxn>
                <a:cxn ang="16200000">
                  <a:pos x="wd2" y="hd2"/>
                </a:cxn>
              </a:cxnLst>
              <a:rect l="0" t="0" r="r" b="b"/>
              <a:pathLst>
                <a:path w="21600" h="21600" extrusionOk="0">
                  <a:moveTo>
                    <a:pt x="21600" y="964"/>
                  </a:moveTo>
                  <a:cubicBezTo>
                    <a:pt x="20081" y="7426"/>
                    <a:pt x="19018" y="14339"/>
                    <a:pt x="18476" y="21600"/>
                  </a:cubicBezTo>
                  <a:lnTo>
                    <a:pt x="0" y="0"/>
                  </a:lnTo>
                  <a:lnTo>
                    <a:pt x="21600" y="964"/>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1" name="9Slide.vn 276"/>
            <p:cNvSpPr/>
            <p:nvPr/>
          </p:nvSpPr>
          <p:spPr>
            <a:xfrm>
              <a:off x="58514" y="7509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7821"/>
                  </a:moveTo>
                  <a:cubicBezTo>
                    <a:pt x="18760" y="12239"/>
                    <a:pt x="16144" y="16859"/>
                    <a:pt x="13752" y="21600"/>
                  </a:cubicBezTo>
                  <a:lnTo>
                    <a:pt x="0" y="0"/>
                  </a:lnTo>
                  <a:lnTo>
                    <a:pt x="21600" y="7821"/>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2" name="9Slide.vn 277"/>
            <p:cNvSpPr/>
            <p:nvPr/>
          </p:nvSpPr>
          <p:spPr>
            <a:xfrm>
              <a:off x="70920" y="30325"/>
              <a:ext cx="32595" cy="46117"/>
            </a:xfrm>
            <a:custGeom>
              <a:avLst/>
              <a:gdLst/>
              <a:ahLst/>
              <a:cxnLst>
                <a:cxn ang="0">
                  <a:pos x="wd2" y="hd2"/>
                </a:cxn>
                <a:cxn ang="5400000">
                  <a:pos x="wd2" y="hd2"/>
                </a:cxn>
                <a:cxn ang="10800000">
                  <a:pos x="wd2" y="hd2"/>
                </a:cxn>
                <a:cxn ang="16200000">
                  <a:pos x="wd2" y="hd2"/>
                </a:cxn>
              </a:cxnLst>
              <a:rect l="0" t="0" r="r" b="b"/>
              <a:pathLst>
                <a:path w="21600" h="21600" extrusionOk="0">
                  <a:moveTo>
                    <a:pt x="21600" y="14342"/>
                  </a:moveTo>
                  <a:cubicBezTo>
                    <a:pt x="17411" y="16453"/>
                    <a:pt x="13575" y="18889"/>
                    <a:pt x="10199" y="21600"/>
                  </a:cubicBezTo>
                  <a:cubicBezTo>
                    <a:pt x="7583" y="15903"/>
                    <a:pt x="0" y="0"/>
                    <a:pt x="0" y="0"/>
                  </a:cubicBezTo>
                  <a:lnTo>
                    <a:pt x="21600" y="1434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3" name="9Slide.vn 278"/>
            <p:cNvSpPr/>
            <p:nvPr/>
          </p:nvSpPr>
          <p:spPr>
            <a:xfrm>
              <a:off x="104443" y="3281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15182"/>
                  </a:moveTo>
                  <a:cubicBezTo>
                    <a:pt x="14113" y="17016"/>
                    <a:pt x="6897" y="19173"/>
                    <a:pt x="0" y="21600"/>
                  </a:cubicBezTo>
                  <a:lnTo>
                    <a:pt x="0" y="0"/>
                  </a:lnTo>
                  <a:lnTo>
                    <a:pt x="21600" y="15182"/>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4" name="9Slide.vn 279"/>
            <p:cNvSpPr/>
            <p:nvPr/>
          </p:nvSpPr>
          <p:spPr>
            <a:xfrm>
              <a:off x="131262" y="-1"/>
              <a:ext cx="25401" cy="46811"/>
            </a:xfrm>
            <a:custGeom>
              <a:avLst/>
              <a:gdLst/>
              <a:ahLst/>
              <a:cxnLst>
                <a:cxn ang="0">
                  <a:pos x="wd2" y="hd2"/>
                </a:cxn>
                <a:cxn ang="5400000">
                  <a:pos x="wd2" y="hd2"/>
                </a:cxn>
                <a:cxn ang="10800000">
                  <a:pos x="wd2" y="hd2"/>
                </a:cxn>
                <a:cxn ang="16200000">
                  <a:pos x="wd2" y="hd2"/>
                </a:cxn>
              </a:cxnLst>
              <a:rect l="0" t="0" r="r" b="b"/>
              <a:pathLst>
                <a:path w="21600" h="21600" extrusionOk="0">
                  <a:moveTo>
                    <a:pt x="21600" y="19545"/>
                  </a:moveTo>
                  <a:cubicBezTo>
                    <a:pt x="14130" y="19778"/>
                    <a:pt x="6874" y="20480"/>
                    <a:pt x="0" y="21600"/>
                  </a:cubicBezTo>
                  <a:cubicBezTo>
                    <a:pt x="1408" y="17243"/>
                    <a:pt x="7160" y="0"/>
                    <a:pt x="7160" y="0"/>
                  </a:cubicBezTo>
                  <a:lnTo>
                    <a:pt x="21600" y="19545"/>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5" name="9Slide.vn 280"/>
            <p:cNvSpPr/>
            <p:nvPr/>
          </p:nvSpPr>
          <p:spPr>
            <a:xfrm>
              <a:off x="172150" y="2381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7" y="19445"/>
                    <a:pt x="7458" y="17921"/>
                    <a:pt x="0" y="17107"/>
                  </a:cubicBezTo>
                  <a:lnTo>
                    <a:pt x="18445"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6" name="9Slide.vn 281"/>
            <p:cNvSpPr/>
            <p:nvPr/>
          </p:nvSpPr>
          <p:spPr>
            <a:xfrm>
              <a:off x="124540" y="82256"/>
              <a:ext cx="25401" cy="28967"/>
            </a:xfrm>
            <a:custGeom>
              <a:avLst/>
              <a:gdLst/>
              <a:ahLst/>
              <a:cxnLst>
                <a:cxn ang="0">
                  <a:pos x="wd2" y="hd2"/>
                </a:cxn>
                <a:cxn ang="5400000">
                  <a:pos x="wd2" y="hd2"/>
                </a:cxn>
                <a:cxn ang="10800000">
                  <a:pos x="wd2" y="hd2"/>
                </a:cxn>
                <a:cxn ang="16200000">
                  <a:pos x="wd2" y="hd2"/>
                </a:cxn>
              </a:cxnLst>
              <a:rect l="0" t="0" r="r" b="b"/>
              <a:pathLst>
                <a:path w="16885" h="21600" extrusionOk="0">
                  <a:moveTo>
                    <a:pt x="16885" y="10800"/>
                  </a:moveTo>
                  <a:cubicBezTo>
                    <a:pt x="16885" y="16767"/>
                    <a:pt x="12021" y="21600"/>
                    <a:pt x="6011" y="21600"/>
                  </a:cubicBezTo>
                  <a:cubicBezTo>
                    <a:pt x="-4715" y="10442"/>
                    <a:pt x="2183" y="696"/>
                    <a:pt x="2183" y="696"/>
                  </a:cubicBezTo>
                  <a:cubicBezTo>
                    <a:pt x="3385" y="259"/>
                    <a:pt x="4661" y="0"/>
                    <a:pt x="6011" y="0"/>
                  </a:cubicBezTo>
                  <a:cubicBezTo>
                    <a:pt x="12021" y="0"/>
                    <a:pt x="16885" y="4833"/>
                    <a:pt x="16885"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7" name="9Slide.vn 282"/>
            <p:cNvSpPr/>
            <p:nvPr/>
          </p:nvSpPr>
          <p:spPr>
            <a:xfrm>
              <a:off x="113191" y="83189"/>
              <a:ext cx="25401" cy="280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61" y="21600"/>
                    <a:pt x="0" y="16606"/>
                    <a:pt x="0" y="10440"/>
                  </a:cubicBezTo>
                  <a:cubicBezTo>
                    <a:pt x="0" y="5672"/>
                    <a:pt x="5804" y="1582"/>
                    <a:pt x="13996" y="0"/>
                  </a:cubicBezTo>
                  <a:cubicBezTo>
                    <a:pt x="13996" y="0"/>
                    <a:pt x="294" y="10070"/>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8" name="9Slide.vn 283"/>
            <p:cNvSpPr/>
            <p:nvPr/>
          </p:nvSpPr>
          <p:spPr>
            <a:xfrm>
              <a:off x="149372" y="12496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56" y="21600"/>
                    <a:pt x="0" y="16599"/>
                    <a:pt x="0" y="10441"/>
                  </a:cubicBezTo>
                  <a:cubicBezTo>
                    <a:pt x="0" y="5658"/>
                    <a:pt x="5805" y="1594"/>
                    <a:pt x="13954" y="0"/>
                  </a:cubicBezTo>
                  <a:cubicBezTo>
                    <a:pt x="14009" y="0"/>
                    <a:pt x="279" y="10066"/>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19" name="9Slide.vn 284"/>
            <p:cNvSpPr/>
            <p:nvPr/>
          </p:nvSpPr>
          <p:spPr>
            <a:xfrm>
              <a:off x="190020" y="6059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19929"/>
                  </a:moveTo>
                  <a:cubicBezTo>
                    <a:pt x="19507" y="21017"/>
                    <a:pt x="17058" y="21600"/>
                    <a:pt x="14430" y="21600"/>
                  </a:cubicBezTo>
                  <a:cubicBezTo>
                    <a:pt x="6458" y="21600"/>
                    <a:pt x="0" y="15967"/>
                    <a:pt x="0" y="9013"/>
                  </a:cubicBezTo>
                  <a:cubicBezTo>
                    <a:pt x="0" y="5478"/>
                    <a:pt x="1648" y="2292"/>
                    <a:pt x="4365" y="0"/>
                  </a:cubicBezTo>
                  <a:cubicBezTo>
                    <a:pt x="4365" y="39"/>
                    <a:pt x="935" y="13558"/>
                    <a:pt x="21600" y="19929"/>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0" name="9Slide.vn 285"/>
            <p:cNvSpPr/>
            <p:nvPr/>
          </p:nvSpPr>
          <p:spPr>
            <a:xfrm>
              <a:off x="193424" y="58780"/>
              <a:ext cx="25401" cy="25401"/>
            </a:xfrm>
            <a:custGeom>
              <a:avLst/>
              <a:gdLst/>
              <a:ahLst/>
              <a:cxnLst>
                <a:cxn ang="0">
                  <a:pos x="wd2" y="hd2"/>
                </a:cxn>
                <a:cxn ang="5400000">
                  <a:pos x="wd2" y="hd2"/>
                </a:cxn>
                <a:cxn ang="10800000">
                  <a:pos x="wd2" y="hd2"/>
                </a:cxn>
                <a:cxn ang="16200000">
                  <a:pos x="wd2" y="hd2"/>
                </a:cxn>
              </a:cxnLst>
              <a:rect l="0" t="0" r="r" b="b"/>
              <a:pathLst>
                <a:path w="19108" h="21600" extrusionOk="0">
                  <a:moveTo>
                    <a:pt x="19108" y="11587"/>
                  </a:moveTo>
                  <a:cubicBezTo>
                    <a:pt x="19108" y="15878"/>
                    <a:pt x="16865" y="19633"/>
                    <a:pt x="13518" y="21600"/>
                  </a:cubicBezTo>
                  <a:cubicBezTo>
                    <a:pt x="-2492" y="15735"/>
                    <a:pt x="165" y="3290"/>
                    <a:pt x="165" y="3290"/>
                  </a:cubicBezTo>
                  <a:cubicBezTo>
                    <a:pt x="2166" y="1252"/>
                    <a:pt x="4927" y="0"/>
                    <a:pt x="7963" y="0"/>
                  </a:cubicBezTo>
                  <a:cubicBezTo>
                    <a:pt x="14139" y="36"/>
                    <a:pt x="19108" y="5185"/>
                    <a:pt x="19108" y="11587"/>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1" name="9Slide.vn 286"/>
            <p:cNvSpPr/>
            <p:nvPr/>
          </p:nvSpPr>
          <p:spPr>
            <a:xfrm>
              <a:off x="216761" y="88866"/>
              <a:ext cx="25401" cy="25401"/>
            </a:xfrm>
            <a:custGeom>
              <a:avLst/>
              <a:gdLst/>
              <a:ahLst/>
              <a:cxnLst>
                <a:cxn ang="0">
                  <a:pos x="wd2" y="hd2"/>
                </a:cxn>
                <a:cxn ang="5400000">
                  <a:pos x="wd2" y="hd2"/>
                </a:cxn>
                <a:cxn ang="10800000">
                  <a:pos x="wd2" y="hd2"/>
                </a:cxn>
                <a:cxn ang="16200000">
                  <a:pos x="wd2" y="hd2"/>
                </a:cxn>
              </a:cxnLst>
              <a:rect l="0" t="0" r="r" b="b"/>
              <a:pathLst>
                <a:path w="19114" h="21600" extrusionOk="0">
                  <a:moveTo>
                    <a:pt x="19114" y="11576"/>
                  </a:moveTo>
                  <a:cubicBezTo>
                    <a:pt x="19114" y="15872"/>
                    <a:pt x="16867" y="19631"/>
                    <a:pt x="13527" y="21600"/>
                  </a:cubicBezTo>
                  <a:cubicBezTo>
                    <a:pt x="-2486" y="15753"/>
                    <a:pt x="164" y="3282"/>
                    <a:pt x="164" y="3282"/>
                  </a:cubicBezTo>
                  <a:cubicBezTo>
                    <a:pt x="2179" y="1253"/>
                    <a:pt x="4945" y="0"/>
                    <a:pt x="7939" y="0"/>
                  </a:cubicBezTo>
                  <a:cubicBezTo>
                    <a:pt x="14103" y="0"/>
                    <a:pt x="19114" y="5191"/>
                    <a:pt x="19114" y="1157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2" name="9Slide.vn 287"/>
            <p:cNvSpPr/>
            <p:nvPr/>
          </p:nvSpPr>
          <p:spPr>
            <a:xfrm>
              <a:off x="193563" y="86039"/>
              <a:ext cx="25401" cy="25401"/>
            </a:xfrm>
            <a:custGeom>
              <a:avLst/>
              <a:gdLst/>
              <a:ahLst/>
              <a:cxnLst>
                <a:cxn ang="0">
                  <a:pos x="wd2" y="hd2"/>
                </a:cxn>
                <a:cxn ang="5400000">
                  <a:pos x="wd2" y="hd2"/>
                </a:cxn>
                <a:cxn ang="10800000">
                  <a:pos x="wd2" y="hd2"/>
                </a:cxn>
                <a:cxn ang="16200000">
                  <a:pos x="wd2" y="hd2"/>
                </a:cxn>
              </a:cxnLst>
              <a:rect l="0" t="0" r="r" b="b"/>
              <a:pathLst>
                <a:path w="19087" h="21600" extrusionOk="0">
                  <a:moveTo>
                    <a:pt x="19087" y="11550"/>
                  </a:moveTo>
                  <a:cubicBezTo>
                    <a:pt x="19087" y="15825"/>
                    <a:pt x="16840" y="19575"/>
                    <a:pt x="13506" y="21600"/>
                  </a:cubicBezTo>
                  <a:cubicBezTo>
                    <a:pt x="-2513" y="15750"/>
                    <a:pt x="169" y="3300"/>
                    <a:pt x="169" y="3300"/>
                  </a:cubicBezTo>
                  <a:cubicBezTo>
                    <a:pt x="2198" y="1275"/>
                    <a:pt x="4952" y="0"/>
                    <a:pt x="7997" y="0"/>
                  </a:cubicBezTo>
                  <a:cubicBezTo>
                    <a:pt x="14086" y="0"/>
                    <a:pt x="19087" y="5175"/>
                    <a:pt x="19087" y="1155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3" name="9Slide.vn 288"/>
            <p:cNvSpPr/>
            <p:nvPr/>
          </p:nvSpPr>
          <p:spPr>
            <a:xfrm>
              <a:off x="187557" y="128745"/>
              <a:ext cx="33181" cy="56839"/>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41" y="21458"/>
                    <a:pt x="18596" y="21600"/>
                    <a:pt x="17016" y="21600"/>
                  </a:cubicBezTo>
                  <a:cubicBezTo>
                    <a:pt x="15315" y="21600"/>
                    <a:pt x="13665" y="21438"/>
                    <a:pt x="12120" y="21144"/>
                  </a:cubicBezTo>
                  <a:cubicBezTo>
                    <a:pt x="5105" y="19786"/>
                    <a:pt x="0" y="15599"/>
                    <a:pt x="0" y="10643"/>
                  </a:cubicBezTo>
                  <a:cubicBezTo>
                    <a:pt x="0" y="6386"/>
                    <a:pt x="3768" y="2706"/>
                    <a:pt x="9255" y="882"/>
                  </a:cubicBezTo>
                  <a:cubicBezTo>
                    <a:pt x="10401" y="497"/>
                    <a:pt x="11634" y="203"/>
                    <a:pt x="12936" y="0"/>
                  </a:cubicBezTo>
                  <a:cubicBezTo>
                    <a:pt x="12936" y="0"/>
                    <a:pt x="11668" y="1389"/>
                    <a:pt x="10574" y="3507"/>
                  </a:cubicBezTo>
                  <a:cubicBezTo>
                    <a:pt x="8873" y="6872"/>
                    <a:pt x="7675" y="12082"/>
                    <a:pt x="12832" y="16583"/>
                  </a:cubicBezTo>
                  <a:cubicBezTo>
                    <a:pt x="14759" y="18275"/>
                    <a:pt x="17589" y="19846"/>
                    <a:pt x="21600" y="21195"/>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4" name="9Slide.vn 289"/>
            <p:cNvSpPr/>
            <p:nvPr/>
          </p:nvSpPr>
          <p:spPr>
            <a:xfrm>
              <a:off x="148076" y="192647"/>
              <a:ext cx="25401" cy="25401"/>
            </a:xfrm>
            <a:custGeom>
              <a:avLst/>
              <a:gdLst/>
              <a:ahLst/>
              <a:cxnLst>
                <a:cxn ang="0">
                  <a:pos x="wd2" y="hd2"/>
                </a:cxn>
                <a:cxn ang="5400000">
                  <a:pos x="wd2" y="hd2"/>
                </a:cxn>
                <a:cxn ang="10800000">
                  <a:pos x="wd2" y="hd2"/>
                </a:cxn>
                <a:cxn ang="16200000">
                  <a:pos x="wd2" y="hd2"/>
                </a:cxn>
              </a:cxnLst>
              <a:rect l="0" t="0" r="r" b="b"/>
              <a:pathLst>
                <a:path w="15476" h="21600" extrusionOk="0">
                  <a:moveTo>
                    <a:pt x="15476" y="10800"/>
                  </a:moveTo>
                  <a:cubicBezTo>
                    <a:pt x="15476" y="16760"/>
                    <a:pt x="10720" y="21600"/>
                    <a:pt x="4898" y="21600"/>
                  </a:cubicBezTo>
                  <a:cubicBezTo>
                    <a:pt x="-6124" y="8508"/>
                    <a:pt x="4898" y="0"/>
                    <a:pt x="4898" y="0"/>
                  </a:cubicBezTo>
                  <a:cubicBezTo>
                    <a:pt x="10765" y="51"/>
                    <a:pt x="15476" y="4891"/>
                    <a:pt x="15476"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5" name="9Slide.vn 290"/>
            <p:cNvSpPr/>
            <p:nvPr/>
          </p:nvSpPr>
          <p:spPr>
            <a:xfrm>
              <a:off x="201586" y="127945"/>
              <a:ext cx="38223" cy="56572"/>
            </a:xfrm>
            <a:custGeom>
              <a:avLst/>
              <a:gdLst/>
              <a:ahLst/>
              <a:cxnLst>
                <a:cxn ang="0">
                  <a:pos x="wd2" y="hd2"/>
                </a:cxn>
                <a:cxn ang="5400000">
                  <a:pos x="wd2" y="hd2"/>
                </a:cxn>
                <a:cxn ang="10800000">
                  <a:pos x="wd2" y="hd2"/>
                </a:cxn>
                <a:cxn ang="16200000">
                  <a:pos x="wd2" y="hd2"/>
                </a:cxn>
              </a:cxnLst>
              <a:rect l="0" t="0" r="r" b="b"/>
              <a:pathLst>
                <a:path w="20418" h="21590" extrusionOk="0">
                  <a:moveTo>
                    <a:pt x="20418" y="10994"/>
                  </a:moveTo>
                  <a:cubicBezTo>
                    <a:pt x="20418" y="16042"/>
                    <a:pt x="16101" y="20297"/>
                    <a:pt x="10231" y="21590"/>
                  </a:cubicBezTo>
                  <a:cubicBezTo>
                    <a:pt x="6939" y="20236"/>
                    <a:pt x="4631" y="18648"/>
                    <a:pt x="3050" y="16969"/>
                  </a:cubicBezTo>
                  <a:cubicBezTo>
                    <a:pt x="-1182" y="12449"/>
                    <a:pt x="-199" y="7217"/>
                    <a:pt x="1197" y="3838"/>
                  </a:cubicBezTo>
                  <a:cubicBezTo>
                    <a:pt x="2081" y="1710"/>
                    <a:pt x="3135" y="316"/>
                    <a:pt x="3135" y="316"/>
                  </a:cubicBezTo>
                  <a:cubicBezTo>
                    <a:pt x="4204" y="102"/>
                    <a:pt x="5329" y="0"/>
                    <a:pt x="6483" y="0"/>
                  </a:cubicBezTo>
                  <a:cubicBezTo>
                    <a:pt x="14163" y="-10"/>
                    <a:pt x="20418" y="4917"/>
                    <a:pt x="20418" y="1099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6" name="9Slide.vn 291"/>
            <p:cNvSpPr/>
            <p:nvPr/>
          </p:nvSpPr>
          <p:spPr>
            <a:xfrm>
              <a:off x="143197" y="192647"/>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27" name="9Slide.vn 292"/>
            <p:cNvSpPr/>
            <p:nvPr/>
          </p:nvSpPr>
          <p:spPr>
            <a:xfrm>
              <a:off x="117646" y="166828"/>
              <a:ext cx="25401" cy="25401"/>
            </a:xfrm>
            <a:custGeom>
              <a:avLst/>
              <a:gdLst/>
              <a:ahLst/>
              <a:cxnLst>
                <a:cxn ang="0">
                  <a:pos x="wd2" y="hd2"/>
                </a:cxn>
                <a:cxn ang="5400000">
                  <a:pos x="wd2" y="hd2"/>
                </a:cxn>
                <a:cxn ang="10800000">
                  <a:pos x="wd2" y="hd2"/>
                </a:cxn>
                <a:cxn ang="16200000">
                  <a:pos x="wd2" y="hd2"/>
                </a:cxn>
              </a:cxnLst>
              <a:rect l="0" t="0" r="r" b="b"/>
              <a:pathLst>
                <a:path w="20729" h="21600" extrusionOk="0">
                  <a:moveTo>
                    <a:pt x="20729" y="21600"/>
                  </a:moveTo>
                  <a:cubicBezTo>
                    <a:pt x="9232" y="21600"/>
                    <a:pt x="0" y="16760"/>
                    <a:pt x="0" y="10800"/>
                  </a:cubicBezTo>
                  <a:cubicBezTo>
                    <a:pt x="0" y="4840"/>
                    <a:pt x="9320" y="0"/>
                    <a:pt x="20729" y="0"/>
                  </a:cubicBezTo>
                  <a:cubicBezTo>
                    <a:pt x="20729" y="51"/>
                    <a:pt x="-871" y="8508"/>
                    <a:pt x="20729"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555" name="9Slide.vn 293"/>
          <p:cNvGrpSpPr/>
          <p:nvPr/>
        </p:nvGrpSpPr>
        <p:grpSpPr>
          <a:xfrm>
            <a:off x="18310857" y="4376355"/>
            <a:ext cx="4154338" cy="7316454"/>
            <a:chOff x="0" y="0"/>
            <a:chExt cx="4154337" cy="7316452"/>
          </a:xfrm>
        </p:grpSpPr>
        <p:sp>
          <p:nvSpPr>
            <p:cNvPr id="1529" name="9Slide.vn 294"/>
            <p:cNvSpPr/>
            <p:nvPr/>
          </p:nvSpPr>
          <p:spPr>
            <a:xfrm>
              <a:off x="1109255" y="-1"/>
              <a:ext cx="971251" cy="5609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115"/>
                  </a:lnTo>
                  <a:lnTo>
                    <a:pt x="0" y="21600"/>
                  </a:ln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0" name="9Slide.vn 295"/>
            <p:cNvSpPr/>
            <p:nvPr/>
          </p:nvSpPr>
          <p:spPr>
            <a:xfrm>
              <a:off x="2080504" y="-1"/>
              <a:ext cx="971248" cy="5609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115"/>
                  </a:lnTo>
                  <a:lnTo>
                    <a:pt x="0" y="0"/>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1" name="9Slide.vn 296"/>
            <p:cNvSpPr/>
            <p:nvPr/>
          </p:nvSpPr>
          <p:spPr>
            <a:xfrm>
              <a:off x="1109255" y="560929"/>
              <a:ext cx="360749" cy="1121439"/>
            </a:xfrm>
            <a:custGeom>
              <a:avLst/>
              <a:gdLst/>
              <a:ahLst/>
              <a:cxnLst>
                <a:cxn ang="0">
                  <a:pos x="wd2" y="hd2"/>
                </a:cxn>
                <a:cxn ang="5400000">
                  <a:pos x="wd2" y="hd2"/>
                </a:cxn>
                <a:cxn ang="10800000">
                  <a:pos x="wd2" y="hd2"/>
                </a:cxn>
                <a:cxn ang="16200000">
                  <a:pos x="wd2" y="hd2"/>
                </a:cxn>
              </a:cxnLst>
              <a:rect l="0" t="0" r="r" b="b"/>
              <a:pathLst>
                <a:path w="21600" h="21600" extrusionOk="0">
                  <a:moveTo>
                    <a:pt x="21600" y="16224"/>
                  </a:moveTo>
                  <a:lnTo>
                    <a:pt x="0" y="21600"/>
                  </a:lnTo>
                  <a:lnTo>
                    <a:pt x="0" y="0"/>
                  </a:ln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2" name="9Slide.vn 297"/>
            <p:cNvSpPr/>
            <p:nvPr/>
          </p:nvSpPr>
          <p:spPr>
            <a:xfrm>
              <a:off x="1109255" y="392523"/>
              <a:ext cx="971251" cy="1010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23" y="21600"/>
                  </a:lnTo>
                  <a:lnTo>
                    <a:pt x="0" y="3599"/>
                  </a:ln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3" name="9Slide.vn 298"/>
            <p:cNvSpPr/>
            <p:nvPr/>
          </p:nvSpPr>
          <p:spPr>
            <a:xfrm>
              <a:off x="1109255" y="1403277"/>
              <a:ext cx="971251" cy="839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367" y="18773"/>
                  </a:lnTo>
                  <a:lnTo>
                    <a:pt x="0" y="7177"/>
                  </a:lnTo>
                  <a:lnTo>
                    <a:pt x="8023" y="0"/>
                  </a:lnTo>
                  <a:lnTo>
                    <a:pt x="19680" y="1854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4" name="9Slide.vn 299"/>
            <p:cNvSpPr/>
            <p:nvPr/>
          </p:nvSpPr>
          <p:spPr>
            <a:xfrm>
              <a:off x="2080504" y="1403277"/>
              <a:ext cx="971248" cy="839913"/>
            </a:xfrm>
            <a:custGeom>
              <a:avLst/>
              <a:gdLst/>
              <a:ahLst/>
              <a:cxnLst>
                <a:cxn ang="0">
                  <a:pos x="wd2" y="hd2"/>
                </a:cxn>
                <a:cxn ang="5400000">
                  <a:pos x="wd2" y="hd2"/>
                </a:cxn>
                <a:cxn ang="10800000">
                  <a:pos x="wd2" y="hd2"/>
                </a:cxn>
                <a:cxn ang="16200000">
                  <a:pos x="wd2" y="hd2"/>
                </a:cxn>
              </a:cxnLst>
              <a:rect l="0" t="0" r="r" b="b"/>
              <a:pathLst>
                <a:path w="21600" h="21600" extrusionOk="0">
                  <a:moveTo>
                    <a:pt x="21600" y="7177"/>
                  </a:moveTo>
                  <a:lnTo>
                    <a:pt x="4572" y="18547"/>
                  </a:lnTo>
                  <a:lnTo>
                    <a:pt x="0" y="21600"/>
                  </a:lnTo>
                  <a:lnTo>
                    <a:pt x="1771" y="18547"/>
                  </a:lnTo>
                  <a:lnTo>
                    <a:pt x="12541"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5" name="9Slide.vn 300"/>
            <p:cNvSpPr/>
            <p:nvPr/>
          </p:nvSpPr>
          <p:spPr>
            <a:xfrm>
              <a:off x="2644400" y="560929"/>
              <a:ext cx="407353" cy="1121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6224"/>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6" name="9Slide.vn 301"/>
            <p:cNvSpPr/>
            <p:nvPr/>
          </p:nvSpPr>
          <p:spPr>
            <a:xfrm>
              <a:off x="2080504" y="392523"/>
              <a:ext cx="971248" cy="1010757"/>
            </a:xfrm>
            <a:custGeom>
              <a:avLst/>
              <a:gdLst/>
              <a:ahLst/>
              <a:cxnLst>
                <a:cxn ang="0">
                  <a:pos x="wd2" y="hd2"/>
                </a:cxn>
                <a:cxn ang="5400000">
                  <a:pos x="wd2" y="hd2"/>
                </a:cxn>
                <a:cxn ang="10800000">
                  <a:pos x="wd2" y="hd2"/>
                </a:cxn>
                <a:cxn ang="16200000">
                  <a:pos x="wd2" y="hd2"/>
                </a:cxn>
              </a:cxnLst>
              <a:rect l="0" t="0" r="r" b="b"/>
              <a:pathLst>
                <a:path w="21600" h="21600" extrusionOk="0">
                  <a:moveTo>
                    <a:pt x="21600" y="3599"/>
                  </a:moveTo>
                  <a:lnTo>
                    <a:pt x="12541" y="21600"/>
                  </a:lnTo>
                  <a:lnTo>
                    <a:pt x="0" y="0"/>
                  </a:ln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7" name="9Slide.vn 302"/>
            <p:cNvSpPr/>
            <p:nvPr/>
          </p:nvSpPr>
          <p:spPr>
            <a:xfrm>
              <a:off x="1470003" y="392523"/>
              <a:ext cx="1174395" cy="10107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1229" y="0"/>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8" name="9Slide.vn 303"/>
            <p:cNvSpPr/>
            <p:nvPr/>
          </p:nvSpPr>
          <p:spPr>
            <a:xfrm>
              <a:off x="1470003" y="1403277"/>
              <a:ext cx="1174395" cy="839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229" y="21600"/>
                  </a:lnTo>
                  <a:lnTo>
                    <a:pt x="0" y="0"/>
                  </a:ln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39" name="9Slide.vn 304"/>
            <p:cNvSpPr/>
            <p:nvPr/>
          </p:nvSpPr>
          <p:spPr>
            <a:xfrm>
              <a:off x="1890122" y="664133"/>
              <a:ext cx="993292" cy="1164686"/>
            </a:xfrm>
            <a:custGeom>
              <a:avLst/>
              <a:gdLst/>
              <a:ahLst/>
              <a:cxnLst>
                <a:cxn ang="0">
                  <a:pos x="wd2" y="hd2"/>
                </a:cxn>
                <a:cxn ang="5400000">
                  <a:pos x="wd2" y="hd2"/>
                </a:cxn>
                <a:cxn ang="10800000">
                  <a:pos x="wd2" y="hd2"/>
                </a:cxn>
                <a:cxn ang="16200000">
                  <a:pos x="wd2" y="hd2"/>
                </a:cxn>
              </a:cxnLst>
              <a:rect l="0" t="0" r="r" b="b"/>
              <a:pathLst>
                <a:path w="20883" h="21366" extrusionOk="0">
                  <a:moveTo>
                    <a:pt x="20806" y="6759"/>
                  </a:moveTo>
                  <a:cubicBezTo>
                    <a:pt x="20708" y="4896"/>
                    <a:pt x="20523" y="2856"/>
                    <a:pt x="19029" y="1521"/>
                  </a:cubicBezTo>
                  <a:cubicBezTo>
                    <a:pt x="18190" y="771"/>
                    <a:pt x="17023" y="349"/>
                    <a:pt x="15843" y="161"/>
                  </a:cubicBezTo>
                  <a:cubicBezTo>
                    <a:pt x="14658" y="-32"/>
                    <a:pt x="13444" y="-8"/>
                    <a:pt x="12244" y="17"/>
                  </a:cubicBezTo>
                  <a:cubicBezTo>
                    <a:pt x="10886" y="42"/>
                    <a:pt x="9543" y="-156"/>
                    <a:pt x="8521" y="738"/>
                  </a:cubicBezTo>
                  <a:cubicBezTo>
                    <a:pt x="7441" y="1678"/>
                    <a:pt x="6434" y="3079"/>
                    <a:pt x="5755" y="4268"/>
                  </a:cubicBezTo>
                  <a:cubicBezTo>
                    <a:pt x="4604" y="5650"/>
                    <a:pt x="2990" y="6691"/>
                    <a:pt x="1834" y="8065"/>
                  </a:cubicBezTo>
                  <a:cubicBezTo>
                    <a:pt x="-112" y="10379"/>
                    <a:pt x="-551" y="13594"/>
                    <a:pt x="718" y="16245"/>
                  </a:cubicBezTo>
                  <a:cubicBezTo>
                    <a:pt x="1992" y="18891"/>
                    <a:pt x="4925" y="20875"/>
                    <a:pt x="8183" y="21287"/>
                  </a:cubicBezTo>
                  <a:cubicBezTo>
                    <a:pt x="9416" y="21444"/>
                    <a:pt x="10708" y="21384"/>
                    <a:pt x="11855" y="20950"/>
                  </a:cubicBezTo>
                  <a:cubicBezTo>
                    <a:pt x="12683" y="20638"/>
                    <a:pt x="13404" y="20140"/>
                    <a:pt x="14110" y="19653"/>
                  </a:cubicBezTo>
                  <a:cubicBezTo>
                    <a:pt x="16330" y="18123"/>
                    <a:pt x="18626" y="16511"/>
                    <a:pt x="19818" y="14271"/>
                  </a:cubicBezTo>
                  <a:cubicBezTo>
                    <a:pt x="21049" y="11962"/>
                    <a:pt x="20938" y="9302"/>
                    <a:pt x="20806" y="6759"/>
                  </a:cubicBezTo>
                  <a:close/>
                  <a:moveTo>
                    <a:pt x="18154" y="13635"/>
                  </a:moveTo>
                  <a:cubicBezTo>
                    <a:pt x="17170" y="15475"/>
                    <a:pt x="15282" y="16804"/>
                    <a:pt x="13458" y="18061"/>
                  </a:cubicBezTo>
                  <a:cubicBezTo>
                    <a:pt x="12877" y="18463"/>
                    <a:pt x="12284" y="18872"/>
                    <a:pt x="11603" y="19128"/>
                  </a:cubicBezTo>
                  <a:cubicBezTo>
                    <a:pt x="10663" y="19484"/>
                    <a:pt x="9597" y="19532"/>
                    <a:pt x="8583" y="19406"/>
                  </a:cubicBezTo>
                  <a:cubicBezTo>
                    <a:pt x="5907" y="19064"/>
                    <a:pt x="3491" y="17434"/>
                    <a:pt x="2446" y="15256"/>
                  </a:cubicBezTo>
                  <a:cubicBezTo>
                    <a:pt x="1400" y="13078"/>
                    <a:pt x="1763" y="10431"/>
                    <a:pt x="3361" y="8529"/>
                  </a:cubicBezTo>
                  <a:cubicBezTo>
                    <a:pt x="4312" y="7398"/>
                    <a:pt x="5642" y="6539"/>
                    <a:pt x="6588" y="5407"/>
                  </a:cubicBezTo>
                  <a:cubicBezTo>
                    <a:pt x="7147" y="4427"/>
                    <a:pt x="7975" y="3277"/>
                    <a:pt x="8864" y="2502"/>
                  </a:cubicBezTo>
                  <a:cubicBezTo>
                    <a:pt x="9706" y="1768"/>
                    <a:pt x="10808" y="1931"/>
                    <a:pt x="11926" y="1907"/>
                  </a:cubicBezTo>
                  <a:cubicBezTo>
                    <a:pt x="12912" y="1888"/>
                    <a:pt x="13912" y="1871"/>
                    <a:pt x="14883" y="2026"/>
                  </a:cubicBezTo>
                  <a:cubicBezTo>
                    <a:pt x="15856" y="2183"/>
                    <a:pt x="16818" y="2531"/>
                    <a:pt x="17508" y="3149"/>
                  </a:cubicBezTo>
                  <a:cubicBezTo>
                    <a:pt x="18735" y="4245"/>
                    <a:pt x="18887" y="5924"/>
                    <a:pt x="18965" y="7455"/>
                  </a:cubicBezTo>
                  <a:cubicBezTo>
                    <a:pt x="19076" y="9549"/>
                    <a:pt x="19163" y="11737"/>
                    <a:pt x="18154" y="13635"/>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0" name="9Slide.vn 305"/>
            <p:cNvSpPr/>
            <p:nvPr/>
          </p:nvSpPr>
          <p:spPr>
            <a:xfrm>
              <a:off x="1978310" y="767421"/>
              <a:ext cx="816920" cy="958004"/>
            </a:xfrm>
            <a:custGeom>
              <a:avLst/>
              <a:gdLst/>
              <a:ahLst/>
              <a:cxnLst>
                <a:cxn ang="0">
                  <a:pos x="wd2" y="hd2"/>
                </a:cxn>
                <a:cxn ang="5400000">
                  <a:pos x="wd2" y="hd2"/>
                </a:cxn>
                <a:cxn ang="10800000">
                  <a:pos x="wd2" y="hd2"/>
                </a:cxn>
                <a:cxn ang="16200000">
                  <a:pos x="wd2" y="hd2"/>
                </a:cxn>
              </a:cxnLst>
              <a:rect l="0" t="0" r="r" b="b"/>
              <a:pathLst>
                <a:path w="20885" h="21368" extrusionOk="0">
                  <a:moveTo>
                    <a:pt x="19820" y="14275"/>
                  </a:moveTo>
                  <a:cubicBezTo>
                    <a:pt x="18624" y="16512"/>
                    <a:pt x="16327" y="18128"/>
                    <a:pt x="14110" y="19657"/>
                  </a:cubicBezTo>
                  <a:cubicBezTo>
                    <a:pt x="13403" y="20146"/>
                    <a:pt x="12683" y="20642"/>
                    <a:pt x="11854" y="20954"/>
                  </a:cubicBezTo>
                  <a:cubicBezTo>
                    <a:pt x="10711" y="21386"/>
                    <a:pt x="9414" y="21445"/>
                    <a:pt x="8182" y="21291"/>
                  </a:cubicBezTo>
                  <a:cubicBezTo>
                    <a:pt x="4928" y="20876"/>
                    <a:pt x="1990" y="18894"/>
                    <a:pt x="720" y="16245"/>
                  </a:cubicBezTo>
                  <a:cubicBezTo>
                    <a:pt x="-553" y="13597"/>
                    <a:pt x="-112" y="10379"/>
                    <a:pt x="1833" y="8066"/>
                  </a:cubicBezTo>
                  <a:cubicBezTo>
                    <a:pt x="2989" y="6691"/>
                    <a:pt x="4605" y="5647"/>
                    <a:pt x="5756" y="4270"/>
                  </a:cubicBezTo>
                  <a:cubicBezTo>
                    <a:pt x="6436" y="3079"/>
                    <a:pt x="7443" y="1681"/>
                    <a:pt x="8523" y="738"/>
                  </a:cubicBezTo>
                  <a:cubicBezTo>
                    <a:pt x="9547" y="-155"/>
                    <a:pt x="10887" y="43"/>
                    <a:pt x="12247" y="15"/>
                  </a:cubicBezTo>
                  <a:cubicBezTo>
                    <a:pt x="13446" y="-9"/>
                    <a:pt x="14662" y="-30"/>
                    <a:pt x="15843" y="159"/>
                  </a:cubicBezTo>
                  <a:cubicBezTo>
                    <a:pt x="17026" y="351"/>
                    <a:pt x="18196" y="773"/>
                    <a:pt x="19035" y="1525"/>
                  </a:cubicBezTo>
                  <a:cubicBezTo>
                    <a:pt x="20527" y="2857"/>
                    <a:pt x="20711" y="4898"/>
                    <a:pt x="20806" y="6760"/>
                  </a:cubicBezTo>
                  <a:cubicBezTo>
                    <a:pt x="20941" y="9307"/>
                    <a:pt x="21047" y="11967"/>
                    <a:pt x="19820" y="14275"/>
                  </a:cubicBezTo>
                  <a:close/>
                </a:path>
              </a:pathLst>
            </a:cu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1" name="9Slide.vn 306"/>
            <p:cNvSpPr/>
            <p:nvPr/>
          </p:nvSpPr>
          <p:spPr>
            <a:xfrm>
              <a:off x="1890172" y="2124457"/>
              <a:ext cx="395914" cy="3013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630"/>
                  </a:lnTo>
                  <a:lnTo>
                    <a:pt x="10384" y="8511"/>
                  </a:lnTo>
                  <a:close/>
                </a:path>
              </a:pathLst>
            </a:cu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2" name="9Slide.vn 307"/>
            <p:cNvSpPr/>
            <p:nvPr/>
          </p:nvSpPr>
          <p:spPr>
            <a:xfrm>
              <a:off x="1777477" y="2425789"/>
              <a:ext cx="621197" cy="2514020"/>
            </a:xfrm>
            <a:custGeom>
              <a:avLst/>
              <a:gdLst/>
              <a:ahLst/>
              <a:cxnLst>
                <a:cxn ang="0">
                  <a:pos x="wd2" y="hd2"/>
                </a:cxn>
                <a:cxn ang="5400000">
                  <a:pos x="wd2" y="hd2"/>
                </a:cxn>
                <a:cxn ang="10800000">
                  <a:pos x="wd2" y="hd2"/>
                </a:cxn>
                <a:cxn ang="16200000">
                  <a:pos x="wd2" y="hd2"/>
                </a:cxn>
              </a:cxnLst>
              <a:rect l="0" t="0" r="r" b="b"/>
              <a:pathLst>
                <a:path w="21600" h="21600" extrusionOk="0">
                  <a:moveTo>
                    <a:pt x="19044" y="0"/>
                  </a:moveTo>
                  <a:lnTo>
                    <a:pt x="2556" y="0"/>
                  </a:lnTo>
                  <a:cubicBezTo>
                    <a:pt x="1145" y="0"/>
                    <a:pt x="0" y="283"/>
                    <a:pt x="0" y="632"/>
                  </a:cubicBezTo>
                  <a:lnTo>
                    <a:pt x="0" y="20968"/>
                  </a:lnTo>
                  <a:cubicBezTo>
                    <a:pt x="0" y="21317"/>
                    <a:pt x="1145" y="21600"/>
                    <a:pt x="2556" y="21600"/>
                  </a:cubicBezTo>
                  <a:lnTo>
                    <a:pt x="19044" y="21600"/>
                  </a:lnTo>
                  <a:cubicBezTo>
                    <a:pt x="20455" y="21600"/>
                    <a:pt x="21600" y="21317"/>
                    <a:pt x="21600" y="20968"/>
                  </a:cubicBezTo>
                  <a:lnTo>
                    <a:pt x="21600" y="632"/>
                  </a:lnTo>
                  <a:cubicBezTo>
                    <a:pt x="21600" y="283"/>
                    <a:pt x="20455" y="0"/>
                    <a:pt x="19044" y="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3" name="9Slide.vn 308"/>
            <p:cNvSpPr/>
            <p:nvPr/>
          </p:nvSpPr>
          <p:spPr>
            <a:xfrm>
              <a:off x="2114501" y="837324"/>
              <a:ext cx="565582" cy="451822"/>
            </a:xfrm>
            <a:custGeom>
              <a:avLst/>
              <a:gdLst/>
              <a:ahLst/>
              <a:cxnLst>
                <a:cxn ang="0">
                  <a:pos x="wd2" y="hd2"/>
                </a:cxn>
                <a:cxn ang="5400000">
                  <a:pos x="wd2" y="hd2"/>
                </a:cxn>
                <a:cxn ang="10800000">
                  <a:pos x="wd2" y="hd2"/>
                </a:cxn>
                <a:cxn ang="16200000">
                  <a:pos x="wd2" y="hd2"/>
                </a:cxn>
              </a:cxnLst>
              <a:rect l="0" t="0" r="r" b="b"/>
              <a:pathLst>
                <a:path w="21435" h="20885" extrusionOk="0">
                  <a:moveTo>
                    <a:pt x="1000" y="20882"/>
                  </a:moveTo>
                  <a:cubicBezTo>
                    <a:pt x="3512" y="20686"/>
                    <a:pt x="5556" y="18767"/>
                    <a:pt x="6956" y="16319"/>
                  </a:cubicBezTo>
                  <a:cubicBezTo>
                    <a:pt x="8466" y="13685"/>
                    <a:pt x="9140" y="10523"/>
                    <a:pt x="10340" y="7688"/>
                  </a:cubicBezTo>
                  <a:cubicBezTo>
                    <a:pt x="11340" y="5328"/>
                    <a:pt x="12821" y="2919"/>
                    <a:pt x="15121" y="2498"/>
                  </a:cubicBezTo>
                  <a:cubicBezTo>
                    <a:pt x="16008" y="2337"/>
                    <a:pt x="17012" y="2494"/>
                    <a:pt x="17742" y="3169"/>
                  </a:cubicBezTo>
                  <a:cubicBezTo>
                    <a:pt x="18601" y="3962"/>
                    <a:pt x="18955" y="5284"/>
                    <a:pt x="19159" y="6518"/>
                  </a:cubicBezTo>
                  <a:cubicBezTo>
                    <a:pt x="19404" y="7987"/>
                    <a:pt x="19497" y="9539"/>
                    <a:pt x="19416" y="11037"/>
                  </a:cubicBezTo>
                  <a:cubicBezTo>
                    <a:pt x="19344" y="12447"/>
                    <a:pt x="19023" y="13861"/>
                    <a:pt x="18204" y="14899"/>
                  </a:cubicBezTo>
                  <a:cubicBezTo>
                    <a:pt x="17309" y="16025"/>
                    <a:pt x="18722" y="17754"/>
                    <a:pt x="19617" y="16623"/>
                  </a:cubicBezTo>
                  <a:cubicBezTo>
                    <a:pt x="21451" y="14307"/>
                    <a:pt x="21600" y="10934"/>
                    <a:pt x="21331" y="7903"/>
                  </a:cubicBezTo>
                  <a:cubicBezTo>
                    <a:pt x="21050" y="4746"/>
                    <a:pt x="20231" y="1436"/>
                    <a:pt x="17502" y="335"/>
                  </a:cubicBezTo>
                  <a:cubicBezTo>
                    <a:pt x="14997" y="-674"/>
                    <a:pt x="12279" y="707"/>
                    <a:pt x="10565" y="2978"/>
                  </a:cubicBezTo>
                  <a:cubicBezTo>
                    <a:pt x="8691" y="5465"/>
                    <a:pt x="7840" y="8667"/>
                    <a:pt x="6740" y="11693"/>
                  </a:cubicBezTo>
                  <a:cubicBezTo>
                    <a:pt x="5680" y="14620"/>
                    <a:pt x="3950" y="18219"/>
                    <a:pt x="1000" y="18449"/>
                  </a:cubicBezTo>
                  <a:cubicBezTo>
                    <a:pt x="462" y="18493"/>
                    <a:pt x="0" y="18978"/>
                    <a:pt x="0" y="19668"/>
                  </a:cubicBezTo>
                  <a:cubicBezTo>
                    <a:pt x="0" y="20290"/>
                    <a:pt x="458" y="20926"/>
                    <a:pt x="1000" y="20882"/>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4" name="9Slide.vn 309"/>
            <p:cNvSpPr/>
            <p:nvPr/>
          </p:nvSpPr>
          <p:spPr>
            <a:xfrm>
              <a:off x="2326780" y="1090843"/>
              <a:ext cx="351880" cy="434966"/>
            </a:xfrm>
            <a:custGeom>
              <a:avLst/>
              <a:gdLst/>
              <a:ahLst/>
              <a:cxnLst>
                <a:cxn ang="0">
                  <a:pos x="wd2" y="hd2"/>
                </a:cxn>
                <a:cxn ang="5400000">
                  <a:pos x="wd2" y="hd2"/>
                </a:cxn>
                <a:cxn ang="10800000">
                  <a:pos x="wd2" y="hd2"/>
                </a:cxn>
                <a:cxn ang="16200000">
                  <a:pos x="wd2" y="hd2"/>
                </a:cxn>
              </a:cxnLst>
              <a:rect l="0" t="0" r="r" b="b"/>
              <a:pathLst>
                <a:path w="21001" h="20119" extrusionOk="0">
                  <a:moveTo>
                    <a:pt x="9683" y="362"/>
                  </a:moveTo>
                  <a:cubicBezTo>
                    <a:pt x="5435" y="3688"/>
                    <a:pt x="2135" y="7867"/>
                    <a:pt x="498" y="12384"/>
                  </a:cubicBezTo>
                  <a:cubicBezTo>
                    <a:pt x="-317" y="14638"/>
                    <a:pt x="-349" y="17372"/>
                    <a:pt x="2085" y="19062"/>
                  </a:cubicBezTo>
                  <a:cubicBezTo>
                    <a:pt x="4651" y="20845"/>
                    <a:pt x="8033" y="20061"/>
                    <a:pt x="10770" y="18988"/>
                  </a:cubicBezTo>
                  <a:cubicBezTo>
                    <a:pt x="14076" y="17690"/>
                    <a:pt x="17237" y="16166"/>
                    <a:pt x="20227" y="14466"/>
                  </a:cubicBezTo>
                  <a:cubicBezTo>
                    <a:pt x="20910" y="14079"/>
                    <a:pt x="21251" y="13408"/>
                    <a:pt x="20790" y="12801"/>
                  </a:cubicBezTo>
                  <a:cubicBezTo>
                    <a:pt x="20398" y="12277"/>
                    <a:pt x="19323" y="11973"/>
                    <a:pt x="18640" y="12365"/>
                  </a:cubicBezTo>
                  <a:cubicBezTo>
                    <a:pt x="16358" y="13663"/>
                    <a:pt x="13981" y="14858"/>
                    <a:pt x="11510" y="15926"/>
                  </a:cubicBezTo>
                  <a:cubicBezTo>
                    <a:pt x="10359" y="16426"/>
                    <a:pt x="9184" y="16955"/>
                    <a:pt x="7957" y="17332"/>
                  </a:cubicBezTo>
                  <a:cubicBezTo>
                    <a:pt x="6971" y="17636"/>
                    <a:pt x="5764" y="17920"/>
                    <a:pt x="4740" y="17548"/>
                  </a:cubicBezTo>
                  <a:cubicBezTo>
                    <a:pt x="2502" y="16740"/>
                    <a:pt x="3077" y="14236"/>
                    <a:pt x="3621" y="12811"/>
                  </a:cubicBezTo>
                  <a:cubicBezTo>
                    <a:pt x="4341" y="10915"/>
                    <a:pt x="5391" y="9097"/>
                    <a:pt x="6668" y="7392"/>
                  </a:cubicBezTo>
                  <a:cubicBezTo>
                    <a:pt x="8115" y="5452"/>
                    <a:pt x="9879" y="3684"/>
                    <a:pt x="11914" y="2091"/>
                  </a:cubicBezTo>
                  <a:cubicBezTo>
                    <a:pt x="13330" y="970"/>
                    <a:pt x="11105" y="-755"/>
                    <a:pt x="9683" y="362"/>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5" name="9Slide.vn 310"/>
            <p:cNvSpPr/>
            <p:nvPr/>
          </p:nvSpPr>
          <p:spPr>
            <a:xfrm>
              <a:off x="2135553" y="1353867"/>
              <a:ext cx="249148" cy="267890"/>
            </a:xfrm>
            <a:custGeom>
              <a:avLst/>
              <a:gdLst/>
              <a:ahLst/>
              <a:cxnLst>
                <a:cxn ang="0">
                  <a:pos x="wd2" y="hd2"/>
                </a:cxn>
                <a:cxn ang="5400000">
                  <a:pos x="wd2" y="hd2"/>
                </a:cxn>
                <a:cxn ang="10800000">
                  <a:pos x="wd2" y="hd2"/>
                </a:cxn>
                <a:cxn ang="16200000">
                  <a:pos x="wd2" y="hd2"/>
                </a:cxn>
              </a:cxnLst>
              <a:rect l="0" t="0" r="r" b="b"/>
              <a:pathLst>
                <a:path w="20798" h="19394" extrusionOk="0">
                  <a:moveTo>
                    <a:pt x="356" y="1331"/>
                  </a:moveTo>
                  <a:cubicBezTo>
                    <a:pt x="-546" y="3815"/>
                    <a:pt x="400" y="6315"/>
                    <a:pt x="1700" y="8546"/>
                  </a:cubicBezTo>
                  <a:cubicBezTo>
                    <a:pt x="2831" y="10494"/>
                    <a:pt x="4105" y="12441"/>
                    <a:pt x="5625" y="14174"/>
                  </a:cubicBezTo>
                  <a:cubicBezTo>
                    <a:pt x="8711" y="17686"/>
                    <a:pt x="13936" y="20592"/>
                    <a:pt x="19180" y="18897"/>
                  </a:cubicBezTo>
                  <a:cubicBezTo>
                    <a:pt x="20294" y="18537"/>
                    <a:pt x="21054" y="17609"/>
                    <a:pt x="20718" y="16551"/>
                  </a:cubicBezTo>
                  <a:cubicBezTo>
                    <a:pt x="20426" y="15623"/>
                    <a:pt x="19127" y="14857"/>
                    <a:pt x="18012" y="15217"/>
                  </a:cubicBezTo>
                  <a:cubicBezTo>
                    <a:pt x="16386" y="15746"/>
                    <a:pt x="14794" y="15623"/>
                    <a:pt x="13220" y="14972"/>
                  </a:cubicBezTo>
                  <a:cubicBezTo>
                    <a:pt x="11532" y="14274"/>
                    <a:pt x="10179" y="13154"/>
                    <a:pt x="9074" y="11835"/>
                  </a:cubicBezTo>
                  <a:cubicBezTo>
                    <a:pt x="7827" y="10348"/>
                    <a:pt x="6775" y="8715"/>
                    <a:pt x="5785" y="7089"/>
                  </a:cubicBezTo>
                  <a:cubicBezTo>
                    <a:pt x="4892" y="5617"/>
                    <a:pt x="4007" y="3976"/>
                    <a:pt x="4600" y="2335"/>
                  </a:cubicBezTo>
                  <a:cubicBezTo>
                    <a:pt x="5449" y="-4"/>
                    <a:pt x="1205" y="-1008"/>
                    <a:pt x="356" y="1331"/>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6" name="9Slide.vn 311"/>
            <p:cNvSpPr/>
            <p:nvPr/>
          </p:nvSpPr>
          <p:spPr>
            <a:xfrm>
              <a:off x="2490270" y="1257553"/>
              <a:ext cx="178069" cy="68300"/>
            </a:xfrm>
            <a:custGeom>
              <a:avLst/>
              <a:gdLst/>
              <a:ahLst/>
              <a:cxnLst>
                <a:cxn ang="0">
                  <a:pos x="wd2" y="hd2"/>
                </a:cxn>
                <a:cxn ang="5400000">
                  <a:pos x="wd2" y="hd2"/>
                </a:cxn>
                <a:cxn ang="10800000">
                  <a:pos x="wd2" y="hd2"/>
                </a:cxn>
                <a:cxn ang="16200000">
                  <a:pos x="wd2" y="hd2"/>
                </a:cxn>
              </a:cxnLst>
              <a:rect l="0" t="0" r="r" b="b"/>
              <a:pathLst>
                <a:path w="21138" h="20453" extrusionOk="0">
                  <a:moveTo>
                    <a:pt x="3121" y="20422"/>
                  </a:moveTo>
                  <a:cubicBezTo>
                    <a:pt x="8401" y="20707"/>
                    <a:pt x="13732" y="19026"/>
                    <a:pt x="18824" y="15505"/>
                  </a:cubicBezTo>
                  <a:cubicBezTo>
                    <a:pt x="20396" y="14395"/>
                    <a:pt x="21527" y="9860"/>
                    <a:pt x="21012" y="5800"/>
                  </a:cubicBezTo>
                  <a:cubicBezTo>
                    <a:pt x="20484" y="1740"/>
                    <a:pt x="18849" y="-893"/>
                    <a:pt x="17164" y="280"/>
                  </a:cubicBezTo>
                  <a:cubicBezTo>
                    <a:pt x="15983" y="1105"/>
                    <a:pt x="14788" y="1835"/>
                    <a:pt x="13581" y="2437"/>
                  </a:cubicBezTo>
                  <a:cubicBezTo>
                    <a:pt x="12978" y="2755"/>
                    <a:pt x="12374" y="3008"/>
                    <a:pt x="11771" y="3262"/>
                  </a:cubicBezTo>
                  <a:cubicBezTo>
                    <a:pt x="11444" y="3389"/>
                    <a:pt x="11117" y="3516"/>
                    <a:pt x="10790" y="3643"/>
                  </a:cubicBezTo>
                  <a:cubicBezTo>
                    <a:pt x="10098" y="3897"/>
                    <a:pt x="11255" y="3516"/>
                    <a:pt x="10501" y="3738"/>
                  </a:cubicBezTo>
                  <a:cubicBezTo>
                    <a:pt x="8049" y="4436"/>
                    <a:pt x="5597" y="4753"/>
                    <a:pt x="3133" y="4626"/>
                  </a:cubicBezTo>
                  <a:cubicBezTo>
                    <a:pt x="1499" y="4531"/>
                    <a:pt x="-73" y="8305"/>
                    <a:pt x="3" y="12524"/>
                  </a:cubicBezTo>
                  <a:cubicBezTo>
                    <a:pt x="65" y="16901"/>
                    <a:pt x="1373" y="20326"/>
                    <a:pt x="3121" y="20422"/>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47" name="9Slide.vn 312"/>
            <p:cNvSpPr/>
            <p:nvPr/>
          </p:nvSpPr>
          <p:spPr>
            <a:xfrm>
              <a:off x="1720707" y="2425789"/>
              <a:ext cx="734951" cy="167773"/>
            </a:xfrm>
            <a:custGeom>
              <a:avLst/>
              <a:gdLst/>
              <a:ahLst/>
              <a:cxnLst>
                <a:cxn ang="0">
                  <a:pos x="wd2" y="hd2"/>
                </a:cxn>
                <a:cxn ang="5400000">
                  <a:pos x="wd2" y="hd2"/>
                </a:cxn>
                <a:cxn ang="10800000">
                  <a:pos x="wd2" y="hd2"/>
                </a:cxn>
                <a:cxn ang="16200000">
                  <a:pos x="wd2" y="hd2"/>
                </a:cxn>
              </a:cxnLst>
              <a:rect l="0" t="0" r="r" b="b"/>
              <a:pathLst>
                <a:path w="21600" h="21600" extrusionOk="0">
                  <a:moveTo>
                    <a:pt x="20517" y="21600"/>
                  </a:moveTo>
                  <a:lnTo>
                    <a:pt x="1083" y="21600"/>
                  </a:lnTo>
                  <a:cubicBezTo>
                    <a:pt x="486" y="21600"/>
                    <a:pt x="0" y="19473"/>
                    <a:pt x="0" y="16855"/>
                  </a:cubicBezTo>
                  <a:lnTo>
                    <a:pt x="0" y="4745"/>
                  </a:lnTo>
                  <a:cubicBezTo>
                    <a:pt x="0" y="2127"/>
                    <a:pt x="486" y="0"/>
                    <a:pt x="1083" y="0"/>
                  </a:cubicBezTo>
                  <a:lnTo>
                    <a:pt x="20517" y="0"/>
                  </a:lnTo>
                  <a:cubicBezTo>
                    <a:pt x="21114" y="0"/>
                    <a:pt x="21600" y="2127"/>
                    <a:pt x="21600" y="4745"/>
                  </a:cubicBezTo>
                  <a:lnTo>
                    <a:pt x="21600" y="16855"/>
                  </a:lnTo>
                  <a:cubicBezTo>
                    <a:pt x="21600" y="19473"/>
                    <a:pt x="21114" y="21600"/>
                    <a:pt x="20517"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1554" name="Group 1089"/>
            <p:cNvGrpSpPr/>
            <p:nvPr/>
          </p:nvGrpSpPr>
          <p:grpSpPr>
            <a:xfrm>
              <a:off x="-1" y="4939701"/>
              <a:ext cx="4154339" cy="2376752"/>
              <a:chOff x="0" y="0"/>
              <a:chExt cx="4154337" cy="2376750"/>
            </a:xfrm>
          </p:grpSpPr>
          <p:sp>
            <p:nvSpPr>
              <p:cNvPr id="1548" name="9Slide.vn 313"/>
              <p:cNvSpPr/>
              <p:nvPr/>
            </p:nvSpPr>
            <p:spPr>
              <a:xfrm>
                <a:off x="519303" y="83883"/>
                <a:ext cx="1430077" cy="22928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310" y="9784"/>
                    </a:lnTo>
                    <a:lnTo>
                      <a:pt x="0" y="21600"/>
                    </a:lnTo>
                  </a:path>
                </a:pathLst>
              </a:custGeom>
              <a:noFill/>
              <a:ln w="76200" cap="rnd">
                <a:solidFill>
                  <a:schemeClr val="accent6"/>
                </a:solidFill>
                <a:prstDash val="solid"/>
                <a:round/>
              </a:ln>
              <a:effectLst/>
            </p:spPr>
            <p:txBody>
              <a:bodyPr wrap="square" lIns="91439" tIns="91439" rIns="91439" bIns="91439" numCol="1" anchor="ctr">
                <a:noAutofit/>
              </a:bodyPr>
              <a:lstStyle/>
              <a:p>
                <a:endParaRPr>
                  <a:solidFill>
                    <a:srgbClr val="7E7E7E"/>
                  </a:solidFill>
                </a:endParaRPr>
              </a:p>
            </p:txBody>
          </p:sp>
          <p:sp>
            <p:nvSpPr>
              <p:cNvPr id="1549" name="9Slide.vn 314"/>
              <p:cNvSpPr/>
              <p:nvPr/>
            </p:nvSpPr>
            <p:spPr>
              <a:xfrm>
                <a:off x="1992647" y="37260"/>
                <a:ext cx="154957" cy="23008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525"/>
                    </a:lnTo>
                    <a:lnTo>
                      <a:pt x="7116" y="21600"/>
                    </a:lnTo>
                  </a:path>
                </a:pathLst>
              </a:custGeom>
              <a:noFill/>
              <a:ln w="76200" cap="rnd">
                <a:solidFill>
                  <a:schemeClr val="accent6"/>
                </a:solidFill>
                <a:prstDash val="solid"/>
                <a:round/>
              </a:ln>
              <a:effectLst/>
            </p:spPr>
            <p:txBody>
              <a:bodyPr wrap="square" lIns="91439" tIns="91439" rIns="91439" bIns="91439" numCol="1" anchor="ctr">
                <a:noAutofit/>
              </a:bodyPr>
              <a:lstStyle/>
              <a:p>
                <a:endParaRPr>
                  <a:solidFill>
                    <a:srgbClr val="7E7E7E"/>
                  </a:solidFill>
                </a:endParaRPr>
              </a:p>
            </p:txBody>
          </p:sp>
          <p:sp>
            <p:nvSpPr>
              <p:cNvPr id="1550" name="9Slide.vn 315"/>
              <p:cNvSpPr/>
              <p:nvPr/>
            </p:nvSpPr>
            <p:spPr>
              <a:xfrm>
                <a:off x="2286085" y="83884"/>
                <a:ext cx="1868253" cy="1917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580" y="6660"/>
                    </a:lnTo>
                    <a:lnTo>
                      <a:pt x="21600" y="21600"/>
                    </a:lnTo>
                  </a:path>
                </a:pathLst>
              </a:custGeom>
              <a:noFill/>
              <a:ln w="76200" cap="rnd">
                <a:solidFill>
                  <a:schemeClr val="accent6"/>
                </a:solidFill>
                <a:prstDash val="solid"/>
                <a:round/>
              </a:ln>
              <a:effectLst/>
            </p:spPr>
            <p:txBody>
              <a:bodyPr wrap="square" lIns="91439" tIns="91439" rIns="91439" bIns="91439" numCol="1" anchor="ctr">
                <a:noAutofit/>
              </a:bodyPr>
              <a:lstStyle/>
              <a:p>
                <a:endParaRPr>
                  <a:solidFill>
                    <a:srgbClr val="7E7E7E"/>
                  </a:solidFill>
                </a:endParaRPr>
              </a:p>
            </p:txBody>
          </p:sp>
          <p:sp>
            <p:nvSpPr>
              <p:cNvPr id="1551" name="9Slide.vn 316"/>
              <p:cNvSpPr/>
              <p:nvPr/>
            </p:nvSpPr>
            <p:spPr>
              <a:xfrm>
                <a:off x="0" y="83883"/>
                <a:ext cx="1837534" cy="15658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55" y="5070"/>
                    </a:lnTo>
                    <a:lnTo>
                      <a:pt x="0" y="21600"/>
                    </a:lnTo>
                  </a:path>
                </a:pathLst>
              </a:custGeom>
              <a:noFill/>
              <a:ln w="76200" cap="rnd">
                <a:solidFill>
                  <a:schemeClr val="accent6"/>
                </a:solidFill>
                <a:prstDash val="solid"/>
                <a:round/>
              </a:ln>
              <a:effectLst/>
            </p:spPr>
            <p:txBody>
              <a:bodyPr wrap="square" lIns="91439" tIns="91439" rIns="91439" bIns="91439" numCol="1" anchor="ctr">
                <a:noAutofit/>
              </a:bodyPr>
              <a:lstStyle/>
              <a:p>
                <a:endParaRPr>
                  <a:solidFill>
                    <a:srgbClr val="7E7E7E"/>
                  </a:solidFill>
                </a:endParaRPr>
              </a:p>
            </p:txBody>
          </p:sp>
          <p:sp>
            <p:nvSpPr>
              <p:cNvPr id="1552" name="9Slide.vn 317"/>
              <p:cNvSpPr/>
              <p:nvPr/>
            </p:nvSpPr>
            <p:spPr>
              <a:xfrm>
                <a:off x="2220947" y="46602"/>
                <a:ext cx="854847" cy="15259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09" y="0"/>
                    </a:lnTo>
                    <a:lnTo>
                      <a:pt x="21600" y="21600"/>
                    </a:lnTo>
                  </a:path>
                </a:pathLst>
              </a:custGeom>
              <a:noFill/>
              <a:ln w="76200" cap="rnd">
                <a:solidFill>
                  <a:schemeClr val="accent6"/>
                </a:solidFill>
                <a:prstDash val="solid"/>
                <a:round/>
              </a:ln>
              <a:effectLst/>
            </p:spPr>
            <p:txBody>
              <a:bodyPr wrap="square" lIns="91439" tIns="91439" rIns="91439" bIns="91439" numCol="1" anchor="ctr">
                <a:noAutofit/>
              </a:bodyPr>
              <a:lstStyle/>
              <a:p>
                <a:endParaRPr>
                  <a:solidFill>
                    <a:srgbClr val="7E7E7E"/>
                  </a:solidFill>
                </a:endParaRPr>
              </a:p>
            </p:txBody>
          </p:sp>
          <p:sp>
            <p:nvSpPr>
              <p:cNvPr id="1553" name="9Slide.vn 318"/>
              <p:cNvSpPr/>
              <p:nvPr/>
            </p:nvSpPr>
            <p:spPr>
              <a:xfrm>
                <a:off x="1720707" y="0"/>
                <a:ext cx="734951" cy="167772"/>
              </a:xfrm>
              <a:custGeom>
                <a:avLst/>
                <a:gdLst/>
                <a:ahLst/>
                <a:cxnLst>
                  <a:cxn ang="0">
                    <a:pos x="wd2" y="hd2"/>
                  </a:cxn>
                  <a:cxn ang="5400000">
                    <a:pos x="wd2" y="hd2"/>
                  </a:cxn>
                  <a:cxn ang="10800000">
                    <a:pos x="wd2" y="hd2"/>
                  </a:cxn>
                  <a:cxn ang="16200000">
                    <a:pos x="wd2" y="hd2"/>
                  </a:cxn>
                </a:cxnLst>
                <a:rect l="0" t="0" r="r" b="b"/>
                <a:pathLst>
                  <a:path w="21600" h="21600" extrusionOk="0">
                    <a:moveTo>
                      <a:pt x="20517" y="21600"/>
                    </a:moveTo>
                    <a:lnTo>
                      <a:pt x="1083" y="21600"/>
                    </a:lnTo>
                    <a:cubicBezTo>
                      <a:pt x="486" y="21600"/>
                      <a:pt x="0" y="19473"/>
                      <a:pt x="0" y="16855"/>
                    </a:cubicBezTo>
                    <a:lnTo>
                      <a:pt x="0" y="4745"/>
                    </a:lnTo>
                    <a:cubicBezTo>
                      <a:pt x="0" y="2127"/>
                      <a:pt x="486" y="0"/>
                      <a:pt x="1083" y="0"/>
                    </a:cubicBezTo>
                    <a:lnTo>
                      <a:pt x="20517" y="0"/>
                    </a:lnTo>
                    <a:cubicBezTo>
                      <a:pt x="21114" y="0"/>
                      <a:pt x="21600" y="2127"/>
                      <a:pt x="21600" y="4745"/>
                    </a:cubicBezTo>
                    <a:lnTo>
                      <a:pt x="21600" y="16855"/>
                    </a:lnTo>
                    <a:cubicBezTo>
                      <a:pt x="21600" y="19486"/>
                      <a:pt x="21114" y="21600"/>
                      <a:pt x="20517" y="21600"/>
                    </a:cubicBezTo>
                    <a:close/>
                  </a:path>
                </a:pathLst>
              </a:custGeom>
              <a:solidFill>
                <a:schemeClr val="accent4"/>
              </a:solidFill>
              <a:ln w="12700" cap="flat">
                <a:solidFill>
                  <a:schemeClr val="accent6"/>
                </a:solidFill>
                <a:prstDash val="solid"/>
                <a:miter lim="800000"/>
              </a:ln>
              <a:effectLst/>
            </p:spPr>
            <p:txBody>
              <a:bodyPr wrap="square" lIns="91439" tIns="91439" rIns="91439" bIns="91439" numCol="1" anchor="ctr">
                <a:noAutofit/>
              </a:bodyPr>
              <a:lstStyle/>
              <a:p>
                <a:endParaRPr>
                  <a:solidFill>
                    <a:srgbClr val="7E7E7E"/>
                  </a:solidFill>
                </a:endParaRPr>
              </a:p>
            </p:txBody>
          </p:sp>
        </p:grpSp>
      </p:grpSp>
      <p:grpSp>
        <p:nvGrpSpPr>
          <p:cNvPr id="1598" name="9Slide.vn 319"/>
          <p:cNvGrpSpPr/>
          <p:nvPr/>
        </p:nvGrpSpPr>
        <p:grpSpPr>
          <a:xfrm>
            <a:off x="9280611" y="4993287"/>
            <a:ext cx="5942115" cy="5974187"/>
            <a:chOff x="0" y="0"/>
            <a:chExt cx="5942114" cy="5974186"/>
          </a:xfrm>
        </p:grpSpPr>
        <p:grpSp>
          <p:nvGrpSpPr>
            <p:cNvPr id="1574" name="Graphic 278"/>
            <p:cNvGrpSpPr/>
            <p:nvPr/>
          </p:nvGrpSpPr>
          <p:grpSpPr>
            <a:xfrm>
              <a:off x="-1" y="-1"/>
              <a:ext cx="5942116" cy="5974188"/>
              <a:chOff x="0" y="0"/>
              <a:chExt cx="5942114" cy="5974186"/>
            </a:xfrm>
          </p:grpSpPr>
          <p:sp>
            <p:nvSpPr>
              <p:cNvPr id="1556" name="9Slide.vn 320"/>
              <p:cNvSpPr/>
              <p:nvPr/>
            </p:nvSpPr>
            <p:spPr>
              <a:xfrm>
                <a:off x="2802808" y="0"/>
                <a:ext cx="345639" cy="458465"/>
              </a:xfrm>
              <a:custGeom>
                <a:avLst/>
                <a:gdLst/>
                <a:ahLst/>
                <a:cxnLst>
                  <a:cxn ang="0">
                    <a:pos x="wd2" y="hd2"/>
                  </a:cxn>
                  <a:cxn ang="5400000">
                    <a:pos x="wd2" y="hd2"/>
                  </a:cxn>
                  <a:cxn ang="10800000">
                    <a:pos x="wd2" y="hd2"/>
                  </a:cxn>
                  <a:cxn ang="16200000">
                    <a:pos x="wd2" y="hd2"/>
                  </a:cxn>
                </a:cxnLst>
                <a:rect l="0" t="0" r="r" b="b"/>
                <a:pathLst>
                  <a:path w="21600" h="21600" extrusionOk="0">
                    <a:moveTo>
                      <a:pt x="0" y="2660"/>
                    </a:moveTo>
                    <a:cubicBezTo>
                      <a:pt x="0" y="4128"/>
                      <a:pt x="1581" y="5320"/>
                      <a:pt x="3528" y="5320"/>
                    </a:cubicBezTo>
                    <a:lnTo>
                      <a:pt x="3743" y="5320"/>
                    </a:lnTo>
                    <a:cubicBezTo>
                      <a:pt x="5691" y="5320"/>
                      <a:pt x="7272" y="6512"/>
                      <a:pt x="7272" y="7980"/>
                    </a:cubicBezTo>
                    <a:lnTo>
                      <a:pt x="7272" y="18940"/>
                    </a:lnTo>
                    <a:cubicBezTo>
                      <a:pt x="7272" y="20408"/>
                      <a:pt x="8853" y="21600"/>
                      <a:pt x="10800" y="21600"/>
                    </a:cubicBezTo>
                    <a:cubicBezTo>
                      <a:pt x="12747" y="21600"/>
                      <a:pt x="14328" y="20408"/>
                      <a:pt x="14328" y="18940"/>
                    </a:cubicBezTo>
                    <a:lnTo>
                      <a:pt x="14328" y="7980"/>
                    </a:lnTo>
                    <a:cubicBezTo>
                      <a:pt x="14328" y="6512"/>
                      <a:pt x="15909" y="5320"/>
                      <a:pt x="17857" y="5320"/>
                    </a:cubicBezTo>
                    <a:lnTo>
                      <a:pt x="18072" y="5320"/>
                    </a:lnTo>
                    <a:cubicBezTo>
                      <a:pt x="20019" y="5320"/>
                      <a:pt x="21600" y="4128"/>
                      <a:pt x="21600" y="2660"/>
                    </a:cubicBezTo>
                    <a:cubicBezTo>
                      <a:pt x="21600" y="1192"/>
                      <a:pt x="20019" y="0"/>
                      <a:pt x="18072" y="0"/>
                    </a:cubicBezTo>
                    <a:lnTo>
                      <a:pt x="3534" y="0"/>
                    </a:lnTo>
                    <a:cubicBezTo>
                      <a:pt x="1581" y="0"/>
                      <a:pt x="0" y="1192"/>
                      <a:pt x="0" y="2660"/>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57" name="9Slide.vn 321"/>
              <p:cNvSpPr/>
              <p:nvPr/>
            </p:nvSpPr>
            <p:spPr>
              <a:xfrm>
                <a:off x="3810840" y="139842"/>
                <a:ext cx="341368" cy="477354"/>
              </a:xfrm>
              <a:custGeom>
                <a:avLst/>
                <a:gdLst/>
                <a:ahLst/>
                <a:cxnLst>
                  <a:cxn ang="0">
                    <a:pos x="wd2" y="hd2"/>
                  </a:cxn>
                  <a:cxn ang="5400000">
                    <a:pos x="wd2" y="hd2"/>
                  </a:cxn>
                  <a:cxn ang="10800000">
                    <a:pos x="wd2" y="hd2"/>
                  </a:cxn>
                  <a:cxn ang="16200000">
                    <a:pos x="wd2" y="hd2"/>
                  </a:cxn>
                </a:cxnLst>
                <a:rect l="0" t="0" r="r" b="b"/>
                <a:pathLst>
                  <a:path w="20714" h="20959" extrusionOk="0">
                    <a:moveTo>
                      <a:pt x="821" y="1624"/>
                    </a:moveTo>
                    <a:cubicBezTo>
                      <a:pt x="167" y="2906"/>
                      <a:pt x="1081" y="4332"/>
                      <a:pt x="2853" y="4805"/>
                    </a:cubicBezTo>
                    <a:lnTo>
                      <a:pt x="3051" y="4858"/>
                    </a:lnTo>
                    <a:cubicBezTo>
                      <a:pt x="4823" y="5332"/>
                      <a:pt x="5737" y="6753"/>
                      <a:pt x="5083" y="8040"/>
                    </a:cubicBezTo>
                    <a:lnTo>
                      <a:pt x="212" y="17625"/>
                    </a:lnTo>
                    <a:cubicBezTo>
                      <a:pt x="-443" y="18907"/>
                      <a:pt x="471" y="20333"/>
                      <a:pt x="2244" y="20806"/>
                    </a:cubicBezTo>
                    <a:cubicBezTo>
                      <a:pt x="4016" y="21280"/>
                      <a:pt x="5986" y="20618"/>
                      <a:pt x="6640" y="19336"/>
                    </a:cubicBezTo>
                    <a:lnTo>
                      <a:pt x="11511" y="9747"/>
                    </a:lnTo>
                    <a:cubicBezTo>
                      <a:pt x="12166" y="8465"/>
                      <a:pt x="14130" y="7803"/>
                      <a:pt x="15908" y="8277"/>
                    </a:cubicBezTo>
                    <a:lnTo>
                      <a:pt x="16106" y="8330"/>
                    </a:lnTo>
                    <a:cubicBezTo>
                      <a:pt x="17878" y="8804"/>
                      <a:pt x="19848" y="8142"/>
                      <a:pt x="20502" y="6860"/>
                    </a:cubicBezTo>
                    <a:cubicBezTo>
                      <a:pt x="21157" y="5577"/>
                      <a:pt x="20243" y="4152"/>
                      <a:pt x="18470" y="3678"/>
                    </a:cubicBezTo>
                    <a:lnTo>
                      <a:pt x="5218" y="154"/>
                    </a:lnTo>
                    <a:cubicBezTo>
                      <a:pt x="3446" y="-320"/>
                      <a:pt x="1476" y="342"/>
                      <a:pt x="821" y="1624"/>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58" name="9Slide.vn 322"/>
              <p:cNvSpPr/>
              <p:nvPr/>
            </p:nvSpPr>
            <p:spPr>
              <a:xfrm>
                <a:off x="4592996" y="622427"/>
                <a:ext cx="425164" cy="451461"/>
              </a:xfrm>
              <a:custGeom>
                <a:avLst/>
                <a:gdLst/>
                <a:ahLst/>
                <a:cxnLst>
                  <a:cxn ang="0">
                    <a:pos x="wd2" y="hd2"/>
                  </a:cxn>
                  <a:cxn ang="5400000">
                    <a:pos x="wd2" y="hd2"/>
                  </a:cxn>
                  <a:cxn ang="10800000">
                    <a:pos x="wd2" y="hd2"/>
                  </a:cxn>
                  <a:cxn ang="16200000">
                    <a:pos x="wd2" y="hd2"/>
                  </a:cxn>
                </a:cxnLst>
                <a:rect l="0" t="0" r="r" b="b"/>
                <a:pathLst>
                  <a:path w="20936" h="20972" extrusionOk="0">
                    <a:moveTo>
                      <a:pt x="7321" y="926"/>
                    </a:moveTo>
                    <a:cubicBezTo>
                      <a:pt x="6328" y="2028"/>
                      <a:pt x="6470" y="3683"/>
                      <a:pt x="7637" y="4620"/>
                    </a:cubicBezTo>
                    <a:lnTo>
                      <a:pt x="7766" y="4724"/>
                    </a:lnTo>
                    <a:cubicBezTo>
                      <a:pt x="8934" y="5662"/>
                      <a:pt x="9076" y="7317"/>
                      <a:pt x="8082" y="8418"/>
                    </a:cubicBezTo>
                    <a:lnTo>
                      <a:pt x="662" y="16654"/>
                    </a:lnTo>
                    <a:cubicBezTo>
                      <a:pt x="-332" y="17756"/>
                      <a:pt x="-190" y="19411"/>
                      <a:pt x="978" y="20348"/>
                    </a:cubicBezTo>
                    <a:cubicBezTo>
                      <a:pt x="2146" y="21286"/>
                      <a:pt x="3900" y="21152"/>
                      <a:pt x="4894" y="20050"/>
                    </a:cubicBezTo>
                    <a:lnTo>
                      <a:pt x="12314" y="11815"/>
                    </a:lnTo>
                    <a:cubicBezTo>
                      <a:pt x="13308" y="10713"/>
                      <a:pt x="15062" y="10579"/>
                      <a:pt x="16230" y="11517"/>
                    </a:cubicBezTo>
                    <a:lnTo>
                      <a:pt x="16358" y="11620"/>
                    </a:lnTo>
                    <a:cubicBezTo>
                      <a:pt x="17526" y="12558"/>
                      <a:pt x="19280" y="12424"/>
                      <a:pt x="20274" y="11322"/>
                    </a:cubicBezTo>
                    <a:cubicBezTo>
                      <a:pt x="21268" y="10220"/>
                      <a:pt x="21126" y="8565"/>
                      <a:pt x="19958" y="7628"/>
                    </a:cubicBezTo>
                    <a:lnTo>
                      <a:pt x="11228" y="628"/>
                    </a:lnTo>
                    <a:cubicBezTo>
                      <a:pt x="10069" y="-314"/>
                      <a:pt x="8315" y="-180"/>
                      <a:pt x="7321" y="926"/>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59" name="9Slide.vn 323"/>
              <p:cNvSpPr/>
              <p:nvPr/>
            </p:nvSpPr>
            <p:spPr>
              <a:xfrm>
                <a:off x="5169570" y="1388466"/>
                <a:ext cx="471053" cy="384065"/>
              </a:xfrm>
              <a:custGeom>
                <a:avLst/>
                <a:gdLst/>
                <a:ahLst/>
                <a:cxnLst>
                  <a:cxn ang="0">
                    <a:pos x="wd2" y="hd2"/>
                  </a:cxn>
                  <a:cxn ang="5400000">
                    <a:pos x="wd2" y="hd2"/>
                  </a:cxn>
                  <a:cxn ang="10800000">
                    <a:pos x="wd2" y="hd2"/>
                  </a:cxn>
                  <a:cxn ang="16200000">
                    <a:pos x="wd2" y="hd2"/>
                  </a:cxn>
                </a:cxnLst>
                <a:rect l="0" t="0" r="r" b="b"/>
                <a:pathLst>
                  <a:path w="20888" h="20732" extrusionOk="0">
                    <a:moveTo>
                      <a:pt x="12079" y="393"/>
                    </a:moveTo>
                    <a:cubicBezTo>
                      <a:pt x="10875" y="1222"/>
                      <a:pt x="10450" y="3080"/>
                      <a:pt x="11131" y="4546"/>
                    </a:cubicBezTo>
                    <a:lnTo>
                      <a:pt x="11205" y="4706"/>
                    </a:lnTo>
                    <a:cubicBezTo>
                      <a:pt x="11886" y="6173"/>
                      <a:pt x="11461" y="8030"/>
                      <a:pt x="10256" y="8859"/>
                    </a:cubicBezTo>
                    <a:lnTo>
                      <a:pt x="1273" y="15029"/>
                    </a:lnTo>
                    <a:cubicBezTo>
                      <a:pt x="69" y="15858"/>
                      <a:pt x="-356" y="17716"/>
                      <a:pt x="325" y="19182"/>
                    </a:cubicBezTo>
                    <a:cubicBezTo>
                      <a:pt x="1005" y="20648"/>
                      <a:pt x="2531" y="21165"/>
                      <a:pt x="3736" y="20337"/>
                    </a:cubicBezTo>
                    <a:lnTo>
                      <a:pt x="12719" y="14166"/>
                    </a:lnTo>
                    <a:cubicBezTo>
                      <a:pt x="13923" y="13337"/>
                      <a:pt x="15449" y="13855"/>
                      <a:pt x="16130" y="15321"/>
                    </a:cubicBezTo>
                    <a:lnTo>
                      <a:pt x="16204" y="15481"/>
                    </a:lnTo>
                    <a:cubicBezTo>
                      <a:pt x="16884" y="16947"/>
                      <a:pt x="18410" y="17465"/>
                      <a:pt x="19615" y="16636"/>
                    </a:cubicBezTo>
                    <a:cubicBezTo>
                      <a:pt x="20819" y="15808"/>
                      <a:pt x="21244" y="13950"/>
                      <a:pt x="20563" y="12484"/>
                    </a:cubicBezTo>
                    <a:lnTo>
                      <a:pt x="15494" y="1548"/>
                    </a:lnTo>
                    <a:cubicBezTo>
                      <a:pt x="14810" y="87"/>
                      <a:pt x="13284" y="-435"/>
                      <a:pt x="12079" y="393"/>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0" name="9Slide.vn 324"/>
              <p:cNvSpPr/>
              <p:nvPr/>
            </p:nvSpPr>
            <p:spPr>
              <a:xfrm>
                <a:off x="5469599" y="2343851"/>
                <a:ext cx="472516" cy="342388"/>
              </a:xfrm>
              <a:custGeom>
                <a:avLst/>
                <a:gdLst/>
                <a:ahLst/>
                <a:cxnLst>
                  <a:cxn ang="0">
                    <a:pos x="wd2" y="hd2"/>
                  </a:cxn>
                  <a:cxn ang="5400000">
                    <a:pos x="wd2" y="hd2"/>
                  </a:cxn>
                  <a:cxn ang="10800000">
                    <a:pos x="wd2" y="hd2"/>
                  </a:cxn>
                  <a:cxn ang="16200000">
                    <a:pos x="wd2" y="hd2"/>
                  </a:cxn>
                </a:cxnLst>
                <a:rect l="0" t="0" r="r" b="b"/>
                <a:pathLst>
                  <a:path w="21216" h="21074" extrusionOk="0">
                    <a:moveTo>
                      <a:pt x="16597" y="46"/>
                    </a:moveTo>
                    <a:cubicBezTo>
                      <a:pt x="15215" y="355"/>
                      <a:pt x="14279" y="2141"/>
                      <a:pt x="14505" y="4031"/>
                    </a:cubicBezTo>
                    <a:lnTo>
                      <a:pt x="14530" y="4243"/>
                    </a:lnTo>
                    <a:cubicBezTo>
                      <a:pt x="14755" y="6137"/>
                      <a:pt x="13815" y="7918"/>
                      <a:pt x="12437" y="8227"/>
                    </a:cubicBezTo>
                    <a:lnTo>
                      <a:pt x="2126" y="10528"/>
                    </a:lnTo>
                    <a:cubicBezTo>
                      <a:pt x="744" y="10838"/>
                      <a:pt x="-192" y="12624"/>
                      <a:pt x="34" y="14513"/>
                    </a:cubicBezTo>
                    <a:cubicBezTo>
                      <a:pt x="259" y="16408"/>
                      <a:pt x="1562" y="17690"/>
                      <a:pt x="2940" y="17381"/>
                    </a:cubicBezTo>
                    <a:lnTo>
                      <a:pt x="13252" y="15080"/>
                    </a:lnTo>
                    <a:cubicBezTo>
                      <a:pt x="14634" y="14771"/>
                      <a:pt x="15933" y="16059"/>
                      <a:pt x="16158" y="17948"/>
                    </a:cubicBezTo>
                    <a:lnTo>
                      <a:pt x="16183" y="18160"/>
                    </a:lnTo>
                    <a:cubicBezTo>
                      <a:pt x="16409" y="20055"/>
                      <a:pt x="17712" y="21337"/>
                      <a:pt x="19090" y="21028"/>
                    </a:cubicBezTo>
                    <a:cubicBezTo>
                      <a:pt x="20473" y="20719"/>
                      <a:pt x="21408" y="18933"/>
                      <a:pt x="21183" y="17043"/>
                    </a:cubicBezTo>
                    <a:lnTo>
                      <a:pt x="19504" y="2920"/>
                    </a:lnTo>
                    <a:cubicBezTo>
                      <a:pt x="19278" y="1025"/>
                      <a:pt x="17975" y="-263"/>
                      <a:pt x="16597" y="46"/>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1" name="9Slide.vn 325"/>
              <p:cNvSpPr/>
              <p:nvPr/>
            </p:nvSpPr>
            <p:spPr>
              <a:xfrm>
                <a:off x="5456092" y="3371165"/>
                <a:ext cx="474360" cy="341591"/>
              </a:xfrm>
              <a:custGeom>
                <a:avLst/>
                <a:gdLst/>
                <a:ahLst/>
                <a:cxnLst>
                  <a:cxn ang="0">
                    <a:pos x="wd2" y="hd2"/>
                  </a:cxn>
                  <a:cxn ang="5400000">
                    <a:pos x="wd2" y="hd2"/>
                  </a:cxn>
                  <a:cxn ang="10800000">
                    <a:pos x="wd2" y="hd2"/>
                  </a:cxn>
                  <a:cxn ang="16200000">
                    <a:pos x="wd2" y="hd2"/>
                  </a:cxn>
                </a:cxnLst>
                <a:rect l="0" t="0" r="r" b="b"/>
                <a:pathLst>
                  <a:path w="21168" h="20997" extrusionOk="0">
                    <a:moveTo>
                      <a:pt x="19123" y="64"/>
                    </a:moveTo>
                    <a:cubicBezTo>
                      <a:pt x="17757" y="-302"/>
                      <a:pt x="16438" y="933"/>
                      <a:pt x="16172" y="2814"/>
                    </a:cubicBezTo>
                    <a:lnTo>
                      <a:pt x="16143" y="3026"/>
                    </a:lnTo>
                    <a:cubicBezTo>
                      <a:pt x="15877" y="4906"/>
                      <a:pt x="14557" y="6136"/>
                      <a:pt x="13192" y="5776"/>
                    </a:cubicBezTo>
                    <a:lnTo>
                      <a:pt x="2998" y="3060"/>
                    </a:lnTo>
                    <a:cubicBezTo>
                      <a:pt x="1632" y="2694"/>
                      <a:pt x="312" y="3929"/>
                      <a:pt x="47" y="5810"/>
                    </a:cubicBezTo>
                    <a:cubicBezTo>
                      <a:pt x="-219" y="7691"/>
                      <a:pt x="678" y="9509"/>
                      <a:pt x="2043" y="9875"/>
                    </a:cubicBezTo>
                    <a:lnTo>
                      <a:pt x="12237" y="12591"/>
                    </a:lnTo>
                    <a:cubicBezTo>
                      <a:pt x="13603" y="12956"/>
                      <a:pt x="14495" y="14775"/>
                      <a:pt x="14234" y="16656"/>
                    </a:cubicBezTo>
                    <a:lnTo>
                      <a:pt x="14205" y="16867"/>
                    </a:lnTo>
                    <a:cubicBezTo>
                      <a:pt x="13939" y="18748"/>
                      <a:pt x="14835" y="20566"/>
                      <a:pt x="16201" y="20932"/>
                    </a:cubicBezTo>
                    <a:cubicBezTo>
                      <a:pt x="17567" y="21298"/>
                      <a:pt x="18886" y="20063"/>
                      <a:pt x="19152" y="18182"/>
                    </a:cubicBezTo>
                    <a:lnTo>
                      <a:pt x="21124" y="4140"/>
                    </a:lnTo>
                    <a:cubicBezTo>
                      <a:pt x="21381" y="2248"/>
                      <a:pt x="20489" y="430"/>
                      <a:pt x="19123" y="64"/>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2" name="9Slide.vn 326"/>
              <p:cNvSpPr/>
              <p:nvPr/>
            </p:nvSpPr>
            <p:spPr>
              <a:xfrm>
                <a:off x="5131095" y="4265298"/>
                <a:ext cx="468755" cy="390995"/>
              </a:xfrm>
              <a:custGeom>
                <a:avLst/>
                <a:gdLst/>
                <a:ahLst/>
                <a:cxnLst>
                  <a:cxn ang="0">
                    <a:pos x="wd2" y="hd2"/>
                  </a:cxn>
                  <a:cxn ang="5400000">
                    <a:pos x="wd2" y="hd2"/>
                  </a:cxn>
                  <a:cxn ang="10800000">
                    <a:pos x="wd2" y="hd2"/>
                  </a:cxn>
                  <a:cxn ang="16200000">
                    <a:pos x="wd2" y="hd2"/>
                  </a:cxn>
                </a:cxnLst>
                <a:rect l="0" t="0" r="r" b="b"/>
                <a:pathLst>
                  <a:path w="20890" h="20754" extrusionOk="0">
                    <a:moveTo>
                      <a:pt x="19674" y="4623"/>
                    </a:moveTo>
                    <a:cubicBezTo>
                      <a:pt x="18484" y="3769"/>
                      <a:pt x="16938" y="4223"/>
                      <a:pt x="16221" y="5640"/>
                    </a:cubicBezTo>
                    <a:lnTo>
                      <a:pt x="16142" y="5798"/>
                    </a:lnTo>
                    <a:cubicBezTo>
                      <a:pt x="15425" y="7215"/>
                      <a:pt x="13879" y="7669"/>
                      <a:pt x="12690" y="6815"/>
                    </a:cubicBezTo>
                    <a:lnTo>
                      <a:pt x="3815" y="431"/>
                    </a:lnTo>
                    <a:cubicBezTo>
                      <a:pt x="2625" y="-423"/>
                      <a:pt x="1079" y="31"/>
                      <a:pt x="362" y="1448"/>
                    </a:cubicBezTo>
                    <a:cubicBezTo>
                      <a:pt x="-355" y="2865"/>
                      <a:pt x="26" y="4707"/>
                      <a:pt x="1216" y="5561"/>
                    </a:cubicBezTo>
                    <a:lnTo>
                      <a:pt x="10086" y="11940"/>
                    </a:lnTo>
                    <a:cubicBezTo>
                      <a:pt x="11276" y="12794"/>
                      <a:pt x="11657" y="14635"/>
                      <a:pt x="10940" y="16052"/>
                    </a:cubicBezTo>
                    <a:lnTo>
                      <a:pt x="10862" y="16210"/>
                    </a:lnTo>
                    <a:cubicBezTo>
                      <a:pt x="10145" y="17627"/>
                      <a:pt x="10526" y="19469"/>
                      <a:pt x="11715" y="20323"/>
                    </a:cubicBezTo>
                    <a:cubicBezTo>
                      <a:pt x="12905" y="21177"/>
                      <a:pt x="14451" y="20723"/>
                      <a:pt x="15168" y="19306"/>
                    </a:cubicBezTo>
                    <a:lnTo>
                      <a:pt x="20528" y="8735"/>
                    </a:lnTo>
                    <a:cubicBezTo>
                      <a:pt x="21245" y="7323"/>
                      <a:pt x="20864" y="5482"/>
                      <a:pt x="19674" y="4623"/>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3" name="9Slide.vn 327"/>
              <p:cNvSpPr/>
              <p:nvPr/>
            </p:nvSpPr>
            <p:spPr>
              <a:xfrm>
                <a:off x="4534195" y="4946497"/>
                <a:ext cx="419647" cy="455426"/>
              </a:xfrm>
              <a:custGeom>
                <a:avLst/>
                <a:gdLst/>
                <a:ahLst/>
                <a:cxnLst>
                  <a:cxn ang="0">
                    <a:pos x="wd2" y="hd2"/>
                  </a:cxn>
                  <a:cxn ang="5400000">
                    <a:pos x="wd2" y="hd2"/>
                  </a:cxn>
                  <a:cxn ang="10800000">
                    <a:pos x="wd2" y="hd2"/>
                  </a:cxn>
                  <a:cxn ang="16200000">
                    <a:pos x="wd2" y="hd2"/>
                  </a:cxn>
                </a:cxnLst>
                <a:rect l="0" t="0" r="r" b="b"/>
                <a:pathLst>
                  <a:path w="20895" h="20947" extrusionOk="0">
                    <a:moveTo>
                      <a:pt x="20278" y="10034"/>
                    </a:moveTo>
                    <a:cubicBezTo>
                      <a:pt x="19310" y="8914"/>
                      <a:pt x="17541" y="8734"/>
                      <a:pt x="16328" y="9632"/>
                    </a:cubicBezTo>
                    <a:lnTo>
                      <a:pt x="16193" y="9731"/>
                    </a:lnTo>
                    <a:cubicBezTo>
                      <a:pt x="14980" y="10625"/>
                      <a:pt x="13215" y="10445"/>
                      <a:pt x="12243" y="9329"/>
                    </a:cubicBezTo>
                    <a:lnTo>
                      <a:pt x="5004" y="974"/>
                    </a:lnTo>
                    <a:cubicBezTo>
                      <a:pt x="4036" y="-147"/>
                      <a:pt x="2267" y="-327"/>
                      <a:pt x="1054" y="571"/>
                    </a:cubicBezTo>
                    <a:cubicBezTo>
                      <a:pt x="-160" y="1466"/>
                      <a:pt x="-354" y="3100"/>
                      <a:pt x="619" y="4221"/>
                    </a:cubicBezTo>
                    <a:lnTo>
                      <a:pt x="7857" y="12576"/>
                    </a:lnTo>
                    <a:cubicBezTo>
                      <a:pt x="8825" y="13697"/>
                      <a:pt x="8631" y="15326"/>
                      <a:pt x="7422" y="16225"/>
                    </a:cubicBezTo>
                    <a:lnTo>
                      <a:pt x="7287" y="16323"/>
                    </a:lnTo>
                    <a:cubicBezTo>
                      <a:pt x="6074" y="17217"/>
                      <a:pt x="5880" y="18852"/>
                      <a:pt x="6852" y="19972"/>
                    </a:cubicBezTo>
                    <a:cubicBezTo>
                      <a:pt x="7820" y="21093"/>
                      <a:pt x="9589" y="21273"/>
                      <a:pt x="10803" y="20375"/>
                    </a:cubicBezTo>
                    <a:lnTo>
                      <a:pt x="19847" y="13688"/>
                    </a:lnTo>
                    <a:cubicBezTo>
                      <a:pt x="21051" y="12790"/>
                      <a:pt x="21246" y="11155"/>
                      <a:pt x="20278" y="10034"/>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4" name="9Slide.vn 328"/>
              <p:cNvSpPr/>
              <p:nvPr/>
            </p:nvSpPr>
            <p:spPr>
              <a:xfrm>
                <a:off x="3738208" y="5379965"/>
                <a:ext cx="333520" cy="477515"/>
              </a:xfrm>
              <a:custGeom>
                <a:avLst/>
                <a:gdLst/>
                <a:ahLst/>
                <a:cxnLst>
                  <a:cxn ang="0">
                    <a:pos x="wd2" y="hd2"/>
                  </a:cxn>
                  <a:cxn ang="5400000">
                    <a:pos x="wd2" y="hd2"/>
                  </a:cxn>
                  <a:cxn ang="10800000">
                    <a:pos x="wd2" y="hd2"/>
                  </a:cxn>
                  <a:cxn ang="16200000">
                    <a:pos x="wd2" y="hd2"/>
                  </a:cxn>
                </a:cxnLst>
                <a:rect l="0" t="0" r="r" b="b"/>
                <a:pathLst>
                  <a:path w="20737" h="20990" extrusionOk="0">
                    <a:moveTo>
                      <a:pt x="20556" y="14475"/>
                    </a:moveTo>
                    <a:cubicBezTo>
                      <a:pt x="19943" y="13175"/>
                      <a:pt x="17954" y="12476"/>
                      <a:pt x="16115" y="12909"/>
                    </a:cubicBezTo>
                    <a:lnTo>
                      <a:pt x="15912" y="12958"/>
                    </a:lnTo>
                    <a:cubicBezTo>
                      <a:pt x="14073" y="13392"/>
                      <a:pt x="12084" y="12693"/>
                      <a:pt x="11471" y="11392"/>
                    </a:cubicBezTo>
                    <a:lnTo>
                      <a:pt x="6879" y="1694"/>
                    </a:lnTo>
                    <a:cubicBezTo>
                      <a:pt x="6266" y="394"/>
                      <a:pt x="4276" y="-305"/>
                      <a:pt x="2437" y="128"/>
                    </a:cubicBezTo>
                    <a:cubicBezTo>
                      <a:pt x="598" y="562"/>
                      <a:pt x="-391" y="1968"/>
                      <a:pt x="222" y="3268"/>
                    </a:cubicBezTo>
                    <a:lnTo>
                      <a:pt x="4814" y="12967"/>
                    </a:lnTo>
                    <a:cubicBezTo>
                      <a:pt x="5427" y="14267"/>
                      <a:pt x="4438" y="15673"/>
                      <a:pt x="2599" y="16107"/>
                    </a:cubicBezTo>
                    <a:lnTo>
                      <a:pt x="2397" y="16156"/>
                    </a:lnTo>
                    <a:cubicBezTo>
                      <a:pt x="558" y="16589"/>
                      <a:pt x="-431" y="17996"/>
                      <a:pt x="182" y="19296"/>
                    </a:cubicBezTo>
                    <a:cubicBezTo>
                      <a:pt x="795" y="20596"/>
                      <a:pt x="2784" y="21295"/>
                      <a:pt x="4623" y="20862"/>
                    </a:cubicBezTo>
                    <a:lnTo>
                      <a:pt x="18341" y="17615"/>
                    </a:lnTo>
                    <a:cubicBezTo>
                      <a:pt x="20174" y="17178"/>
                      <a:pt x="21169" y="15775"/>
                      <a:pt x="20556" y="14475"/>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5" name="9Slide.vn 329"/>
              <p:cNvSpPr/>
              <p:nvPr/>
            </p:nvSpPr>
            <p:spPr>
              <a:xfrm>
                <a:off x="2716373" y="5512428"/>
                <a:ext cx="345412" cy="461759"/>
              </a:xfrm>
              <a:custGeom>
                <a:avLst/>
                <a:gdLst/>
                <a:ahLst/>
                <a:cxnLst>
                  <a:cxn ang="0">
                    <a:pos x="wd2" y="hd2"/>
                  </a:cxn>
                  <a:cxn ang="5400000">
                    <a:pos x="wd2" y="hd2"/>
                  </a:cxn>
                  <a:cxn ang="10800000">
                    <a:pos x="wd2" y="hd2"/>
                  </a:cxn>
                  <a:cxn ang="16200000">
                    <a:pos x="wd2" y="hd2"/>
                  </a:cxn>
                </a:cxnLst>
                <a:rect l="0" t="0" r="r" b="b"/>
                <a:pathLst>
                  <a:path w="21488" h="21528" extrusionOk="0">
                    <a:moveTo>
                      <a:pt x="21486" y="18965"/>
                    </a:moveTo>
                    <a:cubicBezTo>
                      <a:pt x="21544" y="17512"/>
                      <a:pt x="20016" y="16302"/>
                      <a:pt x="18078" y="16259"/>
                    </a:cubicBezTo>
                    <a:lnTo>
                      <a:pt x="17864" y="16254"/>
                    </a:lnTo>
                    <a:cubicBezTo>
                      <a:pt x="15926" y="16211"/>
                      <a:pt x="14404" y="15001"/>
                      <a:pt x="14456" y="13549"/>
                    </a:cubicBezTo>
                    <a:lnTo>
                      <a:pt x="14884" y="2707"/>
                    </a:lnTo>
                    <a:cubicBezTo>
                      <a:pt x="14942" y="1255"/>
                      <a:pt x="13414" y="45"/>
                      <a:pt x="11476" y="1"/>
                    </a:cubicBezTo>
                    <a:cubicBezTo>
                      <a:pt x="9538" y="-42"/>
                      <a:pt x="7923" y="1103"/>
                      <a:pt x="7865" y="2556"/>
                    </a:cubicBezTo>
                    <a:lnTo>
                      <a:pt x="7437" y="13397"/>
                    </a:lnTo>
                    <a:cubicBezTo>
                      <a:pt x="7379" y="14849"/>
                      <a:pt x="5765" y="15990"/>
                      <a:pt x="3827" y="15951"/>
                    </a:cubicBezTo>
                    <a:lnTo>
                      <a:pt x="3612" y="15947"/>
                    </a:lnTo>
                    <a:cubicBezTo>
                      <a:pt x="1674" y="15903"/>
                      <a:pt x="60" y="17048"/>
                      <a:pt x="2" y="18501"/>
                    </a:cubicBezTo>
                    <a:cubicBezTo>
                      <a:pt x="-56" y="19954"/>
                      <a:pt x="1472" y="21163"/>
                      <a:pt x="3410" y="21207"/>
                    </a:cubicBezTo>
                    <a:lnTo>
                      <a:pt x="17876" y="21528"/>
                    </a:lnTo>
                    <a:cubicBezTo>
                      <a:pt x="19814" y="21558"/>
                      <a:pt x="21434" y="20417"/>
                      <a:pt x="21486" y="18965"/>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6" name="9Slide.vn 330"/>
              <p:cNvSpPr/>
              <p:nvPr/>
            </p:nvSpPr>
            <p:spPr>
              <a:xfrm>
                <a:off x="1719394" y="5327272"/>
                <a:ext cx="349623" cy="476865"/>
              </a:xfrm>
              <a:custGeom>
                <a:avLst/>
                <a:gdLst/>
                <a:ahLst/>
                <a:cxnLst>
                  <a:cxn ang="0">
                    <a:pos x="wd2" y="hd2"/>
                  </a:cxn>
                  <a:cxn ang="5400000">
                    <a:pos x="wd2" y="hd2"/>
                  </a:cxn>
                  <a:cxn ang="10800000">
                    <a:pos x="wd2" y="hd2"/>
                  </a:cxn>
                  <a:cxn ang="16200000">
                    <a:pos x="wd2" y="hd2"/>
                  </a:cxn>
                </a:cxnLst>
                <a:rect l="0" t="0" r="r" b="b"/>
                <a:pathLst>
                  <a:path w="20707" h="20938" extrusionOk="0">
                    <a:moveTo>
                      <a:pt x="19236" y="19382"/>
                    </a:moveTo>
                    <a:cubicBezTo>
                      <a:pt x="19925" y="18112"/>
                      <a:pt x="19093" y="16670"/>
                      <a:pt x="17379" y="16160"/>
                    </a:cubicBezTo>
                    <a:lnTo>
                      <a:pt x="17187" y="16103"/>
                    </a:lnTo>
                    <a:cubicBezTo>
                      <a:pt x="15473" y="15592"/>
                      <a:pt x="14642" y="14151"/>
                      <a:pt x="15330" y="12881"/>
                    </a:cubicBezTo>
                    <a:lnTo>
                      <a:pt x="20464" y="3402"/>
                    </a:lnTo>
                    <a:cubicBezTo>
                      <a:pt x="21153" y="2132"/>
                      <a:pt x="20321" y="690"/>
                      <a:pt x="18608" y="180"/>
                    </a:cubicBezTo>
                    <a:cubicBezTo>
                      <a:pt x="16895" y="-331"/>
                      <a:pt x="14950" y="286"/>
                      <a:pt x="14261" y="1556"/>
                    </a:cubicBezTo>
                    <a:lnTo>
                      <a:pt x="9127" y="11035"/>
                    </a:lnTo>
                    <a:cubicBezTo>
                      <a:pt x="8439" y="12305"/>
                      <a:pt x="6494" y="12921"/>
                      <a:pt x="4781" y="12411"/>
                    </a:cubicBezTo>
                    <a:lnTo>
                      <a:pt x="4588" y="12354"/>
                    </a:lnTo>
                    <a:cubicBezTo>
                      <a:pt x="2875" y="11843"/>
                      <a:pt x="930" y="12460"/>
                      <a:pt x="242" y="13730"/>
                    </a:cubicBezTo>
                    <a:cubicBezTo>
                      <a:pt x="-447" y="15000"/>
                      <a:pt x="385" y="16442"/>
                      <a:pt x="2098" y="16952"/>
                    </a:cubicBezTo>
                    <a:lnTo>
                      <a:pt x="14884" y="20759"/>
                    </a:lnTo>
                    <a:cubicBezTo>
                      <a:pt x="16603" y="21269"/>
                      <a:pt x="18547" y="20652"/>
                      <a:pt x="19236" y="19382"/>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7" name="9Slide.vn 331"/>
              <p:cNvSpPr/>
              <p:nvPr/>
            </p:nvSpPr>
            <p:spPr>
              <a:xfrm>
                <a:off x="869933" y="4847634"/>
                <a:ext cx="430851" cy="447370"/>
              </a:xfrm>
              <a:custGeom>
                <a:avLst/>
                <a:gdLst/>
                <a:ahLst/>
                <a:cxnLst>
                  <a:cxn ang="0">
                    <a:pos x="wd2" y="hd2"/>
                  </a:cxn>
                  <a:cxn ang="5400000">
                    <a:pos x="wd2" y="hd2"/>
                  </a:cxn>
                  <a:cxn ang="10800000">
                    <a:pos x="wd2" y="hd2"/>
                  </a:cxn>
                  <a:cxn ang="16200000">
                    <a:pos x="wd2" y="hd2"/>
                  </a:cxn>
                </a:cxnLst>
                <a:rect l="0" t="0" r="r" b="b"/>
                <a:pathLst>
                  <a:path w="20980" h="21005" extrusionOk="0">
                    <a:moveTo>
                      <a:pt x="13205" y="20131"/>
                    </a:moveTo>
                    <a:cubicBezTo>
                      <a:pt x="14224" y="19043"/>
                      <a:pt x="14134" y="17371"/>
                      <a:pt x="13006" y="16388"/>
                    </a:cubicBezTo>
                    <a:lnTo>
                      <a:pt x="12879" y="16279"/>
                    </a:lnTo>
                    <a:cubicBezTo>
                      <a:pt x="11751" y="15296"/>
                      <a:pt x="11665" y="13624"/>
                      <a:pt x="12680" y="12536"/>
                    </a:cubicBezTo>
                    <a:lnTo>
                      <a:pt x="20271" y="4426"/>
                    </a:lnTo>
                    <a:cubicBezTo>
                      <a:pt x="21290" y="3339"/>
                      <a:pt x="21199" y="1666"/>
                      <a:pt x="20072" y="684"/>
                    </a:cubicBezTo>
                    <a:cubicBezTo>
                      <a:pt x="18944" y="-299"/>
                      <a:pt x="17209" y="-212"/>
                      <a:pt x="16190" y="876"/>
                    </a:cubicBezTo>
                    <a:lnTo>
                      <a:pt x="8599" y="8986"/>
                    </a:lnTo>
                    <a:cubicBezTo>
                      <a:pt x="7580" y="10073"/>
                      <a:pt x="5845" y="10156"/>
                      <a:pt x="4717" y="9178"/>
                    </a:cubicBezTo>
                    <a:lnTo>
                      <a:pt x="4591" y="9069"/>
                    </a:lnTo>
                    <a:cubicBezTo>
                      <a:pt x="3463" y="8086"/>
                      <a:pt x="1728" y="8173"/>
                      <a:pt x="709" y="9261"/>
                    </a:cubicBezTo>
                    <a:cubicBezTo>
                      <a:pt x="-310" y="10348"/>
                      <a:pt x="-219" y="12021"/>
                      <a:pt x="908" y="13003"/>
                    </a:cubicBezTo>
                    <a:lnTo>
                      <a:pt x="9319" y="20323"/>
                    </a:lnTo>
                    <a:cubicBezTo>
                      <a:pt x="10447" y="21301"/>
                      <a:pt x="12186" y="21218"/>
                      <a:pt x="13205" y="20131"/>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8" name="9Slide.vn 332"/>
              <p:cNvSpPr/>
              <p:nvPr/>
            </p:nvSpPr>
            <p:spPr>
              <a:xfrm>
                <a:off x="272385" y="4132517"/>
                <a:ext cx="472949" cy="376584"/>
              </a:xfrm>
              <a:custGeom>
                <a:avLst/>
                <a:gdLst/>
                <a:ahLst/>
                <a:cxnLst>
                  <a:cxn ang="0">
                    <a:pos x="wd2" y="hd2"/>
                  </a:cxn>
                  <a:cxn ang="5400000">
                    <a:pos x="wd2" y="hd2"/>
                  </a:cxn>
                  <a:cxn ang="10800000">
                    <a:pos x="wd2" y="hd2"/>
                  </a:cxn>
                  <a:cxn ang="16200000">
                    <a:pos x="wd2" y="hd2"/>
                  </a:cxn>
                </a:cxnLst>
                <a:rect l="0" t="0" r="r" b="b"/>
                <a:pathLst>
                  <a:path w="20892" h="20718" extrusionOk="0">
                    <a:moveTo>
                      <a:pt x="8435" y="20361"/>
                    </a:moveTo>
                    <a:cubicBezTo>
                      <a:pt x="9655" y="19562"/>
                      <a:pt x="10123" y="17684"/>
                      <a:pt x="9483" y="16170"/>
                    </a:cubicBezTo>
                    <a:lnTo>
                      <a:pt x="9413" y="16001"/>
                    </a:lnTo>
                    <a:cubicBezTo>
                      <a:pt x="8772" y="14481"/>
                      <a:pt x="9240" y="12608"/>
                      <a:pt x="10460" y="11810"/>
                    </a:cubicBezTo>
                    <a:lnTo>
                      <a:pt x="19557" y="5853"/>
                    </a:lnTo>
                    <a:cubicBezTo>
                      <a:pt x="20778" y="5055"/>
                      <a:pt x="21246" y="3177"/>
                      <a:pt x="20605" y="1662"/>
                    </a:cubicBezTo>
                    <a:cubicBezTo>
                      <a:pt x="19964" y="142"/>
                      <a:pt x="18456" y="-441"/>
                      <a:pt x="17240" y="357"/>
                    </a:cubicBezTo>
                    <a:lnTo>
                      <a:pt x="8135" y="6309"/>
                    </a:lnTo>
                    <a:cubicBezTo>
                      <a:pt x="6914" y="7107"/>
                      <a:pt x="5411" y="6524"/>
                      <a:pt x="4770" y="5004"/>
                    </a:cubicBezTo>
                    <a:lnTo>
                      <a:pt x="4700" y="4835"/>
                    </a:lnTo>
                    <a:cubicBezTo>
                      <a:pt x="4059" y="3315"/>
                      <a:pt x="2551" y="2732"/>
                      <a:pt x="1335" y="3530"/>
                    </a:cubicBezTo>
                    <a:cubicBezTo>
                      <a:pt x="114" y="4328"/>
                      <a:pt x="-354" y="6206"/>
                      <a:pt x="287" y="7721"/>
                    </a:cubicBezTo>
                    <a:lnTo>
                      <a:pt x="5070" y="19051"/>
                    </a:lnTo>
                    <a:cubicBezTo>
                      <a:pt x="5711" y="20576"/>
                      <a:pt x="7219" y="21159"/>
                      <a:pt x="8435" y="20361"/>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69" name="9Slide.vn 333"/>
              <p:cNvSpPr/>
              <p:nvPr/>
            </p:nvSpPr>
            <p:spPr>
              <a:xfrm>
                <a:off x="-1" y="3199360"/>
                <a:ext cx="470709" cy="343560"/>
              </a:xfrm>
              <a:custGeom>
                <a:avLst/>
                <a:gdLst/>
                <a:ahLst/>
                <a:cxnLst>
                  <a:cxn ang="0">
                    <a:pos x="wd2" y="hd2"/>
                  </a:cxn>
                  <a:cxn ang="5400000">
                    <a:pos x="wd2" y="hd2"/>
                  </a:cxn>
                  <a:cxn ang="10800000">
                    <a:pos x="wd2" y="hd2"/>
                  </a:cxn>
                  <a:cxn ang="16200000">
                    <a:pos x="wd2" y="hd2"/>
                  </a:cxn>
                </a:cxnLst>
                <a:rect l="0" t="0" r="r" b="b"/>
                <a:pathLst>
                  <a:path w="21275" h="21157" extrusionOk="0">
                    <a:moveTo>
                      <a:pt x="4264" y="21126"/>
                    </a:moveTo>
                    <a:cubicBezTo>
                      <a:pt x="5660" y="20874"/>
                      <a:pt x="6643" y="19127"/>
                      <a:pt x="6458" y="17225"/>
                    </a:cubicBezTo>
                    <a:lnTo>
                      <a:pt x="6437" y="17013"/>
                    </a:lnTo>
                    <a:cubicBezTo>
                      <a:pt x="6252" y="15112"/>
                      <a:pt x="7232" y="13365"/>
                      <a:pt x="8632" y="13113"/>
                    </a:cubicBezTo>
                    <a:lnTo>
                      <a:pt x="19058" y="11228"/>
                    </a:lnTo>
                    <a:cubicBezTo>
                      <a:pt x="20453" y="10976"/>
                      <a:pt x="21437" y="9229"/>
                      <a:pt x="21252" y="7327"/>
                    </a:cubicBezTo>
                    <a:cubicBezTo>
                      <a:pt x="21067" y="5426"/>
                      <a:pt x="19785" y="4085"/>
                      <a:pt x="18389" y="4337"/>
                    </a:cubicBezTo>
                    <a:lnTo>
                      <a:pt x="7963" y="6222"/>
                    </a:lnTo>
                    <a:cubicBezTo>
                      <a:pt x="6568" y="6474"/>
                      <a:pt x="5285" y="5139"/>
                      <a:pt x="5100" y="3232"/>
                    </a:cubicBezTo>
                    <a:lnTo>
                      <a:pt x="5079" y="3020"/>
                    </a:lnTo>
                    <a:cubicBezTo>
                      <a:pt x="4894" y="1118"/>
                      <a:pt x="3612" y="-222"/>
                      <a:pt x="2216" y="30"/>
                    </a:cubicBezTo>
                    <a:cubicBezTo>
                      <a:pt x="821" y="282"/>
                      <a:pt x="-163" y="2029"/>
                      <a:pt x="22" y="3931"/>
                    </a:cubicBezTo>
                    <a:lnTo>
                      <a:pt x="1405" y="18136"/>
                    </a:lnTo>
                    <a:cubicBezTo>
                      <a:pt x="1582" y="20038"/>
                      <a:pt x="2864" y="21378"/>
                      <a:pt x="4264" y="21126"/>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70" name="9Slide.vn 334"/>
              <p:cNvSpPr/>
              <p:nvPr/>
            </p:nvSpPr>
            <p:spPr>
              <a:xfrm>
                <a:off x="35242" y="2175426"/>
                <a:ext cx="475502" cy="339827"/>
              </a:xfrm>
              <a:custGeom>
                <a:avLst/>
                <a:gdLst/>
                <a:ahLst/>
                <a:cxnLst>
                  <a:cxn ang="0">
                    <a:pos x="wd2" y="hd2"/>
                  </a:cxn>
                  <a:cxn ang="5400000">
                    <a:pos x="wd2" y="hd2"/>
                  </a:cxn>
                  <a:cxn ang="10800000">
                    <a:pos x="wd2" y="hd2"/>
                  </a:cxn>
                  <a:cxn ang="16200000">
                    <a:pos x="wd2" y="hd2"/>
                  </a:cxn>
                </a:cxnLst>
                <a:rect l="0" t="0" r="r" b="b"/>
                <a:pathLst>
                  <a:path w="21113" h="20933" extrusionOk="0">
                    <a:moveTo>
                      <a:pt x="1955" y="20848"/>
                    </a:moveTo>
                    <a:cubicBezTo>
                      <a:pt x="3306" y="21266"/>
                      <a:pt x="4644" y="20091"/>
                      <a:pt x="4950" y="18218"/>
                    </a:cubicBezTo>
                    <a:lnTo>
                      <a:pt x="4983" y="18012"/>
                    </a:lnTo>
                    <a:cubicBezTo>
                      <a:pt x="5284" y="16138"/>
                      <a:pt x="6626" y="14958"/>
                      <a:pt x="7977" y="15382"/>
                    </a:cubicBezTo>
                    <a:lnTo>
                      <a:pt x="18058" y="18516"/>
                    </a:lnTo>
                    <a:cubicBezTo>
                      <a:pt x="19409" y="18934"/>
                      <a:pt x="20747" y="17760"/>
                      <a:pt x="21053" y="15886"/>
                    </a:cubicBezTo>
                    <a:cubicBezTo>
                      <a:pt x="21354" y="14013"/>
                      <a:pt x="20507" y="12156"/>
                      <a:pt x="19157" y="11732"/>
                    </a:cubicBezTo>
                    <a:lnTo>
                      <a:pt x="9075" y="8598"/>
                    </a:lnTo>
                    <a:cubicBezTo>
                      <a:pt x="7725" y="8180"/>
                      <a:pt x="6874" y="6318"/>
                      <a:pt x="7180" y="4444"/>
                    </a:cubicBezTo>
                    <a:lnTo>
                      <a:pt x="7213" y="4238"/>
                    </a:lnTo>
                    <a:cubicBezTo>
                      <a:pt x="7514" y="2365"/>
                      <a:pt x="6668" y="508"/>
                      <a:pt x="5317" y="84"/>
                    </a:cubicBezTo>
                    <a:cubicBezTo>
                      <a:pt x="3967" y="-334"/>
                      <a:pt x="2628" y="841"/>
                      <a:pt x="2323" y="2714"/>
                    </a:cubicBezTo>
                    <a:lnTo>
                      <a:pt x="64" y="16700"/>
                    </a:lnTo>
                    <a:cubicBezTo>
                      <a:pt x="-246" y="18567"/>
                      <a:pt x="605" y="20430"/>
                      <a:pt x="1955" y="20848"/>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71" name="9Slide.vn 335"/>
              <p:cNvSpPr/>
              <p:nvPr/>
            </p:nvSpPr>
            <p:spPr>
              <a:xfrm>
                <a:off x="394266" y="1243946"/>
                <a:ext cx="466344" cy="398044"/>
              </a:xfrm>
              <a:custGeom>
                <a:avLst/>
                <a:gdLst/>
                <a:ahLst/>
                <a:cxnLst>
                  <a:cxn ang="0">
                    <a:pos x="wd2" y="hd2"/>
                  </a:cxn>
                  <a:cxn ang="5400000">
                    <a:pos x="wd2" y="hd2"/>
                  </a:cxn>
                  <a:cxn ang="10800000">
                    <a:pos x="wd2" y="hd2"/>
                  </a:cxn>
                  <a:cxn ang="16200000">
                    <a:pos x="wd2" y="hd2"/>
                  </a:cxn>
                </a:cxnLst>
                <a:rect l="0" t="0" r="r" b="b"/>
                <a:pathLst>
                  <a:path w="20894" h="20777" extrusionOk="0">
                    <a:moveTo>
                      <a:pt x="1157" y="15629"/>
                    </a:moveTo>
                    <a:cubicBezTo>
                      <a:pt x="2332" y="16513"/>
                      <a:pt x="3895" y="16119"/>
                      <a:pt x="4653" y="14750"/>
                    </a:cubicBezTo>
                    <a:lnTo>
                      <a:pt x="4736" y="14600"/>
                    </a:lnTo>
                    <a:cubicBezTo>
                      <a:pt x="5495" y="13231"/>
                      <a:pt x="7058" y="12837"/>
                      <a:pt x="8233" y="13721"/>
                    </a:cubicBezTo>
                    <a:lnTo>
                      <a:pt x="16993" y="20304"/>
                    </a:lnTo>
                    <a:cubicBezTo>
                      <a:pt x="18168" y="21188"/>
                      <a:pt x="19731" y="20795"/>
                      <a:pt x="20489" y="19426"/>
                    </a:cubicBezTo>
                    <a:cubicBezTo>
                      <a:pt x="21248" y="18057"/>
                      <a:pt x="20910" y="16236"/>
                      <a:pt x="19735" y="15352"/>
                    </a:cubicBezTo>
                    <a:lnTo>
                      <a:pt x="10975" y="8769"/>
                    </a:lnTo>
                    <a:cubicBezTo>
                      <a:pt x="9800" y="7885"/>
                      <a:pt x="9462" y="6065"/>
                      <a:pt x="10221" y="4695"/>
                    </a:cubicBezTo>
                    <a:lnTo>
                      <a:pt x="10304" y="4545"/>
                    </a:lnTo>
                    <a:cubicBezTo>
                      <a:pt x="11063" y="3176"/>
                      <a:pt x="10725" y="1355"/>
                      <a:pt x="9550" y="472"/>
                    </a:cubicBezTo>
                    <a:cubicBezTo>
                      <a:pt x="8375" y="-412"/>
                      <a:pt x="6812" y="-19"/>
                      <a:pt x="6053" y="1350"/>
                    </a:cubicBezTo>
                    <a:lnTo>
                      <a:pt x="402" y="11556"/>
                    </a:lnTo>
                    <a:cubicBezTo>
                      <a:pt x="-352" y="12925"/>
                      <a:pt x="-14" y="14745"/>
                      <a:pt x="1157" y="15629"/>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72" name="9Slide.vn 336"/>
              <p:cNvSpPr/>
              <p:nvPr/>
            </p:nvSpPr>
            <p:spPr>
              <a:xfrm>
                <a:off x="1063575" y="519777"/>
                <a:ext cx="413774" cy="458898"/>
              </a:xfrm>
              <a:custGeom>
                <a:avLst/>
                <a:gdLst/>
                <a:ahLst/>
                <a:cxnLst>
                  <a:cxn ang="0">
                    <a:pos x="wd2" y="hd2"/>
                  </a:cxn>
                  <a:cxn ang="5400000">
                    <a:pos x="wd2" y="hd2"/>
                  </a:cxn>
                  <a:cxn ang="10800000">
                    <a:pos x="wd2" y="hd2"/>
                  </a:cxn>
                  <a:cxn ang="16200000">
                    <a:pos x="wd2" y="hd2"/>
                  </a:cxn>
                </a:cxnLst>
                <a:rect l="0" t="0" r="r" b="b"/>
                <a:pathLst>
                  <a:path w="20857" h="20928" extrusionOk="0">
                    <a:moveTo>
                      <a:pt x="570" y="10502"/>
                    </a:moveTo>
                    <a:cubicBezTo>
                      <a:pt x="1517" y="11639"/>
                      <a:pt x="3299" y="11864"/>
                      <a:pt x="4556" y="11011"/>
                    </a:cubicBezTo>
                    <a:lnTo>
                      <a:pt x="4696" y="10918"/>
                    </a:lnTo>
                    <a:cubicBezTo>
                      <a:pt x="5953" y="10061"/>
                      <a:pt x="7734" y="10290"/>
                      <a:pt x="8682" y="11427"/>
                    </a:cubicBezTo>
                    <a:lnTo>
                      <a:pt x="15738" y="19902"/>
                    </a:lnTo>
                    <a:cubicBezTo>
                      <a:pt x="16685" y="21039"/>
                      <a:pt x="18466" y="21264"/>
                      <a:pt x="19723" y="20411"/>
                    </a:cubicBezTo>
                    <a:cubicBezTo>
                      <a:pt x="20979" y="19554"/>
                      <a:pt x="21228" y="17943"/>
                      <a:pt x="20286" y="16806"/>
                    </a:cubicBezTo>
                    <a:lnTo>
                      <a:pt x="13229" y="8330"/>
                    </a:lnTo>
                    <a:cubicBezTo>
                      <a:pt x="12282" y="7193"/>
                      <a:pt x="12535" y="5582"/>
                      <a:pt x="13792" y="4725"/>
                    </a:cubicBezTo>
                    <a:lnTo>
                      <a:pt x="13933" y="4631"/>
                    </a:lnTo>
                    <a:cubicBezTo>
                      <a:pt x="15189" y="3774"/>
                      <a:pt x="15438" y="2162"/>
                      <a:pt x="14495" y="1026"/>
                    </a:cubicBezTo>
                    <a:cubicBezTo>
                      <a:pt x="13548" y="-111"/>
                      <a:pt x="11767" y="-336"/>
                      <a:pt x="10510" y="517"/>
                    </a:cubicBezTo>
                    <a:lnTo>
                      <a:pt x="1142" y="6901"/>
                    </a:lnTo>
                    <a:cubicBezTo>
                      <a:pt x="-124" y="7753"/>
                      <a:pt x="-372" y="9365"/>
                      <a:pt x="570" y="10502"/>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73" name="9Slide.vn 337"/>
              <p:cNvSpPr/>
              <p:nvPr/>
            </p:nvSpPr>
            <p:spPr>
              <a:xfrm>
                <a:off x="1960840" y="91417"/>
                <a:ext cx="335525" cy="477285"/>
              </a:xfrm>
              <a:custGeom>
                <a:avLst/>
                <a:gdLst/>
                <a:ahLst/>
                <a:cxnLst>
                  <a:cxn ang="0">
                    <a:pos x="wd2" y="hd2"/>
                  </a:cxn>
                  <a:cxn ang="5400000">
                    <a:pos x="wd2" y="hd2"/>
                  </a:cxn>
                  <a:cxn ang="10800000">
                    <a:pos x="wd2" y="hd2"/>
                  </a:cxn>
                  <a:cxn ang="16200000">
                    <a:pos x="wd2" y="hd2"/>
                  </a:cxn>
                </a:cxnLst>
                <a:rect l="0" t="0" r="r" b="b"/>
                <a:pathLst>
                  <a:path w="20783" h="21020" extrusionOk="0">
                    <a:moveTo>
                      <a:pt x="150" y="6170"/>
                    </a:moveTo>
                    <a:cubicBezTo>
                      <a:pt x="709" y="7485"/>
                      <a:pt x="2656" y="8226"/>
                      <a:pt x="4506" y="7829"/>
                    </a:cubicBezTo>
                    <a:lnTo>
                      <a:pt x="4713" y="7784"/>
                    </a:lnTo>
                    <a:cubicBezTo>
                      <a:pt x="6562" y="7387"/>
                      <a:pt x="8510" y="8132"/>
                      <a:pt x="9069" y="9443"/>
                    </a:cubicBezTo>
                    <a:lnTo>
                      <a:pt x="13234" y="19254"/>
                    </a:lnTo>
                    <a:cubicBezTo>
                      <a:pt x="13793" y="20569"/>
                      <a:pt x="15741" y="21310"/>
                      <a:pt x="17590" y="20913"/>
                    </a:cubicBezTo>
                    <a:cubicBezTo>
                      <a:pt x="19440" y="20515"/>
                      <a:pt x="20482" y="19131"/>
                      <a:pt x="19923" y="17816"/>
                    </a:cubicBezTo>
                    <a:lnTo>
                      <a:pt x="15758" y="8005"/>
                    </a:lnTo>
                    <a:cubicBezTo>
                      <a:pt x="15199" y="6690"/>
                      <a:pt x="16248" y="5306"/>
                      <a:pt x="18091" y="4908"/>
                    </a:cubicBezTo>
                    <a:lnTo>
                      <a:pt x="18299" y="4863"/>
                    </a:lnTo>
                    <a:cubicBezTo>
                      <a:pt x="20148" y="4466"/>
                      <a:pt x="21191" y="3081"/>
                      <a:pt x="20632" y="1766"/>
                    </a:cubicBezTo>
                    <a:cubicBezTo>
                      <a:pt x="20073" y="451"/>
                      <a:pt x="18126" y="-290"/>
                      <a:pt x="16276" y="107"/>
                    </a:cubicBezTo>
                    <a:lnTo>
                      <a:pt x="2478" y="3069"/>
                    </a:lnTo>
                    <a:cubicBezTo>
                      <a:pt x="640" y="3470"/>
                      <a:pt x="-409" y="4855"/>
                      <a:pt x="150" y="6170"/>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1575" name="9Slide.vn 338"/>
            <p:cNvSpPr/>
            <p:nvPr/>
          </p:nvSpPr>
          <p:spPr>
            <a:xfrm>
              <a:off x="3128724" y="509207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1798"/>
                  </a:moveTo>
                  <a:lnTo>
                    <a:pt x="3123" y="21600"/>
                  </a:lnTo>
                  <a:cubicBezTo>
                    <a:pt x="3123" y="21600"/>
                    <a:pt x="9628" y="14400"/>
                    <a:pt x="21600" y="0"/>
                  </a:cubicBezTo>
                  <a:cubicBezTo>
                    <a:pt x="14313" y="602"/>
                    <a:pt x="7287" y="1499"/>
                    <a:pt x="0" y="1798"/>
                  </a:cubicBezTo>
                  <a:close/>
                </a:path>
              </a:pathLst>
            </a:custGeom>
            <a:solidFill>
              <a:srgbClr val="F9B196"/>
            </a:solidFill>
            <a:ln w="12700" cap="flat">
              <a:solidFill>
                <a:srgbClr val="000000"/>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576" name="9Slide.vn 339"/>
            <p:cNvSpPr/>
            <p:nvPr/>
          </p:nvSpPr>
          <p:spPr>
            <a:xfrm>
              <a:off x="360363" y="404051"/>
              <a:ext cx="2784923" cy="5230344"/>
            </a:xfrm>
            <a:custGeom>
              <a:avLst/>
              <a:gdLst/>
              <a:ahLst/>
              <a:cxnLst>
                <a:cxn ang="0">
                  <a:pos x="wd2" y="hd2"/>
                </a:cxn>
                <a:cxn ang="5400000">
                  <a:pos x="wd2" y="hd2"/>
                </a:cxn>
                <a:cxn ang="10800000">
                  <a:pos x="wd2" y="hd2"/>
                </a:cxn>
                <a:cxn ang="16200000">
                  <a:pos x="wd2" y="hd2"/>
                </a:cxn>
              </a:cxnLst>
              <a:rect l="0" t="0" r="r" b="b"/>
              <a:pathLst>
                <a:path w="21600" h="21600" extrusionOk="0">
                  <a:moveTo>
                    <a:pt x="21600" y="19399"/>
                  </a:moveTo>
                  <a:lnTo>
                    <a:pt x="21181" y="21589"/>
                  </a:lnTo>
                  <a:cubicBezTo>
                    <a:pt x="20884" y="21597"/>
                    <a:pt x="20584" y="21600"/>
                    <a:pt x="20283" y="21600"/>
                  </a:cubicBezTo>
                  <a:cubicBezTo>
                    <a:pt x="9081" y="21600"/>
                    <a:pt x="0" y="16765"/>
                    <a:pt x="0" y="10800"/>
                  </a:cubicBezTo>
                  <a:cubicBezTo>
                    <a:pt x="0" y="4835"/>
                    <a:pt x="9082" y="0"/>
                    <a:pt x="20284" y="0"/>
                  </a:cubicBezTo>
                  <a:lnTo>
                    <a:pt x="20284" y="0"/>
                  </a:lnTo>
                  <a:lnTo>
                    <a:pt x="20899" y="2179"/>
                  </a:lnTo>
                  <a:cubicBezTo>
                    <a:pt x="20694" y="2175"/>
                    <a:pt x="20490" y="2173"/>
                    <a:pt x="20284" y="2173"/>
                  </a:cubicBezTo>
                  <a:cubicBezTo>
                    <a:pt x="11336" y="2173"/>
                    <a:pt x="4083" y="6035"/>
                    <a:pt x="4083" y="10800"/>
                  </a:cubicBezTo>
                  <a:cubicBezTo>
                    <a:pt x="4083" y="15564"/>
                    <a:pt x="11336" y="19426"/>
                    <a:pt x="20284" y="19426"/>
                  </a:cubicBezTo>
                  <a:cubicBezTo>
                    <a:pt x="20707" y="19426"/>
                    <a:pt x="21126" y="19418"/>
                    <a:pt x="21541" y="19401"/>
                  </a:cubicBezTo>
                  <a:lnTo>
                    <a:pt x="21549" y="19426"/>
                  </a:lnTo>
                  <a:cubicBezTo>
                    <a:pt x="21549" y="19427"/>
                    <a:pt x="21567" y="19418"/>
                    <a:pt x="21600" y="19399"/>
                  </a:cubicBezTo>
                  <a:close/>
                </a:path>
              </a:pathLst>
            </a:custGeom>
            <a:solidFill>
              <a:srgbClr val="726B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77" name="9Slide.vn 340"/>
            <p:cNvSpPr/>
            <p:nvPr/>
          </p:nvSpPr>
          <p:spPr>
            <a:xfrm>
              <a:off x="2975628" y="404330"/>
              <a:ext cx="983992" cy="5227462"/>
            </a:xfrm>
            <a:custGeom>
              <a:avLst/>
              <a:gdLst/>
              <a:ahLst/>
              <a:cxnLst>
                <a:cxn ang="0">
                  <a:pos x="wd2" y="hd2"/>
                </a:cxn>
                <a:cxn ang="5400000">
                  <a:pos x="wd2" y="hd2"/>
                </a:cxn>
                <a:cxn ang="10800000">
                  <a:pos x="wd2" y="hd2"/>
                </a:cxn>
                <a:cxn ang="16200000">
                  <a:pos x="wd2" y="hd2"/>
                </a:cxn>
              </a:cxnLst>
              <a:rect l="0" t="0" r="r" b="b"/>
              <a:pathLst>
                <a:path w="21600" h="21600" extrusionOk="0">
                  <a:moveTo>
                    <a:pt x="21600" y="10808"/>
                  </a:moveTo>
                  <a:cubicBezTo>
                    <a:pt x="21600" y="11857"/>
                    <a:pt x="21269" y="12817"/>
                    <a:pt x="20689" y="13693"/>
                  </a:cubicBezTo>
                  <a:cubicBezTo>
                    <a:pt x="19920" y="14860"/>
                    <a:pt x="18717" y="15878"/>
                    <a:pt x="17288" y="16760"/>
                  </a:cubicBezTo>
                  <a:cubicBezTo>
                    <a:pt x="15771" y="17697"/>
                    <a:pt x="13996" y="18481"/>
                    <a:pt x="12214" y="19126"/>
                  </a:cubicBezTo>
                  <a:cubicBezTo>
                    <a:pt x="7708" y="20758"/>
                    <a:pt x="3150" y="21504"/>
                    <a:pt x="2538" y="21600"/>
                  </a:cubicBezTo>
                  <a:lnTo>
                    <a:pt x="3724" y="19409"/>
                  </a:lnTo>
                  <a:cubicBezTo>
                    <a:pt x="4414" y="19272"/>
                    <a:pt x="7446" y="18626"/>
                    <a:pt x="10354" y="17306"/>
                  </a:cubicBezTo>
                  <a:lnTo>
                    <a:pt x="10356" y="17306"/>
                  </a:lnTo>
                  <a:cubicBezTo>
                    <a:pt x="11791" y="16655"/>
                    <a:pt x="13196" y="15840"/>
                    <a:pt x="14280" y="14840"/>
                  </a:cubicBezTo>
                  <a:lnTo>
                    <a:pt x="14282" y="14840"/>
                  </a:lnTo>
                  <a:cubicBezTo>
                    <a:pt x="15483" y="13732"/>
                    <a:pt x="16285" y="12395"/>
                    <a:pt x="16285" y="10805"/>
                  </a:cubicBezTo>
                  <a:cubicBezTo>
                    <a:pt x="16285" y="9194"/>
                    <a:pt x="15342" y="7844"/>
                    <a:pt x="13935" y="6727"/>
                  </a:cubicBezTo>
                  <a:cubicBezTo>
                    <a:pt x="12669" y="5719"/>
                    <a:pt x="11022" y="4901"/>
                    <a:pt x="9357" y="4251"/>
                  </a:cubicBezTo>
                  <a:lnTo>
                    <a:pt x="9355" y="4251"/>
                  </a:lnTo>
                  <a:cubicBezTo>
                    <a:pt x="5609" y="2791"/>
                    <a:pt x="1740" y="2180"/>
                    <a:pt x="1740" y="2180"/>
                  </a:cubicBezTo>
                  <a:lnTo>
                    <a:pt x="1740" y="2180"/>
                  </a:lnTo>
                  <a:lnTo>
                    <a:pt x="0" y="0"/>
                  </a:lnTo>
                  <a:cubicBezTo>
                    <a:pt x="0" y="0"/>
                    <a:pt x="5380" y="711"/>
                    <a:pt x="10770" y="2413"/>
                  </a:cubicBezTo>
                  <a:cubicBezTo>
                    <a:pt x="12806" y="3056"/>
                    <a:pt x="14846" y="3840"/>
                    <a:pt x="16594" y="4781"/>
                  </a:cubicBezTo>
                  <a:cubicBezTo>
                    <a:pt x="18245" y="5669"/>
                    <a:pt x="19642" y="6698"/>
                    <a:pt x="20536" y="7879"/>
                  </a:cubicBezTo>
                  <a:cubicBezTo>
                    <a:pt x="21210" y="8767"/>
                    <a:pt x="21600" y="9741"/>
                    <a:pt x="21600" y="10808"/>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78" name="9Slide.vn 341"/>
            <p:cNvSpPr/>
            <p:nvPr/>
          </p:nvSpPr>
          <p:spPr>
            <a:xfrm>
              <a:off x="886635" y="930322"/>
              <a:ext cx="2250930" cy="4177803"/>
            </a:xfrm>
            <a:custGeom>
              <a:avLst/>
              <a:gdLst/>
              <a:ahLst/>
              <a:cxnLst>
                <a:cxn ang="0">
                  <a:pos x="wd2" y="hd2"/>
                </a:cxn>
                <a:cxn ang="5400000">
                  <a:pos x="wd2" y="hd2"/>
                </a:cxn>
                <a:cxn ang="10800000">
                  <a:pos x="wd2" y="hd2"/>
                </a:cxn>
                <a:cxn ang="16200000">
                  <a:pos x="wd2" y="hd2"/>
                </a:cxn>
              </a:cxnLst>
              <a:rect l="0" t="0" r="r" b="b"/>
              <a:pathLst>
                <a:path w="21600" h="21600" extrusionOk="0">
                  <a:moveTo>
                    <a:pt x="21600" y="21568"/>
                  </a:moveTo>
                  <a:cubicBezTo>
                    <a:pt x="21087" y="21589"/>
                    <a:pt x="20569" y="21600"/>
                    <a:pt x="20045" y="21600"/>
                  </a:cubicBezTo>
                  <a:cubicBezTo>
                    <a:pt x="8974" y="21600"/>
                    <a:pt x="0" y="16765"/>
                    <a:pt x="0" y="10800"/>
                  </a:cubicBezTo>
                  <a:cubicBezTo>
                    <a:pt x="0" y="4835"/>
                    <a:pt x="8975" y="0"/>
                    <a:pt x="20045" y="0"/>
                  </a:cubicBezTo>
                  <a:cubicBezTo>
                    <a:pt x="20300" y="0"/>
                    <a:pt x="20553" y="3"/>
                    <a:pt x="20806" y="8"/>
                  </a:cubicBezTo>
                  <a:lnTo>
                    <a:pt x="20806" y="8"/>
                  </a:lnTo>
                  <a:lnTo>
                    <a:pt x="20807" y="2320"/>
                  </a:lnTo>
                  <a:cubicBezTo>
                    <a:pt x="20806" y="2320"/>
                    <a:pt x="20806" y="2320"/>
                    <a:pt x="20806" y="2320"/>
                  </a:cubicBezTo>
                  <a:cubicBezTo>
                    <a:pt x="20554" y="2314"/>
                    <a:pt x="20300" y="2310"/>
                    <a:pt x="20045" y="2310"/>
                  </a:cubicBezTo>
                  <a:cubicBezTo>
                    <a:pt x="11342" y="2310"/>
                    <a:pt x="4287" y="6111"/>
                    <a:pt x="4287" y="10800"/>
                  </a:cubicBezTo>
                  <a:cubicBezTo>
                    <a:pt x="4287" y="15489"/>
                    <a:pt x="11342" y="19290"/>
                    <a:pt x="20045" y="19290"/>
                  </a:cubicBezTo>
                  <a:cubicBezTo>
                    <a:pt x="20301" y="19290"/>
                    <a:pt x="20554" y="19287"/>
                    <a:pt x="20806" y="19280"/>
                  </a:cubicBezTo>
                  <a:lnTo>
                    <a:pt x="20807" y="19280"/>
                  </a:lnTo>
                  <a:lnTo>
                    <a:pt x="21600" y="21568"/>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79" name="9Slide.vn 342"/>
            <p:cNvSpPr/>
            <p:nvPr/>
          </p:nvSpPr>
          <p:spPr>
            <a:xfrm>
              <a:off x="3054875" y="931903"/>
              <a:ext cx="662630" cy="4170082"/>
            </a:xfrm>
            <a:custGeom>
              <a:avLst/>
              <a:gdLst/>
              <a:ahLst/>
              <a:cxnLst>
                <a:cxn ang="0">
                  <a:pos x="wd2" y="hd2"/>
                </a:cxn>
                <a:cxn ang="5400000">
                  <a:pos x="wd2" y="hd2"/>
                </a:cxn>
                <a:cxn ang="10800000">
                  <a:pos x="wd2" y="hd2"/>
                </a:cxn>
                <a:cxn ang="16200000">
                  <a:pos x="wd2" y="hd2"/>
                </a:cxn>
              </a:cxnLst>
              <a:rect l="0" t="0" r="r" b="b"/>
              <a:pathLst>
                <a:path w="21600" h="21600" extrusionOk="0">
                  <a:moveTo>
                    <a:pt x="21600" y="10812"/>
                  </a:moveTo>
                  <a:cubicBezTo>
                    <a:pt x="21600" y="12805"/>
                    <a:pt x="20408" y="14481"/>
                    <a:pt x="18626" y="15871"/>
                  </a:cubicBezTo>
                  <a:lnTo>
                    <a:pt x="18623" y="15871"/>
                  </a:lnTo>
                  <a:cubicBezTo>
                    <a:pt x="17016" y="17124"/>
                    <a:pt x="14927" y="18145"/>
                    <a:pt x="12795" y="18961"/>
                  </a:cubicBezTo>
                  <a:lnTo>
                    <a:pt x="12792" y="18961"/>
                  </a:lnTo>
                  <a:cubicBezTo>
                    <a:pt x="8474" y="20617"/>
                    <a:pt x="3972" y="21426"/>
                    <a:pt x="2947" y="21597"/>
                  </a:cubicBezTo>
                  <a:cubicBezTo>
                    <a:pt x="2862" y="21598"/>
                    <a:pt x="2780" y="21599"/>
                    <a:pt x="2695" y="21600"/>
                  </a:cubicBezTo>
                  <a:lnTo>
                    <a:pt x="3" y="19308"/>
                  </a:lnTo>
                  <a:lnTo>
                    <a:pt x="3" y="19307"/>
                  </a:lnTo>
                  <a:cubicBezTo>
                    <a:pt x="3023" y="18411"/>
                    <a:pt x="5476" y="17533"/>
                    <a:pt x="7447" y="16678"/>
                  </a:cubicBezTo>
                  <a:cubicBezTo>
                    <a:pt x="18898" y="11706"/>
                    <a:pt x="13887" y="7520"/>
                    <a:pt x="8068" y="4973"/>
                  </a:cubicBezTo>
                  <a:cubicBezTo>
                    <a:pt x="4278" y="3314"/>
                    <a:pt x="146" y="2350"/>
                    <a:pt x="3" y="2316"/>
                  </a:cubicBezTo>
                  <a:lnTo>
                    <a:pt x="0" y="0"/>
                  </a:lnTo>
                  <a:cubicBezTo>
                    <a:pt x="0" y="0"/>
                    <a:pt x="5746" y="766"/>
                    <a:pt x="11309" y="2595"/>
                  </a:cubicBezTo>
                  <a:lnTo>
                    <a:pt x="11312" y="2595"/>
                  </a:lnTo>
                  <a:cubicBezTo>
                    <a:pt x="13783" y="3410"/>
                    <a:pt x="16230" y="4436"/>
                    <a:pt x="18110" y="5700"/>
                  </a:cubicBezTo>
                  <a:cubicBezTo>
                    <a:pt x="20199" y="7100"/>
                    <a:pt x="21600" y="8792"/>
                    <a:pt x="21600" y="10812"/>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0" name="9Slide.vn 343"/>
            <p:cNvSpPr/>
            <p:nvPr/>
          </p:nvSpPr>
          <p:spPr>
            <a:xfrm>
              <a:off x="1333565" y="1377067"/>
              <a:ext cx="1968913" cy="3284314"/>
            </a:xfrm>
            <a:custGeom>
              <a:avLst/>
              <a:gdLst/>
              <a:ahLst/>
              <a:cxnLst>
                <a:cxn ang="0">
                  <a:pos x="wd2" y="hd2"/>
                </a:cxn>
                <a:cxn ang="5400000">
                  <a:pos x="wd2" y="hd2"/>
                </a:cxn>
                <a:cxn ang="10800000">
                  <a:pos x="wd2" y="hd2"/>
                </a:cxn>
                <a:cxn ang="16200000">
                  <a:pos x="wd2" y="hd2"/>
                </a:cxn>
              </a:cxnLst>
              <a:rect l="0" t="0" r="r" b="b"/>
              <a:pathLst>
                <a:path w="21600" h="21600" extrusionOk="0">
                  <a:moveTo>
                    <a:pt x="18014" y="18517"/>
                  </a:moveTo>
                  <a:cubicBezTo>
                    <a:pt x="19183" y="18517"/>
                    <a:pt x="20314" y="18424"/>
                    <a:pt x="21391" y="18248"/>
                  </a:cubicBezTo>
                  <a:cubicBezTo>
                    <a:pt x="20728" y="19334"/>
                    <a:pt x="19902" y="20448"/>
                    <a:pt x="18886" y="21587"/>
                  </a:cubicBezTo>
                  <a:lnTo>
                    <a:pt x="18886" y="21587"/>
                  </a:lnTo>
                  <a:lnTo>
                    <a:pt x="18885" y="21587"/>
                  </a:lnTo>
                  <a:cubicBezTo>
                    <a:pt x="18597" y="21595"/>
                    <a:pt x="18307" y="21600"/>
                    <a:pt x="18015" y="21600"/>
                  </a:cubicBezTo>
                  <a:cubicBezTo>
                    <a:pt x="8065" y="21600"/>
                    <a:pt x="0" y="16765"/>
                    <a:pt x="0" y="10800"/>
                  </a:cubicBezTo>
                  <a:cubicBezTo>
                    <a:pt x="0" y="4835"/>
                    <a:pt x="8065" y="0"/>
                    <a:pt x="18015" y="0"/>
                  </a:cubicBezTo>
                  <a:cubicBezTo>
                    <a:pt x="18308" y="0"/>
                    <a:pt x="18597" y="4"/>
                    <a:pt x="18885" y="13"/>
                  </a:cubicBezTo>
                  <a:cubicBezTo>
                    <a:pt x="18885" y="13"/>
                    <a:pt x="18885" y="13"/>
                    <a:pt x="18886" y="13"/>
                  </a:cubicBezTo>
                  <a:cubicBezTo>
                    <a:pt x="18934" y="56"/>
                    <a:pt x="20326" y="1280"/>
                    <a:pt x="21600" y="3387"/>
                  </a:cubicBezTo>
                  <a:cubicBezTo>
                    <a:pt x="20462" y="3189"/>
                    <a:pt x="19259" y="3083"/>
                    <a:pt x="18014" y="3083"/>
                  </a:cubicBezTo>
                  <a:cubicBezTo>
                    <a:pt x="10904" y="3083"/>
                    <a:pt x="5141" y="6538"/>
                    <a:pt x="5141" y="10800"/>
                  </a:cubicBezTo>
                  <a:cubicBezTo>
                    <a:pt x="5141" y="15062"/>
                    <a:pt x="10904" y="18517"/>
                    <a:pt x="18014" y="18517"/>
                  </a:cubicBezTo>
                  <a:close/>
                </a:path>
              </a:pathLst>
            </a:cu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1" name="9Slide.vn 344"/>
            <p:cNvSpPr/>
            <p:nvPr/>
          </p:nvSpPr>
          <p:spPr>
            <a:xfrm>
              <a:off x="2975720" y="404051"/>
              <a:ext cx="2615080" cy="5227740"/>
            </a:xfrm>
            <a:custGeom>
              <a:avLst/>
              <a:gdLst/>
              <a:ahLst/>
              <a:cxnLst>
                <a:cxn ang="0">
                  <a:pos x="wd2" y="hd2"/>
                </a:cxn>
                <a:cxn ang="5400000">
                  <a:pos x="wd2" y="hd2"/>
                </a:cxn>
                <a:cxn ang="10800000">
                  <a:pos x="wd2" y="hd2"/>
                </a:cxn>
                <a:cxn ang="16200000">
                  <a:pos x="wd2" y="hd2"/>
                </a:cxn>
              </a:cxnLst>
              <a:rect l="0" t="0" r="r" b="b"/>
              <a:pathLst>
                <a:path w="21600" h="21600" extrusionOk="0">
                  <a:moveTo>
                    <a:pt x="21600" y="10805"/>
                  </a:moveTo>
                  <a:cubicBezTo>
                    <a:pt x="21600" y="16613"/>
                    <a:pt x="12441" y="21350"/>
                    <a:pt x="955" y="21600"/>
                  </a:cubicBezTo>
                  <a:cubicBezTo>
                    <a:pt x="1185" y="21504"/>
                    <a:pt x="2900" y="20758"/>
                    <a:pt x="4596" y="19127"/>
                  </a:cubicBezTo>
                  <a:cubicBezTo>
                    <a:pt x="5267" y="18481"/>
                    <a:pt x="5934" y="17697"/>
                    <a:pt x="6505" y="16760"/>
                  </a:cubicBezTo>
                  <a:cubicBezTo>
                    <a:pt x="7043" y="15878"/>
                    <a:pt x="7496" y="14860"/>
                    <a:pt x="7785" y="13694"/>
                  </a:cubicBezTo>
                  <a:cubicBezTo>
                    <a:pt x="8003" y="12817"/>
                    <a:pt x="8128" y="11858"/>
                    <a:pt x="8128" y="10809"/>
                  </a:cubicBezTo>
                  <a:cubicBezTo>
                    <a:pt x="8128" y="9742"/>
                    <a:pt x="7981" y="8767"/>
                    <a:pt x="7727" y="7879"/>
                  </a:cubicBezTo>
                  <a:cubicBezTo>
                    <a:pt x="7392" y="6698"/>
                    <a:pt x="6866" y="5669"/>
                    <a:pt x="6244" y="4781"/>
                  </a:cubicBezTo>
                  <a:cubicBezTo>
                    <a:pt x="5585" y="3840"/>
                    <a:pt x="4819" y="3056"/>
                    <a:pt x="4053" y="2413"/>
                  </a:cubicBezTo>
                  <a:cubicBezTo>
                    <a:pt x="2024" y="712"/>
                    <a:pt x="0" y="0"/>
                    <a:pt x="0" y="0"/>
                  </a:cubicBezTo>
                  <a:lnTo>
                    <a:pt x="0" y="0"/>
                  </a:lnTo>
                  <a:cubicBezTo>
                    <a:pt x="11928" y="0"/>
                    <a:pt x="21600" y="4838"/>
                    <a:pt x="21600" y="1080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2" name="9Slide.vn 345"/>
            <p:cNvSpPr/>
            <p:nvPr/>
          </p:nvSpPr>
          <p:spPr>
            <a:xfrm>
              <a:off x="1802074" y="1845856"/>
              <a:ext cx="1692619" cy="2346736"/>
            </a:xfrm>
            <a:custGeom>
              <a:avLst/>
              <a:gdLst/>
              <a:ahLst/>
              <a:cxnLst>
                <a:cxn ang="0">
                  <a:pos x="wd2" y="hd2"/>
                </a:cxn>
                <a:cxn ang="5400000">
                  <a:pos x="wd2" y="hd2"/>
                </a:cxn>
                <a:cxn ang="10800000">
                  <a:pos x="wd2" y="hd2"/>
                </a:cxn>
                <a:cxn ang="16200000">
                  <a:pos x="wd2" y="hd2"/>
                </a:cxn>
              </a:cxnLst>
              <a:rect l="0" t="0" r="r" b="b"/>
              <a:pathLst>
                <a:path w="19950" h="21600" extrusionOk="0">
                  <a:moveTo>
                    <a:pt x="17458" y="21224"/>
                  </a:moveTo>
                  <a:cubicBezTo>
                    <a:pt x="16302" y="21470"/>
                    <a:pt x="15086" y="21600"/>
                    <a:pt x="13831" y="21600"/>
                  </a:cubicBezTo>
                  <a:cubicBezTo>
                    <a:pt x="6192" y="21600"/>
                    <a:pt x="0" y="16765"/>
                    <a:pt x="0" y="10800"/>
                  </a:cubicBezTo>
                  <a:cubicBezTo>
                    <a:pt x="0" y="4835"/>
                    <a:pt x="6193" y="0"/>
                    <a:pt x="13831" y="0"/>
                  </a:cubicBezTo>
                  <a:cubicBezTo>
                    <a:pt x="15168" y="0"/>
                    <a:pt x="16461" y="148"/>
                    <a:pt x="17683" y="425"/>
                  </a:cubicBezTo>
                  <a:cubicBezTo>
                    <a:pt x="19788" y="4951"/>
                    <a:pt x="21600" y="12388"/>
                    <a:pt x="17458" y="21224"/>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3" name="9Slide.vn 346"/>
            <p:cNvSpPr/>
            <p:nvPr/>
          </p:nvSpPr>
          <p:spPr>
            <a:xfrm>
              <a:off x="3076962" y="562039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625" y="14659"/>
                    <a:pt x="0" y="21600"/>
                    <a:pt x="0" y="21600"/>
                  </a:cubicBezTo>
                </a:path>
              </a:pathLst>
            </a:custGeom>
            <a:solidFill>
              <a:srgbClr val="F9B196"/>
            </a:solidFill>
            <a:ln w="12700" cap="flat">
              <a:solidFill>
                <a:srgbClr val="000000"/>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584" name="9Slide.vn 347"/>
            <p:cNvSpPr/>
            <p:nvPr/>
          </p:nvSpPr>
          <p:spPr>
            <a:xfrm>
              <a:off x="656054" y="628771"/>
              <a:ext cx="2261627" cy="4785555"/>
            </a:xfrm>
            <a:custGeom>
              <a:avLst/>
              <a:gdLst/>
              <a:ahLst/>
              <a:cxnLst>
                <a:cxn ang="0">
                  <a:pos x="wd2" y="hd2"/>
                </a:cxn>
                <a:cxn ang="5400000">
                  <a:pos x="wd2" y="hd2"/>
                </a:cxn>
                <a:cxn ang="10800000">
                  <a:pos x="wd2" y="hd2"/>
                </a:cxn>
                <a:cxn ang="16200000">
                  <a:pos x="wd2" y="hd2"/>
                </a:cxn>
              </a:cxnLst>
              <a:rect l="0" t="0" r="r" b="b"/>
              <a:pathLst>
                <a:path w="21600" h="21600" extrusionOk="0">
                  <a:moveTo>
                    <a:pt x="20975" y="0"/>
                  </a:moveTo>
                  <a:cubicBezTo>
                    <a:pt x="9228" y="464"/>
                    <a:pt x="0" y="5118"/>
                    <a:pt x="0" y="10790"/>
                  </a:cubicBezTo>
                  <a:cubicBezTo>
                    <a:pt x="0" y="16562"/>
                    <a:pt x="9557" y="21279"/>
                    <a:pt x="21600" y="21600"/>
                  </a:cubicBezTo>
                </a:path>
              </a:pathLst>
            </a:custGeom>
            <a:noFill/>
            <a:ln w="114300" cap="rnd">
              <a:solidFill>
                <a:srgbClr val="202250"/>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585" name="9Slide.vn 348"/>
            <p:cNvSpPr/>
            <p:nvPr/>
          </p:nvSpPr>
          <p:spPr>
            <a:xfrm>
              <a:off x="2136700" y="2299007"/>
              <a:ext cx="1013096" cy="730266"/>
            </a:xfrm>
            <a:custGeom>
              <a:avLst/>
              <a:gdLst/>
              <a:ahLst/>
              <a:cxnLst>
                <a:cxn ang="0">
                  <a:pos x="wd2" y="hd2"/>
                </a:cxn>
                <a:cxn ang="5400000">
                  <a:pos x="wd2" y="hd2"/>
                </a:cxn>
                <a:cxn ang="10800000">
                  <a:pos x="wd2" y="hd2"/>
                </a:cxn>
                <a:cxn ang="16200000">
                  <a:pos x="wd2" y="hd2"/>
                </a:cxn>
              </a:cxnLst>
              <a:rect l="0" t="0" r="r" b="b"/>
              <a:pathLst>
                <a:path w="21002" h="21143" extrusionOk="0">
                  <a:moveTo>
                    <a:pt x="664" y="464"/>
                  </a:moveTo>
                  <a:cubicBezTo>
                    <a:pt x="18" y="3186"/>
                    <a:pt x="-441" y="6480"/>
                    <a:pt x="683" y="9092"/>
                  </a:cubicBezTo>
                  <a:cubicBezTo>
                    <a:pt x="1711" y="11483"/>
                    <a:pt x="3786" y="12418"/>
                    <a:pt x="5695" y="12281"/>
                  </a:cubicBezTo>
                  <a:cubicBezTo>
                    <a:pt x="8005" y="12114"/>
                    <a:pt x="10056" y="10449"/>
                    <a:pt x="12112" y="9141"/>
                  </a:cubicBezTo>
                  <a:cubicBezTo>
                    <a:pt x="14040" y="7915"/>
                    <a:pt x="16423" y="6798"/>
                    <a:pt x="18419" y="8373"/>
                  </a:cubicBezTo>
                  <a:cubicBezTo>
                    <a:pt x="19213" y="9001"/>
                    <a:pt x="19823" y="9992"/>
                    <a:pt x="20000" y="11260"/>
                  </a:cubicBezTo>
                  <a:cubicBezTo>
                    <a:pt x="20181" y="12558"/>
                    <a:pt x="19852" y="13918"/>
                    <a:pt x="19343" y="14992"/>
                  </a:cubicBezTo>
                  <a:cubicBezTo>
                    <a:pt x="18766" y="16212"/>
                    <a:pt x="17885" y="17077"/>
                    <a:pt x="16967" y="17734"/>
                  </a:cubicBezTo>
                  <a:cubicBezTo>
                    <a:pt x="16001" y="18426"/>
                    <a:pt x="14952" y="18946"/>
                    <a:pt x="13907" y="19349"/>
                  </a:cubicBezTo>
                  <a:cubicBezTo>
                    <a:pt x="12900" y="19737"/>
                    <a:pt x="11807" y="20004"/>
                    <a:pt x="10779" y="19621"/>
                  </a:cubicBezTo>
                  <a:cubicBezTo>
                    <a:pt x="9842" y="19274"/>
                    <a:pt x="9125" y="18375"/>
                    <a:pt x="8656" y="17209"/>
                  </a:cubicBezTo>
                  <a:cubicBezTo>
                    <a:pt x="7746" y="14933"/>
                    <a:pt x="7798" y="12103"/>
                    <a:pt x="8411" y="9701"/>
                  </a:cubicBezTo>
                  <a:cubicBezTo>
                    <a:pt x="9021" y="7315"/>
                    <a:pt x="10251" y="5209"/>
                    <a:pt x="11826" y="3946"/>
                  </a:cubicBezTo>
                  <a:cubicBezTo>
                    <a:pt x="13818" y="2349"/>
                    <a:pt x="16200" y="2379"/>
                    <a:pt x="18419" y="2699"/>
                  </a:cubicBezTo>
                  <a:cubicBezTo>
                    <a:pt x="18994" y="2783"/>
                    <a:pt x="19568" y="2885"/>
                    <a:pt x="20141" y="2993"/>
                  </a:cubicBezTo>
                  <a:cubicBezTo>
                    <a:pt x="20397" y="3041"/>
                    <a:pt x="20656" y="2906"/>
                    <a:pt x="20731" y="2524"/>
                  </a:cubicBezTo>
                  <a:cubicBezTo>
                    <a:pt x="20793" y="2212"/>
                    <a:pt x="20654" y="1748"/>
                    <a:pt x="20395" y="1700"/>
                  </a:cubicBezTo>
                  <a:cubicBezTo>
                    <a:pt x="17893" y="1229"/>
                    <a:pt x="15255" y="739"/>
                    <a:pt x="12804" y="1878"/>
                  </a:cubicBezTo>
                  <a:cubicBezTo>
                    <a:pt x="10882" y="2772"/>
                    <a:pt x="9271" y="4684"/>
                    <a:pt x="8238" y="7105"/>
                  </a:cubicBezTo>
                  <a:cubicBezTo>
                    <a:pt x="7202" y="9528"/>
                    <a:pt x="6761" y="12450"/>
                    <a:pt x="7145" y="15235"/>
                  </a:cubicBezTo>
                  <a:cubicBezTo>
                    <a:pt x="7341" y="16662"/>
                    <a:pt x="7777" y="18049"/>
                    <a:pt x="8469" y="19142"/>
                  </a:cubicBezTo>
                  <a:cubicBezTo>
                    <a:pt x="9229" y="20343"/>
                    <a:pt x="10293" y="20992"/>
                    <a:pt x="11425" y="21119"/>
                  </a:cubicBezTo>
                  <a:cubicBezTo>
                    <a:pt x="12590" y="21248"/>
                    <a:pt x="13770" y="20844"/>
                    <a:pt x="14869" y="20340"/>
                  </a:cubicBezTo>
                  <a:cubicBezTo>
                    <a:pt x="15962" y="19842"/>
                    <a:pt x="17060" y="19263"/>
                    <a:pt x="18045" y="18426"/>
                  </a:cubicBezTo>
                  <a:cubicBezTo>
                    <a:pt x="19017" y="17602"/>
                    <a:pt x="19883" y="16498"/>
                    <a:pt x="20419" y="15081"/>
                  </a:cubicBezTo>
                  <a:cubicBezTo>
                    <a:pt x="20930" y="13735"/>
                    <a:pt x="21159" y="12149"/>
                    <a:pt x="20885" y="10651"/>
                  </a:cubicBezTo>
                  <a:cubicBezTo>
                    <a:pt x="20324" y="7589"/>
                    <a:pt x="17931" y="6100"/>
                    <a:pt x="15833" y="6267"/>
                  </a:cubicBezTo>
                  <a:cubicBezTo>
                    <a:pt x="13301" y="6472"/>
                    <a:pt x="11128" y="8440"/>
                    <a:pt x="8849" y="9773"/>
                  </a:cubicBezTo>
                  <a:cubicBezTo>
                    <a:pt x="6998" y="10856"/>
                    <a:pt x="4781" y="11567"/>
                    <a:pt x="2899" y="10191"/>
                  </a:cubicBezTo>
                  <a:cubicBezTo>
                    <a:pt x="2073" y="9588"/>
                    <a:pt x="1451" y="8602"/>
                    <a:pt x="1169" y="7352"/>
                  </a:cubicBezTo>
                  <a:cubicBezTo>
                    <a:pt x="853" y="5947"/>
                    <a:pt x="936" y="4425"/>
                    <a:pt x="1154" y="3001"/>
                  </a:cubicBezTo>
                  <a:cubicBezTo>
                    <a:pt x="1267" y="2260"/>
                    <a:pt x="1418" y="1533"/>
                    <a:pt x="1589" y="814"/>
                  </a:cubicBezTo>
                  <a:cubicBezTo>
                    <a:pt x="1784" y="1"/>
                    <a:pt x="859" y="-352"/>
                    <a:pt x="664" y="464"/>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6" name="9Slide.vn 349"/>
            <p:cNvSpPr/>
            <p:nvPr/>
          </p:nvSpPr>
          <p:spPr>
            <a:xfrm>
              <a:off x="2170508" y="2910862"/>
              <a:ext cx="1022354" cy="1129722"/>
            </a:xfrm>
            <a:custGeom>
              <a:avLst/>
              <a:gdLst/>
              <a:ahLst/>
              <a:cxnLst>
                <a:cxn ang="0">
                  <a:pos x="wd2" y="hd2"/>
                </a:cxn>
                <a:cxn ang="5400000">
                  <a:pos x="wd2" y="hd2"/>
                </a:cxn>
                <a:cxn ang="10800000">
                  <a:pos x="wd2" y="hd2"/>
                </a:cxn>
                <a:cxn ang="16200000">
                  <a:pos x="wd2" y="hd2"/>
                </a:cxn>
              </a:cxnLst>
              <a:rect l="0" t="0" r="r" b="b"/>
              <a:pathLst>
                <a:path w="21251" h="21582" extrusionOk="0">
                  <a:moveTo>
                    <a:pt x="39" y="442"/>
                  </a:moveTo>
                  <a:cubicBezTo>
                    <a:pt x="-193" y="2651"/>
                    <a:pt x="633" y="4920"/>
                    <a:pt x="2262" y="6559"/>
                  </a:cubicBezTo>
                  <a:cubicBezTo>
                    <a:pt x="3854" y="8160"/>
                    <a:pt x="6143" y="9087"/>
                    <a:pt x="8496" y="9142"/>
                  </a:cubicBezTo>
                  <a:cubicBezTo>
                    <a:pt x="11125" y="9203"/>
                    <a:pt x="13623" y="8305"/>
                    <a:pt x="16181" y="7902"/>
                  </a:cubicBezTo>
                  <a:cubicBezTo>
                    <a:pt x="17163" y="7747"/>
                    <a:pt x="18377" y="7566"/>
                    <a:pt x="19305" y="8012"/>
                  </a:cubicBezTo>
                  <a:cubicBezTo>
                    <a:pt x="20260" y="8470"/>
                    <a:pt x="20373" y="9476"/>
                    <a:pt x="20253" y="10365"/>
                  </a:cubicBezTo>
                  <a:cubicBezTo>
                    <a:pt x="20125" y="11314"/>
                    <a:pt x="19795" y="12285"/>
                    <a:pt x="19352" y="13149"/>
                  </a:cubicBezTo>
                  <a:cubicBezTo>
                    <a:pt x="18903" y="14023"/>
                    <a:pt x="18304" y="14826"/>
                    <a:pt x="17494" y="15452"/>
                  </a:cubicBezTo>
                  <a:cubicBezTo>
                    <a:pt x="15682" y="16850"/>
                    <a:pt x="13130" y="16802"/>
                    <a:pt x="10934" y="16410"/>
                  </a:cubicBezTo>
                  <a:cubicBezTo>
                    <a:pt x="8337" y="15946"/>
                    <a:pt x="5758" y="14958"/>
                    <a:pt x="3069" y="15123"/>
                  </a:cubicBezTo>
                  <a:cubicBezTo>
                    <a:pt x="2467" y="15161"/>
                    <a:pt x="1874" y="15283"/>
                    <a:pt x="1398" y="15642"/>
                  </a:cubicBezTo>
                  <a:cubicBezTo>
                    <a:pt x="986" y="15953"/>
                    <a:pt x="770" y="16410"/>
                    <a:pt x="716" y="16888"/>
                  </a:cubicBezTo>
                  <a:cubicBezTo>
                    <a:pt x="602" y="17879"/>
                    <a:pt x="1211" y="18846"/>
                    <a:pt x="2011" y="19466"/>
                  </a:cubicBezTo>
                  <a:cubicBezTo>
                    <a:pt x="2891" y="20148"/>
                    <a:pt x="3972" y="20545"/>
                    <a:pt x="5077" y="20804"/>
                  </a:cubicBezTo>
                  <a:cubicBezTo>
                    <a:pt x="6342" y="21101"/>
                    <a:pt x="7651" y="21273"/>
                    <a:pt x="8946" y="21401"/>
                  </a:cubicBezTo>
                  <a:cubicBezTo>
                    <a:pt x="10348" y="21541"/>
                    <a:pt x="11759" y="21600"/>
                    <a:pt x="13169" y="21577"/>
                  </a:cubicBezTo>
                  <a:cubicBezTo>
                    <a:pt x="14306" y="21559"/>
                    <a:pt x="15547" y="21575"/>
                    <a:pt x="16604" y="21140"/>
                  </a:cubicBezTo>
                  <a:cubicBezTo>
                    <a:pt x="17076" y="20946"/>
                    <a:pt x="17473" y="20639"/>
                    <a:pt x="17737" y="20228"/>
                  </a:cubicBezTo>
                  <a:cubicBezTo>
                    <a:pt x="18054" y="19738"/>
                    <a:pt x="17223" y="19292"/>
                    <a:pt x="16906" y="19782"/>
                  </a:cubicBezTo>
                  <a:cubicBezTo>
                    <a:pt x="16430" y="20520"/>
                    <a:pt x="15319" y="20603"/>
                    <a:pt x="14482" y="20648"/>
                  </a:cubicBezTo>
                  <a:cubicBezTo>
                    <a:pt x="13136" y="20719"/>
                    <a:pt x="11786" y="20713"/>
                    <a:pt x="10443" y="20635"/>
                  </a:cubicBezTo>
                  <a:cubicBezTo>
                    <a:pt x="9078" y="20555"/>
                    <a:pt x="7720" y="20399"/>
                    <a:pt x="6377" y="20162"/>
                  </a:cubicBezTo>
                  <a:cubicBezTo>
                    <a:pt x="5327" y="19978"/>
                    <a:pt x="4258" y="19740"/>
                    <a:pt x="3324" y="19242"/>
                  </a:cubicBezTo>
                  <a:cubicBezTo>
                    <a:pt x="2525" y="18816"/>
                    <a:pt x="1769" y="18153"/>
                    <a:pt x="1671" y="17263"/>
                  </a:cubicBezTo>
                  <a:cubicBezTo>
                    <a:pt x="1632" y="16909"/>
                    <a:pt x="1708" y="16546"/>
                    <a:pt x="2019" y="16308"/>
                  </a:cubicBezTo>
                  <a:cubicBezTo>
                    <a:pt x="2411" y="16010"/>
                    <a:pt x="2989" y="15997"/>
                    <a:pt x="3475" y="15992"/>
                  </a:cubicBezTo>
                  <a:cubicBezTo>
                    <a:pt x="6085" y="15969"/>
                    <a:pt x="8536" y="16929"/>
                    <a:pt x="11079" y="17328"/>
                  </a:cubicBezTo>
                  <a:cubicBezTo>
                    <a:pt x="13356" y="17687"/>
                    <a:pt x="15893" y="17659"/>
                    <a:pt x="17821" y="16330"/>
                  </a:cubicBezTo>
                  <a:cubicBezTo>
                    <a:pt x="19570" y="15125"/>
                    <a:pt x="20556" y="13225"/>
                    <a:pt x="21036" y="11305"/>
                  </a:cubicBezTo>
                  <a:cubicBezTo>
                    <a:pt x="21279" y="10324"/>
                    <a:pt x="21407" y="9243"/>
                    <a:pt x="20916" y="8307"/>
                  </a:cubicBezTo>
                  <a:cubicBezTo>
                    <a:pt x="20419" y="7360"/>
                    <a:pt x="19334" y="6955"/>
                    <a:pt x="18254" y="6877"/>
                  </a:cubicBezTo>
                  <a:cubicBezTo>
                    <a:pt x="17049" y="6790"/>
                    <a:pt x="15800" y="7045"/>
                    <a:pt x="14632" y="7287"/>
                  </a:cubicBezTo>
                  <a:cubicBezTo>
                    <a:pt x="13403" y="7541"/>
                    <a:pt x="12187" y="7854"/>
                    <a:pt x="10945" y="8060"/>
                  </a:cubicBezTo>
                  <a:cubicBezTo>
                    <a:pt x="9778" y="8254"/>
                    <a:pt x="8558" y="8350"/>
                    <a:pt x="7380" y="8161"/>
                  </a:cubicBezTo>
                  <a:cubicBezTo>
                    <a:pt x="6292" y="7987"/>
                    <a:pt x="5261" y="7605"/>
                    <a:pt x="4343" y="7042"/>
                  </a:cubicBezTo>
                  <a:cubicBezTo>
                    <a:pt x="2493" y="5908"/>
                    <a:pt x="1247" y="4016"/>
                    <a:pt x="1008" y="1981"/>
                  </a:cubicBezTo>
                  <a:cubicBezTo>
                    <a:pt x="948" y="1470"/>
                    <a:pt x="946" y="954"/>
                    <a:pt x="1000" y="442"/>
                  </a:cubicBezTo>
                  <a:cubicBezTo>
                    <a:pt x="1025" y="204"/>
                    <a:pt x="760" y="0"/>
                    <a:pt x="518" y="0"/>
                  </a:cubicBezTo>
                  <a:cubicBezTo>
                    <a:pt x="238" y="0"/>
                    <a:pt x="64" y="203"/>
                    <a:pt x="39" y="442"/>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7" name="9Slide.vn 350"/>
            <p:cNvSpPr/>
            <p:nvPr/>
          </p:nvSpPr>
          <p:spPr>
            <a:xfrm>
              <a:off x="2049751" y="3089094"/>
              <a:ext cx="1111023" cy="813151"/>
            </a:xfrm>
            <a:custGeom>
              <a:avLst/>
              <a:gdLst/>
              <a:ahLst/>
              <a:cxnLst>
                <a:cxn ang="0">
                  <a:pos x="wd2" y="hd2"/>
                </a:cxn>
                <a:cxn ang="5400000">
                  <a:pos x="wd2" y="hd2"/>
                </a:cxn>
                <a:cxn ang="10800000">
                  <a:pos x="wd2" y="hd2"/>
                </a:cxn>
                <a:cxn ang="16200000">
                  <a:pos x="wd2" y="hd2"/>
                </a:cxn>
              </a:cxnLst>
              <a:rect l="0" t="0" r="r" b="b"/>
              <a:pathLst>
                <a:path w="21424" h="21217" extrusionOk="0">
                  <a:moveTo>
                    <a:pt x="326" y="9649"/>
                  </a:moveTo>
                  <a:cubicBezTo>
                    <a:pt x="2125" y="10503"/>
                    <a:pt x="4107" y="11367"/>
                    <a:pt x="5992" y="10459"/>
                  </a:cubicBezTo>
                  <a:cubicBezTo>
                    <a:pt x="6826" y="10059"/>
                    <a:pt x="7549" y="9358"/>
                    <a:pt x="8030" y="8343"/>
                  </a:cubicBezTo>
                  <a:cubicBezTo>
                    <a:pt x="8511" y="7331"/>
                    <a:pt x="8708" y="6142"/>
                    <a:pt x="9047" y="5042"/>
                  </a:cubicBezTo>
                  <a:cubicBezTo>
                    <a:pt x="9346" y="4074"/>
                    <a:pt x="9804" y="3276"/>
                    <a:pt x="10471" y="2727"/>
                  </a:cubicBezTo>
                  <a:cubicBezTo>
                    <a:pt x="11136" y="2179"/>
                    <a:pt x="11895" y="1887"/>
                    <a:pt x="12655" y="1686"/>
                  </a:cubicBezTo>
                  <a:cubicBezTo>
                    <a:pt x="13500" y="1463"/>
                    <a:pt x="14367" y="1346"/>
                    <a:pt x="15224" y="1259"/>
                  </a:cubicBezTo>
                  <a:cubicBezTo>
                    <a:pt x="16192" y="1159"/>
                    <a:pt x="17222" y="1138"/>
                    <a:pt x="18133" y="1657"/>
                  </a:cubicBezTo>
                  <a:cubicBezTo>
                    <a:pt x="18786" y="2028"/>
                    <a:pt x="19421" y="2710"/>
                    <a:pt x="19692" y="3620"/>
                  </a:cubicBezTo>
                  <a:cubicBezTo>
                    <a:pt x="20025" y="4749"/>
                    <a:pt x="19713" y="5940"/>
                    <a:pt x="19270" y="6926"/>
                  </a:cubicBezTo>
                  <a:cubicBezTo>
                    <a:pt x="18789" y="7991"/>
                    <a:pt x="18149" y="8938"/>
                    <a:pt x="17480" y="9792"/>
                  </a:cubicBezTo>
                  <a:cubicBezTo>
                    <a:pt x="16808" y="10651"/>
                    <a:pt x="16072" y="11408"/>
                    <a:pt x="15281" y="12054"/>
                  </a:cubicBezTo>
                  <a:cubicBezTo>
                    <a:pt x="14497" y="12695"/>
                    <a:pt x="13617" y="13340"/>
                    <a:pt x="12672" y="13275"/>
                  </a:cubicBezTo>
                  <a:cubicBezTo>
                    <a:pt x="11960" y="13226"/>
                    <a:pt x="11287" y="12690"/>
                    <a:pt x="11120" y="11736"/>
                  </a:cubicBezTo>
                  <a:cubicBezTo>
                    <a:pt x="10984" y="10957"/>
                    <a:pt x="11195" y="10008"/>
                    <a:pt x="11615" y="9384"/>
                  </a:cubicBezTo>
                  <a:cubicBezTo>
                    <a:pt x="12150" y="8591"/>
                    <a:pt x="12969" y="8333"/>
                    <a:pt x="13737" y="8384"/>
                  </a:cubicBezTo>
                  <a:cubicBezTo>
                    <a:pt x="15418" y="8491"/>
                    <a:pt x="16895" y="10035"/>
                    <a:pt x="17889" y="11772"/>
                  </a:cubicBezTo>
                  <a:cubicBezTo>
                    <a:pt x="19069" y="13835"/>
                    <a:pt x="19688" y="16355"/>
                    <a:pt x="20180" y="18845"/>
                  </a:cubicBezTo>
                  <a:cubicBezTo>
                    <a:pt x="20307" y="19490"/>
                    <a:pt x="20427" y="20138"/>
                    <a:pt x="20547" y="20786"/>
                  </a:cubicBezTo>
                  <a:cubicBezTo>
                    <a:pt x="20685" y="21541"/>
                    <a:pt x="21548" y="21221"/>
                    <a:pt x="21408" y="20466"/>
                  </a:cubicBezTo>
                  <a:cubicBezTo>
                    <a:pt x="20888" y="17648"/>
                    <a:pt x="20352" y="14760"/>
                    <a:pt x="19216" y="12260"/>
                  </a:cubicBezTo>
                  <a:cubicBezTo>
                    <a:pt x="18239" y="10110"/>
                    <a:pt x="16793" y="8200"/>
                    <a:pt x="14973" y="7462"/>
                  </a:cubicBezTo>
                  <a:cubicBezTo>
                    <a:pt x="14058" y="7091"/>
                    <a:pt x="13016" y="7030"/>
                    <a:pt x="12119" y="7516"/>
                  </a:cubicBezTo>
                  <a:cubicBezTo>
                    <a:pt x="11282" y="7969"/>
                    <a:pt x="10659" y="8814"/>
                    <a:pt x="10354" y="9967"/>
                  </a:cubicBezTo>
                  <a:cubicBezTo>
                    <a:pt x="10087" y="10974"/>
                    <a:pt x="10130" y="12195"/>
                    <a:pt x="10604" y="13081"/>
                  </a:cubicBezTo>
                  <a:cubicBezTo>
                    <a:pt x="11179" y="14158"/>
                    <a:pt x="12209" y="14605"/>
                    <a:pt x="13161" y="14459"/>
                  </a:cubicBezTo>
                  <a:cubicBezTo>
                    <a:pt x="14239" y="14294"/>
                    <a:pt x="15222" y="13559"/>
                    <a:pt x="16117" y="12770"/>
                  </a:cubicBezTo>
                  <a:cubicBezTo>
                    <a:pt x="16953" y="12035"/>
                    <a:pt x="17735" y="11175"/>
                    <a:pt x="18438" y="10217"/>
                  </a:cubicBezTo>
                  <a:cubicBezTo>
                    <a:pt x="19788" y="8372"/>
                    <a:pt x="21387" y="5637"/>
                    <a:pt x="20434" y="2921"/>
                  </a:cubicBezTo>
                  <a:cubicBezTo>
                    <a:pt x="20052" y="1829"/>
                    <a:pt x="19293" y="1021"/>
                    <a:pt x="18486" y="557"/>
                  </a:cubicBezTo>
                  <a:cubicBezTo>
                    <a:pt x="17487" y="-15"/>
                    <a:pt x="16377" y="-59"/>
                    <a:pt x="15310" y="43"/>
                  </a:cubicBezTo>
                  <a:cubicBezTo>
                    <a:pt x="14345" y="135"/>
                    <a:pt x="13369" y="271"/>
                    <a:pt x="12419" y="523"/>
                  </a:cubicBezTo>
                  <a:cubicBezTo>
                    <a:pt x="11567" y="749"/>
                    <a:pt x="10708" y="1101"/>
                    <a:pt x="9969" y="1732"/>
                  </a:cubicBezTo>
                  <a:cubicBezTo>
                    <a:pt x="9208" y="2380"/>
                    <a:pt x="8645" y="3295"/>
                    <a:pt x="8286" y="4407"/>
                  </a:cubicBezTo>
                  <a:cubicBezTo>
                    <a:pt x="7913" y="5562"/>
                    <a:pt x="7721" y="6848"/>
                    <a:pt x="7181" y="7894"/>
                  </a:cubicBezTo>
                  <a:cubicBezTo>
                    <a:pt x="6690" y="8846"/>
                    <a:pt x="5860" y="9353"/>
                    <a:pt x="5038" y="9557"/>
                  </a:cubicBezTo>
                  <a:cubicBezTo>
                    <a:pt x="4062" y="9797"/>
                    <a:pt x="3054" y="9542"/>
                    <a:pt x="2115" y="9178"/>
                  </a:cubicBezTo>
                  <a:cubicBezTo>
                    <a:pt x="1591" y="8974"/>
                    <a:pt x="1078" y="8731"/>
                    <a:pt x="565" y="8489"/>
                  </a:cubicBezTo>
                  <a:cubicBezTo>
                    <a:pt x="337" y="8382"/>
                    <a:pt x="77" y="8613"/>
                    <a:pt x="16" y="8911"/>
                  </a:cubicBezTo>
                  <a:cubicBezTo>
                    <a:pt x="-52" y="9241"/>
                    <a:pt x="99" y="9542"/>
                    <a:pt x="326" y="9649"/>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8" name="9Slide.vn 351"/>
            <p:cNvSpPr/>
            <p:nvPr/>
          </p:nvSpPr>
          <p:spPr>
            <a:xfrm>
              <a:off x="2692780" y="2028501"/>
              <a:ext cx="752791" cy="1104921"/>
            </a:xfrm>
            <a:custGeom>
              <a:avLst/>
              <a:gdLst/>
              <a:ahLst/>
              <a:cxnLst>
                <a:cxn ang="0">
                  <a:pos x="wd2" y="hd2"/>
                </a:cxn>
                <a:cxn ang="5400000">
                  <a:pos x="wd2" y="hd2"/>
                </a:cxn>
                <a:cxn ang="10800000">
                  <a:pos x="wd2" y="hd2"/>
                </a:cxn>
                <a:cxn ang="16200000">
                  <a:pos x="wd2" y="hd2"/>
                </a:cxn>
              </a:cxnLst>
              <a:rect l="0" t="0" r="r" b="b"/>
              <a:pathLst>
                <a:path w="21154" h="21278" extrusionOk="0">
                  <a:moveTo>
                    <a:pt x="384" y="210"/>
                  </a:moveTo>
                  <a:cubicBezTo>
                    <a:pt x="-379" y="1056"/>
                    <a:pt x="60" y="2209"/>
                    <a:pt x="1132" y="2831"/>
                  </a:cubicBezTo>
                  <a:cubicBezTo>
                    <a:pt x="2381" y="3558"/>
                    <a:pt x="4083" y="3624"/>
                    <a:pt x="5638" y="3481"/>
                  </a:cubicBezTo>
                  <a:cubicBezTo>
                    <a:pt x="6516" y="3400"/>
                    <a:pt x="7381" y="3261"/>
                    <a:pt x="8262" y="3201"/>
                  </a:cubicBezTo>
                  <a:cubicBezTo>
                    <a:pt x="8952" y="3155"/>
                    <a:pt x="9645" y="3157"/>
                    <a:pt x="10335" y="3201"/>
                  </a:cubicBezTo>
                  <a:cubicBezTo>
                    <a:pt x="11691" y="3291"/>
                    <a:pt x="13040" y="3578"/>
                    <a:pt x="14245" y="4011"/>
                  </a:cubicBezTo>
                  <a:cubicBezTo>
                    <a:pt x="16738" y="4908"/>
                    <a:pt x="18615" y="6424"/>
                    <a:pt x="19412" y="8281"/>
                  </a:cubicBezTo>
                  <a:cubicBezTo>
                    <a:pt x="20233" y="10193"/>
                    <a:pt x="19909" y="12247"/>
                    <a:pt x="18487" y="13984"/>
                  </a:cubicBezTo>
                  <a:cubicBezTo>
                    <a:pt x="17583" y="15091"/>
                    <a:pt x="16391" y="16075"/>
                    <a:pt x="15520" y="17196"/>
                  </a:cubicBezTo>
                  <a:cubicBezTo>
                    <a:pt x="14621" y="18353"/>
                    <a:pt x="14067" y="19641"/>
                    <a:pt x="14428" y="20952"/>
                  </a:cubicBezTo>
                  <a:cubicBezTo>
                    <a:pt x="14493" y="21189"/>
                    <a:pt x="14909" y="21323"/>
                    <a:pt x="15228" y="21264"/>
                  </a:cubicBezTo>
                  <a:cubicBezTo>
                    <a:pt x="15588" y="21196"/>
                    <a:pt x="15748" y="20952"/>
                    <a:pt x="15682" y="20716"/>
                  </a:cubicBezTo>
                  <a:cubicBezTo>
                    <a:pt x="15390" y="19655"/>
                    <a:pt x="15923" y="18574"/>
                    <a:pt x="16644" y="17646"/>
                  </a:cubicBezTo>
                  <a:cubicBezTo>
                    <a:pt x="17408" y="16666"/>
                    <a:pt x="18414" y="15788"/>
                    <a:pt x="19261" y="14842"/>
                  </a:cubicBezTo>
                  <a:cubicBezTo>
                    <a:pt x="20055" y="13952"/>
                    <a:pt x="20667" y="12992"/>
                    <a:pt x="20947" y="11962"/>
                  </a:cubicBezTo>
                  <a:cubicBezTo>
                    <a:pt x="21218" y="10957"/>
                    <a:pt x="21221" y="9940"/>
                    <a:pt x="20967" y="8933"/>
                  </a:cubicBezTo>
                  <a:cubicBezTo>
                    <a:pt x="20468" y="6956"/>
                    <a:pt x="18892" y="5188"/>
                    <a:pt x="16569" y="3972"/>
                  </a:cubicBezTo>
                  <a:cubicBezTo>
                    <a:pt x="14339" y="2804"/>
                    <a:pt x="11466" y="2173"/>
                    <a:pt x="8659" y="2290"/>
                  </a:cubicBezTo>
                  <a:cubicBezTo>
                    <a:pt x="6885" y="2363"/>
                    <a:pt x="5052" y="2863"/>
                    <a:pt x="3275" y="2578"/>
                  </a:cubicBezTo>
                  <a:cubicBezTo>
                    <a:pt x="2598" y="2469"/>
                    <a:pt x="1942" y="2243"/>
                    <a:pt x="1576" y="1820"/>
                  </a:cubicBezTo>
                  <a:cubicBezTo>
                    <a:pt x="1265" y="1460"/>
                    <a:pt x="1179" y="1023"/>
                    <a:pt x="1508" y="660"/>
                  </a:cubicBezTo>
                  <a:cubicBezTo>
                    <a:pt x="1947" y="171"/>
                    <a:pt x="823" y="-277"/>
                    <a:pt x="384" y="210"/>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89" name="9Slide.vn 352"/>
            <p:cNvSpPr/>
            <p:nvPr/>
          </p:nvSpPr>
          <p:spPr>
            <a:xfrm>
              <a:off x="1941967" y="2123201"/>
              <a:ext cx="553968" cy="1000252"/>
            </a:xfrm>
            <a:custGeom>
              <a:avLst/>
              <a:gdLst/>
              <a:ahLst/>
              <a:cxnLst>
                <a:cxn ang="0">
                  <a:pos x="wd2" y="hd2"/>
                </a:cxn>
                <a:cxn ang="5400000">
                  <a:pos x="wd2" y="hd2"/>
                </a:cxn>
                <a:cxn ang="10800000">
                  <a:pos x="wd2" y="hd2"/>
                </a:cxn>
                <a:cxn ang="16200000">
                  <a:pos x="wd2" y="hd2"/>
                </a:cxn>
              </a:cxnLst>
              <a:rect l="0" t="0" r="r" b="b"/>
              <a:pathLst>
                <a:path w="20259" h="21048" extrusionOk="0">
                  <a:moveTo>
                    <a:pt x="17923" y="136"/>
                  </a:moveTo>
                  <a:cubicBezTo>
                    <a:pt x="15719" y="1330"/>
                    <a:pt x="16226" y="3261"/>
                    <a:pt x="17114" y="4743"/>
                  </a:cubicBezTo>
                  <a:cubicBezTo>
                    <a:pt x="17617" y="5581"/>
                    <a:pt x="18229" y="6391"/>
                    <a:pt x="18501" y="7268"/>
                  </a:cubicBezTo>
                  <a:cubicBezTo>
                    <a:pt x="18736" y="8021"/>
                    <a:pt x="18641" y="8865"/>
                    <a:pt x="17699" y="9456"/>
                  </a:cubicBezTo>
                  <a:cubicBezTo>
                    <a:pt x="16763" y="10045"/>
                    <a:pt x="15379" y="10298"/>
                    <a:pt x="14093" y="10530"/>
                  </a:cubicBezTo>
                  <a:cubicBezTo>
                    <a:pt x="12589" y="10803"/>
                    <a:pt x="11110" y="11096"/>
                    <a:pt x="9681" y="11480"/>
                  </a:cubicBezTo>
                  <a:cubicBezTo>
                    <a:pt x="6814" y="12251"/>
                    <a:pt x="4171" y="13368"/>
                    <a:pt x="2354" y="14878"/>
                  </a:cubicBezTo>
                  <a:cubicBezTo>
                    <a:pt x="337" y="16551"/>
                    <a:pt x="-578" y="18716"/>
                    <a:pt x="385" y="20704"/>
                  </a:cubicBezTo>
                  <a:cubicBezTo>
                    <a:pt x="677" y="21307"/>
                    <a:pt x="2310" y="21051"/>
                    <a:pt x="2017" y="20446"/>
                  </a:cubicBezTo>
                  <a:cubicBezTo>
                    <a:pt x="1218" y="18800"/>
                    <a:pt x="1949" y="17052"/>
                    <a:pt x="3514" y="15631"/>
                  </a:cubicBezTo>
                  <a:cubicBezTo>
                    <a:pt x="5130" y="14165"/>
                    <a:pt x="7657" y="13114"/>
                    <a:pt x="10344" y="12374"/>
                  </a:cubicBezTo>
                  <a:cubicBezTo>
                    <a:pt x="11698" y="12002"/>
                    <a:pt x="13110" y="11730"/>
                    <a:pt x="14539" y="11472"/>
                  </a:cubicBezTo>
                  <a:cubicBezTo>
                    <a:pt x="15906" y="11225"/>
                    <a:pt x="17287" y="10943"/>
                    <a:pt x="18406" y="10411"/>
                  </a:cubicBezTo>
                  <a:cubicBezTo>
                    <a:pt x="21022" y="9168"/>
                    <a:pt x="20393" y="7129"/>
                    <a:pt x="19396" y="5512"/>
                  </a:cubicBezTo>
                  <a:cubicBezTo>
                    <a:pt x="18886" y="4684"/>
                    <a:pt x="18274" y="3872"/>
                    <a:pt x="18090" y="2991"/>
                  </a:cubicBezTo>
                  <a:cubicBezTo>
                    <a:pt x="17927" y="2210"/>
                    <a:pt x="18069" y="1392"/>
                    <a:pt x="19110" y="828"/>
                  </a:cubicBezTo>
                  <a:cubicBezTo>
                    <a:pt x="19916" y="394"/>
                    <a:pt x="18716" y="-293"/>
                    <a:pt x="17923" y="136"/>
                  </a:cubicBezTo>
                  <a:close/>
                </a:path>
              </a:pathLst>
            </a:cu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0" name="9Slide.vn 353"/>
            <p:cNvSpPr/>
            <p:nvPr/>
          </p:nvSpPr>
          <p:spPr>
            <a:xfrm rot="19149866">
              <a:off x="3675419" y="688141"/>
              <a:ext cx="182496" cy="290394"/>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1" name="9Slide.vn 354"/>
            <p:cNvSpPr/>
            <p:nvPr/>
          </p:nvSpPr>
          <p:spPr>
            <a:xfrm rot="18900000">
              <a:off x="3665627" y="5138142"/>
              <a:ext cx="290387" cy="182493"/>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2" name="9Slide.vn 355"/>
            <p:cNvSpPr/>
            <p:nvPr/>
          </p:nvSpPr>
          <p:spPr>
            <a:xfrm rot="18900000">
              <a:off x="4413779" y="4572089"/>
              <a:ext cx="382656" cy="240346"/>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3" name="9Slide.vn 356"/>
            <p:cNvSpPr/>
            <p:nvPr/>
          </p:nvSpPr>
          <p:spPr>
            <a:xfrm rot="18900000">
              <a:off x="4484907" y="1185784"/>
              <a:ext cx="240346" cy="382656"/>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4" name="9Slide.vn 357"/>
            <p:cNvSpPr/>
            <p:nvPr/>
          </p:nvSpPr>
          <p:spPr>
            <a:xfrm>
              <a:off x="4283864" y="2802966"/>
              <a:ext cx="240348" cy="382659"/>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5" name="9Slide.vn 358"/>
            <p:cNvSpPr/>
            <p:nvPr/>
          </p:nvSpPr>
          <p:spPr>
            <a:xfrm rot="17186380">
              <a:off x="4463021" y="3759650"/>
              <a:ext cx="382652" cy="240344"/>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6" name="9Slide.vn 359"/>
            <p:cNvSpPr/>
            <p:nvPr/>
          </p:nvSpPr>
          <p:spPr>
            <a:xfrm rot="20241354">
              <a:off x="4534087" y="1954511"/>
              <a:ext cx="240344" cy="382653"/>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597" name="9Slide.vn 360"/>
            <p:cNvSpPr/>
            <p:nvPr/>
          </p:nvSpPr>
          <p:spPr>
            <a:xfrm>
              <a:off x="4910218" y="2698139"/>
              <a:ext cx="372055" cy="592312"/>
            </a:xfrm>
            <a:prstGeom prst="ellipse">
              <a:avLst/>
            </a:prstGeom>
            <a:solidFill>
              <a:srgbClr val="20225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1599" name="9Slide.vn 361"/>
          <p:cNvSpPr txBox="1"/>
          <p:nvPr/>
        </p:nvSpPr>
        <p:spPr>
          <a:xfrm>
            <a:off x="22123285" y="5266409"/>
            <a:ext cx="837089"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DNA</a:t>
            </a:r>
          </a:p>
        </p:txBody>
      </p:sp>
      <p:sp>
        <p:nvSpPr>
          <p:cNvPr id="1600" name="9Slide.vn 362"/>
          <p:cNvSpPr txBox="1"/>
          <p:nvPr/>
        </p:nvSpPr>
        <p:spPr>
          <a:xfrm>
            <a:off x="17505319" y="4800708"/>
            <a:ext cx="954107"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Head</a:t>
            </a:r>
          </a:p>
        </p:txBody>
      </p:sp>
      <p:sp>
        <p:nvSpPr>
          <p:cNvPr id="1601" name="9Slide.vn 363"/>
          <p:cNvSpPr txBox="1"/>
          <p:nvPr/>
        </p:nvSpPr>
        <p:spPr>
          <a:xfrm>
            <a:off x="18051491" y="6320816"/>
            <a:ext cx="907621"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Neck</a:t>
            </a:r>
          </a:p>
        </p:txBody>
      </p:sp>
      <p:sp>
        <p:nvSpPr>
          <p:cNvPr id="1602" name="9Slide.vn 364"/>
          <p:cNvSpPr txBox="1"/>
          <p:nvPr/>
        </p:nvSpPr>
        <p:spPr>
          <a:xfrm>
            <a:off x="21476304" y="6580506"/>
            <a:ext cx="1015021"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Collar</a:t>
            </a:r>
          </a:p>
        </p:txBody>
      </p:sp>
      <p:sp>
        <p:nvSpPr>
          <p:cNvPr id="1603" name="9Slide.vn 365"/>
          <p:cNvSpPr txBox="1"/>
          <p:nvPr/>
        </p:nvSpPr>
        <p:spPr>
          <a:xfrm>
            <a:off x="17973075" y="7559785"/>
            <a:ext cx="1231427"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Sheath</a:t>
            </a:r>
          </a:p>
        </p:txBody>
      </p:sp>
      <p:sp>
        <p:nvSpPr>
          <p:cNvPr id="1604" name="9Slide.vn 366"/>
          <p:cNvSpPr txBox="1"/>
          <p:nvPr/>
        </p:nvSpPr>
        <p:spPr>
          <a:xfrm>
            <a:off x="22072382" y="9034026"/>
            <a:ext cx="1539204"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Tail Fiber</a:t>
            </a:r>
          </a:p>
        </p:txBody>
      </p:sp>
      <p:sp>
        <p:nvSpPr>
          <p:cNvPr id="1605" name="9Slide.vn 367"/>
          <p:cNvSpPr txBox="1"/>
          <p:nvPr/>
        </p:nvSpPr>
        <p:spPr>
          <a:xfrm>
            <a:off x="19988521" y="12198201"/>
            <a:ext cx="1754006"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Base Plate</a:t>
            </a:r>
          </a:p>
        </p:txBody>
      </p:sp>
      <p:sp>
        <p:nvSpPr>
          <p:cNvPr id="1606" name="9Slide.vn 368"/>
          <p:cNvSpPr/>
          <p:nvPr/>
        </p:nvSpPr>
        <p:spPr>
          <a:xfrm flipH="1">
            <a:off x="20827924" y="5592793"/>
            <a:ext cx="1269729" cy="1"/>
          </a:xfrm>
          <a:prstGeom prst="line">
            <a:avLst/>
          </a:prstGeom>
          <a:ln w="50800">
            <a:solidFill>
              <a:schemeClr val="bg1">
                <a:lumMod val="85000"/>
              </a:schemeClr>
            </a:solidFill>
            <a:miter/>
          </a:ln>
        </p:spPr>
        <p:txBody>
          <a:bodyPr tIns="91439" bIns="91439"/>
          <a:lstStyle/>
          <a:p>
            <a:endParaRPr/>
          </a:p>
        </p:txBody>
      </p:sp>
      <p:sp>
        <p:nvSpPr>
          <p:cNvPr id="1607" name="9Slide.vn 369"/>
          <p:cNvSpPr/>
          <p:nvPr/>
        </p:nvSpPr>
        <p:spPr>
          <a:xfrm flipH="1">
            <a:off x="18511133" y="5125899"/>
            <a:ext cx="1269729" cy="1"/>
          </a:xfrm>
          <a:prstGeom prst="line">
            <a:avLst/>
          </a:prstGeom>
          <a:ln w="50800">
            <a:solidFill>
              <a:schemeClr val="bg1">
                <a:lumMod val="85000"/>
              </a:schemeClr>
            </a:solidFill>
            <a:miter/>
          </a:ln>
        </p:spPr>
        <p:txBody>
          <a:bodyPr tIns="91439" bIns="91439"/>
          <a:lstStyle/>
          <a:p>
            <a:endParaRPr/>
          </a:p>
        </p:txBody>
      </p:sp>
      <p:sp>
        <p:nvSpPr>
          <p:cNvPr id="1608" name="9Slide.vn 370"/>
          <p:cNvSpPr/>
          <p:nvPr/>
        </p:nvSpPr>
        <p:spPr>
          <a:xfrm flipH="1">
            <a:off x="19019440" y="6618565"/>
            <a:ext cx="1269729" cy="1"/>
          </a:xfrm>
          <a:prstGeom prst="line">
            <a:avLst/>
          </a:prstGeom>
          <a:ln w="50800">
            <a:solidFill>
              <a:schemeClr val="bg1">
                <a:lumMod val="85000"/>
              </a:schemeClr>
            </a:solidFill>
            <a:miter/>
          </a:ln>
        </p:spPr>
        <p:txBody>
          <a:bodyPr tIns="91439" bIns="91439"/>
          <a:lstStyle/>
          <a:p>
            <a:endParaRPr/>
          </a:p>
        </p:txBody>
      </p:sp>
      <p:sp>
        <p:nvSpPr>
          <p:cNvPr id="1609" name="9Slide.vn 371"/>
          <p:cNvSpPr/>
          <p:nvPr/>
        </p:nvSpPr>
        <p:spPr>
          <a:xfrm flipH="1">
            <a:off x="20766513" y="6887818"/>
            <a:ext cx="696275" cy="1"/>
          </a:xfrm>
          <a:prstGeom prst="line">
            <a:avLst/>
          </a:prstGeom>
          <a:ln w="50800">
            <a:solidFill>
              <a:schemeClr val="bg1">
                <a:lumMod val="85000"/>
              </a:schemeClr>
            </a:solidFill>
            <a:miter/>
          </a:ln>
        </p:spPr>
        <p:txBody>
          <a:bodyPr tIns="91439" bIns="91439"/>
          <a:lstStyle/>
          <a:p>
            <a:endParaRPr/>
          </a:p>
        </p:txBody>
      </p:sp>
      <p:sp>
        <p:nvSpPr>
          <p:cNvPr id="1610" name="9Slide.vn 372"/>
          <p:cNvSpPr/>
          <p:nvPr/>
        </p:nvSpPr>
        <p:spPr>
          <a:xfrm flipH="1">
            <a:off x="19229624" y="7859738"/>
            <a:ext cx="918769" cy="1"/>
          </a:xfrm>
          <a:prstGeom prst="line">
            <a:avLst/>
          </a:prstGeom>
          <a:ln w="50800">
            <a:solidFill>
              <a:schemeClr val="bg1">
                <a:lumMod val="85000"/>
              </a:schemeClr>
            </a:solidFill>
            <a:miter/>
          </a:ln>
        </p:spPr>
        <p:txBody>
          <a:bodyPr tIns="91439" bIns="91439"/>
          <a:lstStyle/>
          <a:p>
            <a:endParaRPr/>
          </a:p>
        </p:txBody>
      </p:sp>
      <p:sp>
        <p:nvSpPr>
          <p:cNvPr id="1611" name="9Slide.vn 373"/>
          <p:cNvSpPr/>
          <p:nvPr/>
        </p:nvSpPr>
        <p:spPr>
          <a:xfrm flipH="1">
            <a:off x="21106085" y="9350765"/>
            <a:ext cx="918769" cy="1"/>
          </a:xfrm>
          <a:prstGeom prst="line">
            <a:avLst/>
          </a:prstGeom>
          <a:ln w="50800">
            <a:solidFill>
              <a:schemeClr val="bg1">
                <a:lumMod val="85000"/>
              </a:schemeClr>
            </a:solidFill>
            <a:miter/>
          </a:ln>
        </p:spPr>
        <p:txBody>
          <a:bodyPr tIns="91439" bIns="91439"/>
          <a:lstStyle/>
          <a:p>
            <a:endParaRPr/>
          </a:p>
        </p:txBody>
      </p:sp>
      <p:sp>
        <p:nvSpPr>
          <p:cNvPr id="1612" name="9Slide.vn 374"/>
          <p:cNvSpPr/>
          <p:nvPr/>
        </p:nvSpPr>
        <p:spPr>
          <a:xfrm flipH="1" flipV="1">
            <a:off x="20600905" y="9390575"/>
            <a:ext cx="106014" cy="2887049"/>
          </a:xfrm>
          <a:prstGeom prst="line">
            <a:avLst/>
          </a:prstGeom>
          <a:ln w="50800">
            <a:solidFill>
              <a:schemeClr val="bg1">
                <a:lumMod val="85000"/>
              </a:schemeClr>
            </a:solidFill>
            <a:miter/>
          </a:ln>
        </p:spPr>
        <p:txBody>
          <a:bodyPr tIns="91439" bIns="91439"/>
          <a:lstStyle/>
          <a:p>
            <a:endParaRPr/>
          </a:p>
        </p:txBody>
      </p:sp>
      <p:sp>
        <p:nvSpPr>
          <p:cNvPr id="1613" name="9Slide.vn 375"/>
          <p:cNvSpPr txBox="1"/>
          <p:nvPr/>
        </p:nvSpPr>
        <p:spPr>
          <a:xfrm>
            <a:off x="9027940" y="3459043"/>
            <a:ext cx="2252540"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Nucleoprotein</a:t>
            </a:r>
          </a:p>
        </p:txBody>
      </p:sp>
      <p:sp>
        <p:nvSpPr>
          <p:cNvPr id="1614" name="9Slide.vn 376"/>
          <p:cNvSpPr txBox="1"/>
          <p:nvPr/>
        </p:nvSpPr>
        <p:spPr>
          <a:xfrm>
            <a:off x="6205721" y="5311821"/>
            <a:ext cx="2310248"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Livid Envelope</a:t>
            </a:r>
          </a:p>
        </p:txBody>
      </p:sp>
      <p:sp>
        <p:nvSpPr>
          <p:cNvPr id="1615" name="9Slide.vn 377"/>
          <p:cNvSpPr txBox="1"/>
          <p:nvPr/>
        </p:nvSpPr>
        <p:spPr>
          <a:xfrm>
            <a:off x="7017515" y="11864551"/>
            <a:ext cx="1156086"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Capsid</a:t>
            </a:r>
          </a:p>
        </p:txBody>
      </p:sp>
      <p:sp>
        <p:nvSpPr>
          <p:cNvPr id="1616" name="9Slide.vn 378"/>
          <p:cNvSpPr txBox="1"/>
          <p:nvPr/>
        </p:nvSpPr>
        <p:spPr>
          <a:xfrm>
            <a:off x="12576174" y="12576516"/>
            <a:ext cx="2420856"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Neuraminidase</a:t>
            </a:r>
          </a:p>
        </p:txBody>
      </p:sp>
      <p:sp>
        <p:nvSpPr>
          <p:cNvPr id="1617" name="9Slide.vn 379"/>
          <p:cNvSpPr txBox="1"/>
          <p:nvPr/>
        </p:nvSpPr>
        <p:spPr>
          <a:xfrm>
            <a:off x="13182871" y="3560678"/>
            <a:ext cx="2361544"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800"/>
            </a:lvl1pPr>
          </a:lstStyle>
          <a:p>
            <a:r>
              <a:rPr>
                <a:solidFill>
                  <a:srgbClr val="7E7E7E"/>
                </a:solidFill>
              </a:rPr>
              <a:t>Hemagglutinin</a:t>
            </a:r>
          </a:p>
        </p:txBody>
      </p:sp>
      <p:sp>
        <p:nvSpPr>
          <p:cNvPr id="1618" name="9Slide.vn 380"/>
          <p:cNvSpPr/>
          <p:nvPr/>
        </p:nvSpPr>
        <p:spPr>
          <a:xfrm flipV="1">
            <a:off x="8233641" y="9160668"/>
            <a:ext cx="2564805" cy="2741849"/>
          </a:xfrm>
          <a:prstGeom prst="line">
            <a:avLst/>
          </a:prstGeom>
          <a:ln w="50800">
            <a:solidFill>
              <a:schemeClr val="bg1">
                <a:lumMod val="85000"/>
              </a:schemeClr>
            </a:solidFill>
            <a:miter/>
          </a:ln>
        </p:spPr>
        <p:txBody>
          <a:bodyPr tIns="91439" bIns="91439"/>
          <a:lstStyle/>
          <a:p>
            <a:endParaRPr/>
          </a:p>
        </p:txBody>
      </p:sp>
      <p:sp>
        <p:nvSpPr>
          <p:cNvPr id="1619" name="9Slide.vn 381"/>
          <p:cNvSpPr/>
          <p:nvPr/>
        </p:nvSpPr>
        <p:spPr>
          <a:xfrm>
            <a:off x="8635286" y="5742512"/>
            <a:ext cx="1884805" cy="496126"/>
          </a:xfrm>
          <a:prstGeom prst="line">
            <a:avLst/>
          </a:prstGeom>
          <a:ln w="50800">
            <a:solidFill>
              <a:schemeClr val="bg1">
                <a:lumMod val="85000"/>
              </a:schemeClr>
            </a:solidFill>
            <a:miter/>
          </a:ln>
        </p:spPr>
        <p:txBody>
          <a:bodyPr tIns="91439" bIns="91439"/>
          <a:lstStyle/>
          <a:p>
            <a:endParaRPr/>
          </a:p>
        </p:txBody>
      </p:sp>
      <p:sp>
        <p:nvSpPr>
          <p:cNvPr id="1620" name="9Slide.vn 382"/>
          <p:cNvSpPr/>
          <p:nvPr/>
        </p:nvSpPr>
        <p:spPr>
          <a:xfrm>
            <a:off x="10546118" y="4137023"/>
            <a:ext cx="1291027" cy="3072713"/>
          </a:xfrm>
          <a:prstGeom prst="line">
            <a:avLst/>
          </a:prstGeom>
          <a:ln w="50800">
            <a:solidFill>
              <a:schemeClr val="bg1">
                <a:lumMod val="85000"/>
              </a:schemeClr>
            </a:solidFill>
            <a:miter/>
          </a:ln>
        </p:spPr>
        <p:txBody>
          <a:bodyPr tIns="91439" bIns="91439"/>
          <a:lstStyle/>
          <a:p>
            <a:endParaRPr/>
          </a:p>
        </p:txBody>
      </p:sp>
      <p:sp>
        <p:nvSpPr>
          <p:cNvPr id="1621" name="9Slide.vn 383"/>
          <p:cNvSpPr/>
          <p:nvPr/>
        </p:nvSpPr>
        <p:spPr>
          <a:xfrm>
            <a:off x="13137473" y="10588107"/>
            <a:ext cx="271886" cy="1887758"/>
          </a:xfrm>
          <a:prstGeom prst="line">
            <a:avLst/>
          </a:prstGeom>
          <a:ln w="50800">
            <a:solidFill>
              <a:schemeClr val="bg1">
                <a:lumMod val="85000"/>
              </a:schemeClr>
            </a:solidFill>
            <a:miter/>
          </a:ln>
        </p:spPr>
        <p:txBody>
          <a:bodyPr tIns="91439" bIns="91439"/>
          <a:lstStyle/>
          <a:p>
            <a:endParaRPr/>
          </a:p>
        </p:txBody>
      </p:sp>
      <p:sp>
        <p:nvSpPr>
          <p:cNvPr id="1622" name="9Slide.vn 384"/>
          <p:cNvSpPr/>
          <p:nvPr/>
        </p:nvSpPr>
        <p:spPr>
          <a:xfrm>
            <a:off x="13642052" y="4210203"/>
            <a:ext cx="202585" cy="2145085"/>
          </a:xfrm>
          <a:prstGeom prst="line">
            <a:avLst/>
          </a:prstGeom>
          <a:ln w="50800">
            <a:solidFill>
              <a:schemeClr val="bg1">
                <a:lumMod val="85000"/>
              </a:schemeClr>
            </a:solidFill>
            <a:miter/>
          </a:ln>
        </p:spPr>
        <p:txBody>
          <a:bodyPr tIns="91439" bIns="91439"/>
          <a:lstStyle/>
          <a:p>
            <a:endParaRPr/>
          </a:p>
        </p:txBody>
      </p:sp>
      <p:pic>
        <p:nvPicPr>
          <p:cNvPr id="389" name="Picture Placeholder 2">
            <a:extLst>
              <a:ext uri="{FF2B5EF4-FFF2-40B4-BE49-F238E27FC236}">
                <a16:creationId xmlns:a16="http://schemas.microsoft.com/office/drawing/2014/main" id="{D20E3CEF-E3EC-4A15-8717-75E4C907F10E}"/>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36"/>
                                        </p:tgtEl>
                                        <p:attrNameLst>
                                          <p:attrName>style.visibility</p:attrName>
                                        </p:attrNameLst>
                                      </p:cBhvr>
                                      <p:to>
                                        <p:strVal val="visible"/>
                                      </p:to>
                                    </p:set>
                                    <p:animEffect transition="in" filter="dissolve">
                                      <p:cBhvr>
                                        <p:cTn id="7" dur="500"/>
                                        <p:tgtEl>
                                          <p:spTgt spid="1236"/>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294"/>
                                        </p:tgtEl>
                                        <p:attrNameLst>
                                          <p:attrName>style.visibility</p:attrName>
                                        </p:attrNameLst>
                                      </p:cBhvr>
                                      <p:to>
                                        <p:strVal val="visible"/>
                                      </p:to>
                                    </p:set>
                                    <p:anim calcmode="lin" valueType="num">
                                      <p:cBhvr>
                                        <p:cTn id="11" dur="1000" fill="hold"/>
                                        <p:tgtEl>
                                          <p:spTgt spid="1294"/>
                                        </p:tgtEl>
                                        <p:attrNameLst>
                                          <p:attrName>ppt_x</p:attrName>
                                        </p:attrNameLst>
                                      </p:cBhvr>
                                      <p:tavLst>
                                        <p:tav tm="0">
                                          <p:val>
                                            <p:strVal val="#ppt_x"/>
                                          </p:val>
                                        </p:tav>
                                        <p:tav tm="100000">
                                          <p:val>
                                            <p:strVal val="#ppt_x"/>
                                          </p:val>
                                        </p:tav>
                                      </p:tavLst>
                                    </p:anim>
                                    <p:anim calcmode="lin" valueType="num">
                                      <p:cBhvr>
                                        <p:cTn id="12" dur="1000" fill="hold"/>
                                        <p:tgtEl>
                                          <p:spTgt spid="129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8" fill="hold" grpId="3" nodeType="afterEffect">
                                  <p:stCondLst>
                                    <p:cond delay="0"/>
                                  </p:stCondLst>
                                  <p:iterate>
                                    <p:tmAbs val="0"/>
                                  </p:iterate>
                                  <p:childTnLst>
                                    <p:set>
                                      <p:cBhvr>
                                        <p:cTn id="15" fill="hold"/>
                                        <p:tgtEl>
                                          <p:spTgt spid="1363"/>
                                        </p:tgtEl>
                                        <p:attrNameLst>
                                          <p:attrName>style.visibility</p:attrName>
                                        </p:attrNameLst>
                                      </p:cBhvr>
                                      <p:to>
                                        <p:strVal val="visible"/>
                                      </p:to>
                                    </p:set>
                                    <p:anim calcmode="lin" valueType="num">
                                      <p:cBhvr>
                                        <p:cTn id="16" dur="1000" fill="hold"/>
                                        <p:tgtEl>
                                          <p:spTgt spid="1363"/>
                                        </p:tgtEl>
                                        <p:attrNameLst>
                                          <p:attrName>ppt_x</p:attrName>
                                        </p:attrNameLst>
                                      </p:cBhvr>
                                      <p:tavLst>
                                        <p:tav tm="0">
                                          <p:val>
                                            <p:strVal val="0-#ppt_w/2"/>
                                          </p:val>
                                        </p:tav>
                                        <p:tav tm="100000">
                                          <p:val>
                                            <p:strVal val="#ppt_x"/>
                                          </p:val>
                                        </p:tav>
                                      </p:tavLst>
                                    </p:anim>
                                    <p:anim calcmode="lin" valueType="num">
                                      <p:cBhvr>
                                        <p:cTn id="17" dur="1000" fill="hold"/>
                                        <p:tgtEl>
                                          <p:spTgt spid="1363"/>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4" nodeType="afterEffect">
                                  <p:stCondLst>
                                    <p:cond delay="0"/>
                                  </p:stCondLst>
                                  <p:iterate>
                                    <p:tmAbs val="0"/>
                                  </p:iterate>
                                  <p:childTnLst>
                                    <p:set>
                                      <p:cBhvr>
                                        <p:cTn id="20" fill="hold"/>
                                        <p:tgtEl>
                                          <p:spTgt spid="1429"/>
                                        </p:tgtEl>
                                        <p:attrNameLst>
                                          <p:attrName>style.visibility</p:attrName>
                                        </p:attrNameLst>
                                      </p:cBhvr>
                                      <p:to>
                                        <p:strVal val="visible"/>
                                      </p:to>
                                    </p:set>
                                    <p:anim calcmode="lin" valueType="num">
                                      <p:cBhvr>
                                        <p:cTn id="21" dur="1000" fill="hold"/>
                                        <p:tgtEl>
                                          <p:spTgt spid="1429"/>
                                        </p:tgtEl>
                                        <p:attrNameLst>
                                          <p:attrName>ppt_x</p:attrName>
                                        </p:attrNameLst>
                                      </p:cBhvr>
                                      <p:tavLst>
                                        <p:tav tm="0">
                                          <p:val>
                                            <p:strVal val="0-#ppt_w/2"/>
                                          </p:val>
                                        </p:tav>
                                        <p:tav tm="100000">
                                          <p:val>
                                            <p:strVal val="#ppt_x"/>
                                          </p:val>
                                        </p:tav>
                                      </p:tavLst>
                                    </p:anim>
                                    <p:anim calcmode="lin" valueType="num">
                                      <p:cBhvr>
                                        <p:cTn id="22" dur="1000" fill="hold"/>
                                        <p:tgtEl>
                                          <p:spTgt spid="142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grpId="5" nodeType="afterEffect">
                                  <p:stCondLst>
                                    <p:cond delay="0"/>
                                  </p:stCondLst>
                                  <p:iterate>
                                    <p:tmAbs val="0"/>
                                  </p:iterate>
                                  <p:childTnLst>
                                    <p:set>
                                      <p:cBhvr>
                                        <p:cTn id="25" fill="hold"/>
                                        <p:tgtEl>
                                          <p:spTgt spid="1528"/>
                                        </p:tgtEl>
                                        <p:attrNameLst>
                                          <p:attrName>style.visibility</p:attrName>
                                        </p:attrNameLst>
                                      </p:cBhvr>
                                      <p:to>
                                        <p:strVal val="visible"/>
                                      </p:to>
                                    </p:set>
                                    <p:anim calcmode="lin" valueType="num">
                                      <p:cBhvr>
                                        <p:cTn id="26" dur="1000" fill="hold"/>
                                        <p:tgtEl>
                                          <p:spTgt spid="1528"/>
                                        </p:tgtEl>
                                        <p:attrNameLst>
                                          <p:attrName>ppt_x</p:attrName>
                                        </p:attrNameLst>
                                      </p:cBhvr>
                                      <p:tavLst>
                                        <p:tav tm="0">
                                          <p:val>
                                            <p:strVal val="0-#ppt_w/2"/>
                                          </p:val>
                                        </p:tav>
                                        <p:tav tm="100000">
                                          <p:val>
                                            <p:strVal val="#ppt_x"/>
                                          </p:val>
                                        </p:tav>
                                      </p:tavLst>
                                    </p:anim>
                                    <p:anim calcmode="lin" valueType="num">
                                      <p:cBhvr>
                                        <p:cTn id="27" dur="1000" fill="hold"/>
                                        <p:tgtEl>
                                          <p:spTgt spid="1528"/>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6" nodeType="afterEffect">
                                  <p:stCondLst>
                                    <p:cond delay="0"/>
                                  </p:stCondLst>
                                  <p:iterate>
                                    <p:tmAbs val="0"/>
                                  </p:iterate>
                                  <p:childTnLst>
                                    <p:set>
                                      <p:cBhvr>
                                        <p:cTn id="30" fill="hold"/>
                                        <p:tgtEl>
                                          <p:spTgt spid="1462"/>
                                        </p:tgtEl>
                                        <p:attrNameLst>
                                          <p:attrName>style.visibility</p:attrName>
                                        </p:attrNameLst>
                                      </p:cBhvr>
                                      <p:to>
                                        <p:strVal val="visible"/>
                                      </p:to>
                                    </p:set>
                                    <p:anim calcmode="lin" valueType="num">
                                      <p:cBhvr>
                                        <p:cTn id="31" dur="1000" fill="hold"/>
                                        <p:tgtEl>
                                          <p:spTgt spid="1462"/>
                                        </p:tgtEl>
                                        <p:attrNameLst>
                                          <p:attrName>ppt_x</p:attrName>
                                        </p:attrNameLst>
                                      </p:cBhvr>
                                      <p:tavLst>
                                        <p:tav tm="0">
                                          <p:val>
                                            <p:strVal val="0-#ppt_w/2"/>
                                          </p:val>
                                        </p:tav>
                                        <p:tav tm="100000">
                                          <p:val>
                                            <p:strVal val="#ppt_x"/>
                                          </p:val>
                                        </p:tav>
                                      </p:tavLst>
                                    </p:anim>
                                    <p:anim calcmode="lin" valueType="num">
                                      <p:cBhvr>
                                        <p:cTn id="32" dur="1000" fill="hold"/>
                                        <p:tgtEl>
                                          <p:spTgt spid="1462"/>
                                        </p:tgtEl>
                                        <p:attrNameLst>
                                          <p:attrName>ppt_y</p:attrName>
                                        </p:attrNameLst>
                                      </p:cBhvr>
                                      <p:tavLst>
                                        <p:tav tm="0">
                                          <p:val>
                                            <p:strVal val="#ppt_y"/>
                                          </p:val>
                                        </p:tav>
                                        <p:tav tm="100000">
                                          <p:val>
                                            <p:strVal val="#ppt_y"/>
                                          </p:val>
                                        </p:tav>
                                      </p:tavLst>
                                    </p:anim>
                                  </p:childTnLst>
                                </p:cTn>
                              </p:par>
                            </p:childTnLst>
                          </p:cTn>
                        </p:par>
                        <p:par>
                          <p:cTn id="33" fill="hold">
                            <p:stCondLst>
                              <p:cond delay="5500"/>
                            </p:stCondLst>
                            <p:childTnLst>
                              <p:par>
                                <p:cTn id="34" presetID="2" presetClass="entr" presetSubtype="8" fill="hold" grpId="7" nodeType="afterEffect">
                                  <p:stCondLst>
                                    <p:cond delay="0"/>
                                  </p:stCondLst>
                                  <p:iterate>
                                    <p:tmAbs val="0"/>
                                  </p:iterate>
                                  <p:childTnLst>
                                    <p:set>
                                      <p:cBhvr>
                                        <p:cTn id="35" fill="hold"/>
                                        <p:tgtEl>
                                          <p:spTgt spid="1396"/>
                                        </p:tgtEl>
                                        <p:attrNameLst>
                                          <p:attrName>style.visibility</p:attrName>
                                        </p:attrNameLst>
                                      </p:cBhvr>
                                      <p:to>
                                        <p:strVal val="visible"/>
                                      </p:to>
                                    </p:set>
                                    <p:anim calcmode="lin" valueType="num">
                                      <p:cBhvr>
                                        <p:cTn id="36" dur="1000" fill="hold"/>
                                        <p:tgtEl>
                                          <p:spTgt spid="1396"/>
                                        </p:tgtEl>
                                        <p:attrNameLst>
                                          <p:attrName>ppt_x</p:attrName>
                                        </p:attrNameLst>
                                      </p:cBhvr>
                                      <p:tavLst>
                                        <p:tav tm="0">
                                          <p:val>
                                            <p:strVal val="0-#ppt_w/2"/>
                                          </p:val>
                                        </p:tav>
                                        <p:tav tm="100000">
                                          <p:val>
                                            <p:strVal val="#ppt_x"/>
                                          </p:val>
                                        </p:tav>
                                      </p:tavLst>
                                    </p:anim>
                                    <p:anim calcmode="lin" valueType="num">
                                      <p:cBhvr>
                                        <p:cTn id="37" dur="1000" fill="hold"/>
                                        <p:tgtEl>
                                          <p:spTgt spid="1396"/>
                                        </p:tgtEl>
                                        <p:attrNameLst>
                                          <p:attrName>ppt_y</p:attrName>
                                        </p:attrNameLst>
                                      </p:cBhvr>
                                      <p:tavLst>
                                        <p:tav tm="0">
                                          <p:val>
                                            <p:strVal val="#ppt_y"/>
                                          </p:val>
                                        </p:tav>
                                        <p:tav tm="100000">
                                          <p:val>
                                            <p:strVal val="#ppt_y"/>
                                          </p:val>
                                        </p:tav>
                                      </p:tavLst>
                                    </p:anim>
                                  </p:childTnLst>
                                </p:cTn>
                              </p:par>
                            </p:childTnLst>
                          </p:cTn>
                        </p:par>
                        <p:par>
                          <p:cTn id="38" fill="hold">
                            <p:stCondLst>
                              <p:cond delay="6500"/>
                            </p:stCondLst>
                            <p:childTnLst>
                              <p:par>
                                <p:cTn id="39" presetID="2" presetClass="entr" presetSubtype="8" fill="hold" grpId="8" nodeType="afterEffect">
                                  <p:stCondLst>
                                    <p:cond delay="0"/>
                                  </p:stCondLst>
                                  <p:iterate>
                                    <p:tmAbs val="0"/>
                                  </p:iterate>
                                  <p:childTnLst>
                                    <p:set>
                                      <p:cBhvr>
                                        <p:cTn id="40" fill="hold"/>
                                        <p:tgtEl>
                                          <p:spTgt spid="1330"/>
                                        </p:tgtEl>
                                        <p:attrNameLst>
                                          <p:attrName>style.visibility</p:attrName>
                                        </p:attrNameLst>
                                      </p:cBhvr>
                                      <p:to>
                                        <p:strVal val="visible"/>
                                      </p:to>
                                    </p:set>
                                    <p:anim calcmode="lin" valueType="num">
                                      <p:cBhvr>
                                        <p:cTn id="41" dur="1000" fill="hold"/>
                                        <p:tgtEl>
                                          <p:spTgt spid="1330"/>
                                        </p:tgtEl>
                                        <p:attrNameLst>
                                          <p:attrName>ppt_x</p:attrName>
                                        </p:attrNameLst>
                                      </p:cBhvr>
                                      <p:tavLst>
                                        <p:tav tm="0">
                                          <p:val>
                                            <p:strVal val="0-#ppt_w/2"/>
                                          </p:val>
                                        </p:tav>
                                        <p:tav tm="100000">
                                          <p:val>
                                            <p:strVal val="#ppt_x"/>
                                          </p:val>
                                        </p:tav>
                                      </p:tavLst>
                                    </p:anim>
                                    <p:anim calcmode="lin" valueType="num">
                                      <p:cBhvr>
                                        <p:cTn id="42" dur="1000" fill="hold"/>
                                        <p:tgtEl>
                                          <p:spTgt spid="1330"/>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2" presetClass="entr" presetSubtype="8" fill="hold" grpId="9" nodeType="afterEffect">
                                  <p:stCondLst>
                                    <p:cond delay="0"/>
                                  </p:stCondLst>
                                  <p:iterate>
                                    <p:tmAbs val="0"/>
                                  </p:iterate>
                                  <p:childTnLst>
                                    <p:set>
                                      <p:cBhvr>
                                        <p:cTn id="45" fill="hold"/>
                                        <p:tgtEl>
                                          <p:spTgt spid="1495"/>
                                        </p:tgtEl>
                                        <p:attrNameLst>
                                          <p:attrName>style.visibility</p:attrName>
                                        </p:attrNameLst>
                                      </p:cBhvr>
                                      <p:to>
                                        <p:strVal val="visible"/>
                                      </p:to>
                                    </p:set>
                                    <p:anim calcmode="lin" valueType="num">
                                      <p:cBhvr>
                                        <p:cTn id="46" dur="1000" fill="hold"/>
                                        <p:tgtEl>
                                          <p:spTgt spid="1495"/>
                                        </p:tgtEl>
                                        <p:attrNameLst>
                                          <p:attrName>ppt_x</p:attrName>
                                        </p:attrNameLst>
                                      </p:cBhvr>
                                      <p:tavLst>
                                        <p:tav tm="0">
                                          <p:val>
                                            <p:strVal val="0-#ppt_w/2"/>
                                          </p:val>
                                        </p:tav>
                                        <p:tav tm="100000">
                                          <p:val>
                                            <p:strVal val="#ppt_x"/>
                                          </p:val>
                                        </p:tav>
                                      </p:tavLst>
                                    </p:anim>
                                    <p:anim calcmode="lin" valueType="num">
                                      <p:cBhvr>
                                        <p:cTn id="47" dur="1000" fill="hold"/>
                                        <p:tgtEl>
                                          <p:spTgt spid="1495"/>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2" presetClass="entr" presetSubtype="8" fill="hold" grpId="10" nodeType="afterEffect">
                                  <p:stCondLst>
                                    <p:cond delay="0"/>
                                  </p:stCondLst>
                                  <p:iterate>
                                    <p:tmAbs val="0"/>
                                  </p:iterate>
                                  <p:childTnLst>
                                    <p:set>
                                      <p:cBhvr>
                                        <p:cTn id="50" fill="hold"/>
                                        <p:tgtEl>
                                          <p:spTgt spid="1297"/>
                                        </p:tgtEl>
                                        <p:attrNameLst>
                                          <p:attrName>style.visibility</p:attrName>
                                        </p:attrNameLst>
                                      </p:cBhvr>
                                      <p:to>
                                        <p:strVal val="visible"/>
                                      </p:to>
                                    </p:set>
                                    <p:animEffect transition="in" filter="wipe(left)">
                                      <p:cBhvr>
                                        <p:cTn id="51" dur="500"/>
                                        <p:tgtEl>
                                          <p:spTgt spid="1297"/>
                                        </p:tgtEl>
                                      </p:cBhvr>
                                    </p:animEffect>
                                  </p:childTnLst>
                                </p:cTn>
                              </p:par>
                            </p:childTnLst>
                          </p:cTn>
                        </p:par>
                        <p:par>
                          <p:cTn id="52" fill="hold">
                            <p:stCondLst>
                              <p:cond delay="9000"/>
                            </p:stCondLst>
                            <p:childTnLst>
                              <p:par>
                                <p:cTn id="53" presetID="23" presetClass="entr" presetSubtype="16" fill="hold" grpId="11" nodeType="afterEffect">
                                  <p:stCondLst>
                                    <p:cond delay="0"/>
                                  </p:stCondLst>
                                  <p:iterate>
                                    <p:tmAbs val="0"/>
                                  </p:iterate>
                                  <p:childTnLst>
                                    <p:set>
                                      <p:cBhvr>
                                        <p:cTn id="54" fill="hold"/>
                                        <p:tgtEl>
                                          <p:spTgt spid="1598"/>
                                        </p:tgtEl>
                                        <p:attrNameLst>
                                          <p:attrName>style.visibility</p:attrName>
                                        </p:attrNameLst>
                                      </p:cBhvr>
                                      <p:to>
                                        <p:strVal val="visible"/>
                                      </p:to>
                                    </p:set>
                                    <p:anim calcmode="lin" valueType="num">
                                      <p:cBhvr>
                                        <p:cTn id="55" dur="500" fill="hold"/>
                                        <p:tgtEl>
                                          <p:spTgt spid="1598"/>
                                        </p:tgtEl>
                                        <p:attrNameLst>
                                          <p:attrName>ppt_w</p:attrName>
                                        </p:attrNameLst>
                                      </p:cBhvr>
                                      <p:tavLst>
                                        <p:tav tm="0">
                                          <p:val>
                                            <p:fltVal val="0"/>
                                          </p:val>
                                        </p:tav>
                                        <p:tav tm="100000">
                                          <p:val>
                                            <p:strVal val="#ppt_w"/>
                                          </p:val>
                                        </p:tav>
                                      </p:tavLst>
                                    </p:anim>
                                    <p:anim calcmode="lin" valueType="num">
                                      <p:cBhvr>
                                        <p:cTn id="56" dur="500" fill="hold"/>
                                        <p:tgtEl>
                                          <p:spTgt spid="1598"/>
                                        </p:tgtEl>
                                        <p:attrNameLst>
                                          <p:attrName>ppt_h</p:attrName>
                                        </p:attrNameLst>
                                      </p:cBhvr>
                                      <p:tavLst>
                                        <p:tav tm="0">
                                          <p:val>
                                            <p:fltVal val="0"/>
                                          </p:val>
                                        </p:tav>
                                        <p:tav tm="100000">
                                          <p:val>
                                            <p:strVal val="#ppt_h"/>
                                          </p:val>
                                        </p:tav>
                                      </p:tavLst>
                                    </p:anim>
                                  </p:childTnLst>
                                </p:cTn>
                              </p:par>
                            </p:childTnLst>
                          </p:cTn>
                        </p:par>
                        <p:par>
                          <p:cTn id="57" fill="hold">
                            <p:stCondLst>
                              <p:cond delay="9500"/>
                            </p:stCondLst>
                            <p:childTnLst>
                              <p:par>
                                <p:cTn id="58" presetID="22" presetClass="entr" presetSubtype="4" fill="hold" grpId="12" nodeType="afterEffect">
                                  <p:stCondLst>
                                    <p:cond delay="0"/>
                                  </p:stCondLst>
                                  <p:iterate>
                                    <p:tmAbs val="0"/>
                                  </p:iterate>
                                  <p:childTnLst>
                                    <p:set>
                                      <p:cBhvr>
                                        <p:cTn id="59" fill="hold"/>
                                        <p:tgtEl>
                                          <p:spTgt spid="1620"/>
                                        </p:tgtEl>
                                        <p:attrNameLst>
                                          <p:attrName>style.visibility</p:attrName>
                                        </p:attrNameLst>
                                      </p:cBhvr>
                                      <p:to>
                                        <p:strVal val="visible"/>
                                      </p:to>
                                    </p:set>
                                    <p:animEffect transition="in" filter="wipe(down)">
                                      <p:cBhvr>
                                        <p:cTn id="60" dur="500"/>
                                        <p:tgtEl>
                                          <p:spTgt spid="1620"/>
                                        </p:tgtEl>
                                      </p:cBhvr>
                                    </p:animEffect>
                                  </p:childTnLst>
                                </p:cTn>
                              </p:par>
                            </p:childTnLst>
                          </p:cTn>
                        </p:par>
                        <p:par>
                          <p:cTn id="61" fill="hold">
                            <p:stCondLst>
                              <p:cond delay="10000"/>
                            </p:stCondLst>
                            <p:childTnLst>
                              <p:par>
                                <p:cTn id="62" presetID="9" presetClass="entr" fill="hold" grpId="13" nodeType="afterEffect">
                                  <p:stCondLst>
                                    <p:cond delay="0"/>
                                  </p:stCondLst>
                                  <p:iterate>
                                    <p:tmAbs val="0"/>
                                  </p:iterate>
                                  <p:childTnLst>
                                    <p:set>
                                      <p:cBhvr>
                                        <p:cTn id="63" fill="hold"/>
                                        <p:tgtEl>
                                          <p:spTgt spid="1613"/>
                                        </p:tgtEl>
                                        <p:attrNameLst>
                                          <p:attrName>style.visibility</p:attrName>
                                        </p:attrNameLst>
                                      </p:cBhvr>
                                      <p:to>
                                        <p:strVal val="visible"/>
                                      </p:to>
                                    </p:set>
                                    <p:animEffect transition="in" filter="dissolve">
                                      <p:cBhvr>
                                        <p:cTn id="64" dur="500"/>
                                        <p:tgtEl>
                                          <p:spTgt spid="1613"/>
                                        </p:tgtEl>
                                      </p:cBhvr>
                                    </p:animEffect>
                                  </p:childTnLst>
                                </p:cTn>
                              </p:par>
                            </p:childTnLst>
                          </p:cTn>
                        </p:par>
                        <p:par>
                          <p:cTn id="65" fill="hold">
                            <p:stCondLst>
                              <p:cond delay="10500"/>
                            </p:stCondLst>
                            <p:childTnLst>
                              <p:par>
                                <p:cTn id="66" presetID="22" presetClass="entr" presetSubtype="2" fill="hold" grpId="14" nodeType="afterEffect">
                                  <p:stCondLst>
                                    <p:cond delay="0"/>
                                  </p:stCondLst>
                                  <p:iterate>
                                    <p:tmAbs val="0"/>
                                  </p:iterate>
                                  <p:childTnLst>
                                    <p:set>
                                      <p:cBhvr>
                                        <p:cTn id="67" fill="hold"/>
                                        <p:tgtEl>
                                          <p:spTgt spid="1619"/>
                                        </p:tgtEl>
                                        <p:attrNameLst>
                                          <p:attrName>style.visibility</p:attrName>
                                        </p:attrNameLst>
                                      </p:cBhvr>
                                      <p:to>
                                        <p:strVal val="visible"/>
                                      </p:to>
                                    </p:set>
                                    <p:animEffect transition="in" filter="wipe(right)">
                                      <p:cBhvr>
                                        <p:cTn id="68" dur="500"/>
                                        <p:tgtEl>
                                          <p:spTgt spid="1619"/>
                                        </p:tgtEl>
                                      </p:cBhvr>
                                    </p:animEffect>
                                  </p:childTnLst>
                                </p:cTn>
                              </p:par>
                            </p:childTnLst>
                          </p:cTn>
                        </p:par>
                        <p:par>
                          <p:cTn id="69" fill="hold">
                            <p:stCondLst>
                              <p:cond delay="11000"/>
                            </p:stCondLst>
                            <p:childTnLst>
                              <p:par>
                                <p:cTn id="70" presetID="9" presetClass="entr" fill="hold" grpId="15" nodeType="afterEffect">
                                  <p:stCondLst>
                                    <p:cond delay="0"/>
                                  </p:stCondLst>
                                  <p:iterate>
                                    <p:tmAbs val="0"/>
                                  </p:iterate>
                                  <p:childTnLst>
                                    <p:set>
                                      <p:cBhvr>
                                        <p:cTn id="71" fill="hold"/>
                                        <p:tgtEl>
                                          <p:spTgt spid="1614"/>
                                        </p:tgtEl>
                                        <p:attrNameLst>
                                          <p:attrName>style.visibility</p:attrName>
                                        </p:attrNameLst>
                                      </p:cBhvr>
                                      <p:to>
                                        <p:strVal val="visible"/>
                                      </p:to>
                                    </p:set>
                                    <p:animEffect transition="in" filter="dissolve">
                                      <p:cBhvr>
                                        <p:cTn id="72" dur="500"/>
                                        <p:tgtEl>
                                          <p:spTgt spid="1614"/>
                                        </p:tgtEl>
                                      </p:cBhvr>
                                    </p:animEffect>
                                  </p:childTnLst>
                                </p:cTn>
                              </p:par>
                            </p:childTnLst>
                          </p:cTn>
                        </p:par>
                        <p:par>
                          <p:cTn id="73" fill="hold">
                            <p:stCondLst>
                              <p:cond delay="11500"/>
                            </p:stCondLst>
                            <p:childTnLst>
                              <p:par>
                                <p:cTn id="74" presetID="22" presetClass="entr" presetSubtype="2" fill="hold" grpId="16" nodeType="afterEffect">
                                  <p:stCondLst>
                                    <p:cond delay="0"/>
                                  </p:stCondLst>
                                  <p:iterate>
                                    <p:tmAbs val="0"/>
                                  </p:iterate>
                                  <p:childTnLst>
                                    <p:set>
                                      <p:cBhvr>
                                        <p:cTn id="75" fill="hold"/>
                                        <p:tgtEl>
                                          <p:spTgt spid="1618"/>
                                        </p:tgtEl>
                                        <p:attrNameLst>
                                          <p:attrName>style.visibility</p:attrName>
                                        </p:attrNameLst>
                                      </p:cBhvr>
                                      <p:to>
                                        <p:strVal val="visible"/>
                                      </p:to>
                                    </p:set>
                                    <p:animEffect transition="in" filter="wipe(right)">
                                      <p:cBhvr>
                                        <p:cTn id="76" dur="500"/>
                                        <p:tgtEl>
                                          <p:spTgt spid="1618"/>
                                        </p:tgtEl>
                                      </p:cBhvr>
                                    </p:animEffect>
                                  </p:childTnLst>
                                </p:cTn>
                              </p:par>
                            </p:childTnLst>
                          </p:cTn>
                        </p:par>
                        <p:par>
                          <p:cTn id="77" fill="hold">
                            <p:stCondLst>
                              <p:cond delay="12000"/>
                            </p:stCondLst>
                            <p:childTnLst>
                              <p:par>
                                <p:cTn id="78" presetID="9" presetClass="entr" fill="hold" grpId="17" nodeType="afterEffect">
                                  <p:stCondLst>
                                    <p:cond delay="0"/>
                                  </p:stCondLst>
                                  <p:iterate>
                                    <p:tmAbs val="0"/>
                                  </p:iterate>
                                  <p:childTnLst>
                                    <p:set>
                                      <p:cBhvr>
                                        <p:cTn id="79" fill="hold"/>
                                        <p:tgtEl>
                                          <p:spTgt spid="1615"/>
                                        </p:tgtEl>
                                        <p:attrNameLst>
                                          <p:attrName>style.visibility</p:attrName>
                                        </p:attrNameLst>
                                      </p:cBhvr>
                                      <p:to>
                                        <p:strVal val="visible"/>
                                      </p:to>
                                    </p:set>
                                    <p:animEffect transition="in" filter="dissolve">
                                      <p:cBhvr>
                                        <p:cTn id="80" dur="500"/>
                                        <p:tgtEl>
                                          <p:spTgt spid="1615"/>
                                        </p:tgtEl>
                                      </p:cBhvr>
                                    </p:animEffect>
                                  </p:childTnLst>
                                </p:cTn>
                              </p:par>
                            </p:childTnLst>
                          </p:cTn>
                        </p:par>
                        <p:par>
                          <p:cTn id="81" fill="hold">
                            <p:stCondLst>
                              <p:cond delay="12500"/>
                            </p:stCondLst>
                            <p:childTnLst>
                              <p:par>
                                <p:cTn id="82" presetID="22" presetClass="entr" presetSubtype="1" fill="hold" grpId="18" nodeType="afterEffect">
                                  <p:stCondLst>
                                    <p:cond delay="0"/>
                                  </p:stCondLst>
                                  <p:iterate>
                                    <p:tmAbs val="0"/>
                                  </p:iterate>
                                  <p:childTnLst>
                                    <p:set>
                                      <p:cBhvr>
                                        <p:cTn id="83" fill="hold"/>
                                        <p:tgtEl>
                                          <p:spTgt spid="1621"/>
                                        </p:tgtEl>
                                        <p:attrNameLst>
                                          <p:attrName>style.visibility</p:attrName>
                                        </p:attrNameLst>
                                      </p:cBhvr>
                                      <p:to>
                                        <p:strVal val="visible"/>
                                      </p:to>
                                    </p:set>
                                    <p:animEffect transition="in" filter="wipe(up)">
                                      <p:cBhvr>
                                        <p:cTn id="84" dur="500"/>
                                        <p:tgtEl>
                                          <p:spTgt spid="1621"/>
                                        </p:tgtEl>
                                      </p:cBhvr>
                                    </p:animEffect>
                                  </p:childTnLst>
                                </p:cTn>
                              </p:par>
                            </p:childTnLst>
                          </p:cTn>
                        </p:par>
                        <p:par>
                          <p:cTn id="85" fill="hold">
                            <p:stCondLst>
                              <p:cond delay="13000"/>
                            </p:stCondLst>
                            <p:childTnLst>
                              <p:par>
                                <p:cTn id="86" presetID="9" presetClass="entr" fill="hold" grpId="19" nodeType="afterEffect">
                                  <p:stCondLst>
                                    <p:cond delay="0"/>
                                  </p:stCondLst>
                                  <p:iterate>
                                    <p:tmAbs val="0"/>
                                  </p:iterate>
                                  <p:childTnLst>
                                    <p:set>
                                      <p:cBhvr>
                                        <p:cTn id="87" fill="hold"/>
                                        <p:tgtEl>
                                          <p:spTgt spid="1616"/>
                                        </p:tgtEl>
                                        <p:attrNameLst>
                                          <p:attrName>style.visibility</p:attrName>
                                        </p:attrNameLst>
                                      </p:cBhvr>
                                      <p:to>
                                        <p:strVal val="visible"/>
                                      </p:to>
                                    </p:set>
                                    <p:animEffect transition="in" filter="dissolve">
                                      <p:cBhvr>
                                        <p:cTn id="88" dur="500"/>
                                        <p:tgtEl>
                                          <p:spTgt spid="1616"/>
                                        </p:tgtEl>
                                      </p:cBhvr>
                                    </p:animEffect>
                                  </p:childTnLst>
                                </p:cTn>
                              </p:par>
                            </p:childTnLst>
                          </p:cTn>
                        </p:par>
                        <p:par>
                          <p:cTn id="89" fill="hold">
                            <p:stCondLst>
                              <p:cond delay="13500"/>
                            </p:stCondLst>
                            <p:childTnLst>
                              <p:par>
                                <p:cTn id="90" presetID="22" presetClass="entr" presetSubtype="4" fill="hold" grpId="20" nodeType="afterEffect">
                                  <p:stCondLst>
                                    <p:cond delay="0"/>
                                  </p:stCondLst>
                                  <p:iterate>
                                    <p:tmAbs val="0"/>
                                  </p:iterate>
                                  <p:childTnLst>
                                    <p:set>
                                      <p:cBhvr>
                                        <p:cTn id="91" fill="hold"/>
                                        <p:tgtEl>
                                          <p:spTgt spid="1622"/>
                                        </p:tgtEl>
                                        <p:attrNameLst>
                                          <p:attrName>style.visibility</p:attrName>
                                        </p:attrNameLst>
                                      </p:cBhvr>
                                      <p:to>
                                        <p:strVal val="visible"/>
                                      </p:to>
                                    </p:set>
                                    <p:animEffect transition="in" filter="wipe(down)">
                                      <p:cBhvr>
                                        <p:cTn id="92" dur="500"/>
                                        <p:tgtEl>
                                          <p:spTgt spid="1622"/>
                                        </p:tgtEl>
                                      </p:cBhvr>
                                    </p:animEffect>
                                  </p:childTnLst>
                                </p:cTn>
                              </p:par>
                            </p:childTnLst>
                          </p:cTn>
                        </p:par>
                        <p:par>
                          <p:cTn id="93" fill="hold">
                            <p:stCondLst>
                              <p:cond delay="14000"/>
                            </p:stCondLst>
                            <p:childTnLst>
                              <p:par>
                                <p:cTn id="94" presetID="9" presetClass="entr" fill="hold" grpId="21" nodeType="afterEffect">
                                  <p:stCondLst>
                                    <p:cond delay="0"/>
                                  </p:stCondLst>
                                  <p:iterate>
                                    <p:tmAbs val="0"/>
                                  </p:iterate>
                                  <p:childTnLst>
                                    <p:set>
                                      <p:cBhvr>
                                        <p:cTn id="95" fill="hold"/>
                                        <p:tgtEl>
                                          <p:spTgt spid="1617"/>
                                        </p:tgtEl>
                                        <p:attrNameLst>
                                          <p:attrName>style.visibility</p:attrName>
                                        </p:attrNameLst>
                                      </p:cBhvr>
                                      <p:to>
                                        <p:strVal val="visible"/>
                                      </p:to>
                                    </p:set>
                                    <p:animEffect transition="in" filter="dissolve">
                                      <p:cBhvr>
                                        <p:cTn id="96" dur="500"/>
                                        <p:tgtEl>
                                          <p:spTgt spid="1617"/>
                                        </p:tgtEl>
                                      </p:cBhvr>
                                    </p:animEffect>
                                  </p:childTnLst>
                                </p:cTn>
                              </p:par>
                            </p:childTnLst>
                          </p:cTn>
                        </p:par>
                        <p:par>
                          <p:cTn id="97" fill="hold">
                            <p:stCondLst>
                              <p:cond delay="14500"/>
                            </p:stCondLst>
                            <p:childTnLst>
                              <p:par>
                                <p:cTn id="98" presetID="23" presetClass="entr" presetSubtype="16" fill="hold" grpId="22" nodeType="afterEffect">
                                  <p:stCondLst>
                                    <p:cond delay="0"/>
                                  </p:stCondLst>
                                  <p:iterate>
                                    <p:tmAbs val="0"/>
                                  </p:iterate>
                                  <p:childTnLst>
                                    <p:set>
                                      <p:cBhvr>
                                        <p:cTn id="99" fill="hold"/>
                                        <p:tgtEl>
                                          <p:spTgt spid="1555"/>
                                        </p:tgtEl>
                                        <p:attrNameLst>
                                          <p:attrName>style.visibility</p:attrName>
                                        </p:attrNameLst>
                                      </p:cBhvr>
                                      <p:to>
                                        <p:strVal val="visible"/>
                                      </p:to>
                                    </p:set>
                                    <p:anim calcmode="lin" valueType="num">
                                      <p:cBhvr>
                                        <p:cTn id="100" dur="500" fill="hold"/>
                                        <p:tgtEl>
                                          <p:spTgt spid="1555"/>
                                        </p:tgtEl>
                                        <p:attrNameLst>
                                          <p:attrName>ppt_w</p:attrName>
                                        </p:attrNameLst>
                                      </p:cBhvr>
                                      <p:tavLst>
                                        <p:tav tm="0">
                                          <p:val>
                                            <p:fltVal val="0"/>
                                          </p:val>
                                        </p:tav>
                                        <p:tav tm="100000">
                                          <p:val>
                                            <p:strVal val="#ppt_w"/>
                                          </p:val>
                                        </p:tav>
                                      </p:tavLst>
                                    </p:anim>
                                    <p:anim calcmode="lin" valueType="num">
                                      <p:cBhvr>
                                        <p:cTn id="101" dur="500" fill="hold"/>
                                        <p:tgtEl>
                                          <p:spTgt spid="1555"/>
                                        </p:tgtEl>
                                        <p:attrNameLst>
                                          <p:attrName>ppt_h</p:attrName>
                                        </p:attrNameLst>
                                      </p:cBhvr>
                                      <p:tavLst>
                                        <p:tav tm="0">
                                          <p:val>
                                            <p:fltVal val="0"/>
                                          </p:val>
                                        </p:tav>
                                        <p:tav tm="100000">
                                          <p:val>
                                            <p:strVal val="#ppt_h"/>
                                          </p:val>
                                        </p:tav>
                                      </p:tavLst>
                                    </p:anim>
                                  </p:childTnLst>
                                </p:cTn>
                              </p:par>
                            </p:childTnLst>
                          </p:cTn>
                        </p:par>
                        <p:par>
                          <p:cTn id="102" fill="hold">
                            <p:stCondLst>
                              <p:cond delay="15000"/>
                            </p:stCondLst>
                            <p:childTnLst>
                              <p:par>
                                <p:cTn id="103" presetID="22" presetClass="entr" presetSubtype="2" fill="hold" grpId="23" nodeType="afterEffect">
                                  <p:stCondLst>
                                    <p:cond delay="0"/>
                                  </p:stCondLst>
                                  <p:iterate>
                                    <p:tmAbs val="0"/>
                                  </p:iterate>
                                  <p:childTnLst>
                                    <p:set>
                                      <p:cBhvr>
                                        <p:cTn id="104" fill="hold"/>
                                        <p:tgtEl>
                                          <p:spTgt spid="1607"/>
                                        </p:tgtEl>
                                        <p:attrNameLst>
                                          <p:attrName>style.visibility</p:attrName>
                                        </p:attrNameLst>
                                      </p:cBhvr>
                                      <p:to>
                                        <p:strVal val="visible"/>
                                      </p:to>
                                    </p:set>
                                    <p:animEffect transition="in" filter="wipe(right)">
                                      <p:cBhvr>
                                        <p:cTn id="105" dur="500"/>
                                        <p:tgtEl>
                                          <p:spTgt spid="1607"/>
                                        </p:tgtEl>
                                      </p:cBhvr>
                                    </p:animEffect>
                                  </p:childTnLst>
                                </p:cTn>
                              </p:par>
                            </p:childTnLst>
                          </p:cTn>
                        </p:par>
                        <p:par>
                          <p:cTn id="106" fill="hold">
                            <p:stCondLst>
                              <p:cond delay="15500"/>
                            </p:stCondLst>
                            <p:childTnLst>
                              <p:par>
                                <p:cTn id="107" presetID="9" presetClass="entr" fill="hold" grpId="24" nodeType="afterEffect">
                                  <p:stCondLst>
                                    <p:cond delay="0"/>
                                  </p:stCondLst>
                                  <p:iterate>
                                    <p:tmAbs val="0"/>
                                  </p:iterate>
                                  <p:childTnLst>
                                    <p:set>
                                      <p:cBhvr>
                                        <p:cTn id="108" fill="hold"/>
                                        <p:tgtEl>
                                          <p:spTgt spid="1600"/>
                                        </p:tgtEl>
                                        <p:attrNameLst>
                                          <p:attrName>style.visibility</p:attrName>
                                        </p:attrNameLst>
                                      </p:cBhvr>
                                      <p:to>
                                        <p:strVal val="visible"/>
                                      </p:to>
                                    </p:set>
                                    <p:animEffect transition="in" filter="dissolve">
                                      <p:cBhvr>
                                        <p:cTn id="109" dur="500"/>
                                        <p:tgtEl>
                                          <p:spTgt spid="1600"/>
                                        </p:tgtEl>
                                      </p:cBhvr>
                                    </p:animEffect>
                                  </p:childTnLst>
                                </p:cTn>
                              </p:par>
                            </p:childTnLst>
                          </p:cTn>
                        </p:par>
                        <p:par>
                          <p:cTn id="110" fill="hold">
                            <p:stCondLst>
                              <p:cond delay="16000"/>
                            </p:stCondLst>
                            <p:childTnLst>
                              <p:par>
                                <p:cTn id="111" presetID="22" presetClass="entr" presetSubtype="8" fill="hold" grpId="25" nodeType="afterEffect">
                                  <p:stCondLst>
                                    <p:cond delay="0"/>
                                  </p:stCondLst>
                                  <p:iterate>
                                    <p:tmAbs val="0"/>
                                  </p:iterate>
                                  <p:childTnLst>
                                    <p:set>
                                      <p:cBhvr>
                                        <p:cTn id="112" fill="hold"/>
                                        <p:tgtEl>
                                          <p:spTgt spid="1606"/>
                                        </p:tgtEl>
                                        <p:attrNameLst>
                                          <p:attrName>style.visibility</p:attrName>
                                        </p:attrNameLst>
                                      </p:cBhvr>
                                      <p:to>
                                        <p:strVal val="visible"/>
                                      </p:to>
                                    </p:set>
                                    <p:animEffect transition="in" filter="wipe(left)">
                                      <p:cBhvr>
                                        <p:cTn id="113" dur="500"/>
                                        <p:tgtEl>
                                          <p:spTgt spid="1606"/>
                                        </p:tgtEl>
                                      </p:cBhvr>
                                    </p:animEffect>
                                  </p:childTnLst>
                                </p:cTn>
                              </p:par>
                            </p:childTnLst>
                          </p:cTn>
                        </p:par>
                        <p:par>
                          <p:cTn id="114" fill="hold">
                            <p:stCondLst>
                              <p:cond delay="16500"/>
                            </p:stCondLst>
                            <p:childTnLst>
                              <p:par>
                                <p:cTn id="115" presetID="9" presetClass="entr" fill="hold" grpId="26" nodeType="afterEffect">
                                  <p:stCondLst>
                                    <p:cond delay="0"/>
                                  </p:stCondLst>
                                  <p:iterate>
                                    <p:tmAbs val="0"/>
                                  </p:iterate>
                                  <p:childTnLst>
                                    <p:set>
                                      <p:cBhvr>
                                        <p:cTn id="116" fill="hold"/>
                                        <p:tgtEl>
                                          <p:spTgt spid="1599"/>
                                        </p:tgtEl>
                                        <p:attrNameLst>
                                          <p:attrName>style.visibility</p:attrName>
                                        </p:attrNameLst>
                                      </p:cBhvr>
                                      <p:to>
                                        <p:strVal val="visible"/>
                                      </p:to>
                                    </p:set>
                                    <p:animEffect transition="in" filter="dissolve">
                                      <p:cBhvr>
                                        <p:cTn id="117" dur="500"/>
                                        <p:tgtEl>
                                          <p:spTgt spid="1599"/>
                                        </p:tgtEl>
                                      </p:cBhvr>
                                    </p:animEffect>
                                  </p:childTnLst>
                                </p:cTn>
                              </p:par>
                            </p:childTnLst>
                          </p:cTn>
                        </p:par>
                        <p:par>
                          <p:cTn id="118" fill="hold">
                            <p:stCondLst>
                              <p:cond delay="17000"/>
                            </p:stCondLst>
                            <p:childTnLst>
                              <p:par>
                                <p:cTn id="119" presetID="22" presetClass="entr" presetSubtype="2" fill="hold" grpId="27" nodeType="afterEffect">
                                  <p:stCondLst>
                                    <p:cond delay="0"/>
                                  </p:stCondLst>
                                  <p:iterate>
                                    <p:tmAbs val="0"/>
                                  </p:iterate>
                                  <p:childTnLst>
                                    <p:set>
                                      <p:cBhvr>
                                        <p:cTn id="120" fill="hold"/>
                                        <p:tgtEl>
                                          <p:spTgt spid="1608"/>
                                        </p:tgtEl>
                                        <p:attrNameLst>
                                          <p:attrName>style.visibility</p:attrName>
                                        </p:attrNameLst>
                                      </p:cBhvr>
                                      <p:to>
                                        <p:strVal val="visible"/>
                                      </p:to>
                                    </p:set>
                                    <p:animEffect transition="in" filter="wipe(right)">
                                      <p:cBhvr>
                                        <p:cTn id="121" dur="500"/>
                                        <p:tgtEl>
                                          <p:spTgt spid="1608"/>
                                        </p:tgtEl>
                                      </p:cBhvr>
                                    </p:animEffect>
                                  </p:childTnLst>
                                </p:cTn>
                              </p:par>
                            </p:childTnLst>
                          </p:cTn>
                        </p:par>
                        <p:par>
                          <p:cTn id="122" fill="hold">
                            <p:stCondLst>
                              <p:cond delay="17500"/>
                            </p:stCondLst>
                            <p:childTnLst>
                              <p:par>
                                <p:cTn id="123" presetID="9" presetClass="entr" fill="hold" grpId="28" nodeType="afterEffect">
                                  <p:stCondLst>
                                    <p:cond delay="0"/>
                                  </p:stCondLst>
                                  <p:iterate>
                                    <p:tmAbs val="0"/>
                                  </p:iterate>
                                  <p:childTnLst>
                                    <p:set>
                                      <p:cBhvr>
                                        <p:cTn id="124" fill="hold"/>
                                        <p:tgtEl>
                                          <p:spTgt spid="1601"/>
                                        </p:tgtEl>
                                        <p:attrNameLst>
                                          <p:attrName>style.visibility</p:attrName>
                                        </p:attrNameLst>
                                      </p:cBhvr>
                                      <p:to>
                                        <p:strVal val="visible"/>
                                      </p:to>
                                    </p:set>
                                    <p:animEffect transition="in" filter="dissolve">
                                      <p:cBhvr>
                                        <p:cTn id="125" dur="500"/>
                                        <p:tgtEl>
                                          <p:spTgt spid="1601"/>
                                        </p:tgtEl>
                                      </p:cBhvr>
                                    </p:animEffect>
                                  </p:childTnLst>
                                </p:cTn>
                              </p:par>
                            </p:childTnLst>
                          </p:cTn>
                        </p:par>
                        <p:par>
                          <p:cTn id="126" fill="hold">
                            <p:stCondLst>
                              <p:cond delay="18000"/>
                            </p:stCondLst>
                            <p:childTnLst>
                              <p:par>
                                <p:cTn id="127" presetID="22" presetClass="entr" presetSubtype="8" fill="hold" grpId="29" nodeType="afterEffect">
                                  <p:stCondLst>
                                    <p:cond delay="0"/>
                                  </p:stCondLst>
                                  <p:iterate>
                                    <p:tmAbs val="0"/>
                                  </p:iterate>
                                  <p:childTnLst>
                                    <p:set>
                                      <p:cBhvr>
                                        <p:cTn id="128" fill="hold"/>
                                        <p:tgtEl>
                                          <p:spTgt spid="1609"/>
                                        </p:tgtEl>
                                        <p:attrNameLst>
                                          <p:attrName>style.visibility</p:attrName>
                                        </p:attrNameLst>
                                      </p:cBhvr>
                                      <p:to>
                                        <p:strVal val="visible"/>
                                      </p:to>
                                    </p:set>
                                    <p:animEffect transition="in" filter="wipe(left)">
                                      <p:cBhvr>
                                        <p:cTn id="129" dur="500"/>
                                        <p:tgtEl>
                                          <p:spTgt spid="1609"/>
                                        </p:tgtEl>
                                      </p:cBhvr>
                                    </p:animEffect>
                                  </p:childTnLst>
                                </p:cTn>
                              </p:par>
                            </p:childTnLst>
                          </p:cTn>
                        </p:par>
                        <p:par>
                          <p:cTn id="130" fill="hold">
                            <p:stCondLst>
                              <p:cond delay="18500"/>
                            </p:stCondLst>
                            <p:childTnLst>
                              <p:par>
                                <p:cTn id="131" presetID="9" presetClass="entr" fill="hold" grpId="30" nodeType="afterEffect">
                                  <p:stCondLst>
                                    <p:cond delay="0"/>
                                  </p:stCondLst>
                                  <p:iterate>
                                    <p:tmAbs val="0"/>
                                  </p:iterate>
                                  <p:childTnLst>
                                    <p:set>
                                      <p:cBhvr>
                                        <p:cTn id="132" fill="hold"/>
                                        <p:tgtEl>
                                          <p:spTgt spid="1602"/>
                                        </p:tgtEl>
                                        <p:attrNameLst>
                                          <p:attrName>style.visibility</p:attrName>
                                        </p:attrNameLst>
                                      </p:cBhvr>
                                      <p:to>
                                        <p:strVal val="visible"/>
                                      </p:to>
                                    </p:set>
                                    <p:animEffect transition="in" filter="dissolve">
                                      <p:cBhvr>
                                        <p:cTn id="133" dur="500"/>
                                        <p:tgtEl>
                                          <p:spTgt spid="1602"/>
                                        </p:tgtEl>
                                      </p:cBhvr>
                                    </p:animEffect>
                                  </p:childTnLst>
                                </p:cTn>
                              </p:par>
                            </p:childTnLst>
                          </p:cTn>
                        </p:par>
                        <p:par>
                          <p:cTn id="134" fill="hold">
                            <p:stCondLst>
                              <p:cond delay="19000"/>
                            </p:stCondLst>
                            <p:childTnLst>
                              <p:par>
                                <p:cTn id="135" presetID="22" presetClass="entr" presetSubtype="2" fill="hold" grpId="31" nodeType="afterEffect">
                                  <p:stCondLst>
                                    <p:cond delay="0"/>
                                  </p:stCondLst>
                                  <p:iterate>
                                    <p:tmAbs val="0"/>
                                  </p:iterate>
                                  <p:childTnLst>
                                    <p:set>
                                      <p:cBhvr>
                                        <p:cTn id="136" fill="hold"/>
                                        <p:tgtEl>
                                          <p:spTgt spid="1610"/>
                                        </p:tgtEl>
                                        <p:attrNameLst>
                                          <p:attrName>style.visibility</p:attrName>
                                        </p:attrNameLst>
                                      </p:cBhvr>
                                      <p:to>
                                        <p:strVal val="visible"/>
                                      </p:to>
                                    </p:set>
                                    <p:animEffect transition="in" filter="wipe(right)">
                                      <p:cBhvr>
                                        <p:cTn id="137" dur="500"/>
                                        <p:tgtEl>
                                          <p:spTgt spid="1610"/>
                                        </p:tgtEl>
                                      </p:cBhvr>
                                    </p:animEffect>
                                  </p:childTnLst>
                                </p:cTn>
                              </p:par>
                            </p:childTnLst>
                          </p:cTn>
                        </p:par>
                        <p:par>
                          <p:cTn id="138" fill="hold">
                            <p:stCondLst>
                              <p:cond delay="19500"/>
                            </p:stCondLst>
                            <p:childTnLst>
                              <p:par>
                                <p:cTn id="139" presetID="9" presetClass="entr" fill="hold" grpId="32" nodeType="afterEffect">
                                  <p:stCondLst>
                                    <p:cond delay="0"/>
                                  </p:stCondLst>
                                  <p:iterate>
                                    <p:tmAbs val="0"/>
                                  </p:iterate>
                                  <p:childTnLst>
                                    <p:set>
                                      <p:cBhvr>
                                        <p:cTn id="140" fill="hold"/>
                                        <p:tgtEl>
                                          <p:spTgt spid="1603"/>
                                        </p:tgtEl>
                                        <p:attrNameLst>
                                          <p:attrName>style.visibility</p:attrName>
                                        </p:attrNameLst>
                                      </p:cBhvr>
                                      <p:to>
                                        <p:strVal val="visible"/>
                                      </p:to>
                                    </p:set>
                                    <p:animEffect transition="in" filter="dissolve">
                                      <p:cBhvr>
                                        <p:cTn id="141" dur="500"/>
                                        <p:tgtEl>
                                          <p:spTgt spid="1603"/>
                                        </p:tgtEl>
                                      </p:cBhvr>
                                    </p:animEffect>
                                  </p:childTnLst>
                                </p:cTn>
                              </p:par>
                            </p:childTnLst>
                          </p:cTn>
                        </p:par>
                        <p:par>
                          <p:cTn id="142" fill="hold">
                            <p:stCondLst>
                              <p:cond delay="20000"/>
                            </p:stCondLst>
                            <p:childTnLst>
                              <p:par>
                                <p:cTn id="143" presetID="22" presetClass="entr" presetSubtype="8" fill="hold" grpId="33" nodeType="afterEffect">
                                  <p:stCondLst>
                                    <p:cond delay="0"/>
                                  </p:stCondLst>
                                  <p:iterate>
                                    <p:tmAbs val="0"/>
                                  </p:iterate>
                                  <p:childTnLst>
                                    <p:set>
                                      <p:cBhvr>
                                        <p:cTn id="144" fill="hold"/>
                                        <p:tgtEl>
                                          <p:spTgt spid="1611"/>
                                        </p:tgtEl>
                                        <p:attrNameLst>
                                          <p:attrName>style.visibility</p:attrName>
                                        </p:attrNameLst>
                                      </p:cBhvr>
                                      <p:to>
                                        <p:strVal val="visible"/>
                                      </p:to>
                                    </p:set>
                                    <p:animEffect transition="in" filter="wipe(left)">
                                      <p:cBhvr>
                                        <p:cTn id="145" dur="500"/>
                                        <p:tgtEl>
                                          <p:spTgt spid="1611"/>
                                        </p:tgtEl>
                                      </p:cBhvr>
                                    </p:animEffect>
                                  </p:childTnLst>
                                </p:cTn>
                              </p:par>
                            </p:childTnLst>
                          </p:cTn>
                        </p:par>
                        <p:par>
                          <p:cTn id="146" fill="hold">
                            <p:stCondLst>
                              <p:cond delay="20500"/>
                            </p:stCondLst>
                            <p:childTnLst>
                              <p:par>
                                <p:cTn id="147" presetID="9" presetClass="entr" fill="hold" grpId="34" nodeType="afterEffect">
                                  <p:stCondLst>
                                    <p:cond delay="0"/>
                                  </p:stCondLst>
                                  <p:iterate>
                                    <p:tmAbs val="0"/>
                                  </p:iterate>
                                  <p:childTnLst>
                                    <p:set>
                                      <p:cBhvr>
                                        <p:cTn id="148" fill="hold"/>
                                        <p:tgtEl>
                                          <p:spTgt spid="1604"/>
                                        </p:tgtEl>
                                        <p:attrNameLst>
                                          <p:attrName>style.visibility</p:attrName>
                                        </p:attrNameLst>
                                      </p:cBhvr>
                                      <p:to>
                                        <p:strVal val="visible"/>
                                      </p:to>
                                    </p:set>
                                    <p:animEffect transition="in" filter="dissolve">
                                      <p:cBhvr>
                                        <p:cTn id="149" dur="500"/>
                                        <p:tgtEl>
                                          <p:spTgt spid="1604"/>
                                        </p:tgtEl>
                                      </p:cBhvr>
                                    </p:animEffect>
                                  </p:childTnLst>
                                </p:cTn>
                              </p:par>
                            </p:childTnLst>
                          </p:cTn>
                        </p:par>
                        <p:par>
                          <p:cTn id="150" fill="hold">
                            <p:stCondLst>
                              <p:cond delay="21000"/>
                            </p:stCondLst>
                            <p:childTnLst>
                              <p:par>
                                <p:cTn id="151" presetID="22" presetClass="entr" presetSubtype="1" fill="hold" grpId="35" nodeType="afterEffect">
                                  <p:stCondLst>
                                    <p:cond delay="0"/>
                                  </p:stCondLst>
                                  <p:iterate>
                                    <p:tmAbs val="0"/>
                                  </p:iterate>
                                  <p:childTnLst>
                                    <p:set>
                                      <p:cBhvr>
                                        <p:cTn id="152" fill="hold"/>
                                        <p:tgtEl>
                                          <p:spTgt spid="1612"/>
                                        </p:tgtEl>
                                        <p:attrNameLst>
                                          <p:attrName>style.visibility</p:attrName>
                                        </p:attrNameLst>
                                      </p:cBhvr>
                                      <p:to>
                                        <p:strVal val="visible"/>
                                      </p:to>
                                    </p:set>
                                    <p:animEffect transition="in" filter="wipe(up)">
                                      <p:cBhvr>
                                        <p:cTn id="153" dur="500"/>
                                        <p:tgtEl>
                                          <p:spTgt spid="1612"/>
                                        </p:tgtEl>
                                      </p:cBhvr>
                                    </p:animEffect>
                                  </p:childTnLst>
                                </p:cTn>
                              </p:par>
                            </p:childTnLst>
                          </p:cTn>
                        </p:par>
                        <p:par>
                          <p:cTn id="154" fill="hold">
                            <p:stCondLst>
                              <p:cond delay="21500"/>
                            </p:stCondLst>
                            <p:childTnLst>
                              <p:par>
                                <p:cTn id="155" presetID="9" presetClass="entr" fill="hold" grpId="36" nodeType="afterEffect">
                                  <p:stCondLst>
                                    <p:cond delay="0"/>
                                  </p:stCondLst>
                                  <p:iterate>
                                    <p:tmAbs val="0"/>
                                  </p:iterate>
                                  <p:childTnLst>
                                    <p:set>
                                      <p:cBhvr>
                                        <p:cTn id="156" fill="hold"/>
                                        <p:tgtEl>
                                          <p:spTgt spid="1605"/>
                                        </p:tgtEl>
                                        <p:attrNameLst>
                                          <p:attrName>style.visibility</p:attrName>
                                        </p:attrNameLst>
                                      </p:cBhvr>
                                      <p:to>
                                        <p:strVal val="visible"/>
                                      </p:to>
                                    </p:set>
                                    <p:animEffect transition="in" filter="dissolve">
                                      <p:cBhvr>
                                        <p:cTn id="157" dur="500"/>
                                        <p:tgtEl>
                                          <p:spTgt spid="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 grpId="1" animBg="1" advAuto="0"/>
      <p:bldP spid="1294" grpId="2" animBg="1" advAuto="0"/>
      <p:bldP spid="1297" grpId="10" animBg="1" advAuto="0"/>
      <p:bldP spid="1330" grpId="8" animBg="1" advAuto="0"/>
      <p:bldP spid="1363" grpId="3" animBg="1" advAuto="0"/>
      <p:bldP spid="1396" grpId="7" animBg="1" advAuto="0"/>
      <p:bldP spid="1429" grpId="4" animBg="1" advAuto="0"/>
      <p:bldP spid="1462" grpId="6" animBg="1" advAuto="0"/>
      <p:bldP spid="1495" grpId="9" animBg="1" advAuto="0"/>
      <p:bldP spid="1528" grpId="5" animBg="1" advAuto="0"/>
      <p:bldP spid="1555" grpId="22" animBg="1" advAuto="0"/>
      <p:bldP spid="1598" grpId="11" animBg="1" advAuto="0"/>
      <p:bldP spid="1599" grpId="26" animBg="1" advAuto="0"/>
      <p:bldP spid="1600" grpId="24" animBg="1" advAuto="0"/>
      <p:bldP spid="1601" grpId="28" animBg="1" advAuto="0"/>
      <p:bldP spid="1602" grpId="30" animBg="1" advAuto="0"/>
      <p:bldP spid="1603" grpId="32" animBg="1" advAuto="0"/>
      <p:bldP spid="1604" grpId="34" animBg="1" advAuto="0"/>
      <p:bldP spid="1605" grpId="36" animBg="1" advAuto="0"/>
      <p:bldP spid="1606" grpId="25" animBg="1" advAuto="0"/>
      <p:bldP spid="1607" grpId="23" animBg="1" advAuto="0"/>
      <p:bldP spid="1608" grpId="27" animBg="1" advAuto="0"/>
      <p:bldP spid="1609" grpId="29" animBg="1" advAuto="0"/>
      <p:bldP spid="1610" grpId="31" animBg="1" advAuto="0"/>
      <p:bldP spid="1611" grpId="33" animBg="1" advAuto="0"/>
      <p:bldP spid="1612" grpId="35" animBg="1" advAuto="0"/>
      <p:bldP spid="1613" grpId="13" animBg="1" advAuto="0"/>
      <p:bldP spid="1614" grpId="15" animBg="1" advAuto="0"/>
      <p:bldP spid="1615" grpId="17" animBg="1" advAuto="0"/>
      <p:bldP spid="1616" grpId="19" animBg="1" advAuto="0"/>
      <p:bldP spid="1617" grpId="21" animBg="1" advAuto="0"/>
      <p:bldP spid="1618" grpId="16" animBg="1" advAuto="0"/>
      <p:bldP spid="1619" grpId="14" animBg="1" advAuto="0"/>
      <p:bldP spid="1620" grpId="12" animBg="1" advAuto="0"/>
      <p:bldP spid="1621" grpId="18" animBg="1" advAuto="0"/>
      <p:bldP spid="1622" grpId="2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 name="9Slide.vn 1"/>
          <p:cNvSpPr/>
          <p:nvPr/>
        </p:nvSpPr>
        <p:spPr>
          <a:xfrm>
            <a:off x="21655313" y="0"/>
            <a:ext cx="2728687" cy="4453021"/>
          </a:xfrm>
          <a:custGeom>
            <a:avLst/>
            <a:gdLst/>
            <a:ahLst/>
            <a:cxnLst>
              <a:cxn ang="0">
                <a:pos x="wd2" y="hd2"/>
              </a:cxn>
              <a:cxn ang="5400000">
                <a:pos x="wd2" y="hd2"/>
              </a:cxn>
              <a:cxn ang="10800000">
                <a:pos x="wd2" y="hd2"/>
              </a:cxn>
              <a:cxn ang="16200000">
                <a:pos x="wd2" y="hd2"/>
              </a:cxn>
            </a:cxnLst>
            <a:rect l="0" t="0" r="r" b="b"/>
            <a:pathLst>
              <a:path w="21366" h="21600" extrusionOk="0">
                <a:moveTo>
                  <a:pt x="1603" y="0"/>
                </a:moveTo>
                <a:lnTo>
                  <a:pt x="21366" y="0"/>
                </a:lnTo>
                <a:lnTo>
                  <a:pt x="21366" y="21600"/>
                </a:lnTo>
                <a:lnTo>
                  <a:pt x="20104" y="21403"/>
                </a:lnTo>
                <a:cubicBezTo>
                  <a:pt x="17629" y="20857"/>
                  <a:pt x="15490" y="19725"/>
                  <a:pt x="14276" y="18138"/>
                </a:cubicBezTo>
                <a:cubicBezTo>
                  <a:pt x="13391" y="16980"/>
                  <a:pt x="13120" y="15738"/>
                  <a:pt x="13384" y="14557"/>
                </a:cubicBezTo>
                <a:cubicBezTo>
                  <a:pt x="13647" y="13375"/>
                  <a:pt x="12442" y="12248"/>
                  <a:pt x="10563" y="11992"/>
                </a:cubicBezTo>
                <a:cubicBezTo>
                  <a:pt x="5253" y="11271"/>
                  <a:pt x="947" y="8580"/>
                  <a:pt x="133" y="5025"/>
                </a:cubicBezTo>
                <a:cubicBezTo>
                  <a:pt x="-234" y="3426"/>
                  <a:pt x="173" y="1853"/>
                  <a:pt x="1183" y="462"/>
                </a:cubicBezTo>
                <a:close/>
              </a:path>
            </a:pathLst>
          </a:custGeom>
          <a:solidFill>
            <a:schemeClr val="accent2"/>
          </a:solidFill>
          <a:ln w="12700">
            <a:miter lim="400000"/>
          </a:ln>
        </p:spPr>
        <p:txBody>
          <a:bodyPr tIns="91439" bIns="91439" anchor="ctr"/>
          <a:lstStyle/>
          <a:p>
            <a:endParaRPr>
              <a:solidFill>
                <a:srgbClr val="7E7E7E"/>
              </a:solidFill>
            </a:endParaRPr>
          </a:p>
        </p:txBody>
      </p:sp>
      <p:sp>
        <p:nvSpPr>
          <p:cNvPr id="1625" name="9Slide.vn 2"/>
          <p:cNvSpPr txBox="1">
            <a:spLocks noGrp="1"/>
          </p:cNvSpPr>
          <p:nvPr>
            <p:ph type="title"/>
          </p:nvPr>
        </p:nvSpPr>
        <p:spPr>
          <a:prstGeom prst="rect">
            <a:avLst/>
          </a:prstGeom>
        </p:spPr>
        <p:txBody>
          <a:bodyPr/>
          <a:lstStyle>
            <a:lvl1pPr>
              <a:defRPr>
                <a:solidFill>
                  <a:schemeClr val="accent6"/>
                </a:solidFill>
              </a:defRPr>
            </a:lvl1pPr>
          </a:lstStyle>
          <a:p>
            <a:r>
              <a:t>NVirus Infections</a:t>
            </a:r>
          </a:p>
        </p:txBody>
      </p:sp>
      <p:sp>
        <p:nvSpPr>
          <p:cNvPr id="1626" name="9Slide.vn 3"/>
          <p:cNvSpPr txBox="1"/>
          <p:nvPr/>
        </p:nvSpPr>
        <p:spPr>
          <a:xfrm>
            <a:off x="14695685" y="3858455"/>
            <a:ext cx="8277081"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gravida.</a:t>
            </a:r>
          </a:p>
        </p:txBody>
      </p:sp>
      <p:grpSp>
        <p:nvGrpSpPr>
          <p:cNvPr id="1672" name="9Slide.vn 4"/>
          <p:cNvGrpSpPr/>
          <p:nvPr/>
        </p:nvGrpSpPr>
        <p:grpSpPr>
          <a:xfrm>
            <a:off x="4737177" y="4095687"/>
            <a:ext cx="3237031" cy="2428570"/>
            <a:chOff x="0" y="0"/>
            <a:chExt cx="3237029" cy="2428568"/>
          </a:xfrm>
        </p:grpSpPr>
        <p:sp>
          <p:nvSpPr>
            <p:cNvPr id="1627" name="9Slide.vn 5"/>
            <p:cNvSpPr/>
            <p:nvPr/>
          </p:nvSpPr>
          <p:spPr>
            <a:xfrm>
              <a:off x="201467" y="834628"/>
              <a:ext cx="3035563" cy="1593941"/>
            </a:xfrm>
            <a:custGeom>
              <a:avLst/>
              <a:gdLst/>
              <a:ahLst/>
              <a:cxnLst>
                <a:cxn ang="0">
                  <a:pos x="wd2" y="hd2"/>
                </a:cxn>
                <a:cxn ang="5400000">
                  <a:pos x="wd2" y="hd2"/>
                </a:cxn>
                <a:cxn ang="10800000">
                  <a:pos x="wd2" y="hd2"/>
                </a:cxn>
                <a:cxn ang="16200000">
                  <a:pos x="wd2" y="hd2"/>
                </a:cxn>
              </a:cxnLst>
              <a:rect l="0" t="0" r="r" b="b"/>
              <a:pathLst>
                <a:path w="20063" h="16073" extrusionOk="0">
                  <a:moveTo>
                    <a:pt x="19399" y="3333"/>
                  </a:moveTo>
                  <a:cubicBezTo>
                    <a:pt x="19185" y="2764"/>
                    <a:pt x="18931" y="2289"/>
                    <a:pt x="18657" y="1962"/>
                  </a:cubicBezTo>
                  <a:cubicBezTo>
                    <a:pt x="17684" y="801"/>
                    <a:pt x="13240" y="-1802"/>
                    <a:pt x="5679" y="1962"/>
                  </a:cubicBezTo>
                  <a:cubicBezTo>
                    <a:pt x="3889" y="2853"/>
                    <a:pt x="2645" y="3922"/>
                    <a:pt x="1787" y="5036"/>
                  </a:cubicBezTo>
                  <a:cubicBezTo>
                    <a:pt x="1786" y="5039"/>
                    <a:pt x="1785" y="5040"/>
                    <a:pt x="1785" y="5040"/>
                  </a:cubicBezTo>
                  <a:cubicBezTo>
                    <a:pt x="-975" y="8631"/>
                    <a:pt x="289" y="12680"/>
                    <a:pt x="289" y="12680"/>
                  </a:cubicBezTo>
                  <a:cubicBezTo>
                    <a:pt x="3103" y="19798"/>
                    <a:pt x="8843" y="13662"/>
                    <a:pt x="10773" y="12680"/>
                  </a:cubicBezTo>
                  <a:cubicBezTo>
                    <a:pt x="12703" y="11698"/>
                    <a:pt x="13186" y="13498"/>
                    <a:pt x="17207" y="12353"/>
                  </a:cubicBezTo>
                  <a:cubicBezTo>
                    <a:pt x="20561" y="11398"/>
                    <a:pt x="20474" y="6181"/>
                    <a:pt x="19399" y="3333"/>
                  </a:cubicBezTo>
                  <a:close/>
                  <a:moveTo>
                    <a:pt x="16702" y="11637"/>
                  </a:moveTo>
                  <a:cubicBezTo>
                    <a:pt x="12964" y="12665"/>
                    <a:pt x="12516" y="11052"/>
                    <a:pt x="10721" y="11931"/>
                  </a:cubicBezTo>
                  <a:cubicBezTo>
                    <a:pt x="8927" y="12811"/>
                    <a:pt x="3594" y="18309"/>
                    <a:pt x="978" y="11931"/>
                  </a:cubicBezTo>
                  <a:cubicBezTo>
                    <a:pt x="978" y="11931"/>
                    <a:pt x="-1039" y="5700"/>
                    <a:pt x="5988" y="2327"/>
                  </a:cubicBezTo>
                  <a:cubicBezTo>
                    <a:pt x="13014" y="-1046"/>
                    <a:pt x="17143" y="1288"/>
                    <a:pt x="18047" y="2327"/>
                  </a:cubicBezTo>
                  <a:cubicBezTo>
                    <a:pt x="19577" y="4086"/>
                    <a:pt x="20439" y="10611"/>
                    <a:pt x="16702" y="1163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28" name="9Slide.vn 6"/>
            <p:cNvSpPr/>
            <p:nvPr/>
          </p:nvSpPr>
          <p:spPr>
            <a:xfrm>
              <a:off x="308884" y="891073"/>
              <a:ext cx="2820951" cy="1428246"/>
            </a:xfrm>
            <a:custGeom>
              <a:avLst/>
              <a:gdLst/>
              <a:ahLst/>
              <a:cxnLst>
                <a:cxn ang="0">
                  <a:pos x="wd2" y="hd2"/>
                </a:cxn>
                <a:cxn ang="5400000">
                  <a:pos x="wd2" y="hd2"/>
                </a:cxn>
                <a:cxn ang="10800000">
                  <a:pos x="wd2" y="hd2"/>
                </a:cxn>
                <a:cxn ang="16200000">
                  <a:pos x="wd2" y="hd2"/>
                </a:cxn>
              </a:cxnLst>
              <a:rect l="0" t="0" r="r" b="b"/>
              <a:pathLst>
                <a:path w="19152" h="16073" extrusionOk="0">
                  <a:moveTo>
                    <a:pt x="16428" y="12352"/>
                  </a:moveTo>
                  <a:cubicBezTo>
                    <a:pt x="12588" y="13498"/>
                    <a:pt x="12128" y="11698"/>
                    <a:pt x="10284" y="12680"/>
                  </a:cubicBezTo>
                  <a:cubicBezTo>
                    <a:pt x="8441" y="13661"/>
                    <a:pt x="2963" y="19797"/>
                    <a:pt x="276" y="12680"/>
                  </a:cubicBezTo>
                  <a:cubicBezTo>
                    <a:pt x="276" y="12680"/>
                    <a:pt x="-1333" y="7280"/>
                    <a:pt x="3223" y="3423"/>
                  </a:cubicBezTo>
                  <a:lnTo>
                    <a:pt x="3772" y="4999"/>
                  </a:lnTo>
                  <a:cubicBezTo>
                    <a:pt x="3894" y="5350"/>
                    <a:pt x="4164" y="5470"/>
                    <a:pt x="4374" y="5268"/>
                  </a:cubicBezTo>
                  <a:cubicBezTo>
                    <a:pt x="4585" y="5066"/>
                    <a:pt x="4657" y="4618"/>
                    <a:pt x="4535" y="4269"/>
                  </a:cubicBezTo>
                  <a:lnTo>
                    <a:pt x="4026" y="2805"/>
                  </a:lnTo>
                  <a:cubicBezTo>
                    <a:pt x="4447" y="2510"/>
                    <a:pt x="4911" y="2227"/>
                    <a:pt x="5422" y="1961"/>
                  </a:cubicBezTo>
                  <a:cubicBezTo>
                    <a:pt x="12640" y="-1803"/>
                    <a:pt x="16881" y="802"/>
                    <a:pt x="17810" y="1961"/>
                  </a:cubicBezTo>
                  <a:cubicBezTo>
                    <a:pt x="19381" y="3925"/>
                    <a:pt x="20267" y="11207"/>
                    <a:pt x="16428" y="12352"/>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29" name="9Slide.vn 7"/>
            <p:cNvSpPr/>
            <p:nvPr/>
          </p:nvSpPr>
          <p:spPr>
            <a:xfrm>
              <a:off x="471909" y="581634"/>
              <a:ext cx="2664785" cy="752410"/>
            </a:xfrm>
            <a:custGeom>
              <a:avLst/>
              <a:gdLst/>
              <a:ahLst/>
              <a:cxnLst>
                <a:cxn ang="0">
                  <a:pos x="wd2" y="hd2"/>
                </a:cxn>
                <a:cxn ang="5400000">
                  <a:pos x="wd2" y="hd2"/>
                </a:cxn>
                <a:cxn ang="10800000">
                  <a:pos x="wd2" y="hd2"/>
                </a:cxn>
                <a:cxn ang="16200000">
                  <a:pos x="wd2" y="hd2"/>
                </a:cxn>
              </a:cxnLst>
              <a:rect l="0" t="0" r="r" b="b"/>
              <a:pathLst>
                <a:path w="21600" h="18626" extrusionOk="0">
                  <a:moveTo>
                    <a:pt x="21600" y="14445"/>
                  </a:moveTo>
                  <a:cubicBezTo>
                    <a:pt x="21337" y="13048"/>
                    <a:pt x="21025" y="11882"/>
                    <a:pt x="20689" y="11078"/>
                  </a:cubicBezTo>
                  <a:cubicBezTo>
                    <a:pt x="19496" y="8229"/>
                    <a:pt x="14046" y="1839"/>
                    <a:pt x="4773" y="11078"/>
                  </a:cubicBezTo>
                  <a:cubicBezTo>
                    <a:pt x="2578" y="13267"/>
                    <a:pt x="1051" y="15891"/>
                    <a:pt x="0" y="18626"/>
                  </a:cubicBezTo>
                  <a:cubicBezTo>
                    <a:pt x="99" y="18302"/>
                    <a:pt x="3287" y="7849"/>
                    <a:pt x="5035" y="6263"/>
                  </a:cubicBezTo>
                  <a:cubicBezTo>
                    <a:pt x="6811" y="4653"/>
                    <a:pt x="13651" y="232"/>
                    <a:pt x="13651" y="232"/>
                  </a:cubicBezTo>
                  <a:cubicBezTo>
                    <a:pt x="13651" y="232"/>
                    <a:pt x="18723" y="-2974"/>
                    <a:pt x="21600" y="1444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0" name="9Slide.vn 8"/>
            <p:cNvSpPr/>
            <p:nvPr/>
          </p:nvSpPr>
          <p:spPr>
            <a:xfrm>
              <a:off x="0" y="-1"/>
              <a:ext cx="664426" cy="575428"/>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lnTo>
                    <a:pt x="17456" y="19083"/>
                  </a:lnTo>
                  <a:lnTo>
                    <a:pt x="16201" y="21600"/>
                  </a:lnTo>
                  <a:lnTo>
                    <a:pt x="5403" y="21600"/>
                  </a:lnTo>
                  <a:lnTo>
                    <a:pt x="0" y="10798"/>
                  </a:lnTo>
                  <a:lnTo>
                    <a:pt x="5403" y="0"/>
                  </a:lnTo>
                  <a:lnTo>
                    <a:pt x="16201" y="0"/>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1" name="9Slide.vn 9"/>
            <p:cNvSpPr/>
            <p:nvPr/>
          </p:nvSpPr>
          <p:spPr>
            <a:xfrm>
              <a:off x="425756" y="508498"/>
              <a:ext cx="417496" cy="594571"/>
            </a:xfrm>
            <a:custGeom>
              <a:avLst/>
              <a:gdLst/>
              <a:ahLst/>
              <a:cxnLst>
                <a:cxn ang="0">
                  <a:pos x="wd2" y="hd2"/>
                </a:cxn>
                <a:cxn ang="5400000">
                  <a:pos x="wd2" y="hd2"/>
                </a:cxn>
                <a:cxn ang="10800000">
                  <a:pos x="wd2" y="hd2"/>
                </a:cxn>
                <a:cxn ang="16200000">
                  <a:pos x="wd2" y="hd2"/>
                </a:cxn>
              </a:cxnLst>
              <a:rect l="0" t="0" r="r" b="b"/>
              <a:pathLst>
                <a:path w="21600" h="20804" extrusionOk="0">
                  <a:moveTo>
                    <a:pt x="21600" y="18552"/>
                  </a:moveTo>
                  <a:cubicBezTo>
                    <a:pt x="19969" y="21600"/>
                    <a:pt x="15786" y="20683"/>
                    <a:pt x="15627" y="20646"/>
                  </a:cubicBezTo>
                  <a:cubicBezTo>
                    <a:pt x="15621" y="20646"/>
                    <a:pt x="15621" y="20646"/>
                    <a:pt x="15621" y="20646"/>
                  </a:cubicBezTo>
                  <a:lnTo>
                    <a:pt x="0" y="2342"/>
                  </a:lnTo>
                  <a:lnTo>
                    <a:pt x="3756" y="2342"/>
                  </a:lnTo>
                  <a:lnTo>
                    <a:pt x="5759" y="0"/>
                  </a:lnTo>
                  <a:lnTo>
                    <a:pt x="21600" y="18552"/>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2" name="9Slide.vn 10"/>
            <p:cNvSpPr/>
            <p:nvPr/>
          </p:nvSpPr>
          <p:spPr>
            <a:xfrm>
              <a:off x="783524" y="1140347"/>
              <a:ext cx="202119" cy="227558"/>
            </a:xfrm>
            <a:custGeom>
              <a:avLst/>
              <a:gdLst/>
              <a:ahLst/>
              <a:cxnLst>
                <a:cxn ang="0">
                  <a:pos x="wd2" y="hd2"/>
                </a:cxn>
                <a:cxn ang="5400000">
                  <a:pos x="wd2" y="hd2"/>
                </a:cxn>
                <a:cxn ang="10800000">
                  <a:pos x="wd2" y="hd2"/>
                </a:cxn>
                <a:cxn ang="16200000">
                  <a:pos x="wd2" y="hd2"/>
                </a:cxn>
              </a:cxnLst>
              <a:rect l="0" t="0" r="r" b="b"/>
              <a:pathLst>
                <a:path w="20651" h="20759" extrusionOk="0">
                  <a:moveTo>
                    <a:pt x="17331" y="19963"/>
                  </a:moveTo>
                  <a:cubicBezTo>
                    <a:pt x="14147" y="21600"/>
                    <a:pt x="10094" y="20631"/>
                    <a:pt x="8261" y="17788"/>
                  </a:cubicBezTo>
                  <a:lnTo>
                    <a:pt x="0" y="5007"/>
                  </a:lnTo>
                  <a:cubicBezTo>
                    <a:pt x="3739" y="3295"/>
                    <a:pt x="7767" y="1626"/>
                    <a:pt x="12084" y="0"/>
                  </a:cubicBezTo>
                  <a:lnTo>
                    <a:pt x="19755" y="11866"/>
                  </a:lnTo>
                  <a:cubicBezTo>
                    <a:pt x="21600" y="14698"/>
                    <a:pt x="20502" y="18316"/>
                    <a:pt x="17331" y="19963"/>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3" name="9Slide.vn 11"/>
            <p:cNvSpPr/>
            <p:nvPr/>
          </p:nvSpPr>
          <p:spPr>
            <a:xfrm>
              <a:off x="676228" y="1350126"/>
              <a:ext cx="393884" cy="808511"/>
            </a:xfrm>
            <a:custGeom>
              <a:avLst/>
              <a:gdLst/>
              <a:ahLst/>
              <a:cxnLst>
                <a:cxn ang="0">
                  <a:pos x="wd2" y="hd2"/>
                </a:cxn>
                <a:cxn ang="5400000">
                  <a:pos x="wd2" y="hd2"/>
                </a:cxn>
                <a:cxn ang="10800000">
                  <a:pos x="wd2" y="hd2"/>
                </a:cxn>
                <a:cxn ang="16200000">
                  <a:pos x="wd2" y="hd2"/>
                </a:cxn>
              </a:cxnLst>
              <a:rect l="0" t="0" r="r" b="b"/>
              <a:pathLst>
                <a:path w="20965" h="21133" extrusionOk="0">
                  <a:moveTo>
                    <a:pt x="15656" y="641"/>
                  </a:moveTo>
                  <a:cubicBezTo>
                    <a:pt x="16209" y="2042"/>
                    <a:pt x="17818" y="3797"/>
                    <a:pt x="15625" y="5065"/>
                  </a:cubicBezTo>
                  <a:cubicBezTo>
                    <a:pt x="13721" y="6170"/>
                    <a:pt x="10486" y="6448"/>
                    <a:pt x="8010" y="7126"/>
                  </a:cubicBezTo>
                  <a:cubicBezTo>
                    <a:pt x="5353" y="7855"/>
                    <a:pt x="3455" y="9089"/>
                    <a:pt x="3009" y="10585"/>
                  </a:cubicBezTo>
                  <a:cubicBezTo>
                    <a:pt x="2576" y="12047"/>
                    <a:pt x="3525" y="13507"/>
                    <a:pt x="5661" y="14559"/>
                  </a:cubicBezTo>
                  <a:cubicBezTo>
                    <a:pt x="7847" y="15636"/>
                    <a:pt x="10951" y="16058"/>
                    <a:pt x="13973" y="15796"/>
                  </a:cubicBezTo>
                  <a:cubicBezTo>
                    <a:pt x="16957" y="15537"/>
                    <a:pt x="20036" y="14460"/>
                    <a:pt x="20802" y="12964"/>
                  </a:cubicBezTo>
                  <a:cubicBezTo>
                    <a:pt x="21600" y="11409"/>
                    <a:pt x="19388" y="9801"/>
                    <a:pt x="15977" y="9928"/>
                  </a:cubicBezTo>
                  <a:cubicBezTo>
                    <a:pt x="12760" y="10048"/>
                    <a:pt x="10731" y="11341"/>
                    <a:pt x="10040" y="12797"/>
                  </a:cubicBezTo>
                  <a:cubicBezTo>
                    <a:pt x="9267" y="14417"/>
                    <a:pt x="9864" y="16172"/>
                    <a:pt x="7966" y="17632"/>
                  </a:cubicBezTo>
                  <a:cubicBezTo>
                    <a:pt x="7213" y="18212"/>
                    <a:pt x="6170" y="18702"/>
                    <a:pt x="4970" y="19060"/>
                  </a:cubicBezTo>
                  <a:cubicBezTo>
                    <a:pt x="3701" y="19437"/>
                    <a:pt x="2299" y="19588"/>
                    <a:pt x="949" y="19862"/>
                  </a:cubicBezTo>
                  <a:cubicBezTo>
                    <a:pt x="415" y="19970"/>
                    <a:pt x="0" y="20171"/>
                    <a:pt x="0" y="20473"/>
                  </a:cubicBezTo>
                  <a:cubicBezTo>
                    <a:pt x="0" y="20736"/>
                    <a:pt x="396" y="21032"/>
                    <a:pt x="949" y="21084"/>
                  </a:cubicBezTo>
                  <a:cubicBezTo>
                    <a:pt x="3594" y="21331"/>
                    <a:pt x="6245" y="20609"/>
                    <a:pt x="8199" y="19776"/>
                  </a:cubicBezTo>
                  <a:cubicBezTo>
                    <a:pt x="10109" y="18958"/>
                    <a:pt x="11522" y="17823"/>
                    <a:pt x="12025" y="16601"/>
                  </a:cubicBezTo>
                  <a:cubicBezTo>
                    <a:pt x="12591" y="15238"/>
                    <a:pt x="12031" y="13670"/>
                    <a:pt x="13344" y="12399"/>
                  </a:cubicBezTo>
                  <a:cubicBezTo>
                    <a:pt x="13847" y="11909"/>
                    <a:pt x="14595" y="11504"/>
                    <a:pt x="15732" y="11387"/>
                  </a:cubicBezTo>
                  <a:cubicBezTo>
                    <a:pt x="16612" y="11298"/>
                    <a:pt x="17541" y="11427"/>
                    <a:pt x="17887" y="11872"/>
                  </a:cubicBezTo>
                  <a:cubicBezTo>
                    <a:pt x="18810" y="13053"/>
                    <a:pt x="15832" y="14059"/>
                    <a:pt x="13885" y="14312"/>
                  </a:cubicBezTo>
                  <a:cubicBezTo>
                    <a:pt x="11554" y="14614"/>
                    <a:pt x="9173" y="14260"/>
                    <a:pt x="7514" y="13414"/>
                  </a:cubicBezTo>
                  <a:cubicBezTo>
                    <a:pt x="5824" y="12556"/>
                    <a:pt x="5290" y="11356"/>
                    <a:pt x="6044" y="10227"/>
                  </a:cubicBezTo>
                  <a:cubicBezTo>
                    <a:pt x="6886" y="8971"/>
                    <a:pt x="9085" y="8345"/>
                    <a:pt x="11428" y="7858"/>
                  </a:cubicBezTo>
                  <a:cubicBezTo>
                    <a:pt x="14230" y="7274"/>
                    <a:pt x="17391" y="6654"/>
                    <a:pt x="18741" y="5198"/>
                  </a:cubicBezTo>
                  <a:cubicBezTo>
                    <a:pt x="20230" y="3594"/>
                    <a:pt x="19269" y="1718"/>
                    <a:pt x="17548" y="256"/>
                  </a:cubicBezTo>
                  <a:cubicBezTo>
                    <a:pt x="16932" y="-269"/>
                    <a:pt x="15437" y="92"/>
                    <a:pt x="15656" y="641"/>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1666" name="Graphic 1"/>
            <p:cNvGrpSpPr/>
            <p:nvPr/>
          </p:nvGrpSpPr>
          <p:grpSpPr>
            <a:xfrm>
              <a:off x="134325" y="124527"/>
              <a:ext cx="388222" cy="373113"/>
              <a:chOff x="0" y="0"/>
              <a:chExt cx="388220" cy="373112"/>
            </a:xfrm>
          </p:grpSpPr>
          <p:sp>
            <p:nvSpPr>
              <p:cNvPr id="1634" name="9Slide.vn 12"/>
              <p:cNvSpPr/>
              <p:nvPr/>
            </p:nvSpPr>
            <p:spPr>
              <a:xfrm>
                <a:off x="76369" y="61614"/>
                <a:ext cx="182485" cy="246460"/>
              </a:xfrm>
              <a:custGeom>
                <a:avLst/>
                <a:gdLst/>
                <a:ahLst/>
                <a:cxnLst>
                  <a:cxn ang="0">
                    <a:pos x="wd2" y="hd2"/>
                  </a:cxn>
                  <a:cxn ang="5400000">
                    <a:pos x="wd2" y="hd2"/>
                  </a:cxn>
                  <a:cxn ang="10800000">
                    <a:pos x="wd2" y="hd2"/>
                  </a:cxn>
                  <a:cxn ang="16200000">
                    <a:pos x="wd2" y="hd2"/>
                  </a:cxn>
                </a:cxnLst>
                <a:rect l="0" t="0" r="r" b="b"/>
                <a:pathLst>
                  <a:path w="21600" h="21600" extrusionOk="0">
                    <a:moveTo>
                      <a:pt x="18834" y="11865"/>
                    </a:moveTo>
                    <a:cubicBezTo>
                      <a:pt x="18834" y="10634"/>
                      <a:pt x="19686" y="9569"/>
                      <a:pt x="20943" y="9041"/>
                    </a:cubicBezTo>
                    <a:cubicBezTo>
                      <a:pt x="18191" y="2845"/>
                      <a:pt x="9640" y="0"/>
                      <a:pt x="9640" y="0"/>
                    </a:cubicBezTo>
                    <a:cubicBezTo>
                      <a:pt x="9529" y="31"/>
                      <a:pt x="9417" y="62"/>
                      <a:pt x="9305" y="103"/>
                    </a:cubicBezTo>
                    <a:cubicBezTo>
                      <a:pt x="8648" y="300"/>
                      <a:pt x="8020" y="538"/>
                      <a:pt x="7419" y="807"/>
                    </a:cubicBezTo>
                    <a:cubicBezTo>
                      <a:pt x="7042" y="972"/>
                      <a:pt x="6692" y="1138"/>
                      <a:pt x="6343" y="1324"/>
                    </a:cubicBezTo>
                    <a:cubicBezTo>
                      <a:pt x="5407" y="1821"/>
                      <a:pt x="4541" y="2390"/>
                      <a:pt x="3786" y="3031"/>
                    </a:cubicBezTo>
                    <a:cubicBezTo>
                      <a:pt x="3395" y="3362"/>
                      <a:pt x="3032" y="3703"/>
                      <a:pt x="2697" y="4066"/>
                    </a:cubicBezTo>
                    <a:cubicBezTo>
                      <a:pt x="2389" y="4386"/>
                      <a:pt x="2124" y="4717"/>
                      <a:pt x="1858" y="5069"/>
                    </a:cubicBezTo>
                    <a:cubicBezTo>
                      <a:pt x="1663" y="5338"/>
                      <a:pt x="1467" y="5617"/>
                      <a:pt x="1299" y="5897"/>
                    </a:cubicBezTo>
                    <a:cubicBezTo>
                      <a:pt x="740" y="6817"/>
                      <a:pt x="349" y="7810"/>
                      <a:pt x="154" y="8845"/>
                    </a:cubicBezTo>
                    <a:cubicBezTo>
                      <a:pt x="112" y="9093"/>
                      <a:pt x="70" y="9341"/>
                      <a:pt x="42" y="9600"/>
                    </a:cubicBezTo>
                    <a:cubicBezTo>
                      <a:pt x="14" y="9869"/>
                      <a:pt x="0" y="10148"/>
                      <a:pt x="0" y="10428"/>
                    </a:cubicBezTo>
                    <a:cubicBezTo>
                      <a:pt x="0" y="10603"/>
                      <a:pt x="0" y="10779"/>
                      <a:pt x="14" y="10955"/>
                    </a:cubicBezTo>
                    <a:lnTo>
                      <a:pt x="28" y="11090"/>
                    </a:lnTo>
                    <a:cubicBezTo>
                      <a:pt x="126" y="12238"/>
                      <a:pt x="447" y="13345"/>
                      <a:pt x="978" y="14379"/>
                    </a:cubicBezTo>
                    <a:cubicBezTo>
                      <a:pt x="1257" y="14917"/>
                      <a:pt x="1579" y="15434"/>
                      <a:pt x="1956" y="15921"/>
                    </a:cubicBezTo>
                    <a:cubicBezTo>
                      <a:pt x="2794" y="17017"/>
                      <a:pt x="3884" y="18010"/>
                      <a:pt x="5169" y="18838"/>
                    </a:cubicBezTo>
                    <a:cubicBezTo>
                      <a:pt x="5365" y="18962"/>
                      <a:pt x="5561" y="19086"/>
                      <a:pt x="5756" y="19200"/>
                    </a:cubicBezTo>
                    <a:cubicBezTo>
                      <a:pt x="6623" y="19707"/>
                      <a:pt x="7573" y="20152"/>
                      <a:pt x="8578" y="20504"/>
                    </a:cubicBezTo>
                    <a:cubicBezTo>
                      <a:pt x="8872" y="20607"/>
                      <a:pt x="9179" y="20710"/>
                      <a:pt x="9487" y="20803"/>
                    </a:cubicBezTo>
                    <a:cubicBezTo>
                      <a:pt x="10744" y="21176"/>
                      <a:pt x="12085" y="21424"/>
                      <a:pt x="13482" y="21538"/>
                    </a:cubicBezTo>
                    <a:cubicBezTo>
                      <a:pt x="14013" y="21579"/>
                      <a:pt x="14544" y="21600"/>
                      <a:pt x="15075" y="21600"/>
                    </a:cubicBezTo>
                    <a:cubicBezTo>
                      <a:pt x="15159" y="21600"/>
                      <a:pt x="15243" y="21600"/>
                      <a:pt x="15327" y="21600"/>
                    </a:cubicBezTo>
                    <a:cubicBezTo>
                      <a:pt x="16039" y="21590"/>
                      <a:pt x="16752" y="21548"/>
                      <a:pt x="17436" y="21466"/>
                    </a:cubicBezTo>
                    <a:cubicBezTo>
                      <a:pt x="17842" y="21414"/>
                      <a:pt x="18247" y="21362"/>
                      <a:pt x="18652" y="21290"/>
                    </a:cubicBezTo>
                    <a:cubicBezTo>
                      <a:pt x="18764" y="21145"/>
                      <a:pt x="18862" y="21000"/>
                      <a:pt x="18959" y="20855"/>
                    </a:cubicBezTo>
                    <a:cubicBezTo>
                      <a:pt x="20426" y="18703"/>
                      <a:pt x="21251" y="16728"/>
                      <a:pt x="21600" y="14938"/>
                    </a:cubicBezTo>
                    <a:cubicBezTo>
                      <a:pt x="20007" y="14503"/>
                      <a:pt x="18834" y="13293"/>
                      <a:pt x="18834" y="11865"/>
                    </a:cubicBezTo>
                    <a:close/>
                    <a:moveTo>
                      <a:pt x="10842" y="6848"/>
                    </a:moveTo>
                    <a:cubicBezTo>
                      <a:pt x="9556" y="6848"/>
                      <a:pt x="8509" y="6134"/>
                      <a:pt x="8509" y="5255"/>
                    </a:cubicBezTo>
                    <a:cubicBezTo>
                      <a:pt x="8509" y="4572"/>
                      <a:pt x="9137" y="3993"/>
                      <a:pt x="10018" y="3766"/>
                    </a:cubicBezTo>
                    <a:cubicBezTo>
                      <a:pt x="10269" y="3703"/>
                      <a:pt x="10548" y="3662"/>
                      <a:pt x="10842" y="3662"/>
                    </a:cubicBezTo>
                    <a:cubicBezTo>
                      <a:pt x="12127" y="3662"/>
                      <a:pt x="13175" y="4376"/>
                      <a:pt x="13175" y="5255"/>
                    </a:cubicBezTo>
                    <a:cubicBezTo>
                      <a:pt x="13175" y="6134"/>
                      <a:pt x="12127" y="6848"/>
                      <a:pt x="10842" y="6848"/>
                    </a:cubicBezTo>
                    <a:close/>
                    <a:moveTo>
                      <a:pt x="14600" y="17834"/>
                    </a:moveTo>
                    <a:cubicBezTo>
                      <a:pt x="14083" y="17834"/>
                      <a:pt x="13650" y="17555"/>
                      <a:pt x="13650" y="17214"/>
                    </a:cubicBezTo>
                    <a:cubicBezTo>
                      <a:pt x="13650" y="16872"/>
                      <a:pt x="14069" y="16593"/>
                      <a:pt x="14600" y="16593"/>
                    </a:cubicBezTo>
                    <a:cubicBezTo>
                      <a:pt x="15117" y="16593"/>
                      <a:pt x="15550" y="16872"/>
                      <a:pt x="15550" y="17214"/>
                    </a:cubicBezTo>
                    <a:cubicBezTo>
                      <a:pt x="15550" y="17555"/>
                      <a:pt x="15131" y="17834"/>
                      <a:pt x="14600" y="1783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5" name="9Slide.vn 13"/>
              <p:cNvSpPr/>
              <p:nvPr/>
            </p:nvSpPr>
            <p:spPr>
              <a:xfrm>
                <a:off x="157812" y="52997"/>
                <a:ext cx="173367" cy="250945"/>
              </a:xfrm>
              <a:custGeom>
                <a:avLst/>
                <a:gdLst/>
                <a:ahLst/>
                <a:cxnLst>
                  <a:cxn ang="0">
                    <a:pos x="wd2" y="hd2"/>
                  </a:cxn>
                  <a:cxn ang="5400000">
                    <a:pos x="wd2" y="hd2"/>
                  </a:cxn>
                  <a:cxn ang="10800000">
                    <a:pos x="wd2" y="hd2"/>
                  </a:cxn>
                  <a:cxn ang="16200000">
                    <a:pos x="wd2" y="hd2"/>
                  </a:cxn>
                </a:cxnLst>
                <a:rect l="0" t="0" r="r" b="b"/>
                <a:pathLst>
                  <a:path w="21596" h="21600" extrusionOk="0">
                    <a:moveTo>
                      <a:pt x="21585" y="10526"/>
                    </a:moveTo>
                    <a:cubicBezTo>
                      <a:pt x="21556" y="9886"/>
                      <a:pt x="21438" y="9256"/>
                      <a:pt x="21247" y="8656"/>
                    </a:cubicBezTo>
                    <a:cubicBezTo>
                      <a:pt x="20968" y="7742"/>
                      <a:pt x="20512" y="6868"/>
                      <a:pt x="19924" y="6055"/>
                    </a:cubicBezTo>
                    <a:cubicBezTo>
                      <a:pt x="19277" y="5171"/>
                      <a:pt x="18468" y="4348"/>
                      <a:pt x="17512" y="3627"/>
                    </a:cubicBezTo>
                    <a:cubicBezTo>
                      <a:pt x="16454" y="2814"/>
                      <a:pt x="15233" y="2113"/>
                      <a:pt x="13866" y="1555"/>
                    </a:cubicBezTo>
                    <a:cubicBezTo>
                      <a:pt x="12910" y="1158"/>
                      <a:pt x="11895" y="833"/>
                      <a:pt x="10822" y="579"/>
                    </a:cubicBezTo>
                    <a:cubicBezTo>
                      <a:pt x="9822" y="345"/>
                      <a:pt x="8764" y="173"/>
                      <a:pt x="7675" y="81"/>
                    </a:cubicBezTo>
                    <a:cubicBezTo>
                      <a:pt x="7043" y="31"/>
                      <a:pt x="6382" y="0"/>
                      <a:pt x="5720" y="0"/>
                    </a:cubicBezTo>
                    <a:cubicBezTo>
                      <a:pt x="5396" y="0"/>
                      <a:pt x="5058" y="10"/>
                      <a:pt x="4735" y="20"/>
                    </a:cubicBezTo>
                    <a:cubicBezTo>
                      <a:pt x="3426" y="71"/>
                      <a:pt x="2162" y="244"/>
                      <a:pt x="956" y="498"/>
                    </a:cubicBezTo>
                    <a:cubicBezTo>
                      <a:pt x="632" y="569"/>
                      <a:pt x="309" y="650"/>
                      <a:pt x="0" y="731"/>
                    </a:cubicBezTo>
                    <a:cubicBezTo>
                      <a:pt x="0" y="731"/>
                      <a:pt x="8999" y="3526"/>
                      <a:pt x="11895" y="9611"/>
                    </a:cubicBezTo>
                    <a:cubicBezTo>
                      <a:pt x="12175" y="9499"/>
                      <a:pt x="12469" y="9418"/>
                      <a:pt x="12778" y="9357"/>
                    </a:cubicBezTo>
                    <a:cubicBezTo>
                      <a:pt x="13087" y="9296"/>
                      <a:pt x="13425" y="9266"/>
                      <a:pt x="13763" y="9266"/>
                    </a:cubicBezTo>
                    <a:cubicBezTo>
                      <a:pt x="16027" y="9266"/>
                      <a:pt x="17850" y="10658"/>
                      <a:pt x="17850" y="12385"/>
                    </a:cubicBezTo>
                    <a:cubicBezTo>
                      <a:pt x="17850" y="13818"/>
                      <a:pt x="16586" y="15016"/>
                      <a:pt x="14866" y="15382"/>
                    </a:cubicBezTo>
                    <a:cubicBezTo>
                      <a:pt x="14513" y="15453"/>
                      <a:pt x="14145" y="15494"/>
                      <a:pt x="13763" y="15494"/>
                    </a:cubicBezTo>
                    <a:cubicBezTo>
                      <a:pt x="13351" y="15494"/>
                      <a:pt x="12954" y="15443"/>
                      <a:pt x="12586" y="15362"/>
                    </a:cubicBezTo>
                    <a:cubicBezTo>
                      <a:pt x="12234" y="17130"/>
                      <a:pt x="11366" y="19070"/>
                      <a:pt x="9808" y="21173"/>
                    </a:cubicBezTo>
                    <a:cubicBezTo>
                      <a:pt x="9705" y="21316"/>
                      <a:pt x="9602" y="21458"/>
                      <a:pt x="9484" y="21600"/>
                    </a:cubicBezTo>
                    <a:cubicBezTo>
                      <a:pt x="9705" y="21559"/>
                      <a:pt x="9925" y="21519"/>
                      <a:pt x="10131" y="21478"/>
                    </a:cubicBezTo>
                    <a:cubicBezTo>
                      <a:pt x="11469" y="21214"/>
                      <a:pt x="12734" y="20828"/>
                      <a:pt x="13895" y="20340"/>
                    </a:cubicBezTo>
                    <a:cubicBezTo>
                      <a:pt x="14322" y="20167"/>
                      <a:pt x="14733" y="19974"/>
                      <a:pt x="15116" y="19771"/>
                    </a:cubicBezTo>
                    <a:cubicBezTo>
                      <a:pt x="16042" y="19304"/>
                      <a:pt x="16880" y="18765"/>
                      <a:pt x="17630" y="18176"/>
                    </a:cubicBezTo>
                    <a:cubicBezTo>
                      <a:pt x="18159" y="17760"/>
                      <a:pt x="18659" y="17302"/>
                      <a:pt x="19100" y="16835"/>
                    </a:cubicBezTo>
                    <a:cubicBezTo>
                      <a:pt x="19806" y="16073"/>
                      <a:pt x="20380" y="15240"/>
                      <a:pt x="20806" y="14356"/>
                    </a:cubicBezTo>
                    <a:cubicBezTo>
                      <a:pt x="21115" y="13696"/>
                      <a:pt x="21350" y="13015"/>
                      <a:pt x="21468" y="12304"/>
                    </a:cubicBezTo>
                    <a:cubicBezTo>
                      <a:pt x="21556" y="11857"/>
                      <a:pt x="21585" y="11399"/>
                      <a:pt x="21585" y="10932"/>
                    </a:cubicBezTo>
                    <a:cubicBezTo>
                      <a:pt x="21600" y="10820"/>
                      <a:pt x="21600" y="10678"/>
                      <a:pt x="21585" y="10526"/>
                    </a:cubicBezTo>
                    <a:close/>
                    <a:moveTo>
                      <a:pt x="13057" y="4044"/>
                    </a:moveTo>
                    <a:cubicBezTo>
                      <a:pt x="12866" y="4125"/>
                      <a:pt x="12631" y="4166"/>
                      <a:pt x="12381" y="4166"/>
                    </a:cubicBezTo>
                    <a:cubicBezTo>
                      <a:pt x="11631" y="4166"/>
                      <a:pt x="11028" y="3749"/>
                      <a:pt x="11028" y="3231"/>
                    </a:cubicBezTo>
                    <a:cubicBezTo>
                      <a:pt x="11028" y="2967"/>
                      <a:pt x="11190" y="2733"/>
                      <a:pt x="11440" y="2560"/>
                    </a:cubicBezTo>
                    <a:cubicBezTo>
                      <a:pt x="11690" y="2398"/>
                      <a:pt x="12013" y="2296"/>
                      <a:pt x="12381" y="2296"/>
                    </a:cubicBezTo>
                    <a:cubicBezTo>
                      <a:pt x="13131" y="2296"/>
                      <a:pt x="13733" y="2713"/>
                      <a:pt x="13733" y="3231"/>
                    </a:cubicBezTo>
                    <a:cubicBezTo>
                      <a:pt x="13748" y="3586"/>
                      <a:pt x="13469" y="3881"/>
                      <a:pt x="13057" y="4044"/>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6" name="9Slide.vn 14"/>
              <p:cNvSpPr/>
              <p:nvPr/>
            </p:nvSpPr>
            <p:spPr>
              <a:xfrm>
                <a:off x="269121" y="24432"/>
                <a:ext cx="59137" cy="70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692" y="21600"/>
                    </a:lnTo>
                    <a:cubicBezTo>
                      <a:pt x="7587" y="18716"/>
                      <a:pt x="4010" y="16227"/>
                      <a:pt x="0" y="14244"/>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7" name="9Slide.vn 15"/>
              <p:cNvSpPr/>
              <p:nvPr/>
            </p:nvSpPr>
            <p:spPr>
              <a:xfrm>
                <a:off x="317870" y="114023"/>
                <a:ext cx="56658" cy="395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50" y="21600"/>
                    </a:lnTo>
                    <a:cubicBezTo>
                      <a:pt x="3195" y="15797"/>
                      <a:pt x="1800" y="10252"/>
                      <a:pt x="0" y="5094"/>
                    </a:cubicBezTo>
                    <a:lnTo>
                      <a:pt x="21600" y="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8" name="9Slide.vn 16"/>
              <p:cNvSpPr/>
              <p:nvPr/>
            </p:nvSpPr>
            <p:spPr>
              <a:xfrm>
                <a:off x="330265" y="173206"/>
                <a:ext cx="37300"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10" y="16260"/>
                      <a:pt x="547" y="10799"/>
                      <a:pt x="547" y="5218"/>
                    </a:cubicBezTo>
                    <a:cubicBezTo>
                      <a:pt x="547" y="3518"/>
                      <a:pt x="547" y="1698"/>
                      <a:pt x="479" y="0"/>
                    </a:cubicBezTo>
                    <a:cubicBezTo>
                      <a:pt x="6289" y="3033"/>
                      <a:pt x="21600" y="11529"/>
                      <a:pt x="21600" y="11529"/>
                    </a:cubicBezTo>
                    <a:lnTo>
                      <a:pt x="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39" name="9Slide.vn 17"/>
              <p:cNvSpPr/>
              <p:nvPr/>
            </p:nvSpPr>
            <p:spPr>
              <a:xfrm>
                <a:off x="311259" y="220137"/>
                <a:ext cx="76962" cy="408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33"/>
                    </a:lnTo>
                    <a:cubicBezTo>
                      <a:pt x="1590" y="10550"/>
                      <a:pt x="2882" y="5431"/>
                      <a:pt x="3843"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0" name="9Slide.vn 18"/>
              <p:cNvSpPr/>
              <p:nvPr/>
            </p:nvSpPr>
            <p:spPr>
              <a:xfrm>
                <a:off x="279391" y="264636"/>
                <a:ext cx="35765" cy="374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98"/>
                    </a:lnTo>
                    <a:cubicBezTo>
                      <a:pt x="4492" y="7563"/>
                      <a:pt x="8555" y="3952"/>
                      <a:pt x="12190"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1" name="9Slide.vn 19"/>
              <p:cNvSpPr/>
              <p:nvPr/>
            </p:nvSpPr>
            <p:spPr>
              <a:xfrm>
                <a:off x="239258" y="289660"/>
                <a:ext cx="34468" cy="630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30"/>
                    </a:lnTo>
                    <a:cubicBezTo>
                      <a:pt x="6731" y="3479"/>
                      <a:pt x="13092" y="1942"/>
                      <a:pt x="18936" y="0"/>
                    </a:cubicBez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2" name="9Slide.vn 20"/>
              <p:cNvSpPr/>
              <p:nvPr/>
            </p:nvSpPr>
            <p:spPr>
              <a:xfrm>
                <a:off x="202184" y="30617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75" y="21600"/>
                    </a:lnTo>
                    <a:lnTo>
                      <a:pt x="0" y="1318"/>
                    </a:lnTo>
                    <a:cubicBezTo>
                      <a:pt x="7295" y="1216"/>
                      <a:pt x="14447" y="710"/>
                      <a:pt x="21600" y="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3" name="9Slide.vn 21"/>
              <p:cNvSpPr/>
              <p:nvPr/>
            </p:nvSpPr>
            <p:spPr>
              <a:xfrm>
                <a:off x="155098" y="298868"/>
                <a:ext cx="35293" cy="74245"/>
              </a:xfrm>
              <a:custGeom>
                <a:avLst/>
                <a:gdLst/>
                <a:ahLst/>
                <a:cxnLst>
                  <a:cxn ang="0">
                    <a:pos x="wd2" y="hd2"/>
                  </a:cxn>
                  <a:cxn ang="5400000">
                    <a:pos x="wd2" y="hd2"/>
                  </a:cxn>
                  <a:cxn ang="10800000">
                    <a:pos x="wd2" y="hd2"/>
                  </a:cxn>
                  <a:cxn ang="16200000">
                    <a:pos x="wd2" y="hd2"/>
                  </a:cxn>
                </a:cxnLst>
                <a:rect l="0" t="0" r="r" b="b"/>
                <a:pathLst>
                  <a:path w="21600" h="21600" extrusionOk="0">
                    <a:moveTo>
                      <a:pt x="21600" y="2404"/>
                    </a:moveTo>
                    <a:lnTo>
                      <a:pt x="0" y="21600"/>
                    </a:lnTo>
                    <a:cubicBezTo>
                      <a:pt x="0" y="21600"/>
                      <a:pt x="650" y="4877"/>
                      <a:pt x="1012" y="0"/>
                    </a:cubicBezTo>
                    <a:cubicBezTo>
                      <a:pt x="7441" y="1202"/>
                      <a:pt x="14376" y="2026"/>
                      <a:pt x="21600" y="2404"/>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4" name="9Slide.vn 22"/>
              <p:cNvSpPr/>
              <p:nvPr/>
            </p:nvSpPr>
            <p:spPr>
              <a:xfrm>
                <a:off x="115202" y="280571"/>
                <a:ext cx="33759" cy="44856"/>
              </a:xfrm>
              <a:custGeom>
                <a:avLst/>
                <a:gdLst/>
                <a:ahLst/>
                <a:cxnLst>
                  <a:cxn ang="0">
                    <a:pos x="wd2" y="hd2"/>
                  </a:cxn>
                  <a:cxn ang="5400000">
                    <a:pos x="wd2" y="hd2"/>
                  </a:cxn>
                  <a:cxn ang="10800000">
                    <a:pos x="wd2" y="hd2"/>
                  </a:cxn>
                  <a:cxn ang="16200000">
                    <a:pos x="wd2" y="hd2"/>
                  </a:cxn>
                </a:cxnLst>
                <a:rect l="0" t="0" r="r" b="b"/>
                <a:pathLst>
                  <a:path w="21600" h="21600" extrusionOk="0">
                    <a:moveTo>
                      <a:pt x="21600" y="7162"/>
                    </a:moveTo>
                    <a:lnTo>
                      <a:pt x="0" y="21600"/>
                    </a:lnTo>
                    <a:cubicBezTo>
                      <a:pt x="0" y="21600"/>
                      <a:pt x="4532" y="5911"/>
                      <a:pt x="6344" y="0"/>
                    </a:cubicBezTo>
                    <a:cubicBezTo>
                      <a:pt x="11027" y="2785"/>
                      <a:pt x="16088" y="5173"/>
                      <a:pt x="21600" y="7162"/>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5" name="9Slide.vn 23"/>
              <p:cNvSpPr/>
              <p:nvPr/>
            </p:nvSpPr>
            <p:spPr>
              <a:xfrm>
                <a:off x="44616" y="243154"/>
                <a:ext cx="75427" cy="72946"/>
              </a:xfrm>
              <a:custGeom>
                <a:avLst/>
                <a:gdLst/>
                <a:ahLst/>
                <a:cxnLst>
                  <a:cxn ang="0">
                    <a:pos x="wd2" y="hd2"/>
                  </a:cxn>
                  <a:cxn ang="5400000">
                    <a:pos x="wd2" y="hd2"/>
                  </a:cxn>
                  <a:cxn ang="10800000">
                    <a:pos x="wd2" y="hd2"/>
                  </a:cxn>
                  <a:cxn ang="16200000">
                    <a:pos x="wd2" y="hd2"/>
                  </a:cxn>
                </a:cxnLst>
                <a:rect l="0" t="0" r="r" b="b"/>
                <a:pathLst>
                  <a:path w="21600" h="21600" extrusionOk="0">
                    <a:moveTo>
                      <a:pt x="21600" y="9856"/>
                    </a:moveTo>
                    <a:lnTo>
                      <a:pt x="0" y="21600"/>
                    </a:lnTo>
                    <a:cubicBezTo>
                      <a:pt x="0" y="21600"/>
                      <a:pt x="10817" y="4579"/>
                      <a:pt x="13825" y="0"/>
                    </a:cubicBezTo>
                    <a:cubicBezTo>
                      <a:pt x="15887" y="3740"/>
                      <a:pt x="18524" y="7060"/>
                      <a:pt x="21600" y="9856"/>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6" name="9Slide.vn 24"/>
              <p:cNvSpPr/>
              <p:nvPr/>
            </p:nvSpPr>
            <p:spPr>
              <a:xfrm>
                <a:off x="-1" y="188031"/>
                <a:ext cx="84635" cy="3753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81" y="0"/>
                    </a:lnTo>
                    <a:cubicBezTo>
                      <a:pt x="19762" y="7608"/>
                      <a:pt x="20485" y="14807"/>
                      <a:pt x="21600" y="216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7" name="9Slide.vn 25"/>
              <p:cNvSpPr/>
              <p:nvPr/>
            </p:nvSpPr>
            <p:spPr>
              <a:xfrm>
                <a:off x="36826" y="166065"/>
                <a:ext cx="39897" cy="25401"/>
              </a:xfrm>
              <a:custGeom>
                <a:avLst/>
                <a:gdLst/>
                <a:ahLst/>
                <a:cxnLst>
                  <a:cxn ang="0">
                    <a:pos x="wd2" y="hd2"/>
                  </a:cxn>
                  <a:cxn ang="5400000">
                    <a:pos x="wd2" y="hd2"/>
                  </a:cxn>
                  <a:cxn ang="10800000">
                    <a:pos x="wd2" y="hd2"/>
                  </a:cxn>
                  <a:cxn ang="16200000">
                    <a:pos x="wd2" y="hd2"/>
                  </a:cxn>
                </a:cxnLst>
                <a:rect l="0" t="0" r="r" b="b"/>
                <a:pathLst>
                  <a:path w="21600" h="21600" extrusionOk="0">
                    <a:moveTo>
                      <a:pt x="21472" y="13191"/>
                    </a:moveTo>
                    <a:cubicBezTo>
                      <a:pt x="21472" y="15994"/>
                      <a:pt x="21472" y="18797"/>
                      <a:pt x="21537" y="21600"/>
                    </a:cubicBezTo>
                    <a:lnTo>
                      <a:pt x="0" y="6594"/>
                    </a:lnTo>
                    <a:cubicBezTo>
                      <a:pt x="0" y="6594"/>
                      <a:pt x="16168" y="1648"/>
                      <a:pt x="21600" y="0"/>
                    </a:cubicBezTo>
                    <a:cubicBezTo>
                      <a:pt x="21537" y="4287"/>
                      <a:pt x="21472" y="8738"/>
                      <a:pt x="21472" y="13191"/>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8" name="9Slide.vn 26"/>
              <p:cNvSpPr/>
              <p:nvPr/>
            </p:nvSpPr>
            <p:spPr>
              <a:xfrm>
                <a:off x="20655" y="127124"/>
                <a:ext cx="66691" cy="35293"/>
              </a:xfrm>
              <a:custGeom>
                <a:avLst/>
                <a:gdLst/>
                <a:ahLst/>
                <a:cxnLst>
                  <a:cxn ang="0">
                    <a:pos x="wd2" y="hd2"/>
                  </a:cxn>
                  <a:cxn ang="5400000">
                    <a:pos x="wd2" y="hd2"/>
                  </a:cxn>
                  <a:cxn ang="10800000">
                    <a:pos x="wd2" y="hd2"/>
                  </a:cxn>
                  <a:cxn ang="16200000">
                    <a:pos x="wd2" y="hd2"/>
                  </a:cxn>
                </a:cxnLst>
                <a:rect l="0" t="0" r="r" b="b"/>
                <a:pathLst>
                  <a:path w="21600" h="21600" extrusionOk="0">
                    <a:moveTo>
                      <a:pt x="21600" y="1011"/>
                    </a:moveTo>
                    <a:cubicBezTo>
                      <a:pt x="20071" y="7441"/>
                      <a:pt x="19000" y="14376"/>
                      <a:pt x="18466" y="21600"/>
                    </a:cubicBezTo>
                    <a:lnTo>
                      <a:pt x="0" y="0"/>
                    </a:lnTo>
                    <a:lnTo>
                      <a:pt x="21600" y="1011"/>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49" name="9Slide.vn 27"/>
              <p:cNvSpPr/>
              <p:nvPr/>
            </p:nvSpPr>
            <p:spPr>
              <a:xfrm>
                <a:off x="76771" y="9772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7725"/>
                    </a:moveTo>
                    <a:cubicBezTo>
                      <a:pt x="18702" y="12159"/>
                      <a:pt x="16198" y="16736"/>
                      <a:pt x="13698" y="21600"/>
                    </a:cubicBezTo>
                    <a:lnTo>
                      <a:pt x="0" y="0"/>
                    </a:lnTo>
                    <a:lnTo>
                      <a:pt x="21600" y="7725"/>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0" name="9Slide.vn 28"/>
              <p:cNvSpPr/>
              <p:nvPr/>
            </p:nvSpPr>
            <p:spPr>
              <a:xfrm>
                <a:off x="88999" y="38125"/>
                <a:ext cx="40959" cy="57957"/>
              </a:xfrm>
              <a:custGeom>
                <a:avLst/>
                <a:gdLst/>
                <a:ahLst/>
                <a:cxnLst>
                  <a:cxn ang="0">
                    <a:pos x="wd2" y="hd2"/>
                  </a:cxn>
                  <a:cxn ang="5400000">
                    <a:pos x="wd2" y="hd2"/>
                  </a:cxn>
                  <a:cxn ang="10800000">
                    <a:pos x="wd2" y="hd2"/>
                  </a:cxn>
                  <a:cxn ang="16200000">
                    <a:pos x="wd2" y="hd2"/>
                  </a:cxn>
                </a:cxnLst>
                <a:rect l="0" t="0" r="r" b="b"/>
                <a:pathLst>
                  <a:path w="21600" h="21600" extrusionOk="0">
                    <a:moveTo>
                      <a:pt x="21600" y="14341"/>
                    </a:moveTo>
                    <a:cubicBezTo>
                      <a:pt x="17429" y="16453"/>
                      <a:pt x="13570" y="18873"/>
                      <a:pt x="10208" y="21600"/>
                    </a:cubicBezTo>
                    <a:cubicBezTo>
                      <a:pt x="7594" y="15925"/>
                      <a:pt x="0" y="0"/>
                      <a:pt x="0" y="0"/>
                    </a:cubicBezTo>
                    <a:lnTo>
                      <a:pt x="21600" y="14341"/>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1" name="9Slide.vn 29"/>
              <p:cNvSpPr/>
              <p:nvPr/>
            </p:nvSpPr>
            <p:spPr>
              <a:xfrm>
                <a:off x="134431" y="43908"/>
                <a:ext cx="25401" cy="26796"/>
              </a:xfrm>
              <a:custGeom>
                <a:avLst/>
                <a:gdLst/>
                <a:ahLst/>
                <a:cxnLst>
                  <a:cxn ang="0">
                    <a:pos x="wd2" y="hd2"/>
                  </a:cxn>
                  <a:cxn ang="5400000">
                    <a:pos x="wd2" y="hd2"/>
                  </a:cxn>
                  <a:cxn ang="10800000">
                    <a:pos x="wd2" y="hd2"/>
                  </a:cxn>
                  <a:cxn ang="16200000">
                    <a:pos x="wd2" y="hd2"/>
                  </a:cxn>
                </a:cxnLst>
                <a:rect l="0" t="0" r="r" b="b"/>
                <a:pathLst>
                  <a:path w="21600" h="21600" extrusionOk="0">
                    <a:moveTo>
                      <a:pt x="21600" y="15130"/>
                    </a:moveTo>
                    <a:cubicBezTo>
                      <a:pt x="14080" y="16938"/>
                      <a:pt x="6880" y="19126"/>
                      <a:pt x="0" y="21600"/>
                    </a:cubicBezTo>
                    <a:lnTo>
                      <a:pt x="0" y="0"/>
                    </a:lnTo>
                    <a:lnTo>
                      <a:pt x="21600" y="15130"/>
                    </a:ln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2" name="9Slide.vn 30"/>
              <p:cNvSpPr/>
              <p:nvPr/>
            </p:nvSpPr>
            <p:spPr>
              <a:xfrm>
                <a:off x="165604" y="0"/>
                <a:ext cx="30337" cy="58782"/>
              </a:xfrm>
              <a:custGeom>
                <a:avLst/>
                <a:gdLst/>
                <a:ahLst/>
                <a:cxnLst>
                  <a:cxn ang="0">
                    <a:pos x="wd2" y="hd2"/>
                  </a:cxn>
                  <a:cxn ang="5400000">
                    <a:pos x="wd2" y="hd2"/>
                  </a:cxn>
                  <a:cxn ang="10800000">
                    <a:pos x="wd2" y="hd2"/>
                  </a:cxn>
                  <a:cxn ang="16200000">
                    <a:pos x="wd2" y="hd2"/>
                  </a:cxn>
                </a:cxnLst>
                <a:rect l="0" t="0" r="r" b="b"/>
                <a:pathLst>
                  <a:path w="21600" h="21600" extrusionOk="0">
                    <a:moveTo>
                      <a:pt x="21600" y="19561"/>
                    </a:moveTo>
                    <a:cubicBezTo>
                      <a:pt x="14120" y="19779"/>
                      <a:pt x="6892" y="20516"/>
                      <a:pt x="0" y="21600"/>
                    </a:cubicBezTo>
                    <a:cubicBezTo>
                      <a:pt x="1429" y="17263"/>
                      <a:pt x="7144" y="0"/>
                      <a:pt x="7144" y="0"/>
                    </a:cubicBezTo>
                    <a:lnTo>
                      <a:pt x="21600" y="19561"/>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3" name="9Slide.vn 31"/>
              <p:cNvSpPr/>
              <p:nvPr/>
            </p:nvSpPr>
            <p:spPr>
              <a:xfrm>
                <a:off x="219358" y="32105"/>
                <a:ext cx="25401" cy="276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737" y="19476"/>
                      <a:pt x="7468" y="17907"/>
                      <a:pt x="0" y="17077"/>
                    </a:cubicBezTo>
                    <a:lnTo>
                      <a:pt x="18472" y="0"/>
                    </a:lnTo>
                    <a:lnTo>
                      <a:pt x="21600" y="21600"/>
                    </a:ln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4" name="9Slide.vn 32"/>
              <p:cNvSpPr/>
              <p:nvPr/>
            </p:nvSpPr>
            <p:spPr>
              <a:xfrm>
                <a:off x="157044" y="103399"/>
                <a:ext cx="30633" cy="36356"/>
              </a:xfrm>
              <a:custGeom>
                <a:avLst/>
                <a:gdLst/>
                <a:ahLst/>
                <a:cxnLst>
                  <a:cxn ang="0">
                    <a:pos x="wd2" y="hd2"/>
                  </a:cxn>
                  <a:cxn ang="5400000">
                    <a:pos x="wd2" y="hd2"/>
                  </a:cxn>
                  <a:cxn ang="10800000">
                    <a:pos x="wd2" y="hd2"/>
                  </a:cxn>
                  <a:cxn ang="16200000">
                    <a:pos x="wd2" y="hd2"/>
                  </a:cxn>
                </a:cxnLst>
                <a:rect l="0" t="0" r="r" b="b"/>
                <a:pathLst>
                  <a:path w="16884" h="21600" extrusionOk="0">
                    <a:moveTo>
                      <a:pt x="16884" y="10800"/>
                    </a:moveTo>
                    <a:cubicBezTo>
                      <a:pt x="16884" y="16761"/>
                      <a:pt x="12004" y="21600"/>
                      <a:pt x="6019" y="21600"/>
                    </a:cubicBezTo>
                    <a:cubicBezTo>
                      <a:pt x="-4716" y="10449"/>
                      <a:pt x="2181" y="701"/>
                      <a:pt x="2181" y="701"/>
                    </a:cubicBezTo>
                    <a:cubicBezTo>
                      <a:pt x="3351" y="280"/>
                      <a:pt x="4653" y="0"/>
                      <a:pt x="6019" y="0"/>
                    </a:cubicBezTo>
                    <a:cubicBezTo>
                      <a:pt x="12004" y="0"/>
                      <a:pt x="16884" y="4839"/>
                      <a:pt x="16884" y="10800"/>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5" name="9Slide.vn 33"/>
              <p:cNvSpPr/>
              <p:nvPr/>
            </p:nvSpPr>
            <p:spPr>
              <a:xfrm>
                <a:off x="145408" y="104579"/>
                <a:ext cx="25401" cy="35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01" y="21600"/>
                      <a:pt x="0" y="16598"/>
                      <a:pt x="0" y="10438"/>
                    </a:cubicBezTo>
                    <a:cubicBezTo>
                      <a:pt x="0" y="5654"/>
                      <a:pt x="5820" y="1595"/>
                      <a:pt x="13970" y="0"/>
                    </a:cubicBezTo>
                    <a:cubicBezTo>
                      <a:pt x="13970" y="0"/>
                      <a:pt x="259" y="10075"/>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6" name="9Slide.vn 34"/>
              <p:cNvSpPr/>
              <p:nvPr/>
            </p:nvSpPr>
            <p:spPr>
              <a:xfrm>
                <a:off x="190793" y="16022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21" y="21600"/>
                      <a:pt x="0" y="16641"/>
                      <a:pt x="0" y="10470"/>
                    </a:cubicBezTo>
                    <a:cubicBezTo>
                      <a:pt x="0" y="5731"/>
                      <a:pt x="5891" y="1653"/>
                      <a:pt x="13942" y="0"/>
                    </a:cubicBezTo>
                    <a:cubicBezTo>
                      <a:pt x="13942" y="0"/>
                      <a:pt x="393" y="10139"/>
                      <a:pt x="21600"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7" name="9Slide.vn 35"/>
              <p:cNvSpPr/>
              <p:nvPr/>
            </p:nvSpPr>
            <p:spPr>
              <a:xfrm>
                <a:off x="241785" y="7936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19960"/>
                    </a:moveTo>
                    <a:cubicBezTo>
                      <a:pt x="19565" y="21053"/>
                      <a:pt x="17060" y="21600"/>
                      <a:pt x="14399" y="21600"/>
                    </a:cubicBezTo>
                    <a:cubicBezTo>
                      <a:pt x="6417" y="21600"/>
                      <a:pt x="0" y="15995"/>
                      <a:pt x="0" y="9023"/>
                    </a:cubicBezTo>
                    <a:cubicBezTo>
                      <a:pt x="0" y="5468"/>
                      <a:pt x="1722" y="2324"/>
                      <a:pt x="4383" y="0"/>
                    </a:cubicBezTo>
                    <a:cubicBezTo>
                      <a:pt x="4540" y="138"/>
                      <a:pt x="1096" y="13671"/>
                      <a:pt x="21600" y="1996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8" name="9Slide.vn 36"/>
              <p:cNvSpPr/>
              <p:nvPr/>
            </p:nvSpPr>
            <p:spPr>
              <a:xfrm>
                <a:off x="246190" y="77301"/>
                <a:ext cx="25401" cy="25401"/>
              </a:xfrm>
              <a:custGeom>
                <a:avLst/>
                <a:gdLst/>
                <a:ahLst/>
                <a:cxnLst>
                  <a:cxn ang="0">
                    <a:pos x="wd2" y="hd2"/>
                  </a:cxn>
                  <a:cxn ang="5400000">
                    <a:pos x="wd2" y="hd2"/>
                  </a:cxn>
                  <a:cxn ang="10800000">
                    <a:pos x="wd2" y="hd2"/>
                  </a:cxn>
                  <a:cxn ang="16200000">
                    <a:pos x="wd2" y="hd2"/>
                  </a:cxn>
                </a:cxnLst>
                <a:rect l="0" t="0" r="r" b="b"/>
                <a:pathLst>
                  <a:path w="19097" h="21478" extrusionOk="0">
                    <a:moveTo>
                      <a:pt x="19097" y="11432"/>
                    </a:moveTo>
                    <a:cubicBezTo>
                      <a:pt x="19097" y="15702"/>
                      <a:pt x="16790" y="19470"/>
                      <a:pt x="13515" y="21478"/>
                    </a:cubicBezTo>
                    <a:cubicBezTo>
                      <a:pt x="-2503" y="15575"/>
                      <a:pt x="167" y="3268"/>
                      <a:pt x="167" y="3268"/>
                    </a:cubicBezTo>
                    <a:cubicBezTo>
                      <a:pt x="2230" y="1258"/>
                      <a:pt x="4899" y="3"/>
                      <a:pt x="7934" y="3"/>
                    </a:cubicBezTo>
                    <a:cubicBezTo>
                      <a:pt x="14000" y="-122"/>
                      <a:pt x="19097" y="5025"/>
                      <a:pt x="19097" y="11432"/>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59" name="9Slide.vn 37"/>
              <p:cNvSpPr/>
              <p:nvPr/>
            </p:nvSpPr>
            <p:spPr>
              <a:xfrm>
                <a:off x="275378" y="114956"/>
                <a:ext cx="25401" cy="25401"/>
              </a:xfrm>
              <a:custGeom>
                <a:avLst/>
                <a:gdLst/>
                <a:ahLst/>
                <a:cxnLst>
                  <a:cxn ang="0">
                    <a:pos x="wd2" y="hd2"/>
                  </a:cxn>
                  <a:cxn ang="5400000">
                    <a:pos x="wd2" y="hd2"/>
                  </a:cxn>
                  <a:cxn ang="10800000">
                    <a:pos x="wd2" y="hd2"/>
                  </a:cxn>
                  <a:cxn ang="16200000">
                    <a:pos x="wd2" y="hd2"/>
                  </a:cxn>
                </a:cxnLst>
                <a:rect l="0" t="0" r="r" b="b"/>
                <a:pathLst>
                  <a:path w="19136" h="21600" extrusionOk="0">
                    <a:moveTo>
                      <a:pt x="19136" y="11533"/>
                    </a:moveTo>
                    <a:cubicBezTo>
                      <a:pt x="19136" y="15728"/>
                      <a:pt x="16915" y="19504"/>
                      <a:pt x="13483" y="21600"/>
                    </a:cubicBezTo>
                    <a:cubicBezTo>
                      <a:pt x="-2464" y="15728"/>
                      <a:pt x="161" y="3357"/>
                      <a:pt x="161" y="3357"/>
                    </a:cubicBezTo>
                    <a:cubicBezTo>
                      <a:pt x="2178" y="1258"/>
                      <a:pt x="4803" y="0"/>
                      <a:pt x="7831" y="0"/>
                    </a:cubicBezTo>
                    <a:cubicBezTo>
                      <a:pt x="14290" y="0"/>
                      <a:pt x="19136" y="5242"/>
                      <a:pt x="19136" y="11533"/>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0" name="9Slide.vn 38"/>
              <p:cNvSpPr/>
              <p:nvPr/>
            </p:nvSpPr>
            <p:spPr>
              <a:xfrm>
                <a:off x="246344" y="111412"/>
                <a:ext cx="25401" cy="25401"/>
              </a:xfrm>
              <a:custGeom>
                <a:avLst/>
                <a:gdLst/>
                <a:ahLst/>
                <a:cxnLst>
                  <a:cxn ang="0">
                    <a:pos x="wd2" y="hd2"/>
                  </a:cxn>
                  <a:cxn ang="5400000">
                    <a:pos x="wd2" y="hd2"/>
                  </a:cxn>
                  <a:cxn ang="10800000">
                    <a:pos x="wd2" y="hd2"/>
                  </a:cxn>
                  <a:cxn ang="16200000">
                    <a:pos x="wd2" y="hd2"/>
                  </a:cxn>
                </a:cxnLst>
                <a:rect l="0" t="0" r="r" b="b"/>
                <a:pathLst>
                  <a:path w="18991" h="21348" extrusionOk="0">
                    <a:moveTo>
                      <a:pt x="18991" y="11338"/>
                    </a:moveTo>
                    <a:cubicBezTo>
                      <a:pt x="18991" y="15555"/>
                      <a:pt x="16707" y="19241"/>
                      <a:pt x="13403" y="21348"/>
                    </a:cubicBezTo>
                    <a:cubicBezTo>
                      <a:pt x="-2609" y="15555"/>
                      <a:pt x="187" y="3173"/>
                      <a:pt x="187" y="3173"/>
                    </a:cubicBezTo>
                    <a:cubicBezTo>
                      <a:pt x="2219" y="1062"/>
                      <a:pt x="5015" y="9"/>
                      <a:pt x="8063" y="9"/>
                    </a:cubicBezTo>
                    <a:cubicBezTo>
                      <a:pt x="13907" y="-252"/>
                      <a:pt x="18991" y="5014"/>
                      <a:pt x="18991" y="11338"/>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1" name="9Slide.vn 39"/>
              <p:cNvSpPr/>
              <p:nvPr/>
            </p:nvSpPr>
            <p:spPr>
              <a:xfrm>
                <a:off x="235481" y="161708"/>
                <a:ext cx="41667" cy="71414"/>
              </a:xfrm>
              <a:custGeom>
                <a:avLst/>
                <a:gdLst/>
                <a:ahLst/>
                <a:cxnLst>
                  <a:cxn ang="0">
                    <a:pos x="wd2" y="hd2"/>
                  </a:cxn>
                  <a:cxn ang="5400000">
                    <a:pos x="wd2" y="hd2"/>
                  </a:cxn>
                  <a:cxn ang="10800000">
                    <a:pos x="wd2" y="hd2"/>
                  </a:cxn>
                  <a:cxn ang="16200000">
                    <a:pos x="wd2" y="hd2"/>
                  </a:cxn>
                </a:cxnLst>
                <a:rect l="0" t="0" r="r" b="b"/>
                <a:pathLst>
                  <a:path w="21600" h="21600" extrusionOk="0">
                    <a:moveTo>
                      <a:pt x="21600" y="21207"/>
                    </a:moveTo>
                    <a:cubicBezTo>
                      <a:pt x="20131" y="21457"/>
                      <a:pt x="18602" y="21600"/>
                      <a:pt x="17011" y="21600"/>
                    </a:cubicBezTo>
                    <a:cubicBezTo>
                      <a:pt x="15297" y="21600"/>
                      <a:pt x="13646" y="21421"/>
                      <a:pt x="12115" y="21136"/>
                    </a:cubicBezTo>
                    <a:cubicBezTo>
                      <a:pt x="5079" y="19779"/>
                      <a:pt x="0" y="15602"/>
                      <a:pt x="0" y="10639"/>
                    </a:cubicBezTo>
                    <a:cubicBezTo>
                      <a:pt x="0" y="6390"/>
                      <a:pt x="3732" y="2714"/>
                      <a:pt x="9240" y="892"/>
                    </a:cubicBezTo>
                    <a:cubicBezTo>
                      <a:pt x="10403" y="500"/>
                      <a:pt x="11626" y="214"/>
                      <a:pt x="12911" y="0"/>
                    </a:cubicBezTo>
                    <a:cubicBezTo>
                      <a:pt x="12911" y="0"/>
                      <a:pt x="11626" y="1392"/>
                      <a:pt x="10586" y="3499"/>
                    </a:cubicBezTo>
                    <a:cubicBezTo>
                      <a:pt x="8872" y="6855"/>
                      <a:pt x="7710" y="12067"/>
                      <a:pt x="12850" y="16566"/>
                    </a:cubicBezTo>
                    <a:cubicBezTo>
                      <a:pt x="14808" y="18279"/>
                      <a:pt x="17623" y="19850"/>
                      <a:pt x="21600" y="21207"/>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2" name="9Slide.vn 40"/>
              <p:cNvSpPr/>
              <p:nvPr/>
            </p:nvSpPr>
            <p:spPr>
              <a:xfrm>
                <a:off x="189193" y="245326"/>
                <a:ext cx="25401" cy="25401"/>
              </a:xfrm>
              <a:custGeom>
                <a:avLst/>
                <a:gdLst/>
                <a:ahLst/>
                <a:cxnLst>
                  <a:cxn ang="0">
                    <a:pos x="wd2" y="hd2"/>
                  </a:cxn>
                  <a:cxn ang="5400000">
                    <a:pos x="wd2" y="hd2"/>
                  </a:cxn>
                  <a:cxn ang="10800000">
                    <a:pos x="wd2" y="hd2"/>
                  </a:cxn>
                  <a:cxn ang="16200000">
                    <a:pos x="wd2" y="hd2"/>
                  </a:cxn>
                </a:cxnLst>
                <a:rect l="0" t="0" r="r" b="b"/>
                <a:pathLst>
                  <a:path w="15512" h="21425" extrusionOk="0">
                    <a:moveTo>
                      <a:pt x="15512" y="10715"/>
                    </a:moveTo>
                    <a:cubicBezTo>
                      <a:pt x="15512" y="16604"/>
                      <a:pt x="10817" y="21425"/>
                      <a:pt x="4870" y="21425"/>
                    </a:cubicBezTo>
                    <a:cubicBezTo>
                      <a:pt x="-6088" y="8394"/>
                      <a:pt x="4870" y="5"/>
                      <a:pt x="4870" y="5"/>
                    </a:cubicBezTo>
                    <a:cubicBezTo>
                      <a:pt x="10817" y="-175"/>
                      <a:pt x="15512" y="4646"/>
                      <a:pt x="15512" y="1071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3" name="9Slide.vn 41"/>
              <p:cNvSpPr/>
              <p:nvPr/>
            </p:nvSpPr>
            <p:spPr>
              <a:xfrm>
                <a:off x="253095" y="160765"/>
                <a:ext cx="48016" cy="71059"/>
              </a:xfrm>
              <a:custGeom>
                <a:avLst/>
                <a:gdLst/>
                <a:ahLst/>
                <a:cxnLst>
                  <a:cxn ang="0">
                    <a:pos x="wd2" y="hd2"/>
                  </a:cxn>
                  <a:cxn ang="5400000">
                    <a:pos x="wd2" y="hd2"/>
                  </a:cxn>
                  <a:cxn ang="10800000">
                    <a:pos x="wd2" y="hd2"/>
                  </a:cxn>
                  <a:cxn ang="16200000">
                    <a:pos x="wd2" y="hd2"/>
                  </a:cxn>
                </a:cxnLst>
                <a:rect l="0" t="0" r="r" b="b"/>
                <a:pathLst>
                  <a:path w="20434" h="21600" extrusionOk="0">
                    <a:moveTo>
                      <a:pt x="20434" y="11015"/>
                    </a:moveTo>
                    <a:cubicBezTo>
                      <a:pt x="20434" y="16074"/>
                      <a:pt x="16114" y="20308"/>
                      <a:pt x="10237" y="21600"/>
                    </a:cubicBezTo>
                    <a:cubicBezTo>
                      <a:pt x="6921" y="20237"/>
                      <a:pt x="4611" y="18658"/>
                      <a:pt x="3054" y="16971"/>
                    </a:cubicBezTo>
                    <a:cubicBezTo>
                      <a:pt x="-1166" y="12450"/>
                      <a:pt x="-212" y="7212"/>
                      <a:pt x="1194" y="3839"/>
                    </a:cubicBezTo>
                    <a:cubicBezTo>
                      <a:pt x="2099" y="1722"/>
                      <a:pt x="3104" y="323"/>
                      <a:pt x="3104" y="323"/>
                    </a:cubicBezTo>
                    <a:cubicBezTo>
                      <a:pt x="4158" y="108"/>
                      <a:pt x="5313" y="0"/>
                      <a:pt x="6469" y="0"/>
                    </a:cubicBezTo>
                    <a:cubicBezTo>
                      <a:pt x="14205" y="0"/>
                      <a:pt x="20434" y="4916"/>
                      <a:pt x="20434" y="11015"/>
                    </a:cubicBezTo>
                    <a:close/>
                  </a:path>
                </a:pathLst>
              </a:custGeom>
              <a:solidFill>
                <a:srgbClr val="393B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4" name="9Slide.vn 42"/>
              <p:cNvSpPr/>
              <p:nvPr/>
            </p:nvSpPr>
            <p:spPr>
              <a:xfrm>
                <a:off x="183003" y="245325"/>
                <a:ext cx="25401" cy="25401"/>
              </a:xfrm>
              <a:custGeom>
                <a:avLst/>
                <a:gdLst/>
                <a:ahLst/>
                <a:cxnLst>
                  <a:cxn ang="0">
                    <a:pos x="wd2" y="hd2"/>
                  </a:cxn>
                  <a:cxn ang="5400000">
                    <a:pos x="wd2" y="hd2"/>
                  </a:cxn>
                  <a:cxn ang="10800000">
                    <a:pos x="wd2" y="hd2"/>
                  </a:cxn>
                  <a:cxn ang="16200000">
                    <a:pos x="wd2" y="hd2"/>
                  </a:cxn>
                </a:cxnLst>
                <a:rect l="0" t="0" r="r" b="b"/>
                <a:pathLst>
                  <a:path w="20983" h="21423" extrusionOk="0">
                    <a:moveTo>
                      <a:pt x="20983" y="21423"/>
                    </a:moveTo>
                    <a:cubicBezTo>
                      <a:pt x="9566" y="21423"/>
                      <a:pt x="0" y="16605"/>
                      <a:pt x="0" y="10713"/>
                    </a:cubicBezTo>
                    <a:cubicBezTo>
                      <a:pt x="0" y="4821"/>
                      <a:pt x="9255" y="3"/>
                      <a:pt x="20983" y="3"/>
                    </a:cubicBezTo>
                    <a:cubicBezTo>
                      <a:pt x="20983" y="-177"/>
                      <a:pt x="-617" y="8392"/>
                      <a:pt x="20983" y="21423"/>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5" name="9Slide.vn 43"/>
              <p:cNvSpPr/>
              <p:nvPr/>
            </p:nvSpPr>
            <p:spPr>
              <a:xfrm>
                <a:off x="150898" y="212867"/>
                <a:ext cx="25401" cy="25401"/>
              </a:xfrm>
              <a:custGeom>
                <a:avLst/>
                <a:gdLst/>
                <a:ahLst/>
                <a:cxnLst>
                  <a:cxn ang="0">
                    <a:pos x="wd2" y="hd2"/>
                  </a:cxn>
                  <a:cxn ang="5400000">
                    <a:pos x="wd2" y="hd2"/>
                  </a:cxn>
                  <a:cxn ang="10800000">
                    <a:pos x="wd2" y="hd2"/>
                  </a:cxn>
                  <a:cxn ang="16200000">
                    <a:pos x="wd2" y="hd2"/>
                  </a:cxn>
                </a:cxnLst>
                <a:rect l="0" t="0" r="r" b="b"/>
                <a:pathLst>
                  <a:path w="20983" h="21600" extrusionOk="0">
                    <a:moveTo>
                      <a:pt x="20983" y="21600"/>
                    </a:moveTo>
                    <a:cubicBezTo>
                      <a:pt x="9569" y="21600"/>
                      <a:pt x="0" y="16741"/>
                      <a:pt x="0" y="10800"/>
                    </a:cubicBezTo>
                    <a:cubicBezTo>
                      <a:pt x="0" y="4859"/>
                      <a:pt x="9258" y="0"/>
                      <a:pt x="20983" y="0"/>
                    </a:cubicBezTo>
                    <a:cubicBezTo>
                      <a:pt x="20983" y="0"/>
                      <a:pt x="-617" y="8460"/>
                      <a:pt x="20983" y="21600"/>
                    </a:cubicBezTo>
                    <a:close/>
                  </a:path>
                </a:pathLst>
              </a:custGeom>
              <a:solidFill>
                <a:srgbClr val="24294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1667" name="9Slide.vn 44"/>
            <p:cNvSpPr/>
            <p:nvPr/>
          </p:nvSpPr>
          <p:spPr>
            <a:xfrm>
              <a:off x="1211168" y="1790962"/>
              <a:ext cx="230881" cy="230880"/>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8" name="9Slide.vn 45"/>
            <p:cNvSpPr/>
            <p:nvPr/>
          </p:nvSpPr>
          <p:spPr>
            <a:xfrm>
              <a:off x="2556308" y="1419620"/>
              <a:ext cx="371343" cy="371343"/>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69" name="9Slide.vn 46"/>
            <p:cNvSpPr/>
            <p:nvPr/>
          </p:nvSpPr>
          <p:spPr>
            <a:xfrm>
              <a:off x="1804419" y="1437207"/>
              <a:ext cx="115440" cy="115439"/>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0" name="9Slide.vn 47"/>
            <p:cNvSpPr/>
            <p:nvPr/>
          </p:nvSpPr>
          <p:spPr>
            <a:xfrm>
              <a:off x="1290488" y="1165371"/>
              <a:ext cx="115442" cy="115439"/>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1" name="9Slide.vn 48"/>
            <p:cNvSpPr/>
            <p:nvPr/>
          </p:nvSpPr>
          <p:spPr>
            <a:xfrm>
              <a:off x="1495536" y="1041035"/>
              <a:ext cx="1317100" cy="751942"/>
            </a:xfrm>
            <a:custGeom>
              <a:avLst/>
              <a:gdLst/>
              <a:ahLst/>
              <a:cxnLst>
                <a:cxn ang="0">
                  <a:pos x="wd2" y="hd2"/>
                </a:cxn>
                <a:cxn ang="5400000">
                  <a:pos x="wd2" y="hd2"/>
                </a:cxn>
                <a:cxn ang="10800000">
                  <a:pos x="wd2" y="hd2"/>
                </a:cxn>
                <a:cxn ang="16200000">
                  <a:pos x="wd2" y="hd2"/>
                </a:cxn>
              </a:cxnLst>
              <a:rect l="0" t="0" r="r" b="b"/>
              <a:pathLst>
                <a:path w="20964" h="21160" extrusionOk="0">
                  <a:moveTo>
                    <a:pt x="11990" y="4897"/>
                  </a:moveTo>
                  <a:cubicBezTo>
                    <a:pt x="10149" y="6614"/>
                    <a:pt x="8146" y="4974"/>
                    <a:pt x="6277" y="4359"/>
                  </a:cubicBezTo>
                  <a:cubicBezTo>
                    <a:pt x="5263" y="4027"/>
                    <a:pt x="4205" y="3951"/>
                    <a:pt x="3237" y="4678"/>
                  </a:cubicBezTo>
                  <a:cubicBezTo>
                    <a:pt x="2416" y="5296"/>
                    <a:pt x="1766" y="6422"/>
                    <a:pt x="1265" y="7707"/>
                  </a:cubicBezTo>
                  <a:cubicBezTo>
                    <a:pt x="226" y="10371"/>
                    <a:pt x="-524" y="14297"/>
                    <a:pt x="460" y="17310"/>
                  </a:cubicBezTo>
                  <a:cubicBezTo>
                    <a:pt x="1484" y="20442"/>
                    <a:pt x="3658" y="21382"/>
                    <a:pt x="5556" y="20694"/>
                  </a:cubicBezTo>
                  <a:cubicBezTo>
                    <a:pt x="7553" y="19974"/>
                    <a:pt x="9296" y="17423"/>
                    <a:pt x="11395" y="17526"/>
                  </a:cubicBezTo>
                  <a:cubicBezTo>
                    <a:pt x="11851" y="17549"/>
                    <a:pt x="12312" y="17722"/>
                    <a:pt x="12717" y="18107"/>
                  </a:cubicBezTo>
                  <a:cubicBezTo>
                    <a:pt x="13144" y="18512"/>
                    <a:pt x="13497" y="19103"/>
                    <a:pt x="13875" y="19628"/>
                  </a:cubicBezTo>
                  <a:cubicBezTo>
                    <a:pt x="14688" y="20768"/>
                    <a:pt x="15599" y="21345"/>
                    <a:pt x="16644" y="21106"/>
                  </a:cubicBezTo>
                  <a:cubicBezTo>
                    <a:pt x="17636" y="20877"/>
                    <a:pt x="18523" y="19980"/>
                    <a:pt x="19246" y="18781"/>
                  </a:cubicBezTo>
                  <a:cubicBezTo>
                    <a:pt x="19969" y="17585"/>
                    <a:pt x="20595" y="16054"/>
                    <a:pt x="20851" y="14344"/>
                  </a:cubicBezTo>
                  <a:cubicBezTo>
                    <a:pt x="21076" y="12822"/>
                    <a:pt x="20976" y="11132"/>
                    <a:pt x="20464" y="9816"/>
                  </a:cubicBezTo>
                  <a:cubicBezTo>
                    <a:pt x="20216" y="9182"/>
                    <a:pt x="19891" y="8634"/>
                    <a:pt x="19492" y="8308"/>
                  </a:cubicBezTo>
                  <a:cubicBezTo>
                    <a:pt x="19094" y="7983"/>
                    <a:pt x="18671" y="7893"/>
                    <a:pt x="18241" y="7790"/>
                  </a:cubicBezTo>
                  <a:cubicBezTo>
                    <a:pt x="17897" y="7707"/>
                    <a:pt x="17480" y="7637"/>
                    <a:pt x="17223" y="7176"/>
                  </a:cubicBezTo>
                  <a:cubicBezTo>
                    <a:pt x="16946" y="6678"/>
                    <a:pt x="16965" y="5887"/>
                    <a:pt x="16971" y="5243"/>
                  </a:cubicBezTo>
                  <a:cubicBezTo>
                    <a:pt x="16978" y="4485"/>
                    <a:pt x="17005" y="3708"/>
                    <a:pt x="16892" y="2967"/>
                  </a:cubicBezTo>
                  <a:cubicBezTo>
                    <a:pt x="16785" y="2273"/>
                    <a:pt x="16552" y="1632"/>
                    <a:pt x="16248" y="1157"/>
                  </a:cubicBezTo>
                  <a:cubicBezTo>
                    <a:pt x="15633" y="201"/>
                    <a:pt x="14773" y="-218"/>
                    <a:pt x="13972" y="111"/>
                  </a:cubicBezTo>
                  <a:cubicBezTo>
                    <a:pt x="13123" y="460"/>
                    <a:pt x="12413" y="1685"/>
                    <a:pt x="12054" y="3057"/>
                  </a:cubicBezTo>
                  <a:cubicBezTo>
                    <a:pt x="11866" y="3771"/>
                    <a:pt x="11757" y="4519"/>
                    <a:pt x="11737" y="5309"/>
                  </a:cubicBezTo>
                  <a:cubicBezTo>
                    <a:pt x="11714" y="6199"/>
                    <a:pt x="12490" y="6193"/>
                    <a:pt x="12518" y="5309"/>
                  </a:cubicBezTo>
                  <a:cubicBezTo>
                    <a:pt x="12595" y="2818"/>
                    <a:pt x="14059" y="436"/>
                    <a:pt x="15442" y="1871"/>
                  </a:cubicBezTo>
                  <a:cubicBezTo>
                    <a:pt x="15716" y="2157"/>
                    <a:pt x="15960" y="2582"/>
                    <a:pt x="16079" y="3113"/>
                  </a:cubicBezTo>
                  <a:cubicBezTo>
                    <a:pt x="16210" y="3705"/>
                    <a:pt x="16186" y="4372"/>
                    <a:pt x="16178" y="4993"/>
                  </a:cubicBezTo>
                  <a:cubicBezTo>
                    <a:pt x="16159" y="6445"/>
                    <a:pt x="16240" y="7990"/>
                    <a:pt x="17059" y="8730"/>
                  </a:cubicBezTo>
                  <a:cubicBezTo>
                    <a:pt x="17743" y="9351"/>
                    <a:pt x="18589" y="9049"/>
                    <a:pt x="19248" y="9737"/>
                  </a:cubicBezTo>
                  <a:cubicBezTo>
                    <a:pt x="19866" y="10378"/>
                    <a:pt x="20169" y="11716"/>
                    <a:pt x="20146" y="12942"/>
                  </a:cubicBezTo>
                  <a:cubicBezTo>
                    <a:pt x="20120" y="14457"/>
                    <a:pt x="19654" y="15872"/>
                    <a:pt x="19101" y="16984"/>
                  </a:cubicBezTo>
                  <a:cubicBezTo>
                    <a:pt x="18521" y="18160"/>
                    <a:pt x="17796" y="19167"/>
                    <a:pt x="16930" y="19575"/>
                  </a:cubicBezTo>
                  <a:cubicBezTo>
                    <a:pt x="16035" y="19997"/>
                    <a:pt x="15186" y="19655"/>
                    <a:pt x="14455" y="18675"/>
                  </a:cubicBezTo>
                  <a:cubicBezTo>
                    <a:pt x="14093" y="18187"/>
                    <a:pt x="13758" y="17635"/>
                    <a:pt x="13379" y="17194"/>
                  </a:cubicBezTo>
                  <a:cubicBezTo>
                    <a:pt x="13009" y="16762"/>
                    <a:pt x="12586" y="16453"/>
                    <a:pt x="12152" y="16300"/>
                  </a:cubicBezTo>
                  <a:cubicBezTo>
                    <a:pt x="10202" y="15616"/>
                    <a:pt x="8471" y="17433"/>
                    <a:pt x="6730" y="18655"/>
                  </a:cubicBezTo>
                  <a:cubicBezTo>
                    <a:pt x="5821" y="19296"/>
                    <a:pt x="4883" y="19711"/>
                    <a:pt x="3899" y="19595"/>
                  </a:cubicBezTo>
                  <a:cubicBezTo>
                    <a:pt x="3046" y="19492"/>
                    <a:pt x="2208" y="18924"/>
                    <a:pt x="1586" y="17878"/>
                  </a:cubicBezTo>
                  <a:cubicBezTo>
                    <a:pt x="968" y="16838"/>
                    <a:pt x="630" y="15460"/>
                    <a:pt x="661" y="13945"/>
                  </a:cubicBezTo>
                  <a:cubicBezTo>
                    <a:pt x="695" y="12357"/>
                    <a:pt x="1047" y="10770"/>
                    <a:pt x="1473" y="9388"/>
                  </a:cubicBezTo>
                  <a:cubicBezTo>
                    <a:pt x="1853" y="8162"/>
                    <a:pt x="2354" y="6996"/>
                    <a:pt x="3031" y="6236"/>
                  </a:cubicBezTo>
                  <a:cubicBezTo>
                    <a:pt x="3829" y="5336"/>
                    <a:pt x="4761" y="5186"/>
                    <a:pt x="5685" y="5395"/>
                  </a:cubicBezTo>
                  <a:cubicBezTo>
                    <a:pt x="7495" y="5807"/>
                    <a:pt x="9264" y="7348"/>
                    <a:pt x="11119" y="6631"/>
                  </a:cubicBezTo>
                  <a:cubicBezTo>
                    <a:pt x="11539" y="6468"/>
                    <a:pt x="11917" y="6176"/>
                    <a:pt x="12263" y="5721"/>
                  </a:cubicBezTo>
                  <a:cubicBezTo>
                    <a:pt x="12531" y="5359"/>
                    <a:pt x="12300" y="4608"/>
                    <a:pt x="11990" y="4897"/>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682" name="9Slide.vn 49"/>
          <p:cNvGrpSpPr/>
          <p:nvPr/>
        </p:nvGrpSpPr>
        <p:grpSpPr>
          <a:xfrm>
            <a:off x="9598534" y="6999513"/>
            <a:ext cx="3057798" cy="1712068"/>
            <a:chOff x="0" y="0"/>
            <a:chExt cx="3057797" cy="1712067"/>
          </a:xfrm>
        </p:grpSpPr>
        <p:sp>
          <p:nvSpPr>
            <p:cNvPr id="1673" name="9Slide.vn 50"/>
            <p:cNvSpPr/>
            <p:nvPr/>
          </p:nvSpPr>
          <p:spPr>
            <a:xfrm>
              <a:off x="0" y="234058"/>
              <a:ext cx="3057798" cy="1478010"/>
            </a:xfrm>
            <a:custGeom>
              <a:avLst/>
              <a:gdLst/>
              <a:ahLst/>
              <a:cxnLst>
                <a:cxn ang="0">
                  <a:pos x="wd2" y="hd2"/>
                </a:cxn>
                <a:cxn ang="5400000">
                  <a:pos x="wd2" y="hd2"/>
                </a:cxn>
                <a:cxn ang="10800000">
                  <a:pos x="wd2" y="hd2"/>
                </a:cxn>
                <a:cxn ang="16200000">
                  <a:pos x="wd2" y="hd2"/>
                </a:cxn>
              </a:cxnLst>
              <a:rect l="0" t="0" r="r" b="b"/>
              <a:pathLst>
                <a:path w="20300" h="16036" extrusionOk="0">
                  <a:moveTo>
                    <a:pt x="19849" y="4668"/>
                  </a:moveTo>
                  <a:cubicBezTo>
                    <a:pt x="19669" y="4025"/>
                    <a:pt x="19444" y="3478"/>
                    <a:pt x="19190" y="3086"/>
                  </a:cubicBezTo>
                  <a:cubicBezTo>
                    <a:pt x="18288" y="1695"/>
                    <a:pt x="14002" y="-1769"/>
                    <a:pt x="6211" y="1113"/>
                  </a:cubicBezTo>
                  <a:cubicBezTo>
                    <a:pt x="4366" y="1795"/>
                    <a:pt x="3056" y="2752"/>
                    <a:pt x="2132" y="3815"/>
                  </a:cubicBezTo>
                  <a:cubicBezTo>
                    <a:pt x="2130" y="3817"/>
                    <a:pt x="2129" y="3819"/>
                    <a:pt x="2129" y="3819"/>
                  </a:cubicBezTo>
                  <a:cubicBezTo>
                    <a:pt x="-850" y="7246"/>
                    <a:pt x="167" y="11777"/>
                    <a:pt x="167" y="11777"/>
                  </a:cubicBezTo>
                  <a:cubicBezTo>
                    <a:pt x="2548" y="19831"/>
                    <a:pt x="8662" y="14129"/>
                    <a:pt x="10653" y="13371"/>
                  </a:cubicBezTo>
                  <a:cubicBezTo>
                    <a:pt x="12644" y="12612"/>
                    <a:pt x="13017" y="14615"/>
                    <a:pt x="17109" y="13999"/>
                  </a:cubicBezTo>
                  <a:cubicBezTo>
                    <a:pt x="20518" y="13485"/>
                    <a:pt x="20750" y="7882"/>
                    <a:pt x="19849" y="4668"/>
                  </a:cubicBezTo>
                  <a:close/>
                  <a:moveTo>
                    <a:pt x="16644" y="13154"/>
                  </a:moveTo>
                  <a:cubicBezTo>
                    <a:pt x="12843" y="13685"/>
                    <a:pt x="12493" y="11889"/>
                    <a:pt x="10645" y="12559"/>
                  </a:cubicBezTo>
                  <a:cubicBezTo>
                    <a:pt x="8797" y="13229"/>
                    <a:pt x="3127" y="18308"/>
                    <a:pt x="900" y="11078"/>
                  </a:cubicBezTo>
                  <a:cubicBezTo>
                    <a:pt x="900" y="11078"/>
                    <a:pt x="-738" y="4095"/>
                    <a:pt x="6495" y="1551"/>
                  </a:cubicBezTo>
                  <a:cubicBezTo>
                    <a:pt x="13729" y="-994"/>
                    <a:pt x="17717" y="2133"/>
                    <a:pt x="18557" y="3384"/>
                  </a:cubicBezTo>
                  <a:cubicBezTo>
                    <a:pt x="19980" y="5501"/>
                    <a:pt x="20445" y="12623"/>
                    <a:pt x="16644" y="1315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4" name="9Slide.vn 51"/>
            <p:cNvSpPr/>
            <p:nvPr/>
          </p:nvSpPr>
          <p:spPr>
            <a:xfrm>
              <a:off x="111620" y="287635"/>
              <a:ext cx="2840607" cy="1321221"/>
            </a:xfrm>
            <a:custGeom>
              <a:avLst/>
              <a:gdLst/>
              <a:ahLst/>
              <a:cxnLst>
                <a:cxn ang="0">
                  <a:pos x="wd2" y="hd2"/>
                </a:cxn>
                <a:cxn ang="5400000">
                  <a:pos x="wd2" y="hd2"/>
                </a:cxn>
                <a:cxn ang="10800000">
                  <a:pos x="wd2" y="hd2"/>
                </a:cxn>
                <a:cxn ang="16200000">
                  <a:pos x="wd2" y="hd2"/>
                </a:cxn>
              </a:cxnLst>
              <a:rect l="0" t="0" r="r" b="b"/>
              <a:pathLst>
                <a:path w="19229" h="16041" extrusionOk="0">
                  <a:moveTo>
                    <a:pt x="16216" y="14069"/>
                  </a:moveTo>
                  <a:cubicBezTo>
                    <a:pt x="12341" y="14663"/>
                    <a:pt x="11984" y="12654"/>
                    <a:pt x="10099" y="13404"/>
                  </a:cubicBezTo>
                  <a:cubicBezTo>
                    <a:pt x="8215" y="14153"/>
                    <a:pt x="2433" y="19837"/>
                    <a:pt x="162" y="11746"/>
                  </a:cubicBezTo>
                  <a:cubicBezTo>
                    <a:pt x="162" y="11746"/>
                    <a:pt x="-1508" y="3932"/>
                    <a:pt x="5868" y="1085"/>
                  </a:cubicBezTo>
                  <a:cubicBezTo>
                    <a:pt x="13244" y="-1763"/>
                    <a:pt x="17310" y="1737"/>
                    <a:pt x="18166" y="3137"/>
                  </a:cubicBezTo>
                  <a:cubicBezTo>
                    <a:pt x="19618" y="5506"/>
                    <a:pt x="20092" y="13475"/>
                    <a:pt x="16216" y="14069"/>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5" name="9Slide.vn 52"/>
            <p:cNvSpPr/>
            <p:nvPr/>
          </p:nvSpPr>
          <p:spPr>
            <a:xfrm>
              <a:off x="321140" y="0"/>
              <a:ext cx="2668798" cy="664291"/>
            </a:xfrm>
            <a:custGeom>
              <a:avLst/>
              <a:gdLst/>
              <a:ahLst/>
              <a:cxnLst>
                <a:cxn ang="0">
                  <a:pos x="wd2" y="hd2"/>
                </a:cxn>
                <a:cxn ang="5400000">
                  <a:pos x="wd2" y="hd2"/>
                </a:cxn>
                <a:cxn ang="10800000">
                  <a:pos x="wd2" y="hd2"/>
                </a:cxn>
                <a:cxn ang="16200000">
                  <a:pos x="wd2" y="hd2"/>
                </a:cxn>
              </a:cxnLst>
              <a:rect l="0" t="0" r="r" b="b"/>
              <a:pathLst>
                <a:path w="21600" h="19563" extrusionOk="0">
                  <a:moveTo>
                    <a:pt x="21600" y="19563"/>
                  </a:moveTo>
                  <a:cubicBezTo>
                    <a:pt x="21381" y="17818"/>
                    <a:pt x="21106" y="16334"/>
                    <a:pt x="20797" y="15270"/>
                  </a:cubicBezTo>
                  <a:cubicBezTo>
                    <a:pt x="19697" y="11495"/>
                    <a:pt x="14472" y="2093"/>
                    <a:pt x="4973" y="9914"/>
                  </a:cubicBezTo>
                  <a:cubicBezTo>
                    <a:pt x="2725" y="11766"/>
                    <a:pt x="1127" y="14363"/>
                    <a:pt x="0" y="17248"/>
                  </a:cubicBezTo>
                  <a:cubicBezTo>
                    <a:pt x="108" y="16897"/>
                    <a:pt x="3249" y="5753"/>
                    <a:pt x="5381" y="4300"/>
                  </a:cubicBezTo>
                  <a:cubicBezTo>
                    <a:pt x="8617" y="2089"/>
                    <a:pt x="14129" y="56"/>
                    <a:pt x="14129" y="56"/>
                  </a:cubicBezTo>
                  <a:cubicBezTo>
                    <a:pt x="14129" y="56"/>
                    <a:pt x="19267" y="-2037"/>
                    <a:pt x="21600" y="19563"/>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6" name="9Slide.vn 53"/>
            <p:cNvSpPr/>
            <p:nvPr/>
          </p:nvSpPr>
          <p:spPr>
            <a:xfrm>
              <a:off x="1099674" y="441740"/>
              <a:ext cx="697626" cy="407266"/>
            </a:xfrm>
            <a:custGeom>
              <a:avLst/>
              <a:gdLst/>
              <a:ahLst/>
              <a:cxnLst>
                <a:cxn ang="0">
                  <a:pos x="wd2" y="hd2"/>
                </a:cxn>
                <a:cxn ang="5400000">
                  <a:pos x="wd2" y="hd2"/>
                </a:cxn>
                <a:cxn ang="10800000">
                  <a:pos x="wd2" y="hd2"/>
                </a:cxn>
                <a:cxn ang="16200000">
                  <a:pos x="wd2" y="hd2"/>
                </a:cxn>
              </a:cxnLst>
              <a:rect l="0" t="0" r="r" b="b"/>
              <a:pathLst>
                <a:path w="20571" h="20565" extrusionOk="0">
                  <a:moveTo>
                    <a:pt x="14045" y="3489"/>
                  </a:moveTo>
                  <a:cubicBezTo>
                    <a:pt x="13419" y="4360"/>
                    <a:pt x="12792" y="4795"/>
                    <a:pt x="11978" y="4562"/>
                  </a:cubicBezTo>
                  <a:cubicBezTo>
                    <a:pt x="11052" y="4294"/>
                    <a:pt x="10185" y="3603"/>
                    <a:pt x="9263" y="3287"/>
                  </a:cubicBezTo>
                  <a:cubicBezTo>
                    <a:pt x="7711" y="2744"/>
                    <a:pt x="6064" y="2983"/>
                    <a:pt x="4571" y="3883"/>
                  </a:cubicBezTo>
                  <a:cubicBezTo>
                    <a:pt x="3033" y="4812"/>
                    <a:pt x="1557" y="6463"/>
                    <a:pt x="607" y="8770"/>
                  </a:cubicBezTo>
                  <a:cubicBezTo>
                    <a:pt x="-493" y="11434"/>
                    <a:pt x="15" y="14558"/>
                    <a:pt x="1233" y="16811"/>
                  </a:cubicBezTo>
                  <a:cubicBezTo>
                    <a:pt x="3708" y="21388"/>
                    <a:pt x="7707" y="21185"/>
                    <a:pt x="10892" y="19338"/>
                  </a:cubicBezTo>
                  <a:cubicBezTo>
                    <a:pt x="14153" y="17448"/>
                    <a:pt x="17727" y="14599"/>
                    <a:pt x="19708" y="9551"/>
                  </a:cubicBezTo>
                  <a:cubicBezTo>
                    <a:pt x="20735" y="6934"/>
                    <a:pt x="21107" y="2726"/>
                    <a:pt x="19335" y="712"/>
                  </a:cubicBezTo>
                  <a:cubicBezTo>
                    <a:pt x="18524" y="-212"/>
                    <a:pt x="17456" y="-158"/>
                    <a:pt x="16572" y="426"/>
                  </a:cubicBezTo>
                  <a:cubicBezTo>
                    <a:pt x="16119" y="724"/>
                    <a:pt x="15723" y="1165"/>
                    <a:pt x="15368" y="1719"/>
                  </a:cubicBezTo>
                  <a:cubicBezTo>
                    <a:pt x="14960" y="2357"/>
                    <a:pt x="14452" y="2828"/>
                    <a:pt x="14028" y="3454"/>
                  </a:cubicBezTo>
                  <a:cubicBezTo>
                    <a:pt x="13558" y="4145"/>
                    <a:pt x="14250" y="5349"/>
                    <a:pt x="14710" y="4622"/>
                  </a:cubicBezTo>
                  <a:cubicBezTo>
                    <a:pt x="15006" y="4151"/>
                    <a:pt x="15284" y="3638"/>
                    <a:pt x="15587" y="3179"/>
                  </a:cubicBezTo>
                  <a:cubicBezTo>
                    <a:pt x="15876" y="2750"/>
                    <a:pt x="16367" y="2464"/>
                    <a:pt x="16732" y="2285"/>
                  </a:cubicBezTo>
                  <a:cubicBezTo>
                    <a:pt x="17372" y="1975"/>
                    <a:pt x="18110" y="1993"/>
                    <a:pt x="18636" y="2786"/>
                  </a:cubicBezTo>
                  <a:cubicBezTo>
                    <a:pt x="19770" y="4497"/>
                    <a:pt x="18980" y="7358"/>
                    <a:pt x="18232" y="8997"/>
                  </a:cubicBezTo>
                  <a:cubicBezTo>
                    <a:pt x="16374" y="13061"/>
                    <a:pt x="13318" y="15446"/>
                    <a:pt x="10533" y="17079"/>
                  </a:cubicBezTo>
                  <a:cubicBezTo>
                    <a:pt x="7832" y="18658"/>
                    <a:pt x="4352" y="19385"/>
                    <a:pt x="2142" y="15559"/>
                  </a:cubicBezTo>
                  <a:cubicBezTo>
                    <a:pt x="1654" y="14713"/>
                    <a:pt x="1219" y="13622"/>
                    <a:pt x="1118" y="12424"/>
                  </a:cubicBezTo>
                  <a:cubicBezTo>
                    <a:pt x="1007" y="11095"/>
                    <a:pt x="1432" y="9915"/>
                    <a:pt x="1936" y="8973"/>
                  </a:cubicBezTo>
                  <a:cubicBezTo>
                    <a:pt x="2887" y="7209"/>
                    <a:pt x="4140" y="5963"/>
                    <a:pt x="5487" y="5325"/>
                  </a:cubicBezTo>
                  <a:cubicBezTo>
                    <a:pt x="7098" y="4568"/>
                    <a:pt x="8678" y="4884"/>
                    <a:pt x="10251" y="5748"/>
                  </a:cubicBezTo>
                  <a:cubicBezTo>
                    <a:pt x="11821" y="6612"/>
                    <a:pt x="13526" y="7000"/>
                    <a:pt x="14689" y="4580"/>
                  </a:cubicBezTo>
                  <a:cubicBezTo>
                    <a:pt x="15061" y="3811"/>
                    <a:pt x="14501" y="2858"/>
                    <a:pt x="14045" y="3489"/>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7" name="9Slide.vn 54"/>
            <p:cNvSpPr/>
            <p:nvPr/>
          </p:nvSpPr>
          <p:spPr>
            <a:xfrm>
              <a:off x="886887" y="1112120"/>
              <a:ext cx="230880" cy="230881"/>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8" name="9Slide.vn 55"/>
            <p:cNvSpPr/>
            <p:nvPr/>
          </p:nvSpPr>
          <p:spPr>
            <a:xfrm>
              <a:off x="2298128" y="762497"/>
              <a:ext cx="371342" cy="371343"/>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79" name="9Slide.vn 56"/>
            <p:cNvSpPr/>
            <p:nvPr/>
          </p:nvSpPr>
          <p:spPr>
            <a:xfrm>
              <a:off x="2033491" y="770168"/>
              <a:ext cx="115440" cy="115440"/>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0" name="9Slide.vn 57"/>
            <p:cNvSpPr/>
            <p:nvPr/>
          </p:nvSpPr>
          <p:spPr>
            <a:xfrm>
              <a:off x="420053" y="645286"/>
              <a:ext cx="115441" cy="115442"/>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1" name="9Slide.vn 58"/>
            <p:cNvSpPr/>
            <p:nvPr/>
          </p:nvSpPr>
          <p:spPr>
            <a:xfrm>
              <a:off x="424043" y="595424"/>
              <a:ext cx="2083752" cy="932784"/>
            </a:xfrm>
            <a:custGeom>
              <a:avLst/>
              <a:gdLst/>
              <a:ahLst/>
              <a:cxnLst>
                <a:cxn ang="0">
                  <a:pos x="wd2" y="hd2"/>
                </a:cxn>
                <a:cxn ang="5400000">
                  <a:pos x="wd2" y="hd2"/>
                </a:cxn>
                <a:cxn ang="10800000">
                  <a:pos x="wd2" y="hd2"/>
                </a:cxn>
                <a:cxn ang="16200000">
                  <a:pos x="wd2" y="hd2"/>
                </a:cxn>
              </a:cxnLst>
              <a:rect l="0" t="0" r="r" b="b"/>
              <a:pathLst>
                <a:path w="21276" h="20746" extrusionOk="0">
                  <a:moveTo>
                    <a:pt x="18397" y="1474"/>
                  </a:moveTo>
                  <a:cubicBezTo>
                    <a:pt x="17897" y="-96"/>
                    <a:pt x="16928" y="-301"/>
                    <a:pt x="16156" y="340"/>
                  </a:cubicBezTo>
                  <a:cubicBezTo>
                    <a:pt x="15696" y="723"/>
                    <a:pt x="15291" y="1321"/>
                    <a:pt x="14898" y="1957"/>
                  </a:cubicBezTo>
                  <a:cubicBezTo>
                    <a:pt x="14500" y="2600"/>
                    <a:pt x="14106" y="3248"/>
                    <a:pt x="13696" y="3852"/>
                  </a:cubicBezTo>
                  <a:cubicBezTo>
                    <a:pt x="12879" y="5057"/>
                    <a:pt x="12000" y="6125"/>
                    <a:pt x="11031" y="6611"/>
                  </a:cubicBezTo>
                  <a:cubicBezTo>
                    <a:pt x="9995" y="7131"/>
                    <a:pt x="8949" y="6784"/>
                    <a:pt x="7932" y="6246"/>
                  </a:cubicBezTo>
                  <a:cubicBezTo>
                    <a:pt x="6159" y="5309"/>
                    <a:pt x="4146" y="3744"/>
                    <a:pt x="2379" y="5621"/>
                  </a:cubicBezTo>
                  <a:cubicBezTo>
                    <a:pt x="1629" y="6419"/>
                    <a:pt x="915" y="7992"/>
                    <a:pt x="909" y="9921"/>
                  </a:cubicBezTo>
                  <a:cubicBezTo>
                    <a:pt x="907" y="10924"/>
                    <a:pt x="1149" y="11722"/>
                    <a:pt x="1468" y="12394"/>
                  </a:cubicBezTo>
                  <a:cubicBezTo>
                    <a:pt x="1807" y="13111"/>
                    <a:pt x="2135" y="13788"/>
                    <a:pt x="2357" y="14715"/>
                  </a:cubicBezTo>
                  <a:cubicBezTo>
                    <a:pt x="2735" y="16298"/>
                    <a:pt x="2701" y="18708"/>
                    <a:pt x="1876" y="19606"/>
                  </a:cubicBezTo>
                  <a:cubicBezTo>
                    <a:pt x="1541" y="19971"/>
                    <a:pt x="1097" y="19965"/>
                    <a:pt x="785" y="19488"/>
                  </a:cubicBezTo>
                  <a:cubicBezTo>
                    <a:pt x="476" y="19012"/>
                    <a:pt x="378" y="18165"/>
                    <a:pt x="417" y="17380"/>
                  </a:cubicBezTo>
                  <a:cubicBezTo>
                    <a:pt x="508" y="15589"/>
                    <a:pt x="1253" y="14321"/>
                    <a:pt x="2038" y="14093"/>
                  </a:cubicBezTo>
                  <a:cubicBezTo>
                    <a:pt x="2441" y="13975"/>
                    <a:pt x="2853" y="14127"/>
                    <a:pt x="3212" y="14539"/>
                  </a:cubicBezTo>
                  <a:cubicBezTo>
                    <a:pt x="3622" y="15009"/>
                    <a:pt x="3967" y="15697"/>
                    <a:pt x="4337" y="16295"/>
                  </a:cubicBezTo>
                  <a:cubicBezTo>
                    <a:pt x="4714" y="16907"/>
                    <a:pt x="5129" y="17385"/>
                    <a:pt x="5593" y="17603"/>
                  </a:cubicBezTo>
                  <a:cubicBezTo>
                    <a:pt x="6071" y="17829"/>
                    <a:pt x="6559" y="17805"/>
                    <a:pt x="7039" y="17629"/>
                  </a:cubicBezTo>
                  <a:cubicBezTo>
                    <a:pt x="8009" y="17275"/>
                    <a:pt x="8884" y="16238"/>
                    <a:pt x="9700" y="15085"/>
                  </a:cubicBezTo>
                  <a:cubicBezTo>
                    <a:pt x="10529" y="13914"/>
                    <a:pt x="11333" y="12594"/>
                    <a:pt x="12253" y="11772"/>
                  </a:cubicBezTo>
                  <a:cubicBezTo>
                    <a:pt x="13169" y="10951"/>
                    <a:pt x="14186" y="10664"/>
                    <a:pt x="15168" y="10951"/>
                  </a:cubicBezTo>
                  <a:cubicBezTo>
                    <a:pt x="15654" y="11092"/>
                    <a:pt x="16137" y="11376"/>
                    <a:pt x="16589" y="11788"/>
                  </a:cubicBezTo>
                  <a:cubicBezTo>
                    <a:pt x="17051" y="12208"/>
                    <a:pt x="17484" y="12757"/>
                    <a:pt x="17945" y="13187"/>
                  </a:cubicBezTo>
                  <a:cubicBezTo>
                    <a:pt x="18396" y="13610"/>
                    <a:pt x="18881" y="13967"/>
                    <a:pt x="19379" y="13901"/>
                  </a:cubicBezTo>
                  <a:cubicBezTo>
                    <a:pt x="19831" y="13841"/>
                    <a:pt x="20252" y="13463"/>
                    <a:pt x="20584" y="12791"/>
                  </a:cubicBezTo>
                  <a:cubicBezTo>
                    <a:pt x="21239" y="11462"/>
                    <a:pt x="21428" y="9347"/>
                    <a:pt x="21157" y="7525"/>
                  </a:cubicBezTo>
                  <a:cubicBezTo>
                    <a:pt x="21012" y="6553"/>
                    <a:pt x="20760" y="5671"/>
                    <a:pt x="20442" y="4923"/>
                  </a:cubicBezTo>
                  <a:cubicBezTo>
                    <a:pt x="20130" y="4188"/>
                    <a:pt x="19745" y="3663"/>
                    <a:pt x="19351" y="3156"/>
                  </a:cubicBezTo>
                  <a:cubicBezTo>
                    <a:pt x="18995" y="2700"/>
                    <a:pt x="18655" y="2203"/>
                    <a:pt x="18428" y="1432"/>
                  </a:cubicBezTo>
                  <a:cubicBezTo>
                    <a:pt x="18280" y="928"/>
                    <a:pt x="17910" y="1395"/>
                    <a:pt x="18059" y="1902"/>
                  </a:cubicBezTo>
                  <a:cubicBezTo>
                    <a:pt x="18306" y="2739"/>
                    <a:pt x="18622" y="3356"/>
                    <a:pt x="19003" y="3899"/>
                  </a:cubicBezTo>
                  <a:cubicBezTo>
                    <a:pt x="19373" y="4427"/>
                    <a:pt x="19739" y="4934"/>
                    <a:pt x="20049" y="5632"/>
                  </a:cubicBezTo>
                  <a:cubicBezTo>
                    <a:pt x="20636" y="6963"/>
                    <a:pt x="20983" y="8929"/>
                    <a:pt x="20648" y="10720"/>
                  </a:cubicBezTo>
                  <a:cubicBezTo>
                    <a:pt x="20501" y="11507"/>
                    <a:pt x="20229" y="12203"/>
                    <a:pt x="19872" y="12568"/>
                  </a:cubicBezTo>
                  <a:cubicBezTo>
                    <a:pt x="19459" y="12990"/>
                    <a:pt x="18990" y="12872"/>
                    <a:pt x="18568" y="12581"/>
                  </a:cubicBezTo>
                  <a:cubicBezTo>
                    <a:pt x="18093" y="12253"/>
                    <a:pt x="17654" y="11725"/>
                    <a:pt x="17207" y="11258"/>
                  </a:cubicBezTo>
                  <a:cubicBezTo>
                    <a:pt x="16755" y="10785"/>
                    <a:pt x="16290" y="10394"/>
                    <a:pt x="15800" y="10152"/>
                  </a:cubicBezTo>
                  <a:cubicBezTo>
                    <a:pt x="14815" y="9669"/>
                    <a:pt x="13770" y="9696"/>
                    <a:pt x="12795" y="10271"/>
                  </a:cubicBezTo>
                  <a:cubicBezTo>
                    <a:pt x="11821" y="10843"/>
                    <a:pt x="10964" y="12003"/>
                    <a:pt x="10131" y="13208"/>
                  </a:cubicBezTo>
                  <a:cubicBezTo>
                    <a:pt x="8661" y="15337"/>
                    <a:pt x="6638" y="18262"/>
                    <a:pt x="4869" y="15886"/>
                  </a:cubicBezTo>
                  <a:cubicBezTo>
                    <a:pt x="4475" y="15356"/>
                    <a:pt x="4134" y="14668"/>
                    <a:pt x="3747" y="14114"/>
                  </a:cubicBezTo>
                  <a:cubicBezTo>
                    <a:pt x="3369" y="13573"/>
                    <a:pt x="2954" y="13216"/>
                    <a:pt x="2501" y="13145"/>
                  </a:cubicBezTo>
                  <a:cubicBezTo>
                    <a:pt x="1677" y="13019"/>
                    <a:pt x="807" y="13846"/>
                    <a:pt x="337" y="15345"/>
                  </a:cubicBezTo>
                  <a:cubicBezTo>
                    <a:pt x="-101" y="16744"/>
                    <a:pt x="-172" y="18965"/>
                    <a:pt x="487" y="20110"/>
                  </a:cubicBezTo>
                  <a:cubicBezTo>
                    <a:pt x="1173" y="21299"/>
                    <a:pt x="2187" y="20716"/>
                    <a:pt x="2658" y="19215"/>
                  </a:cubicBezTo>
                  <a:cubicBezTo>
                    <a:pt x="3180" y="17550"/>
                    <a:pt x="3023" y="15353"/>
                    <a:pt x="2533" y="13754"/>
                  </a:cubicBezTo>
                  <a:cubicBezTo>
                    <a:pt x="2269" y="12893"/>
                    <a:pt x="1911" y="12282"/>
                    <a:pt x="1590" y="11536"/>
                  </a:cubicBezTo>
                  <a:cubicBezTo>
                    <a:pt x="1280" y="10817"/>
                    <a:pt x="1194" y="9942"/>
                    <a:pt x="1343" y="9011"/>
                  </a:cubicBezTo>
                  <a:cubicBezTo>
                    <a:pt x="1637" y="7176"/>
                    <a:pt x="2534" y="6217"/>
                    <a:pt x="3354" y="5871"/>
                  </a:cubicBezTo>
                  <a:cubicBezTo>
                    <a:pt x="4231" y="5501"/>
                    <a:pt x="5144" y="5713"/>
                    <a:pt x="6008" y="6136"/>
                  </a:cubicBezTo>
                  <a:cubicBezTo>
                    <a:pt x="7056" y="6645"/>
                    <a:pt x="8079" y="7388"/>
                    <a:pt x="9147" y="7677"/>
                  </a:cubicBezTo>
                  <a:cubicBezTo>
                    <a:pt x="10176" y="7955"/>
                    <a:pt x="11182" y="7645"/>
                    <a:pt x="12138" y="6774"/>
                  </a:cubicBezTo>
                  <a:cubicBezTo>
                    <a:pt x="13053" y="5936"/>
                    <a:pt x="13878" y="4724"/>
                    <a:pt x="14672" y="3440"/>
                  </a:cubicBezTo>
                  <a:cubicBezTo>
                    <a:pt x="15395" y="2272"/>
                    <a:pt x="16184" y="733"/>
                    <a:pt x="17147" y="891"/>
                  </a:cubicBezTo>
                  <a:cubicBezTo>
                    <a:pt x="17525" y="954"/>
                    <a:pt x="17882" y="1285"/>
                    <a:pt x="18120" y="1941"/>
                  </a:cubicBezTo>
                  <a:cubicBezTo>
                    <a:pt x="18241" y="2282"/>
                    <a:pt x="18511" y="1831"/>
                    <a:pt x="18397" y="1474"/>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692" name="9Slide.vn 59"/>
          <p:cNvGrpSpPr/>
          <p:nvPr/>
        </p:nvGrpSpPr>
        <p:grpSpPr>
          <a:xfrm>
            <a:off x="5107306" y="9617858"/>
            <a:ext cx="3055328" cy="1687804"/>
            <a:chOff x="0" y="0"/>
            <a:chExt cx="3055327" cy="1687802"/>
          </a:xfrm>
        </p:grpSpPr>
        <p:sp>
          <p:nvSpPr>
            <p:cNvPr id="1683" name="9Slide.vn 60"/>
            <p:cNvSpPr/>
            <p:nvPr/>
          </p:nvSpPr>
          <p:spPr>
            <a:xfrm>
              <a:off x="0" y="175650"/>
              <a:ext cx="3055328" cy="1512154"/>
            </a:xfrm>
            <a:custGeom>
              <a:avLst/>
              <a:gdLst/>
              <a:ahLst/>
              <a:cxnLst>
                <a:cxn ang="0">
                  <a:pos x="wd2" y="hd2"/>
                </a:cxn>
                <a:cxn ang="5400000">
                  <a:pos x="wd2" y="hd2"/>
                </a:cxn>
                <a:cxn ang="10800000">
                  <a:pos x="wd2" y="hd2"/>
                </a:cxn>
                <a:cxn ang="16200000">
                  <a:pos x="wd2" y="hd2"/>
                </a:cxn>
              </a:cxnLst>
              <a:rect l="0" t="0" r="r" b="b"/>
              <a:pathLst>
                <a:path w="20829" h="20638" extrusionOk="0">
                  <a:moveTo>
                    <a:pt x="20715" y="10279"/>
                  </a:moveTo>
                  <a:cubicBezTo>
                    <a:pt x="20620" y="9410"/>
                    <a:pt x="20465" y="8640"/>
                    <a:pt x="20262" y="8049"/>
                  </a:cubicBezTo>
                  <a:cubicBezTo>
                    <a:pt x="19541" y="5948"/>
                    <a:pt x="15697" y="-167"/>
                    <a:pt x="7495" y="4"/>
                  </a:cubicBezTo>
                  <a:cubicBezTo>
                    <a:pt x="5552" y="44"/>
                    <a:pt x="4111" y="655"/>
                    <a:pt x="3041" y="1560"/>
                  </a:cubicBezTo>
                  <a:cubicBezTo>
                    <a:pt x="3039" y="1562"/>
                    <a:pt x="3039" y="1563"/>
                    <a:pt x="3039" y="1563"/>
                  </a:cubicBezTo>
                  <a:cubicBezTo>
                    <a:pt x="-405" y="4487"/>
                    <a:pt x="17" y="10499"/>
                    <a:pt x="17" y="10499"/>
                  </a:cubicBezTo>
                  <a:cubicBezTo>
                    <a:pt x="1341" y="21433"/>
                    <a:pt x="8233" y="17069"/>
                    <a:pt x="10332" y="17000"/>
                  </a:cubicBezTo>
                  <a:cubicBezTo>
                    <a:pt x="12430" y="16927"/>
                    <a:pt x="12540" y="19551"/>
                    <a:pt x="16730" y="20566"/>
                  </a:cubicBezTo>
                  <a:cubicBezTo>
                    <a:pt x="20221" y="21412"/>
                    <a:pt x="21195" y="14623"/>
                    <a:pt x="20715" y="10279"/>
                  </a:cubicBezTo>
                  <a:close/>
                  <a:moveTo>
                    <a:pt x="16375" y="19327"/>
                  </a:moveTo>
                  <a:cubicBezTo>
                    <a:pt x="12489" y="18337"/>
                    <a:pt x="12375" y="15975"/>
                    <a:pt x="10432" y="15999"/>
                  </a:cubicBezTo>
                  <a:cubicBezTo>
                    <a:pt x="8488" y="16023"/>
                    <a:pt x="2124" y="19814"/>
                    <a:pt x="845" y="9958"/>
                  </a:cubicBezTo>
                  <a:cubicBezTo>
                    <a:pt x="845" y="9958"/>
                    <a:pt x="125" y="663"/>
                    <a:pt x="7723" y="664"/>
                  </a:cubicBezTo>
                  <a:cubicBezTo>
                    <a:pt x="15321" y="666"/>
                    <a:pt x="18911" y="6238"/>
                    <a:pt x="19589" y="8141"/>
                  </a:cubicBezTo>
                  <a:cubicBezTo>
                    <a:pt x="20736" y="11361"/>
                    <a:pt x="20261" y="20320"/>
                    <a:pt x="16375" y="1932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4" name="9Slide.vn 61"/>
            <p:cNvSpPr/>
            <p:nvPr/>
          </p:nvSpPr>
          <p:spPr>
            <a:xfrm>
              <a:off x="121288" y="224300"/>
              <a:ext cx="2832238" cy="1373041"/>
            </a:xfrm>
            <a:custGeom>
              <a:avLst/>
              <a:gdLst/>
              <a:ahLst/>
              <a:cxnLst>
                <a:cxn ang="0">
                  <a:pos x="wd2" y="hd2"/>
                </a:cxn>
                <a:cxn ang="5400000">
                  <a:pos x="wd2" y="hd2"/>
                </a:cxn>
                <a:cxn ang="10800000">
                  <a:pos x="wd2" y="hd2"/>
                </a:cxn>
                <a:cxn ang="16200000">
                  <a:pos x="wd2" y="hd2"/>
                </a:cxn>
              </a:cxnLst>
              <a:rect l="0" t="0" r="r" b="b"/>
              <a:pathLst>
                <a:path w="20234" h="20592" extrusionOk="0">
                  <a:moveTo>
                    <a:pt x="16293" y="20508"/>
                  </a:moveTo>
                  <a:cubicBezTo>
                    <a:pt x="12221" y="19419"/>
                    <a:pt x="12101" y="16824"/>
                    <a:pt x="10065" y="16850"/>
                  </a:cubicBezTo>
                  <a:cubicBezTo>
                    <a:pt x="8028" y="16877"/>
                    <a:pt x="1359" y="21042"/>
                    <a:pt x="19" y="10212"/>
                  </a:cubicBezTo>
                  <a:cubicBezTo>
                    <a:pt x="19" y="10212"/>
                    <a:pt x="-736" y="-2"/>
                    <a:pt x="7226" y="0"/>
                  </a:cubicBezTo>
                  <a:cubicBezTo>
                    <a:pt x="15189" y="2"/>
                    <a:pt x="18951" y="6125"/>
                    <a:pt x="19661" y="8215"/>
                  </a:cubicBezTo>
                  <a:cubicBezTo>
                    <a:pt x="20864" y="11754"/>
                    <a:pt x="20366" y="21598"/>
                    <a:pt x="16293" y="20508"/>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5" name="9Slide.vn 62"/>
            <p:cNvSpPr/>
            <p:nvPr/>
          </p:nvSpPr>
          <p:spPr>
            <a:xfrm>
              <a:off x="446091" y="0"/>
              <a:ext cx="2592429" cy="928742"/>
            </a:xfrm>
            <a:custGeom>
              <a:avLst/>
              <a:gdLst/>
              <a:ahLst/>
              <a:cxnLst>
                <a:cxn ang="0">
                  <a:pos x="wd2" y="hd2"/>
                </a:cxn>
                <a:cxn ang="5400000">
                  <a:pos x="wd2" y="hd2"/>
                </a:cxn>
                <a:cxn ang="10800000">
                  <a:pos x="wd2" y="hd2"/>
                </a:cxn>
                <a:cxn ang="16200000">
                  <a:pos x="wd2" y="hd2"/>
                </a:cxn>
              </a:cxnLst>
              <a:rect l="0" t="0" r="r" b="b"/>
              <a:pathLst>
                <a:path w="21600" h="21519" extrusionOk="0">
                  <a:moveTo>
                    <a:pt x="21600" y="21519"/>
                  </a:moveTo>
                  <a:cubicBezTo>
                    <a:pt x="21484" y="20045"/>
                    <a:pt x="21295" y="18738"/>
                    <a:pt x="21047" y="17734"/>
                  </a:cubicBezTo>
                  <a:cubicBezTo>
                    <a:pt x="20165" y="14168"/>
                    <a:pt x="15468" y="3786"/>
                    <a:pt x="5443" y="4076"/>
                  </a:cubicBezTo>
                  <a:cubicBezTo>
                    <a:pt x="3068" y="4144"/>
                    <a:pt x="1307" y="5181"/>
                    <a:pt x="0" y="6718"/>
                  </a:cubicBezTo>
                  <a:cubicBezTo>
                    <a:pt x="130" y="6513"/>
                    <a:pt x="4313" y="-81"/>
                    <a:pt x="6187" y="1"/>
                  </a:cubicBezTo>
                  <a:cubicBezTo>
                    <a:pt x="8091" y="86"/>
                    <a:pt x="15244" y="2011"/>
                    <a:pt x="15244" y="2011"/>
                  </a:cubicBezTo>
                  <a:cubicBezTo>
                    <a:pt x="15244" y="2011"/>
                    <a:pt x="20539" y="3499"/>
                    <a:pt x="21600" y="2151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6" name="9Slide.vn 63"/>
            <p:cNvSpPr/>
            <p:nvPr/>
          </p:nvSpPr>
          <p:spPr>
            <a:xfrm>
              <a:off x="1260947" y="367906"/>
              <a:ext cx="996927" cy="492174"/>
            </a:xfrm>
            <a:custGeom>
              <a:avLst/>
              <a:gdLst/>
              <a:ahLst/>
              <a:cxnLst>
                <a:cxn ang="0">
                  <a:pos x="wd2" y="hd2"/>
                </a:cxn>
                <a:cxn ang="5400000">
                  <a:pos x="wd2" y="hd2"/>
                </a:cxn>
                <a:cxn ang="10800000">
                  <a:pos x="wd2" y="hd2"/>
                </a:cxn>
                <a:cxn ang="16200000">
                  <a:pos x="wd2" y="hd2"/>
                </a:cxn>
              </a:cxnLst>
              <a:rect l="0" t="0" r="r" b="b"/>
              <a:pathLst>
                <a:path w="21238" h="20848" extrusionOk="0">
                  <a:moveTo>
                    <a:pt x="20822" y="19052"/>
                  </a:moveTo>
                  <a:cubicBezTo>
                    <a:pt x="18803" y="19192"/>
                    <a:pt x="16703" y="19332"/>
                    <a:pt x="14765" y="18012"/>
                  </a:cubicBezTo>
                  <a:cubicBezTo>
                    <a:pt x="13942" y="17452"/>
                    <a:pt x="13160" y="16592"/>
                    <a:pt x="12554" y="15342"/>
                  </a:cubicBezTo>
                  <a:cubicBezTo>
                    <a:pt x="11926" y="14047"/>
                    <a:pt x="11539" y="12382"/>
                    <a:pt x="11179" y="10752"/>
                  </a:cubicBezTo>
                  <a:cubicBezTo>
                    <a:pt x="10462" y="7507"/>
                    <a:pt x="9665" y="4437"/>
                    <a:pt x="8214" y="2242"/>
                  </a:cubicBezTo>
                  <a:cubicBezTo>
                    <a:pt x="6917" y="277"/>
                    <a:pt x="5232" y="-548"/>
                    <a:pt x="3648" y="382"/>
                  </a:cubicBezTo>
                  <a:cubicBezTo>
                    <a:pt x="2816" y="867"/>
                    <a:pt x="2066" y="1827"/>
                    <a:pt x="1546" y="3217"/>
                  </a:cubicBezTo>
                  <a:cubicBezTo>
                    <a:pt x="1302" y="3867"/>
                    <a:pt x="1153" y="4612"/>
                    <a:pt x="987" y="5347"/>
                  </a:cubicBezTo>
                  <a:cubicBezTo>
                    <a:pt x="834" y="6027"/>
                    <a:pt x="673" y="6637"/>
                    <a:pt x="293" y="6862"/>
                  </a:cubicBezTo>
                  <a:cubicBezTo>
                    <a:pt x="-222" y="7167"/>
                    <a:pt x="-1" y="8782"/>
                    <a:pt x="517" y="8472"/>
                  </a:cubicBezTo>
                  <a:cubicBezTo>
                    <a:pt x="1264" y="8022"/>
                    <a:pt x="1558" y="6852"/>
                    <a:pt x="1855" y="5527"/>
                  </a:cubicBezTo>
                  <a:cubicBezTo>
                    <a:pt x="2169" y="4132"/>
                    <a:pt x="2642" y="3092"/>
                    <a:pt x="3339" y="2417"/>
                  </a:cubicBezTo>
                  <a:cubicBezTo>
                    <a:pt x="4764" y="1037"/>
                    <a:pt x="6431" y="1762"/>
                    <a:pt x="7664" y="3562"/>
                  </a:cubicBezTo>
                  <a:cubicBezTo>
                    <a:pt x="9107" y="5672"/>
                    <a:pt x="9811" y="8857"/>
                    <a:pt x="10518" y="12007"/>
                  </a:cubicBezTo>
                  <a:cubicBezTo>
                    <a:pt x="10885" y="13647"/>
                    <a:pt x="11310" y="15257"/>
                    <a:pt x="11943" y="16557"/>
                  </a:cubicBezTo>
                  <a:cubicBezTo>
                    <a:pt x="12562" y="17827"/>
                    <a:pt x="13336" y="18732"/>
                    <a:pt x="14159" y="19387"/>
                  </a:cubicBezTo>
                  <a:cubicBezTo>
                    <a:pt x="16256" y="21052"/>
                    <a:pt x="18607" y="20917"/>
                    <a:pt x="20822" y="20762"/>
                  </a:cubicBezTo>
                  <a:cubicBezTo>
                    <a:pt x="21375" y="20732"/>
                    <a:pt x="21378" y="19017"/>
                    <a:pt x="20822" y="19052"/>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7" name="9Slide.vn 64"/>
            <p:cNvSpPr/>
            <p:nvPr/>
          </p:nvSpPr>
          <p:spPr>
            <a:xfrm>
              <a:off x="1030489" y="1007589"/>
              <a:ext cx="230880" cy="230880"/>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8" name="9Slide.vn 65"/>
            <p:cNvSpPr/>
            <p:nvPr/>
          </p:nvSpPr>
          <p:spPr>
            <a:xfrm>
              <a:off x="2312833" y="1071565"/>
              <a:ext cx="371343" cy="371342"/>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89" name="9Slide.vn 66"/>
            <p:cNvSpPr/>
            <p:nvPr/>
          </p:nvSpPr>
          <p:spPr>
            <a:xfrm>
              <a:off x="380227" y="782140"/>
              <a:ext cx="115440" cy="115440"/>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0" name="9Slide.vn 67"/>
            <p:cNvSpPr/>
            <p:nvPr/>
          </p:nvSpPr>
          <p:spPr>
            <a:xfrm>
              <a:off x="1439248" y="565661"/>
              <a:ext cx="115440" cy="115442"/>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1" name="9Slide.vn 68"/>
            <p:cNvSpPr/>
            <p:nvPr/>
          </p:nvSpPr>
          <p:spPr>
            <a:xfrm>
              <a:off x="617964" y="512311"/>
              <a:ext cx="2048783" cy="783430"/>
            </a:xfrm>
            <a:custGeom>
              <a:avLst/>
              <a:gdLst/>
              <a:ahLst/>
              <a:cxnLst>
                <a:cxn ang="0">
                  <a:pos x="wd2" y="hd2"/>
                </a:cxn>
                <a:cxn ang="5400000">
                  <a:pos x="wd2" y="hd2"/>
                </a:cxn>
                <a:cxn ang="10800000">
                  <a:pos x="wd2" y="hd2"/>
                </a:cxn>
                <a:cxn ang="16200000">
                  <a:pos x="wd2" y="hd2"/>
                </a:cxn>
              </a:cxnLst>
              <a:rect l="0" t="0" r="r" b="b"/>
              <a:pathLst>
                <a:path w="21143" h="21299" extrusionOk="0">
                  <a:moveTo>
                    <a:pt x="6730" y="542"/>
                  </a:moveTo>
                  <a:cubicBezTo>
                    <a:pt x="6390" y="966"/>
                    <a:pt x="5947" y="834"/>
                    <a:pt x="5580" y="744"/>
                  </a:cubicBezTo>
                  <a:cubicBezTo>
                    <a:pt x="5061" y="616"/>
                    <a:pt x="4550" y="350"/>
                    <a:pt x="4033" y="173"/>
                  </a:cubicBezTo>
                  <a:cubicBezTo>
                    <a:pt x="3513" y="-3"/>
                    <a:pt x="2986" y="-90"/>
                    <a:pt x="2467" y="135"/>
                  </a:cubicBezTo>
                  <a:cubicBezTo>
                    <a:pt x="1926" y="369"/>
                    <a:pt x="1481" y="1030"/>
                    <a:pt x="1082" y="2005"/>
                  </a:cubicBezTo>
                  <a:cubicBezTo>
                    <a:pt x="169" y="4229"/>
                    <a:pt x="-369" y="7888"/>
                    <a:pt x="297" y="10936"/>
                  </a:cubicBezTo>
                  <a:cubicBezTo>
                    <a:pt x="965" y="13991"/>
                    <a:pt x="2457" y="14049"/>
                    <a:pt x="3594" y="13118"/>
                  </a:cubicBezTo>
                  <a:cubicBezTo>
                    <a:pt x="4286" y="12554"/>
                    <a:pt x="4940" y="11697"/>
                    <a:pt x="5638" y="11180"/>
                  </a:cubicBezTo>
                  <a:cubicBezTo>
                    <a:pt x="6338" y="10660"/>
                    <a:pt x="7047" y="10657"/>
                    <a:pt x="7750" y="11135"/>
                  </a:cubicBezTo>
                  <a:cubicBezTo>
                    <a:pt x="9192" y="12114"/>
                    <a:pt x="10369" y="14627"/>
                    <a:pt x="11585" y="16761"/>
                  </a:cubicBezTo>
                  <a:cubicBezTo>
                    <a:pt x="12192" y="17826"/>
                    <a:pt x="12821" y="18786"/>
                    <a:pt x="13498" y="19514"/>
                  </a:cubicBezTo>
                  <a:cubicBezTo>
                    <a:pt x="14171" y="20236"/>
                    <a:pt x="14878" y="20733"/>
                    <a:pt x="15597" y="21006"/>
                  </a:cubicBezTo>
                  <a:cubicBezTo>
                    <a:pt x="16921" y="21507"/>
                    <a:pt x="18433" y="21510"/>
                    <a:pt x="19647" y="19845"/>
                  </a:cubicBezTo>
                  <a:cubicBezTo>
                    <a:pt x="20198" y="19090"/>
                    <a:pt x="20663" y="17929"/>
                    <a:pt x="20920" y="16427"/>
                  </a:cubicBezTo>
                  <a:cubicBezTo>
                    <a:pt x="21157" y="15047"/>
                    <a:pt x="21231" y="13398"/>
                    <a:pt x="21018" y="11963"/>
                  </a:cubicBezTo>
                  <a:cubicBezTo>
                    <a:pt x="20532" y="8703"/>
                    <a:pt x="19060" y="8225"/>
                    <a:pt x="17901" y="8221"/>
                  </a:cubicBezTo>
                  <a:cubicBezTo>
                    <a:pt x="17508" y="8221"/>
                    <a:pt x="17116" y="8263"/>
                    <a:pt x="16723" y="8298"/>
                  </a:cubicBezTo>
                  <a:cubicBezTo>
                    <a:pt x="16452" y="8324"/>
                    <a:pt x="16451" y="9431"/>
                    <a:pt x="16723" y="9406"/>
                  </a:cubicBezTo>
                  <a:cubicBezTo>
                    <a:pt x="17411" y="9338"/>
                    <a:pt x="18114" y="9207"/>
                    <a:pt x="18800" y="9441"/>
                  </a:cubicBezTo>
                  <a:cubicBezTo>
                    <a:pt x="19326" y="9621"/>
                    <a:pt x="19887" y="10041"/>
                    <a:pt x="20274" y="11049"/>
                  </a:cubicBezTo>
                  <a:cubicBezTo>
                    <a:pt x="21099" y="13205"/>
                    <a:pt x="20594" y="16764"/>
                    <a:pt x="19752" y="18314"/>
                  </a:cubicBezTo>
                  <a:cubicBezTo>
                    <a:pt x="18713" y="20230"/>
                    <a:pt x="17278" y="20316"/>
                    <a:pt x="16061" y="20008"/>
                  </a:cubicBezTo>
                  <a:cubicBezTo>
                    <a:pt x="14663" y="19655"/>
                    <a:pt x="13352" y="18381"/>
                    <a:pt x="12167" y="16417"/>
                  </a:cubicBezTo>
                  <a:cubicBezTo>
                    <a:pt x="10996" y="14476"/>
                    <a:pt x="9921" y="12133"/>
                    <a:pt x="8629" y="10750"/>
                  </a:cubicBezTo>
                  <a:cubicBezTo>
                    <a:pt x="8002" y="10076"/>
                    <a:pt x="7325" y="9646"/>
                    <a:pt x="6644" y="9678"/>
                  </a:cubicBezTo>
                  <a:cubicBezTo>
                    <a:pt x="5952" y="9710"/>
                    <a:pt x="5298" y="10278"/>
                    <a:pt x="4658" y="10939"/>
                  </a:cubicBezTo>
                  <a:cubicBezTo>
                    <a:pt x="3602" y="12027"/>
                    <a:pt x="2248" y="13629"/>
                    <a:pt x="1161" y="11854"/>
                  </a:cubicBezTo>
                  <a:cubicBezTo>
                    <a:pt x="681" y="11068"/>
                    <a:pt x="415" y="9627"/>
                    <a:pt x="383" y="8167"/>
                  </a:cubicBezTo>
                  <a:cubicBezTo>
                    <a:pt x="346" y="6575"/>
                    <a:pt x="576" y="5064"/>
                    <a:pt x="944" y="3822"/>
                  </a:cubicBezTo>
                  <a:cubicBezTo>
                    <a:pt x="1269" y="2728"/>
                    <a:pt x="1692" y="1707"/>
                    <a:pt x="2205" y="1293"/>
                  </a:cubicBezTo>
                  <a:cubicBezTo>
                    <a:pt x="2665" y="921"/>
                    <a:pt x="3159" y="947"/>
                    <a:pt x="3634" y="1065"/>
                  </a:cubicBezTo>
                  <a:cubicBezTo>
                    <a:pt x="4128" y="1187"/>
                    <a:pt x="4618" y="1431"/>
                    <a:pt x="5108" y="1649"/>
                  </a:cubicBezTo>
                  <a:cubicBezTo>
                    <a:pt x="5532" y="1839"/>
                    <a:pt x="5968" y="2018"/>
                    <a:pt x="6398" y="1887"/>
                  </a:cubicBezTo>
                  <a:cubicBezTo>
                    <a:pt x="6585" y="1829"/>
                    <a:pt x="6763" y="1694"/>
                    <a:pt x="6931" y="1457"/>
                  </a:cubicBezTo>
                  <a:cubicBezTo>
                    <a:pt x="7162" y="1126"/>
                    <a:pt x="6961" y="257"/>
                    <a:pt x="6730" y="542"/>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705" name="9Slide.vn 69"/>
          <p:cNvGrpSpPr/>
          <p:nvPr/>
        </p:nvGrpSpPr>
        <p:grpSpPr>
          <a:xfrm>
            <a:off x="720483" y="7134864"/>
            <a:ext cx="2966304" cy="1835930"/>
            <a:chOff x="0" y="0"/>
            <a:chExt cx="2966302" cy="1835929"/>
          </a:xfrm>
        </p:grpSpPr>
        <p:sp>
          <p:nvSpPr>
            <p:cNvPr id="1693" name="9Slide.vn 70"/>
            <p:cNvSpPr/>
            <p:nvPr/>
          </p:nvSpPr>
          <p:spPr>
            <a:xfrm>
              <a:off x="-1" y="101506"/>
              <a:ext cx="2966304" cy="1734424"/>
            </a:xfrm>
            <a:custGeom>
              <a:avLst/>
              <a:gdLst/>
              <a:ahLst/>
              <a:cxnLst>
                <a:cxn ang="0">
                  <a:pos x="wd2" y="hd2"/>
                </a:cxn>
                <a:cxn ang="5400000">
                  <a:pos x="wd2" y="hd2"/>
                </a:cxn>
                <a:cxn ang="10800000">
                  <a:pos x="wd2" y="hd2"/>
                </a:cxn>
                <a:cxn ang="16200000">
                  <a:pos x="wd2" y="hd2"/>
                </a:cxn>
              </a:cxnLst>
              <a:rect l="0" t="0" r="r" b="b"/>
              <a:pathLst>
                <a:path w="18639" h="14888" extrusionOk="0">
                  <a:moveTo>
                    <a:pt x="18613" y="8577"/>
                  </a:moveTo>
                  <a:cubicBezTo>
                    <a:pt x="18192" y="3993"/>
                    <a:pt x="12728" y="3231"/>
                    <a:pt x="10356" y="5022"/>
                  </a:cubicBezTo>
                  <a:cubicBezTo>
                    <a:pt x="9962" y="2200"/>
                    <a:pt x="5711" y="-1045"/>
                    <a:pt x="2759" y="324"/>
                  </a:cubicBezTo>
                  <a:cubicBezTo>
                    <a:pt x="2758" y="325"/>
                    <a:pt x="2758" y="325"/>
                    <a:pt x="2758" y="325"/>
                  </a:cubicBezTo>
                  <a:cubicBezTo>
                    <a:pt x="1720" y="806"/>
                    <a:pt x="842" y="1859"/>
                    <a:pt x="349" y="3703"/>
                  </a:cubicBezTo>
                  <a:cubicBezTo>
                    <a:pt x="-1840" y="11896"/>
                    <a:pt x="6881" y="12793"/>
                    <a:pt x="9145" y="9555"/>
                  </a:cubicBezTo>
                  <a:cubicBezTo>
                    <a:pt x="9092" y="12720"/>
                    <a:pt x="16291" y="18708"/>
                    <a:pt x="18302" y="11435"/>
                  </a:cubicBezTo>
                  <a:cubicBezTo>
                    <a:pt x="18601" y="10354"/>
                    <a:pt x="18689" y="9404"/>
                    <a:pt x="18613" y="8577"/>
                  </a:cubicBezTo>
                  <a:close/>
                  <a:moveTo>
                    <a:pt x="17801" y="11259"/>
                  </a:moveTo>
                  <a:cubicBezTo>
                    <a:pt x="15834" y="18287"/>
                    <a:pt x="9313" y="10924"/>
                    <a:pt x="9351" y="8845"/>
                  </a:cubicBezTo>
                  <a:cubicBezTo>
                    <a:pt x="7734" y="10971"/>
                    <a:pt x="-1210" y="11866"/>
                    <a:pt x="858" y="3920"/>
                  </a:cubicBezTo>
                  <a:cubicBezTo>
                    <a:pt x="2632" y="-2892"/>
                    <a:pt x="9765" y="3309"/>
                    <a:pt x="10146" y="5814"/>
                  </a:cubicBezTo>
                  <a:cubicBezTo>
                    <a:pt x="12145" y="4425"/>
                    <a:pt x="19760" y="4257"/>
                    <a:pt x="17801" y="1125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4" name="9Slide.vn 71"/>
            <p:cNvSpPr/>
            <p:nvPr/>
          </p:nvSpPr>
          <p:spPr>
            <a:xfrm>
              <a:off x="87475" y="197758"/>
              <a:ext cx="2796356" cy="1561737"/>
            </a:xfrm>
            <a:custGeom>
              <a:avLst/>
              <a:gdLst/>
              <a:ahLst/>
              <a:cxnLst>
                <a:cxn ang="0">
                  <a:pos x="wd2" y="hd2"/>
                </a:cxn>
                <a:cxn ang="5400000">
                  <a:pos x="wd2" y="hd2"/>
                </a:cxn>
                <a:cxn ang="10800000">
                  <a:pos x="wd2" y="hd2"/>
                </a:cxn>
                <a:cxn ang="16200000">
                  <a:pos x="wd2" y="hd2"/>
                </a:cxn>
              </a:cxnLst>
              <a:rect l="0" t="0" r="r" b="b"/>
              <a:pathLst>
                <a:path w="18099" h="13672" extrusionOk="0">
                  <a:moveTo>
                    <a:pt x="17769" y="10640"/>
                  </a:moveTo>
                  <a:cubicBezTo>
                    <a:pt x="15743" y="17807"/>
                    <a:pt x="9027" y="10298"/>
                    <a:pt x="9066" y="8177"/>
                  </a:cubicBezTo>
                  <a:cubicBezTo>
                    <a:pt x="7400" y="10346"/>
                    <a:pt x="-1813" y="11259"/>
                    <a:pt x="318" y="3154"/>
                  </a:cubicBezTo>
                  <a:cubicBezTo>
                    <a:pt x="2144" y="-3793"/>
                    <a:pt x="9492" y="2531"/>
                    <a:pt x="9884" y="5087"/>
                  </a:cubicBezTo>
                  <a:cubicBezTo>
                    <a:pt x="11944" y="3670"/>
                    <a:pt x="19787" y="3498"/>
                    <a:pt x="17769" y="10640"/>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5" name="9Slide.vn 72"/>
            <p:cNvSpPr/>
            <p:nvPr/>
          </p:nvSpPr>
          <p:spPr>
            <a:xfrm>
              <a:off x="1648180" y="315271"/>
              <a:ext cx="1313980" cy="785435"/>
            </a:xfrm>
            <a:custGeom>
              <a:avLst/>
              <a:gdLst/>
              <a:ahLst/>
              <a:cxnLst>
                <a:cxn ang="0">
                  <a:pos x="wd2" y="hd2"/>
                </a:cxn>
                <a:cxn ang="5400000">
                  <a:pos x="wd2" y="hd2"/>
                </a:cxn>
                <a:cxn ang="10800000">
                  <a:pos x="wd2" y="hd2"/>
                </a:cxn>
                <a:cxn ang="16200000">
                  <a:pos x="wd2" y="hd2"/>
                </a:cxn>
              </a:cxnLst>
              <a:rect l="0" t="0" r="r" b="b"/>
              <a:pathLst>
                <a:path w="21600" h="14884" extrusionOk="0">
                  <a:moveTo>
                    <a:pt x="21600" y="14884"/>
                  </a:moveTo>
                  <a:cubicBezTo>
                    <a:pt x="20500" y="4763"/>
                    <a:pt x="6205" y="3081"/>
                    <a:pt x="0" y="7035"/>
                  </a:cubicBezTo>
                  <a:lnTo>
                    <a:pt x="1446" y="1555"/>
                  </a:lnTo>
                  <a:cubicBezTo>
                    <a:pt x="1446" y="1558"/>
                    <a:pt x="20966" y="-6716"/>
                    <a:pt x="21600" y="14884"/>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6" name="9Slide.vn 73"/>
            <p:cNvSpPr/>
            <p:nvPr/>
          </p:nvSpPr>
          <p:spPr>
            <a:xfrm>
              <a:off x="439137" y="0"/>
              <a:ext cx="1296983" cy="686634"/>
            </a:xfrm>
            <a:custGeom>
              <a:avLst/>
              <a:gdLst/>
              <a:ahLst/>
              <a:cxnLst>
                <a:cxn ang="0">
                  <a:pos x="wd2" y="hd2"/>
                </a:cxn>
                <a:cxn ang="5400000">
                  <a:pos x="wd2" y="hd2"/>
                </a:cxn>
                <a:cxn ang="10800000">
                  <a:pos x="wd2" y="hd2"/>
                </a:cxn>
                <a:cxn ang="16200000">
                  <a:pos x="wd2" y="hd2"/>
                </a:cxn>
              </a:cxnLst>
              <a:rect l="0" t="0" r="r" b="b"/>
              <a:pathLst>
                <a:path w="21600" h="15023" extrusionOk="0">
                  <a:moveTo>
                    <a:pt x="21600" y="8696"/>
                  </a:moveTo>
                  <a:lnTo>
                    <a:pt x="20135" y="15023"/>
                  </a:lnTo>
                  <a:cubicBezTo>
                    <a:pt x="19090" y="7831"/>
                    <a:pt x="7824" y="-441"/>
                    <a:pt x="0" y="3048"/>
                  </a:cubicBezTo>
                  <a:cubicBezTo>
                    <a:pt x="234" y="2880"/>
                    <a:pt x="13713" y="-6577"/>
                    <a:pt x="21600" y="869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7" name="9Slide.vn 74"/>
            <p:cNvSpPr/>
            <p:nvPr/>
          </p:nvSpPr>
          <p:spPr>
            <a:xfrm>
              <a:off x="599310" y="635781"/>
              <a:ext cx="606060" cy="282659"/>
            </a:xfrm>
            <a:custGeom>
              <a:avLst/>
              <a:gdLst/>
              <a:ahLst/>
              <a:cxnLst>
                <a:cxn ang="0">
                  <a:pos x="wd2" y="hd2"/>
                </a:cxn>
                <a:cxn ang="5400000">
                  <a:pos x="wd2" y="hd2"/>
                </a:cxn>
                <a:cxn ang="10800000">
                  <a:pos x="wd2" y="hd2"/>
                </a:cxn>
                <a:cxn ang="16200000">
                  <a:pos x="wd2" y="hd2"/>
                </a:cxn>
              </a:cxnLst>
              <a:rect l="0" t="0" r="r" b="b"/>
              <a:pathLst>
                <a:path w="21153" h="20300" extrusionOk="0">
                  <a:moveTo>
                    <a:pt x="20772" y="19327"/>
                  </a:moveTo>
                  <a:cubicBezTo>
                    <a:pt x="21431" y="15817"/>
                    <a:pt x="21246" y="11765"/>
                    <a:pt x="20133" y="8722"/>
                  </a:cubicBezTo>
                  <a:cubicBezTo>
                    <a:pt x="18967" y="5543"/>
                    <a:pt x="17081" y="4525"/>
                    <a:pt x="15223" y="5059"/>
                  </a:cubicBezTo>
                  <a:cubicBezTo>
                    <a:pt x="13208" y="5636"/>
                    <a:pt x="11478" y="7857"/>
                    <a:pt x="9583" y="9179"/>
                  </a:cubicBezTo>
                  <a:cubicBezTo>
                    <a:pt x="7968" y="10307"/>
                    <a:pt x="6250" y="10332"/>
                    <a:pt x="4684" y="8823"/>
                  </a:cubicBezTo>
                  <a:cubicBezTo>
                    <a:pt x="3003" y="7196"/>
                    <a:pt x="1644" y="4424"/>
                    <a:pt x="1042" y="753"/>
                  </a:cubicBezTo>
                  <a:cubicBezTo>
                    <a:pt x="828" y="-561"/>
                    <a:pt x="-169" y="-18"/>
                    <a:pt x="25" y="1329"/>
                  </a:cubicBezTo>
                  <a:cubicBezTo>
                    <a:pt x="947" y="7721"/>
                    <a:pt x="3745" y="12384"/>
                    <a:pt x="7004" y="12672"/>
                  </a:cubicBezTo>
                  <a:cubicBezTo>
                    <a:pt x="8932" y="12842"/>
                    <a:pt x="10695" y="11188"/>
                    <a:pt x="12433" y="9713"/>
                  </a:cubicBezTo>
                  <a:cubicBezTo>
                    <a:pt x="14073" y="8323"/>
                    <a:pt x="16174" y="6738"/>
                    <a:pt x="17880" y="8594"/>
                  </a:cubicBezTo>
                  <a:cubicBezTo>
                    <a:pt x="19639" y="10510"/>
                    <a:pt x="20067" y="14961"/>
                    <a:pt x="19421" y="18555"/>
                  </a:cubicBezTo>
                  <a:cubicBezTo>
                    <a:pt x="19103" y="20310"/>
                    <a:pt x="20450" y="21039"/>
                    <a:pt x="20772" y="19327"/>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8" name="9Slide.vn 75"/>
            <p:cNvSpPr/>
            <p:nvPr/>
          </p:nvSpPr>
          <p:spPr>
            <a:xfrm>
              <a:off x="444345" y="443489"/>
              <a:ext cx="751174" cy="584684"/>
            </a:xfrm>
            <a:custGeom>
              <a:avLst/>
              <a:gdLst/>
              <a:ahLst/>
              <a:cxnLst>
                <a:cxn ang="0">
                  <a:pos x="wd2" y="hd2"/>
                </a:cxn>
                <a:cxn ang="5400000">
                  <a:pos x="wd2" y="hd2"/>
                </a:cxn>
                <a:cxn ang="10800000">
                  <a:pos x="wd2" y="hd2"/>
                </a:cxn>
                <a:cxn ang="16200000">
                  <a:pos x="wd2" y="hd2"/>
                </a:cxn>
              </a:cxnLst>
              <a:rect l="0" t="0" r="r" b="b"/>
              <a:pathLst>
                <a:path w="20655" h="21049" extrusionOk="0">
                  <a:moveTo>
                    <a:pt x="5060" y="7308"/>
                  </a:moveTo>
                  <a:cubicBezTo>
                    <a:pt x="4803" y="4984"/>
                    <a:pt x="5572" y="2651"/>
                    <a:pt x="7286" y="1707"/>
                  </a:cubicBezTo>
                  <a:cubicBezTo>
                    <a:pt x="8036" y="1295"/>
                    <a:pt x="8928" y="1168"/>
                    <a:pt x="9698" y="1567"/>
                  </a:cubicBezTo>
                  <a:cubicBezTo>
                    <a:pt x="10444" y="1954"/>
                    <a:pt x="11038" y="2982"/>
                    <a:pt x="10824" y="4070"/>
                  </a:cubicBezTo>
                  <a:cubicBezTo>
                    <a:pt x="10623" y="5082"/>
                    <a:pt x="9746" y="5451"/>
                    <a:pt x="9036" y="5473"/>
                  </a:cubicBezTo>
                  <a:cubicBezTo>
                    <a:pt x="8072" y="5506"/>
                    <a:pt x="7130" y="5128"/>
                    <a:pt x="6163" y="5201"/>
                  </a:cubicBezTo>
                  <a:cubicBezTo>
                    <a:pt x="4514" y="5324"/>
                    <a:pt x="2901" y="6178"/>
                    <a:pt x="1730" y="7725"/>
                  </a:cubicBezTo>
                  <a:cubicBezTo>
                    <a:pt x="-581" y="10772"/>
                    <a:pt x="-669" y="16241"/>
                    <a:pt x="2028" y="18947"/>
                  </a:cubicBezTo>
                  <a:cubicBezTo>
                    <a:pt x="3271" y="20197"/>
                    <a:pt x="4910" y="20694"/>
                    <a:pt x="6442" y="20218"/>
                  </a:cubicBezTo>
                  <a:cubicBezTo>
                    <a:pt x="7241" y="19972"/>
                    <a:pt x="7903" y="19398"/>
                    <a:pt x="8591" y="18841"/>
                  </a:cubicBezTo>
                  <a:cubicBezTo>
                    <a:pt x="9337" y="18234"/>
                    <a:pt x="10081" y="17817"/>
                    <a:pt x="10895" y="18472"/>
                  </a:cubicBezTo>
                  <a:cubicBezTo>
                    <a:pt x="11700" y="19122"/>
                    <a:pt x="12320" y="20001"/>
                    <a:pt x="13213" y="20486"/>
                  </a:cubicBezTo>
                  <a:cubicBezTo>
                    <a:pt x="14086" y="20962"/>
                    <a:pt x="15066" y="21136"/>
                    <a:pt x="16007" y="21009"/>
                  </a:cubicBezTo>
                  <a:cubicBezTo>
                    <a:pt x="17987" y="20741"/>
                    <a:pt x="19763" y="19198"/>
                    <a:pt x="20590" y="16802"/>
                  </a:cubicBezTo>
                  <a:cubicBezTo>
                    <a:pt x="20931" y="15811"/>
                    <a:pt x="19837" y="15195"/>
                    <a:pt x="19539" y="16219"/>
                  </a:cubicBezTo>
                  <a:cubicBezTo>
                    <a:pt x="18906" y="18387"/>
                    <a:pt x="17173" y="19632"/>
                    <a:pt x="15452" y="19657"/>
                  </a:cubicBezTo>
                  <a:cubicBezTo>
                    <a:pt x="14625" y="19670"/>
                    <a:pt x="13784" y="19419"/>
                    <a:pt x="13057" y="18901"/>
                  </a:cubicBezTo>
                  <a:cubicBezTo>
                    <a:pt x="12317" y="18374"/>
                    <a:pt x="11736" y="17528"/>
                    <a:pt x="10944" y="17116"/>
                  </a:cubicBezTo>
                  <a:cubicBezTo>
                    <a:pt x="9162" y="16190"/>
                    <a:pt x="7890" y="18416"/>
                    <a:pt x="6286" y="18918"/>
                  </a:cubicBezTo>
                  <a:cubicBezTo>
                    <a:pt x="4842" y="19368"/>
                    <a:pt x="3171" y="18714"/>
                    <a:pt x="2129" y="17337"/>
                  </a:cubicBezTo>
                  <a:cubicBezTo>
                    <a:pt x="967" y="15799"/>
                    <a:pt x="613" y="13406"/>
                    <a:pt x="1022" y="11349"/>
                  </a:cubicBezTo>
                  <a:cubicBezTo>
                    <a:pt x="1447" y="9208"/>
                    <a:pt x="2810" y="7567"/>
                    <a:pt x="4385" y="6854"/>
                  </a:cubicBezTo>
                  <a:cubicBezTo>
                    <a:pt x="5225" y="6471"/>
                    <a:pt x="6066" y="6382"/>
                    <a:pt x="6945" y="6488"/>
                  </a:cubicBezTo>
                  <a:cubicBezTo>
                    <a:pt x="7874" y="6603"/>
                    <a:pt x="8805" y="6849"/>
                    <a:pt x="9733" y="6599"/>
                  </a:cubicBezTo>
                  <a:cubicBezTo>
                    <a:pt x="10512" y="6386"/>
                    <a:pt x="11282" y="5812"/>
                    <a:pt x="11626" y="4835"/>
                  </a:cubicBezTo>
                  <a:cubicBezTo>
                    <a:pt x="11957" y="3892"/>
                    <a:pt x="11863" y="2766"/>
                    <a:pt x="11470" y="1882"/>
                  </a:cubicBezTo>
                  <a:cubicBezTo>
                    <a:pt x="10425" y="-464"/>
                    <a:pt x="7874" y="-396"/>
                    <a:pt x="6296" y="879"/>
                  </a:cubicBezTo>
                  <a:cubicBezTo>
                    <a:pt x="4618" y="2234"/>
                    <a:pt x="3664" y="5077"/>
                    <a:pt x="4303" y="7584"/>
                  </a:cubicBezTo>
                  <a:cubicBezTo>
                    <a:pt x="4466" y="8226"/>
                    <a:pt x="5131" y="7950"/>
                    <a:pt x="5060" y="7308"/>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699" name="9Slide.vn 76"/>
            <p:cNvSpPr/>
            <p:nvPr/>
          </p:nvSpPr>
          <p:spPr>
            <a:xfrm>
              <a:off x="1620678" y="853419"/>
              <a:ext cx="230881" cy="230881"/>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00" name="9Slide.vn 77"/>
            <p:cNvSpPr/>
            <p:nvPr/>
          </p:nvSpPr>
          <p:spPr>
            <a:xfrm>
              <a:off x="2127171" y="1226884"/>
              <a:ext cx="371342" cy="371343"/>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01" name="9Slide.vn 78"/>
            <p:cNvSpPr/>
            <p:nvPr/>
          </p:nvSpPr>
          <p:spPr>
            <a:xfrm>
              <a:off x="572753" y="1042985"/>
              <a:ext cx="115440" cy="115442"/>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02" name="9Slide.vn 79"/>
            <p:cNvSpPr/>
            <p:nvPr/>
          </p:nvSpPr>
          <p:spPr>
            <a:xfrm>
              <a:off x="381416" y="446784"/>
              <a:ext cx="115440" cy="115439"/>
            </a:xfrm>
            <a:prstGeom prst="ellipse">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03" name="9Slide.vn 80"/>
            <p:cNvSpPr/>
            <p:nvPr/>
          </p:nvSpPr>
          <p:spPr>
            <a:xfrm>
              <a:off x="2295749" y="986285"/>
              <a:ext cx="337815" cy="360044"/>
            </a:xfrm>
            <a:custGeom>
              <a:avLst/>
              <a:gdLst/>
              <a:ahLst/>
              <a:cxnLst>
                <a:cxn ang="0">
                  <a:pos x="wd2" y="hd2"/>
                </a:cxn>
                <a:cxn ang="5400000">
                  <a:pos x="wd2" y="hd2"/>
                </a:cxn>
                <a:cxn ang="10800000">
                  <a:pos x="wd2" y="hd2"/>
                </a:cxn>
                <a:cxn ang="16200000">
                  <a:pos x="wd2" y="hd2"/>
                </a:cxn>
              </a:cxnLst>
              <a:rect l="0" t="0" r="r" b="b"/>
              <a:pathLst>
                <a:path w="20984" h="20285" extrusionOk="0">
                  <a:moveTo>
                    <a:pt x="15828" y="2137"/>
                  </a:moveTo>
                  <a:cubicBezTo>
                    <a:pt x="19487" y="5881"/>
                    <a:pt x="19084" y="12411"/>
                    <a:pt x="15044" y="15803"/>
                  </a:cubicBezTo>
                  <a:cubicBezTo>
                    <a:pt x="13130" y="17412"/>
                    <a:pt x="10293" y="18330"/>
                    <a:pt x="7705" y="17778"/>
                  </a:cubicBezTo>
                  <a:cubicBezTo>
                    <a:pt x="5417" y="17293"/>
                    <a:pt x="3305" y="15743"/>
                    <a:pt x="2470" y="13722"/>
                  </a:cubicBezTo>
                  <a:cubicBezTo>
                    <a:pt x="1531" y="11454"/>
                    <a:pt x="2682" y="8694"/>
                    <a:pt x="4926" y="7430"/>
                  </a:cubicBezTo>
                  <a:cubicBezTo>
                    <a:pt x="5879" y="6892"/>
                    <a:pt x="5043" y="5595"/>
                    <a:pt x="4046" y="6067"/>
                  </a:cubicBezTo>
                  <a:cubicBezTo>
                    <a:pt x="1318" y="7357"/>
                    <a:pt x="-104" y="10064"/>
                    <a:pt x="6" y="12797"/>
                  </a:cubicBezTo>
                  <a:cubicBezTo>
                    <a:pt x="123" y="15803"/>
                    <a:pt x="2206" y="18297"/>
                    <a:pt x="5204" y="19514"/>
                  </a:cubicBezTo>
                  <a:cubicBezTo>
                    <a:pt x="8386" y="20804"/>
                    <a:pt x="12089" y="20425"/>
                    <a:pt x="15015" y="18749"/>
                  </a:cubicBezTo>
                  <a:cubicBezTo>
                    <a:pt x="18035" y="17020"/>
                    <a:pt x="20066" y="14114"/>
                    <a:pt x="20719" y="10948"/>
                  </a:cubicBezTo>
                  <a:cubicBezTo>
                    <a:pt x="21496" y="7198"/>
                    <a:pt x="20579" y="3294"/>
                    <a:pt x="17757" y="401"/>
                  </a:cubicBezTo>
                  <a:cubicBezTo>
                    <a:pt x="16591" y="-796"/>
                    <a:pt x="14670" y="953"/>
                    <a:pt x="15828" y="2137"/>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04" name="9Slide.vn 81"/>
            <p:cNvSpPr/>
            <p:nvPr/>
          </p:nvSpPr>
          <p:spPr>
            <a:xfrm>
              <a:off x="1949755" y="837409"/>
              <a:ext cx="637874" cy="511220"/>
            </a:xfrm>
            <a:custGeom>
              <a:avLst/>
              <a:gdLst/>
              <a:ahLst/>
              <a:cxnLst>
                <a:cxn ang="0">
                  <a:pos x="wd2" y="hd2"/>
                </a:cxn>
                <a:cxn ang="5400000">
                  <a:pos x="wd2" y="hd2"/>
                </a:cxn>
                <a:cxn ang="10800000">
                  <a:pos x="wd2" y="hd2"/>
                </a:cxn>
                <a:cxn ang="16200000">
                  <a:pos x="wd2" y="hd2"/>
                </a:cxn>
              </a:cxnLst>
              <a:rect l="0" t="0" r="r" b="b"/>
              <a:pathLst>
                <a:path w="20994" h="20624" extrusionOk="0">
                  <a:moveTo>
                    <a:pt x="13951" y="11341"/>
                  </a:moveTo>
                  <a:cubicBezTo>
                    <a:pt x="15147" y="9265"/>
                    <a:pt x="16250" y="6731"/>
                    <a:pt x="15734" y="4107"/>
                  </a:cubicBezTo>
                  <a:cubicBezTo>
                    <a:pt x="15271" y="1755"/>
                    <a:pt x="13430" y="331"/>
                    <a:pt x="11561" y="65"/>
                  </a:cubicBezTo>
                  <a:cubicBezTo>
                    <a:pt x="7890" y="-464"/>
                    <a:pt x="4227" y="2307"/>
                    <a:pt x="2144" y="5846"/>
                  </a:cubicBezTo>
                  <a:cubicBezTo>
                    <a:pt x="1138" y="7560"/>
                    <a:pt x="412" y="9588"/>
                    <a:pt x="140" y="11679"/>
                  </a:cubicBezTo>
                  <a:cubicBezTo>
                    <a:pt x="-171" y="14055"/>
                    <a:pt x="-31" y="16717"/>
                    <a:pt x="1243" y="18665"/>
                  </a:cubicBezTo>
                  <a:cubicBezTo>
                    <a:pt x="2513" y="20607"/>
                    <a:pt x="4545" y="21136"/>
                    <a:pt x="6383" y="20112"/>
                  </a:cubicBezTo>
                  <a:cubicBezTo>
                    <a:pt x="8271" y="19060"/>
                    <a:pt x="9405" y="16741"/>
                    <a:pt x="10330" y="14574"/>
                  </a:cubicBezTo>
                  <a:cubicBezTo>
                    <a:pt x="11398" y="12069"/>
                    <a:pt x="12307" y="9236"/>
                    <a:pt x="14184" y="7450"/>
                  </a:cubicBezTo>
                  <a:cubicBezTo>
                    <a:pt x="15877" y="5836"/>
                    <a:pt x="18216" y="5507"/>
                    <a:pt x="19774" y="7531"/>
                  </a:cubicBezTo>
                  <a:cubicBezTo>
                    <a:pt x="20411" y="8360"/>
                    <a:pt x="21429" y="7107"/>
                    <a:pt x="20792" y="6284"/>
                  </a:cubicBezTo>
                  <a:cubicBezTo>
                    <a:pt x="19522" y="4636"/>
                    <a:pt x="17727" y="3993"/>
                    <a:pt x="15940" y="4584"/>
                  </a:cubicBezTo>
                  <a:cubicBezTo>
                    <a:pt x="14238" y="5150"/>
                    <a:pt x="12781" y="6626"/>
                    <a:pt x="11740" y="8322"/>
                  </a:cubicBezTo>
                  <a:cubicBezTo>
                    <a:pt x="10575" y="10222"/>
                    <a:pt x="9844" y="12441"/>
                    <a:pt x="8924" y="14517"/>
                  </a:cubicBezTo>
                  <a:cubicBezTo>
                    <a:pt x="8061" y="16465"/>
                    <a:pt x="6915" y="18631"/>
                    <a:pt x="5008" y="19093"/>
                  </a:cubicBezTo>
                  <a:cubicBezTo>
                    <a:pt x="3100" y="19555"/>
                    <a:pt x="1713" y="17579"/>
                    <a:pt x="1301" y="15503"/>
                  </a:cubicBezTo>
                  <a:cubicBezTo>
                    <a:pt x="901" y="13479"/>
                    <a:pt x="1162" y="11274"/>
                    <a:pt x="1748" y="9346"/>
                  </a:cubicBezTo>
                  <a:cubicBezTo>
                    <a:pt x="2855" y="5712"/>
                    <a:pt x="5466" y="2693"/>
                    <a:pt x="8527" y="1660"/>
                  </a:cubicBezTo>
                  <a:cubicBezTo>
                    <a:pt x="10415" y="1022"/>
                    <a:pt x="12948" y="1003"/>
                    <a:pt x="14199" y="3188"/>
                  </a:cubicBezTo>
                  <a:cubicBezTo>
                    <a:pt x="15598" y="5631"/>
                    <a:pt x="14036" y="8512"/>
                    <a:pt x="13030" y="10669"/>
                  </a:cubicBezTo>
                  <a:cubicBezTo>
                    <a:pt x="12680" y="11426"/>
                    <a:pt x="13558" y="12022"/>
                    <a:pt x="13951" y="11341"/>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1706" name="9Slide.vn 82"/>
          <p:cNvSpPr/>
          <p:nvPr/>
        </p:nvSpPr>
        <p:spPr>
          <a:xfrm>
            <a:off x="5447401" y="6914156"/>
            <a:ext cx="2188393" cy="441457"/>
          </a:xfrm>
          <a:prstGeom prst="ellipse">
            <a:avLst/>
          </a:prstGeom>
          <a:solidFill>
            <a:srgbClr val="000000">
              <a:alpha val="20000"/>
            </a:srgbClr>
          </a:solidFill>
          <a:ln w="12700">
            <a:miter lim="400000"/>
          </a:ln>
        </p:spPr>
        <p:txBody>
          <a:bodyPr tIns="91439" bIns="91439" anchor="ctr"/>
          <a:lstStyle/>
          <a:p>
            <a:endParaRPr>
              <a:solidFill>
                <a:srgbClr val="7E7E7E"/>
              </a:solidFill>
            </a:endParaRPr>
          </a:p>
        </p:txBody>
      </p:sp>
      <p:sp>
        <p:nvSpPr>
          <p:cNvPr id="1707" name="9Slide.vn 83"/>
          <p:cNvSpPr/>
          <p:nvPr/>
        </p:nvSpPr>
        <p:spPr>
          <a:xfrm>
            <a:off x="1013373" y="9437885"/>
            <a:ext cx="1784945" cy="360011"/>
          </a:xfrm>
          <a:prstGeom prst="ellipse">
            <a:avLst/>
          </a:prstGeom>
          <a:solidFill>
            <a:srgbClr val="000000">
              <a:alpha val="20000"/>
            </a:srgbClr>
          </a:solidFill>
          <a:ln w="12700">
            <a:miter lim="400000"/>
          </a:ln>
        </p:spPr>
        <p:txBody>
          <a:bodyPr tIns="91439" bIns="91439" anchor="ctr"/>
          <a:lstStyle/>
          <a:p>
            <a:endParaRPr>
              <a:solidFill>
                <a:srgbClr val="7E7E7E"/>
              </a:solidFill>
            </a:endParaRPr>
          </a:p>
        </p:txBody>
      </p:sp>
      <p:sp>
        <p:nvSpPr>
          <p:cNvPr id="1708" name="9Slide.vn 84"/>
          <p:cNvSpPr/>
          <p:nvPr/>
        </p:nvSpPr>
        <p:spPr>
          <a:xfrm>
            <a:off x="10902243" y="9106758"/>
            <a:ext cx="1784943" cy="360010"/>
          </a:xfrm>
          <a:prstGeom prst="ellipse">
            <a:avLst/>
          </a:prstGeom>
          <a:solidFill>
            <a:srgbClr val="000000">
              <a:alpha val="20000"/>
            </a:srgbClr>
          </a:solidFill>
          <a:ln w="12700">
            <a:miter lim="400000"/>
          </a:ln>
        </p:spPr>
        <p:txBody>
          <a:bodyPr tIns="91439" bIns="91439" anchor="ctr"/>
          <a:lstStyle/>
          <a:p>
            <a:endParaRPr>
              <a:solidFill>
                <a:srgbClr val="7E7E7E"/>
              </a:solidFill>
            </a:endParaRPr>
          </a:p>
        </p:txBody>
      </p:sp>
      <p:sp>
        <p:nvSpPr>
          <p:cNvPr id="1709" name="9Slide.vn 85"/>
          <p:cNvSpPr/>
          <p:nvPr/>
        </p:nvSpPr>
        <p:spPr>
          <a:xfrm>
            <a:off x="5371267" y="11526300"/>
            <a:ext cx="2689573" cy="441457"/>
          </a:xfrm>
          <a:prstGeom prst="ellipse">
            <a:avLst/>
          </a:prstGeom>
          <a:solidFill>
            <a:srgbClr val="000000">
              <a:alpha val="20000"/>
            </a:srgbClr>
          </a:solidFill>
          <a:ln w="12700">
            <a:miter lim="400000"/>
          </a:ln>
        </p:spPr>
        <p:txBody>
          <a:bodyPr tIns="91439" bIns="91439" anchor="ctr"/>
          <a:lstStyle/>
          <a:p>
            <a:endParaRPr>
              <a:solidFill>
                <a:srgbClr val="7E7E7E"/>
              </a:solidFill>
            </a:endParaRPr>
          </a:p>
        </p:txBody>
      </p:sp>
      <p:grpSp>
        <p:nvGrpSpPr>
          <p:cNvPr id="1712" name="9Slide.vn 86"/>
          <p:cNvGrpSpPr/>
          <p:nvPr/>
        </p:nvGrpSpPr>
        <p:grpSpPr>
          <a:xfrm>
            <a:off x="8424981" y="4815876"/>
            <a:ext cx="2734309" cy="1279580"/>
            <a:chOff x="0" y="0"/>
            <a:chExt cx="2734307" cy="1279579"/>
          </a:xfrm>
        </p:grpSpPr>
        <p:sp>
          <p:nvSpPr>
            <p:cNvPr id="1710" name="9Slide.vn 87"/>
            <p:cNvSpPr/>
            <p:nvPr/>
          </p:nvSpPr>
          <p:spPr>
            <a:xfrm>
              <a:off x="-1" y="0"/>
              <a:ext cx="2244694" cy="814635"/>
            </a:xfrm>
            <a:custGeom>
              <a:avLst/>
              <a:gdLst/>
              <a:ahLst/>
              <a:cxnLst>
                <a:cxn ang="0">
                  <a:pos x="wd2" y="hd2"/>
                </a:cxn>
                <a:cxn ang="5400000">
                  <a:pos x="wd2" y="hd2"/>
                </a:cxn>
                <a:cxn ang="10800000">
                  <a:pos x="wd2" y="hd2"/>
                </a:cxn>
                <a:cxn ang="16200000">
                  <a:pos x="wd2" y="hd2"/>
                </a:cxn>
              </a:cxnLst>
              <a:rect l="0" t="0" r="r" b="b"/>
              <a:pathLst>
                <a:path w="21600" h="16382" extrusionOk="0">
                  <a:moveTo>
                    <a:pt x="0" y="759"/>
                  </a:moveTo>
                  <a:cubicBezTo>
                    <a:pt x="0" y="759"/>
                    <a:pt x="14461" y="-5218"/>
                    <a:pt x="21600" y="16382"/>
                  </a:cubicBezTo>
                </a:path>
              </a:pathLst>
            </a:custGeom>
            <a:noFill/>
            <a:ln w="381000" cap="flat">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711" name="9Slide.vn 88"/>
            <p:cNvSpPr/>
            <p:nvPr/>
          </p:nvSpPr>
          <p:spPr>
            <a:xfrm>
              <a:off x="1667731" y="466545"/>
              <a:ext cx="1066577" cy="8130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4870"/>
                  </a:lnTo>
                  <a:lnTo>
                    <a:pt x="16465" y="21600"/>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715" name="9Slide.vn 89"/>
          <p:cNvGrpSpPr/>
          <p:nvPr/>
        </p:nvGrpSpPr>
        <p:grpSpPr>
          <a:xfrm>
            <a:off x="2628344" y="4976707"/>
            <a:ext cx="1840302" cy="1699015"/>
            <a:chOff x="0" y="0"/>
            <a:chExt cx="1840301" cy="1699013"/>
          </a:xfrm>
        </p:grpSpPr>
        <p:sp>
          <p:nvSpPr>
            <p:cNvPr id="1713" name="9Slide.vn 90"/>
            <p:cNvSpPr/>
            <p:nvPr/>
          </p:nvSpPr>
          <p:spPr>
            <a:xfrm>
              <a:off x="0" y="584398"/>
              <a:ext cx="1320589" cy="11146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24" y="13082"/>
                    <a:pt x="10205" y="3003"/>
                    <a:pt x="21600" y="0"/>
                  </a:cubicBezTo>
                </a:path>
              </a:pathLst>
            </a:custGeom>
            <a:noFill/>
            <a:ln w="381000" cap="flat">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714" name="9Slide.vn 91"/>
            <p:cNvSpPr/>
            <p:nvPr/>
          </p:nvSpPr>
          <p:spPr>
            <a:xfrm>
              <a:off x="1182013" y="-1"/>
              <a:ext cx="658289" cy="1198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7" y="21600"/>
                  </a:lnTo>
                  <a:lnTo>
                    <a:pt x="21600" y="9737"/>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718" name="9Slide.vn 92"/>
          <p:cNvGrpSpPr/>
          <p:nvPr/>
        </p:nvGrpSpPr>
        <p:grpSpPr>
          <a:xfrm>
            <a:off x="2630391" y="9213371"/>
            <a:ext cx="2046508" cy="1690751"/>
            <a:chOff x="0" y="0"/>
            <a:chExt cx="2046506" cy="1690750"/>
          </a:xfrm>
        </p:grpSpPr>
        <p:sp>
          <p:nvSpPr>
            <p:cNvPr id="1716" name="9Slide.vn 93"/>
            <p:cNvSpPr/>
            <p:nvPr/>
          </p:nvSpPr>
          <p:spPr>
            <a:xfrm>
              <a:off x="586164" y="506966"/>
              <a:ext cx="1460343" cy="11837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377" y="19233"/>
                    <a:pt x="4272" y="13556"/>
                    <a:pt x="0" y="0"/>
                  </a:cubicBezTo>
                </a:path>
              </a:pathLst>
            </a:custGeom>
            <a:noFill/>
            <a:ln w="381000" cap="flat">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717" name="9Slide.vn 94"/>
            <p:cNvSpPr/>
            <p:nvPr/>
          </p:nvSpPr>
          <p:spPr>
            <a:xfrm>
              <a:off x="0" y="0"/>
              <a:ext cx="1167260" cy="7320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2827"/>
                  </a:lnTo>
                  <a:lnTo>
                    <a:pt x="8049" y="0"/>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721" name="9Slide.vn 95"/>
          <p:cNvGrpSpPr/>
          <p:nvPr/>
        </p:nvGrpSpPr>
        <p:grpSpPr>
          <a:xfrm>
            <a:off x="8792899" y="9433990"/>
            <a:ext cx="2566935" cy="1777744"/>
            <a:chOff x="0" y="0"/>
            <a:chExt cx="2566933" cy="1777743"/>
          </a:xfrm>
        </p:grpSpPr>
        <p:sp>
          <p:nvSpPr>
            <p:cNvPr id="1719" name="9Slide.vn 96"/>
            <p:cNvSpPr/>
            <p:nvPr/>
          </p:nvSpPr>
          <p:spPr>
            <a:xfrm>
              <a:off x="505432" y="0"/>
              <a:ext cx="2061502" cy="1191455"/>
            </a:xfrm>
            <a:custGeom>
              <a:avLst/>
              <a:gdLst/>
              <a:ahLst/>
              <a:cxnLst>
                <a:cxn ang="0">
                  <a:pos x="wd2" y="hd2"/>
                </a:cxn>
                <a:cxn ang="5400000">
                  <a:pos x="wd2" y="hd2"/>
                </a:cxn>
                <a:cxn ang="10800000">
                  <a:pos x="wd2" y="hd2"/>
                </a:cxn>
                <a:cxn ang="16200000">
                  <a:pos x="wd2" y="hd2"/>
                </a:cxn>
              </a:cxnLst>
              <a:rect l="0" t="0" r="r" b="b"/>
              <a:pathLst>
                <a:path w="21600" h="19386" extrusionOk="0">
                  <a:moveTo>
                    <a:pt x="21600" y="0"/>
                  </a:moveTo>
                  <a:cubicBezTo>
                    <a:pt x="21600" y="0"/>
                    <a:pt x="13590" y="21600"/>
                    <a:pt x="0" y="19199"/>
                  </a:cubicBezTo>
                </a:path>
              </a:pathLst>
            </a:custGeom>
            <a:noFill/>
            <a:ln w="381000" cap="flat">
              <a:solidFill>
                <a:schemeClr val="bg1">
                  <a:lumMod val="85000"/>
                </a:schemeClr>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1720" name="9Slide.vn 97"/>
            <p:cNvSpPr/>
            <p:nvPr/>
          </p:nvSpPr>
          <p:spPr>
            <a:xfrm>
              <a:off x="0" y="606234"/>
              <a:ext cx="725570" cy="1171510"/>
            </a:xfrm>
            <a:custGeom>
              <a:avLst/>
              <a:gdLst/>
              <a:ahLst/>
              <a:cxnLst>
                <a:cxn ang="0">
                  <a:pos x="wd2" y="hd2"/>
                </a:cxn>
                <a:cxn ang="5400000">
                  <a:pos x="wd2" y="hd2"/>
                </a:cxn>
                <a:cxn ang="10800000">
                  <a:pos x="wd2" y="hd2"/>
                </a:cxn>
                <a:cxn ang="16200000">
                  <a:pos x="wd2" y="hd2"/>
                </a:cxn>
              </a:cxnLst>
              <a:rect l="0" t="0" r="r" b="b"/>
              <a:pathLst>
                <a:path w="21600" h="21600" extrusionOk="0">
                  <a:moveTo>
                    <a:pt x="13268" y="21600"/>
                  </a:moveTo>
                  <a:lnTo>
                    <a:pt x="21600" y="0"/>
                  </a:lnTo>
                  <a:lnTo>
                    <a:pt x="0" y="8220"/>
                  </a:lnTo>
                  <a:close/>
                </a:path>
              </a:pathLst>
            </a:custGeom>
            <a:solidFill>
              <a:srgbClr val="D9D9D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1722" name="9Slide.vn 98"/>
          <p:cNvSpPr txBox="1"/>
          <p:nvPr/>
        </p:nvSpPr>
        <p:spPr>
          <a:xfrm>
            <a:off x="5328279" y="3468459"/>
            <a:ext cx="2775588"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50000"/>
              </a:lnSpc>
            </a:pPr>
            <a:r>
              <a:rPr>
                <a:solidFill>
                  <a:srgbClr val="7E7E7E"/>
                </a:solidFill>
              </a:rPr>
              <a:t>Step 1</a:t>
            </a:r>
          </a:p>
        </p:txBody>
      </p:sp>
      <p:sp>
        <p:nvSpPr>
          <p:cNvPr id="1723" name="9Slide.vn 99"/>
          <p:cNvSpPr txBox="1"/>
          <p:nvPr/>
        </p:nvSpPr>
        <p:spPr>
          <a:xfrm>
            <a:off x="10508867" y="5915052"/>
            <a:ext cx="2775588"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50000"/>
              </a:lnSpc>
            </a:pPr>
            <a:r>
              <a:rPr>
                <a:solidFill>
                  <a:srgbClr val="7E7E7E"/>
                </a:solidFill>
              </a:rPr>
              <a:t>Step 2</a:t>
            </a:r>
          </a:p>
        </p:txBody>
      </p:sp>
      <p:sp>
        <p:nvSpPr>
          <p:cNvPr id="1724" name="9Slide.vn 100"/>
          <p:cNvSpPr txBox="1"/>
          <p:nvPr/>
        </p:nvSpPr>
        <p:spPr>
          <a:xfrm>
            <a:off x="4335025" y="11933281"/>
            <a:ext cx="2775587"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50000"/>
              </a:lnSpc>
            </a:pPr>
            <a:r>
              <a:rPr>
                <a:solidFill>
                  <a:srgbClr val="7E7E7E"/>
                </a:solidFill>
              </a:rPr>
              <a:t>Step 3</a:t>
            </a:r>
          </a:p>
        </p:txBody>
      </p:sp>
      <p:sp>
        <p:nvSpPr>
          <p:cNvPr id="1725" name="9Slide.vn 101"/>
          <p:cNvSpPr txBox="1"/>
          <p:nvPr/>
        </p:nvSpPr>
        <p:spPr>
          <a:xfrm>
            <a:off x="31789" y="6052056"/>
            <a:ext cx="2775588"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50000"/>
              </a:lnSpc>
            </a:pPr>
            <a:r>
              <a:rPr>
                <a:solidFill>
                  <a:srgbClr val="7E7E7E"/>
                </a:solidFill>
              </a:rPr>
              <a:t>Step 4</a:t>
            </a:r>
          </a:p>
        </p:txBody>
      </p:sp>
      <p:sp>
        <p:nvSpPr>
          <p:cNvPr id="1726" name="9Slide.vn 102"/>
          <p:cNvSpPr/>
          <p:nvPr/>
        </p:nvSpPr>
        <p:spPr>
          <a:xfrm>
            <a:off x="14571315" y="6524256"/>
            <a:ext cx="8492891" cy="7191744"/>
          </a:xfrm>
          <a:prstGeom prst="roundRect">
            <a:avLst>
              <a:gd name="adj" fmla="val 7903"/>
            </a:avLst>
          </a:prstGeom>
          <a:solidFill>
            <a:srgbClr val="FFFFFF"/>
          </a:solidFill>
          <a:ln w="25400">
            <a:miter lim="400000"/>
          </a:ln>
          <a:effectLst>
            <a:outerShdw blurRad="254000" rotWithShape="0">
              <a:srgbClr val="000000">
                <a:alpha val="30000"/>
              </a:srgbClr>
            </a:outerShdw>
          </a:effectLst>
        </p:spPr>
        <p:txBody>
          <a:bodyPr tIns="91439" bIns="91439" anchor="ctr"/>
          <a:lstStyle/>
          <a:p>
            <a:pPr algn="ctr">
              <a:defRPr>
                <a:solidFill>
                  <a:srgbClr val="FFFFFF"/>
                </a:solidFill>
              </a:defRPr>
            </a:pPr>
            <a:endParaRPr/>
          </a:p>
        </p:txBody>
      </p:sp>
      <p:sp>
        <p:nvSpPr>
          <p:cNvPr id="1727" name="9Slide.vn 103"/>
          <p:cNvSpPr/>
          <p:nvPr/>
        </p:nvSpPr>
        <p:spPr>
          <a:xfrm>
            <a:off x="14564763" y="6974112"/>
            <a:ext cx="2079741" cy="865253"/>
          </a:xfrm>
          <a:custGeom>
            <a:avLst/>
            <a:gdLst/>
            <a:ahLst/>
            <a:cxnLst>
              <a:cxn ang="0">
                <a:pos x="wd2" y="hd2"/>
              </a:cxn>
              <a:cxn ang="5400000">
                <a:pos x="wd2" y="hd2"/>
              </a:cxn>
              <a:cxn ang="10800000">
                <a:pos x="wd2" y="hd2"/>
              </a:cxn>
              <a:cxn ang="16200000">
                <a:pos x="wd2" y="hd2"/>
              </a:cxn>
            </a:cxnLst>
            <a:rect l="0" t="0" r="r" b="b"/>
            <a:pathLst>
              <a:path w="21600" h="21600" extrusionOk="0">
                <a:moveTo>
                  <a:pt x="147" y="0"/>
                </a:moveTo>
                <a:lnTo>
                  <a:pt x="17107" y="0"/>
                </a:lnTo>
                <a:cubicBezTo>
                  <a:pt x="19588" y="0"/>
                  <a:pt x="21600" y="4835"/>
                  <a:pt x="21600" y="10800"/>
                </a:cubicBezTo>
                <a:cubicBezTo>
                  <a:pt x="21600" y="16765"/>
                  <a:pt x="19588" y="21600"/>
                  <a:pt x="17107" y="21600"/>
                </a:cubicBezTo>
                <a:lnTo>
                  <a:pt x="147" y="21600"/>
                </a:lnTo>
                <a:lnTo>
                  <a:pt x="0" y="21529"/>
                </a:lnTo>
                <a:lnTo>
                  <a:pt x="0" y="71"/>
                </a:lnTo>
                <a:close/>
              </a:path>
            </a:pathLst>
          </a:custGeom>
          <a:solidFill>
            <a:schemeClr val="accent1"/>
          </a:solidFill>
          <a:ln w="12700">
            <a:miter lim="400000"/>
          </a:ln>
        </p:spPr>
        <p:txBody>
          <a:bodyPr tIns="91439" bIns="91439" anchor="ctr"/>
          <a:lstStyle/>
          <a:p>
            <a:pPr algn="ctr">
              <a:defRPr>
                <a:solidFill>
                  <a:srgbClr val="FFFFFF"/>
                </a:solidFill>
              </a:defRPr>
            </a:pPr>
            <a:endParaRPr/>
          </a:p>
        </p:txBody>
      </p:sp>
      <p:sp>
        <p:nvSpPr>
          <p:cNvPr id="1728" name="9Slide.vn 104"/>
          <p:cNvSpPr txBox="1"/>
          <p:nvPr/>
        </p:nvSpPr>
        <p:spPr>
          <a:xfrm>
            <a:off x="14842760" y="6863891"/>
            <a:ext cx="171030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chemeClr val="accent6"/>
                </a:solidFill>
              </a:defRPr>
            </a:pPr>
            <a:r>
              <a:t>Step 1</a:t>
            </a:r>
          </a:p>
        </p:txBody>
      </p:sp>
      <p:sp>
        <p:nvSpPr>
          <p:cNvPr id="1729" name="9Slide.vn 105"/>
          <p:cNvSpPr txBox="1"/>
          <p:nvPr/>
        </p:nvSpPr>
        <p:spPr>
          <a:xfrm>
            <a:off x="16996692" y="6903476"/>
            <a:ext cx="5841649"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solidFill>
                  <a:schemeClr val="accent6"/>
                </a:solidFill>
              </a:defRPr>
            </a:lvl1pPr>
          </a:lstStyle>
          <a:p>
            <a:r>
              <a:rPr b="0"/>
              <a:t>Virus Penetrates</a:t>
            </a:r>
          </a:p>
        </p:txBody>
      </p:sp>
      <p:sp>
        <p:nvSpPr>
          <p:cNvPr id="1730" name="9Slide.vn 106"/>
          <p:cNvSpPr/>
          <p:nvPr/>
        </p:nvSpPr>
        <p:spPr>
          <a:xfrm>
            <a:off x="14564763" y="8389880"/>
            <a:ext cx="2079741" cy="865253"/>
          </a:xfrm>
          <a:custGeom>
            <a:avLst/>
            <a:gdLst/>
            <a:ahLst/>
            <a:cxnLst>
              <a:cxn ang="0">
                <a:pos x="wd2" y="hd2"/>
              </a:cxn>
              <a:cxn ang="5400000">
                <a:pos x="wd2" y="hd2"/>
              </a:cxn>
              <a:cxn ang="10800000">
                <a:pos x="wd2" y="hd2"/>
              </a:cxn>
              <a:cxn ang="16200000">
                <a:pos x="wd2" y="hd2"/>
              </a:cxn>
            </a:cxnLst>
            <a:rect l="0" t="0" r="r" b="b"/>
            <a:pathLst>
              <a:path w="21600" h="21600" extrusionOk="0">
                <a:moveTo>
                  <a:pt x="147" y="0"/>
                </a:moveTo>
                <a:lnTo>
                  <a:pt x="17107" y="0"/>
                </a:lnTo>
                <a:cubicBezTo>
                  <a:pt x="19588" y="0"/>
                  <a:pt x="21600" y="4835"/>
                  <a:pt x="21600" y="10800"/>
                </a:cubicBezTo>
                <a:cubicBezTo>
                  <a:pt x="21600" y="16765"/>
                  <a:pt x="19588" y="21600"/>
                  <a:pt x="17107" y="21600"/>
                </a:cubicBezTo>
                <a:lnTo>
                  <a:pt x="147" y="21600"/>
                </a:lnTo>
                <a:lnTo>
                  <a:pt x="0" y="21529"/>
                </a:lnTo>
                <a:lnTo>
                  <a:pt x="0" y="71"/>
                </a:lnTo>
                <a:close/>
              </a:path>
            </a:pathLst>
          </a:custGeom>
          <a:solidFill>
            <a:schemeClr val="accent1"/>
          </a:solidFill>
          <a:ln w="12700">
            <a:miter lim="400000"/>
          </a:ln>
        </p:spPr>
        <p:txBody>
          <a:bodyPr tIns="91439" bIns="91439" anchor="ctr"/>
          <a:lstStyle/>
          <a:p>
            <a:pPr algn="ctr">
              <a:defRPr>
                <a:solidFill>
                  <a:srgbClr val="FFFFFF"/>
                </a:solidFill>
              </a:defRPr>
            </a:pPr>
            <a:endParaRPr/>
          </a:p>
        </p:txBody>
      </p:sp>
      <p:sp>
        <p:nvSpPr>
          <p:cNvPr id="1731" name="9Slide.vn 107"/>
          <p:cNvSpPr txBox="1"/>
          <p:nvPr/>
        </p:nvSpPr>
        <p:spPr>
          <a:xfrm>
            <a:off x="14842760" y="8279659"/>
            <a:ext cx="171030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chemeClr val="accent6"/>
                </a:solidFill>
              </a:defRPr>
            </a:pPr>
            <a:r>
              <a:t>Step 2</a:t>
            </a:r>
          </a:p>
        </p:txBody>
      </p:sp>
      <p:sp>
        <p:nvSpPr>
          <p:cNvPr id="1732" name="9Slide.vn 108"/>
          <p:cNvSpPr txBox="1"/>
          <p:nvPr/>
        </p:nvSpPr>
        <p:spPr>
          <a:xfrm>
            <a:off x="16996692" y="8174104"/>
            <a:ext cx="5841649" cy="12926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b="1">
                <a:solidFill>
                  <a:schemeClr val="accent6"/>
                </a:solidFill>
              </a:defRPr>
            </a:pPr>
            <a:r>
              <a:t>Virus RNA and RNA polymerase seperate</a:t>
            </a:r>
          </a:p>
        </p:txBody>
      </p:sp>
      <p:sp>
        <p:nvSpPr>
          <p:cNvPr id="1733" name="9Slide.vn 109"/>
          <p:cNvSpPr/>
          <p:nvPr/>
        </p:nvSpPr>
        <p:spPr>
          <a:xfrm>
            <a:off x="14564763" y="10162422"/>
            <a:ext cx="2079741" cy="865253"/>
          </a:xfrm>
          <a:custGeom>
            <a:avLst/>
            <a:gdLst/>
            <a:ahLst/>
            <a:cxnLst>
              <a:cxn ang="0">
                <a:pos x="wd2" y="hd2"/>
              </a:cxn>
              <a:cxn ang="5400000">
                <a:pos x="wd2" y="hd2"/>
              </a:cxn>
              <a:cxn ang="10800000">
                <a:pos x="wd2" y="hd2"/>
              </a:cxn>
              <a:cxn ang="16200000">
                <a:pos x="wd2" y="hd2"/>
              </a:cxn>
            </a:cxnLst>
            <a:rect l="0" t="0" r="r" b="b"/>
            <a:pathLst>
              <a:path w="21600" h="21600" extrusionOk="0">
                <a:moveTo>
                  <a:pt x="147" y="0"/>
                </a:moveTo>
                <a:lnTo>
                  <a:pt x="17107" y="0"/>
                </a:lnTo>
                <a:cubicBezTo>
                  <a:pt x="19588" y="0"/>
                  <a:pt x="21600" y="4835"/>
                  <a:pt x="21600" y="10800"/>
                </a:cubicBezTo>
                <a:cubicBezTo>
                  <a:pt x="21600" y="16765"/>
                  <a:pt x="19588" y="21600"/>
                  <a:pt x="17107" y="21600"/>
                </a:cubicBezTo>
                <a:lnTo>
                  <a:pt x="147" y="21600"/>
                </a:lnTo>
                <a:lnTo>
                  <a:pt x="0" y="21529"/>
                </a:lnTo>
                <a:lnTo>
                  <a:pt x="0" y="71"/>
                </a:lnTo>
                <a:close/>
              </a:path>
            </a:pathLst>
          </a:custGeom>
          <a:solidFill>
            <a:schemeClr val="accent1"/>
          </a:solidFill>
          <a:ln w="12700">
            <a:miter lim="400000"/>
          </a:ln>
        </p:spPr>
        <p:txBody>
          <a:bodyPr tIns="91439" bIns="91439" anchor="ctr"/>
          <a:lstStyle/>
          <a:p>
            <a:pPr algn="ctr">
              <a:defRPr>
                <a:solidFill>
                  <a:srgbClr val="FFFFFF"/>
                </a:solidFill>
              </a:defRPr>
            </a:pPr>
            <a:endParaRPr/>
          </a:p>
        </p:txBody>
      </p:sp>
      <p:sp>
        <p:nvSpPr>
          <p:cNvPr id="1734" name="9Slide.vn 110"/>
          <p:cNvSpPr txBox="1"/>
          <p:nvPr/>
        </p:nvSpPr>
        <p:spPr>
          <a:xfrm>
            <a:off x="14842760" y="10052201"/>
            <a:ext cx="171030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chemeClr val="accent6"/>
                </a:solidFill>
              </a:defRPr>
            </a:pPr>
            <a:r>
              <a:t>Step 3</a:t>
            </a:r>
          </a:p>
        </p:txBody>
      </p:sp>
      <p:sp>
        <p:nvSpPr>
          <p:cNvPr id="1735" name="9Slide.vn 111"/>
          <p:cNvSpPr txBox="1"/>
          <p:nvPr/>
        </p:nvSpPr>
        <p:spPr>
          <a:xfrm>
            <a:off x="16996692" y="9946646"/>
            <a:ext cx="5841649" cy="12926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solidFill>
                  <a:schemeClr val="accent6"/>
                </a:solidFill>
              </a:defRPr>
            </a:lvl1pPr>
          </a:lstStyle>
          <a:p>
            <a:r>
              <a:rPr b="0"/>
              <a:t>Polymerase activated &amp; Viral mRNA Formed</a:t>
            </a:r>
          </a:p>
        </p:txBody>
      </p:sp>
      <p:sp>
        <p:nvSpPr>
          <p:cNvPr id="1736" name="9Slide.vn 112"/>
          <p:cNvSpPr/>
          <p:nvPr/>
        </p:nvSpPr>
        <p:spPr>
          <a:xfrm>
            <a:off x="14564763" y="11934966"/>
            <a:ext cx="2079741" cy="865253"/>
          </a:xfrm>
          <a:custGeom>
            <a:avLst/>
            <a:gdLst/>
            <a:ahLst/>
            <a:cxnLst>
              <a:cxn ang="0">
                <a:pos x="wd2" y="hd2"/>
              </a:cxn>
              <a:cxn ang="5400000">
                <a:pos x="wd2" y="hd2"/>
              </a:cxn>
              <a:cxn ang="10800000">
                <a:pos x="wd2" y="hd2"/>
              </a:cxn>
              <a:cxn ang="16200000">
                <a:pos x="wd2" y="hd2"/>
              </a:cxn>
            </a:cxnLst>
            <a:rect l="0" t="0" r="r" b="b"/>
            <a:pathLst>
              <a:path w="21600" h="21600" extrusionOk="0">
                <a:moveTo>
                  <a:pt x="147" y="0"/>
                </a:moveTo>
                <a:lnTo>
                  <a:pt x="17107" y="0"/>
                </a:lnTo>
                <a:cubicBezTo>
                  <a:pt x="19588" y="0"/>
                  <a:pt x="21600" y="4835"/>
                  <a:pt x="21600" y="10800"/>
                </a:cubicBezTo>
                <a:cubicBezTo>
                  <a:pt x="21600" y="16765"/>
                  <a:pt x="19588" y="21600"/>
                  <a:pt x="17107" y="21600"/>
                </a:cubicBezTo>
                <a:lnTo>
                  <a:pt x="147" y="21600"/>
                </a:lnTo>
                <a:lnTo>
                  <a:pt x="0" y="21529"/>
                </a:lnTo>
                <a:lnTo>
                  <a:pt x="0" y="71"/>
                </a:lnTo>
                <a:close/>
              </a:path>
            </a:pathLst>
          </a:custGeom>
          <a:solidFill>
            <a:schemeClr val="accent1"/>
          </a:solidFill>
          <a:ln w="12700">
            <a:miter lim="400000"/>
          </a:ln>
        </p:spPr>
        <p:txBody>
          <a:bodyPr tIns="91439" bIns="91439" anchor="ctr"/>
          <a:lstStyle/>
          <a:p>
            <a:pPr algn="ctr">
              <a:defRPr>
                <a:solidFill>
                  <a:srgbClr val="FFFFFF"/>
                </a:solidFill>
              </a:defRPr>
            </a:pPr>
            <a:endParaRPr/>
          </a:p>
        </p:txBody>
      </p:sp>
      <p:sp>
        <p:nvSpPr>
          <p:cNvPr id="1737" name="9Slide.vn 113"/>
          <p:cNvSpPr txBox="1"/>
          <p:nvPr/>
        </p:nvSpPr>
        <p:spPr>
          <a:xfrm>
            <a:off x="14842760" y="11824745"/>
            <a:ext cx="171030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chemeClr val="accent6"/>
                </a:solidFill>
              </a:defRPr>
            </a:pPr>
            <a:r>
              <a:t>Step 4</a:t>
            </a:r>
          </a:p>
        </p:txBody>
      </p:sp>
      <p:sp>
        <p:nvSpPr>
          <p:cNvPr id="1738" name="9Slide.vn 114"/>
          <p:cNvSpPr txBox="1"/>
          <p:nvPr/>
        </p:nvSpPr>
        <p:spPr>
          <a:xfrm>
            <a:off x="16996692" y="11864330"/>
            <a:ext cx="5841649"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solidFill>
                  <a:schemeClr val="accent6"/>
                </a:solidFill>
              </a:defRPr>
            </a:lvl1pPr>
          </a:lstStyle>
          <a:p>
            <a:r>
              <a:rPr b="0"/>
              <a:t>New Viruses are assembled</a:t>
            </a:r>
          </a:p>
        </p:txBody>
      </p:sp>
      <p:pic>
        <p:nvPicPr>
          <p:cNvPr id="117" name="Picture Placeholder 2">
            <a:extLst>
              <a:ext uri="{FF2B5EF4-FFF2-40B4-BE49-F238E27FC236}">
                <a16:creationId xmlns:a16="http://schemas.microsoft.com/office/drawing/2014/main" id="{D7EFC3B2-A5E8-4C8A-BD75-AE2136589DA8}"/>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726"/>
                                        </p:tgtEl>
                                        <p:attrNameLst>
                                          <p:attrName>style.visibility</p:attrName>
                                        </p:attrNameLst>
                                      </p:cBhvr>
                                      <p:to>
                                        <p:strVal val="visible"/>
                                      </p:to>
                                    </p:set>
                                    <p:anim calcmode="lin" valueType="num">
                                      <p:cBhvr>
                                        <p:cTn id="7" dur="1000" fill="hold"/>
                                        <p:tgtEl>
                                          <p:spTgt spid="1726"/>
                                        </p:tgtEl>
                                        <p:attrNameLst>
                                          <p:attrName>ppt_x</p:attrName>
                                        </p:attrNameLst>
                                      </p:cBhvr>
                                      <p:tavLst>
                                        <p:tav tm="0">
                                          <p:val>
                                            <p:strVal val="1+#ppt_w/2"/>
                                          </p:val>
                                        </p:tav>
                                        <p:tav tm="100000">
                                          <p:val>
                                            <p:strVal val="#ppt_x"/>
                                          </p:val>
                                        </p:tav>
                                      </p:tavLst>
                                    </p:anim>
                                    <p:anim calcmode="lin" valueType="num">
                                      <p:cBhvr>
                                        <p:cTn id="8" dur="1000" fill="hold"/>
                                        <p:tgtEl>
                                          <p:spTgt spid="17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1624"/>
                                        </p:tgtEl>
                                        <p:attrNameLst>
                                          <p:attrName>style.visibility</p:attrName>
                                        </p:attrNameLst>
                                      </p:cBhvr>
                                      <p:to>
                                        <p:strVal val="visible"/>
                                      </p:to>
                                    </p:set>
                                    <p:anim calcmode="lin" valueType="num">
                                      <p:cBhvr>
                                        <p:cTn id="12" dur="1000" fill="hold"/>
                                        <p:tgtEl>
                                          <p:spTgt spid="1624"/>
                                        </p:tgtEl>
                                        <p:attrNameLst>
                                          <p:attrName>ppt_x</p:attrName>
                                        </p:attrNameLst>
                                      </p:cBhvr>
                                      <p:tavLst>
                                        <p:tav tm="0">
                                          <p:val>
                                            <p:strVal val="1+#ppt_w/2"/>
                                          </p:val>
                                        </p:tav>
                                        <p:tav tm="100000">
                                          <p:val>
                                            <p:strVal val="#ppt_x"/>
                                          </p:val>
                                        </p:tav>
                                      </p:tavLst>
                                    </p:anim>
                                    <p:anim calcmode="lin" valueType="num">
                                      <p:cBhvr>
                                        <p:cTn id="13" dur="1000" fill="hold"/>
                                        <p:tgtEl>
                                          <p:spTgt spid="162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1626"/>
                                        </p:tgtEl>
                                        <p:attrNameLst>
                                          <p:attrName>style.visibility</p:attrName>
                                        </p:attrNameLst>
                                      </p:cBhvr>
                                      <p:to>
                                        <p:strVal val="visible"/>
                                      </p:to>
                                    </p:set>
                                    <p:anim calcmode="lin" valueType="num">
                                      <p:cBhvr>
                                        <p:cTn id="17" dur="1000" fill="hold"/>
                                        <p:tgtEl>
                                          <p:spTgt spid="1626"/>
                                        </p:tgtEl>
                                        <p:attrNameLst>
                                          <p:attrName>ppt_x</p:attrName>
                                        </p:attrNameLst>
                                      </p:cBhvr>
                                      <p:tavLst>
                                        <p:tav tm="0">
                                          <p:val>
                                            <p:strVal val="1+#ppt_w/2"/>
                                          </p:val>
                                        </p:tav>
                                        <p:tav tm="100000">
                                          <p:val>
                                            <p:strVal val="#ppt_x"/>
                                          </p:val>
                                        </p:tav>
                                      </p:tavLst>
                                    </p:anim>
                                    <p:anim calcmode="lin" valueType="num">
                                      <p:cBhvr>
                                        <p:cTn id="18" dur="1000" fill="hold"/>
                                        <p:tgtEl>
                                          <p:spTgt spid="162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1625"/>
                                        </p:tgtEl>
                                        <p:attrNameLst>
                                          <p:attrName>style.visibility</p:attrName>
                                        </p:attrNameLst>
                                      </p:cBhvr>
                                      <p:to>
                                        <p:strVal val="visible"/>
                                      </p:to>
                                    </p:set>
                                    <p:anim calcmode="lin" valueType="num">
                                      <p:cBhvr>
                                        <p:cTn id="22" dur="1000" fill="hold"/>
                                        <p:tgtEl>
                                          <p:spTgt spid="1625"/>
                                        </p:tgtEl>
                                        <p:attrNameLst>
                                          <p:attrName>ppt_x</p:attrName>
                                        </p:attrNameLst>
                                      </p:cBhvr>
                                      <p:tavLst>
                                        <p:tav tm="0">
                                          <p:val>
                                            <p:strVal val="1+#ppt_w/2"/>
                                          </p:val>
                                        </p:tav>
                                        <p:tav tm="100000">
                                          <p:val>
                                            <p:strVal val="#ppt_x"/>
                                          </p:val>
                                        </p:tav>
                                      </p:tavLst>
                                    </p:anim>
                                    <p:anim calcmode="lin" valueType="num">
                                      <p:cBhvr>
                                        <p:cTn id="23" dur="1000" fill="hold"/>
                                        <p:tgtEl>
                                          <p:spTgt spid="16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3" presetClass="entr" presetSubtype="16" fill="hold" grpId="5" nodeType="afterEffect">
                                  <p:stCondLst>
                                    <p:cond delay="500"/>
                                  </p:stCondLst>
                                  <p:iterate>
                                    <p:tmAbs val="0"/>
                                  </p:iterate>
                                  <p:childTnLst>
                                    <p:set>
                                      <p:cBhvr>
                                        <p:cTn id="26" fill="hold"/>
                                        <p:tgtEl>
                                          <p:spTgt spid="1672"/>
                                        </p:tgtEl>
                                        <p:attrNameLst>
                                          <p:attrName>style.visibility</p:attrName>
                                        </p:attrNameLst>
                                      </p:cBhvr>
                                      <p:to>
                                        <p:strVal val="visible"/>
                                      </p:to>
                                    </p:set>
                                    <p:anim calcmode="lin" valueType="num">
                                      <p:cBhvr>
                                        <p:cTn id="27" dur="500" fill="hold"/>
                                        <p:tgtEl>
                                          <p:spTgt spid="1672"/>
                                        </p:tgtEl>
                                        <p:attrNameLst>
                                          <p:attrName>ppt_w</p:attrName>
                                        </p:attrNameLst>
                                      </p:cBhvr>
                                      <p:tavLst>
                                        <p:tav tm="0">
                                          <p:val>
                                            <p:fltVal val="0"/>
                                          </p:val>
                                        </p:tav>
                                        <p:tav tm="100000">
                                          <p:val>
                                            <p:strVal val="#ppt_w"/>
                                          </p:val>
                                        </p:tav>
                                      </p:tavLst>
                                    </p:anim>
                                    <p:anim calcmode="lin" valueType="num">
                                      <p:cBhvr>
                                        <p:cTn id="28" dur="500" fill="hold"/>
                                        <p:tgtEl>
                                          <p:spTgt spid="1672"/>
                                        </p:tgtEl>
                                        <p:attrNameLst>
                                          <p:attrName>ppt_h</p:attrName>
                                        </p:attrNameLst>
                                      </p:cBhvr>
                                      <p:tavLst>
                                        <p:tav tm="0">
                                          <p:val>
                                            <p:fltVal val="0"/>
                                          </p:val>
                                        </p:tav>
                                        <p:tav tm="100000">
                                          <p:val>
                                            <p:strVal val="#ppt_h"/>
                                          </p:val>
                                        </p:tav>
                                      </p:tavLst>
                                    </p:anim>
                                  </p:childTnLst>
                                </p:cTn>
                              </p:par>
                            </p:childTnLst>
                          </p:cTn>
                        </p:par>
                        <p:par>
                          <p:cTn id="29" fill="hold">
                            <p:stCondLst>
                              <p:cond delay="5000"/>
                            </p:stCondLst>
                            <p:childTnLst>
                              <p:par>
                                <p:cTn id="30" presetID="22" presetClass="entr" presetSubtype="8" fill="hold" grpId="6" nodeType="afterEffect">
                                  <p:stCondLst>
                                    <p:cond delay="500"/>
                                  </p:stCondLst>
                                  <p:iterate>
                                    <p:tmAbs val="0"/>
                                  </p:iterate>
                                  <p:childTnLst>
                                    <p:set>
                                      <p:cBhvr>
                                        <p:cTn id="31" fill="hold"/>
                                        <p:tgtEl>
                                          <p:spTgt spid="1727"/>
                                        </p:tgtEl>
                                        <p:attrNameLst>
                                          <p:attrName>style.visibility</p:attrName>
                                        </p:attrNameLst>
                                      </p:cBhvr>
                                      <p:to>
                                        <p:strVal val="visible"/>
                                      </p:to>
                                    </p:set>
                                    <p:animEffect transition="in" filter="wipe(left)">
                                      <p:cBhvr>
                                        <p:cTn id="32" dur="500"/>
                                        <p:tgtEl>
                                          <p:spTgt spid="1727"/>
                                        </p:tgtEl>
                                      </p:cBhvr>
                                    </p:animEffect>
                                  </p:childTnLst>
                                </p:cTn>
                              </p:par>
                            </p:childTnLst>
                          </p:cTn>
                        </p:par>
                        <p:par>
                          <p:cTn id="33" fill="hold">
                            <p:stCondLst>
                              <p:cond delay="6000"/>
                            </p:stCondLst>
                            <p:childTnLst>
                              <p:par>
                                <p:cTn id="34" presetID="22" presetClass="entr" presetSubtype="8" fill="hold" grpId="7" nodeType="afterEffect">
                                  <p:stCondLst>
                                    <p:cond delay="500"/>
                                  </p:stCondLst>
                                  <p:iterate>
                                    <p:tmAbs val="0"/>
                                  </p:iterate>
                                  <p:childTnLst>
                                    <p:set>
                                      <p:cBhvr>
                                        <p:cTn id="35" fill="hold"/>
                                        <p:tgtEl>
                                          <p:spTgt spid="1728"/>
                                        </p:tgtEl>
                                        <p:attrNameLst>
                                          <p:attrName>style.visibility</p:attrName>
                                        </p:attrNameLst>
                                      </p:cBhvr>
                                      <p:to>
                                        <p:strVal val="visible"/>
                                      </p:to>
                                    </p:set>
                                    <p:animEffect transition="in" filter="wipe(left)">
                                      <p:cBhvr>
                                        <p:cTn id="36" dur="500"/>
                                        <p:tgtEl>
                                          <p:spTgt spid="1728"/>
                                        </p:tgtEl>
                                      </p:cBhvr>
                                    </p:animEffect>
                                  </p:childTnLst>
                                </p:cTn>
                              </p:par>
                            </p:childTnLst>
                          </p:cTn>
                        </p:par>
                        <p:par>
                          <p:cTn id="37" fill="hold">
                            <p:stCondLst>
                              <p:cond delay="7000"/>
                            </p:stCondLst>
                            <p:childTnLst>
                              <p:par>
                                <p:cTn id="38" presetID="9" presetClass="entr" fill="hold" grpId="8" nodeType="afterEffect">
                                  <p:stCondLst>
                                    <p:cond delay="500"/>
                                  </p:stCondLst>
                                  <p:iterate>
                                    <p:tmAbs val="0"/>
                                  </p:iterate>
                                  <p:childTnLst>
                                    <p:set>
                                      <p:cBhvr>
                                        <p:cTn id="39" fill="hold"/>
                                        <p:tgtEl>
                                          <p:spTgt spid="1722"/>
                                        </p:tgtEl>
                                        <p:attrNameLst>
                                          <p:attrName>style.visibility</p:attrName>
                                        </p:attrNameLst>
                                      </p:cBhvr>
                                      <p:to>
                                        <p:strVal val="visible"/>
                                      </p:to>
                                    </p:set>
                                    <p:animEffect transition="in" filter="dissolve">
                                      <p:cBhvr>
                                        <p:cTn id="40" dur="500"/>
                                        <p:tgtEl>
                                          <p:spTgt spid="1722"/>
                                        </p:tgtEl>
                                      </p:cBhvr>
                                    </p:animEffect>
                                  </p:childTnLst>
                                </p:cTn>
                              </p:par>
                            </p:childTnLst>
                          </p:cTn>
                        </p:par>
                        <p:par>
                          <p:cTn id="41" fill="hold">
                            <p:stCondLst>
                              <p:cond delay="8000"/>
                            </p:stCondLst>
                            <p:childTnLst>
                              <p:par>
                                <p:cTn id="42" presetID="9" presetClass="entr" fill="hold" grpId="9" nodeType="afterEffect">
                                  <p:stCondLst>
                                    <p:cond delay="500"/>
                                  </p:stCondLst>
                                  <p:iterate>
                                    <p:tmAbs val="0"/>
                                  </p:iterate>
                                  <p:childTnLst>
                                    <p:set>
                                      <p:cBhvr>
                                        <p:cTn id="43" fill="hold"/>
                                        <p:tgtEl>
                                          <p:spTgt spid="1706"/>
                                        </p:tgtEl>
                                        <p:attrNameLst>
                                          <p:attrName>style.visibility</p:attrName>
                                        </p:attrNameLst>
                                      </p:cBhvr>
                                      <p:to>
                                        <p:strVal val="visible"/>
                                      </p:to>
                                    </p:set>
                                    <p:animEffect transition="in" filter="dissolve">
                                      <p:cBhvr>
                                        <p:cTn id="44" dur="500"/>
                                        <p:tgtEl>
                                          <p:spTgt spid="1706"/>
                                        </p:tgtEl>
                                      </p:cBhvr>
                                    </p:animEffect>
                                  </p:childTnLst>
                                </p:cTn>
                              </p:par>
                            </p:childTnLst>
                          </p:cTn>
                        </p:par>
                        <p:par>
                          <p:cTn id="45" fill="hold">
                            <p:stCondLst>
                              <p:cond delay="9000"/>
                            </p:stCondLst>
                            <p:childTnLst>
                              <p:par>
                                <p:cTn id="46" presetID="22" presetClass="entr" presetSubtype="8" fill="hold" grpId="10" nodeType="afterEffect">
                                  <p:stCondLst>
                                    <p:cond delay="0"/>
                                  </p:stCondLst>
                                  <p:iterate>
                                    <p:tmAbs val="0"/>
                                  </p:iterate>
                                  <p:childTnLst>
                                    <p:set>
                                      <p:cBhvr>
                                        <p:cTn id="47" fill="hold"/>
                                        <p:tgtEl>
                                          <p:spTgt spid="1729"/>
                                        </p:tgtEl>
                                        <p:attrNameLst>
                                          <p:attrName>style.visibility</p:attrName>
                                        </p:attrNameLst>
                                      </p:cBhvr>
                                      <p:to>
                                        <p:strVal val="visible"/>
                                      </p:to>
                                    </p:set>
                                    <p:animEffect transition="in" filter="wipe(left)">
                                      <p:cBhvr>
                                        <p:cTn id="48" dur="500"/>
                                        <p:tgtEl>
                                          <p:spTgt spid="1729"/>
                                        </p:tgtEl>
                                      </p:cBhvr>
                                    </p:animEffect>
                                  </p:childTnLst>
                                </p:cTn>
                              </p:par>
                            </p:childTnLst>
                          </p:cTn>
                        </p:par>
                        <p:par>
                          <p:cTn id="49" fill="hold">
                            <p:stCondLst>
                              <p:cond delay="9500"/>
                            </p:stCondLst>
                            <p:childTnLst>
                              <p:par>
                                <p:cTn id="50" presetID="22" presetClass="entr" presetSubtype="8" fill="hold" grpId="11" nodeType="afterEffect">
                                  <p:stCondLst>
                                    <p:cond delay="0"/>
                                  </p:stCondLst>
                                  <p:iterate>
                                    <p:tmAbs val="0"/>
                                  </p:iterate>
                                  <p:childTnLst>
                                    <p:set>
                                      <p:cBhvr>
                                        <p:cTn id="51" fill="hold"/>
                                        <p:tgtEl>
                                          <p:spTgt spid="1712"/>
                                        </p:tgtEl>
                                        <p:attrNameLst>
                                          <p:attrName>style.visibility</p:attrName>
                                        </p:attrNameLst>
                                      </p:cBhvr>
                                      <p:to>
                                        <p:strVal val="visible"/>
                                      </p:to>
                                    </p:set>
                                    <p:animEffect transition="in" filter="wipe(left)">
                                      <p:cBhvr>
                                        <p:cTn id="52" dur="500"/>
                                        <p:tgtEl>
                                          <p:spTgt spid="1712"/>
                                        </p:tgtEl>
                                      </p:cBhvr>
                                    </p:animEffect>
                                  </p:childTnLst>
                                </p:cTn>
                              </p:par>
                            </p:childTnLst>
                          </p:cTn>
                        </p:par>
                        <p:par>
                          <p:cTn id="53" fill="hold">
                            <p:stCondLst>
                              <p:cond delay="10000"/>
                            </p:stCondLst>
                            <p:childTnLst>
                              <p:par>
                                <p:cTn id="54" presetID="23" presetClass="entr" presetSubtype="16" fill="hold" grpId="12" nodeType="afterEffect">
                                  <p:stCondLst>
                                    <p:cond delay="0"/>
                                  </p:stCondLst>
                                  <p:iterate>
                                    <p:tmAbs val="0"/>
                                  </p:iterate>
                                  <p:childTnLst>
                                    <p:set>
                                      <p:cBhvr>
                                        <p:cTn id="55" fill="hold"/>
                                        <p:tgtEl>
                                          <p:spTgt spid="1682"/>
                                        </p:tgtEl>
                                        <p:attrNameLst>
                                          <p:attrName>style.visibility</p:attrName>
                                        </p:attrNameLst>
                                      </p:cBhvr>
                                      <p:to>
                                        <p:strVal val="visible"/>
                                      </p:to>
                                    </p:set>
                                    <p:anim calcmode="lin" valueType="num">
                                      <p:cBhvr>
                                        <p:cTn id="56" dur="500" fill="hold"/>
                                        <p:tgtEl>
                                          <p:spTgt spid="1682"/>
                                        </p:tgtEl>
                                        <p:attrNameLst>
                                          <p:attrName>ppt_w</p:attrName>
                                        </p:attrNameLst>
                                      </p:cBhvr>
                                      <p:tavLst>
                                        <p:tav tm="0">
                                          <p:val>
                                            <p:fltVal val="0"/>
                                          </p:val>
                                        </p:tav>
                                        <p:tav tm="100000">
                                          <p:val>
                                            <p:strVal val="#ppt_w"/>
                                          </p:val>
                                        </p:tav>
                                      </p:tavLst>
                                    </p:anim>
                                    <p:anim calcmode="lin" valueType="num">
                                      <p:cBhvr>
                                        <p:cTn id="57" dur="500" fill="hold"/>
                                        <p:tgtEl>
                                          <p:spTgt spid="1682"/>
                                        </p:tgtEl>
                                        <p:attrNameLst>
                                          <p:attrName>ppt_h</p:attrName>
                                        </p:attrNameLst>
                                      </p:cBhvr>
                                      <p:tavLst>
                                        <p:tav tm="0">
                                          <p:val>
                                            <p:fltVal val="0"/>
                                          </p:val>
                                        </p:tav>
                                        <p:tav tm="100000">
                                          <p:val>
                                            <p:strVal val="#ppt_h"/>
                                          </p:val>
                                        </p:tav>
                                      </p:tavLst>
                                    </p:anim>
                                  </p:childTnLst>
                                </p:cTn>
                              </p:par>
                            </p:childTnLst>
                          </p:cTn>
                        </p:par>
                        <p:par>
                          <p:cTn id="58" fill="hold">
                            <p:stCondLst>
                              <p:cond delay="10500"/>
                            </p:stCondLst>
                            <p:childTnLst>
                              <p:par>
                                <p:cTn id="59" presetID="9" presetClass="entr" fill="hold" grpId="13" nodeType="afterEffect">
                                  <p:stCondLst>
                                    <p:cond delay="0"/>
                                  </p:stCondLst>
                                  <p:iterate>
                                    <p:tmAbs val="0"/>
                                  </p:iterate>
                                  <p:childTnLst>
                                    <p:set>
                                      <p:cBhvr>
                                        <p:cTn id="60" fill="hold"/>
                                        <p:tgtEl>
                                          <p:spTgt spid="1723"/>
                                        </p:tgtEl>
                                        <p:attrNameLst>
                                          <p:attrName>style.visibility</p:attrName>
                                        </p:attrNameLst>
                                      </p:cBhvr>
                                      <p:to>
                                        <p:strVal val="visible"/>
                                      </p:to>
                                    </p:set>
                                    <p:animEffect transition="in" filter="dissolve">
                                      <p:cBhvr>
                                        <p:cTn id="61" dur="500"/>
                                        <p:tgtEl>
                                          <p:spTgt spid="1723"/>
                                        </p:tgtEl>
                                      </p:cBhvr>
                                    </p:animEffect>
                                  </p:childTnLst>
                                </p:cTn>
                              </p:par>
                            </p:childTnLst>
                          </p:cTn>
                        </p:par>
                        <p:par>
                          <p:cTn id="62" fill="hold">
                            <p:stCondLst>
                              <p:cond delay="11000"/>
                            </p:stCondLst>
                            <p:childTnLst>
                              <p:par>
                                <p:cTn id="63" presetID="22" presetClass="entr" presetSubtype="8" fill="hold" grpId="14" nodeType="afterEffect">
                                  <p:stCondLst>
                                    <p:cond delay="0"/>
                                  </p:stCondLst>
                                  <p:iterate>
                                    <p:tmAbs val="0"/>
                                  </p:iterate>
                                  <p:childTnLst>
                                    <p:set>
                                      <p:cBhvr>
                                        <p:cTn id="64" fill="hold"/>
                                        <p:tgtEl>
                                          <p:spTgt spid="1730"/>
                                        </p:tgtEl>
                                        <p:attrNameLst>
                                          <p:attrName>style.visibility</p:attrName>
                                        </p:attrNameLst>
                                      </p:cBhvr>
                                      <p:to>
                                        <p:strVal val="visible"/>
                                      </p:to>
                                    </p:set>
                                    <p:animEffect transition="in" filter="wipe(left)">
                                      <p:cBhvr>
                                        <p:cTn id="65" dur="500"/>
                                        <p:tgtEl>
                                          <p:spTgt spid="1730"/>
                                        </p:tgtEl>
                                      </p:cBhvr>
                                    </p:animEffect>
                                  </p:childTnLst>
                                </p:cTn>
                              </p:par>
                            </p:childTnLst>
                          </p:cTn>
                        </p:par>
                        <p:par>
                          <p:cTn id="66" fill="hold">
                            <p:stCondLst>
                              <p:cond delay="11500"/>
                            </p:stCondLst>
                            <p:childTnLst>
                              <p:par>
                                <p:cTn id="67" presetID="22" presetClass="entr" presetSubtype="8" fill="hold" grpId="15" nodeType="afterEffect">
                                  <p:stCondLst>
                                    <p:cond delay="0"/>
                                  </p:stCondLst>
                                  <p:iterate>
                                    <p:tmAbs val="0"/>
                                  </p:iterate>
                                  <p:childTnLst>
                                    <p:set>
                                      <p:cBhvr>
                                        <p:cTn id="68" fill="hold"/>
                                        <p:tgtEl>
                                          <p:spTgt spid="1731"/>
                                        </p:tgtEl>
                                        <p:attrNameLst>
                                          <p:attrName>style.visibility</p:attrName>
                                        </p:attrNameLst>
                                      </p:cBhvr>
                                      <p:to>
                                        <p:strVal val="visible"/>
                                      </p:to>
                                    </p:set>
                                    <p:animEffect transition="in" filter="wipe(left)">
                                      <p:cBhvr>
                                        <p:cTn id="69" dur="500"/>
                                        <p:tgtEl>
                                          <p:spTgt spid="1731"/>
                                        </p:tgtEl>
                                      </p:cBhvr>
                                    </p:animEffect>
                                  </p:childTnLst>
                                </p:cTn>
                              </p:par>
                            </p:childTnLst>
                          </p:cTn>
                        </p:par>
                        <p:par>
                          <p:cTn id="70" fill="hold">
                            <p:stCondLst>
                              <p:cond delay="12000"/>
                            </p:stCondLst>
                            <p:childTnLst>
                              <p:par>
                                <p:cTn id="71" presetID="9" presetClass="entr" fill="hold" grpId="16" nodeType="afterEffect">
                                  <p:stCondLst>
                                    <p:cond delay="0"/>
                                  </p:stCondLst>
                                  <p:iterate>
                                    <p:tmAbs val="0"/>
                                  </p:iterate>
                                  <p:childTnLst>
                                    <p:set>
                                      <p:cBhvr>
                                        <p:cTn id="72" fill="hold"/>
                                        <p:tgtEl>
                                          <p:spTgt spid="1708"/>
                                        </p:tgtEl>
                                        <p:attrNameLst>
                                          <p:attrName>style.visibility</p:attrName>
                                        </p:attrNameLst>
                                      </p:cBhvr>
                                      <p:to>
                                        <p:strVal val="visible"/>
                                      </p:to>
                                    </p:set>
                                    <p:animEffect transition="in" filter="dissolve">
                                      <p:cBhvr>
                                        <p:cTn id="73" dur="500"/>
                                        <p:tgtEl>
                                          <p:spTgt spid="1708"/>
                                        </p:tgtEl>
                                      </p:cBhvr>
                                    </p:animEffect>
                                  </p:childTnLst>
                                </p:cTn>
                              </p:par>
                            </p:childTnLst>
                          </p:cTn>
                        </p:par>
                        <p:par>
                          <p:cTn id="74" fill="hold">
                            <p:stCondLst>
                              <p:cond delay="12500"/>
                            </p:stCondLst>
                            <p:childTnLst>
                              <p:par>
                                <p:cTn id="75" presetID="22" presetClass="entr" presetSubtype="8" fill="hold" grpId="17" nodeType="afterEffect">
                                  <p:stCondLst>
                                    <p:cond delay="0"/>
                                  </p:stCondLst>
                                  <p:iterate>
                                    <p:tmAbs val="0"/>
                                  </p:iterate>
                                  <p:childTnLst>
                                    <p:set>
                                      <p:cBhvr>
                                        <p:cTn id="76" fill="hold"/>
                                        <p:tgtEl>
                                          <p:spTgt spid="1732"/>
                                        </p:tgtEl>
                                        <p:attrNameLst>
                                          <p:attrName>style.visibility</p:attrName>
                                        </p:attrNameLst>
                                      </p:cBhvr>
                                      <p:to>
                                        <p:strVal val="visible"/>
                                      </p:to>
                                    </p:set>
                                    <p:animEffect transition="in" filter="wipe(left)">
                                      <p:cBhvr>
                                        <p:cTn id="77" dur="500"/>
                                        <p:tgtEl>
                                          <p:spTgt spid="1732"/>
                                        </p:tgtEl>
                                      </p:cBhvr>
                                    </p:animEffect>
                                  </p:childTnLst>
                                </p:cTn>
                              </p:par>
                            </p:childTnLst>
                          </p:cTn>
                        </p:par>
                        <p:par>
                          <p:cTn id="78" fill="hold">
                            <p:stCondLst>
                              <p:cond delay="13000"/>
                            </p:stCondLst>
                            <p:childTnLst>
                              <p:par>
                                <p:cTn id="79" presetID="22" presetClass="entr" presetSubtype="2" fill="hold" grpId="18" nodeType="afterEffect">
                                  <p:stCondLst>
                                    <p:cond delay="0"/>
                                  </p:stCondLst>
                                  <p:iterate>
                                    <p:tmAbs val="0"/>
                                  </p:iterate>
                                  <p:childTnLst>
                                    <p:set>
                                      <p:cBhvr>
                                        <p:cTn id="80" fill="hold"/>
                                        <p:tgtEl>
                                          <p:spTgt spid="1721"/>
                                        </p:tgtEl>
                                        <p:attrNameLst>
                                          <p:attrName>style.visibility</p:attrName>
                                        </p:attrNameLst>
                                      </p:cBhvr>
                                      <p:to>
                                        <p:strVal val="visible"/>
                                      </p:to>
                                    </p:set>
                                    <p:animEffect transition="in" filter="wipe(right)">
                                      <p:cBhvr>
                                        <p:cTn id="81" dur="500"/>
                                        <p:tgtEl>
                                          <p:spTgt spid="1721"/>
                                        </p:tgtEl>
                                      </p:cBhvr>
                                    </p:animEffect>
                                  </p:childTnLst>
                                </p:cTn>
                              </p:par>
                            </p:childTnLst>
                          </p:cTn>
                        </p:par>
                        <p:par>
                          <p:cTn id="82" fill="hold">
                            <p:stCondLst>
                              <p:cond delay="13500"/>
                            </p:stCondLst>
                            <p:childTnLst>
                              <p:par>
                                <p:cTn id="83" presetID="23" presetClass="entr" presetSubtype="16" fill="hold" grpId="19" nodeType="afterEffect">
                                  <p:stCondLst>
                                    <p:cond delay="0"/>
                                  </p:stCondLst>
                                  <p:iterate>
                                    <p:tmAbs val="0"/>
                                  </p:iterate>
                                  <p:childTnLst>
                                    <p:set>
                                      <p:cBhvr>
                                        <p:cTn id="84" fill="hold"/>
                                        <p:tgtEl>
                                          <p:spTgt spid="1692"/>
                                        </p:tgtEl>
                                        <p:attrNameLst>
                                          <p:attrName>style.visibility</p:attrName>
                                        </p:attrNameLst>
                                      </p:cBhvr>
                                      <p:to>
                                        <p:strVal val="visible"/>
                                      </p:to>
                                    </p:set>
                                    <p:anim calcmode="lin" valueType="num">
                                      <p:cBhvr>
                                        <p:cTn id="85" dur="500" fill="hold"/>
                                        <p:tgtEl>
                                          <p:spTgt spid="1692"/>
                                        </p:tgtEl>
                                        <p:attrNameLst>
                                          <p:attrName>ppt_w</p:attrName>
                                        </p:attrNameLst>
                                      </p:cBhvr>
                                      <p:tavLst>
                                        <p:tav tm="0">
                                          <p:val>
                                            <p:fltVal val="0"/>
                                          </p:val>
                                        </p:tav>
                                        <p:tav tm="100000">
                                          <p:val>
                                            <p:strVal val="#ppt_w"/>
                                          </p:val>
                                        </p:tav>
                                      </p:tavLst>
                                    </p:anim>
                                    <p:anim calcmode="lin" valueType="num">
                                      <p:cBhvr>
                                        <p:cTn id="86" dur="500" fill="hold"/>
                                        <p:tgtEl>
                                          <p:spTgt spid="1692"/>
                                        </p:tgtEl>
                                        <p:attrNameLst>
                                          <p:attrName>ppt_h</p:attrName>
                                        </p:attrNameLst>
                                      </p:cBhvr>
                                      <p:tavLst>
                                        <p:tav tm="0">
                                          <p:val>
                                            <p:fltVal val="0"/>
                                          </p:val>
                                        </p:tav>
                                        <p:tav tm="100000">
                                          <p:val>
                                            <p:strVal val="#ppt_h"/>
                                          </p:val>
                                        </p:tav>
                                      </p:tavLst>
                                    </p:anim>
                                  </p:childTnLst>
                                </p:cTn>
                              </p:par>
                            </p:childTnLst>
                          </p:cTn>
                        </p:par>
                        <p:par>
                          <p:cTn id="87" fill="hold">
                            <p:stCondLst>
                              <p:cond delay="14000"/>
                            </p:stCondLst>
                            <p:childTnLst>
                              <p:par>
                                <p:cTn id="88" presetID="9" presetClass="entr" fill="hold" grpId="20" nodeType="afterEffect">
                                  <p:stCondLst>
                                    <p:cond delay="0"/>
                                  </p:stCondLst>
                                  <p:iterate>
                                    <p:tmAbs val="0"/>
                                  </p:iterate>
                                  <p:childTnLst>
                                    <p:set>
                                      <p:cBhvr>
                                        <p:cTn id="89" fill="hold"/>
                                        <p:tgtEl>
                                          <p:spTgt spid="1709"/>
                                        </p:tgtEl>
                                        <p:attrNameLst>
                                          <p:attrName>style.visibility</p:attrName>
                                        </p:attrNameLst>
                                      </p:cBhvr>
                                      <p:to>
                                        <p:strVal val="visible"/>
                                      </p:to>
                                    </p:set>
                                    <p:animEffect transition="in" filter="dissolve">
                                      <p:cBhvr>
                                        <p:cTn id="90" dur="500"/>
                                        <p:tgtEl>
                                          <p:spTgt spid="1709"/>
                                        </p:tgtEl>
                                      </p:cBhvr>
                                    </p:animEffect>
                                  </p:childTnLst>
                                </p:cTn>
                              </p:par>
                            </p:childTnLst>
                          </p:cTn>
                        </p:par>
                        <p:par>
                          <p:cTn id="91" fill="hold">
                            <p:stCondLst>
                              <p:cond delay="14500"/>
                            </p:stCondLst>
                            <p:childTnLst>
                              <p:par>
                                <p:cTn id="92" presetID="22" presetClass="entr" presetSubtype="8" fill="hold" grpId="21" nodeType="afterEffect">
                                  <p:stCondLst>
                                    <p:cond delay="0"/>
                                  </p:stCondLst>
                                  <p:iterate>
                                    <p:tmAbs val="0"/>
                                  </p:iterate>
                                  <p:childTnLst>
                                    <p:set>
                                      <p:cBhvr>
                                        <p:cTn id="93" fill="hold"/>
                                        <p:tgtEl>
                                          <p:spTgt spid="1733"/>
                                        </p:tgtEl>
                                        <p:attrNameLst>
                                          <p:attrName>style.visibility</p:attrName>
                                        </p:attrNameLst>
                                      </p:cBhvr>
                                      <p:to>
                                        <p:strVal val="visible"/>
                                      </p:to>
                                    </p:set>
                                    <p:animEffect transition="in" filter="wipe(left)">
                                      <p:cBhvr>
                                        <p:cTn id="94" dur="500"/>
                                        <p:tgtEl>
                                          <p:spTgt spid="1733"/>
                                        </p:tgtEl>
                                      </p:cBhvr>
                                    </p:animEffect>
                                  </p:childTnLst>
                                </p:cTn>
                              </p:par>
                            </p:childTnLst>
                          </p:cTn>
                        </p:par>
                        <p:par>
                          <p:cTn id="95" fill="hold">
                            <p:stCondLst>
                              <p:cond delay="15000"/>
                            </p:stCondLst>
                            <p:childTnLst>
                              <p:par>
                                <p:cTn id="96" presetID="22" presetClass="entr" presetSubtype="8" fill="hold" grpId="22" nodeType="afterEffect">
                                  <p:stCondLst>
                                    <p:cond delay="0"/>
                                  </p:stCondLst>
                                  <p:iterate>
                                    <p:tmAbs val="0"/>
                                  </p:iterate>
                                  <p:childTnLst>
                                    <p:set>
                                      <p:cBhvr>
                                        <p:cTn id="97" fill="hold"/>
                                        <p:tgtEl>
                                          <p:spTgt spid="1734"/>
                                        </p:tgtEl>
                                        <p:attrNameLst>
                                          <p:attrName>style.visibility</p:attrName>
                                        </p:attrNameLst>
                                      </p:cBhvr>
                                      <p:to>
                                        <p:strVal val="visible"/>
                                      </p:to>
                                    </p:set>
                                    <p:animEffect transition="in" filter="wipe(left)">
                                      <p:cBhvr>
                                        <p:cTn id="98" dur="500"/>
                                        <p:tgtEl>
                                          <p:spTgt spid="1734"/>
                                        </p:tgtEl>
                                      </p:cBhvr>
                                    </p:animEffect>
                                  </p:childTnLst>
                                </p:cTn>
                              </p:par>
                            </p:childTnLst>
                          </p:cTn>
                        </p:par>
                        <p:par>
                          <p:cTn id="99" fill="hold">
                            <p:stCondLst>
                              <p:cond delay="15500"/>
                            </p:stCondLst>
                            <p:childTnLst>
                              <p:par>
                                <p:cTn id="100" presetID="22" presetClass="entr" presetSubtype="8" fill="hold" grpId="23" nodeType="afterEffect">
                                  <p:stCondLst>
                                    <p:cond delay="0"/>
                                  </p:stCondLst>
                                  <p:iterate>
                                    <p:tmAbs val="0"/>
                                  </p:iterate>
                                  <p:childTnLst>
                                    <p:set>
                                      <p:cBhvr>
                                        <p:cTn id="101" fill="hold"/>
                                        <p:tgtEl>
                                          <p:spTgt spid="1735"/>
                                        </p:tgtEl>
                                        <p:attrNameLst>
                                          <p:attrName>style.visibility</p:attrName>
                                        </p:attrNameLst>
                                      </p:cBhvr>
                                      <p:to>
                                        <p:strVal val="visible"/>
                                      </p:to>
                                    </p:set>
                                    <p:animEffect transition="in" filter="wipe(left)">
                                      <p:cBhvr>
                                        <p:cTn id="102" dur="500"/>
                                        <p:tgtEl>
                                          <p:spTgt spid="1735"/>
                                        </p:tgtEl>
                                      </p:cBhvr>
                                    </p:animEffect>
                                  </p:childTnLst>
                                </p:cTn>
                              </p:par>
                            </p:childTnLst>
                          </p:cTn>
                        </p:par>
                        <p:par>
                          <p:cTn id="103" fill="hold">
                            <p:stCondLst>
                              <p:cond delay="16000"/>
                            </p:stCondLst>
                            <p:childTnLst>
                              <p:par>
                                <p:cTn id="104" presetID="9" presetClass="entr" fill="hold" grpId="24" nodeType="afterEffect">
                                  <p:stCondLst>
                                    <p:cond delay="0"/>
                                  </p:stCondLst>
                                  <p:iterate>
                                    <p:tmAbs val="0"/>
                                  </p:iterate>
                                  <p:childTnLst>
                                    <p:set>
                                      <p:cBhvr>
                                        <p:cTn id="105" fill="hold"/>
                                        <p:tgtEl>
                                          <p:spTgt spid="1724"/>
                                        </p:tgtEl>
                                        <p:attrNameLst>
                                          <p:attrName>style.visibility</p:attrName>
                                        </p:attrNameLst>
                                      </p:cBhvr>
                                      <p:to>
                                        <p:strVal val="visible"/>
                                      </p:to>
                                    </p:set>
                                    <p:animEffect transition="in" filter="dissolve">
                                      <p:cBhvr>
                                        <p:cTn id="106" dur="500"/>
                                        <p:tgtEl>
                                          <p:spTgt spid="1724"/>
                                        </p:tgtEl>
                                      </p:cBhvr>
                                    </p:animEffect>
                                  </p:childTnLst>
                                </p:cTn>
                              </p:par>
                            </p:childTnLst>
                          </p:cTn>
                        </p:par>
                        <p:par>
                          <p:cTn id="107" fill="hold">
                            <p:stCondLst>
                              <p:cond delay="16500"/>
                            </p:stCondLst>
                            <p:childTnLst>
                              <p:par>
                                <p:cTn id="108" presetID="22" presetClass="entr" presetSubtype="4" fill="hold" grpId="25" nodeType="afterEffect">
                                  <p:stCondLst>
                                    <p:cond delay="0"/>
                                  </p:stCondLst>
                                  <p:iterate>
                                    <p:tmAbs val="0"/>
                                  </p:iterate>
                                  <p:childTnLst>
                                    <p:set>
                                      <p:cBhvr>
                                        <p:cTn id="109" fill="hold"/>
                                        <p:tgtEl>
                                          <p:spTgt spid="1718"/>
                                        </p:tgtEl>
                                        <p:attrNameLst>
                                          <p:attrName>style.visibility</p:attrName>
                                        </p:attrNameLst>
                                      </p:cBhvr>
                                      <p:to>
                                        <p:strVal val="visible"/>
                                      </p:to>
                                    </p:set>
                                    <p:animEffect transition="in" filter="wipe(down)">
                                      <p:cBhvr>
                                        <p:cTn id="110" dur="500"/>
                                        <p:tgtEl>
                                          <p:spTgt spid="1718"/>
                                        </p:tgtEl>
                                      </p:cBhvr>
                                    </p:animEffect>
                                  </p:childTnLst>
                                </p:cTn>
                              </p:par>
                            </p:childTnLst>
                          </p:cTn>
                        </p:par>
                        <p:par>
                          <p:cTn id="111" fill="hold">
                            <p:stCondLst>
                              <p:cond delay="17000"/>
                            </p:stCondLst>
                            <p:childTnLst>
                              <p:par>
                                <p:cTn id="112" presetID="23" presetClass="entr" presetSubtype="16" fill="hold" grpId="26" nodeType="afterEffect">
                                  <p:stCondLst>
                                    <p:cond delay="0"/>
                                  </p:stCondLst>
                                  <p:iterate>
                                    <p:tmAbs val="0"/>
                                  </p:iterate>
                                  <p:childTnLst>
                                    <p:set>
                                      <p:cBhvr>
                                        <p:cTn id="113" fill="hold"/>
                                        <p:tgtEl>
                                          <p:spTgt spid="1705"/>
                                        </p:tgtEl>
                                        <p:attrNameLst>
                                          <p:attrName>style.visibility</p:attrName>
                                        </p:attrNameLst>
                                      </p:cBhvr>
                                      <p:to>
                                        <p:strVal val="visible"/>
                                      </p:to>
                                    </p:set>
                                    <p:anim calcmode="lin" valueType="num">
                                      <p:cBhvr>
                                        <p:cTn id="114" dur="500" fill="hold"/>
                                        <p:tgtEl>
                                          <p:spTgt spid="1705"/>
                                        </p:tgtEl>
                                        <p:attrNameLst>
                                          <p:attrName>ppt_w</p:attrName>
                                        </p:attrNameLst>
                                      </p:cBhvr>
                                      <p:tavLst>
                                        <p:tav tm="0">
                                          <p:val>
                                            <p:fltVal val="0"/>
                                          </p:val>
                                        </p:tav>
                                        <p:tav tm="100000">
                                          <p:val>
                                            <p:strVal val="#ppt_w"/>
                                          </p:val>
                                        </p:tav>
                                      </p:tavLst>
                                    </p:anim>
                                    <p:anim calcmode="lin" valueType="num">
                                      <p:cBhvr>
                                        <p:cTn id="115" dur="500" fill="hold"/>
                                        <p:tgtEl>
                                          <p:spTgt spid="1705"/>
                                        </p:tgtEl>
                                        <p:attrNameLst>
                                          <p:attrName>ppt_h</p:attrName>
                                        </p:attrNameLst>
                                      </p:cBhvr>
                                      <p:tavLst>
                                        <p:tav tm="0">
                                          <p:val>
                                            <p:fltVal val="0"/>
                                          </p:val>
                                        </p:tav>
                                        <p:tav tm="100000">
                                          <p:val>
                                            <p:strVal val="#ppt_h"/>
                                          </p:val>
                                        </p:tav>
                                      </p:tavLst>
                                    </p:anim>
                                  </p:childTnLst>
                                </p:cTn>
                              </p:par>
                            </p:childTnLst>
                          </p:cTn>
                        </p:par>
                        <p:par>
                          <p:cTn id="116" fill="hold">
                            <p:stCondLst>
                              <p:cond delay="17500"/>
                            </p:stCondLst>
                            <p:childTnLst>
                              <p:par>
                                <p:cTn id="117" presetID="22" presetClass="entr" presetSubtype="8" fill="hold" grpId="27" nodeType="afterEffect">
                                  <p:stCondLst>
                                    <p:cond delay="0"/>
                                  </p:stCondLst>
                                  <p:iterate>
                                    <p:tmAbs val="0"/>
                                  </p:iterate>
                                  <p:childTnLst>
                                    <p:set>
                                      <p:cBhvr>
                                        <p:cTn id="118" fill="hold"/>
                                        <p:tgtEl>
                                          <p:spTgt spid="1736"/>
                                        </p:tgtEl>
                                        <p:attrNameLst>
                                          <p:attrName>style.visibility</p:attrName>
                                        </p:attrNameLst>
                                      </p:cBhvr>
                                      <p:to>
                                        <p:strVal val="visible"/>
                                      </p:to>
                                    </p:set>
                                    <p:animEffect transition="in" filter="wipe(left)">
                                      <p:cBhvr>
                                        <p:cTn id="119" dur="500"/>
                                        <p:tgtEl>
                                          <p:spTgt spid="1736"/>
                                        </p:tgtEl>
                                      </p:cBhvr>
                                    </p:animEffect>
                                  </p:childTnLst>
                                </p:cTn>
                              </p:par>
                            </p:childTnLst>
                          </p:cTn>
                        </p:par>
                        <p:par>
                          <p:cTn id="120" fill="hold">
                            <p:stCondLst>
                              <p:cond delay="18000"/>
                            </p:stCondLst>
                            <p:childTnLst>
                              <p:par>
                                <p:cTn id="121" presetID="22" presetClass="entr" presetSubtype="8" fill="hold" grpId="28" nodeType="afterEffect">
                                  <p:stCondLst>
                                    <p:cond delay="0"/>
                                  </p:stCondLst>
                                  <p:iterate>
                                    <p:tmAbs val="0"/>
                                  </p:iterate>
                                  <p:childTnLst>
                                    <p:set>
                                      <p:cBhvr>
                                        <p:cTn id="122" fill="hold"/>
                                        <p:tgtEl>
                                          <p:spTgt spid="1737"/>
                                        </p:tgtEl>
                                        <p:attrNameLst>
                                          <p:attrName>style.visibility</p:attrName>
                                        </p:attrNameLst>
                                      </p:cBhvr>
                                      <p:to>
                                        <p:strVal val="visible"/>
                                      </p:to>
                                    </p:set>
                                    <p:animEffect transition="in" filter="wipe(left)">
                                      <p:cBhvr>
                                        <p:cTn id="123" dur="500"/>
                                        <p:tgtEl>
                                          <p:spTgt spid="1737"/>
                                        </p:tgtEl>
                                      </p:cBhvr>
                                    </p:animEffect>
                                  </p:childTnLst>
                                </p:cTn>
                              </p:par>
                            </p:childTnLst>
                          </p:cTn>
                        </p:par>
                        <p:par>
                          <p:cTn id="124" fill="hold">
                            <p:stCondLst>
                              <p:cond delay="18500"/>
                            </p:stCondLst>
                            <p:childTnLst>
                              <p:par>
                                <p:cTn id="125" presetID="9" presetClass="entr" fill="hold" grpId="29" nodeType="afterEffect">
                                  <p:stCondLst>
                                    <p:cond delay="0"/>
                                  </p:stCondLst>
                                  <p:iterate>
                                    <p:tmAbs val="0"/>
                                  </p:iterate>
                                  <p:childTnLst>
                                    <p:set>
                                      <p:cBhvr>
                                        <p:cTn id="126" fill="hold"/>
                                        <p:tgtEl>
                                          <p:spTgt spid="1707"/>
                                        </p:tgtEl>
                                        <p:attrNameLst>
                                          <p:attrName>style.visibility</p:attrName>
                                        </p:attrNameLst>
                                      </p:cBhvr>
                                      <p:to>
                                        <p:strVal val="visible"/>
                                      </p:to>
                                    </p:set>
                                    <p:animEffect transition="in" filter="dissolve">
                                      <p:cBhvr>
                                        <p:cTn id="127" dur="500"/>
                                        <p:tgtEl>
                                          <p:spTgt spid="1707"/>
                                        </p:tgtEl>
                                      </p:cBhvr>
                                    </p:animEffect>
                                  </p:childTnLst>
                                </p:cTn>
                              </p:par>
                            </p:childTnLst>
                          </p:cTn>
                        </p:par>
                        <p:par>
                          <p:cTn id="128" fill="hold">
                            <p:stCondLst>
                              <p:cond delay="19000"/>
                            </p:stCondLst>
                            <p:childTnLst>
                              <p:par>
                                <p:cTn id="129" presetID="9" presetClass="entr" fill="hold" grpId="30" nodeType="afterEffect">
                                  <p:stCondLst>
                                    <p:cond delay="0"/>
                                  </p:stCondLst>
                                  <p:iterate>
                                    <p:tmAbs val="0"/>
                                  </p:iterate>
                                  <p:childTnLst>
                                    <p:set>
                                      <p:cBhvr>
                                        <p:cTn id="130" fill="hold"/>
                                        <p:tgtEl>
                                          <p:spTgt spid="1725"/>
                                        </p:tgtEl>
                                        <p:attrNameLst>
                                          <p:attrName>style.visibility</p:attrName>
                                        </p:attrNameLst>
                                      </p:cBhvr>
                                      <p:to>
                                        <p:strVal val="visible"/>
                                      </p:to>
                                    </p:set>
                                    <p:animEffect transition="in" filter="dissolve">
                                      <p:cBhvr>
                                        <p:cTn id="131" dur="500"/>
                                        <p:tgtEl>
                                          <p:spTgt spid="1725"/>
                                        </p:tgtEl>
                                      </p:cBhvr>
                                    </p:animEffect>
                                  </p:childTnLst>
                                </p:cTn>
                              </p:par>
                            </p:childTnLst>
                          </p:cTn>
                        </p:par>
                        <p:par>
                          <p:cTn id="132" fill="hold">
                            <p:stCondLst>
                              <p:cond delay="19500"/>
                            </p:stCondLst>
                            <p:childTnLst>
                              <p:par>
                                <p:cTn id="133" presetID="22" presetClass="entr" presetSubtype="8" fill="hold" grpId="31" nodeType="afterEffect">
                                  <p:stCondLst>
                                    <p:cond delay="0"/>
                                  </p:stCondLst>
                                  <p:iterate>
                                    <p:tmAbs val="0"/>
                                  </p:iterate>
                                  <p:childTnLst>
                                    <p:set>
                                      <p:cBhvr>
                                        <p:cTn id="134" fill="hold"/>
                                        <p:tgtEl>
                                          <p:spTgt spid="1738"/>
                                        </p:tgtEl>
                                        <p:attrNameLst>
                                          <p:attrName>style.visibility</p:attrName>
                                        </p:attrNameLst>
                                      </p:cBhvr>
                                      <p:to>
                                        <p:strVal val="visible"/>
                                      </p:to>
                                    </p:set>
                                    <p:animEffect transition="in" filter="wipe(left)">
                                      <p:cBhvr>
                                        <p:cTn id="135" dur="500"/>
                                        <p:tgtEl>
                                          <p:spTgt spid="1738"/>
                                        </p:tgtEl>
                                      </p:cBhvr>
                                    </p:animEffect>
                                  </p:childTnLst>
                                </p:cTn>
                              </p:par>
                            </p:childTnLst>
                          </p:cTn>
                        </p:par>
                        <p:par>
                          <p:cTn id="136" fill="hold">
                            <p:stCondLst>
                              <p:cond delay="20000"/>
                            </p:stCondLst>
                            <p:childTnLst>
                              <p:par>
                                <p:cTn id="137" presetID="22" presetClass="entr" presetSubtype="8" fill="hold" grpId="32" nodeType="afterEffect">
                                  <p:stCondLst>
                                    <p:cond delay="0"/>
                                  </p:stCondLst>
                                  <p:iterate>
                                    <p:tmAbs val="0"/>
                                  </p:iterate>
                                  <p:childTnLst>
                                    <p:set>
                                      <p:cBhvr>
                                        <p:cTn id="138" fill="hold"/>
                                        <p:tgtEl>
                                          <p:spTgt spid="1715"/>
                                        </p:tgtEl>
                                        <p:attrNameLst>
                                          <p:attrName>style.visibility</p:attrName>
                                        </p:attrNameLst>
                                      </p:cBhvr>
                                      <p:to>
                                        <p:strVal val="visible"/>
                                      </p:to>
                                    </p:set>
                                    <p:animEffect transition="in" filter="wipe(left)">
                                      <p:cBhvr>
                                        <p:cTn id="139"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4" grpId="2" animBg="1" advAuto="0"/>
      <p:bldP spid="1625" grpId="4" animBg="1" advAuto="0"/>
      <p:bldP spid="1626" grpId="3" animBg="1" advAuto="0"/>
      <p:bldP spid="1672" grpId="5" animBg="1" advAuto="0"/>
      <p:bldP spid="1682" grpId="12" animBg="1" advAuto="0"/>
      <p:bldP spid="1692" grpId="19" animBg="1" advAuto="0"/>
      <p:bldP spid="1705" grpId="26" animBg="1" advAuto="0"/>
      <p:bldP spid="1706" grpId="9" animBg="1" advAuto="0"/>
      <p:bldP spid="1707" grpId="29" animBg="1" advAuto="0"/>
      <p:bldP spid="1708" grpId="16" animBg="1" advAuto="0"/>
      <p:bldP spid="1709" grpId="20" animBg="1" advAuto="0"/>
      <p:bldP spid="1712" grpId="11" animBg="1" advAuto="0"/>
      <p:bldP spid="1715" grpId="32" animBg="1" advAuto="0"/>
      <p:bldP spid="1718" grpId="25" animBg="1" advAuto="0"/>
      <p:bldP spid="1721" grpId="18" animBg="1" advAuto="0"/>
      <p:bldP spid="1722" grpId="8" animBg="1" advAuto="0"/>
      <p:bldP spid="1723" grpId="13" animBg="1" advAuto="0"/>
      <p:bldP spid="1724" grpId="24" animBg="1" advAuto="0"/>
      <p:bldP spid="1725" grpId="30" animBg="1" advAuto="0"/>
      <p:bldP spid="1726" grpId="1" animBg="1" advAuto="0"/>
      <p:bldP spid="1727" grpId="6" animBg="1" advAuto="0"/>
      <p:bldP spid="1728" grpId="7" animBg="1" advAuto="0"/>
      <p:bldP spid="1729" grpId="10" animBg="1" advAuto="0"/>
      <p:bldP spid="1730" grpId="14" animBg="1" advAuto="0"/>
      <p:bldP spid="1731" grpId="15" animBg="1" advAuto="0"/>
      <p:bldP spid="1732" grpId="17" animBg="1" advAuto="0"/>
      <p:bldP spid="1733" grpId="21" animBg="1" advAuto="0"/>
      <p:bldP spid="1734" grpId="22" animBg="1" advAuto="0"/>
      <p:bldP spid="1735" grpId="23" animBg="1" advAuto="0"/>
      <p:bldP spid="1736" grpId="27" animBg="1" advAuto="0"/>
      <p:bldP spid="1737" grpId="28" animBg="1" advAuto="0"/>
      <p:bldP spid="1738" grpId="3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 name="9Slide.vn 1"/>
          <p:cNvSpPr/>
          <p:nvPr/>
        </p:nvSpPr>
        <p:spPr>
          <a:xfrm rot="5116410">
            <a:off x="-6199523" y="5603064"/>
            <a:ext cx="13721621" cy="2452966"/>
          </a:xfrm>
          <a:custGeom>
            <a:avLst/>
            <a:gdLst/>
            <a:ahLst/>
            <a:cxnLst>
              <a:cxn ang="0">
                <a:pos x="wd2" y="hd2"/>
              </a:cxn>
              <a:cxn ang="5400000">
                <a:pos x="wd2" y="hd2"/>
              </a:cxn>
              <a:cxn ang="10800000">
                <a:pos x="wd2" y="hd2"/>
              </a:cxn>
              <a:cxn ang="16200000">
                <a:pos x="wd2" y="hd2"/>
              </a:cxn>
            </a:cxnLst>
            <a:rect l="0" t="0" r="r" b="b"/>
            <a:pathLst>
              <a:path w="21600" h="20920" extrusionOk="0">
                <a:moveTo>
                  <a:pt x="0" y="11281"/>
                </a:moveTo>
                <a:lnTo>
                  <a:pt x="98" y="4877"/>
                </a:lnTo>
                <a:lnTo>
                  <a:pt x="420" y="4468"/>
                </a:lnTo>
                <a:cubicBezTo>
                  <a:pt x="1977" y="3289"/>
                  <a:pt x="4172" y="9497"/>
                  <a:pt x="5509" y="6737"/>
                </a:cubicBezTo>
                <a:cubicBezTo>
                  <a:pt x="6486" y="4720"/>
                  <a:pt x="7324" y="449"/>
                  <a:pt x="8367" y="35"/>
                </a:cubicBezTo>
                <a:cubicBezTo>
                  <a:pt x="10159" y="-680"/>
                  <a:pt x="11367" y="9842"/>
                  <a:pt x="13034" y="13489"/>
                </a:cubicBezTo>
                <a:cubicBezTo>
                  <a:pt x="15217" y="18260"/>
                  <a:pt x="17695" y="10438"/>
                  <a:pt x="20016" y="12560"/>
                </a:cubicBezTo>
                <a:cubicBezTo>
                  <a:pt x="20428" y="12937"/>
                  <a:pt x="20820" y="13610"/>
                  <a:pt x="21199" y="14486"/>
                </a:cubicBezTo>
                <a:lnTo>
                  <a:pt x="21600" y="15529"/>
                </a:lnTo>
                <a:lnTo>
                  <a:pt x="21518" y="20920"/>
                </a:lnTo>
                <a:close/>
              </a:path>
            </a:pathLst>
          </a:custGeom>
          <a:solidFill>
            <a:schemeClr val="accent1"/>
          </a:solidFill>
          <a:ln w="12700">
            <a:miter lim="400000"/>
          </a:ln>
        </p:spPr>
        <p:txBody>
          <a:bodyPr tIns="91439" bIns="91439" anchor="ctr"/>
          <a:lstStyle/>
          <a:p>
            <a:endParaRPr>
              <a:solidFill>
                <a:srgbClr val="7E7E7E"/>
              </a:solidFill>
            </a:endParaRPr>
          </a:p>
        </p:txBody>
      </p:sp>
      <p:sp>
        <p:nvSpPr>
          <p:cNvPr id="1741" name="9Slide.vn 2"/>
          <p:cNvSpPr txBox="1">
            <a:spLocks noGrp="1"/>
          </p:cNvSpPr>
          <p:nvPr>
            <p:ph type="title"/>
          </p:nvPr>
        </p:nvSpPr>
        <p:spPr>
          <a:prstGeom prst="rect">
            <a:avLst/>
          </a:prstGeom>
        </p:spPr>
        <p:txBody>
          <a:bodyPr/>
          <a:lstStyle>
            <a:lvl1pPr>
              <a:defRPr>
                <a:solidFill>
                  <a:schemeClr val="accent6"/>
                </a:solidFill>
              </a:defRPr>
            </a:lvl1pPr>
          </a:lstStyle>
          <a:p>
            <a:r>
              <a:t>Symtoms Of Nvirus</a:t>
            </a:r>
          </a:p>
        </p:txBody>
      </p:sp>
      <p:grpSp>
        <p:nvGrpSpPr>
          <p:cNvPr id="1750" name="9Slide.vn 3"/>
          <p:cNvGrpSpPr/>
          <p:nvPr/>
        </p:nvGrpSpPr>
        <p:grpSpPr>
          <a:xfrm>
            <a:off x="7273428" y="3499613"/>
            <a:ext cx="9660179" cy="10216396"/>
            <a:chOff x="0" y="1"/>
            <a:chExt cx="9660177" cy="10216395"/>
          </a:xfrm>
        </p:grpSpPr>
        <p:sp>
          <p:nvSpPr>
            <p:cNvPr id="1742" name="9Slide.vn 4"/>
            <p:cNvSpPr/>
            <p:nvPr/>
          </p:nvSpPr>
          <p:spPr>
            <a:xfrm>
              <a:off x="0" y="1"/>
              <a:ext cx="9660179" cy="10216396"/>
            </a:xfrm>
            <a:custGeom>
              <a:avLst/>
              <a:gdLst/>
              <a:ahLst/>
              <a:cxnLst>
                <a:cxn ang="0">
                  <a:pos x="wd2" y="hd2"/>
                </a:cxn>
                <a:cxn ang="5400000">
                  <a:pos x="wd2" y="hd2"/>
                </a:cxn>
                <a:cxn ang="10800000">
                  <a:pos x="wd2" y="hd2"/>
                </a:cxn>
                <a:cxn ang="16200000">
                  <a:pos x="wd2" y="hd2"/>
                </a:cxn>
              </a:cxnLst>
              <a:rect l="0" t="0" r="r" b="b"/>
              <a:pathLst>
                <a:path w="21505" h="21600" extrusionOk="0">
                  <a:moveTo>
                    <a:pt x="10702" y="0"/>
                  </a:moveTo>
                  <a:cubicBezTo>
                    <a:pt x="10911" y="0"/>
                    <a:pt x="12575" y="65"/>
                    <a:pt x="12342" y="2023"/>
                  </a:cubicBezTo>
                  <a:cubicBezTo>
                    <a:pt x="12342" y="2023"/>
                    <a:pt x="12730" y="1891"/>
                    <a:pt x="12575" y="2565"/>
                  </a:cubicBezTo>
                  <a:cubicBezTo>
                    <a:pt x="12575" y="2565"/>
                    <a:pt x="12560" y="3120"/>
                    <a:pt x="12202" y="3094"/>
                  </a:cubicBezTo>
                  <a:cubicBezTo>
                    <a:pt x="12202" y="3094"/>
                    <a:pt x="12187" y="3649"/>
                    <a:pt x="12047" y="3742"/>
                  </a:cubicBezTo>
                  <a:cubicBezTo>
                    <a:pt x="12047" y="3742"/>
                    <a:pt x="11861" y="4588"/>
                    <a:pt x="12016" y="4786"/>
                  </a:cubicBezTo>
                  <a:cubicBezTo>
                    <a:pt x="12171" y="4984"/>
                    <a:pt x="13320" y="5791"/>
                    <a:pt x="13833" y="5804"/>
                  </a:cubicBezTo>
                  <a:cubicBezTo>
                    <a:pt x="13833" y="5804"/>
                    <a:pt x="16209" y="5302"/>
                    <a:pt x="16581" y="7734"/>
                  </a:cubicBezTo>
                  <a:cubicBezTo>
                    <a:pt x="16581" y="7734"/>
                    <a:pt x="16581" y="8355"/>
                    <a:pt x="16488" y="8805"/>
                  </a:cubicBezTo>
                  <a:cubicBezTo>
                    <a:pt x="16488" y="8805"/>
                    <a:pt x="16457" y="9149"/>
                    <a:pt x="16581" y="9400"/>
                  </a:cubicBezTo>
                  <a:cubicBezTo>
                    <a:pt x="16581" y="9400"/>
                    <a:pt x="16908" y="10497"/>
                    <a:pt x="16939" y="10973"/>
                  </a:cubicBezTo>
                  <a:cubicBezTo>
                    <a:pt x="16939" y="10973"/>
                    <a:pt x="17063" y="11475"/>
                    <a:pt x="17467" y="11846"/>
                  </a:cubicBezTo>
                  <a:cubicBezTo>
                    <a:pt x="17467" y="11846"/>
                    <a:pt x="17963" y="12507"/>
                    <a:pt x="18259" y="13458"/>
                  </a:cubicBezTo>
                  <a:cubicBezTo>
                    <a:pt x="18569" y="14410"/>
                    <a:pt x="18585" y="14754"/>
                    <a:pt x="18833" y="15164"/>
                  </a:cubicBezTo>
                  <a:cubicBezTo>
                    <a:pt x="19082" y="15587"/>
                    <a:pt x="19252" y="16314"/>
                    <a:pt x="19423" y="16565"/>
                  </a:cubicBezTo>
                  <a:cubicBezTo>
                    <a:pt x="19609" y="16830"/>
                    <a:pt x="19532" y="16922"/>
                    <a:pt x="19920" y="17081"/>
                  </a:cubicBezTo>
                  <a:cubicBezTo>
                    <a:pt x="20324" y="17239"/>
                    <a:pt x="20510" y="17398"/>
                    <a:pt x="20681" y="17583"/>
                  </a:cubicBezTo>
                  <a:cubicBezTo>
                    <a:pt x="20852" y="17768"/>
                    <a:pt x="21535" y="18138"/>
                    <a:pt x="21504" y="18244"/>
                  </a:cubicBezTo>
                  <a:cubicBezTo>
                    <a:pt x="21473" y="18363"/>
                    <a:pt x="21209" y="18456"/>
                    <a:pt x="21054" y="18350"/>
                  </a:cubicBezTo>
                  <a:cubicBezTo>
                    <a:pt x="20883" y="18231"/>
                    <a:pt x="20479" y="18072"/>
                    <a:pt x="20557" y="18191"/>
                  </a:cubicBezTo>
                  <a:cubicBezTo>
                    <a:pt x="20619" y="18323"/>
                    <a:pt x="21442" y="19712"/>
                    <a:pt x="21255" y="19870"/>
                  </a:cubicBezTo>
                  <a:cubicBezTo>
                    <a:pt x="21255" y="19883"/>
                    <a:pt x="21255" y="19883"/>
                    <a:pt x="21255" y="19883"/>
                  </a:cubicBezTo>
                  <a:cubicBezTo>
                    <a:pt x="21255" y="19883"/>
                    <a:pt x="21054" y="19910"/>
                    <a:pt x="20914" y="19645"/>
                  </a:cubicBezTo>
                  <a:cubicBezTo>
                    <a:pt x="20774" y="19394"/>
                    <a:pt x="20417" y="18998"/>
                    <a:pt x="20417" y="18998"/>
                  </a:cubicBezTo>
                  <a:cubicBezTo>
                    <a:pt x="20634" y="19751"/>
                    <a:pt x="20634" y="19751"/>
                    <a:pt x="20634" y="19751"/>
                  </a:cubicBezTo>
                  <a:cubicBezTo>
                    <a:pt x="20634" y="19751"/>
                    <a:pt x="20945" y="20306"/>
                    <a:pt x="20774" y="20386"/>
                  </a:cubicBezTo>
                  <a:cubicBezTo>
                    <a:pt x="20774" y="20386"/>
                    <a:pt x="20557" y="20439"/>
                    <a:pt x="20448" y="20108"/>
                  </a:cubicBezTo>
                  <a:cubicBezTo>
                    <a:pt x="19842" y="19037"/>
                    <a:pt x="19842" y="19037"/>
                    <a:pt x="19842" y="19037"/>
                  </a:cubicBezTo>
                  <a:cubicBezTo>
                    <a:pt x="19842" y="19037"/>
                    <a:pt x="19765" y="18998"/>
                    <a:pt x="19780" y="19117"/>
                  </a:cubicBezTo>
                  <a:cubicBezTo>
                    <a:pt x="19796" y="19249"/>
                    <a:pt x="20075" y="20306"/>
                    <a:pt x="20106" y="20359"/>
                  </a:cubicBezTo>
                  <a:cubicBezTo>
                    <a:pt x="20137" y="20399"/>
                    <a:pt x="20153" y="20571"/>
                    <a:pt x="20029" y="20610"/>
                  </a:cubicBezTo>
                  <a:cubicBezTo>
                    <a:pt x="20029" y="20610"/>
                    <a:pt x="19811" y="20637"/>
                    <a:pt x="19749" y="20373"/>
                  </a:cubicBezTo>
                  <a:cubicBezTo>
                    <a:pt x="19749" y="20373"/>
                    <a:pt x="19252" y="19196"/>
                    <a:pt x="19252" y="19130"/>
                  </a:cubicBezTo>
                  <a:cubicBezTo>
                    <a:pt x="19268" y="19051"/>
                    <a:pt x="19175" y="19103"/>
                    <a:pt x="19175" y="19130"/>
                  </a:cubicBezTo>
                  <a:cubicBezTo>
                    <a:pt x="19175" y="19169"/>
                    <a:pt x="19221" y="20108"/>
                    <a:pt x="19175" y="20174"/>
                  </a:cubicBezTo>
                  <a:cubicBezTo>
                    <a:pt x="19175" y="20174"/>
                    <a:pt x="19159" y="20254"/>
                    <a:pt x="19066" y="20254"/>
                  </a:cubicBezTo>
                  <a:cubicBezTo>
                    <a:pt x="19066" y="20254"/>
                    <a:pt x="18880" y="20240"/>
                    <a:pt x="18849" y="20068"/>
                  </a:cubicBezTo>
                  <a:cubicBezTo>
                    <a:pt x="18849" y="20068"/>
                    <a:pt x="18786" y="19500"/>
                    <a:pt x="18786" y="19328"/>
                  </a:cubicBezTo>
                  <a:cubicBezTo>
                    <a:pt x="18802" y="19169"/>
                    <a:pt x="18740" y="19011"/>
                    <a:pt x="18709" y="18905"/>
                  </a:cubicBezTo>
                  <a:cubicBezTo>
                    <a:pt x="18662" y="18813"/>
                    <a:pt x="18336" y="18231"/>
                    <a:pt x="18274" y="17966"/>
                  </a:cubicBezTo>
                  <a:cubicBezTo>
                    <a:pt x="18212" y="17702"/>
                    <a:pt x="18150" y="17623"/>
                    <a:pt x="18134" y="17398"/>
                  </a:cubicBezTo>
                  <a:cubicBezTo>
                    <a:pt x="18119" y="17173"/>
                    <a:pt x="17995" y="16830"/>
                    <a:pt x="17948" y="16684"/>
                  </a:cubicBezTo>
                  <a:cubicBezTo>
                    <a:pt x="17948" y="16684"/>
                    <a:pt x="16970" y="15058"/>
                    <a:pt x="16597" y="14529"/>
                  </a:cubicBezTo>
                  <a:cubicBezTo>
                    <a:pt x="16597" y="14529"/>
                    <a:pt x="15355" y="12837"/>
                    <a:pt x="15432" y="12136"/>
                  </a:cubicBezTo>
                  <a:cubicBezTo>
                    <a:pt x="15432" y="12136"/>
                    <a:pt x="14640" y="10338"/>
                    <a:pt x="14563" y="10233"/>
                  </a:cubicBezTo>
                  <a:cubicBezTo>
                    <a:pt x="14563" y="10233"/>
                    <a:pt x="13771" y="12136"/>
                    <a:pt x="14066" y="13405"/>
                  </a:cubicBezTo>
                  <a:cubicBezTo>
                    <a:pt x="14066" y="13405"/>
                    <a:pt x="14314" y="14714"/>
                    <a:pt x="14314" y="15164"/>
                  </a:cubicBezTo>
                  <a:cubicBezTo>
                    <a:pt x="14314" y="15626"/>
                    <a:pt x="15013" y="17781"/>
                    <a:pt x="15060" y="18694"/>
                  </a:cubicBezTo>
                  <a:cubicBezTo>
                    <a:pt x="15083" y="19150"/>
                    <a:pt x="15114" y="19864"/>
                    <a:pt x="15093" y="20622"/>
                  </a:cubicBezTo>
                  <a:lnTo>
                    <a:pt x="15025" y="21600"/>
                  </a:lnTo>
                  <a:lnTo>
                    <a:pt x="11294" y="21600"/>
                  </a:lnTo>
                  <a:lnTo>
                    <a:pt x="11244" y="21422"/>
                  </a:lnTo>
                  <a:cubicBezTo>
                    <a:pt x="11007" y="20561"/>
                    <a:pt x="10789" y="19626"/>
                    <a:pt x="10867" y="18971"/>
                  </a:cubicBezTo>
                  <a:cubicBezTo>
                    <a:pt x="10587" y="18971"/>
                    <a:pt x="10587" y="18971"/>
                    <a:pt x="10587" y="18971"/>
                  </a:cubicBezTo>
                  <a:cubicBezTo>
                    <a:pt x="10587" y="18971"/>
                    <a:pt x="10471" y="19854"/>
                    <a:pt x="10277" y="21005"/>
                  </a:cubicBezTo>
                  <a:lnTo>
                    <a:pt x="10172" y="21600"/>
                  </a:lnTo>
                  <a:lnTo>
                    <a:pt x="6556" y="21600"/>
                  </a:lnTo>
                  <a:lnTo>
                    <a:pt x="6493" y="21170"/>
                  </a:lnTo>
                  <a:cubicBezTo>
                    <a:pt x="6383" y="20347"/>
                    <a:pt x="6319" y="19553"/>
                    <a:pt x="6395" y="19077"/>
                  </a:cubicBezTo>
                  <a:cubicBezTo>
                    <a:pt x="6612" y="17808"/>
                    <a:pt x="6767" y="16221"/>
                    <a:pt x="7063" y="15560"/>
                  </a:cubicBezTo>
                  <a:cubicBezTo>
                    <a:pt x="7358" y="14886"/>
                    <a:pt x="7482" y="13300"/>
                    <a:pt x="7513" y="12811"/>
                  </a:cubicBezTo>
                  <a:cubicBezTo>
                    <a:pt x="7559" y="12308"/>
                    <a:pt x="7016" y="10405"/>
                    <a:pt x="6938" y="10233"/>
                  </a:cubicBezTo>
                  <a:cubicBezTo>
                    <a:pt x="6938" y="10233"/>
                    <a:pt x="6271" y="11674"/>
                    <a:pt x="6069" y="12202"/>
                  </a:cubicBezTo>
                  <a:cubicBezTo>
                    <a:pt x="5867" y="12731"/>
                    <a:pt x="6022" y="13049"/>
                    <a:pt x="5525" y="13723"/>
                  </a:cubicBezTo>
                  <a:cubicBezTo>
                    <a:pt x="5028" y="14397"/>
                    <a:pt x="4361" y="15349"/>
                    <a:pt x="3910" y="16155"/>
                  </a:cubicBezTo>
                  <a:cubicBezTo>
                    <a:pt x="3460" y="16962"/>
                    <a:pt x="3413" y="17596"/>
                    <a:pt x="3211" y="18231"/>
                  </a:cubicBezTo>
                  <a:cubicBezTo>
                    <a:pt x="2994" y="18865"/>
                    <a:pt x="2746" y="19077"/>
                    <a:pt x="2746" y="19077"/>
                  </a:cubicBezTo>
                  <a:cubicBezTo>
                    <a:pt x="2684" y="20068"/>
                    <a:pt x="2684" y="20068"/>
                    <a:pt x="2684" y="20068"/>
                  </a:cubicBezTo>
                  <a:cubicBezTo>
                    <a:pt x="2684" y="20068"/>
                    <a:pt x="2684" y="20267"/>
                    <a:pt x="2513" y="20293"/>
                  </a:cubicBezTo>
                  <a:cubicBezTo>
                    <a:pt x="2513" y="20293"/>
                    <a:pt x="2295" y="20254"/>
                    <a:pt x="2373" y="20068"/>
                  </a:cubicBezTo>
                  <a:cubicBezTo>
                    <a:pt x="2373" y="20068"/>
                    <a:pt x="2420" y="19249"/>
                    <a:pt x="2388" y="19130"/>
                  </a:cubicBezTo>
                  <a:cubicBezTo>
                    <a:pt x="2388" y="19130"/>
                    <a:pt x="2357" y="19090"/>
                    <a:pt x="2295" y="19156"/>
                  </a:cubicBezTo>
                  <a:cubicBezTo>
                    <a:pt x="2233" y="19236"/>
                    <a:pt x="1845" y="20439"/>
                    <a:pt x="1767" y="20518"/>
                  </a:cubicBezTo>
                  <a:cubicBezTo>
                    <a:pt x="1690" y="20610"/>
                    <a:pt x="1643" y="20650"/>
                    <a:pt x="1550" y="20650"/>
                  </a:cubicBezTo>
                  <a:cubicBezTo>
                    <a:pt x="1550" y="20650"/>
                    <a:pt x="1333" y="20571"/>
                    <a:pt x="1441" y="20399"/>
                  </a:cubicBezTo>
                  <a:cubicBezTo>
                    <a:pt x="1441" y="20399"/>
                    <a:pt x="1597" y="19830"/>
                    <a:pt x="1674" y="19725"/>
                  </a:cubicBezTo>
                  <a:cubicBezTo>
                    <a:pt x="1736" y="19619"/>
                    <a:pt x="1861" y="19130"/>
                    <a:pt x="1829" y="19090"/>
                  </a:cubicBezTo>
                  <a:cubicBezTo>
                    <a:pt x="1798" y="19051"/>
                    <a:pt x="1767" y="19037"/>
                    <a:pt x="1721" y="19077"/>
                  </a:cubicBezTo>
                  <a:cubicBezTo>
                    <a:pt x="1690" y="19103"/>
                    <a:pt x="1317" y="19897"/>
                    <a:pt x="1270" y="19976"/>
                  </a:cubicBezTo>
                  <a:cubicBezTo>
                    <a:pt x="1224" y="20055"/>
                    <a:pt x="1022" y="20544"/>
                    <a:pt x="774" y="20492"/>
                  </a:cubicBezTo>
                  <a:cubicBezTo>
                    <a:pt x="774" y="20492"/>
                    <a:pt x="525" y="20412"/>
                    <a:pt x="727" y="20135"/>
                  </a:cubicBezTo>
                  <a:cubicBezTo>
                    <a:pt x="727" y="20135"/>
                    <a:pt x="944" y="19619"/>
                    <a:pt x="1022" y="19553"/>
                  </a:cubicBezTo>
                  <a:cubicBezTo>
                    <a:pt x="1084" y="19474"/>
                    <a:pt x="1286" y="18971"/>
                    <a:pt x="1270" y="18918"/>
                  </a:cubicBezTo>
                  <a:cubicBezTo>
                    <a:pt x="1270" y="18852"/>
                    <a:pt x="1193" y="18958"/>
                    <a:pt x="1162" y="18971"/>
                  </a:cubicBezTo>
                  <a:cubicBezTo>
                    <a:pt x="1131" y="18998"/>
                    <a:pt x="680" y="19659"/>
                    <a:pt x="603" y="19751"/>
                  </a:cubicBezTo>
                  <a:cubicBezTo>
                    <a:pt x="525" y="19857"/>
                    <a:pt x="385" y="19949"/>
                    <a:pt x="292" y="19923"/>
                  </a:cubicBezTo>
                  <a:cubicBezTo>
                    <a:pt x="292" y="19923"/>
                    <a:pt x="106" y="19897"/>
                    <a:pt x="277" y="19606"/>
                  </a:cubicBezTo>
                  <a:cubicBezTo>
                    <a:pt x="277" y="19606"/>
                    <a:pt x="634" y="19077"/>
                    <a:pt x="742" y="18839"/>
                  </a:cubicBezTo>
                  <a:cubicBezTo>
                    <a:pt x="851" y="18614"/>
                    <a:pt x="991" y="18112"/>
                    <a:pt x="1038" y="18059"/>
                  </a:cubicBezTo>
                  <a:cubicBezTo>
                    <a:pt x="1038" y="18059"/>
                    <a:pt x="836" y="18191"/>
                    <a:pt x="727" y="18271"/>
                  </a:cubicBezTo>
                  <a:cubicBezTo>
                    <a:pt x="618" y="18350"/>
                    <a:pt x="261" y="18456"/>
                    <a:pt x="137" y="18389"/>
                  </a:cubicBezTo>
                  <a:cubicBezTo>
                    <a:pt x="13" y="18337"/>
                    <a:pt x="-65" y="18271"/>
                    <a:pt x="75" y="18218"/>
                  </a:cubicBezTo>
                  <a:cubicBezTo>
                    <a:pt x="199" y="18152"/>
                    <a:pt x="432" y="17980"/>
                    <a:pt x="494" y="17914"/>
                  </a:cubicBezTo>
                  <a:cubicBezTo>
                    <a:pt x="572" y="17861"/>
                    <a:pt x="991" y="17583"/>
                    <a:pt x="1069" y="17491"/>
                  </a:cubicBezTo>
                  <a:cubicBezTo>
                    <a:pt x="1131" y="17398"/>
                    <a:pt x="1597" y="17094"/>
                    <a:pt x="1674" y="17028"/>
                  </a:cubicBezTo>
                  <a:cubicBezTo>
                    <a:pt x="1767" y="16962"/>
                    <a:pt x="2093" y="16565"/>
                    <a:pt x="2187" y="16380"/>
                  </a:cubicBezTo>
                  <a:cubicBezTo>
                    <a:pt x="2280" y="16182"/>
                    <a:pt x="2870" y="14952"/>
                    <a:pt x="2963" y="14622"/>
                  </a:cubicBezTo>
                  <a:cubicBezTo>
                    <a:pt x="3056" y="14278"/>
                    <a:pt x="3289" y="13115"/>
                    <a:pt x="3382" y="12837"/>
                  </a:cubicBezTo>
                  <a:cubicBezTo>
                    <a:pt x="3475" y="12559"/>
                    <a:pt x="3786" y="12136"/>
                    <a:pt x="3957" y="11925"/>
                  </a:cubicBezTo>
                  <a:cubicBezTo>
                    <a:pt x="4112" y="11700"/>
                    <a:pt x="4547" y="11118"/>
                    <a:pt x="4578" y="10814"/>
                  </a:cubicBezTo>
                  <a:cubicBezTo>
                    <a:pt x="4625" y="10524"/>
                    <a:pt x="4780" y="9704"/>
                    <a:pt x="4858" y="9519"/>
                  </a:cubicBezTo>
                  <a:cubicBezTo>
                    <a:pt x="4935" y="9334"/>
                    <a:pt x="4935" y="8845"/>
                    <a:pt x="4920" y="8567"/>
                  </a:cubicBezTo>
                  <a:cubicBezTo>
                    <a:pt x="4889" y="8303"/>
                    <a:pt x="4609" y="7179"/>
                    <a:pt x="5401" y="6491"/>
                  </a:cubicBezTo>
                  <a:cubicBezTo>
                    <a:pt x="6208" y="5804"/>
                    <a:pt x="7000" y="5711"/>
                    <a:pt x="7466" y="5777"/>
                  </a:cubicBezTo>
                  <a:cubicBezTo>
                    <a:pt x="7466" y="5777"/>
                    <a:pt x="8491" y="5592"/>
                    <a:pt x="9423" y="4865"/>
                  </a:cubicBezTo>
                  <a:cubicBezTo>
                    <a:pt x="9423" y="4865"/>
                    <a:pt x="9469" y="3887"/>
                    <a:pt x="9330" y="3728"/>
                  </a:cubicBezTo>
                  <a:cubicBezTo>
                    <a:pt x="9330" y="3728"/>
                    <a:pt x="9159" y="3239"/>
                    <a:pt x="9205" y="3094"/>
                  </a:cubicBezTo>
                  <a:cubicBezTo>
                    <a:pt x="9205" y="3094"/>
                    <a:pt x="8817" y="3081"/>
                    <a:pt x="8802" y="2552"/>
                  </a:cubicBezTo>
                  <a:cubicBezTo>
                    <a:pt x="8802" y="2552"/>
                    <a:pt x="8709" y="1679"/>
                    <a:pt x="9050" y="2089"/>
                  </a:cubicBezTo>
                  <a:cubicBezTo>
                    <a:pt x="9050" y="2089"/>
                    <a:pt x="8569" y="53"/>
                    <a:pt x="10681" y="0"/>
                  </a:cubicBezTo>
                  <a:cubicBezTo>
                    <a:pt x="10681" y="0"/>
                    <a:pt x="10688" y="0"/>
                    <a:pt x="10702" y="0"/>
                  </a:cubicBezTo>
                  <a:close/>
                </a:path>
              </a:pathLst>
            </a:custGeom>
            <a:solidFill>
              <a:schemeClr val="accent1"/>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743" name="9Slide.vn 5"/>
            <p:cNvSpPr/>
            <p:nvPr/>
          </p:nvSpPr>
          <p:spPr>
            <a:xfrm>
              <a:off x="3725169" y="6975359"/>
              <a:ext cx="2201592" cy="1723695"/>
            </a:xfrm>
            <a:custGeom>
              <a:avLst/>
              <a:gdLst/>
              <a:ahLst/>
              <a:cxnLst>
                <a:cxn ang="0">
                  <a:pos x="wd2" y="hd2"/>
                </a:cxn>
                <a:cxn ang="5400000">
                  <a:pos x="wd2" y="hd2"/>
                </a:cxn>
                <a:cxn ang="10800000">
                  <a:pos x="wd2" y="hd2"/>
                </a:cxn>
                <a:cxn ang="16200000">
                  <a:pos x="wd2" y="hd2"/>
                </a:cxn>
              </a:cxnLst>
              <a:rect l="0" t="0" r="r" b="b"/>
              <a:pathLst>
                <a:path w="21600" h="21414" extrusionOk="0">
                  <a:moveTo>
                    <a:pt x="21199" y="9480"/>
                  </a:moveTo>
                  <a:cubicBezTo>
                    <a:pt x="21384" y="9133"/>
                    <a:pt x="21446" y="8716"/>
                    <a:pt x="21353" y="8334"/>
                  </a:cubicBezTo>
                  <a:cubicBezTo>
                    <a:pt x="21261" y="7952"/>
                    <a:pt x="21045" y="7675"/>
                    <a:pt x="20737" y="7466"/>
                  </a:cubicBezTo>
                  <a:cubicBezTo>
                    <a:pt x="20737" y="7431"/>
                    <a:pt x="20706" y="7431"/>
                    <a:pt x="20676" y="7397"/>
                  </a:cubicBezTo>
                  <a:cubicBezTo>
                    <a:pt x="21199" y="7154"/>
                    <a:pt x="21600" y="6529"/>
                    <a:pt x="21600" y="5834"/>
                  </a:cubicBezTo>
                  <a:cubicBezTo>
                    <a:pt x="21600" y="5209"/>
                    <a:pt x="21261" y="4619"/>
                    <a:pt x="20799" y="4341"/>
                  </a:cubicBezTo>
                  <a:cubicBezTo>
                    <a:pt x="20922" y="3716"/>
                    <a:pt x="20706" y="2986"/>
                    <a:pt x="20152" y="2674"/>
                  </a:cubicBezTo>
                  <a:cubicBezTo>
                    <a:pt x="20183" y="2639"/>
                    <a:pt x="20213" y="2604"/>
                    <a:pt x="20244" y="2570"/>
                  </a:cubicBezTo>
                  <a:cubicBezTo>
                    <a:pt x="20737" y="2014"/>
                    <a:pt x="20737" y="1076"/>
                    <a:pt x="20244" y="521"/>
                  </a:cubicBezTo>
                  <a:cubicBezTo>
                    <a:pt x="20213" y="486"/>
                    <a:pt x="20213" y="451"/>
                    <a:pt x="20183" y="417"/>
                  </a:cubicBezTo>
                  <a:cubicBezTo>
                    <a:pt x="19690" y="-139"/>
                    <a:pt x="18827" y="-139"/>
                    <a:pt x="18334" y="417"/>
                  </a:cubicBezTo>
                  <a:cubicBezTo>
                    <a:pt x="18241" y="521"/>
                    <a:pt x="18180" y="660"/>
                    <a:pt x="18118" y="764"/>
                  </a:cubicBezTo>
                  <a:cubicBezTo>
                    <a:pt x="17810" y="382"/>
                    <a:pt x="17317" y="208"/>
                    <a:pt x="16824" y="382"/>
                  </a:cubicBezTo>
                  <a:cubicBezTo>
                    <a:pt x="16362" y="521"/>
                    <a:pt x="16023" y="938"/>
                    <a:pt x="15900" y="1458"/>
                  </a:cubicBezTo>
                  <a:cubicBezTo>
                    <a:pt x="15900" y="1458"/>
                    <a:pt x="15900" y="1458"/>
                    <a:pt x="15900" y="1458"/>
                  </a:cubicBezTo>
                  <a:cubicBezTo>
                    <a:pt x="15591" y="1250"/>
                    <a:pt x="15222" y="1215"/>
                    <a:pt x="14883" y="1320"/>
                  </a:cubicBezTo>
                  <a:cubicBezTo>
                    <a:pt x="14575" y="1389"/>
                    <a:pt x="14297" y="1632"/>
                    <a:pt x="14112" y="1979"/>
                  </a:cubicBezTo>
                  <a:cubicBezTo>
                    <a:pt x="14112" y="2014"/>
                    <a:pt x="14112" y="2014"/>
                    <a:pt x="14082" y="2049"/>
                  </a:cubicBezTo>
                  <a:cubicBezTo>
                    <a:pt x="13835" y="1945"/>
                    <a:pt x="13558" y="1910"/>
                    <a:pt x="13311" y="2014"/>
                  </a:cubicBezTo>
                  <a:cubicBezTo>
                    <a:pt x="12849" y="2153"/>
                    <a:pt x="12510" y="2570"/>
                    <a:pt x="12387" y="3056"/>
                  </a:cubicBezTo>
                  <a:cubicBezTo>
                    <a:pt x="12202" y="2952"/>
                    <a:pt x="12017" y="2882"/>
                    <a:pt x="11771" y="2882"/>
                  </a:cubicBezTo>
                  <a:cubicBezTo>
                    <a:pt x="11339" y="2882"/>
                    <a:pt x="10939" y="3160"/>
                    <a:pt x="10692" y="3577"/>
                  </a:cubicBezTo>
                  <a:cubicBezTo>
                    <a:pt x="10507" y="3334"/>
                    <a:pt x="10292" y="3160"/>
                    <a:pt x="10045" y="3091"/>
                  </a:cubicBezTo>
                  <a:cubicBezTo>
                    <a:pt x="9521" y="2952"/>
                    <a:pt x="8874" y="3195"/>
                    <a:pt x="8566" y="3750"/>
                  </a:cubicBezTo>
                  <a:cubicBezTo>
                    <a:pt x="8412" y="3507"/>
                    <a:pt x="8165" y="3334"/>
                    <a:pt x="7919" y="3264"/>
                  </a:cubicBezTo>
                  <a:cubicBezTo>
                    <a:pt x="7488" y="3125"/>
                    <a:pt x="6964" y="3264"/>
                    <a:pt x="6625" y="3646"/>
                  </a:cubicBezTo>
                  <a:cubicBezTo>
                    <a:pt x="6440" y="3334"/>
                    <a:pt x="6163" y="3125"/>
                    <a:pt x="5854" y="3021"/>
                  </a:cubicBezTo>
                  <a:cubicBezTo>
                    <a:pt x="5608" y="2952"/>
                    <a:pt x="5331" y="2952"/>
                    <a:pt x="5084" y="3056"/>
                  </a:cubicBezTo>
                  <a:cubicBezTo>
                    <a:pt x="4930" y="2500"/>
                    <a:pt x="4684" y="2014"/>
                    <a:pt x="4191" y="1702"/>
                  </a:cubicBezTo>
                  <a:cubicBezTo>
                    <a:pt x="3359" y="1146"/>
                    <a:pt x="2373" y="1667"/>
                    <a:pt x="1910" y="2535"/>
                  </a:cubicBezTo>
                  <a:cubicBezTo>
                    <a:pt x="1571" y="3125"/>
                    <a:pt x="1541" y="3889"/>
                    <a:pt x="1633" y="4584"/>
                  </a:cubicBezTo>
                  <a:cubicBezTo>
                    <a:pt x="1571" y="4584"/>
                    <a:pt x="1510" y="4619"/>
                    <a:pt x="1479" y="4653"/>
                  </a:cubicBezTo>
                  <a:cubicBezTo>
                    <a:pt x="1109" y="4896"/>
                    <a:pt x="801" y="5417"/>
                    <a:pt x="832" y="5903"/>
                  </a:cubicBezTo>
                  <a:cubicBezTo>
                    <a:pt x="863" y="6285"/>
                    <a:pt x="924" y="6563"/>
                    <a:pt x="1048" y="6876"/>
                  </a:cubicBezTo>
                  <a:cubicBezTo>
                    <a:pt x="462" y="6980"/>
                    <a:pt x="0" y="7675"/>
                    <a:pt x="0" y="8334"/>
                  </a:cubicBezTo>
                  <a:cubicBezTo>
                    <a:pt x="0" y="9098"/>
                    <a:pt x="493" y="9619"/>
                    <a:pt x="1109" y="9758"/>
                  </a:cubicBezTo>
                  <a:cubicBezTo>
                    <a:pt x="585" y="9966"/>
                    <a:pt x="216" y="10487"/>
                    <a:pt x="216" y="11147"/>
                  </a:cubicBezTo>
                  <a:cubicBezTo>
                    <a:pt x="216" y="11738"/>
                    <a:pt x="524" y="12258"/>
                    <a:pt x="986" y="12502"/>
                  </a:cubicBezTo>
                  <a:cubicBezTo>
                    <a:pt x="585" y="12849"/>
                    <a:pt x="370" y="13439"/>
                    <a:pt x="524" y="14029"/>
                  </a:cubicBezTo>
                  <a:cubicBezTo>
                    <a:pt x="678" y="14585"/>
                    <a:pt x="1109" y="15002"/>
                    <a:pt x="1602" y="15106"/>
                  </a:cubicBezTo>
                  <a:cubicBezTo>
                    <a:pt x="1140" y="15523"/>
                    <a:pt x="1078" y="16391"/>
                    <a:pt x="1356" y="16947"/>
                  </a:cubicBezTo>
                  <a:cubicBezTo>
                    <a:pt x="1633" y="17467"/>
                    <a:pt x="2064" y="17676"/>
                    <a:pt x="2527" y="17641"/>
                  </a:cubicBezTo>
                  <a:cubicBezTo>
                    <a:pt x="2465" y="17988"/>
                    <a:pt x="2527" y="18370"/>
                    <a:pt x="2681" y="18683"/>
                  </a:cubicBezTo>
                  <a:cubicBezTo>
                    <a:pt x="2835" y="18995"/>
                    <a:pt x="3112" y="19238"/>
                    <a:pt x="3451" y="19343"/>
                  </a:cubicBezTo>
                  <a:cubicBezTo>
                    <a:pt x="3790" y="19447"/>
                    <a:pt x="4129" y="19377"/>
                    <a:pt x="4437" y="19204"/>
                  </a:cubicBezTo>
                  <a:cubicBezTo>
                    <a:pt x="4838" y="18995"/>
                    <a:pt x="5207" y="18787"/>
                    <a:pt x="5546" y="18440"/>
                  </a:cubicBezTo>
                  <a:cubicBezTo>
                    <a:pt x="6039" y="17884"/>
                    <a:pt x="6039" y="16912"/>
                    <a:pt x="5546" y="16356"/>
                  </a:cubicBezTo>
                  <a:cubicBezTo>
                    <a:pt x="5361" y="16148"/>
                    <a:pt x="5177" y="16044"/>
                    <a:pt x="4961" y="15974"/>
                  </a:cubicBezTo>
                  <a:cubicBezTo>
                    <a:pt x="5146" y="15557"/>
                    <a:pt x="5146" y="15071"/>
                    <a:pt x="4899" y="14620"/>
                  </a:cubicBezTo>
                  <a:cubicBezTo>
                    <a:pt x="4776" y="14342"/>
                    <a:pt x="4560" y="14134"/>
                    <a:pt x="4314" y="14029"/>
                  </a:cubicBezTo>
                  <a:cubicBezTo>
                    <a:pt x="4468" y="13682"/>
                    <a:pt x="4499" y="13300"/>
                    <a:pt x="4406" y="12953"/>
                  </a:cubicBezTo>
                  <a:cubicBezTo>
                    <a:pt x="4314" y="12467"/>
                    <a:pt x="4037" y="12154"/>
                    <a:pt x="3667" y="12015"/>
                  </a:cubicBezTo>
                  <a:cubicBezTo>
                    <a:pt x="4221" y="11599"/>
                    <a:pt x="4314" y="10696"/>
                    <a:pt x="4006" y="10105"/>
                  </a:cubicBezTo>
                  <a:cubicBezTo>
                    <a:pt x="3944" y="9932"/>
                    <a:pt x="3852" y="9828"/>
                    <a:pt x="3728" y="9723"/>
                  </a:cubicBezTo>
                  <a:cubicBezTo>
                    <a:pt x="4160" y="9480"/>
                    <a:pt x="4468" y="8994"/>
                    <a:pt x="4468" y="8404"/>
                  </a:cubicBezTo>
                  <a:cubicBezTo>
                    <a:pt x="4468" y="7987"/>
                    <a:pt x="4283" y="7570"/>
                    <a:pt x="4006" y="7327"/>
                  </a:cubicBezTo>
                  <a:cubicBezTo>
                    <a:pt x="4160" y="7188"/>
                    <a:pt x="4283" y="7049"/>
                    <a:pt x="4345" y="6876"/>
                  </a:cubicBezTo>
                  <a:cubicBezTo>
                    <a:pt x="4437" y="6702"/>
                    <a:pt x="4499" y="6494"/>
                    <a:pt x="4530" y="6285"/>
                  </a:cubicBezTo>
                  <a:cubicBezTo>
                    <a:pt x="4560" y="6285"/>
                    <a:pt x="4591" y="6285"/>
                    <a:pt x="4622" y="6251"/>
                  </a:cubicBezTo>
                  <a:cubicBezTo>
                    <a:pt x="4714" y="6355"/>
                    <a:pt x="4807" y="6459"/>
                    <a:pt x="4930" y="6563"/>
                  </a:cubicBezTo>
                  <a:cubicBezTo>
                    <a:pt x="5392" y="6876"/>
                    <a:pt x="6009" y="6806"/>
                    <a:pt x="6409" y="6424"/>
                  </a:cubicBezTo>
                  <a:cubicBezTo>
                    <a:pt x="6440" y="6529"/>
                    <a:pt x="6471" y="6633"/>
                    <a:pt x="6532" y="6737"/>
                  </a:cubicBezTo>
                  <a:cubicBezTo>
                    <a:pt x="6810" y="7466"/>
                    <a:pt x="7734" y="7640"/>
                    <a:pt x="8289" y="7258"/>
                  </a:cubicBezTo>
                  <a:cubicBezTo>
                    <a:pt x="8535" y="7084"/>
                    <a:pt x="8751" y="6841"/>
                    <a:pt x="8843" y="6529"/>
                  </a:cubicBezTo>
                  <a:cubicBezTo>
                    <a:pt x="9275" y="7084"/>
                    <a:pt x="9953" y="7362"/>
                    <a:pt x="10569" y="6945"/>
                  </a:cubicBezTo>
                  <a:cubicBezTo>
                    <a:pt x="10815" y="6772"/>
                    <a:pt x="11000" y="6529"/>
                    <a:pt x="11124" y="6216"/>
                  </a:cubicBezTo>
                  <a:cubicBezTo>
                    <a:pt x="11124" y="6251"/>
                    <a:pt x="11124" y="6251"/>
                    <a:pt x="11124" y="6251"/>
                  </a:cubicBezTo>
                  <a:cubicBezTo>
                    <a:pt x="11617" y="6841"/>
                    <a:pt x="12479" y="6806"/>
                    <a:pt x="12972" y="6251"/>
                  </a:cubicBezTo>
                  <a:cubicBezTo>
                    <a:pt x="13096" y="6112"/>
                    <a:pt x="13188" y="5938"/>
                    <a:pt x="13250" y="5765"/>
                  </a:cubicBezTo>
                  <a:cubicBezTo>
                    <a:pt x="13280" y="5765"/>
                    <a:pt x="13280" y="5765"/>
                    <a:pt x="13280" y="5765"/>
                  </a:cubicBezTo>
                  <a:cubicBezTo>
                    <a:pt x="13835" y="6285"/>
                    <a:pt x="14575" y="6390"/>
                    <a:pt x="15129" y="5765"/>
                  </a:cubicBezTo>
                  <a:cubicBezTo>
                    <a:pt x="15252" y="5626"/>
                    <a:pt x="15376" y="5417"/>
                    <a:pt x="15437" y="5174"/>
                  </a:cubicBezTo>
                  <a:cubicBezTo>
                    <a:pt x="15561" y="5244"/>
                    <a:pt x="15715" y="5278"/>
                    <a:pt x="15869" y="5278"/>
                  </a:cubicBezTo>
                  <a:cubicBezTo>
                    <a:pt x="16208" y="5278"/>
                    <a:pt x="16547" y="5105"/>
                    <a:pt x="16793" y="4827"/>
                  </a:cubicBezTo>
                  <a:cubicBezTo>
                    <a:pt x="16886" y="4723"/>
                    <a:pt x="16978" y="4584"/>
                    <a:pt x="17040" y="4445"/>
                  </a:cubicBezTo>
                  <a:cubicBezTo>
                    <a:pt x="17379" y="4723"/>
                    <a:pt x="17872" y="4792"/>
                    <a:pt x="18303" y="4619"/>
                  </a:cubicBezTo>
                  <a:cubicBezTo>
                    <a:pt x="18149" y="4827"/>
                    <a:pt x="18026" y="5035"/>
                    <a:pt x="17964" y="5313"/>
                  </a:cubicBezTo>
                  <a:cubicBezTo>
                    <a:pt x="17841" y="5730"/>
                    <a:pt x="17902" y="6216"/>
                    <a:pt x="18118" y="6633"/>
                  </a:cubicBezTo>
                  <a:cubicBezTo>
                    <a:pt x="18180" y="6772"/>
                    <a:pt x="18272" y="6911"/>
                    <a:pt x="18395" y="7015"/>
                  </a:cubicBezTo>
                  <a:cubicBezTo>
                    <a:pt x="18118" y="7188"/>
                    <a:pt x="17902" y="7466"/>
                    <a:pt x="17810" y="7883"/>
                  </a:cubicBezTo>
                  <a:cubicBezTo>
                    <a:pt x="17718" y="8230"/>
                    <a:pt x="17779" y="8682"/>
                    <a:pt x="17933" y="9029"/>
                  </a:cubicBezTo>
                  <a:cubicBezTo>
                    <a:pt x="17902" y="9064"/>
                    <a:pt x="17872" y="9098"/>
                    <a:pt x="17872" y="9168"/>
                  </a:cubicBezTo>
                  <a:cubicBezTo>
                    <a:pt x="17687" y="9480"/>
                    <a:pt x="17625" y="9897"/>
                    <a:pt x="17718" y="10279"/>
                  </a:cubicBezTo>
                  <a:cubicBezTo>
                    <a:pt x="17748" y="10348"/>
                    <a:pt x="17779" y="10453"/>
                    <a:pt x="17810" y="10522"/>
                  </a:cubicBezTo>
                  <a:cubicBezTo>
                    <a:pt x="17687" y="10557"/>
                    <a:pt x="17594" y="10661"/>
                    <a:pt x="17502" y="10765"/>
                  </a:cubicBezTo>
                  <a:cubicBezTo>
                    <a:pt x="17132" y="11182"/>
                    <a:pt x="17040" y="11807"/>
                    <a:pt x="17225" y="12328"/>
                  </a:cubicBezTo>
                  <a:cubicBezTo>
                    <a:pt x="17040" y="12432"/>
                    <a:pt x="16855" y="12606"/>
                    <a:pt x="16762" y="12849"/>
                  </a:cubicBezTo>
                  <a:cubicBezTo>
                    <a:pt x="16608" y="13127"/>
                    <a:pt x="16547" y="13474"/>
                    <a:pt x="16577" y="13786"/>
                  </a:cubicBezTo>
                  <a:cubicBezTo>
                    <a:pt x="16115" y="13891"/>
                    <a:pt x="15715" y="14342"/>
                    <a:pt x="15591" y="14828"/>
                  </a:cubicBezTo>
                  <a:cubicBezTo>
                    <a:pt x="15499" y="15210"/>
                    <a:pt x="15530" y="15523"/>
                    <a:pt x="15653" y="15801"/>
                  </a:cubicBezTo>
                  <a:cubicBezTo>
                    <a:pt x="15376" y="15766"/>
                    <a:pt x="15098" y="15835"/>
                    <a:pt x="14852" y="15974"/>
                  </a:cubicBezTo>
                  <a:cubicBezTo>
                    <a:pt x="14636" y="16148"/>
                    <a:pt x="14421" y="16391"/>
                    <a:pt x="14328" y="16669"/>
                  </a:cubicBezTo>
                  <a:cubicBezTo>
                    <a:pt x="14020" y="16599"/>
                    <a:pt x="13681" y="16669"/>
                    <a:pt x="13404" y="16842"/>
                  </a:cubicBezTo>
                  <a:cubicBezTo>
                    <a:pt x="13311" y="16912"/>
                    <a:pt x="13219" y="16981"/>
                    <a:pt x="13126" y="17085"/>
                  </a:cubicBezTo>
                  <a:cubicBezTo>
                    <a:pt x="12849" y="16912"/>
                    <a:pt x="12510" y="16877"/>
                    <a:pt x="12202" y="16947"/>
                  </a:cubicBezTo>
                  <a:cubicBezTo>
                    <a:pt x="12171" y="16947"/>
                    <a:pt x="12171" y="16981"/>
                    <a:pt x="12140" y="16981"/>
                  </a:cubicBezTo>
                  <a:cubicBezTo>
                    <a:pt x="11955" y="16877"/>
                    <a:pt x="11771" y="16808"/>
                    <a:pt x="11586" y="16842"/>
                  </a:cubicBezTo>
                  <a:cubicBezTo>
                    <a:pt x="10785" y="16877"/>
                    <a:pt x="9983" y="17155"/>
                    <a:pt x="9583" y="17988"/>
                  </a:cubicBezTo>
                  <a:cubicBezTo>
                    <a:pt x="9244" y="18718"/>
                    <a:pt x="9306" y="19551"/>
                    <a:pt x="9645" y="20246"/>
                  </a:cubicBezTo>
                  <a:cubicBezTo>
                    <a:pt x="9922" y="20732"/>
                    <a:pt x="10446" y="21287"/>
                    <a:pt x="10969" y="21392"/>
                  </a:cubicBezTo>
                  <a:cubicBezTo>
                    <a:pt x="11432" y="21426"/>
                    <a:pt x="11863" y="21461"/>
                    <a:pt x="12233" y="21148"/>
                  </a:cubicBezTo>
                  <a:cubicBezTo>
                    <a:pt x="12264" y="21148"/>
                    <a:pt x="12294" y="21114"/>
                    <a:pt x="12294" y="21079"/>
                  </a:cubicBezTo>
                  <a:cubicBezTo>
                    <a:pt x="12418" y="21148"/>
                    <a:pt x="12541" y="21148"/>
                    <a:pt x="12695" y="21148"/>
                  </a:cubicBezTo>
                  <a:cubicBezTo>
                    <a:pt x="13065" y="21148"/>
                    <a:pt x="13435" y="20940"/>
                    <a:pt x="13650" y="20628"/>
                  </a:cubicBezTo>
                  <a:cubicBezTo>
                    <a:pt x="13743" y="20732"/>
                    <a:pt x="13835" y="20836"/>
                    <a:pt x="13958" y="20940"/>
                  </a:cubicBezTo>
                  <a:cubicBezTo>
                    <a:pt x="14266" y="21114"/>
                    <a:pt x="14636" y="21183"/>
                    <a:pt x="14975" y="21079"/>
                  </a:cubicBezTo>
                  <a:cubicBezTo>
                    <a:pt x="15407" y="20940"/>
                    <a:pt x="15807" y="20454"/>
                    <a:pt x="15900" y="19933"/>
                  </a:cubicBezTo>
                  <a:cubicBezTo>
                    <a:pt x="16084" y="20037"/>
                    <a:pt x="16269" y="20107"/>
                    <a:pt x="16485" y="20107"/>
                  </a:cubicBezTo>
                  <a:cubicBezTo>
                    <a:pt x="16824" y="20107"/>
                    <a:pt x="17163" y="19968"/>
                    <a:pt x="17409" y="19690"/>
                  </a:cubicBezTo>
                  <a:cubicBezTo>
                    <a:pt x="17779" y="19273"/>
                    <a:pt x="17902" y="18509"/>
                    <a:pt x="17656" y="17988"/>
                  </a:cubicBezTo>
                  <a:cubicBezTo>
                    <a:pt x="18149" y="18231"/>
                    <a:pt x="18765" y="18093"/>
                    <a:pt x="19135" y="17676"/>
                  </a:cubicBezTo>
                  <a:cubicBezTo>
                    <a:pt x="19536" y="17190"/>
                    <a:pt x="19597" y="16599"/>
                    <a:pt x="19381" y="16044"/>
                  </a:cubicBezTo>
                  <a:cubicBezTo>
                    <a:pt x="19751" y="15974"/>
                    <a:pt x="20121" y="15696"/>
                    <a:pt x="20306" y="15349"/>
                  </a:cubicBezTo>
                  <a:cubicBezTo>
                    <a:pt x="20583" y="14828"/>
                    <a:pt x="20522" y="14238"/>
                    <a:pt x="20244" y="13786"/>
                  </a:cubicBezTo>
                  <a:cubicBezTo>
                    <a:pt x="20398" y="13682"/>
                    <a:pt x="20491" y="13543"/>
                    <a:pt x="20583" y="13370"/>
                  </a:cubicBezTo>
                  <a:cubicBezTo>
                    <a:pt x="20830" y="12918"/>
                    <a:pt x="20799" y="12328"/>
                    <a:pt x="20583" y="11876"/>
                  </a:cubicBezTo>
                  <a:cubicBezTo>
                    <a:pt x="20583" y="11876"/>
                    <a:pt x="20583" y="11876"/>
                    <a:pt x="20614" y="11876"/>
                  </a:cubicBezTo>
                  <a:cubicBezTo>
                    <a:pt x="20891" y="11668"/>
                    <a:pt x="21107" y="11356"/>
                    <a:pt x="21199" y="10974"/>
                  </a:cubicBezTo>
                  <a:cubicBezTo>
                    <a:pt x="21292" y="10626"/>
                    <a:pt x="21261" y="10210"/>
                    <a:pt x="21076" y="9862"/>
                  </a:cubicBezTo>
                  <a:cubicBezTo>
                    <a:pt x="21045" y="9828"/>
                    <a:pt x="21045" y="9793"/>
                    <a:pt x="21015" y="9758"/>
                  </a:cubicBezTo>
                  <a:cubicBezTo>
                    <a:pt x="21076" y="9654"/>
                    <a:pt x="21169" y="9584"/>
                    <a:pt x="21199" y="9480"/>
                  </a:cubicBezTo>
                  <a:close/>
                </a:path>
              </a:pathLst>
            </a:custGeom>
            <a:solidFill>
              <a:schemeClr val="accent5"/>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744" name="9Slide.vn 6"/>
            <p:cNvSpPr/>
            <p:nvPr/>
          </p:nvSpPr>
          <p:spPr>
            <a:xfrm rot="747048">
              <a:off x="4503003" y="5387694"/>
              <a:ext cx="1413953" cy="1930226"/>
            </a:xfrm>
            <a:custGeom>
              <a:avLst/>
              <a:gdLst/>
              <a:ahLst/>
              <a:cxnLst>
                <a:cxn ang="0">
                  <a:pos x="wd2" y="hd2"/>
                </a:cxn>
                <a:cxn ang="5400000">
                  <a:pos x="wd2" y="hd2"/>
                </a:cxn>
                <a:cxn ang="10800000">
                  <a:pos x="wd2" y="hd2"/>
                </a:cxn>
                <a:cxn ang="16200000">
                  <a:pos x="wd2" y="hd2"/>
                </a:cxn>
              </a:cxnLst>
              <a:rect l="0" t="0" r="r" b="b"/>
              <a:pathLst>
                <a:path w="20364" h="21523" extrusionOk="0">
                  <a:moveTo>
                    <a:pt x="18068" y="3562"/>
                  </a:moveTo>
                  <a:cubicBezTo>
                    <a:pt x="15672" y="2564"/>
                    <a:pt x="14995" y="4471"/>
                    <a:pt x="13819" y="4079"/>
                  </a:cubicBezTo>
                  <a:cubicBezTo>
                    <a:pt x="12686" y="3692"/>
                    <a:pt x="12279" y="7"/>
                    <a:pt x="12279" y="7"/>
                  </a:cubicBezTo>
                  <a:cubicBezTo>
                    <a:pt x="11105" y="-77"/>
                    <a:pt x="9655" y="616"/>
                    <a:pt x="9655" y="616"/>
                  </a:cubicBezTo>
                  <a:cubicBezTo>
                    <a:pt x="9431" y="5035"/>
                    <a:pt x="13412" y="6119"/>
                    <a:pt x="11420" y="10968"/>
                  </a:cubicBezTo>
                  <a:cubicBezTo>
                    <a:pt x="10742" y="12574"/>
                    <a:pt x="9399" y="12365"/>
                    <a:pt x="8133" y="11369"/>
                  </a:cubicBezTo>
                  <a:cubicBezTo>
                    <a:pt x="7137" y="10547"/>
                    <a:pt x="5586" y="10450"/>
                    <a:pt x="5044" y="10667"/>
                  </a:cubicBezTo>
                  <a:cubicBezTo>
                    <a:pt x="4909" y="10796"/>
                    <a:pt x="4818" y="10968"/>
                    <a:pt x="4773" y="11143"/>
                  </a:cubicBezTo>
                  <a:cubicBezTo>
                    <a:pt x="4729" y="11274"/>
                    <a:pt x="4592" y="11360"/>
                    <a:pt x="4457" y="11360"/>
                  </a:cubicBezTo>
                  <a:lnTo>
                    <a:pt x="4366" y="11360"/>
                  </a:lnTo>
                  <a:cubicBezTo>
                    <a:pt x="4231" y="11317"/>
                    <a:pt x="4140" y="11143"/>
                    <a:pt x="4187" y="10968"/>
                  </a:cubicBezTo>
                  <a:cubicBezTo>
                    <a:pt x="4275" y="10667"/>
                    <a:pt x="4457" y="10407"/>
                    <a:pt x="4636" y="10191"/>
                  </a:cubicBezTo>
                  <a:cubicBezTo>
                    <a:pt x="4366" y="9628"/>
                    <a:pt x="3072" y="8575"/>
                    <a:pt x="2332" y="9628"/>
                  </a:cubicBezTo>
                  <a:cubicBezTo>
                    <a:pt x="1592" y="10680"/>
                    <a:pt x="-683" y="12738"/>
                    <a:pt x="200" y="16504"/>
                  </a:cubicBezTo>
                  <a:cubicBezTo>
                    <a:pt x="1083" y="20270"/>
                    <a:pt x="1769" y="21523"/>
                    <a:pt x="2067" y="21523"/>
                  </a:cubicBezTo>
                  <a:cubicBezTo>
                    <a:pt x="2364" y="21523"/>
                    <a:pt x="2444" y="21517"/>
                    <a:pt x="2656" y="21400"/>
                  </a:cubicBezTo>
                  <a:cubicBezTo>
                    <a:pt x="2868" y="21286"/>
                    <a:pt x="2416" y="17012"/>
                    <a:pt x="2422" y="15824"/>
                  </a:cubicBezTo>
                  <a:cubicBezTo>
                    <a:pt x="2428" y="14634"/>
                    <a:pt x="2376" y="15215"/>
                    <a:pt x="2693" y="14263"/>
                  </a:cubicBezTo>
                  <a:cubicBezTo>
                    <a:pt x="2604" y="14306"/>
                    <a:pt x="2557" y="14306"/>
                    <a:pt x="2513" y="14306"/>
                  </a:cubicBezTo>
                  <a:cubicBezTo>
                    <a:pt x="2243" y="14306"/>
                    <a:pt x="2013" y="14263"/>
                    <a:pt x="1787" y="14175"/>
                  </a:cubicBezTo>
                  <a:cubicBezTo>
                    <a:pt x="1606" y="14089"/>
                    <a:pt x="1517" y="13915"/>
                    <a:pt x="1606" y="13786"/>
                  </a:cubicBezTo>
                  <a:cubicBezTo>
                    <a:pt x="1652" y="13613"/>
                    <a:pt x="1834" y="13525"/>
                    <a:pt x="1969" y="13613"/>
                  </a:cubicBezTo>
                  <a:cubicBezTo>
                    <a:pt x="2513" y="13786"/>
                    <a:pt x="2874" y="13657"/>
                    <a:pt x="3100" y="13525"/>
                  </a:cubicBezTo>
                  <a:cubicBezTo>
                    <a:pt x="3418" y="13310"/>
                    <a:pt x="3598" y="12963"/>
                    <a:pt x="3598" y="12617"/>
                  </a:cubicBezTo>
                  <a:lnTo>
                    <a:pt x="3598" y="12486"/>
                  </a:lnTo>
                  <a:cubicBezTo>
                    <a:pt x="3614" y="12473"/>
                    <a:pt x="3628" y="12456"/>
                    <a:pt x="3644" y="12443"/>
                  </a:cubicBezTo>
                  <a:lnTo>
                    <a:pt x="3644" y="12400"/>
                  </a:lnTo>
                  <a:lnTo>
                    <a:pt x="3689" y="12400"/>
                  </a:lnTo>
                  <a:lnTo>
                    <a:pt x="3689" y="12357"/>
                  </a:lnTo>
                  <a:lnTo>
                    <a:pt x="3733" y="12357"/>
                  </a:lnTo>
                  <a:lnTo>
                    <a:pt x="3733" y="12314"/>
                  </a:lnTo>
                  <a:lnTo>
                    <a:pt x="3914" y="12314"/>
                  </a:lnTo>
                  <a:cubicBezTo>
                    <a:pt x="3961" y="12314"/>
                    <a:pt x="4005" y="12314"/>
                    <a:pt x="4050" y="12357"/>
                  </a:cubicBezTo>
                  <a:lnTo>
                    <a:pt x="4094" y="12357"/>
                  </a:lnTo>
                  <a:lnTo>
                    <a:pt x="4094" y="12400"/>
                  </a:lnTo>
                  <a:lnTo>
                    <a:pt x="4140" y="12400"/>
                  </a:lnTo>
                  <a:lnTo>
                    <a:pt x="4140" y="12443"/>
                  </a:lnTo>
                  <a:lnTo>
                    <a:pt x="4187" y="12443"/>
                  </a:lnTo>
                  <a:lnTo>
                    <a:pt x="4187" y="12531"/>
                  </a:lnTo>
                  <a:cubicBezTo>
                    <a:pt x="4187" y="12531"/>
                    <a:pt x="4366" y="13396"/>
                    <a:pt x="4862" y="14350"/>
                  </a:cubicBezTo>
                  <a:cubicBezTo>
                    <a:pt x="5586" y="15346"/>
                    <a:pt x="6580" y="16820"/>
                    <a:pt x="9341" y="17470"/>
                  </a:cubicBezTo>
                  <a:cubicBezTo>
                    <a:pt x="14043" y="18596"/>
                    <a:pt x="17842" y="15953"/>
                    <a:pt x="19699" y="11838"/>
                  </a:cubicBezTo>
                  <a:cubicBezTo>
                    <a:pt x="20917" y="9281"/>
                    <a:pt x="20512" y="4602"/>
                    <a:pt x="18068" y="3562"/>
                  </a:cubicBezTo>
                  <a:close/>
                </a:path>
              </a:pathLst>
            </a:custGeom>
            <a:solidFill>
              <a:schemeClr val="accent5"/>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745" name="9Slide.vn 7"/>
            <p:cNvSpPr/>
            <p:nvPr/>
          </p:nvSpPr>
          <p:spPr>
            <a:xfrm>
              <a:off x="4560879" y="2323103"/>
              <a:ext cx="502415" cy="1679681"/>
            </a:xfrm>
            <a:custGeom>
              <a:avLst/>
              <a:gdLst/>
              <a:ahLst/>
              <a:cxnLst>
                <a:cxn ang="0">
                  <a:pos x="wd2" y="hd2"/>
                </a:cxn>
                <a:cxn ang="5400000">
                  <a:pos x="wd2" y="hd2"/>
                </a:cxn>
                <a:cxn ang="10800000">
                  <a:pos x="wd2" y="hd2"/>
                </a:cxn>
                <a:cxn ang="16200000">
                  <a:pos x="wd2" y="hd2"/>
                </a:cxn>
              </a:cxnLst>
              <a:rect l="0" t="0" r="r" b="b"/>
              <a:pathLst>
                <a:path w="21600" h="21600" extrusionOk="0">
                  <a:moveTo>
                    <a:pt x="7713" y="0"/>
                  </a:moveTo>
                  <a:lnTo>
                    <a:pt x="13566" y="0"/>
                  </a:lnTo>
                  <a:lnTo>
                    <a:pt x="13658" y="1942"/>
                  </a:lnTo>
                  <a:cubicBezTo>
                    <a:pt x="13935" y="9051"/>
                    <a:pt x="14040" y="17970"/>
                    <a:pt x="14040" y="17970"/>
                  </a:cubicBezTo>
                  <a:lnTo>
                    <a:pt x="21600" y="19116"/>
                  </a:lnTo>
                  <a:cubicBezTo>
                    <a:pt x="21600" y="19116"/>
                    <a:pt x="21600" y="19116"/>
                    <a:pt x="21600" y="21409"/>
                  </a:cubicBezTo>
                  <a:cubicBezTo>
                    <a:pt x="21600" y="21409"/>
                    <a:pt x="21600" y="21409"/>
                    <a:pt x="12150" y="19880"/>
                  </a:cubicBezTo>
                  <a:cubicBezTo>
                    <a:pt x="12150" y="19880"/>
                    <a:pt x="12150" y="19880"/>
                    <a:pt x="0" y="21600"/>
                  </a:cubicBezTo>
                  <a:cubicBezTo>
                    <a:pt x="0" y="21600"/>
                    <a:pt x="0" y="21600"/>
                    <a:pt x="0" y="19307"/>
                  </a:cubicBezTo>
                  <a:cubicBezTo>
                    <a:pt x="0" y="19307"/>
                    <a:pt x="0" y="19307"/>
                    <a:pt x="7560" y="18065"/>
                  </a:cubicBezTo>
                  <a:cubicBezTo>
                    <a:pt x="7560" y="18065"/>
                    <a:pt x="7560" y="18065"/>
                    <a:pt x="7560" y="583"/>
                  </a:cubicBezTo>
                  <a:cubicBezTo>
                    <a:pt x="7560" y="583"/>
                    <a:pt x="7585" y="505"/>
                    <a:pt x="7623" y="370"/>
                  </a:cubicBezTo>
                  <a:close/>
                </a:path>
              </a:pathLst>
            </a:custGeom>
            <a:solidFill>
              <a:schemeClr val="accent4"/>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746" name="9Slide.vn 8"/>
            <p:cNvSpPr/>
            <p:nvPr/>
          </p:nvSpPr>
          <p:spPr>
            <a:xfrm rot="20375301">
              <a:off x="3737016" y="5598776"/>
              <a:ext cx="1299646" cy="734845"/>
            </a:xfrm>
            <a:custGeom>
              <a:avLst/>
              <a:gdLst/>
              <a:ahLst/>
              <a:cxnLst>
                <a:cxn ang="0">
                  <a:pos x="wd2" y="hd2"/>
                </a:cxn>
                <a:cxn ang="5400000">
                  <a:pos x="wd2" y="hd2"/>
                </a:cxn>
                <a:cxn ang="10800000">
                  <a:pos x="wd2" y="hd2"/>
                </a:cxn>
                <a:cxn ang="16200000">
                  <a:pos x="wd2" y="hd2"/>
                </a:cxn>
              </a:cxnLst>
              <a:rect l="0" t="0" r="r" b="b"/>
              <a:pathLst>
                <a:path w="20907" h="21600" extrusionOk="0">
                  <a:moveTo>
                    <a:pt x="20783" y="6263"/>
                  </a:moveTo>
                  <a:cubicBezTo>
                    <a:pt x="20783" y="6263"/>
                    <a:pt x="20783" y="6205"/>
                    <a:pt x="20783" y="6205"/>
                  </a:cubicBezTo>
                  <a:cubicBezTo>
                    <a:pt x="20463" y="4156"/>
                    <a:pt x="19450" y="2166"/>
                    <a:pt x="17637" y="176"/>
                  </a:cubicBezTo>
                  <a:cubicBezTo>
                    <a:pt x="17583" y="234"/>
                    <a:pt x="17477" y="234"/>
                    <a:pt x="17370" y="234"/>
                  </a:cubicBezTo>
                  <a:cubicBezTo>
                    <a:pt x="16197" y="234"/>
                    <a:pt x="14917" y="176"/>
                    <a:pt x="13743" y="117"/>
                  </a:cubicBezTo>
                  <a:cubicBezTo>
                    <a:pt x="12517" y="59"/>
                    <a:pt x="11397" y="0"/>
                    <a:pt x="10277" y="0"/>
                  </a:cubicBezTo>
                  <a:cubicBezTo>
                    <a:pt x="6810" y="0"/>
                    <a:pt x="3397" y="410"/>
                    <a:pt x="1743" y="3278"/>
                  </a:cubicBezTo>
                  <a:cubicBezTo>
                    <a:pt x="-550" y="7259"/>
                    <a:pt x="-70" y="11415"/>
                    <a:pt x="357" y="14985"/>
                  </a:cubicBezTo>
                  <a:cubicBezTo>
                    <a:pt x="463" y="15805"/>
                    <a:pt x="570" y="16566"/>
                    <a:pt x="623" y="17268"/>
                  </a:cubicBezTo>
                  <a:cubicBezTo>
                    <a:pt x="837" y="19844"/>
                    <a:pt x="1210" y="21600"/>
                    <a:pt x="2277" y="21600"/>
                  </a:cubicBezTo>
                  <a:cubicBezTo>
                    <a:pt x="3183" y="21600"/>
                    <a:pt x="4517" y="20663"/>
                    <a:pt x="6330" y="18790"/>
                  </a:cubicBezTo>
                  <a:cubicBezTo>
                    <a:pt x="6383" y="18732"/>
                    <a:pt x="6490" y="18732"/>
                    <a:pt x="6543" y="18673"/>
                  </a:cubicBezTo>
                  <a:cubicBezTo>
                    <a:pt x="6650" y="18673"/>
                    <a:pt x="17477" y="15044"/>
                    <a:pt x="19983" y="12176"/>
                  </a:cubicBezTo>
                  <a:cubicBezTo>
                    <a:pt x="20783" y="10127"/>
                    <a:pt x="21050" y="8312"/>
                    <a:pt x="20837" y="6556"/>
                  </a:cubicBezTo>
                  <a:cubicBezTo>
                    <a:pt x="20783" y="6439"/>
                    <a:pt x="20783" y="6380"/>
                    <a:pt x="20783" y="6263"/>
                  </a:cubicBezTo>
                </a:path>
              </a:pathLst>
            </a:custGeom>
            <a:solidFill>
              <a:schemeClr val="accent4"/>
            </a:solidFill>
            <a:ln w="12700" cap="flat">
              <a:noFill/>
              <a:miter lim="400000"/>
            </a:ln>
            <a:effectLst/>
          </p:spPr>
          <p:txBody>
            <a:bodyPr wrap="square" lIns="91439" tIns="91439" rIns="91439" bIns="91439" numCol="1" anchor="t">
              <a:noAutofit/>
            </a:bodyPr>
            <a:lstStyle/>
            <a:p>
              <a:endParaRPr>
                <a:solidFill>
                  <a:srgbClr val="7E7E7E"/>
                </a:solidFill>
              </a:endParaRPr>
            </a:p>
          </p:txBody>
        </p:sp>
        <p:grpSp>
          <p:nvGrpSpPr>
            <p:cNvPr id="1749" name="Group 10"/>
            <p:cNvGrpSpPr/>
            <p:nvPr/>
          </p:nvGrpSpPr>
          <p:grpSpPr>
            <a:xfrm>
              <a:off x="3653144" y="3078959"/>
              <a:ext cx="2338070" cy="2717309"/>
              <a:chOff x="0" y="0"/>
              <a:chExt cx="2338068" cy="2717307"/>
            </a:xfrm>
          </p:grpSpPr>
          <p:sp>
            <p:nvSpPr>
              <p:cNvPr id="1747" name="9Slide.vn 9"/>
              <p:cNvSpPr/>
              <p:nvPr/>
            </p:nvSpPr>
            <p:spPr>
              <a:xfrm>
                <a:off x="-1" y="0"/>
                <a:ext cx="962341" cy="2717308"/>
              </a:xfrm>
              <a:custGeom>
                <a:avLst/>
                <a:gdLst/>
                <a:ahLst/>
                <a:cxnLst>
                  <a:cxn ang="0">
                    <a:pos x="wd2" y="hd2"/>
                  </a:cxn>
                  <a:cxn ang="5400000">
                    <a:pos x="wd2" y="hd2"/>
                  </a:cxn>
                  <a:cxn ang="10800000">
                    <a:pos x="wd2" y="hd2"/>
                  </a:cxn>
                  <a:cxn ang="16200000">
                    <a:pos x="wd2" y="hd2"/>
                  </a:cxn>
                </a:cxnLst>
                <a:rect l="0" t="0" r="r" b="b"/>
                <a:pathLst>
                  <a:path w="21165" h="21579" extrusionOk="0">
                    <a:moveTo>
                      <a:pt x="21131" y="12379"/>
                    </a:moveTo>
                    <a:cubicBezTo>
                      <a:pt x="21131" y="12379"/>
                      <a:pt x="21062" y="12379"/>
                      <a:pt x="20993" y="12379"/>
                    </a:cubicBezTo>
                    <a:cubicBezTo>
                      <a:pt x="20993" y="12043"/>
                      <a:pt x="20924" y="11680"/>
                      <a:pt x="20855" y="11317"/>
                    </a:cubicBezTo>
                    <a:cubicBezTo>
                      <a:pt x="20786" y="11038"/>
                      <a:pt x="20786" y="10423"/>
                      <a:pt x="20855" y="9584"/>
                    </a:cubicBezTo>
                    <a:cubicBezTo>
                      <a:pt x="20993" y="6930"/>
                      <a:pt x="21407" y="727"/>
                      <a:pt x="17957" y="168"/>
                    </a:cubicBezTo>
                    <a:cubicBezTo>
                      <a:pt x="17335" y="56"/>
                      <a:pt x="16645" y="0"/>
                      <a:pt x="16093" y="0"/>
                    </a:cubicBezTo>
                    <a:cubicBezTo>
                      <a:pt x="12850" y="0"/>
                      <a:pt x="10296" y="1593"/>
                      <a:pt x="8088" y="3018"/>
                    </a:cubicBezTo>
                    <a:cubicBezTo>
                      <a:pt x="7881" y="3186"/>
                      <a:pt x="7605" y="3353"/>
                      <a:pt x="7329" y="3493"/>
                    </a:cubicBezTo>
                    <a:cubicBezTo>
                      <a:pt x="4914" y="5030"/>
                      <a:pt x="2498" y="6790"/>
                      <a:pt x="1187" y="8942"/>
                    </a:cubicBezTo>
                    <a:cubicBezTo>
                      <a:pt x="566" y="9752"/>
                      <a:pt x="704" y="9333"/>
                      <a:pt x="497" y="10255"/>
                    </a:cubicBezTo>
                    <a:cubicBezTo>
                      <a:pt x="152" y="11065"/>
                      <a:pt x="14" y="11904"/>
                      <a:pt x="83" y="12826"/>
                    </a:cubicBezTo>
                    <a:cubicBezTo>
                      <a:pt x="152" y="13972"/>
                      <a:pt x="83" y="15173"/>
                      <a:pt x="83" y="16291"/>
                    </a:cubicBezTo>
                    <a:cubicBezTo>
                      <a:pt x="-55" y="18554"/>
                      <a:pt x="-193" y="20901"/>
                      <a:pt x="1187" y="21460"/>
                    </a:cubicBezTo>
                    <a:cubicBezTo>
                      <a:pt x="1463" y="21600"/>
                      <a:pt x="1739" y="21600"/>
                      <a:pt x="2222" y="21544"/>
                    </a:cubicBezTo>
                    <a:cubicBezTo>
                      <a:pt x="4914" y="21181"/>
                      <a:pt x="7122" y="20538"/>
                      <a:pt x="9882" y="19728"/>
                    </a:cubicBezTo>
                    <a:cubicBezTo>
                      <a:pt x="11194" y="19365"/>
                      <a:pt x="12643" y="18945"/>
                      <a:pt x="14230" y="18526"/>
                    </a:cubicBezTo>
                    <a:cubicBezTo>
                      <a:pt x="14713" y="18387"/>
                      <a:pt x="16852" y="17856"/>
                      <a:pt x="17335" y="17744"/>
                    </a:cubicBezTo>
                    <a:cubicBezTo>
                      <a:pt x="20648" y="16961"/>
                      <a:pt x="21338" y="14419"/>
                      <a:pt x="21131" y="12379"/>
                    </a:cubicBezTo>
                  </a:path>
                </a:pathLst>
              </a:custGeom>
              <a:solidFill>
                <a:schemeClr val="accent5"/>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748" name="9Slide.vn 10"/>
              <p:cNvSpPr/>
              <p:nvPr/>
            </p:nvSpPr>
            <p:spPr>
              <a:xfrm>
                <a:off x="1378650" y="0"/>
                <a:ext cx="959419" cy="2714288"/>
              </a:xfrm>
              <a:custGeom>
                <a:avLst/>
                <a:gdLst/>
                <a:ahLst/>
                <a:cxnLst>
                  <a:cxn ang="0">
                    <a:pos x="wd2" y="hd2"/>
                  </a:cxn>
                  <a:cxn ang="5400000">
                    <a:pos x="wd2" y="hd2"/>
                  </a:cxn>
                  <a:cxn ang="10800000">
                    <a:pos x="wd2" y="hd2"/>
                  </a:cxn>
                  <a:cxn ang="16200000">
                    <a:pos x="wd2" y="hd2"/>
                  </a:cxn>
                </a:cxnLst>
                <a:rect l="0" t="0" r="r" b="b"/>
                <a:pathLst>
                  <a:path w="21100" h="21600" extrusionOk="0">
                    <a:moveTo>
                      <a:pt x="21017" y="16312"/>
                    </a:moveTo>
                    <a:cubicBezTo>
                      <a:pt x="20948" y="15193"/>
                      <a:pt x="20879" y="13990"/>
                      <a:pt x="20948" y="12842"/>
                    </a:cubicBezTo>
                    <a:cubicBezTo>
                      <a:pt x="21017" y="11919"/>
                      <a:pt x="20879" y="11080"/>
                      <a:pt x="20603" y="10268"/>
                    </a:cubicBezTo>
                    <a:cubicBezTo>
                      <a:pt x="20465" y="9765"/>
                      <a:pt x="20672" y="10268"/>
                      <a:pt x="19913" y="8953"/>
                    </a:cubicBezTo>
                    <a:cubicBezTo>
                      <a:pt x="18533" y="6799"/>
                      <a:pt x="16117" y="5036"/>
                      <a:pt x="13702" y="3497"/>
                    </a:cubicBezTo>
                    <a:cubicBezTo>
                      <a:pt x="13495" y="3358"/>
                      <a:pt x="13219" y="3190"/>
                      <a:pt x="12943" y="3022"/>
                    </a:cubicBezTo>
                    <a:cubicBezTo>
                      <a:pt x="10735" y="1595"/>
                      <a:pt x="8250" y="0"/>
                      <a:pt x="5007" y="0"/>
                    </a:cubicBezTo>
                    <a:cubicBezTo>
                      <a:pt x="4386" y="0"/>
                      <a:pt x="3765" y="56"/>
                      <a:pt x="3143" y="168"/>
                    </a:cubicBezTo>
                    <a:cubicBezTo>
                      <a:pt x="-307" y="727"/>
                      <a:pt x="38" y="6939"/>
                      <a:pt x="245" y="9597"/>
                    </a:cubicBezTo>
                    <a:cubicBezTo>
                      <a:pt x="245" y="10436"/>
                      <a:pt x="314" y="11052"/>
                      <a:pt x="245" y="11332"/>
                    </a:cubicBezTo>
                    <a:cubicBezTo>
                      <a:pt x="176" y="11723"/>
                      <a:pt x="107" y="12087"/>
                      <a:pt x="38" y="12451"/>
                    </a:cubicBezTo>
                    <a:cubicBezTo>
                      <a:pt x="38" y="12451"/>
                      <a:pt x="38" y="12451"/>
                      <a:pt x="38" y="12451"/>
                    </a:cubicBezTo>
                    <a:cubicBezTo>
                      <a:pt x="-169" y="14493"/>
                      <a:pt x="383" y="16983"/>
                      <a:pt x="3696" y="17767"/>
                    </a:cubicBezTo>
                    <a:cubicBezTo>
                      <a:pt x="4248" y="17879"/>
                      <a:pt x="6387" y="18438"/>
                      <a:pt x="6870" y="18550"/>
                    </a:cubicBezTo>
                    <a:cubicBezTo>
                      <a:pt x="8457" y="18970"/>
                      <a:pt x="9906" y="19390"/>
                      <a:pt x="11149" y="19753"/>
                    </a:cubicBezTo>
                    <a:cubicBezTo>
                      <a:pt x="13909" y="20565"/>
                      <a:pt x="16117" y="21208"/>
                      <a:pt x="18809" y="21572"/>
                    </a:cubicBezTo>
                    <a:cubicBezTo>
                      <a:pt x="19016" y="21600"/>
                      <a:pt x="19154" y="21600"/>
                      <a:pt x="19361" y="21600"/>
                    </a:cubicBezTo>
                    <a:cubicBezTo>
                      <a:pt x="19568" y="21600"/>
                      <a:pt x="19775" y="21572"/>
                      <a:pt x="19913" y="21488"/>
                    </a:cubicBezTo>
                    <a:cubicBezTo>
                      <a:pt x="21293" y="20928"/>
                      <a:pt x="21155" y="18578"/>
                      <a:pt x="21017" y="16312"/>
                    </a:cubicBezTo>
                  </a:path>
                </a:pathLst>
              </a:custGeom>
              <a:solidFill>
                <a:schemeClr val="accent5"/>
              </a:solidFill>
              <a:ln w="12700" cap="flat">
                <a:noFill/>
                <a:miter lim="400000"/>
              </a:ln>
              <a:effectLst/>
            </p:spPr>
            <p:txBody>
              <a:bodyPr wrap="square" lIns="91439" tIns="91439" rIns="91439" bIns="91439" numCol="1" anchor="t">
                <a:noAutofit/>
              </a:bodyPr>
              <a:lstStyle/>
              <a:p>
                <a:endParaRPr>
                  <a:solidFill>
                    <a:srgbClr val="7E7E7E"/>
                  </a:solidFill>
                </a:endParaRPr>
              </a:p>
            </p:txBody>
          </p:sp>
        </p:grpSp>
      </p:grpSp>
      <p:sp>
        <p:nvSpPr>
          <p:cNvPr id="1751" name="9Slide.vn 11"/>
          <p:cNvSpPr txBox="1"/>
          <p:nvPr/>
        </p:nvSpPr>
        <p:spPr>
          <a:xfrm>
            <a:off x="2774103" y="3890495"/>
            <a:ext cx="4689066"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r">
              <a:defRPr b="1">
                <a:solidFill>
                  <a:schemeClr val="accent6"/>
                </a:solidFill>
              </a:defRPr>
            </a:lvl1pPr>
          </a:lstStyle>
          <a:p>
            <a:r>
              <a:t>Headache &amp; Malaise</a:t>
            </a:r>
          </a:p>
        </p:txBody>
      </p:sp>
      <p:sp>
        <p:nvSpPr>
          <p:cNvPr id="1752" name="9Slide.vn 12"/>
          <p:cNvSpPr txBox="1"/>
          <p:nvPr/>
        </p:nvSpPr>
        <p:spPr>
          <a:xfrm>
            <a:off x="16997607" y="3890495"/>
            <a:ext cx="3956543"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solidFill>
                  <a:schemeClr val="accent6"/>
                </a:solidFill>
              </a:defRPr>
            </a:lvl1pPr>
          </a:lstStyle>
          <a:p>
            <a:r>
              <a:t>Runny Nose</a:t>
            </a:r>
          </a:p>
        </p:txBody>
      </p:sp>
      <p:sp>
        <p:nvSpPr>
          <p:cNvPr id="1753" name="9Slide.vn 13"/>
          <p:cNvSpPr txBox="1"/>
          <p:nvPr/>
        </p:nvSpPr>
        <p:spPr>
          <a:xfrm>
            <a:off x="16997607" y="8465101"/>
            <a:ext cx="3956543"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solidFill>
                  <a:schemeClr val="accent6"/>
                </a:solidFill>
              </a:defRPr>
            </a:lvl1pPr>
          </a:lstStyle>
          <a:p>
            <a:r>
              <a:t>Muscle Pain</a:t>
            </a:r>
          </a:p>
        </p:txBody>
      </p:sp>
      <p:sp>
        <p:nvSpPr>
          <p:cNvPr id="1754" name="9Slide.vn 14"/>
          <p:cNvSpPr txBox="1"/>
          <p:nvPr/>
        </p:nvSpPr>
        <p:spPr>
          <a:xfrm>
            <a:off x="2459346" y="8392277"/>
            <a:ext cx="4998533"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r">
              <a:defRPr b="1">
                <a:solidFill>
                  <a:schemeClr val="accent6"/>
                </a:solidFill>
              </a:defRPr>
            </a:lvl1pPr>
          </a:lstStyle>
          <a:p>
            <a:r>
              <a:t>Cough or Sore Throat</a:t>
            </a:r>
          </a:p>
        </p:txBody>
      </p:sp>
      <p:sp>
        <p:nvSpPr>
          <p:cNvPr id="1755" name="9Slide.vn 15"/>
          <p:cNvSpPr txBox="1"/>
          <p:nvPr/>
        </p:nvSpPr>
        <p:spPr>
          <a:xfrm>
            <a:off x="3043664" y="4529561"/>
            <a:ext cx="441950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r">
              <a:lnSpc>
                <a:spcPct val="150000"/>
              </a:lnSpc>
              <a:defRPr sz="2800"/>
            </a:lvl1pPr>
          </a:lstStyle>
          <a:p>
            <a:r>
              <a:rPr>
                <a:solidFill>
                  <a:srgbClr val="7E7E7E"/>
                </a:solidFill>
              </a:rPr>
              <a:t>Lorem ipsum dolor sit amet, adipiscing elit. Mauris sed nulla et ex bibendum.</a:t>
            </a:r>
          </a:p>
        </p:txBody>
      </p:sp>
      <p:sp>
        <p:nvSpPr>
          <p:cNvPr id="1756" name="9Slide.vn 16"/>
          <p:cNvSpPr txBox="1"/>
          <p:nvPr/>
        </p:nvSpPr>
        <p:spPr>
          <a:xfrm>
            <a:off x="16997607" y="4529561"/>
            <a:ext cx="441950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adipiscing elit. Mauris sed nulla et ex bibendum.</a:t>
            </a:r>
          </a:p>
        </p:txBody>
      </p:sp>
      <p:sp>
        <p:nvSpPr>
          <p:cNvPr id="1757" name="9Slide.vn 17"/>
          <p:cNvSpPr txBox="1"/>
          <p:nvPr/>
        </p:nvSpPr>
        <p:spPr>
          <a:xfrm>
            <a:off x="3038374" y="9054949"/>
            <a:ext cx="441950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r">
              <a:lnSpc>
                <a:spcPct val="150000"/>
              </a:lnSpc>
              <a:defRPr sz="2800"/>
            </a:lvl1pPr>
          </a:lstStyle>
          <a:p>
            <a:r>
              <a:rPr>
                <a:solidFill>
                  <a:srgbClr val="7E7E7E"/>
                </a:solidFill>
              </a:rPr>
              <a:t>Lorem ipsum dolor sit amet, adipiscing elit. Mauris sed nulla et ex bibendum.</a:t>
            </a:r>
          </a:p>
        </p:txBody>
      </p:sp>
      <p:sp>
        <p:nvSpPr>
          <p:cNvPr id="1758" name="9Slide.vn 18"/>
          <p:cNvSpPr txBox="1"/>
          <p:nvPr/>
        </p:nvSpPr>
        <p:spPr>
          <a:xfrm>
            <a:off x="16997607" y="9123195"/>
            <a:ext cx="441950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adipiscing elit. Mauris sed nulla et ex bibendum.</a:t>
            </a:r>
          </a:p>
        </p:txBody>
      </p:sp>
      <p:sp>
        <p:nvSpPr>
          <p:cNvPr id="1759" name="9Slide.vn 19"/>
          <p:cNvSpPr/>
          <p:nvPr/>
        </p:nvSpPr>
        <p:spPr>
          <a:xfrm>
            <a:off x="7925093" y="4268863"/>
            <a:ext cx="3890165" cy="1"/>
          </a:xfrm>
          <a:prstGeom prst="line">
            <a:avLst/>
          </a:prstGeom>
          <a:ln w="38100">
            <a:solidFill>
              <a:schemeClr val="accent6"/>
            </a:solidFill>
            <a:miter/>
            <a:headEnd type="oval"/>
            <a:tailEnd type="oval"/>
          </a:ln>
        </p:spPr>
        <p:txBody>
          <a:bodyPr tIns="91439" bIns="91439"/>
          <a:lstStyle/>
          <a:p>
            <a:endParaRPr/>
          </a:p>
        </p:txBody>
      </p:sp>
      <p:sp>
        <p:nvSpPr>
          <p:cNvPr id="1760" name="9Slide.vn 20"/>
          <p:cNvSpPr/>
          <p:nvPr/>
        </p:nvSpPr>
        <p:spPr>
          <a:xfrm flipV="1">
            <a:off x="7922271" y="6206150"/>
            <a:ext cx="4133286" cy="2541521"/>
          </a:xfrm>
          <a:prstGeom prst="line">
            <a:avLst/>
          </a:prstGeom>
          <a:ln w="38100">
            <a:solidFill>
              <a:schemeClr val="accent6"/>
            </a:solidFill>
            <a:miter/>
            <a:headEnd type="oval"/>
            <a:tailEnd type="oval"/>
          </a:ln>
        </p:spPr>
        <p:txBody>
          <a:bodyPr tIns="91439" bIns="91439"/>
          <a:lstStyle/>
          <a:p>
            <a:endParaRPr/>
          </a:p>
        </p:txBody>
      </p:sp>
      <p:sp>
        <p:nvSpPr>
          <p:cNvPr id="1761" name="9Slide.vn 21"/>
          <p:cNvSpPr/>
          <p:nvPr/>
        </p:nvSpPr>
        <p:spPr>
          <a:xfrm flipH="1">
            <a:off x="12090654" y="4276391"/>
            <a:ext cx="4459153" cy="617008"/>
          </a:xfrm>
          <a:prstGeom prst="line">
            <a:avLst/>
          </a:prstGeom>
          <a:ln w="38100">
            <a:solidFill>
              <a:schemeClr val="accent6"/>
            </a:solidFill>
            <a:miter/>
            <a:headEnd type="oval"/>
            <a:tailEnd type="oval"/>
          </a:ln>
        </p:spPr>
        <p:txBody>
          <a:bodyPr tIns="91439" bIns="91439"/>
          <a:lstStyle/>
          <a:p>
            <a:endParaRPr/>
          </a:p>
        </p:txBody>
      </p:sp>
      <p:sp>
        <p:nvSpPr>
          <p:cNvPr id="1762" name="9Slide.vn 22"/>
          <p:cNvSpPr/>
          <p:nvPr/>
        </p:nvSpPr>
        <p:spPr>
          <a:xfrm flipH="1">
            <a:off x="14554200" y="8844095"/>
            <a:ext cx="1995427" cy="1"/>
          </a:xfrm>
          <a:prstGeom prst="line">
            <a:avLst/>
          </a:prstGeom>
          <a:ln w="38100">
            <a:solidFill>
              <a:schemeClr val="accent6"/>
            </a:solidFill>
            <a:miter/>
            <a:headEnd type="oval"/>
            <a:tailEnd type="oval"/>
          </a:ln>
        </p:spPr>
        <p:txBody>
          <a:bodyPr tIns="91439" bIns="91439"/>
          <a:lstStyle/>
          <a:p>
            <a:endParaRPr/>
          </a:p>
        </p:txBody>
      </p:sp>
      <p:sp>
        <p:nvSpPr>
          <p:cNvPr id="1763" name="9Slide.vn 23"/>
          <p:cNvSpPr/>
          <p:nvPr/>
        </p:nvSpPr>
        <p:spPr>
          <a:xfrm rot="5116410">
            <a:off x="16942448" y="5734134"/>
            <a:ext cx="13733989" cy="2277885"/>
          </a:xfrm>
          <a:custGeom>
            <a:avLst/>
            <a:gdLst/>
            <a:ahLst/>
            <a:cxnLst>
              <a:cxn ang="0">
                <a:pos x="wd2" y="hd2"/>
              </a:cxn>
              <a:cxn ang="5400000">
                <a:pos x="wd2" y="hd2"/>
              </a:cxn>
              <a:cxn ang="10800000">
                <a:pos x="wd2" y="hd2"/>
              </a:cxn>
              <a:cxn ang="16200000">
                <a:pos x="wd2" y="hd2"/>
              </a:cxn>
            </a:cxnLst>
            <a:rect l="0" t="0" r="r" b="b"/>
            <a:pathLst>
              <a:path w="21600" h="19681" extrusionOk="0">
                <a:moveTo>
                  <a:pt x="0" y="6754"/>
                </a:moveTo>
                <a:lnTo>
                  <a:pt x="102" y="0"/>
                </a:lnTo>
                <a:lnTo>
                  <a:pt x="21600" y="9765"/>
                </a:lnTo>
                <a:lnTo>
                  <a:pt x="21580" y="11124"/>
                </a:lnTo>
                <a:lnTo>
                  <a:pt x="20896" y="12000"/>
                </a:lnTo>
                <a:cubicBezTo>
                  <a:pt x="20027" y="13187"/>
                  <a:pt x="19163" y="14552"/>
                  <a:pt x="18301" y="15798"/>
                </a:cubicBezTo>
                <a:cubicBezTo>
                  <a:pt x="16002" y="19119"/>
                  <a:pt x="13543" y="21600"/>
                  <a:pt x="11277" y="17666"/>
                </a:cubicBezTo>
                <a:cubicBezTo>
                  <a:pt x="9297" y="14229"/>
                  <a:pt x="7607" y="6098"/>
                  <a:pt x="5548" y="4626"/>
                </a:cubicBezTo>
                <a:cubicBezTo>
                  <a:pt x="3866" y="3424"/>
                  <a:pt x="2175" y="6872"/>
                  <a:pt x="489" y="6903"/>
                </a:cubicBezTo>
                <a:close/>
              </a:path>
            </a:pathLst>
          </a:custGeom>
          <a:solidFill>
            <a:schemeClr val="accent1"/>
          </a:solidFill>
          <a:ln w="12700">
            <a:miter lim="400000"/>
          </a:ln>
        </p:spPr>
        <p:txBody>
          <a:bodyPr tIns="91439" bIns="91439" anchor="ctr"/>
          <a:lstStyle/>
          <a:p>
            <a:endParaRPr>
              <a:solidFill>
                <a:srgbClr val="7E7E7E"/>
              </a:solidFill>
            </a:endParaRPr>
          </a:p>
        </p:txBody>
      </p:sp>
      <p:pic>
        <p:nvPicPr>
          <p:cNvPr id="26" name="Picture Placeholder 2">
            <a:extLst>
              <a:ext uri="{FF2B5EF4-FFF2-40B4-BE49-F238E27FC236}">
                <a16:creationId xmlns:a16="http://schemas.microsoft.com/office/drawing/2014/main" id="{A0C2C410-AD97-4DE1-B891-A1E1460D0BE4}"/>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740"/>
                                        </p:tgtEl>
                                        <p:attrNameLst>
                                          <p:attrName>style.visibility</p:attrName>
                                        </p:attrNameLst>
                                      </p:cBhvr>
                                      <p:to>
                                        <p:strVal val="visible"/>
                                      </p:to>
                                    </p:set>
                                    <p:anim calcmode="lin" valueType="num">
                                      <p:cBhvr>
                                        <p:cTn id="7" dur="1000" fill="hold"/>
                                        <p:tgtEl>
                                          <p:spTgt spid="1740"/>
                                        </p:tgtEl>
                                        <p:attrNameLst>
                                          <p:attrName>ppt_x</p:attrName>
                                        </p:attrNameLst>
                                      </p:cBhvr>
                                      <p:tavLst>
                                        <p:tav tm="0">
                                          <p:val>
                                            <p:strVal val="0-#ppt_w/2"/>
                                          </p:val>
                                        </p:tav>
                                        <p:tav tm="100000">
                                          <p:val>
                                            <p:strVal val="#ppt_x"/>
                                          </p:val>
                                        </p:tav>
                                      </p:tavLst>
                                    </p:anim>
                                    <p:anim calcmode="lin" valueType="num">
                                      <p:cBhvr>
                                        <p:cTn id="8" dur="1000" fill="hold"/>
                                        <p:tgtEl>
                                          <p:spTgt spid="174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1763"/>
                                        </p:tgtEl>
                                        <p:attrNameLst>
                                          <p:attrName>style.visibility</p:attrName>
                                        </p:attrNameLst>
                                      </p:cBhvr>
                                      <p:to>
                                        <p:strVal val="visible"/>
                                      </p:to>
                                    </p:set>
                                    <p:anim calcmode="lin" valueType="num">
                                      <p:cBhvr>
                                        <p:cTn id="12" dur="1000" fill="hold"/>
                                        <p:tgtEl>
                                          <p:spTgt spid="1763"/>
                                        </p:tgtEl>
                                        <p:attrNameLst>
                                          <p:attrName>ppt_x</p:attrName>
                                        </p:attrNameLst>
                                      </p:cBhvr>
                                      <p:tavLst>
                                        <p:tav tm="0">
                                          <p:val>
                                            <p:strVal val="1+#ppt_w/2"/>
                                          </p:val>
                                        </p:tav>
                                        <p:tav tm="100000">
                                          <p:val>
                                            <p:strVal val="#ppt_x"/>
                                          </p:val>
                                        </p:tav>
                                      </p:tavLst>
                                    </p:anim>
                                    <p:anim calcmode="lin" valueType="num">
                                      <p:cBhvr>
                                        <p:cTn id="13" dur="1000" fill="hold"/>
                                        <p:tgtEl>
                                          <p:spTgt spid="176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1750"/>
                                        </p:tgtEl>
                                        <p:attrNameLst>
                                          <p:attrName>style.visibility</p:attrName>
                                        </p:attrNameLst>
                                      </p:cBhvr>
                                      <p:to>
                                        <p:strVal val="visible"/>
                                      </p:to>
                                    </p:set>
                                    <p:anim calcmode="lin" valueType="num">
                                      <p:cBhvr>
                                        <p:cTn id="17" dur="1000" fill="hold"/>
                                        <p:tgtEl>
                                          <p:spTgt spid="1750"/>
                                        </p:tgtEl>
                                        <p:attrNameLst>
                                          <p:attrName>ppt_x</p:attrName>
                                        </p:attrNameLst>
                                      </p:cBhvr>
                                      <p:tavLst>
                                        <p:tav tm="0">
                                          <p:val>
                                            <p:strVal val="#ppt_x"/>
                                          </p:val>
                                        </p:tav>
                                        <p:tav tm="100000">
                                          <p:val>
                                            <p:strVal val="#ppt_x"/>
                                          </p:val>
                                        </p:tav>
                                      </p:tavLst>
                                    </p:anim>
                                    <p:anim calcmode="lin" valueType="num">
                                      <p:cBhvr>
                                        <p:cTn id="18" dur="1000" fill="hold"/>
                                        <p:tgtEl>
                                          <p:spTgt spid="175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4" nodeType="afterEffect">
                                  <p:stCondLst>
                                    <p:cond delay="0"/>
                                  </p:stCondLst>
                                  <p:iterate>
                                    <p:tmAbs val="0"/>
                                  </p:iterate>
                                  <p:childTnLst>
                                    <p:set>
                                      <p:cBhvr>
                                        <p:cTn id="21" fill="hold"/>
                                        <p:tgtEl>
                                          <p:spTgt spid="1741"/>
                                        </p:tgtEl>
                                        <p:attrNameLst>
                                          <p:attrName>style.visibility</p:attrName>
                                        </p:attrNameLst>
                                      </p:cBhvr>
                                      <p:to>
                                        <p:strVal val="visible"/>
                                      </p:to>
                                    </p:set>
                                    <p:anim calcmode="lin" valueType="num">
                                      <p:cBhvr>
                                        <p:cTn id="22" dur="1000" fill="hold"/>
                                        <p:tgtEl>
                                          <p:spTgt spid="1741"/>
                                        </p:tgtEl>
                                        <p:attrNameLst>
                                          <p:attrName>ppt_x</p:attrName>
                                        </p:attrNameLst>
                                      </p:cBhvr>
                                      <p:tavLst>
                                        <p:tav tm="0">
                                          <p:val>
                                            <p:strVal val="#ppt_x"/>
                                          </p:val>
                                        </p:tav>
                                        <p:tav tm="100000">
                                          <p:val>
                                            <p:strVal val="#ppt_x"/>
                                          </p:val>
                                        </p:tav>
                                      </p:tavLst>
                                    </p:anim>
                                    <p:anim calcmode="lin" valueType="num">
                                      <p:cBhvr>
                                        <p:cTn id="23" dur="1000" fill="hold"/>
                                        <p:tgtEl>
                                          <p:spTgt spid="1741"/>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2" presetClass="entr" presetSubtype="2" fill="hold" grpId="5" nodeType="afterEffect">
                                  <p:stCondLst>
                                    <p:cond delay="0"/>
                                  </p:stCondLst>
                                  <p:iterate>
                                    <p:tmAbs val="0"/>
                                  </p:iterate>
                                  <p:childTnLst>
                                    <p:set>
                                      <p:cBhvr>
                                        <p:cTn id="26" fill="hold"/>
                                        <p:tgtEl>
                                          <p:spTgt spid="1759"/>
                                        </p:tgtEl>
                                        <p:attrNameLst>
                                          <p:attrName>style.visibility</p:attrName>
                                        </p:attrNameLst>
                                      </p:cBhvr>
                                      <p:to>
                                        <p:strVal val="visible"/>
                                      </p:to>
                                    </p:set>
                                    <p:animEffect transition="in" filter="wipe(right)">
                                      <p:cBhvr>
                                        <p:cTn id="27" dur="500"/>
                                        <p:tgtEl>
                                          <p:spTgt spid="1759"/>
                                        </p:tgtEl>
                                      </p:cBhvr>
                                    </p:animEffect>
                                  </p:childTnLst>
                                </p:cTn>
                              </p:par>
                            </p:childTnLst>
                          </p:cTn>
                        </p:par>
                        <p:par>
                          <p:cTn id="28" fill="hold">
                            <p:stCondLst>
                              <p:cond delay="4500"/>
                            </p:stCondLst>
                            <p:childTnLst>
                              <p:par>
                                <p:cTn id="29" presetID="9" presetClass="entr" fill="hold" grpId="6" nodeType="afterEffect">
                                  <p:stCondLst>
                                    <p:cond delay="0"/>
                                  </p:stCondLst>
                                  <p:iterate>
                                    <p:tmAbs val="0"/>
                                  </p:iterate>
                                  <p:childTnLst>
                                    <p:set>
                                      <p:cBhvr>
                                        <p:cTn id="30" fill="hold"/>
                                        <p:tgtEl>
                                          <p:spTgt spid="1751"/>
                                        </p:tgtEl>
                                        <p:attrNameLst>
                                          <p:attrName>style.visibility</p:attrName>
                                        </p:attrNameLst>
                                      </p:cBhvr>
                                      <p:to>
                                        <p:strVal val="visible"/>
                                      </p:to>
                                    </p:set>
                                    <p:animEffect transition="in" filter="dissolve">
                                      <p:cBhvr>
                                        <p:cTn id="31" dur="500"/>
                                        <p:tgtEl>
                                          <p:spTgt spid="1751"/>
                                        </p:tgtEl>
                                      </p:cBhvr>
                                    </p:animEffect>
                                  </p:childTnLst>
                                </p:cTn>
                              </p:par>
                            </p:childTnLst>
                          </p:cTn>
                        </p:par>
                        <p:par>
                          <p:cTn id="32" fill="hold">
                            <p:stCondLst>
                              <p:cond delay="5000"/>
                            </p:stCondLst>
                            <p:childTnLst>
                              <p:par>
                                <p:cTn id="33" presetID="9" presetClass="entr" fill="hold" grpId="7" nodeType="afterEffect">
                                  <p:stCondLst>
                                    <p:cond delay="0"/>
                                  </p:stCondLst>
                                  <p:iterate>
                                    <p:tmAbs val="0"/>
                                  </p:iterate>
                                  <p:childTnLst>
                                    <p:set>
                                      <p:cBhvr>
                                        <p:cTn id="34" fill="hold"/>
                                        <p:tgtEl>
                                          <p:spTgt spid="1755"/>
                                        </p:tgtEl>
                                        <p:attrNameLst>
                                          <p:attrName>style.visibility</p:attrName>
                                        </p:attrNameLst>
                                      </p:cBhvr>
                                      <p:to>
                                        <p:strVal val="visible"/>
                                      </p:to>
                                    </p:set>
                                    <p:animEffect transition="in" filter="dissolve">
                                      <p:cBhvr>
                                        <p:cTn id="35" dur="500"/>
                                        <p:tgtEl>
                                          <p:spTgt spid="1755"/>
                                        </p:tgtEl>
                                      </p:cBhvr>
                                    </p:animEffect>
                                  </p:childTnLst>
                                </p:cTn>
                              </p:par>
                            </p:childTnLst>
                          </p:cTn>
                        </p:par>
                        <p:par>
                          <p:cTn id="36" fill="hold">
                            <p:stCondLst>
                              <p:cond delay="5500"/>
                            </p:stCondLst>
                            <p:childTnLst>
                              <p:par>
                                <p:cTn id="37" presetID="22" presetClass="entr" presetSubtype="8" fill="hold" grpId="8" nodeType="afterEffect">
                                  <p:stCondLst>
                                    <p:cond delay="0"/>
                                  </p:stCondLst>
                                  <p:iterate>
                                    <p:tmAbs val="0"/>
                                  </p:iterate>
                                  <p:childTnLst>
                                    <p:set>
                                      <p:cBhvr>
                                        <p:cTn id="38" fill="hold"/>
                                        <p:tgtEl>
                                          <p:spTgt spid="1761"/>
                                        </p:tgtEl>
                                        <p:attrNameLst>
                                          <p:attrName>style.visibility</p:attrName>
                                        </p:attrNameLst>
                                      </p:cBhvr>
                                      <p:to>
                                        <p:strVal val="visible"/>
                                      </p:to>
                                    </p:set>
                                    <p:animEffect transition="in" filter="wipe(left)">
                                      <p:cBhvr>
                                        <p:cTn id="39" dur="500"/>
                                        <p:tgtEl>
                                          <p:spTgt spid="1761"/>
                                        </p:tgtEl>
                                      </p:cBhvr>
                                    </p:animEffect>
                                  </p:childTnLst>
                                </p:cTn>
                              </p:par>
                            </p:childTnLst>
                          </p:cTn>
                        </p:par>
                        <p:par>
                          <p:cTn id="40" fill="hold">
                            <p:stCondLst>
                              <p:cond delay="6000"/>
                            </p:stCondLst>
                            <p:childTnLst>
                              <p:par>
                                <p:cTn id="41" presetID="9" presetClass="entr" fill="hold" grpId="9" nodeType="afterEffect">
                                  <p:stCondLst>
                                    <p:cond delay="0"/>
                                  </p:stCondLst>
                                  <p:iterate>
                                    <p:tmAbs val="0"/>
                                  </p:iterate>
                                  <p:childTnLst>
                                    <p:set>
                                      <p:cBhvr>
                                        <p:cTn id="42" fill="hold"/>
                                        <p:tgtEl>
                                          <p:spTgt spid="1752"/>
                                        </p:tgtEl>
                                        <p:attrNameLst>
                                          <p:attrName>style.visibility</p:attrName>
                                        </p:attrNameLst>
                                      </p:cBhvr>
                                      <p:to>
                                        <p:strVal val="visible"/>
                                      </p:to>
                                    </p:set>
                                    <p:animEffect transition="in" filter="dissolve">
                                      <p:cBhvr>
                                        <p:cTn id="43" dur="500"/>
                                        <p:tgtEl>
                                          <p:spTgt spid="1752"/>
                                        </p:tgtEl>
                                      </p:cBhvr>
                                    </p:animEffect>
                                  </p:childTnLst>
                                </p:cTn>
                              </p:par>
                            </p:childTnLst>
                          </p:cTn>
                        </p:par>
                        <p:par>
                          <p:cTn id="44" fill="hold">
                            <p:stCondLst>
                              <p:cond delay="6500"/>
                            </p:stCondLst>
                            <p:childTnLst>
                              <p:par>
                                <p:cTn id="45" presetID="9" presetClass="entr" fill="hold" grpId="10" nodeType="afterEffect">
                                  <p:stCondLst>
                                    <p:cond delay="0"/>
                                  </p:stCondLst>
                                  <p:iterate>
                                    <p:tmAbs val="0"/>
                                  </p:iterate>
                                  <p:childTnLst>
                                    <p:set>
                                      <p:cBhvr>
                                        <p:cTn id="46" fill="hold"/>
                                        <p:tgtEl>
                                          <p:spTgt spid="1756"/>
                                        </p:tgtEl>
                                        <p:attrNameLst>
                                          <p:attrName>style.visibility</p:attrName>
                                        </p:attrNameLst>
                                      </p:cBhvr>
                                      <p:to>
                                        <p:strVal val="visible"/>
                                      </p:to>
                                    </p:set>
                                    <p:animEffect transition="in" filter="dissolve">
                                      <p:cBhvr>
                                        <p:cTn id="47" dur="500"/>
                                        <p:tgtEl>
                                          <p:spTgt spid="1756"/>
                                        </p:tgtEl>
                                      </p:cBhvr>
                                    </p:animEffect>
                                  </p:childTnLst>
                                </p:cTn>
                              </p:par>
                            </p:childTnLst>
                          </p:cTn>
                        </p:par>
                        <p:par>
                          <p:cTn id="48" fill="hold">
                            <p:stCondLst>
                              <p:cond delay="7000"/>
                            </p:stCondLst>
                            <p:childTnLst>
                              <p:par>
                                <p:cTn id="49" presetID="22" presetClass="entr" presetSubtype="2" fill="hold" grpId="11" nodeType="afterEffect">
                                  <p:stCondLst>
                                    <p:cond delay="0"/>
                                  </p:stCondLst>
                                  <p:iterate>
                                    <p:tmAbs val="0"/>
                                  </p:iterate>
                                  <p:childTnLst>
                                    <p:set>
                                      <p:cBhvr>
                                        <p:cTn id="50" fill="hold"/>
                                        <p:tgtEl>
                                          <p:spTgt spid="1760"/>
                                        </p:tgtEl>
                                        <p:attrNameLst>
                                          <p:attrName>style.visibility</p:attrName>
                                        </p:attrNameLst>
                                      </p:cBhvr>
                                      <p:to>
                                        <p:strVal val="visible"/>
                                      </p:to>
                                    </p:set>
                                    <p:animEffect transition="in" filter="wipe(right)">
                                      <p:cBhvr>
                                        <p:cTn id="51" dur="500"/>
                                        <p:tgtEl>
                                          <p:spTgt spid="1760"/>
                                        </p:tgtEl>
                                      </p:cBhvr>
                                    </p:animEffect>
                                  </p:childTnLst>
                                </p:cTn>
                              </p:par>
                            </p:childTnLst>
                          </p:cTn>
                        </p:par>
                        <p:par>
                          <p:cTn id="52" fill="hold">
                            <p:stCondLst>
                              <p:cond delay="7500"/>
                            </p:stCondLst>
                            <p:childTnLst>
                              <p:par>
                                <p:cTn id="53" presetID="9" presetClass="entr" fill="hold" grpId="12" nodeType="afterEffect">
                                  <p:stCondLst>
                                    <p:cond delay="0"/>
                                  </p:stCondLst>
                                  <p:iterate>
                                    <p:tmAbs val="0"/>
                                  </p:iterate>
                                  <p:childTnLst>
                                    <p:set>
                                      <p:cBhvr>
                                        <p:cTn id="54" fill="hold"/>
                                        <p:tgtEl>
                                          <p:spTgt spid="1754"/>
                                        </p:tgtEl>
                                        <p:attrNameLst>
                                          <p:attrName>style.visibility</p:attrName>
                                        </p:attrNameLst>
                                      </p:cBhvr>
                                      <p:to>
                                        <p:strVal val="visible"/>
                                      </p:to>
                                    </p:set>
                                    <p:animEffect transition="in" filter="dissolve">
                                      <p:cBhvr>
                                        <p:cTn id="55" dur="500"/>
                                        <p:tgtEl>
                                          <p:spTgt spid="1754"/>
                                        </p:tgtEl>
                                      </p:cBhvr>
                                    </p:animEffect>
                                  </p:childTnLst>
                                </p:cTn>
                              </p:par>
                            </p:childTnLst>
                          </p:cTn>
                        </p:par>
                        <p:par>
                          <p:cTn id="56" fill="hold">
                            <p:stCondLst>
                              <p:cond delay="8000"/>
                            </p:stCondLst>
                            <p:childTnLst>
                              <p:par>
                                <p:cTn id="57" presetID="9" presetClass="entr" fill="hold" grpId="13" nodeType="afterEffect">
                                  <p:stCondLst>
                                    <p:cond delay="0"/>
                                  </p:stCondLst>
                                  <p:iterate>
                                    <p:tmAbs val="0"/>
                                  </p:iterate>
                                  <p:childTnLst>
                                    <p:set>
                                      <p:cBhvr>
                                        <p:cTn id="58" fill="hold"/>
                                        <p:tgtEl>
                                          <p:spTgt spid="1757"/>
                                        </p:tgtEl>
                                        <p:attrNameLst>
                                          <p:attrName>style.visibility</p:attrName>
                                        </p:attrNameLst>
                                      </p:cBhvr>
                                      <p:to>
                                        <p:strVal val="visible"/>
                                      </p:to>
                                    </p:set>
                                    <p:animEffect transition="in" filter="dissolve">
                                      <p:cBhvr>
                                        <p:cTn id="59" dur="500"/>
                                        <p:tgtEl>
                                          <p:spTgt spid="1757"/>
                                        </p:tgtEl>
                                      </p:cBhvr>
                                    </p:animEffect>
                                  </p:childTnLst>
                                </p:cTn>
                              </p:par>
                            </p:childTnLst>
                          </p:cTn>
                        </p:par>
                        <p:par>
                          <p:cTn id="60" fill="hold">
                            <p:stCondLst>
                              <p:cond delay="8500"/>
                            </p:stCondLst>
                            <p:childTnLst>
                              <p:par>
                                <p:cTn id="61" presetID="22" presetClass="entr" presetSubtype="8" fill="hold" grpId="14" nodeType="afterEffect">
                                  <p:stCondLst>
                                    <p:cond delay="0"/>
                                  </p:stCondLst>
                                  <p:iterate>
                                    <p:tmAbs val="0"/>
                                  </p:iterate>
                                  <p:childTnLst>
                                    <p:set>
                                      <p:cBhvr>
                                        <p:cTn id="62" fill="hold"/>
                                        <p:tgtEl>
                                          <p:spTgt spid="1762"/>
                                        </p:tgtEl>
                                        <p:attrNameLst>
                                          <p:attrName>style.visibility</p:attrName>
                                        </p:attrNameLst>
                                      </p:cBhvr>
                                      <p:to>
                                        <p:strVal val="visible"/>
                                      </p:to>
                                    </p:set>
                                    <p:animEffect transition="in" filter="wipe(left)">
                                      <p:cBhvr>
                                        <p:cTn id="63" dur="500"/>
                                        <p:tgtEl>
                                          <p:spTgt spid="1762"/>
                                        </p:tgtEl>
                                      </p:cBhvr>
                                    </p:animEffect>
                                  </p:childTnLst>
                                </p:cTn>
                              </p:par>
                            </p:childTnLst>
                          </p:cTn>
                        </p:par>
                        <p:par>
                          <p:cTn id="64" fill="hold">
                            <p:stCondLst>
                              <p:cond delay="9000"/>
                            </p:stCondLst>
                            <p:childTnLst>
                              <p:par>
                                <p:cTn id="65" presetID="9" presetClass="entr" fill="hold" grpId="15" nodeType="afterEffect">
                                  <p:stCondLst>
                                    <p:cond delay="0"/>
                                  </p:stCondLst>
                                  <p:iterate>
                                    <p:tmAbs val="0"/>
                                  </p:iterate>
                                  <p:childTnLst>
                                    <p:set>
                                      <p:cBhvr>
                                        <p:cTn id="66" fill="hold"/>
                                        <p:tgtEl>
                                          <p:spTgt spid="1753"/>
                                        </p:tgtEl>
                                        <p:attrNameLst>
                                          <p:attrName>style.visibility</p:attrName>
                                        </p:attrNameLst>
                                      </p:cBhvr>
                                      <p:to>
                                        <p:strVal val="visible"/>
                                      </p:to>
                                    </p:set>
                                    <p:animEffect transition="in" filter="dissolve">
                                      <p:cBhvr>
                                        <p:cTn id="67" dur="500"/>
                                        <p:tgtEl>
                                          <p:spTgt spid="1753"/>
                                        </p:tgtEl>
                                      </p:cBhvr>
                                    </p:animEffect>
                                  </p:childTnLst>
                                </p:cTn>
                              </p:par>
                            </p:childTnLst>
                          </p:cTn>
                        </p:par>
                        <p:par>
                          <p:cTn id="68" fill="hold">
                            <p:stCondLst>
                              <p:cond delay="9500"/>
                            </p:stCondLst>
                            <p:childTnLst>
                              <p:par>
                                <p:cTn id="69" presetID="9" presetClass="entr" fill="hold" grpId="16" nodeType="afterEffect">
                                  <p:stCondLst>
                                    <p:cond delay="0"/>
                                  </p:stCondLst>
                                  <p:iterate>
                                    <p:tmAbs val="0"/>
                                  </p:iterate>
                                  <p:childTnLst>
                                    <p:set>
                                      <p:cBhvr>
                                        <p:cTn id="70" fill="hold"/>
                                        <p:tgtEl>
                                          <p:spTgt spid="1758"/>
                                        </p:tgtEl>
                                        <p:attrNameLst>
                                          <p:attrName>style.visibility</p:attrName>
                                        </p:attrNameLst>
                                      </p:cBhvr>
                                      <p:to>
                                        <p:strVal val="visible"/>
                                      </p:to>
                                    </p:set>
                                    <p:animEffect transition="in" filter="dissolve">
                                      <p:cBhvr>
                                        <p:cTn id="71" dur="500"/>
                                        <p:tgtEl>
                                          <p:spTgt spid="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 grpId="1" animBg="1" advAuto="0"/>
      <p:bldP spid="1741" grpId="4" animBg="1" advAuto="0"/>
      <p:bldP spid="1750" grpId="3" animBg="1" advAuto="0"/>
      <p:bldP spid="1751" grpId="6" animBg="1" advAuto="0"/>
      <p:bldP spid="1752" grpId="9" animBg="1" advAuto="0"/>
      <p:bldP spid="1753" grpId="15" animBg="1" advAuto="0"/>
      <p:bldP spid="1754" grpId="12" animBg="1" advAuto="0"/>
      <p:bldP spid="1755" grpId="7" animBg="1" advAuto="0"/>
      <p:bldP spid="1756" grpId="10" animBg="1" advAuto="0"/>
      <p:bldP spid="1757" grpId="13" animBg="1" advAuto="0"/>
      <p:bldP spid="1758" grpId="16" animBg="1" advAuto="0"/>
      <p:bldP spid="1759" grpId="5" animBg="1" advAuto="0"/>
      <p:bldP spid="1760" grpId="11" animBg="1" advAuto="0"/>
      <p:bldP spid="1761" grpId="8" animBg="1" advAuto="0"/>
      <p:bldP spid="1762" grpId="14" animBg="1" advAuto="0"/>
      <p:bldP spid="1763"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9Slide.vn 1"/>
          <p:cNvSpPr txBox="1">
            <a:spLocks noGrp="1"/>
          </p:cNvSpPr>
          <p:nvPr>
            <p:ph type="title"/>
          </p:nvPr>
        </p:nvSpPr>
        <p:spPr>
          <a:xfrm>
            <a:off x="13178347" y="1500445"/>
            <a:ext cx="13301153" cy="3221082"/>
          </a:xfrm>
          <a:prstGeom prst="rect">
            <a:avLst/>
          </a:prstGeom>
        </p:spPr>
        <p:txBody>
          <a:bodyPr/>
          <a:lstStyle/>
          <a:p>
            <a:pPr>
              <a:defRPr>
                <a:solidFill>
                  <a:schemeClr val="accent6"/>
                </a:solidFill>
              </a:defRPr>
            </a:pPr>
            <a:r>
              <a:t>Severe Case </a:t>
            </a:r>
            <a:br/>
            <a:r>
              <a:t>Of NVirus</a:t>
            </a:r>
          </a:p>
        </p:txBody>
      </p:sp>
      <p:sp>
        <p:nvSpPr>
          <p:cNvPr id="1766" name="9Slide.vn 2"/>
          <p:cNvSpPr/>
          <p:nvPr/>
        </p:nvSpPr>
        <p:spPr>
          <a:xfrm>
            <a:off x="2614037" y="1879772"/>
            <a:ext cx="2139928" cy="2139927"/>
          </a:xfrm>
          <a:prstGeom prst="ellipse">
            <a:avLst/>
          </a:prstGeom>
          <a:solidFill>
            <a:srgbClr val="FFFFFF"/>
          </a:solidFill>
          <a:ln w="25400">
            <a:miter lim="400000"/>
          </a:ln>
          <a:effectLst>
            <a:outerShdw blurRad="254000" rotWithShape="0">
              <a:srgbClr val="000000">
                <a:alpha val="30000"/>
              </a:srgbClr>
            </a:outerShdw>
          </a:effectLst>
        </p:spPr>
        <p:txBody>
          <a:bodyPr tIns="91439" bIns="91439" anchor="ctr"/>
          <a:lstStyle/>
          <a:p>
            <a:endParaRPr>
              <a:solidFill>
                <a:srgbClr val="7E7E7E"/>
              </a:solidFill>
            </a:endParaRPr>
          </a:p>
        </p:txBody>
      </p:sp>
      <p:sp>
        <p:nvSpPr>
          <p:cNvPr id="1767" name="9Slide.vn 3"/>
          <p:cNvSpPr/>
          <p:nvPr/>
        </p:nvSpPr>
        <p:spPr>
          <a:xfrm>
            <a:off x="8249074" y="1879772"/>
            <a:ext cx="2139927" cy="2139927"/>
          </a:xfrm>
          <a:prstGeom prst="ellipse">
            <a:avLst/>
          </a:prstGeom>
          <a:solidFill>
            <a:srgbClr val="FFFFFF"/>
          </a:solidFill>
          <a:ln w="25400">
            <a:miter lim="400000"/>
          </a:ln>
          <a:effectLst>
            <a:outerShdw blurRad="254000" rotWithShape="0">
              <a:srgbClr val="000000">
                <a:alpha val="30000"/>
              </a:srgbClr>
            </a:outerShdw>
          </a:effectLst>
        </p:spPr>
        <p:txBody>
          <a:bodyPr tIns="91439" bIns="91439" anchor="ctr"/>
          <a:lstStyle/>
          <a:p>
            <a:endParaRPr>
              <a:solidFill>
                <a:srgbClr val="7E7E7E"/>
              </a:solidFill>
            </a:endParaRPr>
          </a:p>
        </p:txBody>
      </p:sp>
      <p:sp>
        <p:nvSpPr>
          <p:cNvPr id="1768" name="9Slide.vn 4"/>
          <p:cNvSpPr/>
          <p:nvPr/>
        </p:nvSpPr>
        <p:spPr>
          <a:xfrm>
            <a:off x="2614037" y="7518369"/>
            <a:ext cx="2139928" cy="2139926"/>
          </a:xfrm>
          <a:prstGeom prst="ellipse">
            <a:avLst/>
          </a:prstGeom>
          <a:solidFill>
            <a:srgbClr val="FFFFFF"/>
          </a:solidFill>
          <a:ln w="25400">
            <a:miter lim="400000"/>
          </a:ln>
          <a:effectLst>
            <a:outerShdw blurRad="254000" rotWithShape="0">
              <a:srgbClr val="000000">
                <a:alpha val="30000"/>
              </a:srgbClr>
            </a:outerShdw>
          </a:effectLst>
        </p:spPr>
        <p:txBody>
          <a:bodyPr tIns="91439" bIns="91439" anchor="ctr"/>
          <a:lstStyle/>
          <a:p>
            <a:endParaRPr>
              <a:solidFill>
                <a:srgbClr val="7E7E7E"/>
              </a:solidFill>
            </a:endParaRPr>
          </a:p>
        </p:txBody>
      </p:sp>
      <p:sp>
        <p:nvSpPr>
          <p:cNvPr id="1769" name="9Slide.vn 5"/>
          <p:cNvSpPr/>
          <p:nvPr/>
        </p:nvSpPr>
        <p:spPr>
          <a:xfrm>
            <a:off x="8249074" y="7518369"/>
            <a:ext cx="2139927" cy="2139926"/>
          </a:xfrm>
          <a:prstGeom prst="ellipse">
            <a:avLst/>
          </a:prstGeom>
          <a:solidFill>
            <a:srgbClr val="FFFFFF"/>
          </a:solidFill>
          <a:ln w="25400">
            <a:miter lim="400000"/>
          </a:ln>
          <a:effectLst>
            <a:outerShdw blurRad="254000" rotWithShape="0">
              <a:srgbClr val="000000">
                <a:alpha val="30000"/>
              </a:srgbClr>
            </a:outerShdw>
          </a:effectLst>
        </p:spPr>
        <p:txBody>
          <a:bodyPr tIns="91439" bIns="91439" anchor="ctr"/>
          <a:lstStyle/>
          <a:p>
            <a:endParaRPr>
              <a:solidFill>
                <a:srgbClr val="7E7E7E"/>
              </a:solidFill>
            </a:endParaRPr>
          </a:p>
        </p:txBody>
      </p:sp>
      <p:sp>
        <p:nvSpPr>
          <p:cNvPr id="1770" name="9Slide.vn 6"/>
          <p:cNvSpPr txBox="1"/>
          <p:nvPr/>
        </p:nvSpPr>
        <p:spPr>
          <a:xfrm>
            <a:off x="1226256" y="9763490"/>
            <a:ext cx="4915490"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Respiratory Syndrome</a:t>
            </a:r>
          </a:p>
        </p:txBody>
      </p:sp>
      <p:sp>
        <p:nvSpPr>
          <p:cNvPr id="1771" name="9Slide.vn 7"/>
          <p:cNvSpPr txBox="1"/>
          <p:nvPr/>
        </p:nvSpPr>
        <p:spPr>
          <a:xfrm>
            <a:off x="7461010" y="4124893"/>
            <a:ext cx="3716055"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Kidney Failure</a:t>
            </a:r>
          </a:p>
        </p:txBody>
      </p:sp>
      <p:sp>
        <p:nvSpPr>
          <p:cNvPr id="1772" name="9Slide.vn 8"/>
          <p:cNvSpPr txBox="1"/>
          <p:nvPr/>
        </p:nvSpPr>
        <p:spPr>
          <a:xfrm>
            <a:off x="1825974" y="4124893"/>
            <a:ext cx="3716055"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Pneumonia</a:t>
            </a:r>
          </a:p>
        </p:txBody>
      </p:sp>
      <p:sp>
        <p:nvSpPr>
          <p:cNvPr id="1773" name="9Slide.vn 9"/>
          <p:cNvSpPr txBox="1"/>
          <p:nvPr/>
        </p:nvSpPr>
        <p:spPr>
          <a:xfrm>
            <a:off x="7461010" y="9763490"/>
            <a:ext cx="3716055"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Dead</a:t>
            </a:r>
          </a:p>
        </p:txBody>
      </p:sp>
      <p:sp>
        <p:nvSpPr>
          <p:cNvPr id="1774" name="9Slide.vn 10"/>
          <p:cNvSpPr txBox="1"/>
          <p:nvPr/>
        </p:nvSpPr>
        <p:spPr>
          <a:xfrm>
            <a:off x="1474247" y="4929856"/>
            <a:ext cx="4419506"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nulla et ex bibendum.</a:t>
            </a:r>
          </a:p>
        </p:txBody>
      </p:sp>
      <p:sp>
        <p:nvSpPr>
          <p:cNvPr id="1775" name="9Slide.vn 11"/>
          <p:cNvSpPr txBox="1"/>
          <p:nvPr/>
        </p:nvSpPr>
        <p:spPr>
          <a:xfrm>
            <a:off x="7109283" y="4929856"/>
            <a:ext cx="4419506"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nulla et ex bibendum.</a:t>
            </a:r>
          </a:p>
        </p:txBody>
      </p:sp>
      <p:sp>
        <p:nvSpPr>
          <p:cNvPr id="1776" name="9Slide.vn 12"/>
          <p:cNvSpPr txBox="1"/>
          <p:nvPr/>
        </p:nvSpPr>
        <p:spPr>
          <a:xfrm>
            <a:off x="1474247" y="10568451"/>
            <a:ext cx="4419506"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nulla et ex bibendum.</a:t>
            </a:r>
          </a:p>
        </p:txBody>
      </p:sp>
      <p:sp>
        <p:nvSpPr>
          <p:cNvPr id="1777" name="9Slide.vn 13"/>
          <p:cNvSpPr txBox="1"/>
          <p:nvPr/>
        </p:nvSpPr>
        <p:spPr>
          <a:xfrm>
            <a:off x="7109283" y="10568451"/>
            <a:ext cx="4419506"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nulla et ex bibendum.</a:t>
            </a:r>
          </a:p>
        </p:txBody>
      </p:sp>
      <p:sp>
        <p:nvSpPr>
          <p:cNvPr id="1778" name="9Slide.vn 14"/>
          <p:cNvSpPr txBox="1"/>
          <p:nvPr/>
        </p:nvSpPr>
        <p:spPr>
          <a:xfrm>
            <a:off x="13269786" y="4994264"/>
            <a:ext cx="7895135" cy="33624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non gravida velit tempor sit amet. In augue mauris, luctus sed est in, luctus dictum lorem donec sagittis </a:t>
            </a:r>
          </a:p>
        </p:txBody>
      </p:sp>
      <p:sp>
        <p:nvSpPr>
          <p:cNvPr id="1779" name="9Slide.vn 15"/>
          <p:cNvSpPr txBox="1"/>
          <p:nvPr/>
        </p:nvSpPr>
        <p:spPr>
          <a:xfrm>
            <a:off x="13269786" y="8807525"/>
            <a:ext cx="7895135" cy="12926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r>
              <a:rPr>
                <a:solidFill>
                  <a:srgbClr val="7E7E7E"/>
                </a:solidFill>
              </a:rPr>
              <a:t>Lorem ipsum dolor sit amet elit. Mauris sed nulla et ex rhoncus.</a:t>
            </a:r>
          </a:p>
        </p:txBody>
      </p:sp>
      <p:grpSp>
        <p:nvGrpSpPr>
          <p:cNvPr id="1785" name="9Slide.vn 16"/>
          <p:cNvGrpSpPr/>
          <p:nvPr/>
        </p:nvGrpSpPr>
        <p:grpSpPr>
          <a:xfrm>
            <a:off x="3025001" y="2328173"/>
            <a:ext cx="1317998" cy="1243121"/>
            <a:chOff x="0" y="0"/>
            <a:chExt cx="1317996" cy="1243119"/>
          </a:xfrm>
        </p:grpSpPr>
        <p:sp>
          <p:nvSpPr>
            <p:cNvPr id="1780" name="9Slide.vn 17"/>
            <p:cNvSpPr/>
            <p:nvPr/>
          </p:nvSpPr>
          <p:spPr>
            <a:xfrm>
              <a:off x="23983" y="224714"/>
              <a:ext cx="584583" cy="935346"/>
            </a:xfrm>
            <a:custGeom>
              <a:avLst/>
              <a:gdLst/>
              <a:ahLst/>
              <a:cxnLst>
                <a:cxn ang="0">
                  <a:pos x="wd2" y="hd2"/>
                </a:cxn>
                <a:cxn ang="5400000">
                  <a:pos x="wd2" y="hd2"/>
                </a:cxn>
                <a:cxn ang="10800000">
                  <a:pos x="wd2" y="hd2"/>
                </a:cxn>
                <a:cxn ang="16200000">
                  <a:pos x="wd2" y="hd2"/>
                </a:cxn>
              </a:cxnLst>
              <a:rect l="0" t="0" r="r" b="b"/>
              <a:pathLst>
                <a:path w="20745" h="21038" extrusionOk="0">
                  <a:moveTo>
                    <a:pt x="20745" y="16532"/>
                  </a:moveTo>
                  <a:cubicBezTo>
                    <a:pt x="20279" y="17117"/>
                    <a:pt x="19763" y="17688"/>
                    <a:pt x="19204" y="18240"/>
                  </a:cubicBezTo>
                  <a:cubicBezTo>
                    <a:pt x="18710" y="18729"/>
                    <a:pt x="18145" y="19223"/>
                    <a:pt x="17320" y="19475"/>
                  </a:cubicBezTo>
                  <a:cubicBezTo>
                    <a:pt x="15740" y="19956"/>
                    <a:pt x="13885" y="19388"/>
                    <a:pt x="12135" y="19431"/>
                  </a:cubicBezTo>
                  <a:cubicBezTo>
                    <a:pt x="10475" y="19472"/>
                    <a:pt x="8995" y="20058"/>
                    <a:pt x="7495" y="20509"/>
                  </a:cubicBezTo>
                  <a:cubicBezTo>
                    <a:pt x="5995" y="20959"/>
                    <a:pt x="4190" y="21280"/>
                    <a:pt x="2715" y="20798"/>
                  </a:cubicBezTo>
                  <a:cubicBezTo>
                    <a:pt x="1234" y="20314"/>
                    <a:pt x="602" y="19191"/>
                    <a:pt x="309" y="18151"/>
                  </a:cubicBezTo>
                  <a:cubicBezTo>
                    <a:pt x="-108" y="16671"/>
                    <a:pt x="-102" y="15143"/>
                    <a:pt x="320" y="13663"/>
                  </a:cubicBezTo>
                  <a:cubicBezTo>
                    <a:pt x="3269" y="7955"/>
                    <a:pt x="11406" y="292"/>
                    <a:pt x="15989" y="14"/>
                  </a:cubicBezTo>
                  <a:cubicBezTo>
                    <a:pt x="21492" y="-320"/>
                    <a:pt x="20391" y="5655"/>
                    <a:pt x="20391" y="5655"/>
                  </a:cubicBezTo>
                  <a:cubicBezTo>
                    <a:pt x="20391" y="5655"/>
                    <a:pt x="20656" y="13272"/>
                    <a:pt x="20745" y="16532"/>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81" name="9Slide.vn 18"/>
            <p:cNvSpPr/>
            <p:nvPr/>
          </p:nvSpPr>
          <p:spPr>
            <a:xfrm>
              <a:off x="-1" y="832153"/>
              <a:ext cx="609384" cy="410967"/>
            </a:xfrm>
            <a:custGeom>
              <a:avLst/>
              <a:gdLst/>
              <a:ahLst/>
              <a:cxnLst>
                <a:cxn ang="0">
                  <a:pos x="wd2" y="hd2"/>
                </a:cxn>
                <a:cxn ang="5400000">
                  <a:pos x="wd2" y="hd2"/>
                </a:cxn>
                <a:cxn ang="10800000">
                  <a:pos x="wd2" y="hd2"/>
                </a:cxn>
                <a:cxn ang="16200000">
                  <a:pos x="wd2" y="hd2"/>
                </a:cxn>
              </a:cxnLst>
              <a:rect l="0" t="0" r="r" b="b"/>
              <a:pathLst>
                <a:path w="21084" h="20838" extrusionOk="0">
                  <a:moveTo>
                    <a:pt x="21084" y="9499"/>
                  </a:moveTo>
                  <a:cubicBezTo>
                    <a:pt x="21084" y="12233"/>
                    <a:pt x="18845" y="16472"/>
                    <a:pt x="15718" y="16199"/>
                  </a:cubicBezTo>
                  <a:cubicBezTo>
                    <a:pt x="12593" y="15926"/>
                    <a:pt x="5689" y="19685"/>
                    <a:pt x="3869" y="20643"/>
                  </a:cubicBezTo>
                  <a:cubicBezTo>
                    <a:pt x="2050" y="21600"/>
                    <a:pt x="-516" y="19344"/>
                    <a:pt x="91" y="7037"/>
                  </a:cubicBezTo>
                  <a:cubicBezTo>
                    <a:pt x="192" y="4982"/>
                    <a:pt x="565" y="2580"/>
                    <a:pt x="1142" y="0"/>
                  </a:cubicBezTo>
                  <a:cubicBezTo>
                    <a:pt x="730" y="3336"/>
                    <a:pt x="725" y="6781"/>
                    <a:pt x="1131" y="10119"/>
                  </a:cubicBezTo>
                  <a:cubicBezTo>
                    <a:pt x="1417" y="12462"/>
                    <a:pt x="2033" y="14994"/>
                    <a:pt x="3477" y="16085"/>
                  </a:cubicBezTo>
                  <a:cubicBezTo>
                    <a:pt x="4915" y="17172"/>
                    <a:pt x="6675" y="16449"/>
                    <a:pt x="8138" y="15433"/>
                  </a:cubicBezTo>
                  <a:cubicBezTo>
                    <a:pt x="9600" y="14417"/>
                    <a:pt x="11043" y="13097"/>
                    <a:pt x="12661" y="13004"/>
                  </a:cubicBezTo>
                  <a:cubicBezTo>
                    <a:pt x="14367" y="12908"/>
                    <a:pt x="16176" y="14187"/>
                    <a:pt x="17717" y="13102"/>
                  </a:cubicBezTo>
                  <a:cubicBezTo>
                    <a:pt x="18520" y="12535"/>
                    <a:pt x="19071" y="11421"/>
                    <a:pt x="19553" y="10320"/>
                  </a:cubicBezTo>
                  <a:cubicBezTo>
                    <a:pt x="20098" y="9074"/>
                    <a:pt x="20601" y="7788"/>
                    <a:pt x="21056" y="6468"/>
                  </a:cubicBezTo>
                  <a:cubicBezTo>
                    <a:pt x="21073" y="7954"/>
                    <a:pt x="21084" y="9039"/>
                    <a:pt x="21084" y="9499"/>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82" name="9Slide.vn 19"/>
            <p:cNvSpPr/>
            <p:nvPr/>
          </p:nvSpPr>
          <p:spPr>
            <a:xfrm>
              <a:off x="709431" y="224714"/>
              <a:ext cx="584582" cy="935346"/>
            </a:xfrm>
            <a:custGeom>
              <a:avLst/>
              <a:gdLst/>
              <a:ahLst/>
              <a:cxnLst>
                <a:cxn ang="0">
                  <a:pos x="wd2" y="hd2"/>
                </a:cxn>
                <a:cxn ang="5400000">
                  <a:pos x="wd2" y="hd2"/>
                </a:cxn>
                <a:cxn ang="10800000">
                  <a:pos x="wd2" y="hd2"/>
                </a:cxn>
                <a:cxn ang="16200000">
                  <a:pos x="wd2" y="hd2"/>
                </a:cxn>
              </a:cxnLst>
              <a:rect l="0" t="0" r="r" b="b"/>
              <a:pathLst>
                <a:path w="20745" h="21038" extrusionOk="0">
                  <a:moveTo>
                    <a:pt x="0" y="16532"/>
                  </a:moveTo>
                  <a:cubicBezTo>
                    <a:pt x="466" y="17117"/>
                    <a:pt x="982" y="17688"/>
                    <a:pt x="1541" y="18240"/>
                  </a:cubicBezTo>
                  <a:cubicBezTo>
                    <a:pt x="2035" y="18729"/>
                    <a:pt x="2600" y="19223"/>
                    <a:pt x="3425" y="19475"/>
                  </a:cubicBezTo>
                  <a:cubicBezTo>
                    <a:pt x="5005" y="19956"/>
                    <a:pt x="6860" y="19388"/>
                    <a:pt x="8610" y="19431"/>
                  </a:cubicBezTo>
                  <a:cubicBezTo>
                    <a:pt x="10270" y="19472"/>
                    <a:pt x="11750" y="20058"/>
                    <a:pt x="13250" y="20509"/>
                  </a:cubicBezTo>
                  <a:cubicBezTo>
                    <a:pt x="14750" y="20959"/>
                    <a:pt x="16555" y="21280"/>
                    <a:pt x="18030" y="20798"/>
                  </a:cubicBezTo>
                  <a:cubicBezTo>
                    <a:pt x="19511" y="20314"/>
                    <a:pt x="20143" y="19191"/>
                    <a:pt x="20436" y="18151"/>
                  </a:cubicBezTo>
                  <a:cubicBezTo>
                    <a:pt x="20853" y="16671"/>
                    <a:pt x="20847" y="15143"/>
                    <a:pt x="20425" y="13663"/>
                  </a:cubicBezTo>
                  <a:cubicBezTo>
                    <a:pt x="17476" y="7955"/>
                    <a:pt x="9339" y="292"/>
                    <a:pt x="4756" y="14"/>
                  </a:cubicBezTo>
                  <a:cubicBezTo>
                    <a:pt x="-747" y="-320"/>
                    <a:pt x="354" y="5655"/>
                    <a:pt x="354" y="5655"/>
                  </a:cubicBezTo>
                  <a:cubicBezTo>
                    <a:pt x="354" y="5655"/>
                    <a:pt x="89" y="13272"/>
                    <a:pt x="0" y="16532"/>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83" name="9Slide.vn 20"/>
            <p:cNvSpPr/>
            <p:nvPr/>
          </p:nvSpPr>
          <p:spPr>
            <a:xfrm>
              <a:off x="708613" y="832153"/>
              <a:ext cx="609384" cy="410967"/>
            </a:xfrm>
            <a:custGeom>
              <a:avLst/>
              <a:gdLst/>
              <a:ahLst/>
              <a:cxnLst>
                <a:cxn ang="0">
                  <a:pos x="wd2" y="hd2"/>
                </a:cxn>
                <a:cxn ang="5400000">
                  <a:pos x="wd2" y="hd2"/>
                </a:cxn>
                <a:cxn ang="10800000">
                  <a:pos x="wd2" y="hd2"/>
                </a:cxn>
                <a:cxn ang="16200000">
                  <a:pos x="wd2" y="hd2"/>
                </a:cxn>
              </a:cxnLst>
              <a:rect l="0" t="0" r="r" b="b"/>
              <a:pathLst>
                <a:path w="21084" h="20838" extrusionOk="0">
                  <a:moveTo>
                    <a:pt x="0" y="9499"/>
                  </a:moveTo>
                  <a:cubicBezTo>
                    <a:pt x="0" y="12233"/>
                    <a:pt x="2239" y="16472"/>
                    <a:pt x="5366" y="16199"/>
                  </a:cubicBezTo>
                  <a:cubicBezTo>
                    <a:pt x="8491" y="15926"/>
                    <a:pt x="15395" y="19685"/>
                    <a:pt x="17215" y="20643"/>
                  </a:cubicBezTo>
                  <a:cubicBezTo>
                    <a:pt x="19034" y="21600"/>
                    <a:pt x="21600" y="19344"/>
                    <a:pt x="20993" y="7037"/>
                  </a:cubicBezTo>
                  <a:cubicBezTo>
                    <a:pt x="20892" y="4982"/>
                    <a:pt x="20519" y="2580"/>
                    <a:pt x="19942" y="0"/>
                  </a:cubicBezTo>
                  <a:cubicBezTo>
                    <a:pt x="20354" y="3336"/>
                    <a:pt x="20359" y="6781"/>
                    <a:pt x="19953" y="10119"/>
                  </a:cubicBezTo>
                  <a:cubicBezTo>
                    <a:pt x="19667" y="12462"/>
                    <a:pt x="19051" y="14994"/>
                    <a:pt x="17607" y="16085"/>
                  </a:cubicBezTo>
                  <a:cubicBezTo>
                    <a:pt x="16169" y="17172"/>
                    <a:pt x="14409" y="16449"/>
                    <a:pt x="12946" y="15433"/>
                  </a:cubicBezTo>
                  <a:cubicBezTo>
                    <a:pt x="11484" y="14417"/>
                    <a:pt x="10041" y="13097"/>
                    <a:pt x="8423" y="13004"/>
                  </a:cubicBezTo>
                  <a:cubicBezTo>
                    <a:pt x="6717" y="12908"/>
                    <a:pt x="4908" y="14187"/>
                    <a:pt x="3367" y="13102"/>
                  </a:cubicBezTo>
                  <a:cubicBezTo>
                    <a:pt x="2564" y="12535"/>
                    <a:pt x="2013" y="11421"/>
                    <a:pt x="1531" y="10320"/>
                  </a:cubicBezTo>
                  <a:cubicBezTo>
                    <a:pt x="986" y="9074"/>
                    <a:pt x="483" y="7788"/>
                    <a:pt x="28" y="6468"/>
                  </a:cubicBezTo>
                  <a:cubicBezTo>
                    <a:pt x="11" y="7954"/>
                    <a:pt x="0" y="9039"/>
                    <a:pt x="0" y="9499"/>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84" name="9Slide.vn 21"/>
            <p:cNvSpPr/>
            <p:nvPr/>
          </p:nvSpPr>
          <p:spPr>
            <a:xfrm>
              <a:off x="151267" y="-1"/>
              <a:ext cx="1015448" cy="1052848"/>
            </a:xfrm>
            <a:custGeom>
              <a:avLst/>
              <a:gdLst/>
              <a:ahLst/>
              <a:cxnLst>
                <a:cxn ang="0">
                  <a:pos x="wd2" y="hd2"/>
                </a:cxn>
                <a:cxn ang="5400000">
                  <a:pos x="wd2" y="hd2"/>
                </a:cxn>
                <a:cxn ang="10800000">
                  <a:pos x="wd2" y="hd2"/>
                </a:cxn>
                <a:cxn ang="16200000">
                  <a:pos x="wd2" y="hd2"/>
                </a:cxn>
              </a:cxnLst>
              <a:rect l="0" t="0" r="r" b="b"/>
              <a:pathLst>
                <a:path w="21508" h="21600" extrusionOk="0">
                  <a:moveTo>
                    <a:pt x="21429" y="17654"/>
                  </a:moveTo>
                  <a:cubicBezTo>
                    <a:pt x="21304" y="17502"/>
                    <a:pt x="21076" y="17476"/>
                    <a:pt x="20919" y="17597"/>
                  </a:cubicBezTo>
                  <a:cubicBezTo>
                    <a:pt x="20876" y="17629"/>
                    <a:pt x="20409" y="17975"/>
                    <a:pt x="19678" y="18164"/>
                  </a:cubicBezTo>
                  <a:cubicBezTo>
                    <a:pt x="19641" y="18167"/>
                    <a:pt x="19604" y="18176"/>
                    <a:pt x="19569" y="18190"/>
                  </a:cubicBezTo>
                  <a:cubicBezTo>
                    <a:pt x="19046" y="18310"/>
                    <a:pt x="18401" y="18343"/>
                    <a:pt x="17687" y="18136"/>
                  </a:cubicBezTo>
                  <a:lnTo>
                    <a:pt x="18510" y="17580"/>
                  </a:lnTo>
                  <a:cubicBezTo>
                    <a:pt x="18675" y="17469"/>
                    <a:pt x="18716" y="17250"/>
                    <a:pt x="18601" y="17090"/>
                  </a:cubicBezTo>
                  <a:cubicBezTo>
                    <a:pt x="18486" y="16930"/>
                    <a:pt x="18260" y="16891"/>
                    <a:pt x="18095" y="17002"/>
                  </a:cubicBezTo>
                  <a:lnTo>
                    <a:pt x="16892" y="17813"/>
                  </a:lnTo>
                  <a:cubicBezTo>
                    <a:pt x="16650" y="17684"/>
                    <a:pt x="16402" y="17526"/>
                    <a:pt x="16150" y="17332"/>
                  </a:cubicBezTo>
                  <a:cubicBezTo>
                    <a:pt x="16055" y="16133"/>
                    <a:pt x="15550" y="14870"/>
                    <a:pt x="14645" y="13559"/>
                  </a:cubicBezTo>
                  <a:cubicBezTo>
                    <a:pt x="14862" y="13436"/>
                    <a:pt x="15186" y="13271"/>
                    <a:pt x="15586" y="13118"/>
                  </a:cubicBezTo>
                  <a:lnTo>
                    <a:pt x="17000" y="14043"/>
                  </a:lnTo>
                  <a:cubicBezTo>
                    <a:pt x="17062" y="14084"/>
                    <a:pt x="17133" y="14103"/>
                    <a:pt x="17203" y="14103"/>
                  </a:cubicBezTo>
                  <a:cubicBezTo>
                    <a:pt x="17320" y="14103"/>
                    <a:pt x="17434" y="14049"/>
                    <a:pt x="17504" y="13948"/>
                  </a:cubicBezTo>
                  <a:cubicBezTo>
                    <a:pt x="17617" y="13787"/>
                    <a:pt x="17573" y="13568"/>
                    <a:pt x="17406" y="13460"/>
                  </a:cubicBezTo>
                  <a:lnTo>
                    <a:pt x="16477" y="12851"/>
                  </a:lnTo>
                  <a:cubicBezTo>
                    <a:pt x="17381" y="12650"/>
                    <a:pt x="18473" y="12628"/>
                    <a:pt x="19547" y="13153"/>
                  </a:cubicBezTo>
                  <a:cubicBezTo>
                    <a:pt x="19726" y="13241"/>
                    <a:pt x="19945" y="13171"/>
                    <a:pt x="20036" y="12997"/>
                  </a:cubicBezTo>
                  <a:cubicBezTo>
                    <a:pt x="20126" y="12823"/>
                    <a:pt x="20054" y="12612"/>
                    <a:pt x="19874" y="12524"/>
                  </a:cubicBezTo>
                  <a:cubicBezTo>
                    <a:pt x="19143" y="12167"/>
                    <a:pt x="18415" y="12022"/>
                    <a:pt x="17731" y="12008"/>
                  </a:cubicBezTo>
                  <a:lnTo>
                    <a:pt x="17949" y="11340"/>
                  </a:lnTo>
                  <a:cubicBezTo>
                    <a:pt x="18010" y="11155"/>
                    <a:pt x="17904" y="10957"/>
                    <a:pt x="17713" y="10898"/>
                  </a:cubicBezTo>
                  <a:cubicBezTo>
                    <a:pt x="17522" y="10840"/>
                    <a:pt x="17317" y="10942"/>
                    <a:pt x="17256" y="11127"/>
                  </a:cubicBezTo>
                  <a:lnTo>
                    <a:pt x="16956" y="12045"/>
                  </a:lnTo>
                  <a:cubicBezTo>
                    <a:pt x="15718" y="12189"/>
                    <a:pt x="14707" y="12696"/>
                    <a:pt x="14222" y="12981"/>
                  </a:cubicBezTo>
                  <a:cubicBezTo>
                    <a:pt x="14026" y="12726"/>
                    <a:pt x="13815" y="12470"/>
                    <a:pt x="13589" y="12213"/>
                  </a:cubicBezTo>
                  <a:cubicBezTo>
                    <a:pt x="12483" y="10951"/>
                    <a:pt x="11396" y="10088"/>
                    <a:pt x="11141" y="9891"/>
                  </a:cubicBezTo>
                  <a:lnTo>
                    <a:pt x="11141" y="406"/>
                  </a:lnTo>
                  <a:cubicBezTo>
                    <a:pt x="11141" y="182"/>
                    <a:pt x="10953" y="0"/>
                    <a:pt x="10721" y="0"/>
                  </a:cubicBezTo>
                  <a:cubicBezTo>
                    <a:pt x="10490" y="0"/>
                    <a:pt x="10302" y="182"/>
                    <a:pt x="10302" y="406"/>
                  </a:cubicBezTo>
                  <a:lnTo>
                    <a:pt x="10302" y="9942"/>
                  </a:lnTo>
                  <a:cubicBezTo>
                    <a:pt x="9959" y="10211"/>
                    <a:pt x="8948" y="11040"/>
                    <a:pt x="7920" y="12213"/>
                  </a:cubicBezTo>
                  <a:cubicBezTo>
                    <a:pt x="7694" y="12470"/>
                    <a:pt x="7483" y="12726"/>
                    <a:pt x="7287" y="12981"/>
                  </a:cubicBezTo>
                  <a:cubicBezTo>
                    <a:pt x="6802" y="12697"/>
                    <a:pt x="5791" y="12189"/>
                    <a:pt x="4553" y="12045"/>
                  </a:cubicBezTo>
                  <a:lnTo>
                    <a:pt x="4253" y="11127"/>
                  </a:lnTo>
                  <a:cubicBezTo>
                    <a:pt x="4192" y="10942"/>
                    <a:pt x="3988" y="10840"/>
                    <a:pt x="3796" y="10898"/>
                  </a:cubicBezTo>
                  <a:cubicBezTo>
                    <a:pt x="3605" y="10957"/>
                    <a:pt x="3499" y="11155"/>
                    <a:pt x="3560" y="11340"/>
                  </a:cubicBezTo>
                  <a:lnTo>
                    <a:pt x="3778" y="12008"/>
                  </a:lnTo>
                  <a:cubicBezTo>
                    <a:pt x="3094" y="12022"/>
                    <a:pt x="2366" y="12166"/>
                    <a:pt x="1635" y="12524"/>
                  </a:cubicBezTo>
                  <a:cubicBezTo>
                    <a:pt x="1455" y="12612"/>
                    <a:pt x="1384" y="12823"/>
                    <a:pt x="1474" y="12997"/>
                  </a:cubicBezTo>
                  <a:cubicBezTo>
                    <a:pt x="1564" y="13171"/>
                    <a:pt x="1783" y="13241"/>
                    <a:pt x="1962" y="13153"/>
                  </a:cubicBezTo>
                  <a:cubicBezTo>
                    <a:pt x="3036" y="12629"/>
                    <a:pt x="4128" y="12650"/>
                    <a:pt x="5032" y="12851"/>
                  </a:cubicBezTo>
                  <a:lnTo>
                    <a:pt x="4102" y="13460"/>
                  </a:lnTo>
                  <a:cubicBezTo>
                    <a:pt x="3936" y="13568"/>
                    <a:pt x="3892" y="13787"/>
                    <a:pt x="4004" y="13948"/>
                  </a:cubicBezTo>
                  <a:cubicBezTo>
                    <a:pt x="4075" y="14049"/>
                    <a:pt x="4189" y="14103"/>
                    <a:pt x="4306" y="14103"/>
                  </a:cubicBezTo>
                  <a:cubicBezTo>
                    <a:pt x="4376" y="14103"/>
                    <a:pt x="4447" y="14084"/>
                    <a:pt x="4509" y="14043"/>
                  </a:cubicBezTo>
                  <a:lnTo>
                    <a:pt x="5922" y="13119"/>
                  </a:lnTo>
                  <a:cubicBezTo>
                    <a:pt x="6322" y="13272"/>
                    <a:pt x="6646" y="13437"/>
                    <a:pt x="6863" y="13560"/>
                  </a:cubicBezTo>
                  <a:cubicBezTo>
                    <a:pt x="5958" y="14870"/>
                    <a:pt x="5453" y="16134"/>
                    <a:pt x="5358" y="17333"/>
                  </a:cubicBezTo>
                  <a:cubicBezTo>
                    <a:pt x="5106" y="17527"/>
                    <a:pt x="4858" y="17686"/>
                    <a:pt x="4616" y="17814"/>
                  </a:cubicBezTo>
                  <a:lnTo>
                    <a:pt x="3413" y="17004"/>
                  </a:lnTo>
                  <a:cubicBezTo>
                    <a:pt x="3248" y="16892"/>
                    <a:pt x="3022" y="16932"/>
                    <a:pt x="2907" y="17091"/>
                  </a:cubicBezTo>
                  <a:cubicBezTo>
                    <a:pt x="2792" y="17251"/>
                    <a:pt x="2833" y="17470"/>
                    <a:pt x="2998" y="17582"/>
                  </a:cubicBezTo>
                  <a:lnTo>
                    <a:pt x="3821" y="18137"/>
                  </a:lnTo>
                  <a:cubicBezTo>
                    <a:pt x="3107" y="18344"/>
                    <a:pt x="2461" y="18311"/>
                    <a:pt x="1939" y="18192"/>
                  </a:cubicBezTo>
                  <a:cubicBezTo>
                    <a:pt x="1904" y="18177"/>
                    <a:pt x="1867" y="18168"/>
                    <a:pt x="1830" y="18165"/>
                  </a:cubicBezTo>
                  <a:cubicBezTo>
                    <a:pt x="1099" y="17976"/>
                    <a:pt x="632" y="17630"/>
                    <a:pt x="589" y="17598"/>
                  </a:cubicBezTo>
                  <a:cubicBezTo>
                    <a:pt x="432" y="17477"/>
                    <a:pt x="204" y="17502"/>
                    <a:pt x="79" y="17655"/>
                  </a:cubicBezTo>
                  <a:cubicBezTo>
                    <a:pt x="-46" y="17807"/>
                    <a:pt x="-20" y="18028"/>
                    <a:pt x="137" y="18149"/>
                  </a:cubicBezTo>
                  <a:cubicBezTo>
                    <a:pt x="158" y="18165"/>
                    <a:pt x="523" y="18443"/>
                    <a:pt x="1126" y="18675"/>
                  </a:cubicBezTo>
                  <a:lnTo>
                    <a:pt x="561" y="19232"/>
                  </a:lnTo>
                  <a:cubicBezTo>
                    <a:pt x="420" y="19370"/>
                    <a:pt x="423" y="19593"/>
                    <a:pt x="566" y="19729"/>
                  </a:cubicBezTo>
                  <a:cubicBezTo>
                    <a:pt x="637" y="19797"/>
                    <a:pt x="729" y="19830"/>
                    <a:pt x="821" y="19830"/>
                  </a:cubicBezTo>
                  <a:cubicBezTo>
                    <a:pt x="915" y="19830"/>
                    <a:pt x="1009" y="19795"/>
                    <a:pt x="1080" y="19725"/>
                  </a:cubicBezTo>
                  <a:lnTo>
                    <a:pt x="1915" y="18903"/>
                  </a:lnTo>
                  <a:cubicBezTo>
                    <a:pt x="2172" y="18954"/>
                    <a:pt x="2464" y="18988"/>
                    <a:pt x="2784" y="18988"/>
                  </a:cubicBezTo>
                  <a:cubicBezTo>
                    <a:pt x="3357" y="18988"/>
                    <a:pt x="4019" y="18877"/>
                    <a:pt x="4725" y="18550"/>
                  </a:cubicBezTo>
                  <a:cubicBezTo>
                    <a:pt x="4738" y="18545"/>
                    <a:pt x="4751" y="18539"/>
                    <a:pt x="4764" y="18532"/>
                  </a:cubicBezTo>
                  <a:cubicBezTo>
                    <a:pt x="4956" y="18441"/>
                    <a:pt x="5151" y="18333"/>
                    <a:pt x="5349" y="18208"/>
                  </a:cubicBezTo>
                  <a:cubicBezTo>
                    <a:pt x="5367" y="18630"/>
                    <a:pt x="5417" y="19009"/>
                    <a:pt x="5498" y="19344"/>
                  </a:cubicBezTo>
                  <a:lnTo>
                    <a:pt x="4768" y="21117"/>
                  </a:lnTo>
                  <a:cubicBezTo>
                    <a:pt x="4693" y="21298"/>
                    <a:pt x="4785" y="21503"/>
                    <a:pt x="4971" y="21575"/>
                  </a:cubicBezTo>
                  <a:cubicBezTo>
                    <a:pt x="5015" y="21592"/>
                    <a:pt x="5060" y="21600"/>
                    <a:pt x="5106" y="21600"/>
                  </a:cubicBezTo>
                  <a:cubicBezTo>
                    <a:pt x="5250" y="21600"/>
                    <a:pt x="5387" y="21516"/>
                    <a:pt x="5443" y="21378"/>
                  </a:cubicBezTo>
                  <a:lnTo>
                    <a:pt x="5886" y="20303"/>
                  </a:lnTo>
                  <a:cubicBezTo>
                    <a:pt x="6036" y="20538"/>
                    <a:pt x="6217" y="20727"/>
                    <a:pt x="6428" y="20871"/>
                  </a:cubicBezTo>
                  <a:cubicBezTo>
                    <a:pt x="6778" y="21110"/>
                    <a:pt x="7146" y="21175"/>
                    <a:pt x="7444" y="21175"/>
                  </a:cubicBezTo>
                  <a:cubicBezTo>
                    <a:pt x="7791" y="21175"/>
                    <a:pt x="8042" y="21086"/>
                    <a:pt x="8061" y="21079"/>
                  </a:cubicBezTo>
                  <a:cubicBezTo>
                    <a:pt x="8249" y="21011"/>
                    <a:pt x="8346" y="20807"/>
                    <a:pt x="8276" y="20625"/>
                  </a:cubicBezTo>
                  <a:cubicBezTo>
                    <a:pt x="8205" y="20443"/>
                    <a:pt x="7997" y="20350"/>
                    <a:pt x="7809" y="20419"/>
                  </a:cubicBezTo>
                  <a:cubicBezTo>
                    <a:pt x="7788" y="20427"/>
                    <a:pt x="7281" y="20596"/>
                    <a:pt x="6840" y="20290"/>
                  </a:cubicBezTo>
                  <a:cubicBezTo>
                    <a:pt x="6626" y="20142"/>
                    <a:pt x="6389" y="19853"/>
                    <a:pt x="6235" y="19298"/>
                  </a:cubicBezTo>
                  <a:cubicBezTo>
                    <a:pt x="6232" y="19286"/>
                    <a:pt x="6229" y="19273"/>
                    <a:pt x="6225" y="19261"/>
                  </a:cubicBezTo>
                  <a:cubicBezTo>
                    <a:pt x="6123" y="18875"/>
                    <a:pt x="6060" y="18363"/>
                    <a:pt x="6070" y="17684"/>
                  </a:cubicBezTo>
                  <a:cubicBezTo>
                    <a:pt x="6119" y="14324"/>
                    <a:pt x="10034" y="11066"/>
                    <a:pt x="10755" y="10495"/>
                  </a:cubicBezTo>
                  <a:cubicBezTo>
                    <a:pt x="10756" y="10495"/>
                    <a:pt x="10756" y="10495"/>
                    <a:pt x="10757" y="10495"/>
                  </a:cubicBezTo>
                  <a:cubicBezTo>
                    <a:pt x="11478" y="11066"/>
                    <a:pt x="15393" y="14324"/>
                    <a:pt x="15442" y="17684"/>
                  </a:cubicBezTo>
                  <a:cubicBezTo>
                    <a:pt x="15452" y="18363"/>
                    <a:pt x="15389" y="18875"/>
                    <a:pt x="15287" y="19261"/>
                  </a:cubicBezTo>
                  <a:cubicBezTo>
                    <a:pt x="15283" y="19273"/>
                    <a:pt x="15279" y="19286"/>
                    <a:pt x="15277" y="19298"/>
                  </a:cubicBezTo>
                  <a:cubicBezTo>
                    <a:pt x="15123" y="19853"/>
                    <a:pt x="14886" y="20141"/>
                    <a:pt x="14672" y="20290"/>
                  </a:cubicBezTo>
                  <a:cubicBezTo>
                    <a:pt x="14231" y="20596"/>
                    <a:pt x="13724" y="20427"/>
                    <a:pt x="13703" y="20419"/>
                  </a:cubicBezTo>
                  <a:cubicBezTo>
                    <a:pt x="13515" y="20351"/>
                    <a:pt x="13307" y="20443"/>
                    <a:pt x="13236" y="20625"/>
                  </a:cubicBezTo>
                  <a:cubicBezTo>
                    <a:pt x="13166" y="20807"/>
                    <a:pt x="13263" y="21011"/>
                    <a:pt x="13451" y="21079"/>
                  </a:cubicBezTo>
                  <a:cubicBezTo>
                    <a:pt x="13470" y="21086"/>
                    <a:pt x="13721" y="21175"/>
                    <a:pt x="14068" y="21175"/>
                  </a:cubicBezTo>
                  <a:cubicBezTo>
                    <a:pt x="14366" y="21175"/>
                    <a:pt x="14734" y="21110"/>
                    <a:pt x="15084" y="20871"/>
                  </a:cubicBezTo>
                  <a:cubicBezTo>
                    <a:pt x="15295" y="20727"/>
                    <a:pt x="15476" y="20538"/>
                    <a:pt x="15626" y="20303"/>
                  </a:cubicBezTo>
                  <a:lnTo>
                    <a:pt x="16069" y="21378"/>
                  </a:lnTo>
                  <a:cubicBezTo>
                    <a:pt x="16125" y="21516"/>
                    <a:pt x="16262" y="21600"/>
                    <a:pt x="16406" y="21600"/>
                  </a:cubicBezTo>
                  <a:cubicBezTo>
                    <a:pt x="16451" y="21600"/>
                    <a:pt x="16497" y="21592"/>
                    <a:pt x="16541" y="21575"/>
                  </a:cubicBezTo>
                  <a:cubicBezTo>
                    <a:pt x="16727" y="21503"/>
                    <a:pt x="16819" y="21298"/>
                    <a:pt x="16744" y="21117"/>
                  </a:cubicBezTo>
                  <a:lnTo>
                    <a:pt x="16014" y="19344"/>
                  </a:lnTo>
                  <a:cubicBezTo>
                    <a:pt x="16094" y="19009"/>
                    <a:pt x="16144" y="18630"/>
                    <a:pt x="16163" y="18208"/>
                  </a:cubicBezTo>
                  <a:cubicBezTo>
                    <a:pt x="16360" y="18333"/>
                    <a:pt x="16555" y="18441"/>
                    <a:pt x="16748" y="18532"/>
                  </a:cubicBezTo>
                  <a:cubicBezTo>
                    <a:pt x="16760" y="18539"/>
                    <a:pt x="16773" y="18545"/>
                    <a:pt x="16787" y="18550"/>
                  </a:cubicBezTo>
                  <a:cubicBezTo>
                    <a:pt x="17492" y="18877"/>
                    <a:pt x="18154" y="18988"/>
                    <a:pt x="18727" y="18988"/>
                  </a:cubicBezTo>
                  <a:cubicBezTo>
                    <a:pt x="19047" y="18988"/>
                    <a:pt x="19339" y="18953"/>
                    <a:pt x="19597" y="18903"/>
                  </a:cubicBezTo>
                  <a:lnTo>
                    <a:pt x="20431" y="19725"/>
                  </a:lnTo>
                  <a:cubicBezTo>
                    <a:pt x="20502" y="19795"/>
                    <a:pt x="20596" y="19830"/>
                    <a:pt x="20690" y="19830"/>
                  </a:cubicBezTo>
                  <a:cubicBezTo>
                    <a:pt x="20782" y="19830"/>
                    <a:pt x="20874" y="19797"/>
                    <a:pt x="20945" y="19729"/>
                  </a:cubicBezTo>
                  <a:cubicBezTo>
                    <a:pt x="21089" y="19593"/>
                    <a:pt x="21091" y="19370"/>
                    <a:pt x="20950" y="19232"/>
                  </a:cubicBezTo>
                  <a:lnTo>
                    <a:pt x="20385" y="18675"/>
                  </a:lnTo>
                  <a:cubicBezTo>
                    <a:pt x="20988" y="18443"/>
                    <a:pt x="21353" y="18165"/>
                    <a:pt x="21374" y="18149"/>
                  </a:cubicBezTo>
                  <a:cubicBezTo>
                    <a:pt x="21528" y="18027"/>
                    <a:pt x="21554" y="17806"/>
                    <a:pt x="21429" y="17654"/>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794" name="9Slide.vn 22"/>
          <p:cNvGrpSpPr/>
          <p:nvPr/>
        </p:nvGrpSpPr>
        <p:grpSpPr>
          <a:xfrm>
            <a:off x="8742051" y="2244212"/>
            <a:ext cx="1153970" cy="1411045"/>
            <a:chOff x="0" y="0"/>
            <a:chExt cx="1153968" cy="1411044"/>
          </a:xfrm>
        </p:grpSpPr>
        <p:sp>
          <p:nvSpPr>
            <p:cNvPr id="1786" name="9Slide.vn 23"/>
            <p:cNvSpPr/>
            <p:nvPr/>
          </p:nvSpPr>
          <p:spPr>
            <a:xfrm>
              <a:off x="861230" y="0"/>
              <a:ext cx="292739" cy="477141"/>
            </a:xfrm>
            <a:custGeom>
              <a:avLst/>
              <a:gdLst/>
              <a:ahLst/>
              <a:cxnLst>
                <a:cxn ang="0">
                  <a:pos x="wd2" y="hd2"/>
                </a:cxn>
                <a:cxn ang="5400000">
                  <a:pos x="wd2" y="hd2"/>
                </a:cxn>
                <a:cxn ang="10800000">
                  <a:pos x="wd2" y="hd2"/>
                </a:cxn>
                <a:cxn ang="16200000">
                  <a:pos x="wd2" y="hd2"/>
                </a:cxn>
              </a:cxnLst>
              <a:rect l="0" t="0" r="r" b="b"/>
              <a:pathLst>
                <a:path w="16631" h="18779" extrusionOk="0">
                  <a:moveTo>
                    <a:pt x="2101" y="585"/>
                  </a:moveTo>
                  <a:cubicBezTo>
                    <a:pt x="2101" y="585"/>
                    <a:pt x="-3378" y="3370"/>
                    <a:pt x="3362" y="9242"/>
                  </a:cubicBezTo>
                  <a:cubicBezTo>
                    <a:pt x="3362" y="9242"/>
                    <a:pt x="-1486" y="16833"/>
                    <a:pt x="5373" y="18498"/>
                  </a:cubicBezTo>
                  <a:cubicBezTo>
                    <a:pt x="12231" y="20164"/>
                    <a:pt x="18222" y="14129"/>
                    <a:pt x="16251" y="8040"/>
                  </a:cubicBezTo>
                  <a:cubicBezTo>
                    <a:pt x="14280" y="1950"/>
                    <a:pt x="7263" y="-1436"/>
                    <a:pt x="2101" y="585"/>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87" name="9Slide.vn 24"/>
            <p:cNvSpPr/>
            <p:nvPr/>
          </p:nvSpPr>
          <p:spPr>
            <a:xfrm>
              <a:off x="881127" y="32450"/>
              <a:ext cx="252932" cy="412211"/>
            </a:xfrm>
            <a:custGeom>
              <a:avLst/>
              <a:gdLst/>
              <a:ahLst/>
              <a:cxnLst>
                <a:cxn ang="0">
                  <a:pos x="wd2" y="hd2"/>
                </a:cxn>
                <a:cxn ang="5400000">
                  <a:pos x="wd2" y="hd2"/>
                </a:cxn>
                <a:cxn ang="10800000">
                  <a:pos x="wd2" y="hd2"/>
                </a:cxn>
                <a:cxn ang="16200000">
                  <a:pos x="wd2" y="hd2"/>
                </a:cxn>
              </a:cxnLst>
              <a:rect l="0" t="0" r="r" b="b"/>
              <a:pathLst>
                <a:path w="16632" h="18780" extrusionOk="0">
                  <a:moveTo>
                    <a:pt x="2100" y="586"/>
                  </a:moveTo>
                  <a:cubicBezTo>
                    <a:pt x="2100" y="586"/>
                    <a:pt x="-3379" y="3371"/>
                    <a:pt x="3361" y="9242"/>
                  </a:cubicBezTo>
                  <a:cubicBezTo>
                    <a:pt x="3361" y="9242"/>
                    <a:pt x="-1486" y="16833"/>
                    <a:pt x="5372" y="18499"/>
                  </a:cubicBezTo>
                  <a:cubicBezTo>
                    <a:pt x="12230" y="20165"/>
                    <a:pt x="18221" y="14130"/>
                    <a:pt x="16251" y="8040"/>
                  </a:cubicBezTo>
                  <a:cubicBezTo>
                    <a:pt x="14279" y="1952"/>
                    <a:pt x="7263" y="-1435"/>
                    <a:pt x="2100" y="586"/>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88" name="9Slide.vn 25"/>
            <p:cNvSpPr/>
            <p:nvPr/>
          </p:nvSpPr>
          <p:spPr>
            <a:xfrm>
              <a:off x="708584" y="124820"/>
              <a:ext cx="355349" cy="1014044"/>
            </a:xfrm>
            <a:custGeom>
              <a:avLst/>
              <a:gdLst/>
              <a:ahLst/>
              <a:cxnLst>
                <a:cxn ang="0">
                  <a:pos x="wd2" y="hd2"/>
                </a:cxn>
                <a:cxn ang="5400000">
                  <a:pos x="wd2" y="hd2"/>
                </a:cxn>
                <a:cxn ang="10800000">
                  <a:pos x="wd2" y="hd2"/>
                </a:cxn>
                <a:cxn ang="16200000">
                  <a:pos x="wd2" y="hd2"/>
                </a:cxn>
              </a:cxnLst>
              <a:rect l="0" t="0" r="r" b="b"/>
              <a:pathLst>
                <a:path w="21291" h="21545" extrusionOk="0">
                  <a:moveTo>
                    <a:pt x="21198" y="2258"/>
                  </a:moveTo>
                  <a:cubicBezTo>
                    <a:pt x="20951" y="2054"/>
                    <a:pt x="20285" y="1960"/>
                    <a:pt x="19709" y="2047"/>
                  </a:cubicBezTo>
                  <a:cubicBezTo>
                    <a:pt x="18055" y="2300"/>
                    <a:pt x="16278" y="2257"/>
                    <a:pt x="14991" y="2164"/>
                  </a:cubicBezTo>
                  <a:cubicBezTo>
                    <a:pt x="15066" y="2122"/>
                    <a:pt x="15137" y="2077"/>
                    <a:pt x="15202" y="2028"/>
                  </a:cubicBezTo>
                  <a:cubicBezTo>
                    <a:pt x="15832" y="1553"/>
                    <a:pt x="15707" y="952"/>
                    <a:pt x="14832" y="241"/>
                  </a:cubicBezTo>
                  <a:cubicBezTo>
                    <a:pt x="14582" y="38"/>
                    <a:pt x="13914" y="-55"/>
                    <a:pt x="13340" y="34"/>
                  </a:cubicBezTo>
                  <a:cubicBezTo>
                    <a:pt x="12766" y="122"/>
                    <a:pt x="12505" y="359"/>
                    <a:pt x="12755" y="563"/>
                  </a:cubicBezTo>
                  <a:cubicBezTo>
                    <a:pt x="13340" y="1037"/>
                    <a:pt x="13481" y="1423"/>
                    <a:pt x="13165" y="1676"/>
                  </a:cubicBezTo>
                  <a:cubicBezTo>
                    <a:pt x="13031" y="1783"/>
                    <a:pt x="12827" y="1853"/>
                    <a:pt x="12657" y="1895"/>
                  </a:cubicBezTo>
                  <a:cubicBezTo>
                    <a:pt x="11596" y="1751"/>
                    <a:pt x="9168" y="1512"/>
                    <a:pt x="6830" y="1923"/>
                  </a:cubicBezTo>
                  <a:cubicBezTo>
                    <a:pt x="4565" y="2321"/>
                    <a:pt x="3075" y="3195"/>
                    <a:pt x="2397" y="4524"/>
                  </a:cubicBezTo>
                  <a:cubicBezTo>
                    <a:pt x="1409" y="6460"/>
                    <a:pt x="2302" y="9709"/>
                    <a:pt x="3091" y="12576"/>
                  </a:cubicBezTo>
                  <a:cubicBezTo>
                    <a:pt x="3789" y="15117"/>
                    <a:pt x="4450" y="17516"/>
                    <a:pt x="3679" y="18427"/>
                  </a:cubicBezTo>
                  <a:cubicBezTo>
                    <a:pt x="2659" y="19632"/>
                    <a:pt x="222" y="20904"/>
                    <a:pt x="198" y="20916"/>
                  </a:cubicBezTo>
                  <a:cubicBezTo>
                    <a:pt x="-155" y="21099"/>
                    <a:pt x="-24" y="21349"/>
                    <a:pt x="493" y="21475"/>
                  </a:cubicBezTo>
                  <a:cubicBezTo>
                    <a:pt x="688" y="21522"/>
                    <a:pt x="911" y="21545"/>
                    <a:pt x="1132" y="21545"/>
                  </a:cubicBezTo>
                  <a:cubicBezTo>
                    <a:pt x="1493" y="21545"/>
                    <a:pt x="1848" y="21484"/>
                    <a:pt x="2068" y="21370"/>
                  </a:cubicBezTo>
                  <a:cubicBezTo>
                    <a:pt x="2175" y="21314"/>
                    <a:pt x="4727" y="19984"/>
                    <a:pt x="5850" y="18658"/>
                  </a:cubicBezTo>
                  <a:cubicBezTo>
                    <a:pt x="6750" y="17596"/>
                    <a:pt x="6099" y="15234"/>
                    <a:pt x="5347" y="12498"/>
                  </a:cubicBezTo>
                  <a:cubicBezTo>
                    <a:pt x="4573" y="9683"/>
                    <a:pt x="3695" y="6492"/>
                    <a:pt x="4628" y="4666"/>
                  </a:cubicBezTo>
                  <a:cubicBezTo>
                    <a:pt x="5169" y="3605"/>
                    <a:pt x="6245" y="2925"/>
                    <a:pt x="7822" y="2645"/>
                  </a:cubicBezTo>
                  <a:cubicBezTo>
                    <a:pt x="9428" y="2359"/>
                    <a:pt x="11228" y="2558"/>
                    <a:pt x="11901" y="2652"/>
                  </a:cubicBezTo>
                  <a:lnTo>
                    <a:pt x="15448" y="4787"/>
                  </a:lnTo>
                  <a:cubicBezTo>
                    <a:pt x="15659" y="4915"/>
                    <a:pt x="16037" y="4985"/>
                    <a:pt x="16425" y="4985"/>
                  </a:cubicBezTo>
                  <a:cubicBezTo>
                    <a:pt x="16621" y="4985"/>
                    <a:pt x="16818" y="4967"/>
                    <a:pt x="16999" y="4929"/>
                  </a:cubicBezTo>
                  <a:cubicBezTo>
                    <a:pt x="17538" y="4817"/>
                    <a:pt x="17717" y="4571"/>
                    <a:pt x="17400" y="4379"/>
                  </a:cubicBezTo>
                  <a:lnTo>
                    <a:pt x="15089" y="2987"/>
                  </a:lnTo>
                  <a:cubicBezTo>
                    <a:pt x="16650" y="3075"/>
                    <a:pt x="18658" y="3082"/>
                    <a:pt x="20607" y="2784"/>
                  </a:cubicBezTo>
                  <a:cubicBezTo>
                    <a:pt x="21181" y="2698"/>
                    <a:pt x="21445" y="2462"/>
                    <a:pt x="21198" y="2258"/>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89" name="9Slide.vn 26"/>
            <p:cNvSpPr/>
            <p:nvPr/>
          </p:nvSpPr>
          <p:spPr>
            <a:xfrm>
              <a:off x="0" y="0"/>
              <a:ext cx="292738" cy="477141"/>
            </a:xfrm>
            <a:custGeom>
              <a:avLst/>
              <a:gdLst/>
              <a:ahLst/>
              <a:cxnLst>
                <a:cxn ang="0">
                  <a:pos x="wd2" y="hd2"/>
                </a:cxn>
                <a:cxn ang="5400000">
                  <a:pos x="wd2" y="hd2"/>
                </a:cxn>
                <a:cxn ang="10800000">
                  <a:pos x="wd2" y="hd2"/>
                </a:cxn>
                <a:cxn ang="16200000">
                  <a:pos x="wd2" y="hd2"/>
                </a:cxn>
              </a:cxnLst>
              <a:rect l="0" t="0" r="r" b="b"/>
              <a:pathLst>
                <a:path w="16631" h="18779" extrusionOk="0">
                  <a:moveTo>
                    <a:pt x="14531" y="585"/>
                  </a:moveTo>
                  <a:cubicBezTo>
                    <a:pt x="14531" y="585"/>
                    <a:pt x="20010" y="3370"/>
                    <a:pt x="13270" y="9242"/>
                  </a:cubicBezTo>
                  <a:cubicBezTo>
                    <a:pt x="13270" y="9242"/>
                    <a:pt x="18118" y="16833"/>
                    <a:pt x="11259" y="18498"/>
                  </a:cubicBezTo>
                  <a:cubicBezTo>
                    <a:pt x="4401" y="20164"/>
                    <a:pt x="-1590" y="14129"/>
                    <a:pt x="381" y="8040"/>
                  </a:cubicBezTo>
                  <a:cubicBezTo>
                    <a:pt x="2352" y="1950"/>
                    <a:pt x="9369" y="-1436"/>
                    <a:pt x="14531" y="585"/>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90" name="9Slide.vn 27"/>
            <p:cNvSpPr/>
            <p:nvPr/>
          </p:nvSpPr>
          <p:spPr>
            <a:xfrm>
              <a:off x="19909" y="32450"/>
              <a:ext cx="252932" cy="412211"/>
            </a:xfrm>
            <a:custGeom>
              <a:avLst/>
              <a:gdLst/>
              <a:ahLst/>
              <a:cxnLst>
                <a:cxn ang="0">
                  <a:pos x="wd2" y="hd2"/>
                </a:cxn>
                <a:cxn ang="5400000">
                  <a:pos x="wd2" y="hd2"/>
                </a:cxn>
                <a:cxn ang="10800000">
                  <a:pos x="wd2" y="hd2"/>
                </a:cxn>
                <a:cxn ang="16200000">
                  <a:pos x="wd2" y="hd2"/>
                </a:cxn>
              </a:cxnLst>
              <a:rect l="0" t="0" r="r" b="b"/>
              <a:pathLst>
                <a:path w="16632" h="18780" extrusionOk="0">
                  <a:moveTo>
                    <a:pt x="14531" y="586"/>
                  </a:moveTo>
                  <a:cubicBezTo>
                    <a:pt x="14531" y="586"/>
                    <a:pt x="20010" y="3371"/>
                    <a:pt x="13270" y="9242"/>
                  </a:cubicBezTo>
                  <a:cubicBezTo>
                    <a:pt x="13270" y="9242"/>
                    <a:pt x="18117" y="16833"/>
                    <a:pt x="11259" y="18499"/>
                  </a:cubicBezTo>
                  <a:cubicBezTo>
                    <a:pt x="4401" y="20165"/>
                    <a:pt x="-1590" y="14130"/>
                    <a:pt x="380" y="8040"/>
                  </a:cubicBezTo>
                  <a:cubicBezTo>
                    <a:pt x="2352" y="1952"/>
                    <a:pt x="9368" y="-1435"/>
                    <a:pt x="14531" y="586"/>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91" name="9Slide.vn 28"/>
            <p:cNvSpPr/>
            <p:nvPr/>
          </p:nvSpPr>
          <p:spPr>
            <a:xfrm>
              <a:off x="90036" y="124820"/>
              <a:ext cx="355349" cy="1014044"/>
            </a:xfrm>
            <a:custGeom>
              <a:avLst/>
              <a:gdLst/>
              <a:ahLst/>
              <a:cxnLst>
                <a:cxn ang="0">
                  <a:pos x="wd2" y="hd2"/>
                </a:cxn>
                <a:cxn ang="5400000">
                  <a:pos x="wd2" y="hd2"/>
                </a:cxn>
                <a:cxn ang="10800000">
                  <a:pos x="wd2" y="hd2"/>
                </a:cxn>
                <a:cxn ang="16200000">
                  <a:pos x="wd2" y="hd2"/>
                </a:cxn>
              </a:cxnLst>
              <a:rect l="0" t="0" r="r" b="b"/>
              <a:pathLst>
                <a:path w="21291" h="21545" extrusionOk="0">
                  <a:moveTo>
                    <a:pt x="93" y="2258"/>
                  </a:moveTo>
                  <a:cubicBezTo>
                    <a:pt x="340" y="2054"/>
                    <a:pt x="1006" y="1960"/>
                    <a:pt x="1582" y="2047"/>
                  </a:cubicBezTo>
                  <a:cubicBezTo>
                    <a:pt x="3236" y="2300"/>
                    <a:pt x="5013" y="2257"/>
                    <a:pt x="6300" y="2164"/>
                  </a:cubicBezTo>
                  <a:cubicBezTo>
                    <a:pt x="6225" y="2122"/>
                    <a:pt x="6154" y="2077"/>
                    <a:pt x="6089" y="2028"/>
                  </a:cubicBezTo>
                  <a:cubicBezTo>
                    <a:pt x="5459" y="1553"/>
                    <a:pt x="5584" y="952"/>
                    <a:pt x="6459" y="241"/>
                  </a:cubicBezTo>
                  <a:cubicBezTo>
                    <a:pt x="6709" y="38"/>
                    <a:pt x="7377" y="-55"/>
                    <a:pt x="7951" y="34"/>
                  </a:cubicBezTo>
                  <a:cubicBezTo>
                    <a:pt x="8525" y="122"/>
                    <a:pt x="8786" y="359"/>
                    <a:pt x="8536" y="563"/>
                  </a:cubicBezTo>
                  <a:cubicBezTo>
                    <a:pt x="7951" y="1037"/>
                    <a:pt x="7810" y="1423"/>
                    <a:pt x="8126" y="1676"/>
                  </a:cubicBezTo>
                  <a:cubicBezTo>
                    <a:pt x="8260" y="1783"/>
                    <a:pt x="8464" y="1853"/>
                    <a:pt x="8634" y="1895"/>
                  </a:cubicBezTo>
                  <a:cubicBezTo>
                    <a:pt x="9695" y="1751"/>
                    <a:pt x="12123" y="1512"/>
                    <a:pt x="14461" y="1923"/>
                  </a:cubicBezTo>
                  <a:cubicBezTo>
                    <a:pt x="16726" y="2321"/>
                    <a:pt x="18217" y="3195"/>
                    <a:pt x="18894" y="4524"/>
                  </a:cubicBezTo>
                  <a:cubicBezTo>
                    <a:pt x="19882" y="6460"/>
                    <a:pt x="18989" y="9709"/>
                    <a:pt x="18200" y="12576"/>
                  </a:cubicBezTo>
                  <a:cubicBezTo>
                    <a:pt x="17502" y="15117"/>
                    <a:pt x="16841" y="17516"/>
                    <a:pt x="17612" y="18427"/>
                  </a:cubicBezTo>
                  <a:cubicBezTo>
                    <a:pt x="18632" y="19632"/>
                    <a:pt x="21069" y="20904"/>
                    <a:pt x="21093" y="20916"/>
                  </a:cubicBezTo>
                  <a:cubicBezTo>
                    <a:pt x="21446" y="21099"/>
                    <a:pt x="21315" y="21349"/>
                    <a:pt x="20799" y="21475"/>
                  </a:cubicBezTo>
                  <a:cubicBezTo>
                    <a:pt x="20603" y="21522"/>
                    <a:pt x="20380" y="21545"/>
                    <a:pt x="20159" y="21545"/>
                  </a:cubicBezTo>
                  <a:cubicBezTo>
                    <a:pt x="19798" y="21545"/>
                    <a:pt x="19443" y="21484"/>
                    <a:pt x="19223" y="21370"/>
                  </a:cubicBezTo>
                  <a:cubicBezTo>
                    <a:pt x="19116" y="21314"/>
                    <a:pt x="16564" y="19984"/>
                    <a:pt x="15441" y="18658"/>
                  </a:cubicBezTo>
                  <a:cubicBezTo>
                    <a:pt x="14541" y="17596"/>
                    <a:pt x="15192" y="15234"/>
                    <a:pt x="15944" y="12498"/>
                  </a:cubicBezTo>
                  <a:cubicBezTo>
                    <a:pt x="16718" y="9683"/>
                    <a:pt x="17596" y="6492"/>
                    <a:pt x="16663" y="4666"/>
                  </a:cubicBezTo>
                  <a:cubicBezTo>
                    <a:pt x="16122" y="3605"/>
                    <a:pt x="15046" y="2925"/>
                    <a:pt x="13469" y="2645"/>
                  </a:cubicBezTo>
                  <a:cubicBezTo>
                    <a:pt x="11863" y="2359"/>
                    <a:pt x="10063" y="2558"/>
                    <a:pt x="9390" y="2652"/>
                  </a:cubicBezTo>
                  <a:lnTo>
                    <a:pt x="5843" y="4787"/>
                  </a:lnTo>
                  <a:cubicBezTo>
                    <a:pt x="5632" y="4915"/>
                    <a:pt x="5254" y="4985"/>
                    <a:pt x="4866" y="4985"/>
                  </a:cubicBezTo>
                  <a:cubicBezTo>
                    <a:pt x="4670" y="4985"/>
                    <a:pt x="4473" y="4967"/>
                    <a:pt x="4292" y="4929"/>
                  </a:cubicBezTo>
                  <a:cubicBezTo>
                    <a:pt x="3753" y="4817"/>
                    <a:pt x="3574" y="4571"/>
                    <a:pt x="3891" y="4379"/>
                  </a:cubicBezTo>
                  <a:lnTo>
                    <a:pt x="6202" y="2987"/>
                  </a:lnTo>
                  <a:cubicBezTo>
                    <a:pt x="4641" y="3075"/>
                    <a:pt x="2633" y="3082"/>
                    <a:pt x="684" y="2784"/>
                  </a:cubicBezTo>
                  <a:cubicBezTo>
                    <a:pt x="110" y="2698"/>
                    <a:pt x="-154" y="2462"/>
                    <a:pt x="93" y="2258"/>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92" name="9Slide.vn 29"/>
            <p:cNvSpPr/>
            <p:nvPr/>
          </p:nvSpPr>
          <p:spPr>
            <a:xfrm>
              <a:off x="412921" y="1073406"/>
              <a:ext cx="329039" cy="337639"/>
            </a:xfrm>
            <a:custGeom>
              <a:avLst/>
              <a:gdLst/>
              <a:ahLst/>
              <a:cxnLst>
                <a:cxn ang="0">
                  <a:pos x="wd2" y="hd2"/>
                </a:cxn>
                <a:cxn ang="5400000">
                  <a:pos x="wd2" y="hd2"/>
                </a:cxn>
                <a:cxn ang="10800000">
                  <a:pos x="wd2" y="hd2"/>
                </a:cxn>
                <a:cxn ang="16200000">
                  <a:pos x="wd2" y="hd2"/>
                </a:cxn>
              </a:cxnLst>
              <a:rect l="0" t="0" r="r" b="b"/>
              <a:pathLst>
                <a:path w="21375" h="21600" extrusionOk="0">
                  <a:moveTo>
                    <a:pt x="15654" y="79"/>
                  </a:moveTo>
                  <a:lnTo>
                    <a:pt x="10837" y="2"/>
                  </a:lnTo>
                  <a:lnTo>
                    <a:pt x="10792" y="0"/>
                  </a:lnTo>
                  <a:lnTo>
                    <a:pt x="10748" y="2"/>
                  </a:lnTo>
                  <a:lnTo>
                    <a:pt x="5724" y="79"/>
                  </a:lnTo>
                  <a:cubicBezTo>
                    <a:pt x="2416" y="375"/>
                    <a:pt x="-111" y="3154"/>
                    <a:pt x="4" y="6424"/>
                  </a:cubicBezTo>
                  <a:cubicBezTo>
                    <a:pt x="5" y="6469"/>
                    <a:pt x="7" y="6511"/>
                    <a:pt x="11" y="6553"/>
                  </a:cubicBezTo>
                  <a:cubicBezTo>
                    <a:pt x="129" y="9060"/>
                    <a:pt x="1835" y="11224"/>
                    <a:pt x="4244" y="12041"/>
                  </a:cubicBezTo>
                  <a:lnTo>
                    <a:pt x="8499" y="13483"/>
                  </a:lnTo>
                  <a:cubicBezTo>
                    <a:pt x="9975" y="16278"/>
                    <a:pt x="10157" y="21600"/>
                    <a:pt x="10157" y="21600"/>
                  </a:cubicBezTo>
                  <a:lnTo>
                    <a:pt x="11219" y="21600"/>
                  </a:lnTo>
                  <a:cubicBezTo>
                    <a:pt x="11219" y="21600"/>
                    <a:pt x="11403" y="16276"/>
                    <a:pt x="12879" y="13483"/>
                  </a:cubicBezTo>
                  <a:lnTo>
                    <a:pt x="17133" y="12041"/>
                  </a:lnTo>
                  <a:cubicBezTo>
                    <a:pt x="19541" y="11224"/>
                    <a:pt x="21249" y="9060"/>
                    <a:pt x="21367" y="6553"/>
                  </a:cubicBezTo>
                  <a:cubicBezTo>
                    <a:pt x="21369" y="6510"/>
                    <a:pt x="21371" y="6467"/>
                    <a:pt x="21371" y="6424"/>
                  </a:cubicBezTo>
                  <a:cubicBezTo>
                    <a:pt x="21489" y="3154"/>
                    <a:pt x="18961" y="375"/>
                    <a:pt x="15654" y="79"/>
                  </a:cubicBezTo>
                  <a:close/>
                  <a:moveTo>
                    <a:pt x="20432" y="6515"/>
                  </a:moveTo>
                  <a:cubicBezTo>
                    <a:pt x="20431" y="6549"/>
                    <a:pt x="20431" y="6585"/>
                    <a:pt x="20429" y="6619"/>
                  </a:cubicBezTo>
                  <a:cubicBezTo>
                    <a:pt x="20321" y="8688"/>
                    <a:pt x="18762" y="10473"/>
                    <a:pt x="16566" y="11147"/>
                  </a:cubicBezTo>
                  <a:lnTo>
                    <a:pt x="10743" y="12931"/>
                  </a:lnTo>
                  <a:lnTo>
                    <a:pt x="10732" y="12934"/>
                  </a:lnTo>
                  <a:lnTo>
                    <a:pt x="10689" y="12946"/>
                  </a:lnTo>
                  <a:lnTo>
                    <a:pt x="10644" y="12934"/>
                  </a:lnTo>
                  <a:lnTo>
                    <a:pt x="4812" y="11146"/>
                  </a:lnTo>
                  <a:cubicBezTo>
                    <a:pt x="2614" y="10473"/>
                    <a:pt x="1059" y="8687"/>
                    <a:pt x="949" y="6618"/>
                  </a:cubicBezTo>
                  <a:cubicBezTo>
                    <a:pt x="947" y="6583"/>
                    <a:pt x="946" y="6547"/>
                    <a:pt x="946" y="6513"/>
                  </a:cubicBezTo>
                  <a:cubicBezTo>
                    <a:pt x="840" y="3816"/>
                    <a:pt x="3146" y="1525"/>
                    <a:pt x="6164" y="1278"/>
                  </a:cubicBezTo>
                  <a:lnTo>
                    <a:pt x="10739" y="1280"/>
                  </a:lnTo>
                  <a:lnTo>
                    <a:pt x="10838" y="1280"/>
                  </a:lnTo>
                  <a:lnTo>
                    <a:pt x="15214" y="1278"/>
                  </a:lnTo>
                  <a:cubicBezTo>
                    <a:pt x="18232" y="1525"/>
                    <a:pt x="20538" y="3818"/>
                    <a:pt x="20432" y="6515"/>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93" name="9Slide.vn 30"/>
            <p:cNvSpPr/>
            <p:nvPr/>
          </p:nvSpPr>
          <p:spPr>
            <a:xfrm>
              <a:off x="427424" y="1093415"/>
              <a:ext cx="300083" cy="182382"/>
            </a:xfrm>
            <a:custGeom>
              <a:avLst/>
              <a:gdLst/>
              <a:ahLst/>
              <a:cxnLst>
                <a:cxn ang="0">
                  <a:pos x="wd2" y="hd2"/>
                </a:cxn>
                <a:cxn ang="5400000">
                  <a:pos x="wd2" y="hd2"/>
                </a:cxn>
                <a:cxn ang="10800000">
                  <a:pos x="wd2" y="hd2"/>
                </a:cxn>
                <a:cxn ang="16200000">
                  <a:pos x="wd2" y="hd2"/>
                </a:cxn>
              </a:cxnLst>
              <a:rect l="0" t="0" r="r" b="b"/>
              <a:pathLst>
                <a:path w="21375" h="21600" extrusionOk="0">
                  <a:moveTo>
                    <a:pt x="21372" y="9691"/>
                  </a:moveTo>
                  <a:cubicBezTo>
                    <a:pt x="21370" y="9755"/>
                    <a:pt x="21370" y="9821"/>
                    <a:pt x="21368" y="9884"/>
                  </a:cubicBezTo>
                  <a:cubicBezTo>
                    <a:pt x="21250" y="13715"/>
                    <a:pt x="19541" y="17019"/>
                    <a:pt x="17132" y="18267"/>
                  </a:cubicBezTo>
                  <a:lnTo>
                    <a:pt x="10688" y="21600"/>
                  </a:lnTo>
                  <a:lnTo>
                    <a:pt x="4244" y="18267"/>
                  </a:lnTo>
                  <a:cubicBezTo>
                    <a:pt x="1833" y="17022"/>
                    <a:pt x="128" y="13715"/>
                    <a:pt x="8" y="9884"/>
                  </a:cubicBezTo>
                  <a:cubicBezTo>
                    <a:pt x="6" y="9821"/>
                    <a:pt x="4" y="9755"/>
                    <a:pt x="4" y="9691"/>
                  </a:cubicBezTo>
                  <a:cubicBezTo>
                    <a:pt x="-112" y="4698"/>
                    <a:pt x="2417" y="456"/>
                    <a:pt x="5726" y="0"/>
                  </a:cubicBezTo>
                  <a:lnTo>
                    <a:pt x="10743" y="3"/>
                  </a:lnTo>
                  <a:lnTo>
                    <a:pt x="10852" y="3"/>
                  </a:lnTo>
                  <a:lnTo>
                    <a:pt x="15650" y="0"/>
                  </a:lnTo>
                  <a:cubicBezTo>
                    <a:pt x="18959" y="453"/>
                    <a:pt x="21488" y="4698"/>
                    <a:pt x="21372" y="9691"/>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799" name="9Slide.vn 31"/>
          <p:cNvGrpSpPr/>
          <p:nvPr/>
        </p:nvGrpSpPr>
        <p:grpSpPr>
          <a:xfrm>
            <a:off x="3113061" y="7871604"/>
            <a:ext cx="1141880" cy="1433455"/>
            <a:chOff x="0" y="0"/>
            <a:chExt cx="1141878" cy="1433454"/>
          </a:xfrm>
        </p:grpSpPr>
        <p:sp>
          <p:nvSpPr>
            <p:cNvPr id="1795" name="9Slide.vn 32"/>
            <p:cNvSpPr/>
            <p:nvPr/>
          </p:nvSpPr>
          <p:spPr>
            <a:xfrm>
              <a:off x="91115" y="852057"/>
              <a:ext cx="557255" cy="581398"/>
            </a:xfrm>
            <a:custGeom>
              <a:avLst/>
              <a:gdLst/>
              <a:ahLst/>
              <a:cxnLst>
                <a:cxn ang="0">
                  <a:pos x="wd2" y="hd2"/>
                </a:cxn>
                <a:cxn ang="5400000">
                  <a:pos x="wd2" y="hd2"/>
                </a:cxn>
                <a:cxn ang="10800000">
                  <a:pos x="wd2" y="hd2"/>
                </a:cxn>
                <a:cxn ang="16200000">
                  <a:pos x="wd2" y="hd2"/>
                </a:cxn>
              </a:cxnLst>
              <a:rect l="0" t="0" r="r" b="b"/>
              <a:pathLst>
                <a:path w="21270" h="20835" extrusionOk="0">
                  <a:moveTo>
                    <a:pt x="347" y="1280"/>
                  </a:moveTo>
                  <a:lnTo>
                    <a:pt x="1370" y="3847"/>
                  </a:lnTo>
                  <a:cubicBezTo>
                    <a:pt x="1528" y="4134"/>
                    <a:pt x="1974" y="4114"/>
                    <a:pt x="2102" y="3813"/>
                  </a:cubicBezTo>
                  <a:lnTo>
                    <a:pt x="2203" y="2894"/>
                  </a:lnTo>
                  <a:cubicBezTo>
                    <a:pt x="2215" y="2787"/>
                    <a:pt x="2366" y="2756"/>
                    <a:pt x="2423" y="2849"/>
                  </a:cubicBezTo>
                  <a:cubicBezTo>
                    <a:pt x="2756" y="3386"/>
                    <a:pt x="3505" y="4452"/>
                    <a:pt x="4285" y="4594"/>
                  </a:cubicBezTo>
                  <a:cubicBezTo>
                    <a:pt x="5335" y="4785"/>
                    <a:pt x="9214" y="4977"/>
                    <a:pt x="9535" y="3827"/>
                  </a:cubicBezTo>
                  <a:cubicBezTo>
                    <a:pt x="9824" y="2791"/>
                    <a:pt x="7085" y="2888"/>
                    <a:pt x="5025" y="3658"/>
                  </a:cubicBezTo>
                  <a:cubicBezTo>
                    <a:pt x="4557" y="3833"/>
                    <a:pt x="4021" y="3717"/>
                    <a:pt x="3685" y="3363"/>
                  </a:cubicBezTo>
                  <a:cubicBezTo>
                    <a:pt x="3173" y="2821"/>
                    <a:pt x="2721" y="1979"/>
                    <a:pt x="3730" y="1198"/>
                  </a:cubicBezTo>
                  <a:cubicBezTo>
                    <a:pt x="4853" y="329"/>
                    <a:pt x="10441" y="-765"/>
                    <a:pt x="14627" y="765"/>
                  </a:cubicBezTo>
                  <a:cubicBezTo>
                    <a:pt x="14793" y="825"/>
                    <a:pt x="14955" y="891"/>
                    <a:pt x="15114" y="963"/>
                  </a:cubicBezTo>
                  <a:cubicBezTo>
                    <a:pt x="17418" y="2003"/>
                    <a:pt x="18933" y="4175"/>
                    <a:pt x="19074" y="6598"/>
                  </a:cubicBezTo>
                  <a:cubicBezTo>
                    <a:pt x="19159" y="8043"/>
                    <a:pt x="19451" y="10000"/>
                    <a:pt x="20417" y="9825"/>
                  </a:cubicBezTo>
                  <a:lnTo>
                    <a:pt x="20912" y="9074"/>
                  </a:lnTo>
                  <a:cubicBezTo>
                    <a:pt x="21017" y="8916"/>
                    <a:pt x="21276" y="8989"/>
                    <a:pt x="21270" y="9175"/>
                  </a:cubicBezTo>
                  <a:cubicBezTo>
                    <a:pt x="21193" y="11539"/>
                    <a:pt x="20917" y="19374"/>
                    <a:pt x="20620" y="20835"/>
                  </a:cubicBezTo>
                  <a:lnTo>
                    <a:pt x="7989" y="20835"/>
                  </a:lnTo>
                  <a:cubicBezTo>
                    <a:pt x="7989" y="20835"/>
                    <a:pt x="14553" y="18123"/>
                    <a:pt x="13066" y="14508"/>
                  </a:cubicBezTo>
                  <a:cubicBezTo>
                    <a:pt x="11578" y="10893"/>
                    <a:pt x="10089" y="8264"/>
                    <a:pt x="10089" y="8264"/>
                  </a:cubicBezTo>
                  <a:cubicBezTo>
                    <a:pt x="10089" y="8264"/>
                    <a:pt x="1718" y="9715"/>
                    <a:pt x="1309" y="6675"/>
                  </a:cubicBezTo>
                  <a:cubicBezTo>
                    <a:pt x="901" y="3635"/>
                    <a:pt x="726" y="3307"/>
                    <a:pt x="200" y="2951"/>
                  </a:cubicBezTo>
                  <a:cubicBezTo>
                    <a:pt x="-324" y="2595"/>
                    <a:pt x="347" y="1280"/>
                    <a:pt x="347" y="1280"/>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96" name="9Slide.vn 33"/>
            <p:cNvSpPr/>
            <p:nvPr/>
          </p:nvSpPr>
          <p:spPr>
            <a:xfrm>
              <a:off x="65412" y="748817"/>
              <a:ext cx="591639" cy="266171"/>
            </a:xfrm>
            <a:custGeom>
              <a:avLst/>
              <a:gdLst/>
              <a:ahLst/>
              <a:cxnLst>
                <a:cxn ang="0">
                  <a:pos x="wd2" y="hd2"/>
                </a:cxn>
                <a:cxn ang="5400000">
                  <a:pos x="wd2" y="hd2"/>
                </a:cxn>
                <a:cxn ang="10800000">
                  <a:pos x="wd2" y="hd2"/>
                </a:cxn>
                <a:cxn ang="16200000">
                  <a:pos x="wd2" y="hd2"/>
                </a:cxn>
              </a:cxnLst>
              <a:rect l="0" t="0" r="r" b="b"/>
              <a:pathLst>
                <a:path w="21385" h="21065" extrusionOk="0">
                  <a:moveTo>
                    <a:pt x="21369" y="19762"/>
                  </a:moveTo>
                  <a:cubicBezTo>
                    <a:pt x="21420" y="20193"/>
                    <a:pt x="21341" y="20648"/>
                    <a:pt x="21171" y="20892"/>
                  </a:cubicBezTo>
                  <a:lnTo>
                    <a:pt x="21168" y="20897"/>
                  </a:lnTo>
                  <a:cubicBezTo>
                    <a:pt x="20939" y="21226"/>
                    <a:pt x="20631" y="21055"/>
                    <a:pt x="20497" y="20532"/>
                  </a:cubicBezTo>
                  <a:cubicBezTo>
                    <a:pt x="19938" y="18338"/>
                    <a:pt x="18352" y="12980"/>
                    <a:pt x="15443" y="9412"/>
                  </a:cubicBezTo>
                  <a:cubicBezTo>
                    <a:pt x="12578" y="5894"/>
                    <a:pt x="8431" y="4118"/>
                    <a:pt x="2721" y="8820"/>
                  </a:cubicBezTo>
                  <a:cubicBezTo>
                    <a:pt x="2721" y="8820"/>
                    <a:pt x="2030" y="8699"/>
                    <a:pt x="1616" y="7671"/>
                  </a:cubicBezTo>
                  <a:cubicBezTo>
                    <a:pt x="1202" y="6643"/>
                    <a:pt x="1257" y="10997"/>
                    <a:pt x="1257" y="10997"/>
                  </a:cubicBezTo>
                  <a:cubicBezTo>
                    <a:pt x="1257" y="10997"/>
                    <a:pt x="179" y="9727"/>
                    <a:pt x="207" y="8095"/>
                  </a:cubicBezTo>
                  <a:cubicBezTo>
                    <a:pt x="234" y="6460"/>
                    <a:pt x="455" y="2289"/>
                    <a:pt x="455" y="2289"/>
                  </a:cubicBezTo>
                  <a:cubicBezTo>
                    <a:pt x="455" y="2289"/>
                    <a:pt x="272" y="2213"/>
                    <a:pt x="1" y="2049"/>
                  </a:cubicBezTo>
                  <a:cubicBezTo>
                    <a:pt x="1" y="2049"/>
                    <a:pt x="-180" y="-374"/>
                    <a:pt x="4019" y="50"/>
                  </a:cubicBezTo>
                  <a:cubicBezTo>
                    <a:pt x="8167" y="469"/>
                    <a:pt x="19080" y="237"/>
                    <a:pt x="21369" y="19762"/>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97" name="9Slide.vn 34"/>
            <p:cNvSpPr/>
            <p:nvPr/>
          </p:nvSpPr>
          <p:spPr>
            <a:xfrm>
              <a:off x="-1" y="0"/>
              <a:ext cx="1141880" cy="1433455"/>
            </a:xfrm>
            <a:custGeom>
              <a:avLst/>
              <a:gdLst/>
              <a:ahLst/>
              <a:cxnLst>
                <a:cxn ang="0">
                  <a:pos x="wd2" y="hd2"/>
                </a:cxn>
                <a:cxn ang="5400000">
                  <a:pos x="wd2" y="hd2"/>
                </a:cxn>
                <a:cxn ang="10800000">
                  <a:pos x="wd2" y="hd2"/>
                </a:cxn>
                <a:cxn ang="16200000">
                  <a:pos x="wd2" y="hd2"/>
                </a:cxn>
              </a:cxnLst>
              <a:rect l="0" t="0" r="r" b="b"/>
              <a:pathLst>
                <a:path w="21038" h="21318" extrusionOk="0">
                  <a:moveTo>
                    <a:pt x="21038" y="21318"/>
                  </a:moveTo>
                  <a:lnTo>
                    <a:pt x="14800" y="21318"/>
                  </a:lnTo>
                  <a:cubicBezTo>
                    <a:pt x="14251" y="20716"/>
                    <a:pt x="14279" y="17238"/>
                    <a:pt x="13110" y="14408"/>
                  </a:cubicBezTo>
                  <a:cubicBezTo>
                    <a:pt x="11942" y="11577"/>
                    <a:pt x="8689" y="11953"/>
                    <a:pt x="7112" y="10566"/>
                  </a:cubicBezTo>
                  <a:cubicBezTo>
                    <a:pt x="5535" y="9179"/>
                    <a:pt x="3549" y="9168"/>
                    <a:pt x="3549" y="9168"/>
                  </a:cubicBezTo>
                  <a:cubicBezTo>
                    <a:pt x="-562" y="9702"/>
                    <a:pt x="892" y="11441"/>
                    <a:pt x="892" y="11441"/>
                  </a:cubicBezTo>
                  <a:cubicBezTo>
                    <a:pt x="417" y="11301"/>
                    <a:pt x="-165" y="11038"/>
                    <a:pt x="44" y="10614"/>
                  </a:cubicBezTo>
                  <a:cubicBezTo>
                    <a:pt x="381" y="9929"/>
                    <a:pt x="2366" y="8020"/>
                    <a:pt x="2366" y="8020"/>
                  </a:cubicBezTo>
                  <a:lnTo>
                    <a:pt x="1902" y="7236"/>
                  </a:lnTo>
                  <a:cubicBezTo>
                    <a:pt x="1902" y="7236"/>
                    <a:pt x="1522" y="295"/>
                    <a:pt x="11153" y="7"/>
                  </a:cubicBezTo>
                  <a:cubicBezTo>
                    <a:pt x="20784" y="-282"/>
                    <a:pt x="20531" y="8224"/>
                    <a:pt x="18461" y="10747"/>
                  </a:cubicBezTo>
                  <a:cubicBezTo>
                    <a:pt x="16391" y="13271"/>
                    <a:pt x="16560" y="16169"/>
                    <a:pt x="19179" y="18727"/>
                  </a:cubicBezTo>
                  <a:cubicBezTo>
                    <a:pt x="19179" y="18727"/>
                    <a:pt x="21038" y="20500"/>
                    <a:pt x="21038" y="21318"/>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798" name="9Slide.vn 35"/>
            <p:cNvSpPr/>
            <p:nvPr/>
          </p:nvSpPr>
          <p:spPr>
            <a:xfrm>
              <a:off x="34873" y="616452"/>
              <a:ext cx="768430" cy="817003"/>
            </a:xfrm>
            <a:custGeom>
              <a:avLst/>
              <a:gdLst/>
              <a:ahLst/>
              <a:cxnLst>
                <a:cxn ang="0">
                  <a:pos x="wd2" y="hd2"/>
                </a:cxn>
                <a:cxn ang="5400000">
                  <a:pos x="wd2" y="hd2"/>
                </a:cxn>
                <a:cxn ang="10800000">
                  <a:pos x="wd2" y="hd2"/>
                </a:cxn>
                <a:cxn ang="16200000">
                  <a:pos x="wd2" y="hd2"/>
                </a:cxn>
              </a:cxnLst>
              <a:rect l="0" t="0" r="r" b="b"/>
              <a:pathLst>
                <a:path w="19907" h="21600" extrusionOk="0">
                  <a:moveTo>
                    <a:pt x="15452" y="21600"/>
                  </a:moveTo>
                  <a:cubicBezTo>
                    <a:pt x="15654" y="20522"/>
                    <a:pt x="15841" y="14742"/>
                    <a:pt x="15893" y="12998"/>
                  </a:cubicBezTo>
                  <a:cubicBezTo>
                    <a:pt x="15897" y="12861"/>
                    <a:pt x="15721" y="12807"/>
                    <a:pt x="15650" y="12923"/>
                  </a:cubicBezTo>
                  <a:lnTo>
                    <a:pt x="15314" y="13477"/>
                  </a:lnTo>
                  <a:cubicBezTo>
                    <a:pt x="14659" y="13606"/>
                    <a:pt x="14460" y="12163"/>
                    <a:pt x="14403" y="11097"/>
                  </a:cubicBezTo>
                  <a:cubicBezTo>
                    <a:pt x="14307" y="9309"/>
                    <a:pt x="13279" y="7706"/>
                    <a:pt x="11715" y="6940"/>
                  </a:cubicBezTo>
                  <a:cubicBezTo>
                    <a:pt x="11607" y="6887"/>
                    <a:pt x="11497" y="6838"/>
                    <a:pt x="11385" y="6793"/>
                  </a:cubicBezTo>
                  <a:cubicBezTo>
                    <a:pt x="8544" y="5665"/>
                    <a:pt x="4751" y="6472"/>
                    <a:pt x="3989" y="7113"/>
                  </a:cubicBezTo>
                  <a:cubicBezTo>
                    <a:pt x="3304" y="7689"/>
                    <a:pt x="3611" y="8310"/>
                    <a:pt x="3958" y="8710"/>
                  </a:cubicBezTo>
                  <a:cubicBezTo>
                    <a:pt x="4186" y="8971"/>
                    <a:pt x="4550" y="9057"/>
                    <a:pt x="4868" y="8928"/>
                  </a:cubicBezTo>
                  <a:cubicBezTo>
                    <a:pt x="6266" y="8359"/>
                    <a:pt x="8125" y="8288"/>
                    <a:pt x="7929" y="9053"/>
                  </a:cubicBezTo>
                  <a:cubicBezTo>
                    <a:pt x="7711" y="9901"/>
                    <a:pt x="5078" y="9759"/>
                    <a:pt x="4366" y="9618"/>
                  </a:cubicBezTo>
                  <a:cubicBezTo>
                    <a:pt x="3836" y="9513"/>
                    <a:pt x="3328" y="8727"/>
                    <a:pt x="3102" y="8331"/>
                  </a:cubicBezTo>
                  <a:cubicBezTo>
                    <a:pt x="3063" y="8262"/>
                    <a:pt x="2960" y="8285"/>
                    <a:pt x="2953" y="8364"/>
                  </a:cubicBezTo>
                  <a:lnTo>
                    <a:pt x="2884" y="9042"/>
                  </a:lnTo>
                  <a:cubicBezTo>
                    <a:pt x="2797" y="9264"/>
                    <a:pt x="2494" y="9279"/>
                    <a:pt x="2387" y="9067"/>
                  </a:cubicBezTo>
                  <a:lnTo>
                    <a:pt x="1693" y="7173"/>
                  </a:lnTo>
                  <a:cubicBezTo>
                    <a:pt x="1693" y="7173"/>
                    <a:pt x="1653" y="5719"/>
                    <a:pt x="1950" y="6062"/>
                  </a:cubicBezTo>
                  <a:cubicBezTo>
                    <a:pt x="2247" y="6405"/>
                    <a:pt x="2742" y="6446"/>
                    <a:pt x="2742" y="6446"/>
                  </a:cubicBezTo>
                  <a:cubicBezTo>
                    <a:pt x="6835" y="4875"/>
                    <a:pt x="9807" y="5468"/>
                    <a:pt x="11860" y="6644"/>
                  </a:cubicBezTo>
                  <a:cubicBezTo>
                    <a:pt x="13945" y="7835"/>
                    <a:pt x="15081" y="9626"/>
                    <a:pt x="15482" y="10358"/>
                  </a:cubicBezTo>
                  <a:cubicBezTo>
                    <a:pt x="15578" y="10533"/>
                    <a:pt x="15799" y="10590"/>
                    <a:pt x="15963" y="10480"/>
                  </a:cubicBezTo>
                  <a:lnTo>
                    <a:pt x="15965" y="10479"/>
                  </a:lnTo>
                  <a:cubicBezTo>
                    <a:pt x="16087" y="10397"/>
                    <a:pt x="16144" y="10245"/>
                    <a:pt x="16107" y="10101"/>
                  </a:cubicBezTo>
                  <a:cubicBezTo>
                    <a:pt x="14466" y="3579"/>
                    <a:pt x="6645" y="3656"/>
                    <a:pt x="3672" y="3516"/>
                  </a:cubicBezTo>
                  <a:cubicBezTo>
                    <a:pt x="663" y="3374"/>
                    <a:pt x="792" y="4184"/>
                    <a:pt x="792" y="4184"/>
                  </a:cubicBezTo>
                  <a:cubicBezTo>
                    <a:pt x="666" y="4149"/>
                    <a:pt x="513" y="4102"/>
                    <a:pt x="351" y="4042"/>
                  </a:cubicBezTo>
                  <a:cubicBezTo>
                    <a:pt x="351" y="4042"/>
                    <a:pt x="-1693" y="950"/>
                    <a:pt x="4088" y="0"/>
                  </a:cubicBezTo>
                  <a:cubicBezTo>
                    <a:pt x="4088" y="0"/>
                    <a:pt x="6880" y="21"/>
                    <a:pt x="9097" y="2486"/>
                  </a:cubicBezTo>
                  <a:cubicBezTo>
                    <a:pt x="11314" y="4951"/>
                    <a:pt x="15888" y="4284"/>
                    <a:pt x="17531" y="9315"/>
                  </a:cubicBezTo>
                  <a:cubicBezTo>
                    <a:pt x="19174" y="14346"/>
                    <a:pt x="19135" y="20529"/>
                    <a:pt x="19907" y="21600"/>
                  </a:cubicBezTo>
                  <a:lnTo>
                    <a:pt x="15452"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807" name="9Slide.vn 36"/>
          <p:cNvGrpSpPr/>
          <p:nvPr/>
        </p:nvGrpSpPr>
        <p:grpSpPr>
          <a:xfrm>
            <a:off x="8835642" y="7980233"/>
            <a:ext cx="966789" cy="1216194"/>
            <a:chOff x="0" y="0"/>
            <a:chExt cx="966788" cy="1216192"/>
          </a:xfrm>
        </p:grpSpPr>
        <p:grpSp>
          <p:nvGrpSpPr>
            <p:cNvPr id="1802" name="Graphic 156"/>
            <p:cNvGrpSpPr/>
            <p:nvPr/>
          </p:nvGrpSpPr>
          <p:grpSpPr>
            <a:xfrm>
              <a:off x="0" y="0"/>
              <a:ext cx="966789" cy="1216193"/>
              <a:chOff x="0" y="0"/>
              <a:chExt cx="966788" cy="1216192"/>
            </a:xfrm>
          </p:grpSpPr>
          <p:sp>
            <p:nvSpPr>
              <p:cNvPr id="1800" name="9Slide.vn 37"/>
              <p:cNvSpPr/>
              <p:nvPr/>
            </p:nvSpPr>
            <p:spPr>
              <a:xfrm>
                <a:off x="0" y="0"/>
                <a:ext cx="495039" cy="12161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6422"/>
                    </a:lnTo>
                    <a:cubicBezTo>
                      <a:pt x="0" y="2875"/>
                      <a:pt x="7063" y="0"/>
                      <a:pt x="15776" y="0"/>
                    </a:cubicBezTo>
                    <a:lnTo>
                      <a:pt x="21600" y="0"/>
                    </a:ln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801" name="9Slide.vn 38"/>
              <p:cNvSpPr/>
              <p:nvPr/>
            </p:nvSpPr>
            <p:spPr>
              <a:xfrm>
                <a:off x="495008" y="0"/>
                <a:ext cx="471781" cy="1216193"/>
              </a:xfrm>
              <a:custGeom>
                <a:avLst/>
                <a:gdLst/>
                <a:ahLst/>
                <a:cxnLst>
                  <a:cxn ang="0">
                    <a:pos x="wd2" y="hd2"/>
                  </a:cxn>
                  <a:cxn ang="5400000">
                    <a:pos x="wd2" y="hd2"/>
                  </a:cxn>
                  <a:cxn ang="10800000">
                    <a:pos x="wd2" y="hd2"/>
                  </a:cxn>
                  <a:cxn ang="16200000">
                    <a:pos x="wd2" y="hd2"/>
                  </a:cxn>
                </a:cxnLst>
                <a:rect l="0" t="0" r="r" b="b"/>
                <a:pathLst>
                  <a:path w="21600" h="21600" extrusionOk="0">
                    <a:moveTo>
                      <a:pt x="21600" y="6422"/>
                    </a:moveTo>
                    <a:lnTo>
                      <a:pt x="21600" y="21600"/>
                    </a:lnTo>
                    <a:lnTo>
                      <a:pt x="0" y="21600"/>
                    </a:lnTo>
                    <a:lnTo>
                      <a:pt x="0" y="0"/>
                    </a:lnTo>
                    <a:lnTo>
                      <a:pt x="5046" y="0"/>
                    </a:lnTo>
                    <a:cubicBezTo>
                      <a:pt x="14190" y="0"/>
                      <a:pt x="21600" y="2875"/>
                      <a:pt x="21600" y="6422"/>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1806" name="Graphic 156"/>
            <p:cNvGrpSpPr/>
            <p:nvPr/>
          </p:nvGrpSpPr>
          <p:grpSpPr>
            <a:xfrm>
              <a:off x="250632" y="310109"/>
              <a:ext cx="450379" cy="163617"/>
              <a:chOff x="0" y="0"/>
              <a:chExt cx="450378" cy="163616"/>
            </a:xfrm>
          </p:grpSpPr>
          <p:sp>
            <p:nvSpPr>
              <p:cNvPr id="1803" name="9Slide.vn 39"/>
              <p:cNvSpPr/>
              <p:nvPr/>
            </p:nvSpPr>
            <p:spPr>
              <a:xfrm>
                <a:off x="-1" y="-1"/>
                <a:ext cx="160953" cy="1636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1308" y="0"/>
                    </a:lnTo>
                    <a:cubicBezTo>
                      <a:pt x="13405" y="0"/>
                      <a:pt x="15008" y="178"/>
                      <a:pt x="16117" y="530"/>
                    </a:cubicBezTo>
                    <a:cubicBezTo>
                      <a:pt x="17225" y="881"/>
                      <a:pt x="18117" y="1537"/>
                      <a:pt x="18796" y="2497"/>
                    </a:cubicBezTo>
                    <a:cubicBezTo>
                      <a:pt x="19475" y="3454"/>
                      <a:pt x="19816" y="4620"/>
                      <a:pt x="19816" y="5995"/>
                    </a:cubicBezTo>
                    <a:cubicBezTo>
                      <a:pt x="19816" y="7192"/>
                      <a:pt x="19555" y="8227"/>
                      <a:pt x="19037" y="9097"/>
                    </a:cubicBezTo>
                    <a:cubicBezTo>
                      <a:pt x="18519" y="9966"/>
                      <a:pt x="17804" y="10670"/>
                      <a:pt x="16892" y="11211"/>
                    </a:cubicBezTo>
                    <a:cubicBezTo>
                      <a:pt x="16313" y="11555"/>
                      <a:pt x="15518" y="11839"/>
                      <a:pt x="14510" y="12065"/>
                    </a:cubicBezTo>
                    <a:cubicBezTo>
                      <a:pt x="15317" y="12329"/>
                      <a:pt x="15908" y="12594"/>
                      <a:pt x="16277" y="12863"/>
                    </a:cubicBezTo>
                    <a:cubicBezTo>
                      <a:pt x="16526" y="13041"/>
                      <a:pt x="16888" y="13420"/>
                      <a:pt x="17362" y="13997"/>
                    </a:cubicBezTo>
                    <a:cubicBezTo>
                      <a:pt x="17836" y="14578"/>
                      <a:pt x="18153" y="15024"/>
                      <a:pt x="18314" y="15341"/>
                    </a:cubicBezTo>
                    <a:lnTo>
                      <a:pt x="21600" y="21600"/>
                    </a:lnTo>
                    <a:lnTo>
                      <a:pt x="13935" y="21600"/>
                    </a:lnTo>
                    <a:lnTo>
                      <a:pt x="10308" y="15001"/>
                    </a:lnTo>
                    <a:cubicBezTo>
                      <a:pt x="9850" y="14147"/>
                      <a:pt x="9440" y="13590"/>
                      <a:pt x="9079" y="13337"/>
                    </a:cubicBezTo>
                    <a:cubicBezTo>
                      <a:pt x="8589" y="13001"/>
                      <a:pt x="8034" y="12835"/>
                      <a:pt x="7416" y="12835"/>
                    </a:cubicBezTo>
                    <a:lnTo>
                      <a:pt x="6817" y="12835"/>
                    </a:lnTo>
                    <a:lnTo>
                      <a:pt x="6817" y="21600"/>
                    </a:lnTo>
                    <a:lnTo>
                      <a:pt x="0" y="21600"/>
                    </a:lnTo>
                    <a:close/>
                    <a:moveTo>
                      <a:pt x="6813" y="8753"/>
                    </a:moveTo>
                    <a:lnTo>
                      <a:pt x="9673" y="8753"/>
                    </a:lnTo>
                    <a:cubicBezTo>
                      <a:pt x="9983" y="8753"/>
                      <a:pt x="10581" y="8654"/>
                      <a:pt x="11469" y="8457"/>
                    </a:cubicBezTo>
                    <a:cubicBezTo>
                      <a:pt x="11919" y="8370"/>
                      <a:pt x="12284" y="8141"/>
                      <a:pt x="12570" y="7777"/>
                    </a:cubicBezTo>
                    <a:cubicBezTo>
                      <a:pt x="12855" y="7413"/>
                      <a:pt x="12995" y="6995"/>
                      <a:pt x="12995" y="6524"/>
                    </a:cubicBezTo>
                    <a:cubicBezTo>
                      <a:pt x="12995" y="5829"/>
                      <a:pt x="12770" y="5291"/>
                      <a:pt x="12320" y="4920"/>
                    </a:cubicBezTo>
                    <a:cubicBezTo>
                      <a:pt x="11871" y="4548"/>
                      <a:pt x="11027" y="4359"/>
                      <a:pt x="9790" y="4359"/>
                    </a:cubicBezTo>
                    <a:lnTo>
                      <a:pt x="6809" y="4359"/>
                    </a:lnTo>
                    <a:lnTo>
                      <a:pt x="6809" y="875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804" name="9Slide.vn 40"/>
              <p:cNvSpPr/>
              <p:nvPr/>
            </p:nvSpPr>
            <p:spPr>
              <a:xfrm>
                <a:off x="201960" y="-1"/>
                <a:ext cx="50679" cy="163618"/>
              </a:xfrm>
              <a:prstGeom prst="rect">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805" name="9Slide.vn 41"/>
              <p:cNvSpPr/>
              <p:nvPr/>
            </p:nvSpPr>
            <p:spPr>
              <a:xfrm>
                <a:off x="311547" y="-1"/>
                <a:ext cx="138832" cy="163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073" y="0"/>
                    </a:lnTo>
                    <a:cubicBezTo>
                      <a:pt x="15918" y="0"/>
                      <a:pt x="18051" y="573"/>
                      <a:pt x="19472" y="1723"/>
                    </a:cubicBezTo>
                    <a:cubicBezTo>
                      <a:pt x="20887" y="2873"/>
                      <a:pt x="21600" y="4509"/>
                      <a:pt x="21600" y="6631"/>
                    </a:cubicBezTo>
                    <a:cubicBezTo>
                      <a:pt x="21600" y="8812"/>
                      <a:pt x="20827" y="10516"/>
                      <a:pt x="19281" y="11744"/>
                    </a:cubicBezTo>
                    <a:cubicBezTo>
                      <a:pt x="17735" y="12973"/>
                      <a:pt x="15378" y="13586"/>
                      <a:pt x="12206" y="13586"/>
                    </a:cubicBezTo>
                    <a:lnTo>
                      <a:pt x="7899" y="13586"/>
                    </a:lnTo>
                    <a:lnTo>
                      <a:pt x="7899" y="21600"/>
                    </a:lnTo>
                    <a:lnTo>
                      <a:pt x="0" y="21600"/>
                    </a:lnTo>
                    <a:lnTo>
                      <a:pt x="0" y="0"/>
                    </a:lnTo>
                    <a:close/>
                    <a:moveTo>
                      <a:pt x="7899" y="9207"/>
                    </a:moveTo>
                    <a:lnTo>
                      <a:pt x="9827" y="9207"/>
                    </a:lnTo>
                    <a:cubicBezTo>
                      <a:pt x="11345" y="9207"/>
                      <a:pt x="12407" y="8982"/>
                      <a:pt x="13021" y="8536"/>
                    </a:cubicBezTo>
                    <a:cubicBezTo>
                      <a:pt x="13636" y="8089"/>
                      <a:pt x="13944" y="7516"/>
                      <a:pt x="13944" y="6821"/>
                    </a:cubicBezTo>
                    <a:cubicBezTo>
                      <a:pt x="13944" y="6141"/>
                      <a:pt x="13678" y="5568"/>
                      <a:pt x="13143" y="5098"/>
                    </a:cubicBezTo>
                    <a:cubicBezTo>
                      <a:pt x="12607" y="4627"/>
                      <a:pt x="11610" y="4390"/>
                      <a:pt x="10139" y="4390"/>
                    </a:cubicBezTo>
                    <a:lnTo>
                      <a:pt x="7899" y="4390"/>
                    </a:lnTo>
                    <a:lnTo>
                      <a:pt x="7899" y="9207"/>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pic>
        <p:nvPicPr>
          <p:cNvPr id="45" name="Picture Placeholder 2">
            <a:extLst>
              <a:ext uri="{FF2B5EF4-FFF2-40B4-BE49-F238E27FC236}">
                <a16:creationId xmlns:a16="http://schemas.microsoft.com/office/drawing/2014/main" id="{DF16DAA0-7905-4A8F-9AFF-2A7CC3C62C66}"/>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765"/>
                                        </p:tgtEl>
                                        <p:attrNameLst>
                                          <p:attrName>style.visibility</p:attrName>
                                        </p:attrNameLst>
                                      </p:cBhvr>
                                      <p:to>
                                        <p:strVal val="visible"/>
                                      </p:to>
                                    </p:set>
                                    <p:anim calcmode="lin" valueType="num">
                                      <p:cBhvr>
                                        <p:cTn id="7" dur="1000" fill="hold"/>
                                        <p:tgtEl>
                                          <p:spTgt spid="1765"/>
                                        </p:tgtEl>
                                        <p:attrNameLst>
                                          <p:attrName>ppt_x</p:attrName>
                                        </p:attrNameLst>
                                      </p:cBhvr>
                                      <p:tavLst>
                                        <p:tav tm="0">
                                          <p:val>
                                            <p:strVal val="#ppt_x"/>
                                          </p:val>
                                        </p:tav>
                                        <p:tav tm="100000">
                                          <p:val>
                                            <p:strVal val="#ppt_x"/>
                                          </p:val>
                                        </p:tav>
                                      </p:tavLst>
                                    </p:anim>
                                    <p:anim calcmode="lin" valueType="num">
                                      <p:cBhvr>
                                        <p:cTn id="8" dur="1000" fill="hold"/>
                                        <p:tgtEl>
                                          <p:spTgt spid="176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1778"/>
                                        </p:tgtEl>
                                        <p:attrNameLst>
                                          <p:attrName>style.visibility</p:attrName>
                                        </p:attrNameLst>
                                      </p:cBhvr>
                                      <p:to>
                                        <p:strVal val="visible"/>
                                      </p:to>
                                    </p:set>
                                    <p:anim calcmode="lin" valueType="num">
                                      <p:cBhvr>
                                        <p:cTn id="12" dur="1000" fill="hold"/>
                                        <p:tgtEl>
                                          <p:spTgt spid="1778"/>
                                        </p:tgtEl>
                                        <p:attrNameLst>
                                          <p:attrName>ppt_x</p:attrName>
                                        </p:attrNameLst>
                                      </p:cBhvr>
                                      <p:tavLst>
                                        <p:tav tm="0">
                                          <p:val>
                                            <p:strVal val="#ppt_x"/>
                                          </p:val>
                                        </p:tav>
                                        <p:tav tm="100000">
                                          <p:val>
                                            <p:strVal val="#ppt_x"/>
                                          </p:val>
                                        </p:tav>
                                      </p:tavLst>
                                    </p:anim>
                                    <p:anim calcmode="lin" valueType="num">
                                      <p:cBhvr>
                                        <p:cTn id="13" dur="1000" fill="hold"/>
                                        <p:tgtEl>
                                          <p:spTgt spid="177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1779"/>
                                        </p:tgtEl>
                                        <p:attrNameLst>
                                          <p:attrName>style.visibility</p:attrName>
                                        </p:attrNameLst>
                                      </p:cBhvr>
                                      <p:to>
                                        <p:strVal val="visible"/>
                                      </p:to>
                                    </p:set>
                                    <p:anim calcmode="lin" valueType="num">
                                      <p:cBhvr>
                                        <p:cTn id="17" dur="1000" fill="hold"/>
                                        <p:tgtEl>
                                          <p:spTgt spid="1779"/>
                                        </p:tgtEl>
                                        <p:attrNameLst>
                                          <p:attrName>ppt_x</p:attrName>
                                        </p:attrNameLst>
                                      </p:cBhvr>
                                      <p:tavLst>
                                        <p:tav tm="0">
                                          <p:val>
                                            <p:strVal val="#ppt_x"/>
                                          </p:val>
                                        </p:tav>
                                        <p:tav tm="100000">
                                          <p:val>
                                            <p:strVal val="#ppt_x"/>
                                          </p:val>
                                        </p:tav>
                                      </p:tavLst>
                                    </p:anim>
                                    <p:anim calcmode="lin" valueType="num">
                                      <p:cBhvr>
                                        <p:cTn id="18" dur="1000" fill="hold"/>
                                        <p:tgtEl>
                                          <p:spTgt spid="177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4" nodeType="afterEffect">
                                  <p:stCondLst>
                                    <p:cond delay="0"/>
                                  </p:stCondLst>
                                  <p:iterate>
                                    <p:tmAbs val="0"/>
                                  </p:iterate>
                                  <p:childTnLst>
                                    <p:set>
                                      <p:cBhvr>
                                        <p:cTn id="21" fill="hold"/>
                                        <p:tgtEl>
                                          <p:spTgt spid="1766"/>
                                        </p:tgtEl>
                                        <p:attrNameLst>
                                          <p:attrName>style.visibility</p:attrName>
                                        </p:attrNameLst>
                                      </p:cBhvr>
                                      <p:to>
                                        <p:strVal val="visible"/>
                                      </p:to>
                                    </p:set>
                                    <p:anim calcmode="lin" valueType="num">
                                      <p:cBhvr>
                                        <p:cTn id="22" dur="1000" fill="hold"/>
                                        <p:tgtEl>
                                          <p:spTgt spid="1766"/>
                                        </p:tgtEl>
                                        <p:attrNameLst>
                                          <p:attrName>ppt_x</p:attrName>
                                        </p:attrNameLst>
                                      </p:cBhvr>
                                      <p:tavLst>
                                        <p:tav tm="0">
                                          <p:val>
                                            <p:strVal val="#ppt_x"/>
                                          </p:val>
                                        </p:tav>
                                        <p:tav tm="100000">
                                          <p:val>
                                            <p:strVal val="#ppt_x"/>
                                          </p:val>
                                        </p:tav>
                                      </p:tavLst>
                                    </p:anim>
                                    <p:anim calcmode="lin" valueType="num">
                                      <p:cBhvr>
                                        <p:cTn id="23" dur="1000" fill="hold"/>
                                        <p:tgtEl>
                                          <p:spTgt spid="1766"/>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5" nodeType="afterEffect">
                                  <p:stCondLst>
                                    <p:cond delay="0"/>
                                  </p:stCondLst>
                                  <p:iterate>
                                    <p:tmAbs val="0"/>
                                  </p:iterate>
                                  <p:childTnLst>
                                    <p:set>
                                      <p:cBhvr>
                                        <p:cTn id="26" fill="hold"/>
                                        <p:tgtEl>
                                          <p:spTgt spid="1767"/>
                                        </p:tgtEl>
                                        <p:attrNameLst>
                                          <p:attrName>style.visibility</p:attrName>
                                        </p:attrNameLst>
                                      </p:cBhvr>
                                      <p:to>
                                        <p:strVal val="visible"/>
                                      </p:to>
                                    </p:set>
                                    <p:anim calcmode="lin" valueType="num">
                                      <p:cBhvr>
                                        <p:cTn id="27" dur="1000" fill="hold"/>
                                        <p:tgtEl>
                                          <p:spTgt spid="1767"/>
                                        </p:tgtEl>
                                        <p:attrNameLst>
                                          <p:attrName>ppt_x</p:attrName>
                                        </p:attrNameLst>
                                      </p:cBhvr>
                                      <p:tavLst>
                                        <p:tav tm="0">
                                          <p:val>
                                            <p:strVal val="#ppt_x"/>
                                          </p:val>
                                        </p:tav>
                                        <p:tav tm="100000">
                                          <p:val>
                                            <p:strVal val="#ppt_x"/>
                                          </p:val>
                                        </p:tav>
                                      </p:tavLst>
                                    </p:anim>
                                    <p:anim calcmode="lin" valueType="num">
                                      <p:cBhvr>
                                        <p:cTn id="28" dur="1000" fill="hold"/>
                                        <p:tgtEl>
                                          <p:spTgt spid="1767"/>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6" nodeType="afterEffect">
                                  <p:stCondLst>
                                    <p:cond delay="0"/>
                                  </p:stCondLst>
                                  <p:iterate>
                                    <p:tmAbs val="0"/>
                                  </p:iterate>
                                  <p:childTnLst>
                                    <p:set>
                                      <p:cBhvr>
                                        <p:cTn id="31" fill="hold"/>
                                        <p:tgtEl>
                                          <p:spTgt spid="1768"/>
                                        </p:tgtEl>
                                        <p:attrNameLst>
                                          <p:attrName>style.visibility</p:attrName>
                                        </p:attrNameLst>
                                      </p:cBhvr>
                                      <p:to>
                                        <p:strVal val="visible"/>
                                      </p:to>
                                    </p:set>
                                    <p:anim calcmode="lin" valueType="num">
                                      <p:cBhvr>
                                        <p:cTn id="32" dur="1000" fill="hold"/>
                                        <p:tgtEl>
                                          <p:spTgt spid="1768"/>
                                        </p:tgtEl>
                                        <p:attrNameLst>
                                          <p:attrName>ppt_x</p:attrName>
                                        </p:attrNameLst>
                                      </p:cBhvr>
                                      <p:tavLst>
                                        <p:tav tm="0">
                                          <p:val>
                                            <p:strVal val="#ppt_x"/>
                                          </p:val>
                                        </p:tav>
                                        <p:tav tm="100000">
                                          <p:val>
                                            <p:strVal val="#ppt_x"/>
                                          </p:val>
                                        </p:tav>
                                      </p:tavLst>
                                    </p:anim>
                                    <p:anim calcmode="lin" valueType="num">
                                      <p:cBhvr>
                                        <p:cTn id="33" dur="1000" fill="hold"/>
                                        <p:tgtEl>
                                          <p:spTgt spid="1768"/>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7" nodeType="afterEffect">
                                  <p:stCondLst>
                                    <p:cond delay="0"/>
                                  </p:stCondLst>
                                  <p:iterate>
                                    <p:tmAbs val="0"/>
                                  </p:iterate>
                                  <p:childTnLst>
                                    <p:set>
                                      <p:cBhvr>
                                        <p:cTn id="36" fill="hold"/>
                                        <p:tgtEl>
                                          <p:spTgt spid="1769"/>
                                        </p:tgtEl>
                                        <p:attrNameLst>
                                          <p:attrName>style.visibility</p:attrName>
                                        </p:attrNameLst>
                                      </p:cBhvr>
                                      <p:to>
                                        <p:strVal val="visible"/>
                                      </p:to>
                                    </p:set>
                                    <p:anim calcmode="lin" valueType="num">
                                      <p:cBhvr>
                                        <p:cTn id="37" dur="1000" fill="hold"/>
                                        <p:tgtEl>
                                          <p:spTgt spid="1769"/>
                                        </p:tgtEl>
                                        <p:attrNameLst>
                                          <p:attrName>ppt_x</p:attrName>
                                        </p:attrNameLst>
                                      </p:cBhvr>
                                      <p:tavLst>
                                        <p:tav tm="0">
                                          <p:val>
                                            <p:strVal val="#ppt_x"/>
                                          </p:val>
                                        </p:tav>
                                        <p:tav tm="100000">
                                          <p:val>
                                            <p:strVal val="#ppt_x"/>
                                          </p:val>
                                        </p:tav>
                                      </p:tavLst>
                                    </p:anim>
                                    <p:anim calcmode="lin" valueType="num">
                                      <p:cBhvr>
                                        <p:cTn id="38" dur="1000" fill="hold"/>
                                        <p:tgtEl>
                                          <p:spTgt spid="1769"/>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8" nodeType="afterEffect">
                                  <p:stCondLst>
                                    <p:cond delay="0"/>
                                  </p:stCondLst>
                                  <p:iterate>
                                    <p:tmAbs val="0"/>
                                  </p:iterate>
                                  <p:childTnLst>
                                    <p:set>
                                      <p:cBhvr>
                                        <p:cTn id="41" fill="hold"/>
                                        <p:tgtEl>
                                          <p:spTgt spid="1770"/>
                                        </p:tgtEl>
                                        <p:attrNameLst>
                                          <p:attrName>style.visibility</p:attrName>
                                        </p:attrNameLst>
                                      </p:cBhvr>
                                      <p:to>
                                        <p:strVal val="visible"/>
                                      </p:to>
                                    </p:set>
                                    <p:anim calcmode="lin" valueType="num">
                                      <p:cBhvr>
                                        <p:cTn id="42" dur="1000" fill="hold"/>
                                        <p:tgtEl>
                                          <p:spTgt spid="1770"/>
                                        </p:tgtEl>
                                        <p:attrNameLst>
                                          <p:attrName>ppt_x</p:attrName>
                                        </p:attrNameLst>
                                      </p:cBhvr>
                                      <p:tavLst>
                                        <p:tav tm="0">
                                          <p:val>
                                            <p:strVal val="#ppt_x"/>
                                          </p:val>
                                        </p:tav>
                                        <p:tav tm="100000">
                                          <p:val>
                                            <p:strVal val="#ppt_x"/>
                                          </p:val>
                                        </p:tav>
                                      </p:tavLst>
                                    </p:anim>
                                    <p:anim calcmode="lin" valueType="num">
                                      <p:cBhvr>
                                        <p:cTn id="43" dur="1000" fill="hold"/>
                                        <p:tgtEl>
                                          <p:spTgt spid="1770"/>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9" nodeType="afterEffect">
                                  <p:stCondLst>
                                    <p:cond delay="0"/>
                                  </p:stCondLst>
                                  <p:iterate>
                                    <p:tmAbs val="0"/>
                                  </p:iterate>
                                  <p:childTnLst>
                                    <p:set>
                                      <p:cBhvr>
                                        <p:cTn id="46" fill="hold"/>
                                        <p:tgtEl>
                                          <p:spTgt spid="1771"/>
                                        </p:tgtEl>
                                        <p:attrNameLst>
                                          <p:attrName>style.visibility</p:attrName>
                                        </p:attrNameLst>
                                      </p:cBhvr>
                                      <p:to>
                                        <p:strVal val="visible"/>
                                      </p:to>
                                    </p:set>
                                    <p:anim calcmode="lin" valueType="num">
                                      <p:cBhvr>
                                        <p:cTn id="47" dur="1000" fill="hold"/>
                                        <p:tgtEl>
                                          <p:spTgt spid="1771"/>
                                        </p:tgtEl>
                                        <p:attrNameLst>
                                          <p:attrName>ppt_x</p:attrName>
                                        </p:attrNameLst>
                                      </p:cBhvr>
                                      <p:tavLst>
                                        <p:tav tm="0">
                                          <p:val>
                                            <p:strVal val="#ppt_x"/>
                                          </p:val>
                                        </p:tav>
                                        <p:tav tm="100000">
                                          <p:val>
                                            <p:strVal val="#ppt_x"/>
                                          </p:val>
                                        </p:tav>
                                      </p:tavLst>
                                    </p:anim>
                                    <p:anim calcmode="lin" valueType="num">
                                      <p:cBhvr>
                                        <p:cTn id="48" dur="1000" fill="hold"/>
                                        <p:tgtEl>
                                          <p:spTgt spid="1771"/>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10" nodeType="afterEffect">
                                  <p:stCondLst>
                                    <p:cond delay="0"/>
                                  </p:stCondLst>
                                  <p:iterate>
                                    <p:tmAbs val="0"/>
                                  </p:iterate>
                                  <p:childTnLst>
                                    <p:set>
                                      <p:cBhvr>
                                        <p:cTn id="51" fill="hold"/>
                                        <p:tgtEl>
                                          <p:spTgt spid="1772"/>
                                        </p:tgtEl>
                                        <p:attrNameLst>
                                          <p:attrName>style.visibility</p:attrName>
                                        </p:attrNameLst>
                                      </p:cBhvr>
                                      <p:to>
                                        <p:strVal val="visible"/>
                                      </p:to>
                                    </p:set>
                                    <p:anim calcmode="lin" valueType="num">
                                      <p:cBhvr>
                                        <p:cTn id="52" dur="1000" fill="hold"/>
                                        <p:tgtEl>
                                          <p:spTgt spid="1772"/>
                                        </p:tgtEl>
                                        <p:attrNameLst>
                                          <p:attrName>ppt_x</p:attrName>
                                        </p:attrNameLst>
                                      </p:cBhvr>
                                      <p:tavLst>
                                        <p:tav tm="0">
                                          <p:val>
                                            <p:strVal val="#ppt_x"/>
                                          </p:val>
                                        </p:tav>
                                        <p:tav tm="100000">
                                          <p:val>
                                            <p:strVal val="#ppt_x"/>
                                          </p:val>
                                        </p:tav>
                                      </p:tavLst>
                                    </p:anim>
                                    <p:anim calcmode="lin" valueType="num">
                                      <p:cBhvr>
                                        <p:cTn id="53" dur="1000" fill="hold"/>
                                        <p:tgtEl>
                                          <p:spTgt spid="1772"/>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11" nodeType="afterEffect">
                                  <p:stCondLst>
                                    <p:cond delay="0"/>
                                  </p:stCondLst>
                                  <p:iterate>
                                    <p:tmAbs val="0"/>
                                  </p:iterate>
                                  <p:childTnLst>
                                    <p:set>
                                      <p:cBhvr>
                                        <p:cTn id="56" fill="hold"/>
                                        <p:tgtEl>
                                          <p:spTgt spid="1773"/>
                                        </p:tgtEl>
                                        <p:attrNameLst>
                                          <p:attrName>style.visibility</p:attrName>
                                        </p:attrNameLst>
                                      </p:cBhvr>
                                      <p:to>
                                        <p:strVal val="visible"/>
                                      </p:to>
                                    </p:set>
                                    <p:anim calcmode="lin" valueType="num">
                                      <p:cBhvr>
                                        <p:cTn id="57" dur="1000" fill="hold"/>
                                        <p:tgtEl>
                                          <p:spTgt spid="1773"/>
                                        </p:tgtEl>
                                        <p:attrNameLst>
                                          <p:attrName>ppt_x</p:attrName>
                                        </p:attrNameLst>
                                      </p:cBhvr>
                                      <p:tavLst>
                                        <p:tav tm="0">
                                          <p:val>
                                            <p:strVal val="#ppt_x"/>
                                          </p:val>
                                        </p:tav>
                                        <p:tav tm="100000">
                                          <p:val>
                                            <p:strVal val="#ppt_x"/>
                                          </p:val>
                                        </p:tav>
                                      </p:tavLst>
                                    </p:anim>
                                    <p:anim calcmode="lin" valueType="num">
                                      <p:cBhvr>
                                        <p:cTn id="58" dur="1000" fill="hold"/>
                                        <p:tgtEl>
                                          <p:spTgt spid="1773"/>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12" nodeType="afterEffect">
                                  <p:stCondLst>
                                    <p:cond delay="0"/>
                                  </p:stCondLst>
                                  <p:iterate>
                                    <p:tmAbs val="0"/>
                                  </p:iterate>
                                  <p:childTnLst>
                                    <p:set>
                                      <p:cBhvr>
                                        <p:cTn id="61" fill="hold"/>
                                        <p:tgtEl>
                                          <p:spTgt spid="1774"/>
                                        </p:tgtEl>
                                        <p:attrNameLst>
                                          <p:attrName>style.visibility</p:attrName>
                                        </p:attrNameLst>
                                      </p:cBhvr>
                                      <p:to>
                                        <p:strVal val="visible"/>
                                      </p:to>
                                    </p:set>
                                    <p:anim calcmode="lin" valueType="num">
                                      <p:cBhvr>
                                        <p:cTn id="62" dur="1000" fill="hold"/>
                                        <p:tgtEl>
                                          <p:spTgt spid="1774"/>
                                        </p:tgtEl>
                                        <p:attrNameLst>
                                          <p:attrName>ppt_x</p:attrName>
                                        </p:attrNameLst>
                                      </p:cBhvr>
                                      <p:tavLst>
                                        <p:tav tm="0">
                                          <p:val>
                                            <p:strVal val="#ppt_x"/>
                                          </p:val>
                                        </p:tav>
                                        <p:tav tm="100000">
                                          <p:val>
                                            <p:strVal val="#ppt_x"/>
                                          </p:val>
                                        </p:tav>
                                      </p:tavLst>
                                    </p:anim>
                                    <p:anim calcmode="lin" valueType="num">
                                      <p:cBhvr>
                                        <p:cTn id="63" dur="1000" fill="hold"/>
                                        <p:tgtEl>
                                          <p:spTgt spid="1774"/>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13" nodeType="afterEffect">
                                  <p:stCondLst>
                                    <p:cond delay="0"/>
                                  </p:stCondLst>
                                  <p:iterate>
                                    <p:tmAbs val="0"/>
                                  </p:iterate>
                                  <p:childTnLst>
                                    <p:set>
                                      <p:cBhvr>
                                        <p:cTn id="66" fill="hold"/>
                                        <p:tgtEl>
                                          <p:spTgt spid="1775"/>
                                        </p:tgtEl>
                                        <p:attrNameLst>
                                          <p:attrName>style.visibility</p:attrName>
                                        </p:attrNameLst>
                                      </p:cBhvr>
                                      <p:to>
                                        <p:strVal val="visible"/>
                                      </p:to>
                                    </p:set>
                                    <p:anim calcmode="lin" valueType="num">
                                      <p:cBhvr>
                                        <p:cTn id="67" dur="1000" fill="hold"/>
                                        <p:tgtEl>
                                          <p:spTgt spid="1775"/>
                                        </p:tgtEl>
                                        <p:attrNameLst>
                                          <p:attrName>ppt_x</p:attrName>
                                        </p:attrNameLst>
                                      </p:cBhvr>
                                      <p:tavLst>
                                        <p:tav tm="0">
                                          <p:val>
                                            <p:strVal val="#ppt_x"/>
                                          </p:val>
                                        </p:tav>
                                        <p:tav tm="100000">
                                          <p:val>
                                            <p:strVal val="#ppt_x"/>
                                          </p:val>
                                        </p:tav>
                                      </p:tavLst>
                                    </p:anim>
                                    <p:anim calcmode="lin" valueType="num">
                                      <p:cBhvr>
                                        <p:cTn id="68" dur="1000" fill="hold"/>
                                        <p:tgtEl>
                                          <p:spTgt spid="1775"/>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14" nodeType="afterEffect">
                                  <p:stCondLst>
                                    <p:cond delay="0"/>
                                  </p:stCondLst>
                                  <p:iterate>
                                    <p:tmAbs val="0"/>
                                  </p:iterate>
                                  <p:childTnLst>
                                    <p:set>
                                      <p:cBhvr>
                                        <p:cTn id="71" fill="hold"/>
                                        <p:tgtEl>
                                          <p:spTgt spid="1776"/>
                                        </p:tgtEl>
                                        <p:attrNameLst>
                                          <p:attrName>style.visibility</p:attrName>
                                        </p:attrNameLst>
                                      </p:cBhvr>
                                      <p:to>
                                        <p:strVal val="visible"/>
                                      </p:to>
                                    </p:set>
                                    <p:anim calcmode="lin" valueType="num">
                                      <p:cBhvr>
                                        <p:cTn id="72" dur="1000" fill="hold"/>
                                        <p:tgtEl>
                                          <p:spTgt spid="1776"/>
                                        </p:tgtEl>
                                        <p:attrNameLst>
                                          <p:attrName>ppt_x</p:attrName>
                                        </p:attrNameLst>
                                      </p:cBhvr>
                                      <p:tavLst>
                                        <p:tav tm="0">
                                          <p:val>
                                            <p:strVal val="#ppt_x"/>
                                          </p:val>
                                        </p:tav>
                                        <p:tav tm="100000">
                                          <p:val>
                                            <p:strVal val="#ppt_x"/>
                                          </p:val>
                                        </p:tav>
                                      </p:tavLst>
                                    </p:anim>
                                    <p:anim calcmode="lin" valueType="num">
                                      <p:cBhvr>
                                        <p:cTn id="73" dur="1000" fill="hold"/>
                                        <p:tgtEl>
                                          <p:spTgt spid="1776"/>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15" nodeType="afterEffect">
                                  <p:stCondLst>
                                    <p:cond delay="0"/>
                                  </p:stCondLst>
                                  <p:iterate>
                                    <p:tmAbs val="0"/>
                                  </p:iterate>
                                  <p:childTnLst>
                                    <p:set>
                                      <p:cBhvr>
                                        <p:cTn id="76" fill="hold"/>
                                        <p:tgtEl>
                                          <p:spTgt spid="1777"/>
                                        </p:tgtEl>
                                        <p:attrNameLst>
                                          <p:attrName>style.visibility</p:attrName>
                                        </p:attrNameLst>
                                      </p:cBhvr>
                                      <p:to>
                                        <p:strVal val="visible"/>
                                      </p:to>
                                    </p:set>
                                    <p:anim calcmode="lin" valueType="num">
                                      <p:cBhvr>
                                        <p:cTn id="77" dur="1000" fill="hold"/>
                                        <p:tgtEl>
                                          <p:spTgt spid="1777"/>
                                        </p:tgtEl>
                                        <p:attrNameLst>
                                          <p:attrName>ppt_x</p:attrName>
                                        </p:attrNameLst>
                                      </p:cBhvr>
                                      <p:tavLst>
                                        <p:tav tm="0">
                                          <p:val>
                                            <p:strVal val="#ppt_x"/>
                                          </p:val>
                                        </p:tav>
                                        <p:tav tm="100000">
                                          <p:val>
                                            <p:strVal val="#ppt_x"/>
                                          </p:val>
                                        </p:tav>
                                      </p:tavLst>
                                    </p:anim>
                                    <p:anim calcmode="lin" valueType="num">
                                      <p:cBhvr>
                                        <p:cTn id="78" dur="1000" fill="hold"/>
                                        <p:tgtEl>
                                          <p:spTgt spid="1777"/>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16" nodeType="afterEffect">
                                  <p:stCondLst>
                                    <p:cond delay="0"/>
                                  </p:stCondLst>
                                  <p:iterate>
                                    <p:tmAbs val="0"/>
                                  </p:iterate>
                                  <p:childTnLst>
                                    <p:set>
                                      <p:cBhvr>
                                        <p:cTn id="81" fill="hold"/>
                                        <p:tgtEl>
                                          <p:spTgt spid="1785"/>
                                        </p:tgtEl>
                                        <p:attrNameLst>
                                          <p:attrName>style.visibility</p:attrName>
                                        </p:attrNameLst>
                                      </p:cBhvr>
                                      <p:to>
                                        <p:strVal val="visible"/>
                                      </p:to>
                                    </p:set>
                                    <p:anim calcmode="lin" valueType="num">
                                      <p:cBhvr>
                                        <p:cTn id="82" dur="1000" fill="hold"/>
                                        <p:tgtEl>
                                          <p:spTgt spid="1785"/>
                                        </p:tgtEl>
                                        <p:attrNameLst>
                                          <p:attrName>ppt_x</p:attrName>
                                        </p:attrNameLst>
                                      </p:cBhvr>
                                      <p:tavLst>
                                        <p:tav tm="0">
                                          <p:val>
                                            <p:strVal val="#ppt_x"/>
                                          </p:val>
                                        </p:tav>
                                        <p:tav tm="100000">
                                          <p:val>
                                            <p:strVal val="#ppt_x"/>
                                          </p:val>
                                        </p:tav>
                                      </p:tavLst>
                                    </p:anim>
                                    <p:anim calcmode="lin" valueType="num">
                                      <p:cBhvr>
                                        <p:cTn id="83" dur="1000" fill="hold"/>
                                        <p:tgtEl>
                                          <p:spTgt spid="1785"/>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17" nodeType="afterEffect">
                                  <p:stCondLst>
                                    <p:cond delay="0"/>
                                  </p:stCondLst>
                                  <p:iterate>
                                    <p:tmAbs val="0"/>
                                  </p:iterate>
                                  <p:childTnLst>
                                    <p:set>
                                      <p:cBhvr>
                                        <p:cTn id="86" fill="hold"/>
                                        <p:tgtEl>
                                          <p:spTgt spid="1794"/>
                                        </p:tgtEl>
                                        <p:attrNameLst>
                                          <p:attrName>style.visibility</p:attrName>
                                        </p:attrNameLst>
                                      </p:cBhvr>
                                      <p:to>
                                        <p:strVal val="visible"/>
                                      </p:to>
                                    </p:set>
                                    <p:anim calcmode="lin" valueType="num">
                                      <p:cBhvr>
                                        <p:cTn id="87" dur="1000" fill="hold"/>
                                        <p:tgtEl>
                                          <p:spTgt spid="1794"/>
                                        </p:tgtEl>
                                        <p:attrNameLst>
                                          <p:attrName>ppt_x</p:attrName>
                                        </p:attrNameLst>
                                      </p:cBhvr>
                                      <p:tavLst>
                                        <p:tav tm="0">
                                          <p:val>
                                            <p:strVal val="#ppt_x"/>
                                          </p:val>
                                        </p:tav>
                                        <p:tav tm="100000">
                                          <p:val>
                                            <p:strVal val="#ppt_x"/>
                                          </p:val>
                                        </p:tav>
                                      </p:tavLst>
                                    </p:anim>
                                    <p:anim calcmode="lin" valueType="num">
                                      <p:cBhvr>
                                        <p:cTn id="88" dur="1000" fill="hold"/>
                                        <p:tgtEl>
                                          <p:spTgt spid="1794"/>
                                        </p:tgtEl>
                                        <p:attrNameLst>
                                          <p:attrName>ppt_y</p:attrName>
                                        </p:attrNameLst>
                                      </p:cBhvr>
                                      <p:tavLst>
                                        <p:tav tm="0">
                                          <p:val>
                                            <p:strVal val="1+#ppt_h/2"/>
                                          </p:val>
                                        </p:tav>
                                        <p:tav tm="100000">
                                          <p:val>
                                            <p:strVal val="#ppt_y"/>
                                          </p:val>
                                        </p:tav>
                                      </p:tavLst>
                                    </p:anim>
                                  </p:childTnLst>
                                </p:cTn>
                              </p:par>
                            </p:childTnLst>
                          </p:cTn>
                        </p:par>
                        <p:par>
                          <p:cTn id="89" fill="hold">
                            <p:stCondLst>
                              <p:cond delay="17000"/>
                            </p:stCondLst>
                            <p:childTnLst>
                              <p:par>
                                <p:cTn id="90" presetID="2" presetClass="entr" presetSubtype="4" fill="hold" grpId="18" nodeType="afterEffect">
                                  <p:stCondLst>
                                    <p:cond delay="0"/>
                                  </p:stCondLst>
                                  <p:iterate>
                                    <p:tmAbs val="0"/>
                                  </p:iterate>
                                  <p:childTnLst>
                                    <p:set>
                                      <p:cBhvr>
                                        <p:cTn id="91" fill="hold"/>
                                        <p:tgtEl>
                                          <p:spTgt spid="1799"/>
                                        </p:tgtEl>
                                        <p:attrNameLst>
                                          <p:attrName>style.visibility</p:attrName>
                                        </p:attrNameLst>
                                      </p:cBhvr>
                                      <p:to>
                                        <p:strVal val="visible"/>
                                      </p:to>
                                    </p:set>
                                    <p:anim calcmode="lin" valueType="num">
                                      <p:cBhvr>
                                        <p:cTn id="92" dur="1000" fill="hold"/>
                                        <p:tgtEl>
                                          <p:spTgt spid="1799"/>
                                        </p:tgtEl>
                                        <p:attrNameLst>
                                          <p:attrName>ppt_x</p:attrName>
                                        </p:attrNameLst>
                                      </p:cBhvr>
                                      <p:tavLst>
                                        <p:tav tm="0">
                                          <p:val>
                                            <p:strVal val="#ppt_x"/>
                                          </p:val>
                                        </p:tav>
                                        <p:tav tm="100000">
                                          <p:val>
                                            <p:strVal val="#ppt_x"/>
                                          </p:val>
                                        </p:tav>
                                      </p:tavLst>
                                    </p:anim>
                                    <p:anim calcmode="lin" valueType="num">
                                      <p:cBhvr>
                                        <p:cTn id="93" dur="1000" fill="hold"/>
                                        <p:tgtEl>
                                          <p:spTgt spid="1799"/>
                                        </p:tgtEl>
                                        <p:attrNameLst>
                                          <p:attrName>ppt_y</p:attrName>
                                        </p:attrNameLst>
                                      </p:cBhvr>
                                      <p:tavLst>
                                        <p:tav tm="0">
                                          <p:val>
                                            <p:strVal val="1+#ppt_h/2"/>
                                          </p:val>
                                        </p:tav>
                                        <p:tav tm="100000">
                                          <p:val>
                                            <p:strVal val="#ppt_y"/>
                                          </p:val>
                                        </p:tav>
                                      </p:tavLst>
                                    </p:anim>
                                  </p:childTnLst>
                                </p:cTn>
                              </p:par>
                            </p:childTnLst>
                          </p:cTn>
                        </p:par>
                        <p:par>
                          <p:cTn id="94" fill="hold">
                            <p:stCondLst>
                              <p:cond delay="18000"/>
                            </p:stCondLst>
                            <p:childTnLst>
                              <p:par>
                                <p:cTn id="95" presetID="2" presetClass="entr" presetSubtype="4" fill="hold" grpId="19" nodeType="afterEffect">
                                  <p:stCondLst>
                                    <p:cond delay="0"/>
                                  </p:stCondLst>
                                  <p:iterate>
                                    <p:tmAbs val="0"/>
                                  </p:iterate>
                                  <p:childTnLst>
                                    <p:set>
                                      <p:cBhvr>
                                        <p:cTn id="96" fill="hold"/>
                                        <p:tgtEl>
                                          <p:spTgt spid="1807"/>
                                        </p:tgtEl>
                                        <p:attrNameLst>
                                          <p:attrName>style.visibility</p:attrName>
                                        </p:attrNameLst>
                                      </p:cBhvr>
                                      <p:to>
                                        <p:strVal val="visible"/>
                                      </p:to>
                                    </p:set>
                                    <p:anim calcmode="lin" valueType="num">
                                      <p:cBhvr>
                                        <p:cTn id="97" dur="1000" fill="hold"/>
                                        <p:tgtEl>
                                          <p:spTgt spid="1807"/>
                                        </p:tgtEl>
                                        <p:attrNameLst>
                                          <p:attrName>ppt_x</p:attrName>
                                        </p:attrNameLst>
                                      </p:cBhvr>
                                      <p:tavLst>
                                        <p:tav tm="0">
                                          <p:val>
                                            <p:strVal val="#ppt_x"/>
                                          </p:val>
                                        </p:tav>
                                        <p:tav tm="100000">
                                          <p:val>
                                            <p:strVal val="#ppt_x"/>
                                          </p:val>
                                        </p:tav>
                                      </p:tavLst>
                                    </p:anim>
                                    <p:anim calcmode="lin" valueType="num">
                                      <p:cBhvr>
                                        <p:cTn id="98" dur="1000" fill="hold"/>
                                        <p:tgtEl>
                                          <p:spTgt spid="18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5" grpId="1" animBg="1" advAuto="0"/>
      <p:bldP spid="1766" grpId="4" animBg="1" advAuto="0"/>
      <p:bldP spid="1767" grpId="5" animBg="1" advAuto="0"/>
      <p:bldP spid="1768" grpId="6" animBg="1" advAuto="0"/>
      <p:bldP spid="1769" grpId="7" animBg="1" advAuto="0"/>
      <p:bldP spid="1770" grpId="8" animBg="1" advAuto="0"/>
      <p:bldP spid="1771" grpId="9" animBg="1" advAuto="0"/>
      <p:bldP spid="1772" grpId="10" animBg="1" advAuto="0"/>
      <p:bldP spid="1773" grpId="11" animBg="1" advAuto="0"/>
      <p:bldP spid="1774" grpId="12" animBg="1" advAuto="0"/>
      <p:bldP spid="1775" grpId="13" animBg="1" advAuto="0"/>
      <p:bldP spid="1776" grpId="14" animBg="1" advAuto="0"/>
      <p:bldP spid="1777" grpId="15" animBg="1" advAuto="0"/>
      <p:bldP spid="1778" grpId="2" animBg="1" advAuto="0"/>
      <p:bldP spid="1779" grpId="3" animBg="1" advAuto="0"/>
      <p:bldP spid="1785" grpId="16" animBg="1" advAuto="0"/>
      <p:bldP spid="1794" grpId="17" animBg="1" advAuto="0"/>
      <p:bldP spid="1799" grpId="18" animBg="1" advAuto="0"/>
      <p:bldP spid="1807" grpId="19"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 name="9Slide.vn 1"/>
          <p:cNvSpPr txBox="1">
            <a:spLocks noGrp="1"/>
          </p:cNvSpPr>
          <p:nvPr>
            <p:ph type="title"/>
          </p:nvPr>
        </p:nvSpPr>
        <p:spPr>
          <a:prstGeom prst="rect">
            <a:avLst/>
          </a:prstGeom>
        </p:spPr>
        <p:txBody>
          <a:bodyPr/>
          <a:lstStyle/>
          <a:p>
            <a:pPr>
              <a:defRPr>
                <a:solidFill>
                  <a:schemeClr val="accent6"/>
                </a:solidFill>
              </a:defRPr>
            </a:pPr>
            <a:r>
              <a:t>NVirus Risk Factors</a:t>
            </a:r>
          </a:p>
        </p:txBody>
      </p:sp>
      <p:sp>
        <p:nvSpPr>
          <p:cNvPr id="1810" name="9Slide.vn 2"/>
          <p:cNvSpPr txBox="1"/>
          <p:nvPr/>
        </p:nvSpPr>
        <p:spPr>
          <a:xfrm>
            <a:off x="10563497" y="10418202"/>
            <a:ext cx="11203577"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consectetur adipiscing elit. Mauris sed nulla et ex bibendum rhoncus vitae nec tortor. Morbi aliquet metus enim.</a:t>
            </a:r>
          </a:p>
        </p:txBody>
      </p:sp>
      <p:sp>
        <p:nvSpPr>
          <p:cNvPr id="1811" name="9Slide.vn 3"/>
          <p:cNvSpPr txBox="1"/>
          <p:nvPr/>
        </p:nvSpPr>
        <p:spPr>
          <a:xfrm>
            <a:off x="1273839" y="2452903"/>
            <a:ext cx="666849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rgbClr val="FFFFFF"/>
                </a:solidFill>
              </a:defRPr>
            </a:pPr>
            <a:r>
              <a:t>Cause One</a:t>
            </a:r>
          </a:p>
        </p:txBody>
      </p:sp>
      <p:grpSp>
        <p:nvGrpSpPr>
          <p:cNvPr id="1823" name="9Slide.vn 4"/>
          <p:cNvGrpSpPr/>
          <p:nvPr/>
        </p:nvGrpSpPr>
        <p:grpSpPr>
          <a:xfrm>
            <a:off x="1406183" y="3573415"/>
            <a:ext cx="5733926" cy="365761"/>
            <a:chOff x="0" y="0"/>
            <a:chExt cx="5733924" cy="365760"/>
          </a:xfrm>
        </p:grpSpPr>
        <p:sp>
          <p:nvSpPr>
            <p:cNvPr id="1812" name="9Slide.vn 5"/>
            <p:cNvSpPr/>
            <p:nvPr/>
          </p:nvSpPr>
          <p:spPr>
            <a:xfrm>
              <a:off x="-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13" name="9Slide.vn 6"/>
            <p:cNvSpPr/>
            <p:nvPr/>
          </p:nvSpPr>
          <p:spPr>
            <a:xfrm>
              <a:off x="536815"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14" name="9Slide.vn 7"/>
            <p:cNvSpPr/>
            <p:nvPr/>
          </p:nvSpPr>
          <p:spPr>
            <a:xfrm>
              <a:off x="107363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15" name="9Slide.vn 8"/>
            <p:cNvSpPr/>
            <p:nvPr/>
          </p:nvSpPr>
          <p:spPr>
            <a:xfrm>
              <a:off x="1610448"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16" name="9Slide.vn 9"/>
            <p:cNvSpPr/>
            <p:nvPr/>
          </p:nvSpPr>
          <p:spPr>
            <a:xfrm>
              <a:off x="2147264"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17" name="9Slide.vn 10"/>
            <p:cNvSpPr/>
            <p:nvPr/>
          </p:nvSpPr>
          <p:spPr>
            <a:xfrm>
              <a:off x="2684079"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18" name="9Slide.vn 11"/>
            <p:cNvSpPr/>
            <p:nvPr/>
          </p:nvSpPr>
          <p:spPr>
            <a:xfrm>
              <a:off x="3220896"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19" name="9Slide.vn 12"/>
            <p:cNvSpPr/>
            <p:nvPr/>
          </p:nvSpPr>
          <p:spPr>
            <a:xfrm>
              <a:off x="3757712"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20" name="9Slide.vn 13"/>
            <p:cNvSpPr/>
            <p:nvPr/>
          </p:nvSpPr>
          <p:spPr>
            <a:xfrm>
              <a:off x="4294528"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21" name="9Slide.vn 14"/>
            <p:cNvSpPr/>
            <p:nvPr/>
          </p:nvSpPr>
          <p:spPr>
            <a:xfrm>
              <a:off x="4831343"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22" name="9Slide.vn 15"/>
            <p:cNvSpPr/>
            <p:nvPr/>
          </p:nvSpPr>
          <p:spPr>
            <a:xfrm>
              <a:off x="5368164"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grpSp>
      <p:sp>
        <p:nvSpPr>
          <p:cNvPr id="1824" name="9Slide.vn 16"/>
          <p:cNvSpPr txBox="1"/>
          <p:nvPr/>
        </p:nvSpPr>
        <p:spPr>
          <a:xfrm>
            <a:off x="1292833" y="4283883"/>
            <a:ext cx="666849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rgbClr val="FFFFFF"/>
                </a:solidFill>
              </a:defRPr>
            </a:pPr>
            <a:r>
              <a:t>Cause Two</a:t>
            </a:r>
          </a:p>
        </p:txBody>
      </p:sp>
      <p:grpSp>
        <p:nvGrpSpPr>
          <p:cNvPr id="1836" name="9Slide.vn 17"/>
          <p:cNvGrpSpPr/>
          <p:nvPr/>
        </p:nvGrpSpPr>
        <p:grpSpPr>
          <a:xfrm>
            <a:off x="1425177" y="5404396"/>
            <a:ext cx="5733926" cy="365761"/>
            <a:chOff x="0" y="0"/>
            <a:chExt cx="5733924" cy="365760"/>
          </a:xfrm>
        </p:grpSpPr>
        <p:sp>
          <p:nvSpPr>
            <p:cNvPr id="1825" name="9Slide.vn 18"/>
            <p:cNvSpPr/>
            <p:nvPr/>
          </p:nvSpPr>
          <p:spPr>
            <a:xfrm>
              <a:off x="-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26" name="9Slide.vn 19"/>
            <p:cNvSpPr/>
            <p:nvPr/>
          </p:nvSpPr>
          <p:spPr>
            <a:xfrm>
              <a:off x="536815"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27" name="9Slide.vn 20"/>
            <p:cNvSpPr/>
            <p:nvPr/>
          </p:nvSpPr>
          <p:spPr>
            <a:xfrm>
              <a:off x="107363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28" name="9Slide.vn 21"/>
            <p:cNvSpPr/>
            <p:nvPr/>
          </p:nvSpPr>
          <p:spPr>
            <a:xfrm>
              <a:off x="1610448"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29" name="9Slide.vn 22"/>
            <p:cNvSpPr/>
            <p:nvPr/>
          </p:nvSpPr>
          <p:spPr>
            <a:xfrm>
              <a:off x="2147264"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30" name="9Slide.vn 23"/>
            <p:cNvSpPr/>
            <p:nvPr/>
          </p:nvSpPr>
          <p:spPr>
            <a:xfrm>
              <a:off x="2684079"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31" name="9Slide.vn 24"/>
            <p:cNvSpPr/>
            <p:nvPr/>
          </p:nvSpPr>
          <p:spPr>
            <a:xfrm>
              <a:off x="3220896"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32" name="9Slide.vn 25"/>
            <p:cNvSpPr/>
            <p:nvPr/>
          </p:nvSpPr>
          <p:spPr>
            <a:xfrm>
              <a:off x="3757712"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33" name="9Slide.vn 26"/>
            <p:cNvSpPr/>
            <p:nvPr/>
          </p:nvSpPr>
          <p:spPr>
            <a:xfrm>
              <a:off x="4294528"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34" name="9Slide.vn 27"/>
            <p:cNvSpPr/>
            <p:nvPr/>
          </p:nvSpPr>
          <p:spPr>
            <a:xfrm>
              <a:off x="4831343"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35" name="9Slide.vn 28"/>
            <p:cNvSpPr/>
            <p:nvPr/>
          </p:nvSpPr>
          <p:spPr>
            <a:xfrm>
              <a:off x="5368164"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grpSp>
      <p:sp>
        <p:nvSpPr>
          <p:cNvPr id="1837" name="9Slide.vn 29"/>
          <p:cNvSpPr txBox="1"/>
          <p:nvPr/>
        </p:nvSpPr>
        <p:spPr>
          <a:xfrm>
            <a:off x="1311827" y="6114863"/>
            <a:ext cx="666849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rgbClr val="FFFFFF"/>
                </a:solidFill>
              </a:defRPr>
            </a:pPr>
            <a:r>
              <a:t>Cause Three</a:t>
            </a:r>
          </a:p>
        </p:txBody>
      </p:sp>
      <p:grpSp>
        <p:nvGrpSpPr>
          <p:cNvPr id="1849" name="9Slide.vn 30"/>
          <p:cNvGrpSpPr/>
          <p:nvPr/>
        </p:nvGrpSpPr>
        <p:grpSpPr>
          <a:xfrm>
            <a:off x="1444171" y="7235376"/>
            <a:ext cx="5733926" cy="365761"/>
            <a:chOff x="0" y="0"/>
            <a:chExt cx="5733924" cy="365760"/>
          </a:xfrm>
        </p:grpSpPr>
        <p:sp>
          <p:nvSpPr>
            <p:cNvPr id="1838" name="9Slide.vn 31"/>
            <p:cNvSpPr/>
            <p:nvPr/>
          </p:nvSpPr>
          <p:spPr>
            <a:xfrm>
              <a:off x="-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39" name="9Slide.vn 32"/>
            <p:cNvSpPr/>
            <p:nvPr/>
          </p:nvSpPr>
          <p:spPr>
            <a:xfrm>
              <a:off x="536815"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0" name="9Slide.vn 33"/>
            <p:cNvSpPr/>
            <p:nvPr/>
          </p:nvSpPr>
          <p:spPr>
            <a:xfrm>
              <a:off x="107363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1" name="9Slide.vn 34"/>
            <p:cNvSpPr/>
            <p:nvPr/>
          </p:nvSpPr>
          <p:spPr>
            <a:xfrm>
              <a:off x="1610448"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2" name="9Slide.vn 35"/>
            <p:cNvSpPr/>
            <p:nvPr/>
          </p:nvSpPr>
          <p:spPr>
            <a:xfrm>
              <a:off x="2147264"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3" name="9Slide.vn 36"/>
            <p:cNvSpPr/>
            <p:nvPr/>
          </p:nvSpPr>
          <p:spPr>
            <a:xfrm>
              <a:off x="2684079"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4" name="9Slide.vn 37"/>
            <p:cNvSpPr/>
            <p:nvPr/>
          </p:nvSpPr>
          <p:spPr>
            <a:xfrm>
              <a:off x="3220896"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5" name="9Slide.vn 38"/>
            <p:cNvSpPr/>
            <p:nvPr/>
          </p:nvSpPr>
          <p:spPr>
            <a:xfrm>
              <a:off x="3757712"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6" name="9Slide.vn 39"/>
            <p:cNvSpPr/>
            <p:nvPr/>
          </p:nvSpPr>
          <p:spPr>
            <a:xfrm>
              <a:off x="4294528"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7" name="9Slide.vn 40"/>
            <p:cNvSpPr/>
            <p:nvPr/>
          </p:nvSpPr>
          <p:spPr>
            <a:xfrm>
              <a:off x="4831343"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48" name="9Slide.vn 41"/>
            <p:cNvSpPr/>
            <p:nvPr/>
          </p:nvSpPr>
          <p:spPr>
            <a:xfrm>
              <a:off x="5368164"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grpSp>
      <p:sp>
        <p:nvSpPr>
          <p:cNvPr id="1850" name="9Slide.vn 42"/>
          <p:cNvSpPr txBox="1"/>
          <p:nvPr/>
        </p:nvSpPr>
        <p:spPr>
          <a:xfrm>
            <a:off x="1330821" y="7945843"/>
            <a:ext cx="666849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rgbClr val="FFFFFF"/>
                </a:solidFill>
              </a:defRPr>
            </a:pPr>
            <a:r>
              <a:t>Cause Four</a:t>
            </a:r>
          </a:p>
        </p:txBody>
      </p:sp>
      <p:grpSp>
        <p:nvGrpSpPr>
          <p:cNvPr id="1862" name="9Slide.vn 43"/>
          <p:cNvGrpSpPr/>
          <p:nvPr/>
        </p:nvGrpSpPr>
        <p:grpSpPr>
          <a:xfrm>
            <a:off x="1463165" y="9066355"/>
            <a:ext cx="5733926" cy="365761"/>
            <a:chOff x="0" y="0"/>
            <a:chExt cx="5733924" cy="365760"/>
          </a:xfrm>
        </p:grpSpPr>
        <p:sp>
          <p:nvSpPr>
            <p:cNvPr id="1851" name="9Slide.vn 44"/>
            <p:cNvSpPr/>
            <p:nvPr/>
          </p:nvSpPr>
          <p:spPr>
            <a:xfrm>
              <a:off x="-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2" name="9Slide.vn 45"/>
            <p:cNvSpPr/>
            <p:nvPr/>
          </p:nvSpPr>
          <p:spPr>
            <a:xfrm>
              <a:off x="536815"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3" name="9Slide.vn 46"/>
            <p:cNvSpPr/>
            <p:nvPr/>
          </p:nvSpPr>
          <p:spPr>
            <a:xfrm>
              <a:off x="107363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4" name="9Slide.vn 47"/>
            <p:cNvSpPr/>
            <p:nvPr/>
          </p:nvSpPr>
          <p:spPr>
            <a:xfrm>
              <a:off x="1610448"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5" name="9Slide.vn 48"/>
            <p:cNvSpPr/>
            <p:nvPr/>
          </p:nvSpPr>
          <p:spPr>
            <a:xfrm>
              <a:off x="2147264"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6" name="9Slide.vn 49"/>
            <p:cNvSpPr/>
            <p:nvPr/>
          </p:nvSpPr>
          <p:spPr>
            <a:xfrm>
              <a:off x="2684079"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7" name="9Slide.vn 50"/>
            <p:cNvSpPr/>
            <p:nvPr/>
          </p:nvSpPr>
          <p:spPr>
            <a:xfrm>
              <a:off x="3220896"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8" name="9Slide.vn 51"/>
            <p:cNvSpPr/>
            <p:nvPr/>
          </p:nvSpPr>
          <p:spPr>
            <a:xfrm>
              <a:off x="3757712"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59" name="9Slide.vn 52"/>
            <p:cNvSpPr/>
            <p:nvPr/>
          </p:nvSpPr>
          <p:spPr>
            <a:xfrm>
              <a:off x="4294528"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60" name="9Slide.vn 53"/>
            <p:cNvSpPr/>
            <p:nvPr/>
          </p:nvSpPr>
          <p:spPr>
            <a:xfrm>
              <a:off x="4831343"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61" name="9Slide.vn 54"/>
            <p:cNvSpPr/>
            <p:nvPr/>
          </p:nvSpPr>
          <p:spPr>
            <a:xfrm>
              <a:off x="5368164"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grpSp>
      <p:sp>
        <p:nvSpPr>
          <p:cNvPr id="1863" name="9Slide.vn 55"/>
          <p:cNvSpPr txBox="1"/>
          <p:nvPr/>
        </p:nvSpPr>
        <p:spPr>
          <a:xfrm>
            <a:off x="1349815" y="9776824"/>
            <a:ext cx="666849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solidFill>
                  <a:srgbClr val="FFFFFF"/>
                </a:solidFill>
              </a:defRPr>
            </a:pPr>
            <a:r>
              <a:t>Cause Five</a:t>
            </a:r>
          </a:p>
        </p:txBody>
      </p:sp>
      <p:grpSp>
        <p:nvGrpSpPr>
          <p:cNvPr id="1875" name="9Slide.vn 56"/>
          <p:cNvGrpSpPr/>
          <p:nvPr/>
        </p:nvGrpSpPr>
        <p:grpSpPr>
          <a:xfrm>
            <a:off x="1482159" y="10897335"/>
            <a:ext cx="5733926" cy="365761"/>
            <a:chOff x="0" y="0"/>
            <a:chExt cx="5733924" cy="365760"/>
          </a:xfrm>
        </p:grpSpPr>
        <p:sp>
          <p:nvSpPr>
            <p:cNvPr id="1864" name="9Slide.vn 57"/>
            <p:cNvSpPr/>
            <p:nvPr/>
          </p:nvSpPr>
          <p:spPr>
            <a:xfrm>
              <a:off x="-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65" name="9Slide.vn 58"/>
            <p:cNvSpPr/>
            <p:nvPr/>
          </p:nvSpPr>
          <p:spPr>
            <a:xfrm>
              <a:off x="536815"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66" name="9Slide.vn 59"/>
            <p:cNvSpPr/>
            <p:nvPr/>
          </p:nvSpPr>
          <p:spPr>
            <a:xfrm>
              <a:off x="1073631"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67" name="9Slide.vn 60"/>
            <p:cNvSpPr/>
            <p:nvPr/>
          </p:nvSpPr>
          <p:spPr>
            <a:xfrm>
              <a:off x="1610448"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68" name="9Slide.vn 61"/>
            <p:cNvSpPr/>
            <p:nvPr/>
          </p:nvSpPr>
          <p:spPr>
            <a:xfrm>
              <a:off x="2147264" y="-1"/>
              <a:ext cx="365761" cy="365762"/>
            </a:xfrm>
            <a:prstGeom prst="roundRect">
              <a:avLst>
                <a:gd name="adj" fmla="val 50000"/>
              </a:avLst>
            </a:prstGeom>
            <a:solidFill>
              <a:srgbClr val="FFF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69" name="9Slide.vn 62"/>
            <p:cNvSpPr/>
            <p:nvPr/>
          </p:nvSpPr>
          <p:spPr>
            <a:xfrm>
              <a:off x="2684079"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70" name="9Slide.vn 63"/>
            <p:cNvSpPr/>
            <p:nvPr/>
          </p:nvSpPr>
          <p:spPr>
            <a:xfrm>
              <a:off x="3220896"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71" name="9Slide.vn 64"/>
            <p:cNvSpPr/>
            <p:nvPr/>
          </p:nvSpPr>
          <p:spPr>
            <a:xfrm>
              <a:off x="3757712"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72" name="9Slide.vn 65"/>
            <p:cNvSpPr/>
            <p:nvPr/>
          </p:nvSpPr>
          <p:spPr>
            <a:xfrm>
              <a:off x="4294528" y="-1"/>
              <a:ext cx="365761" cy="365762"/>
            </a:xfrm>
            <a:prstGeom prst="roundRect">
              <a:avLst>
                <a:gd name="adj" fmla="val 50000"/>
              </a:avLst>
            </a:prstGeom>
            <a:solidFill>
              <a:srgbClr val="CBEFFF"/>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73" name="9Slide.vn 66"/>
            <p:cNvSpPr/>
            <p:nvPr/>
          </p:nvSpPr>
          <p:spPr>
            <a:xfrm>
              <a:off x="4831343"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1874" name="9Slide.vn 67"/>
            <p:cNvSpPr/>
            <p:nvPr/>
          </p:nvSpPr>
          <p:spPr>
            <a:xfrm>
              <a:off x="5368164" y="-1"/>
              <a:ext cx="365761" cy="365762"/>
            </a:xfrm>
            <a:prstGeom prst="roundRect">
              <a:avLst>
                <a:gd name="adj" fmla="val 50000"/>
              </a:avLst>
            </a:prstGeom>
            <a:solidFill>
              <a:srgbClr val="CBEFFF">
                <a:alpha val="3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grpSp>
      <p:graphicFrame>
        <p:nvGraphicFramePr>
          <p:cNvPr id="1876" name="9Slide.vn 68"/>
          <p:cNvGraphicFramePr/>
          <p:nvPr>
            <p:extLst>
              <p:ext uri="{D42A27DB-BD31-4B8C-83A1-F6EECF244321}">
                <p14:modId xmlns:p14="http://schemas.microsoft.com/office/powerpoint/2010/main" val="4035785428"/>
              </p:ext>
            </p:extLst>
          </p:nvPr>
        </p:nvGraphicFramePr>
        <p:xfrm>
          <a:off x="11200434" y="5575739"/>
          <a:ext cx="3328557" cy="3328558"/>
        </p:xfrm>
        <a:graphic>
          <a:graphicData uri="http://schemas.openxmlformats.org/drawingml/2006/chart">
            <c:chart xmlns:c="http://schemas.openxmlformats.org/drawingml/2006/chart" xmlns:r="http://schemas.openxmlformats.org/officeDocument/2006/relationships" r:id="rId3"/>
          </a:graphicData>
        </a:graphic>
      </p:graphicFrame>
      <p:sp>
        <p:nvSpPr>
          <p:cNvPr id="1877" name="9Slide.vn 69"/>
          <p:cNvSpPr txBox="1"/>
          <p:nvPr/>
        </p:nvSpPr>
        <p:spPr>
          <a:xfrm>
            <a:off x="11925941" y="6664960"/>
            <a:ext cx="1877541"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gn="ctr">
              <a:lnSpc>
                <a:spcPct val="150000"/>
              </a:lnSpc>
              <a:defRPr b="1"/>
            </a:lvl1pPr>
          </a:lstStyle>
          <a:p>
            <a:r>
              <a:rPr>
                <a:solidFill>
                  <a:srgbClr val="7E7E7E"/>
                </a:solidFill>
              </a:rPr>
              <a:t>75%</a:t>
            </a:r>
          </a:p>
        </p:txBody>
      </p:sp>
      <p:graphicFrame>
        <p:nvGraphicFramePr>
          <p:cNvPr id="1878" name="9Slide.vn 70"/>
          <p:cNvGraphicFramePr/>
          <p:nvPr>
            <p:extLst>
              <p:ext uri="{D42A27DB-BD31-4B8C-83A1-F6EECF244321}">
                <p14:modId xmlns:p14="http://schemas.microsoft.com/office/powerpoint/2010/main" val="2430923426"/>
              </p:ext>
            </p:extLst>
          </p:nvPr>
        </p:nvGraphicFramePr>
        <p:xfrm>
          <a:off x="17206104" y="5575739"/>
          <a:ext cx="3328557" cy="3328558"/>
        </p:xfrm>
        <a:graphic>
          <a:graphicData uri="http://schemas.openxmlformats.org/drawingml/2006/chart">
            <c:chart xmlns:c="http://schemas.openxmlformats.org/drawingml/2006/chart" xmlns:r="http://schemas.openxmlformats.org/officeDocument/2006/relationships" r:id="rId4"/>
          </a:graphicData>
        </a:graphic>
      </p:graphicFrame>
      <p:sp>
        <p:nvSpPr>
          <p:cNvPr id="1879" name="9Slide.vn 71"/>
          <p:cNvSpPr txBox="1"/>
          <p:nvPr/>
        </p:nvSpPr>
        <p:spPr>
          <a:xfrm>
            <a:off x="17931614" y="6664960"/>
            <a:ext cx="1877541"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algn="ctr">
              <a:lnSpc>
                <a:spcPct val="150000"/>
              </a:lnSpc>
              <a:defRPr b="1"/>
            </a:pPr>
            <a:r>
              <a:rPr>
                <a:solidFill>
                  <a:srgbClr val="7E7E7E"/>
                </a:solidFill>
              </a:rPr>
              <a:t>50%</a:t>
            </a:r>
          </a:p>
        </p:txBody>
      </p:sp>
      <p:sp>
        <p:nvSpPr>
          <p:cNvPr id="1880" name="9Slide.vn 72"/>
          <p:cNvSpPr txBox="1"/>
          <p:nvPr/>
        </p:nvSpPr>
        <p:spPr>
          <a:xfrm>
            <a:off x="11006683" y="9085477"/>
            <a:ext cx="3716056"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lvl1pPr>
          </a:lstStyle>
          <a:p>
            <a:r>
              <a:rPr>
                <a:solidFill>
                  <a:srgbClr val="7E7E7E"/>
                </a:solidFill>
              </a:rPr>
              <a:t>Man</a:t>
            </a:r>
          </a:p>
        </p:txBody>
      </p:sp>
      <p:sp>
        <p:nvSpPr>
          <p:cNvPr id="1881" name="9Slide.vn 73"/>
          <p:cNvSpPr txBox="1"/>
          <p:nvPr/>
        </p:nvSpPr>
        <p:spPr>
          <a:xfrm>
            <a:off x="17012355" y="9085477"/>
            <a:ext cx="3716055"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lvl1pPr>
          </a:lstStyle>
          <a:p>
            <a:r>
              <a:rPr>
                <a:solidFill>
                  <a:srgbClr val="7E7E7E"/>
                </a:solidFill>
              </a:rPr>
              <a:t>Woman</a:t>
            </a:r>
          </a:p>
        </p:txBody>
      </p:sp>
      <p:sp>
        <p:nvSpPr>
          <p:cNvPr id="1882" name="9Slide.vn 74"/>
          <p:cNvSpPr txBox="1"/>
          <p:nvPr/>
        </p:nvSpPr>
        <p:spPr>
          <a:xfrm>
            <a:off x="10563497" y="4068419"/>
            <a:ext cx="5006479"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Lorem Ipsum Dolor</a:t>
            </a:r>
          </a:p>
        </p:txBody>
      </p:sp>
      <p:pic>
        <p:nvPicPr>
          <p:cNvPr id="76" name="Picture Placeholder 2">
            <a:extLst>
              <a:ext uri="{FF2B5EF4-FFF2-40B4-BE49-F238E27FC236}">
                <a16:creationId xmlns:a16="http://schemas.microsoft.com/office/drawing/2014/main" id="{34F840E7-0244-4CE3-82B8-4CE39F3B12D8}"/>
              </a:ext>
            </a:extLst>
          </p:cNvPr>
          <p:cNvPicPr>
            <a:picLocks noSelect="1"/>
          </p:cNvPicPr>
          <p:nvPr>
            <p:custDataLst>
              <p:tags r:id="rId1"/>
            </p:custDataLst>
          </p:nvPr>
        </p:nvPicPr>
        <p:blipFill>
          <a:blip r:embed="rId5"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809"/>
                                        </p:tgtEl>
                                        <p:attrNameLst>
                                          <p:attrName>style.visibility</p:attrName>
                                        </p:attrNameLst>
                                      </p:cBhvr>
                                      <p:to>
                                        <p:strVal val="visible"/>
                                      </p:to>
                                    </p:set>
                                    <p:anim calcmode="lin" valueType="num">
                                      <p:cBhvr>
                                        <p:cTn id="7" dur="1000" fill="hold"/>
                                        <p:tgtEl>
                                          <p:spTgt spid="1809"/>
                                        </p:tgtEl>
                                        <p:attrNameLst>
                                          <p:attrName>ppt_x</p:attrName>
                                        </p:attrNameLst>
                                      </p:cBhvr>
                                      <p:tavLst>
                                        <p:tav tm="0">
                                          <p:val>
                                            <p:strVal val="1+#ppt_w/2"/>
                                          </p:val>
                                        </p:tav>
                                        <p:tav tm="100000">
                                          <p:val>
                                            <p:strVal val="#ppt_x"/>
                                          </p:val>
                                        </p:tav>
                                      </p:tavLst>
                                    </p:anim>
                                    <p:anim calcmode="lin" valueType="num">
                                      <p:cBhvr>
                                        <p:cTn id="8" dur="1000" fill="hold"/>
                                        <p:tgtEl>
                                          <p:spTgt spid="180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1882"/>
                                        </p:tgtEl>
                                        <p:attrNameLst>
                                          <p:attrName>style.visibility</p:attrName>
                                        </p:attrNameLst>
                                      </p:cBhvr>
                                      <p:to>
                                        <p:strVal val="visible"/>
                                      </p:to>
                                    </p:set>
                                    <p:anim calcmode="lin" valueType="num">
                                      <p:cBhvr>
                                        <p:cTn id="12" dur="1000" fill="hold"/>
                                        <p:tgtEl>
                                          <p:spTgt spid="1882"/>
                                        </p:tgtEl>
                                        <p:attrNameLst>
                                          <p:attrName>ppt_x</p:attrName>
                                        </p:attrNameLst>
                                      </p:cBhvr>
                                      <p:tavLst>
                                        <p:tav tm="0">
                                          <p:val>
                                            <p:strVal val="1+#ppt_w/2"/>
                                          </p:val>
                                        </p:tav>
                                        <p:tav tm="100000">
                                          <p:val>
                                            <p:strVal val="#ppt_x"/>
                                          </p:val>
                                        </p:tav>
                                      </p:tavLst>
                                    </p:anim>
                                    <p:anim calcmode="lin" valueType="num">
                                      <p:cBhvr>
                                        <p:cTn id="13" dur="1000" fill="hold"/>
                                        <p:tgtEl>
                                          <p:spTgt spid="188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3" nodeType="afterEffect">
                                  <p:stCondLst>
                                    <p:cond delay="0"/>
                                  </p:stCondLst>
                                  <p:iterate>
                                    <p:tmAbs val="0"/>
                                  </p:iterate>
                                  <p:childTnLst>
                                    <p:set>
                                      <p:cBhvr>
                                        <p:cTn id="16" fill="hold"/>
                                        <p:tgtEl>
                                          <p:spTgt spid="1811"/>
                                        </p:tgtEl>
                                        <p:attrNameLst>
                                          <p:attrName>style.visibility</p:attrName>
                                        </p:attrNameLst>
                                      </p:cBhvr>
                                      <p:to>
                                        <p:strVal val="visible"/>
                                      </p:to>
                                    </p:set>
                                    <p:anim calcmode="lin" valueType="num">
                                      <p:cBhvr>
                                        <p:cTn id="17" dur="1000" fill="hold"/>
                                        <p:tgtEl>
                                          <p:spTgt spid="1811"/>
                                        </p:tgtEl>
                                        <p:attrNameLst>
                                          <p:attrName>ppt_x</p:attrName>
                                        </p:attrNameLst>
                                      </p:cBhvr>
                                      <p:tavLst>
                                        <p:tav tm="0">
                                          <p:val>
                                            <p:strVal val="0-#ppt_w/2"/>
                                          </p:val>
                                        </p:tav>
                                        <p:tav tm="100000">
                                          <p:val>
                                            <p:strVal val="#ppt_x"/>
                                          </p:val>
                                        </p:tav>
                                      </p:tavLst>
                                    </p:anim>
                                    <p:anim calcmode="lin" valueType="num">
                                      <p:cBhvr>
                                        <p:cTn id="18" dur="1000" fill="hold"/>
                                        <p:tgtEl>
                                          <p:spTgt spid="181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4" nodeType="afterEffect">
                                  <p:stCondLst>
                                    <p:cond delay="0"/>
                                  </p:stCondLst>
                                  <p:iterate>
                                    <p:tmAbs val="0"/>
                                  </p:iterate>
                                  <p:childTnLst>
                                    <p:set>
                                      <p:cBhvr>
                                        <p:cTn id="21" fill="hold"/>
                                        <p:tgtEl>
                                          <p:spTgt spid="1824"/>
                                        </p:tgtEl>
                                        <p:attrNameLst>
                                          <p:attrName>style.visibility</p:attrName>
                                        </p:attrNameLst>
                                      </p:cBhvr>
                                      <p:to>
                                        <p:strVal val="visible"/>
                                      </p:to>
                                    </p:set>
                                    <p:anim calcmode="lin" valueType="num">
                                      <p:cBhvr>
                                        <p:cTn id="22" dur="1000" fill="hold"/>
                                        <p:tgtEl>
                                          <p:spTgt spid="1824"/>
                                        </p:tgtEl>
                                        <p:attrNameLst>
                                          <p:attrName>ppt_x</p:attrName>
                                        </p:attrNameLst>
                                      </p:cBhvr>
                                      <p:tavLst>
                                        <p:tav tm="0">
                                          <p:val>
                                            <p:strVal val="0-#ppt_w/2"/>
                                          </p:val>
                                        </p:tav>
                                        <p:tav tm="100000">
                                          <p:val>
                                            <p:strVal val="#ppt_x"/>
                                          </p:val>
                                        </p:tav>
                                      </p:tavLst>
                                    </p:anim>
                                    <p:anim calcmode="lin" valueType="num">
                                      <p:cBhvr>
                                        <p:cTn id="23" dur="1000" fill="hold"/>
                                        <p:tgtEl>
                                          <p:spTgt spid="1824"/>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5" nodeType="afterEffect">
                                  <p:stCondLst>
                                    <p:cond delay="0"/>
                                  </p:stCondLst>
                                  <p:iterate>
                                    <p:tmAbs val="0"/>
                                  </p:iterate>
                                  <p:childTnLst>
                                    <p:set>
                                      <p:cBhvr>
                                        <p:cTn id="26" fill="hold"/>
                                        <p:tgtEl>
                                          <p:spTgt spid="1837"/>
                                        </p:tgtEl>
                                        <p:attrNameLst>
                                          <p:attrName>style.visibility</p:attrName>
                                        </p:attrNameLst>
                                      </p:cBhvr>
                                      <p:to>
                                        <p:strVal val="visible"/>
                                      </p:to>
                                    </p:set>
                                    <p:anim calcmode="lin" valueType="num">
                                      <p:cBhvr>
                                        <p:cTn id="27" dur="1000" fill="hold"/>
                                        <p:tgtEl>
                                          <p:spTgt spid="1837"/>
                                        </p:tgtEl>
                                        <p:attrNameLst>
                                          <p:attrName>ppt_x</p:attrName>
                                        </p:attrNameLst>
                                      </p:cBhvr>
                                      <p:tavLst>
                                        <p:tav tm="0">
                                          <p:val>
                                            <p:strVal val="0-#ppt_w/2"/>
                                          </p:val>
                                        </p:tav>
                                        <p:tav tm="100000">
                                          <p:val>
                                            <p:strVal val="#ppt_x"/>
                                          </p:val>
                                        </p:tav>
                                      </p:tavLst>
                                    </p:anim>
                                    <p:anim calcmode="lin" valueType="num">
                                      <p:cBhvr>
                                        <p:cTn id="28" dur="1000" fill="hold"/>
                                        <p:tgtEl>
                                          <p:spTgt spid="183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6" nodeType="afterEffect">
                                  <p:stCondLst>
                                    <p:cond delay="0"/>
                                  </p:stCondLst>
                                  <p:iterate>
                                    <p:tmAbs val="0"/>
                                  </p:iterate>
                                  <p:childTnLst>
                                    <p:set>
                                      <p:cBhvr>
                                        <p:cTn id="31" fill="hold"/>
                                        <p:tgtEl>
                                          <p:spTgt spid="1850"/>
                                        </p:tgtEl>
                                        <p:attrNameLst>
                                          <p:attrName>style.visibility</p:attrName>
                                        </p:attrNameLst>
                                      </p:cBhvr>
                                      <p:to>
                                        <p:strVal val="visible"/>
                                      </p:to>
                                    </p:set>
                                    <p:anim calcmode="lin" valueType="num">
                                      <p:cBhvr>
                                        <p:cTn id="32" dur="1000" fill="hold"/>
                                        <p:tgtEl>
                                          <p:spTgt spid="1850"/>
                                        </p:tgtEl>
                                        <p:attrNameLst>
                                          <p:attrName>ppt_x</p:attrName>
                                        </p:attrNameLst>
                                      </p:cBhvr>
                                      <p:tavLst>
                                        <p:tav tm="0">
                                          <p:val>
                                            <p:strVal val="0-#ppt_w/2"/>
                                          </p:val>
                                        </p:tav>
                                        <p:tav tm="100000">
                                          <p:val>
                                            <p:strVal val="#ppt_x"/>
                                          </p:val>
                                        </p:tav>
                                      </p:tavLst>
                                    </p:anim>
                                    <p:anim calcmode="lin" valueType="num">
                                      <p:cBhvr>
                                        <p:cTn id="33" dur="1000" fill="hold"/>
                                        <p:tgtEl>
                                          <p:spTgt spid="1850"/>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7" nodeType="afterEffect">
                                  <p:stCondLst>
                                    <p:cond delay="0"/>
                                  </p:stCondLst>
                                  <p:iterate>
                                    <p:tmAbs val="0"/>
                                  </p:iterate>
                                  <p:childTnLst>
                                    <p:set>
                                      <p:cBhvr>
                                        <p:cTn id="36" fill="hold"/>
                                        <p:tgtEl>
                                          <p:spTgt spid="1863"/>
                                        </p:tgtEl>
                                        <p:attrNameLst>
                                          <p:attrName>style.visibility</p:attrName>
                                        </p:attrNameLst>
                                      </p:cBhvr>
                                      <p:to>
                                        <p:strVal val="visible"/>
                                      </p:to>
                                    </p:set>
                                    <p:anim calcmode="lin" valueType="num">
                                      <p:cBhvr>
                                        <p:cTn id="37" dur="1000" fill="hold"/>
                                        <p:tgtEl>
                                          <p:spTgt spid="1863"/>
                                        </p:tgtEl>
                                        <p:attrNameLst>
                                          <p:attrName>ppt_x</p:attrName>
                                        </p:attrNameLst>
                                      </p:cBhvr>
                                      <p:tavLst>
                                        <p:tav tm="0">
                                          <p:val>
                                            <p:strVal val="0-#ppt_w/2"/>
                                          </p:val>
                                        </p:tav>
                                        <p:tav tm="100000">
                                          <p:val>
                                            <p:strVal val="#ppt_x"/>
                                          </p:val>
                                        </p:tav>
                                      </p:tavLst>
                                    </p:anim>
                                    <p:anim calcmode="lin" valueType="num">
                                      <p:cBhvr>
                                        <p:cTn id="38" dur="1000" fill="hold"/>
                                        <p:tgtEl>
                                          <p:spTgt spid="1863"/>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2" presetClass="entr" presetSubtype="8" fill="hold" grpId="8" nodeType="afterEffect">
                                  <p:stCondLst>
                                    <p:cond delay="0"/>
                                  </p:stCondLst>
                                  <p:iterate>
                                    <p:tmAbs val="0"/>
                                  </p:iterate>
                                  <p:childTnLst>
                                    <p:set>
                                      <p:cBhvr>
                                        <p:cTn id="41" fill="hold"/>
                                        <p:tgtEl>
                                          <p:spTgt spid="1823"/>
                                        </p:tgtEl>
                                        <p:attrNameLst>
                                          <p:attrName>style.visibility</p:attrName>
                                        </p:attrNameLst>
                                      </p:cBhvr>
                                      <p:to>
                                        <p:strVal val="visible"/>
                                      </p:to>
                                    </p:set>
                                    <p:animEffect transition="in" filter="wipe(left)">
                                      <p:cBhvr>
                                        <p:cTn id="42" dur="500"/>
                                        <p:tgtEl>
                                          <p:spTgt spid="1823"/>
                                        </p:tgtEl>
                                      </p:cBhvr>
                                    </p:animEffect>
                                  </p:childTnLst>
                                </p:cTn>
                              </p:par>
                            </p:childTnLst>
                          </p:cTn>
                        </p:par>
                        <p:par>
                          <p:cTn id="43" fill="hold">
                            <p:stCondLst>
                              <p:cond delay="7500"/>
                            </p:stCondLst>
                            <p:childTnLst>
                              <p:par>
                                <p:cTn id="44" presetID="22" presetClass="entr" presetSubtype="8" fill="hold" grpId="9" nodeType="afterEffect">
                                  <p:stCondLst>
                                    <p:cond delay="0"/>
                                  </p:stCondLst>
                                  <p:iterate>
                                    <p:tmAbs val="0"/>
                                  </p:iterate>
                                  <p:childTnLst>
                                    <p:set>
                                      <p:cBhvr>
                                        <p:cTn id="45" fill="hold"/>
                                        <p:tgtEl>
                                          <p:spTgt spid="1836"/>
                                        </p:tgtEl>
                                        <p:attrNameLst>
                                          <p:attrName>style.visibility</p:attrName>
                                        </p:attrNameLst>
                                      </p:cBhvr>
                                      <p:to>
                                        <p:strVal val="visible"/>
                                      </p:to>
                                    </p:set>
                                    <p:animEffect transition="in" filter="wipe(left)">
                                      <p:cBhvr>
                                        <p:cTn id="46" dur="500"/>
                                        <p:tgtEl>
                                          <p:spTgt spid="1836"/>
                                        </p:tgtEl>
                                      </p:cBhvr>
                                    </p:animEffect>
                                  </p:childTnLst>
                                </p:cTn>
                              </p:par>
                            </p:childTnLst>
                          </p:cTn>
                        </p:par>
                        <p:par>
                          <p:cTn id="47" fill="hold">
                            <p:stCondLst>
                              <p:cond delay="8000"/>
                            </p:stCondLst>
                            <p:childTnLst>
                              <p:par>
                                <p:cTn id="48" presetID="22" presetClass="entr" presetSubtype="8" fill="hold" grpId="10" nodeType="afterEffect">
                                  <p:stCondLst>
                                    <p:cond delay="0"/>
                                  </p:stCondLst>
                                  <p:iterate>
                                    <p:tmAbs val="0"/>
                                  </p:iterate>
                                  <p:childTnLst>
                                    <p:set>
                                      <p:cBhvr>
                                        <p:cTn id="49" fill="hold"/>
                                        <p:tgtEl>
                                          <p:spTgt spid="1849"/>
                                        </p:tgtEl>
                                        <p:attrNameLst>
                                          <p:attrName>style.visibility</p:attrName>
                                        </p:attrNameLst>
                                      </p:cBhvr>
                                      <p:to>
                                        <p:strVal val="visible"/>
                                      </p:to>
                                    </p:set>
                                    <p:animEffect transition="in" filter="wipe(left)">
                                      <p:cBhvr>
                                        <p:cTn id="50" dur="500"/>
                                        <p:tgtEl>
                                          <p:spTgt spid="1849"/>
                                        </p:tgtEl>
                                      </p:cBhvr>
                                    </p:animEffect>
                                  </p:childTnLst>
                                </p:cTn>
                              </p:par>
                            </p:childTnLst>
                          </p:cTn>
                        </p:par>
                        <p:par>
                          <p:cTn id="51" fill="hold">
                            <p:stCondLst>
                              <p:cond delay="8500"/>
                            </p:stCondLst>
                            <p:childTnLst>
                              <p:par>
                                <p:cTn id="52" presetID="22" presetClass="entr" presetSubtype="8" fill="hold" grpId="11" nodeType="afterEffect">
                                  <p:stCondLst>
                                    <p:cond delay="0"/>
                                  </p:stCondLst>
                                  <p:iterate>
                                    <p:tmAbs val="0"/>
                                  </p:iterate>
                                  <p:childTnLst>
                                    <p:set>
                                      <p:cBhvr>
                                        <p:cTn id="53" fill="hold"/>
                                        <p:tgtEl>
                                          <p:spTgt spid="1862"/>
                                        </p:tgtEl>
                                        <p:attrNameLst>
                                          <p:attrName>style.visibility</p:attrName>
                                        </p:attrNameLst>
                                      </p:cBhvr>
                                      <p:to>
                                        <p:strVal val="visible"/>
                                      </p:to>
                                    </p:set>
                                    <p:animEffect transition="in" filter="wipe(left)">
                                      <p:cBhvr>
                                        <p:cTn id="54" dur="500"/>
                                        <p:tgtEl>
                                          <p:spTgt spid="1862"/>
                                        </p:tgtEl>
                                      </p:cBhvr>
                                    </p:animEffect>
                                  </p:childTnLst>
                                </p:cTn>
                              </p:par>
                            </p:childTnLst>
                          </p:cTn>
                        </p:par>
                        <p:par>
                          <p:cTn id="55" fill="hold">
                            <p:stCondLst>
                              <p:cond delay="9000"/>
                            </p:stCondLst>
                            <p:childTnLst>
                              <p:par>
                                <p:cTn id="56" presetID="22" presetClass="entr" presetSubtype="8" fill="hold" grpId="12" nodeType="afterEffect">
                                  <p:stCondLst>
                                    <p:cond delay="0"/>
                                  </p:stCondLst>
                                  <p:iterate>
                                    <p:tmAbs val="0"/>
                                  </p:iterate>
                                  <p:childTnLst>
                                    <p:set>
                                      <p:cBhvr>
                                        <p:cTn id="57" fill="hold"/>
                                        <p:tgtEl>
                                          <p:spTgt spid="1875"/>
                                        </p:tgtEl>
                                        <p:attrNameLst>
                                          <p:attrName>style.visibility</p:attrName>
                                        </p:attrNameLst>
                                      </p:cBhvr>
                                      <p:to>
                                        <p:strVal val="visible"/>
                                      </p:to>
                                    </p:set>
                                    <p:animEffect transition="in" filter="wipe(left)">
                                      <p:cBhvr>
                                        <p:cTn id="58" dur="500"/>
                                        <p:tgtEl>
                                          <p:spTgt spid="1875"/>
                                        </p:tgtEl>
                                      </p:cBhvr>
                                    </p:animEffect>
                                  </p:childTnLst>
                                </p:cTn>
                              </p:par>
                            </p:childTnLst>
                          </p:cTn>
                        </p:par>
                        <p:par>
                          <p:cTn id="59" fill="hold">
                            <p:stCondLst>
                              <p:cond delay="9500"/>
                            </p:stCondLst>
                            <p:childTnLst>
                              <p:par>
                                <p:cTn id="60" presetID="9" presetClass="entr" fill="hold" grpId="13" nodeType="afterEffect">
                                  <p:stCondLst>
                                    <p:cond delay="0"/>
                                  </p:stCondLst>
                                  <p:iterate>
                                    <p:tmAbs val="0"/>
                                  </p:iterate>
                                  <p:childTnLst>
                                    <p:set>
                                      <p:cBhvr>
                                        <p:cTn id="61" fill="hold"/>
                                        <p:tgtEl>
                                          <p:spTgt spid="1876"/>
                                        </p:tgtEl>
                                        <p:attrNameLst>
                                          <p:attrName>style.visibility</p:attrName>
                                        </p:attrNameLst>
                                      </p:cBhvr>
                                      <p:to>
                                        <p:strVal val="visible"/>
                                      </p:to>
                                    </p:set>
                                    <p:animEffect transition="in" filter="dissolve">
                                      <p:cBhvr>
                                        <p:cTn id="62" dur="1000"/>
                                        <p:tgtEl>
                                          <p:spTgt spid="1876"/>
                                        </p:tgtEl>
                                      </p:cBhvr>
                                    </p:animEffect>
                                  </p:childTnLst>
                                </p:cTn>
                              </p:par>
                            </p:childTnLst>
                          </p:cTn>
                        </p:par>
                        <p:par>
                          <p:cTn id="63" fill="hold">
                            <p:stCondLst>
                              <p:cond delay="10500"/>
                            </p:stCondLst>
                            <p:childTnLst>
                              <p:par>
                                <p:cTn id="64" presetID="9" presetClass="entr" fill="hold" grpId="14" nodeType="afterEffect">
                                  <p:stCondLst>
                                    <p:cond delay="0"/>
                                  </p:stCondLst>
                                  <p:iterate>
                                    <p:tmAbs val="0"/>
                                  </p:iterate>
                                  <p:childTnLst>
                                    <p:set>
                                      <p:cBhvr>
                                        <p:cTn id="65" fill="hold"/>
                                        <p:tgtEl>
                                          <p:spTgt spid="1878"/>
                                        </p:tgtEl>
                                        <p:attrNameLst>
                                          <p:attrName>style.visibility</p:attrName>
                                        </p:attrNameLst>
                                      </p:cBhvr>
                                      <p:to>
                                        <p:strVal val="visible"/>
                                      </p:to>
                                    </p:set>
                                    <p:animEffect transition="in" filter="dissolve">
                                      <p:cBhvr>
                                        <p:cTn id="66" dur="1000"/>
                                        <p:tgtEl>
                                          <p:spTgt spid="1878"/>
                                        </p:tgtEl>
                                      </p:cBhvr>
                                    </p:animEffect>
                                  </p:childTnLst>
                                </p:cTn>
                              </p:par>
                            </p:childTnLst>
                          </p:cTn>
                        </p:par>
                        <p:par>
                          <p:cTn id="67" fill="hold">
                            <p:stCondLst>
                              <p:cond delay="11500"/>
                            </p:stCondLst>
                            <p:childTnLst>
                              <p:par>
                                <p:cTn id="68" presetID="9" presetClass="entr" fill="hold" grpId="15" nodeType="afterEffect">
                                  <p:stCondLst>
                                    <p:cond delay="0"/>
                                  </p:stCondLst>
                                  <p:iterate>
                                    <p:tmAbs val="0"/>
                                  </p:iterate>
                                  <p:childTnLst>
                                    <p:set>
                                      <p:cBhvr>
                                        <p:cTn id="69" fill="hold"/>
                                        <p:tgtEl>
                                          <p:spTgt spid="1877"/>
                                        </p:tgtEl>
                                        <p:attrNameLst>
                                          <p:attrName>style.visibility</p:attrName>
                                        </p:attrNameLst>
                                      </p:cBhvr>
                                      <p:to>
                                        <p:strVal val="visible"/>
                                      </p:to>
                                    </p:set>
                                    <p:animEffect transition="in" filter="dissolve">
                                      <p:cBhvr>
                                        <p:cTn id="70" dur="500"/>
                                        <p:tgtEl>
                                          <p:spTgt spid="1877"/>
                                        </p:tgtEl>
                                      </p:cBhvr>
                                    </p:animEffect>
                                  </p:childTnLst>
                                </p:cTn>
                              </p:par>
                            </p:childTnLst>
                          </p:cTn>
                        </p:par>
                        <p:par>
                          <p:cTn id="71" fill="hold">
                            <p:stCondLst>
                              <p:cond delay="12000"/>
                            </p:stCondLst>
                            <p:childTnLst>
                              <p:par>
                                <p:cTn id="72" presetID="9" presetClass="entr" fill="hold" grpId="16" nodeType="afterEffect">
                                  <p:stCondLst>
                                    <p:cond delay="0"/>
                                  </p:stCondLst>
                                  <p:iterate>
                                    <p:tmAbs val="0"/>
                                  </p:iterate>
                                  <p:childTnLst>
                                    <p:set>
                                      <p:cBhvr>
                                        <p:cTn id="73" fill="hold"/>
                                        <p:tgtEl>
                                          <p:spTgt spid="1879"/>
                                        </p:tgtEl>
                                        <p:attrNameLst>
                                          <p:attrName>style.visibility</p:attrName>
                                        </p:attrNameLst>
                                      </p:cBhvr>
                                      <p:to>
                                        <p:strVal val="visible"/>
                                      </p:to>
                                    </p:set>
                                    <p:animEffect transition="in" filter="dissolve">
                                      <p:cBhvr>
                                        <p:cTn id="74" dur="500"/>
                                        <p:tgtEl>
                                          <p:spTgt spid="1879"/>
                                        </p:tgtEl>
                                      </p:cBhvr>
                                    </p:animEffect>
                                  </p:childTnLst>
                                </p:cTn>
                              </p:par>
                            </p:childTnLst>
                          </p:cTn>
                        </p:par>
                        <p:par>
                          <p:cTn id="75" fill="hold">
                            <p:stCondLst>
                              <p:cond delay="12500"/>
                            </p:stCondLst>
                            <p:childTnLst>
                              <p:par>
                                <p:cTn id="76" presetID="9" presetClass="entr" fill="hold" grpId="17" nodeType="afterEffect">
                                  <p:stCondLst>
                                    <p:cond delay="0"/>
                                  </p:stCondLst>
                                  <p:iterate>
                                    <p:tmAbs val="0"/>
                                  </p:iterate>
                                  <p:childTnLst>
                                    <p:set>
                                      <p:cBhvr>
                                        <p:cTn id="77" fill="hold"/>
                                        <p:tgtEl>
                                          <p:spTgt spid="1880"/>
                                        </p:tgtEl>
                                        <p:attrNameLst>
                                          <p:attrName>style.visibility</p:attrName>
                                        </p:attrNameLst>
                                      </p:cBhvr>
                                      <p:to>
                                        <p:strVal val="visible"/>
                                      </p:to>
                                    </p:set>
                                    <p:animEffect transition="in" filter="dissolve">
                                      <p:cBhvr>
                                        <p:cTn id="78" dur="500"/>
                                        <p:tgtEl>
                                          <p:spTgt spid="1880"/>
                                        </p:tgtEl>
                                      </p:cBhvr>
                                    </p:animEffect>
                                  </p:childTnLst>
                                </p:cTn>
                              </p:par>
                            </p:childTnLst>
                          </p:cTn>
                        </p:par>
                        <p:par>
                          <p:cTn id="79" fill="hold">
                            <p:stCondLst>
                              <p:cond delay="13000"/>
                            </p:stCondLst>
                            <p:childTnLst>
                              <p:par>
                                <p:cTn id="80" presetID="9" presetClass="entr" fill="hold" grpId="18" nodeType="afterEffect">
                                  <p:stCondLst>
                                    <p:cond delay="0"/>
                                  </p:stCondLst>
                                  <p:iterate>
                                    <p:tmAbs val="0"/>
                                  </p:iterate>
                                  <p:childTnLst>
                                    <p:set>
                                      <p:cBhvr>
                                        <p:cTn id="81" fill="hold"/>
                                        <p:tgtEl>
                                          <p:spTgt spid="1881"/>
                                        </p:tgtEl>
                                        <p:attrNameLst>
                                          <p:attrName>style.visibility</p:attrName>
                                        </p:attrNameLst>
                                      </p:cBhvr>
                                      <p:to>
                                        <p:strVal val="visible"/>
                                      </p:to>
                                    </p:set>
                                    <p:animEffect transition="in" filter="dissolve">
                                      <p:cBhvr>
                                        <p:cTn id="82" dur="500"/>
                                        <p:tgtEl>
                                          <p:spTgt spid="1881"/>
                                        </p:tgtEl>
                                      </p:cBhvr>
                                    </p:animEffect>
                                  </p:childTnLst>
                                </p:cTn>
                              </p:par>
                            </p:childTnLst>
                          </p:cTn>
                        </p:par>
                        <p:par>
                          <p:cTn id="83" fill="hold">
                            <p:stCondLst>
                              <p:cond delay="13500"/>
                            </p:stCondLst>
                            <p:childTnLst>
                              <p:par>
                                <p:cTn id="84" presetID="9" presetClass="entr" fill="hold" grpId="19" nodeType="afterEffect">
                                  <p:stCondLst>
                                    <p:cond delay="0"/>
                                  </p:stCondLst>
                                  <p:iterate>
                                    <p:tmAbs val="0"/>
                                  </p:iterate>
                                  <p:childTnLst>
                                    <p:set>
                                      <p:cBhvr>
                                        <p:cTn id="85" fill="hold"/>
                                        <p:tgtEl>
                                          <p:spTgt spid="1810"/>
                                        </p:tgtEl>
                                        <p:attrNameLst>
                                          <p:attrName>style.visibility</p:attrName>
                                        </p:attrNameLst>
                                      </p:cBhvr>
                                      <p:to>
                                        <p:strVal val="visible"/>
                                      </p:to>
                                    </p:set>
                                    <p:animEffect transition="in" filter="dissolve">
                                      <p:cBhvr>
                                        <p:cTn id="86" dur="500"/>
                                        <p:tgtEl>
                                          <p:spTgt spid="1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9" grpId="1" animBg="1" advAuto="0"/>
      <p:bldP spid="1810" grpId="19" animBg="1" advAuto="0"/>
      <p:bldP spid="1811" grpId="3" animBg="1" advAuto="0"/>
      <p:bldP spid="1823" grpId="8" animBg="1" advAuto="0"/>
      <p:bldP spid="1824" grpId="4" animBg="1" advAuto="0"/>
      <p:bldP spid="1836" grpId="9" animBg="1" advAuto="0"/>
      <p:bldP spid="1837" grpId="5" animBg="1" advAuto="0"/>
      <p:bldP spid="1849" grpId="10" animBg="1" advAuto="0"/>
      <p:bldP spid="1850" grpId="6" animBg="1" advAuto="0"/>
      <p:bldP spid="1862" grpId="11" animBg="1" advAuto="0"/>
      <p:bldP spid="1863" grpId="7" animBg="1" advAuto="0"/>
      <p:bldP spid="1875" grpId="12" animBg="1" advAuto="0"/>
      <p:bldP spid="1876" grpId="13" animBg="1" advAuto="0"/>
      <p:bldP spid="1877" grpId="15" animBg="1" advAuto="0"/>
      <p:bldP spid="1878" grpId="14" animBg="1" advAuto="0"/>
      <p:bldP spid="1879" grpId="16" animBg="1" advAuto="0"/>
      <p:bldP spid="1880" grpId="17" animBg="1" advAuto="0"/>
      <p:bldP spid="1881" grpId="18" animBg="1" advAuto="0"/>
      <p:bldP spid="1882"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Slide.vn 1">
            <a:extLst>
              <a:ext uri="{FF2B5EF4-FFF2-40B4-BE49-F238E27FC236}">
                <a16:creationId xmlns:a16="http://schemas.microsoft.com/office/drawing/2014/main" id="{CECDA326-3E05-483C-B423-EAEAAC7B3455}"/>
              </a:ext>
            </a:extLst>
          </p:cNvPr>
          <p:cNvSpPr>
            <a:spLocks noGrp="1"/>
          </p:cNvSpPr>
          <p:nvPr>
            <p:ph type="pic" sz="half" idx="13"/>
          </p:nvPr>
        </p:nvSpPr>
        <p:spPr/>
      </p:sp>
      <p:sp>
        <p:nvSpPr>
          <p:cNvPr id="1885" name="9Slide.vn 2"/>
          <p:cNvSpPr txBox="1">
            <a:spLocks noGrp="1"/>
          </p:cNvSpPr>
          <p:nvPr>
            <p:ph type="title"/>
          </p:nvPr>
        </p:nvSpPr>
        <p:spPr>
          <a:prstGeom prst="rect">
            <a:avLst/>
          </a:prstGeom>
        </p:spPr>
        <p:txBody>
          <a:bodyPr/>
          <a:lstStyle>
            <a:lvl1pPr>
              <a:defRPr>
                <a:solidFill>
                  <a:schemeClr val="accent6"/>
                </a:solidFill>
              </a:defRPr>
            </a:lvl1pPr>
          </a:lstStyle>
          <a:p>
            <a:r>
              <a:t>Number Of Cases</a:t>
            </a:r>
          </a:p>
        </p:txBody>
      </p:sp>
      <p:sp>
        <p:nvSpPr>
          <p:cNvPr id="1886" name="9Slide.vn 3"/>
          <p:cNvSpPr/>
          <p:nvPr/>
        </p:nvSpPr>
        <p:spPr>
          <a:xfrm rot="10800000" flipH="1">
            <a:off x="15904207" y="0"/>
            <a:ext cx="8479793" cy="9034951"/>
          </a:xfrm>
          <a:custGeom>
            <a:avLst/>
            <a:gdLst/>
            <a:ahLst/>
            <a:cxnLst>
              <a:cxn ang="0">
                <a:pos x="wd2" y="hd2"/>
              </a:cxn>
              <a:cxn ang="5400000">
                <a:pos x="wd2" y="hd2"/>
              </a:cxn>
              <a:cxn ang="10800000">
                <a:pos x="wd2" y="hd2"/>
              </a:cxn>
              <a:cxn ang="16200000">
                <a:pos x="wd2" y="hd2"/>
              </a:cxn>
            </a:cxnLst>
            <a:rect l="0" t="0" r="r" b="b"/>
            <a:pathLst>
              <a:path w="21479" h="21039" extrusionOk="0">
                <a:moveTo>
                  <a:pt x="18496" y="21039"/>
                </a:moveTo>
                <a:lnTo>
                  <a:pt x="21479" y="21039"/>
                </a:lnTo>
                <a:lnTo>
                  <a:pt x="21479" y="2376"/>
                </a:lnTo>
                <a:lnTo>
                  <a:pt x="20972" y="2414"/>
                </a:lnTo>
                <a:cubicBezTo>
                  <a:pt x="20739" y="2424"/>
                  <a:pt x="20505" y="2426"/>
                  <a:pt x="20270" y="2420"/>
                </a:cubicBezTo>
                <a:cubicBezTo>
                  <a:pt x="18194" y="2366"/>
                  <a:pt x="16244" y="1658"/>
                  <a:pt x="14339" y="1008"/>
                </a:cubicBezTo>
                <a:cubicBezTo>
                  <a:pt x="10716" y="-230"/>
                  <a:pt x="7371" y="-561"/>
                  <a:pt x="3849" y="1366"/>
                </a:cubicBezTo>
                <a:cubicBezTo>
                  <a:pt x="1259" y="2783"/>
                  <a:pt x="-121" y="5981"/>
                  <a:pt x="8" y="8627"/>
                </a:cubicBezTo>
                <a:cubicBezTo>
                  <a:pt x="136" y="11204"/>
                  <a:pt x="1680" y="13704"/>
                  <a:pt x="4105" y="15186"/>
                </a:cubicBezTo>
                <a:cubicBezTo>
                  <a:pt x="6285" y="16518"/>
                  <a:pt x="8952" y="16900"/>
                  <a:pt x="11500" y="17459"/>
                </a:cubicBezTo>
                <a:cubicBezTo>
                  <a:pt x="13926" y="17992"/>
                  <a:pt x="16456" y="18791"/>
                  <a:pt x="18074" y="20517"/>
                </a:cubicBezTo>
                <a:cubicBezTo>
                  <a:pt x="18155" y="20604"/>
                  <a:pt x="18233" y="20692"/>
                  <a:pt x="18309" y="20782"/>
                </a:cubicBezTo>
                <a:close/>
              </a:path>
            </a:pathLst>
          </a:custGeom>
          <a:solidFill>
            <a:schemeClr val="accent2"/>
          </a:solidFill>
          <a:ln w="12700">
            <a:miter lim="400000"/>
          </a:ln>
        </p:spPr>
        <p:txBody>
          <a:bodyPr tIns="91439" bIns="91439" anchor="ctr"/>
          <a:lstStyle/>
          <a:p>
            <a:endParaRPr>
              <a:solidFill>
                <a:srgbClr val="7E7E7E"/>
              </a:solidFill>
            </a:endParaRPr>
          </a:p>
        </p:txBody>
      </p:sp>
      <p:sp>
        <p:nvSpPr>
          <p:cNvPr id="1887" name="9Slide.vn 4"/>
          <p:cNvSpPr txBox="1"/>
          <p:nvPr/>
        </p:nvSpPr>
        <p:spPr>
          <a:xfrm>
            <a:off x="16950666" y="3047538"/>
            <a:ext cx="5772677" cy="2379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gn="ctr">
              <a:lnSpc>
                <a:spcPct val="150000"/>
              </a:lnSpc>
              <a:defRPr sz="14400" b="1">
                <a:solidFill>
                  <a:schemeClr val="accent6"/>
                </a:solidFill>
              </a:defRPr>
            </a:lvl1pPr>
          </a:lstStyle>
          <a:p>
            <a:r>
              <a:t>6057+</a:t>
            </a:r>
          </a:p>
        </p:txBody>
      </p:sp>
      <p:sp>
        <p:nvSpPr>
          <p:cNvPr id="1888" name="9Slide.vn 5"/>
          <p:cNvSpPr txBox="1"/>
          <p:nvPr/>
        </p:nvSpPr>
        <p:spPr>
          <a:xfrm>
            <a:off x="18328805" y="5520899"/>
            <a:ext cx="3016397"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gn="ctr">
              <a:lnSpc>
                <a:spcPct val="150000"/>
              </a:lnSpc>
              <a:defRPr b="1">
                <a:solidFill>
                  <a:srgbClr val="FFFFFF"/>
                </a:solidFill>
              </a:defRPr>
            </a:lvl1pPr>
          </a:lstStyle>
          <a:p>
            <a:r>
              <a:t>Whole Case</a:t>
            </a:r>
          </a:p>
        </p:txBody>
      </p:sp>
      <p:sp>
        <p:nvSpPr>
          <p:cNvPr id="1889" name="9Slide.vn 6"/>
          <p:cNvSpPr txBox="1"/>
          <p:nvPr/>
        </p:nvSpPr>
        <p:spPr>
          <a:xfrm>
            <a:off x="16950667" y="6272765"/>
            <a:ext cx="5799141" cy="1262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50000"/>
              </a:lnSpc>
              <a:defRPr sz="2800">
                <a:solidFill>
                  <a:srgbClr val="FFFFFF"/>
                </a:solidFill>
              </a:defRPr>
            </a:pPr>
            <a:r>
              <a:t>Lorem ipsum dolor sit amet, mauris sed nulla et ex bibendum</a:t>
            </a:r>
          </a:p>
        </p:txBody>
      </p:sp>
      <p:sp>
        <p:nvSpPr>
          <p:cNvPr id="1890" name="9Slide.vn 7"/>
          <p:cNvSpPr txBox="1"/>
          <p:nvPr/>
        </p:nvSpPr>
        <p:spPr>
          <a:xfrm>
            <a:off x="2541019" y="11248611"/>
            <a:ext cx="5742194"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just">
              <a:lnSpc>
                <a:spcPct val="150000"/>
              </a:lnSpc>
              <a:defRPr sz="2800"/>
            </a:pPr>
            <a:r>
              <a:rPr>
                <a:solidFill>
                  <a:srgbClr val="7E7E7E"/>
                </a:solidFill>
              </a:rPr>
              <a:t>Eum ipsum takimata. Eirmod sanctus eu magna nostrud stet ut.  Iusto.</a:t>
            </a:r>
          </a:p>
        </p:txBody>
      </p:sp>
      <p:sp>
        <p:nvSpPr>
          <p:cNvPr id="1891" name="9Slide.vn 8"/>
          <p:cNvSpPr txBox="1"/>
          <p:nvPr/>
        </p:nvSpPr>
        <p:spPr>
          <a:xfrm>
            <a:off x="2534528" y="10449800"/>
            <a:ext cx="4797734"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Case In Asia</a:t>
            </a:r>
          </a:p>
        </p:txBody>
      </p:sp>
      <p:sp>
        <p:nvSpPr>
          <p:cNvPr id="1892" name="9Slide.vn 9"/>
          <p:cNvSpPr txBox="1"/>
          <p:nvPr/>
        </p:nvSpPr>
        <p:spPr>
          <a:xfrm>
            <a:off x="2510535" y="8871495"/>
            <a:ext cx="5772678"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nSpc>
                <a:spcPct val="150000"/>
              </a:lnSpc>
              <a:defRPr sz="9600" b="1">
                <a:solidFill>
                  <a:schemeClr val="accent6"/>
                </a:solidFill>
              </a:defRPr>
            </a:lvl1pPr>
          </a:lstStyle>
          <a:p>
            <a:r>
              <a:t>3978+</a:t>
            </a:r>
          </a:p>
        </p:txBody>
      </p:sp>
      <p:sp>
        <p:nvSpPr>
          <p:cNvPr id="1893" name="9Slide.vn 10"/>
          <p:cNvSpPr txBox="1"/>
          <p:nvPr/>
        </p:nvSpPr>
        <p:spPr>
          <a:xfrm>
            <a:off x="9310918" y="11248611"/>
            <a:ext cx="5742193"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just">
              <a:lnSpc>
                <a:spcPct val="150000"/>
              </a:lnSpc>
              <a:defRPr sz="2800"/>
            </a:pPr>
            <a:r>
              <a:rPr>
                <a:solidFill>
                  <a:srgbClr val="7E7E7E"/>
                </a:solidFill>
              </a:rPr>
              <a:t>Eum ipsum takimata. Eirmod sanctus eu magna nostrud stet ut.  Iusto.</a:t>
            </a:r>
          </a:p>
        </p:txBody>
      </p:sp>
      <p:sp>
        <p:nvSpPr>
          <p:cNvPr id="1894" name="9Slide.vn 11"/>
          <p:cNvSpPr txBox="1"/>
          <p:nvPr/>
        </p:nvSpPr>
        <p:spPr>
          <a:xfrm>
            <a:off x="9304425" y="10449800"/>
            <a:ext cx="4797735"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Case In America</a:t>
            </a:r>
          </a:p>
        </p:txBody>
      </p:sp>
      <p:sp>
        <p:nvSpPr>
          <p:cNvPr id="1895" name="9Slide.vn 12"/>
          <p:cNvSpPr txBox="1"/>
          <p:nvPr/>
        </p:nvSpPr>
        <p:spPr>
          <a:xfrm>
            <a:off x="9280434" y="8871495"/>
            <a:ext cx="5772677"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nSpc>
                <a:spcPct val="150000"/>
              </a:lnSpc>
              <a:defRPr sz="9600" b="1">
                <a:solidFill>
                  <a:schemeClr val="accent6"/>
                </a:solidFill>
              </a:defRPr>
            </a:lvl1pPr>
          </a:lstStyle>
          <a:p>
            <a:r>
              <a:t>1025+</a:t>
            </a:r>
          </a:p>
        </p:txBody>
      </p:sp>
      <p:sp>
        <p:nvSpPr>
          <p:cNvPr id="1896" name="9Slide.vn 13"/>
          <p:cNvSpPr txBox="1"/>
          <p:nvPr/>
        </p:nvSpPr>
        <p:spPr>
          <a:xfrm>
            <a:off x="16080813" y="11248611"/>
            <a:ext cx="5742193"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just">
              <a:lnSpc>
                <a:spcPct val="150000"/>
              </a:lnSpc>
              <a:defRPr sz="2800"/>
            </a:pPr>
            <a:r>
              <a:rPr>
                <a:solidFill>
                  <a:srgbClr val="7E7E7E"/>
                </a:solidFill>
              </a:rPr>
              <a:t>Eum ipsum takimata. Eirmod sanctus eu magna nostrud stet ut.  Iusto.</a:t>
            </a:r>
          </a:p>
        </p:txBody>
      </p:sp>
      <p:sp>
        <p:nvSpPr>
          <p:cNvPr id="1897" name="9Slide.vn 14"/>
          <p:cNvSpPr txBox="1"/>
          <p:nvPr/>
        </p:nvSpPr>
        <p:spPr>
          <a:xfrm>
            <a:off x="16074322" y="10449800"/>
            <a:ext cx="4797735"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Case In Europe</a:t>
            </a:r>
          </a:p>
        </p:txBody>
      </p:sp>
      <p:sp>
        <p:nvSpPr>
          <p:cNvPr id="1898" name="9Slide.vn 15"/>
          <p:cNvSpPr txBox="1"/>
          <p:nvPr/>
        </p:nvSpPr>
        <p:spPr>
          <a:xfrm>
            <a:off x="16050328" y="8871495"/>
            <a:ext cx="5772678"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nSpc>
                <a:spcPct val="150000"/>
              </a:lnSpc>
              <a:defRPr sz="9600" b="1">
                <a:solidFill>
                  <a:schemeClr val="accent6"/>
                </a:solidFill>
              </a:defRPr>
            </a:lvl1pPr>
          </a:lstStyle>
          <a:p>
            <a:r>
              <a:t>408+</a:t>
            </a:r>
          </a:p>
        </p:txBody>
      </p:sp>
      <p:pic>
        <p:nvPicPr>
          <p:cNvPr id="17" name="Picture Placeholder 2">
            <a:extLst>
              <a:ext uri="{FF2B5EF4-FFF2-40B4-BE49-F238E27FC236}">
                <a16:creationId xmlns:a16="http://schemas.microsoft.com/office/drawing/2014/main" id="{71AEE852-177A-4E62-8296-92A95B9C8991}"/>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oundRect">
            <a:avLst/>
          </a:prstGeom>
          <a:solidFill>
            <a:srgbClr val="EAEAE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885"/>
                                        </p:tgtEl>
                                        <p:attrNameLst>
                                          <p:attrName>style.visibility</p:attrName>
                                        </p:attrNameLst>
                                      </p:cBhvr>
                                      <p:to>
                                        <p:strVal val="visible"/>
                                      </p:to>
                                    </p:set>
                                    <p:anim calcmode="lin" valueType="num">
                                      <p:cBhvr>
                                        <p:cTn id="7" dur="1000" fill="hold"/>
                                        <p:tgtEl>
                                          <p:spTgt spid="1885"/>
                                        </p:tgtEl>
                                        <p:attrNameLst>
                                          <p:attrName>ppt_x</p:attrName>
                                        </p:attrNameLst>
                                      </p:cBhvr>
                                      <p:tavLst>
                                        <p:tav tm="0">
                                          <p:val>
                                            <p:strVal val="1+#ppt_w/2"/>
                                          </p:val>
                                        </p:tav>
                                        <p:tav tm="100000">
                                          <p:val>
                                            <p:strVal val="#ppt_x"/>
                                          </p:val>
                                        </p:tav>
                                      </p:tavLst>
                                    </p:anim>
                                    <p:anim calcmode="lin" valueType="num">
                                      <p:cBhvr>
                                        <p:cTn id="8" dur="1000" fill="hold"/>
                                        <p:tgtEl>
                                          <p:spTgt spid="188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1886"/>
                                        </p:tgtEl>
                                        <p:attrNameLst>
                                          <p:attrName>style.visibility</p:attrName>
                                        </p:attrNameLst>
                                      </p:cBhvr>
                                      <p:to>
                                        <p:strVal val="visible"/>
                                      </p:to>
                                    </p:set>
                                    <p:anim calcmode="lin" valueType="num">
                                      <p:cBhvr>
                                        <p:cTn id="12" dur="1000" fill="hold"/>
                                        <p:tgtEl>
                                          <p:spTgt spid="1886"/>
                                        </p:tgtEl>
                                        <p:attrNameLst>
                                          <p:attrName>ppt_x</p:attrName>
                                        </p:attrNameLst>
                                      </p:cBhvr>
                                      <p:tavLst>
                                        <p:tav tm="0">
                                          <p:val>
                                            <p:strVal val="1+#ppt_w/2"/>
                                          </p:val>
                                        </p:tav>
                                        <p:tav tm="100000">
                                          <p:val>
                                            <p:strVal val="#ppt_x"/>
                                          </p:val>
                                        </p:tav>
                                      </p:tavLst>
                                    </p:anim>
                                    <p:anim calcmode="lin" valueType="num">
                                      <p:cBhvr>
                                        <p:cTn id="13" dur="1000" fill="hold"/>
                                        <p:tgtEl>
                                          <p:spTgt spid="188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1887"/>
                                        </p:tgtEl>
                                        <p:attrNameLst>
                                          <p:attrName>style.visibility</p:attrName>
                                        </p:attrNameLst>
                                      </p:cBhvr>
                                      <p:to>
                                        <p:strVal val="visible"/>
                                      </p:to>
                                    </p:set>
                                    <p:anim calcmode="lin" valueType="num">
                                      <p:cBhvr>
                                        <p:cTn id="17" dur="1000" fill="hold"/>
                                        <p:tgtEl>
                                          <p:spTgt spid="1887"/>
                                        </p:tgtEl>
                                        <p:attrNameLst>
                                          <p:attrName>ppt_x</p:attrName>
                                        </p:attrNameLst>
                                      </p:cBhvr>
                                      <p:tavLst>
                                        <p:tav tm="0">
                                          <p:val>
                                            <p:strVal val="1+#ppt_w/2"/>
                                          </p:val>
                                        </p:tav>
                                        <p:tav tm="100000">
                                          <p:val>
                                            <p:strVal val="#ppt_x"/>
                                          </p:val>
                                        </p:tav>
                                      </p:tavLst>
                                    </p:anim>
                                    <p:anim calcmode="lin" valueType="num">
                                      <p:cBhvr>
                                        <p:cTn id="18" dur="1000" fill="hold"/>
                                        <p:tgtEl>
                                          <p:spTgt spid="188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1888"/>
                                        </p:tgtEl>
                                        <p:attrNameLst>
                                          <p:attrName>style.visibility</p:attrName>
                                        </p:attrNameLst>
                                      </p:cBhvr>
                                      <p:to>
                                        <p:strVal val="visible"/>
                                      </p:to>
                                    </p:set>
                                    <p:anim calcmode="lin" valueType="num">
                                      <p:cBhvr>
                                        <p:cTn id="22" dur="1000" fill="hold"/>
                                        <p:tgtEl>
                                          <p:spTgt spid="1888"/>
                                        </p:tgtEl>
                                        <p:attrNameLst>
                                          <p:attrName>ppt_x</p:attrName>
                                        </p:attrNameLst>
                                      </p:cBhvr>
                                      <p:tavLst>
                                        <p:tav tm="0">
                                          <p:val>
                                            <p:strVal val="1+#ppt_w/2"/>
                                          </p:val>
                                        </p:tav>
                                        <p:tav tm="100000">
                                          <p:val>
                                            <p:strVal val="#ppt_x"/>
                                          </p:val>
                                        </p:tav>
                                      </p:tavLst>
                                    </p:anim>
                                    <p:anim calcmode="lin" valueType="num">
                                      <p:cBhvr>
                                        <p:cTn id="23" dur="1000" fill="hold"/>
                                        <p:tgtEl>
                                          <p:spTgt spid="1888"/>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5" nodeType="afterEffect">
                                  <p:stCondLst>
                                    <p:cond delay="0"/>
                                  </p:stCondLst>
                                  <p:iterate>
                                    <p:tmAbs val="0"/>
                                  </p:iterate>
                                  <p:childTnLst>
                                    <p:set>
                                      <p:cBhvr>
                                        <p:cTn id="26" fill="hold"/>
                                        <p:tgtEl>
                                          <p:spTgt spid="1889"/>
                                        </p:tgtEl>
                                        <p:attrNameLst>
                                          <p:attrName>style.visibility</p:attrName>
                                        </p:attrNameLst>
                                      </p:cBhvr>
                                      <p:to>
                                        <p:strVal val="visible"/>
                                      </p:to>
                                    </p:set>
                                    <p:anim calcmode="lin" valueType="num">
                                      <p:cBhvr>
                                        <p:cTn id="27" dur="1000" fill="hold"/>
                                        <p:tgtEl>
                                          <p:spTgt spid="1889"/>
                                        </p:tgtEl>
                                        <p:attrNameLst>
                                          <p:attrName>ppt_x</p:attrName>
                                        </p:attrNameLst>
                                      </p:cBhvr>
                                      <p:tavLst>
                                        <p:tav tm="0">
                                          <p:val>
                                            <p:strVal val="1+#ppt_w/2"/>
                                          </p:val>
                                        </p:tav>
                                        <p:tav tm="100000">
                                          <p:val>
                                            <p:strVal val="#ppt_x"/>
                                          </p:val>
                                        </p:tav>
                                      </p:tavLst>
                                    </p:anim>
                                    <p:anim calcmode="lin" valueType="num">
                                      <p:cBhvr>
                                        <p:cTn id="28" dur="1000" fill="hold"/>
                                        <p:tgtEl>
                                          <p:spTgt spid="1889"/>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6" nodeType="afterEffect">
                                  <p:stCondLst>
                                    <p:cond delay="0"/>
                                  </p:stCondLst>
                                  <p:iterate>
                                    <p:tmAbs val="0"/>
                                  </p:iterate>
                                  <p:childTnLst>
                                    <p:set>
                                      <p:cBhvr>
                                        <p:cTn id="31" fill="hold"/>
                                        <p:tgtEl>
                                          <p:spTgt spid="1890"/>
                                        </p:tgtEl>
                                        <p:attrNameLst>
                                          <p:attrName>style.visibility</p:attrName>
                                        </p:attrNameLst>
                                      </p:cBhvr>
                                      <p:to>
                                        <p:strVal val="visible"/>
                                      </p:to>
                                    </p:set>
                                    <p:anim calcmode="lin" valueType="num">
                                      <p:cBhvr>
                                        <p:cTn id="32" dur="1000" fill="hold"/>
                                        <p:tgtEl>
                                          <p:spTgt spid="1890"/>
                                        </p:tgtEl>
                                        <p:attrNameLst>
                                          <p:attrName>ppt_x</p:attrName>
                                        </p:attrNameLst>
                                      </p:cBhvr>
                                      <p:tavLst>
                                        <p:tav tm="0">
                                          <p:val>
                                            <p:strVal val="1+#ppt_w/2"/>
                                          </p:val>
                                        </p:tav>
                                        <p:tav tm="100000">
                                          <p:val>
                                            <p:strVal val="#ppt_x"/>
                                          </p:val>
                                        </p:tav>
                                      </p:tavLst>
                                    </p:anim>
                                    <p:anim calcmode="lin" valueType="num">
                                      <p:cBhvr>
                                        <p:cTn id="33" dur="1000" fill="hold"/>
                                        <p:tgtEl>
                                          <p:spTgt spid="1890"/>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7" nodeType="afterEffect">
                                  <p:stCondLst>
                                    <p:cond delay="0"/>
                                  </p:stCondLst>
                                  <p:iterate>
                                    <p:tmAbs val="0"/>
                                  </p:iterate>
                                  <p:childTnLst>
                                    <p:set>
                                      <p:cBhvr>
                                        <p:cTn id="36" fill="hold"/>
                                        <p:tgtEl>
                                          <p:spTgt spid="1891"/>
                                        </p:tgtEl>
                                        <p:attrNameLst>
                                          <p:attrName>style.visibility</p:attrName>
                                        </p:attrNameLst>
                                      </p:cBhvr>
                                      <p:to>
                                        <p:strVal val="visible"/>
                                      </p:to>
                                    </p:set>
                                    <p:anim calcmode="lin" valueType="num">
                                      <p:cBhvr>
                                        <p:cTn id="37" dur="1000" fill="hold"/>
                                        <p:tgtEl>
                                          <p:spTgt spid="1891"/>
                                        </p:tgtEl>
                                        <p:attrNameLst>
                                          <p:attrName>ppt_x</p:attrName>
                                        </p:attrNameLst>
                                      </p:cBhvr>
                                      <p:tavLst>
                                        <p:tav tm="0">
                                          <p:val>
                                            <p:strVal val="1+#ppt_w/2"/>
                                          </p:val>
                                        </p:tav>
                                        <p:tav tm="100000">
                                          <p:val>
                                            <p:strVal val="#ppt_x"/>
                                          </p:val>
                                        </p:tav>
                                      </p:tavLst>
                                    </p:anim>
                                    <p:anim calcmode="lin" valueType="num">
                                      <p:cBhvr>
                                        <p:cTn id="38" dur="1000" fill="hold"/>
                                        <p:tgtEl>
                                          <p:spTgt spid="1891"/>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grpId="8" nodeType="afterEffect">
                                  <p:stCondLst>
                                    <p:cond delay="0"/>
                                  </p:stCondLst>
                                  <p:iterate>
                                    <p:tmAbs val="0"/>
                                  </p:iterate>
                                  <p:childTnLst>
                                    <p:set>
                                      <p:cBhvr>
                                        <p:cTn id="41" fill="hold"/>
                                        <p:tgtEl>
                                          <p:spTgt spid="1893"/>
                                        </p:tgtEl>
                                        <p:attrNameLst>
                                          <p:attrName>style.visibility</p:attrName>
                                        </p:attrNameLst>
                                      </p:cBhvr>
                                      <p:to>
                                        <p:strVal val="visible"/>
                                      </p:to>
                                    </p:set>
                                    <p:anim calcmode="lin" valueType="num">
                                      <p:cBhvr>
                                        <p:cTn id="42" dur="1000" fill="hold"/>
                                        <p:tgtEl>
                                          <p:spTgt spid="1893"/>
                                        </p:tgtEl>
                                        <p:attrNameLst>
                                          <p:attrName>ppt_x</p:attrName>
                                        </p:attrNameLst>
                                      </p:cBhvr>
                                      <p:tavLst>
                                        <p:tav tm="0">
                                          <p:val>
                                            <p:strVal val="1+#ppt_w/2"/>
                                          </p:val>
                                        </p:tav>
                                        <p:tav tm="100000">
                                          <p:val>
                                            <p:strVal val="#ppt_x"/>
                                          </p:val>
                                        </p:tav>
                                      </p:tavLst>
                                    </p:anim>
                                    <p:anim calcmode="lin" valueType="num">
                                      <p:cBhvr>
                                        <p:cTn id="43" dur="1000" fill="hold"/>
                                        <p:tgtEl>
                                          <p:spTgt spid="1893"/>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grpId="9" nodeType="afterEffect">
                                  <p:stCondLst>
                                    <p:cond delay="0"/>
                                  </p:stCondLst>
                                  <p:iterate>
                                    <p:tmAbs val="0"/>
                                  </p:iterate>
                                  <p:childTnLst>
                                    <p:set>
                                      <p:cBhvr>
                                        <p:cTn id="46" fill="hold"/>
                                        <p:tgtEl>
                                          <p:spTgt spid="1894"/>
                                        </p:tgtEl>
                                        <p:attrNameLst>
                                          <p:attrName>style.visibility</p:attrName>
                                        </p:attrNameLst>
                                      </p:cBhvr>
                                      <p:to>
                                        <p:strVal val="visible"/>
                                      </p:to>
                                    </p:set>
                                    <p:anim calcmode="lin" valueType="num">
                                      <p:cBhvr>
                                        <p:cTn id="47" dur="1000" fill="hold"/>
                                        <p:tgtEl>
                                          <p:spTgt spid="1894"/>
                                        </p:tgtEl>
                                        <p:attrNameLst>
                                          <p:attrName>ppt_x</p:attrName>
                                        </p:attrNameLst>
                                      </p:cBhvr>
                                      <p:tavLst>
                                        <p:tav tm="0">
                                          <p:val>
                                            <p:strVal val="1+#ppt_w/2"/>
                                          </p:val>
                                        </p:tav>
                                        <p:tav tm="100000">
                                          <p:val>
                                            <p:strVal val="#ppt_x"/>
                                          </p:val>
                                        </p:tav>
                                      </p:tavLst>
                                    </p:anim>
                                    <p:anim calcmode="lin" valueType="num">
                                      <p:cBhvr>
                                        <p:cTn id="48" dur="1000" fill="hold"/>
                                        <p:tgtEl>
                                          <p:spTgt spid="1894"/>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grpId="10" nodeType="afterEffect">
                                  <p:stCondLst>
                                    <p:cond delay="0"/>
                                  </p:stCondLst>
                                  <p:iterate>
                                    <p:tmAbs val="0"/>
                                  </p:iterate>
                                  <p:childTnLst>
                                    <p:set>
                                      <p:cBhvr>
                                        <p:cTn id="51" fill="hold"/>
                                        <p:tgtEl>
                                          <p:spTgt spid="1896"/>
                                        </p:tgtEl>
                                        <p:attrNameLst>
                                          <p:attrName>style.visibility</p:attrName>
                                        </p:attrNameLst>
                                      </p:cBhvr>
                                      <p:to>
                                        <p:strVal val="visible"/>
                                      </p:to>
                                    </p:set>
                                    <p:anim calcmode="lin" valueType="num">
                                      <p:cBhvr>
                                        <p:cTn id="52" dur="1000" fill="hold"/>
                                        <p:tgtEl>
                                          <p:spTgt spid="1896"/>
                                        </p:tgtEl>
                                        <p:attrNameLst>
                                          <p:attrName>ppt_x</p:attrName>
                                        </p:attrNameLst>
                                      </p:cBhvr>
                                      <p:tavLst>
                                        <p:tav tm="0">
                                          <p:val>
                                            <p:strVal val="1+#ppt_w/2"/>
                                          </p:val>
                                        </p:tav>
                                        <p:tav tm="100000">
                                          <p:val>
                                            <p:strVal val="#ppt_x"/>
                                          </p:val>
                                        </p:tav>
                                      </p:tavLst>
                                    </p:anim>
                                    <p:anim calcmode="lin" valueType="num">
                                      <p:cBhvr>
                                        <p:cTn id="53" dur="1000" fill="hold"/>
                                        <p:tgtEl>
                                          <p:spTgt spid="1896"/>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2" fill="hold" grpId="11" nodeType="afterEffect">
                                  <p:stCondLst>
                                    <p:cond delay="0"/>
                                  </p:stCondLst>
                                  <p:iterate>
                                    <p:tmAbs val="0"/>
                                  </p:iterate>
                                  <p:childTnLst>
                                    <p:set>
                                      <p:cBhvr>
                                        <p:cTn id="56" fill="hold"/>
                                        <p:tgtEl>
                                          <p:spTgt spid="1897"/>
                                        </p:tgtEl>
                                        <p:attrNameLst>
                                          <p:attrName>style.visibility</p:attrName>
                                        </p:attrNameLst>
                                      </p:cBhvr>
                                      <p:to>
                                        <p:strVal val="visible"/>
                                      </p:to>
                                    </p:set>
                                    <p:anim calcmode="lin" valueType="num">
                                      <p:cBhvr>
                                        <p:cTn id="57" dur="1000" fill="hold"/>
                                        <p:tgtEl>
                                          <p:spTgt spid="1897"/>
                                        </p:tgtEl>
                                        <p:attrNameLst>
                                          <p:attrName>ppt_x</p:attrName>
                                        </p:attrNameLst>
                                      </p:cBhvr>
                                      <p:tavLst>
                                        <p:tav tm="0">
                                          <p:val>
                                            <p:strVal val="1+#ppt_w/2"/>
                                          </p:val>
                                        </p:tav>
                                        <p:tav tm="100000">
                                          <p:val>
                                            <p:strVal val="#ppt_x"/>
                                          </p:val>
                                        </p:tav>
                                      </p:tavLst>
                                    </p:anim>
                                    <p:anim calcmode="lin" valueType="num">
                                      <p:cBhvr>
                                        <p:cTn id="58" dur="1000" fill="hold"/>
                                        <p:tgtEl>
                                          <p:spTgt spid="1897"/>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2" fill="hold" grpId="12" nodeType="afterEffect">
                                  <p:stCondLst>
                                    <p:cond delay="0"/>
                                  </p:stCondLst>
                                  <p:iterate>
                                    <p:tmAbs val="0"/>
                                  </p:iterate>
                                  <p:childTnLst>
                                    <p:set>
                                      <p:cBhvr>
                                        <p:cTn id="61" fill="hold"/>
                                        <p:tgtEl>
                                          <p:spTgt spid="1892"/>
                                        </p:tgtEl>
                                        <p:attrNameLst>
                                          <p:attrName>style.visibility</p:attrName>
                                        </p:attrNameLst>
                                      </p:cBhvr>
                                      <p:to>
                                        <p:strVal val="visible"/>
                                      </p:to>
                                    </p:set>
                                    <p:anim calcmode="lin" valueType="num">
                                      <p:cBhvr>
                                        <p:cTn id="62" dur="1000" fill="hold"/>
                                        <p:tgtEl>
                                          <p:spTgt spid="1892"/>
                                        </p:tgtEl>
                                        <p:attrNameLst>
                                          <p:attrName>ppt_x</p:attrName>
                                        </p:attrNameLst>
                                      </p:cBhvr>
                                      <p:tavLst>
                                        <p:tav tm="0">
                                          <p:val>
                                            <p:strVal val="1+#ppt_w/2"/>
                                          </p:val>
                                        </p:tav>
                                        <p:tav tm="100000">
                                          <p:val>
                                            <p:strVal val="#ppt_x"/>
                                          </p:val>
                                        </p:tav>
                                      </p:tavLst>
                                    </p:anim>
                                    <p:anim calcmode="lin" valueType="num">
                                      <p:cBhvr>
                                        <p:cTn id="63" dur="1000" fill="hold"/>
                                        <p:tgtEl>
                                          <p:spTgt spid="1892"/>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2" fill="hold" grpId="13" nodeType="afterEffect">
                                  <p:stCondLst>
                                    <p:cond delay="0"/>
                                  </p:stCondLst>
                                  <p:iterate>
                                    <p:tmAbs val="0"/>
                                  </p:iterate>
                                  <p:childTnLst>
                                    <p:set>
                                      <p:cBhvr>
                                        <p:cTn id="66" fill="hold"/>
                                        <p:tgtEl>
                                          <p:spTgt spid="1895"/>
                                        </p:tgtEl>
                                        <p:attrNameLst>
                                          <p:attrName>style.visibility</p:attrName>
                                        </p:attrNameLst>
                                      </p:cBhvr>
                                      <p:to>
                                        <p:strVal val="visible"/>
                                      </p:to>
                                    </p:set>
                                    <p:anim calcmode="lin" valueType="num">
                                      <p:cBhvr>
                                        <p:cTn id="67" dur="1000" fill="hold"/>
                                        <p:tgtEl>
                                          <p:spTgt spid="1895"/>
                                        </p:tgtEl>
                                        <p:attrNameLst>
                                          <p:attrName>ppt_x</p:attrName>
                                        </p:attrNameLst>
                                      </p:cBhvr>
                                      <p:tavLst>
                                        <p:tav tm="0">
                                          <p:val>
                                            <p:strVal val="1+#ppt_w/2"/>
                                          </p:val>
                                        </p:tav>
                                        <p:tav tm="100000">
                                          <p:val>
                                            <p:strVal val="#ppt_x"/>
                                          </p:val>
                                        </p:tav>
                                      </p:tavLst>
                                    </p:anim>
                                    <p:anim calcmode="lin" valueType="num">
                                      <p:cBhvr>
                                        <p:cTn id="68" dur="1000" fill="hold"/>
                                        <p:tgtEl>
                                          <p:spTgt spid="1895"/>
                                        </p:tgtEl>
                                        <p:attrNameLst>
                                          <p:attrName>ppt_y</p:attrName>
                                        </p:attrNameLst>
                                      </p:cBhvr>
                                      <p:tavLst>
                                        <p:tav tm="0">
                                          <p:val>
                                            <p:strVal val="#ppt_y"/>
                                          </p:val>
                                        </p:tav>
                                        <p:tav tm="100000">
                                          <p:val>
                                            <p:strVal val="#ppt_y"/>
                                          </p:val>
                                        </p:tav>
                                      </p:tavLst>
                                    </p:anim>
                                  </p:childTnLst>
                                </p:cTn>
                              </p:par>
                            </p:childTnLst>
                          </p:cTn>
                        </p:par>
                        <p:par>
                          <p:cTn id="69" fill="hold">
                            <p:stCondLst>
                              <p:cond delay="13000"/>
                            </p:stCondLst>
                            <p:childTnLst>
                              <p:par>
                                <p:cTn id="70" presetID="2" presetClass="entr" presetSubtype="2" fill="hold" grpId="14" nodeType="afterEffect">
                                  <p:stCondLst>
                                    <p:cond delay="0"/>
                                  </p:stCondLst>
                                  <p:iterate>
                                    <p:tmAbs val="0"/>
                                  </p:iterate>
                                  <p:childTnLst>
                                    <p:set>
                                      <p:cBhvr>
                                        <p:cTn id="71" fill="hold"/>
                                        <p:tgtEl>
                                          <p:spTgt spid="1898"/>
                                        </p:tgtEl>
                                        <p:attrNameLst>
                                          <p:attrName>style.visibility</p:attrName>
                                        </p:attrNameLst>
                                      </p:cBhvr>
                                      <p:to>
                                        <p:strVal val="visible"/>
                                      </p:to>
                                    </p:set>
                                    <p:anim calcmode="lin" valueType="num">
                                      <p:cBhvr>
                                        <p:cTn id="72" dur="1000" fill="hold"/>
                                        <p:tgtEl>
                                          <p:spTgt spid="1898"/>
                                        </p:tgtEl>
                                        <p:attrNameLst>
                                          <p:attrName>ppt_x</p:attrName>
                                        </p:attrNameLst>
                                      </p:cBhvr>
                                      <p:tavLst>
                                        <p:tav tm="0">
                                          <p:val>
                                            <p:strVal val="1+#ppt_w/2"/>
                                          </p:val>
                                        </p:tav>
                                        <p:tav tm="100000">
                                          <p:val>
                                            <p:strVal val="#ppt_x"/>
                                          </p:val>
                                        </p:tav>
                                      </p:tavLst>
                                    </p:anim>
                                    <p:anim calcmode="lin" valueType="num">
                                      <p:cBhvr>
                                        <p:cTn id="73" dur="1000" fill="hold"/>
                                        <p:tgtEl>
                                          <p:spTgt spid="1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5" grpId="1" animBg="1" advAuto="0"/>
      <p:bldP spid="1886" grpId="2" animBg="1" advAuto="0"/>
      <p:bldP spid="1887" grpId="3" animBg="1" advAuto="0"/>
      <p:bldP spid="1888" grpId="4" animBg="1" advAuto="0"/>
      <p:bldP spid="1889" grpId="5" animBg="1" advAuto="0"/>
      <p:bldP spid="1890" grpId="6" animBg="1" advAuto="0"/>
      <p:bldP spid="1891" grpId="7" animBg="1" advAuto="0"/>
      <p:bldP spid="1892" grpId="12" animBg="1" advAuto="0"/>
      <p:bldP spid="1893" grpId="8" animBg="1" advAuto="0"/>
      <p:bldP spid="1894" grpId="9" animBg="1" advAuto="0"/>
      <p:bldP spid="1895" grpId="13" animBg="1" advAuto="0"/>
      <p:bldP spid="1896" grpId="10" animBg="1" advAuto="0"/>
      <p:bldP spid="1897" grpId="11" animBg="1" advAuto="0"/>
      <p:bldP spid="1898" grpId="14"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9Slide.vn 1"/>
          <p:cNvSpPr txBox="1">
            <a:spLocks noGrp="1"/>
          </p:cNvSpPr>
          <p:nvPr>
            <p:ph type="title"/>
          </p:nvPr>
        </p:nvSpPr>
        <p:spPr>
          <a:prstGeom prst="rect">
            <a:avLst/>
          </a:prstGeom>
        </p:spPr>
        <p:txBody>
          <a:bodyPr/>
          <a:lstStyle>
            <a:lvl1pPr>
              <a:defRPr>
                <a:solidFill>
                  <a:schemeClr val="accent6"/>
                </a:solidFill>
              </a:defRPr>
            </a:lvl1pPr>
          </a:lstStyle>
          <a:p>
            <a:r>
              <a:t>Case Analysis</a:t>
            </a:r>
          </a:p>
        </p:txBody>
      </p:sp>
      <p:sp>
        <p:nvSpPr>
          <p:cNvPr id="1901" name="9Slide.vn 2"/>
          <p:cNvSpPr txBox="1"/>
          <p:nvPr/>
        </p:nvSpPr>
        <p:spPr>
          <a:xfrm>
            <a:off x="11551356" y="4532557"/>
            <a:ext cx="11064804"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consectetur adipiscing elit. Mauris sed nulla et ex bibendum rhoncus vitae nec tortor. Morbi aliquet metus enim, non gravida velit tempor sit amet. In augue mauris, luctus sed est in.</a:t>
            </a:r>
          </a:p>
        </p:txBody>
      </p:sp>
      <p:sp>
        <p:nvSpPr>
          <p:cNvPr id="1902" name="9Slide.vn 3"/>
          <p:cNvSpPr txBox="1"/>
          <p:nvPr/>
        </p:nvSpPr>
        <p:spPr>
          <a:xfrm>
            <a:off x="11551356" y="3838838"/>
            <a:ext cx="4967493"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lvl1pPr>
          </a:lstStyle>
          <a:p>
            <a:r>
              <a:rPr>
                <a:solidFill>
                  <a:srgbClr val="7E7E7E"/>
                </a:solidFill>
              </a:rPr>
              <a:t>Case In North America</a:t>
            </a:r>
          </a:p>
        </p:txBody>
      </p:sp>
      <p:sp>
        <p:nvSpPr>
          <p:cNvPr id="1903" name="9Slide.vn 4"/>
          <p:cNvSpPr/>
          <p:nvPr/>
        </p:nvSpPr>
        <p:spPr>
          <a:xfrm>
            <a:off x="15386511" y="7546382"/>
            <a:ext cx="5040002" cy="288033"/>
          </a:xfrm>
          <a:prstGeom prst="rect">
            <a:avLst/>
          </a:prstGeom>
          <a:solidFill>
            <a:srgbClr val="000000">
              <a:alpha val="10000"/>
            </a:srgbClr>
          </a:solidFill>
          <a:ln w="12700">
            <a:miter lim="400000"/>
          </a:ln>
        </p:spPr>
        <p:txBody>
          <a:bodyPr tIns="91439" bIns="91439" anchor="ctr"/>
          <a:lstStyle/>
          <a:p>
            <a:pPr algn="ctr">
              <a:defRPr>
                <a:solidFill>
                  <a:srgbClr val="FFFFFF"/>
                </a:solidFill>
              </a:defRPr>
            </a:pPr>
            <a:endParaRPr/>
          </a:p>
        </p:txBody>
      </p:sp>
      <p:sp>
        <p:nvSpPr>
          <p:cNvPr id="1904" name="9Slide.vn 5"/>
          <p:cNvSpPr/>
          <p:nvPr/>
        </p:nvSpPr>
        <p:spPr>
          <a:xfrm>
            <a:off x="15386511" y="7546382"/>
            <a:ext cx="4389122" cy="288033"/>
          </a:xfrm>
          <a:prstGeom prst="rect">
            <a:avLst/>
          </a:prstGeom>
          <a:solidFill>
            <a:schemeClr val="accent6"/>
          </a:solidFill>
          <a:ln w="12700">
            <a:miter lim="400000"/>
          </a:ln>
        </p:spPr>
        <p:txBody>
          <a:bodyPr tIns="91439" bIns="91439" anchor="ctr"/>
          <a:lstStyle/>
          <a:p>
            <a:pPr algn="ctr">
              <a:defRPr>
                <a:solidFill>
                  <a:srgbClr val="FFFFFF"/>
                </a:solidFill>
              </a:defRPr>
            </a:pPr>
            <a:endParaRPr/>
          </a:p>
        </p:txBody>
      </p:sp>
      <p:sp>
        <p:nvSpPr>
          <p:cNvPr id="1905" name="9Slide.vn 6"/>
          <p:cNvSpPr/>
          <p:nvPr/>
        </p:nvSpPr>
        <p:spPr>
          <a:xfrm>
            <a:off x="15386511" y="8860428"/>
            <a:ext cx="5040002" cy="288033"/>
          </a:xfrm>
          <a:prstGeom prst="rect">
            <a:avLst/>
          </a:prstGeom>
          <a:solidFill>
            <a:srgbClr val="000000">
              <a:alpha val="10000"/>
            </a:srgbClr>
          </a:solidFill>
          <a:ln w="12700">
            <a:miter lim="400000"/>
          </a:ln>
        </p:spPr>
        <p:txBody>
          <a:bodyPr tIns="91439" bIns="91439" anchor="ctr"/>
          <a:lstStyle/>
          <a:p>
            <a:pPr algn="ctr">
              <a:defRPr>
                <a:solidFill>
                  <a:srgbClr val="FFFFFF"/>
                </a:solidFill>
              </a:defRPr>
            </a:pPr>
            <a:endParaRPr/>
          </a:p>
        </p:txBody>
      </p:sp>
      <p:sp>
        <p:nvSpPr>
          <p:cNvPr id="1906" name="9Slide.vn 7"/>
          <p:cNvSpPr/>
          <p:nvPr/>
        </p:nvSpPr>
        <p:spPr>
          <a:xfrm>
            <a:off x="15386511" y="8860428"/>
            <a:ext cx="3840481" cy="288033"/>
          </a:xfrm>
          <a:prstGeom prst="rect">
            <a:avLst/>
          </a:prstGeom>
          <a:solidFill>
            <a:schemeClr val="accent6"/>
          </a:solidFill>
          <a:ln w="12700">
            <a:miter lim="400000"/>
          </a:ln>
        </p:spPr>
        <p:txBody>
          <a:bodyPr tIns="91439" bIns="91439" anchor="ctr"/>
          <a:lstStyle/>
          <a:p>
            <a:pPr algn="ctr">
              <a:defRPr>
                <a:solidFill>
                  <a:srgbClr val="FFFFFF"/>
                </a:solidFill>
              </a:defRPr>
            </a:pPr>
            <a:endParaRPr/>
          </a:p>
        </p:txBody>
      </p:sp>
      <p:sp>
        <p:nvSpPr>
          <p:cNvPr id="1907" name="9Slide.vn 8"/>
          <p:cNvSpPr/>
          <p:nvPr/>
        </p:nvSpPr>
        <p:spPr>
          <a:xfrm>
            <a:off x="15386511" y="10173478"/>
            <a:ext cx="5040002" cy="288033"/>
          </a:xfrm>
          <a:prstGeom prst="rect">
            <a:avLst/>
          </a:prstGeom>
          <a:solidFill>
            <a:srgbClr val="000000">
              <a:alpha val="10000"/>
            </a:srgbClr>
          </a:solidFill>
          <a:ln w="12700">
            <a:miter lim="400000"/>
          </a:ln>
        </p:spPr>
        <p:txBody>
          <a:bodyPr tIns="91439" bIns="91439" anchor="ctr"/>
          <a:lstStyle/>
          <a:p>
            <a:pPr algn="ctr">
              <a:defRPr>
                <a:solidFill>
                  <a:srgbClr val="FFFFFF"/>
                </a:solidFill>
              </a:defRPr>
            </a:pPr>
            <a:endParaRPr/>
          </a:p>
        </p:txBody>
      </p:sp>
      <p:sp>
        <p:nvSpPr>
          <p:cNvPr id="1908" name="9Slide.vn 9"/>
          <p:cNvSpPr/>
          <p:nvPr/>
        </p:nvSpPr>
        <p:spPr>
          <a:xfrm>
            <a:off x="15386511" y="10173478"/>
            <a:ext cx="3108962" cy="288033"/>
          </a:xfrm>
          <a:prstGeom prst="rect">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1909" name="9Slide.vn 10"/>
          <p:cNvSpPr/>
          <p:nvPr/>
        </p:nvSpPr>
        <p:spPr>
          <a:xfrm>
            <a:off x="15386511" y="11482130"/>
            <a:ext cx="5040002" cy="288033"/>
          </a:xfrm>
          <a:prstGeom prst="rect">
            <a:avLst/>
          </a:prstGeom>
          <a:solidFill>
            <a:srgbClr val="000000">
              <a:alpha val="10000"/>
            </a:srgbClr>
          </a:solidFill>
          <a:ln w="12700">
            <a:miter lim="400000"/>
          </a:ln>
        </p:spPr>
        <p:txBody>
          <a:bodyPr tIns="91439" bIns="91439" anchor="ctr"/>
          <a:lstStyle/>
          <a:p>
            <a:pPr algn="ctr">
              <a:defRPr>
                <a:solidFill>
                  <a:srgbClr val="FFFFFF"/>
                </a:solidFill>
              </a:defRPr>
            </a:pPr>
            <a:endParaRPr/>
          </a:p>
        </p:txBody>
      </p:sp>
      <p:sp>
        <p:nvSpPr>
          <p:cNvPr id="1910" name="9Slide.vn 11"/>
          <p:cNvSpPr/>
          <p:nvPr/>
        </p:nvSpPr>
        <p:spPr>
          <a:xfrm>
            <a:off x="15386511" y="11482130"/>
            <a:ext cx="2743201" cy="288033"/>
          </a:xfrm>
          <a:prstGeom prst="rect">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1911" name="9Slide.vn 12"/>
          <p:cNvSpPr txBox="1"/>
          <p:nvPr/>
        </p:nvSpPr>
        <p:spPr>
          <a:xfrm>
            <a:off x="15312085" y="6828656"/>
            <a:ext cx="4948769"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3200" b="1"/>
            </a:lvl1pPr>
          </a:lstStyle>
          <a:p>
            <a:r>
              <a:rPr>
                <a:solidFill>
                  <a:srgbClr val="7E7E7E"/>
                </a:solidFill>
              </a:rPr>
              <a:t>Location One</a:t>
            </a:r>
          </a:p>
        </p:txBody>
      </p:sp>
      <p:sp>
        <p:nvSpPr>
          <p:cNvPr id="1912" name="9Slide.vn 13"/>
          <p:cNvSpPr txBox="1"/>
          <p:nvPr/>
        </p:nvSpPr>
        <p:spPr>
          <a:xfrm>
            <a:off x="15312085" y="8155716"/>
            <a:ext cx="4948769"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3200" b="1"/>
            </a:lvl1pPr>
          </a:lstStyle>
          <a:p>
            <a:r>
              <a:rPr>
                <a:solidFill>
                  <a:srgbClr val="7E7E7E"/>
                </a:solidFill>
              </a:rPr>
              <a:t>Location Two</a:t>
            </a:r>
          </a:p>
        </p:txBody>
      </p:sp>
      <p:sp>
        <p:nvSpPr>
          <p:cNvPr id="1913" name="9Slide.vn 14"/>
          <p:cNvSpPr txBox="1"/>
          <p:nvPr/>
        </p:nvSpPr>
        <p:spPr>
          <a:xfrm>
            <a:off x="15312085" y="9459682"/>
            <a:ext cx="5010089"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3200" b="1"/>
            </a:lvl1pPr>
          </a:lstStyle>
          <a:p>
            <a:r>
              <a:rPr>
                <a:solidFill>
                  <a:srgbClr val="7E7E7E"/>
                </a:solidFill>
              </a:rPr>
              <a:t>Location Three</a:t>
            </a:r>
          </a:p>
        </p:txBody>
      </p:sp>
      <p:sp>
        <p:nvSpPr>
          <p:cNvPr id="1914" name="9Slide.vn 15"/>
          <p:cNvSpPr txBox="1"/>
          <p:nvPr/>
        </p:nvSpPr>
        <p:spPr>
          <a:xfrm>
            <a:off x="15312085" y="10771240"/>
            <a:ext cx="4948769"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3200" b="1"/>
            </a:lvl1pPr>
          </a:lstStyle>
          <a:p>
            <a:r>
              <a:rPr>
                <a:solidFill>
                  <a:srgbClr val="7E7E7E"/>
                </a:solidFill>
              </a:rPr>
              <a:t>Location Four</a:t>
            </a:r>
          </a:p>
        </p:txBody>
      </p:sp>
      <p:sp>
        <p:nvSpPr>
          <p:cNvPr id="1915" name="9Slide.vn 16"/>
          <p:cNvSpPr/>
          <p:nvPr/>
        </p:nvSpPr>
        <p:spPr>
          <a:xfrm>
            <a:off x="20734368" y="7344394"/>
            <a:ext cx="1660139" cy="722123"/>
          </a:xfrm>
          <a:custGeom>
            <a:avLst/>
            <a:gdLst/>
            <a:ahLst/>
            <a:cxnLst>
              <a:cxn ang="0">
                <a:pos x="wd2" y="hd2"/>
              </a:cxn>
              <a:cxn ang="5400000">
                <a:pos x="wd2" y="hd2"/>
              </a:cxn>
              <a:cxn ang="10800000">
                <a:pos x="wd2" y="hd2"/>
              </a:cxn>
              <a:cxn ang="16200000">
                <a:pos x="wd2" y="hd2"/>
              </a:cxn>
            </a:cxnLst>
            <a:rect l="0" t="0" r="r" b="b"/>
            <a:pathLst>
              <a:path w="21600" h="21600" extrusionOk="0">
                <a:moveTo>
                  <a:pt x="3761" y="0"/>
                </a:moveTo>
                <a:lnTo>
                  <a:pt x="21600" y="0"/>
                </a:lnTo>
                <a:lnTo>
                  <a:pt x="21600" y="21600"/>
                </a:lnTo>
                <a:lnTo>
                  <a:pt x="3761" y="21600"/>
                </a:lnTo>
                <a:lnTo>
                  <a:pt x="3761" y="15815"/>
                </a:lnTo>
                <a:lnTo>
                  <a:pt x="0" y="10800"/>
                </a:lnTo>
                <a:lnTo>
                  <a:pt x="3761" y="5785"/>
                </a:lnTo>
                <a:close/>
              </a:path>
            </a:pathLst>
          </a:custGeom>
          <a:solidFill>
            <a:schemeClr val="accent6"/>
          </a:solidFill>
          <a:ln w="12700">
            <a:miter lim="400000"/>
          </a:ln>
        </p:spPr>
        <p:txBody>
          <a:bodyPr tIns="91439" bIns="91439" anchor="ctr"/>
          <a:lstStyle/>
          <a:p>
            <a:pPr algn="ctr">
              <a:defRPr sz="2800" b="1">
                <a:solidFill>
                  <a:srgbClr val="FFFFFF"/>
                </a:solidFill>
              </a:defRPr>
            </a:pPr>
            <a:endParaRPr/>
          </a:p>
        </p:txBody>
      </p:sp>
      <p:sp>
        <p:nvSpPr>
          <p:cNvPr id="1916" name="9Slide.vn 17"/>
          <p:cNvSpPr/>
          <p:nvPr/>
        </p:nvSpPr>
        <p:spPr>
          <a:xfrm>
            <a:off x="20734368" y="8653809"/>
            <a:ext cx="1660139" cy="722123"/>
          </a:xfrm>
          <a:custGeom>
            <a:avLst/>
            <a:gdLst/>
            <a:ahLst/>
            <a:cxnLst>
              <a:cxn ang="0">
                <a:pos x="wd2" y="hd2"/>
              </a:cxn>
              <a:cxn ang="5400000">
                <a:pos x="wd2" y="hd2"/>
              </a:cxn>
              <a:cxn ang="10800000">
                <a:pos x="wd2" y="hd2"/>
              </a:cxn>
              <a:cxn ang="16200000">
                <a:pos x="wd2" y="hd2"/>
              </a:cxn>
            </a:cxnLst>
            <a:rect l="0" t="0" r="r" b="b"/>
            <a:pathLst>
              <a:path w="21600" h="21600" extrusionOk="0">
                <a:moveTo>
                  <a:pt x="3761" y="0"/>
                </a:moveTo>
                <a:lnTo>
                  <a:pt x="21600" y="0"/>
                </a:lnTo>
                <a:lnTo>
                  <a:pt x="21600" y="21600"/>
                </a:lnTo>
                <a:lnTo>
                  <a:pt x="3761" y="21600"/>
                </a:lnTo>
                <a:lnTo>
                  <a:pt x="3761" y="15815"/>
                </a:lnTo>
                <a:lnTo>
                  <a:pt x="0" y="10800"/>
                </a:lnTo>
                <a:lnTo>
                  <a:pt x="3761" y="5785"/>
                </a:lnTo>
                <a:close/>
              </a:path>
            </a:pathLst>
          </a:custGeom>
          <a:solidFill>
            <a:schemeClr val="accent6"/>
          </a:solidFill>
          <a:ln w="12700">
            <a:miter lim="400000"/>
          </a:ln>
        </p:spPr>
        <p:txBody>
          <a:bodyPr tIns="91439" bIns="91439" anchor="ctr"/>
          <a:lstStyle/>
          <a:p>
            <a:pPr algn="ctr">
              <a:defRPr sz="2800" b="1">
                <a:solidFill>
                  <a:srgbClr val="FFFFFF"/>
                </a:solidFill>
              </a:defRPr>
            </a:pPr>
            <a:endParaRPr/>
          </a:p>
        </p:txBody>
      </p:sp>
      <p:sp>
        <p:nvSpPr>
          <p:cNvPr id="1917" name="9Slide.vn 18"/>
          <p:cNvSpPr/>
          <p:nvPr/>
        </p:nvSpPr>
        <p:spPr>
          <a:xfrm>
            <a:off x="20734368" y="9937547"/>
            <a:ext cx="1660139" cy="722123"/>
          </a:xfrm>
          <a:custGeom>
            <a:avLst/>
            <a:gdLst/>
            <a:ahLst/>
            <a:cxnLst>
              <a:cxn ang="0">
                <a:pos x="wd2" y="hd2"/>
              </a:cxn>
              <a:cxn ang="5400000">
                <a:pos x="wd2" y="hd2"/>
              </a:cxn>
              <a:cxn ang="10800000">
                <a:pos x="wd2" y="hd2"/>
              </a:cxn>
              <a:cxn ang="16200000">
                <a:pos x="wd2" y="hd2"/>
              </a:cxn>
            </a:cxnLst>
            <a:rect l="0" t="0" r="r" b="b"/>
            <a:pathLst>
              <a:path w="21600" h="21600" extrusionOk="0">
                <a:moveTo>
                  <a:pt x="3761" y="0"/>
                </a:moveTo>
                <a:lnTo>
                  <a:pt x="21600" y="0"/>
                </a:lnTo>
                <a:lnTo>
                  <a:pt x="21600" y="21600"/>
                </a:lnTo>
                <a:lnTo>
                  <a:pt x="3761" y="21600"/>
                </a:lnTo>
                <a:lnTo>
                  <a:pt x="3761" y="15815"/>
                </a:lnTo>
                <a:lnTo>
                  <a:pt x="0" y="10800"/>
                </a:lnTo>
                <a:lnTo>
                  <a:pt x="3761" y="5785"/>
                </a:lnTo>
                <a:close/>
              </a:path>
            </a:pathLst>
          </a:custGeom>
          <a:solidFill>
            <a:schemeClr val="accent1"/>
          </a:solidFill>
          <a:ln w="12700">
            <a:miter lim="400000"/>
          </a:ln>
        </p:spPr>
        <p:txBody>
          <a:bodyPr tIns="91439" bIns="91439" anchor="ctr"/>
          <a:lstStyle/>
          <a:p>
            <a:pPr algn="ctr">
              <a:defRPr sz="2800" b="1">
                <a:solidFill>
                  <a:srgbClr val="FFFFFF"/>
                </a:solidFill>
              </a:defRPr>
            </a:pPr>
            <a:endParaRPr/>
          </a:p>
        </p:txBody>
      </p:sp>
      <p:sp>
        <p:nvSpPr>
          <p:cNvPr id="1918" name="9Slide.vn 19"/>
          <p:cNvSpPr/>
          <p:nvPr/>
        </p:nvSpPr>
        <p:spPr>
          <a:xfrm>
            <a:off x="20734368" y="11246963"/>
            <a:ext cx="1660139" cy="722123"/>
          </a:xfrm>
          <a:custGeom>
            <a:avLst/>
            <a:gdLst/>
            <a:ahLst/>
            <a:cxnLst>
              <a:cxn ang="0">
                <a:pos x="wd2" y="hd2"/>
              </a:cxn>
              <a:cxn ang="5400000">
                <a:pos x="wd2" y="hd2"/>
              </a:cxn>
              <a:cxn ang="10800000">
                <a:pos x="wd2" y="hd2"/>
              </a:cxn>
              <a:cxn ang="16200000">
                <a:pos x="wd2" y="hd2"/>
              </a:cxn>
            </a:cxnLst>
            <a:rect l="0" t="0" r="r" b="b"/>
            <a:pathLst>
              <a:path w="21600" h="21600" extrusionOk="0">
                <a:moveTo>
                  <a:pt x="3761" y="0"/>
                </a:moveTo>
                <a:lnTo>
                  <a:pt x="21600" y="0"/>
                </a:lnTo>
                <a:lnTo>
                  <a:pt x="21600" y="21600"/>
                </a:lnTo>
                <a:lnTo>
                  <a:pt x="3761" y="21600"/>
                </a:lnTo>
                <a:lnTo>
                  <a:pt x="3761" y="15815"/>
                </a:lnTo>
                <a:lnTo>
                  <a:pt x="0" y="10800"/>
                </a:lnTo>
                <a:lnTo>
                  <a:pt x="3761" y="5785"/>
                </a:lnTo>
                <a:close/>
              </a:path>
            </a:pathLst>
          </a:custGeom>
          <a:solidFill>
            <a:schemeClr val="accent1"/>
          </a:solidFill>
          <a:ln w="12700">
            <a:miter lim="400000"/>
          </a:ln>
        </p:spPr>
        <p:txBody>
          <a:bodyPr tIns="91439" bIns="91439" anchor="ctr"/>
          <a:lstStyle/>
          <a:p>
            <a:pPr algn="ctr">
              <a:defRPr sz="2800" b="1">
                <a:solidFill>
                  <a:srgbClr val="FFFFFF"/>
                </a:solidFill>
              </a:defRPr>
            </a:pPr>
            <a:endParaRPr/>
          </a:p>
        </p:txBody>
      </p:sp>
      <p:sp>
        <p:nvSpPr>
          <p:cNvPr id="1919" name="9Slide.vn 20"/>
          <p:cNvSpPr txBox="1"/>
          <p:nvPr/>
        </p:nvSpPr>
        <p:spPr>
          <a:xfrm>
            <a:off x="12105612" y="10678496"/>
            <a:ext cx="2778153"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spcBef>
                <a:spcPts val="600"/>
              </a:spcBef>
              <a:defRPr sz="2800"/>
            </a:lvl1pPr>
          </a:lstStyle>
          <a:p>
            <a:r>
              <a:rPr>
                <a:solidFill>
                  <a:srgbClr val="7E7E7E"/>
                </a:solidFill>
              </a:rPr>
              <a:t>Dangerous</a:t>
            </a:r>
          </a:p>
        </p:txBody>
      </p:sp>
      <p:graphicFrame>
        <p:nvGraphicFramePr>
          <p:cNvPr id="1920" name="9Slide.vn 21"/>
          <p:cNvGraphicFramePr/>
          <p:nvPr>
            <p:extLst>
              <p:ext uri="{D42A27DB-BD31-4B8C-83A1-F6EECF244321}">
                <p14:modId xmlns:p14="http://schemas.microsoft.com/office/powerpoint/2010/main" val="976769172"/>
              </p:ext>
            </p:extLst>
          </p:nvPr>
        </p:nvGraphicFramePr>
        <p:xfrm>
          <a:off x="11291904" y="7346418"/>
          <a:ext cx="2751551" cy="2751551"/>
        </p:xfrm>
        <a:graphic>
          <a:graphicData uri="http://schemas.openxmlformats.org/drawingml/2006/chart">
            <c:chart xmlns:c="http://schemas.openxmlformats.org/drawingml/2006/chart" xmlns:r="http://schemas.openxmlformats.org/officeDocument/2006/relationships" r:id="rId3"/>
          </a:graphicData>
        </a:graphic>
      </p:graphicFrame>
      <p:sp>
        <p:nvSpPr>
          <p:cNvPr id="1921" name="9Slide.vn 22"/>
          <p:cNvSpPr txBox="1"/>
          <p:nvPr/>
        </p:nvSpPr>
        <p:spPr>
          <a:xfrm>
            <a:off x="11752238" y="8260002"/>
            <a:ext cx="1801387" cy="104643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spcBef>
                <a:spcPts val="1300"/>
              </a:spcBef>
              <a:defRPr sz="5600" b="1"/>
            </a:lvl1pPr>
          </a:lstStyle>
          <a:p>
            <a:r>
              <a:rPr>
                <a:solidFill>
                  <a:srgbClr val="7E7E7E"/>
                </a:solidFill>
              </a:rPr>
              <a:t>2020</a:t>
            </a:r>
          </a:p>
        </p:txBody>
      </p:sp>
      <p:sp>
        <p:nvSpPr>
          <p:cNvPr id="1922" name="9Slide.vn 23"/>
          <p:cNvSpPr/>
          <p:nvPr/>
        </p:nvSpPr>
        <p:spPr>
          <a:xfrm>
            <a:off x="11294026" y="10712095"/>
            <a:ext cx="538689" cy="538689"/>
          </a:xfrm>
          <a:prstGeom prst="ellipse">
            <a:avLst/>
          </a:prstGeom>
          <a:solidFill>
            <a:schemeClr val="accent6"/>
          </a:solidFill>
          <a:ln w="12700">
            <a:miter lim="400000"/>
          </a:ln>
        </p:spPr>
        <p:txBody>
          <a:bodyPr tIns="91439" bIns="91439" anchor="ctr"/>
          <a:lstStyle/>
          <a:p>
            <a:pPr algn="ctr">
              <a:defRPr>
                <a:solidFill>
                  <a:srgbClr val="FFFFFF"/>
                </a:solidFill>
              </a:defRPr>
            </a:pPr>
            <a:endParaRPr/>
          </a:p>
        </p:txBody>
      </p:sp>
      <p:sp>
        <p:nvSpPr>
          <p:cNvPr id="1923" name="9Slide.vn 24"/>
          <p:cNvSpPr txBox="1"/>
          <p:nvPr/>
        </p:nvSpPr>
        <p:spPr>
          <a:xfrm>
            <a:off x="12105612" y="11524080"/>
            <a:ext cx="2778153"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spcBef>
                <a:spcPts val="600"/>
              </a:spcBef>
              <a:defRPr sz="2800"/>
            </a:lvl1pPr>
          </a:lstStyle>
          <a:p>
            <a:r>
              <a:rPr>
                <a:solidFill>
                  <a:srgbClr val="7E7E7E"/>
                </a:solidFill>
              </a:rPr>
              <a:t>Level 1</a:t>
            </a:r>
          </a:p>
        </p:txBody>
      </p:sp>
      <p:sp>
        <p:nvSpPr>
          <p:cNvPr id="1924" name="9Slide.vn 25"/>
          <p:cNvSpPr/>
          <p:nvPr/>
        </p:nvSpPr>
        <p:spPr>
          <a:xfrm>
            <a:off x="11294026" y="11557679"/>
            <a:ext cx="538689" cy="538689"/>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grpSp>
        <p:nvGrpSpPr>
          <p:cNvPr id="1980" name="9Slide.vn 26"/>
          <p:cNvGrpSpPr/>
          <p:nvPr/>
        </p:nvGrpSpPr>
        <p:grpSpPr>
          <a:xfrm>
            <a:off x="701630" y="4830993"/>
            <a:ext cx="10247087" cy="7138094"/>
            <a:chOff x="0" y="0"/>
            <a:chExt cx="10247085" cy="7138092"/>
          </a:xfrm>
          <a:solidFill>
            <a:srgbClr val="EAEAEA"/>
          </a:solidFill>
        </p:grpSpPr>
        <p:sp>
          <p:nvSpPr>
            <p:cNvPr id="1925" name="9Slide.vn 27"/>
            <p:cNvSpPr/>
            <p:nvPr/>
          </p:nvSpPr>
          <p:spPr>
            <a:xfrm>
              <a:off x="9500207" y="2344119"/>
              <a:ext cx="677141" cy="303702"/>
            </a:xfrm>
            <a:custGeom>
              <a:avLst/>
              <a:gdLst/>
              <a:ahLst/>
              <a:cxnLst>
                <a:cxn ang="0">
                  <a:pos x="wd2" y="hd2"/>
                </a:cxn>
                <a:cxn ang="5400000">
                  <a:pos x="wd2" y="hd2"/>
                </a:cxn>
                <a:cxn ang="10800000">
                  <a:pos x="wd2" y="hd2"/>
                </a:cxn>
                <a:cxn ang="16200000">
                  <a:pos x="wd2" y="hd2"/>
                </a:cxn>
              </a:cxnLst>
              <a:rect l="0" t="0" r="r" b="b"/>
              <a:pathLst>
                <a:path w="21600" h="21600" extrusionOk="0">
                  <a:moveTo>
                    <a:pt x="21430" y="11368"/>
                  </a:moveTo>
                  <a:cubicBezTo>
                    <a:pt x="20750" y="14021"/>
                    <a:pt x="19049" y="16674"/>
                    <a:pt x="18028" y="17432"/>
                  </a:cubicBezTo>
                  <a:cubicBezTo>
                    <a:pt x="16328" y="18947"/>
                    <a:pt x="14797" y="21600"/>
                    <a:pt x="12416" y="21600"/>
                  </a:cubicBezTo>
                  <a:cubicBezTo>
                    <a:pt x="9524" y="21600"/>
                    <a:pt x="7654" y="20084"/>
                    <a:pt x="5613" y="18568"/>
                  </a:cubicBezTo>
                  <a:cubicBezTo>
                    <a:pt x="4592" y="17811"/>
                    <a:pt x="4082" y="15537"/>
                    <a:pt x="2381" y="15537"/>
                  </a:cubicBezTo>
                  <a:cubicBezTo>
                    <a:pt x="2551" y="15158"/>
                    <a:pt x="2891" y="14779"/>
                    <a:pt x="3061" y="14779"/>
                  </a:cubicBezTo>
                  <a:cubicBezTo>
                    <a:pt x="3061" y="12505"/>
                    <a:pt x="3231" y="11747"/>
                    <a:pt x="3402" y="9853"/>
                  </a:cubicBezTo>
                  <a:cubicBezTo>
                    <a:pt x="2211" y="9095"/>
                    <a:pt x="1020" y="10989"/>
                    <a:pt x="170" y="9095"/>
                  </a:cubicBezTo>
                  <a:cubicBezTo>
                    <a:pt x="1361" y="9095"/>
                    <a:pt x="3231" y="8337"/>
                    <a:pt x="4082" y="7579"/>
                  </a:cubicBezTo>
                  <a:cubicBezTo>
                    <a:pt x="3912" y="7579"/>
                    <a:pt x="3742" y="6821"/>
                    <a:pt x="3742" y="6442"/>
                  </a:cubicBezTo>
                  <a:cubicBezTo>
                    <a:pt x="2891" y="6442"/>
                    <a:pt x="170" y="4547"/>
                    <a:pt x="0" y="2653"/>
                  </a:cubicBezTo>
                  <a:cubicBezTo>
                    <a:pt x="680" y="2274"/>
                    <a:pt x="1020" y="2653"/>
                    <a:pt x="1531" y="3032"/>
                  </a:cubicBezTo>
                  <a:cubicBezTo>
                    <a:pt x="1531" y="2653"/>
                    <a:pt x="1531" y="2274"/>
                    <a:pt x="1531" y="1895"/>
                  </a:cubicBezTo>
                  <a:cubicBezTo>
                    <a:pt x="2041" y="1895"/>
                    <a:pt x="2211" y="0"/>
                    <a:pt x="2891" y="0"/>
                  </a:cubicBezTo>
                  <a:cubicBezTo>
                    <a:pt x="3061" y="0"/>
                    <a:pt x="3231" y="0"/>
                    <a:pt x="3402" y="0"/>
                  </a:cubicBezTo>
                  <a:cubicBezTo>
                    <a:pt x="3572" y="758"/>
                    <a:pt x="3742" y="1516"/>
                    <a:pt x="3912" y="2274"/>
                  </a:cubicBezTo>
                  <a:cubicBezTo>
                    <a:pt x="3742" y="3411"/>
                    <a:pt x="4422" y="5684"/>
                    <a:pt x="4932" y="5684"/>
                  </a:cubicBezTo>
                  <a:cubicBezTo>
                    <a:pt x="5443" y="5684"/>
                    <a:pt x="5953" y="4926"/>
                    <a:pt x="6293" y="4926"/>
                  </a:cubicBezTo>
                  <a:cubicBezTo>
                    <a:pt x="6123" y="3411"/>
                    <a:pt x="6123" y="3411"/>
                    <a:pt x="6293" y="2653"/>
                  </a:cubicBezTo>
                  <a:cubicBezTo>
                    <a:pt x="6633" y="3411"/>
                    <a:pt x="6803" y="4168"/>
                    <a:pt x="7313" y="4168"/>
                  </a:cubicBezTo>
                  <a:cubicBezTo>
                    <a:pt x="9014" y="3032"/>
                    <a:pt x="9014" y="3032"/>
                    <a:pt x="9014" y="3032"/>
                  </a:cubicBezTo>
                  <a:cubicBezTo>
                    <a:pt x="9694" y="3411"/>
                    <a:pt x="9865" y="3789"/>
                    <a:pt x="10035" y="4168"/>
                  </a:cubicBezTo>
                  <a:cubicBezTo>
                    <a:pt x="10035" y="3789"/>
                    <a:pt x="10035" y="3032"/>
                    <a:pt x="10035" y="2653"/>
                  </a:cubicBezTo>
                  <a:cubicBezTo>
                    <a:pt x="11225" y="2653"/>
                    <a:pt x="11735" y="3032"/>
                    <a:pt x="12416" y="3032"/>
                  </a:cubicBezTo>
                  <a:cubicBezTo>
                    <a:pt x="13436" y="3032"/>
                    <a:pt x="14287" y="1137"/>
                    <a:pt x="14967" y="2653"/>
                  </a:cubicBezTo>
                  <a:cubicBezTo>
                    <a:pt x="14967" y="1137"/>
                    <a:pt x="15137" y="758"/>
                    <a:pt x="15307" y="0"/>
                  </a:cubicBezTo>
                  <a:cubicBezTo>
                    <a:pt x="15817" y="379"/>
                    <a:pt x="15817" y="758"/>
                    <a:pt x="16157" y="0"/>
                  </a:cubicBezTo>
                  <a:cubicBezTo>
                    <a:pt x="16157" y="2274"/>
                    <a:pt x="16668" y="2274"/>
                    <a:pt x="17518" y="2274"/>
                  </a:cubicBezTo>
                  <a:cubicBezTo>
                    <a:pt x="18198" y="2274"/>
                    <a:pt x="18539" y="1516"/>
                    <a:pt x="19219" y="1516"/>
                  </a:cubicBezTo>
                  <a:cubicBezTo>
                    <a:pt x="19049" y="1895"/>
                    <a:pt x="18709" y="2274"/>
                    <a:pt x="18709" y="3032"/>
                  </a:cubicBezTo>
                  <a:cubicBezTo>
                    <a:pt x="18709" y="7579"/>
                    <a:pt x="21600" y="6442"/>
                    <a:pt x="21600" y="11368"/>
                  </a:cubicBezTo>
                  <a:lnTo>
                    <a:pt x="21430" y="11368"/>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26" name="9Slide.vn 28"/>
            <p:cNvSpPr/>
            <p:nvPr/>
          </p:nvSpPr>
          <p:spPr>
            <a:xfrm>
              <a:off x="5477860" y="6040270"/>
              <a:ext cx="686139" cy="233963"/>
            </a:xfrm>
            <a:custGeom>
              <a:avLst/>
              <a:gdLst/>
              <a:ahLst/>
              <a:cxnLst>
                <a:cxn ang="0">
                  <a:pos x="wd2" y="hd2"/>
                </a:cxn>
                <a:cxn ang="5400000">
                  <a:pos x="wd2" y="hd2"/>
                </a:cxn>
                <a:cxn ang="10800000">
                  <a:pos x="wd2" y="hd2"/>
                </a:cxn>
                <a:cxn ang="16200000">
                  <a:pos x="wd2" y="hd2"/>
                </a:cxn>
              </a:cxnLst>
              <a:rect l="0" t="0" r="r" b="b"/>
              <a:pathLst>
                <a:path w="21600" h="21600" extrusionOk="0">
                  <a:moveTo>
                    <a:pt x="21600" y="19145"/>
                  </a:moveTo>
                  <a:cubicBezTo>
                    <a:pt x="21098" y="21600"/>
                    <a:pt x="19758" y="21600"/>
                    <a:pt x="18921" y="21600"/>
                  </a:cubicBezTo>
                  <a:cubicBezTo>
                    <a:pt x="17247" y="21600"/>
                    <a:pt x="16074" y="20127"/>
                    <a:pt x="14735" y="20127"/>
                  </a:cubicBezTo>
                  <a:cubicBezTo>
                    <a:pt x="14735" y="19636"/>
                    <a:pt x="14735" y="19145"/>
                    <a:pt x="14735" y="19145"/>
                  </a:cubicBezTo>
                  <a:cubicBezTo>
                    <a:pt x="15070" y="19145"/>
                    <a:pt x="15405" y="18164"/>
                    <a:pt x="15405" y="17182"/>
                  </a:cubicBezTo>
                  <a:cubicBezTo>
                    <a:pt x="14233" y="15709"/>
                    <a:pt x="13060" y="15709"/>
                    <a:pt x="12893" y="12273"/>
                  </a:cubicBezTo>
                  <a:cubicBezTo>
                    <a:pt x="12391" y="12273"/>
                    <a:pt x="12391" y="10800"/>
                    <a:pt x="12056" y="10800"/>
                  </a:cubicBezTo>
                  <a:cubicBezTo>
                    <a:pt x="11553" y="9818"/>
                    <a:pt x="11219" y="10309"/>
                    <a:pt x="10549" y="10309"/>
                  </a:cubicBezTo>
                  <a:cubicBezTo>
                    <a:pt x="9544" y="10309"/>
                    <a:pt x="9042" y="7364"/>
                    <a:pt x="8037" y="7364"/>
                  </a:cubicBezTo>
                  <a:cubicBezTo>
                    <a:pt x="5860" y="7364"/>
                    <a:pt x="5860" y="7364"/>
                    <a:pt x="5860" y="7364"/>
                  </a:cubicBezTo>
                  <a:cubicBezTo>
                    <a:pt x="5526" y="6382"/>
                    <a:pt x="5526" y="5400"/>
                    <a:pt x="5693" y="4909"/>
                  </a:cubicBezTo>
                  <a:cubicBezTo>
                    <a:pt x="5526" y="3927"/>
                    <a:pt x="5023" y="3927"/>
                    <a:pt x="4688" y="3927"/>
                  </a:cubicBezTo>
                  <a:cubicBezTo>
                    <a:pt x="3349" y="3927"/>
                    <a:pt x="1340" y="7364"/>
                    <a:pt x="670" y="9327"/>
                  </a:cubicBezTo>
                  <a:cubicBezTo>
                    <a:pt x="0" y="9327"/>
                    <a:pt x="0" y="9327"/>
                    <a:pt x="0" y="9327"/>
                  </a:cubicBezTo>
                  <a:cubicBezTo>
                    <a:pt x="1172" y="3436"/>
                    <a:pt x="2679" y="0"/>
                    <a:pt x="6028" y="0"/>
                  </a:cubicBezTo>
                  <a:cubicBezTo>
                    <a:pt x="9209" y="0"/>
                    <a:pt x="10716" y="5400"/>
                    <a:pt x="13060" y="5400"/>
                  </a:cubicBezTo>
                  <a:cubicBezTo>
                    <a:pt x="13563" y="5400"/>
                    <a:pt x="14233" y="7364"/>
                    <a:pt x="14400" y="7855"/>
                  </a:cubicBezTo>
                  <a:cubicBezTo>
                    <a:pt x="15405" y="10800"/>
                    <a:pt x="17247" y="13255"/>
                    <a:pt x="18921" y="13255"/>
                  </a:cubicBezTo>
                  <a:cubicBezTo>
                    <a:pt x="18921" y="13745"/>
                    <a:pt x="18753" y="14236"/>
                    <a:pt x="18921" y="14727"/>
                  </a:cubicBezTo>
                  <a:cubicBezTo>
                    <a:pt x="19926" y="14727"/>
                    <a:pt x="19926" y="14727"/>
                    <a:pt x="19926" y="14727"/>
                  </a:cubicBezTo>
                  <a:cubicBezTo>
                    <a:pt x="20763" y="15709"/>
                    <a:pt x="21098" y="18655"/>
                    <a:pt x="21600" y="19145"/>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27" name="9Slide.vn 29"/>
            <p:cNvSpPr/>
            <p:nvPr/>
          </p:nvSpPr>
          <p:spPr>
            <a:xfrm>
              <a:off x="5572344" y="6125756"/>
              <a:ext cx="35209" cy="39777"/>
            </a:xfrm>
            <a:custGeom>
              <a:avLst/>
              <a:gdLst/>
              <a:ahLst/>
              <a:cxnLst>
                <a:cxn ang="0">
                  <a:pos x="wd2" y="hd2"/>
                </a:cxn>
                <a:cxn ang="5400000">
                  <a:pos x="wd2" y="hd2"/>
                </a:cxn>
                <a:cxn ang="10800000">
                  <a:pos x="wd2" y="hd2"/>
                </a:cxn>
                <a:cxn ang="16200000">
                  <a:pos x="wd2" y="hd2"/>
                </a:cxn>
              </a:cxnLst>
              <a:rect l="0" t="0" r="r" b="b"/>
              <a:pathLst>
                <a:path w="19886" h="20100" extrusionOk="0">
                  <a:moveTo>
                    <a:pt x="18514" y="2700"/>
                  </a:moveTo>
                  <a:cubicBezTo>
                    <a:pt x="18514" y="8100"/>
                    <a:pt x="21600" y="13500"/>
                    <a:pt x="18514" y="18900"/>
                  </a:cubicBezTo>
                  <a:cubicBezTo>
                    <a:pt x="15429" y="18900"/>
                    <a:pt x="0" y="21600"/>
                    <a:pt x="0" y="18900"/>
                  </a:cubicBezTo>
                  <a:cubicBezTo>
                    <a:pt x="0" y="10800"/>
                    <a:pt x="6171" y="8100"/>
                    <a:pt x="12343" y="8100"/>
                  </a:cubicBezTo>
                  <a:cubicBezTo>
                    <a:pt x="12343" y="0"/>
                    <a:pt x="12343" y="0"/>
                    <a:pt x="12343" y="0"/>
                  </a:cubicBezTo>
                  <a:cubicBezTo>
                    <a:pt x="15429" y="0"/>
                    <a:pt x="15429" y="0"/>
                    <a:pt x="15429" y="0"/>
                  </a:cubicBezTo>
                  <a:lnTo>
                    <a:pt x="18514" y="2700"/>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28" name="9Slide.vn 30"/>
            <p:cNvSpPr/>
            <p:nvPr/>
          </p:nvSpPr>
          <p:spPr>
            <a:xfrm>
              <a:off x="5918788" y="6359718"/>
              <a:ext cx="112483" cy="53992"/>
            </a:xfrm>
            <a:custGeom>
              <a:avLst/>
              <a:gdLst/>
              <a:ahLst/>
              <a:cxnLst>
                <a:cxn ang="0">
                  <a:pos x="wd2" y="hd2"/>
                </a:cxn>
                <a:cxn ang="5400000">
                  <a:pos x="wd2" y="hd2"/>
                </a:cxn>
                <a:cxn ang="10800000">
                  <a:pos x="wd2" y="hd2"/>
                </a:cxn>
                <a:cxn ang="16200000">
                  <a:pos x="wd2" y="hd2"/>
                </a:cxn>
              </a:cxnLst>
              <a:rect l="0" t="0" r="r" b="b"/>
              <a:pathLst>
                <a:path w="21600" h="21600" extrusionOk="0">
                  <a:moveTo>
                    <a:pt x="17486" y="6480"/>
                  </a:moveTo>
                  <a:cubicBezTo>
                    <a:pt x="20571" y="8640"/>
                    <a:pt x="21600" y="10800"/>
                    <a:pt x="21600" y="15120"/>
                  </a:cubicBezTo>
                  <a:cubicBezTo>
                    <a:pt x="16457" y="17280"/>
                    <a:pt x="12343" y="21600"/>
                    <a:pt x="7200" y="21600"/>
                  </a:cubicBezTo>
                  <a:cubicBezTo>
                    <a:pt x="3086" y="21600"/>
                    <a:pt x="0" y="15120"/>
                    <a:pt x="0" y="6480"/>
                  </a:cubicBezTo>
                  <a:cubicBezTo>
                    <a:pt x="0" y="2160"/>
                    <a:pt x="2057" y="0"/>
                    <a:pt x="4114" y="0"/>
                  </a:cubicBezTo>
                  <a:cubicBezTo>
                    <a:pt x="9257" y="0"/>
                    <a:pt x="15429" y="6480"/>
                    <a:pt x="18514" y="8640"/>
                  </a:cubicBezTo>
                  <a:lnTo>
                    <a:pt x="17486" y="6480"/>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29" name="9Slide.vn 31"/>
            <p:cNvSpPr/>
            <p:nvPr/>
          </p:nvSpPr>
          <p:spPr>
            <a:xfrm>
              <a:off x="6168498" y="6258484"/>
              <a:ext cx="393687" cy="159726"/>
            </a:xfrm>
            <a:custGeom>
              <a:avLst/>
              <a:gdLst/>
              <a:ahLst/>
              <a:cxnLst>
                <a:cxn ang="0">
                  <a:pos x="wd2" y="hd2"/>
                </a:cxn>
                <a:cxn ang="5400000">
                  <a:pos x="wd2" y="hd2"/>
                </a:cxn>
                <a:cxn ang="10800000">
                  <a:pos x="wd2" y="hd2"/>
                </a:cxn>
                <a:cxn ang="16200000">
                  <a:pos x="wd2" y="hd2"/>
                </a:cxn>
              </a:cxnLst>
              <a:rect l="0" t="0" r="r" b="b"/>
              <a:pathLst>
                <a:path w="21600" h="21600" extrusionOk="0">
                  <a:moveTo>
                    <a:pt x="18389" y="7920"/>
                  </a:moveTo>
                  <a:cubicBezTo>
                    <a:pt x="19557" y="10800"/>
                    <a:pt x="20724" y="11520"/>
                    <a:pt x="21600" y="15120"/>
                  </a:cubicBezTo>
                  <a:cubicBezTo>
                    <a:pt x="16930" y="15120"/>
                    <a:pt x="16930" y="15120"/>
                    <a:pt x="16930" y="15120"/>
                  </a:cubicBezTo>
                  <a:cubicBezTo>
                    <a:pt x="16054" y="15840"/>
                    <a:pt x="15762" y="17280"/>
                    <a:pt x="14595" y="17280"/>
                  </a:cubicBezTo>
                  <a:cubicBezTo>
                    <a:pt x="14011" y="17280"/>
                    <a:pt x="14011" y="15840"/>
                    <a:pt x="13427" y="15840"/>
                  </a:cubicBezTo>
                  <a:cubicBezTo>
                    <a:pt x="11676" y="15840"/>
                    <a:pt x="11968" y="21600"/>
                    <a:pt x="10508" y="21600"/>
                  </a:cubicBezTo>
                  <a:cubicBezTo>
                    <a:pt x="9341" y="21600"/>
                    <a:pt x="9632" y="18720"/>
                    <a:pt x="9049" y="17280"/>
                  </a:cubicBezTo>
                  <a:cubicBezTo>
                    <a:pt x="7881" y="15840"/>
                    <a:pt x="4670" y="16560"/>
                    <a:pt x="3211" y="16560"/>
                  </a:cubicBezTo>
                  <a:cubicBezTo>
                    <a:pt x="2335" y="16560"/>
                    <a:pt x="2335" y="17280"/>
                    <a:pt x="1751" y="16560"/>
                  </a:cubicBezTo>
                  <a:cubicBezTo>
                    <a:pt x="1751" y="17280"/>
                    <a:pt x="1751" y="18000"/>
                    <a:pt x="1751" y="18720"/>
                  </a:cubicBezTo>
                  <a:cubicBezTo>
                    <a:pt x="876" y="18720"/>
                    <a:pt x="0" y="15840"/>
                    <a:pt x="0" y="13680"/>
                  </a:cubicBezTo>
                  <a:cubicBezTo>
                    <a:pt x="292" y="13680"/>
                    <a:pt x="584" y="12960"/>
                    <a:pt x="876" y="12960"/>
                  </a:cubicBezTo>
                  <a:cubicBezTo>
                    <a:pt x="3795" y="12960"/>
                    <a:pt x="4962" y="14400"/>
                    <a:pt x="6422" y="12240"/>
                  </a:cubicBezTo>
                  <a:cubicBezTo>
                    <a:pt x="5838" y="10800"/>
                    <a:pt x="5546" y="8640"/>
                    <a:pt x="5546" y="5760"/>
                  </a:cubicBezTo>
                  <a:cubicBezTo>
                    <a:pt x="4670" y="5760"/>
                    <a:pt x="3795" y="4320"/>
                    <a:pt x="3795" y="2160"/>
                  </a:cubicBezTo>
                  <a:cubicBezTo>
                    <a:pt x="3795" y="1440"/>
                    <a:pt x="4670" y="0"/>
                    <a:pt x="4962" y="0"/>
                  </a:cubicBezTo>
                  <a:cubicBezTo>
                    <a:pt x="6130" y="0"/>
                    <a:pt x="6714" y="2160"/>
                    <a:pt x="7881" y="2160"/>
                  </a:cubicBezTo>
                  <a:cubicBezTo>
                    <a:pt x="9632" y="2160"/>
                    <a:pt x="10508" y="720"/>
                    <a:pt x="11676" y="720"/>
                  </a:cubicBezTo>
                  <a:cubicBezTo>
                    <a:pt x="15762" y="720"/>
                    <a:pt x="16638" y="6480"/>
                    <a:pt x="18973" y="9360"/>
                  </a:cubicBezTo>
                  <a:lnTo>
                    <a:pt x="18389" y="7920"/>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0" name="9Slide.vn 32"/>
            <p:cNvSpPr/>
            <p:nvPr/>
          </p:nvSpPr>
          <p:spPr>
            <a:xfrm>
              <a:off x="5898542" y="5910457"/>
              <a:ext cx="31496" cy="44328"/>
            </a:xfrm>
            <a:custGeom>
              <a:avLst/>
              <a:gdLst/>
              <a:ahLst/>
              <a:cxnLst>
                <a:cxn ang="0">
                  <a:pos x="wd2" y="hd2"/>
                </a:cxn>
                <a:cxn ang="5400000">
                  <a:pos x="wd2" y="hd2"/>
                </a:cxn>
                <a:cxn ang="10800000">
                  <a:pos x="wd2" y="hd2"/>
                </a:cxn>
                <a:cxn ang="16200000">
                  <a:pos x="wd2" y="hd2"/>
                </a:cxn>
              </a:cxnLst>
              <a:rect l="0" t="0" r="r" b="b"/>
              <a:pathLst>
                <a:path w="21600" h="20267" extrusionOk="0">
                  <a:moveTo>
                    <a:pt x="7200" y="1067"/>
                  </a:moveTo>
                  <a:cubicBezTo>
                    <a:pt x="18000" y="1067"/>
                    <a:pt x="21600" y="8267"/>
                    <a:pt x="21600" y="15467"/>
                  </a:cubicBezTo>
                  <a:cubicBezTo>
                    <a:pt x="21600" y="17867"/>
                    <a:pt x="18000" y="20267"/>
                    <a:pt x="14400" y="20267"/>
                  </a:cubicBezTo>
                  <a:cubicBezTo>
                    <a:pt x="0" y="20267"/>
                    <a:pt x="0" y="8267"/>
                    <a:pt x="0" y="1067"/>
                  </a:cubicBezTo>
                  <a:cubicBezTo>
                    <a:pt x="0" y="-1333"/>
                    <a:pt x="3600" y="1067"/>
                    <a:pt x="7200" y="1067"/>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1" name="9Slide.vn 33"/>
            <p:cNvSpPr/>
            <p:nvPr/>
          </p:nvSpPr>
          <p:spPr>
            <a:xfrm>
              <a:off x="5860298" y="5776298"/>
              <a:ext cx="62990" cy="25401"/>
            </a:xfrm>
            <a:custGeom>
              <a:avLst/>
              <a:gdLst/>
              <a:ahLst/>
              <a:cxnLst>
                <a:cxn ang="0">
                  <a:pos x="wd2" y="hd2"/>
                </a:cxn>
                <a:cxn ang="5400000">
                  <a:pos x="wd2" y="hd2"/>
                </a:cxn>
                <a:cxn ang="10800000">
                  <a:pos x="wd2" y="hd2"/>
                </a:cxn>
                <a:cxn ang="16200000">
                  <a:pos x="wd2" y="hd2"/>
                </a:cxn>
              </a:cxnLst>
              <a:rect l="0" t="0" r="r" b="b"/>
              <a:pathLst>
                <a:path w="21600" h="18600" extrusionOk="0">
                  <a:moveTo>
                    <a:pt x="0" y="16200"/>
                  </a:moveTo>
                  <a:cubicBezTo>
                    <a:pt x="1800" y="10800"/>
                    <a:pt x="7200" y="0"/>
                    <a:pt x="10800" y="0"/>
                  </a:cubicBezTo>
                  <a:cubicBezTo>
                    <a:pt x="16200" y="0"/>
                    <a:pt x="19800" y="10800"/>
                    <a:pt x="21600" y="16200"/>
                  </a:cubicBezTo>
                  <a:cubicBezTo>
                    <a:pt x="12600" y="21600"/>
                    <a:pt x="5400" y="16200"/>
                    <a:pt x="0" y="162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2" name="9Slide.vn 34"/>
            <p:cNvSpPr/>
            <p:nvPr/>
          </p:nvSpPr>
          <p:spPr>
            <a:xfrm>
              <a:off x="5958955" y="580373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21600"/>
                    <a:pt x="0" y="5400"/>
                    <a:pt x="0" y="0"/>
                  </a:cubicBezTo>
                  <a:lnTo>
                    <a:pt x="21600" y="21600"/>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3" name="9Slide.vn 35"/>
            <p:cNvSpPr/>
            <p:nvPr/>
          </p:nvSpPr>
          <p:spPr>
            <a:xfrm>
              <a:off x="3176484" y="1482510"/>
              <a:ext cx="1219303" cy="638897"/>
            </a:xfrm>
            <a:custGeom>
              <a:avLst/>
              <a:gdLst/>
              <a:ahLst/>
              <a:cxnLst>
                <a:cxn ang="0">
                  <a:pos x="wd2" y="hd2"/>
                </a:cxn>
                <a:cxn ang="5400000">
                  <a:pos x="wd2" y="hd2"/>
                </a:cxn>
                <a:cxn ang="10800000">
                  <a:pos x="wd2" y="hd2"/>
                </a:cxn>
                <a:cxn ang="16200000">
                  <a:pos x="wd2" y="hd2"/>
                </a:cxn>
              </a:cxnLst>
              <a:rect l="0" t="0" r="r" b="b"/>
              <a:pathLst>
                <a:path w="21600" h="21600" extrusionOk="0">
                  <a:moveTo>
                    <a:pt x="19902" y="17100"/>
                  </a:moveTo>
                  <a:cubicBezTo>
                    <a:pt x="19619" y="17100"/>
                    <a:pt x="19431" y="17280"/>
                    <a:pt x="19431" y="17820"/>
                  </a:cubicBezTo>
                  <a:cubicBezTo>
                    <a:pt x="19431" y="18540"/>
                    <a:pt x="19808" y="18540"/>
                    <a:pt x="19997" y="18540"/>
                  </a:cubicBezTo>
                  <a:cubicBezTo>
                    <a:pt x="20091" y="19080"/>
                    <a:pt x="20279" y="19260"/>
                    <a:pt x="20374" y="19620"/>
                  </a:cubicBezTo>
                  <a:cubicBezTo>
                    <a:pt x="20091" y="21060"/>
                    <a:pt x="19148" y="21060"/>
                    <a:pt x="18110" y="21060"/>
                  </a:cubicBezTo>
                  <a:cubicBezTo>
                    <a:pt x="16507" y="21060"/>
                    <a:pt x="15941" y="18540"/>
                    <a:pt x="14714" y="18540"/>
                  </a:cubicBezTo>
                  <a:cubicBezTo>
                    <a:pt x="13960" y="18540"/>
                    <a:pt x="14243" y="19440"/>
                    <a:pt x="13677" y="19980"/>
                  </a:cubicBezTo>
                  <a:cubicBezTo>
                    <a:pt x="12545" y="21060"/>
                    <a:pt x="11507" y="20340"/>
                    <a:pt x="10659" y="21600"/>
                  </a:cubicBezTo>
                  <a:cubicBezTo>
                    <a:pt x="8866" y="21600"/>
                    <a:pt x="8112" y="21600"/>
                    <a:pt x="6980" y="21600"/>
                  </a:cubicBezTo>
                  <a:cubicBezTo>
                    <a:pt x="6225" y="21600"/>
                    <a:pt x="6697" y="20340"/>
                    <a:pt x="6225" y="19620"/>
                  </a:cubicBezTo>
                  <a:cubicBezTo>
                    <a:pt x="5754" y="19080"/>
                    <a:pt x="4528" y="19260"/>
                    <a:pt x="3962" y="19260"/>
                  </a:cubicBezTo>
                  <a:cubicBezTo>
                    <a:pt x="3018" y="19260"/>
                    <a:pt x="2358" y="17460"/>
                    <a:pt x="2075" y="16560"/>
                  </a:cubicBezTo>
                  <a:cubicBezTo>
                    <a:pt x="3018" y="15120"/>
                    <a:pt x="4339" y="14760"/>
                    <a:pt x="6037" y="14760"/>
                  </a:cubicBezTo>
                  <a:cubicBezTo>
                    <a:pt x="6603" y="14760"/>
                    <a:pt x="6886" y="14580"/>
                    <a:pt x="7357" y="14580"/>
                  </a:cubicBezTo>
                  <a:cubicBezTo>
                    <a:pt x="7074" y="14220"/>
                    <a:pt x="6791" y="13680"/>
                    <a:pt x="6320" y="13680"/>
                  </a:cubicBezTo>
                  <a:cubicBezTo>
                    <a:pt x="5565" y="13680"/>
                    <a:pt x="4622" y="13680"/>
                    <a:pt x="4150" y="13680"/>
                  </a:cubicBezTo>
                  <a:cubicBezTo>
                    <a:pt x="3301" y="13680"/>
                    <a:pt x="1038" y="14580"/>
                    <a:pt x="1038" y="12420"/>
                  </a:cubicBezTo>
                  <a:cubicBezTo>
                    <a:pt x="1038" y="10620"/>
                    <a:pt x="2169" y="11160"/>
                    <a:pt x="2641" y="10620"/>
                  </a:cubicBezTo>
                  <a:cubicBezTo>
                    <a:pt x="1981" y="10440"/>
                    <a:pt x="1792" y="10620"/>
                    <a:pt x="1226" y="10620"/>
                  </a:cubicBezTo>
                  <a:cubicBezTo>
                    <a:pt x="755" y="10620"/>
                    <a:pt x="0" y="9360"/>
                    <a:pt x="0" y="9000"/>
                  </a:cubicBezTo>
                  <a:cubicBezTo>
                    <a:pt x="0" y="5220"/>
                    <a:pt x="3679" y="2340"/>
                    <a:pt x="5188" y="2340"/>
                  </a:cubicBezTo>
                  <a:cubicBezTo>
                    <a:pt x="5754" y="2340"/>
                    <a:pt x="5754" y="4680"/>
                    <a:pt x="5942" y="5040"/>
                  </a:cubicBezTo>
                  <a:cubicBezTo>
                    <a:pt x="6225" y="4680"/>
                    <a:pt x="6508" y="3780"/>
                    <a:pt x="7169" y="3780"/>
                  </a:cubicBezTo>
                  <a:cubicBezTo>
                    <a:pt x="8300" y="3780"/>
                    <a:pt x="8772" y="4680"/>
                    <a:pt x="9055" y="6120"/>
                  </a:cubicBezTo>
                  <a:cubicBezTo>
                    <a:pt x="9432" y="5940"/>
                    <a:pt x="9810" y="5760"/>
                    <a:pt x="10281" y="5580"/>
                  </a:cubicBezTo>
                  <a:cubicBezTo>
                    <a:pt x="10187" y="4860"/>
                    <a:pt x="10093" y="4500"/>
                    <a:pt x="10093" y="4140"/>
                  </a:cubicBezTo>
                  <a:cubicBezTo>
                    <a:pt x="10941" y="4140"/>
                    <a:pt x="10941" y="4140"/>
                    <a:pt x="10941" y="4140"/>
                  </a:cubicBezTo>
                  <a:cubicBezTo>
                    <a:pt x="11507" y="4500"/>
                    <a:pt x="12073" y="5400"/>
                    <a:pt x="12356" y="6300"/>
                  </a:cubicBezTo>
                  <a:cubicBezTo>
                    <a:pt x="12545" y="7200"/>
                    <a:pt x="12262" y="9180"/>
                    <a:pt x="13017" y="9180"/>
                  </a:cubicBezTo>
                  <a:cubicBezTo>
                    <a:pt x="13300" y="9180"/>
                    <a:pt x="13300" y="8820"/>
                    <a:pt x="13583" y="8640"/>
                  </a:cubicBezTo>
                  <a:cubicBezTo>
                    <a:pt x="13205" y="7560"/>
                    <a:pt x="12639" y="3780"/>
                    <a:pt x="12639" y="3240"/>
                  </a:cubicBezTo>
                  <a:cubicBezTo>
                    <a:pt x="12639" y="2520"/>
                    <a:pt x="13017" y="2160"/>
                    <a:pt x="13300" y="2160"/>
                  </a:cubicBezTo>
                  <a:cubicBezTo>
                    <a:pt x="14054" y="2160"/>
                    <a:pt x="13866" y="2700"/>
                    <a:pt x="14526" y="2160"/>
                  </a:cubicBezTo>
                  <a:cubicBezTo>
                    <a:pt x="14431" y="1980"/>
                    <a:pt x="14431" y="1620"/>
                    <a:pt x="14431" y="1440"/>
                  </a:cubicBezTo>
                  <a:cubicBezTo>
                    <a:pt x="14431" y="540"/>
                    <a:pt x="14997" y="0"/>
                    <a:pt x="15658" y="0"/>
                  </a:cubicBezTo>
                  <a:cubicBezTo>
                    <a:pt x="16412" y="0"/>
                    <a:pt x="17167" y="540"/>
                    <a:pt x="17167" y="1800"/>
                  </a:cubicBezTo>
                  <a:cubicBezTo>
                    <a:pt x="17167" y="2880"/>
                    <a:pt x="16224" y="3600"/>
                    <a:pt x="16224" y="4320"/>
                  </a:cubicBezTo>
                  <a:cubicBezTo>
                    <a:pt x="16224" y="7200"/>
                    <a:pt x="17355" y="9000"/>
                    <a:pt x="17355" y="10980"/>
                  </a:cubicBezTo>
                  <a:cubicBezTo>
                    <a:pt x="17355" y="13500"/>
                    <a:pt x="20751" y="15300"/>
                    <a:pt x="21600" y="16380"/>
                  </a:cubicBezTo>
                  <a:cubicBezTo>
                    <a:pt x="20845" y="17280"/>
                    <a:pt x="20657" y="17100"/>
                    <a:pt x="19902" y="171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4" name="9Slide.vn 36"/>
            <p:cNvSpPr/>
            <p:nvPr/>
          </p:nvSpPr>
          <p:spPr>
            <a:xfrm>
              <a:off x="2731056" y="1386054"/>
              <a:ext cx="674892" cy="447400"/>
            </a:xfrm>
            <a:custGeom>
              <a:avLst/>
              <a:gdLst/>
              <a:ahLst/>
              <a:cxnLst>
                <a:cxn ang="0">
                  <a:pos x="wd2" y="hd2"/>
                </a:cxn>
                <a:cxn ang="5400000">
                  <a:pos x="wd2" y="hd2"/>
                </a:cxn>
                <a:cxn ang="10800000">
                  <a:pos x="wd2" y="hd2"/>
                </a:cxn>
                <a:cxn ang="16200000">
                  <a:pos x="wd2" y="hd2"/>
                </a:cxn>
              </a:cxnLst>
              <a:rect l="0" t="0" r="r" b="b"/>
              <a:pathLst>
                <a:path w="21600" h="21057" extrusionOk="0">
                  <a:moveTo>
                    <a:pt x="4592" y="19801"/>
                  </a:moveTo>
                  <a:cubicBezTo>
                    <a:pt x="4252" y="19801"/>
                    <a:pt x="3742" y="18294"/>
                    <a:pt x="3572" y="17541"/>
                  </a:cubicBezTo>
                  <a:cubicBezTo>
                    <a:pt x="2891" y="16536"/>
                    <a:pt x="0" y="16787"/>
                    <a:pt x="0" y="15531"/>
                  </a:cubicBezTo>
                  <a:cubicBezTo>
                    <a:pt x="0" y="11764"/>
                    <a:pt x="3572" y="8750"/>
                    <a:pt x="3572" y="4731"/>
                  </a:cubicBezTo>
                  <a:cubicBezTo>
                    <a:pt x="3572" y="3727"/>
                    <a:pt x="2551" y="2220"/>
                    <a:pt x="2551" y="964"/>
                  </a:cubicBezTo>
                  <a:cubicBezTo>
                    <a:pt x="4422" y="-292"/>
                    <a:pt x="5272" y="964"/>
                    <a:pt x="6973" y="964"/>
                  </a:cubicBezTo>
                  <a:cubicBezTo>
                    <a:pt x="7824" y="964"/>
                    <a:pt x="8674" y="-543"/>
                    <a:pt x="9865" y="210"/>
                  </a:cubicBezTo>
                  <a:cubicBezTo>
                    <a:pt x="11565" y="713"/>
                    <a:pt x="12246" y="2220"/>
                    <a:pt x="13946" y="2220"/>
                  </a:cubicBezTo>
                  <a:cubicBezTo>
                    <a:pt x="14627" y="3224"/>
                    <a:pt x="15477" y="1969"/>
                    <a:pt x="16498" y="1969"/>
                  </a:cubicBezTo>
                  <a:cubicBezTo>
                    <a:pt x="18028" y="1969"/>
                    <a:pt x="21600" y="4229"/>
                    <a:pt x="21600" y="6741"/>
                  </a:cubicBezTo>
                  <a:cubicBezTo>
                    <a:pt x="21600" y="7997"/>
                    <a:pt x="17688" y="8750"/>
                    <a:pt x="17008" y="9001"/>
                  </a:cubicBezTo>
                  <a:cubicBezTo>
                    <a:pt x="14627" y="10257"/>
                    <a:pt x="11395" y="14778"/>
                    <a:pt x="11395" y="17290"/>
                  </a:cubicBezTo>
                  <a:cubicBezTo>
                    <a:pt x="11395" y="18294"/>
                    <a:pt x="6293" y="21057"/>
                    <a:pt x="5783" y="21057"/>
                  </a:cubicBezTo>
                  <a:cubicBezTo>
                    <a:pt x="5272" y="21057"/>
                    <a:pt x="4932" y="19801"/>
                    <a:pt x="4592" y="19801"/>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5" name="9Slide.vn 37"/>
            <p:cNvSpPr/>
            <p:nvPr/>
          </p:nvSpPr>
          <p:spPr>
            <a:xfrm>
              <a:off x="3268718" y="1066326"/>
              <a:ext cx="814369" cy="339697"/>
            </a:xfrm>
            <a:custGeom>
              <a:avLst/>
              <a:gdLst/>
              <a:ahLst/>
              <a:cxnLst>
                <a:cxn ang="0">
                  <a:pos x="wd2" y="hd2"/>
                </a:cxn>
                <a:cxn ang="5400000">
                  <a:pos x="wd2" y="hd2"/>
                </a:cxn>
                <a:cxn ang="10800000">
                  <a:pos x="wd2" y="hd2"/>
                </a:cxn>
                <a:cxn ang="16200000">
                  <a:pos x="wd2" y="hd2"/>
                </a:cxn>
              </a:cxnLst>
              <a:rect l="0" t="0" r="r" b="b"/>
              <a:pathLst>
                <a:path w="21600" h="21600" extrusionOk="0">
                  <a:moveTo>
                    <a:pt x="7482" y="21600"/>
                  </a:moveTo>
                  <a:cubicBezTo>
                    <a:pt x="6635" y="21600"/>
                    <a:pt x="5647" y="20250"/>
                    <a:pt x="5647" y="19237"/>
                  </a:cubicBezTo>
                  <a:cubicBezTo>
                    <a:pt x="5647" y="17213"/>
                    <a:pt x="6635" y="17550"/>
                    <a:pt x="7482" y="17550"/>
                  </a:cubicBezTo>
                  <a:cubicBezTo>
                    <a:pt x="7059" y="16200"/>
                    <a:pt x="6494" y="15525"/>
                    <a:pt x="6353" y="14175"/>
                  </a:cubicBezTo>
                  <a:cubicBezTo>
                    <a:pt x="5929" y="14175"/>
                    <a:pt x="5647" y="15188"/>
                    <a:pt x="5647" y="16200"/>
                  </a:cubicBezTo>
                  <a:cubicBezTo>
                    <a:pt x="4659" y="16200"/>
                    <a:pt x="3812" y="17213"/>
                    <a:pt x="3106" y="17213"/>
                  </a:cubicBezTo>
                  <a:cubicBezTo>
                    <a:pt x="2259" y="17213"/>
                    <a:pt x="1412" y="16200"/>
                    <a:pt x="988" y="16200"/>
                  </a:cubicBezTo>
                  <a:cubicBezTo>
                    <a:pt x="424" y="16200"/>
                    <a:pt x="0" y="15188"/>
                    <a:pt x="0" y="13838"/>
                  </a:cubicBezTo>
                  <a:cubicBezTo>
                    <a:pt x="0" y="12487"/>
                    <a:pt x="282" y="12825"/>
                    <a:pt x="0" y="11475"/>
                  </a:cubicBezTo>
                  <a:cubicBezTo>
                    <a:pt x="706" y="11475"/>
                    <a:pt x="988" y="10125"/>
                    <a:pt x="1553" y="10125"/>
                  </a:cubicBezTo>
                  <a:cubicBezTo>
                    <a:pt x="2824" y="10125"/>
                    <a:pt x="3388" y="11475"/>
                    <a:pt x="4376" y="11475"/>
                  </a:cubicBezTo>
                  <a:cubicBezTo>
                    <a:pt x="3247" y="11475"/>
                    <a:pt x="2400" y="10463"/>
                    <a:pt x="1553" y="9788"/>
                  </a:cubicBezTo>
                  <a:cubicBezTo>
                    <a:pt x="1553" y="7425"/>
                    <a:pt x="1553" y="7425"/>
                    <a:pt x="1553" y="7425"/>
                  </a:cubicBezTo>
                  <a:cubicBezTo>
                    <a:pt x="2118" y="7425"/>
                    <a:pt x="2682" y="7425"/>
                    <a:pt x="2682" y="7425"/>
                  </a:cubicBezTo>
                  <a:cubicBezTo>
                    <a:pt x="2824" y="7425"/>
                    <a:pt x="4800" y="8438"/>
                    <a:pt x="5365" y="8438"/>
                  </a:cubicBezTo>
                  <a:cubicBezTo>
                    <a:pt x="4235" y="8100"/>
                    <a:pt x="3106" y="8100"/>
                    <a:pt x="2259" y="7088"/>
                  </a:cubicBezTo>
                  <a:cubicBezTo>
                    <a:pt x="2541" y="6075"/>
                    <a:pt x="3106" y="5400"/>
                    <a:pt x="3529" y="5400"/>
                  </a:cubicBezTo>
                  <a:cubicBezTo>
                    <a:pt x="4376" y="5400"/>
                    <a:pt x="4518" y="5738"/>
                    <a:pt x="5082" y="5738"/>
                  </a:cubicBezTo>
                  <a:cubicBezTo>
                    <a:pt x="4376" y="5738"/>
                    <a:pt x="3247" y="5738"/>
                    <a:pt x="3247" y="3713"/>
                  </a:cubicBezTo>
                  <a:cubicBezTo>
                    <a:pt x="4376" y="3375"/>
                    <a:pt x="4659" y="3713"/>
                    <a:pt x="5224" y="3713"/>
                  </a:cubicBezTo>
                  <a:cubicBezTo>
                    <a:pt x="5506" y="3713"/>
                    <a:pt x="6212" y="4388"/>
                    <a:pt x="6353" y="6075"/>
                  </a:cubicBezTo>
                  <a:cubicBezTo>
                    <a:pt x="7059" y="6075"/>
                    <a:pt x="7624" y="6075"/>
                    <a:pt x="7765" y="6075"/>
                  </a:cubicBezTo>
                  <a:cubicBezTo>
                    <a:pt x="9600" y="6075"/>
                    <a:pt x="10871" y="11475"/>
                    <a:pt x="13553" y="11475"/>
                  </a:cubicBezTo>
                  <a:cubicBezTo>
                    <a:pt x="14400" y="11475"/>
                    <a:pt x="14682" y="11137"/>
                    <a:pt x="14965" y="9788"/>
                  </a:cubicBezTo>
                  <a:cubicBezTo>
                    <a:pt x="14259" y="9788"/>
                    <a:pt x="13976" y="9450"/>
                    <a:pt x="13694" y="9450"/>
                  </a:cubicBezTo>
                  <a:cubicBezTo>
                    <a:pt x="13694" y="9113"/>
                    <a:pt x="14118" y="8775"/>
                    <a:pt x="14259" y="8775"/>
                  </a:cubicBezTo>
                  <a:cubicBezTo>
                    <a:pt x="14259" y="6750"/>
                    <a:pt x="14259" y="6750"/>
                    <a:pt x="14259" y="6750"/>
                  </a:cubicBezTo>
                  <a:cubicBezTo>
                    <a:pt x="13835" y="6750"/>
                    <a:pt x="12706" y="5738"/>
                    <a:pt x="12706" y="4725"/>
                  </a:cubicBezTo>
                  <a:cubicBezTo>
                    <a:pt x="12706" y="2363"/>
                    <a:pt x="14400" y="1013"/>
                    <a:pt x="14965" y="0"/>
                  </a:cubicBezTo>
                  <a:cubicBezTo>
                    <a:pt x="15388" y="338"/>
                    <a:pt x="15671" y="1013"/>
                    <a:pt x="16094" y="1013"/>
                  </a:cubicBezTo>
                  <a:cubicBezTo>
                    <a:pt x="16094" y="2025"/>
                    <a:pt x="16094" y="2363"/>
                    <a:pt x="16094" y="2700"/>
                  </a:cubicBezTo>
                  <a:cubicBezTo>
                    <a:pt x="16094" y="5063"/>
                    <a:pt x="17365" y="8100"/>
                    <a:pt x="18494" y="8100"/>
                  </a:cubicBezTo>
                  <a:cubicBezTo>
                    <a:pt x="19059" y="8100"/>
                    <a:pt x="19341" y="6413"/>
                    <a:pt x="20188" y="6413"/>
                  </a:cubicBezTo>
                  <a:cubicBezTo>
                    <a:pt x="20894" y="6413"/>
                    <a:pt x="21600" y="8438"/>
                    <a:pt x="21600" y="10125"/>
                  </a:cubicBezTo>
                  <a:cubicBezTo>
                    <a:pt x="21600" y="12150"/>
                    <a:pt x="20047" y="16538"/>
                    <a:pt x="19482" y="17213"/>
                  </a:cubicBezTo>
                  <a:cubicBezTo>
                    <a:pt x="19200" y="17213"/>
                    <a:pt x="15529" y="16200"/>
                    <a:pt x="15529" y="16875"/>
                  </a:cubicBezTo>
                  <a:cubicBezTo>
                    <a:pt x="15529" y="17213"/>
                    <a:pt x="11576" y="19237"/>
                    <a:pt x="11435" y="19237"/>
                  </a:cubicBezTo>
                  <a:cubicBezTo>
                    <a:pt x="10165" y="20587"/>
                    <a:pt x="8894" y="21600"/>
                    <a:pt x="7482"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6" name="9Slide.vn 38"/>
            <p:cNvSpPr/>
            <p:nvPr/>
          </p:nvSpPr>
          <p:spPr>
            <a:xfrm>
              <a:off x="3151737" y="1183307"/>
              <a:ext cx="110233" cy="85488"/>
            </a:xfrm>
            <a:custGeom>
              <a:avLst/>
              <a:gdLst/>
              <a:ahLst/>
              <a:cxnLst>
                <a:cxn ang="0">
                  <a:pos x="wd2" y="hd2"/>
                </a:cxn>
                <a:cxn ang="5400000">
                  <a:pos x="wd2" y="hd2"/>
                </a:cxn>
                <a:cxn ang="10800000">
                  <a:pos x="wd2" y="hd2"/>
                </a:cxn>
                <a:cxn ang="16200000">
                  <a:pos x="wd2" y="hd2"/>
                </a:cxn>
              </a:cxnLst>
              <a:rect l="0" t="0" r="r" b="b"/>
              <a:pathLst>
                <a:path w="21600" h="21600" extrusionOk="0">
                  <a:moveTo>
                    <a:pt x="8229" y="21600"/>
                  </a:moveTo>
                  <a:cubicBezTo>
                    <a:pt x="4114" y="21600"/>
                    <a:pt x="0" y="17550"/>
                    <a:pt x="0" y="13500"/>
                  </a:cubicBezTo>
                  <a:cubicBezTo>
                    <a:pt x="0" y="4050"/>
                    <a:pt x="17486" y="0"/>
                    <a:pt x="21600" y="0"/>
                  </a:cubicBezTo>
                  <a:cubicBezTo>
                    <a:pt x="20571" y="8100"/>
                    <a:pt x="13371" y="21600"/>
                    <a:pt x="8229"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7" name="9Slide.vn 39"/>
            <p:cNvSpPr/>
            <p:nvPr/>
          </p:nvSpPr>
          <p:spPr>
            <a:xfrm>
              <a:off x="3448689" y="1066326"/>
              <a:ext cx="80988" cy="31496"/>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cubicBezTo>
                    <a:pt x="4320" y="21600"/>
                    <a:pt x="0" y="14400"/>
                    <a:pt x="0" y="0"/>
                  </a:cubicBezTo>
                  <a:cubicBezTo>
                    <a:pt x="21600" y="0"/>
                    <a:pt x="21600" y="0"/>
                    <a:pt x="21600" y="0"/>
                  </a:cubicBezTo>
                  <a:cubicBezTo>
                    <a:pt x="21600" y="21600"/>
                    <a:pt x="21600" y="21600"/>
                    <a:pt x="21600" y="21600"/>
                  </a:cubicBezTo>
                  <a:cubicBezTo>
                    <a:pt x="18720" y="21600"/>
                    <a:pt x="7200" y="21600"/>
                    <a:pt x="7200"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8" name="9Slide.vn 40"/>
            <p:cNvSpPr/>
            <p:nvPr/>
          </p:nvSpPr>
          <p:spPr>
            <a:xfrm>
              <a:off x="2922274" y="982777"/>
              <a:ext cx="463426" cy="238776"/>
            </a:xfrm>
            <a:custGeom>
              <a:avLst/>
              <a:gdLst/>
              <a:ahLst/>
              <a:cxnLst>
                <a:cxn ang="0">
                  <a:pos x="wd2" y="hd2"/>
                </a:cxn>
                <a:cxn ang="5400000">
                  <a:pos x="wd2" y="hd2"/>
                </a:cxn>
                <a:cxn ang="10800000">
                  <a:pos x="wd2" y="hd2"/>
                </a:cxn>
                <a:cxn ang="16200000">
                  <a:pos x="wd2" y="hd2"/>
                </a:cxn>
              </a:cxnLst>
              <a:rect l="0" t="0" r="r" b="b"/>
              <a:pathLst>
                <a:path w="21600" h="19764" extrusionOk="0">
                  <a:moveTo>
                    <a:pt x="21600" y="1691"/>
                  </a:moveTo>
                  <a:cubicBezTo>
                    <a:pt x="21600" y="3013"/>
                    <a:pt x="20855" y="4335"/>
                    <a:pt x="20110" y="4776"/>
                  </a:cubicBezTo>
                  <a:cubicBezTo>
                    <a:pt x="20359" y="6980"/>
                    <a:pt x="21103" y="6980"/>
                    <a:pt x="21103" y="8744"/>
                  </a:cubicBezTo>
                  <a:cubicBezTo>
                    <a:pt x="16386" y="14915"/>
                    <a:pt x="16386" y="14915"/>
                    <a:pt x="16386" y="14915"/>
                  </a:cubicBezTo>
                  <a:cubicBezTo>
                    <a:pt x="14648" y="14915"/>
                    <a:pt x="14648" y="10507"/>
                    <a:pt x="13655" y="9625"/>
                  </a:cubicBezTo>
                  <a:cubicBezTo>
                    <a:pt x="13407" y="12711"/>
                    <a:pt x="11917" y="15797"/>
                    <a:pt x="9931" y="15356"/>
                  </a:cubicBezTo>
                  <a:cubicBezTo>
                    <a:pt x="9683" y="17560"/>
                    <a:pt x="8938" y="19764"/>
                    <a:pt x="7697" y="19764"/>
                  </a:cubicBezTo>
                  <a:cubicBezTo>
                    <a:pt x="6952" y="19764"/>
                    <a:pt x="6207" y="17560"/>
                    <a:pt x="5959" y="16678"/>
                  </a:cubicBezTo>
                  <a:cubicBezTo>
                    <a:pt x="4717" y="18001"/>
                    <a:pt x="3972" y="16678"/>
                    <a:pt x="2979" y="16678"/>
                  </a:cubicBezTo>
                  <a:cubicBezTo>
                    <a:pt x="2234" y="16678"/>
                    <a:pt x="1986" y="18001"/>
                    <a:pt x="993" y="18442"/>
                  </a:cubicBezTo>
                  <a:cubicBezTo>
                    <a:pt x="745" y="17119"/>
                    <a:pt x="0" y="16237"/>
                    <a:pt x="0" y="15356"/>
                  </a:cubicBezTo>
                  <a:cubicBezTo>
                    <a:pt x="0" y="14915"/>
                    <a:pt x="1986" y="12270"/>
                    <a:pt x="2234" y="11829"/>
                  </a:cubicBezTo>
                  <a:cubicBezTo>
                    <a:pt x="3972" y="10507"/>
                    <a:pt x="5710" y="10066"/>
                    <a:pt x="7448" y="8303"/>
                  </a:cubicBezTo>
                  <a:cubicBezTo>
                    <a:pt x="9683" y="6099"/>
                    <a:pt x="10179" y="809"/>
                    <a:pt x="13159" y="809"/>
                  </a:cubicBezTo>
                  <a:cubicBezTo>
                    <a:pt x="13903" y="809"/>
                    <a:pt x="14152" y="1250"/>
                    <a:pt x="15145" y="1250"/>
                  </a:cubicBezTo>
                  <a:cubicBezTo>
                    <a:pt x="15145" y="1250"/>
                    <a:pt x="21600" y="-1836"/>
                    <a:pt x="21600" y="1691"/>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39" name="9Slide.vn 41"/>
            <p:cNvSpPr/>
            <p:nvPr/>
          </p:nvSpPr>
          <p:spPr>
            <a:xfrm>
              <a:off x="3538675" y="794121"/>
              <a:ext cx="267706" cy="85487"/>
            </a:xfrm>
            <a:custGeom>
              <a:avLst/>
              <a:gdLst/>
              <a:ahLst/>
              <a:cxnLst>
                <a:cxn ang="0">
                  <a:pos x="wd2" y="hd2"/>
                </a:cxn>
                <a:cxn ang="5400000">
                  <a:pos x="wd2" y="hd2"/>
                </a:cxn>
                <a:cxn ang="10800000">
                  <a:pos x="wd2" y="hd2"/>
                </a:cxn>
                <a:cxn ang="16200000">
                  <a:pos x="wd2" y="hd2"/>
                </a:cxn>
              </a:cxnLst>
              <a:rect l="0" t="0" r="r" b="b"/>
              <a:pathLst>
                <a:path w="21600" h="21600" extrusionOk="0">
                  <a:moveTo>
                    <a:pt x="8640" y="21600"/>
                  </a:moveTo>
                  <a:cubicBezTo>
                    <a:pt x="6480" y="21600"/>
                    <a:pt x="5616" y="16200"/>
                    <a:pt x="3888" y="16200"/>
                  </a:cubicBezTo>
                  <a:cubicBezTo>
                    <a:pt x="2160" y="16200"/>
                    <a:pt x="1728" y="20250"/>
                    <a:pt x="0" y="21600"/>
                  </a:cubicBezTo>
                  <a:cubicBezTo>
                    <a:pt x="0" y="13500"/>
                    <a:pt x="11232" y="0"/>
                    <a:pt x="13824" y="0"/>
                  </a:cubicBezTo>
                  <a:cubicBezTo>
                    <a:pt x="17712" y="0"/>
                    <a:pt x="21168" y="8100"/>
                    <a:pt x="21600" y="14850"/>
                  </a:cubicBezTo>
                  <a:cubicBezTo>
                    <a:pt x="20304" y="17550"/>
                    <a:pt x="19008" y="21600"/>
                    <a:pt x="16848" y="21600"/>
                  </a:cubicBezTo>
                  <a:cubicBezTo>
                    <a:pt x="11664" y="21600"/>
                    <a:pt x="12528" y="21600"/>
                    <a:pt x="8640"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0" name="9Slide.vn 42"/>
            <p:cNvSpPr/>
            <p:nvPr/>
          </p:nvSpPr>
          <p:spPr>
            <a:xfrm>
              <a:off x="3549923" y="890855"/>
              <a:ext cx="229464" cy="121481"/>
            </a:xfrm>
            <a:custGeom>
              <a:avLst/>
              <a:gdLst/>
              <a:ahLst/>
              <a:cxnLst>
                <a:cxn ang="0">
                  <a:pos x="wd2" y="hd2"/>
                </a:cxn>
                <a:cxn ang="5400000">
                  <a:pos x="wd2" y="hd2"/>
                </a:cxn>
                <a:cxn ang="10800000">
                  <a:pos x="wd2" y="hd2"/>
                </a:cxn>
                <a:cxn ang="16200000">
                  <a:pos x="wd2" y="hd2"/>
                </a:cxn>
              </a:cxnLst>
              <a:rect l="0" t="0" r="r" b="b"/>
              <a:pathLst>
                <a:path w="21600" h="21600" extrusionOk="0">
                  <a:moveTo>
                    <a:pt x="18586" y="8452"/>
                  </a:moveTo>
                  <a:cubicBezTo>
                    <a:pt x="18586" y="17843"/>
                    <a:pt x="11553" y="21600"/>
                    <a:pt x="6530" y="21600"/>
                  </a:cubicBezTo>
                  <a:cubicBezTo>
                    <a:pt x="3516" y="21600"/>
                    <a:pt x="0" y="14087"/>
                    <a:pt x="0" y="10330"/>
                  </a:cubicBezTo>
                  <a:cubicBezTo>
                    <a:pt x="0" y="939"/>
                    <a:pt x="13060" y="0"/>
                    <a:pt x="17581" y="0"/>
                  </a:cubicBezTo>
                  <a:cubicBezTo>
                    <a:pt x="20093" y="0"/>
                    <a:pt x="21098" y="1878"/>
                    <a:pt x="21600" y="3757"/>
                  </a:cubicBezTo>
                  <a:cubicBezTo>
                    <a:pt x="19088" y="7513"/>
                    <a:pt x="15572" y="8452"/>
                    <a:pt x="12056" y="8452"/>
                  </a:cubicBezTo>
                  <a:lnTo>
                    <a:pt x="18586" y="8452"/>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1" name="9Slide.vn 43"/>
            <p:cNvSpPr/>
            <p:nvPr/>
          </p:nvSpPr>
          <p:spPr>
            <a:xfrm>
              <a:off x="3437442" y="901582"/>
              <a:ext cx="76488" cy="63513"/>
            </a:xfrm>
            <a:custGeom>
              <a:avLst/>
              <a:gdLst/>
              <a:ahLst/>
              <a:cxnLst>
                <a:cxn ang="0">
                  <a:pos x="wd2" y="hd2"/>
                </a:cxn>
                <a:cxn ang="5400000">
                  <a:pos x="wd2" y="hd2"/>
                </a:cxn>
                <a:cxn ang="10800000">
                  <a:pos x="wd2" y="hd2"/>
                </a:cxn>
                <a:cxn ang="16200000">
                  <a:pos x="wd2" y="hd2"/>
                </a:cxn>
              </a:cxnLst>
              <a:rect l="0" t="0" r="r" b="b"/>
              <a:pathLst>
                <a:path w="21600" h="14182" extrusionOk="0">
                  <a:moveTo>
                    <a:pt x="21600" y="8182"/>
                  </a:moveTo>
                  <a:cubicBezTo>
                    <a:pt x="20057" y="10582"/>
                    <a:pt x="16971" y="14182"/>
                    <a:pt x="12343" y="14182"/>
                  </a:cubicBezTo>
                  <a:cubicBezTo>
                    <a:pt x="6171" y="14182"/>
                    <a:pt x="0" y="8182"/>
                    <a:pt x="0" y="5782"/>
                  </a:cubicBezTo>
                  <a:cubicBezTo>
                    <a:pt x="0" y="-7418"/>
                    <a:pt x="18514" y="5782"/>
                    <a:pt x="21600" y="8182"/>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2" name="9Slide.vn 44"/>
            <p:cNvSpPr/>
            <p:nvPr/>
          </p:nvSpPr>
          <p:spPr>
            <a:xfrm>
              <a:off x="4294552" y="1485041"/>
              <a:ext cx="393686" cy="316918"/>
            </a:xfrm>
            <a:custGeom>
              <a:avLst/>
              <a:gdLst/>
              <a:ahLst/>
              <a:cxnLst>
                <a:cxn ang="0">
                  <a:pos x="wd2" y="hd2"/>
                </a:cxn>
                <a:cxn ang="5400000">
                  <a:pos x="wd2" y="hd2"/>
                </a:cxn>
                <a:cxn ang="10800000">
                  <a:pos x="wd2" y="hd2"/>
                </a:cxn>
                <a:cxn ang="16200000">
                  <a:pos x="wd2" y="hd2"/>
                </a:cxn>
              </a:cxnLst>
              <a:rect l="0" t="0" r="r" b="b"/>
              <a:pathLst>
                <a:path w="21600" h="20985" extrusionOk="0">
                  <a:moveTo>
                    <a:pt x="18973" y="7529"/>
                  </a:moveTo>
                  <a:cubicBezTo>
                    <a:pt x="18973" y="9654"/>
                    <a:pt x="18681" y="8237"/>
                    <a:pt x="18681" y="9654"/>
                  </a:cubicBezTo>
                  <a:cubicBezTo>
                    <a:pt x="19265" y="10008"/>
                    <a:pt x="20724" y="10362"/>
                    <a:pt x="21600" y="10716"/>
                  </a:cubicBezTo>
                  <a:cubicBezTo>
                    <a:pt x="21016" y="18860"/>
                    <a:pt x="20724" y="16736"/>
                    <a:pt x="16638" y="18506"/>
                  </a:cubicBezTo>
                  <a:cubicBezTo>
                    <a:pt x="15470" y="19215"/>
                    <a:pt x="15178" y="20985"/>
                    <a:pt x="14011" y="20985"/>
                  </a:cubicBezTo>
                  <a:cubicBezTo>
                    <a:pt x="12259" y="20985"/>
                    <a:pt x="11968" y="19215"/>
                    <a:pt x="11092" y="18152"/>
                  </a:cubicBezTo>
                  <a:cubicBezTo>
                    <a:pt x="7589" y="13903"/>
                    <a:pt x="3795" y="14611"/>
                    <a:pt x="0" y="10008"/>
                  </a:cubicBezTo>
                  <a:cubicBezTo>
                    <a:pt x="0" y="7529"/>
                    <a:pt x="0" y="7529"/>
                    <a:pt x="0" y="7529"/>
                  </a:cubicBezTo>
                  <a:cubicBezTo>
                    <a:pt x="1751" y="7529"/>
                    <a:pt x="3503" y="9300"/>
                    <a:pt x="5838" y="9300"/>
                  </a:cubicBezTo>
                  <a:cubicBezTo>
                    <a:pt x="7005" y="9300"/>
                    <a:pt x="6714" y="9300"/>
                    <a:pt x="7589" y="9300"/>
                  </a:cubicBezTo>
                  <a:cubicBezTo>
                    <a:pt x="7589" y="5051"/>
                    <a:pt x="7589" y="5051"/>
                    <a:pt x="7589" y="5051"/>
                  </a:cubicBezTo>
                  <a:cubicBezTo>
                    <a:pt x="5838" y="4696"/>
                    <a:pt x="3503" y="5051"/>
                    <a:pt x="3503" y="3280"/>
                  </a:cubicBezTo>
                  <a:cubicBezTo>
                    <a:pt x="3503" y="2572"/>
                    <a:pt x="4378" y="2572"/>
                    <a:pt x="4378" y="1864"/>
                  </a:cubicBezTo>
                  <a:cubicBezTo>
                    <a:pt x="6422" y="-615"/>
                    <a:pt x="9341" y="93"/>
                    <a:pt x="11968" y="93"/>
                  </a:cubicBezTo>
                  <a:cubicBezTo>
                    <a:pt x="14303" y="93"/>
                    <a:pt x="17222" y="93"/>
                    <a:pt x="17222" y="93"/>
                  </a:cubicBezTo>
                  <a:cubicBezTo>
                    <a:pt x="17514" y="93"/>
                    <a:pt x="18389" y="801"/>
                    <a:pt x="18389" y="1510"/>
                  </a:cubicBezTo>
                  <a:cubicBezTo>
                    <a:pt x="18389" y="4696"/>
                    <a:pt x="15178" y="6113"/>
                    <a:pt x="14303" y="7175"/>
                  </a:cubicBezTo>
                  <a:cubicBezTo>
                    <a:pt x="15470" y="7175"/>
                    <a:pt x="18973" y="5759"/>
                    <a:pt x="18973" y="7529"/>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3" name="9Slide.vn 45"/>
            <p:cNvSpPr/>
            <p:nvPr/>
          </p:nvSpPr>
          <p:spPr>
            <a:xfrm>
              <a:off x="4150575" y="1097310"/>
              <a:ext cx="443179" cy="225249"/>
            </a:xfrm>
            <a:custGeom>
              <a:avLst/>
              <a:gdLst/>
              <a:ahLst/>
              <a:cxnLst>
                <a:cxn ang="0">
                  <a:pos x="wd2" y="hd2"/>
                </a:cxn>
                <a:cxn ang="5400000">
                  <a:pos x="wd2" y="hd2"/>
                </a:cxn>
                <a:cxn ang="10800000">
                  <a:pos x="wd2" y="hd2"/>
                </a:cxn>
                <a:cxn ang="16200000">
                  <a:pos x="wd2" y="hd2"/>
                </a:cxn>
              </a:cxnLst>
              <a:rect l="0" t="0" r="r" b="b"/>
              <a:pathLst>
                <a:path w="21600" h="20795" extrusionOk="0">
                  <a:moveTo>
                    <a:pt x="1041" y="5032"/>
                  </a:moveTo>
                  <a:cubicBezTo>
                    <a:pt x="781" y="4050"/>
                    <a:pt x="0" y="2577"/>
                    <a:pt x="0" y="614"/>
                  </a:cubicBezTo>
                  <a:cubicBezTo>
                    <a:pt x="520" y="614"/>
                    <a:pt x="781" y="614"/>
                    <a:pt x="1301" y="614"/>
                  </a:cubicBezTo>
                  <a:cubicBezTo>
                    <a:pt x="4684" y="614"/>
                    <a:pt x="6246" y="11414"/>
                    <a:pt x="9889" y="9450"/>
                  </a:cubicBezTo>
                  <a:cubicBezTo>
                    <a:pt x="8848" y="8468"/>
                    <a:pt x="8067" y="6996"/>
                    <a:pt x="7547" y="6014"/>
                  </a:cubicBezTo>
                  <a:cubicBezTo>
                    <a:pt x="7547" y="3559"/>
                    <a:pt x="7547" y="3559"/>
                    <a:pt x="7547" y="3559"/>
                  </a:cubicBezTo>
                  <a:cubicBezTo>
                    <a:pt x="10149" y="3559"/>
                    <a:pt x="10930" y="7977"/>
                    <a:pt x="13793" y="7977"/>
                  </a:cubicBezTo>
                  <a:cubicBezTo>
                    <a:pt x="13793" y="3559"/>
                    <a:pt x="13793" y="3559"/>
                    <a:pt x="13793" y="3559"/>
                  </a:cubicBezTo>
                  <a:cubicBezTo>
                    <a:pt x="11971" y="3559"/>
                    <a:pt x="10410" y="3559"/>
                    <a:pt x="9889" y="614"/>
                  </a:cubicBezTo>
                  <a:cubicBezTo>
                    <a:pt x="10670" y="-368"/>
                    <a:pt x="11190" y="123"/>
                    <a:pt x="11971" y="123"/>
                  </a:cubicBezTo>
                  <a:cubicBezTo>
                    <a:pt x="13793" y="123"/>
                    <a:pt x="14834" y="2087"/>
                    <a:pt x="16916" y="2087"/>
                  </a:cubicBezTo>
                  <a:cubicBezTo>
                    <a:pt x="17957" y="2087"/>
                    <a:pt x="18477" y="614"/>
                    <a:pt x="19258" y="614"/>
                  </a:cubicBezTo>
                  <a:cubicBezTo>
                    <a:pt x="21340" y="614"/>
                    <a:pt x="21600" y="2577"/>
                    <a:pt x="21600" y="6014"/>
                  </a:cubicBezTo>
                  <a:cubicBezTo>
                    <a:pt x="21600" y="10923"/>
                    <a:pt x="20299" y="13377"/>
                    <a:pt x="20559" y="19268"/>
                  </a:cubicBezTo>
                  <a:cubicBezTo>
                    <a:pt x="18998" y="20741"/>
                    <a:pt x="16395" y="20741"/>
                    <a:pt x="16135" y="20741"/>
                  </a:cubicBezTo>
                  <a:cubicBezTo>
                    <a:pt x="15354" y="20741"/>
                    <a:pt x="12492" y="21232"/>
                    <a:pt x="12492" y="19268"/>
                  </a:cubicBezTo>
                  <a:cubicBezTo>
                    <a:pt x="12492" y="18777"/>
                    <a:pt x="12752" y="17796"/>
                    <a:pt x="13272" y="17305"/>
                  </a:cubicBezTo>
                  <a:cubicBezTo>
                    <a:pt x="13272" y="16814"/>
                    <a:pt x="13272" y="15832"/>
                    <a:pt x="13272" y="15341"/>
                  </a:cubicBezTo>
                  <a:cubicBezTo>
                    <a:pt x="13272" y="13377"/>
                    <a:pt x="15354" y="13377"/>
                    <a:pt x="16135" y="11905"/>
                  </a:cubicBezTo>
                  <a:cubicBezTo>
                    <a:pt x="15875" y="11414"/>
                    <a:pt x="15094" y="11414"/>
                    <a:pt x="14834" y="11414"/>
                  </a:cubicBezTo>
                  <a:cubicBezTo>
                    <a:pt x="12752" y="11414"/>
                    <a:pt x="8588" y="13377"/>
                    <a:pt x="6506" y="13377"/>
                  </a:cubicBezTo>
                  <a:cubicBezTo>
                    <a:pt x="5725" y="13377"/>
                    <a:pt x="5205" y="12396"/>
                    <a:pt x="5205" y="10923"/>
                  </a:cubicBezTo>
                  <a:cubicBezTo>
                    <a:pt x="3383" y="10923"/>
                    <a:pt x="3383" y="10923"/>
                    <a:pt x="3383" y="10923"/>
                  </a:cubicBezTo>
                  <a:cubicBezTo>
                    <a:pt x="3123" y="8959"/>
                    <a:pt x="3123" y="8959"/>
                    <a:pt x="3123" y="8959"/>
                  </a:cubicBezTo>
                  <a:cubicBezTo>
                    <a:pt x="1822" y="9450"/>
                    <a:pt x="1041" y="7977"/>
                    <a:pt x="260" y="6505"/>
                  </a:cubicBezTo>
                  <a:cubicBezTo>
                    <a:pt x="260" y="2577"/>
                    <a:pt x="260" y="2577"/>
                    <a:pt x="260" y="2577"/>
                  </a:cubicBezTo>
                  <a:lnTo>
                    <a:pt x="1041" y="5032"/>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4" name="9Slide.vn 46"/>
            <p:cNvSpPr/>
            <p:nvPr/>
          </p:nvSpPr>
          <p:spPr>
            <a:xfrm>
              <a:off x="4488021" y="1981929"/>
              <a:ext cx="258708" cy="155226"/>
            </a:xfrm>
            <a:custGeom>
              <a:avLst/>
              <a:gdLst/>
              <a:ahLst/>
              <a:cxnLst>
                <a:cxn ang="0">
                  <a:pos x="wd2" y="hd2"/>
                </a:cxn>
                <a:cxn ang="5400000">
                  <a:pos x="wd2" y="hd2"/>
                </a:cxn>
                <a:cxn ang="10800000">
                  <a:pos x="wd2" y="hd2"/>
                </a:cxn>
                <a:cxn ang="16200000">
                  <a:pos x="wd2" y="hd2"/>
                </a:cxn>
              </a:cxnLst>
              <a:rect l="0" t="0" r="r" b="b"/>
              <a:pathLst>
                <a:path w="21600" h="21600" extrusionOk="0">
                  <a:moveTo>
                    <a:pt x="16751" y="21600"/>
                  </a:moveTo>
                  <a:cubicBezTo>
                    <a:pt x="14106" y="21600"/>
                    <a:pt x="0" y="12662"/>
                    <a:pt x="0" y="11917"/>
                  </a:cubicBezTo>
                  <a:cubicBezTo>
                    <a:pt x="0" y="8938"/>
                    <a:pt x="3527" y="10428"/>
                    <a:pt x="4408" y="10428"/>
                  </a:cubicBezTo>
                  <a:cubicBezTo>
                    <a:pt x="6612" y="8938"/>
                    <a:pt x="5731" y="0"/>
                    <a:pt x="9698" y="0"/>
                  </a:cubicBezTo>
                  <a:cubicBezTo>
                    <a:pt x="12784" y="0"/>
                    <a:pt x="20278" y="11917"/>
                    <a:pt x="21600" y="16386"/>
                  </a:cubicBezTo>
                  <a:cubicBezTo>
                    <a:pt x="19837" y="18621"/>
                    <a:pt x="18955" y="21600"/>
                    <a:pt x="16751"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5" name="9Slide.vn 47"/>
            <p:cNvSpPr/>
            <p:nvPr/>
          </p:nvSpPr>
          <p:spPr>
            <a:xfrm>
              <a:off x="4737730" y="1433018"/>
              <a:ext cx="339696" cy="283455"/>
            </a:xfrm>
            <a:custGeom>
              <a:avLst/>
              <a:gdLst/>
              <a:ahLst/>
              <a:cxnLst>
                <a:cxn ang="0">
                  <a:pos x="wd2" y="hd2"/>
                </a:cxn>
                <a:cxn ang="5400000">
                  <a:pos x="wd2" y="hd2"/>
                </a:cxn>
                <a:cxn ang="10800000">
                  <a:pos x="wd2" y="hd2"/>
                </a:cxn>
                <a:cxn ang="16200000">
                  <a:pos x="wd2" y="hd2"/>
                </a:cxn>
              </a:cxnLst>
              <a:rect l="0" t="0" r="r" b="b"/>
              <a:pathLst>
                <a:path w="21600" h="21600" extrusionOk="0">
                  <a:moveTo>
                    <a:pt x="21600" y="4483"/>
                  </a:moveTo>
                  <a:cubicBezTo>
                    <a:pt x="21600" y="4891"/>
                    <a:pt x="19237" y="7336"/>
                    <a:pt x="19237" y="7336"/>
                  </a:cubicBezTo>
                  <a:cubicBezTo>
                    <a:pt x="17212" y="10596"/>
                    <a:pt x="15188" y="14264"/>
                    <a:pt x="10800" y="14264"/>
                  </a:cubicBezTo>
                  <a:cubicBezTo>
                    <a:pt x="7425" y="14264"/>
                    <a:pt x="7425" y="12226"/>
                    <a:pt x="6412" y="15487"/>
                  </a:cubicBezTo>
                  <a:cubicBezTo>
                    <a:pt x="8437" y="15487"/>
                    <a:pt x="8437" y="15487"/>
                    <a:pt x="8437" y="15487"/>
                  </a:cubicBezTo>
                  <a:cubicBezTo>
                    <a:pt x="8100" y="18747"/>
                    <a:pt x="6750" y="19562"/>
                    <a:pt x="5062" y="21600"/>
                  </a:cubicBezTo>
                  <a:cubicBezTo>
                    <a:pt x="2025" y="21600"/>
                    <a:pt x="2025" y="21600"/>
                    <a:pt x="2025" y="21600"/>
                  </a:cubicBezTo>
                  <a:cubicBezTo>
                    <a:pt x="2025" y="19155"/>
                    <a:pt x="2025" y="17117"/>
                    <a:pt x="2363" y="16302"/>
                  </a:cubicBezTo>
                  <a:cubicBezTo>
                    <a:pt x="0" y="13449"/>
                    <a:pt x="1013" y="11004"/>
                    <a:pt x="0" y="7743"/>
                  </a:cubicBezTo>
                  <a:cubicBezTo>
                    <a:pt x="0" y="4483"/>
                    <a:pt x="0" y="4483"/>
                    <a:pt x="0" y="4483"/>
                  </a:cubicBezTo>
                  <a:cubicBezTo>
                    <a:pt x="1013" y="4483"/>
                    <a:pt x="2700" y="4483"/>
                    <a:pt x="3375" y="4483"/>
                  </a:cubicBezTo>
                  <a:cubicBezTo>
                    <a:pt x="3038" y="4483"/>
                    <a:pt x="3375" y="3260"/>
                    <a:pt x="3375" y="2853"/>
                  </a:cubicBezTo>
                  <a:cubicBezTo>
                    <a:pt x="3375" y="2445"/>
                    <a:pt x="4050" y="0"/>
                    <a:pt x="7425" y="0"/>
                  </a:cubicBezTo>
                  <a:cubicBezTo>
                    <a:pt x="12150" y="0"/>
                    <a:pt x="16537" y="2445"/>
                    <a:pt x="21600" y="2445"/>
                  </a:cubicBezTo>
                  <a:cubicBezTo>
                    <a:pt x="21600" y="3260"/>
                    <a:pt x="21600" y="3668"/>
                    <a:pt x="21600" y="4483"/>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6" name="9Slide.vn 48"/>
            <p:cNvSpPr/>
            <p:nvPr/>
          </p:nvSpPr>
          <p:spPr>
            <a:xfrm>
              <a:off x="4040344" y="938098"/>
              <a:ext cx="110232" cy="96736"/>
            </a:xfrm>
            <a:custGeom>
              <a:avLst/>
              <a:gdLst/>
              <a:ahLst/>
              <a:cxnLst>
                <a:cxn ang="0">
                  <a:pos x="wd2" y="hd2"/>
                </a:cxn>
                <a:cxn ang="5400000">
                  <a:pos x="wd2" y="hd2"/>
                </a:cxn>
                <a:cxn ang="10800000">
                  <a:pos x="wd2" y="hd2"/>
                </a:cxn>
                <a:cxn ang="16200000">
                  <a:pos x="wd2" y="hd2"/>
                </a:cxn>
              </a:cxnLst>
              <a:rect l="0" t="0" r="r" b="b"/>
              <a:pathLst>
                <a:path w="21600" h="21600" extrusionOk="0">
                  <a:moveTo>
                    <a:pt x="21600" y="15600"/>
                  </a:moveTo>
                  <a:cubicBezTo>
                    <a:pt x="21600" y="19200"/>
                    <a:pt x="18514" y="21600"/>
                    <a:pt x="15429" y="21600"/>
                  </a:cubicBezTo>
                  <a:cubicBezTo>
                    <a:pt x="10286" y="21600"/>
                    <a:pt x="0" y="7200"/>
                    <a:pt x="0" y="0"/>
                  </a:cubicBezTo>
                  <a:cubicBezTo>
                    <a:pt x="11314" y="0"/>
                    <a:pt x="12343" y="12000"/>
                    <a:pt x="21600" y="15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7" name="9Slide.vn 49"/>
            <p:cNvSpPr/>
            <p:nvPr/>
          </p:nvSpPr>
          <p:spPr>
            <a:xfrm>
              <a:off x="4110082" y="1253047"/>
              <a:ext cx="78737" cy="69740"/>
            </a:xfrm>
            <a:custGeom>
              <a:avLst/>
              <a:gdLst/>
              <a:ahLst/>
              <a:cxnLst>
                <a:cxn ang="0">
                  <a:pos x="wd2" y="hd2"/>
                </a:cxn>
                <a:cxn ang="5400000">
                  <a:pos x="wd2" y="hd2"/>
                </a:cxn>
                <a:cxn ang="10800000">
                  <a:pos x="wd2" y="hd2"/>
                </a:cxn>
                <a:cxn ang="16200000">
                  <a:pos x="wd2" y="hd2"/>
                </a:cxn>
              </a:cxnLst>
              <a:rect l="0" t="0" r="r" b="b"/>
              <a:pathLst>
                <a:path w="21600" h="21600" extrusionOk="0">
                  <a:moveTo>
                    <a:pt x="17280" y="0"/>
                  </a:moveTo>
                  <a:cubicBezTo>
                    <a:pt x="18720" y="4985"/>
                    <a:pt x="21600" y="6646"/>
                    <a:pt x="21600" y="11631"/>
                  </a:cubicBezTo>
                  <a:cubicBezTo>
                    <a:pt x="21600" y="19938"/>
                    <a:pt x="15840" y="21600"/>
                    <a:pt x="12960" y="21600"/>
                  </a:cubicBezTo>
                  <a:cubicBezTo>
                    <a:pt x="5760" y="21600"/>
                    <a:pt x="5760" y="19938"/>
                    <a:pt x="0" y="19938"/>
                  </a:cubicBezTo>
                  <a:cubicBezTo>
                    <a:pt x="2880" y="8308"/>
                    <a:pt x="8640" y="4985"/>
                    <a:pt x="17280" y="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8" name="9Slide.vn 50"/>
            <p:cNvSpPr/>
            <p:nvPr/>
          </p:nvSpPr>
          <p:spPr>
            <a:xfrm>
              <a:off x="4071839" y="708635"/>
              <a:ext cx="425181" cy="229464"/>
            </a:xfrm>
            <a:custGeom>
              <a:avLst/>
              <a:gdLst/>
              <a:ahLst/>
              <a:cxnLst>
                <a:cxn ang="0">
                  <a:pos x="wd2" y="hd2"/>
                </a:cxn>
                <a:cxn ang="5400000">
                  <a:pos x="wd2" y="hd2"/>
                </a:cxn>
                <a:cxn ang="10800000">
                  <a:pos x="wd2" y="hd2"/>
                </a:cxn>
                <a:cxn ang="16200000">
                  <a:pos x="wd2" y="hd2"/>
                </a:cxn>
              </a:cxnLst>
              <a:rect l="0" t="0" r="r" b="b"/>
              <a:pathLst>
                <a:path w="21600" h="21600" extrusionOk="0">
                  <a:moveTo>
                    <a:pt x="14310" y="16074"/>
                  </a:moveTo>
                  <a:cubicBezTo>
                    <a:pt x="12150" y="16074"/>
                    <a:pt x="10800" y="14567"/>
                    <a:pt x="8640" y="15070"/>
                  </a:cubicBezTo>
                  <a:cubicBezTo>
                    <a:pt x="8100" y="13060"/>
                    <a:pt x="6750" y="14065"/>
                    <a:pt x="4860" y="14065"/>
                  </a:cubicBezTo>
                  <a:cubicBezTo>
                    <a:pt x="3240" y="14065"/>
                    <a:pt x="2700" y="14567"/>
                    <a:pt x="1620" y="12558"/>
                  </a:cubicBezTo>
                  <a:cubicBezTo>
                    <a:pt x="2700" y="10549"/>
                    <a:pt x="3780" y="10549"/>
                    <a:pt x="5130" y="10047"/>
                  </a:cubicBezTo>
                  <a:cubicBezTo>
                    <a:pt x="4860" y="9042"/>
                    <a:pt x="4860" y="8037"/>
                    <a:pt x="5130" y="7033"/>
                  </a:cubicBezTo>
                  <a:cubicBezTo>
                    <a:pt x="2700" y="7033"/>
                    <a:pt x="1890" y="8540"/>
                    <a:pt x="1080" y="7033"/>
                  </a:cubicBezTo>
                  <a:cubicBezTo>
                    <a:pt x="1350" y="6530"/>
                    <a:pt x="1890" y="6028"/>
                    <a:pt x="1890" y="5023"/>
                  </a:cubicBezTo>
                  <a:cubicBezTo>
                    <a:pt x="270" y="5023"/>
                    <a:pt x="0" y="4521"/>
                    <a:pt x="0" y="1507"/>
                  </a:cubicBezTo>
                  <a:cubicBezTo>
                    <a:pt x="1350" y="1005"/>
                    <a:pt x="2160" y="0"/>
                    <a:pt x="3780" y="0"/>
                  </a:cubicBezTo>
                  <a:cubicBezTo>
                    <a:pt x="6210" y="0"/>
                    <a:pt x="6750" y="4019"/>
                    <a:pt x="8100" y="4019"/>
                  </a:cubicBezTo>
                  <a:cubicBezTo>
                    <a:pt x="9180" y="4019"/>
                    <a:pt x="9450" y="2009"/>
                    <a:pt x="10530" y="2009"/>
                  </a:cubicBezTo>
                  <a:cubicBezTo>
                    <a:pt x="12960" y="2009"/>
                    <a:pt x="12690" y="7033"/>
                    <a:pt x="14040" y="7033"/>
                  </a:cubicBezTo>
                  <a:cubicBezTo>
                    <a:pt x="14850" y="7033"/>
                    <a:pt x="15120" y="5526"/>
                    <a:pt x="15930" y="5526"/>
                  </a:cubicBezTo>
                  <a:cubicBezTo>
                    <a:pt x="17550" y="5526"/>
                    <a:pt x="18630" y="9544"/>
                    <a:pt x="19440" y="10549"/>
                  </a:cubicBezTo>
                  <a:cubicBezTo>
                    <a:pt x="19170" y="11051"/>
                    <a:pt x="18630" y="12056"/>
                    <a:pt x="18360" y="12558"/>
                  </a:cubicBezTo>
                  <a:cubicBezTo>
                    <a:pt x="19440" y="14567"/>
                    <a:pt x="21600" y="16074"/>
                    <a:pt x="21600" y="18586"/>
                  </a:cubicBezTo>
                  <a:cubicBezTo>
                    <a:pt x="21600" y="20595"/>
                    <a:pt x="20520" y="21600"/>
                    <a:pt x="19440" y="21600"/>
                  </a:cubicBezTo>
                  <a:cubicBezTo>
                    <a:pt x="16740" y="21600"/>
                    <a:pt x="17010" y="16074"/>
                    <a:pt x="14310" y="16074"/>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49" name="9Slide.vn 51"/>
            <p:cNvSpPr/>
            <p:nvPr/>
          </p:nvSpPr>
          <p:spPr>
            <a:xfrm>
              <a:off x="4263196" y="906603"/>
              <a:ext cx="89847" cy="31496"/>
            </a:xfrm>
            <a:custGeom>
              <a:avLst/>
              <a:gdLst/>
              <a:ahLst/>
              <a:cxnLst>
                <a:cxn ang="0">
                  <a:pos x="wd2" y="hd2"/>
                </a:cxn>
                <a:cxn ang="5400000">
                  <a:pos x="wd2" y="hd2"/>
                </a:cxn>
                <a:cxn ang="10800000">
                  <a:pos x="wd2" y="hd2"/>
                </a:cxn>
                <a:cxn ang="16200000">
                  <a:pos x="wd2" y="hd2"/>
                </a:cxn>
              </a:cxnLst>
              <a:rect l="0" t="0" r="r" b="b"/>
              <a:pathLst>
                <a:path w="16590" h="21600" extrusionOk="0">
                  <a:moveTo>
                    <a:pt x="2845" y="21600"/>
                  </a:moveTo>
                  <a:cubicBezTo>
                    <a:pt x="-5010" y="21600"/>
                    <a:pt x="5790" y="0"/>
                    <a:pt x="6772" y="0"/>
                  </a:cubicBezTo>
                  <a:cubicBezTo>
                    <a:pt x="11681" y="0"/>
                    <a:pt x="12663" y="7200"/>
                    <a:pt x="16590" y="10800"/>
                  </a:cubicBezTo>
                  <a:cubicBezTo>
                    <a:pt x="14626" y="21600"/>
                    <a:pt x="9717" y="21600"/>
                    <a:pt x="2845"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0" name="9Slide.vn 52"/>
            <p:cNvSpPr/>
            <p:nvPr/>
          </p:nvSpPr>
          <p:spPr>
            <a:xfrm>
              <a:off x="4663492" y="1039331"/>
              <a:ext cx="1138316" cy="356866"/>
            </a:xfrm>
            <a:custGeom>
              <a:avLst/>
              <a:gdLst/>
              <a:ahLst/>
              <a:cxnLst>
                <a:cxn ang="0">
                  <a:pos x="wd2" y="hd2"/>
                </a:cxn>
                <a:cxn ang="5400000">
                  <a:pos x="wd2" y="hd2"/>
                </a:cxn>
                <a:cxn ang="10800000">
                  <a:pos x="wd2" y="hd2"/>
                </a:cxn>
                <a:cxn ang="16200000">
                  <a:pos x="wd2" y="hd2"/>
                </a:cxn>
              </a:cxnLst>
              <a:rect l="0" t="0" r="r" b="b"/>
              <a:pathLst>
                <a:path w="21600" h="21282" extrusionOk="0">
                  <a:moveTo>
                    <a:pt x="21398" y="14294"/>
                  </a:moveTo>
                  <a:cubicBezTo>
                    <a:pt x="21297" y="14612"/>
                    <a:pt x="21095" y="15247"/>
                    <a:pt x="20994" y="16200"/>
                  </a:cubicBezTo>
                  <a:cubicBezTo>
                    <a:pt x="21297" y="16518"/>
                    <a:pt x="21600" y="16200"/>
                    <a:pt x="21600" y="16200"/>
                  </a:cubicBezTo>
                  <a:cubicBezTo>
                    <a:pt x="21398" y="21282"/>
                    <a:pt x="19480" y="21282"/>
                    <a:pt x="17865" y="21282"/>
                  </a:cubicBezTo>
                  <a:cubicBezTo>
                    <a:pt x="17361" y="21282"/>
                    <a:pt x="17058" y="20012"/>
                    <a:pt x="17058" y="19059"/>
                  </a:cubicBezTo>
                  <a:cubicBezTo>
                    <a:pt x="16452" y="19376"/>
                    <a:pt x="16351" y="20012"/>
                    <a:pt x="15948" y="20965"/>
                  </a:cubicBezTo>
                  <a:cubicBezTo>
                    <a:pt x="12415" y="20965"/>
                    <a:pt x="12415" y="20965"/>
                    <a:pt x="12415" y="20965"/>
                  </a:cubicBezTo>
                  <a:cubicBezTo>
                    <a:pt x="11507" y="21600"/>
                    <a:pt x="10093" y="21282"/>
                    <a:pt x="10194" y="18741"/>
                  </a:cubicBezTo>
                  <a:cubicBezTo>
                    <a:pt x="9690" y="18741"/>
                    <a:pt x="9690" y="18741"/>
                    <a:pt x="9690" y="18741"/>
                  </a:cubicBezTo>
                  <a:cubicBezTo>
                    <a:pt x="9488" y="19376"/>
                    <a:pt x="8781" y="21282"/>
                    <a:pt x="8479" y="21282"/>
                  </a:cubicBezTo>
                  <a:cubicBezTo>
                    <a:pt x="7469" y="21282"/>
                    <a:pt x="5249" y="17788"/>
                    <a:pt x="5249" y="14929"/>
                  </a:cubicBezTo>
                  <a:cubicBezTo>
                    <a:pt x="5249" y="13976"/>
                    <a:pt x="5652" y="13024"/>
                    <a:pt x="5753" y="12706"/>
                  </a:cubicBezTo>
                  <a:cubicBezTo>
                    <a:pt x="5047" y="10165"/>
                    <a:pt x="4744" y="7941"/>
                    <a:pt x="4037" y="5718"/>
                  </a:cubicBezTo>
                  <a:cubicBezTo>
                    <a:pt x="3735" y="6353"/>
                    <a:pt x="3533" y="6988"/>
                    <a:pt x="3129" y="6988"/>
                  </a:cubicBezTo>
                  <a:cubicBezTo>
                    <a:pt x="2624" y="6988"/>
                    <a:pt x="0" y="3494"/>
                    <a:pt x="0" y="2224"/>
                  </a:cubicBezTo>
                  <a:cubicBezTo>
                    <a:pt x="0" y="0"/>
                    <a:pt x="807" y="0"/>
                    <a:pt x="1312" y="0"/>
                  </a:cubicBezTo>
                  <a:cubicBezTo>
                    <a:pt x="3331" y="0"/>
                    <a:pt x="3634" y="4765"/>
                    <a:pt x="5148" y="4765"/>
                  </a:cubicBezTo>
                  <a:cubicBezTo>
                    <a:pt x="5551" y="4765"/>
                    <a:pt x="5854" y="4765"/>
                    <a:pt x="6056" y="3812"/>
                  </a:cubicBezTo>
                  <a:cubicBezTo>
                    <a:pt x="6359" y="3812"/>
                    <a:pt x="6763" y="3812"/>
                    <a:pt x="6763" y="3812"/>
                  </a:cubicBezTo>
                  <a:cubicBezTo>
                    <a:pt x="6460" y="6988"/>
                    <a:pt x="8479" y="6035"/>
                    <a:pt x="8882" y="7941"/>
                  </a:cubicBezTo>
                  <a:cubicBezTo>
                    <a:pt x="7166" y="7941"/>
                    <a:pt x="7166" y="7941"/>
                    <a:pt x="7166" y="7941"/>
                  </a:cubicBezTo>
                  <a:cubicBezTo>
                    <a:pt x="7368" y="11753"/>
                    <a:pt x="8479" y="9529"/>
                    <a:pt x="9084" y="11118"/>
                  </a:cubicBezTo>
                  <a:cubicBezTo>
                    <a:pt x="8983" y="11435"/>
                    <a:pt x="8781" y="11435"/>
                    <a:pt x="8781" y="11753"/>
                  </a:cubicBezTo>
                  <a:cubicBezTo>
                    <a:pt x="8781" y="13659"/>
                    <a:pt x="9286" y="13024"/>
                    <a:pt x="9488" y="12388"/>
                  </a:cubicBezTo>
                  <a:cubicBezTo>
                    <a:pt x="10598" y="13341"/>
                    <a:pt x="11406" y="14294"/>
                    <a:pt x="12516" y="14294"/>
                  </a:cubicBezTo>
                  <a:cubicBezTo>
                    <a:pt x="14938" y="14294"/>
                    <a:pt x="15746" y="10800"/>
                    <a:pt x="18067" y="10800"/>
                  </a:cubicBezTo>
                  <a:cubicBezTo>
                    <a:pt x="19783" y="10800"/>
                    <a:pt x="20893" y="11118"/>
                    <a:pt x="21600" y="14612"/>
                  </a:cubicBezTo>
                  <a:cubicBezTo>
                    <a:pt x="21499" y="14612"/>
                    <a:pt x="21297" y="14929"/>
                    <a:pt x="21095" y="14929"/>
                  </a:cubicBezTo>
                  <a:lnTo>
                    <a:pt x="21398" y="14294"/>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1" name="9Slide.vn 53"/>
            <p:cNvSpPr/>
            <p:nvPr/>
          </p:nvSpPr>
          <p:spPr>
            <a:xfrm>
              <a:off x="4679240" y="1230550"/>
              <a:ext cx="195718" cy="150728"/>
            </a:xfrm>
            <a:custGeom>
              <a:avLst/>
              <a:gdLst/>
              <a:ahLst/>
              <a:cxnLst>
                <a:cxn ang="0">
                  <a:pos x="wd2" y="hd2"/>
                </a:cxn>
                <a:cxn ang="5400000">
                  <a:pos x="wd2" y="hd2"/>
                </a:cxn>
                <a:cxn ang="10800000">
                  <a:pos x="wd2" y="hd2"/>
                </a:cxn>
                <a:cxn ang="16200000">
                  <a:pos x="wd2" y="hd2"/>
                </a:cxn>
              </a:cxnLst>
              <a:rect l="0" t="0" r="r" b="b"/>
              <a:pathLst>
                <a:path w="21600" h="21600" extrusionOk="0">
                  <a:moveTo>
                    <a:pt x="3503" y="7714"/>
                  </a:moveTo>
                  <a:cubicBezTo>
                    <a:pt x="5838" y="7714"/>
                    <a:pt x="5254" y="0"/>
                    <a:pt x="11092" y="0"/>
                  </a:cubicBezTo>
                  <a:cubicBezTo>
                    <a:pt x="15762" y="0"/>
                    <a:pt x="21600" y="6943"/>
                    <a:pt x="21600" y="10800"/>
                  </a:cubicBezTo>
                  <a:cubicBezTo>
                    <a:pt x="21600" y="16971"/>
                    <a:pt x="19849" y="21600"/>
                    <a:pt x="16346" y="21600"/>
                  </a:cubicBezTo>
                  <a:cubicBezTo>
                    <a:pt x="14595" y="21600"/>
                    <a:pt x="0" y="13114"/>
                    <a:pt x="0" y="13114"/>
                  </a:cubicBezTo>
                  <a:cubicBezTo>
                    <a:pt x="0" y="9257"/>
                    <a:pt x="2919" y="7714"/>
                    <a:pt x="3503" y="7714"/>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2" name="9Slide.vn 54"/>
            <p:cNvSpPr/>
            <p:nvPr/>
          </p:nvSpPr>
          <p:spPr>
            <a:xfrm>
              <a:off x="4699486" y="938098"/>
              <a:ext cx="182221" cy="53992"/>
            </a:xfrm>
            <a:custGeom>
              <a:avLst/>
              <a:gdLst/>
              <a:ahLst/>
              <a:cxnLst>
                <a:cxn ang="0">
                  <a:pos x="wd2" y="hd2"/>
                </a:cxn>
                <a:cxn ang="5400000">
                  <a:pos x="wd2" y="hd2"/>
                </a:cxn>
                <a:cxn ang="10800000">
                  <a:pos x="wd2" y="hd2"/>
                </a:cxn>
                <a:cxn ang="16200000">
                  <a:pos x="wd2" y="hd2"/>
                </a:cxn>
              </a:cxnLst>
              <a:rect l="0" t="0" r="r" b="b"/>
              <a:pathLst>
                <a:path w="21600" h="21600" extrusionOk="0">
                  <a:moveTo>
                    <a:pt x="18424" y="0"/>
                  </a:moveTo>
                  <a:cubicBezTo>
                    <a:pt x="20965" y="0"/>
                    <a:pt x="19059" y="2160"/>
                    <a:pt x="21600" y="0"/>
                  </a:cubicBezTo>
                  <a:cubicBezTo>
                    <a:pt x="21600" y="8640"/>
                    <a:pt x="21600" y="10800"/>
                    <a:pt x="21600" y="12960"/>
                  </a:cubicBezTo>
                  <a:cubicBezTo>
                    <a:pt x="21600" y="17280"/>
                    <a:pt x="20329" y="21600"/>
                    <a:pt x="17788" y="21600"/>
                  </a:cubicBezTo>
                  <a:cubicBezTo>
                    <a:pt x="16518" y="21600"/>
                    <a:pt x="0" y="12960"/>
                    <a:pt x="0" y="12960"/>
                  </a:cubicBezTo>
                  <a:cubicBezTo>
                    <a:pt x="3176" y="2160"/>
                    <a:pt x="12706" y="0"/>
                    <a:pt x="18424" y="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3" name="9Slide.vn 55"/>
            <p:cNvSpPr/>
            <p:nvPr/>
          </p:nvSpPr>
          <p:spPr>
            <a:xfrm>
              <a:off x="4562259" y="767126"/>
              <a:ext cx="218215" cy="162346"/>
            </a:xfrm>
            <a:custGeom>
              <a:avLst/>
              <a:gdLst/>
              <a:ahLst/>
              <a:cxnLst>
                <a:cxn ang="0">
                  <a:pos x="wd2" y="hd2"/>
                </a:cxn>
                <a:cxn ang="5400000">
                  <a:pos x="wd2" y="hd2"/>
                </a:cxn>
                <a:cxn ang="10800000">
                  <a:pos x="wd2" y="hd2"/>
                </a:cxn>
                <a:cxn ang="16200000">
                  <a:pos x="wd2" y="hd2"/>
                </a:cxn>
              </a:cxnLst>
              <a:rect l="0" t="0" r="r" b="b"/>
              <a:pathLst>
                <a:path w="21600" h="20510" extrusionOk="0">
                  <a:moveTo>
                    <a:pt x="5268" y="18225"/>
                  </a:moveTo>
                  <a:cubicBezTo>
                    <a:pt x="5268" y="16875"/>
                    <a:pt x="6849" y="15525"/>
                    <a:pt x="7902" y="15525"/>
                  </a:cubicBezTo>
                  <a:cubicBezTo>
                    <a:pt x="4741" y="12150"/>
                    <a:pt x="0" y="10125"/>
                    <a:pt x="0" y="4050"/>
                  </a:cubicBezTo>
                  <a:cubicBezTo>
                    <a:pt x="0" y="1350"/>
                    <a:pt x="3161" y="0"/>
                    <a:pt x="5268" y="0"/>
                  </a:cubicBezTo>
                  <a:cubicBezTo>
                    <a:pt x="5795" y="2025"/>
                    <a:pt x="11063" y="4050"/>
                    <a:pt x="13171" y="4050"/>
                  </a:cubicBezTo>
                  <a:cubicBezTo>
                    <a:pt x="13171" y="11475"/>
                    <a:pt x="21600" y="4725"/>
                    <a:pt x="21600" y="10800"/>
                  </a:cubicBezTo>
                  <a:cubicBezTo>
                    <a:pt x="21600" y="12825"/>
                    <a:pt x="20546" y="14850"/>
                    <a:pt x="21600" y="18225"/>
                  </a:cubicBezTo>
                  <a:cubicBezTo>
                    <a:pt x="13171" y="20925"/>
                    <a:pt x="5268" y="21600"/>
                    <a:pt x="5268" y="18225"/>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4" name="9Slide.vn 56"/>
            <p:cNvSpPr/>
            <p:nvPr/>
          </p:nvSpPr>
          <p:spPr>
            <a:xfrm>
              <a:off x="4481272" y="610456"/>
              <a:ext cx="80988" cy="46438"/>
            </a:xfrm>
            <a:custGeom>
              <a:avLst/>
              <a:gdLst/>
              <a:ahLst/>
              <a:cxnLst>
                <a:cxn ang="0">
                  <a:pos x="wd2" y="hd2"/>
                </a:cxn>
                <a:cxn ang="5400000">
                  <a:pos x="wd2" y="hd2"/>
                </a:cxn>
                <a:cxn ang="10800000">
                  <a:pos x="wd2" y="hd2"/>
                </a:cxn>
                <a:cxn ang="16200000">
                  <a:pos x="wd2" y="hd2"/>
                </a:cxn>
              </a:cxnLst>
              <a:rect l="0" t="0" r="r" b="b"/>
              <a:pathLst>
                <a:path w="21600" h="20267" extrusionOk="0">
                  <a:moveTo>
                    <a:pt x="21600" y="1067"/>
                  </a:moveTo>
                  <a:cubicBezTo>
                    <a:pt x="21600" y="20267"/>
                    <a:pt x="21600" y="20267"/>
                    <a:pt x="21600" y="20267"/>
                  </a:cubicBezTo>
                  <a:cubicBezTo>
                    <a:pt x="11520" y="20267"/>
                    <a:pt x="11520" y="20267"/>
                    <a:pt x="11520" y="20267"/>
                  </a:cubicBezTo>
                  <a:cubicBezTo>
                    <a:pt x="7200" y="15467"/>
                    <a:pt x="0" y="13067"/>
                    <a:pt x="0" y="1067"/>
                  </a:cubicBezTo>
                  <a:cubicBezTo>
                    <a:pt x="8640" y="-1333"/>
                    <a:pt x="17280" y="1067"/>
                    <a:pt x="21600" y="1067"/>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5" name="9Slide.vn 57"/>
            <p:cNvSpPr/>
            <p:nvPr/>
          </p:nvSpPr>
          <p:spPr>
            <a:xfrm>
              <a:off x="4710735" y="404934"/>
              <a:ext cx="721424" cy="485922"/>
            </a:xfrm>
            <a:custGeom>
              <a:avLst/>
              <a:gdLst/>
              <a:ahLst/>
              <a:cxnLst>
                <a:cxn ang="0">
                  <a:pos x="wd2" y="hd2"/>
                </a:cxn>
                <a:cxn ang="5400000">
                  <a:pos x="wd2" y="hd2"/>
                </a:cxn>
                <a:cxn ang="10800000">
                  <a:pos x="wd2" y="hd2"/>
                </a:cxn>
                <a:cxn ang="16200000">
                  <a:pos x="wd2" y="hd2"/>
                </a:cxn>
              </a:cxnLst>
              <a:rect l="0" t="0" r="r" b="b"/>
              <a:pathLst>
                <a:path w="21512" h="21600" extrusionOk="0">
                  <a:moveTo>
                    <a:pt x="14453" y="8545"/>
                  </a:moveTo>
                  <a:cubicBezTo>
                    <a:pt x="15247" y="8545"/>
                    <a:pt x="15247" y="8545"/>
                    <a:pt x="15247" y="8545"/>
                  </a:cubicBezTo>
                  <a:cubicBezTo>
                    <a:pt x="15247" y="7358"/>
                    <a:pt x="15247" y="7358"/>
                    <a:pt x="15247" y="7358"/>
                  </a:cubicBezTo>
                  <a:cubicBezTo>
                    <a:pt x="14929" y="6646"/>
                    <a:pt x="14929" y="6646"/>
                    <a:pt x="14929" y="6646"/>
                  </a:cubicBezTo>
                  <a:cubicBezTo>
                    <a:pt x="15247" y="6646"/>
                    <a:pt x="15406" y="6646"/>
                    <a:pt x="15724" y="6646"/>
                  </a:cubicBezTo>
                  <a:cubicBezTo>
                    <a:pt x="16676" y="6646"/>
                    <a:pt x="16518" y="7121"/>
                    <a:pt x="16518" y="8308"/>
                  </a:cubicBezTo>
                  <a:cubicBezTo>
                    <a:pt x="16518" y="9020"/>
                    <a:pt x="17312" y="9257"/>
                    <a:pt x="17312" y="9969"/>
                  </a:cubicBezTo>
                  <a:cubicBezTo>
                    <a:pt x="17312" y="10681"/>
                    <a:pt x="16835" y="10919"/>
                    <a:pt x="16835" y="11393"/>
                  </a:cubicBezTo>
                  <a:cubicBezTo>
                    <a:pt x="16835" y="12343"/>
                    <a:pt x="17947" y="11393"/>
                    <a:pt x="18106" y="11393"/>
                  </a:cubicBezTo>
                  <a:cubicBezTo>
                    <a:pt x="18741" y="11393"/>
                    <a:pt x="20647" y="12580"/>
                    <a:pt x="21441" y="12818"/>
                  </a:cubicBezTo>
                  <a:cubicBezTo>
                    <a:pt x="21441" y="13530"/>
                    <a:pt x="21600" y="14004"/>
                    <a:pt x="21441" y="14242"/>
                  </a:cubicBezTo>
                  <a:cubicBezTo>
                    <a:pt x="21124" y="14954"/>
                    <a:pt x="20329" y="14716"/>
                    <a:pt x="19853" y="14954"/>
                  </a:cubicBezTo>
                  <a:cubicBezTo>
                    <a:pt x="18424" y="14954"/>
                    <a:pt x="17471" y="18277"/>
                    <a:pt x="16518" y="18277"/>
                  </a:cubicBezTo>
                  <a:cubicBezTo>
                    <a:pt x="15724" y="18277"/>
                    <a:pt x="15724" y="17327"/>
                    <a:pt x="15406" y="16141"/>
                  </a:cubicBezTo>
                  <a:cubicBezTo>
                    <a:pt x="15088" y="16615"/>
                    <a:pt x="14929" y="17090"/>
                    <a:pt x="14612" y="17565"/>
                  </a:cubicBezTo>
                  <a:cubicBezTo>
                    <a:pt x="15088" y="18752"/>
                    <a:pt x="15247" y="18989"/>
                    <a:pt x="15565" y="19701"/>
                  </a:cubicBezTo>
                  <a:cubicBezTo>
                    <a:pt x="14294" y="19701"/>
                    <a:pt x="14294" y="19701"/>
                    <a:pt x="14294" y="19701"/>
                  </a:cubicBezTo>
                  <a:cubicBezTo>
                    <a:pt x="14294" y="21125"/>
                    <a:pt x="14294" y="21125"/>
                    <a:pt x="14294" y="21125"/>
                  </a:cubicBezTo>
                  <a:cubicBezTo>
                    <a:pt x="13659" y="21125"/>
                    <a:pt x="12388" y="19701"/>
                    <a:pt x="11753" y="19226"/>
                  </a:cubicBezTo>
                  <a:cubicBezTo>
                    <a:pt x="11753" y="21125"/>
                    <a:pt x="11118" y="21600"/>
                    <a:pt x="10165" y="21600"/>
                  </a:cubicBezTo>
                  <a:cubicBezTo>
                    <a:pt x="9053" y="21600"/>
                    <a:pt x="7465" y="21125"/>
                    <a:pt x="7306" y="19701"/>
                  </a:cubicBezTo>
                  <a:cubicBezTo>
                    <a:pt x="7782" y="19701"/>
                    <a:pt x="8100" y="19226"/>
                    <a:pt x="8259" y="18989"/>
                  </a:cubicBezTo>
                  <a:cubicBezTo>
                    <a:pt x="6988" y="18989"/>
                    <a:pt x="5082" y="18040"/>
                    <a:pt x="5082" y="16378"/>
                  </a:cubicBezTo>
                  <a:cubicBezTo>
                    <a:pt x="5082" y="14479"/>
                    <a:pt x="9371" y="14716"/>
                    <a:pt x="10324" y="14242"/>
                  </a:cubicBezTo>
                  <a:cubicBezTo>
                    <a:pt x="9371" y="14004"/>
                    <a:pt x="8576" y="13530"/>
                    <a:pt x="7624" y="13530"/>
                  </a:cubicBezTo>
                  <a:cubicBezTo>
                    <a:pt x="6512" y="13530"/>
                    <a:pt x="6353" y="14242"/>
                    <a:pt x="5400" y="14242"/>
                  </a:cubicBezTo>
                  <a:cubicBezTo>
                    <a:pt x="4765" y="14242"/>
                    <a:pt x="4765" y="13530"/>
                    <a:pt x="4447" y="13055"/>
                  </a:cubicBezTo>
                  <a:cubicBezTo>
                    <a:pt x="3812" y="13292"/>
                    <a:pt x="3653" y="13767"/>
                    <a:pt x="3018" y="13767"/>
                  </a:cubicBezTo>
                  <a:cubicBezTo>
                    <a:pt x="2541" y="13767"/>
                    <a:pt x="2541" y="13292"/>
                    <a:pt x="2541" y="12818"/>
                  </a:cubicBezTo>
                  <a:cubicBezTo>
                    <a:pt x="3176" y="12343"/>
                    <a:pt x="3653" y="12343"/>
                    <a:pt x="4129" y="11393"/>
                  </a:cubicBezTo>
                  <a:cubicBezTo>
                    <a:pt x="1747" y="11393"/>
                    <a:pt x="318" y="11156"/>
                    <a:pt x="0" y="8070"/>
                  </a:cubicBezTo>
                  <a:cubicBezTo>
                    <a:pt x="1112" y="8070"/>
                    <a:pt x="1112" y="8070"/>
                    <a:pt x="1112" y="8070"/>
                  </a:cubicBezTo>
                  <a:cubicBezTo>
                    <a:pt x="1429" y="8545"/>
                    <a:pt x="2541" y="9257"/>
                    <a:pt x="3176" y="9257"/>
                  </a:cubicBezTo>
                  <a:cubicBezTo>
                    <a:pt x="3494" y="9257"/>
                    <a:pt x="3812" y="8308"/>
                    <a:pt x="3812" y="8308"/>
                  </a:cubicBezTo>
                  <a:cubicBezTo>
                    <a:pt x="2859" y="7833"/>
                    <a:pt x="794" y="7121"/>
                    <a:pt x="794" y="5934"/>
                  </a:cubicBezTo>
                  <a:cubicBezTo>
                    <a:pt x="794" y="4985"/>
                    <a:pt x="1747" y="4985"/>
                    <a:pt x="2382" y="4985"/>
                  </a:cubicBezTo>
                  <a:cubicBezTo>
                    <a:pt x="3335" y="4985"/>
                    <a:pt x="3653" y="5697"/>
                    <a:pt x="4288" y="5697"/>
                  </a:cubicBezTo>
                  <a:cubicBezTo>
                    <a:pt x="4606" y="5697"/>
                    <a:pt x="4765" y="4985"/>
                    <a:pt x="4924" y="4747"/>
                  </a:cubicBezTo>
                  <a:cubicBezTo>
                    <a:pt x="4288" y="4035"/>
                    <a:pt x="3494" y="4747"/>
                    <a:pt x="3018" y="4747"/>
                  </a:cubicBezTo>
                  <a:cubicBezTo>
                    <a:pt x="2700" y="4747"/>
                    <a:pt x="2224" y="3086"/>
                    <a:pt x="2224" y="3086"/>
                  </a:cubicBezTo>
                  <a:cubicBezTo>
                    <a:pt x="3018" y="2374"/>
                    <a:pt x="3494" y="1662"/>
                    <a:pt x="4765" y="2136"/>
                  </a:cubicBezTo>
                  <a:cubicBezTo>
                    <a:pt x="6035" y="2136"/>
                    <a:pt x="6035" y="2136"/>
                    <a:pt x="6035" y="2136"/>
                  </a:cubicBezTo>
                  <a:cubicBezTo>
                    <a:pt x="5082" y="1424"/>
                    <a:pt x="3971" y="1424"/>
                    <a:pt x="3812" y="0"/>
                  </a:cubicBezTo>
                  <a:cubicBezTo>
                    <a:pt x="5559" y="237"/>
                    <a:pt x="6988" y="237"/>
                    <a:pt x="8259" y="949"/>
                  </a:cubicBezTo>
                  <a:cubicBezTo>
                    <a:pt x="9688" y="1899"/>
                    <a:pt x="9371" y="4985"/>
                    <a:pt x="10482" y="5459"/>
                  </a:cubicBezTo>
                  <a:cubicBezTo>
                    <a:pt x="11435" y="6171"/>
                    <a:pt x="12229" y="5222"/>
                    <a:pt x="13182" y="5697"/>
                  </a:cubicBezTo>
                  <a:cubicBezTo>
                    <a:pt x="14294" y="6409"/>
                    <a:pt x="13818" y="7596"/>
                    <a:pt x="14453" y="8545"/>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6" name="9Slide.vn 58"/>
            <p:cNvSpPr/>
            <p:nvPr/>
          </p:nvSpPr>
          <p:spPr>
            <a:xfrm>
              <a:off x="5291141" y="2429605"/>
              <a:ext cx="472424" cy="292454"/>
            </a:xfrm>
            <a:custGeom>
              <a:avLst/>
              <a:gdLst/>
              <a:ahLst/>
              <a:cxnLst>
                <a:cxn ang="0">
                  <a:pos x="wd2" y="hd2"/>
                </a:cxn>
                <a:cxn ang="5400000">
                  <a:pos x="wd2" y="hd2"/>
                </a:cxn>
                <a:cxn ang="10800000">
                  <a:pos x="wd2" y="hd2"/>
                </a:cxn>
                <a:cxn ang="16200000">
                  <a:pos x="wd2" y="hd2"/>
                </a:cxn>
              </a:cxnLst>
              <a:rect l="0" t="0" r="r" b="b"/>
              <a:pathLst>
                <a:path w="21600" h="21600" extrusionOk="0">
                  <a:moveTo>
                    <a:pt x="1699" y="14924"/>
                  </a:moveTo>
                  <a:cubicBezTo>
                    <a:pt x="2184" y="14138"/>
                    <a:pt x="2670" y="13745"/>
                    <a:pt x="2670" y="12567"/>
                  </a:cubicBezTo>
                  <a:cubicBezTo>
                    <a:pt x="2670" y="10996"/>
                    <a:pt x="2670" y="11782"/>
                    <a:pt x="2670" y="10211"/>
                  </a:cubicBezTo>
                  <a:cubicBezTo>
                    <a:pt x="2670" y="7069"/>
                    <a:pt x="3398" y="393"/>
                    <a:pt x="6310" y="0"/>
                  </a:cubicBezTo>
                  <a:cubicBezTo>
                    <a:pt x="6796" y="2356"/>
                    <a:pt x="7281" y="2749"/>
                    <a:pt x="7766" y="4713"/>
                  </a:cubicBezTo>
                  <a:cubicBezTo>
                    <a:pt x="8252" y="3927"/>
                    <a:pt x="8494" y="3535"/>
                    <a:pt x="8737" y="3142"/>
                  </a:cubicBezTo>
                  <a:cubicBezTo>
                    <a:pt x="10921" y="7855"/>
                    <a:pt x="14319" y="5891"/>
                    <a:pt x="16261" y="10211"/>
                  </a:cubicBezTo>
                  <a:cubicBezTo>
                    <a:pt x="16746" y="11389"/>
                    <a:pt x="16503" y="12567"/>
                    <a:pt x="16989" y="13353"/>
                  </a:cubicBezTo>
                  <a:cubicBezTo>
                    <a:pt x="18688" y="15316"/>
                    <a:pt x="20629" y="14531"/>
                    <a:pt x="21600" y="16495"/>
                  </a:cubicBezTo>
                  <a:cubicBezTo>
                    <a:pt x="20387" y="17673"/>
                    <a:pt x="19416" y="18458"/>
                    <a:pt x="18202" y="18458"/>
                  </a:cubicBezTo>
                  <a:cubicBezTo>
                    <a:pt x="16746" y="18458"/>
                    <a:pt x="16261" y="18458"/>
                    <a:pt x="15290" y="18458"/>
                  </a:cubicBezTo>
                  <a:cubicBezTo>
                    <a:pt x="15290" y="18458"/>
                    <a:pt x="11892" y="14531"/>
                    <a:pt x="11164" y="14138"/>
                  </a:cubicBezTo>
                  <a:cubicBezTo>
                    <a:pt x="11164" y="17673"/>
                    <a:pt x="7766" y="21600"/>
                    <a:pt x="6310" y="20422"/>
                  </a:cubicBezTo>
                  <a:cubicBezTo>
                    <a:pt x="5825" y="21207"/>
                    <a:pt x="5825" y="21600"/>
                    <a:pt x="5339" y="21600"/>
                  </a:cubicBezTo>
                  <a:cubicBezTo>
                    <a:pt x="4126" y="21600"/>
                    <a:pt x="4369" y="20029"/>
                    <a:pt x="4611" y="18458"/>
                  </a:cubicBezTo>
                  <a:cubicBezTo>
                    <a:pt x="2912" y="17673"/>
                    <a:pt x="971" y="18065"/>
                    <a:pt x="0" y="18458"/>
                  </a:cubicBezTo>
                  <a:cubicBezTo>
                    <a:pt x="243" y="15316"/>
                    <a:pt x="1456" y="15709"/>
                    <a:pt x="1699" y="14924"/>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7" name="9Slide.vn 59"/>
            <p:cNvSpPr/>
            <p:nvPr/>
          </p:nvSpPr>
          <p:spPr>
            <a:xfrm>
              <a:off x="5961532" y="2160264"/>
              <a:ext cx="143978" cy="114118"/>
            </a:xfrm>
            <a:custGeom>
              <a:avLst/>
              <a:gdLst/>
              <a:ahLst/>
              <a:cxnLst>
                <a:cxn ang="0">
                  <a:pos x="wd2" y="hd2"/>
                </a:cxn>
                <a:cxn ang="5400000">
                  <a:pos x="wd2" y="hd2"/>
                </a:cxn>
                <a:cxn ang="10800000">
                  <a:pos x="wd2" y="hd2"/>
                </a:cxn>
                <a:cxn ang="16200000">
                  <a:pos x="wd2" y="hd2"/>
                </a:cxn>
              </a:cxnLst>
              <a:rect l="0" t="0" r="r" b="b"/>
              <a:pathLst>
                <a:path w="21600" h="17120" extrusionOk="0">
                  <a:moveTo>
                    <a:pt x="21600" y="9920"/>
                  </a:moveTo>
                  <a:cubicBezTo>
                    <a:pt x="21600" y="13920"/>
                    <a:pt x="12800" y="17120"/>
                    <a:pt x="8800" y="17120"/>
                  </a:cubicBezTo>
                  <a:cubicBezTo>
                    <a:pt x="3200" y="17120"/>
                    <a:pt x="0" y="13920"/>
                    <a:pt x="0" y="9920"/>
                  </a:cubicBezTo>
                  <a:cubicBezTo>
                    <a:pt x="0" y="-4480"/>
                    <a:pt x="21600" y="-2080"/>
                    <a:pt x="21600" y="992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8" name="9Slide.vn 60"/>
            <p:cNvSpPr/>
            <p:nvPr/>
          </p:nvSpPr>
          <p:spPr>
            <a:xfrm>
              <a:off x="5529602" y="2737806"/>
              <a:ext cx="116982" cy="92237"/>
            </a:xfrm>
            <a:custGeom>
              <a:avLst/>
              <a:gdLst/>
              <a:ahLst/>
              <a:cxnLst>
                <a:cxn ang="0">
                  <a:pos x="wd2" y="hd2"/>
                </a:cxn>
                <a:cxn ang="5400000">
                  <a:pos x="wd2" y="hd2"/>
                </a:cxn>
                <a:cxn ang="10800000">
                  <a:pos x="wd2" y="hd2"/>
                </a:cxn>
                <a:cxn ang="16200000">
                  <a:pos x="wd2" y="hd2"/>
                </a:cxn>
              </a:cxnLst>
              <a:rect l="0" t="0" r="r" b="b"/>
              <a:pathLst>
                <a:path w="21600" h="21600" extrusionOk="0">
                  <a:moveTo>
                    <a:pt x="9818" y="0"/>
                  </a:moveTo>
                  <a:cubicBezTo>
                    <a:pt x="18655" y="0"/>
                    <a:pt x="16691" y="0"/>
                    <a:pt x="21600" y="2541"/>
                  </a:cubicBezTo>
                  <a:cubicBezTo>
                    <a:pt x="17673" y="8894"/>
                    <a:pt x="6873" y="20329"/>
                    <a:pt x="0" y="21600"/>
                  </a:cubicBezTo>
                  <a:cubicBezTo>
                    <a:pt x="0" y="13976"/>
                    <a:pt x="0" y="13976"/>
                    <a:pt x="0" y="13976"/>
                  </a:cubicBezTo>
                  <a:cubicBezTo>
                    <a:pt x="3927" y="8894"/>
                    <a:pt x="9818" y="3812"/>
                    <a:pt x="9818" y="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59" name="9Slide.vn 61"/>
            <p:cNvSpPr/>
            <p:nvPr/>
          </p:nvSpPr>
          <p:spPr>
            <a:xfrm>
              <a:off x="5716321" y="1487009"/>
              <a:ext cx="314950" cy="132730"/>
            </a:xfrm>
            <a:custGeom>
              <a:avLst/>
              <a:gdLst/>
              <a:ahLst/>
              <a:cxnLst>
                <a:cxn ang="0">
                  <a:pos x="wd2" y="hd2"/>
                </a:cxn>
                <a:cxn ang="5400000">
                  <a:pos x="wd2" y="hd2"/>
                </a:cxn>
                <a:cxn ang="10800000">
                  <a:pos x="wd2" y="hd2"/>
                </a:cxn>
                <a:cxn ang="16200000">
                  <a:pos x="wd2" y="hd2"/>
                </a:cxn>
              </a:cxnLst>
              <a:rect l="0" t="0" r="r" b="b"/>
              <a:pathLst>
                <a:path w="21600" h="21600" extrusionOk="0">
                  <a:moveTo>
                    <a:pt x="8054" y="21600"/>
                  </a:moveTo>
                  <a:cubicBezTo>
                    <a:pt x="4759" y="21600"/>
                    <a:pt x="2197" y="19872"/>
                    <a:pt x="3295" y="13824"/>
                  </a:cubicBezTo>
                  <a:cubicBezTo>
                    <a:pt x="1831" y="11232"/>
                    <a:pt x="0" y="9504"/>
                    <a:pt x="0" y="6048"/>
                  </a:cubicBezTo>
                  <a:cubicBezTo>
                    <a:pt x="0" y="1728"/>
                    <a:pt x="1464" y="0"/>
                    <a:pt x="2929" y="0"/>
                  </a:cubicBezTo>
                  <a:cubicBezTo>
                    <a:pt x="6224" y="0"/>
                    <a:pt x="7322" y="2592"/>
                    <a:pt x="10983" y="2592"/>
                  </a:cubicBezTo>
                  <a:cubicBezTo>
                    <a:pt x="15010" y="2592"/>
                    <a:pt x="18671" y="11232"/>
                    <a:pt x="21600" y="14688"/>
                  </a:cubicBezTo>
                  <a:cubicBezTo>
                    <a:pt x="21234" y="18144"/>
                    <a:pt x="20136" y="20736"/>
                    <a:pt x="18671" y="20736"/>
                  </a:cubicBezTo>
                  <a:cubicBezTo>
                    <a:pt x="16841" y="20736"/>
                    <a:pt x="15742" y="18144"/>
                    <a:pt x="13912" y="18144"/>
                  </a:cubicBezTo>
                  <a:cubicBezTo>
                    <a:pt x="12081" y="18144"/>
                    <a:pt x="10983" y="21600"/>
                    <a:pt x="8054"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0" name="9Slide.vn 62"/>
            <p:cNvSpPr/>
            <p:nvPr/>
          </p:nvSpPr>
          <p:spPr>
            <a:xfrm>
              <a:off x="5747816" y="2804716"/>
              <a:ext cx="74238" cy="72568"/>
            </a:xfrm>
            <a:custGeom>
              <a:avLst/>
              <a:gdLst/>
              <a:ahLst/>
              <a:cxnLst>
                <a:cxn ang="0">
                  <a:pos x="wd2" y="hd2"/>
                </a:cxn>
                <a:cxn ang="5400000">
                  <a:pos x="wd2" y="hd2"/>
                </a:cxn>
                <a:cxn ang="10800000">
                  <a:pos x="wd2" y="hd2"/>
                </a:cxn>
                <a:cxn ang="16200000">
                  <a:pos x="wd2" y="hd2"/>
                </a:cxn>
              </a:cxnLst>
              <a:rect l="0" t="0" r="r" b="b"/>
              <a:pathLst>
                <a:path w="21600" h="19354" extrusionOk="0">
                  <a:moveTo>
                    <a:pt x="21600" y="4954"/>
                  </a:moveTo>
                  <a:cubicBezTo>
                    <a:pt x="16971" y="10714"/>
                    <a:pt x="15429" y="19354"/>
                    <a:pt x="9257" y="19354"/>
                  </a:cubicBezTo>
                  <a:cubicBezTo>
                    <a:pt x="7714" y="19354"/>
                    <a:pt x="0" y="9274"/>
                    <a:pt x="0" y="9274"/>
                  </a:cubicBezTo>
                  <a:cubicBezTo>
                    <a:pt x="0" y="-2246"/>
                    <a:pt x="15429" y="-2246"/>
                    <a:pt x="21600" y="4954"/>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1" name="9Slide.vn 63"/>
            <p:cNvSpPr/>
            <p:nvPr/>
          </p:nvSpPr>
          <p:spPr>
            <a:xfrm>
              <a:off x="6125755" y="2173147"/>
              <a:ext cx="80988" cy="39776"/>
            </a:xfrm>
            <a:custGeom>
              <a:avLst/>
              <a:gdLst/>
              <a:ahLst/>
              <a:cxnLst>
                <a:cxn ang="0">
                  <a:pos x="wd2" y="hd2"/>
                </a:cxn>
                <a:cxn ang="5400000">
                  <a:pos x="wd2" y="hd2"/>
                </a:cxn>
                <a:cxn ang="10800000">
                  <a:pos x="wd2" y="hd2"/>
                </a:cxn>
                <a:cxn ang="16200000">
                  <a:pos x="wd2" y="hd2"/>
                </a:cxn>
              </a:cxnLst>
              <a:rect l="0" t="0" r="r" b="b"/>
              <a:pathLst>
                <a:path w="21600" h="20100" extrusionOk="0">
                  <a:moveTo>
                    <a:pt x="8640" y="18900"/>
                  </a:moveTo>
                  <a:cubicBezTo>
                    <a:pt x="4320" y="18900"/>
                    <a:pt x="0" y="18900"/>
                    <a:pt x="0" y="10800"/>
                  </a:cubicBezTo>
                  <a:cubicBezTo>
                    <a:pt x="0" y="8100"/>
                    <a:pt x="7200" y="0"/>
                    <a:pt x="8640" y="0"/>
                  </a:cubicBezTo>
                  <a:cubicBezTo>
                    <a:pt x="14400" y="0"/>
                    <a:pt x="20160" y="13500"/>
                    <a:pt x="21600" y="18900"/>
                  </a:cubicBezTo>
                  <a:cubicBezTo>
                    <a:pt x="12960" y="21600"/>
                    <a:pt x="15840" y="18900"/>
                    <a:pt x="8640" y="189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2" name="9Slide.vn 64"/>
            <p:cNvSpPr/>
            <p:nvPr/>
          </p:nvSpPr>
          <p:spPr>
            <a:xfrm>
              <a:off x="5820900" y="2035920"/>
              <a:ext cx="59645" cy="51743"/>
            </a:xfrm>
            <a:custGeom>
              <a:avLst/>
              <a:gdLst/>
              <a:ahLst/>
              <a:cxnLst>
                <a:cxn ang="0">
                  <a:pos x="wd2" y="hd2"/>
                </a:cxn>
                <a:cxn ang="5400000">
                  <a:pos x="wd2" y="hd2"/>
                </a:cxn>
                <a:cxn ang="10800000">
                  <a:pos x="wd2" y="hd2"/>
                </a:cxn>
                <a:cxn ang="16200000">
                  <a:pos x="wd2" y="hd2"/>
                </a:cxn>
              </a:cxnLst>
              <a:rect l="0" t="0" r="r" b="b"/>
              <a:pathLst>
                <a:path w="16362" h="21600" extrusionOk="0">
                  <a:moveTo>
                    <a:pt x="1962" y="21600"/>
                  </a:moveTo>
                  <a:cubicBezTo>
                    <a:pt x="-5238" y="21600"/>
                    <a:pt x="9162" y="0"/>
                    <a:pt x="16362" y="0"/>
                  </a:cubicBezTo>
                  <a:cubicBezTo>
                    <a:pt x="14922" y="12960"/>
                    <a:pt x="9162" y="21600"/>
                    <a:pt x="1962"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3" name="9Slide.vn 65"/>
            <p:cNvSpPr/>
            <p:nvPr/>
          </p:nvSpPr>
          <p:spPr>
            <a:xfrm>
              <a:off x="5104420" y="1482510"/>
              <a:ext cx="1905442" cy="1372278"/>
            </a:xfrm>
            <a:custGeom>
              <a:avLst/>
              <a:gdLst/>
              <a:ahLst/>
              <a:cxnLst>
                <a:cxn ang="0">
                  <a:pos x="wd2" y="hd2"/>
                </a:cxn>
                <a:cxn ang="5400000">
                  <a:pos x="wd2" y="hd2"/>
                </a:cxn>
                <a:cxn ang="10800000">
                  <a:pos x="wd2" y="hd2"/>
                </a:cxn>
                <a:cxn ang="16200000">
                  <a:pos x="wd2" y="hd2"/>
                </a:cxn>
              </a:cxnLst>
              <a:rect l="0" t="0" r="r" b="b"/>
              <a:pathLst>
                <a:path w="21600" h="21600" extrusionOk="0">
                  <a:moveTo>
                    <a:pt x="20273" y="15237"/>
                  </a:moveTo>
                  <a:cubicBezTo>
                    <a:pt x="20273" y="15656"/>
                    <a:pt x="20212" y="16242"/>
                    <a:pt x="19911" y="16242"/>
                  </a:cubicBezTo>
                  <a:cubicBezTo>
                    <a:pt x="18583" y="16242"/>
                    <a:pt x="18523" y="13730"/>
                    <a:pt x="17256" y="13730"/>
                  </a:cubicBezTo>
                  <a:cubicBezTo>
                    <a:pt x="17135" y="13730"/>
                    <a:pt x="16773" y="14149"/>
                    <a:pt x="16773" y="14149"/>
                  </a:cubicBezTo>
                  <a:cubicBezTo>
                    <a:pt x="16954" y="14316"/>
                    <a:pt x="17015" y="14316"/>
                    <a:pt x="17256" y="14233"/>
                  </a:cubicBezTo>
                  <a:cubicBezTo>
                    <a:pt x="17256" y="14651"/>
                    <a:pt x="17256" y="14651"/>
                    <a:pt x="17256" y="14651"/>
                  </a:cubicBezTo>
                  <a:cubicBezTo>
                    <a:pt x="17135" y="14735"/>
                    <a:pt x="16954" y="14819"/>
                    <a:pt x="16894" y="14651"/>
                  </a:cubicBezTo>
                  <a:cubicBezTo>
                    <a:pt x="16894" y="15237"/>
                    <a:pt x="16894" y="15237"/>
                    <a:pt x="16894" y="15237"/>
                  </a:cubicBezTo>
                  <a:cubicBezTo>
                    <a:pt x="17196" y="15237"/>
                    <a:pt x="17196" y="15237"/>
                    <a:pt x="17196" y="15237"/>
                  </a:cubicBezTo>
                  <a:cubicBezTo>
                    <a:pt x="17256" y="15740"/>
                    <a:pt x="17558" y="16493"/>
                    <a:pt x="17799" y="16660"/>
                  </a:cubicBezTo>
                  <a:cubicBezTo>
                    <a:pt x="18282" y="16912"/>
                    <a:pt x="18463" y="16409"/>
                    <a:pt x="18523" y="17079"/>
                  </a:cubicBezTo>
                  <a:cubicBezTo>
                    <a:pt x="18825" y="17079"/>
                    <a:pt x="18825" y="17079"/>
                    <a:pt x="19006" y="17079"/>
                  </a:cubicBezTo>
                  <a:cubicBezTo>
                    <a:pt x="18945" y="17665"/>
                    <a:pt x="18945" y="17665"/>
                    <a:pt x="19006" y="17749"/>
                  </a:cubicBezTo>
                  <a:cubicBezTo>
                    <a:pt x="19006" y="18084"/>
                    <a:pt x="19428" y="18251"/>
                    <a:pt x="19428" y="18586"/>
                  </a:cubicBezTo>
                  <a:cubicBezTo>
                    <a:pt x="19428" y="19005"/>
                    <a:pt x="19187" y="19674"/>
                    <a:pt x="19066" y="20093"/>
                  </a:cubicBezTo>
                  <a:cubicBezTo>
                    <a:pt x="18583" y="20009"/>
                    <a:pt x="16894" y="19172"/>
                    <a:pt x="16592" y="18586"/>
                  </a:cubicBezTo>
                  <a:cubicBezTo>
                    <a:pt x="16230" y="18586"/>
                    <a:pt x="16230" y="18586"/>
                    <a:pt x="16230" y="18586"/>
                  </a:cubicBezTo>
                  <a:cubicBezTo>
                    <a:pt x="16653" y="19423"/>
                    <a:pt x="18161" y="20177"/>
                    <a:pt x="18161" y="21181"/>
                  </a:cubicBezTo>
                  <a:cubicBezTo>
                    <a:pt x="18161" y="21433"/>
                    <a:pt x="17980" y="21600"/>
                    <a:pt x="17859" y="21600"/>
                  </a:cubicBezTo>
                  <a:cubicBezTo>
                    <a:pt x="17739" y="21600"/>
                    <a:pt x="17678" y="21181"/>
                    <a:pt x="17618" y="21181"/>
                  </a:cubicBezTo>
                  <a:cubicBezTo>
                    <a:pt x="16834" y="20679"/>
                    <a:pt x="16351" y="20930"/>
                    <a:pt x="15687" y="20344"/>
                  </a:cubicBezTo>
                  <a:cubicBezTo>
                    <a:pt x="15084" y="19842"/>
                    <a:pt x="13455" y="19842"/>
                    <a:pt x="13937" y="18670"/>
                  </a:cubicBezTo>
                  <a:cubicBezTo>
                    <a:pt x="13032" y="18167"/>
                    <a:pt x="12610" y="17498"/>
                    <a:pt x="11886" y="16912"/>
                  </a:cubicBezTo>
                  <a:cubicBezTo>
                    <a:pt x="11765" y="17163"/>
                    <a:pt x="11584" y="17414"/>
                    <a:pt x="11343" y="17414"/>
                  </a:cubicBezTo>
                  <a:cubicBezTo>
                    <a:pt x="11102" y="17414"/>
                    <a:pt x="11162" y="17163"/>
                    <a:pt x="10921" y="17163"/>
                  </a:cubicBezTo>
                  <a:cubicBezTo>
                    <a:pt x="10559" y="17163"/>
                    <a:pt x="10438" y="17749"/>
                    <a:pt x="10136" y="17749"/>
                  </a:cubicBezTo>
                  <a:cubicBezTo>
                    <a:pt x="9835" y="17749"/>
                    <a:pt x="8990" y="17163"/>
                    <a:pt x="8990" y="16660"/>
                  </a:cubicBezTo>
                  <a:cubicBezTo>
                    <a:pt x="8990" y="16326"/>
                    <a:pt x="9654" y="15740"/>
                    <a:pt x="10016" y="15740"/>
                  </a:cubicBezTo>
                  <a:cubicBezTo>
                    <a:pt x="10498" y="15740"/>
                    <a:pt x="10921" y="15740"/>
                    <a:pt x="11162" y="15740"/>
                  </a:cubicBezTo>
                  <a:cubicBezTo>
                    <a:pt x="11403" y="15740"/>
                    <a:pt x="12007" y="15488"/>
                    <a:pt x="12369" y="15237"/>
                  </a:cubicBezTo>
                  <a:cubicBezTo>
                    <a:pt x="12248" y="15070"/>
                    <a:pt x="11886" y="14735"/>
                    <a:pt x="11886" y="14400"/>
                  </a:cubicBezTo>
                  <a:cubicBezTo>
                    <a:pt x="11886" y="13814"/>
                    <a:pt x="12369" y="14149"/>
                    <a:pt x="12550" y="13898"/>
                  </a:cubicBezTo>
                  <a:cubicBezTo>
                    <a:pt x="12791" y="13563"/>
                    <a:pt x="13334" y="12726"/>
                    <a:pt x="13334" y="12223"/>
                  </a:cubicBezTo>
                  <a:cubicBezTo>
                    <a:pt x="13334" y="11302"/>
                    <a:pt x="11645" y="9460"/>
                    <a:pt x="11102" y="9460"/>
                  </a:cubicBezTo>
                  <a:cubicBezTo>
                    <a:pt x="10740" y="9460"/>
                    <a:pt x="10559" y="9963"/>
                    <a:pt x="10257" y="9963"/>
                  </a:cubicBezTo>
                  <a:cubicBezTo>
                    <a:pt x="10136" y="9963"/>
                    <a:pt x="10016" y="9544"/>
                    <a:pt x="10016" y="9460"/>
                  </a:cubicBezTo>
                  <a:cubicBezTo>
                    <a:pt x="10016" y="9126"/>
                    <a:pt x="10498" y="9042"/>
                    <a:pt x="10679" y="9042"/>
                  </a:cubicBezTo>
                  <a:cubicBezTo>
                    <a:pt x="10438" y="8707"/>
                    <a:pt x="8990" y="7033"/>
                    <a:pt x="8749" y="7033"/>
                  </a:cubicBezTo>
                  <a:cubicBezTo>
                    <a:pt x="8387" y="7033"/>
                    <a:pt x="7964" y="8372"/>
                    <a:pt x="7482" y="8372"/>
                  </a:cubicBezTo>
                  <a:cubicBezTo>
                    <a:pt x="7120" y="8372"/>
                    <a:pt x="7240" y="7786"/>
                    <a:pt x="7301" y="7535"/>
                  </a:cubicBezTo>
                  <a:cubicBezTo>
                    <a:pt x="6456" y="7451"/>
                    <a:pt x="4465" y="7535"/>
                    <a:pt x="3258" y="7535"/>
                  </a:cubicBezTo>
                  <a:cubicBezTo>
                    <a:pt x="3077" y="7535"/>
                    <a:pt x="2655" y="7116"/>
                    <a:pt x="2474" y="6865"/>
                  </a:cubicBezTo>
                  <a:cubicBezTo>
                    <a:pt x="1207" y="6865"/>
                    <a:pt x="1207" y="6865"/>
                    <a:pt x="1207" y="6865"/>
                  </a:cubicBezTo>
                  <a:cubicBezTo>
                    <a:pt x="1086" y="6363"/>
                    <a:pt x="724" y="6279"/>
                    <a:pt x="664" y="5777"/>
                  </a:cubicBezTo>
                  <a:cubicBezTo>
                    <a:pt x="965" y="5526"/>
                    <a:pt x="1388" y="5777"/>
                    <a:pt x="1810" y="5860"/>
                  </a:cubicBezTo>
                  <a:cubicBezTo>
                    <a:pt x="1810" y="5358"/>
                    <a:pt x="1810" y="5358"/>
                    <a:pt x="1810" y="5358"/>
                  </a:cubicBezTo>
                  <a:cubicBezTo>
                    <a:pt x="1569" y="5191"/>
                    <a:pt x="362" y="5023"/>
                    <a:pt x="362" y="5023"/>
                  </a:cubicBezTo>
                  <a:cubicBezTo>
                    <a:pt x="362" y="5023"/>
                    <a:pt x="0" y="4353"/>
                    <a:pt x="0" y="4019"/>
                  </a:cubicBezTo>
                  <a:cubicBezTo>
                    <a:pt x="0" y="3014"/>
                    <a:pt x="121" y="2763"/>
                    <a:pt x="483" y="2344"/>
                  </a:cubicBezTo>
                  <a:cubicBezTo>
                    <a:pt x="724" y="2177"/>
                    <a:pt x="603" y="1507"/>
                    <a:pt x="724" y="1340"/>
                  </a:cubicBezTo>
                  <a:cubicBezTo>
                    <a:pt x="1207" y="670"/>
                    <a:pt x="1931" y="0"/>
                    <a:pt x="2775" y="0"/>
                  </a:cubicBezTo>
                  <a:cubicBezTo>
                    <a:pt x="2775" y="0"/>
                    <a:pt x="3620" y="335"/>
                    <a:pt x="3680" y="335"/>
                  </a:cubicBezTo>
                  <a:cubicBezTo>
                    <a:pt x="3379" y="1172"/>
                    <a:pt x="2534" y="1172"/>
                    <a:pt x="2534" y="2260"/>
                  </a:cubicBezTo>
                  <a:cubicBezTo>
                    <a:pt x="2534" y="2512"/>
                    <a:pt x="2594" y="2595"/>
                    <a:pt x="2775" y="2595"/>
                  </a:cubicBezTo>
                  <a:cubicBezTo>
                    <a:pt x="2715" y="2930"/>
                    <a:pt x="2775" y="3265"/>
                    <a:pt x="2775" y="3265"/>
                  </a:cubicBezTo>
                  <a:cubicBezTo>
                    <a:pt x="2775" y="3600"/>
                    <a:pt x="2715" y="3935"/>
                    <a:pt x="3017" y="3935"/>
                  </a:cubicBezTo>
                  <a:cubicBezTo>
                    <a:pt x="3137" y="3935"/>
                    <a:pt x="3560" y="3516"/>
                    <a:pt x="3560" y="3181"/>
                  </a:cubicBezTo>
                  <a:cubicBezTo>
                    <a:pt x="3560" y="2847"/>
                    <a:pt x="3258" y="2595"/>
                    <a:pt x="3258" y="2177"/>
                  </a:cubicBezTo>
                  <a:cubicBezTo>
                    <a:pt x="3258" y="837"/>
                    <a:pt x="5008" y="335"/>
                    <a:pt x="6094" y="335"/>
                  </a:cubicBezTo>
                  <a:cubicBezTo>
                    <a:pt x="6758" y="335"/>
                    <a:pt x="7120" y="1674"/>
                    <a:pt x="7120" y="2428"/>
                  </a:cubicBezTo>
                  <a:cubicBezTo>
                    <a:pt x="7120" y="2595"/>
                    <a:pt x="6999" y="3181"/>
                    <a:pt x="7120" y="3181"/>
                  </a:cubicBezTo>
                  <a:cubicBezTo>
                    <a:pt x="7301" y="3181"/>
                    <a:pt x="7421" y="2847"/>
                    <a:pt x="7663" y="2847"/>
                  </a:cubicBezTo>
                  <a:cubicBezTo>
                    <a:pt x="7964" y="2847"/>
                    <a:pt x="8025" y="3181"/>
                    <a:pt x="8266" y="3181"/>
                  </a:cubicBezTo>
                  <a:cubicBezTo>
                    <a:pt x="8749" y="3181"/>
                    <a:pt x="8869" y="2260"/>
                    <a:pt x="9352" y="2260"/>
                  </a:cubicBezTo>
                  <a:cubicBezTo>
                    <a:pt x="9835" y="2260"/>
                    <a:pt x="10981" y="2512"/>
                    <a:pt x="11283" y="2847"/>
                  </a:cubicBezTo>
                  <a:cubicBezTo>
                    <a:pt x="11886" y="3433"/>
                    <a:pt x="12067" y="4605"/>
                    <a:pt x="12912" y="4605"/>
                  </a:cubicBezTo>
                  <a:cubicBezTo>
                    <a:pt x="13334" y="4605"/>
                    <a:pt x="13394" y="4605"/>
                    <a:pt x="13575" y="4605"/>
                  </a:cubicBezTo>
                  <a:cubicBezTo>
                    <a:pt x="13877" y="4605"/>
                    <a:pt x="14541" y="4772"/>
                    <a:pt x="14480" y="5358"/>
                  </a:cubicBezTo>
                  <a:cubicBezTo>
                    <a:pt x="15144" y="5693"/>
                    <a:pt x="15566" y="6279"/>
                    <a:pt x="16291" y="6363"/>
                  </a:cubicBezTo>
                  <a:cubicBezTo>
                    <a:pt x="16291" y="7033"/>
                    <a:pt x="16291" y="7033"/>
                    <a:pt x="16291" y="7033"/>
                  </a:cubicBezTo>
                  <a:cubicBezTo>
                    <a:pt x="16472" y="7033"/>
                    <a:pt x="16773" y="7033"/>
                    <a:pt x="16773" y="7033"/>
                  </a:cubicBezTo>
                  <a:cubicBezTo>
                    <a:pt x="17135" y="7033"/>
                    <a:pt x="17316" y="7367"/>
                    <a:pt x="17497" y="7870"/>
                  </a:cubicBezTo>
                  <a:cubicBezTo>
                    <a:pt x="17135" y="8037"/>
                    <a:pt x="16773" y="7953"/>
                    <a:pt x="16532" y="8372"/>
                  </a:cubicBezTo>
                  <a:cubicBezTo>
                    <a:pt x="17015" y="8456"/>
                    <a:pt x="17135" y="8456"/>
                    <a:pt x="17377" y="8456"/>
                  </a:cubicBezTo>
                  <a:cubicBezTo>
                    <a:pt x="17497" y="8456"/>
                    <a:pt x="17678" y="8623"/>
                    <a:pt x="17739" y="8791"/>
                  </a:cubicBezTo>
                  <a:cubicBezTo>
                    <a:pt x="17316" y="9126"/>
                    <a:pt x="17135" y="9126"/>
                    <a:pt x="16894" y="9628"/>
                  </a:cubicBezTo>
                  <a:cubicBezTo>
                    <a:pt x="17135" y="9795"/>
                    <a:pt x="17256" y="9963"/>
                    <a:pt x="17618" y="9963"/>
                  </a:cubicBezTo>
                  <a:cubicBezTo>
                    <a:pt x="17678" y="10800"/>
                    <a:pt x="18402" y="11135"/>
                    <a:pt x="18945" y="11219"/>
                  </a:cubicBezTo>
                  <a:cubicBezTo>
                    <a:pt x="19006" y="11888"/>
                    <a:pt x="19126" y="12474"/>
                    <a:pt x="19488" y="12474"/>
                  </a:cubicBezTo>
                  <a:cubicBezTo>
                    <a:pt x="20092" y="12474"/>
                    <a:pt x="20212" y="11972"/>
                    <a:pt x="20454" y="12642"/>
                  </a:cubicBezTo>
                  <a:cubicBezTo>
                    <a:pt x="20574" y="12893"/>
                    <a:pt x="20755" y="12893"/>
                    <a:pt x="20876" y="12893"/>
                  </a:cubicBezTo>
                  <a:cubicBezTo>
                    <a:pt x="21419" y="12893"/>
                    <a:pt x="21600" y="13144"/>
                    <a:pt x="21600" y="13730"/>
                  </a:cubicBezTo>
                  <a:cubicBezTo>
                    <a:pt x="21600" y="14149"/>
                    <a:pt x="21178" y="14316"/>
                    <a:pt x="20816" y="14316"/>
                  </a:cubicBezTo>
                  <a:cubicBezTo>
                    <a:pt x="20876" y="14735"/>
                    <a:pt x="20816" y="14651"/>
                    <a:pt x="20816" y="14819"/>
                  </a:cubicBezTo>
                  <a:cubicBezTo>
                    <a:pt x="20816" y="14902"/>
                    <a:pt x="20755" y="15237"/>
                    <a:pt x="20273" y="15237"/>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4" name="9Slide.vn 66"/>
            <p:cNvSpPr/>
            <p:nvPr/>
          </p:nvSpPr>
          <p:spPr>
            <a:xfrm>
              <a:off x="5887293" y="2683628"/>
              <a:ext cx="51742" cy="29996"/>
            </a:xfrm>
            <a:custGeom>
              <a:avLst/>
              <a:gdLst/>
              <a:ahLst/>
              <a:cxnLst>
                <a:cxn ang="0">
                  <a:pos x="wd2" y="hd2"/>
                </a:cxn>
                <a:cxn ang="5400000">
                  <a:pos x="wd2" y="hd2"/>
                </a:cxn>
                <a:cxn ang="10800000">
                  <a:pos x="wd2" y="hd2"/>
                </a:cxn>
                <a:cxn ang="16200000">
                  <a:pos x="wd2" y="hd2"/>
                </a:cxn>
              </a:cxnLst>
              <a:rect l="0" t="0" r="r" b="b"/>
              <a:pathLst>
                <a:path w="21600" h="13714" extrusionOk="0">
                  <a:moveTo>
                    <a:pt x="21600" y="8314"/>
                  </a:moveTo>
                  <a:cubicBezTo>
                    <a:pt x="10800" y="15514"/>
                    <a:pt x="8640" y="15514"/>
                    <a:pt x="0" y="8314"/>
                  </a:cubicBezTo>
                  <a:cubicBezTo>
                    <a:pt x="8640" y="-6086"/>
                    <a:pt x="8640" y="1114"/>
                    <a:pt x="21600" y="8314"/>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5" name="9Slide.vn 67"/>
            <p:cNvSpPr/>
            <p:nvPr/>
          </p:nvSpPr>
          <p:spPr>
            <a:xfrm>
              <a:off x="5497989" y="2410718"/>
              <a:ext cx="47361" cy="39136"/>
            </a:xfrm>
            <a:custGeom>
              <a:avLst/>
              <a:gdLst/>
              <a:ahLst/>
              <a:cxnLst>
                <a:cxn ang="0">
                  <a:pos x="wd2" y="hd2"/>
                </a:cxn>
                <a:cxn ang="5400000">
                  <a:pos x="wd2" y="hd2"/>
                </a:cxn>
                <a:cxn ang="10800000">
                  <a:pos x="wd2" y="hd2"/>
                </a:cxn>
                <a:cxn ang="16200000">
                  <a:pos x="wd2" y="hd2"/>
                </a:cxn>
              </a:cxnLst>
              <a:rect l="0" t="0" r="r" b="b"/>
              <a:pathLst>
                <a:path w="19771" h="17893" extrusionOk="0">
                  <a:moveTo>
                    <a:pt x="331" y="1093"/>
                  </a:moveTo>
                  <a:cubicBezTo>
                    <a:pt x="13291" y="-3707"/>
                    <a:pt x="13291" y="8293"/>
                    <a:pt x="19771" y="17893"/>
                  </a:cubicBezTo>
                  <a:cubicBezTo>
                    <a:pt x="6811" y="17893"/>
                    <a:pt x="-1829" y="8293"/>
                    <a:pt x="331" y="1093"/>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6" name="9Slide.vn 68"/>
            <p:cNvSpPr/>
            <p:nvPr/>
          </p:nvSpPr>
          <p:spPr>
            <a:xfrm>
              <a:off x="4987439" y="101234"/>
              <a:ext cx="2033671" cy="1066328"/>
            </a:xfrm>
            <a:custGeom>
              <a:avLst/>
              <a:gdLst/>
              <a:ahLst/>
              <a:cxnLst>
                <a:cxn ang="0">
                  <a:pos x="wd2" y="hd2"/>
                </a:cxn>
                <a:cxn ang="5400000">
                  <a:pos x="wd2" y="hd2"/>
                </a:cxn>
                <a:cxn ang="10800000">
                  <a:pos x="wd2" y="hd2"/>
                </a:cxn>
                <a:cxn ang="16200000">
                  <a:pos x="wd2" y="hd2"/>
                </a:cxn>
              </a:cxnLst>
              <a:rect l="0" t="0" r="r" b="b"/>
              <a:pathLst>
                <a:path w="21600" h="21600" extrusionOk="0">
                  <a:moveTo>
                    <a:pt x="17642" y="1080"/>
                  </a:moveTo>
                  <a:cubicBezTo>
                    <a:pt x="17472" y="1404"/>
                    <a:pt x="17359" y="1512"/>
                    <a:pt x="17190" y="1620"/>
                  </a:cubicBezTo>
                  <a:cubicBezTo>
                    <a:pt x="19169" y="540"/>
                    <a:pt x="19169" y="540"/>
                    <a:pt x="19169" y="540"/>
                  </a:cubicBezTo>
                  <a:cubicBezTo>
                    <a:pt x="19338" y="756"/>
                    <a:pt x="19451" y="756"/>
                    <a:pt x="19621" y="864"/>
                  </a:cubicBezTo>
                  <a:cubicBezTo>
                    <a:pt x="19847" y="1080"/>
                    <a:pt x="19847" y="1404"/>
                    <a:pt x="20017" y="1728"/>
                  </a:cubicBezTo>
                  <a:cubicBezTo>
                    <a:pt x="20299" y="2268"/>
                    <a:pt x="21600" y="2052"/>
                    <a:pt x="21600" y="2916"/>
                  </a:cubicBezTo>
                  <a:cubicBezTo>
                    <a:pt x="21600" y="3456"/>
                    <a:pt x="21204" y="3348"/>
                    <a:pt x="20978" y="3564"/>
                  </a:cubicBezTo>
                  <a:cubicBezTo>
                    <a:pt x="20017" y="4968"/>
                    <a:pt x="18829" y="4104"/>
                    <a:pt x="17529" y="5400"/>
                  </a:cubicBezTo>
                  <a:cubicBezTo>
                    <a:pt x="17755" y="5832"/>
                    <a:pt x="18716" y="5508"/>
                    <a:pt x="19338" y="5508"/>
                  </a:cubicBezTo>
                  <a:cubicBezTo>
                    <a:pt x="18773" y="6588"/>
                    <a:pt x="17416" y="7236"/>
                    <a:pt x="16511" y="7776"/>
                  </a:cubicBezTo>
                  <a:cubicBezTo>
                    <a:pt x="15550" y="8424"/>
                    <a:pt x="14984" y="10368"/>
                    <a:pt x="14249" y="11340"/>
                  </a:cubicBezTo>
                  <a:cubicBezTo>
                    <a:pt x="13853" y="11772"/>
                    <a:pt x="13345" y="11232"/>
                    <a:pt x="12949" y="11448"/>
                  </a:cubicBezTo>
                  <a:cubicBezTo>
                    <a:pt x="12383" y="11772"/>
                    <a:pt x="11761" y="11880"/>
                    <a:pt x="11365" y="12528"/>
                  </a:cubicBezTo>
                  <a:cubicBezTo>
                    <a:pt x="12101" y="12528"/>
                    <a:pt x="12101" y="12528"/>
                    <a:pt x="12101" y="12528"/>
                  </a:cubicBezTo>
                  <a:cubicBezTo>
                    <a:pt x="12101" y="13608"/>
                    <a:pt x="11818" y="13500"/>
                    <a:pt x="11365" y="13392"/>
                  </a:cubicBezTo>
                  <a:cubicBezTo>
                    <a:pt x="11648" y="13716"/>
                    <a:pt x="11931" y="13824"/>
                    <a:pt x="12101" y="14472"/>
                  </a:cubicBezTo>
                  <a:cubicBezTo>
                    <a:pt x="11535" y="15012"/>
                    <a:pt x="11365" y="16092"/>
                    <a:pt x="10970" y="16632"/>
                  </a:cubicBezTo>
                  <a:cubicBezTo>
                    <a:pt x="9895" y="16632"/>
                    <a:pt x="9952" y="16632"/>
                    <a:pt x="9726" y="16632"/>
                  </a:cubicBezTo>
                  <a:cubicBezTo>
                    <a:pt x="9782" y="16956"/>
                    <a:pt x="9895" y="17064"/>
                    <a:pt x="9895" y="17388"/>
                  </a:cubicBezTo>
                  <a:cubicBezTo>
                    <a:pt x="9895" y="18900"/>
                    <a:pt x="8877" y="18036"/>
                    <a:pt x="8877" y="19548"/>
                  </a:cubicBezTo>
                  <a:cubicBezTo>
                    <a:pt x="9217" y="19548"/>
                    <a:pt x="9330" y="19548"/>
                    <a:pt x="9499" y="19548"/>
                  </a:cubicBezTo>
                  <a:cubicBezTo>
                    <a:pt x="9556" y="19548"/>
                    <a:pt x="9839" y="19548"/>
                    <a:pt x="9839" y="19980"/>
                  </a:cubicBezTo>
                  <a:cubicBezTo>
                    <a:pt x="9839" y="20736"/>
                    <a:pt x="8482" y="21600"/>
                    <a:pt x="7860" y="21600"/>
                  </a:cubicBezTo>
                  <a:cubicBezTo>
                    <a:pt x="7294" y="21600"/>
                    <a:pt x="7577" y="20952"/>
                    <a:pt x="7068" y="20952"/>
                  </a:cubicBezTo>
                  <a:cubicBezTo>
                    <a:pt x="6333" y="20952"/>
                    <a:pt x="5824" y="20952"/>
                    <a:pt x="5202" y="20952"/>
                  </a:cubicBezTo>
                  <a:cubicBezTo>
                    <a:pt x="4976" y="20952"/>
                    <a:pt x="4863" y="21384"/>
                    <a:pt x="4467" y="21384"/>
                  </a:cubicBezTo>
                  <a:cubicBezTo>
                    <a:pt x="3675" y="21384"/>
                    <a:pt x="2997" y="20952"/>
                    <a:pt x="2149" y="20412"/>
                  </a:cubicBezTo>
                  <a:cubicBezTo>
                    <a:pt x="2092" y="20628"/>
                    <a:pt x="1979" y="20952"/>
                    <a:pt x="1866" y="20952"/>
                  </a:cubicBezTo>
                  <a:cubicBezTo>
                    <a:pt x="1696" y="20952"/>
                    <a:pt x="1583" y="20628"/>
                    <a:pt x="1583" y="20520"/>
                  </a:cubicBezTo>
                  <a:cubicBezTo>
                    <a:pt x="1583" y="18684"/>
                    <a:pt x="2884" y="19332"/>
                    <a:pt x="3393" y="18684"/>
                  </a:cubicBezTo>
                  <a:cubicBezTo>
                    <a:pt x="3110" y="18252"/>
                    <a:pt x="2601" y="18036"/>
                    <a:pt x="2601" y="17280"/>
                  </a:cubicBezTo>
                  <a:cubicBezTo>
                    <a:pt x="2601" y="16632"/>
                    <a:pt x="2940" y="16740"/>
                    <a:pt x="3223" y="16740"/>
                  </a:cubicBezTo>
                  <a:cubicBezTo>
                    <a:pt x="4015" y="16740"/>
                    <a:pt x="4241" y="17604"/>
                    <a:pt x="4750" y="18036"/>
                  </a:cubicBezTo>
                  <a:cubicBezTo>
                    <a:pt x="5146" y="18036"/>
                    <a:pt x="5146" y="18036"/>
                    <a:pt x="5146" y="18036"/>
                  </a:cubicBezTo>
                  <a:cubicBezTo>
                    <a:pt x="4806" y="17388"/>
                    <a:pt x="4071" y="16848"/>
                    <a:pt x="4071" y="15768"/>
                  </a:cubicBezTo>
                  <a:cubicBezTo>
                    <a:pt x="3675" y="15768"/>
                    <a:pt x="3675" y="15768"/>
                    <a:pt x="3675" y="15768"/>
                  </a:cubicBezTo>
                  <a:cubicBezTo>
                    <a:pt x="3562" y="15876"/>
                    <a:pt x="3562" y="15876"/>
                    <a:pt x="3449" y="16092"/>
                  </a:cubicBezTo>
                  <a:cubicBezTo>
                    <a:pt x="3053" y="16092"/>
                    <a:pt x="3053" y="16092"/>
                    <a:pt x="3053" y="16092"/>
                  </a:cubicBezTo>
                  <a:cubicBezTo>
                    <a:pt x="3053" y="15552"/>
                    <a:pt x="3053" y="15552"/>
                    <a:pt x="3053" y="15552"/>
                  </a:cubicBezTo>
                  <a:cubicBezTo>
                    <a:pt x="3280" y="14688"/>
                    <a:pt x="3449" y="14148"/>
                    <a:pt x="3845" y="13932"/>
                  </a:cubicBezTo>
                  <a:cubicBezTo>
                    <a:pt x="4410" y="13608"/>
                    <a:pt x="5146" y="14040"/>
                    <a:pt x="5146" y="12636"/>
                  </a:cubicBezTo>
                  <a:cubicBezTo>
                    <a:pt x="5146" y="11124"/>
                    <a:pt x="3506" y="11124"/>
                    <a:pt x="3506" y="10368"/>
                  </a:cubicBezTo>
                  <a:cubicBezTo>
                    <a:pt x="3506" y="9828"/>
                    <a:pt x="3845" y="9936"/>
                    <a:pt x="4128" y="9936"/>
                  </a:cubicBezTo>
                  <a:cubicBezTo>
                    <a:pt x="3845" y="9936"/>
                    <a:pt x="3788" y="9720"/>
                    <a:pt x="3732" y="9396"/>
                  </a:cubicBezTo>
                  <a:cubicBezTo>
                    <a:pt x="3845" y="9288"/>
                    <a:pt x="4015" y="9396"/>
                    <a:pt x="4128" y="9396"/>
                  </a:cubicBezTo>
                  <a:cubicBezTo>
                    <a:pt x="4410" y="9396"/>
                    <a:pt x="4919" y="9180"/>
                    <a:pt x="5428" y="9504"/>
                  </a:cubicBezTo>
                  <a:cubicBezTo>
                    <a:pt x="6050" y="9828"/>
                    <a:pt x="6276" y="11232"/>
                    <a:pt x="6955" y="11124"/>
                  </a:cubicBezTo>
                  <a:cubicBezTo>
                    <a:pt x="6842" y="10800"/>
                    <a:pt x="6050" y="9936"/>
                    <a:pt x="6050" y="9612"/>
                  </a:cubicBezTo>
                  <a:cubicBezTo>
                    <a:pt x="6050" y="9396"/>
                    <a:pt x="6163" y="9288"/>
                    <a:pt x="6220" y="9180"/>
                  </a:cubicBezTo>
                  <a:cubicBezTo>
                    <a:pt x="7464" y="9180"/>
                    <a:pt x="7464" y="9180"/>
                    <a:pt x="7464" y="9180"/>
                  </a:cubicBezTo>
                  <a:cubicBezTo>
                    <a:pt x="7916" y="8748"/>
                    <a:pt x="8312" y="8532"/>
                    <a:pt x="8651" y="7776"/>
                  </a:cubicBezTo>
                  <a:cubicBezTo>
                    <a:pt x="8255" y="7776"/>
                    <a:pt x="8255" y="7776"/>
                    <a:pt x="8255" y="7776"/>
                  </a:cubicBezTo>
                  <a:cubicBezTo>
                    <a:pt x="7747" y="8532"/>
                    <a:pt x="7181" y="8856"/>
                    <a:pt x="6390" y="8856"/>
                  </a:cubicBezTo>
                  <a:cubicBezTo>
                    <a:pt x="5937" y="8856"/>
                    <a:pt x="5768" y="8532"/>
                    <a:pt x="5541" y="8532"/>
                  </a:cubicBezTo>
                  <a:cubicBezTo>
                    <a:pt x="5372" y="8532"/>
                    <a:pt x="5259" y="8964"/>
                    <a:pt x="5032" y="8964"/>
                  </a:cubicBezTo>
                  <a:cubicBezTo>
                    <a:pt x="4580" y="8964"/>
                    <a:pt x="3902" y="8640"/>
                    <a:pt x="4071" y="8100"/>
                  </a:cubicBezTo>
                  <a:cubicBezTo>
                    <a:pt x="3732" y="8100"/>
                    <a:pt x="3732" y="8100"/>
                    <a:pt x="3732" y="8100"/>
                  </a:cubicBezTo>
                  <a:cubicBezTo>
                    <a:pt x="3562" y="8316"/>
                    <a:pt x="3449" y="8532"/>
                    <a:pt x="3223" y="8532"/>
                  </a:cubicBezTo>
                  <a:cubicBezTo>
                    <a:pt x="2714" y="8532"/>
                    <a:pt x="2036" y="7992"/>
                    <a:pt x="1866" y="7560"/>
                  </a:cubicBezTo>
                  <a:cubicBezTo>
                    <a:pt x="2036" y="7344"/>
                    <a:pt x="2205" y="7020"/>
                    <a:pt x="2488" y="7020"/>
                  </a:cubicBezTo>
                  <a:cubicBezTo>
                    <a:pt x="2036" y="7020"/>
                    <a:pt x="1527" y="7020"/>
                    <a:pt x="1357" y="7020"/>
                  </a:cubicBezTo>
                  <a:cubicBezTo>
                    <a:pt x="1640" y="5832"/>
                    <a:pt x="2262" y="5940"/>
                    <a:pt x="2884" y="5508"/>
                  </a:cubicBezTo>
                  <a:cubicBezTo>
                    <a:pt x="2658" y="5508"/>
                    <a:pt x="2601" y="5508"/>
                    <a:pt x="2375" y="5508"/>
                  </a:cubicBezTo>
                  <a:cubicBezTo>
                    <a:pt x="1923" y="5508"/>
                    <a:pt x="1866" y="6264"/>
                    <a:pt x="1414" y="6264"/>
                  </a:cubicBezTo>
                  <a:cubicBezTo>
                    <a:pt x="1301" y="6264"/>
                    <a:pt x="1018" y="5940"/>
                    <a:pt x="961" y="5940"/>
                  </a:cubicBezTo>
                  <a:cubicBezTo>
                    <a:pt x="1187" y="5508"/>
                    <a:pt x="1357" y="5292"/>
                    <a:pt x="1640" y="5184"/>
                  </a:cubicBezTo>
                  <a:cubicBezTo>
                    <a:pt x="905" y="5184"/>
                    <a:pt x="905" y="5184"/>
                    <a:pt x="905" y="5184"/>
                  </a:cubicBezTo>
                  <a:cubicBezTo>
                    <a:pt x="735" y="5184"/>
                    <a:pt x="622" y="5400"/>
                    <a:pt x="565" y="5508"/>
                  </a:cubicBezTo>
                  <a:cubicBezTo>
                    <a:pt x="452" y="5508"/>
                    <a:pt x="170" y="5508"/>
                    <a:pt x="0" y="5508"/>
                  </a:cubicBezTo>
                  <a:cubicBezTo>
                    <a:pt x="170" y="4320"/>
                    <a:pt x="1753" y="3780"/>
                    <a:pt x="2488" y="3780"/>
                  </a:cubicBezTo>
                  <a:cubicBezTo>
                    <a:pt x="2771" y="3780"/>
                    <a:pt x="2940" y="3780"/>
                    <a:pt x="2997" y="3780"/>
                  </a:cubicBezTo>
                  <a:cubicBezTo>
                    <a:pt x="3110" y="3780"/>
                    <a:pt x="3223" y="3564"/>
                    <a:pt x="3223" y="3348"/>
                  </a:cubicBezTo>
                  <a:cubicBezTo>
                    <a:pt x="4015" y="3348"/>
                    <a:pt x="3675" y="2268"/>
                    <a:pt x="4184" y="2268"/>
                  </a:cubicBezTo>
                  <a:cubicBezTo>
                    <a:pt x="4637" y="2268"/>
                    <a:pt x="5598" y="3240"/>
                    <a:pt x="5824" y="3348"/>
                  </a:cubicBezTo>
                  <a:cubicBezTo>
                    <a:pt x="6050" y="2268"/>
                    <a:pt x="6333" y="1188"/>
                    <a:pt x="7068" y="1188"/>
                  </a:cubicBezTo>
                  <a:cubicBezTo>
                    <a:pt x="7464" y="1188"/>
                    <a:pt x="7238" y="1620"/>
                    <a:pt x="7577" y="1080"/>
                  </a:cubicBezTo>
                  <a:cubicBezTo>
                    <a:pt x="7690" y="648"/>
                    <a:pt x="7860" y="540"/>
                    <a:pt x="8142" y="540"/>
                  </a:cubicBezTo>
                  <a:cubicBezTo>
                    <a:pt x="9443" y="540"/>
                    <a:pt x="9669" y="540"/>
                    <a:pt x="10970" y="540"/>
                  </a:cubicBezTo>
                  <a:cubicBezTo>
                    <a:pt x="11026" y="324"/>
                    <a:pt x="11139" y="216"/>
                    <a:pt x="11252" y="216"/>
                  </a:cubicBezTo>
                  <a:cubicBezTo>
                    <a:pt x="11705" y="216"/>
                    <a:pt x="11818" y="756"/>
                    <a:pt x="12214" y="756"/>
                  </a:cubicBezTo>
                  <a:cubicBezTo>
                    <a:pt x="12553" y="756"/>
                    <a:pt x="12666" y="0"/>
                    <a:pt x="13005" y="0"/>
                  </a:cubicBezTo>
                  <a:cubicBezTo>
                    <a:pt x="13345" y="0"/>
                    <a:pt x="13514" y="324"/>
                    <a:pt x="13740" y="324"/>
                  </a:cubicBezTo>
                  <a:cubicBezTo>
                    <a:pt x="14023" y="324"/>
                    <a:pt x="14193" y="324"/>
                    <a:pt x="14419" y="324"/>
                  </a:cubicBezTo>
                  <a:cubicBezTo>
                    <a:pt x="14984" y="324"/>
                    <a:pt x="17133" y="108"/>
                    <a:pt x="17642" y="108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7" name="9Slide.vn 69"/>
            <p:cNvSpPr/>
            <p:nvPr/>
          </p:nvSpPr>
          <p:spPr>
            <a:xfrm>
              <a:off x="6265232" y="-1"/>
              <a:ext cx="3981855" cy="3025761"/>
            </a:xfrm>
            <a:custGeom>
              <a:avLst/>
              <a:gdLst/>
              <a:ahLst/>
              <a:cxnLst>
                <a:cxn ang="0">
                  <a:pos x="wd2" y="hd2"/>
                </a:cxn>
                <a:cxn ang="5400000">
                  <a:pos x="wd2" y="hd2"/>
                </a:cxn>
                <a:cxn ang="10800000">
                  <a:pos x="wd2" y="hd2"/>
                </a:cxn>
                <a:cxn ang="16200000">
                  <a:pos x="wd2" y="hd2"/>
                </a:cxn>
              </a:cxnLst>
              <a:rect l="0" t="0" r="r" b="b"/>
              <a:pathLst>
                <a:path w="21600" h="21600" extrusionOk="0">
                  <a:moveTo>
                    <a:pt x="7248" y="15135"/>
                  </a:moveTo>
                  <a:cubicBezTo>
                    <a:pt x="7450" y="15021"/>
                    <a:pt x="7450" y="15021"/>
                    <a:pt x="7624" y="15097"/>
                  </a:cubicBezTo>
                  <a:cubicBezTo>
                    <a:pt x="7681" y="14603"/>
                    <a:pt x="7883" y="14451"/>
                    <a:pt x="7999" y="13956"/>
                  </a:cubicBezTo>
                  <a:cubicBezTo>
                    <a:pt x="7595" y="13804"/>
                    <a:pt x="6671" y="13728"/>
                    <a:pt x="6642" y="13272"/>
                  </a:cubicBezTo>
                  <a:cubicBezTo>
                    <a:pt x="6757" y="13196"/>
                    <a:pt x="6757" y="13272"/>
                    <a:pt x="6844" y="13272"/>
                  </a:cubicBezTo>
                  <a:cubicBezTo>
                    <a:pt x="7133" y="13272"/>
                    <a:pt x="7306" y="13500"/>
                    <a:pt x="7624" y="13500"/>
                  </a:cubicBezTo>
                  <a:cubicBezTo>
                    <a:pt x="7739" y="13500"/>
                    <a:pt x="7739" y="13348"/>
                    <a:pt x="7739" y="13272"/>
                  </a:cubicBezTo>
                  <a:cubicBezTo>
                    <a:pt x="7335" y="13082"/>
                    <a:pt x="7248" y="12321"/>
                    <a:pt x="6815" y="12321"/>
                  </a:cubicBezTo>
                  <a:cubicBezTo>
                    <a:pt x="6699" y="12321"/>
                    <a:pt x="6671" y="12587"/>
                    <a:pt x="6497" y="12587"/>
                  </a:cubicBezTo>
                  <a:cubicBezTo>
                    <a:pt x="6266" y="12587"/>
                    <a:pt x="6151" y="12549"/>
                    <a:pt x="6151" y="12321"/>
                  </a:cubicBezTo>
                  <a:cubicBezTo>
                    <a:pt x="6151" y="11941"/>
                    <a:pt x="6440" y="11979"/>
                    <a:pt x="6440" y="11599"/>
                  </a:cubicBezTo>
                  <a:cubicBezTo>
                    <a:pt x="6440" y="11370"/>
                    <a:pt x="6237" y="11332"/>
                    <a:pt x="6122" y="11332"/>
                  </a:cubicBezTo>
                  <a:cubicBezTo>
                    <a:pt x="6122" y="11066"/>
                    <a:pt x="6122" y="11066"/>
                    <a:pt x="6122" y="11066"/>
                  </a:cubicBezTo>
                  <a:cubicBezTo>
                    <a:pt x="5775" y="9659"/>
                    <a:pt x="4880" y="8214"/>
                    <a:pt x="3494" y="8214"/>
                  </a:cubicBezTo>
                  <a:cubicBezTo>
                    <a:pt x="3263" y="8214"/>
                    <a:pt x="3205" y="8214"/>
                    <a:pt x="3119" y="8214"/>
                  </a:cubicBezTo>
                  <a:cubicBezTo>
                    <a:pt x="2945" y="8214"/>
                    <a:pt x="2859" y="8404"/>
                    <a:pt x="2714" y="8404"/>
                  </a:cubicBezTo>
                  <a:cubicBezTo>
                    <a:pt x="2599" y="8404"/>
                    <a:pt x="2483" y="8290"/>
                    <a:pt x="2310" y="8290"/>
                  </a:cubicBezTo>
                  <a:cubicBezTo>
                    <a:pt x="2195" y="8290"/>
                    <a:pt x="2137" y="8328"/>
                    <a:pt x="2079" y="8366"/>
                  </a:cubicBezTo>
                  <a:cubicBezTo>
                    <a:pt x="2108" y="8404"/>
                    <a:pt x="2166" y="8480"/>
                    <a:pt x="2195" y="8480"/>
                  </a:cubicBezTo>
                  <a:cubicBezTo>
                    <a:pt x="2108" y="8594"/>
                    <a:pt x="2137" y="8518"/>
                    <a:pt x="2021" y="8518"/>
                  </a:cubicBezTo>
                  <a:cubicBezTo>
                    <a:pt x="1761" y="8518"/>
                    <a:pt x="1357" y="8404"/>
                    <a:pt x="1213" y="8138"/>
                  </a:cubicBezTo>
                  <a:cubicBezTo>
                    <a:pt x="1328" y="8024"/>
                    <a:pt x="1415" y="8024"/>
                    <a:pt x="1473" y="7872"/>
                  </a:cubicBezTo>
                  <a:cubicBezTo>
                    <a:pt x="1271" y="7758"/>
                    <a:pt x="1126" y="7606"/>
                    <a:pt x="953" y="7606"/>
                  </a:cubicBezTo>
                  <a:cubicBezTo>
                    <a:pt x="693" y="7606"/>
                    <a:pt x="751" y="7720"/>
                    <a:pt x="520" y="7606"/>
                  </a:cubicBezTo>
                  <a:cubicBezTo>
                    <a:pt x="549" y="7339"/>
                    <a:pt x="809" y="7263"/>
                    <a:pt x="895" y="7263"/>
                  </a:cubicBezTo>
                  <a:cubicBezTo>
                    <a:pt x="1040" y="7263"/>
                    <a:pt x="1126" y="7263"/>
                    <a:pt x="1213" y="7263"/>
                  </a:cubicBezTo>
                  <a:cubicBezTo>
                    <a:pt x="1328" y="7263"/>
                    <a:pt x="1386" y="7225"/>
                    <a:pt x="1444" y="7111"/>
                  </a:cubicBezTo>
                  <a:cubicBezTo>
                    <a:pt x="2166" y="7111"/>
                    <a:pt x="2166" y="7111"/>
                    <a:pt x="2166" y="7111"/>
                  </a:cubicBezTo>
                  <a:cubicBezTo>
                    <a:pt x="2281" y="6997"/>
                    <a:pt x="2281" y="6959"/>
                    <a:pt x="2310" y="6769"/>
                  </a:cubicBezTo>
                  <a:cubicBezTo>
                    <a:pt x="1819" y="6769"/>
                    <a:pt x="1819" y="6769"/>
                    <a:pt x="1819" y="6769"/>
                  </a:cubicBezTo>
                  <a:cubicBezTo>
                    <a:pt x="1790" y="6845"/>
                    <a:pt x="1761" y="6921"/>
                    <a:pt x="1704" y="6921"/>
                  </a:cubicBezTo>
                  <a:cubicBezTo>
                    <a:pt x="1502" y="6921"/>
                    <a:pt x="1415" y="6921"/>
                    <a:pt x="1242" y="6921"/>
                  </a:cubicBezTo>
                  <a:cubicBezTo>
                    <a:pt x="1213" y="6921"/>
                    <a:pt x="0" y="6465"/>
                    <a:pt x="0" y="6199"/>
                  </a:cubicBezTo>
                  <a:cubicBezTo>
                    <a:pt x="0" y="5704"/>
                    <a:pt x="433" y="5894"/>
                    <a:pt x="722" y="5780"/>
                  </a:cubicBezTo>
                  <a:cubicBezTo>
                    <a:pt x="924" y="5666"/>
                    <a:pt x="1068" y="5476"/>
                    <a:pt x="1328" y="5400"/>
                  </a:cubicBezTo>
                  <a:cubicBezTo>
                    <a:pt x="1646" y="5248"/>
                    <a:pt x="2108" y="5476"/>
                    <a:pt x="2397" y="5286"/>
                  </a:cubicBezTo>
                  <a:cubicBezTo>
                    <a:pt x="2599" y="5096"/>
                    <a:pt x="2714" y="4792"/>
                    <a:pt x="2714" y="4373"/>
                  </a:cubicBezTo>
                  <a:cubicBezTo>
                    <a:pt x="2512" y="4373"/>
                    <a:pt x="1790" y="4373"/>
                    <a:pt x="1790" y="4069"/>
                  </a:cubicBezTo>
                  <a:cubicBezTo>
                    <a:pt x="1790" y="3917"/>
                    <a:pt x="1964" y="3841"/>
                    <a:pt x="2021" y="3803"/>
                  </a:cubicBezTo>
                  <a:cubicBezTo>
                    <a:pt x="2455" y="3613"/>
                    <a:pt x="3032" y="3232"/>
                    <a:pt x="3292" y="2890"/>
                  </a:cubicBezTo>
                  <a:cubicBezTo>
                    <a:pt x="3379" y="3004"/>
                    <a:pt x="3494" y="3042"/>
                    <a:pt x="3610" y="3042"/>
                  </a:cubicBezTo>
                  <a:cubicBezTo>
                    <a:pt x="4043" y="3042"/>
                    <a:pt x="3696" y="2282"/>
                    <a:pt x="4101" y="2206"/>
                  </a:cubicBezTo>
                  <a:cubicBezTo>
                    <a:pt x="4620" y="2130"/>
                    <a:pt x="4794" y="1939"/>
                    <a:pt x="5284" y="1939"/>
                  </a:cubicBezTo>
                  <a:cubicBezTo>
                    <a:pt x="5631" y="1825"/>
                    <a:pt x="5891" y="1559"/>
                    <a:pt x="6237" y="1559"/>
                  </a:cubicBezTo>
                  <a:cubicBezTo>
                    <a:pt x="6440" y="1559"/>
                    <a:pt x="6526" y="2054"/>
                    <a:pt x="6757" y="2054"/>
                  </a:cubicBezTo>
                  <a:cubicBezTo>
                    <a:pt x="6757" y="1939"/>
                    <a:pt x="6699" y="1863"/>
                    <a:pt x="6699" y="1749"/>
                  </a:cubicBezTo>
                  <a:cubicBezTo>
                    <a:pt x="6815" y="1559"/>
                    <a:pt x="6815" y="1559"/>
                    <a:pt x="6815" y="1559"/>
                  </a:cubicBezTo>
                  <a:cubicBezTo>
                    <a:pt x="6959" y="1901"/>
                    <a:pt x="7161" y="1863"/>
                    <a:pt x="7421" y="1977"/>
                  </a:cubicBezTo>
                  <a:cubicBezTo>
                    <a:pt x="7479" y="1977"/>
                    <a:pt x="7624" y="1977"/>
                    <a:pt x="7624" y="1977"/>
                  </a:cubicBezTo>
                  <a:cubicBezTo>
                    <a:pt x="7566" y="1863"/>
                    <a:pt x="7508" y="1749"/>
                    <a:pt x="7508" y="1635"/>
                  </a:cubicBezTo>
                  <a:cubicBezTo>
                    <a:pt x="7508" y="1407"/>
                    <a:pt x="7710" y="1407"/>
                    <a:pt x="7826" y="1407"/>
                  </a:cubicBezTo>
                  <a:cubicBezTo>
                    <a:pt x="8345" y="1407"/>
                    <a:pt x="8634" y="1787"/>
                    <a:pt x="8952" y="1977"/>
                  </a:cubicBezTo>
                  <a:cubicBezTo>
                    <a:pt x="9529" y="1977"/>
                    <a:pt x="9529" y="1977"/>
                    <a:pt x="9529" y="1977"/>
                  </a:cubicBezTo>
                  <a:cubicBezTo>
                    <a:pt x="9327" y="1863"/>
                    <a:pt x="8807" y="1635"/>
                    <a:pt x="8807" y="1331"/>
                  </a:cubicBezTo>
                  <a:cubicBezTo>
                    <a:pt x="8807" y="1065"/>
                    <a:pt x="9212" y="1141"/>
                    <a:pt x="9298" y="1103"/>
                  </a:cubicBezTo>
                  <a:cubicBezTo>
                    <a:pt x="9212" y="989"/>
                    <a:pt x="9125" y="989"/>
                    <a:pt x="9067" y="875"/>
                  </a:cubicBezTo>
                  <a:cubicBezTo>
                    <a:pt x="9414" y="646"/>
                    <a:pt x="9703" y="532"/>
                    <a:pt x="10136" y="532"/>
                  </a:cubicBezTo>
                  <a:cubicBezTo>
                    <a:pt x="10425" y="532"/>
                    <a:pt x="10627" y="532"/>
                    <a:pt x="10916" y="646"/>
                  </a:cubicBezTo>
                  <a:cubicBezTo>
                    <a:pt x="11175" y="646"/>
                    <a:pt x="11175" y="646"/>
                    <a:pt x="11175" y="646"/>
                  </a:cubicBezTo>
                  <a:cubicBezTo>
                    <a:pt x="11175" y="456"/>
                    <a:pt x="11175" y="456"/>
                    <a:pt x="11175" y="456"/>
                  </a:cubicBezTo>
                  <a:cubicBezTo>
                    <a:pt x="11349" y="418"/>
                    <a:pt x="11493" y="456"/>
                    <a:pt x="11666" y="456"/>
                  </a:cubicBezTo>
                  <a:cubicBezTo>
                    <a:pt x="12273" y="456"/>
                    <a:pt x="12764" y="0"/>
                    <a:pt x="13399" y="0"/>
                  </a:cubicBezTo>
                  <a:cubicBezTo>
                    <a:pt x="14121" y="0"/>
                    <a:pt x="14612" y="0"/>
                    <a:pt x="15218" y="0"/>
                  </a:cubicBezTo>
                  <a:cubicBezTo>
                    <a:pt x="15969" y="0"/>
                    <a:pt x="16518" y="608"/>
                    <a:pt x="17124" y="951"/>
                  </a:cubicBezTo>
                  <a:cubicBezTo>
                    <a:pt x="17471" y="1141"/>
                    <a:pt x="17904" y="1027"/>
                    <a:pt x="18221" y="1103"/>
                  </a:cubicBezTo>
                  <a:cubicBezTo>
                    <a:pt x="18164" y="1711"/>
                    <a:pt x="17297" y="1635"/>
                    <a:pt x="16951" y="1787"/>
                  </a:cubicBezTo>
                  <a:cubicBezTo>
                    <a:pt x="14179" y="1977"/>
                    <a:pt x="14179" y="1977"/>
                    <a:pt x="14179" y="1977"/>
                  </a:cubicBezTo>
                  <a:cubicBezTo>
                    <a:pt x="14410" y="2206"/>
                    <a:pt x="16518" y="1863"/>
                    <a:pt x="16749" y="1977"/>
                  </a:cubicBezTo>
                  <a:cubicBezTo>
                    <a:pt x="16720" y="2130"/>
                    <a:pt x="16171" y="2814"/>
                    <a:pt x="16258" y="2814"/>
                  </a:cubicBezTo>
                  <a:cubicBezTo>
                    <a:pt x="16575" y="2814"/>
                    <a:pt x="17326" y="1863"/>
                    <a:pt x="17759" y="1863"/>
                  </a:cubicBezTo>
                  <a:cubicBezTo>
                    <a:pt x="17990" y="1863"/>
                    <a:pt x="18077" y="2130"/>
                    <a:pt x="18077" y="2358"/>
                  </a:cubicBezTo>
                  <a:cubicBezTo>
                    <a:pt x="18077" y="2510"/>
                    <a:pt x="17240" y="3651"/>
                    <a:pt x="17211" y="3803"/>
                  </a:cubicBezTo>
                  <a:cubicBezTo>
                    <a:pt x="17528" y="3689"/>
                    <a:pt x="18193" y="2586"/>
                    <a:pt x="18366" y="2396"/>
                  </a:cubicBezTo>
                  <a:cubicBezTo>
                    <a:pt x="18712" y="2396"/>
                    <a:pt x="19232" y="2396"/>
                    <a:pt x="19232" y="2396"/>
                  </a:cubicBezTo>
                  <a:cubicBezTo>
                    <a:pt x="19232" y="2396"/>
                    <a:pt x="19463" y="2472"/>
                    <a:pt x="19521" y="2434"/>
                  </a:cubicBezTo>
                  <a:cubicBezTo>
                    <a:pt x="19752" y="2320"/>
                    <a:pt x="19781" y="2244"/>
                    <a:pt x="19983" y="2130"/>
                  </a:cubicBezTo>
                  <a:cubicBezTo>
                    <a:pt x="20589" y="2130"/>
                    <a:pt x="20589" y="2130"/>
                    <a:pt x="20589" y="2130"/>
                  </a:cubicBezTo>
                  <a:cubicBezTo>
                    <a:pt x="20618" y="1901"/>
                    <a:pt x="20705" y="1901"/>
                    <a:pt x="20849" y="1901"/>
                  </a:cubicBezTo>
                  <a:cubicBezTo>
                    <a:pt x="20994" y="1901"/>
                    <a:pt x="21600" y="2282"/>
                    <a:pt x="21600" y="2472"/>
                  </a:cubicBezTo>
                  <a:cubicBezTo>
                    <a:pt x="21600" y="2662"/>
                    <a:pt x="21340" y="2814"/>
                    <a:pt x="21282" y="2852"/>
                  </a:cubicBezTo>
                  <a:cubicBezTo>
                    <a:pt x="20849" y="3042"/>
                    <a:pt x="20589" y="3537"/>
                    <a:pt x="20041" y="3537"/>
                  </a:cubicBezTo>
                  <a:cubicBezTo>
                    <a:pt x="20185" y="3613"/>
                    <a:pt x="20185" y="3613"/>
                    <a:pt x="20301" y="3537"/>
                  </a:cubicBezTo>
                  <a:cubicBezTo>
                    <a:pt x="20301" y="3993"/>
                    <a:pt x="19954" y="3993"/>
                    <a:pt x="19723" y="4069"/>
                  </a:cubicBezTo>
                  <a:cubicBezTo>
                    <a:pt x="19810" y="4297"/>
                    <a:pt x="19723" y="4107"/>
                    <a:pt x="19723" y="4259"/>
                  </a:cubicBezTo>
                  <a:cubicBezTo>
                    <a:pt x="19723" y="4525"/>
                    <a:pt x="19405" y="4601"/>
                    <a:pt x="19174" y="4677"/>
                  </a:cubicBezTo>
                  <a:cubicBezTo>
                    <a:pt x="19174" y="4868"/>
                    <a:pt x="19174" y="4868"/>
                    <a:pt x="19174" y="4944"/>
                  </a:cubicBezTo>
                  <a:cubicBezTo>
                    <a:pt x="19174" y="5286"/>
                    <a:pt x="18886" y="5400"/>
                    <a:pt x="18655" y="5628"/>
                  </a:cubicBezTo>
                  <a:cubicBezTo>
                    <a:pt x="18510" y="5780"/>
                    <a:pt x="18510" y="6199"/>
                    <a:pt x="18452" y="6351"/>
                  </a:cubicBezTo>
                  <a:cubicBezTo>
                    <a:pt x="18568" y="6427"/>
                    <a:pt x="18683" y="6351"/>
                    <a:pt x="18828" y="6351"/>
                  </a:cubicBezTo>
                  <a:cubicBezTo>
                    <a:pt x="19030" y="6351"/>
                    <a:pt x="19203" y="6541"/>
                    <a:pt x="19319" y="6655"/>
                  </a:cubicBezTo>
                  <a:cubicBezTo>
                    <a:pt x="19261" y="6693"/>
                    <a:pt x="19174" y="6769"/>
                    <a:pt x="19088" y="6769"/>
                  </a:cubicBezTo>
                  <a:cubicBezTo>
                    <a:pt x="19145" y="7035"/>
                    <a:pt x="19636" y="6959"/>
                    <a:pt x="19636" y="7339"/>
                  </a:cubicBezTo>
                  <a:cubicBezTo>
                    <a:pt x="19636" y="7758"/>
                    <a:pt x="18972" y="7606"/>
                    <a:pt x="18770" y="7606"/>
                  </a:cubicBezTo>
                  <a:cubicBezTo>
                    <a:pt x="18626" y="7606"/>
                    <a:pt x="18510" y="7720"/>
                    <a:pt x="18510" y="7834"/>
                  </a:cubicBezTo>
                  <a:cubicBezTo>
                    <a:pt x="18510" y="8138"/>
                    <a:pt x="18741" y="8138"/>
                    <a:pt x="18914" y="8138"/>
                  </a:cubicBezTo>
                  <a:cubicBezTo>
                    <a:pt x="18914" y="8480"/>
                    <a:pt x="19088" y="8594"/>
                    <a:pt x="19088" y="8823"/>
                  </a:cubicBezTo>
                  <a:cubicBezTo>
                    <a:pt x="19088" y="8975"/>
                    <a:pt x="19030" y="9089"/>
                    <a:pt x="19088" y="9203"/>
                  </a:cubicBezTo>
                  <a:cubicBezTo>
                    <a:pt x="18886" y="9203"/>
                    <a:pt x="18683" y="9203"/>
                    <a:pt x="18683" y="9431"/>
                  </a:cubicBezTo>
                  <a:cubicBezTo>
                    <a:pt x="18683" y="9697"/>
                    <a:pt x="19059" y="9697"/>
                    <a:pt x="19203" y="9735"/>
                  </a:cubicBezTo>
                  <a:cubicBezTo>
                    <a:pt x="19117" y="10001"/>
                    <a:pt x="18886" y="10154"/>
                    <a:pt x="18626" y="10192"/>
                  </a:cubicBezTo>
                  <a:cubicBezTo>
                    <a:pt x="18626" y="10306"/>
                    <a:pt x="18683" y="10420"/>
                    <a:pt x="18770" y="10458"/>
                  </a:cubicBezTo>
                  <a:cubicBezTo>
                    <a:pt x="18683" y="10952"/>
                    <a:pt x="18164" y="10724"/>
                    <a:pt x="18077" y="11066"/>
                  </a:cubicBezTo>
                  <a:cubicBezTo>
                    <a:pt x="17933" y="10952"/>
                    <a:pt x="17788" y="10876"/>
                    <a:pt x="17673" y="10686"/>
                  </a:cubicBezTo>
                  <a:cubicBezTo>
                    <a:pt x="17499" y="10686"/>
                    <a:pt x="17499" y="10686"/>
                    <a:pt x="17499" y="10686"/>
                  </a:cubicBezTo>
                  <a:cubicBezTo>
                    <a:pt x="17615" y="11142"/>
                    <a:pt x="18193" y="10990"/>
                    <a:pt x="18193" y="11446"/>
                  </a:cubicBezTo>
                  <a:cubicBezTo>
                    <a:pt x="18193" y="11637"/>
                    <a:pt x="18164" y="11903"/>
                    <a:pt x="17990" y="11903"/>
                  </a:cubicBezTo>
                  <a:cubicBezTo>
                    <a:pt x="17788" y="11903"/>
                    <a:pt x="17384" y="11485"/>
                    <a:pt x="17297" y="11142"/>
                  </a:cubicBezTo>
                  <a:cubicBezTo>
                    <a:pt x="17211" y="11180"/>
                    <a:pt x="17182" y="11142"/>
                    <a:pt x="17153" y="11142"/>
                  </a:cubicBezTo>
                  <a:cubicBezTo>
                    <a:pt x="17153" y="11408"/>
                    <a:pt x="17153" y="11408"/>
                    <a:pt x="17153" y="11408"/>
                  </a:cubicBezTo>
                  <a:cubicBezTo>
                    <a:pt x="17586" y="12017"/>
                    <a:pt x="18395" y="12283"/>
                    <a:pt x="18395" y="13234"/>
                  </a:cubicBezTo>
                  <a:cubicBezTo>
                    <a:pt x="18395" y="13424"/>
                    <a:pt x="18193" y="13424"/>
                    <a:pt x="18077" y="13424"/>
                  </a:cubicBezTo>
                  <a:cubicBezTo>
                    <a:pt x="17471" y="13424"/>
                    <a:pt x="17586" y="12587"/>
                    <a:pt x="17095" y="12587"/>
                  </a:cubicBezTo>
                  <a:cubicBezTo>
                    <a:pt x="17009" y="12587"/>
                    <a:pt x="16951" y="12663"/>
                    <a:pt x="16893" y="12587"/>
                  </a:cubicBezTo>
                  <a:cubicBezTo>
                    <a:pt x="16893" y="12815"/>
                    <a:pt x="17009" y="12892"/>
                    <a:pt x="17009" y="13006"/>
                  </a:cubicBezTo>
                  <a:cubicBezTo>
                    <a:pt x="17009" y="13158"/>
                    <a:pt x="16806" y="13196"/>
                    <a:pt x="16749" y="13234"/>
                  </a:cubicBezTo>
                  <a:cubicBezTo>
                    <a:pt x="16749" y="13728"/>
                    <a:pt x="17875" y="13652"/>
                    <a:pt x="18135" y="13766"/>
                  </a:cubicBezTo>
                  <a:cubicBezTo>
                    <a:pt x="17933" y="13956"/>
                    <a:pt x="17817" y="13994"/>
                    <a:pt x="17586" y="14108"/>
                  </a:cubicBezTo>
                  <a:cubicBezTo>
                    <a:pt x="17182" y="14261"/>
                    <a:pt x="17037" y="14755"/>
                    <a:pt x="16691" y="14869"/>
                  </a:cubicBezTo>
                  <a:cubicBezTo>
                    <a:pt x="16229" y="15097"/>
                    <a:pt x="15853" y="15021"/>
                    <a:pt x="15391" y="15287"/>
                  </a:cubicBezTo>
                  <a:cubicBezTo>
                    <a:pt x="14785" y="15287"/>
                    <a:pt x="14785" y="15287"/>
                    <a:pt x="14785" y="15287"/>
                  </a:cubicBezTo>
                  <a:cubicBezTo>
                    <a:pt x="14670" y="15401"/>
                    <a:pt x="14525" y="15439"/>
                    <a:pt x="14525" y="15592"/>
                  </a:cubicBezTo>
                  <a:cubicBezTo>
                    <a:pt x="14236" y="15896"/>
                    <a:pt x="14236" y="15896"/>
                    <a:pt x="14236" y="15896"/>
                  </a:cubicBezTo>
                  <a:cubicBezTo>
                    <a:pt x="13976" y="16124"/>
                    <a:pt x="13976" y="16466"/>
                    <a:pt x="13774" y="16694"/>
                  </a:cubicBezTo>
                  <a:cubicBezTo>
                    <a:pt x="13543" y="17037"/>
                    <a:pt x="13110" y="16961"/>
                    <a:pt x="12850" y="17227"/>
                  </a:cubicBezTo>
                  <a:cubicBezTo>
                    <a:pt x="12648" y="17227"/>
                    <a:pt x="12648" y="17227"/>
                    <a:pt x="12648" y="17227"/>
                  </a:cubicBezTo>
                  <a:cubicBezTo>
                    <a:pt x="12648" y="16885"/>
                    <a:pt x="12648" y="16885"/>
                    <a:pt x="12648" y="16885"/>
                  </a:cubicBezTo>
                  <a:cubicBezTo>
                    <a:pt x="12475" y="16961"/>
                    <a:pt x="12504" y="17151"/>
                    <a:pt x="12388" y="17303"/>
                  </a:cubicBezTo>
                  <a:cubicBezTo>
                    <a:pt x="12128" y="17645"/>
                    <a:pt x="11464" y="17493"/>
                    <a:pt x="11464" y="18025"/>
                  </a:cubicBezTo>
                  <a:cubicBezTo>
                    <a:pt x="11464" y="18101"/>
                    <a:pt x="11493" y="18139"/>
                    <a:pt x="11493" y="18215"/>
                  </a:cubicBezTo>
                  <a:cubicBezTo>
                    <a:pt x="11435" y="18254"/>
                    <a:pt x="11378" y="18330"/>
                    <a:pt x="11378" y="18406"/>
                  </a:cubicBezTo>
                  <a:cubicBezTo>
                    <a:pt x="11378" y="18520"/>
                    <a:pt x="11551" y="18596"/>
                    <a:pt x="11551" y="18786"/>
                  </a:cubicBezTo>
                  <a:cubicBezTo>
                    <a:pt x="11551" y="19356"/>
                    <a:pt x="10944" y="19166"/>
                    <a:pt x="10944" y="19661"/>
                  </a:cubicBezTo>
                  <a:cubicBezTo>
                    <a:pt x="10944" y="19927"/>
                    <a:pt x="10916" y="20383"/>
                    <a:pt x="10944" y="20573"/>
                  </a:cubicBezTo>
                  <a:cubicBezTo>
                    <a:pt x="10656" y="20725"/>
                    <a:pt x="10800" y="21600"/>
                    <a:pt x="10482" y="21600"/>
                  </a:cubicBezTo>
                  <a:cubicBezTo>
                    <a:pt x="10396" y="21600"/>
                    <a:pt x="10338" y="21524"/>
                    <a:pt x="10309" y="21448"/>
                  </a:cubicBezTo>
                  <a:cubicBezTo>
                    <a:pt x="10165" y="21448"/>
                    <a:pt x="10136" y="21562"/>
                    <a:pt x="10078" y="21562"/>
                  </a:cubicBezTo>
                  <a:cubicBezTo>
                    <a:pt x="9760" y="21562"/>
                    <a:pt x="9789" y="20801"/>
                    <a:pt x="9472" y="20801"/>
                  </a:cubicBezTo>
                  <a:cubicBezTo>
                    <a:pt x="9298" y="20801"/>
                    <a:pt x="9096" y="20992"/>
                    <a:pt x="8923" y="21030"/>
                  </a:cubicBezTo>
                  <a:cubicBezTo>
                    <a:pt x="8836" y="20649"/>
                    <a:pt x="8721" y="20763"/>
                    <a:pt x="8519" y="20573"/>
                  </a:cubicBezTo>
                  <a:cubicBezTo>
                    <a:pt x="8432" y="20497"/>
                    <a:pt x="8461" y="20269"/>
                    <a:pt x="8432" y="20231"/>
                  </a:cubicBezTo>
                  <a:cubicBezTo>
                    <a:pt x="8172" y="19965"/>
                    <a:pt x="7710" y="19204"/>
                    <a:pt x="7710" y="18748"/>
                  </a:cubicBezTo>
                  <a:cubicBezTo>
                    <a:pt x="7710" y="18520"/>
                    <a:pt x="7797" y="18520"/>
                    <a:pt x="7883" y="18406"/>
                  </a:cubicBezTo>
                  <a:cubicBezTo>
                    <a:pt x="7710" y="18101"/>
                    <a:pt x="7624" y="18520"/>
                    <a:pt x="7421" y="18368"/>
                  </a:cubicBezTo>
                  <a:cubicBezTo>
                    <a:pt x="7364" y="18292"/>
                    <a:pt x="7335" y="17987"/>
                    <a:pt x="7306" y="17835"/>
                  </a:cubicBezTo>
                  <a:cubicBezTo>
                    <a:pt x="7219" y="17493"/>
                    <a:pt x="6873" y="17341"/>
                    <a:pt x="6873" y="16885"/>
                  </a:cubicBezTo>
                  <a:cubicBezTo>
                    <a:pt x="6873" y="16694"/>
                    <a:pt x="6959" y="16618"/>
                    <a:pt x="7017" y="16466"/>
                  </a:cubicBezTo>
                  <a:cubicBezTo>
                    <a:pt x="6930" y="16390"/>
                    <a:pt x="6844" y="16390"/>
                    <a:pt x="6757" y="16466"/>
                  </a:cubicBezTo>
                  <a:cubicBezTo>
                    <a:pt x="6757" y="16086"/>
                    <a:pt x="6757" y="16086"/>
                    <a:pt x="6757" y="16086"/>
                  </a:cubicBezTo>
                  <a:cubicBezTo>
                    <a:pt x="6930" y="15782"/>
                    <a:pt x="7017" y="15439"/>
                    <a:pt x="7248" y="15173"/>
                  </a:cubicBezTo>
                  <a:lnTo>
                    <a:pt x="7248" y="15135"/>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8" name="9Slide.vn 70"/>
            <p:cNvSpPr/>
            <p:nvPr/>
          </p:nvSpPr>
          <p:spPr>
            <a:xfrm>
              <a:off x="7446291" y="1903191"/>
              <a:ext cx="191219" cy="125980"/>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3000" y="21600"/>
                    <a:pt x="0" y="12600"/>
                    <a:pt x="0" y="8100"/>
                  </a:cubicBezTo>
                  <a:cubicBezTo>
                    <a:pt x="0" y="2700"/>
                    <a:pt x="3600" y="0"/>
                    <a:pt x="6000" y="0"/>
                  </a:cubicBezTo>
                  <a:cubicBezTo>
                    <a:pt x="12600" y="0"/>
                    <a:pt x="15000" y="10800"/>
                    <a:pt x="21600" y="14400"/>
                  </a:cubicBezTo>
                  <a:cubicBezTo>
                    <a:pt x="21000" y="20700"/>
                    <a:pt x="15600" y="21600"/>
                    <a:pt x="11400" y="21600"/>
                  </a:cubicBezTo>
                  <a:lnTo>
                    <a:pt x="5400" y="21600"/>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69" name="9Slide.vn 71"/>
            <p:cNvSpPr/>
            <p:nvPr/>
          </p:nvSpPr>
          <p:spPr>
            <a:xfrm>
              <a:off x="9819655" y="1253047"/>
              <a:ext cx="107984" cy="69740"/>
            </a:xfrm>
            <a:custGeom>
              <a:avLst/>
              <a:gdLst/>
              <a:ahLst/>
              <a:cxnLst>
                <a:cxn ang="0">
                  <a:pos x="wd2" y="hd2"/>
                </a:cxn>
                <a:cxn ang="5400000">
                  <a:pos x="wd2" y="hd2"/>
                </a:cxn>
                <a:cxn ang="10800000">
                  <a:pos x="wd2" y="hd2"/>
                </a:cxn>
                <a:cxn ang="16200000">
                  <a:pos x="wd2" y="hd2"/>
                </a:cxn>
              </a:cxnLst>
              <a:rect l="0" t="0" r="r" b="b"/>
              <a:pathLst>
                <a:path w="21600" h="21600" extrusionOk="0">
                  <a:moveTo>
                    <a:pt x="6480" y="21600"/>
                  </a:moveTo>
                  <a:cubicBezTo>
                    <a:pt x="3240" y="21600"/>
                    <a:pt x="0" y="13292"/>
                    <a:pt x="0" y="9969"/>
                  </a:cubicBezTo>
                  <a:cubicBezTo>
                    <a:pt x="0" y="4985"/>
                    <a:pt x="3240" y="3323"/>
                    <a:pt x="4320" y="0"/>
                  </a:cubicBezTo>
                  <a:cubicBezTo>
                    <a:pt x="12960" y="0"/>
                    <a:pt x="12960" y="0"/>
                    <a:pt x="12960" y="0"/>
                  </a:cubicBezTo>
                  <a:cubicBezTo>
                    <a:pt x="12960" y="4985"/>
                    <a:pt x="12960" y="6646"/>
                    <a:pt x="12960" y="9969"/>
                  </a:cubicBezTo>
                  <a:cubicBezTo>
                    <a:pt x="21600" y="9969"/>
                    <a:pt x="21600" y="9969"/>
                    <a:pt x="21600" y="9969"/>
                  </a:cubicBezTo>
                  <a:cubicBezTo>
                    <a:pt x="18360" y="11631"/>
                    <a:pt x="10800" y="21600"/>
                    <a:pt x="6480" y="2160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0" name="9Slide.vn 72"/>
            <p:cNvSpPr/>
            <p:nvPr/>
          </p:nvSpPr>
          <p:spPr>
            <a:xfrm>
              <a:off x="7165086" y="3824379"/>
              <a:ext cx="429681" cy="420683"/>
            </a:xfrm>
            <a:custGeom>
              <a:avLst/>
              <a:gdLst/>
              <a:ahLst/>
              <a:cxnLst>
                <a:cxn ang="0">
                  <a:pos x="wd2" y="hd2"/>
                </a:cxn>
                <a:cxn ang="5400000">
                  <a:pos x="wd2" y="hd2"/>
                </a:cxn>
                <a:cxn ang="10800000">
                  <a:pos x="wd2" y="hd2"/>
                </a:cxn>
                <a:cxn ang="16200000">
                  <a:pos x="wd2" y="hd2"/>
                </a:cxn>
              </a:cxnLst>
              <a:rect l="0" t="0" r="r" b="b"/>
              <a:pathLst>
                <a:path w="21600" h="21600" extrusionOk="0">
                  <a:moveTo>
                    <a:pt x="1067" y="18046"/>
                  </a:moveTo>
                  <a:cubicBezTo>
                    <a:pt x="533" y="18046"/>
                    <a:pt x="0" y="17225"/>
                    <a:pt x="0" y="16952"/>
                  </a:cubicBezTo>
                  <a:cubicBezTo>
                    <a:pt x="0" y="16405"/>
                    <a:pt x="1867" y="14765"/>
                    <a:pt x="1867" y="14765"/>
                  </a:cubicBezTo>
                  <a:cubicBezTo>
                    <a:pt x="1867" y="13944"/>
                    <a:pt x="1867" y="13944"/>
                    <a:pt x="1867" y="13944"/>
                  </a:cubicBezTo>
                  <a:cubicBezTo>
                    <a:pt x="1600" y="13944"/>
                    <a:pt x="1067" y="13671"/>
                    <a:pt x="1067" y="13397"/>
                  </a:cubicBezTo>
                  <a:cubicBezTo>
                    <a:pt x="4267" y="11757"/>
                    <a:pt x="5600" y="6289"/>
                    <a:pt x="7200" y="3554"/>
                  </a:cubicBezTo>
                  <a:cubicBezTo>
                    <a:pt x="8267" y="2187"/>
                    <a:pt x="9067" y="0"/>
                    <a:pt x="10933" y="0"/>
                  </a:cubicBezTo>
                  <a:cubicBezTo>
                    <a:pt x="11200" y="0"/>
                    <a:pt x="11733" y="820"/>
                    <a:pt x="11733" y="1094"/>
                  </a:cubicBezTo>
                  <a:cubicBezTo>
                    <a:pt x="11733" y="3828"/>
                    <a:pt x="9067" y="5195"/>
                    <a:pt x="8533" y="7382"/>
                  </a:cubicBezTo>
                  <a:cubicBezTo>
                    <a:pt x="8533" y="8476"/>
                    <a:pt x="8533" y="8476"/>
                    <a:pt x="8533" y="8476"/>
                  </a:cubicBezTo>
                  <a:cubicBezTo>
                    <a:pt x="9333" y="8203"/>
                    <a:pt x="9333" y="7382"/>
                    <a:pt x="10133" y="7382"/>
                  </a:cubicBezTo>
                  <a:cubicBezTo>
                    <a:pt x="10933" y="7382"/>
                    <a:pt x="11733" y="7656"/>
                    <a:pt x="12000" y="7929"/>
                  </a:cubicBezTo>
                  <a:cubicBezTo>
                    <a:pt x="11467" y="8749"/>
                    <a:pt x="11467" y="8749"/>
                    <a:pt x="11467" y="8749"/>
                  </a:cubicBezTo>
                  <a:cubicBezTo>
                    <a:pt x="11467" y="9570"/>
                    <a:pt x="11467" y="9570"/>
                    <a:pt x="11467" y="9570"/>
                  </a:cubicBezTo>
                  <a:cubicBezTo>
                    <a:pt x="13600" y="9570"/>
                    <a:pt x="13600" y="9570"/>
                    <a:pt x="13600" y="9570"/>
                  </a:cubicBezTo>
                  <a:cubicBezTo>
                    <a:pt x="13600" y="9843"/>
                    <a:pt x="13600" y="10390"/>
                    <a:pt x="13600" y="10390"/>
                  </a:cubicBezTo>
                  <a:cubicBezTo>
                    <a:pt x="14933" y="9843"/>
                    <a:pt x="14933" y="9843"/>
                    <a:pt x="14933" y="9843"/>
                  </a:cubicBezTo>
                  <a:cubicBezTo>
                    <a:pt x="16267" y="10116"/>
                    <a:pt x="17867" y="10116"/>
                    <a:pt x="18400" y="9843"/>
                  </a:cubicBezTo>
                  <a:cubicBezTo>
                    <a:pt x="18400" y="10937"/>
                    <a:pt x="18133" y="12030"/>
                    <a:pt x="18133" y="13671"/>
                  </a:cubicBezTo>
                  <a:cubicBezTo>
                    <a:pt x="18400" y="13397"/>
                    <a:pt x="19200" y="13397"/>
                    <a:pt x="19467" y="13397"/>
                  </a:cubicBezTo>
                  <a:cubicBezTo>
                    <a:pt x="19467" y="14491"/>
                    <a:pt x="18400" y="14765"/>
                    <a:pt x="18400" y="15311"/>
                  </a:cubicBezTo>
                  <a:cubicBezTo>
                    <a:pt x="18400" y="15858"/>
                    <a:pt x="19200" y="16132"/>
                    <a:pt x="19200" y="16952"/>
                  </a:cubicBezTo>
                  <a:cubicBezTo>
                    <a:pt x="20267" y="16952"/>
                    <a:pt x="20000" y="16952"/>
                    <a:pt x="20800" y="16405"/>
                  </a:cubicBezTo>
                  <a:cubicBezTo>
                    <a:pt x="20800" y="17772"/>
                    <a:pt x="21600" y="17772"/>
                    <a:pt x="21600" y="18866"/>
                  </a:cubicBezTo>
                  <a:cubicBezTo>
                    <a:pt x="21600" y="20233"/>
                    <a:pt x="20800" y="21600"/>
                    <a:pt x="19733" y="21600"/>
                  </a:cubicBezTo>
                  <a:cubicBezTo>
                    <a:pt x="18933" y="21600"/>
                    <a:pt x="18667" y="20780"/>
                    <a:pt x="18667" y="20233"/>
                  </a:cubicBezTo>
                  <a:cubicBezTo>
                    <a:pt x="18133" y="20233"/>
                    <a:pt x="18133" y="19959"/>
                    <a:pt x="17600" y="19959"/>
                  </a:cubicBezTo>
                  <a:cubicBezTo>
                    <a:pt x="16800" y="19959"/>
                    <a:pt x="17333" y="17772"/>
                    <a:pt x="16533" y="16952"/>
                  </a:cubicBezTo>
                  <a:cubicBezTo>
                    <a:pt x="15467" y="18319"/>
                    <a:pt x="14400" y="19959"/>
                    <a:pt x="13067" y="19959"/>
                  </a:cubicBezTo>
                  <a:cubicBezTo>
                    <a:pt x="12800" y="19959"/>
                    <a:pt x="12533" y="20233"/>
                    <a:pt x="12533" y="19959"/>
                  </a:cubicBezTo>
                  <a:cubicBezTo>
                    <a:pt x="12533" y="18866"/>
                    <a:pt x="13333" y="18866"/>
                    <a:pt x="13600" y="18046"/>
                  </a:cubicBezTo>
                  <a:cubicBezTo>
                    <a:pt x="12533" y="18046"/>
                    <a:pt x="10933" y="18866"/>
                    <a:pt x="10400" y="17772"/>
                  </a:cubicBezTo>
                  <a:cubicBezTo>
                    <a:pt x="9600" y="18046"/>
                    <a:pt x="9067" y="18319"/>
                    <a:pt x="8267" y="18319"/>
                  </a:cubicBezTo>
                  <a:cubicBezTo>
                    <a:pt x="6667" y="18319"/>
                    <a:pt x="5867" y="17499"/>
                    <a:pt x="4533" y="17499"/>
                  </a:cubicBezTo>
                  <a:cubicBezTo>
                    <a:pt x="2933" y="17499"/>
                    <a:pt x="2400" y="18046"/>
                    <a:pt x="1067" y="18046"/>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1" name="9Slide.vn 73"/>
            <p:cNvSpPr/>
            <p:nvPr/>
          </p:nvSpPr>
          <p:spPr>
            <a:xfrm>
              <a:off x="5657831" y="3691651"/>
              <a:ext cx="74238" cy="427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21600"/>
                  </a:cubicBezTo>
                  <a:cubicBezTo>
                    <a:pt x="21600" y="21600"/>
                    <a:pt x="20057" y="21600"/>
                    <a:pt x="18514" y="21600"/>
                  </a:cubicBezTo>
                  <a:cubicBezTo>
                    <a:pt x="12343" y="21600"/>
                    <a:pt x="3086" y="16200"/>
                    <a:pt x="0" y="8100"/>
                  </a:cubicBezTo>
                  <a:cubicBezTo>
                    <a:pt x="0" y="5400"/>
                    <a:pt x="0" y="2700"/>
                    <a:pt x="0" y="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2" name="9Slide.vn 74"/>
            <p:cNvSpPr/>
            <p:nvPr/>
          </p:nvSpPr>
          <p:spPr>
            <a:xfrm>
              <a:off x="0" y="1736718"/>
              <a:ext cx="7392301" cy="5401375"/>
            </a:xfrm>
            <a:custGeom>
              <a:avLst/>
              <a:gdLst/>
              <a:ahLst/>
              <a:cxnLst>
                <a:cxn ang="0">
                  <a:pos x="wd2" y="hd2"/>
                </a:cxn>
                <a:cxn ang="5400000">
                  <a:pos x="wd2" y="hd2"/>
                </a:cxn>
                <a:cxn ang="10800000">
                  <a:pos x="wd2" y="hd2"/>
                </a:cxn>
                <a:cxn ang="16200000">
                  <a:pos x="wd2" y="hd2"/>
                </a:cxn>
              </a:cxnLst>
              <a:rect l="0" t="0" r="r" b="b"/>
              <a:pathLst>
                <a:path w="21600" h="21600" extrusionOk="0">
                  <a:moveTo>
                    <a:pt x="21491" y="7647"/>
                  </a:moveTo>
                  <a:cubicBezTo>
                    <a:pt x="21429" y="7647"/>
                    <a:pt x="21507" y="7541"/>
                    <a:pt x="21429" y="7498"/>
                  </a:cubicBezTo>
                  <a:cubicBezTo>
                    <a:pt x="21429" y="7392"/>
                    <a:pt x="21429" y="7392"/>
                    <a:pt x="21429" y="7392"/>
                  </a:cubicBezTo>
                  <a:cubicBezTo>
                    <a:pt x="21273" y="7498"/>
                    <a:pt x="20947" y="7669"/>
                    <a:pt x="20791" y="7669"/>
                  </a:cubicBezTo>
                  <a:cubicBezTo>
                    <a:pt x="20776" y="7669"/>
                    <a:pt x="20729" y="7647"/>
                    <a:pt x="20729" y="7626"/>
                  </a:cubicBezTo>
                  <a:cubicBezTo>
                    <a:pt x="20854" y="7520"/>
                    <a:pt x="21227" y="7456"/>
                    <a:pt x="21273" y="7285"/>
                  </a:cubicBezTo>
                  <a:cubicBezTo>
                    <a:pt x="21273" y="7243"/>
                    <a:pt x="21227" y="7221"/>
                    <a:pt x="21211" y="7179"/>
                  </a:cubicBezTo>
                  <a:cubicBezTo>
                    <a:pt x="21056" y="7200"/>
                    <a:pt x="20714" y="7093"/>
                    <a:pt x="20714" y="6774"/>
                  </a:cubicBezTo>
                  <a:cubicBezTo>
                    <a:pt x="20714" y="6753"/>
                    <a:pt x="20714" y="6753"/>
                    <a:pt x="20714" y="6753"/>
                  </a:cubicBezTo>
                  <a:cubicBezTo>
                    <a:pt x="20558" y="6753"/>
                    <a:pt x="20465" y="6625"/>
                    <a:pt x="20387" y="6540"/>
                  </a:cubicBezTo>
                  <a:cubicBezTo>
                    <a:pt x="20418" y="6497"/>
                    <a:pt x="20480" y="6476"/>
                    <a:pt x="20480" y="6369"/>
                  </a:cubicBezTo>
                  <a:cubicBezTo>
                    <a:pt x="20480" y="6263"/>
                    <a:pt x="20418" y="6199"/>
                    <a:pt x="20434" y="6114"/>
                  </a:cubicBezTo>
                  <a:cubicBezTo>
                    <a:pt x="20371" y="6071"/>
                    <a:pt x="20154" y="5879"/>
                    <a:pt x="20216" y="5709"/>
                  </a:cubicBezTo>
                  <a:cubicBezTo>
                    <a:pt x="20278" y="5496"/>
                    <a:pt x="19998" y="5453"/>
                    <a:pt x="19983" y="5198"/>
                  </a:cubicBezTo>
                  <a:cubicBezTo>
                    <a:pt x="19952" y="5198"/>
                    <a:pt x="19889" y="5112"/>
                    <a:pt x="19858" y="5091"/>
                  </a:cubicBezTo>
                  <a:cubicBezTo>
                    <a:pt x="19812" y="5134"/>
                    <a:pt x="19703" y="5219"/>
                    <a:pt x="19703" y="5347"/>
                  </a:cubicBezTo>
                  <a:cubicBezTo>
                    <a:pt x="19703" y="5475"/>
                    <a:pt x="19485" y="5837"/>
                    <a:pt x="19314" y="5837"/>
                  </a:cubicBezTo>
                  <a:cubicBezTo>
                    <a:pt x="19190" y="5837"/>
                    <a:pt x="19174" y="5624"/>
                    <a:pt x="19096" y="5624"/>
                  </a:cubicBezTo>
                  <a:cubicBezTo>
                    <a:pt x="18972" y="5624"/>
                    <a:pt x="18925" y="5176"/>
                    <a:pt x="18910" y="4963"/>
                  </a:cubicBezTo>
                  <a:cubicBezTo>
                    <a:pt x="18879" y="4708"/>
                    <a:pt x="18521" y="4899"/>
                    <a:pt x="18521" y="4559"/>
                  </a:cubicBezTo>
                  <a:cubicBezTo>
                    <a:pt x="18334" y="4516"/>
                    <a:pt x="18288" y="4196"/>
                    <a:pt x="18101" y="4196"/>
                  </a:cubicBezTo>
                  <a:cubicBezTo>
                    <a:pt x="18008" y="4196"/>
                    <a:pt x="18008" y="4303"/>
                    <a:pt x="17899" y="4303"/>
                  </a:cubicBezTo>
                  <a:cubicBezTo>
                    <a:pt x="17712" y="4303"/>
                    <a:pt x="17588" y="4133"/>
                    <a:pt x="17401" y="4133"/>
                  </a:cubicBezTo>
                  <a:cubicBezTo>
                    <a:pt x="17292" y="4133"/>
                    <a:pt x="17199" y="4196"/>
                    <a:pt x="17199" y="4367"/>
                  </a:cubicBezTo>
                  <a:cubicBezTo>
                    <a:pt x="17199" y="4452"/>
                    <a:pt x="17432" y="4601"/>
                    <a:pt x="17215" y="4793"/>
                  </a:cubicBezTo>
                  <a:cubicBezTo>
                    <a:pt x="17121" y="4857"/>
                    <a:pt x="17339" y="5070"/>
                    <a:pt x="17355" y="5198"/>
                  </a:cubicBezTo>
                  <a:cubicBezTo>
                    <a:pt x="17370" y="5475"/>
                    <a:pt x="17184" y="5538"/>
                    <a:pt x="17090" y="5602"/>
                  </a:cubicBezTo>
                  <a:cubicBezTo>
                    <a:pt x="17246" y="5964"/>
                    <a:pt x="17479" y="6071"/>
                    <a:pt x="17479" y="6689"/>
                  </a:cubicBezTo>
                  <a:cubicBezTo>
                    <a:pt x="17479" y="6859"/>
                    <a:pt x="17075" y="7285"/>
                    <a:pt x="16950" y="7307"/>
                  </a:cubicBezTo>
                  <a:cubicBezTo>
                    <a:pt x="17184" y="7477"/>
                    <a:pt x="17090" y="7988"/>
                    <a:pt x="17184" y="8137"/>
                  </a:cubicBezTo>
                  <a:cubicBezTo>
                    <a:pt x="17152" y="8201"/>
                    <a:pt x="17059" y="8265"/>
                    <a:pt x="17059" y="8372"/>
                  </a:cubicBezTo>
                  <a:cubicBezTo>
                    <a:pt x="16981" y="8372"/>
                    <a:pt x="16919" y="8542"/>
                    <a:pt x="16857" y="8478"/>
                  </a:cubicBezTo>
                  <a:cubicBezTo>
                    <a:pt x="16686" y="8286"/>
                    <a:pt x="16453" y="8009"/>
                    <a:pt x="16453" y="7733"/>
                  </a:cubicBezTo>
                  <a:cubicBezTo>
                    <a:pt x="16453" y="7434"/>
                    <a:pt x="16484" y="7200"/>
                    <a:pt x="16297" y="7030"/>
                  </a:cubicBezTo>
                  <a:cubicBezTo>
                    <a:pt x="15862" y="7030"/>
                    <a:pt x="15862" y="7030"/>
                    <a:pt x="15862" y="7030"/>
                  </a:cubicBezTo>
                  <a:cubicBezTo>
                    <a:pt x="15613" y="6774"/>
                    <a:pt x="15317" y="6625"/>
                    <a:pt x="15022" y="6476"/>
                  </a:cubicBezTo>
                  <a:cubicBezTo>
                    <a:pt x="14975" y="6454"/>
                    <a:pt x="14820" y="6284"/>
                    <a:pt x="14727" y="6284"/>
                  </a:cubicBezTo>
                  <a:cubicBezTo>
                    <a:pt x="14618" y="6284"/>
                    <a:pt x="14571" y="6433"/>
                    <a:pt x="14462" y="6433"/>
                  </a:cubicBezTo>
                  <a:cubicBezTo>
                    <a:pt x="14462" y="6199"/>
                    <a:pt x="14353" y="5688"/>
                    <a:pt x="14213" y="5688"/>
                  </a:cubicBezTo>
                  <a:cubicBezTo>
                    <a:pt x="14136" y="5688"/>
                    <a:pt x="14105" y="5751"/>
                    <a:pt x="14042" y="5773"/>
                  </a:cubicBezTo>
                  <a:cubicBezTo>
                    <a:pt x="14073" y="5666"/>
                    <a:pt x="14042" y="5624"/>
                    <a:pt x="14042" y="5368"/>
                  </a:cubicBezTo>
                  <a:cubicBezTo>
                    <a:pt x="14042" y="4985"/>
                    <a:pt x="14120" y="4772"/>
                    <a:pt x="14276" y="4559"/>
                  </a:cubicBezTo>
                  <a:cubicBezTo>
                    <a:pt x="14338" y="4473"/>
                    <a:pt x="14447" y="4111"/>
                    <a:pt x="14509" y="4090"/>
                  </a:cubicBezTo>
                  <a:cubicBezTo>
                    <a:pt x="14618" y="4026"/>
                    <a:pt x="14820" y="4133"/>
                    <a:pt x="14820" y="3898"/>
                  </a:cubicBezTo>
                  <a:cubicBezTo>
                    <a:pt x="14820" y="3770"/>
                    <a:pt x="14556" y="3749"/>
                    <a:pt x="14462" y="3685"/>
                  </a:cubicBezTo>
                  <a:cubicBezTo>
                    <a:pt x="14524" y="3707"/>
                    <a:pt x="14322" y="3515"/>
                    <a:pt x="14867" y="3749"/>
                  </a:cubicBezTo>
                  <a:cubicBezTo>
                    <a:pt x="15022" y="3813"/>
                    <a:pt x="14929" y="3557"/>
                    <a:pt x="15006" y="3557"/>
                  </a:cubicBezTo>
                  <a:cubicBezTo>
                    <a:pt x="15022" y="3557"/>
                    <a:pt x="15084" y="3557"/>
                    <a:pt x="15162" y="3557"/>
                  </a:cubicBezTo>
                  <a:cubicBezTo>
                    <a:pt x="15317" y="3557"/>
                    <a:pt x="15411" y="3323"/>
                    <a:pt x="15520" y="3217"/>
                  </a:cubicBezTo>
                  <a:cubicBezTo>
                    <a:pt x="15520" y="3067"/>
                    <a:pt x="15520" y="3067"/>
                    <a:pt x="15520" y="3067"/>
                  </a:cubicBezTo>
                  <a:cubicBezTo>
                    <a:pt x="15286" y="3004"/>
                    <a:pt x="15053" y="3046"/>
                    <a:pt x="14960" y="2769"/>
                  </a:cubicBezTo>
                  <a:cubicBezTo>
                    <a:pt x="14960" y="2769"/>
                    <a:pt x="15038" y="2769"/>
                    <a:pt x="15084" y="2769"/>
                  </a:cubicBezTo>
                  <a:cubicBezTo>
                    <a:pt x="15162" y="2833"/>
                    <a:pt x="15255" y="2982"/>
                    <a:pt x="15380" y="2982"/>
                  </a:cubicBezTo>
                  <a:cubicBezTo>
                    <a:pt x="15489" y="2982"/>
                    <a:pt x="15691" y="2769"/>
                    <a:pt x="15691" y="2663"/>
                  </a:cubicBezTo>
                  <a:cubicBezTo>
                    <a:pt x="15691" y="2620"/>
                    <a:pt x="15582" y="2471"/>
                    <a:pt x="15644" y="2471"/>
                  </a:cubicBezTo>
                  <a:cubicBezTo>
                    <a:pt x="15784" y="2471"/>
                    <a:pt x="15846" y="2641"/>
                    <a:pt x="15940" y="2641"/>
                  </a:cubicBezTo>
                  <a:cubicBezTo>
                    <a:pt x="16002" y="2641"/>
                    <a:pt x="16048" y="2578"/>
                    <a:pt x="16157" y="2578"/>
                  </a:cubicBezTo>
                  <a:cubicBezTo>
                    <a:pt x="16126" y="2514"/>
                    <a:pt x="16157" y="2364"/>
                    <a:pt x="16251" y="2535"/>
                  </a:cubicBezTo>
                  <a:cubicBezTo>
                    <a:pt x="16297" y="2620"/>
                    <a:pt x="16639" y="2215"/>
                    <a:pt x="16639" y="2088"/>
                  </a:cubicBezTo>
                  <a:cubicBezTo>
                    <a:pt x="16639" y="2002"/>
                    <a:pt x="16484" y="1917"/>
                    <a:pt x="16484" y="1853"/>
                  </a:cubicBezTo>
                  <a:cubicBezTo>
                    <a:pt x="16484" y="1789"/>
                    <a:pt x="16390" y="1640"/>
                    <a:pt x="16608" y="1512"/>
                  </a:cubicBezTo>
                  <a:cubicBezTo>
                    <a:pt x="16624" y="1427"/>
                    <a:pt x="16608" y="1427"/>
                    <a:pt x="16608" y="1278"/>
                  </a:cubicBezTo>
                  <a:cubicBezTo>
                    <a:pt x="16390" y="1278"/>
                    <a:pt x="16437" y="1044"/>
                    <a:pt x="16157" y="1044"/>
                  </a:cubicBezTo>
                  <a:cubicBezTo>
                    <a:pt x="16095" y="1022"/>
                    <a:pt x="16048" y="980"/>
                    <a:pt x="15986" y="980"/>
                  </a:cubicBezTo>
                  <a:cubicBezTo>
                    <a:pt x="15908" y="980"/>
                    <a:pt x="15831" y="1044"/>
                    <a:pt x="15831" y="1172"/>
                  </a:cubicBezTo>
                  <a:cubicBezTo>
                    <a:pt x="15831" y="1278"/>
                    <a:pt x="15924" y="1321"/>
                    <a:pt x="15924" y="1406"/>
                  </a:cubicBezTo>
                  <a:cubicBezTo>
                    <a:pt x="15924" y="1512"/>
                    <a:pt x="15768" y="1512"/>
                    <a:pt x="15737" y="1598"/>
                  </a:cubicBezTo>
                  <a:cubicBezTo>
                    <a:pt x="15675" y="1747"/>
                    <a:pt x="15706" y="1875"/>
                    <a:pt x="15597" y="2045"/>
                  </a:cubicBezTo>
                  <a:cubicBezTo>
                    <a:pt x="15442" y="2322"/>
                    <a:pt x="15255" y="1896"/>
                    <a:pt x="15255" y="1789"/>
                  </a:cubicBezTo>
                  <a:cubicBezTo>
                    <a:pt x="15255" y="1662"/>
                    <a:pt x="15364" y="1683"/>
                    <a:pt x="15364" y="1555"/>
                  </a:cubicBezTo>
                  <a:cubicBezTo>
                    <a:pt x="15364" y="1491"/>
                    <a:pt x="15162" y="1236"/>
                    <a:pt x="15115" y="1236"/>
                  </a:cubicBezTo>
                  <a:cubicBezTo>
                    <a:pt x="14913" y="1236"/>
                    <a:pt x="15053" y="1619"/>
                    <a:pt x="14835" y="1619"/>
                  </a:cubicBezTo>
                  <a:cubicBezTo>
                    <a:pt x="14835" y="1470"/>
                    <a:pt x="14820" y="1363"/>
                    <a:pt x="14680" y="1257"/>
                  </a:cubicBezTo>
                  <a:cubicBezTo>
                    <a:pt x="14711" y="1214"/>
                    <a:pt x="14727" y="1193"/>
                    <a:pt x="14758" y="1150"/>
                  </a:cubicBezTo>
                  <a:cubicBezTo>
                    <a:pt x="14649" y="1065"/>
                    <a:pt x="14493" y="1150"/>
                    <a:pt x="14416" y="1022"/>
                  </a:cubicBezTo>
                  <a:cubicBezTo>
                    <a:pt x="14462" y="980"/>
                    <a:pt x="14587" y="916"/>
                    <a:pt x="14587" y="788"/>
                  </a:cubicBezTo>
                  <a:cubicBezTo>
                    <a:pt x="14587" y="618"/>
                    <a:pt x="14384" y="618"/>
                    <a:pt x="14384" y="490"/>
                  </a:cubicBezTo>
                  <a:cubicBezTo>
                    <a:pt x="14369" y="192"/>
                    <a:pt x="14229" y="0"/>
                    <a:pt x="13965" y="0"/>
                  </a:cubicBezTo>
                  <a:cubicBezTo>
                    <a:pt x="13825" y="0"/>
                    <a:pt x="13887" y="107"/>
                    <a:pt x="13887" y="213"/>
                  </a:cubicBezTo>
                  <a:cubicBezTo>
                    <a:pt x="13809" y="234"/>
                    <a:pt x="13700" y="213"/>
                    <a:pt x="13700" y="341"/>
                  </a:cubicBezTo>
                  <a:cubicBezTo>
                    <a:pt x="13700" y="447"/>
                    <a:pt x="13762" y="490"/>
                    <a:pt x="13762" y="575"/>
                  </a:cubicBezTo>
                  <a:cubicBezTo>
                    <a:pt x="13762" y="660"/>
                    <a:pt x="13669" y="660"/>
                    <a:pt x="13669" y="788"/>
                  </a:cubicBezTo>
                  <a:cubicBezTo>
                    <a:pt x="13669" y="1108"/>
                    <a:pt x="14136" y="916"/>
                    <a:pt x="14136" y="1236"/>
                  </a:cubicBezTo>
                  <a:cubicBezTo>
                    <a:pt x="14136" y="1278"/>
                    <a:pt x="14073" y="1512"/>
                    <a:pt x="14073" y="1512"/>
                  </a:cubicBezTo>
                  <a:cubicBezTo>
                    <a:pt x="14120" y="1470"/>
                    <a:pt x="14167" y="1449"/>
                    <a:pt x="14213" y="1406"/>
                  </a:cubicBezTo>
                  <a:cubicBezTo>
                    <a:pt x="14307" y="1789"/>
                    <a:pt x="13856" y="1619"/>
                    <a:pt x="13856" y="2066"/>
                  </a:cubicBezTo>
                  <a:cubicBezTo>
                    <a:pt x="13638" y="2151"/>
                    <a:pt x="13809" y="1832"/>
                    <a:pt x="13762" y="1747"/>
                  </a:cubicBezTo>
                  <a:cubicBezTo>
                    <a:pt x="13731" y="1683"/>
                    <a:pt x="13560" y="1619"/>
                    <a:pt x="13451" y="1619"/>
                  </a:cubicBezTo>
                  <a:cubicBezTo>
                    <a:pt x="13327" y="1619"/>
                    <a:pt x="13280" y="1725"/>
                    <a:pt x="13280" y="1917"/>
                  </a:cubicBezTo>
                  <a:cubicBezTo>
                    <a:pt x="13171" y="1896"/>
                    <a:pt x="13094" y="1917"/>
                    <a:pt x="12705" y="1917"/>
                  </a:cubicBezTo>
                  <a:cubicBezTo>
                    <a:pt x="12332" y="1917"/>
                    <a:pt x="11912" y="1747"/>
                    <a:pt x="11819" y="1363"/>
                  </a:cubicBezTo>
                  <a:cubicBezTo>
                    <a:pt x="11694" y="1406"/>
                    <a:pt x="11290" y="1427"/>
                    <a:pt x="11290" y="1619"/>
                  </a:cubicBezTo>
                  <a:cubicBezTo>
                    <a:pt x="11290" y="1683"/>
                    <a:pt x="11321" y="1725"/>
                    <a:pt x="11383" y="1725"/>
                  </a:cubicBezTo>
                  <a:cubicBezTo>
                    <a:pt x="11492" y="1725"/>
                    <a:pt x="11663" y="1662"/>
                    <a:pt x="11741" y="1576"/>
                  </a:cubicBezTo>
                  <a:cubicBezTo>
                    <a:pt x="11772" y="1896"/>
                    <a:pt x="11430" y="1640"/>
                    <a:pt x="11430" y="1960"/>
                  </a:cubicBezTo>
                  <a:cubicBezTo>
                    <a:pt x="11430" y="2024"/>
                    <a:pt x="11508" y="2237"/>
                    <a:pt x="11476" y="2237"/>
                  </a:cubicBezTo>
                  <a:cubicBezTo>
                    <a:pt x="11337" y="2237"/>
                    <a:pt x="11305" y="2002"/>
                    <a:pt x="11197" y="1917"/>
                  </a:cubicBezTo>
                  <a:cubicBezTo>
                    <a:pt x="11088" y="1853"/>
                    <a:pt x="11088" y="1853"/>
                    <a:pt x="11088" y="1853"/>
                  </a:cubicBezTo>
                  <a:cubicBezTo>
                    <a:pt x="10932" y="1853"/>
                    <a:pt x="10823" y="1853"/>
                    <a:pt x="10652" y="1853"/>
                  </a:cubicBezTo>
                  <a:cubicBezTo>
                    <a:pt x="10528" y="1853"/>
                    <a:pt x="10435" y="1938"/>
                    <a:pt x="10279" y="1938"/>
                  </a:cubicBezTo>
                  <a:cubicBezTo>
                    <a:pt x="10015" y="1960"/>
                    <a:pt x="10015" y="1832"/>
                    <a:pt x="10015" y="1789"/>
                  </a:cubicBezTo>
                  <a:cubicBezTo>
                    <a:pt x="10015" y="1704"/>
                    <a:pt x="10217" y="1747"/>
                    <a:pt x="10263" y="1683"/>
                  </a:cubicBezTo>
                  <a:cubicBezTo>
                    <a:pt x="10077" y="1342"/>
                    <a:pt x="10108" y="1385"/>
                    <a:pt x="9719" y="1427"/>
                  </a:cubicBezTo>
                  <a:cubicBezTo>
                    <a:pt x="9315" y="1470"/>
                    <a:pt x="9097" y="1022"/>
                    <a:pt x="8693" y="1022"/>
                  </a:cubicBezTo>
                  <a:cubicBezTo>
                    <a:pt x="8568" y="1022"/>
                    <a:pt x="8506" y="1129"/>
                    <a:pt x="8397" y="1129"/>
                  </a:cubicBezTo>
                  <a:cubicBezTo>
                    <a:pt x="8320" y="1129"/>
                    <a:pt x="8242" y="959"/>
                    <a:pt x="8242" y="873"/>
                  </a:cubicBezTo>
                  <a:cubicBezTo>
                    <a:pt x="8102" y="916"/>
                    <a:pt x="8102" y="1129"/>
                    <a:pt x="7978" y="1129"/>
                  </a:cubicBezTo>
                  <a:cubicBezTo>
                    <a:pt x="7838" y="1129"/>
                    <a:pt x="7651" y="703"/>
                    <a:pt x="7620" y="703"/>
                  </a:cubicBezTo>
                  <a:cubicBezTo>
                    <a:pt x="7480" y="703"/>
                    <a:pt x="7527" y="980"/>
                    <a:pt x="7387" y="980"/>
                  </a:cubicBezTo>
                  <a:cubicBezTo>
                    <a:pt x="7340" y="980"/>
                    <a:pt x="7293" y="916"/>
                    <a:pt x="7262" y="852"/>
                  </a:cubicBezTo>
                  <a:cubicBezTo>
                    <a:pt x="7060" y="916"/>
                    <a:pt x="6982" y="937"/>
                    <a:pt x="6796" y="1022"/>
                  </a:cubicBezTo>
                  <a:cubicBezTo>
                    <a:pt x="6718" y="1044"/>
                    <a:pt x="6531" y="1236"/>
                    <a:pt x="6485" y="1150"/>
                  </a:cubicBezTo>
                  <a:cubicBezTo>
                    <a:pt x="6298" y="916"/>
                    <a:pt x="6329" y="1214"/>
                    <a:pt x="6267" y="1214"/>
                  </a:cubicBezTo>
                  <a:cubicBezTo>
                    <a:pt x="5832" y="1236"/>
                    <a:pt x="6127" y="1470"/>
                    <a:pt x="6065" y="1470"/>
                  </a:cubicBezTo>
                  <a:cubicBezTo>
                    <a:pt x="5909" y="1470"/>
                    <a:pt x="5598" y="1406"/>
                    <a:pt x="5318" y="1172"/>
                  </a:cubicBezTo>
                  <a:cubicBezTo>
                    <a:pt x="5303" y="1172"/>
                    <a:pt x="5225" y="1086"/>
                    <a:pt x="5225" y="1065"/>
                  </a:cubicBezTo>
                  <a:cubicBezTo>
                    <a:pt x="5178" y="1108"/>
                    <a:pt x="5210" y="1086"/>
                    <a:pt x="5147" y="1065"/>
                  </a:cubicBezTo>
                  <a:cubicBezTo>
                    <a:pt x="5147" y="1065"/>
                    <a:pt x="5147" y="1065"/>
                    <a:pt x="5147" y="1065"/>
                  </a:cubicBezTo>
                  <a:cubicBezTo>
                    <a:pt x="4976" y="1001"/>
                    <a:pt x="4914" y="873"/>
                    <a:pt x="4712" y="873"/>
                  </a:cubicBezTo>
                  <a:cubicBezTo>
                    <a:pt x="4587" y="873"/>
                    <a:pt x="4525" y="959"/>
                    <a:pt x="4401" y="959"/>
                  </a:cubicBezTo>
                  <a:cubicBezTo>
                    <a:pt x="4183" y="959"/>
                    <a:pt x="3763" y="895"/>
                    <a:pt x="3623" y="724"/>
                  </a:cubicBezTo>
                  <a:cubicBezTo>
                    <a:pt x="3110" y="724"/>
                    <a:pt x="3110" y="724"/>
                    <a:pt x="3110" y="724"/>
                  </a:cubicBezTo>
                  <a:cubicBezTo>
                    <a:pt x="3017" y="660"/>
                    <a:pt x="2986" y="596"/>
                    <a:pt x="2908" y="533"/>
                  </a:cubicBezTo>
                  <a:cubicBezTo>
                    <a:pt x="2566" y="533"/>
                    <a:pt x="2566" y="533"/>
                    <a:pt x="2566" y="533"/>
                  </a:cubicBezTo>
                  <a:cubicBezTo>
                    <a:pt x="2504" y="511"/>
                    <a:pt x="2488" y="469"/>
                    <a:pt x="2410" y="447"/>
                  </a:cubicBezTo>
                  <a:cubicBezTo>
                    <a:pt x="2379" y="511"/>
                    <a:pt x="2302" y="575"/>
                    <a:pt x="2239" y="554"/>
                  </a:cubicBezTo>
                  <a:cubicBezTo>
                    <a:pt x="2255" y="511"/>
                    <a:pt x="2270" y="490"/>
                    <a:pt x="2302" y="447"/>
                  </a:cubicBezTo>
                  <a:cubicBezTo>
                    <a:pt x="2208" y="405"/>
                    <a:pt x="2177" y="298"/>
                    <a:pt x="2084" y="298"/>
                  </a:cubicBezTo>
                  <a:cubicBezTo>
                    <a:pt x="1975" y="298"/>
                    <a:pt x="1913" y="511"/>
                    <a:pt x="1804" y="554"/>
                  </a:cubicBezTo>
                  <a:cubicBezTo>
                    <a:pt x="1711" y="596"/>
                    <a:pt x="1648" y="533"/>
                    <a:pt x="1555" y="575"/>
                  </a:cubicBezTo>
                  <a:cubicBezTo>
                    <a:pt x="1182" y="724"/>
                    <a:pt x="886" y="1086"/>
                    <a:pt x="684" y="1470"/>
                  </a:cubicBezTo>
                  <a:cubicBezTo>
                    <a:pt x="311" y="1470"/>
                    <a:pt x="311" y="1470"/>
                    <a:pt x="311" y="1470"/>
                  </a:cubicBezTo>
                  <a:cubicBezTo>
                    <a:pt x="295" y="1491"/>
                    <a:pt x="202" y="1725"/>
                    <a:pt x="202" y="1725"/>
                  </a:cubicBezTo>
                  <a:cubicBezTo>
                    <a:pt x="202" y="1789"/>
                    <a:pt x="482" y="1853"/>
                    <a:pt x="560" y="1917"/>
                  </a:cubicBezTo>
                  <a:cubicBezTo>
                    <a:pt x="638" y="1981"/>
                    <a:pt x="715" y="2258"/>
                    <a:pt x="762" y="2301"/>
                  </a:cubicBezTo>
                  <a:cubicBezTo>
                    <a:pt x="964" y="2428"/>
                    <a:pt x="1104" y="2450"/>
                    <a:pt x="1182" y="2748"/>
                  </a:cubicBezTo>
                  <a:cubicBezTo>
                    <a:pt x="1089" y="2769"/>
                    <a:pt x="1073" y="2748"/>
                    <a:pt x="980" y="2748"/>
                  </a:cubicBezTo>
                  <a:cubicBezTo>
                    <a:pt x="840" y="2748"/>
                    <a:pt x="731" y="2833"/>
                    <a:pt x="731" y="2535"/>
                  </a:cubicBezTo>
                  <a:cubicBezTo>
                    <a:pt x="606" y="2535"/>
                    <a:pt x="606" y="2535"/>
                    <a:pt x="606" y="2535"/>
                  </a:cubicBezTo>
                  <a:cubicBezTo>
                    <a:pt x="451" y="2684"/>
                    <a:pt x="171" y="2791"/>
                    <a:pt x="0" y="2940"/>
                  </a:cubicBezTo>
                  <a:cubicBezTo>
                    <a:pt x="31" y="3025"/>
                    <a:pt x="93" y="3089"/>
                    <a:pt x="202" y="3089"/>
                  </a:cubicBezTo>
                  <a:cubicBezTo>
                    <a:pt x="202" y="3110"/>
                    <a:pt x="187" y="3153"/>
                    <a:pt x="187" y="3174"/>
                  </a:cubicBezTo>
                  <a:cubicBezTo>
                    <a:pt x="187" y="3259"/>
                    <a:pt x="264" y="3302"/>
                    <a:pt x="280" y="3430"/>
                  </a:cubicBezTo>
                  <a:cubicBezTo>
                    <a:pt x="327" y="3430"/>
                    <a:pt x="498" y="3430"/>
                    <a:pt x="638" y="3430"/>
                  </a:cubicBezTo>
                  <a:cubicBezTo>
                    <a:pt x="731" y="3408"/>
                    <a:pt x="778" y="3493"/>
                    <a:pt x="917" y="3493"/>
                  </a:cubicBezTo>
                  <a:cubicBezTo>
                    <a:pt x="1057" y="3493"/>
                    <a:pt x="1104" y="3344"/>
                    <a:pt x="1213" y="3344"/>
                  </a:cubicBezTo>
                  <a:cubicBezTo>
                    <a:pt x="1244" y="3344"/>
                    <a:pt x="1244" y="3344"/>
                    <a:pt x="1306" y="3344"/>
                  </a:cubicBezTo>
                  <a:cubicBezTo>
                    <a:pt x="1306" y="3493"/>
                    <a:pt x="1306" y="3493"/>
                    <a:pt x="1306" y="3493"/>
                  </a:cubicBezTo>
                  <a:cubicBezTo>
                    <a:pt x="1260" y="3451"/>
                    <a:pt x="1275" y="3430"/>
                    <a:pt x="1213" y="3493"/>
                  </a:cubicBezTo>
                  <a:cubicBezTo>
                    <a:pt x="1213" y="3515"/>
                    <a:pt x="1322" y="3643"/>
                    <a:pt x="1322" y="3707"/>
                  </a:cubicBezTo>
                  <a:cubicBezTo>
                    <a:pt x="1322" y="3834"/>
                    <a:pt x="871" y="4090"/>
                    <a:pt x="809" y="4090"/>
                  </a:cubicBezTo>
                  <a:cubicBezTo>
                    <a:pt x="653" y="4090"/>
                    <a:pt x="295" y="4324"/>
                    <a:pt x="295" y="4601"/>
                  </a:cubicBezTo>
                  <a:cubicBezTo>
                    <a:pt x="295" y="4750"/>
                    <a:pt x="513" y="4793"/>
                    <a:pt x="560" y="5006"/>
                  </a:cubicBezTo>
                  <a:cubicBezTo>
                    <a:pt x="529" y="5006"/>
                    <a:pt x="498" y="5027"/>
                    <a:pt x="467" y="5027"/>
                  </a:cubicBezTo>
                  <a:cubicBezTo>
                    <a:pt x="513" y="5112"/>
                    <a:pt x="824" y="5453"/>
                    <a:pt x="917" y="5453"/>
                  </a:cubicBezTo>
                  <a:cubicBezTo>
                    <a:pt x="949" y="5453"/>
                    <a:pt x="995" y="5304"/>
                    <a:pt x="1057" y="5304"/>
                  </a:cubicBezTo>
                  <a:cubicBezTo>
                    <a:pt x="1120" y="5304"/>
                    <a:pt x="1104" y="5411"/>
                    <a:pt x="1104" y="5432"/>
                  </a:cubicBezTo>
                  <a:cubicBezTo>
                    <a:pt x="1104" y="5517"/>
                    <a:pt x="1104" y="5517"/>
                    <a:pt x="1104" y="5624"/>
                  </a:cubicBezTo>
                  <a:cubicBezTo>
                    <a:pt x="1104" y="5688"/>
                    <a:pt x="1135" y="5858"/>
                    <a:pt x="1182" y="5858"/>
                  </a:cubicBezTo>
                  <a:cubicBezTo>
                    <a:pt x="1197" y="5858"/>
                    <a:pt x="1229" y="5773"/>
                    <a:pt x="1275" y="5773"/>
                  </a:cubicBezTo>
                  <a:cubicBezTo>
                    <a:pt x="1306" y="5773"/>
                    <a:pt x="1291" y="5773"/>
                    <a:pt x="1353" y="5773"/>
                  </a:cubicBezTo>
                  <a:cubicBezTo>
                    <a:pt x="1353" y="5751"/>
                    <a:pt x="1353" y="5688"/>
                    <a:pt x="1368" y="5645"/>
                  </a:cubicBezTo>
                  <a:cubicBezTo>
                    <a:pt x="1477" y="5751"/>
                    <a:pt x="1524" y="5815"/>
                    <a:pt x="1695" y="5901"/>
                  </a:cubicBezTo>
                  <a:cubicBezTo>
                    <a:pt x="1695" y="5837"/>
                    <a:pt x="1711" y="5815"/>
                    <a:pt x="1742" y="5730"/>
                  </a:cubicBezTo>
                  <a:cubicBezTo>
                    <a:pt x="1804" y="5751"/>
                    <a:pt x="1835" y="5815"/>
                    <a:pt x="1928" y="5815"/>
                  </a:cubicBezTo>
                  <a:cubicBezTo>
                    <a:pt x="2022" y="5815"/>
                    <a:pt x="2068" y="5751"/>
                    <a:pt x="2177" y="5688"/>
                  </a:cubicBezTo>
                  <a:cubicBezTo>
                    <a:pt x="2270" y="5688"/>
                    <a:pt x="2270" y="5688"/>
                    <a:pt x="2270" y="5688"/>
                  </a:cubicBezTo>
                  <a:cubicBezTo>
                    <a:pt x="2115" y="5837"/>
                    <a:pt x="2115" y="6114"/>
                    <a:pt x="1959" y="6241"/>
                  </a:cubicBezTo>
                  <a:cubicBezTo>
                    <a:pt x="1788" y="6391"/>
                    <a:pt x="1524" y="6561"/>
                    <a:pt x="1415" y="6753"/>
                  </a:cubicBezTo>
                  <a:cubicBezTo>
                    <a:pt x="1337" y="6902"/>
                    <a:pt x="1197" y="6795"/>
                    <a:pt x="1089" y="6902"/>
                  </a:cubicBezTo>
                  <a:cubicBezTo>
                    <a:pt x="1011" y="6944"/>
                    <a:pt x="949" y="7136"/>
                    <a:pt x="871" y="7200"/>
                  </a:cubicBezTo>
                  <a:cubicBezTo>
                    <a:pt x="762" y="7285"/>
                    <a:pt x="622" y="7221"/>
                    <a:pt x="544" y="7392"/>
                  </a:cubicBezTo>
                  <a:cubicBezTo>
                    <a:pt x="824" y="7498"/>
                    <a:pt x="964" y="7115"/>
                    <a:pt x="1213" y="7072"/>
                  </a:cubicBezTo>
                  <a:cubicBezTo>
                    <a:pt x="1400" y="7030"/>
                    <a:pt x="1648" y="6923"/>
                    <a:pt x="1757" y="6774"/>
                  </a:cubicBezTo>
                  <a:cubicBezTo>
                    <a:pt x="1866" y="6625"/>
                    <a:pt x="2084" y="6540"/>
                    <a:pt x="2193" y="6369"/>
                  </a:cubicBezTo>
                  <a:cubicBezTo>
                    <a:pt x="2239" y="6263"/>
                    <a:pt x="2270" y="6178"/>
                    <a:pt x="2364" y="6135"/>
                  </a:cubicBezTo>
                  <a:cubicBezTo>
                    <a:pt x="2519" y="6050"/>
                    <a:pt x="2675" y="5964"/>
                    <a:pt x="2675" y="5751"/>
                  </a:cubicBezTo>
                  <a:cubicBezTo>
                    <a:pt x="2675" y="5709"/>
                    <a:pt x="2675" y="5666"/>
                    <a:pt x="2675" y="5624"/>
                  </a:cubicBezTo>
                  <a:cubicBezTo>
                    <a:pt x="2675" y="5325"/>
                    <a:pt x="3110" y="4814"/>
                    <a:pt x="3281" y="4814"/>
                  </a:cubicBezTo>
                  <a:cubicBezTo>
                    <a:pt x="3312" y="4814"/>
                    <a:pt x="3297" y="4814"/>
                    <a:pt x="3359" y="4814"/>
                  </a:cubicBezTo>
                  <a:cubicBezTo>
                    <a:pt x="3359" y="4836"/>
                    <a:pt x="3359" y="4878"/>
                    <a:pt x="3359" y="4899"/>
                  </a:cubicBezTo>
                  <a:cubicBezTo>
                    <a:pt x="3157" y="4985"/>
                    <a:pt x="3048" y="5134"/>
                    <a:pt x="3048" y="5347"/>
                  </a:cubicBezTo>
                  <a:cubicBezTo>
                    <a:pt x="3048" y="5389"/>
                    <a:pt x="3032" y="5389"/>
                    <a:pt x="3063" y="5453"/>
                  </a:cubicBezTo>
                  <a:cubicBezTo>
                    <a:pt x="3048" y="5453"/>
                    <a:pt x="3001" y="5475"/>
                    <a:pt x="3001" y="5538"/>
                  </a:cubicBezTo>
                  <a:cubicBezTo>
                    <a:pt x="3001" y="5560"/>
                    <a:pt x="3048" y="5602"/>
                    <a:pt x="3079" y="5602"/>
                  </a:cubicBezTo>
                  <a:cubicBezTo>
                    <a:pt x="3235" y="5602"/>
                    <a:pt x="3670" y="5262"/>
                    <a:pt x="3748" y="5070"/>
                  </a:cubicBezTo>
                  <a:cubicBezTo>
                    <a:pt x="3717" y="5027"/>
                    <a:pt x="3701" y="5006"/>
                    <a:pt x="3686" y="4942"/>
                  </a:cubicBezTo>
                  <a:cubicBezTo>
                    <a:pt x="3748" y="4899"/>
                    <a:pt x="3888" y="4857"/>
                    <a:pt x="3965" y="4814"/>
                  </a:cubicBezTo>
                  <a:cubicBezTo>
                    <a:pt x="4074" y="5134"/>
                    <a:pt x="4370" y="5176"/>
                    <a:pt x="4603" y="5262"/>
                  </a:cubicBezTo>
                  <a:cubicBezTo>
                    <a:pt x="4976" y="5262"/>
                    <a:pt x="4976" y="5262"/>
                    <a:pt x="4976" y="5262"/>
                  </a:cubicBezTo>
                  <a:cubicBezTo>
                    <a:pt x="5178" y="5432"/>
                    <a:pt x="5412" y="5411"/>
                    <a:pt x="5583" y="5602"/>
                  </a:cubicBezTo>
                  <a:cubicBezTo>
                    <a:pt x="5660" y="5688"/>
                    <a:pt x="5754" y="5943"/>
                    <a:pt x="5909" y="5943"/>
                  </a:cubicBezTo>
                  <a:cubicBezTo>
                    <a:pt x="5956" y="5943"/>
                    <a:pt x="5987" y="5858"/>
                    <a:pt x="6003" y="5773"/>
                  </a:cubicBezTo>
                  <a:cubicBezTo>
                    <a:pt x="6065" y="5858"/>
                    <a:pt x="6111" y="5922"/>
                    <a:pt x="6205" y="5922"/>
                  </a:cubicBezTo>
                  <a:cubicBezTo>
                    <a:pt x="6236" y="5858"/>
                    <a:pt x="6298" y="5943"/>
                    <a:pt x="6329" y="5986"/>
                  </a:cubicBezTo>
                  <a:cubicBezTo>
                    <a:pt x="6314" y="6028"/>
                    <a:pt x="6267" y="6071"/>
                    <a:pt x="6267" y="6178"/>
                  </a:cubicBezTo>
                  <a:cubicBezTo>
                    <a:pt x="6267" y="6241"/>
                    <a:pt x="6329" y="6327"/>
                    <a:pt x="6360" y="6327"/>
                  </a:cubicBezTo>
                  <a:cubicBezTo>
                    <a:pt x="6454" y="6327"/>
                    <a:pt x="6422" y="6199"/>
                    <a:pt x="6547" y="6199"/>
                  </a:cubicBezTo>
                  <a:cubicBezTo>
                    <a:pt x="6547" y="6220"/>
                    <a:pt x="6547" y="6263"/>
                    <a:pt x="6547" y="6327"/>
                  </a:cubicBezTo>
                  <a:cubicBezTo>
                    <a:pt x="6547" y="6391"/>
                    <a:pt x="6438" y="6412"/>
                    <a:pt x="6438" y="6476"/>
                  </a:cubicBezTo>
                  <a:cubicBezTo>
                    <a:pt x="6438" y="6540"/>
                    <a:pt x="6469" y="6625"/>
                    <a:pt x="6562" y="6625"/>
                  </a:cubicBezTo>
                  <a:cubicBezTo>
                    <a:pt x="6687" y="6625"/>
                    <a:pt x="6765" y="6625"/>
                    <a:pt x="6765" y="6753"/>
                  </a:cubicBezTo>
                  <a:cubicBezTo>
                    <a:pt x="6765" y="6838"/>
                    <a:pt x="6765" y="6817"/>
                    <a:pt x="6765" y="6902"/>
                  </a:cubicBezTo>
                  <a:cubicBezTo>
                    <a:pt x="6765" y="6987"/>
                    <a:pt x="6936" y="7179"/>
                    <a:pt x="7060" y="7179"/>
                  </a:cubicBezTo>
                  <a:cubicBezTo>
                    <a:pt x="7091" y="7179"/>
                    <a:pt x="7091" y="7157"/>
                    <a:pt x="7122" y="7157"/>
                  </a:cubicBezTo>
                  <a:cubicBezTo>
                    <a:pt x="7122" y="7200"/>
                    <a:pt x="7169" y="7243"/>
                    <a:pt x="7169" y="7285"/>
                  </a:cubicBezTo>
                  <a:cubicBezTo>
                    <a:pt x="7169" y="7413"/>
                    <a:pt x="7138" y="7669"/>
                    <a:pt x="7231" y="7711"/>
                  </a:cubicBezTo>
                  <a:cubicBezTo>
                    <a:pt x="7293" y="7711"/>
                    <a:pt x="7340" y="7711"/>
                    <a:pt x="7387" y="7775"/>
                  </a:cubicBezTo>
                  <a:cubicBezTo>
                    <a:pt x="7449" y="7860"/>
                    <a:pt x="7371" y="7988"/>
                    <a:pt x="7449" y="8052"/>
                  </a:cubicBezTo>
                  <a:cubicBezTo>
                    <a:pt x="7449" y="8052"/>
                    <a:pt x="7620" y="8201"/>
                    <a:pt x="7635" y="8222"/>
                  </a:cubicBezTo>
                  <a:cubicBezTo>
                    <a:pt x="7682" y="8436"/>
                    <a:pt x="7698" y="8691"/>
                    <a:pt x="7931" y="8691"/>
                  </a:cubicBezTo>
                  <a:cubicBezTo>
                    <a:pt x="7962" y="8883"/>
                    <a:pt x="8195" y="8755"/>
                    <a:pt x="8242" y="9011"/>
                  </a:cubicBezTo>
                  <a:cubicBezTo>
                    <a:pt x="8273" y="9096"/>
                    <a:pt x="8444" y="9117"/>
                    <a:pt x="8506" y="9202"/>
                  </a:cubicBezTo>
                  <a:cubicBezTo>
                    <a:pt x="8522" y="9224"/>
                    <a:pt x="8553" y="9245"/>
                    <a:pt x="8584" y="9266"/>
                  </a:cubicBezTo>
                  <a:cubicBezTo>
                    <a:pt x="8615" y="9351"/>
                    <a:pt x="8662" y="9394"/>
                    <a:pt x="8662" y="9479"/>
                  </a:cubicBezTo>
                  <a:cubicBezTo>
                    <a:pt x="8662" y="9564"/>
                    <a:pt x="8615" y="9671"/>
                    <a:pt x="8568" y="9735"/>
                  </a:cubicBezTo>
                  <a:cubicBezTo>
                    <a:pt x="8537" y="9650"/>
                    <a:pt x="8475" y="9564"/>
                    <a:pt x="8382" y="9564"/>
                  </a:cubicBezTo>
                  <a:cubicBezTo>
                    <a:pt x="8351" y="9564"/>
                    <a:pt x="8273" y="9586"/>
                    <a:pt x="8273" y="9628"/>
                  </a:cubicBezTo>
                  <a:cubicBezTo>
                    <a:pt x="8273" y="9841"/>
                    <a:pt x="8444" y="9927"/>
                    <a:pt x="8444" y="10118"/>
                  </a:cubicBezTo>
                  <a:cubicBezTo>
                    <a:pt x="8444" y="10417"/>
                    <a:pt x="8273" y="10949"/>
                    <a:pt x="8335" y="11162"/>
                  </a:cubicBezTo>
                  <a:cubicBezTo>
                    <a:pt x="8397" y="11396"/>
                    <a:pt x="8320" y="11737"/>
                    <a:pt x="8397" y="11950"/>
                  </a:cubicBezTo>
                  <a:cubicBezTo>
                    <a:pt x="8351" y="11993"/>
                    <a:pt x="8304" y="12036"/>
                    <a:pt x="8335" y="12121"/>
                  </a:cubicBezTo>
                  <a:cubicBezTo>
                    <a:pt x="8444" y="12398"/>
                    <a:pt x="8600" y="12802"/>
                    <a:pt x="8740" y="12845"/>
                  </a:cubicBezTo>
                  <a:cubicBezTo>
                    <a:pt x="8708" y="13228"/>
                    <a:pt x="8895" y="13335"/>
                    <a:pt x="8988" y="13654"/>
                  </a:cubicBezTo>
                  <a:cubicBezTo>
                    <a:pt x="9004" y="13740"/>
                    <a:pt x="8988" y="13825"/>
                    <a:pt x="9035" y="13867"/>
                  </a:cubicBezTo>
                  <a:cubicBezTo>
                    <a:pt x="9284" y="13995"/>
                    <a:pt x="9626" y="14187"/>
                    <a:pt x="9735" y="14464"/>
                  </a:cubicBezTo>
                  <a:cubicBezTo>
                    <a:pt x="9719" y="14464"/>
                    <a:pt x="9719" y="14464"/>
                    <a:pt x="9719" y="14464"/>
                  </a:cubicBezTo>
                  <a:cubicBezTo>
                    <a:pt x="9719" y="14528"/>
                    <a:pt x="9719" y="14528"/>
                    <a:pt x="9719" y="14528"/>
                  </a:cubicBezTo>
                  <a:cubicBezTo>
                    <a:pt x="9766" y="14741"/>
                    <a:pt x="9828" y="14805"/>
                    <a:pt x="9890" y="14975"/>
                  </a:cubicBezTo>
                  <a:cubicBezTo>
                    <a:pt x="9937" y="15082"/>
                    <a:pt x="9921" y="15337"/>
                    <a:pt x="9999" y="15401"/>
                  </a:cubicBezTo>
                  <a:cubicBezTo>
                    <a:pt x="10124" y="15508"/>
                    <a:pt x="10232" y="15721"/>
                    <a:pt x="10341" y="15912"/>
                  </a:cubicBezTo>
                  <a:cubicBezTo>
                    <a:pt x="10403" y="16019"/>
                    <a:pt x="10232" y="15998"/>
                    <a:pt x="10201" y="15998"/>
                  </a:cubicBezTo>
                  <a:cubicBezTo>
                    <a:pt x="10263" y="16125"/>
                    <a:pt x="10419" y="16104"/>
                    <a:pt x="10512" y="16232"/>
                  </a:cubicBezTo>
                  <a:cubicBezTo>
                    <a:pt x="10575" y="16317"/>
                    <a:pt x="10637" y="16424"/>
                    <a:pt x="10714" y="16530"/>
                  </a:cubicBezTo>
                  <a:cubicBezTo>
                    <a:pt x="10714" y="16764"/>
                    <a:pt x="10714" y="16764"/>
                    <a:pt x="10714" y="16764"/>
                  </a:cubicBezTo>
                  <a:cubicBezTo>
                    <a:pt x="10730" y="16807"/>
                    <a:pt x="10746" y="16807"/>
                    <a:pt x="10777" y="16850"/>
                  </a:cubicBezTo>
                  <a:cubicBezTo>
                    <a:pt x="10854" y="16914"/>
                    <a:pt x="10917" y="17148"/>
                    <a:pt x="11041" y="17148"/>
                  </a:cubicBezTo>
                  <a:cubicBezTo>
                    <a:pt x="11041" y="17169"/>
                    <a:pt x="11134" y="17340"/>
                    <a:pt x="11150" y="17340"/>
                  </a:cubicBezTo>
                  <a:cubicBezTo>
                    <a:pt x="11165" y="17340"/>
                    <a:pt x="11197" y="17254"/>
                    <a:pt x="11197" y="17191"/>
                  </a:cubicBezTo>
                  <a:cubicBezTo>
                    <a:pt x="11197" y="17127"/>
                    <a:pt x="11119" y="16956"/>
                    <a:pt x="11057" y="17041"/>
                  </a:cubicBezTo>
                  <a:cubicBezTo>
                    <a:pt x="10948" y="16935"/>
                    <a:pt x="10901" y="16679"/>
                    <a:pt x="10839" y="16466"/>
                  </a:cubicBezTo>
                  <a:cubicBezTo>
                    <a:pt x="10792" y="16275"/>
                    <a:pt x="10668" y="16168"/>
                    <a:pt x="10621" y="15955"/>
                  </a:cubicBezTo>
                  <a:cubicBezTo>
                    <a:pt x="10575" y="15785"/>
                    <a:pt x="10575" y="15699"/>
                    <a:pt x="10481" y="15572"/>
                  </a:cubicBezTo>
                  <a:cubicBezTo>
                    <a:pt x="10403" y="15486"/>
                    <a:pt x="10310" y="15486"/>
                    <a:pt x="10263" y="15337"/>
                  </a:cubicBezTo>
                  <a:cubicBezTo>
                    <a:pt x="10217" y="15188"/>
                    <a:pt x="10155" y="15060"/>
                    <a:pt x="10155" y="14869"/>
                  </a:cubicBezTo>
                  <a:cubicBezTo>
                    <a:pt x="10155" y="14847"/>
                    <a:pt x="10139" y="14783"/>
                    <a:pt x="10155" y="14741"/>
                  </a:cubicBezTo>
                  <a:cubicBezTo>
                    <a:pt x="10248" y="14869"/>
                    <a:pt x="10357" y="14847"/>
                    <a:pt x="10481" y="14933"/>
                  </a:cubicBezTo>
                  <a:cubicBezTo>
                    <a:pt x="10528" y="14975"/>
                    <a:pt x="10512" y="15167"/>
                    <a:pt x="10575" y="15252"/>
                  </a:cubicBezTo>
                  <a:cubicBezTo>
                    <a:pt x="10637" y="15337"/>
                    <a:pt x="10621" y="15508"/>
                    <a:pt x="10683" y="15572"/>
                  </a:cubicBezTo>
                  <a:cubicBezTo>
                    <a:pt x="10746" y="15678"/>
                    <a:pt x="10823" y="15785"/>
                    <a:pt x="10901" y="15912"/>
                  </a:cubicBezTo>
                  <a:cubicBezTo>
                    <a:pt x="10932" y="15870"/>
                    <a:pt x="10917" y="15891"/>
                    <a:pt x="10979" y="15912"/>
                  </a:cubicBezTo>
                  <a:cubicBezTo>
                    <a:pt x="10979" y="16125"/>
                    <a:pt x="11197" y="16147"/>
                    <a:pt x="11259" y="16317"/>
                  </a:cubicBezTo>
                  <a:cubicBezTo>
                    <a:pt x="11290" y="16424"/>
                    <a:pt x="11243" y="16509"/>
                    <a:pt x="11290" y="16594"/>
                  </a:cubicBezTo>
                  <a:cubicBezTo>
                    <a:pt x="11368" y="16679"/>
                    <a:pt x="11476" y="16722"/>
                    <a:pt x="11539" y="16807"/>
                  </a:cubicBezTo>
                  <a:cubicBezTo>
                    <a:pt x="11694" y="17020"/>
                    <a:pt x="11912" y="17276"/>
                    <a:pt x="12005" y="17617"/>
                  </a:cubicBezTo>
                  <a:cubicBezTo>
                    <a:pt x="12005" y="17680"/>
                    <a:pt x="12067" y="17702"/>
                    <a:pt x="12067" y="17830"/>
                  </a:cubicBezTo>
                  <a:cubicBezTo>
                    <a:pt x="12067" y="17936"/>
                    <a:pt x="12005" y="17979"/>
                    <a:pt x="12005" y="18085"/>
                  </a:cubicBezTo>
                  <a:cubicBezTo>
                    <a:pt x="12005" y="18170"/>
                    <a:pt x="12036" y="18277"/>
                    <a:pt x="12098" y="18277"/>
                  </a:cubicBezTo>
                  <a:cubicBezTo>
                    <a:pt x="12114" y="18405"/>
                    <a:pt x="12332" y="18469"/>
                    <a:pt x="12410" y="18575"/>
                  </a:cubicBezTo>
                  <a:cubicBezTo>
                    <a:pt x="12441" y="18596"/>
                    <a:pt x="12441" y="18618"/>
                    <a:pt x="12487" y="18639"/>
                  </a:cubicBezTo>
                  <a:cubicBezTo>
                    <a:pt x="12581" y="18703"/>
                    <a:pt x="12627" y="18682"/>
                    <a:pt x="12705" y="18724"/>
                  </a:cubicBezTo>
                  <a:cubicBezTo>
                    <a:pt x="12814" y="18788"/>
                    <a:pt x="12829" y="18916"/>
                    <a:pt x="12923" y="18937"/>
                  </a:cubicBezTo>
                  <a:cubicBezTo>
                    <a:pt x="13000" y="18980"/>
                    <a:pt x="13047" y="18916"/>
                    <a:pt x="13125" y="18959"/>
                  </a:cubicBezTo>
                  <a:cubicBezTo>
                    <a:pt x="13187" y="19001"/>
                    <a:pt x="13420" y="19236"/>
                    <a:pt x="13498" y="19236"/>
                  </a:cubicBezTo>
                  <a:cubicBezTo>
                    <a:pt x="13560" y="19236"/>
                    <a:pt x="13607" y="19214"/>
                    <a:pt x="13654" y="19257"/>
                  </a:cubicBezTo>
                  <a:cubicBezTo>
                    <a:pt x="13685" y="19278"/>
                    <a:pt x="13731" y="19342"/>
                    <a:pt x="13794" y="19342"/>
                  </a:cubicBezTo>
                  <a:cubicBezTo>
                    <a:pt x="13902" y="19342"/>
                    <a:pt x="13918" y="19150"/>
                    <a:pt x="14042" y="19150"/>
                  </a:cubicBezTo>
                  <a:cubicBezTo>
                    <a:pt x="14105" y="19150"/>
                    <a:pt x="14136" y="19172"/>
                    <a:pt x="14198" y="19214"/>
                  </a:cubicBezTo>
                  <a:cubicBezTo>
                    <a:pt x="14244" y="19214"/>
                    <a:pt x="14244" y="19214"/>
                    <a:pt x="14244" y="19214"/>
                  </a:cubicBezTo>
                  <a:cubicBezTo>
                    <a:pt x="14416" y="19342"/>
                    <a:pt x="14447" y="19555"/>
                    <a:pt x="14664" y="19704"/>
                  </a:cubicBezTo>
                  <a:cubicBezTo>
                    <a:pt x="14789" y="19789"/>
                    <a:pt x="14882" y="19747"/>
                    <a:pt x="15022" y="19832"/>
                  </a:cubicBezTo>
                  <a:cubicBezTo>
                    <a:pt x="15100" y="19875"/>
                    <a:pt x="15178" y="19981"/>
                    <a:pt x="15302" y="19981"/>
                  </a:cubicBezTo>
                  <a:cubicBezTo>
                    <a:pt x="15349" y="19981"/>
                    <a:pt x="15380" y="19938"/>
                    <a:pt x="15426" y="19938"/>
                  </a:cubicBezTo>
                  <a:cubicBezTo>
                    <a:pt x="15442" y="19938"/>
                    <a:pt x="15457" y="19938"/>
                    <a:pt x="15473" y="19938"/>
                  </a:cubicBezTo>
                  <a:cubicBezTo>
                    <a:pt x="15520" y="20151"/>
                    <a:pt x="15629" y="20237"/>
                    <a:pt x="15737" y="20386"/>
                  </a:cubicBezTo>
                  <a:cubicBezTo>
                    <a:pt x="15768" y="20450"/>
                    <a:pt x="15800" y="20450"/>
                    <a:pt x="15831" y="20556"/>
                  </a:cubicBezTo>
                  <a:cubicBezTo>
                    <a:pt x="15862" y="20684"/>
                    <a:pt x="15784" y="20812"/>
                    <a:pt x="15893" y="20918"/>
                  </a:cubicBezTo>
                  <a:cubicBezTo>
                    <a:pt x="15955" y="20918"/>
                    <a:pt x="15955" y="20918"/>
                    <a:pt x="15955" y="20918"/>
                  </a:cubicBezTo>
                  <a:cubicBezTo>
                    <a:pt x="15940" y="20897"/>
                    <a:pt x="15940" y="20854"/>
                    <a:pt x="15955" y="20833"/>
                  </a:cubicBezTo>
                  <a:cubicBezTo>
                    <a:pt x="15971" y="20833"/>
                    <a:pt x="16204" y="21025"/>
                    <a:pt x="16219" y="21089"/>
                  </a:cubicBezTo>
                  <a:cubicBezTo>
                    <a:pt x="16251" y="21153"/>
                    <a:pt x="16251" y="21238"/>
                    <a:pt x="16344" y="21280"/>
                  </a:cubicBezTo>
                  <a:cubicBezTo>
                    <a:pt x="16344" y="21302"/>
                    <a:pt x="16359" y="21323"/>
                    <a:pt x="16375" y="21323"/>
                  </a:cubicBezTo>
                  <a:cubicBezTo>
                    <a:pt x="16422" y="21323"/>
                    <a:pt x="16530" y="21280"/>
                    <a:pt x="16577" y="21344"/>
                  </a:cubicBezTo>
                  <a:cubicBezTo>
                    <a:pt x="16624" y="21408"/>
                    <a:pt x="16702" y="21600"/>
                    <a:pt x="16810" y="21600"/>
                  </a:cubicBezTo>
                  <a:cubicBezTo>
                    <a:pt x="16857" y="21600"/>
                    <a:pt x="16904" y="21536"/>
                    <a:pt x="16904" y="21451"/>
                  </a:cubicBezTo>
                  <a:cubicBezTo>
                    <a:pt x="16904" y="21451"/>
                    <a:pt x="16857" y="21408"/>
                    <a:pt x="16857" y="21366"/>
                  </a:cubicBezTo>
                  <a:cubicBezTo>
                    <a:pt x="16857" y="21323"/>
                    <a:pt x="17044" y="21131"/>
                    <a:pt x="17090" y="21131"/>
                  </a:cubicBezTo>
                  <a:cubicBezTo>
                    <a:pt x="17168" y="21131"/>
                    <a:pt x="17184" y="21238"/>
                    <a:pt x="17261" y="21302"/>
                  </a:cubicBezTo>
                  <a:cubicBezTo>
                    <a:pt x="17246" y="21323"/>
                    <a:pt x="17215" y="21344"/>
                    <a:pt x="17215" y="21387"/>
                  </a:cubicBezTo>
                  <a:cubicBezTo>
                    <a:pt x="17215" y="21408"/>
                    <a:pt x="17277" y="21451"/>
                    <a:pt x="17292" y="21451"/>
                  </a:cubicBezTo>
                  <a:cubicBezTo>
                    <a:pt x="17308" y="21472"/>
                    <a:pt x="17463" y="21259"/>
                    <a:pt x="17463" y="21238"/>
                  </a:cubicBezTo>
                  <a:cubicBezTo>
                    <a:pt x="17355" y="21131"/>
                    <a:pt x="17277" y="20940"/>
                    <a:pt x="17090" y="20940"/>
                  </a:cubicBezTo>
                  <a:cubicBezTo>
                    <a:pt x="16919" y="20940"/>
                    <a:pt x="16841" y="21131"/>
                    <a:pt x="16655" y="21131"/>
                  </a:cubicBezTo>
                  <a:cubicBezTo>
                    <a:pt x="16546" y="21131"/>
                    <a:pt x="16546" y="20961"/>
                    <a:pt x="16468" y="20897"/>
                  </a:cubicBezTo>
                  <a:cubicBezTo>
                    <a:pt x="16359" y="20833"/>
                    <a:pt x="16219" y="20748"/>
                    <a:pt x="16219" y="20535"/>
                  </a:cubicBezTo>
                  <a:cubicBezTo>
                    <a:pt x="16219" y="20386"/>
                    <a:pt x="16219" y="20194"/>
                    <a:pt x="16219" y="19981"/>
                  </a:cubicBezTo>
                  <a:cubicBezTo>
                    <a:pt x="16251" y="19875"/>
                    <a:pt x="16266" y="19640"/>
                    <a:pt x="16266" y="19576"/>
                  </a:cubicBezTo>
                  <a:cubicBezTo>
                    <a:pt x="16266" y="19512"/>
                    <a:pt x="16266" y="19470"/>
                    <a:pt x="16266" y="19427"/>
                  </a:cubicBezTo>
                  <a:cubicBezTo>
                    <a:pt x="16142" y="19385"/>
                    <a:pt x="16095" y="19236"/>
                    <a:pt x="15940" y="19236"/>
                  </a:cubicBezTo>
                  <a:cubicBezTo>
                    <a:pt x="15706" y="19236"/>
                    <a:pt x="15520" y="19278"/>
                    <a:pt x="15302" y="19278"/>
                  </a:cubicBezTo>
                  <a:cubicBezTo>
                    <a:pt x="15255" y="19278"/>
                    <a:pt x="15209" y="19257"/>
                    <a:pt x="15209" y="19193"/>
                  </a:cubicBezTo>
                  <a:cubicBezTo>
                    <a:pt x="15209" y="19172"/>
                    <a:pt x="15209" y="19150"/>
                    <a:pt x="15209" y="19129"/>
                  </a:cubicBezTo>
                  <a:cubicBezTo>
                    <a:pt x="15255" y="19086"/>
                    <a:pt x="15333" y="19044"/>
                    <a:pt x="15333" y="18959"/>
                  </a:cubicBezTo>
                  <a:cubicBezTo>
                    <a:pt x="15333" y="18831"/>
                    <a:pt x="15333" y="18618"/>
                    <a:pt x="15333" y="18511"/>
                  </a:cubicBezTo>
                  <a:cubicBezTo>
                    <a:pt x="15349" y="18511"/>
                    <a:pt x="15364" y="18511"/>
                    <a:pt x="15395" y="18511"/>
                  </a:cubicBezTo>
                  <a:cubicBezTo>
                    <a:pt x="15395" y="18533"/>
                    <a:pt x="15395" y="18554"/>
                    <a:pt x="15395" y="18575"/>
                  </a:cubicBezTo>
                  <a:cubicBezTo>
                    <a:pt x="15426" y="18469"/>
                    <a:pt x="15473" y="18405"/>
                    <a:pt x="15473" y="18256"/>
                  </a:cubicBezTo>
                  <a:cubicBezTo>
                    <a:pt x="15473" y="18085"/>
                    <a:pt x="15582" y="17915"/>
                    <a:pt x="15582" y="17787"/>
                  </a:cubicBezTo>
                  <a:cubicBezTo>
                    <a:pt x="15582" y="17766"/>
                    <a:pt x="15582" y="17744"/>
                    <a:pt x="15582" y="17702"/>
                  </a:cubicBezTo>
                  <a:cubicBezTo>
                    <a:pt x="15551" y="17702"/>
                    <a:pt x="15457" y="17702"/>
                    <a:pt x="15426" y="17680"/>
                  </a:cubicBezTo>
                  <a:cubicBezTo>
                    <a:pt x="15411" y="17680"/>
                    <a:pt x="15349" y="17659"/>
                    <a:pt x="15302" y="17659"/>
                  </a:cubicBezTo>
                  <a:cubicBezTo>
                    <a:pt x="15115" y="17659"/>
                    <a:pt x="14882" y="17744"/>
                    <a:pt x="14882" y="18021"/>
                  </a:cubicBezTo>
                  <a:cubicBezTo>
                    <a:pt x="14882" y="18170"/>
                    <a:pt x="14773" y="18277"/>
                    <a:pt x="14742" y="18405"/>
                  </a:cubicBezTo>
                  <a:cubicBezTo>
                    <a:pt x="14742" y="18426"/>
                    <a:pt x="14711" y="18554"/>
                    <a:pt x="14649" y="18554"/>
                  </a:cubicBezTo>
                  <a:cubicBezTo>
                    <a:pt x="14618" y="18554"/>
                    <a:pt x="14602" y="18490"/>
                    <a:pt x="14524" y="18490"/>
                  </a:cubicBezTo>
                  <a:cubicBezTo>
                    <a:pt x="14384" y="18490"/>
                    <a:pt x="14276" y="18618"/>
                    <a:pt x="14151" y="18618"/>
                  </a:cubicBezTo>
                  <a:cubicBezTo>
                    <a:pt x="14089" y="18618"/>
                    <a:pt x="14089" y="18533"/>
                    <a:pt x="14027" y="18511"/>
                  </a:cubicBezTo>
                  <a:cubicBezTo>
                    <a:pt x="13856" y="18426"/>
                    <a:pt x="13856" y="18277"/>
                    <a:pt x="13731" y="18107"/>
                  </a:cubicBezTo>
                  <a:cubicBezTo>
                    <a:pt x="13685" y="18043"/>
                    <a:pt x="13607" y="17915"/>
                    <a:pt x="13576" y="17830"/>
                  </a:cubicBezTo>
                  <a:cubicBezTo>
                    <a:pt x="13545" y="17744"/>
                    <a:pt x="13576" y="17702"/>
                    <a:pt x="13560" y="17617"/>
                  </a:cubicBezTo>
                  <a:cubicBezTo>
                    <a:pt x="13545" y="17574"/>
                    <a:pt x="13483" y="17510"/>
                    <a:pt x="13498" y="17425"/>
                  </a:cubicBezTo>
                  <a:cubicBezTo>
                    <a:pt x="13498" y="16914"/>
                    <a:pt x="13498" y="16914"/>
                    <a:pt x="13498" y="16914"/>
                  </a:cubicBezTo>
                  <a:cubicBezTo>
                    <a:pt x="13514" y="16764"/>
                    <a:pt x="13560" y="16701"/>
                    <a:pt x="13560" y="16530"/>
                  </a:cubicBezTo>
                  <a:cubicBezTo>
                    <a:pt x="13560" y="16488"/>
                    <a:pt x="13560" y="16445"/>
                    <a:pt x="13545" y="16381"/>
                  </a:cubicBezTo>
                  <a:cubicBezTo>
                    <a:pt x="13529" y="16360"/>
                    <a:pt x="13529" y="16360"/>
                    <a:pt x="13529" y="16360"/>
                  </a:cubicBezTo>
                  <a:cubicBezTo>
                    <a:pt x="13545" y="16360"/>
                    <a:pt x="13545" y="16360"/>
                    <a:pt x="13560" y="16360"/>
                  </a:cubicBezTo>
                  <a:cubicBezTo>
                    <a:pt x="13560" y="16338"/>
                    <a:pt x="13514" y="16296"/>
                    <a:pt x="13514" y="16275"/>
                  </a:cubicBezTo>
                  <a:cubicBezTo>
                    <a:pt x="13514" y="15998"/>
                    <a:pt x="13607" y="15742"/>
                    <a:pt x="13762" y="15678"/>
                  </a:cubicBezTo>
                  <a:cubicBezTo>
                    <a:pt x="13825" y="15636"/>
                    <a:pt x="13887" y="15699"/>
                    <a:pt x="13933" y="15636"/>
                  </a:cubicBezTo>
                  <a:cubicBezTo>
                    <a:pt x="14027" y="15508"/>
                    <a:pt x="14120" y="15273"/>
                    <a:pt x="14307" y="15273"/>
                  </a:cubicBezTo>
                  <a:cubicBezTo>
                    <a:pt x="14384" y="15273"/>
                    <a:pt x="14431" y="15380"/>
                    <a:pt x="14509" y="15380"/>
                  </a:cubicBezTo>
                  <a:cubicBezTo>
                    <a:pt x="14540" y="15380"/>
                    <a:pt x="14556" y="15295"/>
                    <a:pt x="14602" y="15295"/>
                  </a:cubicBezTo>
                  <a:cubicBezTo>
                    <a:pt x="14742" y="15295"/>
                    <a:pt x="14898" y="15614"/>
                    <a:pt x="15100" y="15486"/>
                  </a:cubicBezTo>
                  <a:cubicBezTo>
                    <a:pt x="15006" y="15422"/>
                    <a:pt x="15069" y="15337"/>
                    <a:pt x="15084" y="15188"/>
                  </a:cubicBezTo>
                  <a:cubicBezTo>
                    <a:pt x="15038" y="15209"/>
                    <a:pt x="15053" y="15209"/>
                    <a:pt x="14975" y="15188"/>
                  </a:cubicBezTo>
                  <a:cubicBezTo>
                    <a:pt x="15100" y="15124"/>
                    <a:pt x="15240" y="15146"/>
                    <a:pt x="15349" y="15124"/>
                  </a:cubicBezTo>
                  <a:cubicBezTo>
                    <a:pt x="15349" y="15146"/>
                    <a:pt x="15380" y="15188"/>
                    <a:pt x="15395" y="15188"/>
                  </a:cubicBezTo>
                  <a:cubicBezTo>
                    <a:pt x="15457" y="15188"/>
                    <a:pt x="15473" y="15124"/>
                    <a:pt x="15566" y="15124"/>
                  </a:cubicBezTo>
                  <a:cubicBezTo>
                    <a:pt x="15722" y="15124"/>
                    <a:pt x="15800" y="15337"/>
                    <a:pt x="15924" y="15337"/>
                  </a:cubicBezTo>
                  <a:cubicBezTo>
                    <a:pt x="15986" y="15337"/>
                    <a:pt x="16017" y="15209"/>
                    <a:pt x="16079" y="15209"/>
                  </a:cubicBezTo>
                  <a:cubicBezTo>
                    <a:pt x="16375" y="15209"/>
                    <a:pt x="16297" y="15785"/>
                    <a:pt x="16406" y="16083"/>
                  </a:cubicBezTo>
                  <a:cubicBezTo>
                    <a:pt x="16453" y="16232"/>
                    <a:pt x="16530" y="16275"/>
                    <a:pt x="16608" y="16424"/>
                  </a:cubicBezTo>
                  <a:cubicBezTo>
                    <a:pt x="16639" y="16509"/>
                    <a:pt x="16639" y="16658"/>
                    <a:pt x="16733" y="16658"/>
                  </a:cubicBezTo>
                  <a:cubicBezTo>
                    <a:pt x="16857" y="16658"/>
                    <a:pt x="16888" y="16466"/>
                    <a:pt x="16888" y="16275"/>
                  </a:cubicBezTo>
                  <a:cubicBezTo>
                    <a:pt x="16888" y="16104"/>
                    <a:pt x="16826" y="16019"/>
                    <a:pt x="16810" y="15912"/>
                  </a:cubicBezTo>
                  <a:cubicBezTo>
                    <a:pt x="16810" y="15870"/>
                    <a:pt x="16810" y="15870"/>
                    <a:pt x="16810" y="15870"/>
                  </a:cubicBezTo>
                  <a:cubicBezTo>
                    <a:pt x="16810" y="15572"/>
                    <a:pt x="16624" y="15465"/>
                    <a:pt x="16624" y="15167"/>
                  </a:cubicBezTo>
                  <a:cubicBezTo>
                    <a:pt x="16624" y="14485"/>
                    <a:pt x="17028" y="14315"/>
                    <a:pt x="17339" y="14059"/>
                  </a:cubicBezTo>
                  <a:cubicBezTo>
                    <a:pt x="17324" y="14038"/>
                    <a:pt x="17324" y="14038"/>
                    <a:pt x="17324" y="14038"/>
                  </a:cubicBezTo>
                  <a:cubicBezTo>
                    <a:pt x="17370" y="13995"/>
                    <a:pt x="17355" y="13974"/>
                    <a:pt x="17432" y="13931"/>
                  </a:cubicBezTo>
                  <a:cubicBezTo>
                    <a:pt x="17495" y="13910"/>
                    <a:pt x="17526" y="13846"/>
                    <a:pt x="17603" y="13825"/>
                  </a:cubicBezTo>
                  <a:cubicBezTo>
                    <a:pt x="17650" y="13804"/>
                    <a:pt x="17666" y="13740"/>
                    <a:pt x="17681" y="13718"/>
                  </a:cubicBezTo>
                  <a:cubicBezTo>
                    <a:pt x="17603" y="13654"/>
                    <a:pt x="17603" y="13654"/>
                    <a:pt x="17603" y="13654"/>
                  </a:cubicBezTo>
                  <a:cubicBezTo>
                    <a:pt x="17603" y="13569"/>
                    <a:pt x="17603" y="13569"/>
                    <a:pt x="17603" y="13569"/>
                  </a:cubicBezTo>
                  <a:cubicBezTo>
                    <a:pt x="17666" y="13569"/>
                    <a:pt x="17697" y="13591"/>
                    <a:pt x="17712" y="13484"/>
                  </a:cubicBezTo>
                  <a:cubicBezTo>
                    <a:pt x="17681" y="13463"/>
                    <a:pt x="17650" y="13463"/>
                    <a:pt x="17619" y="13399"/>
                  </a:cubicBezTo>
                  <a:cubicBezTo>
                    <a:pt x="17650" y="13399"/>
                    <a:pt x="17712" y="13356"/>
                    <a:pt x="17712" y="13292"/>
                  </a:cubicBezTo>
                  <a:cubicBezTo>
                    <a:pt x="17712" y="13250"/>
                    <a:pt x="17712" y="13228"/>
                    <a:pt x="17712" y="13186"/>
                  </a:cubicBezTo>
                  <a:cubicBezTo>
                    <a:pt x="17697" y="13186"/>
                    <a:pt x="17681" y="13186"/>
                    <a:pt x="17666" y="13186"/>
                  </a:cubicBezTo>
                  <a:cubicBezTo>
                    <a:pt x="17619" y="13143"/>
                    <a:pt x="17666" y="13143"/>
                    <a:pt x="17666" y="13058"/>
                  </a:cubicBezTo>
                  <a:cubicBezTo>
                    <a:pt x="17666" y="12951"/>
                    <a:pt x="17635" y="12802"/>
                    <a:pt x="17635" y="12738"/>
                  </a:cubicBezTo>
                  <a:cubicBezTo>
                    <a:pt x="17635" y="12738"/>
                    <a:pt x="17619" y="12653"/>
                    <a:pt x="17635" y="12611"/>
                  </a:cubicBezTo>
                  <a:cubicBezTo>
                    <a:pt x="17650" y="12696"/>
                    <a:pt x="17712" y="12845"/>
                    <a:pt x="17712" y="12909"/>
                  </a:cubicBezTo>
                  <a:cubicBezTo>
                    <a:pt x="17712" y="12951"/>
                    <a:pt x="17712" y="12973"/>
                    <a:pt x="17712" y="13015"/>
                  </a:cubicBezTo>
                  <a:cubicBezTo>
                    <a:pt x="17712" y="13037"/>
                    <a:pt x="17728" y="13079"/>
                    <a:pt x="17743" y="13079"/>
                  </a:cubicBezTo>
                  <a:cubicBezTo>
                    <a:pt x="17759" y="13079"/>
                    <a:pt x="17899" y="12738"/>
                    <a:pt x="17899" y="12696"/>
                  </a:cubicBezTo>
                  <a:cubicBezTo>
                    <a:pt x="17899" y="12611"/>
                    <a:pt x="17852" y="12589"/>
                    <a:pt x="17837" y="12525"/>
                  </a:cubicBezTo>
                  <a:cubicBezTo>
                    <a:pt x="17868" y="12462"/>
                    <a:pt x="17868" y="12462"/>
                    <a:pt x="17868" y="12462"/>
                  </a:cubicBezTo>
                  <a:cubicBezTo>
                    <a:pt x="17883" y="12483"/>
                    <a:pt x="17899" y="12547"/>
                    <a:pt x="17914" y="12547"/>
                  </a:cubicBezTo>
                  <a:cubicBezTo>
                    <a:pt x="17961" y="12547"/>
                    <a:pt x="18086" y="12227"/>
                    <a:pt x="18101" y="12142"/>
                  </a:cubicBezTo>
                  <a:cubicBezTo>
                    <a:pt x="18101" y="12142"/>
                    <a:pt x="18039" y="12078"/>
                    <a:pt x="18039" y="12036"/>
                  </a:cubicBezTo>
                  <a:cubicBezTo>
                    <a:pt x="18039" y="12014"/>
                    <a:pt x="18070" y="11972"/>
                    <a:pt x="18086" y="11972"/>
                  </a:cubicBezTo>
                  <a:cubicBezTo>
                    <a:pt x="18101" y="11972"/>
                    <a:pt x="18117" y="11972"/>
                    <a:pt x="18148" y="11972"/>
                  </a:cubicBezTo>
                  <a:cubicBezTo>
                    <a:pt x="18241" y="11972"/>
                    <a:pt x="18303" y="11972"/>
                    <a:pt x="18397" y="11929"/>
                  </a:cubicBezTo>
                  <a:cubicBezTo>
                    <a:pt x="18350" y="11886"/>
                    <a:pt x="18288" y="11929"/>
                    <a:pt x="18225" y="11929"/>
                  </a:cubicBezTo>
                  <a:cubicBezTo>
                    <a:pt x="18163" y="11929"/>
                    <a:pt x="18163" y="11929"/>
                    <a:pt x="18163" y="11929"/>
                  </a:cubicBezTo>
                  <a:cubicBezTo>
                    <a:pt x="18303" y="11801"/>
                    <a:pt x="18537" y="11865"/>
                    <a:pt x="18661" y="11716"/>
                  </a:cubicBezTo>
                  <a:cubicBezTo>
                    <a:pt x="18692" y="11759"/>
                    <a:pt x="18801" y="11716"/>
                    <a:pt x="18894" y="11695"/>
                  </a:cubicBezTo>
                  <a:cubicBezTo>
                    <a:pt x="18894" y="11631"/>
                    <a:pt x="18894" y="11631"/>
                    <a:pt x="18894" y="11631"/>
                  </a:cubicBezTo>
                  <a:cubicBezTo>
                    <a:pt x="18894" y="11631"/>
                    <a:pt x="18832" y="11695"/>
                    <a:pt x="18816" y="11695"/>
                  </a:cubicBezTo>
                  <a:cubicBezTo>
                    <a:pt x="18770" y="11695"/>
                    <a:pt x="18754" y="11567"/>
                    <a:pt x="18754" y="11524"/>
                  </a:cubicBezTo>
                  <a:cubicBezTo>
                    <a:pt x="18723" y="11524"/>
                    <a:pt x="18723" y="11482"/>
                    <a:pt x="18723" y="11439"/>
                  </a:cubicBezTo>
                  <a:cubicBezTo>
                    <a:pt x="18723" y="11098"/>
                    <a:pt x="18956" y="10992"/>
                    <a:pt x="19065" y="10843"/>
                  </a:cubicBezTo>
                  <a:cubicBezTo>
                    <a:pt x="19127" y="10800"/>
                    <a:pt x="19127" y="10843"/>
                    <a:pt x="19221" y="10843"/>
                  </a:cubicBezTo>
                  <a:cubicBezTo>
                    <a:pt x="19314" y="10843"/>
                    <a:pt x="19392" y="10779"/>
                    <a:pt x="19438" y="10693"/>
                  </a:cubicBezTo>
                  <a:cubicBezTo>
                    <a:pt x="19423" y="10672"/>
                    <a:pt x="19407" y="10630"/>
                    <a:pt x="19407" y="10608"/>
                  </a:cubicBezTo>
                  <a:cubicBezTo>
                    <a:pt x="19392" y="10587"/>
                    <a:pt x="19392" y="10587"/>
                    <a:pt x="19392" y="10587"/>
                  </a:cubicBezTo>
                  <a:cubicBezTo>
                    <a:pt x="19392" y="10566"/>
                    <a:pt x="19392" y="10566"/>
                    <a:pt x="19392" y="10566"/>
                  </a:cubicBezTo>
                  <a:cubicBezTo>
                    <a:pt x="19407" y="10566"/>
                    <a:pt x="19438" y="10566"/>
                    <a:pt x="19470" y="10566"/>
                  </a:cubicBezTo>
                  <a:cubicBezTo>
                    <a:pt x="19501" y="10566"/>
                    <a:pt x="19672" y="10608"/>
                    <a:pt x="19734" y="10544"/>
                  </a:cubicBezTo>
                  <a:cubicBezTo>
                    <a:pt x="19796" y="10480"/>
                    <a:pt x="19796" y="10374"/>
                    <a:pt x="19905" y="10353"/>
                  </a:cubicBezTo>
                  <a:cubicBezTo>
                    <a:pt x="19905" y="10480"/>
                    <a:pt x="19889" y="10502"/>
                    <a:pt x="19998" y="10502"/>
                  </a:cubicBezTo>
                  <a:cubicBezTo>
                    <a:pt x="19843" y="10523"/>
                    <a:pt x="19610" y="10672"/>
                    <a:pt x="19610" y="10864"/>
                  </a:cubicBezTo>
                  <a:cubicBezTo>
                    <a:pt x="19610" y="10949"/>
                    <a:pt x="19703" y="11098"/>
                    <a:pt x="19734" y="11098"/>
                  </a:cubicBezTo>
                  <a:cubicBezTo>
                    <a:pt x="19796" y="11098"/>
                    <a:pt x="19921" y="10864"/>
                    <a:pt x="20060" y="10800"/>
                  </a:cubicBezTo>
                  <a:cubicBezTo>
                    <a:pt x="20092" y="10779"/>
                    <a:pt x="20558" y="10544"/>
                    <a:pt x="20558" y="10480"/>
                  </a:cubicBezTo>
                  <a:cubicBezTo>
                    <a:pt x="20558" y="10374"/>
                    <a:pt x="20371" y="10353"/>
                    <a:pt x="20340" y="10353"/>
                  </a:cubicBezTo>
                  <a:cubicBezTo>
                    <a:pt x="20138" y="10353"/>
                    <a:pt x="19827" y="10097"/>
                    <a:pt x="19827" y="9863"/>
                  </a:cubicBezTo>
                  <a:cubicBezTo>
                    <a:pt x="19827" y="9820"/>
                    <a:pt x="19874" y="9735"/>
                    <a:pt x="19889" y="9650"/>
                  </a:cubicBezTo>
                  <a:cubicBezTo>
                    <a:pt x="19858" y="9650"/>
                    <a:pt x="19781" y="9607"/>
                    <a:pt x="19718" y="9607"/>
                  </a:cubicBezTo>
                  <a:cubicBezTo>
                    <a:pt x="19765" y="9543"/>
                    <a:pt x="20014" y="9501"/>
                    <a:pt x="20014" y="9309"/>
                  </a:cubicBezTo>
                  <a:cubicBezTo>
                    <a:pt x="20014" y="9138"/>
                    <a:pt x="19796" y="9181"/>
                    <a:pt x="19656" y="9181"/>
                  </a:cubicBezTo>
                  <a:cubicBezTo>
                    <a:pt x="19361" y="9181"/>
                    <a:pt x="19221" y="9458"/>
                    <a:pt x="19019" y="9501"/>
                  </a:cubicBezTo>
                  <a:cubicBezTo>
                    <a:pt x="19112" y="9245"/>
                    <a:pt x="19252" y="9330"/>
                    <a:pt x="19392" y="9117"/>
                  </a:cubicBezTo>
                  <a:cubicBezTo>
                    <a:pt x="19501" y="8989"/>
                    <a:pt x="19423" y="8904"/>
                    <a:pt x="19563" y="8840"/>
                  </a:cubicBezTo>
                  <a:cubicBezTo>
                    <a:pt x="19827" y="8734"/>
                    <a:pt x="19983" y="8798"/>
                    <a:pt x="20232" y="8798"/>
                  </a:cubicBezTo>
                  <a:cubicBezTo>
                    <a:pt x="20574" y="8798"/>
                    <a:pt x="20760" y="8947"/>
                    <a:pt x="20962" y="8585"/>
                  </a:cubicBezTo>
                  <a:cubicBezTo>
                    <a:pt x="21056" y="8414"/>
                    <a:pt x="21600" y="8372"/>
                    <a:pt x="21600" y="8073"/>
                  </a:cubicBezTo>
                  <a:cubicBezTo>
                    <a:pt x="21600" y="7860"/>
                    <a:pt x="21553" y="7775"/>
                    <a:pt x="21491" y="7647"/>
                  </a:cubicBezTo>
                  <a:close/>
                  <a:moveTo>
                    <a:pt x="16204" y="10992"/>
                  </a:moveTo>
                  <a:cubicBezTo>
                    <a:pt x="16219" y="10843"/>
                    <a:pt x="16282" y="10779"/>
                    <a:pt x="16282" y="10630"/>
                  </a:cubicBezTo>
                  <a:cubicBezTo>
                    <a:pt x="16282" y="10523"/>
                    <a:pt x="16033" y="10353"/>
                    <a:pt x="15971" y="10353"/>
                  </a:cubicBezTo>
                  <a:cubicBezTo>
                    <a:pt x="15862" y="10353"/>
                    <a:pt x="15971" y="10587"/>
                    <a:pt x="15722" y="10608"/>
                  </a:cubicBezTo>
                  <a:cubicBezTo>
                    <a:pt x="15660" y="10608"/>
                    <a:pt x="15660" y="10885"/>
                    <a:pt x="15660" y="11013"/>
                  </a:cubicBezTo>
                  <a:cubicBezTo>
                    <a:pt x="15660" y="11013"/>
                    <a:pt x="15660" y="11205"/>
                    <a:pt x="15660" y="11311"/>
                  </a:cubicBezTo>
                  <a:cubicBezTo>
                    <a:pt x="15660" y="11418"/>
                    <a:pt x="15629" y="11716"/>
                    <a:pt x="15520" y="11716"/>
                  </a:cubicBezTo>
                  <a:cubicBezTo>
                    <a:pt x="15442" y="11716"/>
                    <a:pt x="15364" y="11631"/>
                    <a:pt x="15364" y="11524"/>
                  </a:cubicBezTo>
                  <a:cubicBezTo>
                    <a:pt x="15364" y="11290"/>
                    <a:pt x="15411" y="10800"/>
                    <a:pt x="15535" y="10608"/>
                  </a:cubicBezTo>
                  <a:cubicBezTo>
                    <a:pt x="15457" y="10608"/>
                    <a:pt x="15442" y="10672"/>
                    <a:pt x="15364" y="10736"/>
                  </a:cubicBezTo>
                  <a:cubicBezTo>
                    <a:pt x="15380" y="10544"/>
                    <a:pt x="15660" y="10289"/>
                    <a:pt x="15800" y="10289"/>
                  </a:cubicBezTo>
                  <a:cubicBezTo>
                    <a:pt x="15862" y="10289"/>
                    <a:pt x="16002" y="10331"/>
                    <a:pt x="16111" y="10289"/>
                  </a:cubicBezTo>
                  <a:cubicBezTo>
                    <a:pt x="16111" y="10182"/>
                    <a:pt x="16111" y="10182"/>
                    <a:pt x="16111" y="10182"/>
                  </a:cubicBezTo>
                  <a:cubicBezTo>
                    <a:pt x="15971" y="10182"/>
                    <a:pt x="15893" y="10054"/>
                    <a:pt x="15722" y="10054"/>
                  </a:cubicBezTo>
                  <a:cubicBezTo>
                    <a:pt x="15644" y="10054"/>
                    <a:pt x="15629" y="10140"/>
                    <a:pt x="15535" y="10140"/>
                  </a:cubicBezTo>
                  <a:cubicBezTo>
                    <a:pt x="15489" y="10140"/>
                    <a:pt x="15426" y="10097"/>
                    <a:pt x="15411" y="10033"/>
                  </a:cubicBezTo>
                  <a:cubicBezTo>
                    <a:pt x="15286" y="10033"/>
                    <a:pt x="15286" y="10033"/>
                    <a:pt x="15286" y="10033"/>
                  </a:cubicBezTo>
                  <a:cubicBezTo>
                    <a:pt x="15302" y="9969"/>
                    <a:pt x="15349" y="9927"/>
                    <a:pt x="15349" y="9799"/>
                  </a:cubicBezTo>
                  <a:cubicBezTo>
                    <a:pt x="15255" y="9820"/>
                    <a:pt x="15131" y="10012"/>
                    <a:pt x="15053" y="10012"/>
                  </a:cubicBezTo>
                  <a:cubicBezTo>
                    <a:pt x="14991" y="10012"/>
                    <a:pt x="14991" y="10118"/>
                    <a:pt x="14882" y="10118"/>
                  </a:cubicBezTo>
                  <a:cubicBezTo>
                    <a:pt x="14820" y="10118"/>
                    <a:pt x="14804" y="10118"/>
                    <a:pt x="14773" y="10033"/>
                  </a:cubicBezTo>
                  <a:cubicBezTo>
                    <a:pt x="14727" y="10033"/>
                    <a:pt x="14695" y="10076"/>
                    <a:pt x="14649" y="10097"/>
                  </a:cubicBezTo>
                  <a:cubicBezTo>
                    <a:pt x="14556" y="10097"/>
                    <a:pt x="14556" y="10097"/>
                    <a:pt x="14556" y="10097"/>
                  </a:cubicBezTo>
                  <a:cubicBezTo>
                    <a:pt x="14711" y="9820"/>
                    <a:pt x="14898" y="9735"/>
                    <a:pt x="15084" y="9564"/>
                  </a:cubicBezTo>
                  <a:cubicBezTo>
                    <a:pt x="15162" y="9543"/>
                    <a:pt x="15178" y="9564"/>
                    <a:pt x="15255" y="9522"/>
                  </a:cubicBezTo>
                  <a:cubicBezTo>
                    <a:pt x="15317" y="9479"/>
                    <a:pt x="15302" y="9330"/>
                    <a:pt x="15364" y="9330"/>
                  </a:cubicBezTo>
                  <a:cubicBezTo>
                    <a:pt x="15442" y="9330"/>
                    <a:pt x="15504" y="9501"/>
                    <a:pt x="15520" y="9543"/>
                  </a:cubicBezTo>
                  <a:cubicBezTo>
                    <a:pt x="15535" y="9501"/>
                    <a:pt x="15535" y="9415"/>
                    <a:pt x="15535" y="9394"/>
                  </a:cubicBezTo>
                  <a:cubicBezTo>
                    <a:pt x="15551" y="9394"/>
                    <a:pt x="15566" y="9394"/>
                    <a:pt x="15582" y="9394"/>
                  </a:cubicBezTo>
                  <a:cubicBezTo>
                    <a:pt x="15629" y="9394"/>
                    <a:pt x="15908" y="9714"/>
                    <a:pt x="15924" y="9756"/>
                  </a:cubicBezTo>
                  <a:cubicBezTo>
                    <a:pt x="15971" y="9863"/>
                    <a:pt x="15924" y="9969"/>
                    <a:pt x="15986" y="10033"/>
                  </a:cubicBezTo>
                  <a:cubicBezTo>
                    <a:pt x="16142" y="10246"/>
                    <a:pt x="16344" y="10204"/>
                    <a:pt x="16515" y="10353"/>
                  </a:cubicBezTo>
                  <a:cubicBezTo>
                    <a:pt x="16686" y="10353"/>
                    <a:pt x="16686" y="10353"/>
                    <a:pt x="16686" y="10353"/>
                  </a:cubicBezTo>
                  <a:cubicBezTo>
                    <a:pt x="16779" y="10417"/>
                    <a:pt x="16873" y="10523"/>
                    <a:pt x="16873" y="10651"/>
                  </a:cubicBezTo>
                  <a:cubicBezTo>
                    <a:pt x="16873" y="10715"/>
                    <a:pt x="16841" y="10779"/>
                    <a:pt x="16810" y="10779"/>
                  </a:cubicBezTo>
                  <a:cubicBezTo>
                    <a:pt x="16733" y="10779"/>
                    <a:pt x="16639" y="10651"/>
                    <a:pt x="16624" y="10608"/>
                  </a:cubicBezTo>
                  <a:cubicBezTo>
                    <a:pt x="16593" y="10757"/>
                    <a:pt x="16530" y="11205"/>
                    <a:pt x="16437" y="11205"/>
                  </a:cubicBezTo>
                  <a:cubicBezTo>
                    <a:pt x="16359" y="11141"/>
                    <a:pt x="16359" y="11056"/>
                    <a:pt x="16344" y="10928"/>
                  </a:cubicBezTo>
                  <a:cubicBezTo>
                    <a:pt x="16266" y="10949"/>
                    <a:pt x="16282" y="10992"/>
                    <a:pt x="16204" y="10992"/>
                  </a:cubicBezTo>
                  <a:close/>
                  <a:moveTo>
                    <a:pt x="16375" y="11759"/>
                  </a:moveTo>
                  <a:cubicBezTo>
                    <a:pt x="16313" y="11759"/>
                    <a:pt x="16282" y="11609"/>
                    <a:pt x="16282" y="11524"/>
                  </a:cubicBezTo>
                  <a:cubicBezTo>
                    <a:pt x="16313" y="11567"/>
                    <a:pt x="16344" y="11631"/>
                    <a:pt x="16390" y="11631"/>
                  </a:cubicBezTo>
                  <a:cubicBezTo>
                    <a:pt x="16453" y="11631"/>
                    <a:pt x="16453" y="11567"/>
                    <a:pt x="16484" y="11546"/>
                  </a:cubicBezTo>
                  <a:cubicBezTo>
                    <a:pt x="16546" y="11460"/>
                    <a:pt x="16639" y="11460"/>
                    <a:pt x="16733" y="11460"/>
                  </a:cubicBezTo>
                  <a:cubicBezTo>
                    <a:pt x="16826" y="11460"/>
                    <a:pt x="16873" y="11524"/>
                    <a:pt x="16904" y="11503"/>
                  </a:cubicBezTo>
                  <a:cubicBezTo>
                    <a:pt x="16748" y="11609"/>
                    <a:pt x="16515" y="11759"/>
                    <a:pt x="16375" y="11759"/>
                  </a:cubicBezTo>
                  <a:close/>
                  <a:moveTo>
                    <a:pt x="16935" y="11482"/>
                  </a:moveTo>
                  <a:cubicBezTo>
                    <a:pt x="16966" y="11460"/>
                    <a:pt x="16997" y="11439"/>
                    <a:pt x="17013" y="11418"/>
                  </a:cubicBezTo>
                  <a:cubicBezTo>
                    <a:pt x="17013" y="11396"/>
                    <a:pt x="16997" y="11375"/>
                    <a:pt x="16997" y="11354"/>
                  </a:cubicBezTo>
                  <a:cubicBezTo>
                    <a:pt x="16997" y="11375"/>
                    <a:pt x="17013" y="11396"/>
                    <a:pt x="17013" y="11418"/>
                  </a:cubicBezTo>
                  <a:cubicBezTo>
                    <a:pt x="16997" y="11439"/>
                    <a:pt x="16966" y="11460"/>
                    <a:pt x="16935" y="11482"/>
                  </a:cubicBezTo>
                  <a:close/>
                  <a:moveTo>
                    <a:pt x="17028" y="11205"/>
                  </a:moveTo>
                  <a:cubicBezTo>
                    <a:pt x="16997" y="11205"/>
                    <a:pt x="16997" y="11205"/>
                    <a:pt x="16950" y="11205"/>
                  </a:cubicBezTo>
                  <a:cubicBezTo>
                    <a:pt x="16950" y="11226"/>
                    <a:pt x="16966" y="11247"/>
                    <a:pt x="16966" y="11269"/>
                  </a:cubicBezTo>
                  <a:cubicBezTo>
                    <a:pt x="16966" y="11247"/>
                    <a:pt x="16935" y="11226"/>
                    <a:pt x="16935" y="11183"/>
                  </a:cubicBezTo>
                  <a:cubicBezTo>
                    <a:pt x="16935" y="11141"/>
                    <a:pt x="16997" y="11120"/>
                    <a:pt x="17013" y="11120"/>
                  </a:cubicBezTo>
                  <a:cubicBezTo>
                    <a:pt x="17168" y="11056"/>
                    <a:pt x="17479" y="10928"/>
                    <a:pt x="17650" y="10928"/>
                  </a:cubicBezTo>
                  <a:cubicBezTo>
                    <a:pt x="17650" y="11290"/>
                    <a:pt x="17215" y="11205"/>
                    <a:pt x="17028" y="11205"/>
                  </a:cubicBezTo>
                  <a:close/>
                  <a:moveTo>
                    <a:pt x="16981" y="11333"/>
                  </a:moveTo>
                  <a:cubicBezTo>
                    <a:pt x="16981" y="11311"/>
                    <a:pt x="16981" y="11290"/>
                    <a:pt x="16966" y="11290"/>
                  </a:cubicBezTo>
                  <a:cubicBezTo>
                    <a:pt x="16981" y="11290"/>
                    <a:pt x="16981" y="11311"/>
                    <a:pt x="16981" y="11333"/>
                  </a:cubicBezTo>
                  <a:close/>
                  <a:moveTo>
                    <a:pt x="19392" y="10566"/>
                  </a:moveTo>
                  <a:cubicBezTo>
                    <a:pt x="19392" y="10587"/>
                    <a:pt x="19392" y="10587"/>
                    <a:pt x="19392" y="10608"/>
                  </a:cubicBezTo>
                  <a:cubicBezTo>
                    <a:pt x="19392" y="10587"/>
                    <a:pt x="19392" y="10587"/>
                    <a:pt x="19392" y="10566"/>
                  </a:cubicBezTo>
                  <a:close/>
                  <a:moveTo>
                    <a:pt x="19314" y="9927"/>
                  </a:moveTo>
                  <a:cubicBezTo>
                    <a:pt x="19298" y="9884"/>
                    <a:pt x="19298" y="9863"/>
                    <a:pt x="19283" y="9820"/>
                  </a:cubicBezTo>
                  <a:cubicBezTo>
                    <a:pt x="19298" y="9863"/>
                    <a:pt x="19298" y="9884"/>
                    <a:pt x="19314" y="9927"/>
                  </a:cubicBezTo>
                  <a:close/>
                  <a:moveTo>
                    <a:pt x="19376" y="10502"/>
                  </a:moveTo>
                  <a:cubicBezTo>
                    <a:pt x="19376" y="10502"/>
                    <a:pt x="19361" y="10480"/>
                    <a:pt x="19361" y="10459"/>
                  </a:cubicBezTo>
                  <a:cubicBezTo>
                    <a:pt x="19361" y="10480"/>
                    <a:pt x="19376" y="10502"/>
                    <a:pt x="19376" y="10502"/>
                  </a:cubicBezTo>
                  <a:close/>
                  <a:moveTo>
                    <a:pt x="19361" y="10395"/>
                  </a:moveTo>
                  <a:cubicBezTo>
                    <a:pt x="19361" y="10395"/>
                    <a:pt x="19361" y="10374"/>
                    <a:pt x="19361" y="10353"/>
                  </a:cubicBezTo>
                  <a:cubicBezTo>
                    <a:pt x="19361" y="10374"/>
                    <a:pt x="19361" y="10395"/>
                    <a:pt x="19361" y="10395"/>
                  </a:cubicBezTo>
                  <a:close/>
                  <a:moveTo>
                    <a:pt x="19345" y="10289"/>
                  </a:moveTo>
                  <a:cubicBezTo>
                    <a:pt x="19345" y="10246"/>
                    <a:pt x="19345" y="10225"/>
                    <a:pt x="19345" y="10204"/>
                  </a:cubicBezTo>
                  <a:cubicBezTo>
                    <a:pt x="19345" y="10225"/>
                    <a:pt x="19345" y="10246"/>
                    <a:pt x="19345" y="10289"/>
                  </a:cubicBezTo>
                  <a:close/>
                  <a:moveTo>
                    <a:pt x="19345" y="10140"/>
                  </a:moveTo>
                  <a:cubicBezTo>
                    <a:pt x="19345" y="10118"/>
                    <a:pt x="19345" y="10097"/>
                    <a:pt x="19330" y="10076"/>
                  </a:cubicBezTo>
                  <a:cubicBezTo>
                    <a:pt x="19345" y="10097"/>
                    <a:pt x="19345" y="10118"/>
                    <a:pt x="19345" y="10140"/>
                  </a:cubicBezTo>
                  <a:close/>
                  <a:moveTo>
                    <a:pt x="19330" y="10033"/>
                  </a:moveTo>
                  <a:cubicBezTo>
                    <a:pt x="19330" y="10012"/>
                    <a:pt x="19330" y="9991"/>
                    <a:pt x="19314" y="9948"/>
                  </a:cubicBezTo>
                  <a:cubicBezTo>
                    <a:pt x="19330" y="9991"/>
                    <a:pt x="19330" y="10012"/>
                    <a:pt x="19330" y="10033"/>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3" name="9Slide.vn 75"/>
            <p:cNvSpPr/>
            <p:nvPr/>
          </p:nvSpPr>
          <p:spPr>
            <a:xfrm>
              <a:off x="2224888" y="3404460"/>
              <a:ext cx="116982" cy="149965"/>
            </a:xfrm>
            <a:custGeom>
              <a:avLst/>
              <a:gdLst/>
              <a:ahLst/>
              <a:cxnLst>
                <a:cxn ang="0">
                  <a:pos x="wd2" y="hd2"/>
                </a:cxn>
                <a:cxn ang="5400000">
                  <a:pos x="wd2" y="hd2"/>
                </a:cxn>
                <a:cxn ang="10800000">
                  <a:pos x="wd2" y="hd2"/>
                </a:cxn>
                <a:cxn ang="16200000">
                  <a:pos x="wd2" y="hd2"/>
                </a:cxn>
              </a:cxnLst>
              <a:rect l="0" t="0" r="r" b="b"/>
              <a:pathLst>
                <a:path w="21600" h="20868" extrusionOk="0">
                  <a:moveTo>
                    <a:pt x="17673" y="20868"/>
                  </a:moveTo>
                  <a:cubicBezTo>
                    <a:pt x="19636" y="20868"/>
                    <a:pt x="21600" y="20123"/>
                    <a:pt x="21600" y="17889"/>
                  </a:cubicBezTo>
                  <a:cubicBezTo>
                    <a:pt x="21600" y="10440"/>
                    <a:pt x="9818" y="9696"/>
                    <a:pt x="10800" y="758"/>
                  </a:cubicBezTo>
                  <a:cubicBezTo>
                    <a:pt x="1964" y="-732"/>
                    <a:pt x="0" y="-732"/>
                    <a:pt x="0" y="7461"/>
                  </a:cubicBezTo>
                  <a:cubicBezTo>
                    <a:pt x="4909" y="4482"/>
                    <a:pt x="2945" y="5971"/>
                    <a:pt x="9818" y="7461"/>
                  </a:cubicBezTo>
                  <a:cubicBezTo>
                    <a:pt x="7855" y="8951"/>
                    <a:pt x="9818" y="11185"/>
                    <a:pt x="9818" y="14165"/>
                  </a:cubicBezTo>
                  <a:cubicBezTo>
                    <a:pt x="9818" y="14165"/>
                    <a:pt x="13745" y="20868"/>
                    <a:pt x="17673" y="20868"/>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4" name="9Slide.vn 76"/>
            <p:cNvSpPr/>
            <p:nvPr/>
          </p:nvSpPr>
          <p:spPr>
            <a:xfrm>
              <a:off x="2049416" y="3223727"/>
              <a:ext cx="109953" cy="186721"/>
            </a:xfrm>
            <a:custGeom>
              <a:avLst/>
              <a:gdLst/>
              <a:ahLst/>
              <a:cxnLst>
                <a:cxn ang="0">
                  <a:pos x="wd2" y="hd2"/>
                </a:cxn>
                <a:cxn ang="5400000">
                  <a:pos x="wd2" y="hd2"/>
                </a:cxn>
                <a:cxn ang="10800000">
                  <a:pos x="wd2" y="hd2"/>
                </a:cxn>
                <a:cxn ang="16200000">
                  <a:pos x="wd2" y="hd2"/>
                </a:cxn>
              </a:cxnLst>
              <a:rect l="0" t="0" r="r" b="b"/>
              <a:pathLst>
                <a:path w="19550" h="21600" extrusionOk="0">
                  <a:moveTo>
                    <a:pt x="18783" y="11109"/>
                  </a:moveTo>
                  <a:cubicBezTo>
                    <a:pt x="17843" y="11726"/>
                    <a:pt x="14087" y="12343"/>
                    <a:pt x="14087" y="11109"/>
                  </a:cubicBezTo>
                  <a:cubicBezTo>
                    <a:pt x="12209" y="6789"/>
                    <a:pt x="14087" y="6789"/>
                    <a:pt x="14087" y="0"/>
                  </a:cubicBezTo>
                  <a:cubicBezTo>
                    <a:pt x="8452" y="2469"/>
                    <a:pt x="12209" y="0"/>
                    <a:pt x="4696" y="0"/>
                  </a:cubicBezTo>
                  <a:cubicBezTo>
                    <a:pt x="3757" y="0"/>
                    <a:pt x="0" y="617"/>
                    <a:pt x="0" y="3086"/>
                  </a:cubicBezTo>
                  <a:cubicBezTo>
                    <a:pt x="0" y="6789"/>
                    <a:pt x="4696" y="10491"/>
                    <a:pt x="11270" y="11109"/>
                  </a:cubicBezTo>
                  <a:cubicBezTo>
                    <a:pt x="11270" y="15429"/>
                    <a:pt x="13148" y="18514"/>
                    <a:pt x="17843" y="21600"/>
                  </a:cubicBezTo>
                  <a:cubicBezTo>
                    <a:pt x="21600" y="19131"/>
                    <a:pt x="17843" y="15429"/>
                    <a:pt x="18783" y="11109"/>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5" name="9Slide.vn 77"/>
            <p:cNvSpPr/>
            <p:nvPr/>
          </p:nvSpPr>
          <p:spPr>
            <a:xfrm>
              <a:off x="2587080" y="3916615"/>
              <a:ext cx="312699" cy="202468"/>
            </a:xfrm>
            <a:custGeom>
              <a:avLst/>
              <a:gdLst/>
              <a:ahLst/>
              <a:cxnLst>
                <a:cxn ang="0">
                  <a:pos x="wd2" y="hd2"/>
                </a:cxn>
                <a:cxn ang="5400000">
                  <a:pos x="wd2" y="hd2"/>
                </a:cxn>
                <a:cxn ang="10800000">
                  <a:pos x="wd2" y="hd2"/>
                </a:cxn>
                <a:cxn ang="16200000">
                  <a:pos x="wd2" y="hd2"/>
                </a:cxn>
              </a:cxnLst>
              <a:rect l="0" t="0" r="r" b="b"/>
              <a:pathLst>
                <a:path w="21600" h="21600" extrusionOk="0">
                  <a:moveTo>
                    <a:pt x="8420" y="12505"/>
                  </a:moveTo>
                  <a:cubicBezTo>
                    <a:pt x="10983" y="14779"/>
                    <a:pt x="16475" y="21600"/>
                    <a:pt x="20136" y="21600"/>
                  </a:cubicBezTo>
                  <a:cubicBezTo>
                    <a:pt x="20502" y="21600"/>
                    <a:pt x="21234" y="21600"/>
                    <a:pt x="21600" y="21600"/>
                  </a:cubicBezTo>
                  <a:cubicBezTo>
                    <a:pt x="21600" y="19326"/>
                    <a:pt x="21600" y="19326"/>
                    <a:pt x="21600" y="19326"/>
                  </a:cubicBezTo>
                  <a:cubicBezTo>
                    <a:pt x="17573" y="12505"/>
                    <a:pt x="13546" y="6821"/>
                    <a:pt x="6590" y="3411"/>
                  </a:cubicBezTo>
                  <a:cubicBezTo>
                    <a:pt x="5492" y="2842"/>
                    <a:pt x="4027" y="0"/>
                    <a:pt x="2197" y="0"/>
                  </a:cubicBezTo>
                  <a:cubicBezTo>
                    <a:pt x="1464" y="0"/>
                    <a:pt x="732" y="568"/>
                    <a:pt x="0" y="1137"/>
                  </a:cubicBezTo>
                  <a:cubicBezTo>
                    <a:pt x="732" y="1137"/>
                    <a:pt x="732" y="1137"/>
                    <a:pt x="732" y="1137"/>
                  </a:cubicBezTo>
                  <a:cubicBezTo>
                    <a:pt x="732" y="1137"/>
                    <a:pt x="2197" y="1705"/>
                    <a:pt x="3295" y="2274"/>
                  </a:cubicBezTo>
                  <a:cubicBezTo>
                    <a:pt x="2929" y="2842"/>
                    <a:pt x="2197" y="3979"/>
                    <a:pt x="1464" y="4547"/>
                  </a:cubicBezTo>
                  <a:cubicBezTo>
                    <a:pt x="2197" y="7389"/>
                    <a:pt x="6590" y="9663"/>
                    <a:pt x="9885" y="9663"/>
                  </a:cubicBezTo>
                  <a:cubicBezTo>
                    <a:pt x="9519" y="10232"/>
                    <a:pt x="8786" y="10232"/>
                    <a:pt x="8420" y="12505"/>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6" name="9Slide.vn 78"/>
            <p:cNvSpPr/>
            <p:nvPr/>
          </p:nvSpPr>
          <p:spPr>
            <a:xfrm>
              <a:off x="2278879" y="3621912"/>
              <a:ext cx="95115" cy="159726"/>
            </a:xfrm>
            <a:custGeom>
              <a:avLst/>
              <a:gdLst/>
              <a:ahLst/>
              <a:cxnLst>
                <a:cxn ang="0">
                  <a:pos x="wd2" y="hd2"/>
                </a:cxn>
                <a:cxn ang="5400000">
                  <a:pos x="wd2" y="hd2"/>
                </a:cxn>
                <a:cxn ang="10800000">
                  <a:pos x="wd2" y="hd2"/>
                </a:cxn>
                <a:cxn ang="16200000">
                  <a:pos x="wd2" y="hd2"/>
                </a:cxn>
              </a:cxnLst>
              <a:rect l="0" t="0" r="r" b="b"/>
              <a:pathLst>
                <a:path w="18638" h="21600" extrusionOk="0">
                  <a:moveTo>
                    <a:pt x="15429" y="12240"/>
                  </a:moveTo>
                  <a:cubicBezTo>
                    <a:pt x="15429" y="10800"/>
                    <a:pt x="13371" y="10080"/>
                    <a:pt x="13371" y="8640"/>
                  </a:cubicBezTo>
                  <a:cubicBezTo>
                    <a:pt x="13371" y="5760"/>
                    <a:pt x="14400" y="3600"/>
                    <a:pt x="13371" y="1440"/>
                  </a:cubicBezTo>
                  <a:cubicBezTo>
                    <a:pt x="12343" y="3600"/>
                    <a:pt x="10286" y="5760"/>
                    <a:pt x="7200" y="5760"/>
                  </a:cubicBezTo>
                  <a:cubicBezTo>
                    <a:pt x="5143" y="5760"/>
                    <a:pt x="10286" y="2160"/>
                    <a:pt x="10286" y="2160"/>
                  </a:cubicBezTo>
                  <a:cubicBezTo>
                    <a:pt x="6171" y="1440"/>
                    <a:pt x="4114" y="0"/>
                    <a:pt x="0" y="0"/>
                  </a:cubicBezTo>
                  <a:cubicBezTo>
                    <a:pt x="0" y="2160"/>
                    <a:pt x="0" y="2160"/>
                    <a:pt x="0" y="2160"/>
                  </a:cubicBezTo>
                  <a:cubicBezTo>
                    <a:pt x="2057" y="4320"/>
                    <a:pt x="3086" y="7920"/>
                    <a:pt x="5143" y="7920"/>
                  </a:cubicBezTo>
                  <a:cubicBezTo>
                    <a:pt x="8229" y="7920"/>
                    <a:pt x="9257" y="11520"/>
                    <a:pt x="12343" y="12240"/>
                  </a:cubicBezTo>
                  <a:cubicBezTo>
                    <a:pt x="12343" y="12960"/>
                    <a:pt x="10286" y="13680"/>
                    <a:pt x="10286" y="15840"/>
                  </a:cubicBezTo>
                  <a:cubicBezTo>
                    <a:pt x="10286" y="18000"/>
                    <a:pt x="13371" y="21600"/>
                    <a:pt x="17486" y="21600"/>
                  </a:cubicBezTo>
                  <a:cubicBezTo>
                    <a:pt x="21600" y="21600"/>
                    <a:pt x="13371" y="16560"/>
                    <a:pt x="13371" y="15840"/>
                  </a:cubicBezTo>
                  <a:cubicBezTo>
                    <a:pt x="13371" y="14400"/>
                    <a:pt x="15429" y="13680"/>
                    <a:pt x="15429" y="1224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7" name="9Slide.vn 79"/>
            <p:cNvSpPr/>
            <p:nvPr/>
          </p:nvSpPr>
          <p:spPr>
            <a:xfrm>
              <a:off x="857110" y="3270968"/>
              <a:ext cx="143977" cy="89987"/>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cubicBezTo>
                    <a:pt x="19200" y="0"/>
                    <a:pt x="19200" y="0"/>
                    <a:pt x="21600" y="0"/>
                  </a:cubicBezTo>
                  <a:cubicBezTo>
                    <a:pt x="21600" y="6353"/>
                    <a:pt x="21600" y="6353"/>
                    <a:pt x="21600" y="6353"/>
                  </a:cubicBezTo>
                  <a:cubicBezTo>
                    <a:pt x="15200" y="11435"/>
                    <a:pt x="12800" y="15247"/>
                    <a:pt x="8000" y="21600"/>
                  </a:cubicBezTo>
                  <a:cubicBezTo>
                    <a:pt x="4800" y="17788"/>
                    <a:pt x="3200" y="17788"/>
                    <a:pt x="0" y="15247"/>
                  </a:cubicBezTo>
                  <a:cubicBezTo>
                    <a:pt x="0" y="7624"/>
                    <a:pt x="0" y="7624"/>
                    <a:pt x="0" y="7624"/>
                  </a:cubicBezTo>
                  <a:cubicBezTo>
                    <a:pt x="6400" y="5082"/>
                    <a:pt x="11200" y="0"/>
                    <a:pt x="16800" y="0"/>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8" name="9Slide.vn 80"/>
            <p:cNvSpPr/>
            <p:nvPr/>
          </p:nvSpPr>
          <p:spPr>
            <a:xfrm>
              <a:off x="6823141" y="3976687"/>
              <a:ext cx="166474" cy="72656"/>
            </a:xfrm>
            <a:custGeom>
              <a:avLst/>
              <a:gdLst/>
              <a:ahLst/>
              <a:cxnLst>
                <a:cxn ang="0">
                  <a:pos x="wd2" y="hd2"/>
                </a:cxn>
                <a:cxn ang="5400000">
                  <a:pos x="wd2" y="hd2"/>
                </a:cxn>
                <a:cxn ang="10800000">
                  <a:pos x="wd2" y="hd2"/>
                </a:cxn>
                <a:cxn ang="16200000">
                  <a:pos x="wd2" y="hd2"/>
                </a:cxn>
              </a:cxnLst>
              <a:rect l="0" t="0" r="r" b="b"/>
              <a:pathLst>
                <a:path w="21600" h="18358" extrusionOk="0">
                  <a:moveTo>
                    <a:pt x="17419" y="18358"/>
                  </a:moveTo>
                  <a:cubicBezTo>
                    <a:pt x="19510" y="18358"/>
                    <a:pt x="20903" y="18358"/>
                    <a:pt x="21600" y="15658"/>
                  </a:cubicBezTo>
                  <a:cubicBezTo>
                    <a:pt x="15329" y="8908"/>
                    <a:pt x="9058" y="-3242"/>
                    <a:pt x="0" y="808"/>
                  </a:cubicBezTo>
                  <a:cubicBezTo>
                    <a:pt x="3484" y="6208"/>
                    <a:pt x="12542" y="18358"/>
                    <a:pt x="17419" y="18358"/>
                  </a:cubicBez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1979" name="9Slide.vn 81"/>
            <p:cNvSpPr/>
            <p:nvPr/>
          </p:nvSpPr>
          <p:spPr>
            <a:xfrm>
              <a:off x="31494" y="3025926"/>
              <a:ext cx="101234" cy="42578"/>
            </a:xfrm>
            <a:custGeom>
              <a:avLst/>
              <a:gdLst/>
              <a:ahLst/>
              <a:cxnLst>
                <a:cxn ang="0">
                  <a:pos x="wd2" y="hd2"/>
                </a:cxn>
                <a:cxn ang="5400000">
                  <a:pos x="wd2" y="hd2"/>
                </a:cxn>
                <a:cxn ang="10800000">
                  <a:pos x="wd2" y="hd2"/>
                </a:cxn>
                <a:cxn ang="16200000">
                  <a:pos x="wd2" y="hd2"/>
                </a:cxn>
              </a:cxnLst>
              <a:rect l="0" t="0" r="r" b="b"/>
              <a:pathLst>
                <a:path w="21600" h="19467" extrusionOk="0">
                  <a:moveTo>
                    <a:pt x="6821" y="7467"/>
                  </a:moveTo>
                  <a:cubicBezTo>
                    <a:pt x="9095" y="-2133"/>
                    <a:pt x="10232" y="267"/>
                    <a:pt x="14779" y="267"/>
                  </a:cubicBezTo>
                  <a:cubicBezTo>
                    <a:pt x="20463" y="267"/>
                    <a:pt x="21600" y="7467"/>
                    <a:pt x="21600" y="19467"/>
                  </a:cubicBezTo>
                  <a:cubicBezTo>
                    <a:pt x="5684" y="19467"/>
                    <a:pt x="5684" y="19467"/>
                    <a:pt x="5684" y="19467"/>
                  </a:cubicBezTo>
                  <a:cubicBezTo>
                    <a:pt x="3411" y="14667"/>
                    <a:pt x="1137" y="12267"/>
                    <a:pt x="0" y="7467"/>
                  </a:cubicBezTo>
                  <a:lnTo>
                    <a:pt x="6821" y="7467"/>
                  </a:lnTo>
                  <a:close/>
                </a:path>
              </a:pathLst>
            </a:custGeom>
            <a:grpFill/>
            <a:ln w="12700" cap="flat">
              <a:noFill/>
              <a:miter lim="400000"/>
            </a:ln>
            <a:effectLst/>
          </p:spPr>
          <p:txBody>
            <a:bodyPr wrap="square" lIns="91439" tIns="91439" rIns="91439" bIns="91439" numCol="1" anchor="t">
              <a:noAutofit/>
            </a:bodyPr>
            <a:lstStyle/>
            <a:p>
              <a:endParaRPr>
                <a:solidFill>
                  <a:srgbClr val="7E7E7E"/>
                </a:solidFill>
              </a:endParaRPr>
            </a:p>
          </p:txBody>
        </p:sp>
      </p:grpSp>
      <p:sp>
        <p:nvSpPr>
          <p:cNvPr id="1981" name="9Slide.vn 82"/>
          <p:cNvSpPr/>
          <p:nvPr/>
        </p:nvSpPr>
        <p:spPr>
          <a:xfrm>
            <a:off x="3888621" y="7386267"/>
            <a:ext cx="2263757" cy="2263757"/>
          </a:xfrm>
          <a:prstGeom prst="wedgeEllipseCallout">
            <a:avLst>
              <a:gd name="adj1" fmla="val -20833"/>
              <a:gd name="adj2" fmla="val 62500"/>
            </a:avLst>
          </a:prstGeom>
          <a:solidFill>
            <a:schemeClr val="accent6">
              <a:alpha val="70000"/>
            </a:schemeClr>
          </a:solidFill>
          <a:ln w="12700">
            <a:miter lim="400000"/>
          </a:ln>
        </p:spPr>
        <p:txBody>
          <a:bodyPr tIns="91439" bIns="91439" anchor="ctr"/>
          <a:lstStyle/>
          <a:p>
            <a:pPr algn="ctr">
              <a:defRPr>
                <a:solidFill>
                  <a:srgbClr val="FFFFFF"/>
                </a:solidFill>
              </a:defRPr>
            </a:pPr>
            <a:endParaRPr/>
          </a:p>
        </p:txBody>
      </p:sp>
      <p:sp>
        <p:nvSpPr>
          <p:cNvPr id="1982" name="9Slide.vn 83"/>
          <p:cNvSpPr/>
          <p:nvPr/>
        </p:nvSpPr>
        <p:spPr>
          <a:xfrm>
            <a:off x="9000532" y="4127155"/>
            <a:ext cx="1067144" cy="1067145"/>
          </a:xfrm>
          <a:prstGeom prst="wedgeEllipseCallout">
            <a:avLst>
              <a:gd name="adj1" fmla="val -20833"/>
              <a:gd name="adj2" fmla="val 62500"/>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1983" name="9Slide.vn 84"/>
          <p:cNvSpPr/>
          <p:nvPr/>
        </p:nvSpPr>
        <p:spPr>
          <a:xfrm>
            <a:off x="5871867" y="4912709"/>
            <a:ext cx="1472485" cy="1472485"/>
          </a:xfrm>
          <a:prstGeom prst="wedgeEllipseCallout">
            <a:avLst>
              <a:gd name="adj1" fmla="val -20833"/>
              <a:gd name="adj2" fmla="val 62500"/>
            </a:avLst>
          </a:prstGeom>
          <a:solidFill>
            <a:schemeClr val="accent6">
              <a:alpha val="70000"/>
            </a:schemeClr>
          </a:solidFill>
          <a:ln w="12700">
            <a:miter lim="400000"/>
          </a:ln>
        </p:spPr>
        <p:txBody>
          <a:bodyPr tIns="91439" bIns="91439" anchor="ctr"/>
          <a:lstStyle/>
          <a:p>
            <a:pPr algn="ctr">
              <a:defRPr>
                <a:solidFill>
                  <a:srgbClr val="FFFFFF"/>
                </a:solidFill>
              </a:defRPr>
            </a:pPr>
            <a:endParaRPr/>
          </a:p>
        </p:txBody>
      </p:sp>
      <p:sp>
        <p:nvSpPr>
          <p:cNvPr id="1984" name="9Slide.vn 85"/>
          <p:cNvSpPr/>
          <p:nvPr/>
        </p:nvSpPr>
        <p:spPr>
          <a:xfrm>
            <a:off x="1053316" y="5699354"/>
            <a:ext cx="1199955" cy="1199955"/>
          </a:xfrm>
          <a:prstGeom prst="wedgeEllipseCallout">
            <a:avLst>
              <a:gd name="adj1" fmla="val -20833"/>
              <a:gd name="adj2" fmla="val 62500"/>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1985" name="9Slide.vn 86"/>
          <p:cNvSpPr txBox="1"/>
          <p:nvPr/>
        </p:nvSpPr>
        <p:spPr>
          <a:xfrm>
            <a:off x="3995786" y="8065383"/>
            <a:ext cx="2098555" cy="919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spcBef>
                <a:spcPts val="1100"/>
              </a:spcBef>
              <a:defRPr sz="4800" b="1">
                <a:solidFill>
                  <a:srgbClr val="FFFFFF"/>
                </a:solidFill>
              </a:defRPr>
            </a:lvl1pPr>
          </a:lstStyle>
          <a:p>
            <a:r>
              <a:t>Loc 1</a:t>
            </a:r>
          </a:p>
        </p:txBody>
      </p:sp>
      <p:sp>
        <p:nvSpPr>
          <p:cNvPr id="1986" name="9Slide.vn 87"/>
          <p:cNvSpPr txBox="1"/>
          <p:nvPr/>
        </p:nvSpPr>
        <p:spPr>
          <a:xfrm>
            <a:off x="5582544" y="5247609"/>
            <a:ext cx="2098555" cy="665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spcBef>
                <a:spcPts val="700"/>
              </a:spcBef>
              <a:defRPr sz="3200" b="1">
                <a:solidFill>
                  <a:srgbClr val="FFFFFF"/>
                </a:solidFill>
              </a:defRPr>
            </a:lvl1pPr>
          </a:lstStyle>
          <a:p>
            <a:r>
              <a:t>Loc 2</a:t>
            </a:r>
          </a:p>
        </p:txBody>
      </p:sp>
      <p:sp>
        <p:nvSpPr>
          <p:cNvPr id="1987" name="9Slide.vn 88"/>
          <p:cNvSpPr txBox="1"/>
          <p:nvPr/>
        </p:nvSpPr>
        <p:spPr>
          <a:xfrm>
            <a:off x="8494850" y="4389637"/>
            <a:ext cx="2098555"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spcBef>
                <a:spcPts val="500"/>
              </a:spcBef>
              <a:defRPr sz="2400" b="1">
                <a:solidFill>
                  <a:srgbClr val="FFFFFF"/>
                </a:solidFill>
              </a:defRPr>
            </a:lvl1pPr>
          </a:lstStyle>
          <a:p>
            <a:r>
              <a:t>Loc 4</a:t>
            </a:r>
          </a:p>
        </p:txBody>
      </p:sp>
      <p:sp>
        <p:nvSpPr>
          <p:cNvPr id="1988" name="9Slide.vn 89"/>
          <p:cNvSpPr txBox="1"/>
          <p:nvPr/>
        </p:nvSpPr>
        <p:spPr>
          <a:xfrm>
            <a:off x="602535" y="6018912"/>
            <a:ext cx="2098556"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spcBef>
                <a:spcPts val="500"/>
              </a:spcBef>
              <a:defRPr sz="2400" b="1">
                <a:solidFill>
                  <a:srgbClr val="FFFFFF"/>
                </a:solidFill>
              </a:defRPr>
            </a:lvl1pPr>
          </a:lstStyle>
          <a:p>
            <a:r>
              <a:t>Loc 3</a:t>
            </a:r>
          </a:p>
        </p:txBody>
      </p:sp>
      <p:sp>
        <p:nvSpPr>
          <p:cNvPr id="1989" name="9Slide.vn 90"/>
          <p:cNvSpPr/>
          <p:nvPr/>
        </p:nvSpPr>
        <p:spPr>
          <a:xfrm rot="1800000">
            <a:off x="-921305" y="10715559"/>
            <a:ext cx="4327073" cy="3450727"/>
          </a:xfrm>
          <a:custGeom>
            <a:avLst/>
            <a:gdLst/>
            <a:ahLst/>
            <a:cxnLst>
              <a:cxn ang="0">
                <a:pos x="wd2" y="hd2"/>
              </a:cxn>
              <a:cxn ang="5400000">
                <a:pos x="wd2" y="hd2"/>
              </a:cxn>
              <a:cxn ang="10800000">
                <a:pos x="wd2" y="hd2"/>
              </a:cxn>
              <a:cxn ang="16200000">
                <a:pos x="wd2" y="hd2"/>
              </a:cxn>
            </a:cxnLst>
            <a:rect l="0" t="0" r="r" b="b"/>
            <a:pathLst>
              <a:path w="21500" h="20870" extrusionOk="0">
                <a:moveTo>
                  <a:pt x="0" y="2797"/>
                </a:moveTo>
                <a:lnTo>
                  <a:pt x="1257" y="2658"/>
                </a:lnTo>
                <a:cubicBezTo>
                  <a:pt x="3394" y="2308"/>
                  <a:pt x="5539" y="1441"/>
                  <a:pt x="7567" y="836"/>
                </a:cubicBezTo>
                <a:cubicBezTo>
                  <a:pt x="11812" y="-431"/>
                  <a:pt x="17027" y="-730"/>
                  <a:pt x="19794" y="3389"/>
                </a:cubicBezTo>
                <a:cubicBezTo>
                  <a:pt x="21233" y="5532"/>
                  <a:pt x="21600" y="8287"/>
                  <a:pt x="21478" y="11106"/>
                </a:cubicBezTo>
                <a:lnTo>
                  <a:pt x="21423" y="11839"/>
                </a:lnTo>
                <a:lnTo>
                  <a:pt x="8572" y="20870"/>
                </a:lnTo>
                <a:close/>
              </a:path>
            </a:pathLst>
          </a:custGeom>
          <a:solidFill>
            <a:schemeClr val="accent1"/>
          </a:solidFill>
          <a:ln w="12700">
            <a:miter lim="400000"/>
          </a:ln>
        </p:spPr>
        <p:txBody>
          <a:bodyPr tIns="91439" bIns="91439" anchor="ctr"/>
          <a:lstStyle/>
          <a:p>
            <a:endParaRPr>
              <a:solidFill>
                <a:srgbClr val="7E7E7E"/>
              </a:solidFill>
            </a:endParaRPr>
          </a:p>
        </p:txBody>
      </p:sp>
      <p:sp>
        <p:nvSpPr>
          <p:cNvPr id="1990" name="9Slide.vn 91"/>
          <p:cNvSpPr/>
          <p:nvPr/>
        </p:nvSpPr>
        <p:spPr>
          <a:xfrm rot="21229603">
            <a:off x="18558795" y="-325292"/>
            <a:ext cx="5932245" cy="2949745"/>
          </a:xfrm>
          <a:custGeom>
            <a:avLst/>
            <a:gdLst/>
            <a:ahLst/>
            <a:cxnLst>
              <a:cxn ang="0">
                <a:pos x="wd2" y="hd2"/>
              </a:cxn>
              <a:cxn ang="5400000">
                <a:pos x="wd2" y="hd2"/>
              </a:cxn>
              <a:cxn ang="10800000">
                <a:pos x="wd2" y="hd2"/>
              </a:cxn>
              <a:cxn ang="16200000">
                <a:pos x="wd2" y="hd2"/>
              </a:cxn>
            </a:cxnLst>
            <a:rect l="0" t="0" r="r" b="b"/>
            <a:pathLst>
              <a:path w="21600" h="21600" extrusionOk="0">
                <a:moveTo>
                  <a:pt x="75" y="0"/>
                </a:moveTo>
                <a:lnTo>
                  <a:pt x="21600" y="4682"/>
                </a:lnTo>
                <a:lnTo>
                  <a:pt x="20690" y="21600"/>
                </a:lnTo>
                <a:lnTo>
                  <a:pt x="19589" y="20931"/>
                </a:lnTo>
                <a:cubicBezTo>
                  <a:pt x="15115" y="18707"/>
                  <a:pt x="10194" y="21182"/>
                  <a:pt x="5919" y="17711"/>
                </a:cubicBezTo>
                <a:cubicBezTo>
                  <a:pt x="2719" y="15113"/>
                  <a:pt x="48" y="8584"/>
                  <a:pt x="0" y="1940"/>
                </a:cubicBezTo>
                <a:close/>
              </a:path>
            </a:pathLst>
          </a:custGeom>
          <a:solidFill>
            <a:schemeClr val="accent1"/>
          </a:solidFill>
          <a:ln w="12700">
            <a:miter lim="400000"/>
          </a:ln>
        </p:spPr>
        <p:txBody>
          <a:bodyPr tIns="91439" bIns="91439" anchor="ctr"/>
          <a:lstStyle/>
          <a:p>
            <a:endParaRPr>
              <a:solidFill>
                <a:srgbClr val="7E7E7E"/>
              </a:solidFill>
            </a:endParaRPr>
          </a:p>
        </p:txBody>
      </p:sp>
      <p:sp>
        <p:nvSpPr>
          <p:cNvPr id="1991" name="9Slide.vn 92"/>
          <p:cNvSpPr txBox="1"/>
          <p:nvPr/>
        </p:nvSpPr>
        <p:spPr>
          <a:xfrm>
            <a:off x="21103589" y="11199777"/>
            <a:ext cx="1199477"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solidFill>
                  <a:srgbClr val="FFFFFF"/>
                </a:solidFill>
              </a:defRPr>
            </a:lvl1pPr>
          </a:lstStyle>
          <a:p>
            <a:r>
              <a:t>1.9K</a:t>
            </a:r>
          </a:p>
        </p:txBody>
      </p:sp>
      <p:sp>
        <p:nvSpPr>
          <p:cNvPr id="1992" name="9Slide.vn 93"/>
          <p:cNvSpPr txBox="1"/>
          <p:nvPr/>
        </p:nvSpPr>
        <p:spPr>
          <a:xfrm>
            <a:off x="21103589" y="7303888"/>
            <a:ext cx="1199477"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solidFill>
                  <a:srgbClr val="FFFFFF"/>
                </a:solidFill>
              </a:defRPr>
            </a:lvl1pPr>
          </a:lstStyle>
          <a:p>
            <a:r>
              <a:t>4K</a:t>
            </a:r>
          </a:p>
        </p:txBody>
      </p:sp>
      <p:sp>
        <p:nvSpPr>
          <p:cNvPr id="1993" name="9Slide.vn 94"/>
          <p:cNvSpPr txBox="1"/>
          <p:nvPr/>
        </p:nvSpPr>
        <p:spPr>
          <a:xfrm>
            <a:off x="21103589" y="8612327"/>
            <a:ext cx="1199477"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solidFill>
                  <a:srgbClr val="FFFFFF"/>
                </a:solidFill>
              </a:defRPr>
            </a:lvl1pPr>
          </a:lstStyle>
          <a:p>
            <a:r>
              <a:t>3.5K</a:t>
            </a:r>
          </a:p>
        </p:txBody>
      </p:sp>
      <p:sp>
        <p:nvSpPr>
          <p:cNvPr id="1994" name="9Slide.vn 95"/>
          <p:cNvSpPr txBox="1"/>
          <p:nvPr/>
        </p:nvSpPr>
        <p:spPr>
          <a:xfrm>
            <a:off x="21103589" y="9904096"/>
            <a:ext cx="1199477"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solidFill>
                  <a:srgbClr val="FFFFFF"/>
                </a:solidFill>
              </a:defRPr>
            </a:lvl1pPr>
          </a:lstStyle>
          <a:p>
            <a:r>
              <a:t>2.5K</a:t>
            </a:r>
          </a:p>
        </p:txBody>
      </p:sp>
      <p:pic>
        <p:nvPicPr>
          <p:cNvPr id="97" name="Picture Placeholder 2">
            <a:extLst>
              <a:ext uri="{FF2B5EF4-FFF2-40B4-BE49-F238E27FC236}">
                <a16:creationId xmlns:a16="http://schemas.microsoft.com/office/drawing/2014/main" id="{047D952D-1F13-4BC3-A732-E6D01CCB54B2}"/>
              </a:ext>
            </a:extLst>
          </p:cNvPr>
          <p:cNvPicPr>
            <a:picLocks noSelect="1"/>
          </p:cNvPicPr>
          <p:nvPr>
            <p:custDataLst>
              <p:tags r:id="rId1"/>
            </p:custDataLst>
          </p:nvPr>
        </p:nvPicPr>
        <p:blipFill>
          <a:blip r:embed="rId4"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989"/>
                                        </p:tgtEl>
                                        <p:attrNameLst>
                                          <p:attrName>style.visibility</p:attrName>
                                        </p:attrNameLst>
                                      </p:cBhvr>
                                      <p:to>
                                        <p:strVal val="visible"/>
                                      </p:to>
                                    </p:set>
                                    <p:anim calcmode="lin" valueType="num">
                                      <p:cBhvr>
                                        <p:cTn id="7" dur="1000" fill="hold"/>
                                        <p:tgtEl>
                                          <p:spTgt spid="1989"/>
                                        </p:tgtEl>
                                        <p:attrNameLst>
                                          <p:attrName>ppt_x</p:attrName>
                                        </p:attrNameLst>
                                      </p:cBhvr>
                                      <p:tavLst>
                                        <p:tav tm="0">
                                          <p:val>
                                            <p:strVal val="0-#ppt_w/2"/>
                                          </p:val>
                                        </p:tav>
                                        <p:tav tm="100000">
                                          <p:val>
                                            <p:strVal val="#ppt_x"/>
                                          </p:val>
                                        </p:tav>
                                      </p:tavLst>
                                    </p:anim>
                                    <p:anim calcmode="lin" valueType="num">
                                      <p:cBhvr>
                                        <p:cTn id="8" dur="1000" fill="hold"/>
                                        <p:tgtEl>
                                          <p:spTgt spid="198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1990"/>
                                        </p:tgtEl>
                                        <p:attrNameLst>
                                          <p:attrName>style.visibility</p:attrName>
                                        </p:attrNameLst>
                                      </p:cBhvr>
                                      <p:to>
                                        <p:strVal val="visible"/>
                                      </p:to>
                                    </p:set>
                                    <p:anim calcmode="lin" valueType="num">
                                      <p:cBhvr>
                                        <p:cTn id="12" dur="1000" fill="hold"/>
                                        <p:tgtEl>
                                          <p:spTgt spid="1990"/>
                                        </p:tgtEl>
                                        <p:attrNameLst>
                                          <p:attrName>ppt_x</p:attrName>
                                        </p:attrNameLst>
                                      </p:cBhvr>
                                      <p:tavLst>
                                        <p:tav tm="0">
                                          <p:val>
                                            <p:strVal val="1+#ppt_w/2"/>
                                          </p:val>
                                        </p:tav>
                                        <p:tav tm="100000">
                                          <p:val>
                                            <p:strVal val="#ppt_x"/>
                                          </p:val>
                                        </p:tav>
                                      </p:tavLst>
                                    </p:anim>
                                    <p:anim calcmode="lin" valueType="num">
                                      <p:cBhvr>
                                        <p:cTn id="13" dur="1000" fill="hold"/>
                                        <p:tgtEl>
                                          <p:spTgt spid="199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1900"/>
                                        </p:tgtEl>
                                        <p:attrNameLst>
                                          <p:attrName>style.visibility</p:attrName>
                                        </p:attrNameLst>
                                      </p:cBhvr>
                                      <p:to>
                                        <p:strVal val="visible"/>
                                      </p:to>
                                    </p:set>
                                    <p:anim calcmode="lin" valueType="num">
                                      <p:cBhvr>
                                        <p:cTn id="17" dur="1000" fill="hold"/>
                                        <p:tgtEl>
                                          <p:spTgt spid="1900"/>
                                        </p:tgtEl>
                                        <p:attrNameLst>
                                          <p:attrName>ppt_x</p:attrName>
                                        </p:attrNameLst>
                                      </p:cBhvr>
                                      <p:tavLst>
                                        <p:tav tm="0">
                                          <p:val>
                                            <p:strVal val="#ppt_x"/>
                                          </p:val>
                                        </p:tav>
                                        <p:tav tm="100000">
                                          <p:val>
                                            <p:strVal val="#ppt_x"/>
                                          </p:val>
                                        </p:tav>
                                      </p:tavLst>
                                    </p:anim>
                                    <p:anim calcmode="lin" valueType="num">
                                      <p:cBhvr>
                                        <p:cTn id="18" dur="1000" fill="hold"/>
                                        <p:tgtEl>
                                          <p:spTgt spid="190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4" nodeType="afterEffect">
                                  <p:stCondLst>
                                    <p:cond delay="0"/>
                                  </p:stCondLst>
                                  <p:iterate>
                                    <p:tmAbs val="0"/>
                                  </p:iterate>
                                  <p:childTnLst>
                                    <p:set>
                                      <p:cBhvr>
                                        <p:cTn id="21" fill="hold"/>
                                        <p:tgtEl>
                                          <p:spTgt spid="1980"/>
                                        </p:tgtEl>
                                        <p:attrNameLst>
                                          <p:attrName>style.visibility</p:attrName>
                                        </p:attrNameLst>
                                      </p:cBhvr>
                                      <p:to>
                                        <p:strVal val="visible"/>
                                      </p:to>
                                    </p:set>
                                    <p:anim calcmode="lin" valueType="num">
                                      <p:cBhvr>
                                        <p:cTn id="22" dur="1000" fill="hold"/>
                                        <p:tgtEl>
                                          <p:spTgt spid="1980"/>
                                        </p:tgtEl>
                                        <p:attrNameLst>
                                          <p:attrName>ppt_x</p:attrName>
                                        </p:attrNameLst>
                                      </p:cBhvr>
                                      <p:tavLst>
                                        <p:tav tm="0">
                                          <p:val>
                                            <p:strVal val="#ppt_x"/>
                                          </p:val>
                                        </p:tav>
                                        <p:tav tm="100000">
                                          <p:val>
                                            <p:strVal val="#ppt_x"/>
                                          </p:val>
                                        </p:tav>
                                      </p:tavLst>
                                    </p:anim>
                                    <p:anim calcmode="lin" valueType="num">
                                      <p:cBhvr>
                                        <p:cTn id="23" dur="1000" fill="hold"/>
                                        <p:tgtEl>
                                          <p:spTgt spid="1980"/>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5" nodeType="afterEffect">
                                  <p:stCondLst>
                                    <p:cond delay="0"/>
                                  </p:stCondLst>
                                  <p:iterate>
                                    <p:tmAbs val="0"/>
                                  </p:iterate>
                                  <p:childTnLst>
                                    <p:set>
                                      <p:cBhvr>
                                        <p:cTn id="26" fill="hold"/>
                                        <p:tgtEl>
                                          <p:spTgt spid="1902"/>
                                        </p:tgtEl>
                                        <p:attrNameLst>
                                          <p:attrName>style.visibility</p:attrName>
                                        </p:attrNameLst>
                                      </p:cBhvr>
                                      <p:to>
                                        <p:strVal val="visible"/>
                                      </p:to>
                                    </p:set>
                                    <p:anim calcmode="lin" valueType="num">
                                      <p:cBhvr>
                                        <p:cTn id="27" dur="1000" fill="hold"/>
                                        <p:tgtEl>
                                          <p:spTgt spid="1902"/>
                                        </p:tgtEl>
                                        <p:attrNameLst>
                                          <p:attrName>ppt_x</p:attrName>
                                        </p:attrNameLst>
                                      </p:cBhvr>
                                      <p:tavLst>
                                        <p:tav tm="0">
                                          <p:val>
                                            <p:strVal val="#ppt_x"/>
                                          </p:val>
                                        </p:tav>
                                        <p:tav tm="100000">
                                          <p:val>
                                            <p:strVal val="#ppt_x"/>
                                          </p:val>
                                        </p:tav>
                                      </p:tavLst>
                                    </p:anim>
                                    <p:anim calcmode="lin" valueType="num">
                                      <p:cBhvr>
                                        <p:cTn id="28" dur="1000" fill="hold"/>
                                        <p:tgtEl>
                                          <p:spTgt spid="1902"/>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6" nodeType="afterEffect">
                                  <p:stCondLst>
                                    <p:cond delay="0"/>
                                  </p:stCondLst>
                                  <p:iterate>
                                    <p:tmAbs val="0"/>
                                  </p:iterate>
                                  <p:childTnLst>
                                    <p:set>
                                      <p:cBhvr>
                                        <p:cTn id="31" fill="hold"/>
                                        <p:tgtEl>
                                          <p:spTgt spid="1901"/>
                                        </p:tgtEl>
                                        <p:attrNameLst>
                                          <p:attrName>style.visibility</p:attrName>
                                        </p:attrNameLst>
                                      </p:cBhvr>
                                      <p:to>
                                        <p:strVal val="visible"/>
                                      </p:to>
                                    </p:set>
                                    <p:anim calcmode="lin" valueType="num">
                                      <p:cBhvr>
                                        <p:cTn id="32" dur="1000" fill="hold"/>
                                        <p:tgtEl>
                                          <p:spTgt spid="1901"/>
                                        </p:tgtEl>
                                        <p:attrNameLst>
                                          <p:attrName>ppt_x</p:attrName>
                                        </p:attrNameLst>
                                      </p:cBhvr>
                                      <p:tavLst>
                                        <p:tav tm="0">
                                          <p:val>
                                            <p:strVal val="#ppt_x"/>
                                          </p:val>
                                        </p:tav>
                                        <p:tav tm="100000">
                                          <p:val>
                                            <p:strVal val="#ppt_x"/>
                                          </p:val>
                                        </p:tav>
                                      </p:tavLst>
                                    </p:anim>
                                    <p:anim calcmode="lin" valueType="num">
                                      <p:cBhvr>
                                        <p:cTn id="33" dur="1000" fill="hold"/>
                                        <p:tgtEl>
                                          <p:spTgt spid="1901"/>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7" nodeType="afterEffect">
                                  <p:stCondLst>
                                    <p:cond delay="0"/>
                                  </p:stCondLst>
                                  <p:iterate>
                                    <p:tmAbs val="0"/>
                                  </p:iterate>
                                  <p:childTnLst>
                                    <p:set>
                                      <p:cBhvr>
                                        <p:cTn id="36" fill="hold"/>
                                        <p:tgtEl>
                                          <p:spTgt spid="1903"/>
                                        </p:tgtEl>
                                        <p:attrNameLst>
                                          <p:attrName>style.visibility</p:attrName>
                                        </p:attrNameLst>
                                      </p:cBhvr>
                                      <p:to>
                                        <p:strVal val="visible"/>
                                      </p:to>
                                    </p:set>
                                    <p:anim calcmode="lin" valueType="num">
                                      <p:cBhvr>
                                        <p:cTn id="37" dur="1000" fill="hold"/>
                                        <p:tgtEl>
                                          <p:spTgt spid="1903"/>
                                        </p:tgtEl>
                                        <p:attrNameLst>
                                          <p:attrName>ppt_x</p:attrName>
                                        </p:attrNameLst>
                                      </p:cBhvr>
                                      <p:tavLst>
                                        <p:tav tm="0">
                                          <p:val>
                                            <p:strVal val="#ppt_x"/>
                                          </p:val>
                                        </p:tav>
                                        <p:tav tm="100000">
                                          <p:val>
                                            <p:strVal val="#ppt_x"/>
                                          </p:val>
                                        </p:tav>
                                      </p:tavLst>
                                    </p:anim>
                                    <p:anim calcmode="lin" valueType="num">
                                      <p:cBhvr>
                                        <p:cTn id="38" dur="1000" fill="hold"/>
                                        <p:tgtEl>
                                          <p:spTgt spid="1903"/>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8" nodeType="afterEffect">
                                  <p:stCondLst>
                                    <p:cond delay="0"/>
                                  </p:stCondLst>
                                  <p:iterate>
                                    <p:tmAbs val="0"/>
                                  </p:iterate>
                                  <p:childTnLst>
                                    <p:set>
                                      <p:cBhvr>
                                        <p:cTn id="41" fill="hold"/>
                                        <p:tgtEl>
                                          <p:spTgt spid="1904"/>
                                        </p:tgtEl>
                                        <p:attrNameLst>
                                          <p:attrName>style.visibility</p:attrName>
                                        </p:attrNameLst>
                                      </p:cBhvr>
                                      <p:to>
                                        <p:strVal val="visible"/>
                                      </p:to>
                                    </p:set>
                                    <p:anim calcmode="lin" valueType="num">
                                      <p:cBhvr>
                                        <p:cTn id="42" dur="1000" fill="hold"/>
                                        <p:tgtEl>
                                          <p:spTgt spid="1904"/>
                                        </p:tgtEl>
                                        <p:attrNameLst>
                                          <p:attrName>ppt_x</p:attrName>
                                        </p:attrNameLst>
                                      </p:cBhvr>
                                      <p:tavLst>
                                        <p:tav tm="0">
                                          <p:val>
                                            <p:strVal val="#ppt_x"/>
                                          </p:val>
                                        </p:tav>
                                        <p:tav tm="100000">
                                          <p:val>
                                            <p:strVal val="#ppt_x"/>
                                          </p:val>
                                        </p:tav>
                                      </p:tavLst>
                                    </p:anim>
                                    <p:anim calcmode="lin" valueType="num">
                                      <p:cBhvr>
                                        <p:cTn id="43" dur="1000" fill="hold"/>
                                        <p:tgtEl>
                                          <p:spTgt spid="1904"/>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9" nodeType="afterEffect">
                                  <p:stCondLst>
                                    <p:cond delay="0"/>
                                  </p:stCondLst>
                                  <p:iterate>
                                    <p:tmAbs val="0"/>
                                  </p:iterate>
                                  <p:childTnLst>
                                    <p:set>
                                      <p:cBhvr>
                                        <p:cTn id="46" fill="hold"/>
                                        <p:tgtEl>
                                          <p:spTgt spid="1905"/>
                                        </p:tgtEl>
                                        <p:attrNameLst>
                                          <p:attrName>style.visibility</p:attrName>
                                        </p:attrNameLst>
                                      </p:cBhvr>
                                      <p:to>
                                        <p:strVal val="visible"/>
                                      </p:to>
                                    </p:set>
                                    <p:anim calcmode="lin" valueType="num">
                                      <p:cBhvr>
                                        <p:cTn id="47" dur="1000" fill="hold"/>
                                        <p:tgtEl>
                                          <p:spTgt spid="1905"/>
                                        </p:tgtEl>
                                        <p:attrNameLst>
                                          <p:attrName>ppt_x</p:attrName>
                                        </p:attrNameLst>
                                      </p:cBhvr>
                                      <p:tavLst>
                                        <p:tav tm="0">
                                          <p:val>
                                            <p:strVal val="#ppt_x"/>
                                          </p:val>
                                        </p:tav>
                                        <p:tav tm="100000">
                                          <p:val>
                                            <p:strVal val="#ppt_x"/>
                                          </p:val>
                                        </p:tav>
                                      </p:tavLst>
                                    </p:anim>
                                    <p:anim calcmode="lin" valueType="num">
                                      <p:cBhvr>
                                        <p:cTn id="48" dur="1000" fill="hold"/>
                                        <p:tgtEl>
                                          <p:spTgt spid="1905"/>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10" nodeType="afterEffect">
                                  <p:stCondLst>
                                    <p:cond delay="0"/>
                                  </p:stCondLst>
                                  <p:iterate>
                                    <p:tmAbs val="0"/>
                                  </p:iterate>
                                  <p:childTnLst>
                                    <p:set>
                                      <p:cBhvr>
                                        <p:cTn id="51" fill="hold"/>
                                        <p:tgtEl>
                                          <p:spTgt spid="1906"/>
                                        </p:tgtEl>
                                        <p:attrNameLst>
                                          <p:attrName>style.visibility</p:attrName>
                                        </p:attrNameLst>
                                      </p:cBhvr>
                                      <p:to>
                                        <p:strVal val="visible"/>
                                      </p:to>
                                    </p:set>
                                    <p:anim calcmode="lin" valueType="num">
                                      <p:cBhvr>
                                        <p:cTn id="52" dur="1000" fill="hold"/>
                                        <p:tgtEl>
                                          <p:spTgt spid="1906"/>
                                        </p:tgtEl>
                                        <p:attrNameLst>
                                          <p:attrName>ppt_x</p:attrName>
                                        </p:attrNameLst>
                                      </p:cBhvr>
                                      <p:tavLst>
                                        <p:tav tm="0">
                                          <p:val>
                                            <p:strVal val="#ppt_x"/>
                                          </p:val>
                                        </p:tav>
                                        <p:tav tm="100000">
                                          <p:val>
                                            <p:strVal val="#ppt_x"/>
                                          </p:val>
                                        </p:tav>
                                      </p:tavLst>
                                    </p:anim>
                                    <p:anim calcmode="lin" valueType="num">
                                      <p:cBhvr>
                                        <p:cTn id="53" dur="1000" fill="hold"/>
                                        <p:tgtEl>
                                          <p:spTgt spid="1906"/>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11" nodeType="afterEffect">
                                  <p:stCondLst>
                                    <p:cond delay="0"/>
                                  </p:stCondLst>
                                  <p:iterate>
                                    <p:tmAbs val="0"/>
                                  </p:iterate>
                                  <p:childTnLst>
                                    <p:set>
                                      <p:cBhvr>
                                        <p:cTn id="56" fill="hold"/>
                                        <p:tgtEl>
                                          <p:spTgt spid="1907"/>
                                        </p:tgtEl>
                                        <p:attrNameLst>
                                          <p:attrName>style.visibility</p:attrName>
                                        </p:attrNameLst>
                                      </p:cBhvr>
                                      <p:to>
                                        <p:strVal val="visible"/>
                                      </p:to>
                                    </p:set>
                                    <p:anim calcmode="lin" valueType="num">
                                      <p:cBhvr>
                                        <p:cTn id="57" dur="1000" fill="hold"/>
                                        <p:tgtEl>
                                          <p:spTgt spid="1907"/>
                                        </p:tgtEl>
                                        <p:attrNameLst>
                                          <p:attrName>ppt_x</p:attrName>
                                        </p:attrNameLst>
                                      </p:cBhvr>
                                      <p:tavLst>
                                        <p:tav tm="0">
                                          <p:val>
                                            <p:strVal val="#ppt_x"/>
                                          </p:val>
                                        </p:tav>
                                        <p:tav tm="100000">
                                          <p:val>
                                            <p:strVal val="#ppt_x"/>
                                          </p:val>
                                        </p:tav>
                                      </p:tavLst>
                                    </p:anim>
                                    <p:anim calcmode="lin" valueType="num">
                                      <p:cBhvr>
                                        <p:cTn id="58" dur="1000" fill="hold"/>
                                        <p:tgtEl>
                                          <p:spTgt spid="1907"/>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12" nodeType="afterEffect">
                                  <p:stCondLst>
                                    <p:cond delay="0"/>
                                  </p:stCondLst>
                                  <p:iterate>
                                    <p:tmAbs val="0"/>
                                  </p:iterate>
                                  <p:childTnLst>
                                    <p:set>
                                      <p:cBhvr>
                                        <p:cTn id="61" fill="hold"/>
                                        <p:tgtEl>
                                          <p:spTgt spid="1908"/>
                                        </p:tgtEl>
                                        <p:attrNameLst>
                                          <p:attrName>style.visibility</p:attrName>
                                        </p:attrNameLst>
                                      </p:cBhvr>
                                      <p:to>
                                        <p:strVal val="visible"/>
                                      </p:to>
                                    </p:set>
                                    <p:anim calcmode="lin" valueType="num">
                                      <p:cBhvr>
                                        <p:cTn id="62" dur="1000" fill="hold"/>
                                        <p:tgtEl>
                                          <p:spTgt spid="1908"/>
                                        </p:tgtEl>
                                        <p:attrNameLst>
                                          <p:attrName>ppt_x</p:attrName>
                                        </p:attrNameLst>
                                      </p:cBhvr>
                                      <p:tavLst>
                                        <p:tav tm="0">
                                          <p:val>
                                            <p:strVal val="#ppt_x"/>
                                          </p:val>
                                        </p:tav>
                                        <p:tav tm="100000">
                                          <p:val>
                                            <p:strVal val="#ppt_x"/>
                                          </p:val>
                                        </p:tav>
                                      </p:tavLst>
                                    </p:anim>
                                    <p:anim calcmode="lin" valueType="num">
                                      <p:cBhvr>
                                        <p:cTn id="63" dur="1000" fill="hold"/>
                                        <p:tgtEl>
                                          <p:spTgt spid="1908"/>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13" nodeType="afterEffect">
                                  <p:stCondLst>
                                    <p:cond delay="0"/>
                                  </p:stCondLst>
                                  <p:iterate>
                                    <p:tmAbs val="0"/>
                                  </p:iterate>
                                  <p:childTnLst>
                                    <p:set>
                                      <p:cBhvr>
                                        <p:cTn id="66" fill="hold"/>
                                        <p:tgtEl>
                                          <p:spTgt spid="1909"/>
                                        </p:tgtEl>
                                        <p:attrNameLst>
                                          <p:attrName>style.visibility</p:attrName>
                                        </p:attrNameLst>
                                      </p:cBhvr>
                                      <p:to>
                                        <p:strVal val="visible"/>
                                      </p:to>
                                    </p:set>
                                    <p:anim calcmode="lin" valueType="num">
                                      <p:cBhvr>
                                        <p:cTn id="67" dur="1000" fill="hold"/>
                                        <p:tgtEl>
                                          <p:spTgt spid="1909"/>
                                        </p:tgtEl>
                                        <p:attrNameLst>
                                          <p:attrName>ppt_x</p:attrName>
                                        </p:attrNameLst>
                                      </p:cBhvr>
                                      <p:tavLst>
                                        <p:tav tm="0">
                                          <p:val>
                                            <p:strVal val="#ppt_x"/>
                                          </p:val>
                                        </p:tav>
                                        <p:tav tm="100000">
                                          <p:val>
                                            <p:strVal val="#ppt_x"/>
                                          </p:val>
                                        </p:tav>
                                      </p:tavLst>
                                    </p:anim>
                                    <p:anim calcmode="lin" valueType="num">
                                      <p:cBhvr>
                                        <p:cTn id="68" dur="1000" fill="hold"/>
                                        <p:tgtEl>
                                          <p:spTgt spid="1909"/>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14" nodeType="afterEffect">
                                  <p:stCondLst>
                                    <p:cond delay="0"/>
                                  </p:stCondLst>
                                  <p:iterate>
                                    <p:tmAbs val="0"/>
                                  </p:iterate>
                                  <p:childTnLst>
                                    <p:set>
                                      <p:cBhvr>
                                        <p:cTn id="71" fill="hold"/>
                                        <p:tgtEl>
                                          <p:spTgt spid="1910"/>
                                        </p:tgtEl>
                                        <p:attrNameLst>
                                          <p:attrName>style.visibility</p:attrName>
                                        </p:attrNameLst>
                                      </p:cBhvr>
                                      <p:to>
                                        <p:strVal val="visible"/>
                                      </p:to>
                                    </p:set>
                                    <p:anim calcmode="lin" valueType="num">
                                      <p:cBhvr>
                                        <p:cTn id="72" dur="1000" fill="hold"/>
                                        <p:tgtEl>
                                          <p:spTgt spid="1910"/>
                                        </p:tgtEl>
                                        <p:attrNameLst>
                                          <p:attrName>ppt_x</p:attrName>
                                        </p:attrNameLst>
                                      </p:cBhvr>
                                      <p:tavLst>
                                        <p:tav tm="0">
                                          <p:val>
                                            <p:strVal val="#ppt_x"/>
                                          </p:val>
                                        </p:tav>
                                        <p:tav tm="100000">
                                          <p:val>
                                            <p:strVal val="#ppt_x"/>
                                          </p:val>
                                        </p:tav>
                                      </p:tavLst>
                                    </p:anim>
                                    <p:anim calcmode="lin" valueType="num">
                                      <p:cBhvr>
                                        <p:cTn id="73" dur="1000" fill="hold"/>
                                        <p:tgtEl>
                                          <p:spTgt spid="1910"/>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15" nodeType="afterEffect">
                                  <p:stCondLst>
                                    <p:cond delay="0"/>
                                  </p:stCondLst>
                                  <p:iterate>
                                    <p:tmAbs val="0"/>
                                  </p:iterate>
                                  <p:childTnLst>
                                    <p:set>
                                      <p:cBhvr>
                                        <p:cTn id="76" fill="hold"/>
                                        <p:tgtEl>
                                          <p:spTgt spid="1911"/>
                                        </p:tgtEl>
                                        <p:attrNameLst>
                                          <p:attrName>style.visibility</p:attrName>
                                        </p:attrNameLst>
                                      </p:cBhvr>
                                      <p:to>
                                        <p:strVal val="visible"/>
                                      </p:to>
                                    </p:set>
                                    <p:anim calcmode="lin" valueType="num">
                                      <p:cBhvr>
                                        <p:cTn id="77" dur="1000" fill="hold"/>
                                        <p:tgtEl>
                                          <p:spTgt spid="1911"/>
                                        </p:tgtEl>
                                        <p:attrNameLst>
                                          <p:attrName>ppt_x</p:attrName>
                                        </p:attrNameLst>
                                      </p:cBhvr>
                                      <p:tavLst>
                                        <p:tav tm="0">
                                          <p:val>
                                            <p:strVal val="#ppt_x"/>
                                          </p:val>
                                        </p:tav>
                                        <p:tav tm="100000">
                                          <p:val>
                                            <p:strVal val="#ppt_x"/>
                                          </p:val>
                                        </p:tav>
                                      </p:tavLst>
                                    </p:anim>
                                    <p:anim calcmode="lin" valueType="num">
                                      <p:cBhvr>
                                        <p:cTn id="78" dur="1000" fill="hold"/>
                                        <p:tgtEl>
                                          <p:spTgt spid="1911"/>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16" nodeType="afterEffect">
                                  <p:stCondLst>
                                    <p:cond delay="0"/>
                                  </p:stCondLst>
                                  <p:iterate>
                                    <p:tmAbs val="0"/>
                                  </p:iterate>
                                  <p:childTnLst>
                                    <p:set>
                                      <p:cBhvr>
                                        <p:cTn id="81" fill="hold"/>
                                        <p:tgtEl>
                                          <p:spTgt spid="1912"/>
                                        </p:tgtEl>
                                        <p:attrNameLst>
                                          <p:attrName>style.visibility</p:attrName>
                                        </p:attrNameLst>
                                      </p:cBhvr>
                                      <p:to>
                                        <p:strVal val="visible"/>
                                      </p:to>
                                    </p:set>
                                    <p:anim calcmode="lin" valueType="num">
                                      <p:cBhvr>
                                        <p:cTn id="82" dur="1000" fill="hold"/>
                                        <p:tgtEl>
                                          <p:spTgt spid="1912"/>
                                        </p:tgtEl>
                                        <p:attrNameLst>
                                          <p:attrName>ppt_x</p:attrName>
                                        </p:attrNameLst>
                                      </p:cBhvr>
                                      <p:tavLst>
                                        <p:tav tm="0">
                                          <p:val>
                                            <p:strVal val="#ppt_x"/>
                                          </p:val>
                                        </p:tav>
                                        <p:tav tm="100000">
                                          <p:val>
                                            <p:strVal val="#ppt_x"/>
                                          </p:val>
                                        </p:tav>
                                      </p:tavLst>
                                    </p:anim>
                                    <p:anim calcmode="lin" valueType="num">
                                      <p:cBhvr>
                                        <p:cTn id="83" dur="1000" fill="hold"/>
                                        <p:tgtEl>
                                          <p:spTgt spid="1912"/>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17" nodeType="afterEffect">
                                  <p:stCondLst>
                                    <p:cond delay="0"/>
                                  </p:stCondLst>
                                  <p:iterate>
                                    <p:tmAbs val="0"/>
                                  </p:iterate>
                                  <p:childTnLst>
                                    <p:set>
                                      <p:cBhvr>
                                        <p:cTn id="86" fill="hold"/>
                                        <p:tgtEl>
                                          <p:spTgt spid="1913"/>
                                        </p:tgtEl>
                                        <p:attrNameLst>
                                          <p:attrName>style.visibility</p:attrName>
                                        </p:attrNameLst>
                                      </p:cBhvr>
                                      <p:to>
                                        <p:strVal val="visible"/>
                                      </p:to>
                                    </p:set>
                                    <p:anim calcmode="lin" valueType="num">
                                      <p:cBhvr>
                                        <p:cTn id="87" dur="1000" fill="hold"/>
                                        <p:tgtEl>
                                          <p:spTgt spid="1913"/>
                                        </p:tgtEl>
                                        <p:attrNameLst>
                                          <p:attrName>ppt_x</p:attrName>
                                        </p:attrNameLst>
                                      </p:cBhvr>
                                      <p:tavLst>
                                        <p:tav tm="0">
                                          <p:val>
                                            <p:strVal val="#ppt_x"/>
                                          </p:val>
                                        </p:tav>
                                        <p:tav tm="100000">
                                          <p:val>
                                            <p:strVal val="#ppt_x"/>
                                          </p:val>
                                        </p:tav>
                                      </p:tavLst>
                                    </p:anim>
                                    <p:anim calcmode="lin" valueType="num">
                                      <p:cBhvr>
                                        <p:cTn id="88" dur="1000" fill="hold"/>
                                        <p:tgtEl>
                                          <p:spTgt spid="1913"/>
                                        </p:tgtEl>
                                        <p:attrNameLst>
                                          <p:attrName>ppt_y</p:attrName>
                                        </p:attrNameLst>
                                      </p:cBhvr>
                                      <p:tavLst>
                                        <p:tav tm="0">
                                          <p:val>
                                            <p:strVal val="1+#ppt_h/2"/>
                                          </p:val>
                                        </p:tav>
                                        <p:tav tm="100000">
                                          <p:val>
                                            <p:strVal val="#ppt_y"/>
                                          </p:val>
                                        </p:tav>
                                      </p:tavLst>
                                    </p:anim>
                                  </p:childTnLst>
                                </p:cTn>
                              </p:par>
                            </p:childTnLst>
                          </p:cTn>
                        </p:par>
                        <p:par>
                          <p:cTn id="89" fill="hold">
                            <p:stCondLst>
                              <p:cond delay="17000"/>
                            </p:stCondLst>
                            <p:childTnLst>
                              <p:par>
                                <p:cTn id="90" presetID="2" presetClass="entr" presetSubtype="4" fill="hold" grpId="18" nodeType="afterEffect">
                                  <p:stCondLst>
                                    <p:cond delay="0"/>
                                  </p:stCondLst>
                                  <p:iterate>
                                    <p:tmAbs val="0"/>
                                  </p:iterate>
                                  <p:childTnLst>
                                    <p:set>
                                      <p:cBhvr>
                                        <p:cTn id="91" fill="hold"/>
                                        <p:tgtEl>
                                          <p:spTgt spid="1914"/>
                                        </p:tgtEl>
                                        <p:attrNameLst>
                                          <p:attrName>style.visibility</p:attrName>
                                        </p:attrNameLst>
                                      </p:cBhvr>
                                      <p:to>
                                        <p:strVal val="visible"/>
                                      </p:to>
                                    </p:set>
                                    <p:anim calcmode="lin" valueType="num">
                                      <p:cBhvr>
                                        <p:cTn id="92" dur="1000" fill="hold"/>
                                        <p:tgtEl>
                                          <p:spTgt spid="1914"/>
                                        </p:tgtEl>
                                        <p:attrNameLst>
                                          <p:attrName>ppt_x</p:attrName>
                                        </p:attrNameLst>
                                      </p:cBhvr>
                                      <p:tavLst>
                                        <p:tav tm="0">
                                          <p:val>
                                            <p:strVal val="#ppt_x"/>
                                          </p:val>
                                        </p:tav>
                                        <p:tav tm="100000">
                                          <p:val>
                                            <p:strVal val="#ppt_x"/>
                                          </p:val>
                                        </p:tav>
                                      </p:tavLst>
                                    </p:anim>
                                    <p:anim calcmode="lin" valueType="num">
                                      <p:cBhvr>
                                        <p:cTn id="93" dur="1000" fill="hold"/>
                                        <p:tgtEl>
                                          <p:spTgt spid="1914"/>
                                        </p:tgtEl>
                                        <p:attrNameLst>
                                          <p:attrName>ppt_y</p:attrName>
                                        </p:attrNameLst>
                                      </p:cBhvr>
                                      <p:tavLst>
                                        <p:tav tm="0">
                                          <p:val>
                                            <p:strVal val="1+#ppt_h/2"/>
                                          </p:val>
                                        </p:tav>
                                        <p:tav tm="100000">
                                          <p:val>
                                            <p:strVal val="#ppt_y"/>
                                          </p:val>
                                        </p:tav>
                                      </p:tavLst>
                                    </p:anim>
                                  </p:childTnLst>
                                </p:cTn>
                              </p:par>
                            </p:childTnLst>
                          </p:cTn>
                        </p:par>
                        <p:par>
                          <p:cTn id="94" fill="hold">
                            <p:stCondLst>
                              <p:cond delay="18000"/>
                            </p:stCondLst>
                            <p:childTnLst>
                              <p:par>
                                <p:cTn id="95" presetID="2" presetClass="entr" presetSubtype="4" fill="hold" grpId="19" nodeType="afterEffect">
                                  <p:stCondLst>
                                    <p:cond delay="0"/>
                                  </p:stCondLst>
                                  <p:iterate>
                                    <p:tmAbs val="0"/>
                                  </p:iterate>
                                  <p:childTnLst>
                                    <p:set>
                                      <p:cBhvr>
                                        <p:cTn id="96" fill="hold"/>
                                        <p:tgtEl>
                                          <p:spTgt spid="1915"/>
                                        </p:tgtEl>
                                        <p:attrNameLst>
                                          <p:attrName>style.visibility</p:attrName>
                                        </p:attrNameLst>
                                      </p:cBhvr>
                                      <p:to>
                                        <p:strVal val="visible"/>
                                      </p:to>
                                    </p:set>
                                    <p:anim calcmode="lin" valueType="num">
                                      <p:cBhvr>
                                        <p:cTn id="97" dur="1000" fill="hold"/>
                                        <p:tgtEl>
                                          <p:spTgt spid="1915"/>
                                        </p:tgtEl>
                                        <p:attrNameLst>
                                          <p:attrName>ppt_x</p:attrName>
                                        </p:attrNameLst>
                                      </p:cBhvr>
                                      <p:tavLst>
                                        <p:tav tm="0">
                                          <p:val>
                                            <p:strVal val="#ppt_x"/>
                                          </p:val>
                                        </p:tav>
                                        <p:tav tm="100000">
                                          <p:val>
                                            <p:strVal val="#ppt_x"/>
                                          </p:val>
                                        </p:tav>
                                      </p:tavLst>
                                    </p:anim>
                                    <p:anim calcmode="lin" valueType="num">
                                      <p:cBhvr>
                                        <p:cTn id="98" dur="1000" fill="hold"/>
                                        <p:tgtEl>
                                          <p:spTgt spid="1915"/>
                                        </p:tgtEl>
                                        <p:attrNameLst>
                                          <p:attrName>ppt_y</p:attrName>
                                        </p:attrNameLst>
                                      </p:cBhvr>
                                      <p:tavLst>
                                        <p:tav tm="0">
                                          <p:val>
                                            <p:strVal val="1+#ppt_h/2"/>
                                          </p:val>
                                        </p:tav>
                                        <p:tav tm="100000">
                                          <p:val>
                                            <p:strVal val="#ppt_y"/>
                                          </p:val>
                                        </p:tav>
                                      </p:tavLst>
                                    </p:anim>
                                  </p:childTnLst>
                                </p:cTn>
                              </p:par>
                            </p:childTnLst>
                          </p:cTn>
                        </p:par>
                        <p:par>
                          <p:cTn id="99" fill="hold">
                            <p:stCondLst>
                              <p:cond delay="19000"/>
                            </p:stCondLst>
                            <p:childTnLst>
                              <p:par>
                                <p:cTn id="100" presetID="2" presetClass="entr" presetSubtype="4" fill="hold" grpId="20" nodeType="afterEffect">
                                  <p:stCondLst>
                                    <p:cond delay="0"/>
                                  </p:stCondLst>
                                  <p:iterate>
                                    <p:tmAbs val="0"/>
                                  </p:iterate>
                                  <p:childTnLst>
                                    <p:set>
                                      <p:cBhvr>
                                        <p:cTn id="101" fill="hold"/>
                                        <p:tgtEl>
                                          <p:spTgt spid="1916"/>
                                        </p:tgtEl>
                                        <p:attrNameLst>
                                          <p:attrName>style.visibility</p:attrName>
                                        </p:attrNameLst>
                                      </p:cBhvr>
                                      <p:to>
                                        <p:strVal val="visible"/>
                                      </p:to>
                                    </p:set>
                                    <p:anim calcmode="lin" valueType="num">
                                      <p:cBhvr>
                                        <p:cTn id="102" dur="1000" fill="hold"/>
                                        <p:tgtEl>
                                          <p:spTgt spid="1916"/>
                                        </p:tgtEl>
                                        <p:attrNameLst>
                                          <p:attrName>ppt_x</p:attrName>
                                        </p:attrNameLst>
                                      </p:cBhvr>
                                      <p:tavLst>
                                        <p:tav tm="0">
                                          <p:val>
                                            <p:strVal val="#ppt_x"/>
                                          </p:val>
                                        </p:tav>
                                        <p:tav tm="100000">
                                          <p:val>
                                            <p:strVal val="#ppt_x"/>
                                          </p:val>
                                        </p:tav>
                                      </p:tavLst>
                                    </p:anim>
                                    <p:anim calcmode="lin" valueType="num">
                                      <p:cBhvr>
                                        <p:cTn id="103" dur="1000" fill="hold"/>
                                        <p:tgtEl>
                                          <p:spTgt spid="1916"/>
                                        </p:tgtEl>
                                        <p:attrNameLst>
                                          <p:attrName>ppt_y</p:attrName>
                                        </p:attrNameLst>
                                      </p:cBhvr>
                                      <p:tavLst>
                                        <p:tav tm="0">
                                          <p:val>
                                            <p:strVal val="1+#ppt_h/2"/>
                                          </p:val>
                                        </p:tav>
                                        <p:tav tm="100000">
                                          <p:val>
                                            <p:strVal val="#ppt_y"/>
                                          </p:val>
                                        </p:tav>
                                      </p:tavLst>
                                    </p:anim>
                                  </p:childTnLst>
                                </p:cTn>
                              </p:par>
                            </p:childTnLst>
                          </p:cTn>
                        </p:par>
                        <p:par>
                          <p:cTn id="104" fill="hold">
                            <p:stCondLst>
                              <p:cond delay="20000"/>
                            </p:stCondLst>
                            <p:childTnLst>
                              <p:par>
                                <p:cTn id="105" presetID="2" presetClass="entr" presetSubtype="4" fill="hold" grpId="21" nodeType="afterEffect">
                                  <p:stCondLst>
                                    <p:cond delay="0"/>
                                  </p:stCondLst>
                                  <p:iterate>
                                    <p:tmAbs val="0"/>
                                  </p:iterate>
                                  <p:childTnLst>
                                    <p:set>
                                      <p:cBhvr>
                                        <p:cTn id="106" fill="hold"/>
                                        <p:tgtEl>
                                          <p:spTgt spid="1917"/>
                                        </p:tgtEl>
                                        <p:attrNameLst>
                                          <p:attrName>style.visibility</p:attrName>
                                        </p:attrNameLst>
                                      </p:cBhvr>
                                      <p:to>
                                        <p:strVal val="visible"/>
                                      </p:to>
                                    </p:set>
                                    <p:anim calcmode="lin" valueType="num">
                                      <p:cBhvr>
                                        <p:cTn id="107" dur="1000" fill="hold"/>
                                        <p:tgtEl>
                                          <p:spTgt spid="1917"/>
                                        </p:tgtEl>
                                        <p:attrNameLst>
                                          <p:attrName>ppt_x</p:attrName>
                                        </p:attrNameLst>
                                      </p:cBhvr>
                                      <p:tavLst>
                                        <p:tav tm="0">
                                          <p:val>
                                            <p:strVal val="#ppt_x"/>
                                          </p:val>
                                        </p:tav>
                                        <p:tav tm="100000">
                                          <p:val>
                                            <p:strVal val="#ppt_x"/>
                                          </p:val>
                                        </p:tav>
                                      </p:tavLst>
                                    </p:anim>
                                    <p:anim calcmode="lin" valueType="num">
                                      <p:cBhvr>
                                        <p:cTn id="108" dur="1000" fill="hold"/>
                                        <p:tgtEl>
                                          <p:spTgt spid="1917"/>
                                        </p:tgtEl>
                                        <p:attrNameLst>
                                          <p:attrName>ppt_y</p:attrName>
                                        </p:attrNameLst>
                                      </p:cBhvr>
                                      <p:tavLst>
                                        <p:tav tm="0">
                                          <p:val>
                                            <p:strVal val="1+#ppt_h/2"/>
                                          </p:val>
                                        </p:tav>
                                        <p:tav tm="100000">
                                          <p:val>
                                            <p:strVal val="#ppt_y"/>
                                          </p:val>
                                        </p:tav>
                                      </p:tavLst>
                                    </p:anim>
                                  </p:childTnLst>
                                </p:cTn>
                              </p:par>
                            </p:childTnLst>
                          </p:cTn>
                        </p:par>
                        <p:par>
                          <p:cTn id="109" fill="hold">
                            <p:stCondLst>
                              <p:cond delay="21000"/>
                            </p:stCondLst>
                            <p:childTnLst>
                              <p:par>
                                <p:cTn id="110" presetID="2" presetClass="entr" presetSubtype="4" fill="hold" grpId="22" nodeType="afterEffect">
                                  <p:stCondLst>
                                    <p:cond delay="0"/>
                                  </p:stCondLst>
                                  <p:iterate>
                                    <p:tmAbs val="0"/>
                                  </p:iterate>
                                  <p:childTnLst>
                                    <p:set>
                                      <p:cBhvr>
                                        <p:cTn id="111" fill="hold"/>
                                        <p:tgtEl>
                                          <p:spTgt spid="1918"/>
                                        </p:tgtEl>
                                        <p:attrNameLst>
                                          <p:attrName>style.visibility</p:attrName>
                                        </p:attrNameLst>
                                      </p:cBhvr>
                                      <p:to>
                                        <p:strVal val="visible"/>
                                      </p:to>
                                    </p:set>
                                    <p:anim calcmode="lin" valueType="num">
                                      <p:cBhvr>
                                        <p:cTn id="112" dur="1000" fill="hold"/>
                                        <p:tgtEl>
                                          <p:spTgt spid="1918"/>
                                        </p:tgtEl>
                                        <p:attrNameLst>
                                          <p:attrName>ppt_x</p:attrName>
                                        </p:attrNameLst>
                                      </p:cBhvr>
                                      <p:tavLst>
                                        <p:tav tm="0">
                                          <p:val>
                                            <p:strVal val="#ppt_x"/>
                                          </p:val>
                                        </p:tav>
                                        <p:tav tm="100000">
                                          <p:val>
                                            <p:strVal val="#ppt_x"/>
                                          </p:val>
                                        </p:tav>
                                      </p:tavLst>
                                    </p:anim>
                                    <p:anim calcmode="lin" valueType="num">
                                      <p:cBhvr>
                                        <p:cTn id="113" dur="1000" fill="hold"/>
                                        <p:tgtEl>
                                          <p:spTgt spid="1918"/>
                                        </p:tgtEl>
                                        <p:attrNameLst>
                                          <p:attrName>ppt_y</p:attrName>
                                        </p:attrNameLst>
                                      </p:cBhvr>
                                      <p:tavLst>
                                        <p:tav tm="0">
                                          <p:val>
                                            <p:strVal val="1+#ppt_h/2"/>
                                          </p:val>
                                        </p:tav>
                                        <p:tav tm="100000">
                                          <p:val>
                                            <p:strVal val="#ppt_y"/>
                                          </p:val>
                                        </p:tav>
                                      </p:tavLst>
                                    </p:anim>
                                  </p:childTnLst>
                                </p:cTn>
                              </p:par>
                            </p:childTnLst>
                          </p:cTn>
                        </p:par>
                        <p:par>
                          <p:cTn id="114" fill="hold">
                            <p:stCondLst>
                              <p:cond delay="22000"/>
                            </p:stCondLst>
                            <p:childTnLst>
                              <p:par>
                                <p:cTn id="115" presetID="2" presetClass="entr" presetSubtype="4" fill="hold" grpId="23" nodeType="afterEffect">
                                  <p:stCondLst>
                                    <p:cond delay="0"/>
                                  </p:stCondLst>
                                  <p:iterate>
                                    <p:tmAbs val="0"/>
                                  </p:iterate>
                                  <p:childTnLst>
                                    <p:set>
                                      <p:cBhvr>
                                        <p:cTn id="116" fill="hold"/>
                                        <p:tgtEl>
                                          <p:spTgt spid="1919"/>
                                        </p:tgtEl>
                                        <p:attrNameLst>
                                          <p:attrName>style.visibility</p:attrName>
                                        </p:attrNameLst>
                                      </p:cBhvr>
                                      <p:to>
                                        <p:strVal val="visible"/>
                                      </p:to>
                                    </p:set>
                                    <p:anim calcmode="lin" valueType="num">
                                      <p:cBhvr>
                                        <p:cTn id="117" dur="1000" fill="hold"/>
                                        <p:tgtEl>
                                          <p:spTgt spid="1919"/>
                                        </p:tgtEl>
                                        <p:attrNameLst>
                                          <p:attrName>ppt_x</p:attrName>
                                        </p:attrNameLst>
                                      </p:cBhvr>
                                      <p:tavLst>
                                        <p:tav tm="0">
                                          <p:val>
                                            <p:strVal val="#ppt_x"/>
                                          </p:val>
                                        </p:tav>
                                        <p:tav tm="100000">
                                          <p:val>
                                            <p:strVal val="#ppt_x"/>
                                          </p:val>
                                        </p:tav>
                                      </p:tavLst>
                                    </p:anim>
                                    <p:anim calcmode="lin" valueType="num">
                                      <p:cBhvr>
                                        <p:cTn id="118" dur="1000" fill="hold"/>
                                        <p:tgtEl>
                                          <p:spTgt spid="1919"/>
                                        </p:tgtEl>
                                        <p:attrNameLst>
                                          <p:attrName>ppt_y</p:attrName>
                                        </p:attrNameLst>
                                      </p:cBhvr>
                                      <p:tavLst>
                                        <p:tav tm="0">
                                          <p:val>
                                            <p:strVal val="1+#ppt_h/2"/>
                                          </p:val>
                                        </p:tav>
                                        <p:tav tm="100000">
                                          <p:val>
                                            <p:strVal val="#ppt_y"/>
                                          </p:val>
                                        </p:tav>
                                      </p:tavLst>
                                    </p:anim>
                                  </p:childTnLst>
                                </p:cTn>
                              </p:par>
                            </p:childTnLst>
                          </p:cTn>
                        </p:par>
                        <p:par>
                          <p:cTn id="119" fill="hold">
                            <p:stCondLst>
                              <p:cond delay="23000"/>
                            </p:stCondLst>
                            <p:childTnLst>
                              <p:par>
                                <p:cTn id="120" presetID="2" presetClass="entr" presetSubtype="4" fill="hold" grpId="24" nodeType="afterEffect">
                                  <p:stCondLst>
                                    <p:cond delay="0"/>
                                  </p:stCondLst>
                                  <p:iterate>
                                    <p:tmAbs val="0"/>
                                  </p:iterate>
                                  <p:childTnLst>
                                    <p:set>
                                      <p:cBhvr>
                                        <p:cTn id="121" fill="hold"/>
                                        <p:tgtEl>
                                          <p:spTgt spid="1920"/>
                                        </p:tgtEl>
                                        <p:attrNameLst>
                                          <p:attrName>style.visibility</p:attrName>
                                        </p:attrNameLst>
                                      </p:cBhvr>
                                      <p:to>
                                        <p:strVal val="visible"/>
                                      </p:to>
                                    </p:set>
                                    <p:anim calcmode="lin" valueType="num">
                                      <p:cBhvr>
                                        <p:cTn id="122" dur="1000" fill="hold"/>
                                        <p:tgtEl>
                                          <p:spTgt spid="1920"/>
                                        </p:tgtEl>
                                        <p:attrNameLst>
                                          <p:attrName>ppt_x</p:attrName>
                                        </p:attrNameLst>
                                      </p:cBhvr>
                                      <p:tavLst>
                                        <p:tav tm="0">
                                          <p:val>
                                            <p:strVal val="#ppt_x"/>
                                          </p:val>
                                        </p:tav>
                                        <p:tav tm="100000">
                                          <p:val>
                                            <p:strVal val="#ppt_x"/>
                                          </p:val>
                                        </p:tav>
                                      </p:tavLst>
                                    </p:anim>
                                    <p:anim calcmode="lin" valueType="num">
                                      <p:cBhvr>
                                        <p:cTn id="123" dur="1000" fill="hold"/>
                                        <p:tgtEl>
                                          <p:spTgt spid="1920"/>
                                        </p:tgtEl>
                                        <p:attrNameLst>
                                          <p:attrName>ppt_y</p:attrName>
                                        </p:attrNameLst>
                                      </p:cBhvr>
                                      <p:tavLst>
                                        <p:tav tm="0">
                                          <p:val>
                                            <p:strVal val="1+#ppt_h/2"/>
                                          </p:val>
                                        </p:tav>
                                        <p:tav tm="100000">
                                          <p:val>
                                            <p:strVal val="#ppt_y"/>
                                          </p:val>
                                        </p:tav>
                                      </p:tavLst>
                                    </p:anim>
                                  </p:childTnLst>
                                </p:cTn>
                              </p:par>
                            </p:childTnLst>
                          </p:cTn>
                        </p:par>
                        <p:par>
                          <p:cTn id="124" fill="hold">
                            <p:stCondLst>
                              <p:cond delay="24000"/>
                            </p:stCondLst>
                            <p:childTnLst>
                              <p:par>
                                <p:cTn id="125" presetID="2" presetClass="entr" presetSubtype="4" fill="hold" grpId="25" nodeType="afterEffect">
                                  <p:stCondLst>
                                    <p:cond delay="0"/>
                                  </p:stCondLst>
                                  <p:iterate>
                                    <p:tmAbs val="0"/>
                                  </p:iterate>
                                  <p:childTnLst>
                                    <p:set>
                                      <p:cBhvr>
                                        <p:cTn id="126" fill="hold"/>
                                        <p:tgtEl>
                                          <p:spTgt spid="1921"/>
                                        </p:tgtEl>
                                        <p:attrNameLst>
                                          <p:attrName>style.visibility</p:attrName>
                                        </p:attrNameLst>
                                      </p:cBhvr>
                                      <p:to>
                                        <p:strVal val="visible"/>
                                      </p:to>
                                    </p:set>
                                    <p:anim calcmode="lin" valueType="num">
                                      <p:cBhvr>
                                        <p:cTn id="127" dur="1000" fill="hold"/>
                                        <p:tgtEl>
                                          <p:spTgt spid="1921"/>
                                        </p:tgtEl>
                                        <p:attrNameLst>
                                          <p:attrName>ppt_x</p:attrName>
                                        </p:attrNameLst>
                                      </p:cBhvr>
                                      <p:tavLst>
                                        <p:tav tm="0">
                                          <p:val>
                                            <p:strVal val="#ppt_x"/>
                                          </p:val>
                                        </p:tav>
                                        <p:tav tm="100000">
                                          <p:val>
                                            <p:strVal val="#ppt_x"/>
                                          </p:val>
                                        </p:tav>
                                      </p:tavLst>
                                    </p:anim>
                                    <p:anim calcmode="lin" valueType="num">
                                      <p:cBhvr>
                                        <p:cTn id="128" dur="1000" fill="hold"/>
                                        <p:tgtEl>
                                          <p:spTgt spid="1921"/>
                                        </p:tgtEl>
                                        <p:attrNameLst>
                                          <p:attrName>ppt_y</p:attrName>
                                        </p:attrNameLst>
                                      </p:cBhvr>
                                      <p:tavLst>
                                        <p:tav tm="0">
                                          <p:val>
                                            <p:strVal val="1+#ppt_h/2"/>
                                          </p:val>
                                        </p:tav>
                                        <p:tav tm="100000">
                                          <p:val>
                                            <p:strVal val="#ppt_y"/>
                                          </p:val>
                                        </p:tav>
                                      </p:tavLst>
                                    </p:anim>
                                  </p:childTnLst>
                                </p:cTn>
                              </p:par>
                            </p:childTnLst>
                          </p:cTn>
                        </p:par>
                        <p:par>
                          <p:cTn id="129" fill="hold">
                            <p:stCondLst>
                              <p:cond delay="25000"/>
                            </p:stCondLst>
                            <p:childTnLst>
                              <p:par>
                                <p:cTn id="130" presetID="2" presetClass="entr" presetSubtype="4" fill="hold" grpId="26" nodeType="afterEffect">
                                  <p:stCondLst>
                                    <p:cond delay="0"/>
                                  </p:stCondLst>
                                  <p:iterate>
                                    <p:tmAbs val="0"/>
                                  </p:iterate>
                                  <p:childTnLst>
                                    <p:set>
                                      <p:cBhvr>
                                        <p:cTn id="131" fill="hold"/>
                                        <p:tgtEl>
                                          <p:spTgt spid="1922"/>
                                        </p:tgtEl>
                                        <p:attrNameLst>
                                          <p:attrName>style.visibility</p:attrName>
                                        </p:attrNameLst>
                                      </p:cBhvr>
                                      <p:to>
                                        <p:strVal val="visible"/>
                                      </p:to>
                                    </p:set>
                                    <p:anim calcmode="lin" valueType="num">
                                      <p:cBhvr>
                                        <p:cTn id="132" dur="1000" fill="hold"/>
                                        <p:tgtEl>
                                          <p:spTgt spid="1922"/>
                                        </p:tgtEl>
                                        <p:attrNameLst>
                                          <p:attrName>ppt_x</p:attrName>
                                        </p:attrNameLst>
                                      </p:cBhvr>
                                      <p:tavLst>
                                        <p:tav tm="0">
                                          <p:val>
                                            <p:strVal val="#ppt_x"/>
                                          </p:val>
                                        </p:tav>
                                        <p:tav tm="100000">
                                          <p:val>
                                            <p:strVal val="#ppt_x"/>
                                          </p:val>
                                        </p:tav>
                                      </p:tavLst>
                                    </p:anim>
                                    <p:anim calcmode="lin" valueType="num">
                                      <p:cBhvr>
                                        <p:cTn id="133" dur="1000" fill="hold"/>
                                        <p:tgtEl>
                                          <p:spTgt spid="1922"/>
                                        </p:tgtEl>
                                        <p:attrNameLst>
                                          <p:attrName>ppt_y</p:attrName>
                                        </p:attrNameLst>
                                      </p:cBhvr>
                                      <p:tavLst>
                                        <p:tav tm="0">
                                          <p:val>
                                            <p:strVal val="1+#ppt_h/2"/>
                                          </p:val>
                                        </p:tav>
                                        <p:tav tm="100000">
                                          <p:val>
                                            <p:strVal val="#ppt_y"/>
                                          </p:val>
                                        </p:tav>
                                      </p:tavLst>
                                    </p:anim>
                                  </p:childTnLst>
                                </p:cTn>
                              </p:par>
                            </p:childTnLst>
                          </p:cTn>
                        </p:par>
                        <p:par>
                          <p:cTn id="134" fill="hold">
                            <p:stCondLst>
                              <p:cond delay="26000"/>
                            </p:stCondLst>
                            <p:childTnLst>
                              <p:par>
                                <p:cTn id="135" presetID="2" presetClass="entr" presetSubtype="4" fill="hold" grpId="27" nodeType="afterEffect">
                                  <p:stCondLst>
                                    <p:cond delay="0"/>
                                  </p:stCondLst>
                                  <p:iterate>
                                    <p:tmAbs val="0"/>
                                  </p:iterate>
                                  <p:childTnLst>
                                    <p:set>
                                      <p:cBhvr>
                                        <p:cTn id="136" fill="hold"/>
                                        <p:tgtEl>
                                          <p:spTgt spid="1923"/>
                                        </p:tgtEl>
                                        <p:attrNameLst>
                                          <p:attrName>style.visibility</p:attrName>
                                        </p:attrNameLst>
                                      </p:cBhvr>
                                      <p:to>
                                        <p:strVal val="visible"/>
                                      </p:to>
                                    </p:set>
                                    <p:anim calcmode="lin" valueType="num">
                                      <p:cBhvr>
                                        <p:cTn id="137" dur="1000" fill="hold"/>
                                        <p:tgtEl>
                                          <p:spTgt spid="1923"/>
                                        </p:tgtEl>
                                        <p:attrNameLst>
                                          <p:attrName>ppt_x</p:attrName>
                                        </p:attrNameLst>
                                      </p:cBhvr>
                                      <p:tavLst>
                                        <p:tav tm="0">
                                          <p:val>
                                            <p:strVal val="#ppt_x"/>
                                          </p:val>
                                        </p:tav>
                                        <p:tav tm="100000">
                                          <p:val>
                                            <p:strVal val="#ppt_x"/>
                                          </p:val>
                                        </p:tav>
                                      </p:tavLst>
                                    </p:anim>
                                    <p:anim calcmode="lin" valueType="num">
                                      <p:cBhvr>
                                        <p:cTn id="138" dur="1000" fill="hold"/>
                                        <p:tgtEl>
                                          <p:spTgt spid="1923"/>
                                        </p:tgtEl>
                                        <p:attrNameLst>
                                          <p:attrName>ppt_y</p:attrName>
                                        </p:attrNameLst>
                                      </p:cBhvr>
                                      <p:tavLst>
                                        <p:tav tm="0">
                                          <p:val>
                                            <p:strVal val="1+#ppt_h/2"/>
                                          </p:val>
                                        </p:tav>
                                        <p:tav tm="100000">
                                          <p:val>
                                            <p:strVal val="#ppt_y"/>
                                          </p:val>
                                        </p:tav>
                                      </p:tavLst>
                                    </p:anim>
                                  </p:childTnLst>
                                </p:cTn>
                              </p:par>
                            </p:childTnLst>
                          </p:cTn>
                        </p:par>
                        <p:par>
                          <p:cTn id="139" fill="hold">
                            <p:stCondLst>
                              <p:cond delay="27000"/>
                            </p:stCondLst>
                            <p:childTnLst>
                              <p:par>
                                <p:cTn id="140" presetID="2" presetClass="entr" presetSubtype="4" fill="hold" grpId="28" nodeType="afterEffect">
                                  <p:stCondLst>
                                    <p:cond delay="0"/>
                                  </p:stCondLst>
                                  <p:iterate>
                                    <p:tmAbs val="0"/>
                                  </p:iterate>
                                  <p:childTnLst>
                                    <p:set>
                                      <p:cBhvr>
                                        <p:cTn id="141" fill="hold"/>
                                        <p:tgtEl>
                                          <p:spTgt spid="1924"/>
                                        </p:tgtEl>
                                        <p:attrNameLst>
                                          <p:attrName>style.visibility</p:attrName>
                                        </p:attrNameLst>
                                      </p:cBhvr>
                                      <p:to>
                                        <p:strVal val="visible"/>
                                      </p:to>
                                    </p:set>
                                    <p:anim calcmode="lin" valueType="num">
                                      <p:cBhvr>
                                        <p:cTn id="142" dur="1000" fill="hold"/>
                                        <p:tgtEl>
                                          <p:spTgt spid="1924"/>
                                        </p:tgtEl>
                                        <p:attrNameLst>
                                          <p:attrName>ppt_x</p:attrName>
                                        </p:attrNameLst>
                                      </p:cBhvr>
                                      <p:tavLst>
                                        <p:tav tm="0">
                                          <p:val>
                                            <p:strVal val="#ppt_x"/>
                                          </p:val>
                                        </p:tav>
                                        <p:tav tm="100000">
                                          <p:val>
                                            <p:strVal val="#ppt_x"/>
                                          </p:val>
                                        </p:tav>
                                      </p:tavLst>
                                    </p:anim>
                                    <p:anim calcmode="lin" valueType="num">
                                      <p:cBhvr>
                                        <p:cTn id="143" dur="1000" fill="hold"/>
                                        <p:tgtEl>
                                          <p:spTgt spid="1924"/>
                                        </p:tgtEl>
                                        <p:attrNameLst>
                                          <p:attrName>ppt_y</p:attrName>
                                        </p:attrNameLst>
                                      </p:cBhvr>
                                      <p:tavLst>
                                        <p:tav tm="0">
                                          <p:val>
                                            <p:strVal val="1+#ppt_h/2"/>
                                          </p:val>
                                        </p:tav>
                                        <p:tav tm="100000">
                                          <p:val>
                                            <p:strVal val="#ppt_y"/>
                                          </p:val>
                                        </p:tav>
                                      </p:tavLst>
                                    </p:anim>
                                  </p:childTnLst>
                                </p:cTn>
                              </p:par>
                            </p:childTnLst>
                          </p:cTn>
                        </p:par>
                        <p:par>
                          <p:cTn id="144" fill="hold">
                            <p:stCondLst>
                              <p:cond delay="28000"/>
                            </p:stCondLst>
                            <p:childTnLst>
                              <p:par>
                                <p:cTn id="145" presetID="2" presetClass="entr" presetSubtype="4" fill="hold" grpId="29" nodeType="afterEffect">
                                  <p:stCondLst>
                                    <p:cond delay="0"/>
                                  </p:stCondLst>
                                  <p:iterate>
                                    <p:tmAbs val="0"/>
                                  </p:iterate>
                                  <p:childTnLst>
                                    <p:set>
                                      <p:cBhvr>
                                        <p:cTn id="146" fill="hold"/>
                                        <p:tgtEl>
                                          <p:spTgt spid="1981"/>
                                        </p:tgtEl>
                                        <p:attrNameLst>
                                          <p:attrName>style.visibility</p:attrName>
                                        </p:attrNameLst>
                                      </p:cBhvr>
                                      <p:to>
                                        <p:strVal val="visible"/>
                                      </p:to>
                                    </p:set>
                                    <p:anim calcmode="lin" valueType="num">
                                      <p:cBhvr>
                                        <p:cTn id="147" dur="1000" fill="hold"/>
                                        <p:tgtEl>
                                          <p:spTgt spid="1981"/>
                                        </p:tgtEl>
                                        <p:attrNameLst>
                                          <p:attrName>ppt_x</p:attrName>
                                        </p:attrNameLst>
                                      </p:cBhvr>
                                      <p:tavLst>
                                        <p:tav tm="0">
                                          <p:val>
                                            <p:strVal val="#ppt_x"/>
                                          </p:val>
                                        </p:tav>
                                        <p:tav tm="100000">
                                          <p:val>
                                            <p:strVal val="#ppt_x"/>
                                          </p:val>
                                        </p:tav>
                                      </p:tavLst>
                                    </p:anim>
                                    <p:anim calcmode="lin" valueType="num">
                                      <p:cBhvr>
                                        <p:cTn id="148" dur="1000" fill="hold"/>
                                        <p:tgtEl>
                                          <p:spTgt spid="1981"/>
                                        </p:tgtEl>
                                        <p:attrNameLst>
                                          <p:attrName>ppt_y</p:attrName>
                                        </p:attrNameLst>
                                      </p:cBhvr>
                                      <p:tavLst>
                                        <p:tav tm="0">
                                          <p:val>
                                            <p:strVal val="1+#ppt_h/2"/>
                                          </p:val>
                                        </p:tav>
                                        <p:tav tm="100000">
                                          <p:val>
                                            <p:strVal val="#ppt_y"/>
                                          </p:val>
                                        </p:tav>
                                      </p:tavLst>
                                    </p:anim>
                                  </p:childTnLst>
                                </p:cTn>
                              </p:par>
                            </p:childTnLst>
                          </p:cTn>
                        </p:par>
                        <p:par>
                          <p:cTn id="149" fill="hold">
                            <p:stCondLst>
                              <p:cond delay="29000"/>
                            </p:stCondLst>
                            <p:childTnLst>
                              <p:par>
                                <p:cTn id="150" presetID="2" presetClass="entr" presetSubtype="4" fill="hold" grpId="30" nodeType="afterEffect">
                                  <p:stCondLst>
                                    <p:cond delay="0"/>
                                  </p:stCondLst>
                                  <p:iterate>
                                    <p:tmAbs val="0"/>
                                  </p:iterate>
                                  <p:childTnLst>
                                    <p:set>
                                      <p:cBhvr>
                                        <p:cTn id="151" fill="hold"/>
                                        <p:tgtEl>
                                          <p:spTgt spid="1982"/>
                                        </p:tgtEl>
                                        <p:attrNameLst>
                                          <p:attrName>style.visibility</p:attrName>
                                        </p:attrNameLst>
                                      </p:cBhvr>
                                      <p:to>
                                        <p:strVal val="visible"/>
                                      </p:to>
                                    </p:set>
                                    <p:anim calcmode="lin" valueType="num">
                                      <p:cBhvr>
                                        <p:cTn id="152" dur="1000" fill="hold"/>
                                        <p:tgtEl>
                                          <p:spTgt spid="1982"/>
                                        </p:tgtEl>
                                        <p:attrNameLst>
                                          <p:attrName>ppt_x</p:attrName>
                                        </p:attrNameLst>
                                      </p:cBhvr>
                                      <p:tavLst>
                                        <p:tav tm="0">
                                          <p:val>
                                            <p:strVal val="#ppt_x"/>
                                          </p:val>
                                        </p:tav>
                                        <p:tav tm="100000">
                                          <p:val>
                                            <p:strVal val="#ppt_x"/>
                                          </p:val>
                                        </p:tav>
                                      </p:tavLst>
                                    </p:anim>
                                    <p:anim calcmode="lin" valueType="num">
                                      <p:cBhvr>
                                        <p:cTn id="153" dur="1000" fill="hold"/>
                                        <p:tgtEl>
                                          <p:spTgt spid="1982"/>
                                        </p:tgtEl>
                                        <p:attrNameLst>
                                          <p:attrName>ppt_y</p:attrName>
                                        </p:attrNameLst>
                                      </p:cBhvr>
                                      <p:tavLst>
                                        <p:tav tm="0">
                                          <p:val>
                                            <p:strVal val="1+#ppt_h/2"/>
                                          </p:val>
                                        </p:tav>
                                        <p:tav tm="100000">
                                          <p:val>
                                            <p:strVal val="#ppt_y"/>
                                          </p:val>
                                        </p:tav>
                                      </p:tavLst>
                                    </p:anim>
                                  </p:childTnLst>
                                </p:cTn>
                              </p:par>
                            </p:childTnLst>
                          </p:cTn>
                        </p:par>
                        <p:par>
                          <p:cTn id="154" fill="hold">
                            <p:stCondLst>
                              <p:cond delay="30000"/>
                            </p:stCondLst>
                            <p:childTnLst>
                              <p:par>
                                <p:cTn id="155" presetID="2" presetClass="entr" presetSubtype="4" fill="hold" grpId="31" nodeType="afterEffect">
                                  <p:stCondLst>
                                    <p:cond delay="0"/>
                                  </p:stCondLst>
                                  <p:iterate>
                                    <p:tmAbs val="0"/>
                                  </p:iterate>
                                  <p:childTnLst>
                                    <p:set>
                                      <p:cBhvr>
                                        <p:cTn id="156" fill="hold"/>
                                        <p:tgtEl>
                                          <p:spTgt spid="1983"/>
                                        </p:tgtEl>
                                        <p:attrNameLst>
                                          <p:attrName>style.visibility</p:attrName>
                                        </p:attrNameLst>
                                      </p:cBhvr>
                                      <p:to>
                                        <p:strVal val="visible"/>
                                      </p:to>
                                    </p:set>
                                    <p:anim calcmode="lin" valueType="num">
                                      <p:cBhvr>
                                        <p:cTn id="157" dur="1000" fill="hold"/>
                                        <p:tgtEl>
                                          <p:spTgt spid="1983"/>
                                        </p:tgtEl>
                                        <p:attrNameLst>
                                          <p:attrName>ppt_x</p:attrName>
                                        </p:attrNameLst>
                                      </p:cBhvr>
                                      <p:tavLst>
                                        <p:tav tm="0">
                                          <p:val>
                                            <p:strVal val="#ppt_x"/>
                                          </p:val>
                                        </p:tav>
                                        <p:tav tm="100000">
                                          <p:val>
                                            <p:strVal val="#ppt_x"/>
                                          </p:val>
                                        </p:tav>
                                      </p:tavLst>
                                    </p:anim>
                                    <p:anim calcmode="lin" valueType="num">
                                      <p:cBhvr>
                                        <p:cTn id="158" dur="1000" fill="hold"/>
                                        <p:tgtEl>
                                          <p:spTgt spid="1983"/>
                                        </p:tgtEl>
                                        <p:attrNameLst>
                                          <p:attrName>ppt_y</p:attrName>
                                        </p:attrNameLst>
                                      </p:cBhvr>
                                      <p:tavLst>
                                        <p:tav tm="0">
                                          <p:val>
                                            <p:strVal val="1+#ppt_h/2"/>
                                          </p:val>
                                        </p:tav>
                                        <p:tav tm="100000">
                                          <p:val>
                                            <p:strVal val="#ppt_y"/>
                                          </p:val>
                                        </p:tav>
                                      </p:tavLst>
                                    </p:anim>
                                  </p:childTnLst>
                                </p:cTn>
                              </p:par>
                            </p:childTnLst>
                          </p:cTn>
                        </p:par>
                        <p:par>
                          <p:cTn id="159" fill="hold">
                            <p:stCondLst>
                              <p:cond delay="31000"/>
                            </p:stCondLst>
                            <p:childTnLst>
                              <p:par>
                                <p:cTn id="160" presetID="2" presetClass="entr" presetSubtype="4" fill="hold" grpId="32" nodeType="afterEffect">
                                  <p:stCondLst>
                                    <p:cond delay="0"/>
                                  </p:stCondLst>
                                  <p:iterate>
                                    <p:tmAbs val="0"/>
                                  </p:iterate>
                                  <p:childTnLst>
                                    <p:set>
                                      <p:cBhvr>
                                        <p:cTn id="161" fill="hold"/>
                                        <p:tgtEl>
                                          <p:spTgt spid="1984"/>
                                        </p:tgtEl>
                                        <p:attrNameLst>
                                          <p:attrName>style.visibility</p:attrName>
                                        </p:attrNameLst>
                                      </p:cBhvr>
                                      <p:to>
                                        <p:strVal val="visible"/>
                                      </p:to>
                                    </p:set>
                                    <p:anim calcmode="lin" valueType="num">
                                      <p:cBhvr>
                                        <p:cTn id="162" dur="1000" fill="hold"/>
                                        <p:tgtEl>
                                          <p:spTgt spid="1984"/>
                                        </p:tgtEl>
                                        <p:attrNameLst>
                                          <p:attrName>ppt_x</p:attrName>
                                        </p:attrNameLst>
                                      </p:cBhvr>
                                      <p:tavLst>
                                        <p:tav tm="0">
                                          <p:val>
                                            <p:strVal val="#ppt_x"/>
                                          </p:val>
                                        </p:tav>
                                        <p:tav tm="100000">
                                          <p:val>
                                            <p:strVal val="#ppt_x"/>
                                          </p:val>
                                        </p:tav>
                                      </p:tavLst>
                                    </p:anim>
                                    <p:anim calcmode="lin" valueType="num">
                                      <p:cBhvr>
                                        <p:cTn id="163" dur="1000" fill="hold"/>
                                        <p:tgtEl>
                                          <p:spTgt spid="1984"/>
                                        </p:tgtEl>
                                        <p:attrNameLst>
                                          <p:attrName>ppt_y</p:attrName>
                                        </p:attrNameLst>
                                      </p:cBhvr>
                                      <p:tavLst>
                                        <p:tav tm="0">
                                          <p:val>
                                            <p:strVal val="1+#ppt_h/2"/>
                                          </p:val>
                                        </p:tav>
                                        <p:tav tm="100000">
                                          <p:val>
                                            <p:strVal val="#ppt_y"/>
                                          </p:val>
                                        </p:tav>
                                      </p:tavLst>
                                    </p:anim>
                                  </p:childTnLst>
                                </p:cTn>
                              </p:par>
                            </p:childTnLst>
                          </p:cTn>
                        </p:par>
                        <p:par>
                          <p:cTn id="164" fill="hold">
                            <p:stCondLst>
                              <p:cond delay="32000"/>
                            </p:stCondLst>
                            <p:childTnLst>
                              <p:par>
                                <p:cTn id="165" presetID="2" presetClass="entr" presetSubtype="4" fill="hold" grpId="33" nodeType="afterEffect">
                                  <p:stCondLst>
                                    <p:cond delay="0"/>
                                  </p:stCondLst>
                                  <p:iterate>
                                    <p:tmAbs val="0"/>
                                  </p:iterate>
                                  <p:childTnLst>
                                    <p:set>
                                      <p:cBhvr>
                                        <p:cTn id="166" fill="hold"/>
                                        <p:tgtEl>
                                          <p:spTgt spid="1985"/>
                                        </p:tgtEl>
                                        <p:attrNameLst>
                                          <p:attrName>style.visibility</p:attrName>
                                        </p:attrNameLst>
                                      </p:cBhvr>
                                      <p:to>
                                        <p:strVal val="visible"/>
                                      </p:to>
                                    </p:set>
                                    <p:anim calcmode="lin" valueType="num">
                                      <p:cBhvr>
                                        <p:cTn id="167" dur="1000" fill="hold"/>
                                        <p:tgtEl>
                                          <p:spTgt spid="1985"/>
                                        </p:tgtEl>
                                        <p:attrNameLst>
                                          <p:attrName>ppt_x</p:attrName>
                                        </p:attrNameLst>
                                      </p:cBhvr>
                                      <p:tavLst>
                                        <p:tav tm="0">
                                          <p:val>
                                            <p:strVal val="#ppt_x"/>
                                          </p:val>
                                        </p:tav>
                                        <p:tav tm="100000">
                                          <p:val>
                                            <p:strVal val="#ppt_x"/>
                                          </p:val>
                                        </p:tav>
                                      </p:tavLst>
                                    </p:anim>
                                    <p:anim calcmode="lin" valueType="num">
                                      <p:cBhvr>
                                        <p:cTn id="168" dur="1000" fill="hold"/>
                                        <p:tgtEl>
                                          <p:spTgt spid="1985"/>
                                        </p:tgtEl>
                                        <p:attrNameLst>
                                          <p:attrName>ppt_y</p:attrName>
                                        </p:attrNameLst>
                                      </p:cBhvr>
                                      <p:tavLst>
                                        <p:tav tm="0">
                                          <p:val>
                                            <p:strVal val="1+#ppt_h/2"/>
                                          </p:val>
                                        </p:tav>
                                        <p:tav tm="100000">
                                          <p:val>
                                            <p:strVal val="#ppt_y"/>
                                          </p:val>
                                        </p:tav>
                                      </p:tavLst>
                                    </p:anim>
                                  </p:childTnLst>
                                </p:cTn>
                              </p:par>
                            </p:childTnLst>
                          </p:cTn>
                        </p:par>
                        <p:par>
                          <p:cTn id="169" fill="hold">
                            <p:stCondLst>
                              <p:cond delay="33000"/>
                            </p:stCondLst>
                            <p:childTnLst>
                              <p:par>
                                <p:cTn id="170" presetID="2" presetClass="entr" presetSubtype="4" fill="hold" grpId="34" nodeType="afterEffect">
                                  <p:stCondLst>
                                    <p:cond delay="0"/>
                                  </p:stCondLst>
                                  <p:iterate>
                                    <p:tmAbs val="0"/>
                                  </p:iterate>
                                  <p:childTnLst>
                                    <p:set>
                                      <p:cBhvr>
                                        <p:cTn id="171" fill="hold"/>
                                        <p:tgtEl>
                                          <p:spTgt spid="1986"/>
                                        </p:tgtEl>
                                        <p:attrNameLst>
                                          <p:attrName>style.visibility</p:attrName>
                                        </p:attrNameLst>
                                      </p:cBhvr>
                                      <p:to>
                                        <p:strVal val="visible"/>
                                      </p:to>
                                    </p:set>
                                    <p:anim calcmode="lin" valueType="num">
                                      <p:cBhvr>
                                        <p:cTn id="172" dur="1000" fill="hold"/>
                                        <p:tgtEl>
                                          <p:spTgt spid="1986"/>
                                        </p:tgtEl>
                                        <p:attrNameLst>
                                          <p:attrName>ppt_x</p:attrName>
                                        </p:attrNameLst>
                                      </p:cBhvr>
                                      <p:tavLst>
                                        <p:tav tm="0">
                                          <p:val>
                                            <p:strVal val="#ppt_x"/>
                                          </p:val>
                                        </p:tav>
                                        <p:tav tm="100000">
                                          <p:val>
                                            <p:strVal val="#ppt_x"/>
                                          </p:val>
                                        </p:tav>
                                      </p:tavLst>
                                    </p:anim>
                                    <p:anim calcmode="lin" valueType="num">
                                      <p:cBhvr>
                                        <p:cTn id="173" dur="1000" fill="hold"/>
                                        <p:tgtEl>
                                          <p:spTgt spid="1986"/>
                                        </p:tgtEl>
                                        <p:attrNameLst>
                                          <p:attrName>ppt_y</p:attrName>
                                        </p:attrNameLst>
                                      </p:cBhvr>
                                      <p:tavLst>
                                        <p:tav tm="0">
                                          <p:val>
                                            <p:strVal val="1+#ppt_h/2"/>
                                          </p:val>
                                        </p:tav>
                                        <p:tav tm="100000">
                                          <p:val>
                                            <p:strVal val="#ppt_y"/>
                                          </p:val>
                                        </p:tav>
                                      </p:tavLst>
                                    </p:anim>
                                  </p:childTnLst>
                                </p:cTn>
                              </p:par>
                            </p:childTnLst>
                          </p:cTn>
                        </p:par>
                        <p:par>
                          <p:cTn id="174" fill="hold">
                            <p:stCondLst>
                              <p:cond delay="34000"/>
                            </p:stCondLst>
                            <p:childTnLst>
                              <p:par>
                                <p:cTn id="175" presetID="2" presetClass="entr" presetSubtype="4" fill="hold" grpId="35" nodeType="afterEffect">
                                  <p:stCondLst>
                                    <p:cond delay="0"/>
                                  </p:stCondLst>
                                  <p:iterate>
                                    <p:tmAbs val="0"/>
                                  </p:iterate>
                                  <p:childTnLst>
                                    <p:set>
                                      <p:cBhvr>
                                        <p:cTn id="176" fill="hold"/>
                                        <p:tgtEl>
                                          <p:spTgt spid="1988"/>
                                        </p:tgtEl>
                                        <p:attrNameLst>
                                          <p:attrName>style.visibility</p:attrName>
                                        </p:attrNameLst>
                                      </p:cBhvr>
                                      <p:to>
                                        <p:strVal val="visible"/>
                                      </p:to>
                                    </p:set>
                                    <p:anim calcmode="lin" valueType="num">
                                      <p:cBhvr>
                                        <p:cTn id="177" dur="1000" fill="hold"/>
                                        <p:tgtEl>
                                          <p:spTgt spid="1988"/>
                                        </p:tgtEl>
                                        <p:attrNameLst>
                                          <p:attrName>ppt_x</p:attrName>
                                        </p:attrNameLst>
                                      </p:cBhvr>
                                      <p:tavLst>
                                        <p:tav tm="0">
                                          <p:val>
                                            <p:strVal val="#ppt_x"/>
                                          </p:val>
                                        </p:tav>
                                        <p:tav tm="100000">
                                          <p:val>
                                            <p:strVal val="#ppt_x"/>
                                          </p:val>
                                        </p:tav>
                                      </p:tavLst>
                                    </p:anim>
                                    <p:anim calcmode="lin" valueType="num">
                                      <p:cBhvr>
                                        <p:cTn id="178" dur="1000" fill="hold"/>
                                        <p:tgtEl>
                                          <p:spTgt spid="1988"/>
                                        </p:tgtEl>
                                        <p:attrNameLst>
                                          <p:attrName>ppt_y</p:attrName>
                                        </p:attrNameLst>
                                      </p:cBhvr>
                                      <p:tavLst>
                                        <p:tav tm="0">
                                          <p:val>
                                            <p:strVal val="1+#ppt_h/2"/>
                                          </p:val>
                                        </p:tav>
                                        <p:tav tm="100000">
                                          <p:val>
                                            <p:strVal val="#ppt_y"/>
                                          </p:val>
                                        </p:tav>
                                      </p:tavLst>
                                    </p:anim>
                                  </p:childTnLst>
                                </p:cTn>
                              </p:par>
                            </p:childTnLst>
                          </p:cTn>
                        </p:par>
                        <p:par>
                          <p:cTn id="179" fill="hold">
                            <p:stCondLst>
                              <p:cond delay="35000"/>
                            </p:stCondLst>
                            <p:childTnLst>
                              <p:par>
                                <p:cTn id="180" presetID="2" presetClass="entr" presetSubtype="4" fill="hold" grpId="36" nodeType="afterEffect">
                                  <p:stCondLst>
                                    <p:cond delay="0"/>
                                  </p:stCondLst>
                                  <p:iterate>
                                    <p:tmAbs val="0"/>
                                  </p:iterate>
                                  <p:childTnLst>
                                    <p:set>
                                      <p:cBhvr>
                                        <p:cTn id="181" fill="hold"/>
                                        <p:tgtEl>
                                          <p:spTgt spid="1987"/>
                                        </p:tgtEl>
                                        <p:attrNameLst>
                                          <p:attrName>style.visibility</p:attrName>
                                        </p:attrNameLst>
                                      </p:cBhvr>
                                      <p:to>
                                        <p:strVal val="visible"/>
                                      </p:to>
                                    </p:set>
                                    <p:anim calcmode="lin" valueType="num">
                                      <p:cBhvr>
                                        <p:cTn id="182" dur="1000" fill="hold"/>
                                        <p:tgtEl>
                                          <p:spTgt spid="1987"/>
                                        </p:tgtEl>
                                        <p:attrNameLst>
                                          <p:attrName>ppt_x</p:attrName>
                                        </p:attrNameLst>
                                      </p:cBhvr>
                                      <p:tavLst>
                                        <p:tav tm="0">
                                          <p:val>
                                            <p:strVal val="#ppt_x"/>
                                          </p:val>
                                        </p:tav>
                                        <p:tav tm="100000">
                                          <p:val>
                                            <p:strVal val="#ppt_x"/>
                                          </p:val>
                                        </p:tav>
                                      </p:tavLst>
                                    </p:anim>
                                    <p:anim calcmode="lin" valueType="num">
                                      <p:cBhvr>
                                        <p:cTn id="183" dur="1000" fill="hold"/>
                                        <p:tgtEl>
                                          <p:spTgt spid="1987"/>
                                        </p:tgtEl>
                                        <p:attrNameLst>
                                          <p:attrName>ppt_y</p:attrName>
                                        </p:attrNameLst>
                                      </p:cBhvr>
                                      <p:tavLst>
                                        <p:tav tm="0">
                                          <p:val>
                                            <p:strVal val="1+#ppt_h/2"/>
                                          </p:val>
                                        </p:tav>
                                        <p:tav tm="100000">
                                          <p:val>
                                            <p:strVal val="#ppt_y"/>
                                          </p:val>
                                        </p:tav>
                                      </p:tavLst>
                                    </p:anim>
                                  </p:childTnLst>
                                </p:cTn>
                              </p:par>
                            </p:childTnLst>
                          </p:cTn>
                        </p:par>
                        <p:par>
                          <p:cTn id="184" fill="hold">
                            <p:stCondLst>
                              <p:cond delay="36000"/>
                            </p:stCondLst>
                            <p:childTnLst>
                              <p:par>
                                <p:cTn id="185" presetID="2" presetClass="entr" presetSubtype="4" fill="hold" grpId="37" nodeType="afterEffect">
                                  <p:stCondLst>
                                    <p:cond delay="0"/>
                                  </p:stCondLst>
                                  <p:iterate>
                                    <p:tmAbs val="0"/>
                                  </p:iterate>
                                  <p:childTnLst>
                                    <p:set>
                                      <p:cBhvr>
                                        <p:cTn id="186" fill="hold"/>
                                        <p:tgtEl>
                                          <p:spTgt spid="1991"/>
                                        </p:tgtEl>
                                        <p:attrNameLst>
                                          <p:attrName>style.visibility</p:attrName>
                                        </p:attrNameLst>
                                      </p:cBhvr>
                                      <p:to>
                                        <p:strVal val="visible"/>
                                      </p:to>
                                    </p:set>
                                    <p:anim calcmode="lin" valueType="num">
                                      <p:cBhvr>
                                        <p:cTn id="187" dur="1000" fill="hold"/>
                                        <p:tgtEl>
                                          <p:spTgt spid="1991"/>
                                        </p:tgtEl>
                                        <p:attrNameLst>
                                          <p:attrName>ppt_x</p:attrName>
                                        </p:attrNameLst>
                                      </p:cBhvr>
                                      <p:tavLst>
                                        <p:tav tm="0">
                                          <p:val>
                                            <p:strVal val="#ppt_x"/>
                                          </p:val>
                                        </p:tav>
                                        <p:tav tm="100000">
                                          <p:val>
                                            <p:strVal val="#ppt_x"/>
                                          </p:val>
                                        </p:tav>
                                      </p:tavLst>
                                    </p:anim>
                                    <p:anim calcmode="lin" valueType="num">
                                      <p:cBhvr>
                                        <p:cTn id="188" dur="1000" fill="hold"/>
                                        <p:tgtEl>
                                          <p:spTgt spid="1991"/>
                                        </p:tgtEl>
                                        <p:attrNameLst>
                                          <p:attrName>ppt_y</p:attrName>
                                        </p:attrNameLst>
                                      </p:cBhvr>
                                      <p:tavLst>
                                        <p:tav tm="0">
                                          <p:val>
                                            <p:strVal val="1+#ppt_h/2"/>
                                          </p:val>
                                        </p:tav>
                                        <p:tav tm="100000">
                                          <p:val>
                                            <p:strVal val="#ppt_y"/>
                                          </p:val>
                                        </p:tav>
                                      </p:tavLst>
                                    </p:anim>
                                  </p:childTnLst>
                                </p:cTn>
                              </p:par>
                            </p:childTnLst>
                          </p:cTn>
                        </p:par>
                        <p:par>
                          <p:cTn id="189" fill="hold">
                            <p:stCondLst>
                              <p:cond delay="37000"/>
                            </p:stCondLst>
                            <p:childTnLst>
                              <p:par>
                                <p:cTn id="190" presetID="2" presetClass="entr" presetSubtype="4" fill="hold" grpId="38" nodeType="afterEffect">
                                  <p:stCondLst>
                                    <p:cond delay="0"/>
                                  </p:stCondLst>
                                  <p:iterate>
                                    <p:tmAbs val="0"/>
                                  </p:iterate>
                                  <p:childTnLst>
                                    <p:set>
                                      <p:cBhvr>
                                        <p:cTn id="191" fill="hold"/>
                                        <p:tgtEl>
                                          <p:spTgt spid="1992"/>
                                        </p:tgtEl>
                                        <p:attrNameLst>
                                          <p:attrName>style.visibility</p:attrName>
                                        </p:attrNameLst>
                                      </p:cBhvr>
                                      <p:to>
                                        <p:strVal val="visible"/>
                                      </p:to>
                                    </p:set>
                                    <p:anim calcmode="lin" valueType="num">
                                      <p:cBhvr>
                                        <p:cTn id="192" dur="1000" fill="hold"/>
                                        <p:tgtEl>
                                          <p:spTgt spid="1992"/>
                                        </p:tgtEl>
                                        <p:attrNameLst>
                                          <p:attrName>ppt_x</p:attrName>
                                        </p:attrNameLst>
                                      </p:cBhvr>
                                      <p:tavLst>
                                        <p:tav tm="0">
                                          <p:val>
                                            <p:strVal val="#ppt_x"/>
                                          </p:val>
                                        </p:tav>
                                        <p:tav tm="100000">
                                          <p:val>
                                            <p:strVal val="#ppt_x"/>
                                          </p:val>
                                        </p:tav>
                                      </p:tavLst>
                                    </p:anim>
                                    <p:anim calcmode="lin" valueType="num">
                                      <p:cBhvr>
                                        <p:cTn id="193" dur="1000" fill="hold"/>
                                        <p:tgtEl>
                                          <p:spTgt spid="1992"/>
                                        </p:tgtEl>
                                        <p:attrNameLst>
                                          <p:attrName>ppt_y</p:attrName>
                                        </p:attrNameLst>
                                      </p:cBhvr>
                                      <p:tavLst>
                                        <p:tav tm="0">
                                          <p:val>
                                            <p:strVal val="1+#ppt_h/2"/>
                                          </p:val>
                                        </p:tav>
                                        <p:tav tm="100000">
                                          <p:val>
                                            <p:strVal val="#ppt_y"/>
                                          </p:val>
                                        </p:tav>
                                      </p:tavLst>
                                    </p:anim>
                                  </p:childTnLst>
                                </p:cTn>
                              </p:par>
                            </p:childTnLst>
                          </p:cTn>
                        </p:par>
                        <p:par>
                          <p:cTn id="194" fill="hold">
                            <p:stCondLst>
                              <p:cond delay="38000"/>
                            </p:stCondLst>
                            <p:childTnLst>
                              <p:par>
                                <p:cTn id="195" presetID="2" presetClass="entr" presetSubtype="4" fill="hold" grpId="39" nodeType="afterEffect">
                                  <p:stCondLst>
                                    <p:cond delay="0"/>
                                  </p:stCondLst>
                                  <p:iterate>
                                    <p:tmAbs val="0"/>
                                  </p:iterate>
                                  <p:childTnLst>
                                    <p:set>
                                      <p:cBhvr>
                                        <p:cTn id="196" fill="hold"/>
                                        <p:tgtEl>
                                          <p:spTgt spid="1993"/>
                                        </p:tgtEl>
                                        <p:attrNameLst>
                                          <p:attrName>style.visibility</p:attrName>
                                        </p:attrNameLst>
                                      </p:cBhvr>
                                      <p:to>
                                        <p:strVal val="visible"/>
                                      </p:to>
                                    </p:set>
                                    <p:anim calcmode="lin" valueType="num">
                                      <p:cBhvr>
                                        <p:cTn id="197" dur="1000" fill="hold"/>
                                        <p:tgtEl>
                                          <p:spTgt spid="1993"/>
                                        </p:tgtEl>
                                        <p:attrNameLst>
                                          <p:attrName>ppt_x</p:attrName>
                                        </p:attrNameLst>
                                      </p:cBhvr>
                                      <p:tavLst>
                                        <p:tav tm="0">
                                          <p:val>
                                            <p:strVal val="#ppt_x"/>
                                          </p:val>
                                        </p:tav>
                                        <p:tav tm="100000">
                                          <p:val>
                                            <p:strVal val="#ppt_x"/>
                                          </p:val>
                                        </p:tav>
                                      </p:tavLst>
                                    </p:anim>
                                    <p:anim calcmode="lin" valueType="num">
                                      <p:cBhvr>
                                        <p:cTn id="198" dur="1000" fill="hold"/>
                                        <p:tgtEl>
                                          <p:spTgt spid="1993"/>
                                        </p:tgtEl>
                                        <p:attrNameLst>
                                          <p:attrName>ppt_y</p:attrName>
                                        </p:attrNameLst>
                                      </p:cBhvr>
                                      <p:tavLst>
                                        <p:tav tm="0">
                                          <p:val>
                                            <p:strVal val="1+#ppt_h/2"/>
                                          </p:val>
                                        </p:tav>
                                        <p:tav tm="100000">
                                          <p:val>
                                            <p:strVal val="#ppt_y"/>
                                          </p:val>
                                        </p:tav>
                                      </p:tavLst>
                                    </p:anim>
                                  </p:childTnLst>
                                </p:cTn>
                              </p:par>
                            </p:childTnLst>
                          </p:cTn>
                        </p:par>
                        <p:par>
                          <p:cTn id="199" fill="hold">
                            <p:stCondLst>
                              <p:cond delay="39000"/>
                            </p:stCondLst>
                            <p:childTnLst>
                              <p:par>
                                <p:cTn id="200" presetID="2" presetClass="entr" presetSubtype="4" fill="hold" grpId="40" nodeType="afterEffect">
                                  <p:stCondLst>
                                    <p:cond delay="0"/>
                                  </p:stCondLst>
                                  <p:iterate>
                                    <p:tmAbs val="0"/>
                                  </p:iterate>
                                  <p:childTnLst>
                                    <p:set>
                                      <p:cBhvr>
                                        <p:cTn id="201" fill="hold"/>
                                        <p:tgtEl>
                                          <p:spTgt spid="1994"/>
                                        </p:tgtEl>
                                        <p:attrNameLst>
                                          <p:attrName>style.visibility</p:attrName>
                                        </p:attrNameLst>
                                      </p:cBhvr>
                                      <p:to>
                                        <p:strVal val="visible"/>
                                      </p:to>
                                    </p:set>
                                    <p:anim calcmode="lin" valueType="num">
                                      <p:cBhvr>
                                        <p:cTn id="202" dur="1000" fill="hold"/>
                                        <p:tgtEl>
                                          <p:spTgt spid="1994"/>
                                        </p:tgtEl>
                                        <p:attrNameLst>
                                          <p:attrName>ppt_x</p:attrName>
                                        </p:attrNameLst>
                                      </p:cBhvr>
                                      <p:tavLst>
                                        <p:tav tm="0">
                                          <p:val>
                                            <p:strVal val="#ppt_x"/>
                                          </p:val>
                                        </p:tav>
                                        <p:tav tm="100000">
                                          <p:val>
                                            <p:strVal val="#ppt_x"/>
                                          </p:val>
                                        </p:tav>
                                      </p:tavLst>
                                    </p:anim>
                                    <p:anim calcmode="lin" valueType="num">
                                      <p:cBhvr>
                                        <p:cTn id="203" dur="1000" fill="hold"/>
                                        <p:tgtEl>
                                          <p:spTgt spid="1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 grpId="3" animBg="1" advAuto="0"/>
      <p:bldP spid="1901" grpId="6" animBg="1" advAuto="0"/>
      <p:bldP spid="1902" grpId="5" animBg="1" advAuto="0"/>
      <p:bldP spid="1903" grpId="7" animBg="1" advAuto="0"/>
      <p:bldP spid="1904" grpId="8" animBg="1" advAuto="0"/>
      <p:bldP spid="1905" grpId="9" animBg="1" advAuto="0"/>
      <p:bldP spid="1906" grpId="10" animBg="1" advAuto="0"/>
      <p:bldP spid="1907" grpId="11" animBg="1" advAuto="0"/>
      <p:bldP spid="1908" grpId="12" animBg="1" advAuto="0"/>
      <p:bldP spid="1909" grpId="13" animBg="1" advAuto="0"/>
      <p:bldP spid="1910" grpId="14" animBg="1" advAuto="0"/>
      <p:bldP spid="1911" grpId="15" animBg="1" advAuto="0"/>
      <p:bldP spid="1912" grpId="16" animBg="1" advAuto="0"/>
      <p:bldP spid="1913" grpId="17" animBg="1" advAuto="0"/>
      <p:bldP spid="1914" grpId="18" animBg="1" advAuto="0"/>
      <p:bldP spid="1915" grpId="19" animBg="1" advAuto="0"/>
      <p:bldP spid="1916" grpId="20" animBg="1" advAuto="0"/>
      <p:bldP spid="1917" grpId="21" animBg="1" advAuto="0"/>
      <p:bldP spid="1918" grpId="22" animBg="1" advAuto="0"/>
      <p:bldP spid="1919" grpId="23" animBg="1" advAuto="0"/>
      <p:bldP spid="1920" grpId="24" animBg="1" advAuto="0"/>
      <p:bldP spid="1921" grpId="25" animBg="1" advAuto="0"/>
      <p:bldP spid="1922" grpId="26" animBg="1" advAuto="0"/>
      <p:bldP spid="1923" grpId="27" animBg="1" advAuto="0"/>
      <p:bldP spid="1924" grpId="28" animBg="1" advAuto="0"/>
      <p:bldP spid="1980" grpId="4" animBg="1" advAuto="0"/>
      <p:bldP spid="1981" grpId="29" animBg="1" advAuto="0"/>
      <p:bldP spid="1982" grpId="30" animBg="1" advAuto="0"/>
      <p:bldP spid="1983" grpId="31" animBg="1" advAuto="0"/>
      <p:bldP spid="1984" grpId="32" animBg="1" advAuto="0"/>
      <p:bldP spid="1985" grpId="33" animBg="1" advAuto="0"/>
      <p:bldP spid="1986" grpId="34" animBg="1" advAuto="0"/>
      <p:bldP spid="1987" grpId="36" animBg="1" advAuto="0"/>
      <p:bldP spid="1988" grpId="35" animBg="1" advAuto="0"/>
      <p:bldP spid="1989" grpId="1" animBg="1" advAuto="0"/>
      <p:bldP spid="1990" grpId="2" animBg="1" advAuto="0"/>
      <p:bldP spid="1991" grpId="37" animBg="1" advAuto="0"/>
      <p:bldP spid="1992" grpId="38" animBg="1" advAuto="0"/>
      <p:bldP spid="1993" grpId="39" animBg="1" advAuto="0"/>
      <p:bldP spid="1994" grpId="4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 name="9Slide.vn 1"/>
          <p:cNvSpPr txBox="1">
            <a:spLocks noGrp="1"/>
          </p:cNvSpPr>
          <p:nvPr>
            <p:ph type="title"/>
          </p:nvPr>
        </p:nvSpPr>
        <p:spPr>
          <a:prstGeom prst="rect">
            <a:avLst/>
          </a:prstGeom>
        </p:spPr>
        <p:txBody>
          <a:bodyPr/>
          <a:lstStyle>
            <a:lvl1pPr>
              <a:defRPr>
                <a:solidFill>
                  <a:schemeClr val="accent6"/>
                </a:solidFill>
              </a:defRPr>
            </a:lvl1pPr>
          </a:lstStyle>
          <a:p>
            <a:r>
              <a:t>Case In Asia</a:t>
            </a:r>
          </a:p>
        </p:txBody>
      </p:sp>
      <p:grpSp>
        <p:nvGrpSpPr>
          <p:cNvPr id="2181" name="9Slide.vn 2"/>
          <p:cNvGrpSpPr/>
          <p:nvPr/>
        </p:nvGrpSpPr>
        <p:grpSpPr>
          <a:xfrm>
            <a:off x="7766798" y="3932528"/>
            <a:ext cx="8904927" cy="8451567"/>
            <a:chOff x="0" y="0"/>
            <a:chExt cx="8904926" cy="8451566"/>
          </a:xfrm>
          <a:solidFill>
            <a:srgbClr val="EAEAEA"/>
          </a:solidFill>
        </p:grpSpPr>
        <p:sp>
          <p:nvSpPr>
            <p:cNvPr id="1997" name="9Slide.vn 3"/>
            <p:cNvSpPr/>
            <p:nvPr/>
          </p:nvSpPr>
          <p:spPr>
            <a:xfrm>
              <a:off x="549859" y="4637369"/>
              <a:ext cx="1602982" cy="1495509"/>
            </a:xfrm>
            <a:custGeom>
              <a:avLst/>
              <a:gdLst/>
              <a:ahLst/>
              <a:cxnLst>
                <a:cxn ang="0">
                  <a:pos x="wd2" y="hd2"/>
                </a:cxn>
                <a:cxn ang="5400000">
                  <a:pos x="wd2" y="hd2"/>
                </a:cxn>
                <a:cxn ang="10800000">
                  <a:pos x="wd2" y="hd2"/>
                </a:cxn>
                <a:cxn ang="16200000">
                  <a:pos x="wd2" y="hd2"/>
                </a:cxn>
              </a:cxnLst>
              <a:rect l="0" t="0" r="r" b="b"/>
              <a:pathLst>
                <a:path w="21600" h="21600" extrusionOk="0">
                  <a:moveTo>
                    <a:pt x="21067" y="12907"/>
                  </a:moveTo>
                  <a:cubicBezTo>
                    <a:pt x="21600" y="13698"/>
                    <a:pt x="21600" y="13698"/>
                    <a:pt x="21600" y="13698"/>
                  </a:cubicBezTo>
                  <a:cubicBezTo>
                    <a:pt x="20000" y="16332"/>
                    <a:pt x="20000" y="16332"/>
                    <a:pt x="20000" y="16332"/>
                  </a:cubicBezTo>
                  <a:cubicBezTo>
                    <a:pt x="17867" y="17385"/>
                    <a:pt x="17867" y="17385"/>
                    <a:pt x="17867" y="17385"/>
                  </a:cubicBezTo>
                  <a:cubicBezTo>
                    <a:pt x="14667" y="17649"/>
                    <a:pt x="14667" y="17649"/>
                    <a:pt x="14667" y="17649"/>
                  </a:cubicBezTo>
                  <a:cubicBezTo>
                    <a:pt x="12800" y="21600"/>
                    <a:pt x="12800" y="21600"/>
                    <a:pt x="12800" y="21600"/>
                  </a:cubicBezTo>
                  <a:cubicBezTo>
                    <a:pt x="12800" y="21600"/>
                    <a:pt x="12533" y="21337"/>
                    <a:pt x="12533" y="21337"/>
                  </a:cubicBezTo>
                  <a:cubicBezTo>
                    <a:pt x="12533" y="21337"/>
                    <a:pt x="12533" y="21073"/>
                    <a:pt x="12267" y="20810"/>
                  </a:cubicBezTo>
                  <a:cubicBezTo>
                    <a:pt x="12267" y="20810"/>
                    <a:pt x="12000" y="20546"/>
                    <a:pt x="12000" y="20546"/>
                  </a:cubicBezTo>
                  <a:cubicBezTo>
                    <a:pt x="11733" y="20546"/>
                    <a:pt x="11200" y="20283"/>
                    <a:pt x="10933" y="20283"/>
                  </a:cubicBezTo>
                  <a:cubicBezTo>
                    <a:pt x="10933" y="20283"/>
                    <a:pt x="10667" y="20283"/>
                    <a:pt x="10400" y="20020"/>
                  </a:cubicBezTo>
                  <a:cubicBezTo>
                    <a:pt x="10400" y="20020"/>
                    <a:pt x="10400" y="20020"/>
                    <a:pt x="10400" y="20020"/>
                  </a:cubicBezTo>
                  <a:cubicBezTo>
                    <a:pt x="10133" y="20020"/>
                    <a:pt x="10133" y="20020"/>
                    <a:pt x="10133" y="20020"/>
                  </a:cubicBezTo>
                  <a:cubicBezTo>
                    <a:pt x="9867" y="20020"/>
                    <a:pt x="9867" y="20020"/>
                    <a:pt x="9600" y="20020"/>
                  </a:cubicBezTo>
                  <a:cubicBezTo>
                    <a:pt x="9600" y="20020"/>
                    <a:pt x="9600" y="20020"/>
                    <a:pt x="9333" y="20020"/>
                  </a:cubicBezTo>
                  <a:cubicBezTo>
                    <a:pt x="9333" y="20020"/>
                    <a:pt x="9333" y="19756"/>
                    <a:pt x="9333" y="19756"/>
                  </a:cubicBezTo>
                  <a:cubicBezTo>
                    <a:pt x="9333" y="19756"/>
                    <a:pt x="9333" y="19756"/>
                    <a:pt x="9333" y="19756"/>
                  </a:cubicBezTo>
                  <a:cubicBezTo>
                    <a:pt x="9333" y="19756"/>
                    <a:pt x="9333" y="19756"/>
                    <a:pt x="9067" y="19756"/>
                  </a:cubicBezTo>
                  <a:cubicBezTo>
                    <a:pt x="9067" y="19493"/>
                    <a:pt x="9067" y="19493"/>
                    <a:pt x="9067" y="19493"/>
                  </a:cubicBezTo>
                  <a:cubicBezTo>
                    <a:pt x="9067" y="19493"/>
                    <a:pt x="9067" y="19493"/>
                    <a:pt x="9067" y="19493"/>
                  </a:cubicBezTo>
                  <a:cubicBezTo>
                    <a:pt x="8800" y="19756"/>
                    <a:pt x="8800" y="19756"/>
                    <a:pt x="8800" y="19756"/>
                  </a:cubicBezTo>
                  <a:cubicBezTo>
                    <a:pt x="8800" y="19756"/>
                    <a:pt x="8800" y="19756"/>
                    <a:pt x="8800" y="20020"/>
                  </a:cubicBezTo>
                  <a:cubicBezTo>
                    <a:pt x="8800" y="20020"/>
                    <a:pt x="8533" y="20020"/>
                    <a:pt x="8533" y="20020"/>
                  </a:cubicBezTo>
                  <a:cubicBezTo>
                    <a:pt x="8533" y="20020"/>
                    <a:pt x="8533" y="20020"/>
                    <a:pt x="8533" y="20283"/>
                  </a:cubicBezTo>
                  <a:cubicBezTo>
                    <a:pt x="8533" y="20283"/>
                    <a:pt x="8533" y="20283"/>
                    <a:pt x="8533" y="20283"/>
                  </a:cubicBezTo>
                  <a:cubicBezTo>
                    <a:pt x="8533" y="20546"/>
                    <a:pt x="8533" y="20546"/>
                    <a:pt x="8533" y="20546"/>
                  </a:cubicBezTo>
                  <a:cubicBezTo>
                    <a:pt x="8533" y="20546"/>
                    <a:pt x="8800" y="20546"/>
                    <a:pt x="8800" y="20546"/>
                  </a:cubicBezTo>
                  <a:cubicBezTo>
                    <a:pt x="8800" y="20546"/>
                    <a:pt x="8800" y="20810"/>
                    <a:pt x="8800" y="20810"/>
                  </a:cubicBezTo>
                  <a:cubicBezTo>
                    <a:pt x="8800" y="20810"/>
                    <a:pt x="8800" y="20810"/>
                    <a:pt x="8800" y="21073"/>
                  </a:cubicBezTo>
                  <a:cubicBezTo>
                    <a:pt x="8800" y="21073"/>
                    <a:pt x="8800" y="21073"/>
                    <a:pt x="8533" y="21073"/>
                  </a:cubicBezTo>
                  <a:cubicBezTo>
                    <a:pt x="8533" y="21073"/>
                    <a:pt x="8533" y="20810"/>
                    <a:pt x="8533" y="21073"/>
                  </a:cubicBezTo>
                  <a:cubicBezTo>
                    <a:pt x="8533" y="21073"/>
                    <a:pt x="8267" y="21073"/>
                    <a:pt x="8267" y="21073"/>
                  </a:cubicBezTo>
                  <a:cubicBezTo>
                    <a:pt x="8267" y="21073"/>
                    <a:pt x="8267" y="21073"/>
                    <a:pt x="8267" y="21337"/>
                  </a:cubicBezTo>
                  <a:cubicBezTo>
                    <a:pt x="8267" y="21337"/>
                    <a:pt x="8267" y="21337"/>
                    <a:pt x="8267" y="21337"/>
                  </a:cubicBezTo>
                  <a:cubicBezTo>
                    <a:pt x="8267" y="21337"/>
                    <a:pt x="8267" y="21073"/>
                    <a:pt x="8267" y="21073"/>
                  </a:cubicBezTo>
                  <a:cubicBezTo>
                    <a:pt x="8000" y="21073"/>
                    <a:pt x="8000" y="20810"/>
                    <a:pt x="8000" y="20810"/>
                  </a:cubicBezTo>
                  <a:cubicBezTo>
                    <a:pt x="8000" y="20546"/>
                    <a:pt x="8000" y="20546"/>
                    <a:pt x="8000" y="20283"/>
                  </a:cubicBezTo>
                  <a:cubicBezTo>
                    <a:pt x="8000" y="20283"/>
                    <a:pt x="7733" y="20283"/>
                    <a:pt x="7733" y="20283"/>
                  </a:cubicBezTo>
                  <a:cubicBezTo>
                    <a:pt x="7733" y="20283"/>
                    <a:pt x="7733" y="20020"/>
                    <a:pt x="7733" y="20020"/>
                  </a:cubicBezTo>
                  <a:cubicBezTo>
                    <a:pt x="7733" y="20020"/>
                    <a:pt x="7733" y="19756"/>
                    <a:pt x="7733" y="19756"/>
                  </a:cubicBezTo>
                  <a:cubicBezTo>
                    <a:pt x="7733" y="19756"/>
                    <a:pt x="7467" y="19493"/>
                    <a:pt x="7467" y="19493"/>
                  </a:cubicBezTo>
                  <a:cubicBezTo>
                    <a:pt x="7467" y="19493"/>
                    <a:pt x="7200" y="19229"/>
                    <a:pt x="7200" y="19229"/>
                  </a:cubicBezTo>
                  <a:cubicBezTo>
                    <a:pt x="7200" y="19229"/>
                    <a:pt x="7200" y="18966"/>
                    <a:pt x="7200" y="18966"/>
                  </a:cubicBezTo>
                  <a:cubicBezTo>
                    <a:pt x="7200" y="18966"/>
                    <a:pt x="7200" y="18702"/>
                    <a:pt x="6933" y="18702"/>
                  </a:cubicBezTo>
                  <a:cubicBezTo>
                    <a:pt x="6933" y="18702"/>
                    <a:pt x="6933" y="18702"/>
                    <a:pt x="6933" y="18702"/>
                  </a:cubicBezTo>
                  <a:cubicBezTo>
                    <a:pt x="6933" y="18439"/>
                    <a:pt x="6933" y="18439"/>
                    <a:pt x="6933" y="18176"/>
                  </a:cubicBezTo>
                  <a:cubicBezTo>
                    <a:pt x="6667" y="18176"/>
                    <a:pt x="6667" y="17912"/>
                    <a:pt x="6667" y="17912"/>
                  </a:cubicBezTo>
                  <a:cubicBezTo>
                    <a:pt x="6667" y="17912"/>
                    <a:pt x="6667" y="17649"/>
                    <a:pt x="6667" y="17649"/>
                  </a:cubicBezTo>
                  <a:cubicBezTo>
                    <a:pt x="6667" y="17385"/>
                    <a:pt x="6400" y="17122"/>
                    <a:pt x="6400" y="17122"/>
                  </a:cubicBezTo>
                  <a:cubicBezTo>
                    <a:pt x="6400" y="16859"/>
                    <a:pt x="6400" y="16859"/>
                    <a:pt x="6400" y="16595"/>
                  </a:cubicBezTo>
                  <a:cubicBezTo>
                    <a:pt x="6133" y="16595"/>
                    <a:pt x="6133" y="16332"/>
                    <a:pt x="6133" y="16332"/>
                  </a:cubicBezTo>
                  <a:cubicBezTo>
                    <a:pt x="6133" y="16332"/>
                    <a:pt x="5867" y="16332"/>
                    <a:pt x="5867" y="16332"/>
                  </a:cubicBezTo>
                  <a:cubicBezTo>
                    <a:pt x="5867" y="16332"/>
                    <a:pt x="5600" y="16068"/>
                    <a:pt x="5600" y="16068"/>
                  </a:cubicBezTo>
                  <a:cubicBezTo>
                    <a:pt x="5600" y="16068"/>
                    <a:pt x="5600" y="15805"/>
                    <a:pt x="5600" y="15805"/>
                  </a:cubicBezTo>
                  <a:cubicBezTo>
                    <a:pt x="5600" y="15805"/>
                    <a:pt x="5333" y="15805"/>
                    <a:pt x="5333" y="15805"/>
                  </a:cubicBezTo>
                  <a:cubicBezTo>
                    <a:pt x="5333" y="15805"/>
                    <a:pt x="5333" y="15805"/>
                    <a:pt x="5333" y="15805"/>
                  </a:cubicBezTo>
                  <a:cubicBezTo>
                    <a:pt x="5067" y="15805"/>
                    <a:pt x="5067" y="15541"/>
                    <a:pt x="5067" y="15541"/>
                  </a:cubicBezTo>
                  <a:cubicBezTo>
                    <a:pt x="5067" y="15541"/>
                    <a:pt x="5067" y="15541"/>
                    <a:pt x="5067" y="15541"/>
                  </a:cubicBezTo>
                  <a:cubicBezTo>
                    <a:pt x="5067" y="15278"/>
                    <a:pt x="5067" y="15278"/>
                    <a:pt x="4800" y="15015"/>
                  </a:cubicBezTo>
                  <a:cubicBezTo>
                    <a:pt x="4800" y="15015"/>
                    <a:pt x="4800" y="15015"/>
                    <a:pt x="4800" y="15015"/>
                  </a:cubicBezTo>
                  <a:cubicBezTo>
                    <a:pt x="4800" y="14751"/>
                    <a:pt x="4533" y="14751"/>
                    <a:pt x="4533" y="14751"/>
                  </a:cubicBezTo>
                  <a:cubicBezTo>
                    <a:pt x="4533" y="14488"/>
                    <a:pt x="4533" y="14488"/>
                    <a:pt x="4533" y="14224"/>
                  </a:cubicBezTo>
                  <a:cubicBezTo>
                    <a:pt x="4533" y="14224"/>
                    <a:pt x="4533" y="14224"/>
                    <a:pt x="4533" y="14224"/>
                  </a:cubicBezTo>
                  <a:cubicBezTo>
                    <a:pt x="4533" y="13961"/>
                    <a:pt x="4533" y="13961"/>
                    <a:pt x="4533" y="13961"/>
                  </a:cubicBezTo>
                  <a:cubicBezTo>
                    <a:pt x="4533" y="13698"/>
                    <a:pt x="4533" y="13698"/>
                    <a:pt x="4533" y="13698"/>
                  </a:cubicBezTo>
                  <a:cubicBezTo>
                    <a:pt x="4533" y="13434"/>
                    <a:pt x="4267" y="13434"/>
                    <a:pt x="4267" y="13434"/>
                  </a:cubicBezTo>
                  <a:cubicBezTo>
                    <a:pt x="4267" y="13171"/>
                    <a:pt x="4267" y="13171"/>
                    <a:pt x="4267" y="13171"/>
                  </a:cubicBezTo>
                  <a:cubicBezTo>
                    <a:pt x="4267" y="12907"/>
                    <a:pt x="4267" y="12907"/>
                    <a:pt x="4267" y="12644"/>
                  </a:cubicBezTo>
                  <a:cubicBezTo>
                    <a:pt x="4267" y="12644"/>
                    <a:pt x="4267" y="12644"/>
                    <a:pt x="4267" y="12380"/>
                  </a:cubicBezTo>
                  <a:cubicBezTo>
                    <a:pt x="4267" y="12380"/>
                    <a:pt x="4267" y="12380"/>
                    <a:pt x="4267" y="12380"/>
                  </a:cubicBezTo>
                  <a:cubicBezTo>
                    <a:pt x="4000" y="12117"/>
                    <a:pt x="4000" y="12117"/>
                    <a:pt x="4000" y="12117"/>
                  </a:cubicBezTo>
                  <a:cubicBezTo>
                    <a:pt x="4000" y="12117"/>
                    <a:pt x="4000" y="11854"/>
                    <a:pt x="3733" y="11854"/>
                  </a:cubicBezTo>
                  <a:cubicBezTo>
                    <a:pt x="3733" y="11854"/>
                    <a:pt x="3733" y="11854"/>
                    <a:pt x="3733" y="11590"/>
                  </a:cubicBezTo>
                  <a:cubicBezTo>
                    <a:pt x="3733" y="11590"/>
                    <a:pt x="3733" y="11327"/>
                    <a:pt x="3733" y="11327"/>
                  </a:cubicBezTo>
                  <a:cubicBezTo>
                    <a:pt x="3733" y="11327"/>
                    <a:pt x="3467" y="11327"/>
                    <a:pt x="3467" y="11063"/>
                  </a:cubicBezTo>
                  <a:cubicBezTo>
                    <a:pt x="3467" y="11063"/>
                    <a:pt x="3200" y="11063"/>
                    <a:pt x="3200" y="11063"/>
                  </a:cubicBezTo>
                  <a:cubicBezTo>
                    <a:pt x="3200" y="11063"/>
                    <a:pt x="3200" y="11063"/>
                    <a:pt x="3200" y="11063"/>
                  </a:cubicBezTo>
                  <a:cubicBezTo>
                    <a:pt x="3200" y="11063"/>
                    <a:pt x="3200" y="11063"/>
                    <a:pt x="3200" y="11063"/>
                  </a:cubicBezTo>
                  <a:cubicBezTo>
                    <a:pt x="3200" y="10800"/>
                    <a:pt x="2933" y="10800"/>
                    <a:pt x="2933" y="10800"/>
                  </a:cubicBezTo>
                  <a:cubicBezTo>
                    <a:pt x="2933" y="10800"/>
                    <a:pt x="2933" y="10537"/>
                    <a:pt x="2667" y="10537"/>
                  </a:cubicBezTo>
                  <a:cubicBezTo>
                    <a:pt x="2667" y="10537"/>
                    <a:pt x="2667" y="10273"/>
                    <a:pt x="2667" y="10273"/>
                  </a:cubicBezTo>
                  <a:cubicBezTo>
                    <a:pt x="2667" y="10273"/>
                    <a:pt x="2667" y="10273"/>
                    <a:pt x="2667" y="10010"/>
                  </a:cubicBezTo>
                  <a:cubicBezTo>
                    <a:pt x="2667" y="10010"/>
                    <a:pt x="2667" y="9746"/>
                    <a:pt x="2667" y="9746"/>
                  </a:cubicBezTo>
                  <a:cubicBezTo>
                    <a:pt x="2667" y="9746"/>
                    <a:pt x="2667" y="9746"/>
                    <a:pt x="2400" y="9483"/>
                  </a:cubicBezTo>
                  <a:cubicBezTo>
                    <a:pt x="2400" y="9483"/>
                    <a:pt x="2400" y="9220"/>
                    <a:pt x="2133" y="9220"/>
                  </a:cubicBezTo>
                  <a:cubicBezTo>
                    <a:pt x="2133" y="9220"/>
                    <a:pt x="2133" y="8956"/>
                    <a:pt x="2133" y="8693"/>
                  </a:cubicBezTo>
                  <a:cubicBezTo>
                    <a:pt x="1867" y="8693"/>
                    <a:pt x="1867" y="8429"/>
                    <a:pt x="1867" y="8429"/>
                  </a:cubicBezTo>
                  <a:cubicBezTo>
                    <a:pt x="1867" y="8166"/>
                    <a:pt x="1600" y="8166"/>
                    <a:pt x="1600" y="7902"/>
                  </a:cubicBezTo>
                  <a:cubicBezTo>
                    <a:pt x="1600" y="7902"/>
                    <a:pt x="1600" y="7639"/>
                    <a:pt x="1600" y="7639"/>
                  </a:cubicBezTo>
                  <a:cubicBezTo>
                    <a:pt x="1600" y="7639"/>
                    <a:pt x="1333" y="7376"/>
                    <a:pt x="1333" y="7376"/>
                  </a:cubicBezTo>
                  <a:cubicBezTo>
                    <a:pt x="1333" y="7376"/>
                    <a:pt x="1333" y="7376"/>
                    <a:pt x="1333" y="7376"/>
                  </a:cubicBezTo>
                  <a:cubicBezTo>
                    <a:pt x="1333" y="7112"/>
                    <a:pt x="1067" y="7112"/>
                    <a:pt x="1067" y="6849"/>
                  </a:cubicBezTo>
                  <a:cubicBezTo>
                    <a:pt x="1067" y="6849"/>
                    <a:pt x="1067" y="6849"/>
                    <a:pt x="1067" y="6585"/>
                  </a:cubicBezTo>
                  <a:cubicBezTo>
                    <a:pt x="800" y="6585"/>
                    <a:pt x="800" y="6585"/>
                    <a:pt x="800" y="6322"/>
                  </a:cubicBezTo>
                  <a:cubicBezTo>
                    <a:pt x="800" y="6322"/>
                    <a:pt x="800" y="6059"/>
                    <a:pt x="800" y="6059"/>
                  </a:cubicBezTo>
                  <a:cubicBezTo>
                    <a:pt x="800" y="6059"/>
                    <a:pt x="800" y="6059"/>
                    <a:pt x="800" y="6059"/>
                  </a:cubicBezTo>
                  <a:cubicBezTo>
                    <a:pt x="800" y="5795"/>
                    <a:pt x="533" y="6059"/>
                    <a:pt x="533" y="6059"/>
                  </a:cubicBezTo>
                  <a:cubicBezTo>
                    <a:pt x="533" y="6059"/>
                    <a:pt x="533" y="5795"/>
                    <a:pt x="533" y="5795"/>
                  </a:cubicBezTo>
                  <a:cubicBezTo>
                    <a:pt x="267" y="5795"/>
                    <a:pt x="267" y="5795"/>
                    <a:pt x="267" y="6059"/>
                  </a:cubicBezTo>
                  <a:cubicBezTo>
                    <a:pt x="267" y="6059"/>
                    <a:pt x="267" y="6059"/>
                    <a:pt x="267" y="6059"/>
                  </a:cubicBezTo>
                  <a:cubicBezTo>
                    <a:pt x="267" y="6059"/>
                    <a:pt x="267" y="6059"/>
                    <a:pt x="267" y="6059"/>
                  </a:cubicBezTo>
                  <a:cubicBezTo>
                    <a:pt x="0" y="6059"/>
                    <a:pt x="0" y="5795"/>
                    <a:pt x="0" y="5795"/>
                  </a:cubicBezTo>
                  <a:cubicBezTo>
                    <a:pt x="0" y="5795"/>
                    <a:pt x="267" y="5795"/>
                    <a:pt x="267" y="5795"/>
                  </a:cubicBezTo>
                  <a:cubicBezTo>
                    <a:pt x="267" y="5532"/>
                    <a:pt x="267" y="5532"/>
                    <a:pt x="267" y="5532"/>
                  </a:cubicBezTo>
                  <a:cubicBezTo>
                    <a:pt x="267" y="5532"/>
                    <a:pt x="267" y="5268"/>
                    <a:pt x="267" y="5268"/>
                  </a:cubicBezTo>
                  <a:cubicBezTo>
                    <a:pt x="267" y="5268"/>
                    <a:pt x="267" y="5005"/>
                    <a:pt x="267" y="5005"/>
                  </a:cubicBezTo>
                  <a:cubicBezTo>
                    <a:pt x="267" y="5005"/>
                    <a:pt x="267" y="4741"/>
                    <a:pt x="267" y="4741"/>
                  </a:cubicBezTo>
                  <a:cubicBezTo>
                    <a:pt x="267" y="4741"/>
                    <a:pt x="267" y="4478"/>
                    <a:pt x="267" y="4478"/>
                  </a:cubicBezTo>
                  <a:cubicBezTo>
                    <a:pt x="533" y="4478"/>
                    <a:pt x="533" y="4478"/>
                    <a:pt x="533" y="4478"/>
                  </a:cubicBezTo>
                  <a:cubicBezTo>
                    <a:pt x="533" y="4478"/>
                    <a:pt x="533" y="4478"/>
                    <a:pt x="533" y="4478"/>
                  </a:cubicBezTo>
                  <a:cubicBezTo>
                    <a:pt x="1067" y="4478"/>
                    <a:pt x="1067" y="4478"/>
                    <a:pt x="1067" y="4478"/>
                  </a:cubicBezTo>
                  <a:cubicBezTo>
                    <a:pt x="1333" y="4215"/>
                    <a:pt x="1333" y="4215"/>
                    <a:pt x="1333" y="4215"/>
                  </a:cubicBezTo>
                  <a:cubicBezTo>
                    <a:pt x="1333" y="3951"/>
                    <a:pt x="1333" y="3951"/>
                    <a:pt x="1333" y="3951"/>
                  </a:cubicBezTo>
                  <a:cubicBezTo>
                    <a:pt x="1600" y="3951"/>
                    <a:pt x="1600" y="3951"/>
                    <a:pt x="1600" y="3951"/>
                  </a:cubicBezTo>
                  <a:cubicBezTo>
                    <a:pt x="1600" y="3688"/>
                    <a:pt x="1600" y="3688"/>
                    <a:pt x="1600" y="3688"/>
                  </a:cubicBezTo>
                  <a:cubicBezTo>
                    <a:pt x="1867" y="3424"/>
                    <a:pt x="1867" y="3424"/>
                    <a:pt x="1867" y="3424"/>
                  </a:cubicBezTo>
                  <a:cubicBezTo>
                    <a:pt x="2133" y="3424"/>
                    <a:pt x="2133" y="3424"/>
                    <a:pt x="2133" y="3424"/>
                  </a:cubicBezTo>
                  <a:cubicBezTo>
                    <a:pt x="2400" y="3424"/>
                    <a:pt x="2400" y="3424"/>
                    <a:pt x="2400" y="3424"/>
                  </a:cubicBezTo>
                  <a:cubicBezTo>
                    <a:pt x="2667" y="3424"/>
                    <a:pt x="2667" y="3424"/>
                    <a:pt x="2667" y="3424"/>
                  </a:cubicBezTo>
                  <a:cubicBezTo>
                    <a:pt x="2667" y="3424"/>
                    <a:pt x="2667" y="3424"/>
                    <a:pt x="2667" y="3424"/>
                  </a:cubicBezTo>
                  <a:cubicBezTo>
                    <a:pt x="2933" y="3161"/>
                    <a:pt x="2933" y="3161"/>
                    <a:pt x="2933" y="3161"/>
                  </a:cubicBezTo>
                  <a:cubicBezTo>
                    <a:pt x="3200" y="3161"/>
                    <a:pt x="3200" y="3161"/>
                    <a:pt x="3200" y="3161"/>
                  </a:cubicBezTo>
                  <a:cubicBezTo>
                    <a:pt x="3200" y="3161"/>
                    <a:pt x="3200" y="3161"/>
                    <a:pt x="3200" y="3161"/>
                  </a:cubicBezTo>
                  <a:cubicBezTo>
                    <a:pt x="3200" y="2898"/>
                    <a:pt x="3200" y="2898"/>
                    <a:pt x="3200" y="2898"/>
                  </a:cubicBezTo>
                  <a:cubicBezTo>
                    <a:pt x="2400" y="1317"/>
                    <a:pt x="2400" y="1317"/>
                    <a:pt x="2400" y="1317"/>
                  </a:cubicBezTo>
                  <a:cubicBezTo>
                    <a:pt x="2400" y="1317"/>
                    <a:pt x="2667" y="1054"/>
                    <a:pt x="2933" y="1054"/>
                  </a:cubicBezTo>
                  <a:cubicBezTo>
                    <a:pt x="3200" y="1054"/>
                    <a:pt x="3733" y="790"/>
                    <a:pt x="4000" y="790"/>
                  </a:cubicBezTo>
                  <a:cubicBezTo>
                    <a:pt x="4000" y="790"/>
                    <a:pt x="4267" y="790"/>
                    <a:pt x="4267" y="527"/>
                  </a:cubicBezTo>
                  <a:cubicBezTo>
                    <a:pt x="4533" y="527"/>
                    <a:pt x="4533" y="527"/>
                    <a:pt x="4800" y="527"/>
                  </a:cubicBezTo>
                  <a:cubicBezTo>
                    <a:pt x="4800" y="527"/>
                    <a:pt x="4800" y="263"/>
                    <a:pt x="4800" y="263"/>
                  </a:cubicBezTo>
                  <a:cubicBezTo>
                    <a:pt x="4800" y="263"/>
                    <a:pt x="4800" y="0"/>
                    <a:pt x="4800" y="0"/>
                  </a:cubicBezTo>
                  <a:cubicBezTo>
                    <a:pt x="4800" y="263"/>
                    <a:pt x="5067" y="263"/>
                    <a:pt x="5067" y="527"/>
                  </a:cubicBezTo>
                  <a:cubicBezTo>
                    <a:pt x="5067" y="527"/>
                    <a:pt x="5067" y="527"/>
                    <a:pt x="5333" y="527"/>
                  </a:cubicBezTo>
                  <a:cubicBezTo>
                    <a:pt x="5333" y="790"/>
                    <a:pt x="5333" y="790"/>
                    <a:pt x="5600" y="790"/>
                  </a:cubicBezTo>
                  <a:cubicBezTo>
                    <a:pt x="5600" y="790"/>
                    <a:pt x="5600" y="790"/>
                    <a:pt x="5867" y="790"/>
                  </a:cubicBezTo>
                  <a:cubicBezTo>
                    <a:pt x="5867" y="790"/>
                    <a:pt x="5867" y="790"/>
                    <a:pt x="6133" y="1054"/>
                  </a:cubicBezTo>
                  <a:cubicBezTo>
                    <a:pt x="6133" y="1054"/>
                    <a:pt x="6133" y="1317"/>
                    <a:pt x="6400" y="1317"/>
                  </a:cubicBezTo>
                  <a:cubicBezTo>
                    <a:pt x="6400" y="1317"/>
                    <a:pt x="6400" y="1317"/>
                    <a:pt x="6667" y="1580"/>
                  </a:cubicBezTo>
                  <a:cubicBezTo>
                    <a:pt x="6667" y="1580"/>
                    <a:pt x="6667" y="1580"/>
                    <a:pt x="6667" y="1580"/>
                  </a:cubicBezTo>
                  <a:cubicBezTo>
                    <a:pt x="6933" y="1844"/>
                    <a:pt x="7200" y="1844"/>
                    <a:pt x="7200" y="1844"/>
                  </a:cubicBezTo>
                  <a:cubicBezTo>
                    <a:pt x="7200" y="1844"/>
                    <a:pt x="7467" y="2107"/>
                    <a:pt x="7467" y="2107"/>
                  </a:cubicBezTo>
                  <a:cubicBezTo>
                    <a:pt x="7467" y="2107"/>
                    <a:pt x="7733" y="2107"/>
                    <a:pt x="7733" y="2371"/>
                  </a:cubicBezTo>
                  <a:cubicBezTo>
                    <a:pt x="8000" y="2371"/>
                    <a:pt x="8000" y="2634"/>
                    <a:pt x="8267" y="2898"/>
                  </a:cubicBezTo>
                  <a:cubicBezTo>
                    <a:pt x="8533" y="2898"/>
                    <a:pt x="8800" y="3161"/>
                    <a:pt x="8800" y="3424"/>
                  </a:cubicBezTo>
                  <a:cubicBezTo>
                    <a:pt x="9067" y="3424"/>
                    <a:pt x="9333" y="3951"/>
                    <a:pt x="9600" y="3951"/>
                  </a:cubicBezTo>
                  <a:cubicBezTo>
                    <a:pt x="9600" y="3951"/>
                    <a:pt x="9867" y="4215"/>
                    <a:pt x="9867" y="4215"/>
                  </a:cubicBezTo>
                  <a:cubicBezTo>
                    <a:pt x="10133" y="4215"/>
                    <a:pt x="10133" y="4215"/>
                    <a:pt x="10400" y="4478"/>
                  </a:cubicBezTo>
                  <a:cubicBezTo>
                    <a:pt x="10667" y="4478"/>
                    <a:pt x="10933" y="4478"/>
                    <a:pt x="10933" y="4478"/>
                  </a:cubicBezTo>
                  <a:cubicBezTo>
                    <a:pt x="11200" y="4478"/>
                    <a:pt x="11467" y="4478"/>
                    <a:pt x="11733" y="4478"/>
                  </a:cubicBezTo>
                  <a:cubicBezTo>
                    <a:pt x="11733" y="4478"/>
                    <a:pt x="12000" y="4478"/>
                    <a:pt x="12267" y="4478"/>
                  </a:cubicBezTo>
                  <a:cubicBezTo>
                    <a:pt x="12267" y="4478"/>
                    <a:pt x="12267" y="4478"/>
                    <a:pt x="12267" y="4215"/>
                  </a:cubicBezTo>
                  <a:cubicBezTo>
                    <a:pt x="12267" y="4478"/>
                    <a:pt x="12533" y="4478"/>
                    <a:pt x="12533" y="4478"/>
                  </a:cubicBezTo>
                  <a:cubicBezTo>
                    <a:pt x="12533" y="4478"/>
                    <a:pt x="12533" y="4478"/>
                    <a:pt x="12533" y="4741"/>
                  </a:cubicBezTo>
                  <a:cubicBezTo>
                    <a:pt x="12800" y="4741"/>
                    <a:pt x="12800" y="4741"/>
                    <a:pt x="12800" y="4741"/>
                  </a:cubicBezTo>
                  <a:cubicBezTo>
                    <a:pt x="12800" y="4741"/>
                    <a:pt x="13067" y="4741"/>
                    <a:pt x="13067" y="4741"/>
                  </a:cubicBezTo>
                  <a:cubicBezTo>
                    <a:pt x="13067" y="4741"/>
                    <a:pt x="13067" y="5005"/>
                    <a:pt x="13067" y="5005"/>
                  </a:cubicBezTo>
                  <a:cubicBezTo>
                    <a:pt x="13067" y="5005"/>
                    <a:pt x="13067" y="5268"/>
                    <a:pt x="13067" y="5268"/>
                  </a:cubicBezTo>
                  <a:cubicBezTo>
                    <a:pt x="13067" y="5268"/>
                    <a:pt x="13067" y="5268"/>
                    <a:pt x="13067" y="5268"/>
                  </a:cubicBezTo>
                  <a:cubicBezTo>
                    <a:pt x="13333" y="5268"/>
                    <a:pt x="13333" y="5268"/>
                    <a:pt x="13333" y="5268"/>
                  </a:cubicBezTo>
                  <a:cubicBezTo>
                    <a:pt x="13333" y="5268"/>
                    <a:pt x="13600" y="5268"/>
                    <a:pt x="13600" y="5268"/>
                  </a:cubicBezTo>
                  <a:cubicBezTo>
                    <a:pt x="13600" y="5268"/>
                    <a:pt x="13867" y="5268"/>
                    <a:pt x="13867" y="5268"/>
                  </a:cubicBezTo>
                  <a:cubicBezTo>
                    <a:pt x="13867" y="5268"/>
                    <a:pt x="13867" y="5268"/>
                    <a:pt x="14133" y="5268"/>
                  </a:cubicBezTo>
                  <a:cubicBezTo>
                    <a:pt x="14133" y="5268"/>
                    <a:pt x="14133" y="5268"/>
                    <a:pt x="14133" y="5268"/>
                  </a:cubicBezTo>
                  <a:cubicBezTo>
                    <a:pt x="14133" y="5268"/>
                    <a:pt x="14133" y="5532"/>
                    <a:pt x="14133" y="5532"/>
                  </a:cubicBezTo>
                  <a:cubicBezTo>
                    <a:pt x="14133" y="5532"/>
                    <a:pt x="14133" y="5532"/>
                    <a:pt x="14133" y="5795"/>
                  </a:cubicBezTo>
                  <a:cubicBezTo>
                    <a:pt x="14133" y="5795"/>
                    <a:pt x="14133" y="5795"/>
                    <a:pt x="14133" y="5795"/>
                  </a:cubicBezTo>
                  <a:cubicBezTo>
                    <a:pt x="14133" y="6059"/>
                    <a:pt x="14133" y="6059"/>
                    <a:pt x="14133" y="6059"/>
                  </a:cubicBezTo>
                  <a:cubicBezTo>
                    <a:pt x="14133" y="6059"/>
                    <a:pt x="14133" y="6322"/>
                    <a:pt x="14133" y="6322"/>
                  </a:cubicBezTo>
                  <a:cubicBezTo>
                    <a:pt x="14133" y="6322"/>
                    <a:pt x="14133" y="6322"/>
                    <a:pt x="14400" y="6322"/>
                  </a:cubicBezTo>
                  <a:cubicBezTo>
                    <a:pt x="14400" y="6585"/>
                    <a:pt x="14400" y="6585"/>
                    <a:pt x="14400" y="6585"/>
                  </a:cubicBezTo>
                  <a:cubicBezTo>
                    <a:pt x="14400" y="6585"/>
                    <a:pt x="14667" y="6585"/>
                    <a:pt x="14667" y="6585"/>
                  </a:cubicBezTo>
                  <a:cubicBezTo>
                    <a:pt x="14667" y="6849"/>
                    <a:pt x="14667" y="6849"/>
                    <a:pt x="14667" y="6849"/>
                  </a:cubicBezTo>
                  <a:cubicBezTo>
                    <a:pt x="14667" y="6849"/>
                    <a:pt x="14667" y="7112"/>
                    <a:pt x="14933" y="7112"/>
                  </a:cubicBezTo>
                  <a:cubicBezTo>
                    <a:pt x="14933" y="7112"/>
                    <a:pt x="14933" y="7112"/>
                    <a:pt x="14933" y="7112"/>
                  </a:cubicBezTo>
                  <a:cubicBezTo>
                    <a:pt x="14933" y="7112"/>
                    <a:pt x="14933" y="7112"/>
                    <a:pt x="15200" y="7112"/>
                  </a:cubicBezTo>
                  <a:cubicBezTo>
                    <a:pt x="15200" y="7112"/>
                    <a:pt x="15200" y="7112"/>
                    <a:pt x="15200" y="7112"/>
                  </a:cubicBezTo>
                  <a:cubicBezTo>
                    <a:pt x="15200" y="7112"/>
                    <a:pt x="15200" y="7112"/>
                    <a:pt x="15467" y="7376"/>
                  </a:cubicBezTo>
                  <a:cubicBezTo>
                    <a:pt x="15467" y="7376"/>
                    <a:pt x="15467" y="7376"/>
                    <a:pt x="15467" y="7376"/>
                  </a:cubicBezTo>
                  <a:cubicBezTo>
                    <a:pt x="15467" y="7376"/>
                    <a:pt x="15467" y="7639"/>
                    <a:pt x="15467" y="7639"/>
                  </a:cubicBezTo>
                  <a:cubicBezTo>
                    <a:pt x="15467" y="7639"/>
                    <a:pt x="15467" y="7902"/>
                    <a:pt x="15467" y="7902"/>
                  </a:cubicBezTo>
                  <a:cubicBezTo>
                    <a:pt x="15467" y="7902"/>
                    <a:pt x="15467" y="7902"/>
                    <a:pt x="15467" y="8166"/>
                  </a:cubicBezTo>
                  <a:cubicBezTo>
                    <a:pt x="15467" y="8166"/>
                    <a:pt x="15467" y="8166"/>
                    <a:pt x="15733" y="8166"/>
                  </a:cubicBezTo>
                  <a:cubicBezTo>
                    <a:pt x="15733" y="8429"/>
                    <a:pt x="15733" y="8429"/>
                    <a:pt x="15733" y="8429"/>
                  </a:cubicBezTo>
                  <a:cubicBezTo>
                    <a:pt x="15733" y="8429"/>
                    <a:pt x="15733" y="8693"/>
                    <a:pt x="15733" y="8693"/>
                  </a:cubicBezTo>
                  <a:cubicBezTo>
                    <a:pt x="15733" y="8693"/>
                    <a:pt x="15733" y="8693"/>
                    <a:pt x="15733" y="8693"/>
                  </a:cubicBezTo>
                  <a:cubicBezTo>
                    <a:pt x="15733" y="8956"/>
                    <a:pt x="15733" y="8956"/>
                    <a:pt x="15733" y="8956"/>
                  </a:cubicBezTo>
                  <a:cubicBezTo>
                    <a:pt x="15733" y="8956"/>
                    <a:pt x="15733" y="9220"/>
                    <a:pt x="15733" y="9220"/>
                  </a:cubicBezTo>
                  <a:cubicBezTo>
                    <a:pt x="15733" y="9220"/>
                    <a:pt x="15733" y="9220"/>
                    <a:pt x="15733" y="9220"/>
                  </a:cubicBezTo>
                  <a:cubicBezTo>
                    <a:pt x="15733" y="9220"/>
                    <a:pt x="16000" y="9483"/>
                    <a:pt x="16000" y="9483"/>
                  </a:cubicBezTo>
                  <a:cubicBezTo>
                    <a:pt x="16000" y="9483"/>
                    <a:pt x="16000" y="9220"/>
                    <a:pt x="16000" y="9220"/>
                  </a:cubicBezTo>
                  <a:cubicBezTo>
                    <a:pt x="16000" y="9220"/>
                    <a:pt x="16000" y="9483"/>
                    <a:pt x="16000" y="9483"/>
                  </a:cubicBezTo>
                  <a:cubicBezTo>
                    <a:pt x="16000" y="9483"/>
                    <a:pt x="16000" y="9483"/>
                    <a:pt x="16000" y="9746"/>
                  </a:cubicBezTo>
                  <a:cubicBezTo>
                    <a:pt x="16000" y="9746"/>
                    <a:pt x="16267" y="9746"/>
                    <a:pt x="16267" y="9746"/>
                  </a:cubicBezTo>
                  <a:cubicBezTo>
                    <a:pt x="16267" y="9746"/>
                    <a:pt x="16267" y="10010"/>
                    <a:pt x="16267" y="10010"/>
                  </a:cubicBezTo>
                  <a:cubicBezTo>
                    <a:pt x="16267" y="10010"/>
                    <a:pt x="16267" y="10273"/>
                    <a:pt x="16267" y="10273"/>
                  </a:cubicBezTo>
                  <a:cubicBezTo>
                    <a:pt x="16267" y="10273"/>
                    <a:pt x="16533" y="10273"/>
                    <a:pt x="16533" y="10273"/>
                  </a:cubicBezTo>
                  <a:cubicBezTo>
                    <a:pt x="17067" y="10537"/>
                    <a:pt x="17067" y="10537"/>
                    <a:pt x="17067" y="10537"/>
                  </a:cubicBezTo>
                  <a:cubicBezTo>
                    <a:pt x="17067" y="10537"/>
                    <a:pt x="17067" y="10537"/>
                    <a:pt x="17067" y="10537"/>
                  </a:cubicBezTo>
                  <a:cubicBezTo>
                    <a:pt x="17067" y="10537"/>
                    <a:pt x="17067" y="10800"/>
                    <a:pt x="17067" y="10800"/>
                  </a:cubicBezTo>
                  <a:cubicBezTo>
                    <a:pt x="17067" y="10800"/>
                    <a:pt x="17067" y="10800"/>
                    <a:pt x="17067" y="10800"/>
                  </a:cubicBezTo>
                  <a:cubicBezTo>
                    <a:pt x="17867" y="12380"/>
                    <a:pt x="17867" y="12380"/>
                    <a:pt x="17867" y="12380"/>
                  </a:cubicBezTo>
                  <a:lnTo>
                    <a:pt x="21067" y="12907"/>
                  </a:ln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1998" name="9Slide.vn 4"/>
            <p:cNvSpPr/>
            <p:nvPr/>
          </p:nvSpPr>
          <p:spPr>
            <a:xfrm>
              <a:off x="2092260" y="5128689"/>
              <a:ext cx="79219" cy="38790"/>
            </a:xfrm>
            <a:custGeom>
              <a:avLst/>
              <a:gdLst/>
              <a:ahLst/>
              <a:cxnLst>
                <a:cxn ang="0">
                  <a:pos x="wd2" y="hd2"/>
                </a:cxn>
                <a:cxn ang="5400000">
                  <a:pos x="wd2" y="hd2"/>
                </a:cxn>
                <a:cxn ang="10800000">
                  <a:pos x="wd2" y="hd2"/>
                </a:cxn>
                <a:cxn ang="16200000">
                  <a:pos x="wd2" y="hd2"/>
                </a:cxn>
              </a:cxnLst>
              <a:rect l="0" t="0" r="r" b="b"/>
              <a:pathLst>
                <a:path w="21600" h="21600" extrusionOk="0">
                  <a:moveTo>
                    <a:pt x="16200" y="10800"/>
                  </a:moveTo>
                  <a:cubicBezTo>
                    <a:pt x="16200" y="10800"/>
                    <a:pt x="16200" y="10800"/>
                    <a:pt x="16200" y="10800"/>
                  </a:cubicBezTo>
                  <a:cubicBezTo>
                    <a:pt x="16200" y="10800"/>
                    <a:pt x="21600" y="10800"/>
                    <a:pt x="21600" y="10800"/>
                  </a:cubicBezTo>
                  <a:cubicBezTo>
                    <a:pt x="21600" y="10800"/>
                    <a:pt x="21600" y="10800"/>
                    <a:pt x="21600" y="0"/>
                  </a:cubicBezTo>
                  <a:cubicBezTo>
                    <a:pt x="21600" y="0"/>
                    <a:pt x="21600" y="0"/>
                    <a:pt x="21600" y="0"/>
                  </a:cubicBezTo>
                  <a:cubicBezTo>
                    <a:pt x="21600" y="0"/>
                    <a:pt x="21600" y="0"/>
                    <a:pt x="21600" y="0"/>
                  </a:cubicBezTo>
                  <a:cubicBezTo>
                    <a:pt x="16200" y="0"/>
                    <a:pt x="16200" y="0"/>
                    <a:pt x="16200" y="0"/>
                  </a:cubicBezTo>
                  <a:cubicBezTo>
                    <a:pt x="16200" y="10800"/>
                    <a:pt x="16200" y="10800"/>
                    <a:pt x="16200" y="10800"/>
                  </a:cubicBezTo>
                  <a:cubicBezTo>
                    <a:pt x="16200" y="10800"/>
                    <a:pt x="10800" y="10800"/>
                    <a:pt x="10800" y="10800"/>
                  </a:cubicBezTo>
                  <a:cubicBezTo>
                    <a:pt x="10800" y="10800"/>
                    <a:pt x="10800" y="10800"/>
                    <a:pt x="10800" y="10800"/>
                  </a:cubicBezTo>
                  <a:cubicBezTo>
                    <a:pt x="10800" y="10800"/>
                    <a:pt x="10800" y="10800"/>
                    <a:pt x="10800" y="10800"/>
                  </a:cubicBezTo>
                  <a:cubicBezTo>
                    <a:pt x="10800" y="10800"/>
                    <a:pt x="10800" y="10800"/>
                    <a:pt x="5400" y="10800"/>
                  </a:cubicBezTo>
                  <a:cubicBezTo>
                    <a:pt x="5400" y="10800"/>
                    <a:pt x="5400" y="10800"/>
                    <a:pt x="5400" y="21600"/>
                  </a:cubicBezTo>
                  <a:cubicBezTo>
                    <a:pt x="5400" y="21600"/>
                    <a:pt x="5400" y="21600"/>
                    <a:pt x="5400" y="21600"/>
                  </a:cubicBezTo>
                  <a:cubicBezTo>
                    <a:pt x="5400" y="21600"/>
                    <a:pt x="5400" y="21600"/>
                    <a:pt x="0" y="21600"/>
                  </a:cubicBezTo>
                  <a:cubicBezTo>
                    <a:pt x="0" y="21600"/>
                    <a:pt x="0" y="21600"/>
                    <a:pt x="0" y="21600"/>
                  </a:cubicBezTo>
                  <a:cubicBezTo>
                    <a:pt x="0" y="21600"/>
                    <a:pt x="0" y="21600"/>
                    <a:pt x="0" y="21600"/>
                  </a:cubicBezTo>
                  <a:cubicBezTo>
                    <a:pt x="0" y="21600"/>
                    <a:pt x="0" y="21600"/>
                    <a:pt x="0" y="21600"/>
                  </a:cubicBezTo>
                  <a:cubicBezTo>
                    <a:pt x="5400" y="21600"/>
                    <a:pt x="5400" y="21600"/>
                    <a:pt x="5400" y="21600"/>
                  </a:cubicBezTo>
                  <a:cubicBezTo>
                    <a:pt x="5400" y="21600"/>
                    <a:pt x="5400" y="21600"/>
                    <a:pt x="5400" y="21600"/>
                  </a:cubicBezTo>
                  <a:cubicBezTo>
                    <a:pt x="5400" y="21600"/>
                    <a:pt x="5400" y="21600"/>
                    <a:pt x="10800" y="21600"/>
                  </a:cubicBezTo>
                  <a:cubicBezTo>
                    <a:pt x="10800" y="21600"/>
                    <a:pt x="10800" y="21600"/>
                    <a:pt x="10800" y="21600"/>
                  </a:cubicBezTo>
                  <a:cubicBezTo>
                    <a:pt x="10800" y="21600"/>
                    <a:pt x="10800" y="10800"/>
                    <a:pt x="16200" y="10800"/>
                  </a:cubicBezTo>
                  <a:cubicBezTo>
                    <a:pt x="16200" y="10800"/>
                    <a:pt x="16200" y="21600"/>
                    <a:pt x="16200" y="21600"/>
                  </a:cubicBezTo>
                  <a:cubicBezTo>
                    <a:pt x="16200" y="21600"/>
                    <a:pt x="16200" y="10800"/>
                    <a:pt x="16200" y="10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1999" name="9Slide.vn 5"/>
            <p:cNvSpPr/>
            <p:nvPr/>
          </p:nvSpPr>
          <p:spPr>
            <a:xfrm>
              <a:off x="6220867" y="5676037"/>
              <a:ext cx="195713" cy="185323"/>
            </a:xfrm>
            <a:custGeom>
              <a:avLst/>
              <a:gdLst/>
              <a:ahLst/>
              <a:cxnLst>
                <a:cxn ang="0">
                  <a:pos x="wd2" y="hd2"/>
                </a:cxn>
                <a:cxn ang="5400000">
                  <a:pos x="wd2" y="hd2"/>
                </a:cxn>
                <a:cxn ang="10800000">
                  <a:pos x="wd2" y="hd2"/>
                </a:cxn>
                <a:cxn ang="16200000">
                  <a:pos x="wd2" y="hd2"/>
                </a:cxn>
              </a:cxnLst>
              <a:rect l="0" t="0" r="r" b="b"/>
              <a:pathLst>
                <a:path w="21600" h="21600" extrusionOk="0">
                  <a:moveTo>
                    <a:pt x="15120" y="19440"/>
                  </a:moveTo>
                  <a:cubicBezTo>
                    <a:pt x="15120" y="17280"/>
                    <a:pt x="15120" y="17280"/>
                    <a:pt x="15120" y="17280"/>
                  </a:cubicBezTo>
                  <a:cubicBezTo>
                    <a:pt x="15120" y="17280"/>
                    <a:pt x="15120" y="17280"/>
                    <a:pt x="15120" y="17280"/>
                  </a:cubicBezTo>
                  <a:cubicBezTo>
                    <a:pt x="15120" y="17280"/>
                    <a:pt x="15120" y="17280"/>
                    <a:pt x="17280" y="17280"/>
                  </a:cubicBezTo>
                  <a:cubicBezTo>
                    <a:pt x="17280" y="15120"/>
                    <a:pt x="17280" y="15120"/>
                    <a:pt x="17280" y="15120"/>
                  </a:cubicBezTo>
                  <a:cubicBezTo>
                    <a:pt x="17280" y="15120"/>
                    <a:pt x="17280" y="15120"/>
                    <a:pt x="17280" y="15120"/>
                  </a:cubicBezTo>
                  <a:cubicBezTo>
                    <a:pt x="17280" y="15120"/>
                    <a:pt x="17280" y="12960"/>
                    <a:pt x="17280" y="12960"/>
                  </a:cubicBezTo>
                  <a:cubicBezTo>
                    <a:pt x="17280" y="12960"/>
                    <a:pt x="17280" y="12960"/>
                    <a:pt x="17280" y="12960"/>
                  </a:cubicBezTo>
                  <a:cubicBezTo>
                    <a:pt x="17280" y="12960"/>
                    <a:pt x="17280" y="12960"/>
                    <a:pt x="17280" y="10800"/>
                  </a:cubicBezTo>
                  <a:cubicBezTo>
                    <a:pt x="17280" y="10800"/>
                    <a:pt x="17280" y="10800"/>
                    <a:pt x="17280" y="10800"/>
                  </a:cubicBezTo>
                  <a:cubicBezTo>
                    <a:pt x="17280" y="10800"/>
                    <a:pt x="19440" y="8640"/>
                    <a:pt x="19440" y="8640"/>
                  </a:cubicBezTo>
                  <a:cubicBezTo>
                    <a:pt x="19440" y="8640"/>
                    <a:pt x="19440" y="6480"/>
                    <a:pt x="19440" y="6480"/>
                  </a:cubicBezTo>
                  <a:cubicBezTo>
                    <a:pt x="19440" y="6480"/>
                    <a:pt x="19440" y="4320"/>
                    <a:pt x="19440" y="4320"/>
                  </a:cubicBezTo>
                  <a:cubicBezTo>
                    <a:pt x="19440" y="4320"/>
                    <a:pt x="19440" y="6480"/>
                    <a:pt x="21600" y="6480"/>
                  </a:cubicBezTo>
                  <a:cubicBezTo>
                    <a:pt x="21600" y="6480"/>
                    <a:pt x="21600" y="6480"/>
                    <a:pt x="21600" y="4320"/>
                  </a:cubicBezTo>
                  <a:cubicBezTo>
                    <a:pt x="21600" y="4320"/>
                    <a:pt x="21600" y="4320"/>
                    <a:pt x="21600" y="2160"/>
                  </a:cubicBezTo>
                  <a:cubicBezTo>
                    <a:pt x="21600" y="2160"/>
                    <a:pt x="19440" y="2160"/>
                    <a:pt x="19440" y="2160"/>
                  </a:cubicBezTo>
                  <a:cubicBezTo>
                    <a:pt x="19440" y="2160"/>
                    <a:pt x="19440" y="0"/>
                    <a:pt x="19440" y="0"/>
                  </a:cubicBezTo>
                  <a:cubicBezTo>
                    <a:pt x="19440" y="0"/>
                    <a:pt x="17280" y="0"/>
                    <a:pt x="17280" y="0"/>
                  </a:cubicBezTo>
                  <a:cubicBezTo>
                    <a:pt x="17280" y="0"/>
                    <a:pt x="17280" y="0"/>
                    <a:pt x="17280" y="0"/>
                  </a:cubicBezTo>
                  <a:cubicBezTo>
                    <a:pt x="17280" y="0"/>
                    <a:pt x="17280" y="0"/>
                    <a:pt x="17280" y="0"/>
                  </a:cubicBezTo>
                  <a:cubicBezTo>
                    <a:pt x="15120" y="0"/>
                    <a:pt x="15120" y="0"/>
                    <a:pt x="15120" y="2160"/>
                  </a:cubicBezTo>
                  <a:cubicBezTo>
                    <a:pt x="15120" y="2160"/>
                    <a:pt x="15120" y="2160"/>
                    <a:pt x="12960" y="2160"/>
                  </a:cubicBezTo>
                  <a:cubicBezTo>
                    <a:pt x="12960" y="2160"/>
                    <a:pt x="12960" y="0"/>
                    <a:pt x="10800" y="0"/>
                  </a:cubicBezTo>
                  <a:cubicBezTo>
                    <a:pt x="10800" y="0"/>
                    <a:pt x="8640" y="0"/>
                    <a:pt x="8640" y="0"/>
                  </a:cubicBezTo>
                  <a:cubicBezTo>
                    <a:pt x="8640" y="0"/>
                    <a:pt x="6480" y="0"/>
                    <a:pt x="6480" y="2160"/>
                  </a:cubicBezTo>
                  <a:cubicBezTo>
                    <a:pt x="6480" y="2160"/>
                    <a:pt x="6480" y="2160"/>
                    <a:pt x="6480" y="2160"/>
                  </a:cubicBezTo>
                  <a:cubicBezTo>
                    <a:pt x="6480" y="2160"/>
                    <a:pt x="4320" y="2160"/>
                    <a:pt x="4320" y="2160"/>
                  </a:cubicBezTo>
                  <a:cubicBezTo>
                    <a:pt x="4320" y="2160"/>
                    <a:pt x="4320" y="4320"/>
                    <a:pt x="4320" y="4320"/>
                  </a:cubicBezTo>
                  <a:cubicBezTo>
                    <a:pt x="4320" y="4320"/>
                    <a:pt x="4320" y="4320"/>
                    <a:pt x="4320" y="4320"/>
                  </a:cubicBezTo>
                  <a:cubicBezTo>
                    <a:pt x="4320" y="4320"/>
                    <a:pt x="4320" y="4320"/>
                    <a:pt x="4320" y="4320"/>
                  </a:cubicBezTo>
                  <a:cubicBezTo>
                    <a:pt x="4320" y="6480"/>
                    <a:pt x="4320" y="6480"/>
                    <a:pt x="4320" y="6480"/>
                  </a:cubicBezTo>
                  <a:cubicBezTo>
                    <a:pt x="2160" y="6480"/>
                    <a:pt x="2160" y="6480"/>
                    <a:pt x="2160" y="6480"/>
                  </a:cubicBezTo>
                  <a:cubicBezTo>
                    <a:pt x="2160" y="6480"/>
                    <a:pt x="2160" y="6480"/>
                    <a:pt x="2160" y="8640"/>
                  </a:cubicBezTo>
                  <a:cubicBezTo>
                    <a:pt x="2160" y="8640"/>
                    <a:pt x="0" y="8640"/>
                    <a:pt x="0" y="8640"/>
                  </a:cubicBezTo>
                  <a:cubicBezTo>
                    <a:pt x="0" y="10800"/>
                    <a:pt x="0" y="10800"/>
                    <a:pt x="0" y="10800"/>
                  </a:cubicBezTo>
                  <a:cubicBezTo>
                    <a:pt x="0" y="12960"/>
                    <a:pt x="0" y="12960"/>
                    <a:pt x="0" y="12960"/>
                  </a:cubicBezTo>
                  <a:cubicBezTo>
                    <a:pt x="0" y="15120"/>
                    <a:pt x="0" y="15120"/>
                    <a:pt x="0" y="15120"/>
                  </a:cubicBezTo>
                  <a:cubicBezTo>
                    <a:pt x="2160" y="17280"/>
                    <a:pt x="0" y="17280"/>
                    <a:pt x="2160" y="17280"/>
                  </a:cubicBezTo>
                  <a:cubicBezTo>
                    <a:pt x="2160" y="17280"/>
                    <a:pt x="2160" y="17280"/>
                    <a:pt x="2160" y="17280"/>
                  </a:cubicBezTo>
                  <a:cubicBezTo>
                    <a:pt x="2160" y="17280"/>
                    <a:pt x="4320" y="17280"/>
                    <a:pt x="4320" y="17280"/>
                  </a:cubicBezTo>
                  <a:cubicBezTo>
                    <a:pt x="4320" y="17280"/>
                    <a:pt x="4320" y="19440"/>
                    <a:pt x="4320" y="19440"/>
                  </a:cubicBezTo>
                  <a:cubicBezTo>
                    <a:pt x="4320" y="19440"/>
                    <a:pt x="6480" y="19440"/>
                    <a:pt x="6480" y="19440"/>
                  </a:cubicBezTo>
                  <a:cubicBezTo>
                    <a:pt x="6480" y="19440"/>
                    <a:pt x="6480" y="19440"/>
                    <a:pt x="6480" y="19440"/>
                  </a:cubicBezTo>
                  <a:cubicBezTo>
                    <a:pt x="6480" y="19440"/>
                    <a:pt x="8640" y="19440"/>
                    <a:pt x="8640" y="19440"/>
                  </a:cubicBezTo>
                  <a:cubicBezTo>
                    <a:pt x="8640" y="21600"/>
                    <a:pt x="8640" y="21600"/>
                    <a:pt x="8640" y="21600"/>
                  </a:cubicBezTo>
                  <a:cubicBezTo>
                    <a:pt x="8640" y="21600"/>
                    <a:pt x="8640" y="21600"/>
                    <a:pt x="8640" y="21600"/>
                  </a:cubicBezTo>
                  <a:cubicBezTo>
                    <a:pt x="10800" y="21600"/>
                    <a:pt x="10800" y="21600"/>
                    <a:pt x="10800" y="21600"/>
                  </a:cubicBezTo>
                  <a:cubicBezTo>
                    <a:pt x="10800" y="21600"/>
                    <a:pt x="12960" y="21600"/>
                    <a:pt x="12960" y="21600"/>
                  </a:cubicBezTo>
                  <a:cubicBezTo>
                    <a:pt x="12960" y="21600"/>
                    <a:pt x="12960" y="21600"/>
                    <a:pt x="12960" y="19440"/>
                  </a:cubicBezTo>
                  <a:cubicBezTo>
                    <a:pt x="12960" y="19440"/>
                    <a:pt x="12960" y="19440"/>
                    <a:pt x="12960" y="19440"/>
                  </a:cubicBezTo>
                  <a:cubicBezTo>
                    <a:pt x="12960" y="19440"/>
                    <a:pt x="12960" y="19440"/>
                    <a:pt x="12960" y="19440"/>
                  </a:cubicBezTo>
                  <a:cubicBezTo>
                    <a:pt x="12960" y="19440"/>
                    <a:pt x="12960" y="19440"/>
                    <a:pt x="12960" y="19440"/>
                  </a:cubicBezTo>
                  <a:cubicBezTo>
                    <a:pt x="12960" y="19440"/>
                    <a:pt x="15120" y="19440"/>
                    <a:pt x="15120" y="19440"/>
                  </a:cubicBezTo>
                  <a:cubicBezTo>
                    <a:pt x="15120" y="19440"/>
                    <a:pt x="15120" y="19440"/>
                    <a:pt x="15120" y="1944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0" name="9Slide.vn 6"/>
            <p:cNvSpPr/>
            <p:nvPr/>
          </p:nvSpPr>
          <p:spPr>
            <a:xfrm>
              <a:off x="7031675" y="5145927"/>
              <a:ext cx="97857" cy="331858"/>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7280" y="21600"/>
                    <a:pt x="17280" y="20400"/>
                    <a:pt x="17280" y="20400"/>
                  </a:cubicBezTo>
                  <a:cubicBezTo>
                    <a:pt x="17280" y="19200"/>
                    <a:pt x="17280" y="19200"/>
                    <a:pt x="17280" y="18000"/>
                  </a:cubicBezTo>
                  <a:cubicBezTo>
                    <a:pt x="17280" y="18000"/>
                    <a:pt x="17280" y="16800"/>
                    <a:pt x="21600" y="16800"/>
                  </a:cubicBezTo>
                  <a:cubicBezTo>
                    <a:pt x="21600" y="16800"/>
                    <a:pt x="21600" y="15600"/>
                    <a:pt x="21600" y="15600"/>
                  </a:cubicBezTo>
                  <a:cubicBezTo>
                    <a:pt x="21600" y="15600"/>
                    <a:pt x="21600" y="14400"/>
                    <a:pt x="21600" y="14400"/>
                  </a:cubicBezTo>
                  <a:cubicBezTo>
                    <a:pt x="21600" y="13200"/>
                    <a:pt x="21600" y="13200"/>
                    <a:pt x="21600" y="12000"/>
                  </a:cubicBezTo>
                  <a:cubicBezTo>
                    <a:pt x="21600" y="12000"/>
                    <a:pt x="21600" y="12000"/>
                    <a:pt x="21600" y="10800"/>
                  </a:cubicBezTo>
                  <a:cubicBezTo>
                    <a:pt x="21600" y="10800"/>
                    <a:pt x="21600" y="9600"/>
                    <a:pt x="21600" y="8400"/>
                  </a:cubicBezTo>
                  <a:cubicBezTo>
                    <a:pt x="21600" y="8400"/>
                    <a:pt x="21600" y="7200"/>
                    <a:pt x="21600" y="7200"/>
                  </a:cubicBezTo>
                  <a:cubicBezTo>
                    <a:pt x="21600" y="6000"/>
                    <a:pt x="21600" y="4800"/>
                    <a:pt x="21600" y="4800"/>
                  </a:cubicBezTo>
                  <a:cubicBezTo>
                    <a:pt x="21600" y="4800"/>
                    <a:pt x="21600" y="3600"/>
                    <a:pt x="21600" y="3600"/>
                  </a:cubicBezTo>
                  <a:cubicBezTo>
                    <a:pt x="21600" y="3600"/>
                    <a:pt x="21600" y="2400"/>
                    <a:pt x="21600" y="2400"/>
                  </a:cubicBezTo>
                  <a:cubicBezTo>
                    <a:pt x="21600" y="2400"/>
                    <a:pt x="21600" y="2400"/>
                    <a:pt x="21600" y="2400"/>
                  </a:cubicBezTo>
                  <a:cubicBezTo>
                    <a:pt x="21600" y="1200"/>
                    <a:pt x="21600" y="1200"/>
                    <a:pt x="17280" y="1200"/>
                  </a:cubicBezTo>
                  <a:cubicBezTo>
                    <a:pt x="17280" y="1200"/>
                    <a:pt x="17280" y="1200"/>
                    <a:pt x="17280" y="0"/>
                  </a:cubicBezTo>
                  <a:cubicBezTo>
                    <a:pt x="17280" y="0"/>
                    <a:pt x="12960" y="0"/>
                    <a:pt x="12960" y="0"/>
                  </a:cubicBezTo>
                  <a:cubicBezTo>
                    <a:pt x="12960" y="0"/>
                    <a:pt x="12960" y="0"/>
                    <a:pt x="12960" y="0"/>
                  </a:cubicBezTo>
                  <a:cubicBezTo>
                    <a:pt x="12960" y="0"/>
                    <a:pt x="8640" y="0"/>
                    <a:pt x="8640" y="1200"/>
                  </a:cubicBezTo>
                  <a:cubicBezTo>
                    <a:pt x="8640" y="1200"/>
                    <a:pt x="8640" y="1200"/>
                    <a:pt x="8640" y="1200"/>
                  </a:cubicBezTo>
                  <a:cubicBezTo>
                    <a:pt x="8640" y="2400"/>
                    <a:pt x="4320" y="2400"/>
                    <a:pt x="4320" y="2400"/>
                  </a:cubicBezTo>
                  <a:cubicBezTo>
                    <a:pt x="4320" y="2400"/>
                    <a:pt x="4320" y="3600"/>
                    <a:pt x="4320" y="3600"/>
                  </a:cubicBezTo>
                  <a:cubicBezTo>
                    <a:pt x="0" y="4800"/>
                    <a:pt x="0" y="4800"/>
                    <a:pt x="0" y="6000"/>
                  </a:cubicBezTo>
                  <a:cubicBezTo>
                    <a:pt x="0" y="6000"/>
                    <a:pt x="0" y="7200"/>
                    <a:pt x="0" y="7200"/>
                  </a:cubicBezTo>
                  <a:cubicBezTo>
                    <a:pt x="0" y="7200"/>
                    <a:pt x="0" y="8400"/>
                    <a:pt x="0" y="8400"/>
                  </a:cubicBezTo>
                  <a:cubicBezTo>
                    <a:pt x="0" y="9600"/>
                    <a:pt x="0" y="10800"/>
                    <a:pt x="0" y="10800"/>
                  </a:cubicBezTo>
                  <a:cubicBezTo>
                    <a:pt x="0" y="12000"/>
                    <a:pt x="0" y="12000"/>
                    <a:pt x="0" y="13200"/>
                  </a:cubicBezTo>
                  <a:cubicBezTo>
                    <a:pt x="0" y="13200"/>
                    <a:pt x="0" y="14400"/>
                    <a:pt x="0" y="14400"/>
                  </a:cubicBezTo>
                  <a:cubicBezTo>
                    <a:pt x="0" y="15600"/>
                    <a:pt x="0" y="16800"/>
                    <a:pt x="0" y="16800"/>
                  </a:cubicBezTo>
                  <a:cubicBezTo>
                    <a:pt x="4320" y="16800"/>
                    <a:pt x="4320" y="18000"/>
                    <a:pt x="4320" y="18000"/>
                  </a:cubicBezTo>
                  <a:cubicBezTo>
                    <a:pt x="8640" y="18000"/>
                    <a:pt x="8640" y="18000"/>
                    <a:pt x="12960" y="18000"/>
                  </a:cubicBezTo>
                  <a:cubicBezTo>
                    <a:pt x="12960" y="19200"/>
                    <a:pt x="12960" y="19200"/>
                    <a:pt x="12960" y="19200"/>
                  </a:cubicBezTo>
                  <a:cubicBezTo>
                    <a:pt x="12960" y="19200"/>
                    <a:pt x="12960" y="20400"/>
                    <a:pt x="12960" y="20400"/>
                  </a:cubicBezTo>
                  <a:cubicBezTo>
                    <a:pt x="12960" y="20400"/>
                    <a:pt x="12960" y="21600"/>
                    <a:pt x="12960" y="21600"/>
                  </a:cubicBezTo>
                  <a:cubicBezTo>
                    <a:pt x="12960" y="21600"/>
                    <a:pt x="17280" y="21600"/>
                    <a:pt x="17280" y="21600"/>
                  </a:cubicBezTo>
                  <a:cubicBezTo>
                    <a:pt x="17280" y="21600"/>
                    <a:pt x="17280" y="21600"/>
                    <a:pt x="1728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1" name="9Slide.vn 7"/>
            <p:cNvSpPr/>
            <p:nvPr/>
          </p:nvSpPr>
          <p:spPr>
            <a:xfrm>
              <a:off x="7758608" y="3064283"/>
              <a:ext cx="396087" cy="422364"/>
            </a:xfrm>
            <a:custGeom>
              <a:avLst/>
              <a:gdLst/>
              <a:ahLst/>
              <a:cxnLst>
                <a:cxn ang="0">
                  <a:pos x="wd2" y="hd2"/>
                </a:cxn>
                <a:cxn ang="5400000">
                  <a:pos x="wd2" y="hd2"/>
                </a:cxn>
                <a:cxn ang="10800000">
                  <a:pos x="wd2" y="hd2"/>
                </a:cxn>
                <a:cxn ang="16200000">
                  <a:pos x="wd2" y="hd2"/>
                </a:cxn>
              </a:cxnLst>
              <a:rect l="0" t="0" r="r" b="b"/>
              <a:pathLst>
                <a:path w="21600" h="21600" extrusionOk="0">
                  <a:moveTo>
                    <a:pt x="8640" y="19722"/>
                  </a:moveTo>
                  <a:cubicBezTo>
                    <a:pt x="8640" y="19722"/>
                    <a:pt x="8640" y="19722"/>
                    <a:pt x="7560" y="19722"/>
                  </a:cubicBezTo>
                  <a:cubicBezTo>
                    <a:pt x="7560" y="19722"/>
                    <a:pt x="7560" y="19722"/>
                    <a:pt x="7560" y="19722"/>
                  </a:cubicBezTo>
                  <a:cubicBezTo>
                    <a:pt x="7560" y="19722"/>
                    <a:pt x="6480" y="20661"/>
                    <a:pt x="6480" y="20661"/>
                  </a:cubicBezTo>
                  <a:cubicBezTo>
                    <a:pt x="6480" y="20661"/>
                    <a:pt x="6480" y="20661"/>
                    <a:pt x="6480" y="20661"/>
                  </a:cubicBezTo>
                  <a:cubicBezTo>
                    <a:pt x="6480" y="21600"/>
                    <a:pt x="6480" y="21600"/>
                    <a:pt x="6480" y="21600"/>
                  </a:cubicBezTo>
                  <a:cubicBezTo>
                    <a:pt x="6480" y="21600"/>
                    <a:pt x="6480" y="21600"/>
                    <a:pt x="6480" y="21600"/>
                  </a:cubicBezTo>
                  <a:cubicBezTo>
                    <a:pt x="6480" y="21600"/>
                    <a:pt x="5400" y="21600"/>
                    <a:pt x="5400" y="21600"/>
                  </a:cubicBezTo>
                  <a:cubicBezTo>
                    <a:pt x="5400" y="21600"/>
                    <a:pt x="5400" y="21600"/>
                    <a:pt x="5400" y="20661"/>
                  </a:cubicBezTo>
                  <a:cubicBezTo>
                    <a:pt x="5400" y="20661"/>
                    <a:pt x="5400" y="20661"/>
                    <a:pt x="5400" y="20661"/>
                  </a:cubicBezTo>
                  <a:cubicBezTo>
                    <a:pt x="4320" y="20661"/>
                    <a:pt x="4320" y="20661"/>
                    <a:pt x="4320" y="20661"/>
                  </a:cubicBezTo>
                  <a:cubicBezTo>
                    <a:pt x="4320" y="20661"/>
                    <a:pt x="4320" y="19722"/>
                    <a:pt x="4320" y="19722"/>
                  </a:cubicBezTo>
                  <a:cubicBezTo>
                    <a:pt x="4320" y="19722"/>
                    <a:pt x="4320" y="19722"/>
                    <a:pt x="4320" y="19722"/>
                  </a:cubicBezTo>
                  <a:cubicBezTo>
                    <a:pt x="4320" y="19722"/>
                    <a:pt x="4320" y="19722"/>
                    <a:pt x="4320" y="19722"/>
                  </a:cubicBezTo>
                  <a:cubicBezTo>
                    <a:pt x="5400" y="19722"/>
                    <a:pt x="5400" y="19722"/>
                    <a:pt x="5400" y="19722"/>
                  </a:cubicBezTo>
                  <a:cubicBezTo>
                    <a:pt x="5400" y="19722"/>
                    <a:pt x="5400" y="19722"/>
                    <a:pt x="5400" y="19722"/>
                  </a:cubicBezTo>
                  <a:cubicBezTo>
                    <a:pt x="5400" y="19722"/>
                    <a:pt x="5400" y="18783"/>
                    <a:pt x="5400" y="18783"/>
                  </a:cubicBezTo>
                  <a:cubicBezTo>
                    <a:pt x="5400" y="18783"/>
                    <a:pt x="5400" y="18783"/>
                    <a:pt x="5400" y="18783"/>
                  </a:cubicBezTo>
                  <a:cubicBezTo>
                    <a:pt x="4320" y="18783"/>
                    <a:pt x="4320" y="17843"/>
                    <a:pt x="4320" y="17843"/>
                  </a:cubicBezTo>
                  <a:cubicBezTo>
                    <a:pt x="4320" y="17843"/>
                    <a:pt x="3240" y="17843"/>
                    <a:pt x="3240" y="17843"/>
                  </a:cubicBezTo>
                  <a:cubicBezTo>
                    <a:pt x="3240" y="17843"/>
                    <a:pt x="3240" y="17843"/>
                    <a:pt x="3240" y="17843"/>
                  </a:cubicBezTo>
                  <a:cubicBezTo>
                    <a:pt x="3240" y="17843"/>
                    <a:pt x="2160" y="16904"/>
                    <a:pt x="2160" y="16904"/>
                  </a:cubicBezTo>
                  <a:cubicBezTo>
                    <a:pt x="2160" y="16904"/>
                    <a:pt x="2160" y="16904"/>
                    <a:pt x="2160" y="15965"/>
                  </a:cubicBezTo>
                  <a:cubicBezTo>
                    <a:pt x="2160" y="15965"/>
                    <a:pt x="2160" y="15965"/>
                    <a:pt x="1080" y="15965"/>
                  </a:cubicBezTo>
                  <a:cubicBezTo>
                    <a:pt x="1080" y="15965"/>
                    <a:pt x="1080" y="15965"/>
                    <a:pt x="1080" y="15965"/>
                  </a:cubicBezTo>
                  <a:cubicBezTo>
                    <a:pt x="1080" y="15965"/>
                    <a:pt x="2160" y="15965"/>
                    <a:pt x="2160" y="15965"/>
                  </a:cubicBezTo>
                  <a:cubicBezTo>
                    <a:pt x="2160" y="15965"/>
                    <a:pt x="2160" y="15965"/>
                    <a:pt x="2160" y="15965"/>
                  </a:cubicBezTo>
                  <a:cubicBezTo>
                    <a:pt x="2160" y="15026"/>
                    <a:pt x="3240" y="15026"/>
                    <a:pt x="3240" y="15026"/>
                  </a:cubicBezTo>
                  <a:cubicBezTo>
                    <a:pt x="3240" y="15026"/>
                    <a:pt x="3240" y="14087"/>
                    <a:pt x="3240" y="14087"/>
                  </a:cubicBezTo>
                  <a:cubicBezTo>
                    <a:pt x="3240" y="14087"/>
                    <a:pt x="3240" y="14087"/>
                    <a:pt x="3240" y="14087"/>
                  </a:cubicBezTo>
                  <a:cubicBezTo>
                    <a:pt x="3240" y="13148"/>
                    <a:pt x="3240" y="13148"/>
                    <a:pt x="2160" y="13148"/>
                  </a:cubicBezTo>
                  <a:cubicBezTo>
                    <a:pt x="2160" y="13148"/>
                    <a:pt x="2160" y="13148"/>
                    <a:pt x="2160" y="13148"/>
                  </a:cubicBezTo>
                  <a:cubicBezTo>
                    <a:pt x="2160" y="12209"/>
                    <a:pt x="2160" y="12209"/>
                    <a:pt x="2160" y="12209"/>
                  </a:cubicBezTo>
                  <a:cubicBezTo>
                    <a:pt x="2160" y="12209"/>
                    <a:pt x="2160" y="12209"/>
                    <a:pt x="2160" y="11270"/>
                  </a:cubicBezTo>
                  <a:cubicBezTo>
                    <a:pt x="2160" y="11270"/>
                    <a:pt x="2160" y="11270"/>
                    <a:pt x="3240" y="11270"/>
                  </a:cubicBezTo>
                  <a:cubicBezTo>
                    <a:pt x="3240" y="11270"/>
                    <a:pt x="3240" y="12209"/>
                    <a:pt x="3240" y="12209"/>
                  </a:cubicBezTo>
                  <a:cubicBezTo>
                    <a:pt x="3240" y="12209"/>
                    <a:pt x="3240" y="12209"/>
                    <a:pt x="3240" y="12209"/>
                  </a:cubicBezTo>
                  <a:cubicBezTo>
                    <a:pt x="3240" y="12209"/>
                    <a:pt x="4320" y="12209"/>
                    <a:pt x="4320" y="12209"/>
                  </a:cubicBezTo>
                  <a:cubicBezTo>
                    <a:pt x="4320" y="12209"/>
                    <a:pt x="4320" y="12209"/>
                    <a:pt x="4320" y="12209"/>
                  </a:cubicBezTo>
                  <a:cubicBezTo>
                    <a:pt x="4320" y="12209"/>
                    <a:pt x="5400" y="12209"/>
                    <a:pt x="5400" y="12209"/>
                  </a:cubicBezTo>
                  <a:cubicBezTo>
                    <a:pt x="5400" y="12209"/>
                    <a:pt x="5400" y="12209"/>
                    <a:pt x="5400" y="12209"/>
                  </a:cubicBezTo>
                  <a:cubicBezTo>
                    <a:pt x="5400" y="11270"/>
                    <a:pt x="5400" y="11270"/>
                    <a:pt x="5400" y="11270"/>
                  </a:cubicBezTo>
                  <a:cubicBezTo>
                    <a:pt x="5400" y="11270"/>
                    <a:pt x="5400" y="11270"/>
                    <a:pt x="4320" y="11270"/>
                  </a:cubicBezTo>
                  <a:cubicBezTo>
                    <a:pt x="4320" y="10330"/>
                    <a:pt x="4320" y="10330"/>
                    <a:pt x="4320" y="10330"/>
                  </a:cubicBezTo>
                  <a:cubicBezTo>
                    <a:pt x="4320" y="9391"/>
                    <a:pt x="4320" y="9391"/>
                    <a:pt x="4320" y="8452"/>
                  </a:cubicBezTo>
                  <a:cubicBezTo>
                    <a:pt x="4320" y="8452"/>
                    <a:pt x="4320" y="8452"/>
                    <a:pt x="4320" y="7513"/>
                  </a:cubicBezTo>
                  <a:cubicBezTo>
                    <a:pt x="4320" y="7513"/>
                    <a:pt x="3240" y="7513"/>
                    <a:pt x="3240" y="6574"/>
                  </a:cubicBezTo>
                  <a:cubicBezTo>
                    <a:pt x="3240" y="6574"/>
                    <a:pt x="3240" y="5635"/>
                    <a:pt x="3240" y="5635"/>
                  </a:cubicBezTo>
                  <a:cubicBezTo>
                    <a:pt x="3240" y="5635"/>
                    <a:pt x="3240" y="4696"/>
                    <a:pt x="3240" y="4696"/>
                  </a:cubicBezTo>
                  <a:cubicBezTo>
                    <a:pt x="3240" y="4696"/>
                    <a:pt x="2160" y="3757"/>
                    <a:pt x="2160" y="3757"/>
                  </a:cubicBezTo>
                  <a:cubicBezTo>
                    <a:pt x="2160" y="3757"/>
                    <a:pt x="2160" y="2817"/>
                    <a:pt x="1080" y="2817"/>
                  </a:cubicBezTo>
                  <a:cubicBezTo>
                    <a:pt x="1080" y="2817"/>
                    <a:pt x="1080" y="1878"/>
                    <a:pt x="1080" y="1878"/>
                  </a:cubicBezTo>
                  <a:cubicBezTo>
                    <a:pt x="0" y="1878"/>
                    <a:pt x="0" y="1878"/>
                    <a:pt x="0" y="1878"/>
                  </a:cubicBezTo>
                  <a:cubicBezTo>
                    <a:pt x="0" y="1878"/>
                    <a:pt x="0" y="1878"/>
                    <a:pt x="0" y="1878"/>
                  </a:cubicBezTo>
                  <a:cubicBezTo>
                    <a:pt x="0" y="1878"/>
                    <a:pt x="0" y="939"/>
                    <a:pt x="0" y="939"/>
                  </a:cubicBezTo>
                  <a:cubicBezTo>
                    <a:pt x="0" y="939"/>
                    <a:pt x="0" y="939"/>
                    <a:pt x="0" y="0"/>
                  </a:cubicBezTo>
                  <a:cubicBezTo>
                    <a:pt x="0" y="0"/>
                    <a:pt x="0" y="0"/>
                    <a:pt x="0" y="0"/>
                  </a:cubicBezTo>
                  <a:cubicBezTo>
                    <a:pt x="1080" y="0"/>
                    <a:pt x="1080" y="0"/>
                    <a:pt x="1080" y="0"/>
                  </a:cubicBezTo>
                  <a:cubicBezTo>
                    <a:pt x="1080" y="0"/>
                    <a:pt x="2160" y="0"/>
                    <a:pt x="2160" y="939"/>
                  </a:cubicBezTo>
                  <a:cubicBezTo>
                    <a:pt x="2160" y="939"/>
                    <a:pt x="2160" y="939"/>
                    <a:pt x="2160" y="939"/>
                  </a:cubicBezTo>
                  <a:cubicBezTo>
                    <a:pt x="2160" y="939"/>
                    <a:pt x="2160" y="1878"/>
                    <a:pt x="2160" y="1878"/>
                  </a:cubicBezTo>
                  <a:cubicBezTo>
                    <a:pt x="2160" y="1878"/>
                    <a:pt x="3240" y="1878"/>
                    <a:pt x="3240" y="1878"/>
                  </a:cubicBezTo>
                  <a:cubicBezTo>
                    <a:pt x="3240" y="1878"/>
                    <a:pt x="4320" y="1878"/>
                    <a:pt x="4320" y="1878"/>
                  </a:cubicBezTo>
                  <a:cubicBezTo>
                    <a:pt x="4320" y="1878"/>
                    <a:pt x="4320" y="1878"/>
                    <a:pt x="4320" y="1878"/>
                  </a:cubicBezTo>
                  <a:cubicBezTo>
                    <a:pt x="5400" y="1878"/>
                    <a:pt x="5400" y="2817"/>
                    <a:pt x="5400" y="2817"/>
                  </a:cubicBezTo>
                  <a:cubicBezTo>
                    <a:pt x="5400" y="2817"/>
                    <a:pt x="6480" y="2817"/>
                    <a:pt x="6480" y="3757"/>
                  </a:cubicBezTo>
                  <a:cubicBezTo>
                    <a:pt x="6480" y="3757"/>
                    <a:pt x="7560" y="3757"/>
                    <a:pt x="7560" y="3757"/>
                  </a:cubicBezTo>
                  <a:cubicBezTo>
                    <a:pt x="7560" y="4696"/>
                    <a:pt x="7560" y="4696"/>
                    <a:pt x="7560" y="4696"/>
                  </a:cubicBezTo>
                  <a:cubicBezTo>
                    <a:pt x="7560" y="4696"/>
                    <a:pt x="8640" y="4696"/>
                    <a:pt x="8640" y="4696"/>
                  </a:cubicBezTo>
                  <a:cubicBezTo>
                    <a:pt x="8640" y="4696"/>
                    <a:pt x="8640" y="4696"/>
                    <a:pt x="8640" y="4696"/>
                  </a:cubicBezTo>
                  <a:cubicBezTo>
                    <a:pt x="9720" y="5635"/>
                    <a:pt x="9720" y="5635"/>
                    <a:pt x="9720" y="5635"/>
                  </a:cubicBezTo>
                  <a:cubicBezTo>
                    <a:pt x="9720" y="5635"/>
                    <a:pt x="10800" y="5635"/>
                    <a:pt x="10800" y="5635"/>
                  </a:cubicBezTo>
                  <a:cubicBezTo>
                    <a:pt x="10800" y="5635"/>
                    <a:pt x="10800" y="5635"/>
                    <a:pt x="10800" y="5635"/>
                  </a:cubicBezTo>
                  <a:cubicBezTo>
                    <a:pt x="11880" y="5635"/>
                    <a:pt x="11880" y="5635"/>
                    <a:pt x="11880" y="5635"/>
                  </a:cubicBezTo>
                  <a:cubicBezTo>
                    <a:pt x="11880" y="6574"/>
                    <a:pt x="11880" y="6574"/>
                    <a:pt x="11880" y="6574"/>
                  </a:cubicBezTo>
                  <a:cubicBezTo>
                    <a:pt x="11880" y="6574"/>
                    <a:pt x="11880" y="6574"/>
                    <a:pt x="11880" y="6574"/>
                  </a:cubicBezTo>
                  <a:cubicBezTo>
                    <a:pt x="12960" y="6574"/>
                    <a:pt x="12960" y="6574"/>
                    <a:pt x="12960" y="6574"/>
                  </a:cubicBezTo>
                  <a:cubicBezTo>
                    <a:pt x="12960" y="6574"/>
                    <a:pt x="12960" y="6574"/>
                    <a:pt x="12960" y="6574"/>
                  </a:cubicBezTo>
                  <a:cubicBezTo>
                    <a:pt x="12960" y="6574"/>
                    <a:pt x="12960" y="5635"/>
                    <a:pt x="12960" y="5635"/>
                  </a:cubicBezTo>
                  <a:cubicBezTo>
                    <a:pt x="12960" y="5635"/>
                    <a:pt x="14040" y="5635"/>
                    <a:pt x="14040" y="5635"/>
                  </a:cubicBezTo>
                  <a:cubicBezTo>
                    <a:pt x="14040" y="5635"/>
                    <a:pt x="14040" y="6574"/>
                    <a:pt x="14040" y="6574"/>
                  </a:cubicBezTo>
                  <a:cubicBezTo>
                    <a:pt x="14040" y="6574"/>
                    <a:pt x="14040" y="6574"/>
                    <a:pt x="14040" y="6574"/>
                  </a:cubicBezTo>
                  <a:cubicBezTo>
                    <a:pt x="14040" y="6574"/>
                    <a:pt x="14040" y="6574"/>
                    <a:pt x="15120" y="7513"/>
                  </a:cubicBezTo>
                  <a:cubicBezTo>
                    <a:pt x="15120" y="7513"/>
                    <a:pt x="15120" y="7513"/>
                    <a:pt x="15120" y="7513"/>
                  </a:cubicBezTo>
                  <a:cubicBezTo>
                    <a:pt x="15120" y="7513"/>
                    <a:pt x="15120" y="7513"/>
                    <a:pt x="15120" y="7513"/>
                  </a:cubicBezTo>
                  <a:cubicBezTo>
                    <a:pt x="15120" y="7513"/>
                    <a:pt x="16200" y="7513"/>
                    <a:pt x="16200" y="6574"/>
                  </a:cubicBezTo>
                  <a:cubicBezTo>
                    <a:pt x="16200" y="6574"/>
                    <a:pt x="16200" y="6574"/>
                    <a:pt x="16200" y="6574"/>
                  </a:cubicBezTo>
                  <a:cubicBezTo>
                    <a:pt x="17280" y="6574"/>
                    <a:pt x="17280" y="6574"/>
                    <a:pt x="17280" y="6574"/>
                  </a:cubicBezTo>
                  <a:cubicBezTo>
                    <a:pt x="17280" y="5635"/>
                    <a:pt x="17280" y="5635"/>
                    <a:pt x="17280" y="5635"/>
                  </a:cubicBezTo>
                  <a:cubicBezTo>
                    <a:pt x="17280" y="5635"/>
                    <a:pt x="17280" y="5635"/>
                    <a:pt x="17280" y="5635"/>
                  </a:cubicBezTo>
                  <a:cubicBezTo>
                    <a:pt x="17280" y="5635"/>
                    <a:pt x="17280" y="5635"/>
                    <a:pt x="17280" y="5635"/>
                  </a:cubicBezTo>
                  <a:cubicBezTo>
                    <a:pt x="17280" y="5635"/>
                    <a:pt x="17280" y="5635"/>
                    <a:pt x="17280" y="5635"/>
                  </a:cubicBezTo>
                  <a:cubicBezTo>
                    <a:pt x="17280" y="5635"/>
                    <a:pt x="17280" y="5635"/>
                    <a:pt x="17280" y="6574"/>
                  </a:cubicBezTo>
                  <a:cubicBezTo>
                    <a:pt x="17280" y="6574"/>
                    <a:pt x="17280" y="6574"/>
                    <a:pt x="17280" y="6574"/>
                  </a:cubicBezTo>
                  <a:cubicBezTo>
                    <a:pt x="18360" y="7513"/>
                    <a:pt x="18360" y="7513"/>
                    <a:pt x="18360" y="7513"/>
                  </a:cubicBezTo>
                  <a:cubicBezTo>
                    <a:pt x="18360" y="7513"/>
                    <a:pt x="18360" y="8452"/>
                    <a:pt x="18360" y="8452"/>
                  </a:cubicBezTo>
                  <a:cubicBezTo>
                    <a:pt x="18360" y="8452"/>
                    <a:pt x="18360" y="8452"/>
                    <a:pt x="18360" y="8452"/>
                  </a:cubicBezTo>
                  <a:cubicBezTo>
                    <a:pt x="18360" y="8452"/>
                    <a:pt x="19440" y="9391"/>
                    <a:pt x="19440" y="9391"/>
                  </a:cubicBezTo>
                  <a:cubicBezTo>
                    <a:pt x="19440" y="9391"/>
                    <a:pt x="19440" y="9391"/>
                    <a:pt x="19440" y="10330"/>
                  </a:cubicBezTo>
                  <a:cubicBezTo>
                    <a:pt x="19440" y="10330"/>
                    <a:pt x="19440" y="10330"/>
                    <a:pt x="19440" y="10330"/>
                  </a:cubicBezTo>
                  <a:cubicBezTo>
                    <a:pt x="19440" y="10330"/>
                    <a:pt x="20520" y="10330"/>
                    <a:pt x="20520" y="10330"/>
                  </a:cubicBezTo>
                  <a:cubicBezTo>
                    <a:pt x="20520" y="10330"/>
                    <a:pt x="20520" y="10330"/>
                    <a:pt x="20520" y="10330"/>
                  </a:cubicBezTo>
                  <a:cubicBezTo>
                    <a:pt x="20520" y="10330"/>
                    <a:pt x="20520" y="10330"/>
                    <a:pt x="20520" y="10330"/>
                  </a:cubicBezTo>
                  <a:cubicBezTo>
                    <a:pt x="20520" y="10330"/>
                    <a:pt x="20520" y="10330"/>
                    <a:pt x="21600" y="10330"/>
                  </a:cubicBezTo>
                  <a:cubicBezTo>
                    <a:pt x="21600" y="10330"/>
                    <a:pt x="21600" y="10330"/>
                    <a:pt x="21600" y="10330"/>
                  </a:cubicBezTo>
                  <a:cubicBezTo>
                    <a:pt x="21600" y="10330"/>
                    <a:pt x="21600" y="11270"/>
                    <a:pt x="21600" y="11270"/>
                  </a:cubicBezTo>
                  <a:cubicBezTo>
                    <a:pt x="21600" y="11270"/>
                    <a:pt x="20520" y="11270"/>
                    <a:pt x="20520" y="11270"/>
                  </a:cubicBezTo>
                  <a:cubicBezTo>
                    <a:pt x="20520" y="11270"/>
                    <a:pt x="20520" y="11270"/>
                    <a:pt x="20520" y="11270"/>
                  </a:cubicBezTo>
                  <a:cubicBezTo>
                    <a:pt x="20520" y="11270"/>
                    <a:pt x="20520" y="11270"/>
                    <a:pt x="20520" y="11270"/>
                  </a:cubicBezTo>
                  <a:cubicBezTo>
                    <a:pt x="20520" y="11270"/>
                    <a:pt x="20520" y="12209"/>
                    <a:pt x="20520" y="12209"/>
                  </a:cubicBezTo>
                  <a:cubicBezTo>
                    <a:pt x="19440" y="12209"/>
                    <a:pt x="19440" y="12209"/>
                    <a:pt x="19440" y="12209"/>
                  </a:cubicBezTo>
                  <a:cubicBezTo>
                    <a:pt x="19440" y="12209"/>
                    <a:pt x="19440" y="12209"/>
                    <a:pt x="19440" y="12209"/>
                  </a:cubicBezTo>
                  <a:cubicBezTo>
                    <a:pt x="19440" y="12209"/>
                    <a:pt x="19440" y="12209"/>
                    <a:pt x="19440" y="12209"/>
                  </a:cubicBezTo>
                  <a:cubicBezTo>
                    <a:pt x="19440" y="12209"/>
                    <a:pt x="19440" y="12209"/>
                    <a:pt x="18360" y="13148"/>
                  </a:cubicBezTo>
                  <a:cubicBezTo>
                    <a:pt x="18360" y="13148"/>
                    <a:pt x="18360" y="13148"/>
                    <a:pt x="18360" y="13148"/>
                  </a:cubicBezTo>
                  <a:cubicBezTo>
                    <a:pt x="18360" y="13148"/>
                    <a:pt x="17280" y="13148"/>
                    <a:pt x="17280" y="12209"/>
                  </a:cubicBezTo>
                  <a:cubicBezTo>
                    <a:pt x="17280" y="12209"/>
                    <a:pt x="17280" y="13148"/>
                    <a:pt x="17280" y="13148"/>
                  </a:cubicBezTo>
                  <a:cubicBezTo>
                    <a:pt x="17280" y="13148"/>
                    <a:pt x="16200" y="13148"/>
                    <a:pt x="16200" y="13148"/>
                  </a:cubicBezTo>
                  <a:cubicBezTo>
                    <a:pt x="16200" y="13148"/>
                    <a:pt x="16200" y="13148"/>
                    <a:pt x="16200" y="13148"/>
                  </a:cubicBezTo>
                  <a:cubicBezTo>
                    <a:pt x="16200" y="13148"/>
                    <a:pt x="15120" y="13148"/>
                    <a:pt x="15120" y="13148"/>
                  </a:cubicBezTo>
                  <a:cubicBezTo>
                    <a:pt x="15120" y="13148"/>
                    <a:pt x="15120" y="13148"/>
                    <a:pt x="15120" y="13148"/>
                  </a:cubicBezTo>
                  <a:cubicBezTo>
                    <a:pt x="15120" y="14087"/>
                    <a:pt x="15120" y="14087"/>
                    <a:pt x="16200" y="14087"/>
                  </a:cubicBezTo>
                  <a:cubicBezTo>
                    <a:pt x="16200" y="14087"/>
                    <a:pt x="16200" y="15026"/>
                    <a:pt x="16200" y="15026"/>
                  </a:cubicBezTo>
                  <a:cubicBezTo>
                    <a:pt x="16200" y="15026"/>
                    <a:pt x="16200" y="15965"/>
                    <a:pt x="16200" y="15965"/>
                  </a:cubicBezTo>
                  <a:cubicBezTo>
                    <a:pt x="16200" y="15965"/>
                    <a:pt x="16200" y="15965"/>
                    <a:pt x="16200" y="15965"/>
                  </a:cubicBezTo>
                  <a:cubicBezTo>
                    <a:pt x="16200" y="16904"/>
                    <a:pt x="16200" y="16904"/>
                    <a:pt x="16200" y="16904"/>
                  </a:cubicBezTo>
                  <a:cubicBezTo>
                    <a:pt x="16200" y="16904"/>
                    <a:pt x="16200" y="16904"/>
                    <a:pt x="16200" y="17843"/>
                  </a:cubicBezTo>
                  <a:cubicBezTo>
                    <a:pt x="17280" y="17843"/>
                    <a:pt x="17280" y="17843"/>
                    <a:pt x="17280" y="17843"/>
                  </a:cubicBezTo>
                  <a:cubicBezTo>
                    <a:pt x="17280" y="17843"/>
                    <a:pt x="17280" y="18783"/>
                    <a:pt x="17280" y="18783"/>
                  </a:cubicBezTo>
                  <a:cubicBezTo>
                    <a:pt x="17280" y="18783"/>
                    <a:pt x="16200" y="18783"/>
                    <a:pt x="16200" y="18783"/>
                  </a:cubicBezTo>
                  <a:cubicBezTo>
                    <a:pt x="16200" y="18783"/>
                    <a:pt x="16200" y="18783"/>
                    <a:pt x="15120" y="18783"/>
                  </a:cubicBezTo>
                  <a:cubicBezTo>
                    <a:pt x="15120" y="17843"/>
                    <a:pt x="15120" y="17843"/>
                    <a:pt x="15120" y="17843"/>
                  </a:cubicBezTo>
                  <a:cubicBezTo>
                    <a:pt x="15120" y="17843"/>
                    <a:pt x="14040" y="17843"/>
                    <a:pt x="14040" y="17843"/>
                  </a:cubicBezTo>
                  <a:cubicBezTo>
                    <a:pt x="14040" y="17843"/>
                    <a:pt x="14040" y="17843"/>
                    <a:pt x="12960" y="16904"/>
                  </a:cubicBezTo>
                  <a:cubicBezTo>
                    <a:pt x="12960" y="16904"/>
                    <a:pt x="12960" y="16904"/>
                    <a:pt x="12960" y="16904"/>
                  </a:cubicBezTo>
                  <a:cubicBezTo>
                    <a:pt x="12960" y="16904"/>
                    <a:pt x="11880" y="16904"/>
                    <a:pt x="11880" y="16904"/>
                  </a:cubicBezTo>
                  <a:cubicBezTo>
                    <a:pt x="11880" y="15965"/>
                    <a:pt x="11880" y="15965"/>
                    <a:pt x="10800" y="15965"/>
                  </a:cubicBezTo>
                  <a:cubicBezTo>
                    <a:pt x="10800" y="15965"/>
                    <a:pt x="10800" y="15965"/>
                    <a:pt x="10800" y="15965"/>
                  </a:cubicBezTo>
                  <a:cubicBezTo>
                    <a:pt x="9720" y="15965"/>
                    <a:pt x="9720" y="15965"/>
                    <a:pt x="9720" y="15965"/>
                  </a:cubicBezTo>
                  <a:cubicBezTo>
                    <a:pt x="9720" y="15965"/>
                    <a:pt x="9720" y="15965"/>
                    <a:pt x="8640" y="15965"/>
                  </a:cubicBezTo>
                  <a:cubicBezTo>
                    <a:pt x="8640" y="15965"/>
                    <a:pt x="8640" y="15965"/>
                    <a:pt x="8640" y="15965"/>
                  </a:cubicBezTo>
                  <a:cubicBezTo>
                    <a:pt x="8640" y="15965"/>
                    <a:pt x="7560" y="15965"/>
                    <a:pt x="7560" y="15965"/>
                  </a:cubicBezTo>
                  <a:cubicBezTo>
                    <a:pt x="7560" y="15965"/>
                    <a:pt x="7560" y="16904"/>
                    <a:pt x="7560" y="16904"/>
                  </a:cubicBezTo>
                  <a:cubicBezTo>
                    <a:pt x="6480" y="16904"/>
                    <a:pt x="6480" y="16904"/>
                    <a:pt x="6480" y="16904"/>
                  </a:cubicBezTo>
                  <a:cubicBezTo>
                    <a:pt x="6480" y="16904"/>
                    <a:pt x="5400" y="15965"/>
                    <a:pt x="5400" y="15965"/>
                  </a:cubicBezTo>
                  <a:cubicBezTo>
                    <a:pt x="5400" y="15965"/>
                    <a:pt x="5400" y="15965"/>
                    <a:pt x="5400" y="15965"/>
                  </a:cubicBezTo>
                  <a:cubicBezTo>
                    <a:pt x="5400" y="15965"/>
                    <a:pt x="4320" y="15965"/>
                    <a:pt x="4320" y="15965"/>
                  </a:cubicBezTo>
                  <a:cubicBezTo>
                    <a:pt x="4320" y="16904"/>
                    <a:pt x="4320" y="16904"/>
                    <a:pt x="4320" y="16904"/>
                  </a:cubicBezTo>
                  <a:cubicBezTo>
                    <a:pt x="4320" y="16904"/>
                    <a:pt x="4320" y="16904"/>
                    <a:pt x="4320" y="16904"/>
                  </a:cubicBezTo>
                  <a:cubicBezTo>
                    <a:pt x="5400" y="17843"/>
                    <a:pt x="5400" y="17843"/>
                    <a:pt x="5400" y="17843"/>
                  </a:cubicBezTo>
                  <a:cubicBezTo>
                    <a:pt x="5400" y="17843"/>
                    <a:pt x="6480" y="17843"/>
                    <a:pt x="6480" y="17843"/>
                  </a:cubicBezTo>
                  <a:cubicBezTo>
                    <a:pt x="6480" y="17843"/>
                    <a:pt x="7560" y="17843"/>
                    <a:pt x="7560" y="17843"/>
                  </a:cubicBezTo>
                  <a:cubicBezTo>
                    <a:pt x="7560" y="17843"/>
                    <a:pt x="7560" y="17843"/>
                    <a:pt x="7560" y="18783"/>
                  </a:cubicBezTo>
                  <a:cubicBezTo>
                    <a:pt x="8640" y="18783"/>
                    <a:pt x="8640" y="18783"/>
                    <a:pt x="8640" y="18783"/>
                  </a:cubicBezTo>
                  <a:cubicBezTo>
                    <a:pt x="8640" y="18783"/>
                    <a:pt x="8640" y="18783"/>
                    <a:pt x="8640" y="18783"/>
                  </a:cubicBezTo>
                  <a:cubicBezTo>
                    <a:pt x="8640" y="19722"/>
                    <a:pt x="8640" y="19722"/>
                    <a:pt x="8640" y="19722"/>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2" name="9Slide.vn 8"/>
            <p:cNvSpPr/>
            <p:nvPr/>
          </p:nvSpPr>
          <p:spPr>
            <a:xfrm>
              <a:off x="7465040" y="3469407"/>
              <a:ext cx="708296" cy="1094697"/>
            </a:xfrm>
            <a:custGeom>
              <a:avLst/>
              <a:gdLst/>
              <a:ahLst/>
              <a:cxnLst>
                <a:cxn ang="0">
                  <a:pos x="wd2" y="hd2"/>
                </a:cxn>
                <a:cxn ang="5400000">
                  <a:pos x="wd2" y="hd2"/>
                </a:cxn>
                <a:cxn ang="10800000">
                  <a:pos x="wd2" y="hd2"/>
                </a:cxn>
                <a:cxn ang="16200000">
                  <a:pos x="wd2" y="hd2"/>
                </a:cxn>
              </a:cxnLst>
              <a:rect l="0" t="0" r="r" b="b"/>
              <a:pathLst>
                <a:path w="21600" h="21600" extrusionOk="0">
                  <a:moveTo>
                    <a:pt x="5400" y="19440"/>
                  </a:moveTo>
                  <a:cubicBezTo>
                    <a:pt x="5400" y="19800"/>
                    <a:pt x="5400" y="19800"/>
                    <a:pt x="5400" y="20160"/>
                  </a:cubicBezTo>
                  <a:cubicBezTo>
                    <a:pt x="5400" y="20160"/>
                    <a:pt x="6000" y="20160"/>
                    <a:pt x="6000" y="20520"/>
                  </a:cubicBezTo>
                  <a:cubicBezTo>
                    <a:pt x="6000" y="20520"/>
                    <a:pt x="6000" y="20520"/>
                    <a:pt x="6000" y="20520"/>
                  </a:cubicBezTo>
                  <a:cubicBezTo>
                    <a:pt x="6000" y="20880"/>
                    <a:pt x="6000" y="20880"/>
                    <a:pt x="6000" y="20880"/>
                  </a:cubicBezTo>
                  <a:cubicBezTo>
                    <a:pt x="6000" y="20880"/>
                    <a:pt x="6000" y="21240"/>
                    <a:pt x="6000" y="20880"/>
                  </a:cubicBezTo>
                  <a:cubicBezTo>
                    <a:pt x="5400" y="20880"/>
                    <a:pt x="5400" y="20880"/>
                    <a:pt x="5400" y="20880"/>
                  </a:cubicBezTo>
                  <a:cubicBezTo>
                    <a:pt x="5400" y="20880"/>
                    <a:pt x="5400" y="20880"/>
                    <a:pt x="5400" y="20880"/>
                  </a:cubicBezTo>
                  <a:cubicBezTo>
                    <a:pt x="5400" y="20880"/>
                    <a:pt x="5400" y="20880"/>
                    <a:pt x="5400" y="21240"/>
                  </a:cubicBezTo>
                  <a:cubicBezTo>
                    <a:pt x="5400" y="21240"/>
                    <a:pt x="5400" y="21240"/>
                    <a:pt x="5400" y="21240"/>
                  </a:cubicBezTo>
                  <a:cubicBezTo>
                    <a:pt x="5400" y="21240"/>
                    <a:pt x="5400" y="21240"/>
                    <a:pt x="5400" y="21600"/>
                  </a:cubicBezTo>
                  <a:cubicBezTo>
                    <a:pt x="5400" y="21600"/>
                    <a:pt x="5400" y="21600"/>
                    <a:pt x="5400" y="21600"/>
                  </a:cubicBezTo>
                  <a:cubicBezTo>
                    <a:pt x="4800" y="21600"/>
                    <a:pt x="4800" y="21600"/>
                    <a:pt x="4800" y="21600"/>
                  </a:cubicBezTo>
                  <a:cubicBezTo>
                    <a:pt x="4800" y="21600"/>
                    <a:pt x="4800" y="21600"/>
                    <a:pt x="4800" y="21600"/>
                  </a:cubicBezTo>
                  <a:cubicBezTo>
                    <a:pt x="4800" y="21600"/>
                    <a:pt x="4800" y="21600"/>
                    <a:pt x="4800" y="21600"/>
                  </a:cubicBezTo>
                  <a:cubicBezTo>
                    <a:pt x="4800" y="21240"/>
                    <a:pt x="4800" y="21240"/>
                    <a:pt x="4800" y="21240"/>
                  </a:cubicBezTo>
                  <a:cubicBezTo>
                    <a:pt x="4800" y="21240"/>
                    <a:pt x="4800" y="21240"/>
                    <a:pt x="4800" y="20880"/>
                  </a:cubicBezTo>
                  <a:cubicBezTo>
                    <a:pt x="4200" y="20880"/>
                    <a:pt x="4200" y="20880"/>
                    <a:pt x="4200" y="20880"/>
                  </a:cubicBezTo>
                  <a:cubicBezTo>
                    <a:pt x="4200" y="20880"/>
                    <a:pt x="4200" y="20880"/>
                    <a:pt x="4200" y="20520"/>
                  </a:cubicBezTo>
                  <a:cubicBezTo>
                    <a:pt x="4200" y="20520"/>
                    <a:pt x="4200" y="20520"/>
                    <a:pt x="4200" y="20520"/>
                  </a:cubicBezTo>
                  <a:cubicBezTo>
                    <a:pt x="4200" y="20520"/>
                    <a:pt x="4200" y="20520"/>
                    <a:pt x="4200" y="20160"/>
                  </a:cubicBezTo>
                  <a:cubicBezTo>
                    <a:pt x="4200" y="20160"/>
                    <a:pt x="4800" y="20160"/>
                    <a:pt x="4200" y="20160"/>
                  </a:cubicBezTo>
                  <a:cubicBezTo>
                    <a:pt x="4200" y="20160"/>
                    <a:pt x="4200" y="20160"/>
                    <a:pt x="4200" y="20160"/>
                  </a:cubicBezTo>
                  <a:cubicBezTo>
                    <a:pt x="4200" y="20160"/>
                    <a:pt x="4200" y="20160"/>
                    <a:pt x="4200" y="20160"/>
                  </a:cubicBezTo>
                  <a:cubicBezTo>
                    <a:pt x="3600" y="20160"/>
                    <a:pt x="3600" y="20520"/>
                    <a:pt x="3600" y="20520"/>
                  </a:cubicBezTo>
                  <a:cubicBezTo>
                    <a:pt x="3600" y="20520"/>
                    <a:pt x="3600" y="20880"/>
                    <a:pt x="4200" y="20880"/>
                  </a:cubicBezTo>
                  <a:cubicBezTo>
                    <a:pt x="4200" y="20880"/>
                    <a:pt x="4200" y="20880"/>
                    <a:pt x="4200" y="20880"/>
                  </a:cubicBezTo>
                  <a:cubicBezTo>
                    <a:pt x="4200" y="21240"/>
                    <a:pt x="4200" y="21240"/>
                    <a:pt x="4200" y="21240"/>
                  </a:cubicBezTo>
                  <a:cubicBezTo>
                    <a:pt x="4200" y="21240"/>
                    <a:pt x="4200" y="21240"/>
                    <a:pt x="4200" y="21600"/>
                  </a:cubicBezTo>
                  <a:cubicBezTo>
                    <a:pt x="4200" y="21600"/>
                    <a:pt x="4200" y="21600"/>
                    <a:pt x="4200" y="21600"/>
                  </a:cubicBezTo>
                  <a:cubicBezTo>
                    <a:pt x="4200" y="21600"/>
                    <a:pt x="4200" y="21600"/>
                    <a:pt x="3600" y="21600"/>
                  </a:cubicBezTo>
                  <a:cubicBezTo>
                    <a:pt x="3600" y="21600"/>
                    <a:pt x="3600" y="21240"/>
                    <a:pt x="3600" y="21240"/>
                  </a:cubicBezTo>
                  <a:cubicBezTo>
                    <a:pt x="3600" y="21240"/>
                    <a:pt x="3600" y="21240"/>
                    <a:pt x="3600" y="21240"/>
                  </a:cubicBezTo>
                  <a:cubicBezTo>
                    <a:pt x="3600" y="21240"/>
                    <a:pt x="3600" y="21240"/>
                    <a:pt x="3000" y="21240"/>
                  </a:cubicBezTo>
                  <a:cubicBezTo>
                    <a:pt x="3000" y="21240"/>
                    <a:pt x="3000" y="21240"/>
                    <a:pt x="3000" y="21240"/>
                  </a:cubicBezTo>
                  <a:cubicBezTo>
                    <a:pt x="3000" y="21240"/>
                    <a:pt x="3000" y="21240"/>
                    <a:pt x="3000" y="20880"/>
                  </a:cubicBezTo>
                  <a:cubicBezTo>
                    <a:pt x="3000" y="20880"/>
                    <a:pt x="3000" y="20880"/>
                    <a:pt x="3000" y="20880"/>
                  </a:cubicBezTo>
                  <a:cubicBezTo>
                    <a:pt x="3000" y="20880"/>
                    <a:pt x="3000" y="20880"/>
                    <a:pt x="3000" y="20520"/>
                  </a:cubicBezTo>
                  <a:cubicBezTo>
                    <a:pt x="3000" y="20520"/>
                    <a:pt x="3000" y="20520"/>
                    <a:pt x="3000" y="20520"/>
                  </a:cubicBezTo>
                  <a:cubicBezTo>
                    <a:pt x="3000" y="20520"/>
                    <a:pt x="3000" y="20160"/>
                    <a:pt x="3000" y="20160"/>
                  </a:cubicBezTo>
                  <a:cubicBezTo>
                    <a:pt x="3000" y="20160"/>
                    <a:pt x="3000" y="19800"/>
                    <a:pt x="3000" y="19800"/>
                  </a:cubicBezTo>
                  <a:cubicBezTo>
                    <a:pt x="3000" y="19800"/>
                    <a:pt x="2400" y="19800"/>
                    <a:pt x="2400" y="19800"/>
                  </a:cubicBezTo>
                  <a:cubicBezTo>
                    <a:pt x="2400" y="19800"/>
                    <a:pt x="2400" y="19800"/>
                    <a:pt x="3000" y="19440"/>
                  </a:cubicBezTo>
                  <a:cubicBezTo>
                    <a:pt x="3000" y="19440"/>
                    <a:pt x="3000" y="19440"/>
                    <a:pt x="3000" y="19440"/>
                  </a:cubicBezTo>
                  <a:cubicBezTo>
                    <a:pt x="3000" y="19440"/>
                    <a:pt x="3600" y="19440"/>
                    <a:pt x="3600" y="19440"/>
                  </a:cubicBezTo>
                  <a:cubicBezTo>
                    <a:pt x="3600" y="19440"/>
                    <a:pt x="3600" y="19080"/>
                    <a:pt x="3600" y="19080"/>
                  </a:cubicBezTo>
                  <a:cubicBezTo>
                    <a:pt x="4200" y="19080"/>
                    <a:pt x="4200" y="19080"/>
                    <a:pt x="4200" y="19080"/>
                  </a:cubicBezTo>
                  <a:cubicBezTo>
                    <a:pt x="4200" y="19080"/>
                    <a:pt x="4800" y="19440"/>
                    <a:pt x="4800" y="19440"/>
                  </a:cubicBezTo>
                  <a:cubicBezTo>
                    <a:pt x="4800" y="19440"/>
                    <a:pt x="4800" y="19080"/>
                    <a:pt x="4800" y="19080"/>
                  </a:cubicBezTo>
                  <a:cubicBezTo>
                    <a:pt x="4800" y="19080"/>
                    <a:pt x="4800" y="19080"/>
                    <a:pt x="4200" y="19080"/>
                  </a:cubicBezTo>
                  <a:cubicBezTo>
                    <a:pt x="4200" y="19080"/>
                    <a:pt x="4200" y="18720"/>
                    <a:pt x="4200" y="18720"/>
                  </a:cubicBezTo>
                  <a:cubicBezTo>
                    <a:pt x="4200" y="18720"/>
                    <a:pt x="4200" y="18720"/>
                    <a:pt x="4200" y="18720"/>
                  </a:cubicBezTo>
                  <a:cubicBezTo>
                    <a:pt x="3600" y="18720"/>
                    <a:pt x="3600" y="18720"/>
                    <a:pt x="3600" y="18720"/>
                  </a:cubicBezTo>
                  <a:cubicBezTo>
                    <a:pt x="3600" y="18720"/>
                    <a:pt x="3600" y="18720"/>
                    <a:pt x="3600" y="18720"/>
                  </a:cubicBezTo>
                  <a:cubicBezTo>
                    <a:pt x="3600" y="19080"/>
                    <a:pt x="3000" y="18720"/>
                    <a:pt x="3000" y="18720"/>
                  </a:cubicBezTo>
                  <a:cubicBezTo>
                    <a:pt x="3000" y="18720"/>
                    <a:pt x="3000" y="18720"/>
                    <a:pt x="3000" y="18720"/>
                  </a:cubicBezTo>
                  <a:cubicBezTo>
                    <a:pt x="3000" y="18720"/>
                    <a:pt x="2400" y="18720"/>
                    <a:pt x="2400" y="18720"/>
                  </a:cubicBezTo>
                  <a:cubicBezTo>
                    <a:pt x="2400" y="18360"/>
                    <a:pt x="2400" y="18360"/>
                    <a:pt x="2400" y="18360"/>
                  </a:cubicBezTo>
                  <a:cubicBezTo>
                    <a:pt x="2400" y="18360"/>
                    <a:pt x="2400" y="18000"/>
                    <a:pt x="2400" y="18000"/>
                  </a:cubicBezTo>
                  <a:cubicBezTo>
                    <a:pt x="2400" y="18000"/>
                    <a:pt x="2400" y="18000"/>
                    <a:pt x="1800" y="18000"/>
                  </a:cubicBezTo>
                  <a:cubicBezTo>
                    <a:pt x="1800" y="17640"/>
                    <a:pt x="1800" y="17640"/>
                    <a:pt x="1800" y="17640"/>
                  </a:cubicBezTo>
                  <a:cubicBezTo>
                    <a:pt x="1800" y="17640"/>
                    <a:pt x="1800" y="17640"/>
                    <a:pt x="1800" y="17640"/>
                  </a:cubicBezTo>
                  <a:cubicBezTo>
                    <a:pt x="1800" y="17640"/>
                    <a:pt x="1800" y="18000"/>
                    <a:pt x="1800" y="18000"/>
                  </a:cubicBezTo>
                  <a:cubicBezTo>
                    <a:pt x="1800" y="18000"/>
                    <a:pt x="1800" y="18000"/>
                    <a:pt x="1800" y="18000"/>
                  </a:cubicBezTo>
                  <a:cubicBezTo>
                    <a:pt x="1800" y="18000"/>
                    <a:pt x="1800" y="18000"/>
                    <a:pt x="1800" y="18000"/>
                  </a:cubicBezTo>
                  <a:cubicBezTo>
                    <a:pt x="1800" y="18360"/>
                    <a:pt x="1800" y="18360"/>
                    <a:pt x="2400" y="18360"/>
                  </a:cubicBezTo>
                  <a:cubicBezTo>
                    <a:pt x="2400" y="18360"/>
                    <a:pt x="2400" y="18360"/>
                    <a:pt x="2400" y="18360"/>
                  </a:cubicBezTo>
                  <a:cubicBezTo>
                    <a:pt x="2400" y="18360"/>
                    <a:pt x="2400" y="18360"/>
                    <a:pt x="2400" y="18720"/>
                  </a:cubicBezTo>
                  <a:cubicBezTo>
                    <a:pt x="2400" y="18720"/>
                    <a:pt x="2400" y="18720"/>
                    <a:pt x="1800" y="18720"/>
                  </a:cubicBezTo>
                  <a:cubicBezTo>
                    <a:pt x="1800" y="18720"/>
                    <a:pt x="1800" y="18720"/>
                    <a:pt x="1800" y="18720"/>
                  </a:cubicBezTo>
                  <a:cubicBezTo>
                    <a:pt x="1800" y="18720"/>
                    <a:pt x="1800" y="18360"/>
                    <a:pt x="1800" y="18360"/>
                  </a:cubicBezTo>
                  <a:cubicBezTo>
                    <a:pt x="1800" y="18360"/>
                    <a:pt x="1800" y="18720"/>
                    <a:pt x="1800" y="18720"/>
                  </a:cubicBezTo>
                  <a:cubicBezTo>
                    <a:pt x="1800" y="18720"/>
                    <a:pt x="1800" y="18720"/>
                    <a:pt x="1800" y="18720"/>
                  </a:cubicBezTo>
                  <a:cubicBezTo>
                    <a:pt x="1200" y="18720"/>
                    <a:pt x="1200" y="18720"/>
                    <a:pt x="1200" y="18720"/>
                  </a:cubicBezTo>
                  <a:cubicBezTo>
                    <a:pt x="1200" y="18720"/>
                    <a:pt x="1200" y="18720"/>
                    <a:pt x="1200" y="18720"/>
                  </a:cubicBezTo>
                  <a:cubicBezTo>
                    <a:pt x="600" y="18720"/>
                    <a:pt x="600" y="18360"/>
                    <a:pt x="600" y="18360"/>
                  </a:cubicBezTo>
                  <a:cubicBezTo>
                    <a:pt x="600" y="18360"/>
                    <a:pt x="600" y="18360"/>
                    <a:pt x="600" y="18360"/>
                  </a:cubicBezTo>
                  <a:cubicBezTo>
                    <a:pt x="600" y="18360"/>
                    <a:pt x="600" y="18000"/>
                    <a:pt x="600" y="18000"/>
                  </a:cubicBezTo>
                  <a:cubicBezTo>
                    <a:pt x="600" y="18000"/>
                    <a:pt x="600" y="18000"/>
                    <a:pt x="600" y="18000"/>
                  </a:cubicBezTo>
                  <a:cubicBezTo>
                    <a:pt x="600" y="18000"/>
                    <a:pt x="600" y="18000"/>
                    <a:pt x="600" y="18000"/>
                  </a:cubicBezTo>
                  <a:cubicBezTo>
                    <a:pt x="600" y="18000"/>
                    <a:pt x="1200" y="18000"/>
                    <a:pt x="1200" y="18000"/>
                  </a:cubicBezTo>
                  <a:cubicBezTo>
                    <a:pt x="600" y="17640"/>
                    <a:pt x="600" y="17640"/>
                    <a:pt x="600" y="17640"/>
                  </a:cubicBezTo>
                  <a:cubicBezTo>
                    <a:pt x="600" y="17640"/>
                    <a:pt x="600" y="17640"/>
                    <a:pt x="600" y="17640"/>
                  </a:cubicBezTo>
                  <a:cubicBezTo>
                    <a:pt x="600" y="17640"/>
                    <a:pt x="0" y="17280"/>
                    <a:pt x="0" y="17280"/>
                  </a:cubicBezTo>
                  <a:cubicBezTo>
                    <a:pt x="0" y="17280"/>
                    <a:pt x="0" y="17280"/>
                    <a:pt x="0" y="17280"/>
                  </a:cubicBezTo>
                  <a:cubicBezTo>
                    <a:pt x="0" y="17280"/>
                    <a:pt x="0" y="16920"/>
                    <a:pt x="0" y="16920"/>
                  </a:cubicBezTo>
                  <a:cubicBezTo>
                    <a:pt x="0" y="16920"/>
                    <a:pt x="0" y="16920"/>
                    <a:pt x="0" y="16920"/>
                  </a:cubicBezTo>
                  <a:cubicBezTo>
                    <a:pt x="0" y="16560"/>
                    <a:pt x="600" y="16920"/>
                    <a:pt x="600" y="16920"/>
                  </a:cubicBezTo>
                  <a:cubicBezTo>
                    <a:pt x="600" y="16920"/>
                    <a:pt x="600" y="16560"/>
                    <a:pt x="600" y="16560"/>
                  </a:cubicBezTo>
                  <a:cubicBezTo>
                    <a:pt x="1200" y="16560"/>
                    <a:pt x="1200" y="16200"/>
                    <a:pt x="1200" y="16200"/>
                  </a:cubicBezTo>
                  <a:cubicBezTo>
                    <a:pt x="1200" y="16200"/>
                    <a:pt x="1200" y="16200"/>
                    <a:pt x="1200" y="16200"/>
                  </a:cubicBezTo>
                  <a:cubicBezTo>
                    <a:pt x="1200" y="16200"/>
                    <a:pt x="1800" y="15840"/>
                    <a:pt x="1800" y="15840"/>
                  </a:cubicBezTo>
                  <a:cubicBezTo>
                    <a:pt x="1800" y="15840"/>
                    <a:pt x="1800" y="15840"/>
                    <a:pt x="1800" y="15840"/>
                  </a:cubicBezTo>
                  <a:cubicBezTo>
                    <a:pt x="1800" y="15840"/>
                    <a:pt x="1200" y="15480"/>
                    <a:pt x="1200" y="15480"/>
                  </a:cubicBezTo>
                  <a:cubicBezTo>
                    <a:pt x="1200" y="15480"/>
                    <a:pt x="1200" y="15480"/>
                    <a:pt x="1200" y="15480"/>
                  </a:cubicBezTo>
                  <a:cubicBezTo>
                    <a:pt x="1200" y="15480"/>
                    <a:pt x="1200" y="15120"/>
                    <a:pt x="1200" y="15120"/>
                  </a:cubicBezTo>
                  <a:cubicBezTo>
                    <a:pt x="1200" y="15120"/>
                    <a:pt x="1200" y="15120"/>
                    <a:pt x="1200" y="15120"/>
                  </a:cubicBezTo>
                  <a:cubicBezTo>
                    <a:pt x="1800" y="15120"/>
                    <a:pt x="1800" y="15120"/>
                    <a:pt x="1800" y="15120"/>
                  </a:cubicBezTo>
                  <a:cubicBezTo>
                    <a:pt x="1800" y="15120"/>
                    <a:pt x="2400" y="15120"/>
                    <a:pt x="2400" y="15120"/>
                  </a:cubicBezTo>
                  <a:cubicBezTo>
                    <a:pt x="2400" y="15120"/>
                    <a:pt x="2400" y="15120"/>
                    <a:pt x="2400" y="15120"/>
                  </a:cubicBezTo>
                  <a:cubicBezTo>
                    <a:pt x="2400" y="14760"/>
                    <a:pt x="3000" y="14760"/>
                    <a:pt x="3000" y="14760"/>
                  </a:cubicBezTo>
                  <a:cubicBezTo>
                    <a:pt x="3000" y="14760"/>
                    <a:pt x="3000" y="14400"/>
                    <a:pt x="3000" y="14400"/>
                  </a:cubicBezTo>
                  <a:cubicBezTo>
                    <a:pt x="3000" y="14400"/>
                    <a:pt x="3600" y="14400"/>
                    <a:pt x="3600" y="14040"/>
                  </a:cubicBezTo>
                  <a:cubicBezTo>
                    <a:pt x="3600" y="14040"/>
                    <a:pt x="3600" y="13680"/>
                    <a:pt x="3600" y="13680"/>
                  </a:cubicBezTo>
                  <a:cubicBezTo>
                    <a:pt x="3600" y="13680"/>
                    <a:pt x="4200" y="13320"/>
                    <a:pt x="4200" y="13320"/>
                  </a:cubicBezTo>
                  <a:cubicBezTo>
                    <a:pt x="4200" y="13320"/>
                    <a:pt x="4200" y="13320"/>
                    <a:pt x="4200" y="13320"/>
                  </a:cubicBezTo>
                  <a:cubicBezTo>
                    <a:pt x="4200" y="13320"/>
                    <a:pt x="4200" y="12960"/>
                    <a:pt x="4200" y="12960"/>
                  </a:cubicBezTo>
                  <a:cubicBezTo>
                    <a:pt x="4200" y="12960"/>
                    <a:pt x="4200" y="12960"/>
                    <a:pt x="4800" y="12960"/>
                  </a:cubicBezTo>
                  <a:cubicBezTo>
                    <a:pt x="4800" y="12960"/>
                    <a:pt x="4800" y="12960"/>
                    <a:pt x="4800" y="12960"/>
                  </a:cubicBezTo>
                  <a:cubicBezTo>
                    <a:pt x="4800" y="12600"/>
                    <a:pt x="4800" y="12600"/>
                    <a:pt x="5400" y="12600"/>
                  </a:cubicBezTo>
                  <a:cubicBezTo>
                    <a:pt x="5400" y="12600"/>
                    <a:pt x="5400" y="12600"/>
                    <a:pt x="5400" y="12600"/>
                  </a:cubicBezTo>
                  <a:cubicBezTo>
                    <a:pt x="5400" y="12600"/>
                    <a:pt x="6000" y="12600"/>
                    <a:pt x="6000" y="12600"/>
                  </a:cubicBezTo>
                  <a:cubicBezTo>
                    <a:pt x="6000" y="12600"/>
                    <a:pt x="6600" y="12600"/>
                    <a:pt x="6600" y="12600"/>
                  </a:cubicBezTo>
                  <a:cubicBezTo>
                    <a:pt x="6600" y="12600"/>
                    <a:pt x="6600" y="12600"/>
                    <a:pt x="6600" y="12600"/>
                  </a:cubicBezTo>
                  <a:cubicBezTo>
                    <a:pt x="7200" y="12600"/>
                    <a:pt x="7200" y="12600"/>
                    <a:pt x="7200" y="12600"/>
                  </a:cubicBezTo>
                  <a:cubicBezTo>
                    <a:pt x="7200" y="12600"/>
                    <a:pt x="7800" y="12600"/>
                    <a:pt x="7800" y="12600"/>
                  </a:cubicBezTo>
                  <a:cubicBezTo>
                    <a:pt x="7800" y="12600"/>
                    <a:pt x="7800" y="12240"/>
                    <a:pt x="7800" y="12240"/>
                  </a:cubicBezTo>
                  <a:cubicBezTo>
                    <a:pt x="7800" y="12240"/>
                    <a:pt x="8400" y="12240"/>
                    <a:pt x="8400" y="12240"/>
                  </a:cubicBezTo>
                  <a:cubicBezTo>
                    <a:pt x="8400" y="12240"/>
                    <a:pt x="9000" y="12240"/>
                    <a:pt x="9000" y="12240"/>
                  </a:cubicBezTo>
                  <a:cubicBezTo>
                    <a:pt x="9000" y="12240"/>
                    <a:pt x="9000" y="12240"/>
                    <a:pt x="9000" y="12240"/>
                  </a:cubicBezTo>
                  <a:cubicBezTo>
                    <a:pt x="9600" y="12240"/>
                    <a:pt x="9600" y="12240"/>
                    <a:pt x="9600" y="12240"/>
                  </a:cubicBezTo>
                  <a:cubicBezTo>
                    <a:pt x="9600" y="12240"/>
                    <a:pt x="10200" y="12600"/>
                    <a:pt x="10200" y="12600"/>
                  </a:cubicBezTo>
                  <a:cubicBezTo>
                    <a:pt x="10200" y="12600"/>
                    <a:pt x="10200" y="12600"/>
                    <a:pt x="10800" y="12600"/>
                  </a:cubicBezTo>
                  <a:cubicBezTo>
                    <a:pt x="10800" y="12240"/>
                    <a:pt x="10800" y="12240"/>
                    <a:pt x="10800" y="12240"/>
                  </a:cubicBezTo>
                  <a:cubicBezTo>
                    <a:pt x="10800" y="12240"/>
                    <a:pt x="10800" y="12240"/>
                    <a:pt x="10800" y="12240"/>
                  </a:cubicBezTo>
                  <a:cubicBezTo>
                    <a:pt x="11400" y="12240"/>
                    <a:pt x="11400" y="11880"/>
                    <a:pt x="11400" y="11880"/>
                  </a:cubicBezTo>
                  <a:cubicBezTo>
                    <a:pt x="11400" y="11880"/>
                    <a:pt x="10800" y="11520"/>
                    <a:pt x="10800" y="11520"/>
                  </a:cubicBezTo>
                  <a:cubicBezTo>
                    <a:pt x="10800" y="11520"/>
                    <a:pt x="10800" y="11160"/>
                    <a:pt x="10800" y="11160"/>
                  </a:cubicBezTo>
                  <a:cubicBezTo>
                    <a:pt x="10800" y="11160"/>
                    <a:pt x="10800" y="11160"/>
                    <a:pt x="10800" y="11160"/>
                  </a:cubicBezTo>
                  <a:cubicBezTo>
                    <a:pt x="11400" y="10800"/>
                    <a:pt x="11400" y="10800"/>
                    <a:pt x="11400" y="10800"/>
                  </a:cubicBezTo>
                  <a:cubicBezTo>
                    <a:pt x="11400" y="10800"/>
                    <a:pt x="11400" y="10440"/>
                    <a:pt x="11400" y="10440"/>
                  </a:cubicBezTo>
                  <a:cubicBezTo>
                    <a:pt x="11400" y="10440"/>
                    <a:pt x="11400" y="10080"/>
                    <a:pt x="11400" y="10080"/>
                  </a:cubicBezTo>
                  <a:cubicBezTo>
                    <a:pt x="11400" y="10080"/>
                    <a:pt x="11400" y="10080"/>
                    <a:pt x="11400" y="9720"/>
                  </a:cubicBezTo>
                  <a:cubicBezTo>
                    <a:pt x="11400" y="9720"/>
                    <a:pt x="11400" y="9720"/>
                    <a:pt x="11400" y="9720"/>
                  </a:cubicBezTo>
                  <a:cubicBezTo>
                    <a:pt x="11400" y="9720"/>
                    <a:pt x="11400" y="9360"/>
                    <a:pt x="11400" y="9360"/>
                  </a:cubicBezTo>
                  <a:cubicBezTo>
                    <a:pt x="11400" y="9360"/>
                    <a:pt x="10800" y="9360"/>
                    <a:pt x="10800" y="9000"/>
                  </a:cubicBezTo>
                  <a:cubicBezTo>
                    <a:pt x="10800" y="9000"/>
                    <a:pt x="10800" y="9000"/>
                    <a:pt x="10800" y="8640"/>
                  </a:cubicBezTo>
                  <a:cubicBezTo>
                    <a:pt x="10800" y="8640"/>
                    <a:pt x="10800" y="8640"/>
                    <a:pt x="11400" y="8640"/>
                  </a:cubicBezTo>
                  <a:cubicBezTo>
                    <a:pt x="11400" y="8640"/>
                    <a:pt x="11400" y="8640"/>
                    <a:pt x="11400" y="8640"/>
                  </a:cubicBezTo>
                  <a:cubicBezTo>
                    <a:pt x="11400" y="8640"/>
                    <a:pt x="12000" y="8640"/>
                    <a:pt x="12000" y="8640"/>
                  </a:cubicBezTo>
                  <a:cubicBezTo>
                    <a:pt x="12000" y="8640"/>
                    <a:pt x="12000" y="8640"/>
                    <a:pt x="12000" y="8640"/>
                  </a:cubicBezTo>
                  <a:cubicBezTo>
                    <a:pt x="12000" y="8640"/>
                    <a:pt x="12000" y="9000"/>
                    <a:pt x="12000" y="9000"/>
                  </a:cubicBezTo>
                  <a:cubicBezTo>
                    <a:pt x="12000" y="9000"/>
                    <a:pt x="12000" y="9000"/>
                    <a:pt x="12000" y="9000"/>
                  </a:cubicBezTo>
                  <a:cubicBezTo>
                    <a:pt x="12000" y="9000"/>
                    <a:pt x="11400" y="9000"/>
                    <a:pt x="11400" y="9000"/>
                  </a:cubicBezTo>
                  <a:cubicBezTo>
                    <a:pt x="11400" y="9000"/>
                    <a:pt x="12000" y="9360"/>
                    <a:pt x="12000" y="9360"/>
                  </a:cubicBezTo>
                  <a:cubicBezTo>
                    <a:pt x="12000" y="9360"/>
                    <a:pt x="12000" y="9360"/>
                    <a:pt x="12000" y="9360"/>
                  </a:cubicBezTo>
                  <a:cubicBezTo>
                    <a:pt x="12000" y="9360"/>
                    <a:pt x="12000" y="9360"/>
                    <a:pt x="12000" y="9360"/>
                  </a:cubicBezTo>
                  <a:cubicBezTo>
                    <a:pt x="12000" y="9360"/>
                    <a:pt x="12000" y="9720"/>
                    <a:pt x="12000" y="9720"/>
                  </a:cubicBezTo>
                  <a:cubicBezTo>
                    <a:pt x="12000" y="9720"/>
                    <a:pt x="12000" y="9720"/>
                    <a:pt x="12000" y="9720"/>
                  </a:cubicBezTo>
                  <a:cubicBezTo>
                    <a:pt x="12600" y="9720"/>
                    <a:pt x="12600" y="9720"/>
                    <a:pt x="12600" y="9720"/>
                  </a:cubicBezTo>
                  <a:cubicBezTo>
                    <a:pt x="12600" y="9720"/>
                    <a:pt x="13200" y="9720"/>
                    <a:pt x="13200" y="9360"/>
                  </a:cubicBezTo>
                  <a:cubicBezTo>
                    <a:pt x="13200" y="9360"/>
                    <a:pt x="13800" y="9360"/>
                    <a:pt x="13800" y="9360"/>
                  </a:cubicBezTo>
                  <a:cubicBezTo>
                    <a:pt x="13800" y="9000"/>
                    <a:pt x="13800" y="9000"/>
                    <a:pt x="13800" y="9000"/>
                  </a:cubicBezTo>
                  <a:cubicBezTo>
                    <a:pt x="14400" y="9000"/>
                    <a:pt x="14400" y="9000"/>
                    <a:pt x="14400" y="8640"/>
                  </a:cubicBezTo>
                  <a:cubicBezTo>
                    <a:pt x="14400" y="8640"/>
                    <a:pt x="15000" y="8640"/>
                    <a:pt x="15000" y="8640"/>
                  </a:cubicBezTo>
                  <a:cubicBezTo>
                    <a:pt x="15000" y="8280"/>
                    <a:pt x="15000" y="8280"/>
                    <a:pt x="15000" y="8280"/>
                  </a:cubicBezTo>
                  <a:cubicBezTo>
                    <a:pt x="15000" y="8280"/>
                    <a:pt x="15000" y="7920"/>
                    <a:pt x="15000" y="7920"/>
                  </a:cubicBezTo>
                  <a:cubicBezTo>
                    <a:pt x="15000" y="7920"/>
                    <a:pt x="15000" y="7920"/>
                    <a:pt x="15000" y="7920"/>
                  </a:cubicBezTo>
                  <a:cubicBezTo>
                    <a:pt x="15000" y="7920"/>
                    <a:pt x="15600" y="7560"/>
                    <a:pt x="15600" y="7560"/>
                  </a:cubicBezTo>
                  <a:cubicBezTo>
                    <a:pt x="15600" y="7560"/>
                    <a:pt x="15000" y="7200"/>
                    <a:pt x="15000" y="7200"/>
                  </a:cubicBezTo>
                  <a:cubicBezTo>
                    <a:pt x="15000" y="7200"/>
                    <a:pt x="15600" y="7200"/>
                    <a:pt x="15600" y="7200"/>
                  </a:cubicBezTo>
                  <a:cubicBezTo>
                    <a:pt x="15600" y="6840"/>
                    <a:pt x="15600" y="6840"/>
                    <a:pt x="15600" y="6480"/>
                  </a:cubicBezTo>
                  <a:cubicBezTo>
                    <a:pt x="15600" y="6480"/>
                    <a:pt x="15000" y="6480"/>
                    <a:pt x="15000" y="6120"/>
                  </a:cubicBezTo>
                  <a:cubicBezTo>
                    <a:pt x="15000" y="6120"/>
                    <a:pt x="15000" y="6120"/>
                    <a:pt x="15000" y="6120"/>
                  </a:cubicBezTo>
                  <a:cubicBezTo>
                    <a:pt x="15000" y="5760"/>
                    <a:pt x="15000" y="5760"/>
                    <a:pt x="15000" y="5400"/>
                  </a:cubicBezTo>
                  <a:cubicBezTo>
                    <a:pt x="15000" y="5400"/>
                    <a:pt x="15000" y="5040"/>
                    <a:pt x="15000" y="5040"/>
                  </a:cubicBezTo>
                  <a:cubicBezTo>
                    <a:pt x="15000" y="5040"/>
                    <a:pt x="15000" y="4680"/>
                    <a:pt x="15000" y="4680"/>
                  </a:cubicBezTo>
                  <a:cubicBezTo>
                    <a:pt x="15000" y="4680"/>
                    <a:pt x="15000" y="4320"/>
                    <a:pt x="15000" y="4320"/>
                  </a:cubicBezTo>
                  <a:cubicBezTo>
                    <a:pt x="15000" y="4320"/>
                    <a:pt x="15000" y="4320"/>
                    <a:pt x="15000" y="3960"/>
                  </a:cubicBezTo>
                  <a:cubicBezTo>
                    <a:pt x="15000" y="3960"/>
                    <a:pt x="14400" y="3960"/>
                    <a:pt x="14400" y="3960"/>
                  </a:cubicBezTo>
                  <a:cubicBezTo>
                    <a:pt x="14400" y="3960"/>
                    <a:pt x="14400" y="3600"/>
                    <a:pt x="14400" y="3600"/>
                  </a:cubicBezTo>
                  <a:cubicBezTo>
                    <a:pt x="14400" y="3600"/>
                    <a:pt x="15000" y="3240"/>
                    <a:pt x="14400" y="3240"/>
                  </a:cubicBezTo>
                  <a:cubicBezTo>
                    <a:pt x="14400" y="3240"/>
                    <a:pt x="14400" y="3240"/>
                    <a:pt x="14400" y="3240"/>
                  </a:cubicBezTo>
                  <a:cubicBezTo>
                    <a:pt x="14400" y="3240"/>
                    <a:pt x="14400" y="3240"/>
                    <a:pt x="14400" y="3240"/>
                  </a:cubicBezTo>
                  <a:cubicBezTo>
                    <a:pt x="14400" y="3240"/>
                    <a:pt x="14400" y="3240"/>
                    <a:pt x="14400" y="3600"/>
                  </a:cubicBezTo>
                  <a:cubicBezTo>
                    <a:pt x="14400" y="3600"/>
                    <a:pt x="14400" y="3600"/>
                    <a:pt x="14400" y="3600"/>
                  </a:cubicBezTo>
                  <a:cubicBezTo>
                    <a:pt x="13800" y="3600"/>
                    <a:pt x="13800" y="3600"/>
                    <a:pt x="13800" y="3240"/>
                  </a:cubicBezTo>
                  <a:cubicBezTo>
                    <a:pt x="13800" y="3240"/>
                    <a:pt x="13800" y="3240"/>
                    <a:pt x="13800" y="3240"/>
                  </a:cubicBezTo>
                  <a:cubicBezTo>
                    <a:pt x="13800" y="3240"/>
                    <a:pt x="13800" y="2880"/>
                    <a:pt x="13800" y="2880"/>
                  </a:cubicBezTo>
                  <a:cubicBezTo>
                    <a:pt x="13800" y="2880"/>
                    <a:pt x="13200" y="2880"/>
                    <a:pt x="13200" y="2880"/>
                  </a:cubicBezTo>
                  <a:cubicBezTo>
                    <a:pt x="13200" y="2520"/>
                    <a:pt x="13200" y="2520"/>
                    <a:pt x="13200" y="2160"/>
                  </a:cubicBezTo>
                  <a:cubicBezTo>
                    <a:pt x="13200" y="2160"/>
                    <a:pt x="13200" y="2160"/>
                    <a:pt x="13200" y="2160"/>
                  </a:cubicBezTo>
                  <a:cubicBezTo>
                    <a:pt x="13200" y="2160"/>
                    <a:pt x="13200" y="1800"/>
                    <a:pt x="13200" y="1800"/>
                  </a:cubicBezTo>
                  <a:cubicBezTo>
                    <a:pt x="13200" y="1800"/>
                    <a:pt x="13200" y="1800"/>
                    <a:pt x="13200" y="1440"/>
                  </a:cubicBezTo>
                  <a:cubicBezTo>
                    <a:pt x="13200" y="1440"/>
                    <a:pt x="13200" y="1440"/>
                    <a:pt x="13200" y="1440"/>
                  </a:cubicBezTo>
                  <a:cubicBezTo>
                    <a:pt x="13200" y="1080"/>
                    <a:pt x="13200" y="1080"/>
                    <a:pt x="13200" y="1080"/>
                  </a:cubicBezTo>
                  <a:cubicBezTo>
                    <a:pt x="13200" y="1080"/>
                    <a:pt x="13200" y="720"/>
                    <a:pt x="13200" y="720"/>
                  </a:cubicBezTo>
                  <a:cubicBezTo>
                    <a:pt x="13200" y="720"/>
                    <a:pt x="13200" y="720"/>
                    <a:pt x="13200" y="720"/>
                  </a:cubicBezTo>
                  <a:cubicBezTo>
                    <a:pt x="13200" y="720"/>
                    <a:pt x="13800" y="720"/>
                    <a:pt x="13800" y="720"/>
                  </a:cubicBezTo>
                  <a:cubicBezTo>
                    <a:pt x="13800" y="720"/>
                    <a:pt x="13800" y="720"/>
                    <a:pt x="13800" y="720"/>
                  </a:cubicBezTo>
                  <a:cubicBezTo>
                    <a:pt x="14400" y="1080"/>
                    <a:pt x="13800" y="1080"/>
                    <a:pt x="13800" y="1080"/>
                  </a:cubicBezTo>
                  <a:cubicBezTo>
                    <a:pt x="14400" y="1080"/>
                    <a:pt x="14400" y="1080"/>
                    <a:pt x="14400" y="1440"/>
                  </a:cubicBezTo>
                  <a:cubicBezTo>
                    <a:pt x="14400" y="1440"/>
                    <a:pt x="14400" y="1440"/>
                    <a:pt x="14400" y="1440"/>
                  </a:cubicBezTo>
                  <a:cubicBezTo>
                    <a:pt x="14400" y="1440"/>
                    <a:pt x="14400" y="1440"/>
                    <a:pt x="14400" y="1440"/>
                  </a:cubicBezTo>
                  <a:cubicBezTo>
                    <a:pt x="15000" y="1440"/>
                    <a:pt x="14400" y="1440"/>
                    <a:pt x="15000" y="1080"/>
                  </a:cubicBezTo>
                  <a:cubicBezTo>
                    <a:pt x="15000" y="1080"/>
                    <a:pt x="15000" y="1440"/>
                    <a:pt x="15000" y="1080"/>
                  </a:cubicBezTo>
                  <a:cubicBezTo>
                    <a:pt x="15000" y="1080"/>
                    <a:pt x="15000" y="1080"/>
                    <a:pt x="15000" y="1080"/>
                  </a:cubicBezTo>
                  <a:cubicBezTo>
                    <a:pt x="15000" y="1080"/>
                    <a:pt x="15000" y="720"/>
                    <a:pt x="15000" y="720"/>
                  </a:cubicBezTo>
                  <a:cubicBezTo>
                    <a:pt x="15000" y="720"/>
                    <a:pt x="15000" y="720"/>
                    <a:pt x="15000" y="360"/>
                  </a:cubicBezTo>
                  <a:cubicBezTo>
                    <a:pt x="14400" y="360"/>
                    <a:pt x="14400" y="360"/>
                    <a:pt x="14400" y="360"/>
                  </a:cubicBezTo>
                  <a:cubicBezTo>
                    <a:pt x="14400" y="360"/>
                    <a:pt x="14400" y="720"/>
                    <a:pt x="14400" y="720"/>
                  </a:cubicBezTo>
                  <a:cubicBezTo>
                    <a:pt x="14400" y="720"/>
                    <a:pt x="13800" y="720"/>
                    <a:pt x="13800" y="360"/>
                  </a:cubicBezTo>
                  <a:cubicBezTo>
                    <a:pt x="13800" y="360"/>
                    <a:pt x="13800" y="360"/>
                    <a:pt x="13800" y="360"/>
                  </a:cubicBezTo>
                  <a:cubicBezTo>
                    <a:pt x="13800" y="360"/>
                    <a:pt x="13800" y="0"/>
                    <a:pt x="13800" y="0"/>
                  </a:cubicBezTo>
                  <a:cubicBezTo>
                    <a:pt x="13800" y="0"/>
                    <a:pt x="13800" y="0"/>
                    <a:pt x="13800" y="0"/>
                  </a:cubicBezTo>
                  <a:cubicBezTo>
                    <a:pt x="13800" y="0"/>
                    <a:pt x="13800" y="0"/>
                    <a:pt x="14400" y="0"/>
                  </a:cubicBezTo>
                  <a:cubicBezTo>
                    <a:pt x="14400" y="0"/>
                    <a:pt x="14400" y="0"/>
                    <a:pt x="14400" y="0"/>
                  </a:cubicBezTo>
                  <a:cubicBezTo>
                    <a:pt x="14400" y="0"/>
                    <a:pt x="14400" y="0"/>
                    <a:pt x="14400" y="0"/>
                  </a:cubicBezTo>
                  <a:cubicBezTo>
                    <a:pt x="14400" y="0"/>
                    <a:pt x="15000" y="0"/>
                    <a:pt x="15000" y="0"/>
                  </a:cubicBezTo>
                  <a:cubicBezTo>
                    <a:pt x="15000" y="0"/>
                    <a:pt x="15000" y="0"/>
                    <a:pt x="15000" y="0"/>
                  </a:cubicBezTo>
                  <a:cubicBezTo>
                    <a:pt x="15600" y="360"/>
                    <a:pt x="15000" y="360"/>
                    <a:pt x="15600" y="720"/>
                  </a:cubicBezTo>
                  <a:cubicBezTo>
                    <a:pt x="15600" y="720"/>
                    <a:pt x="15600" y="1080"/>
                    <a:pt x="16200" y="1080"/>
                  </a:cubicBezTo>
                  <a:cubicBezTo>
                    <a:pt x="16200" y="1440"/>
                    <a:pt x="16200" y="1800"/>
                    <a:pt x="16800" y="1800"/>
                  </a:cubicBezTo>
                  <a:cubicBezTo>
                    <a:pt x="16800" y="2160"/>
                    <a:pt x="17400" y="2160"/>
                    <a:pt x="17400" y="2520"/>
                  </a:cubicBezTo>
                  <a:cubicBezTo>
                    <a:pt x="18000" y="2520"/>
                    <a:pt x="18000" y="2880"/>
                    <a:pt x="18600" y="2880"/>
                  </a:cubicBezTo>
                  <a:cubicBezTo>
                    <a:pt x="18600" y="2880"/>
                    <a:pt x="18600" y="3240"/>
                    <a:pt x="18600" y="3240"/>
                  </a:cubicBezTo>
                  <a:cubicBezTo>
                    <a:pt x="18600" y="3600"/>
                    <a:pt x="18600" y="3600"/>
                    <a:pt x="18600" y="3600"/>
                  </a:cubicBezTo>
                  <a:cubicBezTo>
                    <a:pt x="18600" y="3600"/>
                    <a:pt x="19200" y="3600"/>
                    <a:pt x="19200" y="3600"/>
                  </a:cubicBezTo>
                  <a:cubicBezTo>
                    <a:pt x="19200" y="3600"/>
                    <a:pt x="19200" y="3960"/>
                    <a:pt x="19200" y="3960"/>
                  </a:cubicBezTo>
                  <a:cubicBezTo>
                    <a:pt x="19200" y="3960"/>
                    <a:pt x="19200" y="3960"/>
                    <a:pt x="19200" y="3960"/>
                  </a:cubicBezTo>
                  <a:cubicBezTo>
                    <a:pt x="19800" y="3960"/>
                    <a:pt x="19200" y="4320"/>
                    <a:pt x="19200" y="4320"/>
                  </a:cubicBezTo>
                  <a:cubicBezTo>
                    <a:pt x="19200" y="4320"/>
                    <a:pt x="19800" y="4320"/>
                    <a:pt x="19800" y="4680"/>
                  </a:cubicBezTo>
                  <a:cubicBezTo>
                    <a:pt x="19800" y="4680"/>
                    <a:pt x="19200" y="4680"/>
                    <a:pt x="19200" y="4680"/>
                  </a:cubicBezTo>
                  <a:cubicBezTo>
                    <a:pt x="19200" y="4680"/>
                    <a:pt x="19200" y="5040"/>
                    <a:pt x="19200" y="5040"/>
                  </a:cubicBezTo>
                  <a:cubicBezTo>
                    <a:pt x="19200" y="5040"/>
                    <a:pt x="19200" y="5040"/>
                    <a:pt x="19200" y="5040"/>
                  </a:cubicBezTo>
                  <a:cubicBezTo>
                    <a:pt x="19800" y="5040"/>
                    <a:pt x="19200" y="5400"/>
                    <a:pt x="19200" y="5400"/>
                  </a:cubicBezTo>
                  <a:cubicBezTo>
                    <a:pt x="19200" y="5400"/>
                    <a:pt x="19800" y="5760"/>
                    <a:pt x="19800" y="5760"/>
                  </a:cubicBezTo>
                  <a:cubicBezTo>
                    <a:pt x="19800" y="5760"/>
                    <a:pt x="19800" y="6120"/>
                    <a:pt x="19200" y="6120"/>
                  </a:cubicBezTo>
                  <a:cubicBezTo>
                    <a:pt x="19200" y="6120"/>
                    <a:pt x="19200" y="6120"/>
                    <a:pt x="19200" y="6120"/>
                  </a:cubicBezTo>
                  <a:cubicBezTo>
                    <a:pt x="19200" y="6480"/>
                    <a:pt x="19200" y="6480"/>
                    <a:pt x="19200" y="6840"/>
                  </a:cubicBezTo>
                  <a:cubicBezTo>
                    <a:pt x="19200" y="6840"/>
                    <a:pt x="19200" y="7200"/>
                    <a:pt x="19200" y="7200"/>
                  </a:cubicBezTo>
                  <a:cubicBezTo>
                    <a:pt x="19200" y="7200"/>
                    <a:pt x="19800" y="7560"/>
                    <a:pt x="19800" y="7560"/>
                  </a:cubicBezTo>
                  <a:cubicBezTo>
                    <a:pt x="19800" y="7920"/>
                    <a:pt x="19800" y="8280"/>
                    <a:pt x="19800" y="8280"/>
                  </a:cubicBezTo>
                  <a:cubicBezTo>
                    <a:pt x="20400" y="8280"/>
                    <a:pt x="20400" y="8640"/>
                    <a:pt x="20400" y="8640"/>
                  </a:cubicBezTo>
                  <a:cubicBezTo>
                    <a:pt x="20400" y="8640"/>
                    <a:pt x="20400" y="9000"/>
                    <a:pt x="20400" y="9000"/>
                  </a:cubicBezTo>
                  <a:cubicBezTo>
                    <a:pt x="20400" y="9000"/>
                    <a:pt x="20400" y="9360"/>
                    <a:pt x="20400" y="9360"/>
                  </a:cubicBezTo>
                  <a:cubicBezTo>
                    <a:pt x="20400" y="9720"/>
                    <a:pt x="20400" y="9720"/>
                    <a:pt x="20400" y="10080"/>
                  </a:cubicBezTo>
                  <a:cubicBezTo>
                    <a:pt x="20400" y="10080"/>
                    <a:pt x="21000" y="10440"/>
                    <a:pt x="21000" y="10800"/>
                  </a:cubicBezTo>
                  <a:cubicBezTo>
                    <a:pt x="21000" y="10800"/>
                    <a:pt x="21600" y="11160"/>
                    <a:pt x="21600" y="11160"/>
                  </a:cubicBezTo>
                  <a:cubicBezTo>
                    <a:pt x="21600" y="11520"/>
                    <a:pt x="21600" y="11520"/>
                    <a:pt x="21600" y="11520"/>
                  </a:cubicBezTo>
                  <a:cubicBezTo>
                    <a:pt x="21600" y="11880"/>
                    <a:pt x="21000" y="11880"/>
                    <a:pt x="21000" y="11880"/>
                  </a:cubicBezTo>
                  <a:cubicBezTo>
                    <a:pt x="21000" y="11880"/>
                    <a:pt x="21000" y="12240"/>
                    <a:pt x="21000" y="12240"/>
                  </a:cubicBezTo>
                  <a:cubicBezTo>
                    <a:pt x="21000" y="12240"/>
                    <a:pt x="21600" y="12240"/>
                    <a:pt x="21600" y="12240"/>
                  </a:cubicBezTo>
                  <a:cubicBezTo>
                    <a:pt x="21600" y="12240"/>
                    <a:pt x="21600" y="12600"/>
                    <a:pt x="21600" y="12600"/>
                  </a:cubicBezTo>
                  <a:cubicBezTo>
                    <a:pt x="21600" y="12600"/>
                    <a:pt x="21000" y="12600"/>
                    <a:pt x="21000" y="12600"/>
                  </a:cubicBezTo>
                  <a:cubicBezTo>
                    <a:pt x="21000" y="12600"/>
                    <a:pt x="21000" y="12960"/>
                    <a:pt x="21000" y="12960"/>
                  </a:cubicBezTo>
                  <a:cubicBezTo>
                    <a:pt x="21000" y="12960"/>
                    <a:pt x="21000" y="12960"/>
                    <a:pt x="20400" y="12960"/>
                  </a:cubicBezTo>
                  <a:cubicBezTo>
                    <a:pt x="20400" y="12960"/>
                    <a:pt x="20400" y="12960"/>
                    <a:pt x="20400" y="12600"/>
                  </a:cubicBezTo>
                  <a:cubicBezTo>
                    <a:pt x="20400" y="12600"/>
                    <a:pt x="20400" y="12600"/>
                    <a:pt x="20400" y="12600"/>
                  </a:cubicBezTo>
                  <a:cubicBezTo>
                    <a:pt x="20400" y="12240"/>
                    <a:pt x="20400" y="12240"/>
                    <a:pt x="20400" y="12240"/>
                  </a:cubicBezTo>
                  <a:cubicBezTo>
                    <a:pt x="19800" y="12240"/>
                    <a:pt x="19800" y="12240"/>
                    <a:pt x="19800" y="12240"/>
                  </a:cubicBezTo>
                  <a:cubicBezTo>
                    <a:pt x="19800" y="12240"/>
                    <a:pt x="19800" y="12240"/>
                    <a:pt x="19800" y="12600"/>
                  </a:cubicBezTo>
                  <a:cubicBezTo>
                    <a:pt x="19200" y="12600"/>
                    <a:pt x="19200" y="12600"/>
                    <a:pt x="19200" y="12600"/>
                  </a:cubicBezTo>
                  <a:cubicBezTo>
                    <a:pt x="19200" y="12600"/>
                    <a:pt x="19200" y="12600"/>
                    <a:pt x="19200" y="12600"/>
                  </a:cubicBezTo>
                  <a:cubicBezTo>
                    <a:pt x="18600" y="12600"/>
                    <a:pt x="19200" y="12960"/>
                    <a:pt x="19200" y="12960"/>
                  </a:cubicBezTo>
                  <a:cubicBezTo>
                    <a:pt x="19200" y="12960"/>
                    <a:pt x="19200" y="13320"/>
                    <a:pt x="19200" y="13320"/>
                  </a:cubicBezTo>
                  <a:cubicBezTo>
                    <a:pt x="19200" y="13680"/>
                    <a:pt x="19200" y="13680"/>
                    <a:pt x="19200" y="13680"/>
                  </a:cubicBezTo>
                  <a:cubicBezTo>
                    <a:pt x="18600" y="13680"/>
                    <a:pt x="18600" y="14040"/>
                    <a:pt x="18600" y="13680"/>
                  </a:cubicBezTo>
                  <a:cubicBezTo>
                    <a:pt x="18600" y="13680"/>
                    <a:pt x="18600" y="13680"/>
                    <a:pt x="18600" y="13680"/>
                  </a:cubicBezTo>
                  <a:cubicBezTo>
                    <a:pt x="18600" y="13320"/>
                    <a:pt x="18600" y="13320"/>
                    <a:pt x="18600" y="13320"/>
                  </a:cubicBezTo>
                  <a:cubicBezTo>
                    <a:pt x="18600" y="13320"/>
                    <a:pt x="18600" y="12960"/>
                    <a:pt x="18600" y="12960"/>
                  </a:cubicBezTo>
                  <a:cubicBezTo>
                    <a:pt x="18600" y="12960"/>
                    <a:pt x="18600" y="12960"/>
                    <a:pt x="18000" y="12960"/>
                  </a:cubicBezTo>
                  <a:cubicBezTo>
                    <a:pt x="18000" y="12600"/>
                    <a:pt x="18000" y="12600"/>
                    <a:pt x="18000" y="12960"/>
                  </a:cubicBezTo>
                  <a:cubicBezTo>
                    <a:pt x="18000" y="12960"/>
                    <a:pt x="18000" y="12960"/>
                    <a:pt x="18000" y="12960"/>
                  </a:cubicBezTo>
                  <a:cubicBezTo>
                    <a:pt x="17400" y="12960"/>
                    <a:pt x="18000" y="13320"/>
                    <a:pt x="18000" y="13320"/>
                  </a:cubicBezTo>
                  <a:cubicBezTo>
                    <a:pt x="18000" y="13320"/>
                    <a:pt x="17400" y="13320"/>
                    <a:pt x="17400" y="13320"/>
                  </a:cubicBezTo>
                  <a:cubicBezTo>
                    <a:pt x="17400" y="13680"/>
                    <a:pt x="17400" y="13680"/>
                    <a:pt x="17400" y="13680"/>
                  </a:cubicBezTo>
                  <a:cubicBezTo>
                    <a:pt x="17400" y="13680"/>
                    <a:pt x="17400" y="14040"/>
                    <a:pt x="17400" y="14040"/>
                  </a:cubicBezTo>
                  <a:cubicBezTo>
                    <a:pt x="17400" y="14040"/>
                    <a:pt x="17400" y="14040"/>
                    <a:pt x="16800" y="14040"/>
                  </a:cubicBezTo>
                  <a:cubicBezTo>
                    <a:pt x="16800" y="14040"/>
                    <a:pt x="16800" y="14040"/>
                    <a:pt x="16800" y="14040"/>
                  </a:cubicBezTo>
                  <a:cubicBezTo>
                    <a:pt x="16200" y="14040"/>
                    <a:pt x="15600" y="14040"/>
                    <a:pt x="15600" y="14040"/>
                  </a:cubicBezTo>
                  <a:cubicBezTo>
                    <a:pt x="15600" y="14040"/>
                    <a:pt x="15600" y="14040"/>
                    <a:pt x="15000" y="13680"/>
                  </a:cubicBezTo>
                  <a:cubicBezTo>
                    <a:pt x="15000" y="13680"/>
                    <a:pt x="15000" y="13680"/>
                    <a:pt x="15000" y="13680"/>
                  </a:cubicBezTo>
                  <a:cubicBezTo>
                    <a:pt x="15000" y="13680"/>
                    <a:pt x="14400" y="13680"/>
                    <a:pt x="14400" y="13680"/>
                  </a:cubicBezTo>
                  <a:cubicBezTo>
                    <a:pt x="14400" y="13680"/>
                    <a:pt x="14400" y="13680"/>
                    <a:pt x="14400" y="13680"/>
                  </a:cubicBezTo>
                  <a:cubicBezTo>
                    <a:pt x="14400" y="13680"/>
                    <a:pt x="14400" y="14040"/>
                    <a:pt x="14400" y="14040"/>
                  </a:cubicBezTo>
                  <a:cubicBezTo>
                    <a:pt x="14400" y="14040"/>
                    <a:pt x="14400" y="14040"/>
                    <a:pt x="14400" y="14040"/>
                  </a:cubicBezTo>
                  <a:cubicBezTo>
                    <a:pt x="14400" y="14040"/>
                    <a:pt x="13800" y="14040"/>
                    <a:pt x="13800" y="14040"/>
                  </a:cubicBezTo>
                  <a:cubicBezTo>
                    <a:pt x="13800" y="14040"/>
                    <a:pt x="13800" y="13680"/>
                    <a:pt x="13800" y="13680"/>
                  </a:cubicBezTo>
                  <a:cubicBezTo>
                    <a:pt x="13800" y="13680"/>
                    <a:pt x="14400" y="13320"/>
                    <a:pt x="14400" y="13320"/>
                  </a:cubicBezTo>
                  <a:cubicBezTo>
                    <a:pt x="14400" y="13320"/>
                    <a:pt x="14400" y="12960"/>
                    <a:pt x="14400" y="12960"/>
                  </a:cubicBezTo>
                  <a:cubicBezTo>
                    <a:pt x="13800" y="12960"/>
                    <a:pt x="13800" y="13320"/>
                    <a:pt x="13800" y="13320"/>
                  </a:cubicBezTo>
                  <a:cubicBezTo>
                    <a:pt x="13800" y="13320"/>
                    <a:pt x="13800" y="13680"/>
                    <a:pt x="13800" y="13680"/>
                  </a:cubicBezTo>
                  <a:cubicBezTo>
                    <a:pt x="13800" y="13680"/>
                    <a:pt x="13800" y="13680"/>
                    <a:pt x="13800" y="14040"/>
                  </a:cubicBezTo>
                  <a:cubicBezTo>
                    <a:pt x="13800" y="14040"/>
                    <a:pt x="13800" y="14040"/>
                    <a:pt x="13800" y="14400"/>
                  </a:cubicBezTo>
                  <a:cubicBezTo>
                    <a:pt x="13800" y="14400"/>
                    <a:pt x="14400" y="14400"/>
                    <a:pt x="14400" y="14400"/>
                  </a:cubicBezTo>
                  <a:cubicBezTo>
                    <a:pt x="14400" y="14400"/>
                    <a:pt x="14400" y="14400"/>
                    <a:pt x="14400" y="14760"/>
                  </a:cubicBezTo>
                  <a:cubicBezTo>
                    <a:pt x="14400" y="14760"/>
                    <a:pt x="14400" y="14760"/>
                    <a:pt x="14400" y="14760"/>
                  </a:cubicBezTo>
                  <a:cubicBezTo>
                    <a:pt x="13800" y="14760"/>
                    <a:pt x="13800" y="14760"/>
                    <a:pt x="13800" y="15120"/>
                  </a:cubicBezTo>
                  <a:cubicBezTo>
                    <a:pt x="13800" y="15120"/>
                    <a:pt x="13800" y="15120"/>
                    <a:pt x="13800" y="15480"/>
                  </a:cubicBezTo>
                  <a:cubicBezTo>
                    <a:pt x="13800" y="15480"/>
                    <a:pt x="13800" y="15840"/>
                    <a:pt x="13800" y="15840"/>
                  </a:cubicBezTo>
                  <a:cubicBezTo>
                    <a:pt x="13800" y="15840"/>
                    <a:pt x="13800" y="16200"/>
                    <a:pt x="13800" y="16560"/>
                  </a:cubicBezTo>
                  <a:cubicBezTo>
                    <a:pt x="13800" y="16560"/>
                    <a:pt x="13200" y="16560"/>
                    <a:pt x="13200" y="16560"/>
                  </a:cubicBezTo>
                  <a:cubicBezTo>
                    <a:pt x="13200" y="16560"/>
                    <a:pt x="13200" y="16200"/>
                    <a:pt x="13200" y="16200"/>
                  </a:cubicBezTo>
                  <a:cubicBezTo>
                    <a:pt x="12600" y="16200"/>
                    <a:pt x="12600" y="16200"/>
                    <a:pt x="12600" y="16200"/>
                  </a:cubicBezTo>
                  <a:cubicBezTo>
                    <a:pt x="12600" y="16200"/>
                    <a:pt x="12600" y="16200"/>
                    <a:pt x="12600" y="16200"/>
                  </a:cubicBezTo>
                  <a:cubicBezTo>
                    <a:pt x="12000" y="16200"/>
                    <a:pt x="12000" y="15840"/>
                    <a:pt x="12000" y="15840"/>
                  </a:cubicBezTo>
                  <a:cubicBezTo>
                    <a:pt x="12000" y="15840"/>
                    <a:pt x="12000" y="15840"/>
                    <a:pt x="11400" y="15840"/>
                  </a:cubicBezTo>
                  <a:cubicBezTo>
                    <a:pt x="11400" y="15840"/>
                    <a:pt x="11400" y="15480"/>
                    <a:pt x="11400" y="15480"/>
                  </a:cubicBezTo>
                  <a:cubicBezTo>
                    <a:pt x="11400" y="15480"/>
                    <a:pt x="11400" y="15480"/>
                    <a:pt x="11400" y="15120"/>
                  </a:cubicBezTo>
                  <a:cubicBezTo>
                    <a:pt x="10800" y="15120"/>
                    <a:pt x="11400" y="15120"/>
                    <a:pt x="10800" y="15120"/>
                  </a:cubicBezTo>
                  <a:cubicBezTo>
                    <a:pt x="10800" y="15120"/>
                    <a:pt x="10800" y="15120"/>
                    <a:pt x="10800" y="14760"/>
                  </a:cubicBezTo>
                  <a:cubicBezTo>
                    <a:pt x="10800" y="14760"/>
                    <a:pt x="10800" y="14760"/>
                    <a:pt x="10800" y="14760"/>
                  </a:cubicBezTo>
                  <a:cubicBezTo>
                    <a:pt x="10800" y="14400"/>
                    <a:pt x="10800" y="14400"/>
                    <a:pt x="11400" y="14400"/>
                  </a:cubicBezTo>
                  <a:cubicBezTo>
                    <a:pt x="11400" y="14400"/>
                    <a:pt x="11400" y="14040"/>
                    <a:pt x="11400" y="14040"/>
                  </a:cubicBezTo>
                  <a:cubicBezTo>
                    <a:pt x="11400" y="14040"/>
                    <a:pt x="11400" y="14040"/>
                    <a:pt x="11400" y="14040"/>
                  </a:cubicBezTo>
                  <a:cubicBezTo>
                    <a:pt x="10800" y="13680"/>
                    <a:pt x="10200" y="14040"/>
                    <a:pt x="10200" y="14040"/>
                  </a:cubicBezTo>
                  <a:cubicBezTo>
                    <a:pt x="10200" y="14040"/>
                    <a:pt x="9600" y="14040"/>
                    <a:pt x="9000" y="14040"/>
                  </a:cubicBezTo>
                  <a:cubicBezTo>
                    <a:pt x="9000" y="14040"/>
                    <a:pt x="8400" y="14040"/>
                    <a:pt x="8400" y="14040"/>
                  </a:cubicBezTo>
                  <a:cubicBezTo>
                    <a:pt x="8400" y="14400"/>
                    <a:pt x="7800" y="14400"/>
                    <a:pt x="7800" y="14400"/>
                  </a:cubicBezTo>
                  <a:cubicBezTo>
                    <a:pt x="7800" y="14760"/>
                    <a:pt x="7200" y="14760"/>
                    <a:pt x="7200" y="14760"/>
                  </a:cubicBezTo>
                  <a:cubicBezTo>
                    <a:pt x="6600" y="14760"/>
                    <a:pt x="6600" y="15120"/>
                    <a:pt x="6000" y="15120"/>
                  </a:cubicBezTo>
                  <a:cubicBezTo>
                    <a:pt x="6000" y="15120"/>
                    <a:pt x="5400" y="15120"/>
                    <a:pt x="5400" y="15120"/>
                  </a:cubicBezTo>
                  <a:cubicBezTo>
                    <a:pt x="5400" y="15120"/>
                    <a:pt x="4800" y="15120"/>
                    <a:pt x="4800" y="15120"/>
                  </a:cubicBezTo>
                  <a:cubicBezTo>
                    <a:pt x="4800" y="15480"/>
                    <a:pt x="4800" y="15480"/>
                    <a:pt x="4800" y="15840"/>
                  </a:cubicBezTo>
                  <a:cubicBezTo>
                    <a:pt x="4800" y="15840"/>
                    <a:pt x="4800" y="15840"/>
                    <a:pt x="4800" y="15840"/>
                  </a:cubicBezTo>
                  <a:cubicBezTo>
                    <a:pt x="4200" y="15840"/>
                    <a:pt x="4200" y="15840"/>
                    <a:pt x="3600" y="15840"/>
                  </a:cubicBezTo>
                  <a:cubicBezTo>
                    <a:pt x="3600" y="15840"/>
                    <a:pt x="3600" y="15840"/>
                    <a:pt x="3000" y="15840"/>
                  </a:cubicBezTo>
                  <a:cubicBezTo>
                    <a:pt x="3000" y="15840"/>
                    <a:pt x="3000" y="15840"/>
                    <a:pt x="3000" y="16200"/>
                  </a:cubicBezTo>
                  <a:cubicBezTo>
                    <a:pt x="3000" y="16200"/>
                    <a:pt x="3000" y="16200"/>
                    <a:pt x="3000" y="16560"/>
                  </a:cubicBezTo>
                  <a:cubicBezTo>
                    <a:pt x="3000" y="16560"/>
                    <a:pt x="3600" y="16560"/>
                    <a:pt x="3600" y="16560"/>
                  </a:cubicBezTo>
                  <a:cubicBezTo>
                    <a:pt x="3600" y="16560"/>
                    <a:pt x="4200" y="16560"/>
                    <a:pt x="4200" y="16560"/>
                  </a:cubicBezTo>
                  <a:cubicBezTo>
                    <a:pt x="4200" y="16560"/>
                    <a:pt x="4200" y="16560"/>
                    <a:pt x="4200" y="16560"/>
                  </a:cubicBezTo>
                  <a:cubicBezTo>
                    <a:pt x="4200" y="16560"/>
                    <a:pt x="4800" y="16560"/>
                    <a:pt x="4800" y="16560"/>
                  </a:cubicBezTo>
                  <a:cubicBezTo>
                    <a:pt x="4800" y="16920"/>
                    <a:pt x="4200" y="16920"/>
                    <a:pt x="4200" y="16920"/>
                  </a:cubicBezTo>
                  <a:cubicBezTo>
                    <a:pt x="4200" y="16920"/>
                    <a:pt x="4800" y="17280"/>
                    <a:pt x="4800" y="17280"/>
                  </a:cubicBezTo>
                  <a:cubicBezTo>
                    <a:pt x="4800" y="17280"/>
                    <a:pt x="4800" y="17280"/>
                    <a:pt x="4800" y="17280"/>
                  </a:cubicBezTo>
                  <a:cubicBezTo>
                    <a:pt x="4800" y="17280"/>
                    <a:pt x="4800" y="17280"/>
                    <a:pt x="4800" y="17640"/>
                  </a:cubicBezTo>
                  <a:cubicBezTo>
                    <a:pt x="5400" y="17640"/>
                    <a:pt x="5400" y="17640"/>
                    <a:pt x="5400" y="17640"/>
                  </a:cubicBezTo>
                  <a:cubicBezTo>
                    <a:pt x="6000" y="17640"/>
                    <a:pt x="6000" y="18000"/>
                    <a:pt x="6000" y="18000"/>
                  </a:cubicBezTo>
                  <a:cubicBezTo>
                    <a:pt x="6000" y="18000"/>
                    <a:pt x="5400" y="18360"/>
                    <a:pt x="5400" y="18360"/>
                  </a:cubicBezTo>
                  <a:cubicBezTo>
                    <a:pt x="5400" y="18360"/>
                    <a:pt x="6000" y="18720"/>
                    <a:pt x="6000" y="18720"/>
                  </a:cubicBezTo>
                  <a:cubicBezTo>
                    <a:pt x="6000" y="18720"/>
                    <a:pt x="5400" y="19080"/>
                    <a:pt x="5400" y="19080"/>
                  </a:cubicBezTo>
                  <a:cubicBezTo>
                    <a:pt x="5400" y="19080"/>
                    <a:pt x="5400" y="19440"/>
                    <a:pt x="5400" y="1944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3" name="9Slide.vn 9"/>
            <p:cNvSpPr/>
            <p:nvPr/>
          </p:nvSpPr>
          <p:spPr>
            <a:xfrm>
              <a:off x="7642114" y="4215005"/>
              <a:ext cx="177074" cy="163775"/>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9600" y="21600"/>
                    <a:pt x="9600" y="19200"/>
                    <a:pt x="9600" y="19200"/>
                  </a:cubicBezTo>
                  <a:cubicBezTo>
                    <a:pt x="9600" y="19200"/>
                    <a:pt x="12000" y="16800"/>
                    <a:pt x="12000" y="16800"/>
                  </a:cubicBezTo>
                  <a:cubicBezTo>
                    <a:pt x="12000" y="16800"/>
                    <a:pt x="12000" y="14400"/>
                    <a:pt x="12000" y="14400"/>
                  </a:cubicBezTo>
                  <a:cubicBezTo>
                    <a:pt x="12000" y="14400"/>
                    <a:pt x="12000" y="12000"/>
                    <a:pt x="12000" y="12000"/>
                  </a:cubicBezTo>
                  <a:cubicBezTo>
                    <a:pt x="12000" y="12000"/>
                    <a:pt x="14400" y="12000"/>
                    <a:pt x="14400" y="12000"/>
                  </a:cubicBezTo>
                  <a:cubicBezTo>
                    <a:pt x="14400" y="12000"/>
                    <a:pt x="16800" y="12000"/>
                    <a:pt x="16800" y="12000"/>
                  </a:cubicBezTo>
                  <a:cubicBezTo>
                    <a:pt x="16800" y="12000"/>
                    <a:pt x="16800" y="14400"/>
                    <a:pt x="16800" y="14400"/>
                  </a:cubicBezTo>
                  <a:cubicBezTo>
                    <a:pt x="16800" y="14400"/>
                    <a:pt x="19200" y="14400"/>
                    <a:pt x="19200" y="14400"/>
                  </a:cubicBezTo>
                  <a:cubicBezTo>
                    <a:pt x="19200" y="14400"/>
                    <a:pt x="19200" y="14400"/>
                    <a:pt x="19200" y="14400"/>
                  </a:cubicBezTo>
                  <a:cubicBezTo>
                    <a:pt x="19200" y="14400"/>
                    <a:pt x="19200" y="12000"/>
                    <a:pt x="19200" y="12000"/>
                  </a:cubicBezTo>
                  <a:cubicBezTo>
                    <a:pt x="19200" y="12000"/>
                    <a:pt x="19200" y="9600"/>
                    <a:pt x="19200" y="9600"/>
                  </a:cubicBezTo>
                  <a:cubicBezTo>
                    <a:pt x="21600" y="9600"/>
                    <a:pt x="21600" y="9600"/>
                    <a:pt x="21600" y="9600"/>
                  </a:cubicBezTo>
                  <a:cubicBezTo>
                    <a:pt x="21600" y="7200"/>
                    <a:pt x="21600" y="7200"/>
                    <a:pt x="21600" y="7200"/>
                  </a:cubicBezTo>
                  <a:cubicBezTo>
                    <a:pt x="21600" y="7200"/>
                    <a:pt x="19200" y="4800"/>
                    <a:pt x="19200" y="4800"/>
                  </a:cubicBezTo>
                  <a:cubicBezTo>
                    <a:pt x="19200" y="4800"/>
                    <a:pt x="19200" y="2400"/>
                    <a:pt x="19200" y="2400"/>
                  </a:cubicBezTo>
                  <a:cubicBezTo>
                    <a:pt x="19200" y="2400"/>
                    <a:pt x="16800" y="2400"/>
                    <a:pt x="16800" y="2400"/>
                  </a:cubicBezTo>
                  <a:cubicBezTo>
                    <a:pt x="16800" y="2400"/>
                    <a:pt x="16800" y="0"/>
                    <a:pt x="14400" y="0"/>
                  </a:cubicBezTo>
                  <a:cubicBezTo>
                    <a:pt x="14400" y="0"/>
                    <a:pt x="12000" y="0"/>
                    <a:pt x="12000" y="0"/>
                  </a:cubicBezTo>
                  <a:cubicBezTo>
                    <a:pt x="12000" y="0"/>
                    <a:pt x="12000" y="2400"/>
                    <a:pt x="9600" y="2400"/>
                  </a:cubicBezTo>
                  <a:cubicBezTo>
                    <a:pt x="9600" y="2400"/>
                    <a:pt x="9600" y="2400"/>
                    <a:pt x="7200" y="4800"/>
                  </a:cubicBezTo>
                  <a:cubicBezTo>
                    <a:pt x="7200" y="4800"/>
                    <a:pt x="7200" y="4800"/>
                    <a:pt x="7200" y="4800"/>
                  </a:cubicBezTo>
                  <a:cubicBezTo>
                    <a:pt x="4800" y="4800"/>
                    <a:pt x="4800" y="4800"/>
                    <a:pt x="4800" y="4800"/>
                  </a:cubicBezTo>
                  <a:cubicBezTo>
                    <a:pt x="4800" y="4800"/>
                    <a:pt x="4800" y="7200"/>
                    <a:pt x="4800" y="7200"/>
                  </a:cubicBezTo>
                  <a:cubicBezTo>
                    <a:pt x="2400" y="7200"/>
                    <a:pt x="4800" y="9600"/>
                    <a:pt x="2400" y="9600"/>
                  </a:cubicBezTo>
                  <a:cubicBezTo>
                    <a:pt x="2400" y="9600"/>
                    <a:pt x="2400" y="9600"/>
                    <a:pt x="2400" y="12000"/>
                  </a:cubicBezTo>
                  <a:cubicBezTo>
                    <a:pt x="2400" y="12000"/>
                    <a:pt x="2400" y="12000"/>
                    <a:pt x="0" y="12000"/>
                  </a:cubicBezTo>
                  <a:cubicBezTo>
                    <a:pt x="0" y="12000"/>
                    <a:pt x="0" y="14400"/>
                    <a:pt x="2400" y="14400"/>
                  </a:cubicBezTo>
                  <a:cubicBezTo>
                    <a:pt x="2400" y="14400"/>
                    <a:pt x="2400" y="14400"/>
                    <a:pt x="2400" y="14400"/>
                  </a:cubicBezTo>
                  <a:cubicBezTo>
                    <a:pt x="2400" y="14400"/>
                    <a:pt x="2400" y="14400"/>
                    <a:pt x="4800" y="14400"/>
                  </a:cubicBezTo>
                  <a:cubicBezTo>
                    <a:pt x="4800" y="14400"/>
                    <a:pt x="4800" y="14400"/>
                    <a:pt x="4800" y="14400"/>
                  </a:cubicBezTo>
                  <a:cubicBezTo>
                    <a:pt x="4800" y="16800"/>
                    <a:pt x="4800" y="16800"/>
                    <a:pt x="4800" y="16800"/>
                  </a:cubicBezTo>
                  <a:cubicBezTo>
                    <a:pt x="2400" y="16800"/>
                    <a:pt x="2400" y="16800"/>
                    <a:pt x="2400" y="16800"/>
                  </a:cubicBezTo>
                  <a:cubicBezTo>
                    <a:pt x="2400" y="16800"/>
                    <a:pt x="2400" y="16800"/>
                    <a:pt x="2400" y="16800"/>
                  </a:cubicBezTo>
                  <a:cubicBezTo>
                    <a:pt x="2400" y="16800"/>
                    <a:pt x="2400" y="19200"/>
                    <a:pt x="2400" y="19200"/>
                  </a:cubicBezTo>
                  <a:cubicBezTo>
                    <a:pt x="2400" y="19200"/>
                    <a:pt x="4800" y="19200"/>
                    <a:pt x="4800" y="19200"/>
                  </a:cubicBezTo>
                  <a:cubicBezTo>
                    <a:pt x="4800" y="19200"/>
                    <a:pt x="4800" y="19200"/>
                    <a:pt x="4800" y="19200"/>
                  </a:cubicBezTo>
                  <a:cubicBezTo>
                    <a:pt x="4800" y="19200"/>
                    <a:pt x="7200" y="19200"/>
                    <a:pt x="7200" y="19200"/>
                  </a:cubicBezTo>
                  <a:cubicBezTo>
                    <a:pt x="7200" y="21600"/>
                    <a:pt x="4800" y="21600"/>
                    <a:pt x="7200" y="21600"/>
                  </a:cubicBezTo>
                  <a:cubicBezTo>
                    <a:pt x="7200" y="21600"/>
                    <a:pt x="7200" y="21600"/>
                    <a:pt x="7200" y="21600"/>
                  </a:cubicBezTo>
                  <a:cubicBezTo>
                    <a:pt x="7200" y="21600"/>
                    <a:pt x="9600" y="21600"/>
                    <a:pt x="9600" y="21600"/>
                  </a:cubicBezTo>
                  <a:cubicBezTo>
                    <a:pt x="9600" y="21600"/>
                    <a:pt x="9600" y="21600"/>
                    <a:pt x="9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4" name="9Slide.vn 10"/>
            <p:cNvSpPr/>
            <p:nvPr/>
          </p:nvSpPr>
          <p:spPr>
            <a:xfrm>
              <a:off x="7208749" y="4327062"/>
              <a:ext cx="55918" cy="51718"/>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cubicBezTo>
                    <a:pt x="21600" y="14400"/>
                    <a:pt x="21600" y="14400"/>
                    <a:pt x="21600" y="14400"/>
                  </a:cubicBezTo>
                  <a:cubicBezTo>
                    <a:pt x="21600" y="7200"/>
                    <a:pt x="21600" y="7200"/>
                    <a:pt x="21600" y="7200"/>
                  </a:cubicBezTo>
                  <a:cubicBezTo>
                    <a:pt x="21600" y="7200"/>
                    <a:pt x="14400" y="7200"/>
                    <a:pt x="14400" y="7200"/>
                  </a:cubicBezTo>
                  <a:cubicBezTo>
                    <a:pt x="14400" y="7200"/>
                    <a:pt x="14400" y="7200"/>
                    <a:pt x="14400" y="7200"/>
                  </a:cubicBezTo>
                  <a:cubicBezTo>
                    <a:pt x="14400" y="7200"/>
                    <a:pt x="14400" y="7200"/>
                    <a:pt x="7200" y="0"/>
                  </a:cubicBezTo>
                  <a:cubicBezTo>
                    <a:pt x="7200" y="0"/>
                    <a:pt x="7200" y="7200"/>
                    <a:pt x="7200" y="7200"/>
                  </a:cubicBezTo>
                  <a:cubicBezTo>
                    <a:pt x="7200" y="7200"/>
                    <a:pt x="7200" y="7200"/>
                    <a:pt x="7200" y="7200"/>
                  </a:cubicBezTo>
                  <a:cubicBezTo>
                    <a:pt x="7200" y="7200"/>
                    <a:pt x="0" y="7200"/>
                    <a:pt x="0" y="7200"/>
                  </a:cubicBezTo>
                  <a:cubicBezTo>
                    <a:pt x="0" y="14400"/>
                    <a:pt x="0" y="14400"/>
                    <a:pt x="0" y="14400"/>
                  </a:cubicBezTo>
                  <a:cubicBezTo>
                    <a:pt x="0" y="14400"/>
                    <a:pt x="0" y="14400"/>
                    <a:pt x="0" y="14400"/>
                  </a:cubicBezTo>
                  <a:cubicBezTo>
                    <a:pt x="0" y="21600"/>
                    <a:pt x="7200" y="21600"/>
                    <a:pt x="7200" y="21600"/>
                  </a:cubicBezTo>
                  <a:cubicBezTo>
                    <a:pt x="7200" y="21600"/>
                    <a:pt x="7200" y="14400"/>
                    <a:pt x="7200" y="14400"/>
                  </a:cubicBezTo>
                  <a:cubicBezTo>
                    <a:pt x="7200" y="14400"/>
                    <a:pt x="14400" y="14400"/>
                    <a:pt x="14400" y="14400"/>
                  </a:cubicBezTo>
                  <a:cubicBezTo>
                    <a:pt x="14400" y="14400"/>
                    <a:pt x="14400" y="14400"/>
                    <a:pt x="14400" y="14400"/>
                  </a:cubicBezTo>
                  <a:cubicBezTo>
                    <a:pt x="14400" y="14400"/>
                    <a:pt x="14400" y="14400"/>
                    <a:pt x="21600" y="144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5" name="9Slide.vn 11"/>
            <p:cNvSpPr/>
            <p:nvPr/>
          </p:nvSpPr>
          <p:spPr>
            <a:xfrm>
              <a:off x="7107512" y="428419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0"/>
                  </a:cubicBezTo>
                  <a:cubicBezTo>
                    <a:pt x="0" y="0"/>
                    <a:pt x="0" y="0"/>
                    <a:pt x="0" y="0"/>
                  </a:cubicBezTo>
                  <a:cubicBezTo>
                    <a:pt x="0" y="0"/>
                    <a:pt x="0" y="0"/>
                    <a:pt x="0" y="0"/>
                  </a:cubicBezTo>
                  <a:cubicBezTo>
                    <a:pt x="0" y="0"/>
                    <a:pt x="21600" y="0"/>
                    <a:pt x="21600" y="0"/>
                  </a:cubicBezTo>
                  <a:cubicBezTo>
                    <a:pt x="21600" y="0"/>
                    <a:pt x="0" y="0"/>
                    <a:pt x="0" y="21600"/>
                  </a:cubicBezTo>
                  <a:cubicBezTo>
                    <a:pt x="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6" name="9Slide.vn 12"/>
            <p:cNvSpPr/>
            <p:nvPr/>
          </p:nvSpPr>
          <p:spPr>
            <a:xfrm>
              <a:off x="7165759" y="424971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0" y="0"/>
                    <a:pt x="0" y="0"/>
                    <a:pt x="0" y="0"/>
                  </a:cubicBezTo>
                  <a:cubicBezTo>
                    <a:pt x="0" y="0"/>
                    <a:pt x="21600" y="0"/>
                    <a:pt x="21600" y="0"/>
                  </a:cubicBezTo>
                  <a:cubicBezTo>
                    <a:pt x="21600" y="0"/>
                    <a:pt x="21600" y="0"/>
                    <a:pt x="21600" y="0"/>
                  </a:cubicBezTo>
                  <a:cubicBezTo>
                    <a:pt x="21600" y="0"/>
                    <a:pt x="21600" y="0"/>
                    <a:pt x="21600" y="0"/>
                  </a:cubicBezTo>
                  <a:cubicBezTo>
                    <a:pt x="21600" y="0"/>
                    <a:pt x="2160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7" name="9Slide.vn 13"/>
            <p:cNvSpPr/>
            <p:nvPr/>
          </p:nvSpPr>
          <p:spPr>
            <a:xfrm>
              <a:off x="7165759" y="4271035"/>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8" name="9Slide.vn 14"/>
            <p:cNvSpPr/>
            <p:nvPr/>
          </p:nvSpPr>
          <p:spPr>
            <a:xfrm>
              <a:off x="7148172" y="4232475"/>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09" name="9Slide.vn 15"/>
            <p:cNvSpPr/>
            <p:nvPr/>
          </p:nvSpPr>
          <p:spPr>
            <a:xfrm>
              <a:off x="7264666" y="2172150"/>
              <a:ext cx="596459" cy="857655"/>
            </a:xfrm>
            <a:custGeom>
              <a:avLst/>
              <a:gdLst/>
              <a:ahLst/>
              <a:cxnLst>
                <a:cxn ang="0">
                  <a:pos x="wd2" y="hd2"/>
                </a:cxn>
                <a:cxn ang="5400000">
                  <a:pos x="wd2" y="hd2"/>
                </a:cxn>
                <a:cxn ang="10800000">
                  <a:pos x="wd2" y="hd2"/>
                </a:cxn>
                <a:cxn ang="16200000">
                  <a:pos x="wd2" y="hd2"/>
                </a:cxn>
              </a:cxnLst>
              <a:rect l="0" t="0" r="r" b="b"/>
              <a:pathLst>
                <a:path w="21600" h="21600" extrusionOk="0">
                  <a:moveTo>
                    <a:pt x="21600" y="21140"/>
                  </a:moveTo>
                  <a:cubicBezTo>
                    <a:pt x="21600" y="21140"/>
                    <a:pt x="21600" y="21140"/>
                    <a:pt x="21600" y="20681"/>
                  </a:cubicBezTo>
                  <a:cubicBezTo>
                    <a:pt x="21600" y="20681"/>
                    <a:pt x="21600" y="20681"/>
                    <a:pt x="20880" y="20681"/>
                  </a:cubicBezTo>
                  <a:cubicBezTo>
                    <a:pt x="20880" y="20681"/>
                    <a:pt x="20880" y="20221"/>
                    <a:pt x="20880" y="20221"/>
                  </a:cubicBezTo>
                  <a:cubicBezTo>
                    <a:pt x="20880" y="20221"/>
                    <a:pt x="20880" y="19762"/>
                    <a:pt x="20880" y="19762"/>
                  </a:cubicBezTo>
                  <a:cubicBezTo>
                    <a:pt x="20880" y="19762"/>
                    <a:pt x="20880" y="19762"/>
                    <a:pt x="20160" y="19302"/>
                  </a:cubicBezTo>
                  <a:cubicBezTo>
                    <a:pt x="20160" y="19302"/>
                    <a:pt x="20160" y="19302"/>
                    <a:pt x="20160" y="19302"/>
                  </a:cubicBezTo>
                  <a:cubicBezTo>
                    <a:pt x="20160" y="19302"/>
                    <a:pt x="20160" y="19302"/>
                    <a:pt x="20160" y="18843"/>
                  </a:cubicBezTo>
                  <a:cubicBezTo>
                    <a:pt x="19440" y="18843"/>
                    <a:pt x="19440" y="18843"/>
                    <a:pt x="19440" y="18843"/>
                  </a:cubicBezTo>
                  <a:cubicBezTo>
                    <a:pt x="18720" y="18843"/>
                    <a:pt x="18720" y="18383"/>
                    <a:pt x="18720" y="18383"/>
                  </a:cubicBezTo>
                  <a:cubicBezTo>
                    <a:pt x="18000" y="18383"/>
                    <a:pt x="18000" y="18383"/>
                    <a:pt x="18000" y="17923"/>
                  </a:cubicBezTo>
                  <a:cubicBezTo>
                    <a:pt x="18000" y="17923"/>
                    <a:pt x="17280" y="17923"/>
                    <a:pt x="17280" y="17923"/>
                  </a:cubicBezTo>
                  <a:cubicBezTo>
                    <a:pt x="17280" y="17923"/>
                    <a:pt x="16560" y="17464"/>
                    <a:pt x="16560" y="17464"/>
                  </a:cubicBezTo>
                  <a:cubicBezTo>
                    <a:pt x="16560" y="17464"/>
                    <a:pt x="15840" y="17004"/>
                    <a:pt x="15840" y="16545"/>
                  </a:cubicBezTo>
                  <a:cubicBezTo>
                    <a:pt x="15840" y="16545"/>
                    <a:pt x="15120" y="16085"/>
                    <a:pt x="15120" y="16085"/>
                  </a:cubicBezTo>
                  <a:cubicBezTo>
                    <a:pt x="15120" y="15626"/>
                    <a:pt x="15120" y="14706"/>
                    <a:pt x="14400" y="14247"/>
                  </a:cubicBezTo>
                  <a:cubicBezTo>
                    <a:pt x="14400" y="14247"/>
                    <a:pt x="14400" y="13787"/>
                    <a:pt x="14400" y="13787"/>
                  </a:cubicBezTo>
                  <a:cubicBezTo>
                    <a:pt x="14400" y="13328"/>
                    <a:pt x="13680" y="13328"/>
                    <a:pt x="13680" y="13328"/>
                  </a:cubicBezTo>
                  <a:cubicBezTo>
                    <a:pt x="13680" y="12868"/>
                    <a:pt x="13680" y="12868"/>
                    <a:pt x="14400" y="12868"/>
                  </a:cubicBezTo>
                  <a:cubicBezTo>
                    <a:pt x="14400" y="12409"/>
                    <a:pt x="14400" y="12409"/>
                    <a:pt x="14400" y="12409"/>
                  </a:cubicBezTo>
                  <a:cubicBezTo>
                    <a:pt x="15120" y="12409"/>
                    <a:pt x="15120" y="12409"/>
                    <a:pt x="15120" y="12409"/>
                  </a:cubicBezTo>
                  <a:cubicBezTo>
                    <a:pt x="15120" y="12409"/>
                    <a:pt x="15840" y="12409"/>
                    <a:pt x="15840" y="12409"/>
                  </a:cubicBezTo>
                  <a:cubicBezTo>
                    <a:pt x="15840" y="12409"/>
                    <a:pt x="15840" y="12409"/>
                    <a:pt x="15840" y="12409"/>
                  </a:cubicBezTo>
                  <a:cubicBezTo>
                    <a:pt x="15840" y="12409"/>
                    <a:pt x="16560" y="12868"/>
                    <a:pt x="16560" y="12868"/>
                  </a:cubicBezTo>
                  <a:cubicBezTo>
                    <a:pt x="16560" y="12868"/>
                    <a:pt x="16560" y="12868"/>
                    <a:pt x="16560" y="12868"/>
                  </a:cubicBezTo>
                  <a:cubicBezTo>
                    <a:pt x="16560" y="12868"/>
                    <a:pt x="16560" y="13328"/>
                    <a:pt x="17280" y="13328"/>
                  </a:cubicBezTo>
                  <a:cubicBezTo>
                    <a:pt x="17280" y="13328"/>
                    <a:pt x="17280" y="13328"/>
                    <a:pt x="17280" y="13328"/>
                  </a:cubicBezTo>
                  <a:cubicBezTo>
                    <a:pt x="17280" y="13328"/>
                    <a:pt x="18000" y="13328"/>
                    <a:pt x="18000" y="13787"/>
                  </a:cubicBezTo>
                  <a:cubicBezTo>
                    <a:pt x="18000" y="13787"/>
                    <a:pt x="18000" y="13787"/>
                    <a:pt x="18000" y="13787"/>
                  </a:cubicBezTo>
                  <a:cubicBezTo>
                    <a:pt x="18000" y="13787"/>
                    <a:pt x="18000" y="13787"/>
                    <a:pt x="18000" y="13787"/>
                  </a:cubicBezTo>
                  <a:cubicBezTo>
                    <a:pt x="18720" y="13787"/>
                    <a:pt x="18720" y="13787"/>
                    <a:pt x="18720" y="13787"/>
                  </a:cubicBezTo>
                  <a:cubicBezTo>
                    <a:pt x="18720" y="13787"/>
                    <a:pt x="18720" y="13328"/>
                    <a:pt x="18000" y="13328"/>
                  </a:cubicBezTo>
                  <a:cubicBezTo>
                    <a:pt x="18000" y="13328"/>
                    <a:pt x="18000" y="13328"/>
                    <a:pt x="18000" y="12868"/>
                  </a:cubicBezTo>
                  <a:cubicBezTo>
                    <a:pt x="17280" y="12868"/>
                    <a:pt x="17280" y="12868"/>
                    <a:pt x="17280" y="12868"/>
                  </a:cubicBezTo>
                  <a:cubicBezTo>
                    <a:pt x="17280" y="12868"/>
                    <a:pt x="17280" y="12868"/>
                    <a:pt x="16560" y="12868"/>
                  </a:cubicBezTo>
                  <a:cubicBezTo>
                    <a:pt x="16560" y="12409"/>
                    <a:pt x="16560" y="12409"/>
                    <a:pt x="16560" y="12409"/>
                  </a:cubicBezTo>
                  <a:cubicBezTo>
                    <a:pt x="16560" y="12409"/>
                    <a:pt x="16560" y="12409"/>
                    <a:pt x="16560" y="12409"/>
                  </a:cubicBezTo>
                  <a:cubicBezTo>
                    <a:pt x="15840" y="11949"/>
                    <a:pt x="15840" y="11949"/>
                    <a:pt x="15120" y="11489"/>
                  </a:cubicBezTo>
                  <a:cubicBezTo>
                    <a:pt x="15120" y="11489"/>
                    <a:pt x="14400" y="11030"/>
                    <a:pt x="14400" y="11030"/>
                  </a:cubicBezTo>
                  <a:cubicBezTo>
                    <a:pt x="14400" y="10570"/>
                    <a:pt x="13680" y="10111"/>
                    <a:pt x="13680" y="10111"/>
                  </a:cubicBezTo>
                  <a:cubicBezTo>
                    <a:pt x="12960" y="9651"/>
                    <a:pt x="12240" y="9651"/>
                    <a:pt x="12240" y="9191"/>
                  </a:cubicBezTo>
                  <a:cubicBezTo>
                    <a:pt x="12240" y="9191"/>
                    <a:pt x="11520" y="8732"/>
                    <a:pt x="11520" y="8732"/>
                  </a:cubicBezTo>
                  <a:cubicBezTo>
                    <a:pt x="11520" y="8732"/>
                    <a:pt x="11520" y="8272"/>
                    <a:pt x="10800" y="8272"/>
                  </a:cubicBezTo>
                  <a:cubicBezTo>
                    <a:pt x="10800" y="8272"/>
                    <a:pt x="10800" y="7813"/>
                    <a:pt x="10080" y="7813"/>
                  </a:cubicBezTo>
                  <a:cubicBezTo>
                    <a:pt x="10080" y="7813"/>
                    <a:pt x="10080" y="7813"/>
                    <a:pt x="10080" y="7353"/>
                  </a:cubicBezTo>
                  <a:cubicBezTo>
                    <a:pt x="9360" y="7353"/>
                    <a:pt x="9360" y="7353"/>
                    <a:pt x="9360" y="7353"/>
                  </a:cubicBezTo>
                  <a:cubicBezTo>
                    <a:pt x="9360" y="6894"/>
                    <a:pt x="8640" y="6894"/>
                    <a:pt x="8640" y="6894"/>
                  </a:cubicBezTo>
                  <a:cubicBezTo>
                    <a:pt x="8640" y="6434"/>
                    <a:pt x="7920" y="6434"/>
                    <a:pt x="7920" y="6434"/>
                  </a:cubicBezTo>
                  <a:cubicBezTo>
                    <a:pt x="7920" y="6434"/>
                    <a:pt x="7920" y="5974"/>
                    <a:pt x="7200" y="5974"/>
                  </a:cubicBezTo>
                  <a:cubicBezTo>
                    <a:pt x="7200" y="5974"/>
                    <a:pt x="7200" y="5974"/>
                    <a:pt x="7200" y="5974"/>
                  </a:cubicBezTo>
                  <a:cubicBezTo>
                    <a:pt x="7200" y="5974"/>
                    <a:pt x="6480" y="5974"/>
                    <a:pt x="7200" y="5515"/>
                  </a:cubicBezTo>
                  <a:cubicBezTo>
                    <a:pt x="7200" y="5515"/>
                    <a:pt x="7200" y="5515"/>
                    <a:pt x="7200" y="5515"/>
                  </a:cubicBezTo>
                  <a:cubicBezTo>
                    <a:pt x="7200" y="5515"/>
                    <a:pt x="7200" y="5515"/>
                    <a:pt x="7200" y="5515"/>
                  </a:cubicBezTo>
                  <a:cubicBezTo>
                    <a:pt x="7200" y="5515"/>
                    <a:pt x="7200" y="5055"/>
                    <a:pt x="6480" y="5055"/>
                  </a:cubicBezTo>
                  <a:cubicBezTo>
                    <a:pt x="6480" y="5055"/>
                    <a:pt x="6480" y="5055"/>
                    <a:pt x="6480" y="5055"/>
                  </a:cubicBezTo>
                  <a:cubicBezTo>
                    <a:pt x="6480" y="5055"/>
                    <a:pt x="6480" y="5055"/>
                    <a:pt x="6480" y="4596"/>
                  </a:cubicBezTo>
                  <a:cubicBezTo>
                    <a:pt x="6480" y="4596"/>
                    <a:pt x="6480" y="4596"/>
                    <a:pt x="6480" y="4596"/>
                  </a:cubicBezTo>
                  <a:cubicBezTo>
                    <a:pt x="6480" y="4596"/>
                    <a:pt x="6480" y="4596"/>
                    <a:pt x="6480" y="4596"/>
                  </a:cubicBezTo>
                  <a:cubicBezTo>
                    <a:pt x="7200" y="4596"/>
                    <a:pt x="7200" y="4596"/>
                    <a:pt x="7200" y="4596"/>
                  </a:cubicBezTo>
                  <a:cubicBezTo>
                    <a:pt x="7200" y="4596"/>
                    <a:pt x="6480" y="4136"/>
                    <a:pt x="6480" y="4136"/>
                  </a:cubicBezTo>
                  <a:cubicBezTo>
                    <a:pt x="6480" y="4136"/>
                    <a:pt x="5760" y="4136"/>
                    <a:pt x="5760" y="4136"/>
                  </a:cubicBezTo>
                  <a:cubicBezTo>
                    <a:pt x="5760" y="3677"/>
                    <a:pt x="5760" y="3677"/>
                    <a:pt x="5760" y="3677"/>
                  </a:cubicBezTo>
                  <a:cubicBezTo>
                    <a:pt x="5040" y="3677"/>
                    <a:pt x="5040" y="3677"/>
                    <a:pt x="5040" y="3677"/>
                  </a:cubicBezTo>
                  <a:cubicBezTo>
                    <a:pt x="5040" y="3217"/>
                    <a:pt x="5040" y="3217"/>
                    <a:pt x="4320" y="3217"/>
                  </a:cubicBezTo>
                  <a:cubicBezTo>
                    <a:pt x="4320" y="3217"/>
                    <a:pt x="4320" y="3217"/>
                    <a:pt x="4320" y="2757"/>
                  </a:cubicBezTo>
                  <a:cubicBezTo>
                    <a:pt x="4320" y="2757"/>
                    <a:pt x="4320" y="2757"/>
                    <a:pt x="4320" y="2757"/>
                  </a:cubicBezTo>
                  <a:cubicBezTo>
                    <a:pt x="4320" y="2757"/>
                    <a:pt x="4320" y="2298"/>
                    <a:pt x="4320" y="2298"/>
                  </a:cubicBezTo>
                  <a:cubicBezTo>
                    <a:pt x="4320" y="2298"/>
                    <a:pt x="3600" y="1838"/>
                    <a:pt x="3600" y="1838"/>
                  </a:cubicBezTo>
                  <a:cubicBezTo>
                    <a:pt x="3600" y="1838"/>
                    <a:pt x="3600" y="1379"/>
                    <a:pt x="3600" y="1379"/>
                  </a:cubicBezTo>
                  <a:cubicBezTo>
                    <a:pt x="2880" y="1379"/>
                    <a:pt x="2880" y="1379"/>
                    <a:pt x="2880" y="1379"/>
                  </a:cubicBezTo>
                  <a:cubicBezTo>
                    <a:pt x="2880" y="919"/>
                    <a:pt x="2160" y="919"/>
                    <a:pt x="2160" y="919"/>
                  </a:cubicBezTo>
                  <a:cubicBezTo>
                    <a:pt x="2160" y="460"/>
                    <a:pt x="1440" y="460"/>
                    <a:pt x="1440" y="460"/>
                  </a:cubicBezTo>
                  <a:cubicBezTo>
                    <a:pt x="1440" y="0"/>
                    <a:pt x="1440" y="0"/>
                    <a:pt x="1440" y="0"/>
                  </a:cubicBezTo>
                  <a:cubicBezTo>
                    <a:pt x="720" y="0"/>
                    <a:pt x="720" y="0"/>
                    <a:pt x="720" y="0"/>
                  </a:cubicBezTo>
                  <a:cubicBezTo>
                    <a:pt x="720" y="0"/>
                    <a:pt x="720" y="0"/>
                    <a:pt x="720" y="0"/>
                  </a:cubicBezTo>
                  <a:cubicBezTo>
                    <a:pt x="720" y="0"/>
                    <a:pt x="0" y="0"/>
                    <a:pt x="0" y="0"/>
                  </a:cubicBezTo>
                  <a:cubicBezTo>
                    <a:pt x="0" y="0"/>
                    <a:pt x="0" y="460"/>
                    <a:pt x="0" y="460"/>
                  </a:cubicBezTo>
                  <a:cubicBezTo>
                    <a:pt x="0" y="460"/>
                    <a:pt x="720" y="460"/>
                    <a:pt x="720" y="919"/>
                  </a:cubicBezTo>
                  <a:cubicBezTo>
                    <a:pt x="720" y="919"/>
                    <a:pt x="720" y="919"/>
                    <a:pt x="1440" y="919"/>
                  </a:cubicBezTo>
                  <a:cubicBezTo>
                    <a:pt x="1440" y="919"/>
                    <a:pt x="1440" y="919"/>
                    <a:pt x="1440" y="1379"/>
                  </a:cubicBezTo>
                  <a:cubicBezTo>
                    <a:pt x="1440" y="1379"/>
                    <a:pt x="2160" y="1379"/>
                    <a:pt x="2160" y="1379"/>
                  </a:cubicBezTo>
                  <a:cubicBezTo>
                    <a:pt x="2160" y="1379"/>
                    <a:pt x="2160" y="1838"/>
                    <a:pt x="2160" y="1838"/>
                  </a:cubicBezTo>
                  <a:cubicBezTo>
                    <a:pt x="2160" y="1838"/>
                    <a:pt x="2160" y="1838"/>
                    <a:pt x="2160" y="2298"/>
                  </a:cubicBezTo>
                  <a:cubicBezTo>
                    <a:pt x="2880" y="2298"/>
                    <a:pt x="2880" y="2298"/>
                    <a:pt x="2880" y="2298"/>
                  </a:cubicBezTo>
                  <a:cubicBezTo>
                    <a:pt x="2160" y="2298"/>
                    <a:pt x="2160" y="2298"/>
                    <a:pt x="2160" y="2298"/>
                  </a:cubicBezTo>
                  <a:cubicBezTo>
                    <a:pt x="2160" y="2298"/>
                    <a:pt x="2160" y="2298"/>
                    <a:pt x="2160" y="2757"/>
                  </a:cubicBezTo>
                  <a:cubicBezTo>
                    <a:pt x="2160" y="2757"/>
                    <a:pt x="2160" y="2757"/>
                    <a:pt x="1440" y="2757"/>
                  </a:cubicBezTo>
                  <a:cubicBezTo>
                    <a:pt x="1440" y="2757"/>
                    <a:pt x="1440" y="2298"/>
                    <a:pt x="1440" y="2298"/>
                  </a:cubicBezTo>
                  <a:cubicBezTo>
                    <a:pt x="1440" y="2298"/>
                    <a:pt x="1440" y="2298"/>
                    <a:pt x="1440" y="2298"/>
                  </a:cubicBezTo>
                  <a:cubicBezTo>
                    <a:pt x="1440" y="2298"/>
                    <a:pt x="1440" y="2757"/>
                    <a:pt x="1440" y="2757"/>
                  </a:cubicBezTo>
                  <a:cubicBezTo>
                    <a:pt x="1440" y="2757"/>
                    <a:pt x="1440" y="2757"/>
                    <a:pt x="1440" y="3217"/>
                  </a:cubicBezTo>
                  <a:cubicBezTo>
                    <a:pt x="1440" y="3217"/>
                    <a:pt x="2160" y="3217"/>
                    <a:pt x="2160" y="3677"/>
                  </a:cubicBezTo>
                  <a:cubicBezTo>
                    <a:pt x="2160" y="3677"/>
                    <a:pt x="2160" y="3677"/>
                    <a:pt x="2160" y="3677"/>
                  </a:cubicBezTo>
                  <a:cubicBezTo>
                    <a:pt x="2160" y="4136"/>
                    <a:pt x="2160" y="4136"/>
                    <a:pt x="2160" y="4136"/>
                  </a:cubicBezTo>
                  <a:cubicBezTo>
                    <a:pt x="2160" y="4136"/>
                    <a:pt x="2880" y="4136"/>
                    <a:pt x="2880" y="4136"/>
                  </a:cubicBezTo>
                  <a:cubicBezTo>
                    <a:pt x="2880" y="4596"/>
                    <a:pt x="2880" y="4596"/>
                    <a:pt x="2880" y="4596"/>
                  </a:cubicBezTo>
                  <a:cubicBezTo>
                    <a:pt x="2880" y="5055"/>
                    <a:pt x="2880" y="5055"/>
                    <a:pt x="2880" y="5055"/>
                  </a:cubicBezTo>
                  <a:cubicBezTo>
                    <a:pt x="2880" y="5055"/>
                    <a:pt x="2880" y="5515"/>
                    <a:pt x="3600" y="5515"/>
                  </a:cubicBezTo>
                  <a:cubicBezTo>
                    <a:pt x="3600" y="5515"/>
                    <a:pt x="3600" y="5515"/>
                    <a:pt x="3600" y="5974"/>
                  </a:cubicBezTo>
                  <a:cubicBezTo>
                    <a:pt x="3600" y="5974"/>
                    <a:pt x="3600" y="5974"/>
                    <a:pt x="4320" y="6434"/>
                  </a:cubicBezTo>
                  <a:cubicBezTo>
                    <a:pt x="4320" y="6434"/>
                    <a:pt x="4320" y="6434"/>
                    <a:pt x="4320" y="6434"/>
                  </a:cubicBezTo>
                  <a:cubicBezTo>
                    <a:pt x="4320" y="6434"/>
                    <a:pt x="5040" y="6434"/>
                    <a:pt x="5040" y="6434"/>
                  </a:cubicBezTo>
                  <a:cubicBezTo>
                    <a:pt x="5040" y="6894"/>
                    <a:pt x="5040" y="6894"/>
                    <a:pt x="5040" y="6894"/>
                  </a:cubicBezTo>
                  <a:cubicBezTo>
                    <a:pt x="5040" y="6894"/>
                    <a:pt x="5040" y="6894"/>
                    <a:pt x="5040" y="7353"/>
                  </a:cubicBezTo>
                  <a:cubicBezTo>
                    <a:pt x="5760" y="7353"/>
                    <a:pt x="5760" y="7353"/>
                    <a:pt x="5760" y="7353"/>
                  </a:cubicBezTo>
                  <a:cubicBezTo>
                    <a:pt x="6480" y="7353"/>
                    <a:pt x="6480" y="7813"/>
                    <a:pt x="7200" y="8272"/>
                  </a:cubicBezTo>
                  <a:cubicBezTo>
                    <a:pt x="7200" y="8272"/>
                    <a:pt x="7200" y="8272"/>
                    <a:pt x="7200" y="8272"/>
                  </a:cubicBezTo>
                  <a:cubicBezTo>
                    <a:pt x="7200" y="8732"/>
                    <a:pt x="7200" y="8732"/>
                    <a:pt x="7200" y="8732"/>
                  </a:cubicBezTo>
                  <a:cubicBezTo>
                    <a:pt x="7200" y="9191"/>
                    <a:pt x="7920" y="9651"/>
                    <a:pt x="7920" y="9651"/>
                  </a:cubicBezTo>
                  <a:cubicBezTo>
                    <a:pt x="7920" y="9651"/>
                    <a:pt x="8640" y="10111"/>
                    <a:pt x="8640" y="10111"/>
                  </a:cubicBezTo>
                  <a:cubicBezTo>
                    <a:pt x="8640" y="10111"/>
                    <a:pt x="9360" y="10570"/>
                    <a:pt x="9360" y="10570"/>
                  </a:cubicBezTo>
                  <a:cubicBezTo>
                    <a:pt x="9360" y="10570"/>
                    <a:pt x="9360" y="11030"/>
                    <a:pt x="9360" y="11030"/>
                  </a:cubicBezTo>
                  <a:cubicBezTo>
                    <a:pt x="9360" y="11030"/>
                    <a:pt x="10080" y="11489"/>
                    <a:pt x="10080" y="11489"/>
                  </a:cubicBezTo>
                  <a:cubicBezTo>
                    <a:pt x="10080" y="11489"/>
                    <a:pt x="10800" y="11949"/>
                    <a:pt x="10800" y="11949"/>
                  </a:cubicBezTo>
                  <a:cubicBezTo>
                    <a:pt x="10800" y="11949"/>
                    <a:pt x="10800" y="12409"/>
                    <a:pt x="10800" y="12409"/>
                  </a:cubicBezTo>
                  <a:cubicBezTo>
                    <a:pt x="10800" y="12409"/>
                    <a:pt x="10800" y="12868"/>
                    <a:pt x="10800" y="12868"/>
                  </a:cubicBezTo>
                  <a:cubicBezTo>
                    <a:pt x="10800" y="12868"/>
                    <a:pt x="10800" y="13328"/>
                    <a:pt x="10800" y="13328"/>
                  </a:cubicBezTo>
                  <a:cubicBezTo>
                    <a:pt x="10800" y="13328"/>
                    <a:pt x="10800" y="13787"/>
                    <a:pt x="11520" y="13787"/>
                  </a:cubicBezTo>
                  <a:cubicBezTo>
                    <a:pt x="11520" y="13787"/>
                    <a:pt x="11520" y="14247"/>
                    <a:pt x="11520" y="14247"/>
                  </a:cubicBezTo>
                  <a:cubicBezTo>
                    <a:pt x="11520" y="14247"/>
                    <a:pt x="12240" y="14706"/>
                    <a:pt x="12240" y="14706"/>
                  </a:cubicBezTo>
                  <a:cubicBezTo>
                    <a:pt x="12240" y="14706"/>
                    <a:pt x="12240" y="15166"/>
                    <a:pt x="12240" y="15166"/>
                  </a:cubicBezTo>
                  <a:cubicBezTo>
                    <a:pt x="12960" y="15626"/>
                    <a:pt x="13680" y="15626"/>
                    <a:pt x="13680" y="16085"/>
                  </a:cubicBezTo>
                  <a:cubicBezTo>
                    <a:pt x="13680" y="16085"/>
                    <a:pt x="14400" y="16545"/>
                    <a:pt x="14400" y="16545"/>
                  </a:cubicBezTo>
                  <a:cubicBezTo>
                    <a:pt x="14400" y="16545"/>
                    <a:pt x="14400" y="17004"/>
                    <a:pt x="14400" y="17004"/>
                  </a:cubicBezTo>
                  <a:cubicBezTo>
                    <a:pt x="14400" y="17464"/>
                    <a:pt x="14400" y="17464"/>
                    <a:pt x="14400" y="17464"/>
                  </a:cubicBezTo>
                  <a:cubicBezTo>
                    <a:pt x="14400" y="17923"/>
                    <a:pt x="15120" y="17923"/>
                    <a:pt x="15120" y="17923"/>
                  </a:cubicBezTo>
                  <a:cubicBezTo>
                    <a:pt x="15120" y="17923"/>
                    <a:pt x="15120" y="18383"/>
                    <a:pt x="15120" y="18383"/>
                  </a:cubicBezTo>
                  <a:cubicBezTo>
                    <a:pt x="15120" y="18383"/>
                    <a:pt x="15840" y="18843"/>
                    <a:pt x="15840" y="18843"/>
                  </a:cubicBezTo>
                  <a:cubicBezTo>
                    <a:pt x="15840" y="18843"/>
                    <a:pt x="15840" y="19302"/>
                    <a:pt x="15840" y="19302"/>
                  </a:cubicBezTo>
                  <a:cubicBezTo>
                    <a:pt x="15840" y="19302"/>
                    <a:pt x="15840" y="19762"/>
                    <a:pt x="15840" y="19762"/>
                  </a:cubicBezTo>
                  <a:cubicBezTo>
                    <a:pt x="15840" y="19762"/>
                    <a:pt x="16560" y="20221"/>
                    <a:pt x="16560" y="20221"/>
                  </a:cubicBezTo>
                  <a:cubicBezTo>
                    <a:pt x="16560" y="20681"/>
                    <a:pt x="16560" y="20681"/>
                    <a:pt x="17280" y="21140"/>
                  </a:cubicBezTo>
                  <a:cubicBezTo>
                    <a:pt x="17280" y="21140"/>
                    <a:pt x="17280" y="21140"/>
                    <a:pt x="17280" y="21600"/>
                  </a:cubicBezTo>
                  <a:cubicBezTo>
                    <a:pt x="18000" y="21600"/>
                    <a:pt x="18000" y="21600"/>
                    <a:pt x="18000" y="21600"/>
                  </a:cubicBezTo>
                  <a:cubicBezTo>
                    <a:pt x="18000" y="21600"/>
                    <a:pt x="18000" y="21600"/>
                    <a:pt x="18000" y="21600"/>
                  </a:cubicBezTo>
                  <a:cubicBezTo>
                    <a:pt x="18000" y="21600"/>
                    <a:pt x="18000" y="21140"/>
                    <a:pt x="18000" y="21140"/>
                  </a:cubicBezTo>
                  <a:cubicBezTo>
                    <a:pt x="18000" y="21140"/>
                    <a:pt x="18000" y="20681"/>
                    <a:pt x="18000" y="20681"/>
                  </a:cubicBezTo>
                  <a:cubicBezTo>
                    <a:pt x="18000" y="20681"/>
                    <a:pt x="18000" y="20221"/>
                    <a:pt x="18000" y="20221"/>
                  </a:cubicBezTo>
                  <a:cubicBezTo>
                    <a:pt x="17280" y="20221"/>
                    <a:pt x="17280" y="20221"/>
                    <a:pt x="17280" y="20221"/>
                  </a:cubicBezTo>
                  <a:cubicBezTo>
                    <a:pt x="17280" y="19762"/>
                    <a:pt x="17280" y="19762"/>
                    <a:pt x="18000" y="19762"/>
                  </a:cubicBezTo>
                  <a:cubicBezTo>
                    <a:pt x="18000" y="19762"/>
                    <a:pt x="18000" y="19762"/>
                    <a:pt x="18000" y="19762"/>
                  </a:cubicBezTo>
                  <a:cubicBezTo>
                    <a:pt x="18000" y="19762"/>
                    <a:pt x="18720" y="19762"/>
                    <a:pt x="18720" y="19762"/>
                  </a:cubicBezTo>
                  <a:cubicBezTo>
                    <a:pt x="18720" y="19762"/>
                    <a:pt x="19440" y="19762"/>
                    <a:pt x="19440" y="19762"/>
                  </a:cubicBezTo>
                  <a:cubicBezTo>
                    <a:pt x="19440" y="19762"/>
                    <a:pt x="19440" y="19762"/>
                    <a:pt x="19440" y="19762"/>
                  </a:cubicBezTo>
                  <a:cubicBezTo>
                    <a:pt x="20160" y="19762"/>
                    <a:pt x="20160" y="20221"/>
                    <a:pt x="20160" y="20221"/>
                  </a:cubicBezTo>
                  <a:cubicBezTo>
                    <a:pt x="20160" y="20221"/>
                    <a:pt x="20880" y="20221"/>
                    <a:pt x="20880" y="20681"/>
                  </a:cubicBezTo>
                  <a:cubicBezTo>
                    <a:pt x="20880" y="20681"/>
                    <a:pt x="20880" y="20681"/>
                    <a:pt x="20880" y="20681"/>
                  </a:cubicBezTo>
                  <a:cubicBezTo>
                    <a:pt x="20880" y="20681"/>
                    <a:pt x="20880" y="21140"/>
                    <a:pt x="20880" y="21140"/>
                  </a:cubicBezTo>
                  <a:cubicBezTo>
                    <a:pt x="20880" y="21140"/>
                    <a:pt x="20880" y="21140"/>
                    <a:pt x="20880" y="21140"/>
                  </a:cubicBezTo>
                  <a:cubicBezTo>
                    <a:pt x="20880" y="21140"/>
                    <a:pt x="21600" y="21140"/>
                    <a:pt x="21600" y="2114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0" name="9Slide.vn 16"/>
            <p:cNvSpPr/>
            <p:nvPr/>
          </p:nvSpPr>
          <p:spPr>
            <a:xfrm>
              <a:off x="256289" y="-1"/>
              <a:ext cx="8592721" cy="3831433"/>
            </a:xfrm>
            <a:custGeom>
              <a:avLst/>
              <a:gdLst/>
              <a:ahLst/>
              <a:cxnLst>
                <a:cxn ang="0">
                  <a:pos x="wd2" y="hd2"/>
                </a:cxn>
                <a:cxn ang="5400000">
                  <a:pos x="wd2" y="hd2"/>
                </a:cxn>
                <a:cxn ang="10800000">
                  <a:pos x="wd2" y="hd2"/>
                </a:cxn>
                <a:cxn ang="16200000">
                  <a:pos x="wd2" y="hd2"/>
                </a:cxn>
              </a:cxnLst>
              <a:rect l="0" t="0" r="r" b="b"/>
              <a:pathLst>
                <a:path w="21600" h="21600" extrusionOk="0">
                  <a:moveTo>
                    <a:pt x="2979" y="21291"/>
                  </a:moveTo>
                  <a:cubicBezTo>
                    <a:pt x="2979" y="21291"/>
                    <a:pt x="2979" y="21291"/>
                    <a:pt x="2979" y="21291"/>
                  </a:cubicBezTo>
                  <a:cubicBezTo>
                    <a:pt x="2930" y="21291"/>
                    <a:pt x="2930" y="21291"/>
                    <a:pt x="2880" y="21189"/>
                  </a:cubicBezTo>
                  <a:cubicBezTo>
                    <a:pt x="2880" y="21189"/>
                    <a:pt x="2880" y="21189"/>
                    <a:pt x="2830" y="21189"/>
                  </a:cubicBezTo>
                  <a:cubicBezTo>
                    <a:pt x="2830" y="21086"/>
                    <a:pt x="2830" y="21086"/>
                    <a:pt x="2830" y="21086"/>
                  </a:cubicBezTo>
                  <a:cubicBezTo>
                    <a:pt x="2781" y="20983"/>
                    <a:pt x="2781" y="20983"/>
                    <a:pt x="2781" y="20880"/>
                  </a:cubicBezTo>
                  <a:cubicBezTo>
                    <a:pt x="2781" y="20880"/>
                    <a:pt x="2731" y="20880"/>
                    <a:pt x="2731" y="20880"/>
                  </a:cubicBezTo>
                  <a:cubicBezTo>
                    <a:pt x="2731" y="20880"/>
                    <a:pt x="2731" y="20777"/>
                    <a:pt x="2681" y="20777"/>
                  </a:cubicBezTo>
                  <a:cubicBezTo>
                    <a:pt x="2681" y="20777"/>
                    <a:pt x="2681" y="20777"/>
                    <a:pt x="2632" y="20777"/>
                  </a:cubicBezTo>
                  <a:cubicBezTo>
                    <a:pt x="2632" y="20777"/>
                    <a:pt x="2632" y="20777"/>
                    <a:pt x="2632" y="20777"/>
                  </a:cubicBezTo>
                  <a:cubicBezTo>
                    <a:pt x="2582" y="20777"/>
                    <a:pt x="2582" y="20777"/>
                    <a:pt x="2582" y="20777"/>
                  </a:cubicBezTo>
                  <a:cubicBezTo>
                    <a:pt x="2582" y="20777"/>
                    <a:pt x="2582" y="20777"/>
                    <a:pt x="2582" y="20777"/>
                  </a:cubicBezTo>
                  <a:cubicBezTo>
                    <a:pt x="2532" y="20880"/>
                    <a:pt x="2532" y="20880"/>
                    <a:pt x="2532" y="20880"/>
                  </a:cubicBezTo>
                  <a:cubicBezTo>
                    <a:pt x="2532" y="20880"/>
                    <a:pt x="2483" y="20880"/>
                    <a:pt x="2483" y="20880"/>
                  </a:cubicBezTo>
                  <a:cubicBezTo>
                    <a:pt x="2483" y="20880"/>
                    <a:pt x="2433" y="20777"/>
                    <a:pt x="2433" y="20777"/>
                  </a:cubicBezTo>
                  <a:cubicBezTo>
                    <a:pt x="2433" y="20777"/>
                    <a:pt x="2433" y="20777"/>
                    <a:pt x="2433" y="20674"/>
                  </a:cubicBezTo>
                  <a:cubicBezTo>
                    <a:pt x="2383" y="20674"/>
                    <a:pt x="2383" y="20674"/>
                    <a:pt x="2383" y="20674"/>
                  </a:cubicBezTo>
                  <a:cubicBezTo>
                    <a:pt x="2334" y="20571"/>
                    <a:pt x="2334" y="20571"/>
                    <a:pt x="2334" y="20571"/>
                  </a:cubicBezTo>
                  <a:cubicBezTo>
                    <a:pt x="2284" y="20571"/>
                    <a:pt x="2284" y="20571"/>
                    <a:pt x="2284" y="20571"/>
                  </a:cubicBezTo>
                  <a:cubicBezTo>
                    <a:pt x="2234" y="20571"/>
                    <a:pt x="2234" y="20571"/>
                    <a:pt x="2234" y="20571"/>
                  </a:cubicBezTo>
                  <a:cubicBezTo>
                    <a:pt x="2185" y="20571"/>
                    <a:pt x="2135" y="20571"/>
                    <a:pt x="2135" y="20571"/>
                  </a:cubicBezTo>
                  <a:cubicBezTo>
                    <a:pt x="2135" y="20571"/>
                    <a:pt x="2086" y="20469"/>
                    <a:pt x="2086" y="20469"/>
                  </a:cubicBezTo>
                  <a:cubicBezTo>
                    <a:pt x="2036" y="20469"/>
                    <a:pt x="2036" y="20469"/>
                    <a:pt x="2036" y="20469"/>
                  </a:cubicBezTo>
                  <a:cubicBezTo>
                    <a:pt x="2036" y="20469"/>
                    <a:pt x="1986" y="20469"/>
                    <a:pt x="1937" y="20366"/>
                  </a:cubicBezTo>
                  <a:cubicBezTo>
                    <a:pt x="1937" y="20366"/>
                    <a:pt x="1937" y="20366"/>
                    <a:pt x="1937" y="20366"/>
                  </a:cubicBezTo>
                  <a:cubicBezTo>
                    <a:pt x="1937" y="20366"/>
                    <a:pt x="1887" y="20366"/>
                    <a:pt x="1887" y="20366"/>
                  </a:cubicBezTo>
                  <a:cubicBezTo>
                    <a:pt x="1887" y="20366"/>
                    <a:pt x="1887" y="20366"/>
                    <a:pt x="1837" y="20366"/>
                  </a:cubicBezTo>
                  <a:cubicBezTo>
                    <a:pt x="1837" y="20366"/>
                    <a:pt x="1837" y="20366"/>
                    <a:pt x="1837" y="20366"/>
                  </a:cubicBezTo>
                  <a:cubicBezTo>
                    <a:pt x="1837" y="20366"/>
                    <a:pt x="1837" y="20469"/>
                    <a:pt x="1837" y="20469"/>
                  </a:cubicBezTo>
                  <a:cubicBezTo>
                    <a:pt x="1837" y="20469"/>
                    <a:pt x="1788" y="20469"/>
                    <a:pt x="1788" y="20469"/>
                  </a:cubicBezTo>
                  <a:cubicBezTo>
                    <a:pt x="1738" y="20469"/>
                    <a:pt x="1688" y="20263"/>
                    <a:pt x="1688" y="20160"/>
                  </a:cubicBezTo>
                  <a:cubicBezTo>
                    <a:pt x="1639" y="20160"/>
                    <a:pt x="1639" y="20057"/>
                    <a:pt x="1589" y="20057"/>
                  </a:cubicBezTo>
                  <a:cubicBezTo>
                    <a:pt x="1589" y="19954"/>
                    <a:pt x="1589" y="19954"/>
                    <a:pt x="1539" y="19954"/>
                  </a:cubicBezTo>
                  <a:cubicBezTo>
                    <a:pt x="1539" y="19954"/>
                    <a:pt x="1539" y="19954"/>
                    <a:pt x="1539" y="19851"/>
                  </a:cubicBezTo>
                  <a:cubicBezTo>
                    <a:pt x="1539" y="19851"/>
                    <a:pt x="1490" y="19851"/>
                    <a:pt x="1490" y="19851"/>
                  </a:cubicBezTo>
                  <a:cubicBezTo>
                    <a:pt x="1440" y="19851"/>
                    <a:pt x="1440" y="19749"/>
                    <a:pt x="1440" y="19749"/>
                  </a:cubicBezTo>
                  <a:cubicBezTo>
                    <a:pt x="1440" y="19749"/>
                    <a:pt x="1390" y="19749"/>
                    <a:pt x="1390" y="19749"/>
                  </a:cubicBezTo>
                  <a:cubicBezTo>
                    <a:pt x="1390" y="19646"/>
                    <a:pt x="1341" y="19749"/>
                    <a:pt x="1341" y="19749"/>
                  </a:cubicBezTo>
                  <a:cubicBezTo>
                    <a:pt x="1341" y="19646"/>
                    <a:pt x="1341" y="19646"/>
                    <a:pt x="1341" y="19646"/>
                  </a:cubicBezTo>
                  <a:cubicBezTo>
                    <a:pt x="1341" y="19646"/>
                    <a:pt x="1341" y="19646"/>
                    <a:pt x="1341" y="19543"/>
                  </a:cubicBezTo>
                  <a:cubicBezTo>
                    <a:pt x="1291" y="19543"/>
                    <a:pt x="1291" y="19543"/>
                    <a:pt x="1291" y="19543"/>
                  </a:cubicBezTo>
                  <a:cubicBezTo>
                    <a:pt x="1291" y="19543"/>
                    <a:pt x="1291" y="19440"/>
                    <a:pt x="1241" y="19440"/>
                  </a:cubicBezTo>
                  <a:cubicBezTo>
                    <a:pt x="1241" y="19440"/>
                    <a:pt x="1241" y="19337"/>
                    <a:pt x="1241" y="19337"/>
                  </a:cubicBezTo>
                  <a:cubicBezTo>
                    <a:pt x="1241" y="19337"/>
                    <a:pt x="1241" y="19337"/>
                    <a:pt x="1291" y="19337"/>
                  </a:cubicBezTo>
                  <a:cubicBezTo>
                    <a:pt x="1291" y="19234"/>
                    <a:pt x="1291" y="19337"/>
                    <a:pt x="1291" y="19337"/>
                  </a:cubicBezTo>
                  <a:cubicBezTo>
                    <a:pt x="1291" y="19337"/>
                    <a:pt x="1291" y="19337"/>
                    <a:pt x="1291" y="19337"/>
                  </a:cubicBezTo>
                  <a:cubicBezTo>
                    <a:pt x="1291" y="19337"/>
                    <a:pt x="1291" y="19337"/>
                    <a:pt x="1291" y="19440"/>
                  </a:cubicBezTo>
                  <a:cubicBezTo>
                    <a:pt x="1291" y="19440"/>
                    <a:pt x="1341" y="19440"/>
                    <a:pt x="1341" y="19337"/>
                  </a:cubicBezTo>
                  <a:cubicBezTo>
                    <a:pt x="1341" y="19337"/>
                    <a:pt x="1341" y="19337"/>
                    <a:pt x="1341" y="19337"/>
                  </a:cubicBezTo>
                  <a:cubicBezTo>
                    <a:pt x="1341" y="19337"/>
                    <a:pt x="1390" y="19337"/>
                    <a:pt x="1390" y="19337"/>
                  </a:cubicBezTo>
                  <a:cubicBezTo>
                    <a:pt x="1390" y="19337"/>
                    <a:pt x="1390" y="19234"/>
                    <a:pt x="1390" y="19234"/>
                  </a:cubicBezTo>
                  <a:cubicBezTo>
                    <a:pt x="1390" y="19234"/>
                    <a:pt x="1390" y="19234"/>
                    <a:pt x="1390" y="19131"/>
                  </a:cubicBezTo>
                  <a:cubicBezTo>
                    <a:pt x="1390" y="19131"/>
                    <a:pt x="1390" y="19131"/>
                    <a:pt x="1390" y="19131"/>
                  </a:cubicBezTo>
                  <a:cubicBezTo>
                    <a:pt x="1440" y="19131"/>
                    <a:pt x="1440" y="19131"/>
                    <a:pt x="1440" y="19029"/>
                  </a:cubicBezTo>
                  <a:cubicBezTo>
                    <a:pt x="1490" y="19029"/>
                    <a:pt x="1490" y="19029"/>
                    <a:pt x="1490" y="19029"/>
                  </a:cubicBezTo>
                  <a:cubicBezTo>
                    <a:pt x="1490" y="19029"/>
                    <a:pt x="1490" y="19029"/>
                    <a:pt x="1539" y="18926"/>
                  </a:cubicBezTo>
                  <a:cubicBezTo>
                    <a:pt x="1539" y="18926"/>
                    <a:pt x="1539" y="18926"/>
                    <a:pt x="1539" y="18926"/>
                  </a:cubicBezTo>
                  <a:cubicBezTo>
                    <a:pt x="1539" y="18926"/>
                    <a:pt x="1589" y="18926"/>
                    <a:pt x="1589" y="18926"/>
                  </a:cubicBezTo>
                  <a:cubicBezTo>
                    <a:pt x="1589" y="18926"/>
                    <a:pt x="1589" y="18823"/>
                    <a:pt x="1589" y="18823"/>
                  </a:cubicBezTo>
                  <a:cubicBezTo>
                    <a:pt x="1539" y="18823"/>
                    <a:pt x="1539" y="18823"/>
                    <a:pt x="1539" y="18823"/>
                  </a:cubicBezTo>
                  <a:cubicBezTo>
                    <a:pt x="1539" y="18823"/>
                    <a:pt x="1539" y="18823"/>
                    <a:pt x="1539" y="18823"/>
                  </a:cubicBezTo>
                  <a:cubicBezTo>
                    <a:pt x="1490" y="18720"/>
                    <a:pt x="1490" y="18720"/>
                    <a:pt x="1490" y="18720"/>
                  </a:cubicBezTo>
                  <a:cubicBezTo>
                    <a:pt x="1490" y="18720"/>
                    <a:pt x="1490" y="18617"/>
                    <a:pt x="1490" y="18617"/>
                  </a:cubicBezTo>
                  <a:cubicBezTo>
                    <a:pt x="1490" y="18617"/>
                    <a:pt x="1490" y="18617"/>
                    <a:pt x="1490" y="18617"/>
                  </a:cubicBezTo>
                  <a:cubicBezTo>
                    <a:pt x="1490" y="18617"/>
                    <a:pt x="1539" y="18617"/>
                    <a:pt x="1539" y="18617"/>
                  </a:cubicBezTo>
                  <a:cubicBezTo>
                    <a:pt x="1539" y="18617"/>
                    <a:pt x="1589" y="18617"/>
                    <a:pt x="1589" y="18617"/>
                  </a:cubicBezTo>
                  <a:cubicBezTo>
                    <a:pt x="1589" y="18617"/>
                    <a:pt x="1589" y="18617"/>
                    <a:pt x="1589" y="18514"/>
                  </a:cubicBezTo>
                  <a:cubicBezTo>
                    <a:pt x="1589" y="18514"/>
                    <a:pt x="1589" y="18514"/>
                    <a:pt x="1589" y="18514"/>
                  </a:cubicBezTo>
                  <a:cubicBezTo>
                    <a:pt x="1589" y="18514"/>
                    <a:pt x="1639" y="18514"/>
                    <a:pt x="1639" y="18514"/>
                  </a:cubicBezTo>
                  <a:cubicBezTo>
                    <a:pt x="1639" y="18514"/>
                    <a:pt x="1639" y="18514"/>
                    <a:pt x="1688" y="18514"/>
                  </a:cubicBezTo>
                  <a:cubicBezTo>
                    <a:pt x="1688" y="18514"/>
                    <a:pt x="1688" y="18411"/>
                    <a:pt x="1688" y="18411"/>
                  </a:cubicBezTo>
                  <a:cubicBezTo>
                    <a:pt x="1688" y="18411"/>
                    <a:pt x="1738" y="18411"/>
                    <a:pt x="1738" y="18411"/>
                  </a:cubicBezTo>
                  <a:cubicBezTo>
                    <a:pt x="1738" y="18411"/>
                    <a:pt x="1688" y="18411"/>
                    <a:pt x="1688" y="18309"/>
                  </a:cubicBezTo>
                  <a:cubicBezTo>
                    <a:pt x="1688" y="18309"/>
                    <a:pt x="1688" y="18309"/>
                    <a:pt x="1688" y="18309"/>
                  </a:cubicBezTo>
                  <a:cubicBezTo>
                    <a:pt x="1688" y="18309"/>
                    <a:pt x="1639" y="18411"/>
                    <a:pt x="1639" y="18411"/>
                  </a:cubicBezTo>
                  <a:cubicBezTo>
                    <a:pt x="1639" y="18411"/>
                    <a:pt x="1639" y="18411"/>
                    <a:pt x="1589" y="18411"/>
                  </a:cubicBezTo>
                  <a:cubicBezTo>
                    <a:pt x="1589" y="18411"/>
                    <a:pt x="1589" y="18411"/>
                    <a:pt x="1539" y="18411"/>
                  </a:cubicBezTo>
                  <a:cubicBezTo>
                    <a:pt x="1539" y="18411"/>
                    <a:pt x="1539" y="18411"/>
                    <a:pt x="1539" y="18411"/>
                  </a:cubicBezTo>
                  <a:cubicBezTo>
                    <a:pt x="1539" y="18411"/>
                    <a:pt x="1539" y="18411"/>
                    <a:pt x="1539" y="18309"/>
                  </a:cubicBezTo>
                  <a:cubicBezTo>
                    <a:pt x="1539" y="18309"/>
                    <a:pt x="1539" y="18309"/>
                    <a:pt x="1539" y="18206"/>
                  </a:cubicBezTo>
                  <a:cubicBezTo>
                    <a:pt x="1539" y="18206"/>
                    <a:pt x="1539" y="18206"/>
                    <a:pt x="1539" y="18206"/>
                  </a:cubicBezTo>
                  <a:cubicBezTo>
                    <a:pt x="1539" y="18206"/>
                    <a:pt x="1589" y="18103"/>
                    <a:pt x="1589" y="18103"/>
                  </a:cubicBezTo>
                  <a:cubicBezTo>
                    <a:pt x="1589" y="18103"/>
                    <a:pt x="1589" y="18000"/>
                    <a:pt x="1639" y="18000"/>
                  </a:cubicBezTo>
                  <a:cubicBezTo>
                    <a:pt x="1639" y="18000"/>
                    <a:pt x="1639" y="18000"/>
                    <a:pt x="1688" y="18000"/>
                  </a:cubicBezTo>
                  <a:cubicBezTo>
                    <a:pt x="1688" y="18000"/>
                    <a:pt x="1688" y="18000"/>
                    <a:pt x="1688" y="18000"/>
                  </a:cubicBezTo>
                  <a:cubicBezTo>
                    <a:pt x="1688" y="18000"/>
                    <a:pt x="1738" y="18000"/>
                    <a:pt x="1738" y="18000"/>
                  </a:cubicBezTo>
                  <a:cubicBezTo>
                    <a:pt x="1738" y="18000"/>
                    <a:pt x="1788" y="18000"/>
                    <a:pt x="1788" y="18000"/>
                  </a:cubicBezTo>
                  <a:cubicBezTo>
                    <a:pt x="1788" y="18000"/>
                    <a:pt x="1837" y="17897"/>
                    <a:pt x="1837" y="17897"/>
                  </a:cubicBezTo>
                  <a:cubicBezTo>
                    <a:pt x="1837" y="17897"/>
                    <a:pt x="1837" y="17897"/>
                    <a:pt x="1837" y="17794"/>
                  </a:cubicBezTo>
                  <a:cubicBezTo>
                    <a:pt x="1837" y="17794"/>
                    <a:pt x="1837" y="17794"/>
                    <a:pt x="1837" y="17794"/>
                  </a:cubicBezTo>
                  <a:cubicBezTo>
                    <a:pt x="1837" y="17691"/>
                    <a:pt x="1788" y="17691"/>
                    <a:pt x="1788" y="17691"/>
                  </a:cubicBezTo>
                  <a:cubicBezTo>
                    <a:pt x="1788" y="17589"/>
                    <a:pt x="1788" y="17589"/>
                    <a:pt x="1788" y="17589"/>
                  </a:cubicBezTo>
                  <a:cubicBezTo>
                    <a:pt x="1788" y="17589"/>
                    <a:pt x="1788" y="17486"/>
                    <a:pt x="1788" y="17486"/>
                  </a:cubicBezTo>
                  <a:cubicBezTo>
                    <a:pt x="1788" y="17486"/>
                    <a:pt x="1788" y="17486"/>
                    <a:pt x="1788" y="17383"/>
                  </a:cubicBezTo>
                  <a:cubicBezTo>
                    <a:pt x="1788" y="17383"/>
                    <a:pt x="1788" y="17383"/>
                    <a:pt x="1788" y="17383"/>
                  </a:cubicBezTo>
                  <a:cubicBezTo>
                    <a:pt x="1837" y="17383"/>
                    <a:pt x="1837" y="17383"/>
                    <a:pt x="1837" y="17280"/>
                  </a:cubicBezTo>
                  <a:cubicBezTo>
                    <a:pt x="1837" y="17280"/>
                    <a:pt x="1837" y="17280"/>
                    <a:pt x="1837" y="17280"/>
                  </a:cubicBezTo>
                  <a:cubicBezTo>
                    <a:pt x="1837" y="17280"/>
                    <a:pt x="1837" y="17177"/>
                    <a:pt x="1837" y="17177"/>
                  </a:cubicBezTo>
                  <a:cubicBezTo>
                    <a:pt x="1837" y="17177"/>
                    <a:pt x="1837" y="17177"/>
                    <a:pt x="1837" y="17177"/>
                  </a:cubicBezTo>
                  <a:cubicBezTo>
                    <a:pt x="1837" y="17177"/>
                    <a:pt x="1788" y="17177"/>
                    <a:pt x="1788" y="17177"/>
                  </a:cubicBezTo>
                  <a:cubicBezTo>
                    <a:pt x="1788" y="17177"/>
                    <a:pt x="1788" y="17074"/>
                    <a:pt x="1738" y="17074"/>
                  </a:cubicBezTo>
                  <a:cubicBezTo>
                    <a:pt x="1738" y="17074"/>
                    <a:pt x="1738" y="17074"/>
                    <a:pt x="1738" y="17074"/>
                  </a:cubicBezTo>
                  <a:cubicBezTo>
                    <a:pt x="1688" y="17074"/>
                    <a:pt x="1688" y="17074"/>
                    <a:pt x="1688" y="16971"/>
                  </a:cubicBezTo>
                  <a:cubicBezTo>
                    <a:pt x="1639" y="16971"/>
                    <a:pt x="1639" y="16971"/>
                    <a:pt x="1639" y="16869"/>
                  </a:cubicBezTo>
                  <a:cubicBezTo>
                    <a:pt x="1639" y="16869"/>
                    <a:pt x="1639" y="16869"/>
                    <a:pt x="1589" y="16869"/>
                  </a:cubicBezTo>
                  <a:cubicBezTo>
                    <a:pt x="1589" y="16869"/>
                    <a:pt x="1589" y="16869"/>
                    <a:pt x="1589" y="16869"/>
                  </a:cubicBezTo>
                  <a:cubicBezTo>
                    <a:pt x="1539" y="16869"/>
                    <a:pt x="1539" y="16971"/>
                    <a:pt x="1539" y="16971"/>
                  </a:cubicBezTo>
                  <a:cubicBezTo>
                    <a:pt x="1539" y="16971"/>
                    <a:pt x="1539" y="16869"/>
                    <a:pt x="1490" y="16869"/>
                  </a:cubicBezTo>
                  <a:cubicBezTo>
                    <a:pt x="1490" y="16869"/>
                    <a:pt x="1490" y="16869"/>
                    <a:pt x="1490" y="16869"/>
                  </a:cubicBezTo>
                  <a:cubicBezTo>
                    <a:pt x="1490" y="16869"/>
                    <a:pt x="1490" y="16869"/>
                    <a:pt x="1490" y="16766"/>
                  </a:cubicBezTo>
                  <a:cubicBezTo>
                    <a:pt x="1440" y="16766"/>
                    <a:pt x="1490" y="16766"/>
                    <a:pt x="1440" y="16766"/>
                  </a:cubicBezTo>
                  <a:cubicBezTo>
                    <a:pt x="1440" y="16663"/>
                    <a:pt x="1440" y="16663"/>
                    <a:pt x="1440" y="16663"/>
                  </a:cubicBezTo>
                  <a:cubicBezTo>
                    <a:pt x="1440" y="16663"/>
                    <a:pt x="1390" y="16663"/>
                    <a:pt x="1390" y="16663"/>
                  </a:cubicBezTo>
                  <a:cubicBezTo>
                    <a:pt x="1390" y="16663"/>
                    <a:pt x="1341" y="16663"/>
                    <a:pt x="1341" y="16663"/>
                  </a:cubicBezTo>
                  <a:cubicBezTo>
                    <a:pt x="1341" y="16663"/>
                    <a:pt x="1291" y="16663"/>
                    <a:pt x="1291" y="16663"/>
                  </a:cubicBezTo>
                  <a:cubicBezTo>
                    <a:pt x="1291" y="16663"/>
                    <a:pt x="1241" y="16663"/>
                    <a:pt x="1241" y="16663"/>
                  </a:cubicBezTo>
                  <a:cubicBezTo>
                    <a:pt x="1241" y="16663"/>
                    <a:pt x="1192" y="16663"/>
                    <a:pt x="1192" y="16663"/>
                  </a:cubicBezTo>
                  <a:cubicBezTo>
                    <a:pt x="1192" y="16663"/>
                    <a:pt x="1142" y="16663"/>
                    <a:pt x="1142" y="16663"/>
                  </a:cubicBezTo>
                  <a:cubicBezTo>
                    <a:pt x="1142" y="16560"/>
                    <a:pt x="1142" y="16560"/>
                    <a:pt x="1092" y="16560"/>
                  </a:cubicBezTo>
                  <a:cubicBezTo>
                    <a:pt x="1092" y="16560"/>
                    <a:pt x="1092" y="16457"/>
                    <a:pt x="1092" y="16457"/>
                  </a:cubicBezTo>
                  <a:cubicBezTo>
                    <a:pt x="1092" y="16354"/>
                    <a:pt x="1092" y="16354"/>
                    <a:pt x="1092" y="16354"/>
                  </a:cubicBezTo>
                  <a:cubicBezTo>
                    <a:pt x="1092" y="16354"/>
                    <a:pt x="1092" y="16251"/>
                    <a:pt x="1092" y="16251"/>
                  </a:cubicBezTo>
                  <a:cubicBezTo>
                    <a:pt x="1043" y="16251"/>
                    <a:pt x="993" y="16251"/>
                    <a:pt x="993" y="16251"/>
                  </a:cubicBezTo>
                  <a:cubicBezTo>
                    <a:pt x="993" y="16251"/>
                    <a:pt x="943" y="16149"/>
                    <a:pt x="943" y="16149"/>
                  </a:cubicBezTo>
                  <a:cubicBezTo>
                    <a:pt x="943" y="16149"/>
                    <a:pt x="943" y="16149"/>
                    <a:pt x="943" y="16149"/>
                  </a:cubicBezTo>
                  <a:cubicBezTo>
                    <a:pt x="943" y="16149"/>
                    <a:pt x="943" y="16046"/>
                    <a:pt x="943" y="16046"/>
                  </a:cubicBezTo>
                  <a:cubicBezTo>
                    <a:pt x="943" y="16046"/>
                    <a:pt x="943" y="15943"/>
                    <a:pt x="943" y="15943"/>
                  </a:cubicBezTo>
                  <a:cubicBezTo>
                    <a:pt x="943" y="15943"/>
                    <a:pt x="943" y="15840"/>
                    <a:pt x="943" y="15840"/>
                  </a:cubicBezTo>
                  <a:cubicBezTo>
                    <a:pt x="943" y="15840"/>
                    <a:pt x="894" y="15840"/>
                    <a:pt x="894" y="15840"/>
                  </a:cubicBezTo>
                  <a:cubicBezTo>
                    <a:pt x="894" y="15840"/>
                    <a:pt x="894" y="15737"/>
                    <a:pt x="894" y="15737"/>
                  </a:cubicBezTo>
                  <a:cubicBezTo>
                    <a:pt x="894" y="15737"/>
                    <a:pt x="894" y="15634"/>
                    <a:pt x="894" y="15634"/>
                  </a:cubicBezTo>
                  <a:cubicBezTo>
                    <a:pt x="894" y="15634"/>
                    <a:pt x="844" y="15634"/>
                    <a:pt x="844" y="15634"/>
                  </a:cubicBezTo>
                  <a:cubicBezTo>
                    <a:pt x="844" y="15634"/>
                    <a:pt x="794" y="15634"/>
                    <a:pt x="794" y="15634"/>
                  </a:cubicBezTo>
                  <a:cubicBezTo>
                    <a:pt x="794" y="15634"/>
                    <a:pt x="745" y="15737"/>
                    <a:pt x="745" y="15737"/>
                  </a:cubicBezTo>
                  <a:cubicBezTo>
                    <a:pt x="745" y="15737"/>
                    <a:pt x="745" y="15634"/>
                    <a:pt x="695" y="15634"/>
                  </a:cubicBezTo>
                  <a:cubicBezTo>
                    <a:pt x="695" y="15634"/>
                    <a:pt x="695" y="15634"/>
                    <a:pt x="646" y="15634"/>
                  </a:cubicBezTo>
                  <a:cubicBezTo>
                    <a:pt x="646" y="15634"/>
                    <a:pt x="646" y="15634"/>
                    <a:pt x="596" y="15634"/>
                  </a:cubicBezTo>
                  <a:cubicBezTo>
                    <a:pt x="596" y="15634"/>
                    <a:pt x="596" y="15634"/>
                    <a:pt x="596" y="15737"/>
                  </a:cubicBezTo>
                  <a:cubicBezTo>
                    <a:pt x="546" y="15737"/>
                    <a:pt x="546" y="15737"/>
                    <a:pt x="546" y="15737"/>
                  </a:cubicBezTo>
                  <a:cubicBezTo>
                    <a:pt x="546" y="15737"/>
                    <a:pt x="497" y="15737"/>
                    <a:pt x="497" y="15737"/>
                  </a:cubicBezTo>
                  <a:cubicBezTo>
                    <a:pt x="497" y="15634"/>
                    <a:pt x="497" y="15531"/>
                    <a:pt x="497" y="15531"/>
                  </a:cubicBezTo>
                  <a:cubicBezTo>
                    <a:pt x="497" y="15531"/>
                    <a:pt x="497" y="15429"/>
                    <a:pt x="497" y="15429"/>
                  </a:cubicBezTo>
                  <a:cubicBezTo>
                    <a:pt x="497" y="15429"/>
                    <a:pt x="497" y="15326"/>
                    <a:pt x="497" y="15326"/>
                  </a:cubicBezTo>
                  <a:cubicBezTo>
                    <a:pt x="497" y="15326"/>
                    <a:pt x="497" y="15326"/>
                    <a:pt x="497" y="15326"/>
                  </a:cubicBezTo>
                  <a:cubicBezTo>
                    <a:pt x="497" y="15223"/>
                    <a:pt x="497" y="15223"/>
                    <a:pt x="497" y="15223"/>
                  </a:cubicBezTo>
                  <a:cubicBezTo>
                    <a:pt x="497" y="15120"/>
                    <a:pt x="546" y="15120"/>
                    <a:pt x="546" y="15120"/>
                  </a:cubicBezTo>
                  <a:cubicBezTo>
                    <a:pt x="546" y="15120"/>
                    <a:pt x="596" y="15120"/>
                    <a:pt x="596" y="15120"/>
                  </a:cubicBezTo>
                  <a:cubicBezTo>
                    <a:pt x="596" y="15120"/>
                    <a:pt x="646" y="15120"/>
                    <a:pt x="646" y="15120"/>
                  </a:cubicBezTo>
                  <a:cubicBezTo>
                    <a:pt x="646" y="15120"/>
                    <a:pt x="695" y="15120"/>
                    <a:pt x="695" y="15017"/>
                  </a:cubicBezTo>
                  <a:cubicBezTo>
                    <a:pt x="695" y="15017"/>
                    <a:pt x="695" y="15017"/>
                    <a:pt x="695" y="14914"/>
                  </a:cubicBezTo>
                  <a:cubicBezTo>
                    <a:pt x="695" y="14914"/>
                    <a:pt x="695" y="14914"/>
                    <a:pt x="695" y="14811"/>
                  </a:cubicBezTo>
                  <a:cubicBezTo>
                    <a:pt x="695" y="14811"/>
                    <a:pt x="695" y="14811"/>
                    <a:pt x="695" y="14811"/>
                  </a:cubicBezTo>
                  <a:cubicBezTo>
                    <a:pt x="646" y="14811"/>
                    <a:pt x="646" y="14811"/>
                    <a:pt x="646" y="14811"/>
                  </a:cubicBezTo>
                  <a:cubicBezTo>
                    <a:pt x="596" y="14811"/>
                    <a:pt x="596" y="14709"/>
                    <a:pt x="596" y="14709"/>
                  </a:cubicBezTo>
                  <a:cubicBezTo>
                    <a:pt x="596" y="14709"/>
                    <a:pt x="596" y="14606"/>
                    <a:pt x="546" y="14606"/>
                  </a:cubicBezTo>
                  <a:cubicBezTo>
                    <a:pt x="546" y="14606"/>
                    <a:pt x="546" y="14503"/>
                    <a:pt x="546" y="14503"/>
                  </a:cubicBezTo>
                  <a:cubicBezTo>
                    <a:pt x="546" y="14503"/>
                    <a:pt x="546" y="14400"/>
                    <a:pt x="546" y="14400"/>
                  </a:cubicBezTo>
                  <a:cubicBezTo>
                    <a:pt x="546" y="14400"/>
                    <a:pt x="546" y="14400"/>
                    <a:pt x="546" y="14297"/>
                  </a:cubicBezTo>
                  <a:cubicBezTo>
                    <a:pt x="546" y="14297"/>
                    <a:pt x="546" y="14297"/>
                    <a:pt x="546" y="14297"/>
                  </a:cubicBezTo>
                  <a:cubicBezTo>
                    <a:pt x="546" y="14297"/>
                    <a:pt x="497" y="14297"/>
                    <a:pt x="497" y="14297"/>
                  </a:cubicBezTo>
                  <a:cubicBezTo>
                    <a:pt x="497" y="14297"/>
                    <a:pt x="497" y="14297"/>
                    <a:pt x="497" y="14297"/>
                  </a:cubicBezTo>
                  <a:cubicBezTo>
                    <a:pt x="447" y="14297"/>
                    <a:pt x="447" y="14194"/>
                    <a:pt x="447" y="14194"/>
                  </a:cubicBezTo>
                  <a:cubicBezTo>
                    <a:pt x="447" y="14194"/>
                    <a:pt x="447" y="14091"/>
                    <a:pt x="447" y="14091"/>
                  </a:cubicBezTo>
                  <a:cubicBezTo>
                    <a:pt x="447" y="14091"/>
                    <a:pt x="497" y="13989"/>
                    <a:pt x="497" y="13989"/>
                  </a:cubicBezTo>
                  <a:cubicBezTo>
                    <a:pt x="497" y="13989"/>
                    <a:pt x="497" y="13886"/>
                    <a:pt x="497" y="13886"/>
                  </a:cubicBezTo>
                  <a:cubicBezTo>
                    <a:pt x="497" y="13886"/>
                    <a:pt x="497" y="13886"/>
                    <a:pt x="447" y="13783"/>
                  </a:cubicBezTo>
                  <a:cubicBezTo>
                    <a:pt x="447" y="13783"/>
                    <a:pt x="447" y="13783"/>
                    <a:pt x="397" y="13783"/>
                  </a:cubicBezTo>
                  <a:cubicBezTo>
                    <a:pt x="397" y="13783"/>
                    <a:pt x="348" y="13783"/>
                    <a:pt x="348" y="13783"/>
                  </a:cubicBezTo>
                  <a:cubicBezTo>
                    <a:pt x="348" y="13783"/>
                    <a:pt x="348" y="13783"/>
                    <a:pt x="298" y="13783"/>
                  </a:cubicBezTo>
                  <a:cubicBezTo>
                    <a:pt x="298" y="13783"/>
                    <a:pt x="298" y="13783"/>
                    <a:pt x="298" y="13783"/>
                  </a:cubicBezTo>
                  <a:cubicBezTo>
                    <a:pt x="298" y="13783"/>
                    <a:pt x="248" y="13783"/>
                    <a:pt x="248" y="13783"/>
                  </a:cubicBezTo>
                  <a:cubicBezTo>
                    <a:pt x="248" y="13783"/>
                    <a:pt x="248" y="13783"/>
                    <a:pt x="248" y="13680"/>
                  </a:cubicBezTo>
                  <a:cubicBezTo>
                    <a:pt x="248" y="13680"/>
                    <a:pt x="248" y="13680"/>
                    <a:pt x="248" y="13680"/>
                  </a:cubicBezTo>
                  <a:cubicBezTo>
                    <a:pt x="199" y="13680"/>
                    <a:pt x="199" y="13577"/>
                    <a:pt x="199" y="13577"/>
                  </a:cubicBezTo>
                  <a:cubicBezTo>
                    <a:pt x="199" y="13577"/>
                    <a:pt x="199" y="13577"/>
                    <a:pt x="199" y="13577"/>
                  </a:cubicBezTo>
                  <a:cubicBezTo>
                    <a:pt x="199" y="13577"/>
                    <a:pt x="199" y="13577"/>
                    <a:pt x="199" y="13577"/>
                  </a:cubicBezTo>
                  <a:cubicBezTo>
                    <a:pt x="149" y="13680"/>
                    <a:pt x="149" y="13680"/>
                    <a:pt x="149" y="13577"/>
                  </a:cubicBezTo>
                  <a:cubicBezTo>
                    <a:pt x="149" y="13577"/>
                    <a:pt x="99" y="13577"/>
                    <a:pt x="99" y="13577"/>
                  </a:cubicBezTo>
                  <a:cubicBezTo>
                    <a:pt x="99" y="13577"/>
                    <a:pt x="99" y="13474"/>
                    <a:pt x="99" y="13474"/>
                  </a:cubicBezTo>
                  <a:cubicBezTo>
                    <a:pt x="99" y="13474"/>
                    <a:pt x="50" y="13474"/>
                    <a:pt x="50" y="13474"/>
                  </a:cubicBezTo>
                  <a:cubicBezTo>
                    <a:pt x="50" y="13474"/>
                    <a:pt x="50" y="13371"/>
                    <a:pt x="50" y="13371"/>
                  </a:cubicBezTo>
                  <a:cubicBezTo>
                    <a:pt x="50" y="13371"/>
                    <a:pt x="50" y="13371"/>
                    <a:pt x="50" y="13269"/>
                  </a:cubicBezTo>
                  <a:cubicBezTo>
                    <a:pt x="50" y="13269"/>
                    <a:pt x="50" y="13269"/>
                    <a:pt x="50" y="13166"/>
                  </a:cubicBezTo>
                  <a:cubicBezTo>
                    <a:pt x="50" y="13166"/>
                    <a:pt x="50" y="13166"/>
                    <a:pt x="50" y="13166"/>
                  </a:cubicBezTo>
                  <a:cubicBezTo>
                    <a:pt x="0" y="13166"/>
                    <a:pt x="0" y="13063"/>
                    <a:pt x="0" y="13063"/>
                  </a:cubicBezTo>
                  <a:cubicBezTo>
                    <a:pt x="0" y="13063"/>
                    <a:pt x="0" y="12960"/>
                    <a:pt x="0" y="12960"/>
                  </a:cubicBezTo>
                  <a:cubicBezTo>
                    <a:pt x="0" y="12960"/>
                    <a:pt x="50" y="12960"/>
                    <a:pt x="50" y="12857"/>
                  </a:cubicBezTo>
                  <a:cubicBezTo>
                    <a:pt x="50" y="12857"/>
                    <a:pt x="50" y="12857"/>
                    <a:pt x="0" y="12754"/>
                  </a:cubicBezTo>
                  <a:cubicBezTo>
                    <a:pt x="0" y="12754"/>
                    <a:pt x="0" y="12754"/>
                    <a:pt x="0" y="12754"/>
                  </a:cubicBezTo>
                  <a:cubicBezTo>
                    <a:pt x="0" y="12651"/>
                    <a:pt x="0" y="12651"/>
                    <a:pt x="0" y="12651"/>
                  </a:cubicBezTo>
                  <a:cubicBezTo>
                    <a:pt x="0" y="12651"/>
                    <a:pt x="0" y="12651"/>
                    <a:pt x="0" y="12651"/>
                  </a:cubicBezTo>
                  <a:cubicBezTo>
                    <a:pt x="50" y="12549"/>
                    <a:pt x="50" y="12549"/>
                    <a:pt x="50" y="12549"/>
                  </a:cubicBezTo>
                  <a:cubicBezTo>
                    <a:pt x="50" y="12549"/>
                    <a:pt x="50" y="12549"/>
                    <a:pt x="50" y="12549"/>
                  </a:cubicBezTo>
                  <a:cubicBezTo>
                    <a:pt x="99" y="12549"/>
                    <a:pt x="99" y="12651"/>
                    <a:pt x="99" y="12549"/>
                  </a:cubicBezTo>
                  <a:cubicBezTo>
                    <a:pt x="99" y="12549"/>
                    <a:pt x="99" y="12549"/>
                    <a:pt x="99" y="12549"/>
                  </a:cubicBezTo>
                  <a:cubicBezTo>
                    <a:pt x="99" y="12549"/>
                    <a:pt x="99" y="12446"/>
                    <a:pt x="99" y="12446"/>
                  </a:cubicBezTo>
                  <a:cubicBezTo>
                    <a:pt x="99" y="12446"/>
                    <a:pt x="50" y="12446"/>
                    <a:pt x="50" y="12446"/>
                  </a:cubicBezTo>
                  <a:cubicBezTo>
                    <a:pt x="50" y="12446"/>
                    <a:pt x="50" y="12446"/>
                    <a:pt x="50" y="12446"/>
                  </a:cubicBezTo>
                  <a:cubicBezTo>
                    <a:pt x="50" y="12446"/>
                    <a:pt x="50" y="12446"/>
                    <a:pt x="50" y="12446"/>
                  </a:cubicBezTo>
                  <a:cubicBezTo>
                    <a:pt x="50" y="12446"/>
                    <a:pt x="0" y="12343"/>
                    <a:pt x="50" y="12343"/>
                  </a:cubicBezTo>
                  <a:cubicBezTo>
                    <a:pt x="50" y="12343"/>
                    <a:pt x="50" y="12343"/>
                    <a:pt x="50" y="12343"/>
                  </a:cubicBezTo>
                  <a:cubicBezTo>
                    <a:pt x="50" y="12240"/>
                    <a:pt x="50" y="12240"/>
                    <a:pt x="50" y="12240"/>
                  </a:cubicBezTo>
                  <a:cubicBezTo>
                    <a:pt x="50" y="12240"/>
                    <a:pt x="50" y="12240"/>
                    <a:pt x="50" y="12240"/>
                  </a:cubicBezTo>
                  <a:cubicBezTo>
                    <a:pt x="50" y="12137"/>
                    <a:pt x="50" y="12137"/>
                    <a:pt x="50" y="12137"/>
                  </a:cubicBezTo>
                  <a:cubicBezTo>
                    <a:pt x="50" y="12137"/>
                    <a:pt x="50" y="12034"/>
                    <a:pt x="50" y="12034"/>
                  </a:cubicBezTo>
                  <a:cubicBezTo>
                    <a:pt x="50" y="12034"/>
                    <a:pt x="50" y="12034"/>
                    <a:pt x="50" y="12034"/>
                  </a:cubicBezTo>
                  <a:cubicBezTo>
                    <a:pt x="50" y="11931"/>
                    <a:pt x="99" y="11931"/>
                    <a:pt x="99" y="11931"/>
                  </a:cubicBezTo>
                  <a:cubicBezTo>
                    <a:pt x="99" y="11931"/>
                    <a:pt x="99" y="11829"/>
                    <a:pt x="99" y="11829"/>
                  </a:cubicBezTo>
                  <a:cubicBezTo>
                    <a:pt x="99" y="11829"/>
                    <a:pt x="99" y="11726"/>
                    <a:pt x="99" y="11726"/>
                  </a:cubicBezTo>
                  <a:cubicBezTo>
                    <a:pt x="99" y="11726"/>
                    <a:pt x="99" y="11726"/>
                    <a:pt x="99" y="11726"/>
                  </a:cubicBezTo>
                  <a:cubicBezTo>
                    <a:pt x="99" y="11623"/>
                    <a:pt x="99" y="11623"/>
                    <a:pt x="99" y="11623"/>
                  </a:cubicBezTo>
                  <a:cubicBezTo>
                    <a:pt x="99" y="11623"/>
                    <a:pt x="99" y="11520"/>
                    <a:pt x="99" y="11520"/>
                  </a:cubicBezTo>
                  <a:cubicBezTo>
                    <a:pt x="99" y="11520"/>
                    <a:pt x="149" y="11623"/>
                    <a:pt x="149" y="11623"/>
                  </a:cubicBezTo>
                  <a:cubicBezTo>
                    <a:pt x="149" y="11623"/>
                    <a:pt x="149" y="11623"/>
                    <a:pt x="149" y="11623"/>
                  </a:cubicBezTo>
                  <a:cubicBezTo>
                    <a:pt x="149" y="11623"/>
                    <a:pt x="149" y="11623"/>
                    <a:pt x="149" y="11623"/>
                  </a:cubicBezTo>
                  <a:cubicBezTo>
                    <a:pt x="149" y="11623"/>
                    <a:pt x="149" y="11520"/>
                    <a:pt x="149" y="11520"/>
                  </a:cubicBezTo>
                  <a:cubicBezTo>
                    <a:pt x="149" y="11520"/>
                    <a:pt x="199" y="11520"/>
                    <a:pt x="199" y="11520"/>
                  </a:cubicBezTo>
                  <a:cubicBezTo>
                    <a:pt x="199" y="11520"/>
                    <a:pt x="199" y="11520"/>
                    <a:pt x="199" y="11520"/>
                  </a:cubicBezTo>
                  <a:cubicBezTo>
                    <a:pt x="248" y="11520"/>
                    <a:pt x="248" y="11520"/>
                    <a:pt x="248" y="11520"/>
                  </a:cubicBezTo>
                  <a:cubicBezTo>
                    <a:pt x="248" y="11520"/>
                    <a:pt x="248" y="11520"/>
                    <a:pt x="298" y="11520"/>
                  </a:cubicBezTo>
                  <a:cubicBezTo>
                    <a:pt x="298" y="11417"/>
                    <a:pt x="298" y="11417"/>
                    <a:pt x="298" y="11520"/>
                  </a:cubicBezTo>
                  <a:cubicBezTo>
                    <a:pt x="348" y="11520"/>
                    <a:pt x="348" y="11520"/>
                    <a:pt x="348" y="11520"/>
                  </a:cubicBezTo>
                  <a:cubicBezTo>
                    <a:pt x="348" y="11520"/>
                    <a:pt x="397" y="11520"/>
                    <a:pt x="397" y="11520"/>
                  </a:cubicBezTo>
                  <a:cubicBezTo>
                    <a:pt x="447" y="11520"/>
                    <a:pt x="447" y="11520"/>
                    <a:pt x="447" y="11520"/>
                  </a:cubicBezTo>
                  <a:cubicBezTo>
                    <a:pt x="447" y="11520"/>
                    <a:pt x="447" y="11417"/>
                    <a:pt x="447" y="11417"/>
                  </a:cubicBezTo>
                  <a:cubicBezTo>
                    <a:pt x="447" y="11417"/>
                    <a:pt x="397" y="11417"/>
                    <a:pt x="397" y="11417"/>
                  </a:cubicBezTo>
                  <a:cubicBezTo>
                    <a:pt x="397" y="11417"/>
                    <a:pt x="397" y="11314"/>
                    <a:pt x="397" y="11314"/>
                  </a:cubicBezTo>
                  <a:cubicBezTo>
                    <a:pt x="397" y="11314"/>
                    <a:pt x="348" y="11314"/>
                    <a:pt x="348" y="11314"/>
                  </a:cubicBezTo>
                  <a:cubicBezTo>
                    <a:pt x="348" y="11314"/>
                    <a:pt x="348" y="11314"/>
                    <a:pt x="298" y="11314"/>
                  </a:cubicBezTo>
                  <a:cubicBezTo>
                    <a:pt x="298" y="11314"/>
                    <a:pt x="298" y="11314"/>
                    <a:pt x="298" y="11314"/>
                  </a:cubicBezTo>
                  <a:cubicBezTo>
                    <a:pt x="298" y="11314"/>
                    <a:pt x="248" y="11314"/>
                    <a:pt x="248" y="11314"/>
                  </a:cubicBezTo>
                  <a:cubicBezTo>
                    <a:pt x="248" y="11314"/>
                    <a:pt x="248" y="11314"/>
                    <a:pt x="199" y="11314"/>
                  </a:cubicBezTo>
                  <a:cubicBezTo>
                    <a:pt x="199" y="11314"/>
                    <a:pt x="199" y="11211"/>
                    <a:pt x="199" y="11211"/>
                  </a:cubicBezTo>
                  <a:cubicBezTo>
                    <a:pt x="199" y="11211"/>
                    <a:pt x="149" y="11211"/>
                    <a:pt x="199" y="11211"/>
                  </a:cubicBezTo>
                  <a:cubicBezTo>
                    <a:pt x="199" y="11109"/>
                    <a:pt x="199" y="11211"/>
                    <a:pt x="199" y="11109"/>
                  </a:cubicBezTo>
                  <a:cubicBezTo>
                    <a:pt x="199" y="11109"/>
                    <a:pt x="199" y="11109"/>
                    <a:pt x="199" y="11109"/>
                  </a:cubicBezTo>
                  <a:cubicBezTo>
                    <a:pt x="199" y="11109"/>
                    <a:pt x="199" y="11109"/>
                    <a:pt x="199" y="11109"/>
                  </a:cubicBezTo>
                  <a:cubicBezTo>
                    <a:pt x="199" y="11109"/>
                    <a:pt x="199" y="11109"/>
                    <a:pt x="199" y="11109"/>
                  </a:cubicBezTo>
                  <a:cubicBezTo>
                    <a:pt x="199" y="11109"/>
                    <a:pt x="199" y="11109"/>
                    <a:pt x="199" y="11109"/>
                  </a:cubicBezTo>
                  <a:cubicBezTo>
                    <a:pt x="199" y="11109"/>
                    <a:pt x="199" y="11006"/>
                    <a:pt x="199" y="11006"/>
                  </a:cubicBezTo>
                  <a:cubicBezTo>
                    <a:pt x="199" y="11006"/>
                    <a:pt x="199" y="11006"/>
                    <a:pt x="199" y="11006"/>
                  </a:cubicBezTo>
                  <a:cubicBezTo>
                    <a:pt x="199" y="11006"/>
                    <a:pt x="149" y="11006"/>
                    <a:pt x="149" y="11006"/>
                  </a:cubicBezTo>
                  <a:cubicBezTo>
                    <a:pt x="149" y="11006"/>
                    <a:pt x="149" y="11109"/>
                    <a:pt x="149" y="11109"/>
                  </a:cubicBezTo>
                  <a:cubicBezTo>
                    <a:pt x="149" y="11109"/>
                    <a:pt x="99" y="11109"/>
                    <a:pt x="99" y="11109"/>
                  </a:cubicBezTo>
                  <a:cubicBezTo>
                    <a:pt x="99" y="11109"/>
                    <a:pt x="99" y="11109"/>
                    <a:pt x="50" y="11109"/>
                  </a:cubicBezTo>
                  <a:cubicBezTo>
                    <a:pt x="50" y="11109"/>
                    <a:pt x="99" y="11109"/>
                    <a:pt x="99" y="11006"/>
                  </a:cubicBezTo>
                  <a:cubicBezTo>
                    <a:pt x="99" y="11006"/>
                    <a:pt x="99" y="11006"/>
                    <a:pt x="99" y="11006"/>
                  </a:cubicBezTo>
                  <a:cubicBezTo>
                    <a:pt x="99" y="11006"/>
                    <a:pt x="149" y="10903"/>
                    <a:pt x="149" y="10903"/>
                  </a:cubicBezTo>
                  <a:cubicBezTo>
                    <a:pt x="149" y="10903"/>
                    <a:pt x="149" y="10903"/>
                    <a:pt x="199" y="10903"/>
                  </a:cubicBezTo>
                  <a:cubicBezTo>
                    <a:pt x="199" y="10903"/>
                    <a:pt x="199" y="10800"/>
                    <a:pt x="199" y="10800"/>
                  </a:cubicBezTo>
                  <a:cubicBezTo>
                    <a:pt x="199" y="10800"/>
                    <a:pt x="248" y="10697"/>
                    <a:pt x="248" y="10697"/>
                  </a:cubicBezTo>
                  <a:cubicBezTo>
                    <a:pt x="248" y="10697"/>
                    <a:pt x="298" y="10697"/>
                    <a:pt x="298" y="10697"/>
                  </a:cubicBezTo>
                  <a:cubicBezTo>
                    <a:pt x="298" y="10594"/>
                    <a:pt x="348" y="10594"/>
                    <a:pt x="348" y="10594"/>
                  </a:cubicBezTo>
                  <a:cubicBezTo>
                    <a:pt x="348" y="10491"/>
                    <a:pt x="397" y="10491"/>
                    <a:pt x="397" y="10389"/>
                  </a:cubicBezTo>
                  <a:cubicBezTo>
                    <a:pt x="397" y="10389"/>
                    <a:pt x="447" y="10389"/>
                    <a:pt x="447" y="10286"/>
                  </a:cubicBezTo>
                  <a:cubicBezTo>
                    <a:pt x="497" y="10286"/>
                    <a:pt x="497" y="10183"/>
                    <a:pt x="497" y="10183"/>
                  </a:cubicBezTo>
                  <a:cubicBezTo>
                    <a:pt x="546" y="10080"/>
                    <a:pt x="546" y="10080"/>
                    <a:pt x="596" y="9977"/>
                  </a:cubicBezTo>
                  <a:cubicBezTo>
                    <a:pt x="596" y="9977"/>
                    <a:pt x="596" y="9977"/>
                    <a:pt x="596" y="9874"/>
                  </a:cubicBezTo>
                  <a:cubicBezTo>
                    <a:pt x="596" y="9874"/>
                    <a:pt x="646" y="9771"/>
                    <a:pt x="646" y="9771"/>
                  </a:cubicBezTo>
                  <a:cubicBezTo>
                    <a:pt x="646" y="9771"/>
                    <a:pt x="646" y="9771"/>
                    <a:pt x="646" y="9669"/>
                  </a:cubicBezTo>
                  <a:cubicBezTo>
                    <a:pt x="646" y="9669"/>
                    <a:pt x="646" y="9669"/>
                    <a:pt x="646" y="9669"/>
                  </a:cubicBezTo>
                  <a:cubicBezTo>
                    <a:pt x="646" y="9566"/>
                    <a:pt x="596" y="9566"/>
                    <a:pt x="596" y="9463"/>
                  </a:cubicBezTo>
                  <a:cubicBezTo>
                    <a:pt x="546" y="9463"/>
                    <a:pt x="546" y="9463"/>
                    <a:pt x="546" y="9360"/>
                  </a:cubicBezTo>
                  <a:cubicBezTo>
                    <a:pt x="546" y="9360"/>
                    <a:pt x="497" y="9360"/>
                    <a:pt x="497" y="9257"/>
                  </a:cubicBezTo>
                  <a:cubicBezTo>
                    <a:pt x="497" y="9257"/>
                    <a:pt x="497" y="9257"/>
                    <a:pt x="497" y="9257"/>
                  </a:cubicBezTo>
                  <a:cubicBezTo>
                    <a:pt x="497" y="9154"/>
                    <a:pt x="497" y="9154"/>
                    <a:pt x="497" y="9154"/>
                  </a:cubicBezTo>
                  <a:cubicBezTo>
                    <a:pt x="497" y="9051"/>
                    <a:pt x="497" y="9051"/>
                    <a:pt x="546" y="9051"/>
                  </a:cubicBezTo>
                  <a:cubicBezTo>
                    <a:pt x="546" y="9051"/>
                    <a:pt x="546" y="8949"/>
                    <a:pt x="546" y="8949"/>
                  </a:cubicBezTo>
                  <a:cubicBezTo>
                    <a:pt x="546" y="8949"/>
                    <a:pt x="497" y="8846"/>
                    <a:pt x="497" y="8846"/>
                  </a:cubicBezTo>
                  <a:cubicBezTo>
                    <a:pt x="497" y="8846"/>
                    <a:pt x="497" y="8846"/>
                    <a:pt x="497" y="8846"/>
                  </a:cubicBezTo>
                  <a:cubicBezTo>
                    <a:pt x="497" y="8846"/>
                    <a:pt x="497" y="8743"/>
                    <a:pt x="497" y="8743"/>
                  </a:cubicBezTo>
                  <a:cubicBezTo>
                    <a:pt x="497" y="8743"/>
                    <a:pt x="497" y="8743"/>
                    <a:pt x="497" y="8743"/>
                  </a:cubicBezTo>
                  <a:cubicBezTo>
                    <a:pt x="497" y="8640"/>
                    <a:pt x="497" y="8640"/>
                    <a:pt x="497" y="8640"/>
                  </a:cubicBezTo>
                  <a:cubicBezTo>
                    <a:pt x="497" y="8640"/>
                    <a:pt x="447" y="8640"/>
                    <a:pt x="447" y="8640"/>
                  </a:cubicBezTo>
                  <a:cubicBezTo>
                    <a:pt x="447" y="8640"/>
                    <a:pt x="447" y="8537"/>
                    <a:pt x="447" y="8537"/>
                  </a:cubicBezTo>
                  <a:cubicBezTo>
                    <a:pt x="447" y="8537"/>
                    <a:pt x="447" y="8434"/>
                    <a:pt x="447" y="8434"/>
                  </a:cubicBezTo>
                  <a:cubicBezTo>
                    <a:pt x="497" y="8434"/>
                    <a:pt x="497" y="8434"/>
                    <a:pt x="497" y="8434"/>
                  </a:cubicBezTo>
                  <a:cubicBezTo>
                    <a:pt x="497" y="8331"/>
                    <a:pt x="497" y="8331"/>
                    <a:pt x="447" y="8331"/>
                  </a:cubicBezTo>
                  <a:cubicBezTo>
                    <a:pt x="447" y="8229"/>
                    <a:pt x="497" y="8229"/>
                    <a:pt x="497" y="8126"/>
                  </a:cubicBezTo>
                  <a:cubicBezTo>
                    <a:pt x="497" y="8126"/>
                    <a:pt x="497" y="8126"/>
                    <a:pt x="497" y="8023"/>
                  </a:cubicBezTo>
                  <a:cubicBezTo>
                    <a:pt x="497" y="8023"/>
                    <a:pt x="546" y="8023"/>
                    <a:pt x="546" y="8023"/>
                  </a:cubicBezTo>
                  <a:cubicBezTo>
                    <a:pt x="546" y="8023"/>
                    <a:pt x="546" y="7920"/>
                    <a:pt x="546" y="7920"/>
                  </a:cubicBezTo>
                  <a:cubicBezTo>
                    <a:pt x="546" y="7920"/>
                    <a:pt x="497" y="7817"/>
                    <a:pt x="497" y="7817"/>
                  </a:cubicBezTo>
                  <a:cubicBezTo>
                    <a:pt x="497" y="7714"/>
                    <a:pt x="497" y="7714"/>
                    <a:pt x="497" y="7611"/>
                  </a:cubicBezTo>
                  <a:cubicBezTo>
                    <a:pt x="447" y="7611"/>
                    <a:pt x="447" y="7509"/>
                    <a:pt x="447" y="7509"/>
                  </a:cubicBezTo>
                  <a:cubicBezTo>
                    <a:pt x="447" y="7406"/>
                    <a:pt x="447" y="7406"/>
                    <a:pt x="447" y="7406"/>
                  </a:cubicBezTo>
                  <a:cubicBezTo>
                    <a:pt x="447" y="7303"/>
                    <a:pt x="447" y="7303"/>
                    <a:pt x="447" y="7303"/>
                  </a:cubicBezTo>
                  <a:cubicBezTo>
                    <a:pt x="447" y="7200"/>
                    <a:pt x="447" y="7200"/>
                    <a:pt x="497" y="7200"/>
                  </a:cubicBezTo>
                  <a:cubicBezTo>
                    <a:pt x="497" y="7097"/>
                    <a:pt x="497" y="7097"/>
                    <a:pt x="497" y="7097"/>
                  </a:cubicBezTo>
                  <a:cubicBezTo>
                    <a:pt x="546" y="6994"/>
                    <a:pt x="546" y="6994"/>
                    <a:pt x="546" y="6891"/>
                  </a:cubicBezTo>
                  <a:cubicBezTo>
                    <a:pt x="546" y="6891"/>
                    <a:pt x="497" y="6891"/>
                    <a:pt x="497" y="6789"/>
                  </a:cubicBezTo>
                  <a:cubicBezTo>
                    <a:pt x="497" y="6789"/>
                    <a:pt x="497" y="6789"/>
                    <a:pt x="497" y="6789"/>
                  </a:cubicBezTo>
                  <a:cubicBezTo>
                    <a:pt x="497" y="6789"/>
                    <a:pt x="447" y="6686"/>
                    <a:pt x="447" y="6686"/>
                  </a:cubicBezTo>
                  <a:cubicBezTo>
                    <a:pt x="447" y="6686"/>
                    <a:pt x="447" y="6686"/>
                    <a:pt x="447" y="6686"/>
                  </a:cubicBezTo>
                  <a:cubicBezTo>
                    <a:pt x="397" y="6686"/>
                    <a:pt x="397" y="6686"/>
                    <a:pt x="397" y="6686"/>
                  </a:cubicBezTo>
                  <a:cubicBezTo>
                    <a:pt x="397" y="6686"/>
                    <a:pt x="397" y="6583"/>
                    <a:pt x="397" y="6583"/>
                  </a:cubicBezTo>
                  <a:cubicBezTo>
                    <a:pt x="397" y="6583"/>
                    <a:pt x="397" y="6480"/>
                    <a:pt x="397" y="6480"/>
                  </a:cubicBezTo>
                  <a:cubicBezTo>
                    <a:pt x="397" y="6480"/>
                    <a:pt x="397" y="6480"/>
                    <a:pt x="397" y="6377"/>
                  </a:cubicBezTo>
                  <a:cubicBezTo>
                    <a:pt x="397" y="6377"/>
                    <a:pt x="447" y="6377"/>
                    <a:pt x="447" y="6377"/>
                  </a:cubicBezTo>
                  <a:cubicBezTo>
                    <a:pt x="447" y="6377"/>
                    <a:pt x="447" y="6274"/>
                    <a:pt x="447" y="6274"/>
                  </a:cubicBezTo>
                  <a:cubicBezTo>
                    <a:pt x="397" y="6274"/>
                    <a:pt x="397" y="6274"/>
                    <a:pt x="397" y="6171"/>
                  </a:cubicBezTo>
                  <a:cubicBezTo>
                    <a:pt x="397" y="6171"/>
                    <a:pt x="447" y="6171"/>
                    <a:pt x="447" y="6171"/>
                  </a:cubicBezTo>
                  <a:cubicBezTo>
                    <a:pt x="447" y="6171"/>
                    <a:pt x="447" y="6171"/>
                    <a:pt x="447" y="6171"/>
                  </a:cubicBezTo>
                  <a:cubicBezTo>
                    <a:pt x="447" y="6171"/>
                    <a:pt x="497" y="6171"/>
                    <a:pt x="497" y="6171"/>
                  </a:cubicBezTo>
                  <a:cubicBezTo>
                    <a:pt x="497" y="6171"/>
                    <a:pt x="497" y="6171"/>
                    <a:pt x="546" y="6069"/>
                  </a:cubicBezTo>
                  <a:cubicBezTo>
                    <a:pt x="546" y="6069"/>
                    <a:pt x="546" y="6069"/>
                    <a:pt x="546" y="6069"/>
                  </a:cubicBezTo>
                  <a:cubicBezTo>
                    <a:pt x="546" y="5966"/>
                    <a:pt x="546" y="5966"/>
                    <a:pt x="596" y="5966"/>
                  </a:cubicBezTo>
                  <a:cubicBezTo>
                    <a:pt x="596" y="5966"/>
                    <a:pt x="596" y="5863"/>
                    <a:pt x="596" y="5863"/>
                  </a:cubicBezTo>
                  <a:cubicBezTo>
                    <a:pt x="596" y="5863"/>
                    <a:pt x="646" y="5863"/>
                    <a:pt x="646" y="5863"/>
                  </a:cubicBezTo>
                  <a:cubicBezTo>
                    <a:pt x="646" y="5863"/>
                    <a:pt x="646" y="5863"/>
                    <a:pt x="695" y="5863"/>
                  </a:cubicBezTo>
                  <a:cubicBezTo>
                    <a:pt x="695" y="5863"/>
                    <a:pt x="695" y="5863"/>
                    <a:pt x="695" y="5863"/>
                  </a:cubicBezTo>
                  <a:cubicBezTo>
                    <a:pt x="695" y="5760"/>
                    <a:pt x="695" y="5760"/>
                    <a:pt x="695" y="5760"/>
                  </a:cubicBezTo>
                  <a:cubicBezTo>
                    <a:pt x="695" y="5657"/>
                    <a:pt x="695" y="5657"/>
                    <a:pt x="695" y="5657"/>
                  </a:cubicBezTo>
                  <a:cubicBezTo>
                    <a:pt x="695" y="5657"/>
                    <a:pt x="745" y="5657"/>
                    <a:pt x="745" y="5657"/>
                  </a:cubicBezTo>
                  <a:cubicBezTo>
                    <a:pt x="745" y="5657"/>
                    <a:pt x="745" y="5657"/>
                    <a:pt x="794" y="5657"/>
                  </a:cubicBezTo>
                  <a:cubicBezTo>
                    <a:pt x="794" y="5657"/>
                    <a:pt x="794" y="5657"/>
                    <a:pt x="794" y="5657"/>
                  </a:cubicBezTo>
                  <a:cubicBezTo>
                    <a:pt x="794" y="5657"/>
                    <a:pt x="794" y="5760"/>
                    <a:pt x="794" y="5760"/>
                  </a:cubicBezTo>
                  <a:cubicBezTo>
                    <a:pt x="794" y="5760"/>
                    <a:pt x="794" y="5760"/>
                    <a:pt x="794" y="5760"/>
                  </a:cubicBezTo>
                  <a:cubicBezTo>
                    <a:pt x="844" y="5760"/>
                    <a:pt x="844" y="5760"/>
                    <a:pt x="844" y="5760"/>
                  </a:cubicBezTo>
                  <a:cubicBezTo>
                    <a:pt x="844" y="5657"/>
                    <a:pt x="844" y="5657"/>
                    <a:pt x="844" y="5657"/>
                  </a:cubicBezTo>
                  <a:cubicBezTo>
                    <a:pt x="844" y="5657"/>
                    <a:pt x="844" y="5657"/>
                    <a:pt x="844" y="5657"/>
                  </a:cubicBezTo>
                  <a:cubicBezTo>
                    <a:pt x="844" y="5657"/>
                    <a:pt x="844" y="5554"/>
                    <a:pt x="844" y="5554"/>
                  </a:cubicBezTo>
                  <a:cubicBezTo>
                    <a:pt x="844" y="5554"/>
                    <a:pt x="894" y="5554"/>
                    <a:pt x="894" y="5554"/>
                  </a:cubicBezTo>
                  <a:cubicBezTo>
                    <a:pt x="894" y="5554"/>
                    <a:pt x="894" y="5554"/>
                    <a:pt x="894" y="5554"/>
                  </a:cubicBezTo>
                  <a:cubicBezTo>
                    <a:pt x="894" y="5554"/>
                    <a:pt x="943" y="5554"/>
                    <a:pt x="943" y="5554"/>
                  </a:cubicBezTo>
                  <a:cubicBezTo>
                    <a:pt x="943" y="5657"/>
                    <a:pt x="943" y="5657"/>
                    <a:pt x="943" y="5657"/>
                  </a:cubicBezTo>
                  <a:cubicBezTo>
                    <a:pt x="943" y="5657"/>
                    <a:pt x="993" y="5657"/>
                    <a:pt x="993" y="5657"/>
                  </a:cubicBezTo>
                  <a:cubicBezTo>
                    <a:pt x="993" y="5657"/>
                    <a:pt x="993" y="5657"/>
                    <a:pt x="993" y="5657"/>
                  </a:cubicBezTo>
                  <a:cubicBezTo>
                    <a:pt x="993" y="5760"/>
                    <a:pt x="993" y="5760"/>
                    <a:pt x="993" y="5760"/>
                  </a:cubicBezTo>
                  <a:cubicBezTo>
                    <a:pt x="993" y="5760"/>
                    <a:pt x="993" y="5760"/>
                    <a:pt x="993" y="5760"/>
                  </a:cubicBezTo>
                  <a:cubicBezTo>
                    <a:pt x="993" y="5760"/>
                    <a:pt x="943" y="5760"/>
                    <a:pt x="943" y="5760"/>
                  </a:cubicBezTo>
                  <a:cubicBezTo>
                    <a:pt x="943" y="5760"/>
                    <a:pt x="943" y="5760"/>
                    <a:pt x="943" y="5760"/>
                  </a:cubicBezTo>
                  <a:cubicBezTo>
                    <a:pt x="894" y="5760"/>
                    <a:pt x="894" y="5760"/>
                    <a:pt x="894" y="5760"/>
                  </a:cubicBezTo>
                  <a:cubicBezTo>
                    <a:pt x="894" y="5760"/>
                    <a:pt x="894" y="5760"/>
                    <a:pt x="894" y="5760"/>
                  </a:cubicBezTo>
                  <a:cubicBezTo>
                    <a:pt x="894" y="5863"/>
                    <a:pt x="894" y="5863"/>
                    <a:pt x="894" y="5863"/>
                  </a:cubicBezTo>
                  <a:cubicBezTo>
                    <a:pt x="894" y="5863"/>
                    <a:pt x="894" y="5863"/>
                    <a:pt x="894" y="5863"/>
                  </a:cubicBezTo>
                  <a:cubicBezTo>
                    <a:pt x="943" y="5966"/>
                    <a:pt x="943" y="5966"/>
                    <a:pt x="943" y="5863"/>
                  </a:cubicBezTo>
                  <a:cubicBezTo>
                    <a:pt x="943" y="5863"/>
                    <a:pt x="943" y="5863"/>
                    <a:pt x="943" y="5863"/>
                  </a:cubicBezTo>
                  <a:cubicBezTo>
                    <a:pt x="993" y="5863"/>
                    <a:pt x="993" y="5863"/>
                    <a:pt x="993" y="5863"/>
                  </a:cubicBezTo>
                  <a:cubicBezTo>
                    <a:pt x="993" y="5863"/>
                    <a:pt x="993" y="5966"/>
                    <a:pt x="993" y="5966"/>
                  </a:cubicBezTo>
                  <a:cubicBezTo>
                    <a:pt x="993" y="5966"/>
                    <a:pt x="993" y="5966"/>
                    <a:pt x="993" y="5966"/>
                  </a:cubicBezTo>
                  <a:cubicBezTo>
                    <a:pt x="1043" y="5966"/>
                    <a:pt x="1043" y="5966"/>
                    <a:pt x="1043" y="5966"/>
                  </a:cubicBezTo>
                  <a:cubicBezTo>
                    <a:pt x="1043" y="5966"/>
                    <a:pt x="1043" y="5966"/>
                    <a:pt x="1043" y="6069"/>
                  </a:cubicBezTo>
                  <a:cubicBezTo>
                    <a:pt x="1043" y="6069"/>
                    <a:pt x="993" y="6069"/>
                    <a:pt x="993" y="6069"/>
                  </a:cubicBezTo>
                  <a:cubicBezTo>
                    <a:pt x="993" y="6069"/>
                    <a:pt x="993" y="6171"/>
                    <a:pt x="1043" y="6171"/>
                  </a:cubicBezTo>
                  <a:cubicBezTo>
                    <a:pt x="1043" y="6171"/>
                    <a:pt x="1043" y="6069"/>
                    <a:pt x="1043" y="6069"/>
                  </a:cubicBezTo>
                  <a:cubicBezTo>
                    <a:pt x="1043" y="6069"/>
                    <a:pt x="1043" y="6069"/>
                    <a:pt x="1043" y="6069"/>
                  </a:cubicBezTo>
                  <a:cubicBezTo>
                    <a:pt x="1092" y="6069"/>
                    <a:pt x="1092" y="6069"/>
                    <a:pt x="1092" y="5966"/>
                  </a:cubicBezTo>
                  <a:cubicBezTo>
                    <a:pt x="1092" y="5966"/>
                    <a:pt x="1142" y="5966"/>
                    <a:pt x="1142" y="5966"/>
                  </a:cubicBezTo>
                  <a:cubicBezTo>
                    <a:pt x="1142" y="5966"/>
                    <a:pt x="1192" y="6069"/>
                    <a:pt x="1192" y="6069"/>
                  </a:cubicBezTo>
                  <a:cubicBezTo>
                    <a:pt x="1192" y="6069"/>
                    <a:pt x="1241" y="5966"/>
                    <a:pt x="1241" y="5966"/>
                  </a:cubicBezTo>
                  <a:cubicBezTo>
                    <a:pt x="1241" y="5966"/>
                    <a:pt x="1291" y="6069"/>
                    <a:pt x="1291" y="6069"/>
                  </a:cubicBezTo>
                  <a:cubicBezTo>
                    <a:pt x="1291" y="6069"/>
                    <a:pt x="1341" y="6069"/>
                    <a:pt x="1341" y="6069"/>
                  </a:cubicBezTo>
                  <a:cubicBezTo>
                    <a:pt x="1341" y="6069"/>
                    <a:pt x="1390" y="6069"/>
                    <a:pt x="1390" y="6171"/>
                  </a:cubicBezTo>
                  <a:cubicBezTo>
                    <a:pt x="1390" y="6171"/>
                    <a:pt x="1440" y="6171"/>
                    <a:pt x="1440" y="6171"/>
                  </a:cubicBezTo>
                  <a:cubicBezTo>
                    <a:pt x="1440" y="6171"/>
                    <a:pt x="1490" y="6274"/>
                    <a:pt x="1490" y="6274"/>
                  </a:cubicBezTo>
                  <a:cubicBezTo>
                    <a:pt x="1490" y="6274"/>
                    <a:pt x="1490" y="6274"/>
                    <a:pt x="1490" y="6274"/>
                  </a:cubicBezTo>
                  <a:cubicBezTo>
                    <a:pt x="1539" y="6377"/>
                    <a:pt x="1539" y="6377"/>
                    <a:pt x="1539" y="6377"/>
                  </a:cubicBezTo>
                  <a:cubicBezTo>
                    <a:pt x="1589" y="6377"/>
                    <a:pt x="1589" y="6480"/>
                    <a:pt x="1589" y="6480"/>
                  </a:cubicBezTo>
                  <a:cubicBezTo>
                    <a:pt x="1639" y="6480"/>
                    <a:pt x="1639" y="6583"/>
                    <a:pt x="1639" y="6583"/>
                  </a:cubicBezTo>
                  <a:cubicBezTo>
                    <a:pt x="1639" y="6583"/>
                    <a:pt x="1688" y="6583"/>
                    <a:pt x="1688" y="6583"/>
                  </a:cubicBezTo>
                  <a:cubicBezTo>
                    <a:pt x="1688" y="6583"/>
                    <a:pt x="1738" y="6583"/>
                    <a:pt x="1738" y="6583"/>
                  </a:cubicBezTo>
                  <a:cubicBezTo>
                    <a:pt x="1738" y="6583"/>
                    <a:pt x="1738" y="6583"/>
                    <a:pt x="1738" y="6686"/>
                  </a:cubicBezTo>
                  <a:cubicBezTo>
                    <a:pt x="1738" y="6686"/>
                    <a:pt x="1788" y="6686"/>
                    <a:pt x="1788" y="6686"/>
                  </a:cubicBezTo>
                  <a:cubicBezTo>
                    <a:pt x="1788" y="6686"/>
                    <a:pt x="1837" y="6686"/>
                    <a:pt x="1837" y="6686"/>
                  </a:cubicBezTo>
                  <a:cubicBezTo>
                    <a:pt x="1837" y="6686"/>
                    <a:pt x="1837" y="6686"/>
                    <a:pt x="1837" y="6686"/>
                  </a:cubicBezTo>
                  <a:cubicBezTo>
                    <a:pt x="1887" y="6789"/>
                    <a:pt x="1887" y="6789"/>
                    <a:pt x="1887" y="6789"/>
                  </a:cubicBezTo>
                  <a:cubicBezTo>
                    <a:pt x="1887" y="6789"/>
                    <a:pt x="1937" y="6789"/>
                    <a:pt x="1937" y="6789"/>
                  </a:cubicBezTo>
                  <a:cubicBezTo>
                    <a:pt x="1937" y="6789"/>
                    <a:pt x="1937" y="6789"/>
                    <a:pt x="1937" y="6789"/>
                  </a:cubicBezTo>
                  <a:cubicBezTo>
                    <a:pt x="1937" y="6789"/>
                    <a:pt x="1986" y="6891"/>
                    <a:pt x="1986" y="6891"/>
                  </a:cubicBezTo>
                  <a:cubicBezTo>
                    <a:pt x="1986" y="6891"/>
                    <a:pt x="1986" y="6994"/>
                    <a:pt x="1986" y="6994"/>
                  </a:cubicBezTo>
                  <a:cubicBezTo>
                    <a:pt x="1986" y="6994"/>
                    <a:pt x="2036" y="6994"/>
                    <a:pt x="2036" y="6994"/>
                  </a:cubicBezTo>
                  <a:cubicBezTo>
                    <a:pt x="2036" y="7097"/>
                    <a:pt x="2036" y="7097"/>
                    <a:pt x="2036" y="7097"/>
                  </a:cubicBezTo>
                  <a:cubicBezTo>
                    <a:pt x="2036" y="7097"/>
                    <a:pt x="2036" y="7200"/>
                    <a:pt x="2036" y="7200"/>
                  </a:cubicBezTo>
                  <a:cubicBezTo>
                    <a:pt x="2036" y="7200"/>
                    <a:pt x="2036" y="7303"/>
                    <a:pt x="2036" y="7303"/>
                  </a:cubicBezTo>
                  <a:cubicBezTo>
                    <a:pt x="2086" y="7303"/>
                    <a:pt x="2086" y="7406"/>
                    <a:pt x="2086" y="7406"/>
                  </a:cubicBezTo>
                  <a:cubicBezTo>
                    <a:pt x="2086" y="7406"/>
                    <a:pt x="2036" y="7406"/>
                    <a:pt x="2036" y="7406"/>
                  </a:cubicBezTo>
                  <a:cubicBezTo>
                    <a:pt x="2036" y="7406"/>
                    <a:pt x="1986" y="7509"/>
                    <a:pt x="1986" y="7509"/>
                  </a:cubicBezTo>
                  <a:cubicBezTo>
                    <a:pt x="1986" y="7509"/>
                    <a:pt x="1986" y="7611"/>
                    <a:pt x="1986" y="7611"/>
                  </a:cubicBezTo>
                  <a:cubicBezTo>
                    <a:pt x="1986" y="7611"/>
                    <a:pt x="1937" y="7611"/>
                    <a:pt x="1937" y="7714"/>
                  </a:cubicBezTo>
                  <a:cubicBezTo>
                    <a:pt x="1887" y="7714"/>
                    <a:pt x="1837" y="7714"/>
                    <a:pt x="1837" y="7817"/>
                  </a:cubicBezTo>
                  <a:cubicBezTo>
                    <a:pt x="1837" y="7817"/>
                    <a:pt x="1788" y="7817"/>
                    <a:pt x="1788" y="7817"/>
                  </a:cubicBezTo>
                  <a:cubicBezTo>
                    <a:pt x="1788" y="7817"/>
                    <a:pt x="1738" y="7817"/>
                    <a:pt x="1738" y="7817"/>
                  </a:cubicBezTo>
                  <a:cubicBezTo>
                    <a:pt x="1688" y="7920"/>
                    <a:pt x="1688" y="7920"/>
                    <a:pt x="1639" y="7920"/>
                  </a:cubicBezTo>
                  <a:cubicBezTo>
                    <a:pt x="1639" y="7817"/>
                    <a:pt x="1589" y="7817"/>
                    <a:pt x="1589" y="7817"/>
                  </a:cubicBezTo>
                  <a:cubicBezTo>
                    <a:pt x="1589" y="7817"/>
                    <a:pt x="1539" y="7817"/>
                    <a:pt x="1490" y="7817"/>
                  </a:cubicBezTo>
                  <a:cubicBezTo>
                    <a:pt x="1490" y="7817"/>
                    <a:pt x="1390" y="7714"/>
                    <a:pt x="1390" y="7714"/>
                  </a:cubicBezTo>
                  <a:cubicBezTo>
                    <a:pt x="1341" y="7714"/>
                    <a:pt x="1291" y="7714"/>
                    <a:pt x="1291" y="7714"/>
                  </a:cubicBezTo>
                  <a:cubicBezTo>
                    <a:pt x="1291" y="7714"/>
                    <a:pt x="1241" y="7611"/>
                    <a:pt x="1241" y="7611"/>
                  </a:cubicBezTo>
                  <a:cubicBezTo>
                    <a:pt x="1241" y="7611"/>
                    <a:pt x="1241" y="7611"/>
                    <a:pt x="1192" y="7611"/>
                  </a:cubicBezTo>
                  <a:cubicBezTo>
                    <a:pt x="1192" y="7611"/>
                    <a:pt x="1192" y="7611"/>
                    <a:pt x="1192" y="7611"/>
                  </a:cubicBezTo>
                  <a:cubicBezTo>
                    <a:pt x="1142" y="7611"/>
                    <a:pt x="1142" y="7611"/>
                    <a:pt x="1142" y="7611"/>
                  </a:cubicBezTo>
                  <a:cubicBezTo>
                    <a:pt x="1142" y="7611"/>
                    <a:pt x="1142" y="7509"/>
                    <a:pt x="1092" y="7509"/>
                  </a:cubicBezTo>
                  <a:cubicBezTo>
                    <a:pt x="1092" y="7509"/>
                    <a:pt x="1092" y="7509"/>
                    <a:pt x="1092" y="7509"/>
                  </a:cubicBezTo>
                  <a:cubicBezTo>
                    <a:pt x="1092" y="7509"/>
                    <a:pt x="1092" y="7406"/>
                    <a:pt x="1092" y="7406"/>
                  </a:cubicBezTo>
                  <a:cubicBezTo>
                    <a:pt x="1092" y="7406"/>
                    <a:pt x="1043" y="7406"/>
                    <a:pt x="1043" y="7406"/>
                  </a:cubicBezTo>
                  <a:cubicBezTo>
                    <a:pt x="1043" y="7406"/>
                    <a:pt x="1043" y="7406"/>
                    <a:pt x="993" y="7406"/>
                  </a:cubicBezTo>
                  <a:cubicBezTo>
                    <a:pt x="993" y="7406"/>
                    <a:pt x="993" y="7406"/>
                    <a:pt x="993" y="7406"/>
                  </a:cubicBezTo>
                  <a:cubicBezTo>
                    <a:pt x="993" y="7406"/>
                    <a:pt x="993" y="7406"/>
                    <a:pt x="993" y="7406"/>
                  </a:cubicBezTo>
                  <a:cubicBezTo>
                    <a:pt x="943" y="7406"/>
                    <a:pt x="943" y="7303"/>
                    <a:pt x="943" y="7303"/>
                  </a:cubicBezTo>
                  <a:cubicBezTo>
                    <a:pt x="943" y="7303"/>
                    <a:pt x="943" y="7303"/>
                    <a:pt x="943" y="7303"/>
                  </a:cubicBezTo>
                  <a:cubicBezTo>
                    <a:pt x="894" y="7303"/>
                    <a:pt x="894" y="7303"/>
                    <a:pt x="894" y="7303"/>
                  </a:cubicBezTo>
                  <a:cubicBezTo>
                    <a:pt x="894" y="7303"/>
                    <a:pt x="894" y="7200"/>
                    <a:pt x="894" y="7303"/>
                  </a:cubicBezTo>
                  <a:cubicBezTo>
                    <a:pt x="894" y="7303"/>
                    <a:pt x="894" y="7303"/>
                    <a:pt x="894" y="7303"/>
                  </a:cubicBezTo>
                  <a:cubicBezTo>
                    <a:pt x="894" y="7303"/>
                    <a:pt x="894" y="7303"/>
                    <a:pt x="894" y="7406"/>
                  </a:cubicBezTo>
                  <a:cubicBezTo>
                    <a:pt x="894" y="7406"/>
                    <a:pt x="894" y="7406"/>
                    <a:pt x="894" y="7406"/>
                  </a:cubicBezTo>
                  <a:cubicBezTo>
                    <a:pt x="894" y="7406"/>
                    <a:pt x="894" y="7406"/>
                    <a:pt x="894" y="7509"/>
                  </a:cubicBezTo>
                  <a:cubicBezTo>
                    <a:pt x="894" y="7509"/>
                    <a:pt x="894" y="7509"/>
                    <a:pt x="894" y="7509"/>
                  </a:cubicBezTo>
                  <a:cubicBezTo>
                    <a:pt x="894" y="7509"/>
                    <a:pt x="894" y="7509"/>
                    <a:pt x="844" y="7509"/>
                  </a:cubicBezTo>
                  <a:cubicBezTo>
                    <a:pt x="844" y="7509"/>
                    <a:pt x="844" y="7509"/>
                    <a:pt x="844" y="7509"/>
                  </a:cubicBezTo>
                  <a:cubicBezTo>
                    <a:pt x="844" y="7509"/>
                    <a:pt x="844" y="7509"/>
                    <a:pt x="844" y="7509"/>
                  </a:cubicBezTo>
                  <a:cubicBezTo>
                    <a:pt x="844" y="7509"/>
                    <a:pt x="844" y="7611"/>
                    <a:pt x="844" y="7611"/>
                  </a:cubicBezTo>
                  <a:cubicBezTo>
                    <a:pt x="894" y="7611"/>
                    <a:pt x="894" y="7611"/>
                    <a:pt x="894" y="7611"/>
                  </a:cubicBezTo>
                  <a:cubicBezTo>
                    <a:pt x="894" y="7611"/>
                    <a:pt x="894" y="7509"/>
                    <a:pt x="894" y="7509"/>
                  </a:cubicBezTo>
                  <a:cubicBezTo>
                    <a:pt x="943" y="7509"/>
                    <a:pt x="943" y="7509"/>
                    <a:pt x="943" y="7611"/>
                  </a:cubicBezTo>
                  <a:cubicBezTo>
                    <a:pt x="943" y="7611"/>
                    <a:pt x="993" y="7611"/>
                    <a:pt x="993" y="7611"/>
                  </a:cubicBezTo>
                  <a:cubicBezTo>
                    <a:pt x="993" y="7611"/>
                    <a:pt x="993" y="7611"/>
                    <a:pt x="993" y="7714"/>
                  </a:cubicBezTo>
                  <a:cubicBezTo>
                    <a:pt x="993" y="7714"/>
                    <a:pt x="943" y="7714"/>
                    <a:pt x="943" y="7714"/>
                  </a:cubicBezTo>
                  <a:cubicBezTo>
                    <a:pt x="943" y="7714"/>
                    <a:pt x="943" y="7714"/>
                    <a:pt x="943" y="7817"/>
                  </a:cubicBezTo>
                  <a:cubicBezTo>
                    <a:pt x="943" y="7817"/>
                    <a:pt x="943" y="7714"/>
                    <a:pt x="943" y="7714"/>
                  </a:cubicBezTo>
                  <a:cubicBezTo>
                    <a:pt x="993" y="7714"/>
                    <a:pt x="993" y="7714"/>
                    <a:pt x="993" y="7714"/>
                  </a:cubicBezTo>
                  <a:cubicBezTo>
                    <a:pt x="993" y="7714"/>
                    <a:pt x="1043" y="7817"/>
                    <a:pt x="1043" y="7817"/>
                  </a:cubicBezTo>
                  <a:cubicBezTo>
                    <a:pt x="1043" y="7817"/>
                    <a:pt x="1092" y="7817"/>
                    <a:pt x="1092" y="7817"/>
                  </a:cubicBezTo>
                  <a:cubicBezTo>
                    <a:pt x="1092" y="7920"/>
                    <a:pt x="1092" y="7920"/>
                    <a:pt x="1092" y="7920"/>
                  </a:cubicBezTo>
                  <a:cubicBezTo>
                    <a:pt x="1142" y="7920"/>
                    <a:pt x="1142" y="7920"/>
                    <a:pt x="1142" y="7920"/>
                  </a:cubicBezTo>
                  <a:cubicBezTo>
                    <a:pt x="1142" y="8023"/>
                    <a:pt x="1192" y="8023"/>
                    <a:pt x="1192" y="8023"/>
                  </a:cubicBezTo>
                  <a:cubicBezTo>
                    <a:pt x="1192" y="8023"/>
                    <a:pt x="1142" y="8126"/>
                    <a:pt x="1142" y="8126"/>
                  </a:cubicBezTo>
                  <a:cubicBezTo>
                    <a:pt x="1142" y="8126"/>
                    <a:pt x="1142" y="8229"/>
                    <a:pt x="1142" y="8229"/>
                  </a:cubicBezTo>
                  <a:cubicBezTo>
                    <a:pt x="1142" y="8229"/>
                    <a:pt x="1142" y="8229"/>
                    <a:pt x="1092" y="8229"/>
                  </a:cubicBezTo>
                  <a:cubicBezTo>
                    <a:pt x="1092" y="8331"/>
                    <a:pt x="1092" y="8331"/>
                    <a:pt x="1092" y="8331"/>
                  </a:cubicBezTo>
                  <a:cubicBezTo>
                    <a:pt x="1092" y="8331"/>
                    <a:pt x="1142" y="8331"/>
                    <a:pt x="1142" y="8434"/>
                  </a:cubicBezTo>
                  <a:cubicBezTo>
                    <a:pt x="1142" y="8434"/>
                    <a:pt x="1142" y="8537"/>
                    <a:pt x="1142" y="8537"/>
                  </a:cubicBezTo>
                  <a:cubicBezTo>
                    <a:pt x="1142" y="8537"/>
                    <a:pt x="1142" y="8640"/>
                    <a:pt x="1142" y="8640"/>
                  </a:cubicBezTo>
                  <a:cubicBezTo>
                    <a:pt x="1192" y="8743"/>
                    <a:pt x="1192" y="8743"/>
                    <a:pt x="1192" y="8743"/>
                  </a:cubicBezTo>
                  <a:cubicBezTo>
                    <a:pt x="1192" y="8743"/>
                    <a:pt x="1192" y="8846"/>
                    <a:pt x="1192" y="8846"/>
                  </a:cubicBezTo>
                  <a:cubicBezTo>
                    <a:pt x="1241" y="8846"/>
                    <a:pt x="1241" y="8846"/>
                    <a:pt x="1241" y="8949"/>
                  </a:cubicBezTo>
                  <a:cubicBezTo>
                    <a:pt x="1241" y="8949"/>
                    <a:pt x="1291" y="8949"/>
                    <a:pt x="1291" y="8949"/>
                  </a:cubicBezTo>
                  <a:cubicBezTo>
                    <a:pt x="1291" y="8949"/>
                    <a:pt x="1291" y="8949"/>
                    <a:pt x="1291" y="8949"/>
                  </a:cubicBezTo>
                  <a:cubicBezTo>
                    <a:pt x="1341" y="8949"/>
                    <a:pt x="1341" y="8949"/>
                    <a:pt x="1341" y="8949"/>
                  </a:cubicBezTo>
                  <a:cubicBezTo>
                    <a:pt x="1341" y="9051"/>
                    <a:pt x="1341" y="9051"/>
                    <a:pt x="1390" y="9051"/>
                  </a:cubicBezTo>
                  <a:cubicBezTo>
                    <a:pt x="1390" y="9051"/>
                    <a:pt x="1390" y="9051"/>
                    <a:pt x="1390" y="9051"/>
                  </a:cubicBezTo>
                  <a:cubicBezTo>
                    <a:pt x="1440" y="9051"/>
                    <a:pt x="1440" y="9154"/>
                    <a:pt x="1490" y="9154"/>
                  </a:cubicBezTo>
                  <a:cubicBezTo>
                    <a:pt x="1490" y="9154"/>
                    <a:pt x="1490" y="9154"/>
                    <a:pt x="1539" y="9154"/>
                  </a:cubicBezTo>
                  <a:cubicBezTo>
                    <a:pt x="1539" y="9154"/>
                    <a:pt x="1589" y="9154"/>
                    <a:pt x="1589" y="9154"/>
                  </a:cubicBezTo>
                  <a:cubicBezTo>
                    <a:pt x="1589" y="9154"/>
                    <a:pt x="1589" y="9051"/>
                    <a:pt x="1589" y="9051"/>
                  </a:cubicBezTo>
                  <a:cubicBezTo>
                    <a:pt x="1589" y="9051"/>
                    <a:pt x="1589" y="8949"/>
                    <a:pt x="1589" y="8949"/>
                  </a:cubicBezTo>
                  <a:cubicBezTo>
                    <a:pt x="1589" y="8949"/>
                    <a:pt x="1589" y="8949"/>
                    <a:pt x="1589" y="8949"/>
                  </a:cubicBezTo>
                  <a:cubicBezTo>
                    <a:pt x="1589" y="8949"/>
                    <a:pt x="1589" y="8949"/>
                    <a:pt x="1589" y="8846"/>
                  </a:cubicBezTo>
                  <a:cubicBezTo>
                    <a:pt x="1589" y="8846"/>
                    <a:pt x="1539" y="8846"/>
                    <a:pt x="1539" y="8846"/>
                  </a:cubicBezTo>
                  <a:cubicBezTo>
                    <a:pt x="1539" y="8846"/>
                    <a:pt x="1539" y="8846"/>
                    <a:pt x="1539" y="8743"/>
                  </a:cubicBezTo>
                  <a:cubicBezTo>
                    <a:pt x="1539" y="8743"/>
                    <a:pt x="1539" y="8743"/>
                    <a:pt x="1539" y="8743"/>
                  </a:cubicBezTo>
                  <a:cubicBezTo>
                    <a:pt x="1539" y="8743"/>
                    <a:pt x="1490" y="8743"/>
                    <a:pt x="1490" y="8743"/>
                  </a:cubicBezTo>
                  <a:cubicBezTo>
                    <a:pt x="1490" y="8743"/>
                    <a:pt x="1490" y="8743"/>
                    <a:pt x="1440" y="8743"/>
                  </a:cubicBezTo>
                  <a:cubicBezTo>
                    <a:pt x="1440" y="8743"/>
                    <a:pt x="1440" y="8640"/>
                    <a:pt x="1440" y="8640"/>
                  </a:cubicBezTo>
                  <a:cubicBezTo>
                    <a:pt x="1440" y="8640"/>
                    <a:pt x="1390" y="8640"/>
                    <a:pt x="1390" y="8640"/>
                  </a:cubicBezTo>
                  <a:cubicBezTo>
                    <a:pt x="1390" y="8537"/>
                    <a:pt x="1390" y="8537"/>
                    <a:pt x="1390" y="8537"/>
                  </a:cubicBezTo>
                  <a:cubicBezTo>
                    <a:pt x="1390" y="8537"/>
                    <a:pt x="1390" y="8434"/>
                    <a:pt x="1440" y="8434"/>
                  </a:cubicBezTo>
                  <a:cubicBezTo>
                    <a:pt x="1440" y="8434"/>
                    <a:pt x="1440" y="8434"/>
                    <a:pt x="1440" y="8434"/>
                  </a:cubicBezTo>
                  <a:cubicBezTo>
                    <a:pt x="1440" y="8434"/>
                    <a:pt x="1440" y="8434"/>
                    <a:pt x="1440" y="8434"/>
                  </a:cubicBezTo>
                  <a:cubicBezTo>
                    <a:pt x="1440" y="8434"/>
                    <a:pt x="1440" y="8331"/>
                    <a:pt x="1440" y="8331"/>
                  </a:cubicBezTo>
                  <a:cubicBezTo>
                    <a:pt x="1440" y="8331"/>
                    <a:pt x="1490" y="8434"/>
                    <a:pt x="1490" y="8434"/>
                  </a:cubicBezTo>
                  <a:cubicBezTo>
                    <a:pt x="1490" y="8434"/>
                    <a:pt x="1490" y="8434"/>
                    <a:pt x="1539" y="8434"/>
                  </a:cubicBezTo>
                  <a:cubicBezTo>
                    <a:pt x="1539" y="8434"/>
                    <a:pt x="1539" y="8434"/>
                    <a:pt x="1539" y="8434"/>
                  </a:cubicBezTo>
                  <a:cubicBezTo>
                    <a:pt x="1589" y="8537"/>
                    <a:pt x="1589" y="8537"/>
                    <a:pt x="1589" y="8537"/>
                  </a:cubicBezTo>
                  <a:cubicBezTo>
                    <a:pt x="1589" y="8537"/>
                    <a:pt x="1639" y="8537"/>
                    <a:pt x="1639" y="8537"/>
                  </a:cubicBezTo>
                  <a:cubicBezTo>
                    <a:pt x="1639" y="8537"/>
                    <a:pt x="1589" y="8640"/>
                    <a:pt x="1589" y="8640"/>
                  </a:cubicBezTo>
                  <a:cubicBezTo>
                    <a:pt x="1589" y="8640"/>
                    <a:pt x="1639" y="8640"/>
                    <a:pt x="1639" y="8640"/>
                  </a:cubicBezTo>
                  <a:cubicBezTo>
                    <a:pt x="1639" y="8640"/>
                    <a:pt x="1639" y="8640"/>
                    <a:pt x="1639" y="8640"/>
                  </a:cubicBezTo>
                  <a:cubicBezTo>
                    <a:pt x="1639" y="8640"/>
                    <a:pt x="1639" y="8640"/>
                    <a:pt x="1688" y="8640"/>
                  </a:cubicBezTo>
                  <a:cubicBezTo>
                    <a:pt x="1688" y="8640"/>
                    <a:pt x="1688" y="8640"/>
                    <a:pt x="1688" y="8640"/>
                  </a:cubicBezTo>
                  <a:cubicBezTo>
                    <a:pt x="1688" y="8640"/>
                    <a:pt x="1738" y="8640"/>
                    <a:pt x="1738" y="8640"/>
                  </a:cubicBezTo>
                  <a:cubicBezTo>
                    <a:pt x="1738" y="8640"/>
                    <a:pt x="1738" y="8640"/>
                    <a:pt x="1788" y="8640"/>
                  </a:cubicBezTo>
                  <a:cubicBezTo>
                    <a:pt x="1788" y="8743"/>
                    <a:pt x="1788" y="8743"/>
                    <a:pt x="1788" y="8743"/>
                  </a:cubicBezTo>
                  <a:cubicBezTo>
                    <a:pt x="1837" y="8743"/>
                    <a:pt x="1837" y="8743"/>
                    <a:pt x="1837" y="8743"/>
                  </a:cubicBezTo>
                  <a:cubicBezTo>
                    <a:pt x="1837" y="8743"/>
                    <a:pt x="1837" y="8640"/>
                    <a:pt x="1837" y="8640"/>
                  </a:cubicBezTo>
                  <a:cubicBezTo>
                    <a:pt x="1837" y="8640"/>
                    <a:pt x="1887" y="8640"/>
                    <a:pt x="1887" y="8640"/>
                  </a:cubicBezTo>
                  <a:cubicBezTo>
                    <a:pt x="1887" y="8640"/>
                    <a:pt x="1887" y="8640"/>
                    <a:pt x="1887" y="8640"/>
                  </a:cubicBezTo>
                  <a:cubicBezTo>
                    <a:pt x="1887" y="8640"/>
                    <a:pt x="1937" y="8640"/>
                    <a:pt x="1937" y="8640"/>
                  </a:cubicBezTo>
                  <a:cubicBezTo>
                    <a:pt x="1937" y="8537"/>
                    <a:pt x="1937" y="8537"/>
                    <a:pt x="1937" y="8537"/>
                  </a:cubicBezTo>
                  <a:cubicBezTo>
                    <a:pt x="1937" y="8537"/>
                    <a:pt x="1937" y="8434"/>
                    <a:pt x="1937" y="8434"/>
                  </a:cubicBezTo>
                  <a:cubicBezTo>
                    <a:pt x="1937" y="8434"/>
                    <a:pt x="1887" y="8434"/>
                    <a:pt x="1887" y="8434"/>
                  </a:cubicBezTo>
                  <a:cubicBezTo>
                    <a:pt x="1887" y="8331"/>
                    <a:pt x="1887" y="8331"/>
                    <a:pt x="1837" y="8331"/>
                  </a:cubicBezTo>
                  <a:cubicBezTo>
                    <a:pt x="1837" y="8331"/>
                    <a:pt x="1837" y="8331"/>
                    <a:pt x="1837" y="8229"/>
                  </a:cubicBezTo>
                  <a:cubicBezTo>
                    <a:pt x="1837" y="8229"/>
                    <a:pt x="1837" y="8229"/>
                    <a:pt x="1837" y="8126"/>
                  </a:cubicBezTo>
                  <a:cubicBezTo>
                    <a:pt x="1837" y="8126"/>
                    <a:pt x="1837" y="8126"/>
                    <a:pt x="1837" y="8126"/>
                  </a:cubicBezTo>
                  <a:cubicBezTo>
                    <a:pt x="1887" y="8126"/>
                    <a:pt x="1887" y="8126"/>
                    <a:pt x="1887" y="8023"/>
                  </a:cubicBezTo>
                  <a:cubicBezTo>
                    <a:pt x="1887" y="8023"/>
                    <a:pt x="1937" y="8023"/>
                    <a:pt x="1937" y="8023"/>
                  </a:cubicBezTo>
                  <a:cubicBezTo>
                    <a:pt x="1937" y="8023"/>
                    <a:pt x="1937" y="8023"/>
                    <a:pt x="1937" y="8023"/>
                  </a:cubicBezTo>
                  <a:cubicBezTo>
                    <a:pt x="1937" y="8023"/>
                    <a:pt x="1986" y="7920"/>
                    <a:pt x="1986" y="7920"/>
                  </a:cubicBezTo>
                  <a:cubicBezTo>
                    <a:pt x="1986" y="7920"/>
                    <a:pt x="1986" y="7920"/>
                    <a:pt x="2036" y="7920"/>
                  </a:cubicBezTo>
                  <a:cubicBezTo>
                    <a:pt x="2036" y="7920"/>
                    <a:pt x="2036" y="7817"/>
                    <a:pt x="2086" y="7817"/>
                  </a:cubicBezTo>
                  <a:cubicBezTo>
                    <a:pt x="2086" y="7817"/>
                    <a:pt x="2086" y="7714"/>
                    <a:pt x="2135" y="7714"/>
                  </a:cubicBezTo>
                  <a:cubicBezTo>
                    <a:pt x="2135" y="7714"/>
                    <a:pt x="2135" y="7611"/>
                    <a:pt x="2135" y="7611"/>
                  </a:cubicBezTo>
                  <a:cubicBezTo>
                    <a:pt x="2135" y="7611"/>
                    <a:pt x="2185" y="7611"/>
                    <a:pt x="2185" y="7611"/>
                  </a:cubicBezTo>
                  <a:cubicBezTo>
                    <a:pt x="2185" y="7611"/>
                    <a:pt x="2185" y="7611"/>
                    <a:pt x="2185" y="7611"/>
                  </a:cubicBezTo>
                  <a:cubicBezTo>
                    <a:pt x="2234" y="7611"/>
                    <a:pt x="2234" y="7611"/>
                    <a:pt x="2234" y="7611"/>
                  </a:cubicBezTo>
                  <a:cubicBezTo>
                    <a:pt x="2234" y="7611"/>
                    <a:pt x="2284" y="7611"/>
                    <a:pt x="2284" y="7611"/>
                  </a:cubicBezTo>
                  <a:cubicBezTo>
                    <a:pt x="2284" y="7611"/>
                    <a:pt x="2334" y="7611"/>
                    <a:pt x="2334" y="7714"/>
                  </a:cubicBezTo>
                  <a:cubicBezTo>
                    <a:pt x="2334" y="7714"/>
                    <a:pt x="2334" y="7714"/>
                    <a:pt x="2334" y="7714"/>
                  </a:cubicBezTo>
                  <a:cubicBezTo>
                    <a:pt x="2334" y="7714"/>
                    <a:pt x="2334" y="7714"/>
                    <a:pt x="2334" y="7817"/>
                  </a:cubicBezTo>
                  <a:cubicBezTo>
                    <a:pt x="2284" y="7817"/>
                    <a:pt x="2284" y="7817"/>
                    <a:pt x="2284" y="7817"/>
                  </a:cubicBezTo>
                  <a:cubicBezTo>
                    <a:pt x="2334" y="7817"/>
                    <a:pt x="2334" y="7817"/>
                    <a:pt x="2334" y="7817"/>
                  </a:cubicBezTo>
                  <a:cubicBezTo>
                    <a:pt x="2334" y="7817"/>
                    <a:pt x="2334" y="7817"/>
                    <a:pt x="2334" y="7817"/>
                  </a:cubicBezTo>
                  <a:cubicBezTo>
                    <a:pt x="2334" y="7817"/>
                    <a:pt x="2334" y="7817"/>
                    <a:pt x="2334" y="7817"/>
                  </a:cubicBezTo>
                  <a:cubicBezTo>
                    <a:pt x="2383" y="7817"/>
                    <a:pt x="2383" y="7817"/>
                    <a:pt x="2383" y="7817"/>
                  </a:cubicBezTo>
                  <a:cubicBezTo>
                    <a:pt x="2383" y="7817"/>
                    <a:pt x="2383" y="7817"/>
                    <a:pt x="2383" y="7817"/>
                  </a:cubicBezTo>
                  <a:cubicBezTo>
                    <a:pt x="2383" y="7920"/>
                    <a:pt x="2383" y="7920"/>
                    <a:pt x="2383" y="7920"/>
                  </a:cubicBezTo>
                  <a:cubicBezTo>
                    <a:pt x="2383" y="7920"/>
                    <a:pt x="2383" y="7920"/>
                    <a:pt x="2383" y="7920"/>
                  </a:cubicBezTo>
                  <a:cubicBezTo>
                    <a:pt x="2433" y="7920"/>
                    <a:pt x="2433" y="7920"/>
                    <a:pt x="2433" y="7817"/>
                  </a:cubicBezTo>
                  <a:cubicBezTo>
                    <a:pt x="2433" y="7817"/>
                    <a:pt x="2433" y="7817"/>
                    <a:pt x="2433" y="7817"/>
                  </a:cubicBezTo>
                  <a:cubicBezTo>
                    <a:pt x="2383" y="7714"/>
                    <a:pt x="2383" y="7714"/>
                    <a:pt x="2383" y="7714"/>
                  </a:cubicBezTo>
                  <a:cubicBezTo>
                    <a:pt x="2383" y="7714"/>
                    <a:pt x="2383" y="7611"/>
                    <a:pt x="2383" y="7611"/>
                  </a:cubicBezTo>
                  <a:cubicBezTo>
                    <a:pt x="2383" y="7611"/>
                    <a:pt x="2383" y="7611"/>
                    <a:pt x="2433" y="7509"/>
                  </a:cubicBezTo>
                  <a:cubicBezTo>
                    <a:pt x="2433" y="7509"/>
                    <a:pt x="2433" y="7509"/>
                    <a:pt x="2433" y="7509"/>
                  </a:cubicBezTo>
                  <a:cubicBezTo>
                    <a:pt x="2433" y="7509"/>
                    <a:pt x="2433" y="7406"/>
                    <a:pt x="2433" y="7406"/>
                  </a:cubicBezTo>
                  <a:cubicBezTo>
                    <a:pt x="2433" y="7406"/>
                    <a:pt x="2433" y="7303"/>
                    <a:pt x="2383" y="7303"/>
                  </a:cubicBezTo>
                  <a:cubicBezTo>
                    <a:pt x="2383" y="7303"/>
                    <a:pt x="2383" y="7200"/>
                    <a:pt x="2383" y="7200"/>
                  </a:cubicBezTo>
                  <a:cubicBezTo>
                    <a:pt x="2383" y="7200"/>
                    <a:pt x="2334" y="7200"/>
                    <a:pt x="2334" y="7200"/>
                  </a:cubicBezTo>
                  <a:cubicBezTo>
                    <a:pt x="2334" y="7200"/>
                    <a:pt x="2334" y="7200"/>
                    <a:pt x="2334" y="7200"/>
                  </a:cubicBezTo>
                  <a:cubicBezTo>
                    <a:pt x="2334" y="7097"/>
                    <a:pt x="2334" y="7097"/>
                    <a:pt x="2334" y="7097"/>
                  </a:cubicBezTo>
                  <a:cubicBezTo>
                    <a:pt x="2334" y="6994"/>
                    <a:pt x="2334" y="6994"/>
                    <a:pt x="2334" y="6994"/>
                  </a:cubicBezTo>
                  <a:cubicBezTo>
                    <a:pt x="2334" y="6994"/>
                    <a:pt x="2334" y="6891"/>
                    <a:pt x="2334" y="6891"/>
                  </a:cubicBezTo>
                  <a:cubicBezTo>
                    <a:pt x="2383" y="6891"/>
                    <a:pt x="2383" y="6891"/>
                    <a:pt x="2383" y="6891"/>
                  </a:cubicBezTo>
                  <a:cubicBezTo>
                    <a:pt x="2383" y="6789"/>
                    <a:pt x="2383" y="6789"/>
                    <a:pt x="2383" y="6789"/>
                  </a:cubicBezTo>
                  <a:cubicBezTo>
                    <a:pt x="2383" y="6789"/>
                    <a:pt x="2383" y="6686"/>
                    <a:pt x="2383" y="6686"/>
                  </a:cubicBezTo>
                  <a:cubicBezTo>
                    <a:pt x="2383" y="6686"/>
                    <a:pt x="2383" y="6583"/>
                    <a:pt x="2383" y="6583"/>
                  </a:cubicBezTo>
                  <a:cubicBezTo>
                    <a:pt x="2383" y="6583"/>
                    <a:pt x="2383" y="6480"/>
                    <a:pt x="2383" y="6480"/>
                  </a:cubicBezTo>
                  <a:cubicBezTo>
                    <a:pt x="2383" y="6480"/>
                    <a:pt x="2334" y="6480"/>
                    <a:pt x="2334" y="6480"/>
                  </a:cubicBezTo>
                  <a:cubicBezTo>
                    <a:pt x="2334" y="6480"/>
                    <a:pt x="2284" y="6480"/>
                    <a:pt x="2284" y="6377"/>
                  </a:cubicBezTo>
                  <a:cubicBezTo>
                    <a:pt x="2284" y="6377"/>
                    <a:pt x="2284" y="6377"/>
                    <a:pt x="2284" y="6377"/>
                  </a:cubicBezTo>
                  <a:cubicBezTo>
                    <a:pt x="2234" y="6377"/>
                    <a:pt x="2234" y="6377"/>
                    <a:pt x="2234" y="6377"/>
                  </a:cubicBezTo>
                  <a:cubicBezTo>
                    <a:pt x="2234" y="6377"/>
                    <a:pt x="2234" y="6274"/>
                    <a:pt x="2234" y="6274"/>
                  </a:cubicBezTo>
                  <a:cubicBezTo>
                    <a:pt x="2284" y="6274"/>
                    <a:pt x="2284" y="6274"/>
                    <a:pt x="2284" y="6274"/>
                  </a:cubicBezTo>
                  <a:cubicBezTo>
                    <a:pt x="2284" y="6274"/>
                    <a:pt x="2284" y="6274"/>
                    <a:pt x="2334" y="6274"/>
                  </a:cubicBezTo>
                  <a:cubicBezTo>
                    <a:pt x="2334" y="6274"/>
                    <a:pt x="2334" y="6377"/>
                    <a:pt x="2334" y="6377"/>
                  </a:cubicBezTo>
                  <a:cubicBezTo>
                    <a:pt x="2334" y="6377"/>
                    <a:pt x="2383" y="6377"/>
                    <a:pt x="2383" y="6377"/>
                  </a:cubicBezTo>
                  <a:cubicBezTo>
                    <a:pt x="2383" y="6377"/>
                    <a:pt x="2433" y="6377"/>
                    <a:pt x="2433" y="6377"/>
                  </a:cubicBezTo>
                  <a:cubicBezTo>
                    <a:pt x="2433" y="6377"/>
                    <a:pt x="2483" y="6377"/>
                    <a:pt x="2483" y="6377"/>
                  </a:cubicBezTo>
                  <a:cubicBezTo>
                    <a:pt x="2483" y="6377"/>
                    <a:pt x="2483" y="6274"/>
                    <a:pt x="2483" y="6274"/>
                  </a:cubicBezTo>
                  <a:cubicBezTo>
                    <a:pt x="2532" y="6274"/>
                    <a:pt x="2532" y="6377"/>
                    <a:pt x="2532" y="6377"/>
                  </a:cubicBezTo>
                  <a:cubicBezTo>
                    <a:pt x="2532" y="6377"/>
                    <a:pt x="2582" y="6377"/>
                    <a:pt x="2582" y="6377"/>
                  </a:cubicBezTo>
                  <a:cubicBezTo>
                    <a:pt x="2582" y="6480"/>
                    <a:pt x="2582" y="6480"/>
                    <a:pt x="2632" y="6480"/>
                  </a:cubicBezTo>
                  <a:cubicBezTo>
                    <a:pt x="2632" y="6480"/>
                    <a:pt x="2632" y="6583"/>
                    <a:pt x="2632" y="6583"/>
                  </a:cubicBezTo>
                  <a:cubicBezTo>
                    <a:pt x="2632" y="6583"/>
                    <a:pt x="2632" y="6583"/>
                    <a:pt x="2681" y="6583"/>
                  </a:cubicBezTo>
                  <a:cubicBezTo>
                    <a:pt x="2681" y="6583"/>
                    <a:pt x="2681" y="6583"/>
                    <a:pt x="2681" y="6686"/>
                  </a:cubicBezTo>
                  <a:cubicBezTo>
                    <a:pt x="2681" y="6686"/>
                    <a:pt x="2681" y="6686"/>
                    <a:pt x="2681" y="6686"/>
                  </a:cubicBezTo>
                  <a:cubicBezTo>
                    <a:pt x="2681" y="6686"/>
                    <a:pt x="2681" y="6686"/>
                    <a:pt x="2681" y="6789"/>
                  </a:cubicBezTo>
                  <a:cubicBezTo>
                    <a:pt x="2681" y="6789"/>
                    <a:pt x="2681" y="6789"/>
                    <a:pt x="2681" y="6789"/>
                  </a:cubicBezTo>
                  <a:cubicBezTo>
                    <a:pt x="2681" y="6789"/>
                    <a:pt x="2681" y="6789"/>
                    <a:pt x="2681" y="6789"/>
                  </a:cubicBezTo>
                  <a:cubicBezTo>
                    <a:pt x="2681" y="6789"/>
                    <a:pt x="2632" y="6789"/>
                    <a:pt x="2632" y="6789"/>
                  </a:cubicBezTo>
                  <a:cubicBezTo>
                    <a:pt x="2632" y="6789"/>
                    <a:pt x="2632" y="6789"/>
                    <a:pt x="2632" y="6789"/>
                  </a:cubicBezTo>
                  <a:cubicBezTo>
                    <a:pt x="2632" y="6789"/>
                    <a:pt x="2582" y="6891"/>
                    <a:pt x="2582" y="6891"/>
                  </a:cubicBezTo>
                  <a:cubicBezTo>
                    <a:pt x="2582" y="6891"/>
                    <a:pt x="2582" y="6891"/>
                    <a:pt x="2532" y="6891"/>
                  </a:cubicBezTo>
                  <a:cubicBezTo>
                    <a:pt x="2532" y="6891"/>
                    <a:pt x="2532" y="6891"/>
                    <a:pt x="2532" y="6994"/>
                  </a:cubicBezTo>
                  <a:cubicBezTo>
                    <a:pt x="2532" y="6994"/>
                    <a:pt x="2532" y="6994"/>
                    <a:pt x="2532" y="6994"/>
                  </a:cubicBezTo>
                  <a:cubicBezTo>
                    <a:pt x="2483" y="6994"/>
                    <a:pt x="2483" y="6994"/>
                    <a:pt x="2483" y="7097"/>
                  </a:cubicBezTo>
                  <a:cubicBezTo>
                    <a:pt x="2483" y="7097"/>
                    <a:pt x="2483" y="7097"/>
                    <a:pt x="2483" y="7097"/>
                  </a:cubicBezTo>
                  <a:cubicBezTo>
                    <a:pt x="2483" y="7097"/>
                    <a:pt x="2532" y="7097"/>
                    <a:pt x="2532" y="7097"/>
                  </a:cubicBezTo>
                  <a:cubicBezTo>
                    <a:pt x="2532" y="7200"/>
                    <a:pt x="2532" y="7200"/>
                    <a:pt x="2582" y="7200"/>
                  </a:cubicBezTo>
                  <a:cubicBezTo>
                    <a:pt x="2582" y="7200"/>
                    <a:pt x="2582" y="7303"/>
                    <a:pt x="2582" y="7303"/>
                  </a:cubicBezTo>
                  <a:cubicBezTo>
                    <a:pt x="2582" y="7303"/>
                    <a:pt x="2582" y="7406"/>
                    <a:pt x="2582" y="7406"/>
                  </a:cubicBezTo>
                  <a:cubicBezTo>
                    <a:pt x="2632" y="7406"/>
                    <a:pt x="2632" y="7406"/>
                    <a:pt x="2632" y="7406"/>
                  </a:cubicBezTo>
                  <a:cubicBezTo>
                    <a:pt x="2632" y="7406"/>
                    <a:pt x="2681" y="7406"/>
                    <a:pt x="2681" y="7406"/>
                  </a:cubicBezTo>
                  <a:cubicBezTo>
                    <a:pt x="2681" y="7406"/>
                    <a:pt x="2681" y="7406"/>
                    <a:pt x="2681" y="7406"/>
                  </a:cubicBezTo>
                  <a:cubicBezTo>
                    <a:pt x="2731" y="7406"/>
                    <a:pt x="2731" y="7406"/>
                    <a:pt x="2731" y="7406"/>
                  </a:cubicBezTo>
                  <a:cubicBezTo>
                    <a:pt x="2731" y="7406"/>
                    <a:pt x="2731" y="7406"/>
                    <a:pt x="2781" y="7406"/>
                  </a:cubicBezTo>
                  <a:cubicBezTo>
                    <a:pt x="2781" y="7406"/>
                    <a:pt x="2781" y="7406"/>
                    <a:pt x="2781" y="7406"/>
                  </a:cubicBezTo>
                  <a:cubicBezTo>
                    <a:pt x="2781" y="7406"/>
                    <a:pt x="2830" y="7406"/>
                    <a:pt x="2830" y="7406"/>
                  </a:cubicBezTo>
                  <a:cubicBezTo>
                    <a:pt x="2830" y="7406"/>
                    <a:pt x="2830" y="7303"/>
                    <a:pt x="2830" y="7303"/>
                  </a:cubicBezTo>
                  <a:cubicBezTo>
                    <a:pt x="2830" y="7303"/>
                    <a:pt x="2830" y="7303"/>
                    <a:pt x="2830" y="7303"/>
                  </a:cubicBezTo>
                  <a:cubicBezTo>
                    <a:pt x="2830" y="7303"/>
                    <a:pt x="2830" y="7200"/>
                    <a:pt x="2830" y="7200"/>
                  </a:cubicBezTo>
                  <a:cubicBezTo>
                    <a:pt x="2830" y="7200"/>
                    <a:pt x="2830" y="7200"/>
                    <a:pt x="2830" y="7200"/>
                  </a:cubicBezTo>
                  <a:cubicBezTo>
                    <a:pt x="2830" y="7200"/>
                    <a:pt x="2830" y="7097"/>
                    <a:pt x="2830" y="7097"/>
                  </a:cubicBezTo>
                  <a:cubicBezTo>
                    <a:pt x="2830" y="7097"/>
                    <a:pt x="2830" y="7097"/>
                    <a:pt x="2830" y="6994"/>
                  </a:cubicBezTo>
                  <a:cubicBezTo>
                    <a:pt x="2880" y="6994"/>
                    <a:pt x="2880" y="6994"/>
                    <a:pt x="2880" y="6994"/>
                  </a:cubicBezTo>
                  <a:cubicBezTo>
                    <a:pt x="2880" y="6994"/>
                    <a:pt x="2880" y="6891"/>
                    <a:pt x="2880" y="6891"/>
                  </a:cubicBezTo>
                  <a:cubicBezTo>
                    <a:pt x="2880" y="6891"/>
                    <a:pt x="2880" y="6891"/>
                    <a:pt x="2930" y="6891"/>
                  </a:cubicBezTo>
                  <a:cubicBezTo>
                    <a:pt x="2930" y="6891"/>
                    <a:pt x="2930" y="6891"/>
                    <a:pt x="2930" y="6891"/>
                  </a:cubicBezTo>
                  <a:cubicBezTo>
                    <a:pt x="2930" y="6891"/>
                    <a:pt x="2979" y="6891"/>
                    <a:pt x="2979" y="6891"/>
                  </a:cubicBezTo>
                  <a:cubicBezTo>
                    <a:pt x="2979" y="6891"/>
                    <a:pt x="2979" y="6891"/>
                    <a:pt x="2979" y="6891"/>
                  </a:cubicBezTo>
                  <a:cubicBezTo>
                    <a:pt x="2979" y="6891"/>
                    <a:pt x="2979" y="6891"/>
                    <a:pt x="2979" y="6891"/>
                  </a:cubicBezTo>
                  <a:cubicBezTo>
                    <a:pt x="2979" y="6789"/>
                    <a:pt x="2979" y="6789"/>
                    <a:pt x="2979" y="6789"/>
                  </a:cubicBezTo>
                  <a:cubicBezTo>
                    <a:pt x="2979" y="6789"/>
                    <a:pt x="2930" y="6789"/>
                    <a:pt x="2979" y="6686"/>
                  </a:cubicBezTo>
                  <a:cubicBezTo>
                    <a:pt x="2979" y="6686"/>
                    <a:pt x="2979" y="6686"/>
                    <a:pt x="2979" y="6686"/>
                  </a:cubicBezTo>
                  <a:cubicBezTo>
                    <a:pt x="2979" y="6686"/>
                    <a:pt x="3029" y="6789"/>
                    <a:pt x="3029" y="6789"/>
                  </a:cubicBezTo>
                  <a:cubicBezTo>
                    <a:pt x="3029" y="6789"/>
                    <a:pt x="3029" y="6789"/>
                    <a:pt x="3029" y="6789"/>
                  </a:cubicBezTo>
                  <a:cubicBezTo>
                    <a:pt x="3079" y="6789"/>
                    <a:pt x="3079" y="6789"/>
                    <a:pt x="3079" y="6789"/>
                  </a:cubicBezTo>
                  <a:cubicBezTo>
                    <a:pt x="3079" y="6789"/>
                    <a:pt x="3128" y="6686"/>
                    <a:pt x="3128" y="6686"/>
                  </a:cubicBezTo>
                  <a:cubicBezTo>
                    <a:pt x="3128" y="6686"/>
                    <a:pt x="3128" y="6686"/>
                    <a:pt x="3178" y="6583"/>
                  </a:cubicBezTo>
                  <a:cubicBezTo>
                    <a:pt x="3178" y="6583"/>
                    <a:pt x="3178" y="6583"/>
                    <a:pt x="3228" y="6583"/>
                  </a:cubicBezTo>
                  <a:cubicBezTo>
                    <a:pt x="3228" y="6480"/>
                    <a:pt x="3228" y="6480"/>
                    <a:pt x="3228" y="6480"/>
                  </a:cubicBezTo>
                  <a:cubicBezTo>
                    <a:pt x="3277" y="6480"/>
                    <a:pt x="3277" y="6480"/>
                    <a:pt x="3277" y="6480"/>
                  </a:cubicBezTo>
                  <a:cubicBezTo>
                    <a:pt x="3277" y="6480"/>
                    <a:pt x="3327" y="6480"/>
                    <a:pt x="3327" y="6480"/>
                  </a:cubicBezTo>
                  <a:cubicBezTo>
                    <a:pt x="3327" y="6480"/>
                    <a:pt x="3327" y="6480"/>
                    <a:pt x="3327" y="6480"/>
                  </a:cubicBezTo>
                  <a:cubicBezTo>
                    <a:pt x="3327" y="6377"/>
                    <a:pt x="3377" y="6377"/>
                    <a:pt x="3377" y="6377"/>
                  </a:cubicBezTo>
                  <a:cubicBezTo>
                    <a:pt x="3377" y="6377"/>
                    <a:pt x="3426" y="6377"/>
                    <a:pt x="3426" y="6480"/>
                  </a:cubicBezTo>
                  <a:cubicBezTo>
                    <a:pt x="3426" y="6480"/>
                    <a:pt x="3426" y="6480"/>
                    <a:pt x="3426" y="6480"/>
                  </a:cubicBezTo>
                  <a:cubicBezTo>
                    <a:pt x="3426" y="6480"/>
                    <a:pt x="3426" y="6480"/>
                    <a:pt x="3426" y="6480"/>
                  </a:cubicBezTo>
                  <a:cubicBezTo>
                    <a:pt x="3426" y="6480"/>
                    <a:pt x="3476" y="6480"/>
                    <a:pt x="3476" y="6480"/>
                  </a:cubicBezTo>
                  <a:cubicBezTo>
                    <a:pt x="3476" y="6480"/>
                    <a:pt x="3476" y="6480"/>
                    <a:pt x="3476" y="6480"/>
                  </a:cubicBezTo>
                  <a:cubicBezTo>
                    <a:pt x="3476" y="6480"/>
                    <a:pt x="3476" y="6377"/>
                    <a:pt x="3426" y="6377"/>
                  </a:cubicBezTo>
                  <a:cubicBezTo>
                    <a:pt x="3426" y="6377"/>
                    <a:pt x="3426" y="6377"/>
                    <a:pt x="3426" y="6377"/>
                  </a:cubicBezTo>
                  <a:cubicBezTo>
                    <a:pt x="3426" y="6377"/>
                    <a:pt x="3426" y="6377"/>
                    <a:pt x="3426" y="6377"/>
                  </a:cubicBezTo>
                  <a:cubicBezTo>
                    <a:pt x="3426" y="6377"/>
                    <a:pt x="3426" y="6274"/>
                    <a:pt x="3426" y="6274"/>
                  </a:cubicBezTo>
                  <a:cubicBezTo>
                    <a:pt x="3426" y="6274"/>
                    <a:pt x="3476" y="6274"/>
                    <a:pt x="3476" y="6274"/>
                  </a:cubicBezTo>
                  <a:cubicBezTo>
                    <a:pt x="3476" y="6274"/>
                    <a:pt x="3476" y="6274"/>
                    <a:pt x="3476" y="6274"/>
                  </a:cubicBezTo>
                  <a:cubicBezTo>
                    <a:pt x="3526" y="6274"/>
                    <a:pt x="3526" y="6274"/>
                    <a:pt x="3526" y="6274"/>
                  </a:cubicBezTo>
                  <a:cubicBezTo>
                    <a:pt x="3526" y="6171"/>
                    <a:pt x="3575" y="6171"/>
                    <a:pt x="3575" y="6171"/>
                  </a:cubicBezTo>
                  <a:cubicBezTo>
                    <a:pt x="3575" y="6171"/>
                    <a:pt x="3575" y="6069"/>
                    <a:pt x="3625" y="6069"/>
                  </a:cubicBezTo>
                  <a:cubicBezTo>
                    <a:pt x="3625" y="6069"/>
                    <a:pt x="3625" y="6069"/>
                    <a:pt x="3625" y="6069"/>
                  </a:cubicBezTo>
                  <a:cubicBezTo>
                    <a:pt x="3625" y="6069"/>
                    <a:pt x="3674" y="6069"/>
                    <a:pt x="3674" y="6171"/>
                  </a:cubicBezTo>
                  <a:cubicBezTo>
                    <a:pt x="3674" y="6171"/>
                    <a:pt x="3625" y="6171"/>
                    <a:pt x="3625" y="6171"/>
                  </a:cubicBezTo>
                  <a:cubicBezTo>
                    <a:pt x="3625" y="6171"/>
                    <a:pt x="3625" y="6171"/>
                    <a:pt x="3625" y="6171"/>
                  </a:cubicBezTo>
                  <a:cubicBezTo>
                    <a:pt x="3575" y="6171"/>
                    <a:pt x="3575" y="6274"/>
                    <a:pt x="3575" y="6274"/>
                  </a:cubicBezTo>
                  <a:cubicBezTo>
                    <a:pt x="3625" y="6274"/>
                    <a:pt x="3625" y="6274"/>
                    <a:pt x="3625" y="6274"/>
                  </a:cubicBezTo>
                  <a:cubicBezTo>
                    <a:pt x="3625" y="6274"/>
                    <a:pt x="3625" y="6377"/>
                    <a:pt x="3625" y="6377"/>
                  </a:cubicBezTo>
                  <a:cubicBezTo>
                    <a:pt x="3625" y="6377"/>
                    <a:pt x="3625" y="6377"/>
                    <a:pt x="3625" y="6480"/>
                  </a:cubicBezTo>
                  <a:cubicBezTo>
                    <a:pt x="3625" y="6480"/>
                    <a:pt x="3625" y="6480"/>
                    <a:pt x="3625" y="6480"/>
                  </a:cubicBezTo>
                  <a:cubicBezTo>
                    <a:pt x="3625" y="6480"/>
                    <a:pt x="3575" y="6480"/>
                    <a:pt x="3575" y="6480"/>
                  </a:cubicBezTo>
                  <a:cubicBezTo>
                    <a:pt x="3575" y="6583"/>
                    <a:pt x="3575" y="6583"/>
                    <a:pt x="3575" y="6583"/>
                  </a:cubicBezTo>
                  <a:cubicBezTo>
                    <a:pt x="3575" y="6583"/>
                    <a:pt x="3625" y="6583"/>
                    <a:pt x="3625" y="6583"/>
                  </a:cubicBezTo>
                  <a:cubicBezTo>
                    <a:pt x="3625" y="6583"/>
                    <a:pt x="3625" y="6583"/>
                    <a:pt x="3625" y="6583"/>
                  </a:cubicBezTo>
                  <a:cubicBezTo>
                    <a:pt x="3625" y="6583"/>
                    <a:pt x="3674" y="6583"/>
                    <a:pt x="3674" y="6583"/>
                  </a:cubicBezTo>
                  <a:cubicBezTo>
                    <a:pt x="3674" y="6583"/>
                    <a:pt x="3674" y="6583"/>
                    <a:pt x="3674" y="6583"/>
                  </a:cubicBezTo>
                  <a:cubicBezTo>
                    <a:pt x="3674" y="6583"/>
                    <a:pt x="3724" y="6583"/>
                    <a:pt x="3724" y="6583"/>
                  </a:cubicBezTo>
                  <a:cubicBezTo>
                    <a:pt x="3724" y="6583"/>
                    <a:pt x="3724" y="6583"/>
                    <a:pt x="3724" y="6583"/>
                  </a:cubicBezTo>
                  <a:cubicBezTo>
                    <a:pt x="3724" y="6686"/>
                    <a:pt x="3724" y="6686"/>
                    <a:pt x="3724" y="6686"/>
                  </a:cubicBezTo>
                  <a:cubicBezTo>
                    <a:pt x="3724" y="6686"/>
                    <a:pt x="3774" y="6583"/>
                    <a:pt x="3774" y="6583"/>
                  </a:cubicBezTo>
                  <a:cubicBezTo>
                    <a:pt x="3774" y="6583"/>
                    <a:pt x="3774" y="6583"/>
                    <a:pt x="3724" y="6583"/>
                  </a:cubicBezTo>
                  <a:cubicBezTo>
                    <a:pt x="3724" y="6480"/>
                    <a:pt x="3724" y="6480"/>
                    <a:pt x="3724" y="6480"/>
                  </a:cubicBezTo>
                  <a:cubicBezTo>
                    <a:pt x="3724" y="6480"/>
                    <a:pt x="3724" y="6480"/>
                    <a:pt x="3724" y="6480"/>
                  </a:cubicBezTo>
                  <a:cubicBezTo>
                    <a:pt x="3724" y="6377"/>
                    <a:pt x="3774" y="6377"/>
                    <a:pt x="3774" y="6377"/>
                  </a:cubicBezTo>
                  <a:cubicBezTo>
                    <a:pt x="3774" y="6377"/>
                    <a:pt x="3774" y="6377"/>
                    <a:pt x="3774" y="6377"/>
                  </a:cubicBezTo>
                  <a:cubicBezTo>
                    <a:pt x="3774" y="6377"/>
                    <a:pt x="3823" y="6377"/>
                    <a:pt x="3823" y="6377"/>
                  </a:cubicBezTo>
                  <a:cubicBezTo>
                    <a:pt x="3823" y="6377"/>
                    <a:pt x="3823" y="6377"/>
                    <a:pt x="3873" y="6377"/>
                  </a:cubicBezTo>
                  <a:cubicBezTo>
                    <a:pt x="3873" y="6377"/>
                    <a:pt x="3873" y="6274"/>
                    <a:pt x="3873" y="6274"/>
                  </a:cubicBezTo>
                  <a:cubicBezTo>
                    <a:pt x="3873" y="6274"/>
                    <a:pt x="3873" y="6274"/>
                    <a:pt x="3923" y="6274"/>
                  </a:cubicBezTo>
                  <a:cubicBezTo>
                    <a:pt x="3923" y="6274"/>
                    <a:pt x="3923" y="6274"/>
                    <a:pt x="3923" y="6274"/>
                  </a:cubicBezTo>
                  <a:cubicBezTo>
                    <a:pt x="3923" y="6274"/>
                    <a:pt x="3972" y="6377"/>
                    <a:pt x="3972" y="6377"/>
                  </a:cubicBezTo>
                  <a:cubicBezTo>
                    <a:pt x="3972" y="6377"/>
                    <a:pt x="4022" y="6377"/>
                    <a:pt x="4022" y="6377"/>
                  </a:cubicBezTo>
                  <a:cubicBezTo>
                    <a:pt x="4022" y="6377"/>
                    <a:pt x="4072" y="6274"/>
                    <a:pt x="4072" y="6274"/>
                  </a:cubicBezTo>
                  <a:cubicBezTo>
                    <a:pt x="4072" y="6274"/>
                    <a:pt x="4072" y="6274"/>
                    <a:pt x="4072" y="6274"/>
                  </a:cubicBezTo>
                  <a:cubicBezTo>
                    <a:pt x="4121" y="6274"/>
                    <a:pt x="4121" y="6171"/>
                    <a:pt x="4121" y="6171"/>
                  </a:cubicBezTo>
                  <a:cubicBezTo>
                    <a:pt x="4121" y="6171"/>
                    <a:pt x="4121" y="6171"/>
                    <a:pt x="4171" y="6171"/>
                  </a:cubicBezTo>
                  <a:cubicBezTo>
                    <a:pt x="4171" y="6171"/>
                    <a:pt x="4171" y="6069"/>
                    <a:pt x="4171" y="6069"/>
                  </a:cubicBezTo>
                  <a:cubicBezTo>
                    <a:pt x="4171" y="6069"/>
                    <a:pt x="4221" y="6069"/>
                    <a:pt x="4221" y="6069"/>
                  </a:cubicBezTo>
                  <a:cubicBezTo>
                    <a:pt x="4221" y="6069"/>
                    <a:pt x="4221" y="6069"/>
                    <a:pt x="4221" y="6069"/>
                  </a:cubicBezTo>
                  <a:cubicBezTo>
                    <a:pt x="4270" y="6069"/>
                    <a:pt x="4270" y="6069"/>
                    <a:pt x="4270" y="6069"/>
                  </a:cubicBezTo>
                  <a:cubicBezTo>
                    <a:pt x="4270" y="6171"/>
                    <a:pt x="4270" y="6171"/>
                    <a:pt x="4270" y="6171"/>
                  </a:cubicBezTo>
                  <a:cubicBezTo>
                    <a:pt x="4270" y="6171"/>
                    <a:pt x="4270" y="6171"/>
                    <a:pt x="4270" y="6171"/>
                  </a:cubicBezTo>
                  <a:cubicBezTo>
                    <a:pt x="4270" y="6171"/>
                    <a:pt x="4270" y="6274"/>
                    <a:pt x="4270" y="6274"/>
                  </a:cubicBezTo>
                  <a:cubicBezTo>
                    <a:pt x="4270" y="6274"/>
                    <a:pt x="4270" y="6274"/>
                    <a:pt x="4270" y="6274"/>
                  </a:cubicBezTo>
                  <a:cubicBezTo>
                    <a:pt x="4270" y="6274"/>
                    <a:pt x="4270" y="6274"/>
                    <a:pt x="4270" y="6274"/>
                  </a:cubicBezTo>
                  <a:cubicBezTo>
                    <a:pt x="4270" y="6274"/>
                    <a:pt x="4270" y="6274"/>
                    <a:pt x="4270" y="6274"/>
                  </a:cubicBezTo>
                  <a:cubicBezTo>
                    <a:pt x="4270" y="6377"/>
                    <a:pt x="4270" y="6377"/>
                    <a:pt x="4270" y="6377"/>
                  </a:cubicBezTo>
                  <a:cubicBezTo>
                    <a:pt x="4270" y="6377"/>
                    <a:pt x="4270" y="6480"/>
                    <a:pt x="4270" y="6480"/>
                  </a:cubicBezTo>
                  <a:cubicBezTo>
                    <a:pt x="4270" y="6480"/>
                    <a:pt x="4320" y="6480"/>
                    <a:pt x="4320" y="6377"/>
                  </a:cubicBezTo>
                  <a:cubicBezTo>
                    <a:pt x="4320" y="6377"/>
                    <a:pt x="4320" y="6377"/>
                    <a:pt x="4320" y="6377"/>
                  </a:cubicBezTo>
                  <a:cubicBezTo>
                    <a:pt x="4370" y="6377"/>
                    <a:pt x="4370" y="6274"/>
                    <a:pt x="4370" y="6274"/>
                  </a:cubicBezTo>
                  <a:cubicBezTo>
                    <a:pt x="4370" y="6274"/>
                    <a:pt x="4320" y="6274"/>
                    <a:pt x="4370" y="6274"/>
                  </a:cubicBezTo>
                  <a:cubicBezTo>
                    <a:pt x="4370" y="6171"/>
                    <a:pt x="4370" y="6171"/>
                    <a:pt x="4370" y="6171"/>
                  </a:cubicBezTo>
                  <a:cubicBezTo>
                    <a:pt x="4370" y="6171"/>
                    <a:pt x="4419" y="6274"/>
                    <a:pt x="4419" y="6274"/>
                  </a:cubicBezTo>
                  <a:cubicBezTo>
                    <a:pt x="4419" y="6274"/>
                    <a:pt x="4419" y="6171"/>
                    <a:pt x="4469" y="6171"/>
                  </a:cubicBezTo>
                  <a:cubicBezTo>
                    <a:pt x="4469" y="6171"/>
                    <a:pt x="4469" y="6171"/>
                    <a:pt x="4469" y="6069"/>
                  </a:cubicBezTo>
                  <a:cubicBezTo>
                    <a:pt x="4469" y="6069"/>
                    <a:pt x="4469" y="5966"/>
                    <a:pt x="4469" y="5966"/>
                  </a:cubicBezTo>
                  <a:cubicBezTo>
                    <a:pt x="4469" y="5966"/>
                    <a:pt x="4469" y="5966"/>
                    <a:pt x="4419" y="5966"/>
                  </a:cubicBezTo>
                  <a:cubicBezTo>
                    <a:pt x="4419" y="5966"/>
                    <a:pt x="4419" y="5966"/>
                    <a:pt x="4419" y="5966"/>
                  </a:cubicBezTo>
                  <a:cubicBezTo>
                    <a:pt x="4419" y="5966"/>
                    <a:pt x="4419" y="5863"/>
                    <a:pt x="4419" y="5863"/>
                  </a:cubicBezTo>
                  <a:cubicBezTo>
                    <a:pt x="4419" y="5863"/>
                    <a:pt x="4419" y="5863"/>
                    <a:pt x="4419" y="5760"/>
                  </a:cubicBezTo>
                  <a:cubicBezTo>
                    <a:pt x="4419" y="5760"/>
                    <a:pt x="4370" y="5760"/>
                    <a:pt x="4370" y="5760"/>
                  </a:cubicBezTo>
                  <a:cubicBezTo>
                    <a:pt x="4370" y="5657"/>
                    <a:pt x="4419" y="5657"/>
                    <a:pt x="4419" y="5657"/>
                  </a:cubicBezTo>
                  <a:cubicBezTo>
                    <a:pt x="4419" y="5657"/>
                    <a:pt x="4419" y="5657"/>
                    <a:pt x="4419" y="5554"/>
                  </a:cubicBezTo>
                  <a:cubicBezTo>
                    <a:pt x="4419" y="5554"/>
                    <a:pt x="4419" y="5554"/>
                    <a:pt x="4469" y="5554"/>
                  </a:cubicBezTo>
                  <a:cubicBezTo>
                    <a:pt x="4469" y="5554"/>
                    <a:pt x="4469" y="5554"/>
                    <a:pt x="4519" y="5554"/>
                  </a:cubicBezTo>
                  <a:cubicBezTo>
                    <a:pt x="4519" y="5554"/>
                    <a:pt x="4519" y="5554"/>
                    <a:pt x="4519" y="5554"/>
                  </a:cubicBezTo>
                  <a:cubicBezTo>
                    <a:pt x="4519" y="5554"/>
                    <a:pt x="4568" y="5554"/>
                    <a:pt x="4568" y="5554"/>
                  </a:cubicBezTo>
                  <a:cubicBezTo>
                    <a:pt x="4568" y="5554"/>
                    <a:pt x="4618" y="5554"/>
                    <a:pt x="4618" y="5554"/>
                  </a:cubicBezTo>
                  <a:cubicBezTo>
                    <a:pt x="4618" y="5554"/>
                    <a:pt x="4668" y="5554"/>
                    <a:pt x="4668" y="5554"/>
                  </a:cubicBezTo>
                  <a:cubicBezTo>
                    <a:pt x="4717" y="5554"/>
                    <a:pt x="4717" y="5657"/>
                    <a:pt x="4767" y="5657"/>
                  </a:cubicBezTo>
                  <a:cubicBezTo>
                    <a:pt x="4767" y="5657"/>
                    <a:pt x="4817" y="5657"/>
                    <a:pt x="4817" y="5657"/>
                  </a:cubicBezTo>
                  <a:cubicBezTo>
                    <a:pt x="4817" y="5657"/>
                    <a:pt x="4866" y="5760"/>
                    <a:pt x="4866" y="5760"/>
                  </a:cubicBezTo>
                  <a:cubicBezTo>
                    <a:pt x="4866" y="5760"/>
                    <a:pt x="4916" y="5760"/>
                    <a:pt x="4916" y="5760"/>
                  </a:cubicBezTo>
                  <a:cubicBezTo>
                    <a:pt x="4916" y="5863"/>
                    <a:pt x="4966" y="5863"/>
                    <a:pt x="4966" y="5863"/>
                  </a:cubicBezTo>
                  <a:cubicBezTo>
                    <a:pt x="4966" y="5863"/>
                    <a:pt x="5015" y="5863"/>
                    <a:pt x="5015" y="5863"/>
                  </a:cubicBezTo>
                  <a:cubicBezTo>
                    <a:pt x="5015" y="5863"/>
                    <a:pt x="5065" y="5863"/>
                    <a:pt x="5065" y="5863"/>
                  </a:cubicBezTo>
                  <a:cubicBezTo>
                    <a:pt x="5065" y="5966"/>
                    <a:pt x="5114" y="5966"/>
                    <a:pt x="5114" y="5966"/>
                  </a:cubicBezTo>
                  <a:cubicBezTo>
                    <a:pt x="5114" y="5966"/>
                    <a:pt x="5164" y="5966"/>
                    <a:pt x="5164" y="5966"/>
                  </a:cubicBezTo>
                  <a:cubicBezTo>
                    <a:pt x="5164" y="5966"/>
                    <a:pt x="5214" y="5966"/>
                    <a:pt x="5214" y="5966"/>
                  </a:cubicBezTo>
                  <a:cubicBezTo>
                    <a:pt x="5214" y="6069"/>
                    <a:pt x="5214" y="6069"/>
                    <a:pt x="5214" y="6069"/>
                  </a:cubicBezTo>
                  <a:cubicBezTo>
                    <a:pt x="5214" y="6069"/>
                    <a:pt x="5214" y="6069"/>
                    <a:pt x="5214" y="6069"/>
                  </a:cubicBezTo>
                  <a:cubicBezTo>
                    <a:pt x="5263" y="6069"/>
                    <a:pt x="5263" y="6069"/>
                    <a:pt x="5263" y="6069"/>
                  </a:cubicBezTo>
                  <a:cubicBezTo>
                    <a:pt x="5263" y="6069"/>
                    <a:pt x="5313" y="6171"/>
                    <a:pt x="5313" y="6171"/>
                  </a:cubicBezTo>
                  <a:cubicBezTo>
                    <a:pt x="5313" y="6171"/>
                    <a:pt x="5313" y="6171"/>
                    <a:pt x="5313" y="6171"/>
                  </a:cubicBezTo>
                  <a:cubicBezTo>
                    <a:pt x="5313" y="6171"/>
                    <a:pt x="5363" y="6274"/>
                    <a:pt x="5363" y="6274"/>
                  </a:cubicBezTo>
                  <a:cubicBezTo>
                    <a:pt x="5363" y="6274"/>
                    <a:pt x="5363" y="6274"/>
                    <a:pt x="5363" y="6274"/>
                  </a:cubicBezTo>
                  <a:cubicBezTo>
                    <a:pt x="5412" y="6377"/>
                    <a:pt x="5412" y="6377"/>
                    <a:pt x="5412" y="6377"/>
                  </a:cubicBezTo>
                  <a:cubicBezTo>
                    <a:pt x="5412" y="6377"/>
                    <a:pt x="5412" y="6480"/>
                    <a:pt x="5412" y="6377"/>
                  </a:cubicBezTo>
                  <a:cubicBezTo>
                    <a:pt x="5412" y="6377"/>
                    <a:pt x="5412" y="6377"/>
                    <a:pt x="5412" y="6377"/>
                  </a:cubicBezTo>
                  <a:cubicBezTo>
                    <a:pt x="5412" y="6377"/>
                    <a:pt x="5412" y="6274"/>
                    <a:pt x="5412" y="6274"/>
                  </a:cubicBezTo>
                  <a:cubicBezTo>
                    <a:pt x="5412" y="6274"/>
                    <a:pt x="5462" y="6274"/>
                    <a:pt x="5462" y="6171"/>
                  </a:cubicBezTo>
                  <a:cubicBezTo>
                    <a:pt x="5462" y="6171"/>
                    <a:pt x="5462" y="6171"/>
                    <a:pt x="5462" y="6171"/>
                  </a:cubicBezTo>
                  <a:cubicBezTo>
                    <a:pt x="5462" y="6171"/>
                    <a:pt x="5462" y="6069"/>
                    <a:pt x="5462" y="6069"/>
                  </a:cubicBezTo>
                  <a:cubicBezTo>
                    <a:pt x="5462" y="6069"/>
                    <a:pt x="5462" y="6069"/>
                    <a:pt x="5462" y="5966"/>
                  </a:cubicBezTo>
                  <a:cubicBezTo>
                    <a:pt x="5462" y="5966"/>
                    <a:pt x="5462" y="5966"/>
                    <a:pt x="5462" y="5966"/>
                  </a:cubicBezTo>
                  <a:cubicBezTo>
                    <a:pt x="5462" y="5966"/>
                    <a:pt x="5412" y="5966"/>
                    <a:pt x="5412" y="5966"/>
                  </a:cubicBezTo>
                  <a:cubicBezTo>
                    <a:pt x="5412" y="5966"/>
                    <a:pt x="5412" y="5966"/>
                    <a:pt x="5412" y="5966"/>
                  </a:cubicBezTo>
                  <a:cubicBezTo>
                    <a:pt x="5363" y="5966"/>
                    <a:pt x="5363" y="5863"/>
                    <a:pt x="5363" y="5863"/>
                  </a:cubicBezTo>
                  <a:cubicBezTo>
                    <a:pt x="5363" y="5863"/>
                    <a:pt x="5363" y="5863"/>
                    <a:pt x="5313" y="5863"/>
                  </a:cubicBezTo>
                  <a:cubicBezTo>
                    <a:pt x="5313" y="5863"/>
                    <a:pt x="5313" y="5760"/>
                    <a:pt x="5313" y="5760"/>
                  </a:cubicBezTo>
                  <a:cubicBezTo>
                    <a:pt x="5313" y="5760"/>
                    <a:pt x="5313" y="5657"/>
                    <a:pt x="5313" y="5657"/>
                  </a:cubicBezTo>
                  <a:cubicBezTo>
                    <a:pt x="5313" y="5657"/>
                    <a:pt x="5263" y="5657"/>
                    <a:pt x="5263" y="5657"/>
                  </a:cubicBezTo>
                  <a:cubicBezTo>
                    <a:pt x="5263" y="5657"/>
                    <a:pt x="5263" y="5657"/>
                    <a:pt x="5263" y="5657"/>
                  </a:cubicBezTo>
                  <a:cubicBezTo>
                    <a:pt x="5214" y="5657"/>
                    <a:pt x="5214" y="5657"/>
                    <a:pt x="5214" y="5657"/>
                  </a:cubicBezTo>
                  <a:cubicBezTo>
                    <a:pt x="5214" y="5554"/>
                    <a:pt x="5214" y="5554"/>
                    <a:pt x="5214" y="5554"/>
                  </a:cubicBezTo>
                  <a:cubicBezTo>
                    <a:pt x="5214" y="5554"/>
                    <a:pt x="5164" y="5554"/>
                    <a:pt x="5164" y="5657"/>
                  </a:cubicBezTo>
                  <a:cubicBezTo>
                    <a:pt x="5164" y="5657"/>
                    <a:pt x="5164" y="5657"/>
                    <a:pt x="5164" y="5657"/>
                  </a:cubicBezTo>
                  <a:cubicBezTo>
                    <a:pt x="5164" y="5657"/>
                    <a:pt x="5164" y="5657"/>
                    <a:pt x="5164" y="5657"/>
                  </a:cubicBezTo>
                  <a:cubicBezTo>
                    <a:pt x="5114" y="5657"/>
                    <a:pt x="5114" y="5657"/>
                    <a:pt x="5114" y="5657"/>
                  </a:cubicBezTo>
                  <a:cubicBezTo>
                    <a:pt x="5114" y="5657"/>
                    <a:pt x="5114" y="5554"/>
                    <a:pt x="5114" y="5554"/>
                  </a:cubicBezTo>
                  <a:cubicBezTo>
                    <a:pt x="5114" y="5554"/>
                    <a:pt x="5114" y="5451"/>
                    <a:pt x="5114" y="5451"/>
                  </a:cubicBezTo>
                  <a:cubicBezTo>
                    <a:pt x="5114" y="5451"/>
                    <a:pt x="5164" y="5451"/>
                    <a:pt x="5164" y="5451"/>
                  </a:cubicBezTo>
                  <a:cubicBezTo>
                    <a:pt x="5164" y="5349"/>
                    <a:pt x="5164" y="5349"/>
                    <a:pt x="5164" y="5349"/>
                  </a:cubicBezTo>
                  <a:cubicBezTo>
                    <a:pt x="5164" y="5349"/>
                    <a:pt x="5214" y="5349"/>
                    <a:pt x="5214" y="5349"/>
                  </a:cubicBezTo>
                  <a:cubicBezTo>
                    <a:pt x="5214" y="5349"/>
                    <a:pt x="5214" y="5246"/>
                    <a:pt x="5214" y="5246"/>
                  </a:cubicBezTo>
                  <a:cubicBezTo>
                    <a:pt x="5214" y="5143"/>
                    <a:pt x="5164" y="5143"/>
                    <a:pt x="5164" y="5143"/>
                  </a:cubicBezTo>
                  <a:cubicBezTo>
                    <a:pt x="5164" y="5040"/>
                    <a:pt x="5214" y="5040"/>
                    <a:pt x="5164" y="5040"/>
                  </a:cubicBezTo>
                  <a:cubicBezTo>
                    <a:pt x="5164" y="4937"/>
                    <a:pt x="5164" y="4937"/>
                    <a:pt x="5164" y="4937"/>
                  </a:cubicBezTo>
                  <a:cubicBezTo>
                    <a:pt x="5164" y="4937"/>
                    <a:pt x="5164" y="4937"/>
                    <a:pt x="5164" y="4937"/>
                  </a:cubicBezTo>
                  <a:cubicBezTo>
                    <a:pt x="5164" y="4937"/>
                    <a:pt x="5114" y="4937"/>
                    <a:pt x="5114" y="4937"/>
                  </a:cubicBezTo>
                  <a:cubicBezTo>
                    <a:pt x="5114" y="4937"/>
                    <a:pt x="5114" y="5040"/>
                    <a:pt x="5114" y="5040"/>
                  </a:cubicBezTo>
                  <a:cubicBezTo>
                    <a:pt x="5114" y="5040"/>
                    <a:pt x="5065" y="4937"/>
                    <a:pt x="5065" y="4937"/>
                  </a:cubicBezTo>
                  <a:cubicBezTo>
                    <a:pt x="5065" y="4937"/>
                    <a:pt x="5065" y="4937"/>
                    <a:pt x="5114" y="4937"/>
                  </a:cubicBezTo>
                  <a:cubicBezTo>
                    <a:pt x="5114" y="4937"/>
                    <a:pt x="5114" y="4937"/>
                    <a:pt x="5114" y="4937"/>
                  </a:cubicBezTo>
                  <a:cubicBezTo>
                    <a:pt x="5114" y="4937"/>
                    <a:pt x="5114" y="4834"/>
                    <a:pt x="5114" y="4834"/>
                  </a:cubicBezTo>
                  <a:cubicBezTo>
                    <a:pt x="5114" y="4834"/>
                    <a:pt x="5114" y="4834"/>
                    <a:pt x="5114" y="4834"/>
                  </a:cubicBezTo>
                  <a:cubicBezTo>
                    <a:pt x="5114" y="4834"/>
                    <a:pt x="5114" y="4834"/>
                    <a:pt x="5114" y="4834"/>
                  </a:cubicBezTo>
                  <a:cubicBezTo>
                    <a:pt x="5114" y="4834"/>
                    <a:pt x="5114" y="4834"/>
                    <a:pt x="5065" y="4834"/>
                  </a:cubicBezTo>
                  <a:cubicBezTo>
                    <a:pt x="5065" y="4834"/>
                    <a:pt x="5065" y="4834"/>
                    <a:pt x="5065" y="4834"/>
                  </a:cubicBezTo>
                  <a:cubicBezTo>
                    <a:pt x="5065" y="4834"/>
                    <a:pt x="5065" y="4834"/>
                    <a:pt x="5065" y="4834"/>
                  </a:cubicBezTo>
                  <a:cubicBezTo>
                    <a:pt x="5065" y="4731"/>
                    <a:pt x="5065" y="4731"/>
                    <a:pt x="5065" y="4731"/>
                  </a:cubicBezTo>
                  <a:cubicBezTo>
                    <a:pt x="5065" y="4731"/>
                    <a:pt x="5114" y="4629"/>
                    <a:pt x="5114" y="4629"/>
                  </a:cubicBezTo>
                  <a:cubicBezTo>
                    <a:pt x="5114" y="4629"/>
                    <a:pt x="5164" y="4526"/>
                    <a:pt x="5164" y="4526"/>
                  </a:cubicBezTo>
                  <a:cubicBezTo>
                    <a:pt x="5164" y="4526"/>
                    <a:pt x="5214" y="4423"/>
                    <a:pt x="5214" y="4423"/>
                  </a:cubicBezTo>
                  <a:cubicBezTo>
                    <a:pt x="5214" y="4320"/>
                    <a:pt x="5214" y="4320"/>
                    <a:pt x="5214" y="4217"/>
                  </a:cubicBezTo>
                  <a:cubicBezTo>
                    <a:pt x="5214" y="4217"/>
                    <a:pt x="5214" y="4114"/>
                    <a:pt x="5214" y="4011"/>
                  </a:cubicBezTo>
                  <a:cubicBezTo>
                    <a:pt x="5214" y="4011"/>
                    <a:pt x="5214" y="3909"/>
                    <a:pt x="5214" y="3806"/>
                  </a:cubicBezTo>
                  <a:cubicBezTo>
                    <a:pt x="5214" y="3806"/>
                    <a:pt x="5263" y="3703"/>
                    <a:pt x="5263" y="3703"/>
                  </a:cubicBezTo>
                  <a:cubicBezTo>
                    <a:pt x="5263" y="3703"/>
                    <a:pt x="5263" y="3600"/>
                    <a:pt x="5263" y="3600"/>
                  </a:cubicBezTo>
                  <a:cubicBezTo>
                    <a:pt x="5263" y="3600"/>
                    <a:pt x="5263" y="3600"/>
                    <a:pt x="5263" y="3600"/>
                  </a:cubicBezTo>
                  <a:cubicBezTo>
                    <a:pt x="5313" y="3600"/>
                    <a:pt x="5313" y="3600"/>
                    <a:pt x="5313" y="3600"/>
                  </a:cubicBezTo>
                  <a:cubicBezTo>
                    <a:pt x="5313" y="3600"/>
                    <a:pt x="5313" y="3600"/>
                    <a:pt x="5313" y="3600"/>
                  </a:cubicBezTo>
                  <a:cubicBezTo>
                    <a:pt x="5313" y="3703"/>
                    <a:pt x="5363" y="3600"/>
                    <a:pt x="5363" y="3600"/>
                  </a:cubicBezTo>
                  <a:cubicBezTo>
                    <a:pt x="5363" y="3600"/>
                    <a:pt x="5412" y="3600"/>
                    <a:pt x="5412" y="3600"/>
                  </a:cubicBezTo>
                  <a:cubicBezTo>
                    <a:pt x="5412" y="3600"/>
                    <a:pt x="5462" y="3600"/>
                    <a:pt x="5462" y="3600"/>
                  </a:cubicBezTo>
                  <a:cubicBezTo>
                    <a:pt x="5512" y="3600"/>
                    <a:pt x="5561" y="3600"/>
                    <a:pt x="5561" y="3600"/>
                  </a:cubicBezTo>
                  <a:cubicBezTo>
                    <a:pt x="5561" y="3600"/>
                    <a:pt x="5561" y="3600"/>
                    <a:pt x="5611" y="3600"/>
                  </a:cubicBezTo>
                  <a:cubicBezTo>
                    <a:pt x="5611" y="3600"/>
                    <a:pt x="5611" y="3600"/>
                    <a:pt x="5611" y="3600"/>
                  </a:cubicBezTo>
                  <a:cubicBezTo>
                    <a:pt x="5611" y="3600"/>
                    <a:pt x="5611" y="3600"/>
                    <a:pt x="5661" y="3600"/>
                  </a:cubicBezTo>
                  <a:cubicBezTo>
                    <a:pt x="5661" y="3600"/>
                    <a:pt x="5661" y="3703"/>
                    <a:pt x="5661" y="3703"/>
                  </a:cubicBezTo>
                  <a:cubicBezTo>
                    <a:pt x="5661" y="3703"/>
                    <a:pt x="5661" y="3703"/>
                    <a:pt x="5661" y="3806"/>
                  </a:cubicBezTo>
                  <a:cubicBezTo>
                    <a:pt x="5710" y="3806"/>
                    <a:pt x="5710" y="3806"/>
                    <a:pt x="5710" y="3806"/>
                  </a:cubicBezTo>
                  <a:cubicBezTo>
                    <a:pt x="5710" y="3806"/>
                    <a:pt x="5710" y="3909"/>
                    <a:pt x="5710" y="3909"/>
                  </a:cubicBezTo>
                  <a:cubicBezTo>
                    <a:pt x="5710" y="3909"/>
                    <a:pt x="5710" y="4011"/>
                    <a:pt x="5710" y="4011"/>
                  </a:cubicBezTo>
                  <a:cubicBezTo>
                    <a:pt x="5710" y="4011"/>
                    <a:pt x="5710" y="4114"/>
                    <a:pt x="5760" y="4114"/>
                  </a:cubicBezTo>
                  <a:cubicBezTo>
                    <a:pt x="5760" y="4114"/>
                    <a:pt x="5760" y="4114"/>
                    <a:pt x="5760" y="4114"/>
                  </a:cubicBezTo>
                  <a:cubicBezTo>
                    <a:pt x="5760" y="4217"/>
                    <a:pt x="5710" y="4217"/>
                    <a:pt x="5710" y="4217"/>
                  </a:cubicBezTo>
                  <a:cubicBezTo>
                    <a:pt x="5710" y="4320"/>
                    <a:pt x="5710" y="4423"/>
                    <a:pt x="5710" y="4423"/>
                  </a:cubicBezTo>
                  <a:cubicBezTo>
                    <a:pt x="5710" y="4423"/>
                    <a:pt x="5710" y="4526"/>
                    <a:pt x="5710" y="4526"/>
                  </a:cubicBezTo>
                  <a:cubicBezTo>
                    <a:pt x="5710" y="4526"/>
                    <a:pt x="5710" y="4526"/>
                    <a:pt x="5760" y="4526"/>
                  </a:cubicBezTo>
                  <a:cubicBezTo>
                    <a:pt x="5760" y="4526"/>
                    <a:pt x="5760" y="4629"/>
                    <a:pt x="5760" y="4629"/>
                  </a:cubicBezTo>
                  <a:cubicBezTo>
                    <a:pt x="5760" y="4629"/>
                    <a:pt x="5760" y="4731"/>
                    <a:pt x="5810" y="4731"/>
                  </a:cubicBezTo>
                  <a:cubicBezTo>
                    <a:pt x="5810" y="4731"/>
                    <a:pt x="5810" y="4731"/>
                    <a:pt x="5810" y="4731"/>
                  </a:cubicBezTo>
                  <a:cubicBezTo>
                    <a:pt x="5810" y="4731"/>
                    <a:pt x="5810" y="4834"/>
                    <a:pt x="5810" y="4834"/>
                  </a:cubicBezTo>
                  <a:cubicBezTo>
                    <a:pt x="5859" y="4937"/>
                    <a:pt x="5859" y="4937"/>
                    <a:pt x="5859" y="5040"/>
                  </a:cubicBezTo>
                  <a:cubicBezTo>
                    <a:pt x="5859" y="5040"/>
                    <a:pt x="5810" y="5143"/>
                    <a:pt x="5810" y="5143"/>
                  </a:cubicBezTo>
                  <a:cubicBezTo>
                    <a:pt x="5859" y="5246"/>
                    <a:pt x="5859" y="5246"/>
                    <a:pt x="5859" y="5246"/>
                  </a:cubicBezTo>
                  <a:cubicBezTo>
                    <a:pt x="5859" y="5246"/>
                    <a:pt x="5859" y="5349"/>
                    <a:pt x="5859" y="5349"/>
                  </a:cubicBezTo>
                  <a:cubicBezTo>
                    <a:pt x="5859" y="5349"/>
                    <a:pt x="5859" y="5451"/>
                    <a:pt x="5909" y="5451"/>
                  </a:cubicBezTo>
                  <a:cubicBezTo>
                    <a:pt x="5909" y="5554"/>
                    <a:pt x="5909" y="5554"/>
                    <a:pt x="5909" y="5554"/>
                  </a:cubicBezTo>
                  <a:cubicBezTo>
                    <a:pt x="5909" y="5554"/>
                    <a:pt x="5909" y="5657"/>
                    <a:pt x="5909" y="5657"/>
                  </a:cubicBezTo>
                  <a:cubicBezTo>
                    <a:pt x="5909" y="5657"/>
                    <a:pt x="5909" y="5760"/>
                    <a:pt x="5909" y="5760"/>
                  </a:cubicBezTo>
                  <a:cubicBezTo>
                    <a:pt x="5909" y="5760"/>
                    <a:pt x="5909" y="5863"/>
                    <a:pt x="5959" y="5863"/>
                  </a:cubicBezTo>
                  <a:cubicBezTo>
                    <a:pt x="5959" y="5863"/>
                    <a:pt x="5959" y="5863"/>
                    <a:pt x="5959" y="5966"/>
                  </a:cubicBezTo>
                  <a:cubicBezTo>
                    <a:pt x="6008" y="5966"/>
                    <a:pt x="6008" y="5966"/>
                    <a:pt x="6008" y="5966"/>
                  </a:cubicBezTo>
                  <a:cubicBezTo>
                    <a:pt x="6058" y="6069"/>
                    <a:pt x="6058" y="5966"/>
                    <a:pt x="6058" y="5966"/>
                  </a:cubicBezTo>
                  <a:cubicBezTo>
                    <a:pt x="6108" y="6069"/>
                    <a:pt x="6108" y="6069"/>
                    <a:pt x="6108" y="6069"/>
                  </a:cubicBezTo>
                  <a:cubicBezTo>
                    <a:pt x="6108" y="6069"/>
                    <a:pt x="6108" y="6171"/>
                    <a:pt x="6108" y="6171"/>
                  </a:cubicBezTo>
                  <a:cubicBezTo>
                    <a:pt x="6108" y="6171"/>
                    <a:pt x="6108" y="6274"/>
                    <a:pt x="6108" y="6274"/>
                  </a:cubicBezTo>
                  <a:cubicBezTo>
                    <a:pt x="6058" y="6274"/>
                    <a:pt x="6058" y="6377"/>
                    <a:pt x="6058" y="6377"/>
                  </a:cubicBezTo>
                  <a:cubicBezTo>
                    <a:pt x="6058" y="6377"/>
                    <a:pt x="6108" y="6377"/>
                    <a:pt x="6108" y="6377"/>
                  </a:cubicBezTo>
                  <a:cubicBezTo>
                    <a:pt x="6108" y="6377"/>
                    <a:pt x="6108" y="6480"/>
                    <a:pt x="6108" y="6480"/>
                  </a:cubicBezTo>
                  <a:cubicBezTo>
                    <a:pt x="6108" y="6480"/>
                    <a:pt x="6108" y="6480"/>
                    <a:pt x="6108" y="6480"/>
                  </a:cubicBezTo>
                  <a:cubicBezTo>
                    <a:pt x="6108" y="6583"/>
                    <a:pt x="6108" y="6583"/>
                    <a:pt x="6108" y="6583"/>
                  </a:cubicBezTo>
                  <a:cubicBezTo>
                    <a:pt x="6108" y="6583"/>
                    <a:pt x="6108" y="6583"/>
                    <a:pt x="6058" y="6583"/>
                  </a:cubicBezTo>
                  <a:cubicBezTo>
                    <a:pt x="6058" y="6583"/>
                    <a:pt x="6058" y="6686"/>
                    <a:pt x="6058" y="6686"/>
                  </a:cubicBezTo>
                  <a:cubicBezTo>
                    <a:pt x="6058" y="6686"/>
                    <a:pt x="6058" y="6789"/>
                    <a:pt x="6058" y="6789"/>
                  </a:cubicBezTo>
                  <a:cubicBezTo>
                    <a:pt x="6058" y="6789"/>
                    <a:pt x="6058" y="6789"/>
                    <a:pt x="6058" y="6789"/>
                  </a:cubicBezTo>
                  <a:cubicBezTo>
                    <a:pt x="6058" y="6789"/>
                    <a:pt x="6008" y="6789"/>
                    <a:pt x="6008" y="6789"/>
                  </a:cubicBezTo>
                  <a:cubicBezTo>
                    <a:pt x="6008" y="6789"/>
                    <a:pt x="6008" y="6789"/>
                    <a:pt x="6008" y="6891"/>
                  </a:cubicBezTo>
                  <a:cubicBezTo>
                    <a:pt x="6008" y="6891"/>
                    <a:pt x="6008" y="6891"/>
                    <a:pt x="6008" y="6891"/>
                  </a:cubicBezTo>
                  <a:cubicBezTo>
                    <a:pt x="6008" y="6891"/>
                    <a:pt x="6008" y="6891"/>
                    <a:pt x="6008" y="6891"/>
                  </a:cubicBezTo>
                  <a:cubicBezTo>
                    <a:pt x="6008" y="6891"/>
                    <a:pt x="6008" y="6994"/>
                    <a:pt x="6008" y="6994"/>
                  </a:cubicBezTo>
                  <a:cubicBezTo>
                    <a:pt x="6008" y="6994"/>
                    <a:pt x="6008" y="6994"/>
                    <a:pt x="6008" y="6994"/>
                  </a:cubicBezTo>
                  <a:cubicBezTo>
                    <a:pt x="6008" y="7097"/>
                    <a:pt x="6008" y="7097"/>
                    <a:pt x="5959" y="7097"/>
                  </a:cubicBezTo>
                  <a:cubicBezTo>
                    <a:pt x="5959" y="7097"/>
                    <a:pt x="5959" y="7097"/>
                    <a:pt x="5959" y="7097"/>
                  </a:cubicBezTo>
                  <a:cubicBezTo>
                    <a:pt x="5959" y="7097"/>
                    <a:pt x="5959" y="7097"/>
                    <a:pt x="5909" y="7097"/>
                  </a:cubicBezTo>
                  <a:cubicBezTo>
                    <a:pt x="5909" y="6994"/>
                    <a:pt x="5909" y="6994"/>
                    <a:pt x="5909" y="6994"/>
                  </a:cubicBezTo>
                  <a:cubicBezTo>
                    <a:pt x="5909" y="7097"/>
                    <a:pt x="5909" y="7097"/>
                    <a:pt x="5909" y="7097"/>
                  </a:cubicBezTo>
                  <a:cubicBezTo>
                    <a:pt x="5909" y="7097"/>
                    <a:pt x="5909" y="7097"/>
                    <a:pt x="5909" y="7097"/>
                  </a:cubicBezTo>
                  <a:cubicBezTo>
                    <a:pt x="5959" y="7097"/>
                    <a:pt x="5959" y="7200"/>
                    <a:pt x="5959" y="7200"/>
                  </a:cubicBezTo>
                  <a:cubicBezTo>
                    <a:pt x="5959" y="7200"/>
                    <a:pt x="5959" y="7200"/>
                    <a:pt x="5959" y="7200"/>
                  </a:cubicBezTo>
                  <a:cubicBezTo>
                    <a:pt x="5959" y="7200"/>
                    <a:pt x="5959" y="7200"/>
                    <a:pt x="5959" y="7303"/>
                  </a:cubicBezTo>
                  <a:cubicBezTo>
                    <a:pt x="5959" y="7303"/>
                    <a:pt x="5959" y="7200"/>
                    <a:pt x="5959" y="7303"/>
                  </a:cubicBezTo>
                  <a:cubicBezTo>
                    <a:pt x="5909" y="7303"/>
                    <a:pt x="5909" y="7303"/>
                    <a:pt x="5909" y="7303"/>
                  </a:cubicBezTo>
                  <a:cubicBezTo>
                    <a:pt x="5909" y="7303"/>
                    <a:pt x="5909" y="7303"/>
                    <a:pt x="5909" y="7303"/>
                  </a:cubicBezTo>
                  <a:cubicBezTo>
                    <a:pt x="5909" y="7303"/>
                    <a:pt x="5909" y="7303"/>
                    <a:pt x="5859" y="7303"/>
                  </a:cubicBezTo>
                  <a:cubicBezTo>
                    <a:pt x="5859" y="7303"/>
                    <a:pt x="5859" y="7303"/>
                    <a:pt x="5859" y="7303"/>
                  </a:cubicBezTo>
                  <a:cubicBezTo>
                    <a:pt x="5859" y="7303"/>
                    <a:pt x="5859" y="7303"/>
                    <a:pt x="5859" y="7303"/>
                  </a:cubicBezTo>
                  <a:cubicBezTo>
                    <a:pt x="5859" y="7406"/>
                    <a:pt x="5859" y="7406"/>
                    <a:pt x="5810" y="7406"/>
                  </a:cubicBezTo>
                  <a:cubicBezTo>
                    <a:pt x="5810" y="7406"/>
                    <a:pt x="5810" y="7406"/>
                    <a:pt x="5810" y="7406"/>
                  </a:cubicBezTo>
                  <a:cubicBezTo>
                    <a:pt x="5810" y="7303"/>
                    <a:pt x="5810" y="7303"/>
                    <a:pt x="5810" y="7303"/>
                  </a:cubicBezTo>
                  <a:cubicBezTo>
                    <a:pt x="5810" y="7303"/>
                    <a:pt x="5810" y="7303"/>
                    <a:pt x="5810" y="7303"/>
                  </a:cubicBezTo>
                  <a:cubicBezTo>
                    <a:pt x="5810" y="7303"/>
                    <a:pt x="5810" y="7200"/>
                    <a:pt x="5810" y="7200"/>
                  </a:cubicBezTo>
                  <a:cubicBezTo>
                    <a:pt x="5810" y="7200"/>
                    <a:pt x="5810" y="7200"/>
                    <a:pt x="5810" y="7200"/>
                  </a:cubicBezTo>
                  <a:cubicBezTo>
                    <a:pt x="5810" y="7200"/>
                    <a:pt x="5810" y="7200"/>
                    <a:pt x="5810" y="7200"/>
                  </a:cubicBezTo>
                  <a:cubicBezTo>
                    <a:pt x="5810" y="7200"/>
                    <a:pt x="5810" y="7200"/>
                    <a:pt x="5810" y="7200"/>
                  </a:cubicBezTo>
                  <a:cubicBezTo>
                    <a:pt x="5810" y="7200"/>
                    <a:pt x="5810" y="7200"/>
                    <a:pt x="5760" y="7200"/>
                  </a:cubicBezTo>
                  <a:cubicBezTo>
                    <a:pt x="5760" y="7200"/>
                    <a:pt x="5760" y="7200"/>
                    <a:pt x="5760" y="7200"/>
                  </a:cubicBezTo>
                  <a:cubicBezTo>
                    <a:pt x="5760" y="7200"/>
                    <a:pt x="5760" y="7200"/>
                    <a:pt x="5710" y="7200"/>
                  </a:cubicBezTo>
                  <a:cubicBezTo>
                    <a:pt x="5710" y="7200"/>
                    <a:pt x="5710" y="7200"/>
                    <a:pt x="5710" y="7200"/>
                  </a:cubicBezTo>
                  <a:cubicBezTo>
                    <a:pt x="5710" y="7200"/>
                    <a:pt x="5710" y="7200"/>
                    <a:pt x="5661" y="7200"/>
                  </a:cubicBezTo>
                  <a:cubicBezTo>
                    <a:pt x="5661" y="7200"/>
                    <a:pt x="5661" y="7200"/>
                    <a:pt x="5661" y="7200"/>
                  </a:cubicBezTo>
                  <a:cubicBezTo>
                    <a:pt x="5661" y="7200"/>
                    <a:pt x="5611" y="7200"/>
                    <a:pt x="5611" y="7200"/>
                  </a:cubicBezTo>
                  <a:cubicBezTo>
                    <a:pt x="5611" y="7200"/>
                    <a:pt x="5611" y="7200"/>
                    <a:pt x="5611" y="7200"/>
                  </a:cubicBezTo>
                  <a:cubicBezTo>
                    <a:pt x="5561" y="7200"/>
                    <a:pt x="5561" y="7200"/>
                    <a:pt x="5561" y="7200"/>
                  </a:cubicBezTo>
                  <a:cubicBezTo>
                    <a:pt x="5561" y="7200"/>
                    <a:pt x="5561" y="7200"/>
                    <a:pt x="5512" y="7200"/>
                  </a:cubicBezTo>
                  <a:cubicBezTo>
                    <a:pt x="5512" y="7200"/>
                    <a:pt x="5512" y="7303"/>
                    <a:pt x="5512" y="7303"/>
                  </a:cubicBezTo>
                  <a:cubicBezTo>
                    <a:pt x="5512" y="7303"/>
                    <a:pt x="5561" y="7303"/>
                    <a:pt x="5561" y="7303"/>
                  </a:cubicBezTo>
                  <a:cubicBezTo>
                    <a:pt x="5561" y="7303"/>
                    <a:pt x="5561" y="7303"/>
                    <a:pt x="5561" y="7303"/>
                  </a:cubicBezTo>
                  <a:cubicBezTo>
                    <a:pt x="5611" y="7303"/>
                    <a:pt x="5611" y="7303"/>
                    <a:pt x="5611" y="7303"/>
                  </a:cubicBezTo>
                  <a:cubicBezTo>
                    <a:pt x="5611" y="7303"/>
                    <a:pt x="5611" y="7303"/>
                    <a:pt x="5611" y="7303"/>
                  </a:cubicBezTo>
                  <a:cubicBezTo>
                    <a:pt x="5611" y="7303"/>
                    <a:pt x="5611" y="7406"/>
                    <a:pt x="5661" y="7406"/>
                  </a:cubicBezTo>
                  <a:cubicBezTo>
                    <a:pt x="5661" y="7406"/>
                    <a:pt x="5661" y="7406"/>
                    <a:pt x="5661" y="7406"/>
                  </a:cubicBezTo>
                  <a:cubicBezTo>
                    <a:pt x="5661" y="7406"/>
                    <a:pt x="5710" y="7406"/>
                    <a:pt x="5710" y="7406"/>
                  </a:cubicBezTo>
                  <a:cubicBezTo>
                    <a:pt x="5710" y="7406"/>
                    <a:pt x="5710" y="7406"/>
                    <a:pt x="5710" y="7406"/>
                  </a:cubicBezTo>
                  <a:cubicBezTo>
                    <a:pt x="5760" y="7406"/>
                    <a:pt x="5760" y="7509"/>
                    <a:pt x="5760" y="7509"/>
                  </a:cubicBezTo>
                  <a:cubicBezTo>
                    <a:pt x="5810" y="7509"/>
                    <a:pt x="5810" y="7509"/>
                    <a:pt x="5810" y="7509"/>
                  </a:cubicBezTo>
                  <a:cubicBezTo>
                    <a:pt x="5859" y="7509"/>
                    <a:pt x="5859" y="7406"/>
                    <a:pt x="5909" y="7406"/>
                  </a:cubicBezTo>
                  <a:cubicBezTo>
                    <a:pt x="5909" y="7406"/>
                    <a:pt x="5909" y="7406"/>
                    <a:pt x="5959" y="7406"/>
                  </a:cubicBezTo>
                  <a:cubicBezTo>
                    <a:pt x="5959" y="7406"/>
                    <a:pt x="5959" y="7406"/>
                    <a:pt x="6008" y="7406"/>
                  </a:cubicBezTo>
                  <a:cubicBezTo>
                    <a:pt x="6008" y="7406"/>
                    <a:pt x="6008" y="7509"/>
                    <a:pt x="6008" y="7509"/>
                  </a:cubicBezTo>
                  <a:cubicBezTo>
                    <a:pt x="6058" y="7509"/>
                    <a:pt x="6058" y="7509"/>
                    <a:pt x="6058" y="7406"/>
                  </a:cubicBezTo>
                  <a:cubicBezTo>
                    <a:pt x="6058" y="7406"/>
                    <a:pt x="6058" y="7406"/>
                    <a:pt x="6058" y="7406"/>
                  </a:cubicBezTo>
                  <a:cubicBezTo>
                    <a:pt x="6108" y="7406"/>
                    <a:pt x="6108" y="7303"/>
                    <a:pt x="6108" y="7303"/>
                  </a:cubicBezTo>
                  <a:cubicBezTo>
                    <a:pt x="6108" y="7303"/>
                    <a:pt x="6058" y="7303"/>
                    <a:pt x="6058" y="7303"/>
                  </a:cubicBezTo>
                  <a:cubicBezTo>
                    <a:pt x="6058" y="7303"/>
                    <a:pt x="6058" y="7200"/>
                    <a:pt x="6108" y="7200"/>
                  </a:cubicBezTo>
                  <a:cubicBezTo>
                    <a:pt x="6108" y="7200"/>
                    <a:pt x="6108" y="7200"/>
                    <a:pt x="6108" y="7200"/>
                  </a:cubicBezTo>
                  <a:cubicBezTo>
                    <a:pt x="6108" y="7200"/>
                    <a:pt x="6157" y="7200"/>
                    <a:pt x="6157" y="7200"/>
                  </a:cubicBezTo>
                  <a:cubicBezTo>
                    <a:pt x="6157" y="7200"/>
                    <a:pt x="6157" y="7200"/>
                    <a:pt x="6157" y="7097"/>
                  </a:cubicBezTo>
                  <a:cubicBezTo>
                    <a:pt x="6157" y="7097"/>
                    <a:pt x="6157" y="7097"/>
                    <a:pt x="6157" y="7097"/>
                  </a:cubicBezTo>
                  <a:cubicBezTo>
                    <a:pt x="6157" y="7097"/>
                    <a:pt x="6207" y="6994"/>
                    <a:pt x="6207" y="6994"/>
                  </a:cubicBezTo>
                  <a:cubicBezTo>
                    <a:pt x="6207" y="6994"/>
                    <a:pt x="6207" y="6994"/>
                    <a:pt x="6257" y="6994"/>
                  </a:cubicBezTo>
                  <a:cubicBezTo>
                    <a:pt x="6257" y="6994"/>
                    <a:pt x="6257" y="6891"/>
                    <a:pt x="6257" y="6891"/>
                  </a:cubicBezTo>
                  <a:cubicBezTo>
                    <a:pt x="6257" y="6891"/>
                    <a:pt x="6257" y="6789"/>
                    <a:pt x="6257" y="6789"/>
                  </a:cubicBezTo>
                  <a:cubicBezTo>
                    <a:pt x="6257" y="6789"/>
                    <a:pt x="6257" y="6789"/>
                    <a:pt x="6257" y="6686"/>
                  </a:cubicBezTo>
                  <a:cubicBezTo>
                    <a:pt x="6257" y="6686"/>
                    <a:pt x="6257" y="6686"/>
                    <a:pt x="6257" y="6686"/>
                  </a:cubicBezTo>
                  <a:cubicBezTo>
                    <a:pt x="6306" y="6686"/>
                    <a:pt x="6306" y="6686"/>
                    <a:pt x="6306" y="6583"/>
                  </a:cubicBezTo>
                  <a:cubicBezTo>
                    <a:pt x="6306" y="6583"/>
                    <a:pt x="6306" y="6583"/>
                    <a:pt x="6306" y="6583"/>
                  </a:cubicBezTo>
                  <a:cubicBezTo>
                    <a:pt x="6306" y="6480"/>
                    <a:pt x="6306" y="6480"/>
                    <a:pt x="6306" y="6480"/>
                  </a:cubicBezTo>
                  <a:cubicBezTo>
                    <a:pt x="6306" y="6480"/>
                    <a:pt x="6306" y="6377"/>
                    <a:pt x="6306" y="6377"/>
                  </a:cubicBezTo>
                  <a:cubicBezTo>
                    <a:pt x="6306" y="6377"/>
                    <a:pt x="6257" y="6377"/>
                    <a:pt x="6257" y="6274"/>
                  </a:cubicBezTo>
                  <a:cubicBezTo>
                    <a:pt x="6257" y="6274"/>
                    <a:pt x="6257" y="6274"/>
                    <a:pt x="6257" y="6274"/>
                  </a:cubicBezTo>
                  <a:cubicBezTo>
                    <a:pt x="6207" y="6171"/>
                    <a:pt x="6207" y="6171"/>
                    <a:pt x="6207" y="6171"/>
                  </a:cubicBezTo>
                  <a:cubicBezTo>
                    <a:pt x="6207" y="6171"/>
                    <a:pt x="6207" y="6069"/>
                    <a:pt x="6207" y="6069"/>
                  </a:cubicBezTo>
                  <a:cubicBezTo>
                    <a:pt x="6207" y="6069"/>
                    <a:pt x="6207" y="6069"/>
                    <a:pt x="6207" y="5966"/>
                  </a:cubicBezTo>
                  <a:cubicBezTo>
                    <a:pt x="6207" y="5966"/>
                    <a:pt x="6207" y="5966"/>
                    <a:pt x="6257" y="5966"/>
                  </a:cubicBezTo>
                  <a:cubicBezTo>
                    <a:pt x="6257" y="5966"/>
                    <a:pt x="6257" y="5966"/>
                    <a:pt x="6257" y="5966"/>
                  </a:cubicBezTo>
                  <a:cubicBezTo>
                    <a:pt x="6257" y="5966"/>
                    <a:pt x="6306" y="5966"/>
                    <a:pt x="6306" y="5966"/>
                  </a:cubicBezTo>
                  <a:cubicBezTo>
                    <a:pt x="6306" y="5863"/>
                    <a:pt x="6356" y="5863"/>
                    <a:pt x="6356" y="5863"/>
                  </a:cubicBezTo>
                  <a:cubicBezTo>
                    <a:pt x="6356" y="5863"/>
                    <a:pt x="6406" y="5863"/>
                    <a:pt x="6406" y="5863"/>
                  </a:cubicBezTo>
                  <a:cubicBezTo>
                    <a:pt x="6406" y="5863"/>
                    <a:pt x="6455" y="5863"/>
                    <a:pt x="6455" y="5863"/>
                  </a:cubicBezTo>
                  <a:cubicBezTo>
                    <a:pt x="6455" y="5863"/>
                    <a:pt x="6455" y="5863"/>
                    <a:pt x="6455" y="5863"/>
                  </a:cubicBezTo>
                  <a:cubicBezTo>
                    <a:pt x="6505" y="5966"/>
                    <a:pt x="6505" y="5966"/>
                    <a:pt x="6505" y="5966"/>
                  </a:cubicBezTo>
                  <a:cubicBezTo>
                    <a:pt x="6505" y="5966"/>
                    <a:pt x="6554" y="6069"/>
                    <a:pt x="6554" y="6069"/>
                  </a:cubicBezTo>
                  <a:cubicBezTo>
                    <a:pt x="6554" y="6069"/>
                    <a:pt x="6554" y="6069"/>
                    <a:pt x="6554" y="6069"/>
                  </a:cubicBezTo>
                  <a:cubicBezTo>
                    <a:pt x="6554" y="6069"/>
                    <a:pt x="6604" y="6069"/>
                    <a:pt x="6604" y="6171"/>
                  </a:cubicBezTo>
                  <a:cubicBezTo>
                    <a:pt x="6604" y="6171"/>
                    <a:pt x="6604" y="6171"/>
                    <a:pt x="6604" y="6171"/>
                  </a:cubicBezTo>
                  <a:cubicBezTo>
                    <a:pt x="6604" y="6171"/>
                    <a:pt x="6604" y="6274"/>
                    <a:pt x="6604" y="6274"/>
                  </a:cubicBezTo>
                  <a:cubicBezTo>
                    <a:pt x="6604" y="6274"/>
                    <a:pt x="6604" y="6377"/>
                    <a:pt x="6604" y="6377"/>
                  </a:cubicBezTo>
                  <a:cubicBezTo>
                    <a:pt x="6604" y="6377"/>
                    <a:pt x="6604" y="6377"/>
                    <a:pt x="6604" y="6480"/>
                  </a:cubicBezTo>
                  <a:cubicBezTo>
                    <a:pt x="6604" y="6480"/>
                    <a:pt x="6604" y="6480"/>
                    <a:pt x="6604" y="6480"/>
                  </a:cubicBezTo>
                  <a:cubicBezTo>
                    <a:pt x="6604" y="6480"/>
                    <a:pt x="6604" y="6480"/>
                    <a:pt x="6604" y="6480"/>
                  </a:cubicBezTo>
                  <a:cubicBezTo>
                    <a:pt x="6604" y="6583"/>
                    <a:pt x="6654" y="6583"/>
                    <a:pt x="6654" y="6583"/>
                  </a:cubicBezTo>
                  <a:cubicBezTo>
                    <a:pt x="6654" y="6583"/>
                    <a:pt x="6654" y="6583"/>
                    <a:pt x="6654" y="6583"/>
                  </a:cubicBezTo>
                  <a:cubicBezTo>
                    <a:pt x="6654" y="6583"/>
                    <a:pt x="6654" y="6686"/>
                    <a:pt x="6703" y="6686"/>
                  </a:cubicBezTo>
                  <a:cubicBezTo>
                    <a:pt x="6703" y="6686"/>
                    <a:pt x="6703" y="6686"/>
                    <a:pt x="6703" y="6686"/>
                  </a:cubicBezTo>
                  <a:cubicBezTo>
                    <a:pt x="6753" y="6686"/>
                    <a:pt x="6753" y="6686"/>
                    <a:pt x="6803" y="6686"/>
                  </a:cubicBezTo>
                  <a:cubicBezTo>
                    <a:pt x="6803" y="6686"/>
                    <a:pt x="6803" y="6686"/>
                    <a:pt x="6852" y="6686"/>
                  </a:cubicBezTo>
                  <a:cubicBezTo>
                    <a:pt x="6852" y="6686"/>
                    <a:pt x="6852" y="6686"/>
                    <a:pt x="6852" y="6686"/>
                  </a:cubicBezTo>
                  <a:cubicBezTo>
                    <a:pt x="6852" y="6583"/>
                    <a:pt x="6852" y="6583"/>
                    <a:pt x="6852" y="6583"/>
                  </a:cubicBezTo>
                  <a:cubicBezTo>
                    <a:pt x="6803" y="6583"/>
                    <a:pt x="6803" y="6583"/>
                    <a:pt x="6803" y="6583"/>
                  </a:cubicBezTo>
                  <a:cubicBezTo>
                    <a:pt x="6803" y="6583"/>
                    <a:pt x="6753" y="6583"/>
                    <a:pt x="6753" y="6583"/>
                  </a:cubicBezTo>
                  <a:cubicBezTo>
                    <a:pt x="6753" y="6583"/>
                    <a:pt x="6753" y="6583"/>
                    <a:pt x="6703" y="6583"/>
                  </a:cubicBezTo>
                  <a:cubicBezTo>
                    <a:pt x="6703" y="6583"/>
                    <a:pt x="6703" y="6583"/>
                    <a:pt x="6703" y="6480"/>
                  </a:cubicBezTo>
                  <a:cubicBezTo>
                    <a:pt x="6703" y="6480"/>
                    <a:pt x="6654" y="6480"/>
                    <a:pt x="6654" y="6480"/>
                  </a:cubicBezTo>
                  <a:cubicBezTo>
                    <a:pt x="6654" y="6480"/>
                    <a:pt x="6654" y="6480"/>
                    <a:pt x="6654" y="6480"/>
                  </a:cubicBezTo>
                  <a:cubicBezTo>
                    <a:pt x="6654" y="6377"/>
                    <a:pt x="6654" y="6377"/>
                    <a:pt x="6654" y="6377"/>
                  </a:cubicBezTo>
                  <a:cubicBezTo>
                    <a:pt x="6654" y="6274"/>
                    <a:pt x="6654" y="6274"/>
                    <a:pt x="6654" y="6274"/>
                  </a:cubicBezTo>
                  <a:cubicBezTo>
                    <a:pt x="6654" y="6274"/>
                    <a:pt x="6654" y="6274"/>
                    <a:pt x="6654" y="6274"/>
                  </a:cubicBezTo>
                  <a:cubicBezTo>
                    <a:pt x="6654" y="6171"/>
                    <a:pt x="6654" y="6171"/>
                    <a:pt x="6654" y="6171"/>
                  </a:cubicBezTo>
                  <a:cubicBezTo>
                    <a:pt x="6703" y="6171"/>
                    <a:pt x="6703" y="6171"/>
                    <a:pt x="6703" y="6171"/>
                  </a:cubicBezTo>
                  <a:cubicBezTo>
                    <a:pt x="6703" y="6171"/>
                    <a:pt x="6703" y="6171"/>
                    <a:pt x="6703" y="6171"/>
                  </a:cubicBezTo>
                  <a:cubicBezTo>
                    <a:pt x="6703" y="6069"/>
                    <a:pt x="6654" y="6069"/>
                    <a:pt x="6654" y="6069"/>
                  </a:cubicBezTo>
                  <a:cubicBezTo>
                    <a:pt x="6654" y="6069"/>
                    <a:pt x="6654" y="6069"/>
                    <a:pt x="6604" y="5966"/>
                  </a:cubicBezTo>
                  <a:cubicBezTo>
                    <a:pt x="6604" y="5966"/>
                    <a:pt x="6604" y="5966"/>
                    <a:pt x="6604" y="5863"/>
                  </a:cubicBezTo>
                  <a:cubicBezTo>
                    <a:pt x="6604" y="5863"/>
                    <a:pt x="6604" y="5863"/>
                    <a:pt x="6604" y="5863"/>
                  </a:cubicBezTo>
                  <a:cubicBezTo>
                    <a:pt x="6604" y="5863"/>
                    <a:pt x="6604" y="5863"/>
                    <a:pt x="6604" y="5863"/>
                  </a:cubicBezTo>
                  <a:cubicBezTo>
                    <a:pt x="6554" y="5863"/>
                    <a:pt x="6554" y="5863"/>
                    <a:pt x="6554" y="5863"/>
                  </a:cubicBezTo>
                  <a:cubicBezTo>
                    <a:pt x="6554" y="5863"/>
                    <a:pt x="6505" y="5863"/>
                    <a:pt x="6505" y="5863"/>
                  </a:cubicBezTo>
                  <a:cubicBezTo>
                    <a:pt x="6505" y="5863"/>
                    <a:pt x="6455" y="5760"/>
                    <a:pt x="6455" y="5760"/>
                  </a:cubicBezTo>
                  <a:cubicBezTo>
                    <a:pt x="6455" y="5760"/>
                    <a:pt x="6406" y="5760"/>
                    <a:pt x="6406" y="5760"/>
                  </a:cubicBezTo>
                  <a:cubicBezTo>
                    <a:pt x="6406" y="5657"/>
                    <a:pt x="6356" y="5657"/>
                    <a:pt x="6356" y="5657"/>
                  </a:cubicBezTo>
                  <a:cubicBezTo>
                    <a:pt x="6356" y="5657"/>
                    <a:pt x="6306" y="5760"/>
                    <a:pt x="6306" y="5760"/>
                  </a:cubicBezTo>
                  <a:cubicBezTo>
                    <a:pt x="6257" y="5760"/>
                    <a:pt x="6257" y="5760"/>
                    <a:pt x="6257" y="5760"/>
                  </a:cubicBezTo>
                  <a:cubicBezTo>
                    <a:pt x="6207" y="5760"/>
                    <a:pt x="6207" y="5863"/>
                    <a:pt x="6207" y="5863"/>
                  </a:cubicBezTo>
                  <a:cubicBezTo>
                    <a:pt x="6207" y="5863"/>
                    <a:pt x="6157" y="5760"/>
                    <a:pt x="6157" y="5760"/>
                  </a:cubicBezTo>
                  <a:cubicBezTo>
                    <a:pt x="6157" y="5760"/>
                    <a:pt x="6108" y="5760"/>
                    <a:pt x="6108" y="5760"/>
                  </a:cubicBezTo>
                  <a:cubicBezTo>
                    <a:pt x="6108" y="5760"/>
                    <a:pt x="6108" y="5760"/>
                    <a:pt x="6108" y="5760"/>
                  </a:cubicBezTo>
                  <a:cubicBezTo>
                    <a:pt x="6108" y="5760"/>
                    <a:pt x="6058" y="5657"/>
                    <a:pt x="6058" y="5657"/>
                  </a:cubicBezTo>
                  <a:cubicBezTo>
                    <a:pt x="6058" y="5657"/>
                    <a:pt x="6108" y="5657"/>
                    <a:pt x="6108" y="5657"/>
                  </a:cubicBezTo>
                  <a:cubicBezTo>
                    <a:pt x="6108" y="5554"/>
                    <a:pt x="6108" y="5554"/>
                    <a:pt x="6108" y="5554"/>
                  </a:cubicBezTo>
                  <a:cubicBezTo>
                    <a:pt x="6108" y="5554"/>
                    <a:pt x="6058" y="5451"/>
                    <a:pt x="6058" y="5451"/>
                  </a:cubicBezTo>
                  <a:cubicBezTo>
                    <a:pt x="6058" y="5451"/>
                    <a:pt x="6058" y="5451"/>
                    <a:pt x="6058" y="5451"/>
                  </a:cubicBezTo>
                  <a:cubicBezTo>
                    <a:pt x="6058" y="5451"/>
                    <a:pt x="6058" y="5349"/>
                    <a:pt x="6058" y="5349"/>
                  </a:cubicBezTo>
                  <a:cubicBezTo>
                    <a:pt x="6058" y="5349"/>
                    <a:pt x="6058" y="5349"/>
                    <a:pt x="6058" y="5349"/>
                  </a:cubicBezTo>
                  <a:cubicBezTo>
                    <a:pt x="6058" y="5349"/>
                    <a:pt x="6058" y="5246"/>
                    <a:pt x="6058" y="5246"/>
                  </a:cubicBezTo>
                  <a:cubicBezTo>
                    <a:pt x="6058" y="5246"/>
                    <a:pt x="6058" y="5246"/>
                    <a:pt x="6058" y="5143"/>
                  </a:cubicBezTo>
                  <a:cubicBezTo>
                    <a:pt x="6058" y="5143"/>
                    <a:pt x="6058" y="5143"/>
                    <a:pt x="6058" y="5143"/>
                  </a:cubicBezTo>
                  <a:cubicBezTo>
                    <a:pt x="6058" y="5143"/>
                    <a:pt x="6058" y="5040"/>
                    <a:pt x="6058" y="5040"/>
                  </a:cubicBezTo>
                  <a:cubicBezTo>
                    <a:pt x="6058" y="5040"/>
                    <a:pt x="6058" y="4937"/>
                    <a:pt x="6008" y="4937"/>
                  </a:cubicBezTo>
                  <a:cubicBezTo>
                    <a:pt x="6008" y="4937"/>
                    <a:pt x="6008" y="4937"/>
                    <a:pt x="6008" y="4834"/>
                  </a:cubicBezTo>
                  <a:cubicBezTo>
                    <a:pt x="6008" y="4834"/>
                    <a:pt x="5959" y="4834"/>
                    <a:pt x="5959" y="4834"/>
                  </a:cubicBezTo>
                  <a:cubicBezTo>
                    <a:pt x="5959" y="4731"/>
                    <a:pt x="5959" y="4731"/>
                    <a:pt x="5959" y="4731"/>
                  </a:cubicBezTo>
                  <a:cubicBezTo>
                    <a:pt x="5959" y="4629"/>
                    <a:pt x="5959" y="4629"/>
                    <a:pt x="5959" y="4629"/>
                  </a:cubicBezTo>
                  <a:cubicBezTo>
                    <a:pt x="5909" y="4629"/>
                    <a:pt x="5909" y="4526"/>
                    <a:pt x="5909" y="4526"/>
                  </a:cubicBezTo>
                  <a:cubicBezTo>
                    <a:pt x="5909" y="4526"/>
                    <a:pt x="5859" y="4526"/>
                    <a:pt x="5859" y="4423"/>
                  </a:cubicBezTo>
                  <a:cubicBezTo>
                    <a:pt x="5859" y="4423"/>
                    <a:pt x="5859" y="4320"/>
                    <a:pt x="5859" y="4320"/>
                  </a:cubicBezTo>
                  <a:cubicBezTo>
                    <a:pt x="5859" y="4217"/>
                    <a:pt x="5859" y="4217"/>
                    <a:pt x="5859" y="4217"/>
                  </a:cubicBezTo>
                  <a:cubicBezTo>
                    <a:pt x="5859" y="4114"/>
                    <a:pt x="5909" y="4114"/>
                    <a:pt x="5909" y="4114"/>
                  </a:cubicBezTo>
                  <a:cubicBezTo>
                    <a:pt x="5909" y="4114"/>
                    <a:pt x="5959" y="4114"/>
                    <a:pt x="5959" y="4114"/>
                  </a:cubicBezTo>
                  <a:cubicBezTo>
                    <a:pt x="5959" y="4114"/>
                    <a:pt x="5959" y="4114"/>
                    <a:pt x="5959" y="4114"/>
                  </a:cubicBezTo>
                  <a:cubicBezTo>
                    <a:pt x="5959" y="4114"/>
                    <a:pt x="6008" y="4011"/>
                    <a:pt x="6008" y="4011"/>
                  </a:cubicBezTo>
                  <a:cubicBezTo>
                    <a:pt x="6008" y="4011"/>
                    <a:pt x="6008" y="4011"/>
                    <a:pt x="6008" y="3909"/>
                  </a:cubicBezTo>
                  <a:cubicBezTo>
                    <a:pt x="6008" y="3909"/>
                    <a:pt x="5959" y="3909"/>
                    <a:pt x="5959" y="3909"/>
                  </a:cubicBezTo>
                  <a:cubicBezTo>
                    <a:pt x="5959" y="3909"/>
                    <a:pt x="5959" y="3806"/>
                    <a:pt x="5959" y="3806"/>
                  </a:cubicBezTo>
                  <a:cubicBezTo>
                    <a:pt x="5959" y="3806"/>
                    <a:pt x="5959" y="3806"/>
                    <a:pt x="5959" y="3703"/>
                  </a:cubicBezTo>
                  <a:cubicBezTo>
                    <a:pt x="5959" y="3703"/>
                    <a:pt x="5959" y="3703"/>
                    <a:pt x="5959" y="3703"/>
                  </a:cubicBezTo>
                  <a:cubicBezTo>
                    <a:pt x="5959" y="3703"/>
                    <a:pt x="5959" y="3703"/>
                    <a:pt x="5959" y="3600"/>
                  </a:cubicBezTo>
                  <a:cubicBezTo>
                    <a:pt x="5959" y="3600"/>
                    <a:pt x="5959" y="3600"/>
                    <a:pt x="5959" y="3600"/>
                  </a:cubicBezTo>
                  <a:cubicBezTo>
                    <a:pt x="5959" y="3600"/>
                    <a:pt x="5959" y="3600"/>
                    <a:pt x="5959" y="3600"/>
                  </a:cubicBezTo>
                  <a:cubicBezTo>
                    <a:pt x="5959" y="3600"/>
                    <a:pt x="6008" y="3600"/>
                    <a:pt x="6008" y="3600"/>
                  </a:cubicBezTo>
                  <a:cubicBezTo>
                    <a:pt x="6008" y="3600"/>
                    <a:pt x="6008" y="3600"/>
                    <a:pt x="6008" y="3703"/>
                  </a:cubicBezTo>
                  <a:cubicBezTo>
                    <a:pt x="6008" y="3703"/>
                    <a:pt x="6008" y="3703"/>
                    <a:pt x="6008" y="3703"/>
                  </a:cubicBezTo>
                  <a:cubicBezTo>
                    <a:pt x="6058" y="3703"/>
                    <a:pt x="6058" y="3703"/>
                    <a:pt x="6058" y="3703"/>
                  </a:cubicBezTo>
                  <a:cubicBezTo>
                    <a:pt x="6058" y="3703"/>
                    <a:pt x="6058" y="3806"/>
                    <a:pt x="6058" y="3806"/>
                  </a:cubicBezTo>
                  <a:cubicBezTo>
                    <a:pt x="6058" y="3806"/>
                    <a:pt x="6058" y="3806"/>
                    <a:pt x="6058" y="3909"/>
                  </a:cubicBezTo>
                  <a:cubicBezTo>
                    <a:pt x="6108" y="3909"/>
                    <a:pt x="6108" y="3909"/>
                    <a:pt x="6108" y="3909"/>
                  </a:cubicBezTo>
                  <a:cubicBezTo>
                    <a:pt x="6108" y="3909"/>
                    <a:pt x="6108" y="4011"/>
                    <a:pt x="6108" y="4011"/>
                  </a:cubicBezTo>
                  <a:cubicBezTo>
                    <a:pt x="6108" y="4011"/>
                    <a:pt x="6058" y="4011"/>
                    <a:pt x="6058" y="4114"/>
                  </a:cubicBezTo>
                  <a:cubicBezTo>
                    <a:pt x="6058" y="4114"/>
                    <a:pt x="6058" y="4114"/>
                    <a:pt x="6058" y="4114"/>
                  </a:cubicBezTo>
                  <a:cubicBezTo>
                    <a:pt x="6058" y="4114"/>
                    <a:pt x="6058" y="4217"/>
                    <a:pt x="6058" y="4217"/>
                  </a:cubicBezTo>
                  <a:cubicBezTo>
                    <a:pt x="6058" y="4217"/>
                    <a:pt x="6058" y="4217"/>
                    <a:pt x="6108" y="4217"/>
                  </a:cubicBezTo>
                  <a:cubicBezTo>
                    <a:pt x="6108" y="4217"/>
                    <a:pt x="6108" y="4320"/>
                    <a:pt x="6108" y="4320"/>
                  </a:cubicBezTo>
                  <a:cubicBezTo>
                    <a:pt x="6108" y="4320"/>
                    <a:pt x="6108" y="4320"/>
                    <a:pt x="6108" y="4320"/>
                  </a:cubicBezTo>
                  <a:cubicBezTo>
                    <a:pt x="6108" y="4423"/>
                    <a:pt x="6108" y="4423"/>
                    <a:pt x="6108" y="4423"/>
                  </a:cubicBezTo>
                  <a:cubicBezTo>
                    <a:pt x="6108" y="4423"/>
                    <a:pt x="6108" y="4423"/>
                    <a:pt x="6108" y="4526"/>
                  </a:cubicBezTo>
                  <a:cubicBezTo>
                    <a:pt x="6108" y="4526"/>
                    <a:pt x="6108" y="4526"/>
                    <a:pt x="6108" y="4526"/>
                  </a:cubicBezTo>
                  <a:cubicBezTo>
                    <a:pt x="6108" y="4526"/>
                    <a:pt x="6157" y="4526"/>
                    <a:pt x="6157" y="4526"/>
                  </a:cubicBezTo>
                  <a:cubicBezTo>
                    <a:pt x="6157" y="4423"/>
                    <a:pt x="6157" y="4423"/>
                    <a:pt x="6207" y="4423"/>
                  </a:cubicBezTo>
                  <a:cubicBezTo>
                    <a:pt x="6207" y="4423"/>
                    <a:pt x="6257" y="4526"/>
                    <a:pt x="6257" y="4526"/>
                  </a:cubicBezTo>
                  <a:cubicBezTo>
                    <a:pt x="6257" y="4526"/>
                    <a:pt x="6306" y="4526"/>
                    <a:pt x="6306" y="4526"/>
                  </a:cubicBezTo>
                  <a:cubicBezTo>
                    <a:pt x="6306" y="4526"/>
                    <a:pt x="6306" y="4526"/>
                    <a:pt x="6306" y="4526"/>
                  </a:cubicBezTo>
                  <a:cubicBezTo>
                    <a:pt x="6356" y="4526"/>
                    <a:pt x="6356" y="4526"/>
                    <a:pt x="6356" y="4526"/>
                  </a:cubicBezTo>
                  <a:cubicBezTo>
                    <a:pt x="6356" y="4526"/>
                    <a:pt x="6356" y="4526"/>
                    <a:pt x="6356" y="4526"/>
                  </a:cubicBezTo>
                  <a:cubicBezTo>
                    <a:pt x="6406" y="4526"/>
                    <a:pt x="6406" y="4526"/>
                    <a:pt x="6406" y="4526"/>
                  </a:cubicBezTo>
                  <a:cubicBezTo>
                    <a:pt x="6406" y="4526"/>
                    <a:pt x="6406" y="4526"/>
                    <a:pt x="6455" y="4526"/>
                  </a:cubicBezTo>
                  <a:cubicBezTo>
                    <a:pt x="6455" y="4526"/>
                    <a:pt x="6455" y="4629"/>
                    <a:pt x="6455" y="4629"/>
                  </a:cubicBezTo>
                  <a:cubicBezTo>
                    <a:pt x="6505" y="4629"/>
                    <a:pt x="6505" y="4629"/>
                    <a:pt x="6505" y="4629"/>
                  </a:cubicBezTo>
                  <a:cubicBezTo>
                    <a:pt x="6505" y="4629"/>
                    <a:pt x="6554" y="4629"/>
                    <a:pt x="6554" y="4629"/>
                  </a:cubicBezTo>
                  <a:cubicBezTo>
                    <a:pt x="6554" y="4629"/>
                    <a:pt x="6554" y="4629"/>
                    <a:pt x="6554" y="4629"/>
                  </a:cubicBezTo>
                  <a:cubicBezTo>
                    <a:pt x="6554" y="4629"/>
                    <a:pt x="6554" y="4526"/>
                    <a:pt x="6554" y="4526"/>
                  </a:cubicBezTo>
                  <a:cubicBezTo>
                    <a:pt x="6554" y="4526"/>
                    <a:pt x="6554" y="4526"/>
                    <a:pt x="6554" y="4526"/>
                  </a:cubicBezTo>
                  <a:cubicBezTo>
                    <a:pt x="6554" y="4526"/>
                    <a:pt x="6505" y="4526"/>
                    <a:pt x="6505" y="4526"/>
                  </a:cubicBezTo>
                  <a:cubicBezTo>
                    <a:pt x="6505" y="4526"/>
                    <a:pt x="6455" y="4526"/>
                    <a:pt x="6455" y="4526"/>
                  </a:cubicBezTo>
                  <a:cubicBezTo>
                    <a:pt x="6455" y="4526"/>
                    <a:pt x="6455" y="4526"/>
                    <a:pt x="6455" y="4423"/>
                  </a:cubicBezTo>
                  <a:cubicBezTo>
                    <a:pt x="6455" y="4423"/>
                    <a:pt x="6455" y="4423"/>
                    <a:pt x="6406" y="4423"/>
                  </a:cubicBezTo>
                  <a:cubicBezTo>
                    <a:pt x="6406" y="4423"/>
                    <a:pt x="6406" y="4320"/>
                    <a:pt x="6406" y="4320"/>
                  </a:cubicBezTo>
                  <a:cubicBezTo>
                    <a:pt x="6406" y="4320"/>
                    <a:pt x="6406" y="4320"/>
                    <a:pt x="6406" y="4423"/>
                  </a:cubicBezTo>
                  <a:cubicBezTo>
                    <a:pt x="6356" y="4423"/>
                    <a:pt x="6356" y="4423"/>
                    <a:pt x="6356" y="4423"/>
                  </a:cubicBezTo>
                  <a:cubicBezTo>
                    <a:pt x="6356" y="4423"/>
                    <a:pt x="6356" y="4423"/>
                    <a:pt x="6306" y="4423"/>
                  </a:cubicBezTo>
                  <a:cubicBezTo>
                    <a:pt x="6306" y="4423"/>
                    <a:pt x="6306" y="4423"/>
                    <a:pt x="6306" y="4320"/>
                  </a:cubicBezTo>
                  <a:cubicBezTo>
                    <a:pt x="6257" y="4320"/>
                    <a:pt x="6257" y="4320"/>
                    <a:pt x="6257" y="4320"/>
                  </a:cubicBezTo>
                  <a:cubicBezTo>
                    <a:pt x="6207" y="4320"/>
                    <a:pt x="6207" y="4217"/>
                    <a:pt x="6207" y="4217"/>
                  </a:cubicBezTo>
                  <a:cubicBezTo>
                    <a:pt x="6207" y="4217"/>
                    <a:pt x="6207" y="4217"/>
                    <a:pt x="6207" y="4114"/>
                  </a:cubicBezTo>
                  <a:cubicBezTo>
                    <a:pt x="6157" y="4114"/>
                    <a:pt x="6157" y="4114"/>
                    <a:pt x="6157" y="4114"/>
                  </a:cubicBezTo>
                  <a:cubicBezTo>
                    <a:pt x="6157" y="4011"/>
                    <a:pt x="6157" y="4011"/>
                    <a:pt x="6207" y="4011"/>
                  </a:cubicBezTo>
                  <a:cubicBezTo>
                    <a:pt x="6207" y="4011"/>
                    <a:pt x="6207" y="3909"/>
                    <a:pt x="6207" y="3909"/>
                  </a:cubicBezTo>
                  <a:cubicBezTo>
                    <a:pt x="6207" y="3909"/>
                    <a:pt x="6257" y="4011"/>
                    <a:pt x="6257" y="4011"/>
                  </a:cubicBezTo>
                  <a:cubicBezTo>
                    <a:pt x="6257" y="4011"/>
                    <a:pt x="6257" y="4011"/>
                    <a:pt x="6306" y="4011"/>
                  </a:cubicBezTo>
                  <a:cubicBezTo>
                    <a:pt x="6306" y="4114"/>
                    <a:pt x="6306" y="4114"/>
                    <a:pt x="6306" y="4114"/>
                  </a:cubicBezTo>
                  <a:cubicBezTo>
                    <a:pt x="6306" y="4114"/>
                    <a:pt x="6356" y="4114"/>
                    <a:pt x="6356" y="4217"/>
                  </a:cubicBezTo>
                  <a:cubicBezTo>
                    <a:pt x="6356" y="4217"/>
                    <a:pt x="6356" y="4217"/>
                    <a:pt x="6406" y="4114"/>
                  </a:cubicBezTo>
                  <a:cubicBezTo>
                    <a:pt x="6406" y="4114"/>
                    <a:pt x="6406" y="4114"/>
                    <a:pt x="6406" y="4114"/>
                  </a:cubicBezTo>
                  <a:cubicBezTo>
                    <a:pt x="6406" y="4114"/>
                    <a:pt x="6406" y="4011"/>
                    <a:pt x="6356" y="4011"/>
                  </a:cubicBezTo>
                  <a:cubicBezTo>
                    <a:pt x="6356" y="4011"/>
                    <a:pt x="6406" y="4011"/>
                    <a:pt x="6356" y="4011"/>
                  </a:cubicBezTo>
                  <a:cubicBezTo>
                    <a:pt x="6356" y="4011"/>
                    <a:pt x="6356" y="4011"/>
                    <a:pt x="6356" y="4011"/>
                  </a:cubicBezTo>
                  <a:cubicBezTo>
                    <a:pt x="6356" y="3909"/>
                    <a:pt x="6356" y="4011"/>
                    <a:pt x="6356" y="4011"/>
                  </a:cubicBezTo>
                  <a:cubicBezTo>
                    <a:pt x="6306" y="4011"/>
                    <a:pt x="6306" y="3909"/>
                    <a:pt x="6306" y="3909"/>
                  </a:cubicBezTo>
                  <a:cubicBezTo>
                    <a:pt x="6306" y="3909"/>
                    <a:pt x="6306" y="3909"/>
                    <a:pt x="6306" y="3909"/>
                  </a:cubicBezTo>
                  <a:cubicBezTo>
                    <a:pt x="6306" y="3909"/>
                    <a:pt x="6356" y="3909"/>
                    <a:pt x="6356" y="3909"/>
                  </a:cubicBezTo>
                  <a:cubicBezTo>
                    <a:pt x="6356" y="3909"/>
                    <a:pt x="6356" y="3806"/>
                    <a:pt x="6356" y="3806"/>
                  </a:cubicBezTo>
                  <a:cubicBezTo>
                    <a:pt x="6356" y="3806"/>
                    <a:pt x="6406" y="3806"/>
                    <a:pt x="6406" y="3806"/>
                  </a:cubicBezTo>
                  <a:cubicBezTo>
                    <a:pt x="6406" y="3806"/>
                    <a:pt x="6406" y="3806"/>
                    <a:pt x="6406" y="3806"/>
                  </a:cubicBezTo>
                  <a:cubicBezTo>
                    <a:pt x="6406" y="3806"/>
                    <a:pt x="6455" y="3806"/>
                    <a:pt x="6455" y="3806"/>
                  </a:cubicBezTo>
                  <a:cubicBezTo>
                    <a:pt x="6455" y="3806"/>
                    <a:pt x="6455" y="3806"/>
                    <a:pt x="6455" y="3806"/>
                  </a:cubicBezTo>
                  <a:cubicBezTo>
                    <a:pt x="6505" y="3806"/>
                    <a:pt x="6505" y="3806"/>
                    <a:pt x="6505" y="3806"/>
                  </a:cubicBezTo>
                  <a:cubicBezTo>
                    <a:pt x="6505" y="3806"/>
                    <a:pt x="6554" y="3806"/>
                    <a:pt x="6554" y="3806"/>
                  </a:cubicBezTo>
                  <a:cubicBezTo>
                    <a:pt x="6554" y="3806"/>
                    <a:pt x="6604" y="3806"/>
                    <a:pt x="6604" y="3909"/>
                  </a:cubicBezTo>
                  <a:cubicBezTo>
                    <a:pt x="6604" y="3909"/>
                    <a:pt x="6604" y="3909"/>
                    <a:pt x="6654" y="3909"/>
                  </a:cubicBezTo>
                  <a:cubicBezTo>
                    <a:pt x="6654" y="3909"/>
                    <a:pt x="6654" y="3909"/>
                    <a:pt x="6654" y="4011"/>
                  </a:cubicBezTo>
                  <a:cubicBezTo>
                    <a:pt x="6703" y="4011"/>
                    <a:pt x="6703" y="4011"/>
                    <a:pt x="6703" y="4011"/>
                  </a:cubicBezTo>
                  <a:cubicBezTo>
                    <a:pt x="6703" y="4011"/>
                    <a:pt x="6753" y="4011"/>
                    <a:pt x="6753" y="4011"/>
                  </a:cubicBezTo>
                  <a:cubicBezTo>
                    <a:pt x="6753" y="4011"/>
                    <a:pt x="6753" y="4114"/>
                    <a:pt x="6803" y="4114"/>
                  </a:cubicBezTo>
                  <a:cubicBezTo>
                    <a:pt x="6803" y="4114"/>
                    <a:pt x="6852" y="4114"/>
                    <a:pt x="6852" y="4114"/>
                  </a:cubicBezTo>
                  <a:cubicBezTo>
                    <a:pt x="6852" y="4114"/>
                    <a:pt x="6852" y="4114"/>
                    <a:pt x="6902" y="4011"/>
                  </a:cubicBezTo>
                  <a:cubicBezTo>
                    <a:pt x="6902" y="4011"/>
                    <a:pt x="6902" y="4011"/>
                    <a:pt x="6902" y="4011"/>
                  </a:cubicBezTo>
                  <a:cubicBezTo>
                    <a:pt x="6952" y="4011"/>
                    <a:pt x="6952" y="4011"/>
                    <a:pt x="6952" y="4114"/>
                  </a:cubicBezTo>
                  <a:cubicBezTo>
                    <a:pt x="6952" y="4114"/>
                    <a:pt x="6952" y="4114"/>
                    <a:pt x="6952" y="4114"/>
                  </a:cubicBezTo>
                  <a:cubicBezTo>
                    <a:pt x="7001" y="4114"/>
                    <a:pt x="6952" y="4217"/>
                    <a:pt x="6952" y="4217"/>
                  </a:cubicBezTo>
                  <a:cubicBezTo>
                    <a:pt x="7001" y="4217"/>
                    <a:pt x="7001" y="4217"/>
                    <a:pt x="7001" y="4217"/>
                  </a:cubicBezTo>
                  <a:cubicBezTo>
                    <a:pt x="7001" y="4320"/>
                    <a:pt x="7001" y="4320"/>
                    <a:pt x="6952" y="4320"/>
                  </a:cubicBezTo>
                  <a:cubicBezTo>
                    <a:pt x="6952" y="4320"/>
                    <a:pt x="6952" y="4320"/>
                    <a:pt x="6952" y="4320"/>
                  </a:cubicBezTo>
                  <a:cubicBezTo>
                    <a:pt x="6952" y="4320"/>
                    <a:pt x="6902" y="4320"/>
                    <a:pt x="6902" y="4320"/>
                  </a:cubicBezTo>
                  <a:cubicBezTo>
                    <a:pt x="6902" y="4423"/>
                    <a:pt x="6902" y="4423"/>
                    <a:pt x="6902" y="4423"/>
                  </a:cubicBezTo>
                  <a:cubicBezTo>
                    <a:pt x="6952" y="4423"/>
                    <a:pt x="6952" y="4423"/>
                    <a:pt x="6952" y="4526"/>
                  </a:cubicBezTo>
                  <a:cubicBezTo>
                    <a:pt x="6952" y="4526"/>
                    <a:pt x="6952" y="4526"/>
                    <a:pt x="6952" y="4629"/>
                  </a:cubicBezTo>
                  <a:cubicBezTo>
                    <a:pt x="6952" y="4629"/>
                    <a:pt x="7001" y="4629"/>
                    <a:pt x="7001" y="4629"/>
                  </a:cubicBezTo>
                  <a:cubicBezTo>
                    <a:pt x="7001" y="4629"/>
                    <a:pt x="7001" y="4731"/>
                    <a:pt x="7001" y="4629"/>
                  </a:cubicBezTo>
                  <a:cubicBezTo>
                    <a:pt x="7001" y="4629"/>
                    <a:pt x="7001" y="4629"/>
                    <a:pt x="7001" y="4629"/>
                  </a:cubicBezTo>
                  <a:cubicBezTo>
                    <a:pt x="7001" y="4629"/>
                    <a:pt x="7001" y="4629"/>
                    <a:pt x="7001" y="4526"/>
                  </a:cubicBezTo>
                  <a:cubicBezTo>
                    <a:pt x="7001" y="4526"/>
                    <a:pt x="7001" y="4526"/>
                    <a:pt x="7001" y="4526"/>
                  </a:cubicBezTo>
                  <a:cubicBezTo>
                    <a:pt x="7051" y="4526"/>
                    <a:pt x="7051" y="4629"/>
                    <a:pt x="7051" y="4629"/>
                  </a:cubicBezTo>
                  <a:cubicBezTo>
                    <a:pt x="7051" y="4629"/>
                    <a:pt x="7051" y="4629"/>
                    <a:pt x="7101" y="4629"/>
                  </a:cubicBezTo>
                  <a:cubicBezTo>
                    <a:pt x="7101" y="4629"/>
                    <a:pt x="7101" y="4731"/>
                    <a:pt x="7101" y="4731"/>
                  </a:cubicBezTo>
                  <a:cubicBezTo>
                    <a:pt x="7150" y="4731"/>
                    <a:pt x="7150" y="4731"/>
                    <a:pt x="7150" y="4731"/>
                  </a:cubicBezTo>
                  <a:cubicBezTo>
                    <a:pt x="7150" y="4834"/>
                    <a:pt x="7150" y="4834"/>
                    <a:pt x="7150" y="4834"/>
                  </a:cubicBezTo>
                  <a:cubicBezTo>
                    <a:pt x="7150" y="4834"/>
                    <a:pt x="7150" y="4834"/>
                    <a:pt x="7150" y="4834"/>
                  </a:cubicBezTo>
                  <a:cubicBezTo>
                    <a:pt x="7150" y="4937"/>
                    <a:pt x="7150" y="4834"/>
                    <a:pt x="7150" y="4834"/>
                  </a:cubicBezTo>
                  <a:cubicBezTo>
                    <a:pt x="7150" y="4834"/>
                    <a:pt x="7101" y="4834"/>
                    <a:pt x="7101" y="4834"/>
                  </a:cubicBezTo>
                  <a:cubicBezTo>
                    <a:pt x="7101" y="4834"/>
                    <a:pt x="7101" y="4937"/>
                    <a:pt x="7101" y="4937"/>
                  </a:cubicBezTo>
                  <a:cubicBezTo>
                    <a:pt x="7101" y="4937"/>
                    <a:pt x="7101" y="5040"/>
                    <a:pt x="7101" y="5040"/>
                  </a:cubicBezTo>
                  <a:cubicBezTo>
                    <a:pt x="7101" y="5040"/>
                    <a:pt x="7150" y="5040"/>
                    <a:pt x="7150" y="5040"/>
                  </a:cubicBezTo>
                  <a:cubicBezTo>
                    <a:pt x="7150" y="5040"/>
                    <a:pt x="7150" y="5040"/>
                    <a:pt x="7150" y="5040"/>
                  </a:cubicBezTo>
                  <a:cubicBezTo>
                    <a:pt x="7150" y="5040"/>
                    <a:pt x="7200" y="5040"/>
                    <a:pt x="7200" y="5143"/>
                  </a:cubicBezTo>
                  <a:cubicBezTo>
                    <a:pt x="7200" y="5143"/>
                    <a:pt x="7200" y="5143"/>
                    <a:pt x="7200" y="5143"/>
                  </a:cubicBezTo>
                  <a:cubicBezTo>
                    <a:pt x="7200" y="5143"/>
                    <a:pt x="7250" y="5246"/>
                    <a:pt x="7250" y="5246"/>
                  </a:cubicBezTo>
                  <a:cubicBezTo>
                    <a:pt x="7250" y="5246"/>
                    <a:pt x="7250" y="5246"/>
                    <a:pt x="7299" y="5246"/>
                  </a:cubicBezTo>
                  <a:cubicBezTo>
                    <a:pt x="7299" y="5246"/>
                    <a:pt x="7299" y="5246"/>
                    <a:pt x="7299" y="5246"/>
                  </a:cubicBezTo>
                  <a:cubicBezTo>
                    <a:pt x="7299" y="5246"/>
                    <a:pt x="7299" y="5246"/>
                    <a:pt x="7349" y="5246"/>
                  </a:cubicBezTo>
                  <a:cubicBezTo>
                    <a:pt x="7349" y="5349"/>
                    <a:pt x="7349" y="5349"/>
                    <a:pt x="7349" y="5349"/>
                  </a:cubicBezTo>
                  <a:cubicBezTo>
                    <a:pt x="7349" y="5349"/>
                    <a:pt x="7349" y="5349"/>
                    <a:pt x="7349" y="5349"/>
                  </a:cubicBezTo>
                  <a:cubicBezTo>
                    <a:pt x="7399" y="5349"/>
                    <a:pt x="7399" y="5246"/>
                    <a:pt x="7399" y="5246"/>
                  </a:cubicBezTo>
                  <a:cubicBezTo>
                    <a:pt x="7399" y="5246"/>
                    <a:pt x="7349" y="5246"/>
                    <a:pt x="7349" y="5246"/>
                  </a:cubicBezTo>
                  <a:cubicBezTo>
                    <a:pt x="7349" y="5246"/>
                    <a:pt x="7349" y="5246"/>
                    <a:pt x="7299" y="5143"/>
                  </a:cubicBezTo>
                  <a:cubicBezTo>
                    <a:pt x="7299" y="5143"/>
                    <a:pt x="7299" y="5143"/>
                    <a:pt x="7299" y="5143"/>
                  </a:cubicBezTo>
                  <a:cubicBezTo>
                    <a:pt x="7299" y="5143"/>
                    <a:pt x="7250" y="5143"/>
                    <a:pt x="7250" y="5143"/>
                  </a:cubicBezTo>
                  <a:cubicBezTo>
                    <a:pt x="7250" y="5143"/>
                    <a:pt x="7250" y="5143"/>
                    <a:pt x="7250" y="5143"/>
                  </a:cubicBezTo>
                  <a:cubicBezTo>
                    <a:pt x="7250" y="5040"/>
                    <a:pt x="7250" y="5040"/>
                    <a:pt x="7250" y="5040"/>
                  </a:cubicBezTo>
                  <a:cubicBezTo>
                    <a:pt x="7200" y="5040"/>
                    <a:pt x="7200" y="5040"/>
                    <a:pt x="7200" y="5040"/>
                  </a:cubicBezTo>
                  <a:cubicBezTo>
                    <a:pt x="7200" y="5040"/>
                    <a:pt x="7200" y="5040"/>
                    <a:pt x="7150" y="5040"/>
                  </a:cubicBezTo>
                  <a:cubicBezTo>
                    <a:pt x="7150" y="4937"/>
                    <a:pt x="7150" y="4937"/>
                    <a:pt x="7150" y="4937"/>
                  </a:cubicBezTo>
                  <a:cubicBezTo>
                    <a:pt x="7150" y="4937"/>
                    <a:pt x="7200" y="4937"/>
                    <a:pt x="7200" y="4937"/>
                  </a:cubicBezTo>
                  <a:cubicBezTo>
                    <a:pt x="7200" y="4937"/>
                    <a:pt x="7200" y="4834"/>
                    <a:pt x="7200" y="4834"/>
                  </a:cubicBezTo>
                  <a:cubicBezTo>
                    <a:pt x="7200" y="4834"/>
                    <a:pt x="7200" y="4834"/>
                    <a:pt x="7200" y="4834"/>
                  </a:cubicBezTo>
                  <a:cubicBezTo>
                    <a:pt x="7200" y="4731"/>
                    <a:pt x="7200" y="4731"/>
                    <a:pt x="7150" y="4731"/>
                  </a:cubicBezTo>
                  <a:cubicBezTo>
                    <a:pt x="7150" y="4731"/>
                    <a:pt x="7150" y="4731"/>
                    <a:pt x="7150" y="4629"/>
                  </a:cubicBezTo>
                  <a:cubicBezTo>
                    <a:pt x="7150" y="4629"/>
                    <a:pt x="7150" y="4629"/>
                    <a:pt x="7150" y="4629"/>
                  </a:cubicBezTo>
                  <a:cubicBezTo>
                    <a:pt x="7150" y="4526"/>
                    <a:pt x="7101" y="4526"/>
                    <a:pt x="7101" y="4423"/>
                  </a:cubicBezTo>
                  <a:cubicBezTo>
                    <a:pt x="7051" y="4423"/>
                    <a:pt x="7051" y="4423"/>
                    <a:pt x="7051" y="4423"/>
                  </a:cubicBezTo>
                  <a:cubicBezTo>
                    <a:pt x="7051" y="4423"/>
                    <a:pt x="7051" y="4423"/>
                    <a:pt x="7051" y="4320"/>
                  </a:cubicBezTo>
                  <a:cubicBezTo>
                    <a:pt x="7051" y="4320"/>
                    <a:pt x="7051" y="4320"/>
                    <a:pt x="7051" y="4320"/>
                  </a:cubicBezTo>
                  <a:cubicBezTo>
                    <a:pt x="7051" y="4320"/>
                    <a:pt x="7051" y="4217"/>
                    <a:pt x="7051" y="4217"/>
                  </a:cubicBezTo>
                  <a:cubicBezTo>
                    <a:pt x="7051" y="4217"/>
                    <a:pt x="7051" y="4217"/>
                    <a:pt x="7051" y="4114"/>
                  </a:cubicBezTo>
                  <a:cubicBezTo>
                    <a:pt x="7051" y="4114"/>
                    <a:pt x="7051" y="4114"/>
                    <a:pt x="7051" y="4114"/>
                  </a:cubicBezTo>
                  <a:cubicBezTo>
                    <a:pt x="7051" y="4114"/>
                    <a:pt x="7051" y="4011"/>
                    <a:pt x="7051" y="4011"/>
                  </a:cubicBezTo>
                  <a:cubicBezTo>
                    <a:pt x="7001" y="4011"/>
                    <a:pt x="7001" y="4011"/>
                    <a:pt x="7001" y="4011"/>
                  </a:cubicBezTo>
                  <a:cubicBezTo>
                    <a:pt x="7001" y="4011"/>
                    <a:pt x="6952" y="3909"/>
                    <a:pt x="6952" y="3909"/>
                  </a:cubicBezTo>
                  <a:cubicBezTo>
                    <a:pt x="6952" y="3909"/>
                    <a:pt x="6952" y="3909"/>
                    <a:pt x="6902" y="3909"/>
                  </a:cubicBezTo>
                  <a:cubicBezTo>
                    <a:pt x="6902" y="3909"/>
                    <a:pt x="6902" y="3909"/>
                    <a:pt x="6852" y="3909"/>
                  </a:cubicBezTo>
                  <a:cubicBezTo>
                    <a:pt x="6852" y="3909"/>
                    <a:pt x="6852" y="3909"/>
                    <a:pt x="6852" y="3909"/>
                  </a:cubicBezTo>
                  <a:cubicBezTo>
                    <a:pt x="6803" y="3909"/>
                    <a:pt x="6803" y="3806"/>
                    <a:pt x="6803" y="3806"/>
                  </a:cubicBezTo>
                  <a:cubicBezTo>
                    <a:pt x="6803" y="3806"/>
                    <a:pt x="6803" y="3806"/>
                    <a:pt x="6753" y="3703"/>
                  </a:cubicBezTo>
                  <a:cubicBezTo>
                    <a:pt x="6753" y="3703"/>
                    <a:pt x="6753" y="3703"/>
                    <a:pt x="6753" y="3703"/>
                  </a:cubicBezTo>
                  <a:cubicBezTo>
                    <a:pt x="6753" y="3703"/>
                    <a:pt x="6703" y="3703"/>
                    <a:pt x="6703" y="3703"/>
                  </a:cubicBezTo>
                  <a:cubicBezTo>
                    <a:pt x="6703" y="3703"/>
                    <a:pt x="6654" y="3703"/>
                    <a:pt x="6654" y="3703"/>
                  </a:cubicBezTo>
                  <a:cubicBezTo>
                    <a:pt x="6654" y="3703"/>
                    <a:pt x="6654" y="3703"/>
                    <a:pt x="6654" y="3703"/>
                  </a:cubicBezTo>
                  <a:cubicBezTo>
                    <a:pt x="6604" y="3600"/>
                    <a:pt x="6604" y="3600"/>
                    <a:pt x="6604" y="3600"/>
                  </a:cubicBezTo>
                  <a:cubicBezTo>
                    <a:pt x="6604" y="3497"/>
                    <a:pt x="6604" y="3497"/>
                    <a:pt x="6604" y="3497"/>
                  </a:cubicBezTo>
                  <a:cubicBezTo>
                    <a:pt x="6604" y="3497"/>
                    <a:pt x="6604" y="3394"/>
                    <a:pt x="6554" y="3394"/>
                  </a:cubicBezTo>
                  <a:cubicBezTo>
                    <a:pt x="6554" y="3394"/>
                    <a:pt x="6554" y="3291"/>
                    <a:pt x="6554" y="3291"/>
                  </a:cubicBezTo>
                  <a:cubicBezTo>
                    <a:pt x="6554" y="3291"/>
                    <a:pt x="6554" y="3189"/>
                    <a:pt x="6554" y="3189"/>
                  </a:cubicBezTo>
                  <a:cubicBezTo>
                    <a:pt x="6554" y="3189"/>
                    <a:pt x="6554" y="3086"/>
                    <a:pt x="6554" y="3086"/>
                  </a:cubicBezTo>
                  <a:cubicBezTo>
                    <a:pt x="6554" y="3086"/>
                    <a:pt x="6554" y="2983"/>
                    <a:pt x="6554" y="2983"/>
                  </a:cubicBezTo>
                  <a:cubicBezTo>
                    <a:pt x="6554" y="2983"/>
                    <a:pt x="6554" y="2983"/>
                    <a:pt x="6554" y="2983"/>
                  </a:cubicBezTo>
                  <a:cubicBezTo>
                    <a:pt x="6604" y="2983"/>
                    <a:pt x="6604" y="2983"/>
                    <a:pt x="6604" y="2983"/>
                  </a:cubicBezTo>
                  <a:cubicBezTo>
                    <a:pt x="6604" y="2983"/>
                    <a:pt x="6654" y="2983"/>
                    <a:pt x="6654" y="2983"/>
                  </a:cubicBezTo>
                  <a:cubicBezTo>
                    <a:pt x="6703" y="2983"/>
                    <a:pt x="6703" y="2983"/>
                    <a:pt x="6703" y="2983"/>
                  </a:cubicBezTo>
                  <a:cubicBezTo>
                    <a:pt x="6753" y="2983"/>
                    <a:pt x="6803" y="2983"/>
                    <a:pt x="6803" y="2983"/>
                  </a:cubicBezTo>
                  <a:cubicBezTo>
                    <a:pt x="6803" y="2983"/>
                    <a:pt x="6852" y="2880"/>
                    <a:pt x="6902" y="2880"/>
                  </a:cubicBezTo>
                  <a:cubicBezTo>
                    <a:pt x="6902" y="2880"/>
                    <a:pt x="6902" y="2880"/>
                    <a:pt x="6902" y="2880"/>
                  </a:cubicBezTo>
                  <a:cubicBezTo>
                    <a:pt x="6952" y="2880"/>
                    <a:pt x="6952" y="2880"/>
                    <a:pt x="6952" y="2880"/>
                  </a:cubicBezTo>
                  <a:cubicBezTo>
                    <a:pt x="7001" y="2880"/>
                    <a:pt x="7001" y="2880"/>
                    <a:pt x="7001" y="2880"/>
                  </a:cubicBezTo>
                  <a:cubicBezTo>
                    <a:pt x="7001" y="2880"/>
                    <a:pt x="7051" y="2880"/>
                    <a:pt x="7051" y="2880"/>
                  </a:cubicBezTo>
                  <a:cubicBezTo>
                    <a:pt x="7051" y="2880"/>
                    <a:pt x="7101" y="2777"/>
                    <a:pt x="7101" y="2777"/>
                  </a:cubicBezTo>
                  <a:cubicBezTo>
                    <a:pt x="7101" y="2777"/>
                    <a:pt x="7150" y="2777"/>
                    <a:pt x="7150" y="2777"/>
                  </a:cubicBezTo>
                  <a:cubicBezTo>
                    <a:pt x="7150" y="2777"/>
                    <a:pt x="7200" y="2777"/>
                    <a:pt x="7200" y="2777"/>
                  </a:cubicBezTo>
                  <a:cubicBezTo>
                    <a:pt x="7200" y="2777"/>
                    <a:pt x="7250" y="2777"/>
                    <a:pt x="7250" y="2777"/>
                  </a:cubicBezTo>
                  <a:cubicBezTo>
                    <a:pt x="7250" y="2777"/>
                    <a:pt x="7250" y="2777"/>
                    <a:pt x="7250" y="2674"/>
                  </a:cubicBezTo>
                  <a:cubicBezTo>
                    <a:pt x="7250" y="2674"/>
                    <a:pt x="7250" y="2674"/>
                    <a:pt x="7200" y="2674"/>
                  </a:cubicBezTo>
                  <a:cubicBezTo>
                    <a:pt x="7200" y="2674"/>
                    <a:pt x="7200" y="2674"/>
                    <a:pt x="7200" y="2674"/>
                  </a:cubicBezTo>
                  <a:cubicBezTo>
                    <a:pt x="7200" y="2674"/>
                    <a:pt x="7200" y="2674"/>
                    <a:pt x="7200" y="2674"/>
                  </a:cubicBezTo>
                  <a:cubicBezTo>
                    <a:pt x="7150" y="2674"/>
                    <a:pt x="7150" y="2571"/>
                    <a:pt x="7150" y="2571"/>
                  </a:cubicBezTo>
                  <a:cubicBezTo>
                    <a:pt x="7150" y="2571"/>
                    <a:pt x="7150" y="2571"/>
                    <a:pt x="7150" y="2571"/>
                  </a:cubicBezTo>
                  <a:cubicBezTo>
                    <a:pt x="7150" y="2571"/>
                    <a:pt x="7101" y="2571"/>
                    <a:pt x="7101" y="2571"/>
                  </a:cubicBezTo>
                  <a:cubicBezTo>
                    <a:pt x="7101" y="2469"/>
                    <a:pt x="7101" y="2571"/>
                    <a:pt x="7101" y="2571"/>
                  </a:cubicBezTo>
                  <a:cubicBezTo>
                    <a:pt x="7101" y="2469"/>
                    <a:pt x="7051" y="2469"/>
                    <a:pt x="7051" y="2469"/>
                  </a:cubicBezTo>
                  <a:cubicBezTo>
                    <a:pt x="7051" y="2469"/>
                    <a:pt x="7051" y="2469"/>
                    <a:pt x="7051" y="2469"/>
                  </a:cubicBezTo>
                  <a:cubicBezTo>
                    <a:pt x="7051" y="2366"/>
                    <a:pt x="7051" y="2366"/>
                    <a:pt x="7051" y="2366"/>
                  </a:cubicBezTo>
                  <a:cubicBezTo>
                    <a:pt x="7051" y="2366"/>
                    <a:pt x="7101" y="2469"/>
                    <a:pt x="7101" y="2469"/>
                  </a:cubicBezTo>
                  <a:cubicBezTo>
                    <a:pt x="7101" y="2469"/>
                    <a:pt x="7101" y="2469"/>
                    <a:pt x="7101" y="2469"/>
                  </a:cubicBezTo>
                  <a:cubicBezTo>
                    <a:pt x="7101" y="2469"/>
                    <a:pt x="7150" y="2469"/>
                    <a:pt x="7150" y="2469"/>
                  </a:cubicBezTo>
                  <a:cubicBezTo>
                    <a:pt x="7150" y="2469"/>
                    <a:pt x="7150" y="2366"/>
                    <a:pt x="7150" y="2366"/>
                  </a:cubicBezTo>
                  <a:cubicBezTo>
                    <a:pt x="7150" y="2366"/>
                    <a:pt x="7101" y="2366"/>
                    <a:pt x="7101" y="2366"/>
                  </a:cubicBezTo>
                  <a:cubicBezTo>
                    <a:pt x="7101" y="2366"/>
                    <a:pt x="7101" y="2366"/>
                    <a:pt x="7051" y="2366"/>
                  </a:cubicBezTo>
                  <a:cubicBezTo>
                    <a:pt x="7051" y="2366"/>
                    <a:pt x="7051" y="2366"/>
                    <a:pt x="7051" y="2263"/>
                  </a:cubicBezTo>
                  <a:cubicBezTo>
                    <a:pt x="7051" y="2263"/>
                    <a:pt x="7051" y="2263"/>
                    <a:pt x="7001" y="2263"/>
                  </a:cubicBezTo>
                  <a:cubicBezTo>
                    <a:pt x="7001" y="2263"/>
                    <a:pt x="7001" y="2263"/>
                    <a:pt x="7001" y="2263"/>
                  </a:cubicBezTo>
                  <a:cubicBezTo>
                    <a:pt x="7001" y="2263"/>
                    <a:pt x="7001" y="2263"/>
                    <a:pt x="7001" y="2263"/>
                  </a:cubicBezTo>
                  <a:cubicBezTo>
                    <a:pt x="7001" y="2160"/>
                    <a:pt x="7001" y="2160"/>
                    <a:pt x="7001" y="2160"/>
                  </a:cubicBezTo>
                  <a:cubicBezTo>
                    <a:pt x="7001" y="2160"/>
                    <a:pt x="7001" y="2160"/>
                    <a:pt x="7001" y="2160"/>
                  </a:cubicBezTo>
                  <a:cubicBezTo>
                    <a:pt x="7001" y="2160"/>
                    <a:pt x="7051" y="2160"/>
                    <a:pt x="7051" y="2263"/>
                  </a:cubicBezTo>
                  <a:cubicBezTo>
                    <a:pt x="7051" y="2263"/>
                    <a:pt x="7051" y="2263"/>
                    <a:pt x="7051" y="2263"/>
                  </a:cubicBezTo>
                  <a:cubicBezTo>
                    <a:pt x="7051" y="2263"/>
                    <a:pt x="7101" y="2263"/>
                    <a:pt x="7101" y="2263"/>
                  </a:cubicBezTo>
                  <a:cubicBezTo>
                    <a:pt x="7101" y="2263"/>
                    <a:pt x="7101" y="2263"/>
                    <a:pt x="7101" y="2263"/>
                  </a:cubicBezTo>
                  <a:cubicBezTo>
                    <a:pt x="7101" y="2263"/>
                    <a:pt x="7101" y="2160"/>
                    <a:pt x="7101" y="2160"/>
                  </a:cubicBezTo>
                  <a:cubicBezTo>
                    <a:pt x="7101" y="2160"/>
                    <a:pt x="7101" y="2160"/>
                    <a:pt x="7101" y="2160"/>
                  </a:cubicBezTo>
                  <a:cubicBezTo>
                    <a:pt x="7101" y="2160"/>
                    <a:pt x="7101" y="2057"/>
                    <a:pt x="7150" y="2057"/>
                  </a:cubicBezTo>
                  <a:cubicBezTo>
                    <a:pt x="7150" y="2057"/>
                    <a:pt x="7150" y="2057"/>
                    <a:pt x="7150" y="2057"/>
                  </a:cubicBezTo>
                  <a:cubicBezTo>
                    <a:pt x="7150" y="2057"/>
                    <a:pt x="7150" y="2057"/>
                    <a:pt x="7150" y="2057"/>
                  </a:cubicBezTo>
                  <a:cubicBezTo>
                    <a:pt x="7150" y="2057"/>
                    <a:pt x="7101" y="2057"/>
                    <a:pt x="7101" y="2057"/>
                  </a:cubicBezTo>
                  <a:cubicBezTo>
                    <a:pt x="7101" y="2057"/>
                    <a:pt x="7101" y="2057"/>
                    <a:pt x="7101" y="2057"/>
                  </a:cubicBezTo>
                  <a:cubicBezTo>
                    <a:pt x="7101" y="2057"/>
                    <a:pt x="7101" y="1954"/>
                    <a:pt x="7101" y="1954"/>
                  </a:cubicBezTo>
                  <a:cubicBezTo>
                    <a:pt x="7101" y="1954"/>
                    <a:pt x="7101" y="1954"/>
                    <a:pt x="7101" y="1954"/>
                  </a:cubicBezTo>
                  <a:cubicBezTo>
                    <a:pt x="7101" y="1954"/>
                    <a:pt x="7101" y="1954"/>
                    <a:pt x="7101" y="1954"/>
                  </a:cubicBezTo>
                  <a:cubicBezTo>
                    <a:pt x="7101" y="1954"/>
                    <a:pt x="7150" y="1954"/>
                    <a:pt x="7150" y="1954"/>
                  </a:cubicBezTo>
                  <a:cubicBezTo>
                    <a:pt x="7150" y="1954"/>
                    <a:pt x="7150" y="1954"/>
                    <a:pt x="7150" y="1954"/>
                  </a:cubicBezTo>
                  <a:cubicBezTo>
                    <a:pt x="7150" y="1954"/>
                    <a:pt x="7200" y="1954"/>
                    <a:pt x="7200" y="1954"/>
                  </a:cubicBezTo>
                  <a:cubicBezTo>
                    <a:pt x="7200" y="1954"/>
                    <a:pt x="7200" y="1851"/>
                    <a:pt x="7200" y="1851"/>
                  </a:cubicBezTo>
                  <a:cubicBezTo>
                    <a:pt x="7200" y="1851"/>
                    <a:pt x="7200" y="1749"/>
                    <a:pt x="7200" y="1749"/>
                  </a:cubicBezTo>
                  <a:cubicBezTo>
                    <a:pt x="7250" y="1749"/>
                    <a:pt x="7250" y="1749"/>
                    <a:pt x="7250" y="1749"/>
                  </a:cubicBezTo>
                  <a:cubicBezTo>
                    <a:pt x="7250" y="1749"/>
                    <a:pt x="7299" y="1646"/>
                    <a:pt x="7299" y="1646"/>
                  </a:cubicBezTo>
                  <a:cubicBezTo>
                    <a:pt x="7299" y="1646"/>
                    <a:pt x="7299" y="1646"/>
                    <a:pt x="7349" y="1646"/>
                  </a:cubicBezTo>
                  <a:cubicBezTo>
                    <a:pt x="7349" y="1646"/>
                    <a:pt x="7349" y="1646"/>
                    <a:pt x="7349" y="1543"/>
                  </a:cubicBezTo>
                  <a:cubicBezTo>
                    <a:pt x="7349" y="1543"/>
                    <a:pt x="7399" y="1543"/>
                    <a:pt x="7399" y="1543"/>
                  </a:cubicBezTo>
                  <a:cubicBezTo>
                    <a:pt x="7399" y="1543"/>
                    <a:pt x="7448" y="1543"/>
                    <a:pt x="7448" y="1543"/>
                  </a:cubicBezTo>
                  <a:cubicBezTo>
                    <a:pt x="7448" y="1543"/>
                    <a:pt x="7448" y="1543"/>
                    <a:pt x="7498" y="1440"/>
                  </a:cubicBezTo>
                  <a:cubicBezTo>
                    <a:pt x="7498" y="1440"/>
                    <a:pt x="7498" y="1440"/>
                    <a:pt x="7548" y="1440"/>
                  </a:cubicBezTo>
                  <a:cubicBezTo>
                    <a:pt x="7548" y="1440"/>
                    <a:pt x="7548" y="1543"/>
                    <a:pt x="7548" y="1543"/>
                  </a:cubicBezTo>
                  <a:cubicBezTo>
                    <a:pt x="7597" y="1543"/>
                    <a:pt x="7597" y="1440"/>
                    <a:pt x="7597" y="1440"/>
                  </a:cubicBezTo>
                  <a:cubicBezTo>
                    <a:pt x="7647" y="1440"/>
                    <a:pt x="7697" y="1440"/>
                    <a:pt x="7697" y="1440"/>
                  </a:cubicBezTo>
                  <a:cubicBezTo>
                    <a:pt x="7697" y="1440"/>
                    <a:pt x="7697" y="1440"/>
                    <a:pt x="7697" y="1440"/>
                  </a:cubicBezTo>
                  <a:cubicBezTo>
                    <a:pt x="7697" y="1440"/>
                    <a:pt x="7697" y="1337"/>
                    <a:pt x="7697" y="1337"/>
                  </a:cubicBezTo>
                  <a:cubicBezTo>
                    <a:pt x="7697" y="1337"/>
                    <a:pt x="7697" y="1337"/>
                    <a:pt x="7697" y="1337"/>
                  </a:cubicBezTo>
                  <a:cubicBezTo>
                    <a:pt x="7697" y="1337"/>
                    <a:pt x="7647" y="1440"/>
                    <a:pt x="7647" y="1440"/>
                  </a:cubicBezTo>
                  <a:cubicBezTo>
                    <a:pt x="7647" y="1440"/>
                    <a:pt x="7597" y="1440"/>
                    <a:pt x="7597" y="1337"/>
                  </a:cubicBezTo>
                  <a:cubicBezTo>
                    <a:pt x="7597" y="1337"/>
                    <a:pt x="7597" y="1337"/>
                    <a:pt x="7597" y="1337"/>
                  </a:cubicBezTo>
                  <a:cubicBezTo>
                    <a:pt x="7597" y="1337"/>
                    <a:pt x="7597" y="1337"/>
                    <a:pt x="7597" y="1337"/>
                  </a:cubicBezTo>
                  <a:cubicBezTo>
                    <a:pt x="7597" y="1234"/>
                    <a:pt x="7597" y="1234"/>
                    <a:pt x="7597" y="1234"/>
                  </a:cubicBezTo>
                  <a:cubicBezTo>
                    <a:pt x="7597" y="1234"/>
                    <a:pt x="7597" y="1234"/>
                    <a:pt x="7597" y="1234"/>
                  </a:cubicBezTo>
                  <a:cubicBezTo>
                    <a:pt x="7597" y="1234"/>
                    <a:pt x="7597" y="1234"/>
                    <a:pt x="7597" y="1131"/>
                  </a:cubicBezTo>
                  <a:cubicBezTo>
                    <a:pt x="7597" y="1131"/>
                    <a:pt x="7647" y="1234"/>
                    <a:pt x="7647" y="1234"/>
                  </a:cubicBezTo>
                  <a:cubicBezTo>
                    <a:pt x="7647" y="1234"/>
                    <a:pt x="7647" y="1234"/>
                    <a:pt x="7647" y="1234"/>
                  </a:cubicBezTo>
                  <a:cubicBezTo>
                    <a:pt x="7647" y="1234"/>
                    <a:pt x="7697" y="1234"/>
                    <a:pt x="7697" y="1234"/>
                  </a:cubicBezTo>
                  <a:cubicBezTo>
                    <a:pt x="7697" y="1234"/>
                    <a:pt x="7697" y="1234"/>
                    <a:pt x="7697" y="1234"/>
                  </a:cubicBezTo>
                  <a:cubicBezTo>
                    <a:pt x="7697" y="1234"/>
                    <a:pt x="7746" y="1234"/>
                    <a:pt x="7746" y="1234"/>
                  </a:cubicBezTo>
                  <a:cubicBezTo>
                    <a:pt x="7746" y="1234"/>
                    <a:pt x="7746" y="1131"/>
                    <a:pt x="7796" y="1131"/>
                  </a:cubicBezTo>
                  <a:cubicBezTo>
                    <a:pt x="7796" y="1131"/>
                    <a:pt x="7796" y="1131"/>
                    <a:pt x="7796" y="1131"/>
                  </a:cubicBezTo>
                  <a:cubicBezTo>
                    <a:pt x="7846" y="1131"/>
                    <a:pt x="7846" y="1234"/>
                    <a:pt x="7846" y="1234"/>
                  </a:cubicBezTo>
                  <a:cubicBezTo>
                    <a:pt x="7846" y="1234"/>
                    <a:pt x="7895" y="1234"/>
                    <a:pt x="7895" y="1234"/>
                  </a:cubicBezTo>
                  <a:cubicBezTo>
                    <a:pt x="7895" y="1234"/>
                    <a:pt x="7895" y="1234"/>
                    <a:pt x="7945" y="1234"/>
                  </a:cubicBezTo>
                  <a:cubicBezTo>
                    <a:pt x="7945" y="1234"/>
                    <a:pt x="7945" y="1234"/>
                    <a:pt x="7945" y="1337"/>
                  </a:cubicBezTo>
                  <a:cubicBezTo>
                    <a:pt x="7945" y="1337"/>
                    <a:pt x="7945" y="1337"/>
                    <a:pt x="7945" y="1337"/>
                  </a:cubicBezTo>
                  <a:cubicBezTo>
                    <a:pt x="7994" y="1337"/>
                    <a:pt x="7994" y="1337"/>
                    <a:pt x="7994" y="1337"/>
                  </a:cubicBezTo>
                  <a:cubicBezTo>
                    <a:pt x="8044" y="1337"/>
                    <a:pt x="8044" y="1337"/>
                    <a:pt x="8044" y="1337"/>
                  </a:cubicBezTo>
                  <a:cubicBezTo>
                    <a:pt x="8044" y="1337"/>
                    <a:pt x="8044" y="1337"/>
                    <a:pt x="8044" y="1337"/>
                  </a:cubicBezTo>
                  <a:cubicBezTo>
                    <a:pt x="8044" y="1337"/>
                    <a:pt x="8044" y="1337"/>
                    <a:pt x="8094" y="1337"/>
                  </a:cubicBezTo>
                  <a:cubicBezTo>
                    <a:pt x="8094" y="1234"/>
                    <a:pt x="8094" y="1234"/>
                    <a:pt x="8094" y="1234"/>
                  </a:cubicBezTo>
                  <a:cubicBezTo>
                    <a:pt x="8094" y="1234"/>
                    <a:pt x="8094" y="1337"/>
                    <a:pt x="8094" y="1337"/>
                  </a:cubicBezTo>
                  <a:cubicBezTo>
                    <a:pt x="8094" y="1337"/>
                    <a:pt x="8143" y="1337"/>
                    <a:pt x="8143" y="1337"/>
                  </a:cubicBezTo>
                  <a:cubicBezTo>
                    <a:pt x="8143" y="1337"/>
                    <a:pt x="8143" y="1234"/>
                    <a:pt x="8143" y="1234"/>
                  </a:cubicBezTo>
                  <a:cubicBezTo>
                    <a:pt x="8143" y="1234"/>
                    <a:pt x="8143" y="1234"/>
                    <a:pt x="8143" y="1234"/>
                  </a:cubicBezTo>
                  <a:cubicBezTo>
                    <a:pt x="8143" y="1234"/>
                    <a:pt x="8143" y="1234"/>
                    <a:pt x="8143" y="1234"/>
                  </a:cubicBezTo>
                  <a:cubicBezTo>
                    <a:pt x="8143" y="1131"/>
                    <a:pt x="8193" y="1234"/>
                    <a:pt x="8193" y="1131"/>
                  </a:cubicBezTo>
                  <a:cubicBezTo>
                    <a:pt x="8193" y="1131"/>
                    <a:pt x="8243" y="1131"/>
                    <a:pt x="8243" y="1131"/>
                  </a:cubicBezTo>
                  <a:cubicBezTo>
                    <a:pt x="8243" y="1131"/>
                    <a:pt x="8243" y="1131"/>
                    <a:pt x="8243" y="1131"/>
                  </a:cubicBezTo>
                  <a:cubicBezTo>
                    <a:pt x="8243" y="1131"/>
                    <a:pt x="8292" y="1131"/>
                    <a:pt x="8292" y="1131"/>
                  </a:cubicBezTo>
                  <a:cubicBezTo>
                    <a:pt x="8292" y="1131"/>
                    <a:pt x="8292" y="1131"/>
                    <a:pt x="8292" y="1131"/>
                  </a:cubicBezTo>
                  <a:cubicBezTo>
                    <a:pt x="8292" y="1131"/>
                    <a:pt x="8292" y="1234"/>
                    <a:pt x="8292" y="1234"/>
                  </a:cubicBezTo>
                  <a:cubicBezTo>
                    <a:pt x="8342" y="1234"/>
                    <a:pt x="8342" y="1234"/>
                    <a:pt x="8342" y="1234"/>
                  </a:cubicBezTo>
                  <a:cubicBezTo>
                    <a:pt x="8342" y="1234"/>
                    <a:pt x="8342" y="1131"/>
                    <a:pt x="8342" y="1131"/>
                  </a:cubicBezTo>
                  <a:cubicBezTo>
                    <a:pt x="8342" y="1131"/>
                    <a:pt x="8342" y="1131"/>
                    <a:pt x="8342" y="1131"/>
                  </a:cubicBezTo>
                  <a:cubicBezTo>
                    <a:pt x="8292" y="1029"/>
                    <a:pt x="8292" y="1029"/>
                    <a:pt x="8292" y="1029"/>
                  </a:cubicBezTo>
                  <a:cubicBezTo>
                    <a:pt x="8292" y="1029"/>
                    <a:pt x="8292" y="1029"/>
                    <a:pt x="8243" y="1029"/>
                  </a:cubicBezTo>
                  <a:cubicBezTo>
                    <a:pt x="8243" y="1029"/>
                    <a:pt x="8243" y="1029"/>
                    <a:pt x="8243" y="1029"/>
                  </a:cubicBezTo>
                  <a:cubicBezTo>
                    <a:pt x="8193" y="1029"/>
                    <a:pt x="8193" y="1029"/>
                    <a:pt x="8193" y="1029"/>
                  </a:cubicBezTo>
                  <a:cubicBezTo>
                    <a:pt x="8193" y="926"/>
                    <a:pt x="8193" y="926"/>
                    <a:pt x="8193" y="926"/>
                  </a:cubicBezTo>
                  <a:cubicBezTo>
                    <a:pt x="8193" y="926"/>
                    <a:pt x="8243" y="926"/>
                    <a:pt x="8243" y="926"/>
                  </a:cubicBezTo>
                  <a:cubicBezTo>
                    <a:pt x="8243" y="926"/>
                    <a:pt x="8243" y="926"/>
                    <a:pt x="8243" y="926"/>
                  </a:cubicBezTo>
                  <a:cubicBezTo>
                    <a:pt x="8243" y="926"/>
                    <a:pt x="8292" y="926"/>
                    <a:pt x="8292" y="926"/>
                  </a:cubicBezTo>
                  <a:cubicBezTo>
                    <a:pt x="8292" y="926"/>
                    <a:pt x="8342" y="926"/>
                    <a:pt x="8342" y="926"/>
                  </a:cubicBezTo>
                  <a:cubicBezTo>
                    <a:pt x="8342" y="926"/>
                    <a:pt x="8342" y="926"/>
                    <a:pt x="8342" y="926"/>
                  </a:cubicBezTo>
                  <a:cubicBezTo>
                    <a:pt x="8342" y="926"/>
                    <a:pt x="8392" y="926"/>
                    <a:pt x="8392" y="926"/>
                  </a:cubicBezTo>
                  <a:cubicBezTo>
                    <a:pt x="8392" y="926"/>
                    <a:pt x="8441" y="926"/>
                    <a:pt x="8441" y="926"/>
                  </a:cubicBezTo>
                  <a:cubicBezTo>
                    <a:pt x="8441" y="926"/>
                    <a:pt x="8491" y="926"/>
                    <a:pt x="8491" y="926"/>
                  </a:cubicBezTo>
                  <a:cubicBezTo>
                    <a:pt x="8541" y="926"/>
                    <a:pt x="8541" y="926"/>
                    <a:pt x="8541" y="926"/>
                  </a:cubicBezTo>
                  <a:cubicBezTo>
                    <a:pt x="8541" y="926"/>
                    <a:pt x="8590" y="926"/>
                    <a:pt x="8590" y="926"/>
                  </a:cubicBezTo>
                  <a:cubicBezTo>
                    <a:pt x="8541" y="926"/>
                    <a:pt x="8541" y="926"/>
                    <a:pt x="8541" y="926"/>
                  </a:cubicBezTo>
                  <a:cubicBezTo>
                    <a:pt x="8541" y="926"/>
                    <a:pt x="8541" y="926"/>
                    <a:pt x="8541" y="926"/>
                  </a:cubicBezTo>
                  <a:cubicBezTo>
                    <a:pt x="8491" y="926"/>
                    <a:pt x="8491" y="926"/>
                    <a:pt x="8491" y="926"/>
                  </a:cubicBezTo>
                  <a:cubicBezTo>
                    <a:pt x="8491" y="926"/>
                    <a:pt x="8491" y="823"/>
                    <a:pt x="8491" y="823"/>
                  </a:cubicBezTo>
                  <a:cubicBezTo>
                    <a:pt x="8441" y="823"/>
                    <a:pt x="8441" y="823"/>
                    <a:pt x="8441" y="823"/>
                  </a:cubicBezTo>
                  <a:cubicBezTo>
                    <a:pt x="8441" y="823"/>
                    <a:pt x="8441" y="823"/>
                    <a:pt x="8392" y="823"/>
                  </a:cubicBezTo>
                  <a:cubicBezTo>
                    <a:pt x="8392" y="823"/>
                    <a:pt x="8392" y="823"/>
                    <a:pt x="8392" y="823"/>
                  </a:cubicBezTo>
                  <a:cubicBezTo>
                    <a:pt x="8392" y="823"/>
                    <a:pt x="8392" y="823"/>
                    <a:pt x="8392" y="823"/>
                  </a:cubicBezTo>
                  <a:cubicBezTo>
                    <a:pt x="8392" y="823"/>
                    <a:pt x="8392" y="823"/>
                    <a:pt x="8392" y="823"/>
                  </a:cubicBezTo>
                  <a:cubicBezTo>
                    <a:pt x="8392" y="823"/>
                    <a:pt x="8342" y="720"/>
                    <a:pt x="8342" y="720"/>
                  </a:cubicBezTo>
                  <a:cubicBezTo>
                    <a:pt x="8342" y="720"/>
                    <a:pt x="8342" y="720"/>
                    <a:pt x="8342" y="720"/>
                  </a:cubicBezTo>
                  <a:cubicBezTo>
                    <a:pt x="8342" y="720"/>
                    <a:pt x="8342" y="720"/>
                    <a:pt x="8342" y="720"/>
                  </a:cubicBezTo>
                  <a:cubicBezTo>
                    <a:pt x="8292" y="720"/>
                    <a:pt x="8292" y="617"/>
                    <a:pt x="8292" y="617"/>
                  </a:cubicBezTo>
                  <a:cubicBezTo>
                    <a:pt x="8292" y="514"/>
                    <a:pt x="8292" y="514"/>
                    <a:pt x="8292" y="514"/>
                  </a:cubicBezTo>
                  <a:cubicBezTo>
                    <a:pt x="8342" y="514"/>
                    <a:pt x="8342" y="411"/>
                    <a:pt x="8342" y="411"/>
                  </a:cubicBezTo>
                  <a:cubicBezTo>
                    <a:pt x="8342" y="411"/>
                    <a:pt x="8342" y="309"/>
                    <a:pt x="8342" y="309"/>
                  </a:cubicBezTo>
                  <a:cubicBezTo>
                    <a:pt x="8342" y="309"/>
                    <a:pt x="8392" y="309"/>
                    <a:pt x="8392" y="309"/>
                  </a:cubicBezTo>
                  <a:cubicBezTo>
                    <a:pt x="8392" y="309"/>
                    <a:pt x="8441" y="206"/>
                    <a:pt x="8441" y="206"/>
                  </a:cubicBezTo>
                  <a:cubicBezTo>
                    <a:pt x="8441" y="206"/>
                    <a:pt x="8441" y="103"/>
                    <a:pt x="8491" y="103"/>
                  </a:cubicBezTo>
                  <a:cubicBezTo>
                    <a:pt x="8491" y="103"/>
                    <a:pt x="8491" y="0"/>
                    <a:pt x="8491" y="0"/>
                  </a:cubicBezTo>
                  <a:cubicBezTo>
                    <a:pt x="8541" y="0"/>
                    <a:pt x="8541" y="0"/>
                    <a:pt x="8541" y="0"/>
                  </a:cubicBezTo>
                  <a:cubicBezTo>
                    <a:pt x="8590" y="0"/>
                    <a:pt x="8590" y="0"/>
                    <a:pt x="8590" y="103"/>
                  </a:cubicBezTo>
                  <a:cubicBezTo>
                    <a:pt x="8590" y="103"/>
                    <a:pt x="8640" y="103"/>
                    <a:pt x="8640" y="103"/>
                  </a:cubicBezTo>
                  <a:cubicBezTo>
                    <a:pt x="8640" y="103"/>
                    <a:pt x="8640" y="103"/>
                    <a:pt x="8690" y="103"/>
                  </a:cubicBezTo>
                  <a:cubicBezTo>
                    <a:pt x="8690" y="103"/>
                    <a:pt x="8690" y="103"/>
                    <a:pt x="8690" y="103"/>
                  </a:cubicBezTo>
                  <a:cubicBezTo>
                    <a:pt x="8690" y="103"/>
                    <a:pt x="8690" y="103"/>
                    <a:pt x="8739" y="103"/>
                  </a:cubicBezTo>
                  <a:cubicBezTo>
                    <a:pt x="8739" y="103"/>
                    <a:pt x="8739" y="103"/>
                    <a:pt x="8739" y="103"/>
                  </a:cubicBezTo>
                  <a:cubicBezTo>
                    <a:pt x="8739" y="103"/>
                    <a:pt x="8739" y="103"/>
                    <a:pt x="8739" y="103"/>
                  </a:cubicBezTo>
                  <a:cubicBezTo>
                    <a:pt x="8739" y="103"/>
                    <a:pt x="8789" y="206"/>
                    <a:pt x="8789" y="206"/>
                  </a:cubicBezTo>
                  <a:cubicBezTo>
                    <a:pt x="8789" y="206"/>
                    <a:pt x="8789" y="206"/>
                    <a:pt x="8789" y="206"/>
                  </a:cubicBezTo>
                  <a:cubicBezTo>
                    <a:pt x="8789" y="309"/>
                    <a:pt x="8789" y="309"/>
                    <a:pt x="8789" y="309"/>
                  </a:cubicBezTo>
                  <a:cubicBezTo>
                    <a:pt x="8739" y="309"/>
                    <a:pt x="8739" y="309"/>
                    <a:pt x="8739" y="309"/>
                  </a:cubicBezTo>
                  <a:cubicBezTo>
                    <a:pt x="8739" y="309"/>
                    <a:pt x="8690" y="411"/>
                    <a:pt x="8690" y="411"/>
                  </a:cubicBezTo>
                  <a:cubicBezTo>
                    <a:pt x="8690" y="411"/>
                    <a:pt x="8690" y="411"/>
                    <a:pt x="8690" y="411"/>
                  </a:cubicBezTo>
                  <a:cubicBezTo>
                    <a:pt x="8690" y="411"/>
                    <a:pt x="8640" y="411"/>
                    <a:pt x="8640" y="411"/>
                  </a:cubicBezTo>
                  <a:cubicBezTo>
                    <a:pt x="8640" y="411"/>
                    <a:pt x="8690" y="411"/>
                    <a:pt x="8690" y="411"/>
                  </a:cubicBezTo>
                  <a:cubicBezTo>
                    <a:pt x="8690" y="411"/>
                    <a:pt x="8690" y="411"/>
                    <a:pt x="8690" y="411"/>
                  </a:cubicBezTo>
                  <a:cubicBezTo>
                    <a:pt x="8690" y="411"/>
                    <a:pt x="8739" y="411"/>
                    <a:pt x="8739" y="411"/>
                  </a:cubicBezTo>
                  <a:cubicBezTo>
                    <a:pt x="8739" y="411"/>
                    <a:pt x="8739" y="411"/>
                    <a:pt x="8739" y="411"/>
                  </a:cubicBezTo>
                  <a:cubicBezTo>
                    <a:pt x="8739" y="411"/>
                    <a:pt x="8789" y="411"/>
                    <a:pt x="8789" y="411"/>
                  </a:cubicBezTo>
                  <a:cubicBezTo>
                    <a:pt x="8789" y="411"/>
                    <a:pt x="8789" y="411"/>
                    <a:pt x="8839" y="411"/>
                  </a:cubicBezTo>
                  <a:cubicBezTo>
                    <a:pt x="8839" y="411"/>
                    <a:pt x="8839" y="411"/>
                    <a:pt x="8839" y="411"/>
                  </a:cubicBezTo>
                  <a:cubicBezTo>
                    <a:pt x="8839" y="411"/>
                    <a:pt x="8839" y="514"/>
                    <a:pt x="8839" y="514"/>
                  </a:cubicBezTo>
                  <a:cubicBezTo>
                    <a:pt x="8839" y="514"/>
                    <a:pt x="8839" y="411"/>
                    <a:pt x="8839" y="411"/>
                  </a:cubicBezTo>
                  <a:cubicBezTo>
                    <a:pt x="8839" y="411"/>
                    <a:pt x="8888" y="411"/>
                    <a:pt x="8888" y="411"/>
                  </a:cubicBezTo>
                  <a:cubicBezTo>
                    <a:pt x="8888" y="411"/>
                    <a:pt x="8888" y="411"/>
                    <a:pt x="8938" y="411"/>
                  </a:cubicBezTo>
                  <a:cubicBezTo>
                    <a:pt x="8938" y="411"/>
                    <a:pt x="8938" y="411"/>
                    <a:pt x="8938" y="411"/>
                  </a:cubicBezTo>
                  <a:cubicBezTo>
                    <a:pt x="8938" y="411"/>
                    <a:pt x="8938" y="411"/>
                    <a:pt x="8938" y="411"/>
                  </a:cubicBezTo>
                  <a:cubicBezTo>
                    <a:pt x="8938" y="411"/>
                    <a:pt x="8938" y="411"/>
                    <a:pt x="8938" y="411"/>
                  </a:cubicBezTo>
                  <a:cubicBezTo>
                    <a:pt x="8938" y="411"/>
                    <a:pt x="8988" y="411"/>
                    <a:pt x="8988" y="514"/>
                  </a:cubicBezTo>
                  <a:cubicBezTo>
                    <a:pt x="8988" y="514"/>
                    <a:pt x="8988" y="514"/>
                    <a:pt x="8988" y="514"/>
                  </a:cubicBezTo>
                  <a:cubicBezTo>
                    <a:pt x="8988" y="514"/>
                    <a:pt x="8988" y="617"/>
                    <a:pt x="8988" y="617"/>
                  </a:cubicBezTo>
                  <a:cubicBezTo>
                    <a:pt x="8988" y="617"/>
                    <a:pt x="8988" y="617"/>
                    <a:pt x="8988" y="720"/>
                  </a:cubicBezTo>
                  <a:cubicBezTo>
                    <a:pt x="8988" y="720"/>
                    <a:pt x="8988" y="720"/>
                    <a:pt x="8988" y="617"/>
                  </a:cubicBezTo>
                  <a:cubicBezTo>
                    <a:pt x="8938" y="617"/>
                    <a:pt x="8938" y="617"/>
                    <a:pt x="8938" y="617"/>
                  </a:cubicBezTo>
                  <a:cubicBezTo>
                    <a:pt x="8938" y="617"/>
                    <a:pt x="8938" y="720"/>
                    <a:pt x="8938" y="720"/>
                  </a:cubicBezTo>
                  <a:cubicBezTo>
                    <a:pt x="8938" y="720"/>
                    <a:pt x="8938" y="720"/>
                    <a:pt x="8938" y="720"/>
                  </a:cubicBezTo>
                  <a:cubicBezTo>
                    <a:pt x="8988" y="720"/>
                    <a:pt x="8988" y="720"/>
                    <a:pt x="8988" y="720"/>
                  </a:cubicBezTo>
                  <a:cubicBezTo>
                    <a:pt x="8988" y="720"/>
                    <a:pt x="9037" y="720"/>
                    <a:pt x="9037" y="720"/>
                  </a:cubicBezTo>
                  <a:cubicBezTo>
                    <a:pt x="9037" y="720"/>
                    <a:pt x="9037" y="720"/>
                    <a:pt x="9037" y="720"/>
                  </a:cubicBezTo>
                  <a:cubicBezTo>
                    <a:pt x="9037" y="720"/>
                    <a:pt x="9087" y="720"/>
                    <a:pt x="9087" y="720"/>
                  </a:cubicBezTo>
                  <a:cubicBezTo>
                    <a:pt x="9087" y="720"/>
                    <a:pt x="9087" y="720"/>
                    <a:pt x="9087" y="720"/>
                  </a:cubicBezTo>
                  <a:cubicBezTo>
                    <a:pt x="9137" y="617"/>
                    <a:pt x="9137" y="617"/>
                    <a:pt x="9137" y="617"/>
                  </a:cubicBezTo>
                  <a:cubicBezTo>
                    <a:pt x="9137" y="617"/>
                    <a:pt x="9137" y="617"/>
                    <a:pt x="9137" y="617"/>
                  </a:cubicBezTo>
                  <a:cubicBezTo>
                    <a:pt x="9137" y="514"/>
                    <a:pt x="9137" y="514"/>
                    <a:pt x="9087" y="514"/>
                  </a:cubicBezTo>
                  <a:cubicBezTo>
                    <a:pt x="9087" y="514"/>
                    <a:pt x="9137" y="514"/>
                    <a:pt x="9137" y="514"/>
                  </a:cubicBezTo>
                  <a:cubicBezTo>
                    <a:pt x="9137" y="514"/>
                    <a:pt x="9137" y="411"/>
                    <a:pt x="9137" y="411"/>
                  </a:cubicBezTo>
                  <a:cubicBezTo>
                    <a:pt x="9137" y="411"/>
                    <a:pt x="9186" y="411"/>
                    <a:pt x="9186" y="411"/>
                  </a:cubicBezTo>
                  <a:cubicBezTo>
                    <a:pt x="9186" y="411"/>
                    <a:pt x="9236" y="411"/>
                    <a:pt x="9236" y="411"/>
                  </a:cubicBezTo>
                  <a:cubicBezTo>
                    <a:pt x="9236" y="411"/>
                    <a:pt x="9236" y="411"/>
                    <a:pt x="9286" y="411"/>
                  </a:cubicBezTo>
                  <a:cubicBezTo>
                    <a:pt x="9286" y="411"/>
                    <a:pt x="9335" y="411"/>
                    <a:pt x="9335" y="411"/>
                  </a:cubicBezTo>
                  <a:cubicBezTo>
                    <a:pt x="9335" y="411"/>
                    <a:pt x="9385" y="411"/>
                    <a:pt x="9385" y="411"/>
                  </a:cubicBezTo>
                  <a:cubicBezTo>
                    <a:pt x="9385" y="411"/>
                    <a:pt x="9434" y="411"/>
                    <a:pt x="9434" y="411"/>
                  </a:cubicBezTo>
                  <a:cubicBezTo>
                    <a:pt x="9434" y="411"/>
                    <a:pt x="9484" y="411"/>
                    <a:pt x="9484" y="411"/>
                  </a:cubicBezTo>
                  <a:cubicBezTo>
                    <a:pt x="9484" y="411"/>
                    <a:pt x="9484" y="411"/>
                    <a:pt x="9484" y="411"/>
                  </a:cubicBezTo>
                  <a:cubicBezTo>
                    <a:pt x="9484" y="514"/>
                    <a:pt x="9534" y="411"/>
                    <a:pt x="9534" y="514"/>
                  </a:cubicBezTo>
                  <a:cubicBezTo>
                    <a:pt x="9583" y="514"/>
                    <a:pt x="9583" y="514"/>
                    <a:pt x="9583" y="514"/>
                  </a:cubicBezTo>
                  <a:cubicBezTo>
                    <a:pt x="9633" y="514"/>
                    <a:pt x="9633" y="617"/>
                    <a:pt x="9633" y="617"/>
                  </a:cubicBezTo>
                  <a:cubicBezTo>
                    <a:pt x="9633" y="617"/>
                    <a:pt x="9683" y="617"/>
                    <a:pt x="9683" y="617"/>
                  </a:cubicBezTo>
                  <a:cubicBezTo>
                    <a:pt x="9683" y="617"/>
                    <a:pt x="9683" y="617"/>
                    <a:pt x="9683" y="617"/>
                  </a:cubicBezTo>
                  <a:cubicBezTo>
                    <a:pt x="9683" y="617"/>
                    <a:pt x="9683" y="720"/>
                    <a:pt x="9683" y="720"/>
                  </a:cubicBezTo>
                  <a:cubicBezTo>
                    <a:pt x="9732" y="720"/>
                    <a:pt x="9732" y="720"/>
                    <a:pt x="9732" y="720"/>
                  </a:cubicBezTo>
                  <a:cubicBezTo>
                    <a:pt x="9732" y="720"/>
                    <a:pt x="9732" y="823"/>
                    <a:pt x="9732" y="823"/>
                  </a:cubicBezTo>
                  <a:cubicBezTo>
                    <a:pt x="9732" y="823"/>
                    <a:pt x="9732" y="720"/>
                    <a:pt x="9732" y="720"/>
                  </a:cubicBezTo>
                  <a:cubicBezTo>
                    <a:pt x="9732" y="720"/>
                    <a:pt x="9732" y="720"/>
                    <a:pt x="9732" y="720"/>
                  </a:cubicBezTo>
                  <a:cubicBezTo>
                    <a:pt x="9732" y="720"/>
                    <a:pt x="9732" y="617"/>
                    <a:pt x="9732" y="617"/>
                  </a:cubicBezTo>
                  <a:cubicBezTo>
                    <a:pt x="9732" y="617"/>
                    <a:pt x="9732" y="617"/>
                    <a:pt x="9732" y="617"/>
                  </a:cubicBezTo>
                  <a:cubicBezTo>
                    <a:pt x="9732" y="617"/>
                    <a:pt x="9782" y="617"/>
                    <a:pt x="9782" y="617"/>
                  </a:cubicBezTo>
                  <a:cubicBezTo>
                    <a:pt x="9782" y="617"/>
                    <a:pt x="9782" y="617"/>
                    <a:pt x="9782" y="617"/>
                  </a:cubicBezTo>
                  <a:cubicBezTo>
                    <a:pt x="9782" y="720"/>
                    <a:pt x="9782" y="720"/>
                    <a:pt x="9832" y="720"/>
                  </a:cubicBezTo>
                  <a:cubicBezTo>
                    <a:pt x="9832" y="720"/>
                    <a:pt x="9832" y="823"/>
                    <a:pt x="9832" y="823"/>
                  </a:cubicBezTo>
                  <a:cubicBezTo>
                    <a:pt x="9832" y="823"/>
                    <a:pt x="9881" y="823"/>
                    <a:pt x="9881" y="823"/>
                  </a:cubicBezTo>
                  <a:cubicBezTo>
                    <a:pt x="9881" y="823"/>
                    <a:pt x="9881" y="926"/>
                    <a:pt x="9881" y="926"/>
                  </a:cubicBezTo>
                  <a:cubicBezTo>
                    <a:pt x="9931" y="926"/>
                    <a:pt x="9931" y="926"/>
                    <a:pt x="9931" y="926"/>
                  </a:cubicBezTo>
                  <a:cubicBezTo>
                    <a:pt x="9931" y="926"/>
                    <a:pt x="9931" y="1029"/>
                    <a:pt x="9931" y="1029"/>
                  </a:cubicBezTo>
                  <a:cubicBezTo>
                    <a:pt x="9931" y="1029"/>
                    <a:pt x="9931" y="1029"/>
                    <a:pt x="9881" y="1029"/>
                  </a:cubicBezTo>
                  <a:cubicBezTo>
                    <a:pt x="9881" y="1029"/>
                    <a:pt x="9881" y="926"/>
                    <a:pt x="9881" y="926"/>
                  </a:cubicBezTo>
                  <a:cubicBezTo>
                    <a:pt x="9881" y="926"/>
                    <a:pt x="9832" y="926"/>
                    <a:pt x="9832" y="926"/>
                  </a:cubicBezTo>
                  <a:cubicBezTo>
                    <a:pt x="9832" y="926"/>
                    <a:pt x="9832" y="926"/>
                    <a:pt x="9832" y="926"/>
                  </a:cubicBezTo>
                  <a:cubicBezTo>
                    <a:pt x="9782" y="926"/>
                    <a:pt x="9782" y="926"/>
                    <a:pt x="9782" y="926"/>
                  </a:cubicBezTo>
                  <a:cubicBezTo>
                    <a:pt x="9782" y="926"/>
                    <a:pt x="9782" y="926"/>
                    <a:pt x="9782" y="926"/>
                  </a:cubicBezTo>
                  <a:cubicBezTo>
                    <a:pt x="9782" y="926"/>
                    <a:pt x="9782" y="926"/>
                    <a:pt x="9782" y="926"/>
                  </a:cubicBezTo>
                  <a:cubicBezTo>
                    <a:pt x="9782" y="926"/>
                    <a:pt x="9782" y="926"/>
                    <a:pt x="9782" y="926"/>
                  </a:cubicBezTo>
                  <a:cubicBezTo>
                    <a:pt x="9782" y="1029"/>
                    <a:pt x="9782" y="1029"/>
                    <a:pt x="9782" y="1029"/>
                  </a:cubicBezTo>
                  <a:cubicBezTo>
                    <a:pt x="9782" y="1029"/>
                    <a:pt x="9782" y="1029"/>
                    <a:pt x="9832" y="1131"/>
                  </a:cubicBezTo>
                  <a:cubicBezTo>
                    <a:pt x="9832" y="1131"/>
                    <a:pt x="9832" y="1131"/>
                    <a:pt x="9832" y="1131"/>
                  </a:cubicBezTo>
                  <a:cubicBezTo>
                    <a:pt x="9832" y="1029"/>
                    <a:pt x="9832" y="1029"/>
                    <a:pt x="9832" y="1029"/>
                  </a:cubicBezTo>
                  <a:cubicBezTo>
                    <a:pt x="9832" y="1029"/>
                    <a:pt x="9832" y="1029"/>
                    <a:pt x="9832" y="1029"/>
                  </a:cubicBezTo>
                  <a:cubicBezTo>
                    <a:pt x="9832" y="1029"/>
                    <a:pt x="9881" y="1029"/>
                    <a:pt x="9881" y="1029"/>
                  </a:cubicBezTo>
                  <a:cubicBezTo>
                    <a:pt x="9881" y="1029"/>
                    <a:pt x="9881" y="1029"/>
                    <a:pt x="9881" y="1029"/>
                  </a:cubicBezTo>
                  <a:cubicBezTo>
                    <a:pt x="9881" y="1131"/>
                    <a:pt x="9931" y="1131"/>
                    <a:pt x="9931" y="1131"/>
                  </a:cubicBezTo>
                  <a:cubicBezTo>
                    <a:pt x="9931" y="1131"/>
                    <a:pt x="9931" y="1131"/>
                    <a:pt x="9931" y="1131"/>
                  </a:cubicBezTo>
                  <a:cubicBezTo>
                    <a:pt x="9931" y="1131"/>
                    <a:pt x="9931" y="1131"/>
                    <a:pt x="9931" y="1234"/>
                  </a:cubicBezTo>
                  <a:cubicBezTo>
                    <a:pt x="9931" y="1234"/>
                    <a:pt x="9931" y="1234"/>
                    <a:pt x="9931" y="1234"/>
                  </a:cubicBezTo>
                  <a:cubicBezTo>
                    <a:pt x="9931" y="1337"/>
                    <a:pt x="9931" y="1337"/>
                    <a:pt x="9931" y="1337"/>
                  </a:cubicBezTo>
                  <a:cubicBezTo>
                    <a:pt x="9931" y="1337"/>
                    <a:pt x="9931" y="1337"/>
                    <a:pt x="9931" y="1440"/>
                  </a:cubicBezTo>
                  <a:cubicBezTo>
                    <a:pt x="9881" y="1440"/>
                    <a:pt x="9881" y="1440"/>
                    <a:pt x="9881" y="1543"/>
                  </a:cubicBezTo>
                  <a:cubicBezTo>
                    <a:pt x="9881" y="1543"/>
                    <a:pt x="9832" y="1543"/>
                    <a:pt x="9832" y="1646"/>
                  </a:cubicBezTo>
                  <a:cubicBezTo>
                    <a:pt x="9832" y="1646"/>
                    <a:pt x="9832" y="1646"/>
                    <a:pt x="9832" y="1749"/>
                  </a:cubicBezTo>
                  <a:cubicBezTo>
                    <a:pt x="9832" y="1749"/>
                    <a:pt x="9782" y="1749"/>
                    <a:pt x="9782" y="1749"/>
                  </a:cubicBezTo>
                  <a:cubicBezTo>
                    <a:pt x="9782" y="1851"/>
                    <a:pt x="9732" y="1851"/>
                    <a:pt x="9732" y="1851"/>
                  </a:cubicBezTo>
                  <a:cubicBezTo>
                    <a:pt x="9732" y="1851"/>
                    <a:pt x="9732" y="1851"/>
                    <a:pt x="9732" y="1851"/>
                  </a:cubicBezTo>
                  <a:cubicBezTo>
                    <a:pt x="9683" y="1851"/>
                    <a:pt x="9683" y="1851"/>
                    <a:pt x="9683" y="1851"/>
                  </a:cubicBezTo>
                  <a:cubicBezTo>
                    <a:pt x="9683" y="1851"/>
                    <a:pt x="9683" y="1954"/>
                    <a:pt x="9683" y="1954"/>
                  </a:cubicBezTo>
                  <a:cubicBezTo>
                    <a:pt x="9683" y="1954"/>
                    <a:pt x="9683" y="1954"/>
                    <a:pt x="9683" y="1851"/>
                  </a:cubicBezTo>
                  <a:cubicBezTo>
                    <a:pt x="9732" y="1851"/>
                    <a:pt x="9732" y="1851"/>
                    <a:pt x="9732" y="1851"/>
                  </a:cubicBezTo>
                  <a:cubicBezTo>
                    <a:pt x="9732" y="1851"/>
                    <a:pt x="9732" y="1851"/>
                    <a:pt x="9732" y="1851"/>
                  </a:cubicBezTo>
                  <a:cubicBezTo>
                    <a:pt x="9732" y="1954"/>
                    <a:pt x="9732" y="1954"/>
                    <a:pt x="9732" y="1954"/>
                  </a:cubicBezTo>
                  <a:cubicBezTo>
                    <a:pt x="9732" y="1954"/>
                    <a:pt x="9732" y="1954"/>
                    <a:pt x="9732" y="2057"/>
                  </a:cubicBezTo>
                  <a:cubicBezTo>
                    <a:pt x="9732" y="2057"/>
                    <a:pt x="9683" y="2057"/>
                    <a:pt x="9683" y="2057"/>
                  </a:cubicBezTo>
                  <a:cubicBezTo>
                    <a:pt x="9683" y="2057"/>
                    <a:pt x="9683" y="2160"/>
                    <a:pt x="9683" y="2160"/>
                  </a:cubicBezTo>
                  <a:cubicBezTo>
                    <a:pt x="9683" y="2160"/>
                    <a:pt x="9683" y="2160"/>
                    <a:pt x="9683" y="2263"/>
                  </a:cubicBezTo>
                  <a:cubicBezTo>
                    <a:pt x="9683" y="2263"/>
                    <a:pt x="9633" y="2263"/>
                    <a:pt x="9633" y="2263"/>
                  </a:cubicBezTo>
                  <a:cubicBezTo>
                    <a:pt x="9633" y="2263"/>
                    <a:pt x="9583" y="2366"/>
                    <a:pt x="9583" y="2366"/>
                  </a:cubicBezTo>
                  <a:cubicBezTo>
                    <a:pt x="9583" y="2366"/>
                    <a:pt x="9534" y="2366"/>
                    <a:pt x="9534" y="2469"/>
                  </a:cubicBezTo>
                  <a:cubicBezTo>
                    <a:pt x="9534" y="2469"/>
                    <a:pt x="9534" y="2469"/>
                    <a:pt x="9534" y="2571"/>
                  </a:cubicBezTo>
                  <a:cubicBezTo>
                    <a:pt x="9534" y="2571"/>
                    <a:pt x="9534" y="2571"/>
                    <a:pt x="9484" y="2571"/>
                  </a:cubicBezTo>
                  <a:cubicBezTo>
                    <a:pt x="9484" y="2571"/>
                    <a:pt x="9484" y="2674"/>
                    <a:pt x="9484" y="2674"/>
                  </a:cubicBezTo>
                  <a:cubicBezTo>
                    <a:pt x="9484" y="2674"/>
                    <a:pt x="9484" y="2674"/>
                    <a:pt x="9484" y="2777"/>
                  </a:cubicBezTo>
                  <a:cubicBezTo>
                    <a:pt x="9484" y="2777"/>
                    <a:pt x="9484" y="2777"/>
                    <a:pt x="9484" y="2777"/>
                  </a:cubicBezTo>
                  <a:cubicBezTo>
                    <a:pt x="9484" y="2880"/>
                    <a:pt x="9434" y="2880"/>
                    <a:pt x="9434" y="2880"/>
                  </a:cubicBezTo>
                  <a:cubicBezTo>
                    <a:pt x="9434" y="2880"/>
                    <a:pt x="9434" y="2880"/>
                    <a:pt x="9434" y="2880"/>
                  </a:cubicBezTo>
                  <a:cubicBezTo>
                    <a:pt x="9434" y="2983"/>
                    <a:pt x="9385" y="2983"/>
                    <a:pt x="9385" y="2983"/>
                  </a:cubicBezTo>
                  <a:cubicBezTo>
                    <a:pt x="9385" y="2983"/>
                    <a:pt x="9385" y="2983"/>
                    <a:pt x="9385" y="2983"/>
                  </a:cubicBezTo>
                  <a:cubicBezTo>
                    <a:pt x="9385" y="3086"/>
                    <a:pt x="9434" y="2983"/>
                    <a:pt x="9434" y="2983"/>
                  </a:cubicBezTo>
                  <a:cubicBezTo>
                    <a:pt x="9434" y="2983"/>
                    <a:pt x="9434" y="2983"/>
                    <a:pt x="9434" y="2983"/>
                  </a:cubicBezTo>
                  <a:cubicBezTo>
                    <a:pt x="9484" y="2983"/>
                    <a:pt x="9484" y="2880"/>
                    <a:pt x="9484" y="2880"/>
                  </a:cubicBezTo>
                  <a:cubicBezTo>
                    <a:pt x="9484" y="2880"/>
                    <a:pt x="9534" y="2880"/>
                    <a:pt x="9534" y="2880"/>
                  </a:cubicBezTo>
                  <a:cubicBezTo>
                    <a:pt x="9534" y="2880"/>
                    <a:pt x="9534" y="2777"/>
                    <a:pt x="9534" y="2777"/>
                  </a:cubicBezTo>
                  <a:cubicBezTo>
                    <a:pt x="9534" y="2777"/>
                    <a:pt x="9534" y="2674"/>
                    <a:pt x="9534" y="2674"/>
                  </a:cubicBezTo>
                  <a:cubicBezTo>
                    <a:pt x="9583" y="2674"/>
                    <a:pt x="9583" y="2674"/>
                    <a:pt x="9583" y="2674"/>
                  </a:cubicBezTo>
                  <a:cubicBezTo>
                    <a:pt x="9583" y="2674"/>
                    <a:pt x="9633" y="2674"/>
                    <a:pt x="9633" y="2674"/>
                  </a:cubicBezTo>
                  <a:cubicBezTo>
                    <a:pt x="9633" y="2674"/>
                    <a:pt x="9633" y="2674"/>
                    <a:pt x="9633" y="2674"/>
                  </a:cubicBezTo>
                  <a:cubicBezTo>
                    <a:pt x="9633" y="2674"/>
                    <a:pt x="9683" y="2571"/>
                    <a:pt x="9683" y="2571"/>
                  </a:cubicBezTo>
                  <a:cubicBezTo>
                    <a:pt x="9683" y="2571"/>
                    <a:pt x="9732" y="2571"/>
                    <a:pt x="9732" y="2571"/>
                  </a:cubicBezTo>
                  <a:cubicBezTo>
                    <a:pt x="9732" y="2571"/>
                    <a:pt x="9732" y="2571"/>
                    <a:pt x="9732" y="2571"/>
                  </a:cubicBezTo>
                  <a:cubicBezTo>
                    <a:pt x="9782" y="2571"/>
                    <a:pt x="9782" y="2571"/>
                    <a:pt x="9782" y="2571"/>
                  </a:cubicBezTo>
                  <a:cubicBezTo>
                    <a:pt x="9782" y="2571"/>
                    <a:pt x="9782" y="2469"/>
                    <a:pt x="9782" y="2469"/>
                  </a:cubicBezTo>
                  <a:cubicBezTo>
                    <a:pt x="9782" y="2469"/>
                    <a:pt x="9782" y="2469"/>
                    <a:pt x="9782" y="2469"/>
                  </a:cubicBezTo>
                  <a:cubicBezTo>
                    <a:pt x="9782" y="2469"/>
                    <a:pt x="9782" y="2469"/>
                    <a:pt x="9832" y="2469"/>
                  </a:cubicBezTo>
                  <a:cubicBezTo>
                    <a:pt x="9832" y="2366"/>
                    <a:pt x="9832" y="2366"/>
                    <a:pt x="9832" y="2366"/>
                  </a:cubicBezTo>
                  <a:cubicBezTo>
                    <a:pt x="9832" y="2366"/>
                    <a:pt x="9832" y="2263"/>
                    <a:pt x="9832" y="2263"/>
                  </a:cubicBezTo>
                  <a:cubicBezTo>
                    <a:pt x="9832" y="2263"/>
                    <a:pt x="9832" y="2366"/>
                    <a:pt x="9832" y="2366"/>
                  </a:cubicBezTo>
                  <a:cubicBezTo>
                    <a:pt x="9832" y="2366"/>
                    <a:pt x="9832" y="2366"/>
                    <a:pt x="9881" y="2366"/>
                  </a:cubicBezTo>
                  <a:cubicBezTo>
                    <a:pt x="9881" y="2366"/>
                    <a:pt x="9881" y="2366"/>
                    <a:pt x="9881" y="2366"/>
                  </a:cubicBezTo>
                  <a:cubicBezTo>
                    <a:pt x="9881" y="2366"/>
                    <a:pt x="9881" y="2263"/>
                    <a:pt x="9881" y="2263"/>
                  </a:cubicBezTo>
                  <a:cubicBezTo>
                    <a:pt x="9881" y="2263"/>
                    <a:pt x="9881" y="2263"/>
                    <a:pt x="9881" y="2263"/>
                  </a:cubicBezTo>
                  <a:cubicBezTo>
                    <a:pt x="9881" y="2263"/>
                    <a:pt x="9881" y="2263"/>
                    <a:pt x="9881" y="2263"/>
                  </a:cubicBezTo>
                  <a:cubicBezTo>
                    <a:pt x="9881" y="2263"/>
                    <a:pt x="9931" y="2160"/>
                    <a:pt x="9931" y="2160"/>
                  </a:cubicBezTo>
                  <a:cubicBezTo>
                    <a:pt x="9931" y="2160"/>
                    <a:pt x="9881" y="2160"/>
                    <a:pt x="9881" y="2160"/>
                  </a:cubicBezTo>
                  <a:cubicBezTo>
                    <a:pt x="9881" y="2160"/>
                    <a:pt x="9881" y="2160"/>
                    <a:pt x="9881" y="2160"/>
                  </a:cubicBezTo>
                  <a:cubicBezTo>
                    <a:pt x="9881" y="2160"/>
                    <a:pt x="9832" y="2160"/>
                    <a:pt x="9832" y="2160"/>
                  </a:cubicBezTo>
                  <a:cubicBezTo>
                    <a:pt x="9832" y="2160"/>
                    <a:pt x="9832" y="2263"/>
                    <a:pt x="9832" y="2263"/>
                  </a:cubicBezTo>
                  <a:cubicBezTo>
                    <a:pt x="9832" y="2263"/>
                    <a:pt x="9782" y="2263"/>
                    <a:pt x="9782" y="2263"/>
                  </a:cubicBezTo>
                  <a:cubicBezTo>
                    <a:pt x="9782" y="2263"/>
                    <a:pt x="9782" y="2160"/>
                    <a:pt x="9782" y="2160"/>
                  </a:cubicBezTo>
                  <a:cubicBezTo>
                    <a:pt x="9782" y="2160"/>
                    <a:pt x="9782" y="2160"/>
                    <a:pt x="9782" y="2160"/>
                  </a:cubicBezTo>
                  <a:cubicBezTo>
                    <a:pt x="9782" y="2160"/>
                    <a:pt x="9782" y="2057"/>
                    <a:pt x="9782" y="2057"/>
                  </a:cubicBezTo>
                  <a:cubicBezTo>
                    <a:pt x="9782" y="2057"/>
                    <a:pt x="9782" y="2057"/>
                    <a:pt x="9782" y="2057"/>
                  </a:cubicBezTo>
                  <a:cubicBezTo>
                    <a:pt x="9782" y="2057"/>
                    <a:pt x="9782" y="1954"/>
                    <a:pt x="9782" y="1954"/>
                  </a:cubicBezTo>
                  <a:cubicBezTo>
                    <a:pt x="9832" y="1954"/>
                    <a:pt x="9832" y="2057"/>
                    <a:pt x="9832" y="2057"/>
                  </a:cubicBezTo>
                  <a:cubicBezTo>
                    <a:pt x="9832" y="2057"/>
                    <a:pt x="9881" y="2057"/>
                    <a:pt x="9881" y="2057"/>
                  </a:cubicBezTo>
                  <a:cubicBezTo>
                    <a:pt x="9881" y="2057"/>
                    <a:pt x="9881" y="2057"/>
                    <a:pt x="9881" y="2057"/>
                  </a:cubicBezTo>
                  <a:cubicBezTo>
                    <a:pt x="9881" y="2057"/>
                    <a:pt x="9931" y="2057"/>
                    <a:pt x="9931" y="2057"/>
                  </a:cubicBezTo>
                  <a:cubicBezTo>
                    <a:pt x="9931" y="2057"/>
                    <a:pt x="9931" y="2057"/>
                    <a:pt x="9931" y="2057"/>
                  </a:cubicBezTo>
                  <a:cubicBezTo>
                    <a:pt x="9931" y="2057"/>
                    <a:pt x="9931" y="2160"/>
                    <a:pt x="9981" y="2160"/>
                  </a:cubicBezTo>
                  <a:cubicBezTo>
                    <a:pt x="9981" y="2160"/>
                    <a:pt x="9981" y="2160"/>
                    <a:pt x="9981" y="2160"/>
                  </a:cubicBezTo>
                  <a:cubicBezTo>
                    <a:pt x="10030" y="2160"/>
                    <a:pt x="10030" y="2160"/>
                    <a:pt x="10030" y="2160"/>
                  </a:cubicBezTo>
                  <a:cubicBezTo>
                    <a:pt x="10030" y="2160"/>
                    <a:pt x="10080" y="2160"/>
                    <a:pt x="10080" y="2160"/>
                  </a:cubicBezTo>
                  <a:cubicBezTo>
                    <a:pt x="10080" y="2160"/>
                    <a:pt x="10130" y="2160"/>
                    <a:pt x="10130" y="2160"/>
                  </a:cubicBezTo>
                  <a:cubicBezTo>
                    <a:pt x="10130" y="2160"/>
                    <a:pt x="10130" y="2160"/>
                    <a:pt x="10130" y="2160"/>
                  </a:cubicBezTo>
                  <a:cubicBezTo>
                    <a:pt x="10130" y="2160"/>
                    <a:pt x="10130" y="2160"/>
                    <a:pt x="10130" y="2057"/>
                  </a:cubicBezTo>
                  <a:cubicBezTo>
                    <a:pt x="10130" y="2057"/>
                    <a:pt x="10130" y="2057"/>
                    <a:pt x="10130" y="2057"/>
                  </a:cubicBezTo>
                  <a:cubicBezTo>
                    <a:pt x="10130" y="2057"/>
                    <a:pt x="10130" y="1954"/>
                    <a:pt x="10130" y="1954"/>
                  </a:cubicBezTo>
                  <a:cubicBezTo>
                    <a:pt x="10130" y="1954"/>
                    <a:pt x="10130" y="1954"/>
                    <a:pt x="10130" y="1954"/>
                  </a:cubicBezTo>
                  <a:cubicBezTo>
                    <a:pt x="10130" y="1954"/>
                    <a:pt x="10130" y="1954"/>
                    <a:pt x="10130" y="1954"/>
                  </a:cubicBezTo>
                  <a:cubicBezTo>
                    <a:pt x="10130" y="1954"/>
                    <a:pt x="10130" y="2057"/>
                    <a:pt x="10179" y="2057"/>
                  </a:cubicBezTo>
                  <a:cubicBezTo>
                    <a:pt x="10179" y="2057"/>
                    <a:pt x="10179" y="2057"/>
                    <a:pt x="10179" y="2057"/>
                  </a:cubicBezTo>
                  <a:cubicBezTo>
                    <a:pt x="10179" y="2160"/>
                    <a:pt x="10229" y="2160"/>
                    <a:pt x="10229" y="2160"/>
                  </a:cubicBezTo>
                  <a:cubicBezTo>
                    <a:pt x="10229" y="2160"/>
                    <a:pt x="10229" y="2160"/>
                    <a:pt x="10229" y="2263"/>
                  </a:cubicBezTo>
                  <a:cubicBezTo>
                    <a:pt x="10229" y="2263"/>
                    <a:pt x="10229" y="2263"/>
                    <a:pt x="10279" y="2263"/>
                  </a:cubicBezTo>
                  <a:cubicBezTo>
                    <a:pt x="10279" y="2263"/>
                    <a:pt x="10279" y="2263"/>
                    <a:pt x="10279" y="2366"/>
                  </a:cubicBezTo>
                  <a:cubicBezTo>
                    <a:pt x="10279" y="2366"/>
                    <a:pt x="10229" y="2366"/>
                    <a:pt x="10229" y="2366"/>
                  </a:cubicBezTo>
                  <a:cubicBezTo>
                    <a:pt x="10229" y="2366"/>
                    <a:pt x="10229" y="2366"/>
                    <a:pt x="10229" y="2366"/>
                  </a:cubicBezTo>
                  <a:cubicBezTo>
                    <a:pt x="10229" y="2366"/>
                    <a:pt x="10279" y="2366"/>
                    <a:pt x="10279" y="2366"/>
                  </a:cubicBezTo>
                  <a:cubicBezTo>
                    <a:pt x="10279" y="2366"/>
                    <a:pt x="10279" y="2366"/>
                    <a:pt x="10279" y="2366"/>
                  </a:cubicBezTo>
                  <a:cubicBezTo>
                    <a:pt x="10279" y="2469"/>
                    <a:pt x="10279" y="2469"/>
                    <a:pt x="10279" y="2469"/>
                  </a:cubicBezTo>
                  <a:cubicBezTo>
                    <a:pt x="10328" y="2469"/>
                    <a:pt x="10328" y="2469"/>
                    <a:pt x="10328" y="2469"/>
                  </a:cubicBezTo>
                  <a:cubicBezTo>
                    <a:pt x="10328" y="2469"/>
                    <a:pt x="10328" y="2469"/>
                    <a:pt x="10328" y="2469"/>
                  </a:cubicBezTo>
                  <a:cubicBezTo>
                    <a:pt x="10378" y="2469"/>
                    <a:pt x="10328" y="2469"/>
                    <a:pt x="10328" y="2469"/>
                  </a:cubicBezTo>
                  <a:cubicBezTo>
                    <a:pt x="10328" y="2469"/>
                    <a:pt x="10328" y="2469"/>
                    <a:pt x="10328" y="2366"/>
                  </a:cubicBezTo>
                  <a:cubicBezTo>
                    <a:pt x="10328" y="2366"/>
                    <a:pt x="10328" y="2366"/>
                    <a:pt x="10328" y="2366"/>
                  </a:cubicBezTo>
                  <a:cubicBezTo>
                    <a:pt x="10328" y="2366"/>
                    <a:pt x="10328" y="2366"/>
                    <a:pt x="10328" y="2263"/>
                  </a:cubicBezTo>
                  <a:cubicBezTo>
                    <a:pt x="10328" y="2263"/>
                    <a:pt x="10328" y="2263"/>
                    <a:pt x="10328" y="2263"/>
                  </a:cubicBezTo>
                  <a:cubicBezTo>
                    <a:pt x="10328" y="2263"/>
                    <a:pt x="10328" y="2263"/>
                    <a:pt x="10328" y="2263"/>
                  </a:cubicBezTo>
                  <a:cubicBezTo>
                    <a:pt x="10328" y="2263"/>
                    <a:pt x="10328" y="2263"/>
                    <a:pt x="10328" y="2263"/>
                  </a:cubicBezTo>
                  <a:cubicBezTo>
                    <a:pt x="10328" y="2263"/>
                    <a:pt x="10328" y="2263"/>
                    <a:pt x="10328" y="2263"/>
                  </a:cubicBezTo>
                  <a:cubicBezTo>
                    <a:pt x="10328" y="2263"/>
                    <a:pt x="10279" y="2263"/>
                    <a:pt x="10279" y="2263"/>
                  </a:cubicBezTo>
                  <a:cubicBezTo>
                    <a:pt x="10279" y="2263"/>
                    <a:pt x="10279" y="2263"/>
                    <a:pt x="10279" y="2160"/>
                  </a:cubicBezTo>
                  <a:cubicBezTo>
                    <a:pt x="10279" y="2160"/>
                    <a:pt x="10279" y="2160"/>
                    <a:pt x="10279" y="2160"/>
                  </a:cubicBezTo>
                  <a:cubicBezTo>
                    <a:pt x="10279" y="2160"/>
                    <a:pt x="10328" y="2160"/>
                    <a:pt x="10328" y="2160"/>
                  </a:cubicBezTo>
                  <a:cubicBezTo>
                    <a:pt x="10328" y="2160"/>
                    <a:pt x="10328" y="2160"/>
                    <a:pt x="10378" y="2160"/>
                  </a:cubicBezTo>
                  <a:cubicBezTo>
                    <a:pt x="10378" y="2160"/>
                    <a:pt x="10378" y="2057"/>
                    <a:pt x="10428" y="2057"/>
                  </a:cubicBezTo>
                  <a:cubicBezTo>
                    <a:pt x="10428" y="2057"/>
                    <a:pt x="10428" y="2057"/>
                    <a:pt x="10477" y="2057"/>
                  </a:cubicBezTo>
                  <a:cubicBezTo>
                    <a:pt x="10477" y="2057"/>
                    <a:pt x="10527" y="2057"/>
                    <a:pt x="10527" y="2057"/>
                  </a:cubicBezTo>
                  <a:cubicBezTo>
                    <a:pt x="10527" y="2057"/>
                    <a:pt x="10577" y="2057"/>
                    <a:pt x="10577" y="2057"/>
                  </a:cubicBezTo>
                  <a:cubicBezTo>
                    <a:pt x="10626" y="2057"/>
                    <a:pt x="10676" y="2057"/>
                    <a:pt x="10676" y="2057"/>
                  </a:cubicBezTo>
                  <a:cubicBezTo>
                    <a:pt x="10676" y="2057"/>
                    <a:pt x="10726" y="1954"/>
                    <a:pt x="10726" y="1954"/>
                  </a:cubicBezTo>
                  <a:cubicBezTo>
                    <a:pt x="10726" y="1954"/>
                    <a:pt x="10775" y="1954"/>
                    <a:pt x="10825" y="1954"/>
                  </a:cubicBezTo>
                  <a:cubicBezTo>
                    <a:pt x="10825" y="1954"/>
                    <a:pt x="10825" y="1954"/>
                    <a:pt x="10825" y="1954"/>
                  </a:cubicBezTo>
                  <a:cubicBezTo>
                    <a:pt x="10874" y="1954"/>
                    <a:pt x="10874" y="2057"/>
                    <a:pt x="10874" y="2057"/>
                  </a:cubicBezTo>
                  <a:cubicBezTo>
                    <a:pt x="10874" y="2057"/>
                    <a:pt x="10874" y="2057"/>
                    <a:pt x="10874" y="2057"/>
                  </a:cubicBezTo>
                  <a:cubicBezTo>
                    <a:pt x="10874" y="2057"/>
                    <a:pt x="10874" y="2057"/>
                    <a:pt x="10874" y="2057"/>
                  </a:cubicBezTo>
                  <a:cubicBezTo>
                    <a:pt x="10874" y="2057"/>
                    <a:pt x="10825" y="2057"/>
                    <a:pt x="10825" y="2057"/>
                  </a:cubicBezTo>
                  <a:cubicBezTo>
                    <a:pt x="10825" y="2057"/>
                    <a:pt x="10825" y="2160"/>
                    <a:pt x="10825" y="2160"/>
                  </a:cubicBezTo>
                  <a:cubicBezTo>
                    <a:pt x="10825" y="2160"/>
                    <a:pt x="10825" y="2160"/>
                    <a:pt x="10825" y="2160"/>
                  </a:cubicBezTo>
                  <a:cubicBezTo>
                    <a:pt x="10825" y="2263"/>
                    <a:pt x="10874" y="2263"/>
                    <a:pt x="10874" y="2263"/>
                  </a:cubicBezTo>
                  <a:cubicBezTo>
                    <a:pt x="10874" y="2263"/>
                    <a:pt x="10924" y="2263"/>
                    <a:pt x="10924" y="2263"/>
                  </a:cubicBezTo>
                  <a:cubicBezTo>
                    <a:pt x="10924" y="2263"/>
                    <a:pt x="10974" y="2263"/>
                    <a:pt x="10974" y="2263"/>
                  </a:cubicBezTo>
                  <a:cubicBezTo>
                    <a:pt x="11023" y="2263"/>
                    <a:pt x="11023" y="2366"/>
                    <a:pt x="11073" y="2366"/>
                  </a:cubicBezTo>
                  <a:cubicBezTo>
                    <a:pt x="11073" y="2366"/>
                    <a:pt x="11073" y="2263"/>
                    <a:pt x="11073" y="2263"/>
                  </a:cubicBezTo>
                  <a:cubicBezTo>
                    <a:pt x="11073" y="2263"/>
                    <a:pt x="11073" y="2263"/>
                    <a:pt x="11073" y="2263"/>
                  </a:cubicBezTo>
                  <a:cubicBezTo>
                    <a:pt x="11073" y="2263"/>
                    <a:pt x="11073" y="2160"/>
                    <a:pt x="11073" y="2160"/>
                  </a:cubicBezTo>
                  <a:cubicBezTo>
                    <a:pt x="11073" y="2160"/>
                    <a:pt x="11123" y="2160"/>
                    <a:pt x="11123" y="2160"/>
                  </a:cubicBezTo>
                  <a:cubicBezTo>
                    <a:pt x="11123" y="2160"/>
                    <a:pt x="11123" y="2263"/>
                    <a:pt x="11123" y="2263"/>
                  </a:cubicBezTo>
                  <a:cubicBezTo>
                    <a:pt x="11123" y="2263"/>
                    <a:pt x="11123" y="2366"/>
                    <a:pt x="11123" y="2366"/>
                  </a:cubicBezTo>
                  <a:cubicBezTo>
                    <a:pt x="11123" y="2366"/>
                    <a:pt x="11172" y="2366"/>
                    <a:pt x="11172" y="2366"/>
                  </a:cubicBezTo>
                  <a:cubicBezTo>
                    <a:pt x="11172" y="2366"/>
                    <a:pt x="11222" y="2366"/>
                    <a:pt x="11222" y="2366"/>
                  </a:cubicBezTo>
                  <a:cubicBezTo>
                    <a:pt x="11222" y="2366"/>
                    <a:pt x="11272" y="2366"/>
                    <a:pt x="11272" y="2366"/>
                  </a:cubicBezTo>
                  <a:cubicBezTo>
                    <a:pt x="11272" y="2263"/>
                    <a:pt x="11272" y="2263"/>
                    <a:pt x="11321" y="2263"/>
                  </a:cubicBezTo>
                  <a:cubicBezTo>
                    <a:pt x="11321" y="2263"/>
                    <a:pt x="11371" y="2263"/>
                    <a:pt x="11371" y="2263"/>
                  </a:cubicBezTo>
                  <a:cubicBezTo>
                    <a:pt x="11371" y="2263"/>
                    <a:pt x="11421" y="2263"/>
                    <a:pt x="11421" y="2263"/>
                  </a:cubicBezTo>
                  <a:cubicBezTo>
                    <a:pt x="11421" y="2263"/>
                    <a:pt x="11421" y="2263"/>
                    <a:pt x="11421" y="2263"/>
                  </a:cubicBezTo>
                  <a:cubicBezTo>
                    <a:pt x="11470" y="2263"/>
                    <a:pt x="11470" y="2160"/>
                    <a:pt x="11470" y="2160"/>
                  </a:cubicBezTo>
                  <a:cubicBezTo>
                    <a:pt x="11470" y="2160"/>
                    <a:pt x="11470" y="2263"/>
                    <a:pt x="11470" y="2263"/>
                  </a:cubicBezTo>
                  <a:cubicBezTo>
                    <a:pt x="11520" y="2263"/>
                    <a:pt x="11520" y="2263"/>
                    <a:pt x="11520" y="2263"/>
                  </a:cubicBezTo>
                  <a:cubicBezTo>
                    <a:pt x="11520" y="2263"/>
                    <a:pt x="11520" y="2160"/>
                    <a:pt x="11520" y="2160"/>
                  </a:cubicBezTo>
                  <a:cubicBezTo>
                    <a:pt x="11520" y="2160"/>
                    <a:pt x="11470" y="2160"/>
                    <a:pt x="11470" y="2160"/>
                  </a:cubicBezTo>
                  <a:cubicBezTo>
                    <a:pt x="11470" y="2160"/>
                    <a:pt x="11470" y="2057"/>
                    <a:pt x="11470" y="2057"/>
                  </a:cubicBezTo>
                  <a:cubicBezTo>
                    <a:pt x="11470" y="2057"/>
                    <a:pt x="11470" y="2057"/>
                    <a:pt x="11470" y="2057"/>
                  </a:cubicBezTo>
                  <a:cubicBezTo>
                    <a:pt x="11470" y="2057"/>
                    <a:pt x="11470" y="1954"/>
                    <a:pt x="11470" y="1954"/>
                  </a:cubicBezTo>
                  <a:cubicBezTo>
                    <a:pt x="11470" y="1954"/>
                    <a:pt x="11421" y="1954"/>
                    <a:pt x="11421" y="1954"/>
                  </a:cubicBezTo>
                  <a:cubicBezTo>
                    <a:pt x="11421" y="1954"/>
                    <a:pt x="11421" y="1954"/>
                    <a:pt x="11421" y="1954"/>
                  </a:cubicBezTo>
                  <a:cubicBezTo>
                    <a:pt x="11421" y="1954"/>
                    <a:pt x="11371" y="1851"/>
                    <a:pt x="11371" y="1851"/>
                  </a:cubicBezTo>
                  <a:cubicBezTo>
                    <a:pt x="11371" y="1851"/>
                    <a:pt x="11421" y="1851"/>
                    <a:pt x="11421" y="1851"/>
                  </a:cubicBezTo>
                  <a:cubicBezTo>
                    <a:pt x="11421" y="1851"/>
                    <a:pt x="11421" y="1851"/>
                    <a:pt x="11421" y="1851"/>
                  </a:cubicBezTo>
                  <a:cubicBezTo>
                    <a:pt x="11470" y="1851"/>
                    <a:pt x="11470" y="1851"/>
                    <a:pt x="11470" y="1749"/>
                  </a:cubicBezTo>
                  <a:cubicBezTo>
                    <a:pt x="11470" y="1749"/>
                    <a:pt x="11421" y="1749"/>
                    <a:pt x="11470" y="1749"/>
                  </a:cubicBezTo>
                  <a:cubicBezTo>
                    <a:pt x="11470" y="1646"/>
                    <a:pt x="11470" y="1646"/>
                    <a:pt x="11470" y="1646"/>
                  </a:cubicBezTo>
                  <a:cubicBezTo>
                    <a:pt x="11470" y="1646"/>
                    <a:pt x="11470" y="1646"/>
                    <a:pt x="11470" y="1646"/>
                  </a:cubicBezTo>
                  <a:cubicBezTo>
                    <a:pt x="11520" y="1646"/>
                    <a:pt x="11520" y="1646"/>
                    <a:pt x="11520" y="1646"/>
                  </a:cubicBezTo>
                  <a:cubicBezTo>
                    <a:pt x="11520" y="1646"/>
                    <a:pt x="11570" y="1749"/>
                    <a:pt x="11570" y="1749"/>
                  </a:cubicBezTo>
                  <a:cubicBezTo>
                    <a:pt x="11570" y="1749"/>
                    <a:pt x="11570" y="1749"/>
                    <a:pt x="11570" y="1749"/>
                  </a:cubicBezTo>
                  <a:cubicBezTo>
                    <a:pt x="11570" y="1749"/>
                    <a:pt x="11619" y="1749"/>
                    <a:pt x="11619" y="1749"/>
                  </a:cubicBezTo>
                  <a:cubicBezTo>
                    <a:pt x="11619" y="1749"/>
                    <a:pt x="11619" y="1749"/>
                    <a:pt x="11619" y="1749"/>
                  </a:cubicBezTo>
                  <a:cubicBezTo>
                    <a:pt x="11619" y="1749"/>
                    <a:pt x="11669" y="1851"/>
                    <a:pt x="11669" y="1851"/>
                  </a:cubicBezTo>
                  <a:cubicBezTo>
                    <a:pt x="11669" y="1851"/>
                    <a:pt x="11669" y="1851"/>
                    <a:pt x="11669" y="1851"/>
                  </a:cubicBezTo>
                  <a:cubicBezTo>
                    <a:pt x="11669" y="1851"/>
                    <a:pt x="11669" y="1954"/>
                    <a:pt x="11719" y="1851"/>
                  </a:cubicBezTo>
                  <a:cubicBezTo>
                    <a:pt x="11719" y="1851"/>
                    <a:pt x="11719" y="1851"/>
                    <a:pt x="11719" y="1851"/>
                  </a:cubicBezTo>
                  <a:cubicBezTo>
                    <a:pt x="11719" y="1851"/>
                    <a:pt x="11719" y="1851"/>
                    <a:pt x="11719" y="1749"/>
                  </a:cubicBezTo>
                  <a:cubicBezTo>
                    <a:pt x="11719" y="1749"/>
                    <a:pt x="11719" y="1749"/>
                    <a:pt x="11719" y="1749"/>
                  </a:cubicBezTo>
                  <a:cubicBezTo>
                    <a:pt x="11719" y="1749"/>
                    <a:pt x="11768" y="1749"/>
                    <a:pt x="11768" y="1749"/>
                  </a:cubicBezTo>
                  <a:cubicBezTo>
                    <a:pt x="11768" y="1749"/>
                    <a:pt x="11768" y="1851"/>
                    <a:pt x="11768" y="1851"/>
                  </a:cubicBezTo>
                  <a:cubicBezTo>
                    <a:pt x="11768" y="1851"/>
                    <a:pt x="11818" y="1851"/>
                    <a:pt x="11818" y="1851"/>
                  </a:cubicBezTo>
                  <a:cubicBezTo>
                    <a:pt x="11818" y="1851"/>
                    <a:pt x="11818" y="1749"/>
                    <a:pt x="11818" y="1749"/>
                  </a:cubicBezTo>
                  <a:cubicBezTo>
                    <a:pt x="11818" y="1749"/>
                    <a:pt x="11818" y="1749"/>
                    <a:pt x="11818" y="1749"/>
                  </a:cubicBezTo>
                  <a:cubicBezTo>
                    <a:pt x="11818" y="1749"/>
                    <a:pt x="11868" y="1749"/>
                    <a:pt x="11868" y="1749"/>
                  </a:cubicBezTo>
                  <a:cubicBezTo>
                    <a:pt x="11868" y="1749"/>
                    <a:pt x="11917" y="1749"/>
                    <a:pt x="11917" y="1749"/>
                  </a:cubicBezTo>
                  <a:cubicBezTo>
                    <a:pt x="11917" y="1749"/>
                    <a:pt x="11917" y="1749"/>
                    <a:pt x="11917" y="1749"/>
                  </a:cubicBezTo>
                  <a:cubicBezTo>
                    <a:pt x="11967" y="1749"/>
                    <a:pt x="11967" y="1749"/>
                    <a:pt x="11967" y="1749"/>
                  </a:cubicBezTo>
                  <a:cubicBezTo>
                    <a:pt x="11967" y="1749"/>
                    <a:pt x="11967" y="1749"/>
                    <a:pt x="11967" y="1749"/>
                  </a:cubicBezTo>
                  <a:cubicBezTo>
                    <a:pt x="11967" y="1749"/>
                    <a:pt x="12017" y="1749"/>
                    <a:pt x="12017" y="1749"/>
                  </a:cubicBezTo>
                  <a:cubicBezTo>
                    <a:pt x="12017" y="1749"/>
                    <a:pt x="12017" y="1851"/>
                    <a:pt x="12017" y="1851"/>
                  </a:cubicBezTo>
                  <a:cubicBezTo>
                    <a:pt x="12017" y="1851"/>
                    <a:pt x="12066" y="1851"/>
                    <a:pt x="12066" y="1851"/>
                  </a:cubicBezTo>
                  <a:cubicBezTo>
                    <a:pt x="12066" y="1851"/>
                    <a:pt x="12066" y="1954"/>
                    <a:pt x="12116" y="1954"/>
                  </a:cubicBezTo>
                  <a:cubicBezTo>
                    <a:pt x="12116" y="1954"/>
                    <a:pt x="12116" y="1954"/>
                    <a:pt x="12116" y="1954"/>
                  </a:cubicBezTo>
                  <a:cubicBezTo>
                    <a:pt x="12116" y="1954"/>
                    <a:pt x="12116" y="1954"/>
                    <a:pt x="12116" y="1954"/>
                  </a:cubicBezTo>
                  <a:cubicBezTo>
                    <a:pt x="12166" y="1954"/>
                    <a:pt x="12166" y="1954"/>
                    <a:pt x="12166" y="1954"/>
                  </a:cubicBezTo>
                  <a:cubicBezTo>
                    <a:pt x="12166" y="1954"/>
                    <a:pt x="12166" y="1954"/>
                    <a:pt x="12166" y="1954"/>
                  </a:cubicBezTo>
                  <a:cubicBezTo>
                    <a:pt x="12166" y="2057"/>
                    <a:pt x="12166" y="2057"/>
                    <a:pt x="12166" y="2057"/>
                  </a:cubicBezTo>
                  <a:cubicBezTo>
                    <a:pt x="12166" y="2057"/>
                    <a:pt x="12166" y="2160"/>
                    <a:pt x="12166" y="2160"/>
                  </a:cubicBezTo>
                  <a:cubicBezTo>
                    <a:pt x="12166" y="2160"/>
                    <a:pt x="12215" y="2160"/>
                    <a:pt x="12215" y="2160"/>
                  </a:cubicBezTo>
                  <a:cubicBezTo>
                    <a:pt x="12215" y="2160"/>
                    <a:pt x="12215" y="2160"/>
                    <a:pt x="12215" y="2160"/>
                  </a:cubicBezTo>
                  <a:cubicBezTo>
                    <a:pt x="12215" y="2160"/>
                    <a:pt x="12265" y="2160"/>
                    <a:pt x="12265" y="2160"/>
                  </a:cubicBezTo>
                  <a:cubicBezTo>
                    <a:pt x="12265" y="2160"/>
                    <a:pt x="12265" y="2263"/>
                    <a:pt x="12265" y="2263"/>
                  </a:cubicBezTo>
                  <a:cubicBezTo>
                    <a:pt x="12265" y="2263"/>
                    <a:pt x="12265" y="2263"/>
                    <a:pt x="12215" y="2263"/>
                  </a:cubicBezTo>
                  <a:cubicBezTo>
                    <a:pt x="12215" y="2263"/>
                    <a:pt x="12215" y="2263"/>
                    <a:pt x="12215" y="2263"/>
                  </a:cubicBezTo>
                  <a:cubicBezTo>
                    <a:pt x="12215" y="2263"/>
                    <a:pt x="12215" y="2263"/>
                    <a:pt x="12215" y="2263"/>
                  </a:cubicBezTo>
                  <a:cubicBezTo>
                    <a:pt x="12215" y="2263"/>
                    <a:pt x="12215" y="2263"/>
                    <a:pt x="12215" y="2263"/>
                  </a:cubicBezTo>
                  <a:cubicBezTo>
                    <a:pt x="12265" y="2263"/>
                    <a:pt x="12265" y="2263"/>
                    <a:pt x="12265" y="2263"/>
                  </a:cubicBezTo>
                  <a:cubicBezTo>
                    <a:pt x="12265" y="2263"/>
                    <a:pt x="12265" y="2366"/>
                    <a:pt x="12265" y="2366"/>
                  </a:cubicBezTo>
                  <a:cubicBezTo>
                    <a:pt x="12265" y="2366"/>
                    <a:pt x="12265" y="2366"/>
                    <a:pt x="12265" y="2366"/>
                  </a:cubicBezTo>
                  <a:cubicBezTo>
                    <a:pt x="12265" y="2366"/>
                    <a:pt x="12265" y="2366"/>
                    <a:pt x="12265" y="2366"/>
                  </a:cubicBezTo>
                  <a:cubicBezTo>
                    <a:pt x="12265" y="2366"/>
                    <a:pt x="12314" y="2366"/>
                    <a:pt x="12314" y="2366"/>
                  </a:cubicBezTo>
                  <a:cubicBezTo>
                    <a:pt x="12314" y="2366"/>
                    <a:pt x="12314" y="2366"/>
                    <a:pt x="12364" y="2366"/>
                  </a:cubicBezTo>
                  <a:cubicBezTo>
                    <a:pt x="12364" y="2366"/>
                    <a:pt x="12364" y="2366"/>
                    <a:pt x="12364" y="2366"/>
                  </a:cubicBezTo>
                  <a:cubicBezTo>
                    <a:pt x="12364" y="2366"/>
                    <a:pt x="12364" y="2366"/>
                    <a:pt x="12364" y="2469"/>
                  </a:cubicBezTo>
                  <a:cubicBezTo>
                    <a:pt x="12364" y="2469"/>
                    <a:pt x="12314" y="2469"/>
                    <a:pt x="12314" y="2469"/>
                  </a:cubicBezTo>
                  <a:cubicBezTo>
                    <a:pt x="12314" y="2469"/>
                    <a:pt x="12314" y="2469"/>
                    <a:pt x="12314" y="2469"/>
                  </a:cubicBezTo>
                  <a:cubicBezTo>
                    <a:pt x="12314" y="2469"/>
                    <a:pt x="12364" y="2571"/>
                    <a:pt x="12364" y="2571"/>
                  </a:cubicBezTo>
                  <a:cubicBezTo>
                    <a:pt x="12364" y="2571"/>
                    <a:pt x="12364" y="2571"/>
                    <a:pt x="12364" y="2571"/>
                  </a:cubicBezTo>
                  <a:cubicBezTo>
                    <a:pt x="12364" y="2571"/>
                    <a:pt x="12364" y="2469"/>
                    <a:pt x="12364" y="2469"/>
                  </a:cubicBezTo>
                  <a:cubicBezTo>
                    <a:pt x="12364" y="2469"/>
                    <a:pt x="12414" y="2469"/>
                    <a:pt x="12414" y="2469"/>
                  </a:cubicBezTo>
                  <a:cubicBezTo>
                    <a:pt x="12414" y="2469"/>
                    <a:pt x="12414" y="2469"/>
                    <a:pt x="12414" y="2469"/>
                  </a:cubicBezTo>
                  <a:cubicBezTo>
                    <a:pt x="12414" y="2571"/>
                    <a:pt x="12463" y="2571"/>
                    <a:pt x="12463" y="2571"/>
                  </a:cubicBezTo>
                  <a:cubicBezTo>
                    <a:pt x="12463" y="2571"/>
                    <a:pt x="12463" y="2571"/>
                    <a:pt x="12463" y="2674"/>
                  </a:cubicBezTo>
                  <a:cubicBezTo>
                    <a:pt x="12463" y="2674"/>
                    <a:pt x="12463" y="2674"/>
                    <a:pt x="12463" y="2674"/>
                  </a:cubicBezTo>
                  <a:cubicBezTo>
                    <a:pt x="12463" y="2674"/>
                    <a:pt x="12463" y="2777"/>
                    <a:pt x="12463" y="2777"/>
                  </a:cubicBezTo>
                  <a:cubicBezTo>
                    <a:pt x="12463" y="2777"/>
                    <a:pt x="12463" y="2777"/>
                    <a:pt x="12414" y="2777"/>
                  </a:cubicBezTo>
                  <a:cubicBezTo>
                    <a:pt x="12414" y="2777"/>
                    <a:pt x="12463" y="2880"/>
                    <a:pt x="12463" y="2880"/>
                  </a:cubicBezTo>
                  <a:cubicBezTo>
                    <a:pt x="12463" y="2880"/>
                    <a:pt x="12463" y="2880"/>
                    <a:pt x="12463" y="2880"/>
                  </a:cubicBezTo>
                  <a:cubicBezTo>
                    <a:pt x="12463" y="2880"/>
                    <a:pt x="12513" y="2880"/>
                    <a:pt x="12513" y="2880"/>
                  </a:cubicBezTo>
                  <a:cubicBezTo>
                    <a:pt x="12513" y="2880"/>
                    <a:pt x="12513" y="2983"/>
                    <a:pt x="12513" y="2983"/>
                  </a:cubicBezTo>
                  <a:cubicBezTo>
                    <a:pt x="12563" y="2983"/>
                    <a:pt x="12563" y="2983"/>
                    <a:pt x="12563" y="2983"/>
                  </a:cubicBezTo>
                  <a:cubicBezTo>
                    <a:pt x="12563" y="2983"/>
                    <a:pt x="12612" y="2983"/>
                    <a:pt x="12612" y="2983"/>
                  </a:cubicBezTo>
                  <a:cubicBezTo>
                    <a:pt x="12612" y="2983"/>
                    <a:pt x="12612" y="3086"/>
                    <a:pt x="12612" y="3086"/>
                  </a:cubicBezTo>
                  <a:cubicBezTo>
                    <a:pt x="12612" y="3086"/>
                    <a:pt x="12662" y="3086"/>
                    <a:pt x="12662" y="3086"/>
                  </a:cubicBezTo>
                  <a:cubicBezTo>
                    <a:pt x="12662" y="3086"/>
                    <a:pt x="12662" y="3086"/>
                    <a:pt x="12712" y="3086"/>
                  </a:cubicBezTo>
                  <a:cubicBezTo>
                    <a:pt x="12712" y="3086"/>
                    <a:pt x="12712" y="3086"/>
                    <a:pt x="12712" y="3189"/>
                  </a:cubicBezTo>
                  <a:cubicBezTo>
                    <a:pt x="12761" y="3189"/>
                    <a:pt x="12761" y="3189"/>
                    <a:pt x="12761" y="3189"/>
                  </a:cubicBezTo>
                  <a:cubicBezTo>
                    <a:pt x="12761" y="3189"/>
                    <a:pt x="12761" y="3189"/>
                    <a:pt x="12811" y="3189"/>
                  </a:cubicBezTo>
                  <a:cubicBezTo>
                    <a:pt x="12811" y="3189"/>
                    <a:pt x="12811" y="3086"/>
                    <a:pt x="12811" y="3086"/>
                  </a:cubicBezTo>
                  <a:cubicBezTo>
                    <a:pt x="12811" y="3086"/>
                    <a:pt x="12811" y="3189"/>
                    <a:pt x="12811" y="3189"/>
                  </a:cubicBezTo>
                  <a:cubicBezTo>
                    <a:pt x="12811" y="3189"/>
                    <a:pt x="12861" y="3189"/>
                    <a:pt x="12861" y="3189"/>
                  </a:cubicBezTo>
                  <a:cubicBezTo>
                    <a:pt x="12861" y="3189"/>
                    <a:pt x="12861" y="3291"/>
                    <a:pt x="12861" y="3291"/>
                  </a:cubicBezTo>
                  <a:cubicBezTo>
                    <a:pt x="12861" y="3189"/>
                    <a:pt x="12910" y="3189"/>
                    <a:pt x="12910" y="3189"/>
                  </a:cubicBezTo>
                  <a:cubicBezTo>
                    <a:pt x="12910" y="3189"/>
                    <a:pt x="12910" y="3086"/>
                    <a:pt x="12910" y="3086"/>
                  </a:cubicBezTo>
                  <a:cubicBezTo>
                    <a:pt x="12910" y="3086"/>
                    <a:pt x="12910" y="2983"/>
                    <a:pt x="12910" y="2983"/>
                  </a:cubicBezTo>
                  <a:cubicBezTo>
                    <a:pt x="12910" y="2983"/>
                    <a:pt x="12910" y="2983"/>
                    <a:pt x="12861" y="2880"/>
                  </a:cubicBezTo>
                  <a:cubicBezTo>
                    <a:pt x="12861" y="2880"/>
                    <a:pt x="12861" y="2880"/>
                    <a:pt x="12861" y="2880"/>
                  </a:cubicBezTo>
                  <a:cubicBezTo>
                    <a:pt x="12861" y="2777"/>
                    <a:pt x="12861" y="2777"/>
                    <a:pt x="12861" y="2777"/>
                  </a:cubicBezTo>
                  <a:cubicBezTo>
                    <a:pt x="12861" y="2674"/>
                    <a:pt x="12861" y="2674"/>
                    <a:pt x="12811" y="2674"/>
                  </a:cubicBezTo>
                  <a:cubicBezTo>
                    <a:pt x="12811" y="2674"/>
                    <a:pt x="12811" y="2571"/>
                    <a:pt x="12811" y="2571"/>
                  </a:cubicBezTo>
                  <a:cubicBezTo>
                    <a:pt x="12811" y="2571"/>
                    <a:pt x="12811" y="2571"/>
                    <a:pt x="12811" y="2469"/>
                  </a:cubicBezTo>
                  <a:cubicBezTo>
                    <a:pt x="12761" y="2469"/>
                    <a:pt x="12761" y="2469"/>
                    <a:pt x="12811" y="2469"/>
                  </a:cubicBezTo>
                  <a:cubicBezTo>
                    <a:pt x="12811" y="2469"/>
                    <a:pt x="12811" y="2469"/>
                    <a:pt x="12811" y="2469"/>
                  </a:cubicBezTo>
                  <a:cubicBezTo>
                    <a:pt x="12811" y="2469"/>
                    <a:pt x="12861" y="2469"/>
                    <a:pt x="12861" y="2571"/>
                  </a:cubicBezTo>
                  <a:cubicBezTo>
                    <a:pt x="12861" y="2571"/>
                    <a:pt x="12861" y="2571"/>
                    <a:pt x="12861" y="2571"/>
                  </a:cubicBezTo>
                  <a:cubicBezTo>
                    <a:pt x="12861" y="2571"/>
                    <a:pt x="12910" y="2674"/>
                    <a:pt x="12910" y="2674"/>
                  </a:cubicBezTo>
                  <a:cubicBezTo>
                    <a:pt x="12910" y="2674"/>
                    <a:pt x="12910" y="2674"/>
                    <a:pt x="12960" y="2674"/>
                  </a:cubicBezTo>
                  <a:cubicBezTo>
                    <a:pt x="12960" y="2674"/>
                    <a:pt x="13010" y="2674"/>
                    <a:pt x="13010" y="2674"/>
                  </a:cubicBezTo>
                  <a:cubicBezTo>
                    <a:pt x="13059" y="2674"/>
                    <a:pt x="13109" y="2674"/>
                    <a:pt x="13109" y="2674"/>
                  </a:cubicBezTo>
                  <a:cubicBezTo>
                    <a:pt x="13109" y="2674"/>
                    <a:pt x="13159" y="2674"/>
                    <a:pt x="13159" y="2674"/>
                  </a:cubicBezTo>
                  <a:cubicBezTo>
                    <a:pt x="13159" y="2674"/>
                    <a:pt x="13159" y="2674"/>
                    <a:pt x="13159" y="2674"/>
                  </a:cubicBezTo>
                  <a:cubicBezTo>
                    <a:pt x="13159" y="2571"/>
                    <a:pt x="13159" y="2571"/>
                    <a:pt x="13208" y="2571"/>
                  </a:cubicBezTo>
                  <a:cubicBezTo>
                    <a:pt x="13208" y="2571"/>
                    <a:pt x="13208" y="2571"/>
                    <a:pt x="13208" y="2571"/>
                  </a:cubicBezTo>
                  <a:cubicBezTo>
                    <a:pt x="13258" y="2571"/>
                    <a:pt x="13258" y="2571"/>
                    <a:pt x="13258" y="2571"/>
                  </a:cubicBezTo>
                  <a:cubicBezTo>
                    <a:pt x="13258" y="2571"/>
                    <a:pt x="13308" y="2469"/>
                    <a:pt x="13308" y="2469"/>
                  </a:cubicBezTo>
                  <a:cubicBezTo>
                    <a:pt x="13357" y="2571"/>
                    <a:pt x="13357" y="2571"/>
                    <a:pt x="13407" y="2571"/>
                  </a:cubicBezTo>
                  <a:cubicBezTo>
                    <a:pt x="13407" y="2571"/>
                    <a:pt x="13457" y="2674"/>
                    <a:pt x="13506" y="2674"/>
                  </a:cubicBezTo>
                  <a:cubicBezTo>
                    <a:pt x="13506" y="2674"/>
                    <a:pt x="13556" y="2674"/>
                    <a:pt x="13556" y="2777"/>
                  </a:cubicBezTo>
                  <a:cubicBezTo>
                    <a:pt x="13606" y="2777"/>
                    <a:pt x="13606" y="2777"/>
                    <a:pt x="13606" y="2777"/>
                  </a:cubicBezTo>
                  <a:cubicBezTo>
                    <a:pt x="13606" y="2777"/>
                    <a:pt x="13606" y="2777"/>
                    <a:pt x="13606" y="2777"/>
                  </a:cubicBezTo>
                  <a:cubicBezTo>
                    <a:pt x="13655" y="2777"/>
                    <a:pt x="13655" y="2777"/>
                    <a:pt x="13655" y="2777"/>
                  </a:cubicBezTo>
                  <a:cubicBezTo>
                    <a:pt x="13655" y="2777"/>
                    <a:pt x="13606" y="2674"/>
                    <a:pt x="13606" y="2674"/>
                  </a:cubicBezTo>
                  <a:cubicBezTo>
                    <a:pt x="13606" y="2674"/>
                    <a:pt x="13606" y="2674"/>
                    <a:pt x="13606" y="2674"/>
                  </a:cubicBezTo>
                  <a:cubicBezTo>
                    <a:pt x="13606" y="2674"/>
                    <a:pt x="13655" y="2674"/>
                    <a:pt x="13655" y="2674"/>
                  </a:cubicBezTo>
                  <a:cubicBezTo>
                    <a:pt x="13655" y="2674"/>
                    <a:pt x="13655" y="2571"/>
                    <a:pt x="13655" y="2571"/>
                  </a:cubicBezTo>
                  <a:cubicBezTo>
                    <a:pt x="13655" y="2571"/>
                    <a:pt x="13606" y="2571"/>
                    <a:pt x="13606" y="2571"/>
                  </a:cubicBezTo>
                  <a:cubicBezTo>
                    <a:pt x="13606" y="2571"/>
                    <a:pt x="13606" y="2571"/>
                    <a:pt x="13606" y="2571"/>
                  </a:cubicBezTo>
                  <a:cubicBezTo>
                    <a:pt x="13606" y="2571"/>
                    <a:pt x="13556" y="2571"/>
                    <a:pt x="13556" y="2571"/>
                  </a:cubicBezTo>
                  <a:cubicBezTo>
                    <a:pt x="13556" y="2571"/>
                    <a:pt x="13556" y="2469"/>
                    <a:pt x="13556" y="2469"/>
                  </a:cubicBezTo>
                  <a:cubicBezTo>
                    <a:pt x="13606" y="2469"/>
                    <a:pt x="13606" y="2469"/>
                    <a:pt x="13606" y="2469"/>
                  </a:cubicBezTo>
                  <a:cubicBezTo>
                    <a:pt x="13606" y="2469"/>
                    <a:pt x="13655" y="2366"/>
                    <a:pt x="13655" y="2366"/>
                  </a:cubicBezTo>
                  <a:cubicBezTo>
                    <a:pt x="13655" y="2366"/>
                    <a:pt x="13655" y="2469"/>
                    <a:pt x="13655" y="2469"/>
                  </a:cubicBezTo>
                  <a:cubicBezTo>
                    <a:pt x="13655" y="2469"/>
                    <a:pt x="13705" y="2469"/>
                    <a:pt x="13705" y="2469"/>
                  </a:cubicBezTo>
                  <a:cubicBezTo>
                    <a:pt x="13705" y="2469"/>
                    <a:pt x="13705" y="2469"/>
                    <a:pt x="13705" y="2469"/>
                  </a:cubicBezTo>
                  <a:cubicBezTo>
                    <a:pt x="13754" y="2469"/>
                    <a:pt x="13754" y="2469"/>
                    <a:pt x="13754" y="2469"/>
                  </a:cubicBezTo>
                  <a:cubicBezTo>
                    <a:pt x="13754" y="2469"/>
                    <a:pt x="13754" y="2469"/>
                    <a:pt x="13754" y="2469"/>
                  </a:cubicBezTo>
                  <a:cubicBezTo>
                    <a:pt x="13754" y="2469"/>
                    <a:pt x="13804" y="2469"/>
                    <a:pt x="13804" y="2469"/>
                  </a:cubicBezTo>
                  <a:cubicBezTo>
                    <a:pt x="13804" y="2469"/>
                    <a:pt x="13804" y="2469"/>
                    <a:pt x="13804" y="2469"/>
                  </a:cubicBezTo>
                  <a:cubicBezTo>
                    <a:pt x="13804" y="2469"/>
                    <a:pt x="13804" y="2366"/>
                    <a:pt x="13804" y="2366"/>
                  </a:cubicBezTo>
                  <a:cubicBezTo>
                    <a:pt x="13804" y="2366"/>
                    <a:pt x="13804" y="2366"/>
                    <a:pt x="13754" y="2366"/>
                  </a:cubicBezTo>
                  <a:cubicBezTo>
                    <a:pt x="13754" y="2366"/>
                    <a:pt x="13754" y="2366"/>
                    <a:pt x="13754" y="2366"/>
                  </a:cubicBezTo>
                  <a:cubicBezTo>
                    <a:pt x="13754" y="2366"/>
                    <a:pt x="13705" y="2366"/>
                    <a:pt x="13705" y="2366"/>
                  </a:cubicBezTo>
                  <a:cubicBezTo>
                    <a:pt x="13705" y="2366"/>
                    <a:pt x="13705" y="2366"/>
                    <a:pt x="13705" y="2263"/>
                  </a:cubicBezTo>
                  <a:cubicBezTo>
                    <a:pt x="13705" y="2263"/>
                    <a:pt x="13705" y="2263"/>
                    <a:pt x="13655" y="2263"/>
                  </a:cubicBezTo>
                  <a:cubicBezTo>
                    <a:pt x="13655" y="2263"/>
                    <a:pt x="13655" y="2160"/>
                    <a:pt x="13655" y="2160"/>
                  </a:cubicBezTo>
                  <a:cubicBezTo>
                    <a:pt x="13655" y="2160"/>
                    <a:pt x="13655" y="2160"/>
                    <a:pt x="13655" y="2160"/>
                  </a:cubicBezTo>
                  <a:cubicBezTo>
                    <a:pt x="13606" y="2160"/>
                    <a:pt x="13606" y="2160"/>
                    <a:pt x="13606" y="2160"/>
                  </a:cubicBezTo>
                  <a:cubicBezTo>
                    <a:pt x="13606" y="2160"/>
                    <a:pt x="13606" y="2057"/>
                    <a:pt x="13606" y="2057"/>
                  </a:cubicBezTo>
                  <a:cubicBezTo>
                    <a:pt x="13606" y="2057"/>
                    <a:pt x="13606" y="2057"/>
                    <a:pt x="13606" y="1954"/>
                  </a:cubicBezTo>
                  <a:cubicBezTo>
                    <a:pt x="13655" y="1954"/>
                    <a:pt x="13655" y="1954"/>
                    <a:pt x="13655" y="1954"/>
                  </a:cubicBezTo>
                  <a:cubicBezTo>
                    <a:pt x="13655" y="1954"/>
                    <a:pt x="13655" y="1954"/>
                    <a:pt x="13655" y="1954"/>
                  </a:cubicBezTo>
                  <a:cubicBezTo>
                    <a:pt x="13655" y="1954"/>
                    <a:pt x="13655" y="1954"/>
                    <a:pt x="13655" y="1954"/>
                  </a:cubicBezTo>
                  <a:cubicBezTo>
                    <a:pt x="13606" y="1954"/>
                    <a:pt x="13606" y="1954"/>
                    <a:pt x="13606" y="1954"/>
                  </a:cubicBezTo>
                  <a:cubicBezTo>
                    <a:pt x="13606" y="1954"/>
                    <a:pt x="13606" y="1954"/>
                    <a:pt x="13606" y="1954"/>
                  </a:cubicBezTo>
                  <a:cubicBezTo>
                    <a:pt x="13556" y="1954"/>
                    <a:pt x="13556" y="2057"/>
                    <a:pt x="13556" y="2057"/>
                  </a:cubicBezTo>
                  <a:cubicBezTo>
                    <a:pt x="13556" y="2057"/>
                    <a:pt x="13506" y="2057"/>
                    <a:pt x="13506" y="2057"/>
                  </a:cubicBezTo>
                  <a:cubicBezTo>
                    <a:pt x="13506" y="2057"/>
                    <a:pt x="13506" y="2057"/>
                    <a:pt x="13506" y="2057"/>
                  </a:cubicBezTo>
                  <a:cubicBezTo>
                    <a:pt x="13506" y="1954"/>
                    <a:pt x="13506" y="1954"/>
                    <a:pt x="13506" y="1954"/>
                  </a:cubicBezTo>
                  <a:cubicBezTo>
                    <a:pt x="13506" y="1954"/>
                    <a:pt x="13506" y="1851"/>
                    <a:pt x="13506" y="1851"/>
                  </a:cubicBezTo>
                  <a:cubicBezTo>
                    <a:pt x="13506" y="1851"/>
                    <a:pt x="13556" y="1851"/>
                    <a:pt x="13556" y="1851"/>
                  </a:cubicBezTo>
                  <a:cubicBezTo>
                    <a:pt x="13556" y="1851"/>
                    <a:pt x="13606" y="1851"/>
                    <a:pt x="13606" y="1851"/>
                  </a:cubicBezTo>
                  <a:cubicBezTo>
                    <a:pt x="13606" y="1851"/>
                    <a:pt x="13606" y="1851"/>
                    <a:pt x="13655" y="1851"/>
                  </a:cubicBezTo>
                  <a:cubicBezTo>
                    <a:pt x="13655" y="1851"/>
                    <a:pt x="13655" y="1749"/>
                    <a:pt x="13655" y="1749"/>
                  </a:cubicBezTo>
                  <a:cubicBezTo>
                    <a:pt x="13655" y="1749"/>
                    <a:pt x="13655" y="1749"/>
                    <a:pt x="13655" y="1749"/>
                  </a:cubicBezTo>
                  <a:cubicBezTo>
                    <a:pt x="13655" y="1749"/>
                    <a:pt x="13606" y="1749"/>
                    <a:pt x="13606" y="1749"/>
                  </a:cubicBezTo>
                  <a:cubicBezTo>
                    <a:pt x="13606" y="1749"/>
                    <a:pt x="13606" y="1749"/>
                    <a:pt x="13606" y="1749"/>
                  </a:cubicBezTo>
                  <a:cubicBezTo>
                    <a:pt x="13606" y="1646"/>
                    <a:pt x="13556" y="1646"/>
                    <a:pt x="13556" y="1646"/>
                  </a:cubicBezTo>
                  <a:cubicBezTo>
                    <a:pt x="13556" y="1646"/>
                    <a:pt x="13556" y="1646"/>
                    <a:pt x="13556" y="1646"/>
                  </a:cubicBezTo>
                  <a:cubicBezTo>
                    <a:pt x="13556" y="1543"/>
                    <a:pt x="13556" y="1543"/>
                    <a:pt x="13556" y="1543"/>
                  </a:cubicBezTo>
                  <a:cubicBezTo>
                    <a:pt x="13556" y="1543"/>
                    <a:pt x="13606" y="1543"/>
                    <a:pt x="13606" y="1543"/>
                  </a:cubicBezTo>
                  <a:cubicBezTo>
                    <a:pt x="13606" y="1543"/>
                    <a:pt x="13606" y="1543"/>
                    <a:pt x="13606" y="1543"/>
                  </a:cubicBezTo>
                  <a:cubicBezTo>
                    <a:pt x="13606" y="1543"/>
                    <a:pt x="13655" y="1543"/>
                    <a:pt x="13655" y="1646"/>
                  </a:cubicBezTo>
                  <a:cubicBezTo>
                    <a:pt x="13655" y="1646"/>
                    <a:pt x="13705" y="1646"/>
                    <a:pt x="13705" y="1646"/>
                  </a:cubicBezTo>
                  <a:cubicBezTo>
                    <a:pt x="13754" y="1646"/>
                    <a:pt x="13804" y="1646"/>
                    <a:pt x="13804" y="1646"/>
                  </a:cubicBezTo>
                  <a:cubicBezTo>
                    <a:pt x="13854" y="1646"/>
                    <a:pt x="13903" y="1646"/>
                    <a:pt x="13903" y="1646"/>
                  </a:cubicBezTo>
                  <a:cubicBezTo>
                    <a:pt x="13903" y="1646"/>
                    <a:pt x="13953" y="1646"/>
                    <a:pt x="13953" y="1646"/>
                  </a:cubicBezTo>
                  <a:cubicBezTo>
                    <a:pt x="13953" y="1646"/>
                    <a:pt x="14003" y="1646"/>
                    <a:pt x="14003" y="1646"/>
                  </a:cubicBezTo>
                  <a:cubicBezTo>
                    <a:pt x="14052" y="1646"/>
                    <a:pt x="14052" y="1646"/>
                    <a:pt x="14102" y="1646"/>
                  </a:cubicBezTo>
                  <a:cubicBezTo>
                    <a:pt x="14102" y="1646"/>
                    <a:pt x="14152" y="1646"/>
                    <a:pt x="14152" y="1646"/>
                  </a:cubicBezTo>
                  <a:cubicBezTo>
                    <a:pt x="14152" y="1646"/>
                    <a:pt x="14201" y="1646"/>
                    <a:pt x="14201" y="1646"/>
                  </a:cubicBezTo>
                  <a:cubicBezTo>
                    <a:pt x="14201" y="1646"/>
                    <a:pt x="14251" y="1646"/>
                    <a:pt x="14301" y="1646"/>
                  </a:cubicBezTo>
                  <a:cubicBezTo>
                    <a:pt x="14301" y="1646"/>
                    <a:pt x="14301" y="1646"/>
                    <a:pt x="14301" y="1646"/>
                  </a:cubicBezTo>
                  <a:cubicBezTo>
                    <a:pt x="14301" y="1646"/>
                    <a:pt x="14301" y="1646"/>
                    <a:pt x="14301" y="1646"/>
                  </a:cubicBezTo>
                  <a:cubicBezTo>
                    <a:pt x="14301" y="1749"/>
                    <a:pt x="14251" y="1646"/>
                    <a:pt x="14251" y="1646"/>
                  </a:cubicBezTo>
                  <a:cubicBezTo>
                    <a:pt x="14251" y="1646"/>
                    <a:pt x="14251" y="1749"/>
                    <a:pt x="14251" y="1646"/>
                  </a:cubicBezTo>
                  <a:cubicBezTo>
                    <a:pt x="14201" y="1646"/>
                    <a:pt x="14201" y="1646"/>
                    <a:pt x="14201" y="1646"/>
                  </a:cubicBezTo>
                  <a:cubicBezTo>
                    <a:pt x="14201" y="1646"/>
                    <a:pt x="14152" y="1646"/>
                    <a:pt x="14152" y="1646"/>
                  </a:cubicBezTo>
                  <a:cubicBezTo>
                    <a:pt x="14152" y="1749"/>
                    <a:pt x="14152" y="1749"/>
                    <a:pt x="14152" y="1749"/>
                  </a:cubicBezTo>
                  <a:cubicBezTo>
                    <a:pt x="14152" y="1749"/>
                    <a:pt x="14152" y="1749"/>
                    <a:pt x="14152" y="1749"/>
                  </a:cubicBezTo>
                  <a:cubicBezTo>
                    <a:pt x="14152" y="1749"/>
                    <a:pt x="14102" y="1851"/>
                    <a:pt x="14152" y="1851"/>
                  </a:cubicBezTo>
                  <a:cubicBezTo>
                    <a:pt x="14152" y="1851"/>
                    <a:pt x="14152" y="1851"/>
                    <a:pt x="14152" y="1851"/>
                  </a:cubicBezTo>
                  <a:cubicBezTo>
                    <a:pt x="14152" y="1851"/>
                    <a:pt x="14201" y="1851"/>
                    <a:pt x="14201" y="1851"/>
                  </a:cubicBezTo>
                  <a:cubicBezTo>
                    <a:pt x="14201" y="1851"/>
                    <a:pt x="14201" y="1749"/>
                    <a:pt x="14201" y="1749"/>
                  </a:cubicBezTo>
                  <a:cubicBezTo>
                    <a:pt x="14251" y="1749"/>
                    <a:pt x="14251" y="1749"/>
                    <a:pt x="14301" y="1749"/>
                  </a:cubicBezTo>
                  <a:cubicBezTo>
                    <a:pt x="14301" y="1749"/>
                    <a:pt x="14301" y="1749"/>
                    <a:pt x="14350" y="1749"/>
                  </a:cubicBezTo>
                  <a:cubicBezTo>
                    <a:pt x="14350" y="1749"/>
                    <a:pt x="14350" y="1749"/>
                    <a:pt x="14350" y="1749"/>
                  </a:cubicBezTo>
                  <a:cubicBezTo>
                    <a:pt x="14350" y="1749"/>
                    <a:pt x="14400" y="1749"/>
                    <a:pt x="14400" y="1749"/>
                  </a:cubicBezTo>
                  <a:cubicBezTo>
                    <a:pt x="14400" y="1749"/>
                    <a:pt x="14400" y="1851"/>
                    <a:pt x="14400" y="1851"/>
                  </a:cubicBezTo>
                  <a:cubicBezTo>
                    <a:pt x="14400" y="1851"/>
                    <a:pt x="14400" y="1851"/>
                    <a:pt x="14350" y="1954"/>
                  </a:cubicBezTo>
                  <a:cubicBezTo>
                    <a:pt x="14350" y="1954"/>
                    <a:pt x="14350" y="1954"/>
                    <a:pt x="14350" y="1954"/>
                  </a:cubicBezTo>
                  <a:cubicBezTo>
                    <a:pt x="14350" y="1954"/>
                    <a:pt x="14350" y="1954"/>
                    <a:pt x="14350" y="1851"/>
                  </a:cubicBezTo>
                  <a:cubicBezTo>
                    <a:pt x="14350" y="1851"/>
                    <a:pt x="14350" y="1851"/>
                    <a:pt x="14350" y="1851"/>
                  </a:cubicBezTo>
                  <a:cubicBezTo>
                    <a:pt x="14350" y="1851"/>
                    <a:pt x="14350" y="1851"/>
                    <a:pt x="14350" y="1851"/>
                  </a:cubicBezTo>
                  <a:cubicBezTo>
                    <a:pt x="14350" y="1851"/>
                    <a:pt x="14350" y="1749"/>
                    <a:pt x="14350" y="1851"/>
                  </a:cubicBezTo>
                  <a:cubicBezTo>
                    <a:pt x="14301" y="1851"/>
                    <a:pt x="14301" y="1851"/>
                    <a:pt x="14301" y="1851"/>
                  </a:cubicBezTo>
                  <a:cubicBezTo>
                    <a:pt x="14301" y="1851"/>
                    <a:pt x="14301" y="1851"/>
                    <a:pt x="14301" y="1851"/>
                  </a:cubicBezTo>
                  <a:cubicBezTo>
                    <a:pt x="14301" y="1851"/>
                    <a:pt x="14301" y="1954"/>
                    <a:pt x="14301" y="1954"/>
                  </a:cubicBezTo>
                  <a:cubicBezTo>
                    <a:pt x="14301" y="1954"/>
                    <a:pt x="14350" y="1954"/>
                    <a:pt x="14350" y="1954"/>
                  </a:cubicBezTo>
                  <a:cubicBezTo>
                    <a:pt x="14350" y="1954"/>
                    <a:pt x="14301" y="1954"/>
                    <a:pt x="14301" y="1954"/>
                  </a:cubicBezTo>
                  <a:cubicBezTo>
                    <a:pt x="14301" y="1954"/>
                    <a:pt x="14301" y="1954"/>
                    <a:pt x="14301" y="1954"/>
                  </a:cubicBezTo>
                  <a:cubicBezTo>
                    <a:pt x="14301" y="1954"/>
                    <a:pt x="14301" y="1954"/>
                    <a:pt x="14301" y="1954"/>
                  </a:cubicBezTo>
                  <a:cubicBezTo>
                    <a:pt x="14301" y="1954"/>
                    <a:pt x="14251" y="2057"/>
                    <a:pt x="14251" y="2057"/>
                  </a:cubicBezTo>
                  <a:cubicBezTo>
                    <a:pt x="14301" y="2057"/>
                    <a:pt x="14301" y="2057"/>
                    <a:pt x="14301" y="2057"/>
                  </a:cubicBezTo>
                  <a:cubicBezTo>
                    <a:pt x="14301" y="2057"/>
                    <a:pt x="14301" y="2057"/>
                    <a:pt x="14301" y="2057"/>
                  </a:cubicBezTo>
                  <a:cubicBezTo>
                    <a:pt x="14301" y="2160"/>
                    <a:pt x="14301" y="2160"/>
                    <a:pt x="14301" y="2160"/>
                  </a:cubicBezTo>
                  <a:cubicBezTo>
                    <a:pt x="14301" y="2160"/>
                    <a:pt x="14301" y="2160"/>
                    <a:pt x="14301" y="2160"/>
                  </a:cubicBezTo>
                  <a:cubicBezTo>
                    <a:pt x="14301" y="2160"/>
                    <a:pt x="14301" y="2160"/>
                    <a:pt x="14350" y="2160"/>
                  </a:cubicBezTo>
                  <a:cubicBezTo>
                    <a:pt x="14350" y="2160"/>
                    <a:pt x="14350" y="2160"/>
                    <a:pt x="14350" y="2160"/>
                  </a:cubicBezTo>
                  <a:cubicBezTo>
                    <a:pt x="14350" y="2160"/>
                    <a:pt x="14350" y="2160"/>
                    <a:pt x="14350" y="2160"/>
                  </a:cubicBezTo>
                  <a:cubicBezTo>
                    <a:pt x="14350" y="2160"/>
                    <a:pt x="14400" y="2160"/>
                    <a:pt x="14400" y="2160"/>
                  </a:cubicBezTo>
                  <a:cubicBezTo>
                    <a:pt x="14400" y="2057"/>
                    <a:pt x="14400" y="2057"/>
                    <a:pt x="14400" y="1954"/>
                  </a:cubicBezTo>
                  <a:cubicBezTo>
                    <a:pt x="14400" y="1954"/>
                    <a:pt x="14400" y="1954"/>
                    <a:pt x="14400" y="1954"/>
                  </a:cubicBezTo>
                  <a:cubicBezTo>
                    <a:pt x="14400" y="1954"/>
                    <a:pt x="14400" y="1954"/>
                    <a:pt x="14400" y="1954"/>
                  </a:cubicBezTo>
                  <a:cubicBezTo>
                    <a:pt x="14400" y="1954"/>
                    <a:pt x="14450" y="1851"/>
                    <a:pt x="14450" y="1851"/>
                  </a:cubicBezTo>
                  <a:cubicBezTo>
                    <a:pt x="14450" y="1851"/>
                    <a:pt x="14450" y="1749"/>
                    <a:pt x="14450" y="1749"/>
                  </a:cubicBezTo>
                  <a:cubicBezTo>
                    <a:pt x="14450" y="1749"/>
                    <a:pt x="14400" y="1749"/>
                    <a:pt x="14400" y="1749"/>
                  </a:cubicBezTo>
                  <a:cubicBezTo>
                    <a:pt x="14400" y="1749"/>
                    <a:pt x="14400" y="1646"/>
                    <a:pt x="14400" y="1646"/>
                  </a:cubicBezTo>
                  <a:cubicBezTo>
                    <a:pt x="14400" y="1646"/>
                    <a:pt x="14400" y="1543"/>
                    <a:pt x="14400" y="1543"/>
                  </a:cubicBezTo>
                  <a:cubicBezTo>
                    <a:pt x="14400" y="1543"/>
                    <a:pt x="14450" y="1543"/>
                    <a:pt x="14450" y="1543"/>
                  </a:cubicBezTo>
                  <a:cubicBezTo>
                    <a:pt x="14450" y="1543"/>
                    <a:pt x="14450" y="1543"/>
                    <a:pt x="14450" y="1543"/>
                  </a:cubicBezTo>
                  <a:cubicBezTo>
                    <a:pt x="14499" y="1543"/>
                    <a:pt x="14499" y="1543"/>
                    <a:pt x="14499" y="1543"/>
                  </a:cubicBezTo>
                  <a:cubicBezTo>
                    <a:pt x="14549" y="1543"/>
                    <a:pt x="14549" y="1543"/>
                    <a:pt x="14549" y="1543"/>
                  </a:cubicBezTo>
                  <a:cubicBezTo>
                    <a:pt x="14599" y="1543"/>
                    <a:pt x="14648" y="1543"/>
                    <a:pt x="14648" y="1543"/>
                  </a:cubicBezTo>
                  <a:cubicBezTo>
                    <a:pt x="14698" y="1543"/>
                    <a:pt x="14698" y="1543"/>
                    <a:pt x="14748" y="1543"/>
                  </a:cubicBezTo>
                  <a:cubicBezTo>
                    <a:pt x="14748" y="1543"/>
                    <a:pt x="14797" y="1646"/>
                    <a:pt x="14797" y="1646"/>
                  </a:cubicBezTo>
                  <a:cubicBezTo>
                    <a:pt x="14797" y="1646"/>
                    <a:pt x="14847" y="1646"/>
                    <a:pt x="14847" y="1646"/>
                  </a:cubicBezTo>
                  <a:cubicBezTo>
                    <a:pt x="14847" y="1749"/>
                    <a:pt x="14847" y="1749"/>
                    <a:pt x="14847" y="1749"/>
                  </a:cubicBezTo>
                  <a:cubicBezTo>
                    <a:pt x="14847" y="1749"/>
                    <a:pt x="14847" y="1749"/>
                    <a:pt x="14847" y="1749"/>
                  </a:cubicBezTo>
                  <a:cubicBezTo>
                    <a:pt x="14847" y="1749"/>
                    <a:pt x="14847" y="1749"/>
                    <a:pt x="14847" y="1749"/>
                  </a:cubicBezTo>
                  <a:cubicBezTo>
                    <a:pt x="14847" y="1749"/>
                    <a:pt x="14797" y="1749"/>
                    <a:pt x="14797" y="1749"/>
                  </a:cubicBezTo>
                  <a:cubicBezTo>
                    <a:pt x="14797" y="1749"/>
                    <a:pt x="14797" y="1749"/>
                    <a:pt x="14797" y="1749"/>
                  </a:cubicBezTo>
                  <a:cubicBezTo>
                    <a:pt x="14797" y="1749"/>
                    <a:pt x="14797" y="1851"/>
                    <a:pt x="14797" y="1851"/>
                  </a:cubicBezTo>
                  <a:cubicBezTo>
                    <a:pt x="14797" y="1851"/>
                    <a:pt x="14797" y="1954"/>
                    <a:pt x="14797" y="1954"/>
                  </a:cubicBezTo>
                  <a:cubicBezTo>
                    <a:pt x="14797" y="1954"/>
                    <a:pt x="14847" y="1954"/>
                    <a:pt x="14847" y="1954"/>
                  </a:cubicBezTo>
                  <a:cubicBezTo>
                    <a:pt x="14847" y="1954"/>
                    <a:pt x="14897" y="1851"/>
                    <a:pt x="14897" y="1851"/>
                  </a:cubicBezTo>
                  <a:cubicBezTo>
                    <a:pt x="14897" y="1851"/>
                    <a:pt x="14946" y="1851"/>
                    <a:pt x="14946" y="1851"/>
                  </a:cubicBezTo>
                  <a:cubicBezTo>
                    <a:pt x="14946" y="1851"/>
                    <a:pt x="14946" y="1954"/>
                    <a:pt x="14946" y="1954"/>
                  </a:cubicBezTo>
                  <a:cubicBezTo>
                    <a:pt x="14996" y="1954"/>
                    <a:pt x="14996" y="1954"/>
                    <a:pt x="15046" y="1954"/>
                  </a:cubicBezTo>
                  <a:cubicBezTo>
                    <a:pt x="15046" y="1954"/>
                    <a:pt x="15046" y="1954"/>
                    <a:pt x="15046" y="1954"/>
                  </a:cubicBezTo>
                  <a:cubicBezTo>
                    <a:pt x="15046" y="1954"/>
                    <a:pt x="15095" y="1954"/>
                    <a:pt x="15095" y="1954"/>
                  </a:cubicBezTo>
                  <a:cubicBezTo>
                    <a:pt x="15095" y="1954"/>
                    <a:pt x="15095" y="1954"/>
                    <a:pt x="15095" y="1954"/>
                  </a:cubicBezTo>
                  <a:cubicBezTo>
                    <a:pt x="15145" y="1954"/>
                    <a:pt x="15145" y="1954"/>
                    <a:pt x="15145" y="1954"/>
                  </a:cubicBezTo>
                  <a:cubicBezTo>
                    <a:pt x="15194" y="1954"/>
                    <a:pt x="15194" y="1954"/>
                    <a:pt x="15194" y="1954"/>
                  </a:cubicBezTo>
                  <a:cubicBezTo>
                    <a:pt x="15244" y="1954"/>
                    <a:pt x="15244" y="1954"/>
                    <a:pt x="15244" y="2057"/>
                  </a:cubicBezTo>
                  <a:cubicBezTo>
                    <a:pt x="15294" y="2057"/>
                    <a:pt x="15343" y="2057"/>
                    <a:pt x="15343" y="2057"/>
                  </a:cubicBezTo>
                  <a:cubicBezTo>
                    <a:pt x="15343" y="2160"/>
                    <a:pt x="15343" y="2160"/>
                    <a:pt x="15294" y="2160"/>
                  </a:cubicBezTo>
                  <a:cubicBezTo>
                    <a:pt x="15294" y="2160"/>
                    <a:pt x="15294" y="2160"/>
                    <a:pt x="15294" y="2160"/>
                  </a:cubicBezTo>
                  <a:cubicBezTo>
                    <a:pt x="15294" y="2160"/>
                    <a:pt x="15294" y="2160"/>
                    <a:pt x="15294" y="2160"/>
                  </a:cubicBezTo>
                  <a:cubicBezTo>
                    <a:pt x="15294" y="2263"/>
                    <a:pt x="15343" y="2160"/>
                    <a:pt x="15343" y="2160"/>
                  </a:cubicBezTo>
                  <a:cubicBezTo>
                    <a:pt x="15343" y="2160"/>
                    <a:pt x="15393" y="2160"/>
                    <a:pt x="15393" y="2160"/>
                  </a:cubicBezTo>
                  <a:cubicBezTo>
                    <a:pt x="15393" y="2160"/>
                    <a:pt x="15393" y="2160"/>
                    <a:pt x="15443" y="2160"/>
                  </a:cubicBezTo>
                  <a:cubicBezTo>
                    <a:pt x="15443" y="2160"/>
                    <a:pt x="15443" y="2057"/>
                    <a:pt x="15492" y="2057"/>
                  </a:cubicBezTo>
                  <a:cubicBezTo>
                    <a:pt x="15492" y="2057"/>
                    <a:pt x="15542" y="2057"/>
                    <a:pt x="15592" y="2057"/>
                  </a:cubicBezTo>
                  <a:cubicBezTo>
                    <a:pt x="15592" y="2057"/>
                    <a:pt x="15691" y="1954"/>
                    <a:pt x="15741" y="1954"/>
                  </a:cubicBezTo>
                  <a:cubicBezTo>
                    <a:pt x="15741" y="1954"/>
                    <a:pt x="15790" y="1851"/>
                    <a:pt x="15790" y="1851"/>
                  </a:cubicBezTo>
                  <a:cubicBezTo>
                    <a:pt x="15840" y="1851"/>
                    <a:pt x="15840" y="1851"/>
                    <a:pt x="15890" y="1851"/>
                  </a:cubicBezTo>
                  <a:cubicBezTo>
                    <a:pt x="15890" y="1851"/>
                    <a:pt x="15939" y="1851"/>
                    <a:pt x="15989" y="1851"/>
                  </a:cubicBezTo>
                  <a:cubicBezTo>
                    <a:pt x="15989" y="1851"/>
                    <a:pt x="16088" y="1851"/>
                    <a:pt x="16088" y="1851"/>
                  </a:cubicBezTo>
                  <a:cubicBezTo>
                    <a:pt x="16138" y="1851"/>
                    <a:pt x="16188" y="1851"/>
                    <a:pt x="16188" y="1851"/>
                  </a:cubicBezTo>
                  <a:cubicBezTo>
                    <a:pt x="16188" y="1851"/>
                    <a:pt x="16237" y="1851"/>
                    <a:pt x="16237" y="1851"/>
                  </a:cubicBezTo>
                  <a:cubicBezTo>
                    <a:pt x="16287" y="1851"/>
                    <a:pt x="16337" y="1954"/>
                    <a:pt x="16337" y="1954"/>
                  </a:cubicBezTo>
                  <a:cubicBezTo>
                    <a:pt x="16337" y="1954"/>
                    <a:pt x="16386" y="2057"/>
                    <a:pt x="16386" y="2057"/>
                  </a:cubicBezTo>
                  <a:cubicBezTo>
                    <a:pt x="16386" y="2057"/>
                    <a:pt x="16436" y="2057"/>
                    <a:pt x="16436" y="2057"/>
                  </a:cubicBezTo>
                  <a:cubicBezTo>
                    <a:pt x="16436" y="2160"/>
                    <a:pt x="16486" y="2160"/>
                    <a:pt x="16486" y="2160"/>
                  </a:cubicBezTo>
                  <a:cubicBezTo>
                    <a:pt x="16486" y="2160"/>
                    <a:pt x="16486" y="2263"/>
                    <a:pt x="16486" y="2263"/>
                  </a:cubicBezTo>
                  <a:cubicBezTo>
                    <a:pt x="16535" y="2263"/>
                    <a:pt x="16535" y="2366"/>
                    <a:pt x="16535" y="2366"/>
                  </a:cubicBezTo>
                  <a:cubicBezTo>
                    <a:pt x="16535" y="2366"/>
                    <a:pt x="16585" y="2469"/>
                    <a:pt x="16585" y="2469"/>
                  </a:cubicBezTo>
                  <a:cubicBezTo>
                    <a:pt x="16585" y="2469"/>
                    <a:pt x="16585" y="2469"/>
                    <a:pt x="16585" y="2469"/>
                  </a:cubicBezTo>
                  <a:cubicBezTo>
                    <a:pt x="16634" y="2469"/>
                    <a:pt x="16634" y="2469"/>
                    <a:pt x="16634" y="2469"/>
                  </a:cubicBezTo>
                  <a:cubicBezTo>
                    <a:pt x="16634" y="2469"/>
                    <a:pt x="16684" y="2571"/>
                    <a:pt x="16684" y="2571"/>
                  </a:cubicBezTo>
                  <a:cubicBezTo>
                    <a:pt x="16684" y="2571"/>
                    <a:pt x="16684" y="2571"/>
                    <a:pt x="16684" y="2571"/>
                  </a:cubicBezTo>
                  <a:cubicBezTo>
                    <a:pt x="16734" y="2571"/>
                    <a:pt x="16734" y="2571"/>
                    <a:pt x="16734" y="2571"/>
                  </a:cubicBezTo>
                  <a:cubicBezTo>
                    <a:pt x="16734" y="2571"/>
                    <a:pt x="16783" y="2571"/>
                    <a:pt x="16783" y="2571"/>
                  </a:cubicBezTo>
                  <a:cubicBezTo>
                    <a:pt x="16783" y="2571"/>
                    <a:pt x="16783" y="2571"/>
                    <a:pt x="16783" y="2571"/>
                  </a:cubicBezTo>
                  <a:cubicBezTo>
                    <a:pt x="16783" y="2571"/>
                    <a:pt x="16833" y="2571"/>
                    <a:pt x="16833" y="2571"/>
                  </a:cubicBezTo>
                  <a:cubicBezTo>
                    <a:pt x="16833" y="2571"/>
                    <a:pt x="16833" y="2571"/>
                    <a:pt x="16833" y="2571"/>
                  </a:cubicBezTo>
                  <a:cubicBezTo>
                    <a:pt x="16833" y="2571"/>
                    <a:pt x="16833" y="2469"/>
                    <a:pt x="16833" y="2469"/>
                  </a:cubicBezTo>
                  <a:cubicBezTo>
                    <a:pt x="16833" y="2469"/>
                    <a:pt x="16883" y="2469"/>
                    <a:pt x="16883" y="2469"/>
                  </a:cubicBezTo>
                  <a:cubicBezTo>
                    <a:pt x="16883" y="2469"/>
                    <a:pt x="16883" y="2469"/>
                    <a:pt x="16932" y="2469"/>
                  </a:cubicBezTo>
                  <a:cubicBezTo>
                    <a:pt x="16932" y="2469"/>
                    <a:pt x="16932" y="2469"/>
                    <a:pt x="16932" y="2469"/>
                  </a:cubicBezTo>
                  <a:cubicBezTo>
                    <a:pt x="16932" y="2469"/>
                    <a:pt x="16932" y="2366"/>
                    <a:pt x="16932" y="2366"/>
                  </a:cubicBezTo>
                  <a:cubicBezTo>
                    <a:pt x="16932" y="2366"/>
                    <a:pt x="16982" y="2366"/>
                    <a:pt x="16982" y="2366"/>
                  </a:cubicBezTo>
                  <a:cubicBezTo>
                    <a:pt x="16982" y="2366"/>
                    <a:pt x="17032" y="2366"/>
                    <a:pt x="17032" y="2366"/>
                  </a:cubicBezTo>
                  <a:cubicBezTo>
                    <a:pt x="17032" y="2366"/>
                    <a:pt x="17032" y="2366"/>
                    <a:pt x="17032" y="2366"/>
                  </a:cubicBezTo>
                  <a:cubicBezTo>
                    <a:pt x="17081" y="2366"/>
                    <a:pt x="17081" y="2366"/>
                    <a:pt x="17081" y="2366"/>
                  </a:cubicBezTo>
                  <a:cubicBezTo>
                    <a:pt x="17081" y="2366"/>
                    <a:pt x="17131" y="2263"/>
                    <a:pt x="17131" y="2263"/>
                  </a:cubicBezTo>
                  <a:cubicBezTo>
                    <a:pt x="17131" y="2263"/>
                    <a:pt x="17131" y="2263"/>
                    <a:pt x="17131" y="2263"/>
                  </a:cubicBezTo>
                  <a:cubicBezTo>
                    <a:pt x="17181" y="2263"/>
                    <a:pt x="17181" y="2263"/>
                    <a:pt x="17181" y="2263"/>
                  </a:cubicBezTo>
                  <a:cubicBezTo>
                    <a:pt x="17181" y="2263"/>
                    <a:pt x="17181" y="2366"/>
                    <a:pt x="17181" y="2263"/>
                  </a:cubicBezTo>
                  <a:cubicBezTo>
                    <a:pt x="17230" y="2263"/>
                    <a:pt x="17230" y="2263"/>
                    <a:pt x="17280" y="2263"/>
                  </a:cubicBezTo>
                  <a:cubicBezTo>
                    <a:pt x="17280" y="2263"/>
                    <a:pt x="17330" y="2263"/>
                    <a:pt x="17330" y="2263"/>
                  </a:cubicBezTo>
                  <a:cubicBezTo>
                    <a:pt x="17379" y="2263"/>
                    <a:pt x="17379" y="2263"/>
                    <a:pt x="17429" y="2263"/>
                  </a:cubicBezTo>
                  <a:cubicBezTo>
                    <a:pt x="17429" y="2263"/>
                    <a:pt x="17479" y="2263"/>
                    <a:pt x="17528" y="2263"/>
                  </a:cubicBezTo>
                  <a:cubicBezTo>
                    <a:pt x="17528" y="2263"/>
                    <a:pt x="17528" y="2263"/>
                    <a:pt x="17528" y="2263"/>
                  </a:cubicBezTo>
                  <a:cubicBezTo>
                    <a:pt x="17528" y="2263"/>
                    <a:pt x="17528" y="2263"/>
                    <a:pt x="17528" y="2160"/>
                  </a:cubicBezTo>
                  <a:cubicBezTo>
                    <a:pt x="17528" y="2160"/>
                    <a:pt x="17578" y="2160"/>
                    <a:pt x="17578" y="2160"/>
                  </a:cubicBezTo>
                  <a:cubicBezTo>
                    <a:pt x="17578" y="2160"/>
                    <a:pt x="17578" y="2160"/>
                    <a:pt x="17578" y="2160"/>
                  </a:cubicBezTo>
                  <a:cubicBezTo>
                    <a:pt x="17578" y="2160"/>
                    <a:pt x="17628" y="2160"/>
                    <a:pt x="17628" y="2160"/>
                  </a:cubicBezTo>
                  <a:cubicBezTo>
                    <a:pt x="17628" y="2160"/>
                    <a:pt x="17628" y="2160"/>
                    <a:pt x="17628" y="2160"/>
                  </a:cubicBezTo>
                  <a:cubicBezTo>
                    <a:pt x="17677" y="2160"/>
                    <a:pt x="17677" y="2160"/>
                    <a:pt x="17677" y="2160"/>
                  </a:cubicBezTo>
                  <a:cubicBezTo>
                    <a:pt x="17677" y="2263"/>
                    <a:pt x="17727" y="2263"/>
                    <a:pt x="17727" y="2263"/>
                  </a:cubicBezTo>
                  <a:cubicBezTo>
                    <a:pt x="17727" y="2263"/>
                    <a:pt x="17727" y="2263"/>
                    <a:pt x="17727" y="2263"/>
                  </a:cubicBezTo>
                  <a:cubicBezTo>
                    <a:pt x="17727" y="2366"/>
                    <a:pt x="17777" y="2366"/>
                    <a:pt x="17777" y="2366"/>
                  </a:cubicBezTo>
                  <a:cubicBezTo>
                    <a:pt x="17777" y="2366"/>
                    <a:pt x="17777" y="2263"/>
                    <a:pt x="17777" y="2263"/>
                  </a:cubicBezTo>
                  <a:cubicBezTo>
                    <a:pt x="17826" y="2263"/>
                    <a:pt x="17826" y="2366"/>
                    <a:pt x="17826" y="2366"/>
                  </a:cubicBezTo>
                  <a:cubicBezTo>
                    <a:pt x="17826" y="2366"/>
                    <a:pt x="17876" y="2366"/>
                    <a:pt x="17876" y="2366"/>
                  </a:cubicBezTo>
                  <a:cubicBezTo>
                    <a:pt x="17876" y="2366"/>
                    <a:pt x="17876" y="2366"/>
                    <a:pt x="17876" y="2366"/>
                  </a:cubicBezTo>
                  <a:cubicBezTo>
                    <a:pt x="17876" y="2366"/>
                    <a:pt x="17926" y="2366"/>
                    <a:pt x="17926" y="2366"/>
                  </a:cubicBezTo>
                  <a:cubicBezTo>
                    <a:pt x="17926" y="2366"/>
                    <a:pt x="17926" y="2366"/>
                    <a:pt x="17975" y="2366"/>
                  </a:cubicBezTo>
                  <a:cubicBezTo>
                    <a:pt x="17975" y="2366"/>
                    <a:pt x="17975" y="2366"/>
                    <a:pt x="17975" y="2366"/>
                  </a:cubicBezTo>
                  <a:cubicBezTo>
                    <a:pt x="17975" y="2366"/>
                    <a:pt x="17975" y="2469"/>
                    <a:pt x="18025" y="2469"/>
                  </a:cubicBezTo>
                  <a:cubicBezTo>
                    <a:pt x="18025" y="2469"/>
                    <a:pt x="18025" y="2469"/>
                    <a:pt x="18025" y="2469"/>
                  </a:cubicBezTo>
                  <a:cubicBezTo>
                    <a:pt x="18025" y="2469"/>
                    <a:pt x="18025" y="2469"/>
                    <a:pt x="18074" y="2469"/>
                  </a:cubicBezTo>
                  <a:cubicBezTo>
                    <a:pt x="18074" y="2469"/>
                    <a:pt x="18074" y="2469"/>
                    <a:pt x="18074" y="2469"/>
                  </a:cubicBezTo>
                  <a:cubicBezTo>
                    <a:pt x="18074" y="2469"/>
                    <a:pt x="18124" y="2469"/>
                    <a:pt x="18124" y="2469"/>
                  </a:cubicBezTo>
                  <a:cubicBezTo>
                    <a:pt x="18124" y="2469"/>
                    <a:pt x="18124" y="2469"/>
                    <a:pt x="18124" y="2469"/>
                  </a:cubicBezTo>
                  <a:cubicBezTo>
                    <a:pt x="18124" y="2469"/>
                    <a:pt x="18174" y="2469"/>
                    <a:pt x="18174" y="2469"/>
                  </a:cubicBezTo>
                  <a:cubicBezTo>
                    <a:pt x="18174" y="2469"/>
                    <a:pt x="18174" y="2469"/>
                    <a:pt x="18174" y="2469"/>
                  </a:cubicBezTo>
                  <a:cubicBezTo>
                    <a:pt x="18174" y="2469"/>
                    <a:pt x="18174" y="2366"/>
                    <a:pt x="18174" y="2366"/>
                  </a:cubicBezTo>
                  <a:cubicBezTo>
                    <a:pt x="18174" y="2366"/>
                    <a:pt x="18124" y="2366"/>
                    <a:pt x="18124" y="2366"/>
                  </a:cubicBezTo>
                  <a:cubicBezTo>
                    <a:pt x="18124" y="2366"/>
                    <a:pt x="18124" y="2366"/>
                    <a:pt x="18124" y="2263"/>
                  </a:cubicBezTo>
                  <a:cubicBezTo>
                    <a:pt x="18124" y="2263"/>
                    <a:pt x="18124" y="2263"/>
                    <a:pt x="18124" y="2263"/>
                  </a:cubicBezTo>
                  <a:cubicBezTo>
                    <a:pt x="18124" y="2263"/>
                    <a:pt x="18074" y="2263"/>
                    <a:pt x="18074" y="2263"/>
                  </a:cubicBezTo>
                  <a:cubicBezTo>
                    <a:pt x="18074" y="2160"/>
                    <a:pt x="18025" y="2160"/>
                    <a:pt x="18025" y="2160"/>
                  </a:cubicBezTo>
                  <a:cubicBezTo>
                    <a:pt x="18025" y="2160"/>
                    <a:pt x="17975" y="2057"/>
                    <a:pt x="17975" y="2057"/>
                  </a:cubicBezTo>
                  <a:cubicBezTo>
                    <a:pt x="17975" y="2057"/>
                    <a:pt x="17975" y="2057"/>
                    <a:pt x="17975" y="2057"/>
                  </a:cubicBezTo>
                  <a:cubicBezTo>
                    <a:pt x="17975" y="2057"/>
                    <a:pt x="17926" y="1954"/>
                    <a:pt x="17926" y="2057"/>
                  </a:cubicBezTo>
                  <a:cubicBezTo>
                    <a:pt x="17926" y="2057"/>
                    <a:pt x="17926" y="2057"/>
                    <a:pt x="17926" y="2057"/>
                  </a:cubicBezTo>
                  <a:cubicBezTo>
                    <a:pt x="17926" y="2057"/>
                    <a:pt x="17926" y="2057"/>
                    <a:pt x="17926" y="2057"/>
                  </a:cubicBezTo>
                  <a:cubicBezTo>
                    <a:pt x="17876" y="2057"/>
                    <a:pt x="17876" y="2057"/>
                    <a:pt x="17876" y="2057"/>
                  </a:cubicBezTo>
                  <a:cubicBezTo>
                    <a:pt x="17876" y="2057"/>
                    <a:pt x="17876" y="1954"/>
                    <a:pt x="17876" y="1954"/>
                  </a:cubicBezTo>
                  <a:cubicBezTo>
                    <a:pt x="17876" y="1954"/>
                    <a:pt x="17926" y="1954"/>
                    <a:pt x="17926" y="1954"/>
                  </a:cubicBezTo>
                  <a:cubicBezTo>
                    <a:pt x="17926" y="1954"/>
                    <a:pt x="17926" y="1851"/>
                    <a:pt x="17876" y="1851"/>
                  </a:cubicBezTo>
                  <a:cubicBezTo>
                    <a:pt x="17876" y="1851"/>
                    <a:pt x="17876" y="1851"/>
                    <a:pt x="17876" y="1851"/>
                  </a:cubicBezTo>
                  <a:cubicBezTo>
                    <a:pt x="17876" y="1851"/>
                    <a:pt x="17826" y="1749"/>
                    <a:pt x="17826" y="1749"/>
                  </a:cubicBezTo>
                  <a:cubicBezTo>
                    <a:pt x="17826" y="1749"/>
                    <a:pt x="17826" y="1749"/>
                    <a:pt x="17826" y="1646"/>
                  </a:cubicBezTo>
                  <a:cubicBezTo>
                    <a:pt x="17826" y="1646"/>
                    <a:pt x="17826" y="1646"/>
                    <a:pt x="17826" y="1646"/>
                  </a:cubicBezTo>
                  <a:cubicBezTo>
                    <a:pt x="17826" y="1646"/>
                    <a:pt x="17826" y="1646"/>
                    <a:pt x="17826" y="1646"/>
                  </a:cubicBezTo>
                  <a:cubicBezTo>
                    <a:pt x="17826" y="1646"/>
                    <a:pt x="17876" y="1646"/>
                    <a:pt x="17876" y="1646"/>
                  </a:cubicBezTo>
                  <a:cubicBezTo>
                    <a:pt x="17876" y="1646"/>
                    <a:pt x="17876" y="1646"/>
                    <a:pt x="17926" y="1646"/>
                  </a:cubicBezTo>
                  <a:cubicBezTo>
                    <a:pt x="17926" y="1646"/>
                    <a:pt x="17975" y="1646"/>
                    <a:pt x="17975" y="1646"/>
                  </a:cubicBezTo>
                  <a:cubicBezTo>
                    <a:pt x="17975" y="1646"/>
                    <a:pt x="18025" y="1646"/>
                    <a:pt x="18025" y="1749"/>
                  </a:cubicBezTo>
                  <a:cubicBezTo>
                    <a:pt x="18025" y="1749"/>
                    <a:pt x="18074" y="1749"/>
                    <a:pt x="18074" y="1749"/>
                  </a:cubicBezTo>
                  <a:cubicBezTo>
                    <a:pt x="18074" y="1749"/>
                    <a:pt x="18074" y="1749"/>
                    <a:pt x="18074" y="1749"/>
                  </a:cubicBezTo>
                  <a:cubicBezTo>
                    <a:pt x="18124" y="1749"/>
                    <a:pt x="18124" y="1646"/>
                    <a:pt x="18124" y="1646"/>
                  </a:cubicBezTo>
                  <a:cubicBezTo>
                    <a:pt x="18124" y="1646"/>
                    <a:pt x="18124" y="1646"/>
                    <a:pt x="18124" y="1646"/>
                  </a:cubicBezTo>
                  <a:cubicBezTo>
                    <a:pt x="18124" y="1646"/>
                    <a:pt x="18124" y="1646"/>
                    <a:pt x="18124" y="1646"/>
                  </a:cubicBezTo>
                  <a:cubicBezTo>
                    <a:pt x="18124" y="1646"/>
                    <a:pt x="18174" y="1646"/>
                    <a:pt x="18174" y="1749"/>
                  </a:cubicBezTo>
                  <a:cubicBezTo>
                    <a:pt x="18174" y="1749"/>
                    <a:pt x="18174" y="1749"/>
                    <a:pt x="18174" y="1749"/>
                  </a:cubicBezTo>
                  <a:cubicBezTo>
                    <a:pt x="18174" y="1749"/>
                    <a:pt x="18223" y="1749"/>
                    <a:pt x="18223" y="1749"/>
                  </a:cubicBezTo>
                  <a:cubicBezTo>
                    <a:pt x="18223" y="1749"/>
                    <a:pt x="18223" y="1749"/>
                    <a:pt x="18223" y="1749"/>
                  </a:cubicBezTo>
                  <a:cubicBezTo>
                    <a:pt x="18223" y="1749"/>
                    <a:pt x="18223" y="1646"/>
                    <a:pt x="18223" y="1646"/>
                  </a:cubicBezTo>
                  <a:cubicBezTo>
                    <a:pt x="18223" y="1646"/>
                    <a:pt x="18223" y="1646"/>
                    <a:pt x="18223" y="1646"/>
                  </a:cubicBezTo>
                  <a:cubicBezTo>
                    <a:pt x="18223" y="1646"/>
                    <a:pt x="18223" y="1646"/>
                    <a:pt x="18223" y="1646"/>
                  </a:cubicBezTo>
                  <a:cubicBezTo>
                    <a:pt x="18223" y="1646"/>
                    <a:pt x="18273" y="1646"/>
                    <a:pt x="18273" y="1646"/>
                  </a:cubicBezTo>
                  <a:cubicBezTo>
                    <a:pt x="18273" y="1646"/>
                    <a:pt x="18323" y="1646"/>
                    <a:pt x="18323" y="1646"/>
                  </a:cubicBezTo>
                  <a:cubicBezTo>
                    <a:pt x="18323" y="1646"/>
                    <a:pt x="18372" y="1646"/>
                    <a:pt x="18372" y="1646"/>
                  </a:cubicBezTo>
                  <a:cubicBezTo>
                    <a:pt x="18372" y="1646"/>
                    <a:pt x="18422" y="1543"/>
                    <a:pt x="18422" y="1543"/>
                  </a:cubicBezTo>
                  <a:cubicBezTo>
                    <a:pt x="18472" y="1543"/>
                    <a:pt x="18521" y="1543"/>
                    <a:pt x="18521" y="1543"/>
                  </a:cubicBezTo>
                  <a:cubicBezTo>
                    <a:pt x="18521" y="1543"/>
                    <a:pt x="18571" y="1543"/>
                    <a:pt x="18571" y="1543"/>
                  </a:cubicBezTo>
                  <a:cubicBezTo>
                    <a:pt x="18621" y="1543"/>
                    <a:pt x="18621" y="1543"/>
                    <a:pt x="18621" y="1543"/>
                  </a:cubicBezTo>
                  <a:cubicBezTo>
                    <a:pt x="18621" y="1543"/>
                    <a:pt x="18670" y="1543"/>
                    <a:pt x="18670" y="1543"/>
                  </a:cubicBezTo>
                  <a:cubicBezTo>
                    <a:pt x="18670" y="1543"/>
                    <a:pt x="18720" y="1543"/>
                    <a:pt x="18720" y="1543"/>
                  </a:cubicBezTo>
                  <a:cubicBezTo>
                    <a:pt x="18720" y="1646"/>
                    <a:pt x="18770" y="1646"/>
                    <a:pt x="18770" y="1646"/>
                  </a:cubicBezTo>
                  <a:cubicBezTo>
                    <a:pt x="18770" y="1646"/>
                    <a:pt x="18819" y="1646"/>
                    <a:pt x="18819" y="1646"/>
                  </a:cubicBezTo>
                  <a:cubicBezTo>
                    <a:pt x="18819" y="1646"/>
                    <a:pt x="18869" y="1646"/>
                    <a:pt x="18919" y="1646"/>
                  </a:cubicBezTo>
                  <a:cubicBezTo>
                    <a:pt x="18919" y="1646"/>
                    <a:pt x="18968" y="1646"/>
                    <a:pt x="18968" y="1646"/>
                  </a:cubicBezTo>
                  <a:cubicBezTo>
                    <a:pt x="18968" y="1646"/>
                    <a:pt x="19018" y="1646"/>
                    <a:pt x="19018" y="1646"/>
                  </a:cubicBezTo>
                  <a:cubicBezTo>
                    <a:pt x="19018" y="1646"/>
                    <a:pt x="19068" y="1646"/>
                    <a:pt x="19068" y="1646"/>
                  </a:cubicBezTo>
                  <a:cubicBezTo>
                    <a:pt x="19068" y="1749"/>
                    <a:pt x="19068" y="1749"/>
                    <a:pt x="19068" y="1749"/>
                  </a:cubicBezTo>
                  <a:cubicBezTo>
                    <a:pt x="19068" y="1749"/>
                    <a:pt x="19068" y="1749"/>
                    <a:pt x="19068" y="1749"/>
                  </a:cubicBezTo>
                  <a:cubicBezTo>
                    <a:pt x="19117" y="1749"/>
                    <a:pt x="19117" y="1749"/>
                    <a:pt x="19167" y="1749"/>
                  </a:cubicBezTo>
                  <a:cubicBezTo>
                    <a:pt x="19167" y="1749"/>
                    <a:pt x="19167" y="1749"/>
                    <a:pt x="19217" y="1749"/>
                  </a:cubicBezTo>
                  <a:cubicBezTo>
                    <a:pt x="19217" y="1851"/>
                    <a:pt x="19266" y="1851"/>
                    <a:pt x="19266" y="1851"/>
                  </a:cubicBezTo>
                  <a:cubicBezTo>
                    <a:pt x="19266" y="1851"/>
                    <a:pt x="19316" y="1851"/>
                    <a:pt x="19316" y="1851"/>
                  </a:cubicBezTo>
                  <a:cubicBezTo>
                    <a:pt x="19316" y="1851"/>
                    <a:pt x="19316" y="1851"/>
                    <a:pt x="19366" y="1851"/>
                  </a:cubicBezTo>
                  <a:cubicBezTo>
                    <a:pt x="19366" y="1851"/>
                    <a:pt x="19366" y="1851"/>
                    <a:pt x="19415" y="1851"/>
                  </a:cubicBezTo>
                  <a:cubicBezTo>
                    <a:pt x="19415" y="1851"/>
                    <a:pt x="19415" y="1851"/>
                    <a:pt x="19465" y="1851"/>
                  </a:cubicBezTo>
                  <a:cubicBezTo>
                    <a:pt x="19465" y="1851"/>
                    <a:pt x="19514" y="1851"/>
                    <a:pt x="19564" y="1954"/>
                  </a:cubicBezTo>
                  <a:cubicBezTo>
                    <a:pt x="19564" y="1954"/>
                    <a:pt x="19614" y="1954"/>
                    <a:pt x="19614" y="1954"/>
                  </a:cubicBezTo>
                  <a:cubicBezTo>
                    <a:pt x="19663" y="1954"/>
                    <a:pt x="19713" y="2057"/>
                    <a:pt x="19713" y="2057"/>
                  </a:cubicBezTo>
                  <a:cubicBezTo>
                    <a:pt x="19713" y="2057"/>
                    <a:pt x="19763" y="2057"/>
                    <a:pt x="19812" y="2057"/>
                  </a:cubicBezTo>
                  <a:cubicBezTo>
                    <a:pt x="19812" y="2057"/>
                    <a:pt x="19862" y="2160"/>
                    <a:pt x="19862" y="2160"/>
                  </a:cubicBezTo>
                  <a:cubicBezTo>
                    <a:pt x="19862" y="2160"/>
                    <a:pt x="19912" y="2057"/>
                    <a:pt x="19912" y="2057"/>
                  </a:cubicBezTo>
                  <a:cubicBezTo>
                    <a:pt x="19912" y="2057"/>
                    <a:pt x="19912" y="2057"/>
                    <a:pt x="19912" y="2057"/>
                  </a:cubicBezTo>
                  <a:cubicBezTo>
                    <a:pt x="19961" y="2057"/>
                    <a:pt x="19961" y="2160"/>
                    <a:pt x="19961" y="2160"/>
                  </a:cubicBezTo>
                  <a:cubicBezTo>
                    <a:pt x="19961" y="2160"/>
                    <a:pt x="19961" y="2160"/>
                    <a:pt x="20011" y="2160"/>
                  </a:cubicBezTo>
                  <a:cubicBezTo>
                    <a:pt x="20011" y="2160"/>
                    <a:pt x="20011" y="2160"/>
                    <a:pt x="20011" y="2160"/>
                  </a:cubicBezTo>
                  <a:cubicBezTo>
                    <a:pt x="20011" y="2160"/>
                    <a:pt x="20011" y="2160"/>
                    <a:pt x="20061" y="2160"/>
                  </a:cubicBezTo>
                  <a:cubicBezTo>
                    <a:pt x="20061" y="2263"/>
                    <a:pt x="20061" y="2263"/>
                    <a:pt x="20061" y="2160"/>
                  </a:cubicBezTo>
                  <a:cubicBezTo>
                    <a:pt x="20061" y="2160"/>
                    <a:pt x="20061" y="2160"/>
                    <a:pt x="20061" y="2160"/>
                  </a:cubicBezTo>
                  <a:cubicBezTo>
                    <a:pt x="20061" y="2160"/>
                    <a:pt x="20110" y="2160"/>
                    <a:pt x="20110" y="2160"/>
                  </a:cubicBezTo>
                  <a:cubicBezTo>
                    <a:pt x="20110" y="2160"/>
                    <a:pt x="20110" y="2160"/>
                    <a:pt x="20110" y="2160"/>
                  </a:cubicBezTo>
                  <a:cubicBezTo>
                    <a:pt x="20110" y="2160"/>
                    <a:pt x="20160" y="2160"/>
                    <a:pt x="20160" y="2160"/>
                  </a:cubicBezTo>
                  <a:cubicBezTo>
                    <a:pt x="20160" y="2263"/>
                    <a:pt x="20160" y="2263"/>
                    <a:pt x="20160" y="2263"/>
                  </a:cubicBezTo>
                  <a:cubicBezTo>
                    <a:pt x="20160" y="2366"/>
                    <a:pt x="20160" y="2366"/>
                    <a:pt x="20160" y="2366"/>
                  </a:cubicBezTo>
                  <a:cubicBezTo>
                    <a:pt x="20210" y="2366"/>
                    <a:pt x="20210" y="2366"/>
                    <a:pt x="20210" y="2366"/>
                  </a:cubicBezTo>
                  <a:cubicBezTo>
                    <a:pt x="20210" y="2366"/>
                    <a:pt x="20259" y="2366"/>
                    <a:pt x="20259" y="2366"/>
                  </a:cubicBezTo>
                  <a:cubicBezTo>
                    <a:pt x="20259" y="2366"/>
                    <a:pt x="20259" y="2366"/>
                    <a:pt x="20259" y="2263"/>
                  </a:cubicBezTo>
                  <a:cubicBezTo>
                    <a:pt x="20259" y="2263"/>
                    <a:pt x="20210" y="2263"/>
                    <a:pt x="20210" y="2263"/>
                  </a:cubicBezTo>
                  <a:cubicBezTo>
                    <a:pt x="20210" y="2263"/>
                    <a:pt x="20259" y="2263"/>
                    <a:pt x="20259" y="2263"/>
                  </a:cubicBezTo>
                  <a:cubicBezTo>
                    <a:pt x="20259" y="2263"/>
                    <a:pt x="20259" y="2263"/>
                    <a:pt x="20259" y="2263"/>
                  </a:cubicBezTo>
                  <a:cubicBezTo>
                    <a:pt x="20259" y="2263"/>
                    <a:pt x="20259" y="2263"/>
                    <a:pt x="20309" y="2263"/>
                  </a:cubicBezTo>
                  <a:cubicBezTo>
                    <a:pt x="20309" y="2263"/>
                    <a:pt x="20309" y="2263"/>
                    <a:pt x="20309" y="2263"/>
                  </a:cubicBezTo>
                  <a:cubicBezTo>
                    <a:pt x="20309" y="2263"/>
                    <a:pt x="20359" y="2263"/>
                    <a:pt x="20359" y="2263"/>
                  </a:cubicBezTo>
                  <a:cubicBezTo>
                    <a:pt x="20359" y="2366"/>
                    <a:pt x="20359" y="2366"/>
                    <a:pt x="20359" y="2366"/>
                  </a:cubicBezTo>
                  <a:cubicBezTo>
                    <a:pt x="20359" y="2366"/>
                    <a:pt x="20408" y="2469"/>
                    <a:pt x="20408" y="2469"/>
                  </a:cubicBezTo>
                  <a:cubicBezTo>
                    <a:pt x="20408" y="2469"/>
                    <a:pt x="20408" y="2469"/>
                    <a:pt x="20408" y="2469"/>
                  </a:cubicBezTo>
                  <a:cubicBezTo>
                    <a:pt x="20458" y="2469"/>
                    <a:pt x="20458" y="2469"/>
                    <a:pt x="20458" y="2469"/>
                  </a:cubicBezTo>
                  <a:cubicBezTo>
                    <a:pt x="20458" y="2469"/>
                    <a:pt x="20458" y="2469"/>
                    <a:pt x="20458" y="2469"/>
                  </a:cubicBezTo>
                  <a:cubicBezTo>
                    <a:pt x="20458" y="2366"/>
                    <a:pt x="20458" y="2366"/>
                    <a:pt x="20508" y="2469"/>
                  </a:cubicBezTo>
                  <a:cubicBezTo>
                    <a:pt x="20508" y="2469"/>
                    <a:pt x="20508" y="2469"/>
                    <a:pt x="20508" y="2469"/>
                  </a:cubicBezTo>
                  <a:cubicBezTo>
                    <a:pt x="20508" y="2469"/>
                    <a:pt x="20508" y="2571"/>
                    <a:pt x="20557" y="2571"/>
                  </a:cubicBezTo>
                  <a:cubicBezTo>
                    <a:pt x="20557" y="2571"/>
                    <a:pt x="20557" y="2571"/>
                    <a:pt x="20557" y="2674"/>
                  </a:cubicBezTo>
                  <a:cubicBezTo>
                    <a:pt x="20557" y="2674"/>
                    <a:pt x="20607" y="2674"/>
                    <a:pt x="20607" y="2674"/>
                  </a:cubicBezTo>
                  <a:cubicBezTo>
                    <a:pt x="20607" y="2674"/>
                    <a:pt x="20607" y="2674"/>
                    <a:pt x="20657" y="2674"/>
                  </a:cubicBezTo>
                  <a:cubicBezTo>
                    <a:pt x="20657" y="2777"/>
                    <a:pt x="20657" y="2777"/>
                    <a:pt x="20657" y="2777"/>
                  </a:cubicBezTo>
                  <a:cubicBezTo>
                    <a:pt x="20657" y="2777"/>
                    <a:pt x="20657" y="2880"/>
                    <a:pt x="20657" y="2880"/>
                  </a:cubicBezTo>
                  <a:cubicBezTo>
                    <a:pt x="20657" y="2880"/>
                    <a:pt x="20657" y="2880"/>
                    <a:pt x="20706" y="2880"/>
                  </a:cubicBezTo>
                  <a:cubicBezTo>
                    <a:pt x="20706" y="2880"/>
                    <a:pt x="20706" y="2880"/>
                    <a:pt x="20706" y="2880"/>
                  </a:cubicBezTo>
                  <a:cubicBezTo>
                    <a:pt x="20706" y="2880"/>
                    <a:pt x="20756" y="2880"/>
                    <a:pt x="20756" y="2880"/>
                  </a:cubicBezTo>
                  <a:cubicBezTo>
                    <a:pt x="20756" y="2880"/>
                    <a:pt x="20756" y="2880"/>
                    <a:pt x="20756" y="2880"/>
                  </a:cubicBezTo>
                  <a:cubicBezTo>
                    <a:pt x="20756" y="2983"/>
                    <a:pt x="20806" y="2983"/>
                    <a:pt x="20806" y="2983"/>
                  </a:cubicBezTo>
                  <a:cubicBezTo>
                    <a:pt x="20806" y="2983"/>
                    <a:pt x="20806" y="2983"/>
                    <a:pt x="20806" y="2983"/>
                  </a:cubicBezTo>
                  <a:cubicBezTo>
                    <a:pt x="20806" y="2983"/>
                    <a:pt x="20855" y="3086"/>
                    <a:pt x="20855" y="3086"/>
                  </a:cubicBezTo>
                  <a:cubicBezTo>
                    <a:pt x="20855" y="3086"/>
                    <a:pt x="20855" y="3086"/>
                    <a:pt x="20855" y="2983"/>
                  </a:cubicBezTo>
                  <a:cubicBezTo>
                    <a:pt x="20855" y="2983"/>
                    <a:pt x="20855" y="2983"/>
                    <a:pt x="20855" y="2983"/>
                  </a:cubicBezTo>
                  <a:cubicBezTo>
                    <a:pt x="20855" y="2983"/>
                    <a:pt x="20855" y="2983"/>
                    <a:pt x="20855" y="2983"/>
                  </a:cubicBezTo>
                  <a:cubicBezTo>
                    <a:pt x="20855" y="2983"/>
                    <a:pt x="20855" y="2880"/>
                    <a:pt x="20855" y="2880"/>
                  </a:cubicBezTo>
                  <a:cubicBezTo>
                    <a:pt x="20855" y="2880"/>
                    <a:pt x="20855" y="2880"/>
                    <a:pt x="20855" y="2880"/>
                  </a:cubicBezTo>
                  <a:cubicBezTo>
                    <a:pt x="20855" y="2880"/>
                    <a:pt x="20905" y="2983"/>
                    <a:pt x="20905" y="2983"/>
                  </a:cubicBezTo>
                  <a:cubicBezTo>
                    <a:pt x="20905" y="2983"/>
                    <a:pt x="20905" y="2983"/>
                    <a:pt x="20905" y="2983"/>
                  </a:cubicBezTo>
                  <a:cubicBezTo>
                    <a:pt x="20905" y="2983"/>
                    <a:pt x="20905" y="2983"/>
                    <a:pt x="20905" y="2983"/>
                  </a:cubicBezTo>
                  <a:cubicBezTo>
                    <a:pt x="20905" y="2983"/>
                    <a:pt x="20905" y="2880"/>
                    <a:pt x="20905" y="2880"/>
                  </a:cubicBezTo>
                  <a:cubicBezTo>
                    <a:pt x="20905" y="2880"/>
                    <a:pt x="20905" y="2880"/>
                    <a:pt x="20905" y="2880"/>
                  </a:cubicBezTo>
                  <a:cubicBezTo>
                    <a:pt x="20905" y="2880"/>
                    <a:pt x="20905" y="2880"/>
                    <a:pt x="20855" y="2777"/>
                  </a:cubicBezTo>
                  <a:cubicBezTo>
                    <a:pt x="20855" y="2777"/>
                    <a:pt x="20855" y="2777"/>
                    <a:pt x="20855" y="2777"/>
                  </a:cubicBezTo>
                  <a:cubicBezTo>
                    <a:pt x="20855" y="2777"/>
                    <a:pt x="20855" y="2777"/>
                    <a:pt x="20855" y="2777"/>
                  </a:cubicBezTo>
                  <a:cubicBezTo>
                    <a:pt x="20806" y="2777"/>
                    <a:pt x="20806" y="2777"/>
                    <a:pt x="20806" y="2777"/>
                  </a:cubicBezTo>
                  <a:cubicBezTo>
                    <a:pt x="20806" y="2777"/>
                    <a:pt x="20756" y="2777"/>
                    <a:pt x="20756" y="2777"/>
                  </a:cubicBezTo>
                  <a:cubicBezTo>
                    <a:pt x="20756" y="2674"/>
                    <a:pt x="20756" y="2674"/>
                    <a:pt x="20756" y="2674"/>
                  </a:cubicBezTo>
                  <a:cubicBezTo>
                    <a:pt x="20756" y="2674"/>
                    <a:pt x="20706" y="2674"/>
                    <a:pt x="20706" y="2674"/>
                  </a:cubicBezTo>
                  <a:cubicBezTo>
                    <a:pt x="20706" y="2674"/>
                    <a:pt x="20657" y="2674"/>
                    <a:pt x="20657" y="2674"/>
                  </a:cubicBezTo>
                  <a:cubicBezTo>
                    <a:pt x="20657" y="2674"/>
                    <a:pt x="20657" y="2571"/>
                    <a:pt x="20657" y="2571"/>
                  </a:cubicBezTo>
                  <a:cubicBezTo>
                    <a:pt x="20657" y="2571"/>
                    <a:pt x="20657" y="2571"/>
                    <a:pt x="20657" y="2571"/>
                  </a:cubicBezTo>
                  <a:cubicBezTo>
                    <a:pt x="20657" y="2571"/>
                    <a:pt x="20657" y="2571"/>
                    <a:pt x="20657" y="2571"/>
                  </a:cubicBezTo>
                  <a:cubicBezTo>
                    <a:pt x="20706" y="2571"/>
                    <a:pt x="20706" y="2571"/>
                    <a:pt x="20706" y="2571"/>
                  </a:cubicBezTo>
                  <a:cubicBezTo>
                    <a:pt x="20706" y="2571"/>
                    <a:pt x="20756" y="2571"/>
                    <a:pt x="20756" y="2571"/>
                  </a:cubicBezTo>
                  <a:cubicBezTo>
                    <a:pt x="20756" y="2571"/>
                    <a:pt x="20756" y="2571"/>
                    <a:pt x="20756" y="2571"/>
                  </a:cubicBezTo>
                  <a:cubicBezTo>
                    <a:pt x="20806" y="2571"/>
                    <a:pt x="20806" y="2571"/>
                    <a:pt x="20806" y="2571"/>
                  </a:cubicBezTo>
                  <a:cubicBezTo>
                    <a:pt x="20806" y="2571"/>
                    <a:pt x="20806" y="2571"/>
                    <a:pt x="20806" y="2571"/>
                  </a:cubicBezTo>
                  <a:cubicBezTo>
                    <a:pt x="20806" y="2571"/>
                    <a:pt x="20806" y="2571"/>
                    <a:pt x="20855" y="2571"/>
                  </a:cubicBezTo>
                  <a:cubicBezTo>
                    <a:pt x="20855" y="2571"/>
                    <a:pt x="20855" y="2571"/>
                    <a:pt x="20855" y="2571"/>
                  </a:cubicBezTo>
                  <a:cubicBezTo>
                    <a:pt x="20855" y="2571"/>
                    <a:pt x="20855" y="2571"/>
                    <a:pt x="20855" y="2571"/>
                  </a:cubicBezTo>
                  <a:cubicBezTo>
                    <a:pt x="20855" y="2571"/>
                    <a:pt x="20855" y="2571"/>
                    <a:pt x="20855" y="2571"/>
                  </a:cubicBezTo>
                  <a:cubicBezTo>
                    <a:pt x="20855" y="2571"/>
                    <a:pt x="20855" y="2571"/>
                    <a:pt x="20855" y="2571"/>
                  </a:cubicBezTo>
                  <a:cubicBezTo>
                    <a:pt x="20855" y="2571"/>
                    <a:pt x="20855" y="2469"/>
                    <a:pt x="20855" y="2469"/>
                  </a:cubicBezTo>
                  <a:cubicBezTo>
                    <a:pt x="20855" y="2469"/>
                    <a:pt x="20855" y="2469"/>
                    <a:pt x="20855" y="2469"/>
                  </a:cubicBezTo>
                  <a:cubicBezTo>
                    <a:pt x="20855" y="2469"/>
                    <a:pt x="20855" y="2469"/>
                    <a:pt x="20905" y="2469"/>
                  </a:cubicBezTo>
                  <a:cubicBezTo>
                    <a:pt x="20905" y="2469"/>
                    <a:pt x="20905" y="2469"/>
                    <a:pt x="20905" y="2469"/>
                  </a:cubicBezTo>
                  <a:cubicBezTo>
                    <a:pt x="20905" y="2469"/>
                    <a:pt x="20954" y="2469"/>
                    <a:pt x="20954" y="2469"/>
                  </a:cubicBezTo>
                  <a:cubicBezTo>
                    <a:pt x="20954" y="2469"/>
                    <a:pt x="20954" y="2469"/>
                    <a:pt x="21004" y="2469"/>
                  </a:cubicBezTo>
                  <a:cubicBezTo>
                    <a:pt x="21004" y="2469"/>
                    <a:pt x="21054" y="2469"/>
                    <a:pt x="21054" y="2469"/>
                  </a:cubicBezTo>
                  <a:cubicBezTo>
                    <a:pt x="21054" y="2469"/>
                    <a:pt x="21054" y="2571"/>
                    <a:pt x="21103" y="2571"/>
                  </a:cubicBezTo>
                  <a:cubicBezTo>
                    <a:pt x="21103" y="2571"/>
                    <a:pt x="21103" y="2571"/>
                    <a:pt x="21103" y="2674"/>
                  </a:cubicBezTo>
                  <a:cubicBezTo>
                    <a:pt x="21153" y="2674"/>
                    <a:pt x="21153" y="2674"/>
                    <a:pt x="21153" y="2674"/>
                  </a:cubicBezTo>
                  <a:cubicBezTo>
                    <a:pt x="21203" y="2674"/>
                    <a:pt x="21252" y="2674"/>
                    <a:pt x="21252" y="2674"/>
                  </a:cubicBezTo>
                  <a:cubicBezTo>
                    <a:pt x="21252" y="2777"/>
                    <a:pt x="21302" y="2674"/>
                    <a:pt x="21302" y="2777"/>
                  </a:cubicBezTo>
                  <a:cubicBezTo>
                    <a:pt x="21302" y="2777"/>
                    <a:pt x="21352" y="2777"/>
                    <a:pt x="21352" y="2777"/>
                  </a:cubicBezTo>
                  <a:cubicBezTo>
                    <a:pt x="21352" y="2777"/>
                    <a:pt x="21401" y="2777"/>
                    <a:pt x="21401" y="2777"/>
                  </a:cubicBezTo>
                  <a:cubicBezTo>
                    <a:pt x="21401" y="2777"/>
                    <a:pt x="21401" y="2880"/>
                    <a:pt x="21451" y="2880"/>
                  </a:cubicBezTo>
                  <a:cubicBezTo>
                    <a:pt x="21451" y="2880"/>
                    <a:pt x="21451" y="2880"/>
                    <a:pt x="21451" y="2777"/>
                  </a:cubicBezTo>
                  <a:cubicBezTo>
                    <a:pt x="21451" y="2777"/>
                    <a:pt x="21501" y="2777"/>
                    <a:pt x="21501" y="2777"/>
                  </a:cubicBezTo>
                  <a:cubicBezTo>
                    <a:pt x="21501" y="2777"/>
                    <a:pt x="21501" y="2777"/>
                    <a:pt x="21501" y="2777"/>
                  </a:cubicBezTo>
                  <a:cubicBezTo>
                    <a:pt x="21550" y="2777"/>
                    <a:pt x="21550" y="2777"/>
                    <a:pt x="21550" y="2777"/>
                  </a:cubicBezTo>
                  <a:cubicBezTo>
                    <a:pt x="21550" y="2880"/>
                    <a:pt x="21600" y="2880"/>
                    <a:pt x="21600" y="2880"/>
                  </a:cubicBezTo>
                  <a:cubicBezTo>
                    <a:pt x="21600" y="2880"/>
                    <a:pt x="21550" y="2880"/>
                    <a:pt x="21550" y="2880"/>
                  </a:cubicBezTo>
                  <a:cubicBezTo>
                    <a:pt x="21550" y="2880"/>
                    <a:pt x="21550" y="2880"/>
                    <a:pt x="21550" y="2880"/>
                  </a:cubicBezTo>
                  <a:cubicBezTo>
                    <a:pt x="21550" y="2880"/>
                    <a:pt x="21550" y="2880"/>
                    <a:pt x="21501" y="2880"/>
                  </a:cubicBezTo>
                  <a:cubicBezTo>
                    <a:pt x="21501" y="2880"/>
                    <a:pt x="21501" y="2880"/>
                    <a:pt x="21501" y="2983"/>
                  </a:cubicBezTo>
                  <a:cubicBezTo>
                    <a:pt x="21501" y="2983"/>
                    <a:pt x="21501" y="2983"/>
                    <a:pt x="21501" y="2983"/>
                  </a:cubicBezTo>
                  <a:cubicBezTo>
                    <a:pt x="21501" y="2983"/>
                    <a:pt x="21501" y="2983"/>
                    <a:pt x="21501" y="2983"/>
                  </a:cubicBezTo>
                  <a:cubicBezTo>
                    <a:pt x="21501" y="2983"/>
                    <a:pt x="21550" y="3086"/>
                    <a:pt x="21550" y="3086"/>
                  </a:cubicBezTo>
                  <a:cubicBezTo>
                    <a:pt x="21550" y="3086"/>
                    <a:pt x="21550" y="3086"/>
                    <a:pt x="21550" y="3189"/>
                  </a:cubicBezTo>
                  <a:cubicBezTo>
                    <a:pt x="21550" y="3189"/>
                    <a:pt x="21550" y="3189"/>
                    <a:pt x="21550" y="3189"/>
                  </a:cubicBezTo>
                  <a:cubicBezTo>
                    <a:pt x="21550" y="3189"/>
                    <a:pt x="21501" y="3189"/>
                    <a:pt x="21501" y="3189"/>
                  </a:cubicBezTo>
                  <a:cubicBezTo>
                    <a:pt x="21501" y="3189"/>
                    <a:pt x="21501" y="3189"/>
                    <a:pt x="21501" y="3189"/>
                  </a:cubicBezTo>
                  <a:cubicBezTo>
                    <a:pt x="21451" y="3189"/>
                    <a:pt x="21451" y="3086"/>
                    <a:pt x="21451" y="3086"/>
                  </a:cubicBezTo>
                  <a:cubicBezTo>
                    <a:pt x="21451" y="3086"/>
                    <a:pt x="21451" y="3086"/>
                    <a:pt x="21401" y="3086"/>
                  </a:cubicBezTo>
                  <a:cubicBezTo>
                    <a:pt x="21401" y="3086"/>
                    <a:pt x="21401" y="3086"/>
                    <a:pt x="21401" y="3086"/>
                  </a:cubicBezTo>
                  <a:cubicBezTo>
                    <a:pt x="21401" y="3189"/>
                    <a:pt x="21401" y="3189"/>
                    <a:pt x="21401" y="3189"/>
                  </a:cubicBezTo>
                  <a:cubicBezTo>
                    <a:pt x="21401" y="3189"/>
                    <a:pt x="21401" y="3189"/>
                    <a:pt x="21451" y="3189"/>
                  </a:cubicBezTo>
                  <a:cubicBezTo>
                    <a:pt x="21451" y="3189"/>
                    <a:pt x="21451" y="3189"/>
                    <a:pt x="21451" y="3189"/>
                  </a:cubicBezTo>
                  <a:cubicBezTo>
                    <a:pt x="21451" y="3189"/>
                    <a:pt x="21451" y="3189"/>
                    <a:pt x="21451" y="3189"/>
                  </a:cubicBezTo>
                  <a:cubicBezTo>
                    <a:pt x="21501" y="3189"/>
                    <a:pt x="21501" y="3291"/>
                    <a:pt x="21501" y="3291"/>
                  </a:cubicBezTo>
                  <a:cubicBezTo>
                    <a:pt x="21501" y="3291"/>
                    <a:pt x="21501" y="3291"/>
                    <a:pt x="21501" y="3291"/>
                  </a:cubicBezTo>
                  <a:cubicBezTo>
                    <a:pt x="21501" y="3291"/>
                    <a:pt x="21501" y="3394"/>
                    <a:pt x="21501" y="3394"/>
                  </a:cubicBezTo>
                  <a:cubicBezTo>
                    <a:pt x="21451" y="3394"/>
                    <a:pt x="21451" y="3394"/>
                    <a:pt x="21451" y="3394"/>
                  </a:cubicBezTo>
                  <a:cubicBezTo>
                    <a:pt x="21451" y="3394"/>
                    <a:pt x="21451" y="3291"/>
                    <a:pt x="21401" y="3291"/>
                  </a:cubicBezTo>
                  <a:cubicBezTo>
                    <a:pt x="21401" y="3291"/>
                    <a:pt x="21401" y="3291"/>
                    <a:pt x="21401" y="3291"/>
                  </a:cubicBezTo>
                  <a:cubicBezTo>
                    <a:pt x="21401" y="3291"/>
                    <a:pt x="21352" y="3291"/>
                    <a:pt x="21352" y="3291"/>
                  </a:cubicBezTo>
                  <a:cubicBezTo>
                    <a:pt x="21352" y="3291"/>
                    <a:pt x="21352" y="3291"/>
                    <a:pt x="21352" y="3291"/>
                  </a:cubicBezTo>
                  <a:cubicBezTo>
                    <a:pt x="21352" y="3291"/>
                    <a:pt x="21302" y="3291"/>
                    <a:pt x="21302" y="3291"/>
                  </a:cubicBezTo>
                  <a:cubicBezTo>
                    <a:pt x="21302" y="3291"/>
                    <a:pt x="21352" y="3291"/>
                    <a:pt x="21352" y="3291"/>
                  </a:cubicBezTo>
                  <a:cubicBezTo>
                    <a:pt x="21352" y="3291"/>
                    <a:pt x="21352" y="3394"/>
                    <a:pt x="21352" y="3394"/>
                  </a:cubicBezTo>
                  <a:cubicBezTo>
                    <a:pt x="21352" y="3394"/>
                    <a:pt x="21352" y="3394"/>
                    <a:pt x="21401" y="3394"/>
                  </a:cubicBezTo>
                  <a:cubicBezTo>
                    <a:pt x="21401" y="3394"/>
                    <a:pt x="21401" y="3394"/>
                    <a:pt x="21401" y="3394"/>
                  </a:cubicBezTo>
                  <a:cubicBezTo>
                    <a:pt x="21401" y="3394"/>
                    <a:pt x="21451" y="3394"/>
                    <a:pt x="21451" y="3394"/>
                  </a:cubicBezTo>
                  <a:cubicBezTo>
                    <a:pt x="21451" y="3497"/>
                    <a:pt x="21451" y="3497"/>
                    <a:pt x="21451" y="3497"/>
                  </a:cubicBezTo>
                  <a:cubicBezTo>
                    <a:pt x="21451" y="3497"/>
                    <a:pt x="21451" y="3497"/>
                    <a:pt x="21451" y="3497"/>
                  </a:cubicBezTo>
                  <a:cubicBezTo>
                    <a:pt x="21451" y="3497"/>
                    <a:pt x="21451" y="3600"/>
                    <a:pt x="21451" y="3600"/>
                  </a:cubicBezTo>
                  <a:cubicBezTo>
                    <a:pt x="21451" y="3600"/>
                    <a:pt x="21501" y="3600"/>
                    <a:pt x="21501" y="3600"/>
                  </a:cubicBezTo>
                  <a:cubicBezTo>
                    <a:pt x="21501" y="3600"/>
                    <a:pt x="21501" y="3600"/>
                    <a:pt x="21501" y="3600"/>
                  </a:cubicBezTo>
                  <a:cubicBezTo>
                    <a:pt x="21501" y="3600"/>
                    <a:pt x="21501" y="3600"/>
                    <a:pt x="21501" y="3600"/>
                  </a:cubicBezTo>
                  <a:cubicBezTo>
                    <a:pt x="21501" y="3703"/>
                    <a:pt x="21501" y="3703"/>
                    <a:pt x="21501" y="3703"/>
                  </a:cubicBezTo>
                  <a:cubicBezTo>
                    <a:pt x="21501" y="3703"/>
                    <a:pt x="21501" y="3703"/>
                    <a:pt x="21501" y="3703"/>
                  </a:cubicBezTo>
                  <a:cubicBezTo>
                    <a:pt x="21501" y="3703"/>
                    <a:pt x="21451" y="3703"/>
                    <a:pt x="21451" y="3806"/>
                  </a:cubicBezTo>
                  <a:cubicBezTo>
                    <a:pt x="21451" y="3806"/>
                    <a:pt x="21451" y="3806"/>
                    <a:pt x="21451" y="3806"/>
                  </a:cubicBezTo>
                  <a:cubicBezTo>
                    <a:pt x="21501" y="3806"/>
                    <a:pt x="21501" y="3806"/>
                    <a:pt x="21501" y="3806"/>
                  </a:cubicBezTo>
                  <a:cubicBezTo>
                    <a:pt x="21501" y="3806"/>
                    <a:pt x="21501" y="3806"/>
                    <a:pt x="21501" y="3806"/>
                  </a:cubicBezTo>
                  <a:cubicBezTo>
                    <a:pt x="21501" y="3806"/>
                    <a:pt x="21550" y="3806"/>
                    <a:pt x="21550" y="3806"/>
                  </a:cubicBezTo>
                  <a:cubicBezTo>
                    <a:pt x="21550" y="3806"/>
                    <a:pt x="21550" y="3806"/>
                    <a:pt x="21550" y="3806"/>
                  </a:cubicBezTo>
                  <a:cubicBezTo>
                    <a:pt x="21550" y="3909"/>
                    <a:pt x="21550" y="3909"/>
                    <a:pt x="21550" y="3909"/>
                  </a:cubicBezTo>
                  <a:cubicBezTo>
                    <a:pt x="21550" y="3909"/>
                    <a:pt x="21550" y="3909"/>
                    <a:pt x="21550" y="4011"/>
                  </a:cubicBezTo>
                  <a:cubicBezTo>
                    <a:pt x="21550" y="4011"/>
                    <a:pt x="21550" y="4011"/>
                    <a:pt x="21550" y="4011"/>
                  </a:cubicBezTo>
                  <a:cubicBezTo>
                    <a:pt x="21550" y="4011"/>
                    <a:pt x="21550" y="4011"/>
                    <a:pt x="21550" y="4011"/>
                  </a:cubicBezTo>
                  <a:cubicBezTo>
                    <a:pt x="21550" y="4114"/>
                    <a:pt x="21550" y="4114"/>
                    <a:pt x="21550" y="4114"/>
                  </a:cubicBezTo>
                  <a:cubicBezTo>
                    <a:pt x="21550" y="4114"/>
                    <a:pt x="21550" y="4114"/>
                    <a:pt x="21550" y="4114"/>
                  </a:cubicBezTo>
                  <a:cubicBezTo>
                    <a:pt x="21550" y="4217"/>
                    <a:pt x="21550" y="4217"/>
                    <a:pt x="21501" y="4114"/>
                  </a:cubicBezTo>
                  <a:cubicBezTo>
                    <a:pt x="21501" y="4114"/>
                    <a:pt x="21501" y="4114"/>
                    <a:pt x="21501" y="4114"/>
                  </a:cubicBezTo>
                  <a:cubicBezTo>
                    <a:pt x="21451" y="4114"/>
                    <a:pt x="21451" y="4114"/>
                    <a:pt x="21451" y="4114"/>
                  </a:cubicBezTo>
                  <a:cubicBezTo>
                    <a:pt x="21451" y="4011"/>
                    <a:pt x="21401" y="4011"/>
                    <a:pt x="21401" y="4011"/>
                  </a:cubicBezTo>
                  <a:cubicBezTo>
                    <a:pt x="21401" y="4011"/>
                    <a:pt x="21401" y="4011"/>
                    <a:pt x="21401" y="4011"/>
                  </a:cubicBezTo>
                  <a:cubicBezTo>
                    <a:pt x="21352" y="4011"/>
                    <a:pt x="21352" y="4011"/>
                    <a:pt x="21352" y="4011"/>
                  </a:cubicBezTo>
                  <a:cubicBezTo>
                    <a:pt x="21352" y="4011"/>
                    <a:pt x="21302" y="4011"/>
                    <a:pt x="21302" y="4011"/>
                  </a:cubicBezTo>
                  <a:cubicBezTo>
                    <a:pt x="21302" y="4011"/>
                    <a:pt x="21302" y="4011"/>
                    <a:pt x="21302" y="4011"/>
                  </a:cubicBezTo>
                  <a:cubicBezTo>
                    <a:pt x="21302" y="4011"/>
                    <a:pt x="21252" y="4011"/>
                    <a:pt x="21252" y="4011"/>
                  </a:cubicBezTo>
                  <a:cubicBezTo>
                    <a:pt x="21252" y="4011"/>
                    <a:pt x="21252" y="4011"/>
                    <a:pt x="21252" y="4011"/>
                  </a:cubicBezTo>
                  <a:cubicBezTo>
                    <a:pt x="21203" y="4011"/>
                    <a:pt x="21203" y="4011"/>
                    <a:pt x="21203" y="4011"/>
                  </a:cubicBezTo>
                  <a:cubicBezTo>
                    <a:pt x="21203" y="4011"/>
                    <a:pt x="21203" y="3909"/>
                    <a:pt x="21153" y="3909"/>
                  </a:cubicBezTo>
                  <a:cubicBezTo>
                    <a:pt x="21153" y="3909"/>
                    <a:pt x="21153" y="3909"/>
                    <a:pt x="21103" y="3909"/>
                  </a:cubicBezTo>
                  <a:cubicBezTo>
                    <a:pt x="21103" y="3909"/>
                    <a:pt x="21103" y="3909"/>
                    <a:pt x="21054" y="3909"/>
                  </a:cubicBezTo>
                  <a:cubicBezTo>
                    <a:pt x="21054" y="3909"/>
                    <a:pt x="21054" y="3909"/>
                    <a:pt x="21004" y="3909"/>
                  </a:cubicBezTo>
                  <a:cubicBezTo>
                    <a:pt x="21004" y="3806"/>
                    <a:pt x="21004" y="3806"/>
                    <a:pt x="20954" y="3806"/>
                  </a:cubicBezTo>
                  <a:cubicBezTo>
                    <a:pt x="20954" y="3703"/>
                    <a:pt x="20954" y="3703"/>
                    <a:pt x="20954" y="3703"/>
                  </a:cubicBezTo>
                  <a:cubicBezTo>
                    <a:pt x="20954" y="3703"/>
                    <a:pt x="20905" y="3703"/>
                    <a:pt x="20905" y="3703"/>
                  </a:cubicBezTo>
                  <a:cubicBezTo>
                    <a:pt x="20905" y="3703"/>
                    <a:pt x="20905" y="3703"/>
                    <a:pt x="20905" y="3703"/>
                  </a:cubicBezTo>
                  <a:cubicBezTo>
                    <a:pt x="20855" y="3703"/>
                    <a:pt x="20855" y="3703"/>
                    <a:pt x="20855" y="3703"/>
                  </a:cubicBezTo>
                  <a:cubicBezTo>
                    <a:pt x="20855" y="3703"/>
                    <a:pt x="20855" y="3600"/>
                    <a:pt x="20855" y="3600"/>
                  </a:cubicBezTo>
                  <a:cubicBezTo>
                    <a:pt x="20806" y="3600"/>
                    <a:pt x="20806" y="3600"/>
                    <a:pt x="20756" y="3600"/>
                  </a:cubicBezTo>
                  <a:cubicBezTo>
                    <a:pt x="20756" y="3600"/>
                    <a:pt x="20756" y="3600"/>
                    <a:pt x="20756" y="3600"/>
                  </a:cubicBezTo>
                  <a:cubicBezTo>
                    <a:pt x="20756" y="3600"/>
                    <a:pt x="20756" y="3703"/>
                    <a:pt x="20756" y="3703"/>
                  </a:cubicBezTo>
                  <a:cubicBezTo>
                    <a:pt x="20756" y="3703"/>
                    <a:pt x="20706" y="3703"/>
                    <a:pt x="20706" y="3703"/>
                  </a:cubicBezTo>
                  <a:cubicBezTo>
                    <a:pt x="20706" y="3703"/>
                    <a:pt x="20657" y="3703"/>
                    <a:pt x="20657" y="3703"/>
                  </a:cubicBezTo>
                  <a:cubicBezTo>
                    <a:pt x="20657" y="3703"/>
                    <a:pt x="20657" y="3806"/>
                    <a:pt x="20657" y="3806"/>
                  </a:cubicBezTo>
                  <a:cubicBezTo>
                    <a:pt x="20657" y="3806"/>
                    <a:pt x="20607" y="3806"/>
                    <a:pt x="20607" y="3806"/>
                  </a:cubicBezTo>
                  <a:cubicBezTo>
                    <a:pt x="20607" y="3806"/>
                    <a:pt x="20607" y="3806"/>
                    <a:pt x="20607" y="3806"/>
                  </a:cubicBezTo>
                  <a:cubicBezTo>
                    <a:pt x="20557" y="3703"/>
                    <a:pt x="20557" y="3703"/>
                    <a:pt x="20557" y="3703"/>
                  </a:cubicBezTo>
                  <a:cubicBezTo>
                    <a:pt x="20557" y="3703"/>
                    <a:pt x="20557" y="3600"/>
                    <a:pt x="20557" y="3600"/>
                  </a:cubicBezTo>
                  <a:cubicBezTo>
                    <a:pt x="20557" y="3600"/>
                    <a:pt x="20557" y="3600"/>
                    <a:pt x="20508" y="3600"/>
                  </a:cubicBezTo>
                  <a:cubicBezTo>
                    <a:pt x="20508" y="3600"/>
                    <a:pt x="20508" y="3703"/>
                    <a:pt x="20508" y="3703"/>
                  </a:cubicBezTo>
                  <a:cubicBezTo>
                    <a:pt x="20508" y="3703"/>
                    <a:pt x="20508" y="3703"/>
                    <a:pt x="20508" y="3703"/>
                  </a:cubicBezTo>
                  <a:cubicBezTo>
                    <a:pt x="20508" y="3703"/>
                    <a:pt x="20508" y="3600"/>
                    <a:pt x="20508" y="3600"/>
                  </a:cubicBezTo>
                  <a:cubicBezTo>
                    <a:pt x="20508" y="3600"/>
                    <a:pt x="20458" y="3600"/>
                    <a:pt x="20458" y="3600"/>
                  </a:cubicBezTo>
                  <a:cubicBezTo>
                    <a:pt x="20458" y="3600"/>
                    <a:pt x="20458" y="3600"/>
                    <a:pt x="20408" y="3600"/>
                  </a:cubicBezTo>
                  <a:cubicBezTo>
                    <a:pt x="20408" y="3600"/>
                    <a:pt x="20408" y="3600"/>
                    <a:pt x="20408" y="3497"/>
                  </a:cubicBezTo>
                  <a:cubicBezTo>
                    <a:pt x="20408" y="3497"/>
                    <a:pt x="20359" y="3497"/>
                    <a:pt x="20359" y="3497"/>
                  </a:cubicBezTo>
                  <a:cubicBezTo>
                    <a:pt x="20359" y="3497"/>
                    <a:pt x="20408" y="3497"/>
                    <a:pt x="20408" y="3497"/>
                  </a:cubicBezTo>
                  <a:cubicBezTo>
                    <a:pt x="20408" y="3497"/>
                    <a:pt x="20408" y="3497"/>
                    <a:pt x="20408" y="3497"/>
                  </a:cubicBezTo>
                  <a:cubicBezTo>
                    <a:pt x="20408" y="3497"/>
                    <a:pt x="20408" y="3394"/>
                    <a:pt x="20408" y="3394"/>
                  </a:cubicBezTo>
                  <a:cubicBezTo>
                    <a:pt x="20408" y="3394"/>
                    <a:pt x="20408" y="3394"/>
                    <a:pt x="20408" y="3394"/>
                  </a:cubicBezTo>
                  <a:cubicBezTo>
                    <a:pt x="20408" y="3394"/>
                    <a:pt x="20359" y="3394"/>
                    <a:pt x="20359" y="3394"/>
                  </a:cubicBezTo>
                  <a:cubicBezTo>
                    <a:pt x="20359" y="3394"/>
                    <a:pt x="20359" y="3291"/>
                    <a:pt x="20359" y="3291"/>
                  </a:cubicBezTo>
                  <a:cubicBezTo>
                    <a:pt x="20359" y="3291"/>
                    <a:pt x="20359" y="3291"/>
                    <a:pt x="20359" y="3291"/>
                  </a:cubicBezTo>
                  <a:cubicBezTo>
                    <a:pt x="20359" y="3189"/>
                    <a:pt x="20309" y="3189"/>
                    <a:pt x="20309" y="3189"/>
                  </a:cubicBezTo>
                  <a:cubicBezTo>
                    <a:pt x="20309" y="3291"/>
                    <a:pt x="20309" y="3291"/>
                    <a:pt x="20309" y="3291"/>
                  </a:cubicBezTo>
                  <a:cubicBezTo>
                    <a:pt x="20309" y="3291"/>
                    <a:pt x="20309" y="3291"/>
                    <a:pt x="20309" y="3291"/>
                  </a:cubicBezTo>
                  <a:cubicBezTo>
                    <a:pt x="20309" y="3394"/>
                    <a:pt x="20309" y="3394"/>
                    <a:pt x="20309" y="3394"/>
                  </a:cubicBezTo>
                  <a:cubicBezTo>
                    <a:pt x="20309" y="3394"/>
                    <a:pt x="20309" y="3394"/>
                    <a:pt x="20309" y="3497"/>
                  </a:cubicBezTo>
                  <a:cubicBezTo>
                    <a:pt x="20309" y="3497"/>
                    <a:pt x="20309" y="3497"/>
                    <a:pt x="20259" y="3497"/>
                  </a:cubicBezTo>
                  <a:cubicBezTo>
                    <a:pt x="20259" y="3394"/>
                    <a:pt x="20259" y="3394"/>
                    <a:pt x="20259" y="3394"/>
                  </a:cubicBezTo>
                  <a:cubicBezTo>
                    <a:pt x="20259" y="3394"/>
                    <a:pt x="20259" y="3394"/>
                    <a:pt x="20259" y="3394"/>
                  </a:cubicBezTo>
                  <a:cubicBezTo>
                    <a:pt x="20259" y="3394"/>
                    <a:pt x="20259" y="3394"/>
                    <a:pt x="20259" y="3394"/>
                  </a:cubicBezTo>
                  <a:cubicBezTo>
                    <a:pt x="20259" y="3394"/>
                    <a:pt x="20259" y="3394"/>
                    <a:pt x="20259" y="3394"/>
                  </a:cubicBezTo>
                  <a:cubicBezTo>
                    <a:pt x="20259" y="3394"/>
                    <a:pt x="20259" y="3394"/>
                    <a:pt x="20259" y="3394"/>
                  </a:cubicBezTo>
                  <a:cubicBezTo>
                    <a:pt x="20259" y="3497"/>
                    <a:pt x="20259" y="3497"/>
                    <a:pt x="20259" y="3497"/>
                  </a:cubicBezTo>
                  <a:cubicBezTo>
                    <a:pt x="20259" y="3497"/>
                    <a:pt x="20210" y="3497"/>
                    <a:pt x="20210" y="3497"/>
                  </a:cubicBezTo>
                  <a:cubicBezTo>
                    <a:pt x="20210" y="3497"/>
                    <a:pt x="20210" y="3497"/>
                    <a:pt x="20210" y="3497"/>
                  </a:cubicBezTo>
                  <a:cubicBezTo>
                    <a:pt x="20210" y="3497"/>
                    <a:pt x="20210" y="3497"/>
                    <a:pt x="20210" y="3497"/>
                  </a:cubicBezTo>
                  <a:cubicBezTo>
                    <a:pt x="20210" y="3497"/>
                    <a:pt x="20210" y="3497"/>
                    <a:pt x="20259" y="3497"/>
                  </a:cubicBezTo>
                  <a:cubicBezTo>
                    <a:pt x="20259" y="3497"/>
                    <a:pt x="20259" y="3600"/>
                    <a:pt x="20259" y="3600"/>
                  </a:cubicBezTo>
                  <a:cubicBezTo>
                    <a:pt x="20259" y="3600"/>
                    <a:pt x="20309" y="3600"/>
                    <a:pt x="20309" y="3600"/>
                  </a:cubicBezTo>
                  <a:cubicBezTo>
                    <a:pt x="20309" y="3600"/>
                    <a:pt x="20309" y="3600"/>
                    <a:pt x="20359" y="3703"/>
                  </a:cubicBezTo>
                  <a:cubicBezTo>
                    <a:pt x="20359" y="3703"/>
                    <a:pt x="20359" y="3703"/>
                    <a:pt x="20359" y="3703"/>
                  </a:cubicBezTo>
                  <a:cubicBezTo>
                    <a:pt x="20359" y="3703"/>
                    <a:pt x="20408" y="3703"/>
                    <a:pt x="20408" y="3703"/>
                  </a:cubicBezTo>
                  <a:cubicBezTo>
                    <a:pt x="20408" y="3703"/>
                    <a:pt x="20408" y="3703"/>
                    <a:pt x="20458" y="3703"/>
                  </a:cubicBezTo>
                  <a:cubicBezTo>
                    <a:pt x="20458" y="3703"/>
                    <a:pt x="20458" y="3703"/>
                    <a:pt x="20458" y="3806"/>
                  </a:cubicBezTo>
                  <a:cubicBezTo>
                    <a:pt x="20508" y="3806"/>
                    <a:pt x="20508" y="3806"/>
                    <a:pt x="20508" y="3806"/>
                  </a:cubicBezTo>
                  <a:cubicBezTo>
                    <a:pt x="20508" y="3909"/>
                    <a:pt x="20508" y="3909"/>
                    <a:pt x="20508" y="4011"/>
                  </a:cubicBezTo>
                  <a:cubicBezTo>
                    <a:pt x="20508" y="4011"/>
                    <a:pt x="20557" y="4114"/>
                    <a:pt x="20508" y="4114"/>
                  </a:cubicBezTo>
                  <a:cubicBezTo>
                    <a:pt x="20508" y="4217"/>
                    <a:pt x="20508" y="4217"/>
                    <a:pt x="20508" y="4217"/>
                  </a:cubicBezTo>
                  <a:cubicBezTo>
                    <a:pt x="20508" y="4217"/>
                    <a:pt x="20508" y="4217"/>
                    <a:pt x="20458" y="4217"/>
                  </a:cubicBezTo>
                  <a:cubicBezTo>
                    <a:pt x="20458" y="4320"/>
                    <a:pt x="20458" y="4320"/>
                    <a:pt x="20458" y="4320"/>
                  </a:cubicBezTo>
                  <a:cubicBezTo>
                    <a:pt x="20458" y="4320"/>
                    <a:pt x="20458" y="4423"/>
                    <a:pt x="20458" y="4423"/>
                  </a:cubicBezTo>
                  <a:cubicBezTo>
                    <a:pt x="20458" y="4423"/>
                    <a:pt x="20408" y="4423"/>
                    <a:pt x="20408" y="4423"/>
                  </a:cubicBezTo>
                  <a:cubicBezTo>
                    <a:pt x="20408" y="4423"/>
                    <a:pt x="20359" y="4423"/>
                    <a:pt x="20359" y="4423"/>
                  </a:cubicBezTo>
                  <a:cubicBezTo>
                    <a:pt x="20359" y="4423"/>
                    <a:pt x="20309" y="4423"/>
                    <a:pt x="20309" y="4423"/>
                  </a:cubicBezTo>
                  <a:cubicBezTo>
                    <a:pt x="20309" y="4423"/>
                    <a:pt x="20259" y="4423"/>
                    <a:pt x="20259" y="4423"/>
                  </a:cubicBezTo>
                  <a:cubicBezTo>
                    <a:pt x="20259" y="4423"/>
                    <a:pt x="20210" y="4320"/>
                    <a:pt x="20210" y="4320"/>
                  </a:cubicBezTo>
                  <a:cubicBezTo>
                    <a:pt x="20210" y="4320"/>
                    <a:pt x="20210" y="4320"/>
                    <a:pt x="20210" y="4320"/>
                  </a:cubicBezTo>
                  <a:cubicBezTo>
                    <a:pt x="20210" y="4320"/>
                    <a:pt x="20160" y="4320"/>
                    <a:pt x="20160" y="4320"/>
                  </a:cubicBezTo>
                  <a:cubicBezTo>
                    <a:pt x="20160" y="4320"/>
                    <a:pt x="20110" y="4320"/>
                    <a:pt x="20110" y="4320"/>
                  </a:cubicBezTo>
                  <a:cubicBezTo>
                    <a:pt x="20110" y="4320"/>
                    <a:pt x="20110" y="4320"/>
                    <a:pt x="20110" y="4320"/>
                  </a:cubicBezTo>
                  <a:cubicBezTo>
                    <a:pt x="20061" y="4320"/>
                    <a:pt x="20061" y="4320"/>
                    <a:pt x="20061" y="4320"/>
                  </a:cubicBezTo>
                  <a:cubicBezTo>
                    <a:pt x="20061" y="4320"/>
                    <a:pt x="20061" y="4320"/>
                    <a:pt x="20061" y="4320"/>
                  </a:cubicBezTo>
                  <a:cubicBezTo>
                    <a:pt x="20061" y="4423"/>
                    <a:pt x="20061" y="4423"/>
                    <a:pt x="20110" y="4423"/>
                  </a:cubicBezTo>
                  <a:cubicBezTo>
                    <a:pt x="20110" y="4423"/>
                    <a:pt x="20110" y="4320"/>
                    <a:pt x="20160" y="4320"/>
                  </a:cubicBezTo>
                  <a:cubicBezTo>
                    <a:pt x="20160" y="4320"/>
                    <a:pt x="20160" y="4320"/>
                    <a:pt x="20160" y="4320"/>
                  </a:cubicBezTo>
                  <a:cubicBezTo>
                    <a:pt x="20160" y="4320"/>
                    <a:pt x="20210" y="4320"/>
                    <a:pt x="20210" y="4423"/>
                  </a:cubicBezTo>
                  <a:cubicBezTo>
                    <a:pt x="20210" y="4423"/>
                    <a:pt x="20210" y="4423"/>
                    <a:pt x="20210" y="4423"/>
                  </a:cubicBezTo>
                  <a:cubicBezTo>
                    <a:pt x="20210" y="4423"/>
                    <a:pt x="20210" y="4423"/>
                    <a:pt x="20210" y="4526"/>
                  </a:cubicBezTo>
                  <a:cubicBezTo>
                    <a:pt x="20210" y="4526"/>
                    <a:pt x="20210" y="4423"/>
                    <a:pt x="20210" y="4423"/>
                  </a:cubicBezTo>
                  <a:cubicBezTo>
                    <a:pt x="20160" y="4423"/>
                    <a:pt x="20160" y="4423"/>
                    <a:pt x="20160" y="4423"/>
                  </a:cubicBezTo>
                  <a:cubicBezTo>
                    <a:pt x="20160" y="4423"/>
                    <a:pt x="20110" y="4423"/>
                    <a:pt x="20110" y="4423"/>
                  </a:cubicBezTo>
                  <a:cubicBezTo>
                    <a:pt x="20110" y="4423"/>
                    <a:pt x="20110" y="4423"/>
                    <a:pt x="20110" y="4423"/>
                  </a:cubicBezTo>
                  <a:cubicBezTo>
                    <a:pt x="20110" y="4423"/>
                    <a:pt x="20110" y="4526"/>
                    <a:pt x="20110" y="4526"/>
                  </a:cubicBezTo>
                  <a:cubicBezTo>
                    <a:pt x="20110" y="4526"/>
                    <a:pt x="20160" y="4526"/>
                    <a:pt x="20160" y="4526"/>
                  </a:cubicBezTo>
                  <a:cubicBezTo>
                    <a:pt x="20160" y="4526"/>
                    <a:pt x="20160" y="4526"/>
                    <a:pt x="20160" y="4526"/>
                  </a:cubicBezTo>
                  <a:cubicBezTo>
                    <a:pt x="20160" y="4526"/>
                    <a:pt x="20160" y="4629"/>
                    <a:pt x="20160" y="4629"/>
                  </a:cubicBezTo>
                  <a:cubicBezTo>
                    <a:pt x="20160" y="4629"/>
                    <a:pt x="20160" y="4629"/>
                    <a:pt x="20160" y="4629"/>
                  </a:cubicBezTo>
                  <a:cubicBezTo>
                    <a:pt x="20160" y="4731"/>
                    <a:pt x="20210" y="4731"/>
                    <a:pt x="20210" y="4731"/>
                  </a:cubicBezTo>
                  <a:cubicBezTo>
                    <a:pt x="20210" y="4731"/>
                    <a:pt x="20210" y="4629"/>
                    <a:pt x="20210" y="4629"/>
                  </a:cubicBezTo>
                  <a:cubicBezTo>
                    <a:pt x="20210" y="4629"/>
                    <a:pt x="20210" y="4629"/>
                    <a:pt x="20210" y="4629"/>
                  </a:cubicBezTo>
                  <a:cubicBezTo>
                    <a:pt x="20210" y="4629"/>
                    <a:pt x="20210" y="4629"/>
                    <a:pt x="20210" y="4629"/>
                  </a:cubicBezTo>
                  <a:cubicBezTo>
                    <a:pt x="20210" y="4526"/>
                    <a:pt x="20210" y="4526"/>
                    <a:pt x="20210" y="4526"/>
                  </a:cubicBezTo>
                  <a:cubicBezTo>
                    <a:pt x="20210" y="4526"/>
                    <a:pt x="20210" y="4526"/>
                    <a:pt x="20210" y="4526"/>
                  </a:cubicBezTo>
                  <a:cubicBezTo>
                    <a:pt x="20210" y="4526"/>
                    <a:pt x="20259" y="4526"/>
                    <a:pt x="20259" y="4526"/>
                  </a:cubicBezTo>
                  <a:cubicBezTo>
                    <a:pt x="20259" y="4526"/>
                    <a:pt x="20259" y="4526"/>
                    <a:pt x="20259" y="4526"/>
                  </a:cubicBezTo>
                  <a:cubicBezTo>
                    <a:pt x="20259" y="4526"/>
                    <a:pt x="20259" y="4526"/>
                    <a:pt x="20259" y="4526"/>
                  </a:cubicBezTo>
                  <a:cubicBezTo>
                    <a:pt x="20259" y="4526"/>
                    <a:pt x="20259" y="4526"/>
                    <a:pt x="20309" y="4526"/>
                  </a:cubicBezTo>
                  <a:cubicBezTo>
                    <a:pt x="20309" y="4526"/>
                    <a:pt x="20309" y="4526"/>
                    <a:pt x="20309" y="4526"/>
                  </a:cubicBezTo>
                  <a:cubicBezTo>
                    <a:pt x="20309" y="4526"/>
                    <a:pt x="20309" y="4526"/>
                    <a:pt x="20359" y="4526"/>
                  </a:cubicBezTo>
                  <a:cubicBezTo>
                    <a:pt x="20359" y="4526"/>
                    <a:pt x="20359" y="4526"/>
                    <a:pt x="20359" y="4526"/>
                  </a:cubicBezTo>
                  <a:cubicBezTo>
                    <a:pt x="20359" y="4629"/>
                    <a:pt x="20408" y="4629"/>
                    <a:pt x="20408" y="4629"/>
                  </a:cubicBezTo>
                  <a:cubicBezTo>
                    <a:pt x="20408" y="4629"/>
                    <a:pt x="20408" y="4629"/>
                    <a:pt x="20458" y="4731"/>
                  </a:cubicBezTo>
                  <a:cubicBezTo>
                    <a:pt x="20458" y="4731"/>
                    <a:pt x="20458" y="4731"/>
                    <a:pt x="20458" y="4731"/>
                  </a:cubicBezTo>
                  <a:cubicBezTo>
                    <a:pt x="20508" y="4731"/>
                    <a:pt x="20508" y="4731"/>
                    <a:pt x="20508" y="4731"/>
                  </a:cubicBezTo>
                  <a:cubicBezTo>
                    <a:pt x="20508" y="4731"/>
                    <a:pt x="20508" y="4731"/>
                    <a:pt x="20508" y="4629"/>
                  </a:cubicBezTo>
                  <a:cubicBezTo>
                    <a:pt x="20508" y="4629"/>
                    <a:pt x="20508" y="4629"/>
                    <a:pt x="20508" y="4629"/>
                  </a:cubicBezTo>
                  <a:cubicBezTo>
                    <a:pt x="20508" y="4629"/>
                    <a:pt x="20458" y="4629"/>
                    <a:pt x="20458" y="4629"/>
                  </a:cubicBezTo>
                  <a:cubicBezTo>
                    <a:pt x="20458" y="4629"/>
                    <a:pt x="20458" y="4526"/>
                    <a:pt x="20458" y="4526"/>
                  </a:cubicBezTo>
                  <a:cubicBezTo>
                    <a:pt x="20458" y="4526"/>
                    <a:pt x="20458" y="4526"/>
                    <a:pt x="20508" y="4526"/>
                  </a:cubicBezTo>
                  <a:cubicBezTo>
                    <a:pt x="20508" y="4526"/>
                    <a:pt x="20508" y="4629"/>
                    <a:pt x="20508" y="4629"/>
                  </a:cubicBezTo>
                  <a:cubicBezTo>
                    <a:pt x="20508" y="4629"/>
                    <a:pt x="20557" y="4629"/>
                    <a:pt x="20557" y="4629"/>
                  </a:cubicBezTo>
                  <a:cubicBezTo>
                    <a:pt x="20557" y="4629"/>
                    <a:pt x="20557" y="4629"/>
                    <a:pt x="20557" y="4629"/>
                  </a:cubicBezTo>
                  <a:cubicBezTo>
                    <a:pt x="20557" y="4731"/>
                    <a:pt x="20557" y="4731"/>
                    <a:pt x="20607" y="4731"/>
                  </a:cubicBezTo>
                  <a:cubicBezTo>
                    <a:pt x="20607" y="4731"/>
                    <a:pt x="20607" y="4731"/>
                    <a:pt x="20607" y="4731"/>
                  </a:cubicBezTo>
                  <a:cubicBezTo>
                    <a:pt x="20607" y="4731"/>
                    <a:pt x="20607" y="4731"/>
                    <a:pt x="20607" y="4731"/>
                  </a:cubicBezTo>
                  <a:cubicBezTo>
                    <a:pt x="20607" y="4731"/>
                    <a:pt x="20657" y="4731"/>
                    <a:pt x="20657" y="4731"/>
                  </a:cubicBezTo>
                  <a:cubicBezTo>
                    <a:pt x="20657" y="4731"/>
                    <a:pt x="20657" y="4834"/>
                    <a:pt x="20657" y="4834"/>
                  </a:cubicBezTo>
                  <a:cubicBezTo>
                    <a:pt x="20706" y="4834"/>
                    <a:pt x="20706" y="4834"/>
                    <a:pt x="20706" y="4937"/>
                  </a:cubicBezTo>
                  <a:cubicBezTo>
                    <a:pt x="20706" y="4937"/>
                    <a:pt x="20756" y="4937"/>
                    <a:pt x="20756" y="4937"/>
                  </a:cubicBezTo>
                  <a:cubicBezTo>
                    <a:pt x="20756" y="4937"/>
                    <a:pt x="20756" y="5040"/>
                    <a:pt x="20756" y="5040"/>
                  </a:cubicBezTo>
                  <a:cubicBezTo>
                    <a:pt x="20756" y="5040"/>
                    <a:pt x="20756" y="5040"/>
                    <a:pt x="20756" y="5040"/>
                  </a:cubicBezTo>
                  <a:cubicBezTo>
                    <a:pt x="20756" y="5040"/>
                    <a:pt x="20806" y="5040"/>
                    <a:pt x="20806" y="5040"/>
                  </a:cubicBezTo>
                  <a:cubicBezTo>
                    <a:pt x="20806" y="5040"/>
                    <a:pt x="20806" y="5040"/>
                    <a:pt x="20806" y="5040"/>
                  </a:cubicBezTo>
                  <a:cubicBezTo>
                    <a:pt x="20855" y="5040"/>
                    <a:pt x="20855" y="5040"/>
                    <a:pt x="20855" y="5040"/>
                  </a:cubicBezTo>
                  <a:cubicBezTo>
                    <a:pt x="20855" y="5040"/>
                    <a:pt x="20855" y="5143"/>
                    <a:pt x="20905" y="5143"/>
                  </a:cubicBezTo>
                  <a:cubicBezTo>
                    <a:pt x="20905" y="5143"/>
                    <a:pt x="20905" y="5143"/>
                    <a:pt x="20954" y="5143"/>
                  </a:cubicBezTo>
                  <a:cubicBezTo>
                    <a:pt x="20954" y="5143"/>
                    <a:pt x="20954" y="5143"/>
                    <a:pt x="20954" y="5143"/>
                  </a:cubicBezTo>
                  <a:cubicBezTo>
                    <a:pt x="21004" y="5246"/>
                    <a:pt x="21004" y="5246"/>
                    <a:pt x="21004" y="5246"/>
                  </a:cubicBezTo>
                  <a:cubicBezTo>
                    <a:pt x="21004" y="5349"/>
                    <a:pt x="21054" y="5349"/>
                    <a:pt x="21054" y="5349"/>
                  </a:cubicBezTo>
                  <a:cubicBezTo>
                    <a:pt x="21054" y="5349"/>
                    <a:pt x="21054" y="5349"/>
                    <a:pt x="21054" y="5349"/>
                  </a:cubicBezTo>
                  <a:cubicBezTo>
                    <a:pt x="21103" y="5349"/>
                    <a:pt x="21103" y="5349"/>
                    <a:pt x="21103" y="5349"/>
                  </a:cubicBezTo>
                  <a:cubicBezTo>
                    <a:pt x="21103" y="5451"/>
                    <a:pt x="21103" y="5451"/>
                    <a:pt x="21103" y="5451"/>
                  </a:cubicBezTo>
                  <a:cubicBezTo>
                    <a:pt x="21153" y="5451"/>
                    <a:pt x="21153" y="5451"/>
                    <a:pt x="21153" y="5554"/>
                  </a:cubicBezTo>
                  <a:cubicBezTo>
                    <a:pt x="21153" y="5554"/>
                    <a:pt x="21153" y="5554"/>
                    <a:pt x="21153" y="5554"/>
                  </a:cubicBezTo>
                  <a:cubicBezTo>
                    <a:pt x="21153" y="5554"/>
                    <a:pt x="21153" y="5554"/>
                    <a:pt x="21153" y="5657"/>
                  </a:cubicBezTo>
                  <a:cubicBezTo>
                    <a:pt x="21153" y="5657"/>
                    <a:pt x="21153" y="5657"/>
                    <a:pt x="21153" y="5657"/>
                  </a:cubicBezTo>
                  <a:cubicBezTo>
                    <a:pt x="21153" y="5657"/>
                    <a:pt x="21153" y="5657"/>
                    <a:pt x="21153" y="5657"/>
                  </a:cubicBezTo>
                  <a:cubicBezTo>
                    <a:pt x="21203" y="5760"/>
                    <a:pt x="21203" y="5760"/>
                    <a:pt x="21153" y="5760"/>
                  </a:cubicBezTo>
                  <a:cubicBezTo>
                    <a:pt x="21153" y="5760"/>
                    <a:pt x="21153" y="5760"/>
                    <a:pt x="21153" y="5760"/>
                  </a:cubicBezTo>
                  <a:cubicBezTo>
                    <a:pt x="21153" y="5760"/>
                    <a:pt x="21103" y="5760"/>
                    <a:pt x="21103" y="5760"/>
                  </a:cubicBezTo>
                  <a:cubicBezTo>
                    <a:pt x="21103" y="5760"/>
                    <a:pt x="21103" y="5760"/>
                    <a:pt x="21054" y="5657"/>
                  </a:cubicBezTo>
                  <a:cubicBezTo>
                    <a:pt x="21054" y="5657"/>
                    <a:pt x="21054" y="5657"/>
                    <a:pt x="21004" y="5657"/>
                  </a:cubicBezTo>
                  <a:cubicBezTo>
                    <a:pt x="21004" y="5657"/>
                    <a:pt x="20954" y="5657"/>
                    <a:pt x="20954" y="5657"/>
                  </a:cubicBezTo>
                  <a:cubicBezTo>
                    <a:pt x="20954" y="5657"/>
                    <a:pt x="20905" y="5657"/>
                    <a:pt x="20905" y="5657"/>
                  </a:cubicBezTo>
                  <a:cubicBezTo>
                    <a:pt x="20905" y="5657"/>
                    <a:pt x="20855" y="5657"/>
                    <a:pt x="20855" y="5657"/>
                  </a:cubicBezTo>
                  <a:cubicBezTo>
                    <a:pt x="20855" y="5657"/>
                    <a:pt x="20855" y="5657"/>
                    <a:pt x="20855" y="5657"/>
                  </a:cubicBezTo>
                  <a:cubicBezTo>
                    <a:pt x="20806" y="5657"/>
                    <a:pt x="20806" y="5657"/>
                    <a:pt x="20806" y="5657"/>
                  </a:cubicBezTo>
                  <a:cubicBezTo>
                    <a:pt x="20806" y="5657"/>
                    <a:pt x="20806" y="5657"/>
                    <a:pt x="20806" y="5657"/>
                  </a:cubicBezTo>
                  <a:cubicBezTo>
                    <a:pt x="20806" y="5657"/>
                    <a:pt x="20855" y="5760"/>
                    <a:pt x="20855" y="5760"/>
                  </a:cubicBezTo>
                  <a:cubicBezTo>
                    <a:pt x="20855" y="5760"/>
                    <a:pt x="20855" y="5760"/>
                    <a:pt x="20855" y="5760"/>
                  </a:cubicBezTo>
                  <a:cubicBezTo>
                    <a:pt x="20855" y="5760"/>
                    <a:pt x="20806" y="5863"/>
                    <a:pt x="20806" y="5863"/>
                  </a:cubicBezTo>
                  <a:cubicBezTo>
                    <a:pt x="20806" y="5863"/>
                    <a:pt x="20806" y="5863"/>
                    <a:pt x="20806" y="5863"/>
                  </a:cubicBezTo>
                  <a:cubicBezTo>
                    <a:pt x="20806" y="5863"/>
                    <a:pt x="20806" y="5966"/>
                    <a:pt x="20806" y="5966"/>
                  </a:cubicBezTo>
                  <a:cubicBezTo>
                    <a:pt x="20756" y="5966"/>
                    <a:pt x="20756" y="6069"/>
                    <a:pt x="20756" y="6069"/>
                  </a:cubicBezTo>
                  <a:cubicBezTo>
                    <a:pt x="20756" y="6069"/>
                    <a:pt x="20756" y="6069"/>
                    <a:pt x="20756" y="6171"/>
                  </a:cubicBezTo>
                  <a:cubicBezTo>
                    <a:pt x="20756" y="6171"/>
                    <a:pt x="20756" y="6171"/>
                    <a:pt x="20706" y="6171"/>
                  </a:cubicBezTo>
                  <a:cubicBezTo>
                    <a:pt x="20706" y="6171"/>
                    <a:pt x="20706" y="6171"/>
                    <a:pt x="20706" y="6171"/>
                  </a:cubicBezTo>
                  <a:cubicBezTo>
                    <a:pt x="20706" y="6171"/>
                    <a:pt x="20706" y="6274"/>
                    <a:pt x="20706" y="6274"/>
                  </a:cubicBezTo>
                  <a:cubicBezTo>
                    <a:pt x="20706" y="6274"/>
                    <a:pt x="20657" y="6377"/>
                    <a:pt x="20657" y="6377"/>
                  </a:cubicBezTo>
                  <a:cubicBezTo>
                    <a:pt x="20657" y="6377"/>
                    <a:pt x="20657" y="6377"/>
                    <a:pt x="20657" y="6377"/>
                  </a:cubicBezTo>
                  <a:cubicBezTo>
                    <a:pt x="20657" y="6480"/>
                    <a:pt x="20607" y="6480"/>
                    <a:pt x="20607" y="6480"/>
                  </a:cubicBezTo>
                  <a:cubicBezTo>
                    <a:pt x="20607" y="6480"/>
                    <a:pt x="20607" y="6480"/>
                    <a:pt x="20607" y="6480"/>
                  </a:cubicBezTo>
                  <a:cubicBezTo>
                    <a:pt x="20607" y="6480"/>
                    <a:pt x="20607" y="6480"/>
                    <a:pt x="20607" y="6583"/>
                  </a:cubicBezTo>
                  <a:cubicBezTo>
                    <a:pt x="20607" y="6583"/>
                    <a:pt x="20607" y="6583"/>
                    <a:pt x="20607" y="6583"/>
                  </a:cubicBezTo>
                  <a:cubicBezTo>
                    <a:pt x="20607" y="6686"/>
                    <a:pt x="20607" y="6686"/>
                    <a:pt x="20607" y="6686"/>
                  </a:cubicBezTo>
                  <a:cubicBezTo>
                    <a:pt x="20607" y="6686"/>
                    <a:pt x="20607" y="6789"/>
                    <a:pt x="20607" y="6789"/>
                  </a:cubicBezTo>
                  <a:cubicBezTo>
                    <a:pt x="20607" y="6789"/>
                    <a:pt x="20607" y="6789"/>
                    <a:pt x="20607" y="6789"/>
                  </a:cubicBezTo>
                  <a:cubicBezTo>
                    <a:pt x="20607" y="6789"/>
                    <a:pt x="20607" y="6789"/>
                    <a:pt x="20607" y="6891"/>
                  </a:cubicBezTo>
                  <a:cubicBezTo>
                    <a:pt x="20607" y="6891"/>
                    <a:pt x="20607" y="6891"/>
                    <a:pt x="20607" y="6891"/>
                  </a:cubicBezTo>
                  <a:cubicBezTo>
                    <a:pt x="20607" y="6891"/>
                    <a:pt x="20607" y="6891"/>
                    <a:pt x="20607" y="6994"/>
                  </a:cubicBezTo>
                  <a:cubicBezTo>
                    <a:pt x="20607" y="6994"/>
                    <a:pt x="20607" y="6994"/>
                    <a:pt x="20607" y="6994"/>
                  </a:cubicBezTo>
                  <a:cubicBezTo>
                    <a:pt x="20557" y="6994"/>
                    <a:pt x="20557" y="6994"/>
                    <a:pt x="20557" y="6994"/>
                  </a:cubicBezTo>
                  <a:cubicBezTo>
                    <a:pt x="20557" y="6994"/>
                    <a:pt x="20557" y="7097"/>
                    <a:pt x="20557" y="7097"/>
                  </a:cubicBezTo>
                  <a:cubicBezTo>
                    <a:pt x="20557" y="7097"/>
                    <a:pt x="20557" y="7097"/>
                    <a:pt x="20557" y="7097"/>
                  </a:cubicBezTo>
                  <a:cubicBezTo>
                    <a:pt x="20557" y="7200"/>
                    <a:pt x="20557" y="7200"/>
                    <a:pt x="20557" y="7200"/>
                  </a:cubicBezTo>
                  <a:cubicBezTo>
                    <a:pt x="20557" y="7200"/>
                    <a:pt x="20557" y="7303"/>
                    <a:pt x="20557" y="7303"/>
                  </a:cubicBezTo>
                  <a:cubicBezTo>
                    <a:pt x="20557" y="7303"/>
                    <a:pt x="20557" y="7303"/>
                    <a:pt x="20557" y="7303"/>
                  </a:cubicBezTo>
                  <a:cubicBezTo>
                    <a:pt x="20557" y="7406"/>
                    <a:pt x="20557" y="7406"/>
                    <a:pt x="20557" y="7406"/>
                  </a:cubicBezTo>
                  <a:cubicBezTo>
                    <a:pt x="20557" y="7406"/>
                    <a:pt x="20557" y="7509"/>
                    <a:pt x="20557" y="7509"/>
                  </a:cubicBezTo>
                  <a:cubicBezTo>
                    <a:pt x="20557" y="7509"/>
                    <a:pt x="20607" y="7611"/>
                    <a:pt x="20607" y="7611"/>
                  </a:cubicBezTo>
                  <a:cubicBezTo>
                    <a:pt x="20607" y="7611"/>
                    <a:pt x="20557" y="7611"/>
                    <a:pt x="20557" y="7611"/>
                  </a:cubicBezTo>
                  <a:cubicBezTo>
                    <a:pt x="20557" y="7611"/>
                    <a:pt x="20557" y="7611"/>
                    <a:pt x="20557" y="7611"/>
                  </a:cubicBezTo>
                  <a:cubicBezTo>
                    <a:pt x="20557" y="7611"/>
                    <a:pt x="20508" y="7611"/>
                    <a:pt x="20508" y="7611"/>
                  </a:cubicBezTo>
                  <a:cubicBezTo>
                    <a:pt x="20508" y="7611"/>
                    <a:pt x="20508" y="7611"/>
                    <a:pt x="20508" y="7611"/>
                  </a:cubicBezTo>
                  <a:cubicBezTo>
                    <a:pt x="20508" y="7611"/>
                    <a:pt x="20458" y="7611"/>
                    <a:pt x="20458" y="7509"/>
                  </a:cubicBezTo>
                  <a:cubicBezTo>
                    <a:pt x="20458" y="7509"/>
                    <a:pt x="20458" y="7509"/>
                    <a:pt x="20458" y="7509"/>
                  </a:cubicBezTo>
                  <a:cubicBezTo>
                    <a:pt x="20458" y="7509"/>
                    <a:pt x="20458" y="7509"/>
                    <a:pt x="20458" y="7509"/>
                  </a:cubicBezTo>
                  <a:cubicBezTo>
                    <a:pt x="20458" y="7509"/>
                    <a:pt x="20408" y="7509"/>
                    <a:pt x="20408" y="7509"/>
                  </a:cubicBezTo>
                  <a:cubicBezTo>
                    <a:pt x="20408" y="7509"/>
                    <a:pt x="20408" y="7509"/>
                    <a:pt x="20408" y="7509"/>
                  </a:cubicBezTo>
                  <a:cubicBezTo>
                    <a:pt x="20408" y="7406"/>
                    <a:pt x="20359" y="7406"/>
                    <a:pt x="20359" y="7406"/>
                  </a:cubicBezTo>
                  <a:cubicBezTo>
                    <a:pt x="20359" y="7406"/>
                    <a:pt x="20359" y="7406"/>
                    <a:pt x="20359" y="7406"/>
                  </a:cubicBezTo>
                  <a:cubicBezTo>
                    <a:pt x="20359" y="7303"/>
                    <a:pt x="20309" y="7303"/>
                    <a:pt x="20309" y="7303"/>
                  </a:cubicBezTo>
                  <a:cubicBezTo>
                    <a:pt x="20309" y="7303"/>
                    <a:pt x="20309" y="7303"/>
                    <a:pt x="20309" y="7303"/>
                  </a:cubicBezTo>
                  <a:cubicBezTo>
                    <a:pt x="20309" y="7303"/>
                    <a:pt x="20259" y="7303"/>
                    <a:pt x="20259" y="7303"/>
                  </a:cubicBezTo>
                  <a:cubicBezTo>
                    <a:pt x="20259" y="7303"/>
                    <a:pt x="20259" y="7303"/>
                    <a:pt x="20259" y="7303"/>
                  </a:cubicBezTo>
                  <a:cubicBezTo>
                    <a:pt x="20259" y="7303"/>
                    <a:pt x="20259" y="7303"/>
                    <a:pt x="20259" y="7303"/>
                  </a:cubicBezTo>
                  <a:cubicBezTo>
                    <a:pt x="20259" y="7303"/>
                    <a:pt x="20210" y="7303"/>
                    <a:pt x="20210" y="7303"/>
                  </a:cubicBezTo>
                  <a:cubicBezTo>
                    <a:pt x="20210" y="7303"/>
                    <a:pt x="20210" y="7303"/>
                    <a:pt x="20160" y="7303"/>
                  </a:cubicBezTo>
                  <a:cubicBezTo>
                    <a:pt x="20160" y="7303"/>
                    <a:pt x="20160" y="7303"/>
                    <a:pt x="20160" y="7303"/>
                  </a:cubicBezTo>
                  <a:cubicBezTo>
                    <a:pt x="20160" y="7303"/>
                    <a:pt x="20160" y="7406"/>
                    <a:pt x="20160" y="7406"/>
                  </a:cubicBezTo>
                  <a:cubicBezTo>
                    <a:pt x="20110" y="7406"/>
                    <a:pt x="20110" y="7406"/>
                    <a:pt x="20110" y="7406"/>
                  </a:cubicBezTo>
                  <a:cubicBezTo>
                    <a:pt x="20110" y="7406"/>
                    <a:pt x="20110" y="7509"/>
                    <a:pt x="20110" y="7509"/>
                  </a:cubicBezTo>
                  <a:cubicBezTo>
                    <a:pt x="20061" y="7509"/>
                    <a:pt x="20061" y="7509"/>
                    <a:pt x="20061" y="7509"/>
                  </a:cubicBezTo>
                  <a:cubicBezTo>
                    <a:pt x="20061" y="7509"/>
                    <a:pt x="20061" y="7509"/>
                    <a:pt x="20011" y="7611"/>
                  </a:cubicBezTo>
                  <a:cubicBezTo>
                    <a:pt x="20011" y="7611"/>
                    <a:pt x="20011" y="7611"/>
                    <a:pt x="20011" y="7611"/>
                  </a:cubicBezTo>
                  <a:cubicBezTo>
                    <a:pt x="20011" y="7611"/>
                    <a:pt x="20061" y="7611"/>
                    <a:pt x="20061" y="7611"/>
                  </a:cubicBezTo>
                  <a:cubicBezTo>
                    <a:pt x="20061" y="7714"/>
                    <a:pt x="20061" y="7714"/>
                    <a:pt x="20061" y="7714"/>
                  </a:cubicBezTo>
                  <a:cubicBezTo>
                    <a:pt x="20061" y="7714"/>
                    <a:pt x="20061" y="7817"/>
                    <a:pt x="20061" y="7817"/>
                  </a:cubicBezTo>
                  <a:cubicBezTo>
                    <a:pt x="20061" y="7817"/>
                    <a:pt x="20061" y="7920"/>
                    <a:pt x="20061" y="8023"/>
                  </a:cubicBezTo>
                  <a:cubicBezTo>
                    <a:pt x="20061" y="8023"/>
                    <a:pt x="20061" y="8023"/>
                    <a:pt x="20061" y="8023"/>
                  </a:cubicBezTo>
                  <a:cubicBezTo>
                    <a:pt x="20011" y="8023"/>
                    <a:pt x="20011" y="8023"/>
                    <a:pt x="20011" y="7920"/>
                  </a:cubicBezTo>
                  <a:cubicBezTo>
                    <a:pt x="20011" y="7920"/>
                    <a:pt x="20011" y="7920"/>
                    <a:pt x="20011" y="7920"/>
                  </a:cubicBezTo>
                  <a:cubicBezTo>
                    <a:pt x="20011" y="7920"/>
                    <a:pt x="20011" y="7920"/>
                    <a:pt x="20011" y="7817"/>
                  </a:cubicBezTo>
                  <a:cubicBezTo>
                    <a:pt x="20011" y="7817"/>
                    <a:pt x="20011" y="7817"/>
                    <a:pt x="20011" y="7817"/>
                  </a:cubicBezTo>
                  <a:cubicBezTo>
                    <a:pt x="20011" y="7817"/>
                    <a:pt x="20011" y="7714"/>
                    <a:pt x="19961" y="7714"/>
                  </a:cubicBezTo>
                  <a:cubicBezTo>
                    <a:pt x="19961" y="7714"/>
                    <a:pt x="19961" y="7611"/>
                    <a:pt x="19961" y="7611"/>
                  </a:cubicBezTo>
                  <a:cubicBezTo>
                    <a:pt x="19961" y="7611"/>
                    <a:pt x="19961" y="7611"/>
                    <a:pt x="19912" y="7611"/>
                  </a:cubicBezTo>
                  <a:cubicBezTo>
                    <a:pt x="19912" y="7611"/>
                    <a:pt x="19912" y="7611"/>
                    <a:pt x="19912" y="7611"/>
                  </a:cubicBezTo>
                  <a:cubicBezTo>
                    <a:pt x="19912" y="7611"/>
                    <a:pt x="19912" y="7611"/>
                    <a:pt x="19912" y="7611"/>
                  </a:cubicBezTo>
                  <a:cubicBezTo>
                    <a:pt x="19912" y="7714"/>
                    <a:pt x="19912" y="7714"/>
                    <a:pt x="19912" y="7714"/>
                  </a:cubicBezTo>
                  <a:cubicBezTo>
                    <a:pt x="19912" y="7714"/>
                    <a:pt x="19862" y="7714"/>
                    <a:pt x="19862" y="7714"/>
                  </a:cubicBezTo>
                  <a:cubicBezTo>
                    <a:pt x="19862" y="7714"/>
                    <a:pt x="19862" y="7714"/>
                    <a:pt x="19862" y="7714"/>
                  </a:cubicBezTo>
                  <a:cubicBezTo>
                    <a:pt x="19812" y="7817"/>
                    <a:pt x="19812" y="7817"/>
                    <a:pt x="19812" y="7817"/>
                  </a:cubicBezTo>
                  <a:cubicBezTo>
                    <a:pt x="19812" y="7817"/>
                    <a:pt x="19812" y="7817"/>
                    <a:pt x="19812" y="7817"/>
                  </a:cubicBezTo>
                  <a:cubicBezTo>
                    <a:pt x="19812" y="7817"/>
                    <a:pt x="19812" y="7817"/>
                    <a:pt x="19862" y="7817"/>
                  </a:cubicBezTo>
                  <a:cubicBezTo>
                    <a:pt x="19862" y="7817"/>
                    <a:pt x="19862" y="7817"/>
                    <a:pt x="19862" y="7817"/>
                  </a:cubicBezTo>
                  <a:cubicBezTo>
                    <a:pt x="19862" y="7920"/>
                    <a:pt x="19862" y="7920"/>
                    <a:pt x="19862" y="7920"/>
                  </a:cubicBezTo>
                  <a:cubicBezTo>
                    <a:pt x="19862" y="7920"/>
                    <a:pt x="19862" y="7920"/>
                    <a:pt x="19862" y="7920"/>
                  </a:cubicBezTo>
                  <a:cubicBezTo>
                    <a:pt x="19862" y="7920"/>
                    <a:pt x="19862" y="7920"/>
                    <a:pt x="19862" y="8023"/>
                  </a:cubicBezTo>
                  <a:cubicBezTo>
                    <a:pt x="19862" y="8023"/>
                    <a:pt x="19862" y="8023"/>
                    <a:pt x="19862" y="8023"/>
                  </a:cubicBezTo>
                  <a:cubicBezTo>
                    <a:pt x="19862" y="8023"/>
                    <a:pt x="19812" y="8023"/>
                    <a:pt x="19812" y="8023"/>
                  </a:cubicBezTo>
                  <a:cubicBezTo>
                    <a:pt x="19812" y="8023"/>
                    <a:pt x="19812" y="8023"/>
                    <a:pt x="19812" y="8023"/>
                  </a:cubicBezTo>
                  <a:cubicBezTo>
                    <a:pt x="19812" y="8023"/>
                    <a:pt x="19763" y="8023"/>
                    <a:pt x="19763" y="7920"/>
                  </a:cubicBezTo>
                  <a:cubicBezTo>
                    <a:pt x="19763" y="7920"/>
                    <a:pt x="19763" y="7920"/>
                    <a:pt x="19763" y="7920"/>
                  </a:cubicBezTo>
                  <a:cubicBezTo>
                    <a:pt x="19763" y="7920"/>
                    <a:pt x="19713" y="7920"/>
                    <a:pt x="19713" y="7920"/>
                  </a:cubicBezTo>
                  <a:cubicBezTo>
                    <a:pt x="19713" y="7920"/>
                    <a:pt x="19713" y="7920"/>
                    <a:pt x="19713" y="7920"/>
                  </a:cubicBezTo>
                  <a:cubicBezTo>
                    <a:pt x="19713" y="7920"/>
                    <a:pt x="19663" y="7920"/>
                    <a:pt x="19663" y="7920"/>
                  </a:cubicBezTo>
                  <a:cubicBezTo>
                    <a:pt x="19663" y="7920"/>
                    <a:pt x="19663" y="7920"/>
                    <a:pt x="19663" y="7920"/>
                  </a:cubicBezTo>
                  <a:cubicBezTo>
                    <a:pt x="19663" y="7920"/>
                    <a:pt x="19614" y="7920"/>
                    <a:pt x="19614" y="7920"/>
                  </a:cubicBezTo>
                  <a:cubicBezTo>
                    <a:pt x="19614" y="7920"/>
                    <a:pt x="19614" y="8023"/>
                    <a:pt x="19614" y="8023"/>
                  </a:cubicBezTo>
                  <a:cubicBezTo>
                    <a:pt x="19614" y="8023"/>
                    <a:pt x="19663" y="8023"/>
                    <a:pt x="19663" y="8023"/>
                  </a:cubicBezTo>
                  <a:cubicBezTo>
                    <a:pt x="19663" y="8023"/>
                    <a:pt x="19663" y="8126"/>
                    <a:pt x="19663" y="8126"/>
                  </a:cubicBezTo>
                  <a:cubicBezTo>
                    <a:pt x="19663" y="8126"/>
                    <a:pt x="19663" y="8126"/>
                    <a:pt x="19663" y="8126"/>
                  </a:cubicBezTo>
                  <a:cubicBezTo>
                    <a:pt x="19663" y="8126"/>
                    <a:pt x="19663" y="8126"/>
                    <a:pt x="19663" y="8126"/>
                  </a:cubicBezTo>
                  <a:cubicBezTo>
                    <a:pt x="19663" y="8229"/>
                    <a:pt x="19713" y="8229"/>
                    <a:pt x="19713" y="8229"/>
                  </a:cubicBezTo>
                  <a:cubicBezTo>
                    <a:pt x="19713" y="8229"/>
                    <a:pt x="19713" y="8229"/>
                    <a:pt x="19713" y="8331"/>
                  </a:cubicBezTo>
                  <a:cubicBezTo>
                    <a:pt x="19713" y="8331"/>
                    <a:pt x="19763" y="8331"/>
                    <a:pt x="19763" y="8331"/>
                  </a:cubicBezTo>
                  <a:cubicBezTo>
                    <a:pt x="19763" y="8331"/>
                    <a:pt x="19763" y="8331"/>
                    <a:pt x="19763" y="8434"/>
                  </a:cubicBezTo>
                  <a:cubicBezTo>
                    <a:pt x="19763" y="8434"/>
                    <a:pt x="19763" y="8434"/>
                    <a:pt x="19763" y="8434"/>
                  </a:cubicBezTo>
                  <a:cubicBezTo>
                    <a:pt x="19763" y="8434"/>
                    <a:pt x="19763" y="8434"/>
                    <a:pt x="19763" y="8434"/>
                  </a:cubicBezTo>
                  <a:cubicBezTo>
                    <a:pt x="19763" y="8434"/>
                    <a:pt x="19812" y="8537"/>
                    <a:pt x="19812" y="8537"/>
                  </a:cubicBezTo>
                  <a:cubicBezTo>
                    <a:pt x="19812" y="8537"/>
                    <a:pt x="19812" y="8537"/>
                    <a:pt x="19812" y="8537"/>
                  </a:cubicBezTo>
                  <a:cubicBezTo>
                    <a:pt x="19812" y="8537"/>
                    <a:pt x="19763" y="8537"/>
                    <a:pt x="19763" y="8537"/>
                  </a:cubicBezTo>
                  <a:cubicBezTo>
                    <a:pt x="19763" y="8537"/>
                    <a:pt x="19763" y="8640"/>
                    <a:pt x="19763" y="8640"/>
                  </a:cubicBezTo>
                  <a:cubicBezTo>
                    <a:pt x="19763" y="8640"/>
                    <a:pt x="19763" y="8640"/>
                    <a:pt x="19763" y="8640"/>
                  </a:cubicBezTo>
                  <a:cubicBezTo>
                    <a:pt x="19812" y="8640"/>
                    <a:pt x="19763" y="8640"/>
                    <a:pt x="19763" y="8743"/>
                  </a:cubicBezTo>
                  <a:cubicBezTo>
                    <a:pt x="19763" y="8743"/>
                    <a:pt x="19763" y="8743"/>
                    <a:pt x="19763" y="8743"/>
                  </a:cubicBezTo>
                  <a:cubicBezTo>
                    <a:pt x="19763" y="8743"/>
                    <a:pt x="19763" y="8846"/>
                    <a:pt x="19763" y="8846"/>
                  </a:cubicBezTo>
                  <a:cubicBezTo>
                    <a:pt x="19763" y="8846"/>
                    <a:pt x="19763" y="8949"/>
                    <a:pt x="19763" y="8949"/>
                  </a:cubicBezTo>
                  <a:cubicBezTo>
                    <a:pt x="19763" y="8949"/>
                    <a:pt x="19812" y="8949"/>
                    <a:pt x="19812" y="9051"/>
                  </a:cubicBezTo>
                  <a:cubicBezTo>
                    <a:pt x="19812" y="9051"/>
                    <a:pt x="19812" y="9051"/>
                    <a:pt x="19812" y="9051"/>
                  </a:cubicBezTo>
                  <a:cubicBezTo>
                    <a:pt x="19812" y="9051"/>
                    <a:pt x="19862" y="9154"/>
                    <a:pt x="19862" y="9154"/>
                  </a:cubicBezTo>
                  <a:cubicBezTo>
                    <a:pt x="19862" y="9154"/>
                    <a:pt x="19862" y="9154"/>
                    <a:pt x="19862" y="9257"/>
                  </a:cubicBezTo>
                  <a:cubicBezTo>
                    <a:pt x="19862" y="9257"/>
                    <a:pt x="19862" y="9257"/>
                    <a:pt x="19862" y="9257"/>
                  </a:cubicBezTo>
                  <a:cubicBezTo>
                    <a:pt x="19912" y="9257"/>
                    <a:pt x="19912" y="9257"/>
                    <a:pt x="19912" y="9257"/>
                  </a:cubicBezTo>
                  <a:cubicBezTo>
                    <a:pt x="19912" y="9257"/>
                    <a:pt x="19912" y="9257"/>
                    <a:pt x="19961" y="9257"/>
                  </a:cubicBezTo>
                  <a:cubicBezTo>
                    <a:pt x="19961" y="9257"/>
                    <a:pt x="19961" y="9360"/>
                    <a:pt x="19961" y="9360"/>
                  </a:cubicBezTo>
                  <a:cubicBezTo>
                    <a:pt x="19961" y="9360"/>
                    <a:pt x="19961" y="9360"/>
                    <a:pt x="19961" y="9360"/>
                  </a:cubicBezTo>
                  <a:cubicBezTo>
                    <a:pt x="20011" y="9360"/>
                    <a:pt x="20011" y="9360"/>
                    <a:pt x="20011" y="9360"/>
                  </a:cubicBezTo>
                  <a:cubicBezTo>
                    <a:pt x="20011" y="9360"/>
                    <a:pt x="20011" y="9257"/>
                    <a:pt x="20011" y="9257"/>
                  </a:cubicBezTo>
                  <a:cubicBezTo>
                    <a:pt x="20011" y="9257"/>
                    <a:pt x="20011" y="9257"/>
                    <a:pt x="20011" y="9257"/>
                  </a:cubicBezTo>
                  <a:cubicBezTo>
                    <a:pt x="20011" y="9257"/>
                    <a:pt x="20011" y="9257"/>
                    <a:pt x="20011" y="9257"/>
                  </a:cubicBezTo>
                  <a:cubicBezTo>
                    <a:pt x="20061" y="9257"/>
                    <a:pt x="20061" y="9257"/>
                    <a:pt x="20061" y="9257"/>
                  </a:cubicBezTo>
                  <a:cubicBezTo>
                    <a:pt x="20061" y="9257"/>
                    <a:pt x="20061" y="9257"/>
                    <a:pt x="20061" y="9257"/>
                  </a:cubicBezTo>
                  <a:cubicBezTo>
                    <a:pt x="20061" y="9257"/>
                    <a:pt x="20110" y="9257"/>
                    <a:pt x="20110" y="9257"/>
                  </a:cubicBezTo>
                  <a:cubicBezTo>
                    <a:pt x="20110" y="9257"/>
                    <a:pt x="20110" y="9257"/>
                    <a:pt x="20110" y="9257"/>
                  </a:cubicBezTo>
                  <a:cubicBezTo>
                    <a:pt x="20110" y="9360"/>
                    <a:pt x="20110" y="9360"/>
                    <a:pt x="20110" y="9360"/>
                  </a:cubicBezTo>
                  <a:cubicBezTo>
                    <a:pt x="20110" y="9360"/>
                    <a:pt x="20110" y="9360"/>
                    <a:pt x="20110" y="9360"/>
                  </a:cubicBezTo>
                  <a:cubicBezTo>
                    <a:pt x="20110" y="9463"/>
                    <a:pt x="20110" y="9463"/>
                    <a:pt x="20110" y="9463"/>
                  </a:cubicBezTo>
                  <a:cubicBezTo>
                    <a:pt x="20110" y="9463"/>
                    <a:pt x="20110" y="9463"/>
                    <a:pt x="20110" y="9463"/>
                  </a:cubicBezTo>
                  <a:cubicBezTo>
                    <a:pt x="20110" y="9463"/>
                    <a:pt x="20110" y="9566"/>
                    <a:pt x="20110" y="9566"/>
                  </a:cubicBezTo>
                  <a:cubicBezTo>
                    <a:pt x="20110" y="9566"/>
                    <a:pt x="20160" y="9566"/>
                    <a:pt x="20160" y="9566"/>
                  </a:cubicBezTo>
                  <a:cubicBezTo>
                    <a:pt x="20160" y="9566"/>
                    <a:pt x="20160" y="9669"/>
                    <a:pt x="20160" y="9669"/>
                  </a:cubicBezTo>
                  <a:cubicBezTo>
                    <a:pt x="20160" y="9669"/>
                    <a:pt x="20210" y="9669"/>
                    <a:pt x="20210" y="9669"/>
                  </a:cubicBezTo>
                  <a:cubicBezTo>
                    <a:pt x="20210" y="9771"/>
                    <a:pt x="20210" y="9771"/>
                    <a:pt x="20210" y="9771"/>
                  </a:cubicBezTo>
                  <a:cubicBezTo>
                    <a:pt x="20210" y="9771"/>
                    <a:pt x="20259" y="9874"/>
                    <a:pt x="20259" y="9874"/>
                  </a:cubicBezTo>
                  <a:cubicBezTo>
                    <a:pt x="20259" y="9874"/>
                    <a:pt x="20259" y="9874"/>
                    <a:pt x="20259" y="9874"/>
                  </a:cubicBezTo>
                  <a:cubicBezTo>
                    <a:pt x="20259" y="9977"/>
                    <a:pt x="20259" y="9977"/>
                    <a:pt x="20259" y="9977"/>
                  </a:cubicBezTo>
                  <a:cubicBezTo>
                    <a:pt x="20259" y="9977"/>
                    <a:pt x="20309" y="9874"/>
                    <a:pt x="20309" y="9874"/>
                  </a:cubicBezTo>
                  <a:cubicBezTo>
                    <a:pt x="20309" y="9874"/>
                    <a:pt x="20259" y="9874"/>
                    <a:pt x="20259" y="9874"/>
                  </a:cubicBezTo>
                  <a:cubicBezTo>
                    <a:pt x="20259" y="9874"/>
                    <a:pt x="20259" y="9771"/>
                    <a:pt x="20309" y="9771"/>
                  </a:cubicBezTo>
                  <a:cubicBezTo>
                    <a:pt x="20309" y="9771"/>
                    <a:pt x="20309" y="9771"/>
                    <a:pt x="20309" y="9771"/>
                  </a:cubicBezTo>
                  <a:cubicBezTo>
                    <a:pt x="20309" y="9771"/>
                    <a:pt x="20309" y="9874"/>
                    <a:pt x="20309" y="9874"/>
                  </a:cubicBezTo>
                  <a:cubicBezTo>
                    <a:pt x="20359" y="9874"/>
                    <a:pt x="20359" y="9874"/>
                    <a:pt x="20359" y="9874"/>
                  </a:cubicBezTo>
                  <a:cubicBezTo>
                    <a:pt x="20359" y="9874"/>
                    <a:pt x="20359" y="9874"/>
                    <a:pt x="20359" y="9977"/>
                  </a:cubicBezTo>
                  <a:cubicBezTo>
                    <a:pt x="20359" y="9977"/>
                    <a:pt x="20359" y="9977"/>
                    <a:pt x="20359" y="9977"/>
                  </a:cubicBezTo>
                  <a:cubicBezTo>
                    <a:pt x="20359" y="9977"/>
                    <a:pt x="20359" y="9977"/>
                    <a:pt x="20359" y="10080"/>
                  </a:cubicBezTo>
                  <a:cubicBezTo>
                    <a:pt x="20408" y="10080"/>
                    <a:pt x="20408" y="10080"/>
                    <a:pt x="20408" y="10080"/>
                  </a:cubicBezTo>
                  <a:cubicBezTo>
                    <a:pt x="20408" y="10080"/>
                    <a:pt x="20408" y="10080"/>
                    <a:pt x="20408" y="10080"/>
                  </a:cubicBezTo>
                  <a:cubicBezTo>
                    <a:pt x="20408" y="10183"/>
                    <a:pt x="20408" y="10183"/>
                    <a:pt x="20408" y="10183"/>
                  </a:cubicBezTo>
                  <a:cubicBezTo>
                    <a:pt x="20408" y="10183"/>
                    <a:pt x="20408" y="10183"/>
                    <a:pt x="20408" y="10286"/>
                  </a:cubicBezTo>
                  <a:cubicBezTo>
                    <a:pt x="20408" y="10286"/>
                    <a:pt x="20408" y="10286"/>
                    <a:pt x="20408" y="10286"/>
                  </a:cubicBezTo>
                  <a:cubicBezTo>
                    <a:pt x="20408" y="10286"/>
                    <a:pt x="20359" y="10286"/>
                    <a:pt x="20359" y="10286"/>
                  </a:cubicBezTo>
                  <a:cubicBezTo>
                    <a:pt x="20359" y="10286"/>
                    <a:pt x="20359" y="10183"/>
                    <a:pt x="20359" y="10183"/>
                  </a:cubicBezTo>
                  <a:cubicBezTo>
                    <a:pt x="20359" y="10183"/>
                    <a:pt x="20359" y="10183"/>
                    <a:pt x="20359" y="10183"/>
                  </a:cubicBezTo>
                  <a:cubicBezTo>
                    <a:pt x="20359" y="10183"/>
                    <a:pt x="20359" y="10080"/>
                    <a:pt x="20359" y="10080"/>
                  </a:cubicBezTo>
                  <a:cubicBezTo>
                    <a:pt x="20359" y="10080"/>
                    <a:pt x="20359" y="10080"/>
                    <a:pt x="20359" y="10080"/>
                  </a:cubicBezTo>
                  <a:cubicBezTo>
                    <a:pt x="20359" y="10080"/>
                    <a:pt x="20359" y="10080"/>
                    <a:pt x="20359" y="9977"/>
                  </a:cubicBezTo>
                  <a:cubicBezTo>
                    <a:pt x="20359" y="9977"/>
                    <a:pt x="20309" y="9977"/>
                    <a:pt x="20309" y="9977"/>
                  </a:cubicBezTo>
                  <a:cubicBezTo>
                    <a:pt x="20309" y="10080"/>
                    <a:pt x="20309" y="10080"/>
                    <a:pt x="20309" y="10080"/>
                  </a:cubicBezTo>
                  <a:cubicBezTo>
                    <a:pt x="20309" y="10080"/>
                    <a:pt x="20259" y="10080"/>
                    <a:pt x="20259" y="10080"/>
                  </a:cubicBezTo>
                  <a:cubicBezTo>
                    <a:pt x="20259" y="10080"/>
                    <a:pt x="20259" y="10080"/>
                    <a:pt x="20259" y="10080"/>
                  </a:cubicBezTo>
                  <a:cubicBezTo>
                    <a:pt x="20259" y="10080"/>
                    <a:pt x="20259" y="10080"/>
                    <a:pt x="20259" y="10080"/>
                  </a:cubicBezTo>
                  <a:cubicBezTo>
                    <a:pt x="20210" y="10080"/>
                    <a:pt x="20210" y="10183"/>
                    <a:pt x="20210" y="10183"/>
                  </a:cubicBezTo>
                  <a:cubicBezTo>
                    <a:pt x="20259" y="10183"/>
                    <a:pt x="20259" y="10183"/>
                    <a:pt x="20259" y="10183"/>
                  </a:cubicBezTo>
                  <a:cubicBezTo>
                    <a:pt x="20259" y="10183"/>
                    <a:pt x="20259" y="10183"/>
                    <a:pt x="20259" y="10183"/>
                  </a:cubicBezTo>
                  <a:cubicBezTo>
                    <a:pt x="20259" y="10080"/>
                    <a:pt x="20259" y="10080"/>
                    <a:pt x="20259" y="10080"/>
                  </a:cubicBezTo>
                  <a:cubicBezTo>
                    <a:pt x="20259" y="10080"/>
                    <a:pt x="20309" y="10080"/>
                    <a:pt x="20309" y="10183"/>
                  </a:cubicBezTo>
                  <a:cubicBezTo>
                    <a:pt x="20309" y="10183"/>
                    <a:pt x="20309" y="10183"/>
                    <a:pt x="20309" y="10183"/>
                  </a:cubicBezTo>
                  <a:cubicBezTo>
                    <a:pt x="20309" y="10183"/>
                    <a:pt x="20309" y="10286"/>
                    <a:pt x="20309" y="10286"/>
                  </a:cubicBezTo>
                  <a:cubicBezTo>
                    <a:pt x="20309" y="10286"/>
                    <a:pt x="20309" y="10286"/>
                    <a:pt x="20309" y="10389"/>
                  </a:cubicBezTo>
                  <a:cubicBezTo>
                    <a:pt x="20309" y="10389"/>
                    <a:pt x="20309" y="10389"/>
                    <a:pt x="20309" y="10491"/>
                  </a:cubicBezTo>
                  <a:cubicBezTo>
                    <a:pt x="20309" y="10491"/>
                    <a:pt x="20309" y="10491"/>
                    <a:pt x="20309" y="10491"/>
                  </a:cubicBezTo>
                  <a:cubicBezTo>
                    <a:pt x="20309" y="10491"/>
                    <a:pt x="20359" y="10594"/>
                    <a:pt x="20359" y="10594"/>
                  </a:cubicBezTo>
                  <a:cubicBezTo>
                    <a:pt x="20359" y="10594"/>
                    <a:pt x="20359" y="10594"/>
                    <a:pt x="20408" y="10697"/>
                  </a:cubicBezTo>
                  <a:cubicBezTo>
                    <a:pt x="20408" y="10697"/>
                    <a:pt x="20408" y="10697"/>
                    <a:pt x="20408" y="10697"/>
                  </a:cubicBezTo>
                  <a:cubicBezTo>
                    <a:pt x="20408" y="10800"/>
                    <a:pt x="20408" y="10800"/>
                    <a:pt x="20458" y="10800"/>
                  </a:cubicBezTo>
                  <a:cubicBezTo>
                    <a:pt x="20458" y="10903"/>
                    <a:pt x="20458" y="10903"/>
                    <a:pt x="20458" y="10903"/>
                  </a:cubicBezTo>
                  <a:cubicBezTo>
                    <a:pt x="20458" y="10903"/>
                    <a:pt x="20508" y="11006"/>
                    <a:pt x="20508" y="11006"/>
                  </a:cubicBezTo>
                  <a:cubicBezTo>
                    <a:pt x="20508" y="11006"/>
                    <a:pt x="20508" y="11006"/>
                    <a:pt x="20508" y="11006"/>
                  </a:cubicBezTo>
                  <a:cubicBezTo>
                    <a:pt x="20557" y="11006"/>
                    <a:pt x="20557" y="11006"/>
                    <a:pt x="20557" y="11006"/>
                  </a:cubicBezTo>
                  <a:cubicBezTo>
                    <a:pt x="20557" y="11109"/>
                    <a:pt x="20557" y="11109"/>
                    <a:pt x="20557" y="11109"/>
                  </a:cubicBezTo>
                  <a:cubicBezTo>
                    <a:pt x="20557" y="11211"/>
                    <a:pt x="20557" y="11211"/>
                    <a:pt x="20557" y="11211"/>
                  </a:cubicBezTo>
                  <a:cubicBezTo>
                    <a:pt x="20557" y="11211"/>
                    <a:pt x="20508" y="11211"/>
                    <a:pt x="20508" y="11211"/>
                  </a:cubicBezTo>
                  <a:cubicBezTo>
                    <a:pt x="20508" y="11211"/>
                    <a:pt x="20508" y="11314"/>
                    <a:pt x="20508" y="11314"/>
                  </a:cubicBezTo>
                  <a:cubicBezTo>
                    <a:pt x="20508" y="11314"/>
                    <a:pt x="20458" y="11211"/>
                    <a:pt x="20458" y="11211"/>
                  </a:cubicBezTo>
                  <a:cubicBezTo>
                    <a:pt x="20458" y="11211"/>
                    <a:pt x="20458" y="11211"/>
                    <a:pt x="20458" y="11211"/>
                  </a:cubicBezTo>
                  <a:cubicBezTo>
                    <a:pt x="20458" y="11211"/>
                    <a:pt x="20458" y="11211"/>
                    <a:pt x="20458" y="11211"/>
                  </a:cubicBezTo>
                  <a:cubicBezTo>
                    <a:pt x="20458" y="11211"/>
                    <a:pt x="20458" y="11211"/>
                    <a:pt x="20458" y="11211"/>
                  </a:cubicBezTo>
                  <a:cubicBezTo>
                    <a:pt x="20408" y="11314"/>
                    <a:pt x="20408" y="11314"/>
                    <a:pt x="20408" y="11314"/>
                  </a:cubicBezTo>
                  <a:cubicBezTo>
                    <a:pt x="20408" y="11314"/>
                    <a:pt x="20359" y="11314"/>
                    <a:pt x="20359" y="11314"/>
                  </a:cubicBezTo>
                  <a:cubicBezTo>
                    <a:pt x="20359" y="11314"/>
                    <a:pt x="20359" y="11417"/>
                    <a:pt x="20359" y="11417"/>
                  </a:cubicBezTo>
                  <a:cubicBezTo>
                    <a:pt x="20359" y="11417"/>
                    <a:pt x="20359" y="11520"/>
                    <a:pt x="20359" y="11520"/>
                  </a:cubicBezTo>
                  <a:cubicBezTo>
                    <a:pt x="20359" y="11520"/>
                    <a:pt x="20359" y="11623"/>
                    <a:pt x="20359" y="11623"/>
                  </a:cubicBezTo>
                  <a:cubicBezTo>
                    <a:pt x="20359" y="11623"/>
                    <a:pt x="20408" y="11726"/>
                    <a:pt x="20408" y="11726"/>
                  </a:cubicBezTo>
                  <a:cubicBezTo>
                    <a:pt x="20408" y="11726"/>
                    <a:pt x="20458" y="11829"/>
                    <a:pt x="20458" y="11829"/>
                  </a:cubicBezTo>
                  <a:cubicBezTo>
                    <a:pt x="20458" y="11829"/>
                    <a:pt x="20458" y="11829"/>
                    <a:pt x="20458" y="11829"/>
                  </a:cubicBezTo>
                  <a:cubicBezTo>
                    <a:pt x="20458" y="11931"/>
                    <a:pt x="20508" y="11931"/>
                    <a:pt x="20508" y="11931"/>
                  </a:cubicBezTo>
                  <a:cubicBezTo>
                    <a:pt x="20508" y="11931"/>
                    <a:pt x="20508" y="12034"/>
                    <a:pt x="20508" y="12034"/>
                  </a:cubicBezTo>
                  <a:cubicBezTo>
                    <a:pt x="20508" y="12034"/>
                    <a:pt x="20508" y="12034"/>
                    <a:pt x="20557" y="12034"/>
                  </a:cubicBezTo>
                  <a:cubicBezTo>
                    <a:pt x="20557" y="12034"/>
                    <a:pt x="20557" y="12034"/>
                    <a:pt x="20557" y="12137"/>
                  </a:cubicBezTo>
                  <a:cubicBezTo>
                    <a:pt x="20557" y="12137"/>
                    <a:pt x="20508" y="12137"/>
                    <a:pt x="20508" y="12137"/>
                  </a:cubicBezTo>
                  <a:cubicBezTo>
                    <a:pt x="20508" y="12137"/>
                    <a:pt x="20508" y="12034"/>
                    <a:pt x="20508" y="12034"/>
                  </a:cubicBezTo>
                  <a:cubicBezTo>
                    <a:pt x="20508" y="12034"/>
                    <a:pt x="20508" y="12034"/>
                    <a:pt x="20508" y="12034"/>
                  </a:cubicBezTo>
                  <a:cubicBezTo>
                    <a:pt x="20458" y="12034"/>
                    <a:pt x="20458" y="12034"/>
                    <a:pt x="20458" y="12034"/>
                  </a:cubicBezTo>
                  <a:cubicBezTo>
                    <a:pt x="20458" y="12034"/>
                    <a:pt x="20458" y="12034"/>
                    <a:pt x="20458" y="12034"/>
                  </a:cubicBezTo>
                  <a:cubicBezTo>
                    <a:pt x="20408" y="12034"/>
                    <a:pt x="20408" y="12137"/>
                    <a:pt x="20408" y="12137"/>
                  </a:cubicBezTo>
                  <a:cubicBezTo>
                    <a:pt x="20408" y="12137"/>
                    <a:pt x="20458" y="12137"/>
                    <a:pt x="20458" y="12137"/>
                  </a:cubicBezTo>
                  <a:cubicBezTo>
                    <a:pt x="20458" y="12137"/>
                    <a:pt x="20458" y="12240"/>
                    <a:pt x="20458" y="12240"/>
                  </a:cubicBezTo>
                  <a:cubicBezTo>
                    <a:pt x="20458" y="12240"/>
                    <a:pt x="20408" y="12240"/>
                    <a:pt x="20408" y="12240"/>
                  </a:cubicBezTo>
                  <a:cubicBezTo>
                    <a:pt x="20408" y="12240"/>
                    <a:pt x="20408" y="12240"/>
                    <a:pt x="20408" y="12240"/>
                  </a:cubicBezTo>
                  <a:cubicBezTo>
                    <a:pt x="20408" y="12240"/>
                    <a:pt x="20408" y="12240"/>
                    <a:pt x="20408" y="12240"/>
                  </a:cubicBezTo>
                  <a:cubicBezTo>
                    <a:pt x="20408" y="12343"/>
                    <a:pt x="20359" y="12343"/>
                    <a:pt x="20359" y="12343"/>
                  </a:cubicBezTo>
                  <a:cubicBezTo>
                    <a:pt x="20359" y="12343"/>
                    <a:pt x="20359" y="12343"/>
                    <a:pt x="20359" y="12343"/>
                  </a:cubicBezTo>
                  <a:cubicBezTo>
                    <a:pt x="20359" y="12343"/>
                    <a:pt x="20408" y="12343"/>
                    <a:pt x="20408" y="12343"/>
                  </a:cubicBezTo>
                  <a:cubicBezTo>
                    <a:pt x="20408" y="12343"/>
                    <a:pt x="20408" y="12343"/>
                    <a:pt x="20408" y="12343"/>
                  </a:cubicBezTo>
                  <a:cubicBezTo>
                    <a:pt x="20408" y="12446"/>
                    <a:pt x="20408" y="12446"/>
                    <a:pt x="20408" y="12446"/>
                  </a:cubicBezTo>
                  <a:cubicBezTo>
                    <a:pt x="20458" y="12446"/>
                    <a:pt x="20458" y="12446"/>
                    <a:pt x="20458" y="12446"/>
                  </a:cubicBezTo>
                  <a:cubicBezTo>
                    <a:pt x="20458" y="12446"/>
                    <a:pt x="20458" y="12446"/>
                    <a:pt x="20458" y="12549"/>
                  </a:cubicBezTo>
                  <a:cubicBezTo>
                    <a:pt x="20458" y="12549"/>
                    <a:pt x="20458" y="12549"/>
                    <a:pt x="20458" y="12549"/>
                  </a:cubicBezTo>
                  <a:cubicBezTo>
                    <a:pt x="20458" y="12549"/>
                    <a:pt x="20458" y="12549"/>
                    <a:pt x="20458" y="12549"/>
                  </a:cubicBezTo>
                  <a:cubicBezTo>
                    <a:pt x="20458" y="12549"/>
                    <a:pt x="20458" y="12651"/>
                    <a:pt x="20458" y="12651"/>
                  </a:cubicBezTo>
                  <a:cubicBezTo>
                    <a:pt x="20458" y="12651"/>
                    <a:pt x="20508" y="12651"/>
                    <a:pt x="20508" y="12651"/>
                  </a:cubicBezTo>
                  <a:cubicBezTo>
                    <a:pt x="20508" y="12651"/>
                    <a:pt x="20508" y="12651"/>
                    <a:pt x="20508" y="12651"/>
                  </a:cubicBezTo>
                  <a:cubicBezTo>
                    <a:pt x="20508" y="12754"/>
                    <a:pt x="20508" y="12754"/>
                    <a:pt x="20508" y="12857"/>
                  </a:cubicBezTo>
                  <a:cubicBezTo>
                    <a:pt x="20508" y="12857"/>
                    <a:pt x="20508" y="12857"/>
                    <a:pt x="20508" y="12857"/>
                  </a:cubicBezTo>
                  <a:cubicBezTo>
                    <a:pt x="20508" y="12960"/>
                    <a:pt x="20557" y="12960"/>
                    <a:pt x="20557" y="12960"/>
                  </a:cubicBezTo>
                  <a:cubicBezTo>
                    <a:pt x="20557" y="13063"/>
                    <a:pt x="20508" y="13063"/>
                    <a:pt x="20508" y="13166"/>
                  </a:cubicBezTo>
                  <a:cubicBezTo>
                    <a:pt x="20508" y="13166"/>
                    <a:pt x="20508" y="13166"/>
                    <a:pt x="20508" y="13269"/>
                  </a:cubicBezTo>
                  <a:cubicBezTo>
                    <a:pt x="20508" y="13269"/>
                    <a:pt x="20508" y="13371"/>
                    <a:pt x="20508" y="13371"/>
                  </a:cubicBezTo>
                  <a:cubicBezTo>
                    <a:pt x="20508" y="13371"/>
                    <a:pt x="20508" y="13474"/>
                    <a:pt x="20508" y="13474"/>
                  </a:cubicBezTo>
                  <a:cubicBezTo>
                    <a:pt x="20508" y="13474"/>
                    <a:pt x="20508" y="13577"/>
                    <a:pt x="20508" y="13577"/>
                  </a:cubicBezTo>
                  <a:cubicBezTo>
                    <a:pt x="20508" y="13577"/>
                    <a:pt x="20458" y="13577"/>
                    <a:pt x="20458" y="13577"/>
                  </a:cubicBezTo>
                  <a:cubicBezTo>
                    <a:pt x="20458" y="13577"/>
                    <a:pt x="20458" y="13474"/>
                    <a:pt x="20458" y="13474"/>
                  </a:cubicBezTo>
                  <a:cubicBezTo>
                    <a:pt x="20458" y="13474"/>
                    <a:pt x="20458" y="13474"/>
                    <a:pt x="20408" y="13474"/>
                  </a:cubicBezTo>
                  <a:cubicBezTo>
                    <a:pt x="20408" y="13474"/>
                    <a:pt x="20408" y="13371"/>
                    <a:pt x="20408" y="13371"/>
                  </a:cubicBezTo>
                  <a:cubicBezTo>
                    <a:pt x="20408" y="13371"/>
                    <a:pt x="20359" y="13269"/>
                    <a:pt x="20359" y="13269"/>
                  </a:cubicBezTo>
                  <a:cubicBezTo>
                    <a:pt x="20359" y="13269"/>
                    <a:pt x="20309" y="13269"/>
                    <a:pt x="20309" y="13166"/>
                  </a:cubicBezTo>
                  <a:cubicBezTo>
                    <a:pt x="20309" y="13166"/>
                    <a:pt x="20259" y="13166"/>
                    <a:pt x="20259" y="13166"/>
                  </a:cubicBezTo>
                  <a:cubicBezTo>
                    <a:pt x="20259" y="13166"/>
                    <a:pt x="20259" y="13063"/>
                    <a:pt x="20259" y="13063"/>
                  </a:cubicBezTo>
                  <a:cubicBezTo>
                    <a:pt x="20259" y="13063"/>
                    <a:pt x="20259" y="12960"/>
                    <a:pt x="20259" y="12960"/>
                  </a:cubicBezTo>
                  <a:cubicBezTo>
                    <a:pt x="20259" y="12960"/>
                    <a:pt x="20210" y="12857"/>
                    <a:pt x="20210" y="12857"/>
                  </a:cubicBezTo>
                  <a:cubicBezTo>
                    <a:pt x="20160" y="12857"/>
                    <a:pt x="20160" y="12754"/>
                    <a:pt x="20110" y="12651"/>
                  </a:cubicBezTo>
                  <a:cubicBezTo>
                    <a:pt x="20110" y="12651"/>
                    <a:pt x="20011" y="12549"/>
                    <a:pt x="20011" y="12446"/>
                  </a:cubicBezTo>
                  <a:cubicBezTo>
                    <a:pt x="20011" y="12446"/>
                    <a:pt x="19961" y="12343"/>
                    <a:pt x="19961" y="12343"/>
                  </a:cubicBezTo>
                  <a:cubicBezTo>
                    <a:pt x="19912" y="12240"/>
                    <a:pt x="19912" y="12137"/>
                    <a:pt x="19862" y="12137"/>
                  </a:cubicBezTo>
                  <a:cubicBezTo>
                    <a:pt x="19862" y="12034"/>
                    <a:pt x="19812" y="11931"/>
                    <a:pt x="19812" y="11931"/>
                  </a:cubicBezTo>
                  <a:cubicBezTo>
                    <a:pt x="19763" y="11931"/>
                    <a:pt x="19763" y="11829"/>
                    <a:pt x="19763" y="11829"/>
                  </a:cubicBezTo>
                  <a:cubicBezTo>
                    <a:pt x="19713" y="11829"/>
                    <a:pt x="19713" y="11726"/>
                    <a:pt x="19713" y="11726"/>
                  </a:cubicBezTo>
                  <a:cubicBezTo>
                    <a:pt x="19713" y="11623"/>
                    <a:pt x="19614" y="11520"/>
                    <a:pt x="19614" y="11520"/>
                  </a:cubicBezTo>
                  <a:cubicBezTo>
                    <a:pt x="19614" y="11417"/>
                    <a:pt x="19564" y="11417"/>
                    <a:pt x="19564" y="11314"/>
                  </a:cubicBezTo>
                  <a:cubicBezTo>
                    <a:pt x="19514" y="11314"/>
                    <a:pt x="19465" y="11211"/>
                    <a:pt x="19465" y="11109"/>
                  </a:cubicBezTo>
                  <a:cubicBezTo>
                    <a:pt x="19415" y="11109"/>
                    <a:pt x="19415" y="10903"/>
                    <a:pt x="19366" y="10903"/>
                  </a:cubicBezTo>
                  <a:cubicBezTo>
                    <a:pt x="19366" y="10800"/>
                    <a:pt x="19316" y="10697"/>
                    <a:pt x="19316" y="10697"/>
                  </a:cubicBezTo>
                  <a:cubicBezTo>
                    <a:pt x="19316" y="10697"/>
                    <a:pt x="19316" y="10594"/>
                    <a:pt x="19316" y="10594"/>
                  </a:cubicBezTo>
                  <a:cubicBezTo>
                    <a:pt x="19316" y="10594"/>
                    <a:pt x="19316" y="10491"/>
                    <a:pt x="19266" y="10491"/>
                  </a:cubicBezTo>
                  <a:cubicBezTo>
                    <a:pt x="19266" y="10491"/>
                    <a:pt x="19266" y="10389"/>
                    <a:pt x="19266" y="10389"/>
                  </a:cubicBezTo>
                  <a:cubicBezTo>
                    <a:pt x="19266" y="10286"/>
                    <a:pt x="19217" y="10286"/>
                    <a:pt x="19217" y="10286"/>
                  </a:cubicBezTo>
                  <a:cubicBezTo>
                    <a:pt x="19217" y="10286"/>
                    <a:pt x="19217" y="10183"/>
                    <a:pt x="19217" y="10183"/>
                  </a:cubicBezTo>
                  <a:cubicBezTo>
                    <a:pt x="19217" y="10080"/>
                    <a:pt x="19217" y="10080"/>
                    <a:pt x="19217" y="10080"/>
                  </a:cubicBezTo>
                  <a:cubicBezTo>
                    <a:pt x="19217" y="10080"/>
                    <a:pt x="19217" y="10080"/>
                    <a:pt x="19217" y="10080"/>
                  </a:cubicBezTo>
                  <a:cubicBezTo>
                    <a:pt x="19217" y="9977"/>
                    <a:pt x="19217" y="9977"/>
                    <a:pt x="19217" y="9977"/>
                  </a:cubicBezTo>
                  <a:cubicBezTo>
                    <a:pt x="19217" y="9977"/>
                    <a:pt x="19217" y="9874"/>
                    <a:pt x="19217" y="9874"/>
                  </a:cubicBezTo>
                  <a:cubicBezTo>
                    <a:pt x="19217" y="9874"/>
                    <a:pt x="19217" y="9771"/>
                    <a:pt x="19217" y="9771"/>
                  </a:cubicBezTo>
                  <a:cubicBezTo>
                    <a:pt x="19217" y="9771"/>
                    <a:pt x="19167" y="9669"/>
                    <a:pt x="19167" y="9669"/>
                  </a:cubicBezTo>
                  <a:cubicBezTo>
                    <a:pt x="19167" y="9669"/>
                    <a:pt x="19167" y="9669"/>
                    <a:pt x="19167" y="9669"/>
                  </a:cubicBezTo>
                  <a:cubicBezTo>
                    <a:pt x="19167" y="9669"/>
                    <a:pt x="19167" y="9669"/>
                    <a:pt x="19117" y="9669"/>
                  </a:cubicBezTo>
                  <a:cubicBezTo>
                    <a:pt x="19117" y="9669"/>
                    <a:pt x="19117" y="9669"/>
                    <a:pt x="19117" y="9566"/>
                  </a:cubicBezTo>
                  <a:cubicBezTo>
                    <a:pt x="19167" y="9566"/>
                    <a:pt x="19167" y="9566"/>
                    <a:pt x="19167" y="9566"/>
                  </a:cubicBezTo>
                  <a:cubicBezTo>
                    <a:pt x="19167" y="9566"/>
                    <a:pt x="19167" y="9566"/>
                    <a:pt x="19217" y="9566"/>
                  </a:cubicBezTo>
                  <a:cubicBezTo>
                    <a:pt x="19217" y="9566"/>
                    <a:pt x="19217" y="9566"/>
                    <a:pt x="19217" y="9566"/>
                  </a:cubicBezTo>
                  <a:cubicBezTo>
                    <a:pt x="19217" y="9566"/>
                    <a:pt x="19217" y="9463"/>
                    <a:pt x="19217" y="9463"/>
                  </a:cubicBezTo>
                  <a:cubicBezTo>
                    <a:pt x="19217" y="9463"/>
                    <a:pt x="19217" y="9463"/>
                    <a:pt x="19266" y="9463"/>
                  </a:cubicBezTo>
                  <a:cubicBezTo>
                    <a:pt x="19266" y="9463"/>
                    <a:pt x="19266" y="9463"/>
                    <a:pt x="19266" y="9463"/>
                  </a:cubicBezTo>
                  <a:cubicBezTo>
                    <a:pt x="19266" y="9463"/>
                    <a:pt x="19316" y="9360"/>
                    <a:pt x="19316" y="9360"/>
                  </a:cubicBezTo>
                  <a:cubicBezTo>
                    <a:pt x="19316" y="9360"/>
                    <a:pt x="19316" y="9360"/>
                    <a:pt x="19316" y="9257"/>
                  </a:cubicBezTo>
                  <a:cubicBezTo>
                    <a:pt x="19266" y="9257"/>
                    <a:pt x="19316" y="9154"/>
                    <a:pt x="19316" y="9154"/>
                  </a:cubicBezTo>
                  <a:cubicBezTo>
                    <a:pt x="19316" y="9154"/>
                    <a:pt x="19316" y="9154"/>
                    <a:pt x="19316" y="9051"/>
                  </a:cubicBezTo>
                  <a:cubicBezTo>
                    <a:pt x="19316" y="9051"/>
                    <a:pt x="19316" y="9051"/>
                    <a:pt x="19316" y="9051"/>
                  </a:cubicBezTo>
                  <a:cubicBezTo>
                    <a:pt x="19316" y="8949"/>
                    <a:pt x="19316" y="8949"/>
                    <a:pt x="19316" y="8949"/>
                  </a:cubicBezTo>
                  <a:cubicBezTo>
                    <a:pt x="19316" y="8846"/>
                    <a:pt x="19316" y="8846"/>
                    <a:pt x="19316" y="8743"/>
                  </a:cubicBezTo>
                  <a:cubicBezTo>
                    <a:pt x="19316" y="8743"/>
                    <a:pt x="19316" y="8537"/>
                    <a:pt x="19316" y="8434"/>
                  </a:cubicBezTo>
                  <a:cubicBezTo>
                    <a:pt x="19316" y="8434"/>
                    <a:pt x="19316" y="8331"/>
                    <a:pt x="19316" y="8229"/>
                  </a:cubicBezTo>
                  <a:cubicBezTo>
                    <a:pt x="19316" y="8229"/>
                    <a:pt x="19316" y="8126"/>
                    <a:pt x="19316" y="8023"/>
                  </a:cubicBezTo>
                  <a:cubicBezTo>
                    <a:pt x="19316" y="8023"/>
                    <a:pt x="19316" y="7920"/>
                    <a:pt x="19316" y="7920"/>
                  </a:cubicBezTo>
                  <a:cubicBezTo>
                    <a:pt x="19266" y="7920"/>
                    <a:pt x="19266" y="7920"/>
                    <a:pt x="19266" y="7920"/>
                  </a:cubicBezTo>
                  <a:cubicBezTo>
                    <a:pt x="19266" y="7817"/>
                    <a:pt x="19266" y="7817"/>
                    <a:pt x="19266" y="7817"/>
                  </a:cubicBezTo>
                  <a:cubicBezTo>
                    <a:pt x="19266" y="7714"/>
                    <a:pt x="19266" y="7714"/>
                    <a:pt x="19266" y="7714"/>
                  </a:cubicBezTo>
                  <a:cubicBezTo>
                    <a:pt x="19266" y="7714"/>
                    <a:pt x="19266" y="7611"/>
                    <a:pt x="19266" y="7611"/>
                  </a:cubicBezTo>
                  <a:cubicBezTo>
                    <a:pt x="19266" y="7611"/>
                    <a:pt x="19316" y="7611"/>
                    <a:pt x="19316" y="7611"/>
                  </a:cubicBezTo>
                  <a:cubicBezTo>
                    <a:pt x="19316" y="7611"/>
                    <a:pt x="19316" y="7509"/>
                    <a:pt x="19316" y="7509"/>
                  </a:cubicBezTo>
                  <a:cubicBezTo>
                    <a:pt x="19316" y="7509"/>
                    <a:pt x="19366" y="7509"/>
                    <a:pt x="19366" y="7509"/>
                  </a:cubicBezTo>
                  <a:cubicBezTo>
                    <a:pt x="19366" y="7509"/>
                    <a:pt x="19366" y="7509"/>
                    <a:pt x="19366" y="7509"/>
                  </a:cubicBezTo>
                  <a:cubicBezTo>
                    <a:pt x="19366" y="7509"/>
                    <a:pt x="19366" y="7406"/>
                    <a:pt x="19366" y="7406"/>
                  </a:cubicBezTo>
                  <a:cubicBezTo>
                    <a:pt x="19415" y="7406"/>
                    <a:pt x="19415" y="7406"/>
                    <a:pt x="19415" y="7406"/>
                  </a:cubicBezTo>
                  <a:cubicBezTo>
                    <a:pt x="19415" y="7406"/>
                    <a:pt x="19415" y="7406"/>
                    <a:pt x="19415" y="7303"/>
                  </a:cubicBezTo>
                  <a:cubicBezTo>
                    <a:pt x="19415" y="7303"/>
                    <a:pt x="19366" y="7406"/>
                    <a:pt x="19366" y="7406"/>
                  </a:cubicBezTo>
                  <a:cubicBezTo>
                    <a:pt x="19366" y="7303"/>
                    <a:pt x="19366" y="7303"/>
                    <a:pt x="19366" y="7303"/>
                  </a:cubicBezTo>
                  <a:cubicBezTo>
                    <a:pt x="19366" y="7303"/>
                    <a:pt x="19366" y="7303"/>
                    <a:pt x="19316" y="7303"/>
                  </a:cubicBezTo>
                  <a:cubicBezTo>
                    <a:pt x="19316" y="7303"/>
                    <a:pt x="19366" y="7200"/>
                    <a:pt x="19316" y="7200"/>
                  </a:cubicBezTo>
                  <a:cubicBezTo>
                    <a:pt x="19316" y="7200"/>
                    <a:pt x="19316" y="7200"/>
                    <a:pt x="19316" y="7097"/>
                  </a:cubicBezTo>
                  <a:cubicBezTo>
                    <a:pt x="19316" y="7097"/>
                    <a:pt x="19316" y="7097"/>
                    <a:pt x="19316" y="7097"/>
                  </a:cubicBezTo>
                  <a:cubicBezTo>
                    <a:pt x="19266" y="7097"/>
                    <a:pt x="19266" y="7097"/>
                    <a:pt x="19266" y="7097"/>
                  </a:cubicBezTo>
                  <a:cubicBezTo>
                    <a:pt x="19266" y="7097"/>
                    <a:pt x="19266" y="6994"/>
                    <a:pt x="19266" y="6994"/>
                  </a:cubicBezTo>
                  <a:cubicBezTo>
                    <a:pt x="19266" y="6994"/>
                    <a:pt x="19266" y="6891"/>
                    <a:pt x="19217" y="6891"/>
                  </a:cubicBezTo>
                  <a:cubicBezTo>
                    <a:pt x="19217" y="6891"/>
                    <a:pt x="19217" y="6891"/>
                    <a:pt x="19217" y="6891"/>
                  </a:cubicBezTo>
                  <a:cubicBezTo>
                    <a:pt x="19217" y="6789"/>
                    <a:pt x="19217" y="6789"/>
                    <a:pt x="19217" y="6789"/>
                  </a:cubicBezTo>
                  <a:cubicBezTo>
                    <a:pt x="19167" y="6789"/>
                    <a:pt x="19167" y="6789"/>
                    <a:pt x="19167" y="6789"/>
                  </a:cubicBezTo>
                  <a:cubicBezTo>
                    <a:pt x="19167" y="6789"/>
                    <a:pt x="19167" y="6686"/>
                    <a:pt x="19167" y="6686"/>
                  </a:cubicBezTo>
                  <a:cubicBezTo>
                    <a:pt x="19167" y="6686"/>
                    <a:pt x="19167" y="6686"/>
                    <a:pt x="19167" y="6686"/>
                  </a:cubicBezTo>
                  <a:cubicBezTo>
                    <a:pt x="19167" y="6686"/>
                    <a:pt x="19117" y="6583"/>
                    <a:pt x="19117" y="6583"/>
                  </a:cubicBezTo>
                  <a:cubicBezTo>
                    <a:pt x="19117" y="6583"/>
                    <a:pt x="19117" y="6583"/>
                    <a:pt x="19117" y="6583"/>
                  </a:cubicBezTo>
                  <a:cubicBezTo>
                    <a:pt x="19167" y="6480"/>
                    <a:pt x="19167" y="6480"/>
                    <a:pt x="19167" y="6480"/>
                  </a:cubicBezTo>
                  <a:cubicBezTo>
                    <a:pt x="19167" y="6480"/>
                    <a:pt x="19167" y="6480"/>
                    <a:pt x="19167" y="6480"/>
                  </a:cubicBezTo>
                  <a:cubicBezTo>
                    <a:pt x="19167" y="6480"/>
                    <a:pt x="19217" y="6480"/>
                    <a:pt x="19217" y="6480"/>
                  </a:cubicBezTo>
                  <a:cubicBezTo>
                    <a:pt x="19167" y="6480"/>
                    <a:pt x="19167" y="6480"/>
                    <a:pt x="19167" y="6480"/>
                  </a:cubicBezTo>
                  <a:cubicBezTo>
                    <a:pt x="19117" y="6480"/>
                    <a:pt x="19117" y="6480"/>
                    <a:pt x="19117" y="6377"/>
                  </a:cubicBezTo>
                  <a:cubicBezTo>
                    <a:pt x="19068" y="6377"/>
                    <a:pt x="19068" y="6377"/>
                    <a:pt x="19068" y="6377"/>
                  </a:cubicBezTo>
                  <a:cubicBezTo>
                    <a:pt x="19068" y="6377"/>
                    <a:pt x="19068" y="6377"/>
                    <a:pt x="19068" y="6377"/>
                  </a:cubicBezTo>
                  <a:cubicBezTo>
                    <a:pt x="19068" y="6377"/>
                    <a:pt x="19018" y="6377"/>
                    <a:pt x="19018" y="6377"/>
                  </a:cubicBezTo>
                  <a:cubicBezTo>
                    <a:pt x="19018" y="6480"/>
                    <a:pt x="19018" y="6480"/>
                    <a:pt x="19018" y="6480"/>
                  </a:cubicBezTo>
                  <a:cubicBezTo>
                    <a:pt x="19018" y="6480"/>
                    <a:pt x="19018" y="6480"/>
                    <a:pt x="18968" y="6480"/>
                  </a:cubicBezTo>
                  <a:cubicBezTo>
                    <a:pt x="18968" y="6480"/>
                    <a:pt x="18968" y="6480"/>
                    <a:pt x="18968" y="6480"/>
                  </a:cubicBezTo>
                  <a:cubicBezTo>
                    <a:pt x="18968" y="6480"/>
                    <a:pt x="18968" y="6583"/>
                    <a:pt x="18968" y="6583"/>
                  </a:cubicBezTo>
                  <a:cubicBezTo>
                    <a:pt x="18968" y="6583"/>
                    <a:pt x="18968" y="6583"/>
                    <a:pt x="18968" y="6583"/>
                  </a:cubicBezTo>
                  <a:cubicBezTo>
                    <a:pt x="18968" y="6583"/>
                    <a:pt x="19018" y="6583"/>
                    <a:pt x="19018" y="6583"/>
                  </a:cubicBezTo>
                  <a:cubicBezTo>
                    <a:pt x="19018" y="6583"/>
                    <a:pt x="19018" y="6583"/>
                    <a:pt x="19018" y="6583"/>
                  </a:cubicBezTo>
                  <a:cubicBezTo>
                    <a:pt x="19018" y="6583"/>
                    <a:pt x="19068" y="6583"/>
                    <a:pt x="19068" y="6583"/>
                  </a:cubicBezTo>
                  <a:cubicBezTo>
                    <a:pt x="19068" y="6686"/>
                    <a:pt x="19068" y="6686"/>
                    <a:pt x="19068" y="6686"/>
                  </a:cubicBezTo>
                  <a:cubicBezTo>
                    <a:pt x="19068" y="6686"/>
                    <a:pt x="19018" y="6686"/>
                    <a:pt x="19018" y="6686"/>
                  </a:cubicBezTo>
                  <a:cubicBezTo>
                    <a:pt x="19018" y="6686"/>
                    <a:pt x="19018" y="6686"/>
                    <a:pt x="19018" y="6789"/>
                  </a:cubicBezTo>
                  <a:cubicBezTo>
                    <a:pt x="19018" y="6789"/>
                    <a:pt x="19018" y="6789"/>
                    <a:pt x="19018" y="6789"/>
                  </a:cubicBezTo>
                  <a:cubicBezTo>
                    <a:pt x="19018" y="6789"/>
                    <a:pt x="19068" y="6789"/>
                    <a:pt x="19068" y="6789"/>
                  </a:cubicBezTo>
                  <a:cubicBezTo>
                    <a:pt x="19068" y="6891"/>
                    <a:pt x="19068" y="6891"/>
                    <a:pt x="19068" y="6891"/>
                  </a:cubicBezTo>
                  <a:cubicBezTo>
                    <a:pt x="19068" y="6891"/>
                    <a:pt x="19068" y="6891"/>
                    <a:pt x="19068" y="6994"/>
                  </a:cubicBezTo>
                  <a:cubicBezTo>
                    <a:pt x="19117" y="6994"/>
                    <a:pt x="19117" y="6994"/>
                    <a:pt x="19117" y="6994"/>
                  </a:cubicBezTo>
                  <a:cubicBezTo>
                    <a:pt x="19117" y="6994"/>
                    <a:pt x="19167" y="6994"/>
                    <a:pt x="19167" y="6994"/>
                  </a:cubicBezTo>
                  <a:cubicBezTo>
                    <a:pt x="19167" y="6994"/>
                    <a:pt x="19167" y="6994"/>
                    <a:pt x="19167" y="6994"/>
                  </a:cubicBezTo>
                  <a:cubicBezTo>
                    <a:pt x="19167" y="7097"/>
                    <a:pt x="19167" y="7097"/>
                    <a:pt x="19167" y="7097"/>
                  </a:cubicBezTo>
                  <a:cubicBezTo>
                    <a:pt x="19117" y="7097"/>
                    <a:pt x="19117" y="7097"/>
                    <a:pt x="19117" y="7097"/>
                  </a:cubicBezTo>
                  <a:cubicBezTo>
                    <a:pt x="19117" y="7097"/>
                    <a:pt x="19117" y="6994"/>
                    <a:pt x="19117" y="6994"/>
                  </a:cubicBezTo>
                  <a:cubicBezTo>
                    <a:pt x="19068" y="6994"/>
                    <a:pt x="19068" y="6994"/>
                    <a:pt x="19068" y="6994"/>
                  </a:cubicBezTo>
                  <a:cubicBezTo>
                    <a:pt x="19068" y="6994"/>
                    <a:pt x="19068" y="7097"/>
                    <a:pt x="19018" y="7097"/>
                  </a:cubicBezTo>
                  <a:cubicBezTo>
                    <a:pt x="19018" y="7097"/>
                    <a:pt x="19018" y="7097"/>
                    <a:pt x="19018" y="7200"/>
                  </a:cubicBezTo>
                  <a:cubicBezTo>
                    <a:pt x="19018" y="7200"/>
                    <a:pt x="19068" y="7200"/>
                    <a:pt x="19068" y="7200"/>
                  </a:cubicBezTo>
                  <a:cubicBezTo>
                    <a:pt x="19068" y="7303"/>
                    <a:pt x="19068" y="7406"/>
                    <a:pt x="19068" y="7406"/>
                  </a:cubicBezTo>
                  <a:cubicBezTo>
                    <a:pt x="19068" y="7406"/>
                    <a:pt x="19068" y="7406"/>
                    <a:pt x="19068" y="7509"/>
                  </a:cubicBezTo>
                  <a:cubicBezTo>
                    <a:pt x="19018" y="7509"/>
                    <a:pt x="19068" y="7509"/>
                    <a:pt x="19018" y="7509"/>
                  </a:cubicBezTo>
                  <a:cubicBezTo>
                    <a:pt x="19018" y="7509"/>
                    <a:pt x="19018" y="7611"/>
                    <a:pt x="19018" y="7611"/>
                  </a:cubicBezTo>
                  <a:cubicBezTo>
                    <a:pt x="19018" y="7611"/>
                    <a:pt x="19018" y="7611"/>
                    <a:pt x="19018" y="7611"/>
                  </a:cubicBezTo>
                  <a:cubicBezTo>
                    <a:pt x="19018" y="7611"/>
                    <a:pt x="19018" y="7714"/>
                    <a:pt x="19018" y="7714"/>
                  </a:cubicBezTo>
                  <a:cubicBezTo>
                    <a:pt x="19018" y="7714"/>
                    <a:pt x="19018" y="7714"/>
                    <a:pt x="19018" y="7714"/>
                  </a:cubicBezTo>
                  <a:cubicBezTo>
                    <a:pt x="18968" y="7714"/>
                    <a:pt x="18968" y="7714"/>
                    <a:pt x="18968" y="7714"/>
                  </a:cubicBezTo>
                  <a:cubicBezTo>
                    <a:pt x="18968" y="7714"/>
                    <a:pt x="18968" y="7714"/>
                    <a:pt x="18968" y="7714"/>
                  </a:cubicBezTo>
                  <a:cubicBezTo>
                    <a:pt x="18968" y="7714"/>
                    <a:pt x="18919" y="7611"/>
                    <a:pt x="18919" y="7611"/>
                  </a:cubicBezTo>
                  <a:cubicBezTo>
                    <a:pt x="18919" y="7611"/>
                    <a:pt x="18919" y="7611"/>
                    <a:pt x="18919" y="7611"/>
                  </a:cubicBezTo>
                  <a:cubicBezTo>
                    <a:pt x="18919" y="7611"/>
                    <a:pt x="18919" y="7509"/>
                    <a:pt x="18919" y="7509"/>
                  </a:cubicBezTo>
                  <a:cubicBezTo>
                    <a:pt x="18919" y="7509"/>
                    <a:pt x="18919" y="7509"/>
                    <a:pt x="18869" y="7509"/>
                  </a:cubicBezTo>
                  <a:cubicBezTo>
                    <a:pt x="18869" y="7509"/>
                    <a:pt x="18869" y="7509"/>
                    <a:pt x="18869" y="7509"/>
                  </a:cubicBezTo>
                  <a:cubicBezTo>
                    <a:pt x="18869" y="7611"/>
                    <a:pt x="18869" y="7611"/>
                    <a:pt x="18869" y="7611"/>
                  </a:cubicBezTo>
                  <a:cubicBezTo>
                    <a:pt x="18869" y="7611"/>
                    <a:pt x="18869" y="7611"/>
                    <a:pt x="18819" y="7611"/>
                  </a:cubicBezTo>
                  <a:cubicBezTo>
                    <a:pt x="18819" y="7611"/>
                    <a:pt x="18819" y="7611"/>
                    <a:pt x="18819" y="7611"/>
                  </a:cubicBezTo>
                  <a:cubicBezTo>
                    <a:pt x="18819" y="7611"/>
                    <a:pt x="18819" y="7611"/>
                    <a:pt x="18819" y="7611"/>
                  </a:cubicBezTo>
                  <a:cubicBezTo>
                    <a:pt x="18819" y="7611"/>
                    <a:pt x="18819" y="7509"/>
                    <a:pt x="18819" y="7509"/>
                  </a:cubicBezTo>
                  <a:cubicBezTo>
                    <a:pt x="18819" y="7509"/>
                    <a:pt x="18819" y="7509"/>
                    <a:pt x="18819" y="7509"/>
                  </a:cubicBezTo>
                  <a:cubicBezTo>
                    <a:pt x="18819" y="7509"/>
                    <a:pt x="18819" y="7509"/>
                    <a:pt x="18819" y="7509"/>
                  </a:cubicBezTo>
                  <a:cubicBezTo>
                    <a:pt x="18819" y="7406"/>
                    <a:pt x="18770" y="7406"/>
                    <a:pt x="18770" y="7406"/>
                  </a:cubicBezTo>
                  <a:cubicBezTo>
                    <a:pt x="18770" y="7406"/>
                    <a:pt x="18770" y="7406"/>
                    <a:pt x="18770" y="7406"/>
                  </a:cubicBezTo>
                  <a:cubicBezTo>
                    <a:pt x="18770" y="7406"/>
                    <a:pt x="18770" y="7406"/>
                    <a:pt x="18770" y="7303"/>
                  </a:cubicBezTo>
                  <a:cubicBezTo>
                    <a:pt x="18770" y="7303"/>
                    <a:pt x="18770" y="7303"/>
                    <a:pt x="18770" y="7200"/>
                  </a:cubicBezTo>
                  <a:cubicBezTo>
                    <a:pt x="18770" y="7200"/>
                    <a:pt x="18770" y="7200"/>
                    <a:pt x="18770" y="7200"/>
                  </a:cubicBezTo>
                  <a:cubicBezTo>
                    <a:pt x="18770" y="7200"/>
                    <a:pt x="18720" y="7200"/>
                    <a:pt x="18720" y="7200"/>
                  </a:cubicBezTo>
                  <a:cubicBezTo>
                    <a:pt x="18720" y="7200"/>
                    <a:pt x="18720" y="7097"/>
                    <a:pt x="18720" y="7097"/>
                  </a:cubicBezTo>
                  <a:cubicBezTo>
                    <a:pt x="18720" y="7097"/>
                    <a:pt x="18720" y="7097"/>
                    <a:pt x="18720" y="7097"/>
                  </a:cubicBezTo>
                  <a:cubicBezTo>
                    <a:pt x="18720" y="7097"/>
                    <a:pt x="18720" y="7097"/>
                    <a:pt x="18720" y="6994"/>
                  </a:cubicBezTo>
                  <a:cubicBezTo>
                    <a:pt x="18720" y="6994"/>
                    <a:pt x="18720" y="6994"/>
                    <a:pt x="18670" y="6994"/>
                  </a:cubicBezTo>
                  <a:cubicBezTo>
                    <a:pt x="18670" y="6994"/>
                    <a:pt x="18670" y="6994"/>
                    <a:pt x="18670" y="6994"/>
                  </a:cubicBezTo>
                  <a:cubicBezTo>
                    <a:pt x="18670" y="6994"/>
                    <a:pt x="18670" y="6994"/>
                    <a:pt x="18670" y="6994"/>
                  </a:cubicBezTo>
                  <a:cubicBezTo>
                    <a:pt x="18670" y="7097"/>
                    <a:pt x="18670" y="7097"/>
                    <a:pt x="18670" y="7097"/>
                  </a:cubicBezTo>
                  <a:cubicBezTo>
                    <a:pt x="18670" y="7097"/>
                    <a:pt x="18670" y="7097"/>
                    <a:pt x="18670" y="7200"/>
                  </a:cubicBezTo>
                  <a:cubicBezTo>
                    <a:pt x="18670" y="7200"/>
                    <a:pt x="18670" y="7200"/>
                    <a:pt x="18670" y="7200"/>
                  </a:cubicBezTo>
                  <a:cubicBezTo>
                    <a:pt x="18621" y="7200"/>
                    <a:pt x="18621" y="7200"/>
                    <a:pt x="18621" y="7200"/>
                  </a:cubicBezTo>
                  <a:cubicBezTo>
                    <a:pt x="18621" y="7200"/>
                    <a:pt x="18621" y="7097"/>
                    <a:pt x="18621" y="7097"/>
                  </a:cubicBezTo>
                  <a:cubicBezTo>
                    <a:pt x="18621" y="7097"/>
                    <a:pt x="18621" y="7097"/>
                    <a:pt x="18621" y="7097"/>
                  </a:cubicBezTo>
                  <a:cubicBezTo>
                    <a:pt x="18621" y="7097"/>
                    <a:pt x="18571" y="6994"/>
                    <a:pt x="18571" y="6994"/>
                  </a:cubicBezTo>
                  <a:cubicBezTo>
                    <a:pt x="18571" y="6994"/>
                    <a:pt x="18571" y="7097"/>
                    <a:pt x="18571" y="7097"/>
                  </a:cubicBezTo>
                  <a:cubicBezTo>
                    <a:pt x="18571" y="7097"/>
                    <a:pt x="18521" y="7097"/>
                    <a:pt x="18521" y="7097"/>
                  </a:cubicBezTo>
                  <a:cubicBezTo>
                    <a:pt x="18521" y="7097"/>
                    <a:pt x="18472" y="7097"/>
                    <a:pt x="18472" y="7097"/>
                  </a:cubicBezTo>
                  <a:cubicBezTo>
                    <a:pt x="18472" y="7097"/>
                    <a:pt x="18472" y="7200"/>
                    <a:pt x="18472" y="7200"/>
                  </a:cubicBezTo>
                  <a:cubicBezTo>
                    <a:pt x="18422" y="7200"/>
                    <a:pt x="18422" y="7200"/>
                    <a:pt x="18422" y="7200"/>
                  </a:cubicBezTo>
                  <a:cubicBezTo>
                    <a:pt x="18422" y="7200"/>
                    <a:pt x="18372" y="7200"/>
                    <a:pt x="18372" y="7200"/>
                  </a:cubicBezTo>
                  <a:cubicBezTo>
                    <a:pt x="18372" y="7303"/>
                    <a:pt x="18372" y="7303"/>
                    <a:pt x="18323" y="7303"/>
                  </a:cubicBezTo>
                  <a:cubicBezTo>
                    <a:pt x="18323" y="7303"/>
                    <a:pt x="18323" y="7303"/>
                    <a:pt x="18323" y="7303"/>
                  </a:cubicBezTo>
                  <a:cubicBezTo>
                    <a:pt x="18323" y="7303"/>
                    <a:pt x="18323" y="7303"/>
                    <a:pt x="18323" y="7303"/>
                  </a:cubicBezTo>
                  <a:cubicBezTo>
                    <a:pt x="18323" y="7406"/>
                    <a:pt x="18273" y="7406"/>
                    <a:pt x="18273" y="7406"/>
                  </a:cubicBezTo>
                  <a:cubicBezTo>
                    <a:pt x="18273" y="7509"/>
                    <a:pt x="18323" y="7509"/>
                    <a:pt x="18323" y="7509"/>
                  </a:cubicBezTo>
                  <a:cubicBezTo>
                    <a:pt x="18323" y="7509"/>
                    <a:pt x="18323" y="7509"/>
                    <a:pt x="18323" y="7611"/>
                  </a:cubicBezTo>
                  <a:cubicBezTo>
                    <a:pt x="18323" y="7611"/>
                    <a:pt x="18323" y="7611"/>
                    <a:pt x="18323" y="7611"/>
                  </a:cubicBezTo>
                  <a:cubicBezTo>
                    <a:pt x="18323" y="7611"/>
                    <a:pt x="18323" y="7611"/>
                    <a:pt x="18323" y="7611"/>
                  </a:cubicBezTo>
                  <a:cubicBezTo>
                    <a:pt x="18323" y="7611"/>
                    <a:pt x="18323" y="7611"/>
                    <a:pt x="18323" y="7611"/>
                  </a:cubicBezTo>
                  <a:cubicBezTo>
                    <a:pt x="18273" y="7714"/>
                    <a:pt x="18323" y="7714"/>
                    <a:pt x="18323" y="7714"/>
                  </a:cubicBezTo>
                  <a:cubicBezTo>
                    <a:pt x="18323" y="7817"/>
                    <a:pt x="18323" y="7920"/>
                    <a:pt x="18323" y="7920"/>
                  </a:cubicBezTo>
                  <a:cubicBezTo>
                    <a:pt x="18323" y="7920"/>
                    <a:pt x="18323" y="8023"/>
                    <a:pt x="18323" y="8126"/>
                  </a:cubicBezTo>
                  <a:cubicBezTo>
                    <a:pt x="18323" y="8126"/>
                    <a:pt x="18323" y="8229"/>
                    <a:pt x="18323" y="8229"/>
                  </a:cubicBezTo>
                  <a:cubicBezTo>
                    <a:pt x="18323" y="8229"/>
                    <a:pt x="18273" y="8331"/>
                    <a:pt x="18273" y="8331"/>
                  </a:cubicBezTo>
                  <a:cubicBezTo>
                    <a:pt x="18273" y="8331"/>
                    <a:pt x="18273" y="8434"/>
                    <a:pt x="18273" y="8434"/>
                  </a:cubicBezTo>
                  <a:cubicBezTo>
                    <a:pt x="18273" y="8434"/>
                    <a:pt x="18323" y="8434"/>
                    <a:pt x="18323" y="8434"/>
                  </a:cubicBezTo>
                  <a:cubicBezTo>
                    <a:pt x="18323" y="8434"/>
                    <a:pt x="18323" y="8537"/>
                    <a:pt x="18323" y="8537"/>
                  </a:cubicBezTo>
                  <a:cubicBezTo>
                    <a:pt x="18323" y="8537"/>
                    <a:pt x="18323" y="8537"/>
                    <a:pt x="18323" y="8537"/>
                  </a:cubicBezTo>
                  <a:cubicBezTo>
                    <a:pt x="18323" y="8537"/>
                    <a:pt x="18372" y="8537"/>
                    <a:pt x="18372" y="8537"/>
                  </a:cubicBezTo>
                  <a:cubicBezTo>
                    <a:pt x="18372" y="8640"/>
                    <a:pt x="18372" y="8640"/>
                    <a:pt x="18372" y="8640"/>
                  </a:cubicBezTo>
                  <a:cubicBezTo>
                    <a:pt x="18372" y="8640"/>
                    <a:pt x="18372" y="8640"/>
                    <a:pt x="18372" y="8640"/>
                  </a:cubicBezTo>
                  <a:cubicBezTo>
                    <a:pt x="18372" y="8640"/>
                    <a:pt x="18372" y="8640"/>
                    <a:pt x="18372" y="8640"/>
                  </a:cubicBezTo>
                  <a:cubicBezTo>
                    <a:pt x="18372" y="8640"/>
                    <a:pt x="18372" y="8640"/>
                    <a:pt x="18372" y="8743"/>
                  </a:cubicBezTo>
                  <a:cubicBezTo>
                    <a:pt x="18372" y="8743"/>
                    <a:pt x="18372" y="8743"/>
                    <a:pt x="18372" y="8743"/>
                  </a:cubicBezTo>
                  <a:cubicBezTo>
                    <a:pt x="18372" y="8743"/>
                    <a:pt x="18372" y="8743"/>
                    <a:pt x="18372" y="8743"/>
                  </a:cubicBezTo>
                  <a:cubicBezTo>
                    <a:pt x="18372" y="8743"/>
                    <a:pt x="18422" y="8743"/>
                    <a:pt x="18422" y="8743"/>
                  </a:cubicBezTo>
                  <a:cubicBezTo>
                    <a:pt x="18422" y="8846"/>
                    <a:pt x="18422" y="8846"/>
                    <a:pt x="18422" y="8743"/>
                  </a:cubicBezTo>
                  <a:cubicBezTo>
                    <a:pt x="18422" y="8743"/>
                    <a:pt x="18422" y="8743"/>
                    <a:pt x="18422" y="8743"/>
                  </a:cubicBezTo>
                  <a:cubicBezTo>
                    <a:pt x="18422" y="8743"/>
                    <a:pt x="18422" y="8743"/>
                    <a:pt x="18472" y="8640"/>
                  </a:cubicBezTo>
                  <a:cubicBezTo>
                    <a:pt x="18472" y="8640"/>
                    <a:pt x="18472" y="8640"/>
                    <a:pt x="18472" y="8640"/>
                  </a:cubicBezTo>
                  <a:cubicBezTo>
                    <a:pt x="18472" y="8743"/>
                    <a:pt x="18472" y="8743"/>
                    <a:pt x="18472" y="8743"/>
                  </a:cubicBezTo>
                  <a:cubicBezTo>
                    <a:pt x="18472" y="8743"/>
                    <a:pt x="18521" y="8743"/>
                    <a:pt x="18521" y="8846"/>
                  </a:cubicBezTo>
                  <a:cubicBezTo>
                    <a:pt x="18521" y="8846"/>
                    <a:pt x="18571" y="8846"/>
                    <a:pt x="18571" y="8846"/>
                  </a:cubicBezTo>
                  <a:cubicBezTo>
                    <a:pt x="18571" y="8846"/>
                    <a:pt x="18571" y="8846"/>
                    <a:pt x="18571" y="8846"/>
                  </a:cubicBezTo>
                  <a:cubicBezTo>
                    <a:pt x="18571" y="8846"/>
                    <a:pt x="18571" y="8846"/>
                    <a:pt x="18571" y="8846"/>
                  </a:cubicBezTo>
                  <a:cubicBezTo>
                    <a:pt x="18571" y="8846"/>
                    <a:pt x="18571" y="8846"/>
                    <a:pt x="18571" y="8846"/>
                  </a:cubicBezTo>
                  <a:cubicBezTo>
                    <a:pt x="18521" y="8949"/>
                    <a:pt x="18571" y="8949"/>
                    <a:pt x="18521" y="8949"/>
                  </a:cubicBezTo>
                  <a:cubicBezTo>
                    <a:pt x="18521" y="8949"/>
                    <a:pt x="18521" y="8949"/>
                    <a:pt x="18521" y="8949"/>
                  </a:cubicBezTo>
                  <a:cubicBezTo>
                    <a:pt x="18521" y="8949"/>
                    <a:pt x="18521" y="8949"/>
                    <a:pt x="18521" y="8846"/>
                  </a:cubicBezTo>
                  <a:cubicBezTo>
                    <a:pt x="18521" y="8846"/>
                    <a:pt x="18472" y="8846"/>
                    <a:pt x="18472" y="8846"/>
                  </a:cubicBezTo>
                  <a:cubicBezTo>
                    <a:pt x="18472" y="8846"/>
                    <a:pt x="18472" y="8846"/>
                    <a:pt x="18472" y="8949"/>
                  </a:cubicBezTo>
                  <a:cubicBezTo>
                    <a:pt x="18472" y="8949"/>
                    <a:pt x="18472" y="8949"/>
                    <a:pt x="18472" y="8949"/>
                  </a:cubicBezTo>
                  <a:cubicBezTo>
                    <a:pt x="18472" y="8949"/>
                    <a:pt x="18472" y="8949"/>
                    <a:pt x="18472" y="9051"/>
                  </a:cubicBezTo>
                  <a:cubicBezTo>
                    <a:pt x="18422" y="9051"/>
                    <a:pt x="18422" y="9051"/>
                    <a:pt x="18422" y="9051"/>
                  </a:cubicBezTo>
                  <a:cubicBezTo>
                    <a:pt x="18372" y="9051"/>
                    <a:pt x="18372" y="9051"/>
                    <a:pt x="18372" y="8949"/>
                  </a:cubicBezTo>
                  <a:cubicBezTo>
                    <a:pt x="18372" y="8949"/>
                    <a:pt x="18372" y="8949"/>
                    <a:pt x="18372" y="8949"/>
                  </a:cubicBezTo>
                  <a:cubicBezTo>
                    <a:pt x="18372" y="8949"/>
                    <a:pt x="18323" y="8949"/>
                    <a:pt x="18323" y="8949"/>
                  </a:cubicBezTo>
                  <a:cubicBezTo>
                    <a:pt x="18323" y="8949"/>
                    <a:pt x="18323" y="9051"/>
                    <a:pt x="18323" y="9051"/>
                  </a:cubicBezTo>
                  <a:cubicBezTo>
                    <a:pt x="18323" y="9051"/>
                    <a:pt x="18323" y="9154"/>
                    <a:pt x="18323" y="9154"/>
                  </a:cubicBezTo>
                  <a:cubicBezTo>
                    <a:pt x="18273" y="9154"/>
                    <a:pt x="18273" y="9154"/>
                    <a:pt x="18273" y="9154"/>
                  </a:cubicBezTo>
                  <a:cubicBezTo>
                    <a:pt x="18273" y="9154"/>
                    <a:pt x="18273" y="9154"/>
                    <a:pt x="18273" y="9154"/>
                  </a:cubicBezTo>
                  <a:cubicBezTo>
                    <a:pt x="18223" y="9154"/>
                    <a:pt x="18223" y="9154"/>
                    <a:pt x="18223" y="9154"/>
                  </a:cubicBezTo>
                  <a:cubicBezTo>
                    <a:pt x="18223" y="9154"/>
                    <a:pt x="18223" y="9154"/>
                    <a:pt x="18174" y="9154"/>
                  </a:cubicBezTo>
                  <a:cubicBezTo>
                    <a:pt x="18174" y="9154"/>
                    <a:pt x="18174" y="9257"/>
                    <a:pt x="18174" y="9257"/>
                  </a:cubicBezTo>
                  <a:cubicBezTo>
                    <a:pt x="18124" y="9257"/>
                    <a:pt x="18124" y="9257"/>
                    <a:pt x="18124" y="9257"/>
                  </a:cubicBezTo>
                  <a:cubicBezTo>
                    <a:pt x="18124" y="9257"/>
                    <a:pt x="18124" y="9257"/>
                    <a:pt x="18124" y="9257"/>
                  </a:cubicBezTo>
                  <a:cubicBezTo>
                    <a:pt x="18124" y="9257"/>
                    <a:pt x="18074" y="9257"/>
                    <a:pt x="18074" y="9257"/>
                  </a:cubicBezTo>
                  <a:cubicBezTo>
                    <a:pt x="18074" y="9257"/>
                    <a:pt x="18074" y="9257"/>
                    <a:pt x="18074" y="9257"/>
                  </a:cubicBezTo>
                  <a:cubicBezTo>
                    <a:pt x="18074" y="9257"/>
                    <a:pt x="18074" y="9154"/>
                    <a:pt x="18074" y="9154"/>
                  </a:cubicBezTo>
                  <a:cubicBezTo>
                    <a:pt x="18074" y="9154"/>
                    <a:pt x="18025" y="9154"/>
                    <a:pt x="18025" y="9154"/>
                  </a:cubicBezTo>
                  <a:cubicBezTo>
                    <a:pt x="18025" y="9154"/>
                    <a:pt x="18025" y="9051"/>
                    <a:pt x="18025" y="9051"/>
                  </a:cubicBezTo>
                  <a:cubicBezTo>
                    <a:pt x="18025" y="9051"/>
                    <a:pt x="18074" y="9051"/>
                    <a:pt x="18074" y="9051"/>
                  </a:cubicBezTo>
                  <a:cubicBezTo>
                    <a:pt x="18074" y="9051"/>
                    <a:pt x="18124" y="9051"/>
                    <a:pt x="18124" y="9051"/>
                  </a:cubicBezTo>
                  <a:cubicBezTo>
                    <a:pt x="18124" y="9051"/>
                    <a:pt x="18174" y="9051"/>
                    <a:pt x="18174" y="9051"/>
                  </a:cubicBezTo>
                  <a:cubicBezTo>
                    <a:pt x="18174" y="8949"/>
                    <a:pt x="18174" y="8949"/>
                    <a:pt x="18174" y="8949"/>
                  </a:cubicBezTo>
                  <a:cubicBezTo>
                    <a:pt x="18124" y="8949"/>
                    <a:pt x="18124" y="8949"/>
                    <a:pt x="18074" y="8949"/>
                  </a:cubicBezTo>
                  <a:cubicBezTo>
                    <a:pt x="18074" y="8949"/>
                    <a:pt x="18074" y="8949"/>
                    <a:pt x="18074" y="8949"/>
                  </a:cubicBezTo>
                  <a:cubicBezTo>
                    <a:pt x="18025" y="8949"/>
                    <a:pt x="18025" y="8846"/>
                    <a:pt x="18025" y="8846"/>
                  </a:cubicBezTo>
                  <a:cubicBezTo>
                    <a:pt x="18025" y="8846"/>
                    <a:pt x="17975" y="8846"/>
                    <a:pt x="17975" y="8846"/>
                  </a:cubicBezTo>
                  <a:cubicBezTo>
                    <a:pt x="17926" y="8846"/>
                    <a:pt x="17926" y="8846"/>
                    <a:pt x="17876" y="8846"/>
                  </a:cubicBezTo>
                  <a:cubicBezTo>
                    <a:pt x="17876" y="8846"/>
                    <a:pt x="17826" y="8846"/>
                    <a:pt x="17826" y="8949"/>
                  </a:cubicBezTo>
                  <a:cubicBezTo>
                    <a:pt x="17826" y="8949"/>
                    <a:pt x="17777" y="8949"/>
                    <a:pt x="17777" y="8846"/>
                  </a:cubicBezTo>
                  <a:cubicBezTo>
                    <a:pt x="17777" y="8846"/>
                    <a:pt x="17727" y="8846"/>
                    <a:pt x="17727" y="8846"/>
                  </a:cubicBezTo>
                  <a:cubicBezTo>
                    <a:pt x="17727" y="8846"/>
                    <a:pt x="17727" y="8846"/>
                    <a:pt x="17677" y="8846"/>
                  </a:cubicBezTo>
                  <a:cubicBezTo>
                    <a:pt x="17677" y="8846"/>
                    <a:pt x="17677" y="8846"/>
                    <a:pt x="17677" y="8949"/>
                  </a:cubicBezTo>
                  <a:cubicBezTo>
                    <a:pt x="17677" y="8949"/>
                    <a:pt x="17677" y="8949"/>
                    <a:pt x="17677" y="8949"/>
                  </a:cubicBezTo>
                  <a:cubicBezTo>
                    <a:pt x="17677" y="8949"/>
                    <a:pt x="17677" y="8949"/>
                    <a:pt x="17677" y="8949"/>
                  </a:cubicBezTo>
                  <a:cubicBezTo>
                    <a:pt x="17677" y="8949"/>
                    <a:pt x="17677" y="8949"/>
                    <a:pt x="17677" y="9051"/>
                  </a:cubicBezTo>
                  <a:cubicBezTo>
                    <a:pt x="17677" y="9051"/>
                    <a:pt x="17677" y="9051"/>
                    <a:pt x="17677" y="9051"/>
                  </a:cubicBezTo>
                  <a:cubicBezTo>
                    <a:pt x="17677" y="9051"/>
                    <a:pt x="17677" y="9051"/>
                    <a:pt x="17677" y="9051"/>
                  </a:cubicBezTo>
                  <a:cubicBezTo>
                    <a:pt x="17677" y="9051"/>
                    <a:pt x="17628" y="9051"/>
                    <a:pt x="17628" y="9051"/>
                  </a:cubicBezTo>
                  <a:cubicBezTo>
                    <a:pt x="17628" y="9051"/>
                    <a:pt x="17628" y="9051"/>
                    <a:pt x="17628" y="9051"/>
                  </a:cubicBezTo>
                  <a:cubicBezTo>
                    <a:pt x="17628" y="9051"/>
                    <a:pt x="17628" y="9051"/>
                    <a:pt x="17628" y="9051"/>
                  </a:cubicBezTo>
                  <a:cubicBezTo>
                    <a:pt x="17628" y="9051"/>
                    <a:pt x="17628" y="9051"/>
                    <a:pt x="17628" y="9051"/>
                  </a:cubicBezTo>
                  <a:cubicBezTo>
                    <a:pt x="17628" y="9051"/>
                    <a:pt x="17628" y="9154"/>
                    <a:pt x="17628" y="9154"/>
                  </a:cubicBezTo>
                  <a:cubicBezTo>
                    <a:pt x="17628" y="9154"/>
                    <a:pt x="17628" y="9154"/>
                    <a:pt x="17628" y="9154"/>
                  </a:cubicBezTo>
                  <a:cubicBezTo>
                    <a:pt x="17628" y="9154"/>
                    <a:pt x="17628" y="9154"/>
                    <a:pt x="17628" y="9154"/>
                  </a:cubicBezTo>
                  <a:cubicBezTo>
                    <a:pt x="17578" y="9154"/>
                    <a:pt x="17578" y="9154"/>
                    <a:pt x="17578" y="9154"/>
                  </a:cubicBezTo>
                  <a:cubicBezTo>
                    <a:pt x="17578" y="9154"/>
                    <a:pt x="17578" y="9154"/>
                    <a:pt x="17578" y="9154"/>
                  </a:cubicBezTo>
                  <a:cubicBezTo>
                    <a:pt x="17578" y="9154"/>
                    <a:pt x="17528" y="9154"/>
                    <a:pt x="17528" y="9154"/>
                  </a:cubicBezTo>
                  <a:cubicBezTo>
                    <a:pt x="17528" y="9154"/>
                    <a:pt x="17528" y="9257"/>
                    <a:pt x="17528" y="9257"/>
                  </a:cubicBezTo>
                  <a:cubicBezTo>
                    <a:pt x="17528" y="9257"/>
                    <a:pt x="17528" y="9257"/>
                    <a:pt x="17479" y="9257"/>
                  </a:cubicBezTo>
                  <a:cubicBezTo>
                    <a:pt x="17479" y="9257"/>
                    <a:pt x="17479" y="9257"/>
                    <a:pt x="17479" y="9257"/>
                  </a:cubicBezTo>
                  <a:cubicBezTo>
                    <a:pt x="17479" y="9257"/>
                    <a:pt x="17479" y="9257"/>
                    <a:pt x="17429" y="9257"/>
                  </a:cubicBezTo>
                  <a:cubicBezTo>
                    <a:pt x="17429" y="9257"/>
                    <a:pt x="17429" y="9257"/>
                    <a:pt x="17429" y="9257"/>
                  </a:cubicBezTo>
                  <a:cubicBezTo>
                    <a:pt x="17429" y="9257"/>
                    <a:pt x="17379" y="9257"/>
                    <a:pt x="17379" y="9257"/>
                  </a:cubicBezTo>
                  <a:cubicBezTo>
                    <a:pt x="17379" y="9257"/>
                    <a:pt x="17330" y="9154"/>
                    <a:pt x="17330" y="9154"/>
                  </a:cubicBezTo>
                  <a:cubicBezTo>
                    <a:pt x="17330" y="9154"/>
                    <a:pt x="17330" y="9154"/>
                    <a:pt x="17280" y="9154"/>
                  </a:cubicBezTo>
                  <a:cubicBezTo>
                    <a:pt x="17280" y="9154"/>
                    <a:pt x="17280" y="9154"/>
                    <a:pt x="17280" y="9154"/>
                  </a:cubicBezTo>
                  <a:cubicBezTo>
                    <a:pt x="17280" y="9257"/>
                    <a:pt x="17280" y="9257"/>
                    <a:pt x="17280" y="9257"/>
                  </a:cubicBezTo>
                  <a:cubicBezTo>
                    <a:pt x="17280" y="9257"/>
                    <a:pt x="17280" y="9257"/>
                    <a:pt x="17280" y="9360"/>
                  </a:cubicBezTo>
                  <a:cubicBezTo>
                    <a:pt x="17280" y="9360"/>
                    <a:pt x="17280" y="9360"/>
                    <a:pt x="17280" y="9360"/>
                  </a:cubicBezTo>
                  <a:cubicBezTo>
                    <a:pt x="17280" y="9360"/>
                    <a:pt x="17230" y="9360"/>
                    <a:pt x="17230" y="9360"/>
                  </a:cubicBezTo>
                  <a:cubicBezTo>
                    <a:pt x="17230" y="9360"/>
                    <a:pt x="17230" y="9257"/>
                    <a:pt x="17230" y="9257"/>
                  </a:cubicBezTo>
                  <a:cubicBezTo>
                    <a:pt x="17181" y="9257"/>
                    <a:pt x="17230" y="9257"/>
                    <a:pt x="17181" y="9154"/>
                  </a:cubicBezTo>
                  <a:cubicBezTo>
                    <a:pt x="17181" y="9154"/>
                    <a:pt x="17181" y="9154"/>
                    <a:pt x="17181" y="9154"/>
                  </a:cubicBezTo>
                  <a:cubicBezTo>
                    <a:pt x="17181" y="9257"/>
                    <a:pt x="17131" y="9257"/>
                    <a:pt x="17131" y="9257"/>
                  </a:cubicBezTo>
                  <a:cubicBezTo>
                    <a:pt x="17131" y="9257"/>
                    <a:pt x="17131" y="9257"/>
                    <a:pt x="17131" y="9257"/>
                  </a:cubicBezTo>
                  <a:cubicBezTo>
                    <a:pt x="17131" y="9257"/>
                    <a:pt x="17081" y="9257"/>
                    <a:pt x="17081" y="9257"/>
                  </a:cubicBezTo>
                  <a:cubicBezTo>
                    <a:pt x="17081" y="9257"/>
                    <a:pt x="17081" y="9257"/>
                    <a:pt x="17081" y="9257"/>
                  </a:cubicBezTo>
                  <a:cubicBezTo>
                    <a:pt x="17081" y="9257"/>
                    <a:pt x="17032" y="9257"/>
                    <a:pt x="17032" y="9257"/>
                  </a:cubicBezTo>
                  <a:cubicBezTo>
                    <a:pt x="17032" y="9257"/>
                    <a:pt x="16982" y="9257"/>
                    <a:pt x="16982" y="9257"/>
                  </a:cubicBezTo>
                  <a:cubicBezTo>
                    <a:pt x="16982" y="9257"/>
                    <a:pt x="16932" y="9360"/>
                    <a:pt x="16883" y="9360"/>
                  </a:cubicBezTo>
                  <a:cubicBezTo>
                    <a:pt x="16883" y="9360"/>
                    <a:pt x="16883" y="9360"/>
                    <a:pt x="16833" y="9360"/>
                  </a:cubicBezTo>
                  <a:cubicBezTo>
                    <a:pt x="16833" y="9360"/>
                    <a:pt x="16833" y="9360"/>
                    <a:pt x="16833" y="9360"/>
                  </a:cubicBezTo>
                  <a:cubicBezTo>
                    <a:pt x="16783" y="9463"/>
                    <a:pt x="16783" y="9463"/>
                    <a:pt x="16783" y="9463"/>
                  </a:cubicBezTo>
                  <a:cubicBezTo>
                    <a:pt x="16783" y="9566"/>
                    <a:pt x="16783" y="9566"/>
                    <a:pt x="16783" y="9669"/>
                  </a:cubicBezTo>
                  <a:cubicBezTo>
                    <a:pt x="16734" y="9669"/>
                    <a:pt x="16734" y="9771"/>
                    <a:pt x="16734" y="9771"/>
                  </a:cubicBezTo>
                  <a:cubicBezTo>
                    <a:pt x="16734" y="9771"/>
                    <a:pt x="16734" y="9874"/>
                    <a:pt x="16734" y="9874"/>
                  </a:cubicBezTo>
                  <a:cubicBezTo>
                    <a:pt x="16734" y="9874"/>
                    <a:pt x="16734" y="9874"/>
                    <a:pt x="16734" y="9977"/>
                  </a:cubicBezTo>
                  <a:cubicBezTo>
                    <a:pt x="16684" y="9977"/>
                    <a:pt x="16684" y="9977"/>
                    <a:pt x="16684" y="10080"/>
                  </a:cubicBezTo>
                  <a:cubicBezTo>
                    <a:pt x="16684" y="10080"/>
                    <a:pt x="16734" y="10080"/>
                    <a:pt x="16734" y="10183"/>
                  </a:cubicBezTo>
                  <a:cubicBezTo>
                    <a:pt x="16734" y="10183"/>
                    <a:pt x="16734" y="10286"/>
                    <a:pt x="16684" y="10286"/>
                  </a:cubicBezTo>
                  <a:cubicBezTo>
                    <a:pt x="16684" y="10286"/>
                    <a:pt x="16684" y="10389"/>
                    <a:pt x="16684" y="10389"/>
                  </a:cubicBezTo>
                  <a:cubicBezTo>
                    <a:pt x="16684" y="10389"/>
                    <a:pt x="16684" y="10389"/>
                    <a:pt x="16684" y="10389"/>
                  </a:cubicBezTo>
                  <a:cubicBezTo>
                    <a:pt x="16684" y="10491"/>
                    <a:pt x="16684" y="10491"/>
                    <a:pt x="16684" y="10491"/>
                  </a:cubicBezTo>
                  <a:cubicBezTo>
                    <a:pt x="16684" y="10491"/>
                    <a:pt x="16684" y="10594"/>
                    <a:pt x="16684" y="10594"/>
                  </a:cubicBezTo>
                  <a:cubicBezTo>
                    <a:pt x="16684" y="10594"/>
                    <a:pt x="16634" y="10594"/>
                    <a:pt x="16634" y="10697"/>
                  </a:cubicBezTo>
                  <a:cubicBezTo>
                    <a:pt x="16634" y="10697"/>
                    <a:pt x="16634" y="10697"/>
                    <a:pt x="16634" y="10697"/>
                  </a:cubicBezTo>
                  <a:cubicBezTo>
                    <a:pt x="16634" y="10697"/>
                    <a:pt x="16634" y="10697"/>
                    <a:pt x="16634" y="10800"/>
                  </a:cubicBezTo>
                  <a:cubicBezTo>
                    <a:pt x="16634" y="10800"/>
                    <a:pt x="16634" y="10800"/>
                    <a:pt x="16585" y="10800"/>
                  </a:cubicBezTo>
                  <a:cubicBezTo>
                    <a:pt x="16585" y="10800"/>
                    <a:pt x="16585" y="10903"/>
                    <a:pt x="16585" y="10903"/>
                  </a:cubicBezTo>
                  <a:cubicBezTo>
                    <a:pt x="16585" y="10903"/>
                    <a:pt x="16585" y="11006"/>
                    <a:pt x="16585" y="11109"/>
                  </a:cubicBezTo>
                  <a:cubicBezTo>
                    <a:pt x="16585" y="11109"/>
                    <a:pt x="16634" y="11211"/>
                    <a:pt x="16634" y="11314"/>
                  </a:cubicBezTo>
                  <a:cubicBezTo>
                    <a:pt x="16634" y="11314"/>
                    <a:pt x="16585" y="11417"/>
                    <a:pt x="16585" y="11417"/>
                  </a:cubicBezTo>
                  <a:cubicBezTo>
                    <a:pt x="16585" y="11417"/>
                    <a:pt x="16585" y="11417"/>
                    <a:pt x="16585" y="11417"/>
                  </a:cubicBezTo>
                  <a:cubicBezTo>
                    <a:pt x="16585" y="11417"/>
                    <a:pt x="16585" y="11520"/>
                    <a:pt x="16585" y="11520"/>
                  </a:cubicBezTo>
                  <a:cubicBezTo>
                    <a:pt x="16585" y="11520"/>
                    <a:pt x="16585" y="11623"/>
                    <a:pt x="16585" y="11623"/>
                  </a:cubicBezTo>
                  <a:cubicBezTo>
                    <a:pt x="16585" y="11623"/>
                    <a:pt x="16535" y="11623"/>
                    <a:pt x="16535" y="11623"/>
                  </a:cubicBezTo>
                  <a:cubicBezTo>
                    <a:pt x="16535" y="11726"/>
                    <a:pt x="16535" y="11726"/>
                    <a:pt x="16535" y="11726"/>
                  </a:cubicBezTo>
                  <a:cubicBezTo>
                    <a:pt x="16535" y="11726"/>
                    <a:pt x="16535" y="11829"/>
                    <a:pt x="16535" y="11829"/>
                  </a:cubicBezTo>
                  <a:cubicBezTo>
                    <a:pt x="16535" y="11829"/>
                    <a:pt x="16535" y="11829"/>
                    <a:pt x="16486" y="11829"/>
                  </a:cubicBezTo>
                  <a:cubicBezTo>
                    <a:pt x="16486" y="11829"/>
                    <a:pt x="16486" y="11829"/>
                    <a:pt x="16486" y="11829"/>
                  </a:cubicBezTo>
                  <a:cubicBezTo>
                    <a:pt x="16486" y="11931"/>
                    <a:pt x="16486" y="11931"/>
                    <a:pt x="16486" y="12034"/>
                  </a:cubicBezTo>
                  <a:cubicBezTo>
                    <a:pt x="16486" y="12034"/>
                    <a:pt x="16486" y="12034"/>
                    <a:pt x="16486" y="12034"/>
                  </a:cubicBezTo>
                  <a:cubicBezTo>
                    <a:pt x="16486" y="12034"/>
                    <a:pt x="16486" y="12137"/>
                    <a:pt x="16486" y="12137"/>
                  </a:cubicBezTo>
                  <a:cubicBezTo>
                    <a:pt x="16486" y="12137"/>
                    <a:pt x="16436" y="12137"/>
                    <a:pt x="16436" y="12137"/>
                  </a:cubicBezTo>
                  <a:cubicBezTo>
                    <a:pt x="16436" y="12240"/>
                    <a:pt x="16436" y="12240"/>
                    <a:pt x="16436" y="12240"/>
                  </a:cubicBezTo>
                  <a:cubicBezTo>
                    <a:pt x="16436" y="12240"/>
                    <a:pt x="16436" y="12240"/>
                    <a:pt x="16486" y="12343"/>
                  </a:cubicBezTo>
                  <a:cubicBezTo>
                    <a:pt x="16486" y="12343"/>
                    <a:pt x="16486" y="12343"/>
                    <a:pt x="16486" y="12343"/>
                  </a:cubicBezTo>
                  <a:cubicBezTo>
                    <a:pt x="16486" y="12343"/>
                    <a:pt x="16535" y="12343"/>
                    <a:pt x="16535" y="12343"/>
                  </a:cubicBezTo>
                  <a:cubicBezTo>
                    <a:pt x="16535" y="12343"/>
                    <a:pt x="16535" y="12343"/>
                    <a:pt x="16585" y="12343"/>
                  </a:cubicBezTo>
                  <a:cubicBezTo>
                    <a:pt x="16585" y="12343"/>
                    <a:pt x="16585" y="12343"/>
                    <a:pt x="16585" y="12343"/>
                  </a:cubicBezTo>
                  <a:cubicBezTo>
                    <a:pt x="16634" y="12343"/>
                    <a:pt x="16634" y="12343"/>
                    <a:pt x="16634" y="12343"/>
                  </a:cubicBezTo>
                  <a:cubicBezTo>
                    <a:pt x="16684" y="12343"/>
                    <a:pt x="16684" y="12343"/>
                    <a:pt x="16684" y="12343"/>
                  </a:cubicBezTo>
                  <a:cubicBezTo>
                    <a:pt x="16734" y="12343"/>
                    <a:pt x="16734" y="12343"/>
                    <a:pt x="16734" y="12343"/>
                  </a:cubicBezTo>
                  <a:cubicBezTo>
                    <a:pt x="16734" y="12343"/>
                    <a:pt x="16734" y="12343"/>
                    <a:pt x="16734" y="12343"/>
                  </a:cubicBezTo>
                  <a:cubicBezTo>
                    <a:pt x="16734" y="12446"/>
                    <a:pt x="16734" y="12446"/>
                    <a:pt x="16783" y="12446"/>
                  </a:cubicBezTo>
                  <a:cubicBezTo>
                    <a:pt x="16783" y="12446"/>
                    <a:pt x="16783" y="12446"/>
                    <a:pt x="16783" y="12549"/>
                  </a:cubicBezTo>
                  <a:cubicBezTo>
                    <a:pt x="16783" y="12549"/>
                    <a:pt x="16783" y="12549"/>
                    <a:pt x="16783" y="12651"/>
                  </a:cubicBezTo>
                  <a:cubicBezTo>
                    <a:pt x="16833" y="12651"/>
                    <a:pt x="16833" y="12754"/>
                    <a:pt x="16833" y="12754"/>
                  </a:cubicBezTo>
                  <a:cubicBezTo>
                    <a:pt x="16833" y="12754"/>
                    <a:pt x="16833" y="12754"/>
                    <a:pt x="16833" y="12857"/>
                  </a:cubicBezTo>
                  <a:cubicBezTo>
                    <a:pt x="16833" y="12857"/>
                    <a:pt x="16833" y="12857"/>
                    <a:pt x="16833" y="12857"/>
                  </a:cubicBezTo>
                  <a:cubicBezTo>
                    <a:pt x="16833" y="12857"/>
                    <a:pt x="16833" y="12754"/>
                    <a:pt x="16883" y="12754"/>
                  </a:cubicBezTo>
                  <a:cubicBezTo>
                    <a:pt x="16883" y="12754"/>
                    <a:pt x="16883" y="12754"/>
                    <a:pt x="16883" y="12754"/>
                  </a:cubicBezTo>
                  <a:cubicBezTo>
                    <a:pt x="16883" y="12754"/>
                    <a:pt x="16883" y="12754"/>
                    <a:pt x="16883" y="12754"/>
                  </a:cubicBezTo>
                  <a:cubicBezTo>
                    <a:pt x="16883" y="12754"/>
                    <a:pt x="16883" y="12651"/>
                    <a:pt x="16883" y="12651"/>
                  </a:cubicBezTo>
                  <a:cubicBezTo>
                    <a:pt x="16883" y="12651"/>
                    <a:pt x="16883" y="12651"/>
                    <a:pt x="16883" y="12651"/>
                  </a:cubicBezTo>
                  <a:cubicBezTo>
                    <a:pt x="16833" y="12651"/>
                    <a:pt x="16833" y="12651"/>
                    <a:pt x="16833" y="12651"/>
                  </a:cubicBezTo>
                  <a:cubicBezTo>
                    <a:pt x="16833" y="12651"/>
                    <a:pt x="16833" y="12549"/>
                    <a:pt x="16833" y="12549"/>
                  </a:cubicBezTo>
                  <a:cubicBezTo>
                    <a:pt x="16833" y="12549"/>
                    <a:pt x="16833" y="12549"/>
                    <a:pt x="16833" y="12549"/>
                  </a:cubicBezTo>
                  <a:cubicBezTo>
                    <a:pt x="16833" y="12549"/>
                    <a:pt x="16883" y="12446"/>
                    <a:pt x="16883" y="12446"/>
                  </a:cubicBezTo>
                  <a:cubicBezTo>
                    <a:pt x="16883" y="12446"/>
                    <a:pt x="16883" y="12446"/>
                    <a:pt x="16883" y="12446"/>
                  </a:cubicBezTo>
                  <a:cubicBezTo>
                    <a:pt x="16883" y="12549"/>
                    <a:pt x="16932" y="12549"/>
                    <a:pt x="16932" y="12549"/>
                  </a:cubicBezTo>
                  <a:cubicBezTo>
                    <a:pt x="16932" y="12549"/>
                    <a:pt x="16883" y="12549"/>
                    <a:pt x="16883" y="12549"/>
                  </a:cubicBezTo>
                  <a:cubicBezTo>
                    <a:pt x="16883" y="12651"/>
                    <a:pt x="16932" y="12651"/>
                    <a:pt x="16932" y="12651"/>
                  </a:cubicBezTo>
                  <a:cubicBezTo>
                    <a:pt x="16932" y="12651"/>
                    <a:pt x="16932" y="12651"/>
                    <a:pt x="16932" y="12651"/>
                  </a:cubicBezTo>
                  <a:cubicBezTo>
                    <a:pt x="16932" y="12651"/>
                    <a:pt x="16932" y="12651"/>
                    <a:pt x="16982" y="12651"/>
                  </a:cubicBezTo>
                  <a:cubicBezTo>
                    <a:pt x="16982" y="12651"/>
                    <a:pt x="16982" y="12651"/>
                    <a:pt x="16982" y="12651"/>
                  </a:cubicBezTo>
                  <a:cubicBezTo>
                    <a:pt x="16982" y="12651"/>
                    <a:pt x="16982" y="12651"/>
                    <a:pt x="16982" y="12651"/>
                  </a:cubicBezTo>
                  <a:cubicBezTo>
                    <a:pt x="16982" y="12651"/>
                    <a:pt x="17032" y="12651"/>
                    <a:pt x="17032" y="12651"/>
                  </a:cubicBezTo>
                  <a:cubicBezTo>
                    <a:pt x="17032" y="12754"/>
                    <a:pt x="16982" y="12754"/>
                    <a:pt x="16982" y="12754"/>
                  </a:cubicBezTo>
                  <a:cubicBezTo>
                    <a:pt x="16982" y="12754"/>
                    <a:pt x="16982" y="12754"/>
                    <a:pt x="16982" y="12754"/>
                  </a:cubicBezTo>
                  <a:cubicBezTo>
                    <a:pt x="16982" y="12754"/>
                    <a:pt x="16982" y="12857"/>
                    <a:pt x="16982" y="12857"/>
                  </a:cubicBezTo>
                  <a:cubicBezTo>
                    <a:pt x="16982" y="12857"/>
                    <a:pt x="16932" y="12857"/>
                    <a:pt x="16932" y="12857"/>
                  </a:cubicBezTo>
                  <a:cubicBezTo>
                    <a:pt x="16932" y="12857"/>
                    <a:pt x="16932" y="12960"/>
                    <a:pt x="16932" y="12960"/>
                  </a:cubicBezTo>
                  <a:cubicBezTo>
                    <a:pt x="16982" y="12960"/>
                    <a:pt x="16982" y="12960"/>
                    <a:pt x="16982" y="12960"/>
                  </a:cubicBezTo>
                  <a:cubicBezTo>
                    <a:pt x="16982" y="12960"/>
                    <a:pt x="16982" y="12960"/>
                    <a:pt x="16982" y="12960"/>
                  </a:cubicBezTo>
                  <a:cubicBezTo>
                    <a:pt x="16982" y="12857"/>
                    <a:pt x="17032" y="12857"/>
                    <a:pt x="17032" y="12857"/>
                  </a:cubicBezTo>
                  <a:cubicBezTo>
                    <a:pt x="17032" y="12857"/>
                    <a:pt x="17032" y="12857"/>
                    <a:pt x="17032" y="12857"/>
                  </a:cubicBezTo>
                  <a:cubicBezTo>
                    <a:pt x="17032" y="12857"/>
                    <a:pt x="17081" y="12857"/>
                    <a:pt x="17081" y="12857"/>
                  </a:cubicBezTo>
                  <a:cubicBezTo>
                    <a:pt x="17081" y="12857"/>
                    <a:pt x="17081" y="12857"/>
                    <a:pt x="17081" y="12857"/>
                  </a:cubicBezTo>
                  <a:cubicBezTo>
                    <a:pt x="17081" y="12754"/>
                    <a:pt x="17081" y="12754"/>
                    <a:pt x="17081" y="12754"/>
                  </a:cubicBezTo>
                  <a:cubicBezTo>
                    <a:pt x="17081" y="12754"/>
                    <a:pt x="17081" y="12754"/>
                    <a:pt x="17081" y="12754"/>
                  </a:cubicBezTo>
                  <a:cubicBezTo>
                    <a:pt x="17081" y="12754"/>
                    <a:pt x="17131" y="12754"/>
                    <a:pt x="17131" y="12754"/>
                  </a:cubicBezTo>
                  <a:cubicBezTo>
                    <a:pt x="17131" y="12754"/>
                    <a:pt x="17081" y="12857"/>
                    <a:pt x="17081" y="12857"/>
                  </a:cubicBezTo>
                  <a:cubicBezTo>
                    <a:pt x="17081" y="12857"/>
                    <a:pt x="17131" y="12857"/>
                    <a:pt x="17131" y="12857"/>
                  </a:cubicBezTo>
                  <a:cubicBezTo>
                    <a:pt x="17131" y="12857"/>
                    <a:pt x="17131" y="12857"/>
                    <a:pt x="17131" y="12857"/>
                  </a:cubicBezTo>
                  <a:cubicBezTo>
                    <a:pt x="17131" y="12857"/>
                    <a:pt x="17131" y="12857"/>
                    <a:pt x="17131" y="12857"/>
                  </a:cubicBezTo>
                  <a:cubicBezTo>
                    <a:pt x="17131" y="12754"/>
                    <a:pt x="17131" y="12754"/>
                    <a:pt x="17131" y="12651"/>
                  </a:cubicBezTo>
                  <a:cubicBezTo>
                    <a:pt x="17131" y="12651"/>
                    <a:pt x="17131" y="12651"/>
                    <a:pt x="17131" y="12651"/>
                  </a:cubicBezTo>
                  <a:cubicBezTo>
                    <a:pt x="17131" y="12651"/>
                    <a:pt x="17131" y="12549"/>
                    <a:pt x="17131" y="12549"/>
                  </a:cubicBezTo>
                  <a:cubicBezTo>
                    <a:pt x="17131" y="12549"/>
                    <a:pt x="17081" y="12549"/>
                    <a:pt x="17081" y="12549"/>
                  </a:cubicBezTo>
                  <a:cubicBezTo>
                    <a:pt x="17081" y="12549"/>
                    <a:pt x="17081" y="12446"/>
                    <a:pt x="17081" y="12446"/>
                  </a:cubicBezTo>
                  <a:cubicBezTo>
                    <a:pt x="17081" y="12446"/>
                    <a:pt x="17081" y="12446"/>
                    <a:pt x="17081" y="12446"/>
                  </a:cubicBezTo>
                  <a:cubicBezTo>
                    <a:pt x="17131" y="12446"/>
                    <a:pt x="17131" y="12446"/>
                    <a:pt x="17131" y="12446"/>
                  </a:cubicBezTo>
                  <a:cubicBezTo>
                    <a:pt x="17131" y="12446"/>
                    <a:pt x="17181" y="12446"/>
                    <a:pt x="17181" y="12446"/>
                  </a:cubicBezTo>
                  <a:cubicBezTo>
                    <a:pt x="17230" y="12446"/>
                    <a:pt x="17230" y="12446"/>
                    <a:pt x="17230" y="12446"/>
                  </a:cubicBezTo>
                  <a:cubicBezTo>
                    <a:pt x="17230" y="12446"/>
                    <a:pt x="17280" y="12446"/>
                    <a:pt x="17280" y="12446"/>
                  </a:cubicBezTo>
                  <a:cubicBezTo>
                    <a:pt x="17280" y="12549"/>
                    <a:pt x="17280" y="12549"/>
                    <a:pt x="17280" y="12549"/>
                  </a:cubicBezTo>
                  <a:cubicBezTo>
                    <a:pt x="17330" y="12549"/>
                    <a:pt x="17330" y="12549"/>
                    <a:pt x="17330" y="12549"/>
                  </a:cubicBezTo>
                  <a:cubicBezTo>
                    <a:pt x="17379" y="12549"/>
                    <a:pt x="17379" y="12651"/>
                    <a:pt x="17429" y="12651"/>
                  </a:cubicBezTo>
                  <a:cubicBezTo>
                    <a:pt x="17429" y="12651"/>
                    <a:pt x="17429" y="12754"/>
                    <a:pt x="17479" y="12754"/>
                  </a:cubicBezTo>
                  <a:cubicBezTo>
                    <a:pt x="17479" y="12754"/>
                    <a:pt x="17528" y="12754"/>
                    <a:pt x="17528" y="12754"/>
                  </a:cubicBezTo>
                  <a:cubicBezTo>
                    <a:pt x="17528" y="12754"/>
                    <a:pt x="17578" y="12754"/>
                    <a:pt x="17578" y="12857"/>
                  </a:cubicBezTo>
                  <a:cubicBezTo>
                    <a:pt x="17578" y="12857"/>
                    <a:pt x="17578" y="12857"/>
                    <a:pt x="17578" y="12857"/>
                  </a:cubicBezTo>
                  <a:cubicBezTo>
                    <a:pt x="17578" y="12857"/>
                    <a:pt x="17578" y="12857"/>
                    <a:pt x="17628" y="12960"/>
                  </a:cubicBezTo>
                  <a:cubicBezTo>
                    <a:pt x="17628" y="12960"/>
                    <a:pt x="17628" y="12960"/>
                    <a:pt x="17628" y="12960"/>
                  </a:cubicBezTo>
                  <a:cubicBezTo>
                    <a:pt x="17628" y="12960"/>
                    <a:pt x="17677" y="12960"/>
                    <a:pt x="17677" y="12960"/>
                  </a:cubicBezTo>
                  <a:cubicBezTo>
                    <a:pt x="17677" y="13063"/>
                    <a:pt x="17628" y="13063"/>
                    <a:pt x="17628" y="13063"/>
                  </a:cubicBezTo>
                  <a:cubicBezTo>
                    <a:pt x="17628" y="13063"/>
                    <a:pt x="17628" y="13063"/>
                    <a:pt x="17628" y="13063"/>
                  </a:cubicBezTo>
                  <a:cubicBezTo>
                    <a:pt x="17628" y="13063"/>
                    <a:pt x="17628" y="13063"/>
                    <a:pt x="17628" y="13063"/>
                  </a:cubicBezTo>
                  <a:cubicBezTo>
                    <a:pt x="17628" y="13166"/>
                    <a:pt x="17628" y="13166"/>
                    <a:pt x="17677" y="13166"/>
                  </a:cubicBezTo>
                  <a:cubicBezTo>
                    <a:pt x="17677" y="13166"/>
                    <a:pt x="17677" y="13166"/>
                    <a:pt x="17677" y="13166"/>
                  </a:cubicBezTo>
                  <a:cubicBezTo>
                    <a:pt x="17727" y="13166"/>
                    <a:pt x="17727" y="13269"/>
                    <a:pt x="17727" y="13269"/>
                  </a:cubicBezTo>
                  <a:cubicBezTo>
                    <a:pt x="17727" y="13269"/>
                    <a:pt x="17727" y="13371"/>
                    <a:pt x="17727" y="13371"/>
                  </a:cubicBezTo>
                  <a:cubicBezTo>
                    <a:pt x="17727" y="13371"/>
                    <a:pt x="17777" y="13474"/>
                    <a:pt x="17777" y="13474"/>
                  </a:cubicBezTo>
                  <a:cubicBezTo>
                    <a:pt x="17777" y="13474"/>
                    <a:pt x="17777" y="13474"/>
                    <a:pt x="17777" y="13474"/>
                  </a:cubicBezTo>
                  <a:cubicBezTo>
                    <a:pt x="17777" y="13474"/>
                    <a:pt x="17826" y="13474"/>
                    <a:pt x="17826" y="13577"/>
                  </a:cubicBezTo>
                  <a:cubicBezTo>
                    <a:pt x="17826" y="13577"/>
                    <a:pt x="17826" y="13577"/>
                    <a:pt x="17826" y="13577"/>
                  </a:cubicBezTo>
                  <a:cubicBezTo>
                    <a:pt x="17826" y="13577"/>
                    <a:pt x="17826" y="13680"/>
                    <a:pt x="17826" y="13680"/>
                  </a:cubicBezTo>
                  <a:cubicBezTo>
                    <a:pt x="17876" y="13680"/>
                    <a:pt x="17876" y="13680"/>
                    <a:pt x="17876" y="13783"/>
                  </a:cubicBezTo>
                  <a:cubicBezTo>
                    <a:pt x="17876" y="13783"/>
                    <a:pt x="17876" y="13783"/>
                    <a:pt x="17876" y="13783"/>
                  </a:cubicBezTo>
                  <a:cubicBezTo>
                    <a:pt x="17876" y="13783"/>
                    <a:pt x="17876" y="13886"/>
                    <a:pt x="17876" y="13886"/>
                  </a:cubicBezTo>
                  <a:cubicBezTo>
                    <a:pt x="17876" y="13886"/>
                    <a:pt x="17876" y="13989"/>
                    <a:pt x="17876" y="13989"/>
                  </a:cubicBezTo>
                  <a:cubicBezTo>
                    <a:pt x="17876" y="13989"/>
                    <a:pt x="17826" y="13989"/>
                    <a:pt x="17826" y="13989"/>
                  </a:cubicBezTo>
                  <a:cubicBezTo>
                    <a:pt x="17826" y="13989"/>
                    <a:pt x="17826" y="13989"/>
                    <a:pt x="17826" y="13989"/>
                  </a:cubicBezTo>
                  <a:cubicBezTo>
                    <a:pt x="17826" y="13989"/>
                    <a:pt x="17876" y="14091"/>
                    <a:pt x="17876" y="14091"/>
                  </a:cubicBezTo>
                  <a:cubicBezTo>
                    <a:pt x="17876" y="14091"/>
                    <a:pt x="17876" y="14091"/>
                    <a:pt x="17876" y="14091"/>
                  </a:cubicBezTo>
                  <a:cubicBezTo>
                    <a:pt x="17876" y="14194"/>
                    <a:pt x="17876" y="14194"/>
                    <a:pt x="17876" y="14297"/>
                  </a:cubicBezTo>
                  <a:cubicBezTo>
                    <a:pt x="17876" y="14297"/>
                    <a:pt x="17926" y="14400"/>
                    <a:pt x="17926" y="14400"/>
                  </a:cubicBezTo>
                  <a:cubicBezTo>
                    <a:pt x="17926" y="14400"/>
                    <a:pt x="17975" y="14503"/>
                    <a:pt x="17975" y="14503"/>
                  </a:cubicBezTo>
                  <a:cubicBezTo>
                    <a:pt x="17975" y="14606"/>
                    <a:pt x="17975" y="14606"/>
                    <a:pt x="17975" y="14606"/>
                  </a:cubicBezTo>
                  <a:cubicBezTo>
                    <a:pt x="17975" y="14606"/>
                    <a:pt x="17975" y="14709"/>
                    <a:pt x="17975" y="14709"/>
                  </a:cubicBezTo>
                  <a:cubicBezTo>
                    <a:pt x="18025" y="14709"/>
                    <a:pt x="18025" y="14709"/>
                    <a:pt x="18025" y="14709"/>
                  </a:cubicBezTo>
                  <a:cubicBezTo>
                    <a:pt x="18025" y="14811"/>
                    <a:pt x="18025" y="14811"/>
                    <a:pt x="18025" y="14811"/>
                  </a:cubicBezTo>
                  <a:cubicBezTo>
                    <a:pt x="18025" y="14811"/>
                    <a:pt x="18025" y="14914"/>
                    <a:pt x="18025" y="14914"/>
                  </a:cubicBezTo>
                  <a:cubicBezTo>
                    <a:pt x="18025" y="14914"/>
                    <a:pt x="18074" y="14914"/>
                    <a:pt x="18074" y="15017"/>
                  </a:cubicBezTo>
                  <a:cubicBezTo>
                    <a:pt x="18074" y="15017"/>
                    <a:pt x="18074" y="15017"/>
                    <a:pt x="18074" y="15017"/>
                  </a:cubicBezTo>
                  <a:cubicBezTo>
                    <a:pt x="18124" y="15120"/>
                    <a:pt x="18124" y="15120"/>
                    <a:pt x="18124" y="15120"/>
                  </a:cubicBezTo>
                  <a:cubicBezTo>
                    <a:pt x="18124" y="15120"/>
                    <a:pt x="18124" y="15223"/>
                    <a:pt x="18124" y="15223"/>
                  </a:cubicBezTo>
                  <a:cubicBezTo>
                    <a:pt x="18124" y="15326"/>
                    <a:pt x="18124" y="15326"/>
                    <a:pt x="18174" y="15326"/>
                  </a:cubicBezTo>
                  <a:cubicBezTo>
                    <a:pt x="18174" y="15326"/>
                    <a:pt x="18174" y="15429"/>
                    <a:pt x="18174" y="15429"/>
                  </a:cubicBezTo>
                  <a:cubicBezTo>
                    <a:pt x="18223" y="15531"/>
                    <a:pt x="18174" y="15634"/>
                    <a:pt x="18174" y="15737"/>
                  </a:cubicBezTo>
                  <a:cubicBezTo>
                    <a:pt x="18174" y="15737"/>
                    <a:pt x="18174" y="15840"/>
                    <a:pt x="18174" y="15943"/>
                  </a:cubicBezTo>
                  <a:cubicBezTo>
                    <a:pt x="18174" y="15943"/>
                    <a:pt x="18174" y="16046"/>
                    <a:pt x="18174" y="16149"/>
                  </a:cubicBezTo>
                  <a:cubicBezTo>
                    <a:pt x="18174" y="16149"/>
                    <a:pt x="18174" y="16251"/>
                    <a:pt x="18174" y="16251"/>
                  </a:cubicBezTo>
                  <a:cubicBezTo>
                    <a:pt x="18174" y="16354"/>
                    <a:pt x="18174" y="16457"/>
                    <a:pt x="18174" y="16457"/>
                  </a:cubicBezTo>
                  <a:cubicBezTo>
                    <a:pt x="18174" y="16457"/>
                    <a:pt x="18174" y="16560"/>
                    <a:pt x="18174" y="16663"/>
                  </a:cubicBezTo>
                  <a:cubicBezTo>
                    <a:pt x="18174" y="16663"/>
                    <a:pt x="18174" y="16766"/>
                    <a:pt x="18174" y="16766"/>
                  </a:cubicBezTo>
                  <a:cubicBezTo>
                    <a:pt x="18174" y="16869"/>
                    <a:pt x="18174" y="16971"/>
                    <a:pt x="18174" y="17074"/>
                  </a:cubicBezTo>
                  <a:cubicBezTo>
                    <a:pt x="18174" y="17074"/>
                    <a:pt x="18174" y="17280"/>
                    <a:pt x="18174" y="17280"/>
                  </a:cubicBezTo>
                  <a:cubicBezTo>
                    <a:pt x="18174" y="17383"/>
                    <a:pt x="18174" y="17486"/>
                    <a:pt x="18174" y="17486"/>
                  </a:cubicBezTo>
                  <a:cubicBezTo>
                    <a:pt x="18174" y="17589"/>
                    <a:pt x="18174" y="17589"/>
                    <a:pt x="18124" y="17691"/>
                  </a:cubicBezTo>
                  <a:cubicBezTo>
                    <a:pt x="18124" y="17691"/>
                    <a:pt x="18124" y="17691"/>
                    <a:pt x="18124" y="17794"/>
                  </a:cubicBezTo>
                  <a:cubicBezTo>
                    <a:pt x="18124" y="17794"/>
                    <a:pt x="18124" y="17897"/>
                    <a:pt x="18124" y="17897"/>
                  </a:cubicBezTo>
                  <a:cubicBezTo>
                    <a:pt x="18124" y="17897"/>
                    <a:pt x="18124" y="18000"/>
                    <a:pt x="18124" y="18000"/>
                  </a:cubicBezTo>
                  <a:cubicBezTo>
                    <a:pt x="18124" y="18000"/>
                    <a:pt x="18124" y="18000"/>
                    <a:pt x="18124" y="18000"/>
                  </a:cubicBezTo>
                  <a:cubicBezTo>
                    <a:pt x="18124" y="18103"/>
                    <a:pt x="18074" y="18103"/>
                    <a:pt x="18074" y="18103"/>
                  </a:cubicBezTo>
                  <a:cubicBezTo>
                    <a:pt x="18074" y="18103"/>
                    <a:pt x="18074" y="18103"/>
                    <a:pt x="18074" y="18103"/>
                  </a:cubicBezTo>
                  <a:cubicBezTo>
                    <a:pt x="18074" y="18206"/>
                    <a:pt x="18074" y="18206"/>
                    <a:pt x="18074" y="18206"/>
                  </a:cubicBezTo>
                  <a:cubicBezTo>
                    <a:pt x="18074" y="18206"/>
                    <a:pt x="18074" y="18309"/>
                    <a:pt x="18074" y="18309"/>
                  </a:cubicBezTo>
                  <a:cubicBezTo>
                    <a:pt x="18074" y="18309"/>
                    <a:pt x="18074" y="18309"/>
                    <a:pt x="18074" y="18411"/>
                  </a:cubicBezTo>
                  <a:cubicBezTo>
                    <a:pt x="18074" y="18411"/>
                    <a:pt x="18074" y="18411"/>
                    <a:pt x="18074" y="18411"/>
                  </a:cubicBezTo>
                  <a:cubicBezTo>
                    <a:pt x="18124" y="18411"/>
                    <a:pt x="18124" y="18514"/>
                    <a:pt x="18124" y="18514"/>
                  </a:cubicBezTo>
                  <a:cubicBezTo>
                    <a:pt x="18074" y="18514"/>
                    <a:pt x="18074" y="18514"/>
                    <a:pt x="18074" y="18514"/>
                  </a:cubicBezTo>
                  <a:cubicBezTo>
                    <a:pt x="18074" y="18514"/>
                    <a:pt x="18074" y="18617"/>
                    <a:pt x="18074" y="18617"/>
                  </a:cubicBezTo>
                  <a:cubicBezTo>
                    <a:pt x="18074" y="18617"/>
                    <a:pt x="18025" y="18617"/>
                    <a:pt x="18025" y="18720"/>
                  </a:cubicBezTo>
                  <a:cubicBezTo>
                    <a:pt x="18025" y="18720"/>
                    <a:pt x="18025" y="18720"/>
                    <a:pt x="18025" y="18720"/>
                  </a:cubicBezTo>
                  <a:cubicBezTo>
                    <a:pt x="18025" y="18823"/>
                    <a:pt x="18025" y="18823"/>
                    <a:pt x="18025" y="18823"/>
                  </a:cubicBezTo>
                  <a:cubicBezTo>
                    <a:pt x="18025" y="18823"/>
                    <a:pt x="17975" y="18926"/>
                    <a:pt x="17975" y="18926"/>
                  </a:cubicBezTo>
                  <a:cubicBezTo>
                    <a:pt x="17975" y="18926"/>
                    <a:pt x="17975" y="18926"/>
                    <a:pt x="17975" y="18926"/>
                  </a:cubicBezTo>
                  <a:cubicBezTo>
                    <a:pt x="17975" y="18926"/>
                    <a:pt x="17926" y="18926"/>
                    <a:pt x="17926" y="19029"/>
                  </a:cubicBezTo>
                  <a:cubicBezTo>
                    <a:pt x="17926" y="19029"/>
                    <a:pt x="17926" y="19029"/>
                    <a:pt x="17926" y="19029"/>
                  </a:cubicBezTo>
                  <a:cubicBezTo>
                    <a:pt x="17926" y="19029"/>
                    <a:pt x="17926" y="19029"/>
                    <a:pt x="17926" y="19029"/>
                  </a:cubicBezTo>
                  <a:cubicBezTo>
                    <a:pt x="17926" y="19029"/>
                    <a:pt x="17876" y="19131"/>
                    <a:pt x="17876" y="19131"/>
                  </a:cubicBezTo>
                  <a:cubicBezTo>
                    <a:pt x="17876" y="19131"/>
                    <a:pt x="17876" y="19131"/>
                    <a:pt x="17876" y="19131"/>
                  </a:cubicBezTo>
                  <a:cubicBezTo>
                    <a:pt x="17876" y="19131"/>
                    <a:pt x="17876" y="19234"/>
                    <a:pt x="17876" y="19234"/>
                  </a:cubicBezTo>
                  <a:cubicBezTo>
                    <a:pt x="17876" y="19234"/>
                    <a:pt x="17876" y="19131"/>
                    <a:pt x="17876" y="19131"/>
                  </a:cubicBezTo>
                  <a:cubicBezTo>
                    <a:pt x="17876" y="19131"/>
                    <a:pt x="17826" y="19131"/>
                    <a:pt x="17826" y="19131"/>
                  </a:cubicBezTo>
                  <a:cubicBezTo>
                    <a:pt x="17826" y="19131"/>
                    <a:pt x="17826" y="19234"/>
                    <a:pt x="17826" y="19234"/>
                  </a:cubicBezTo>
                  <a:cubicBezTo>
                    <a:pt x="17826" y="19234"/>
                    <a:pt x="17777" y="19234"/>
                    <a:pt x="17777" y="19234"/>
                  </a:cubicBezTo>
                  <a:cubicBezTo>
                    <a:pt x="17777" y="19234"/>
                    <a:pt x="17777" y="19234"/>
                    <a:pt x="17777" y="19234"/>
                  </a:cubicBezTo>
                  <a:cubicBezTo>
                    <a:pt x="17777" y="19234"/>
                    <a:pt x="17777" y="19234"/>
                    <a:pt x="17777" y="19234"/>
                  </a:cubicBezTo>
                  <a:cubicBezTo>
                    <a:pt x="17727" y="19234"/>
                    <a:pt x="17727" y="19234"/>
                    <a:pt x="17727" y="19234"/>
                  </a:cubicBezTo>
                  <a:cubicBezTo>
                    <a:pt x="17727" y="19131"/>
                    <a:pt x="17727" y="19234"/>
                    <a:pt x="17727" y="19234"/>
                  </a:cubicBezTo>
                  <a:cubicBezTo>
                    <a:pt x="17727" y="19234"/>
                    <a:pt x="17727" y="19234"/>
                    <a:pt x="17677" y="19131"/>
                  </a:cubicBezTo>
                  <a:cubicBezTo>
                    <a:pt x="17677" y="19131"/>
                    <a:pt x="17677" y="19131"/>
                    <a:pt x="17677" y="19131"/>
                  </a:cubicBezTo>
                  <a:cubicBezTo>
                    <a:pt x="17677" y="19131"/>
                    <a:pt x="17677" y="19131"/>
                    <a:pt x="17628" y="19131"/>
                  </a:cubicBezTo>
                  <a:cubicBezTo>
                    <a:pt x="17628" y="19131"/>
                    <a:pt x="17628" y="19131"/>
                    <a:pt x="17628" y="19131"/>
                  </a:cubicBezTo>
                  <a:cubicBezTo>
                    <a:pt x="17628" y="19131"/>
                    <a:pt x="17628" y="19131"/>
                    <a:pt x="17628" y="19131"/>
                  </a:cubicBezTo>
                  <a:cubicBezTo>
                    <a:pt x="17628" y="19029"/>
                    <a:pt x="17628" y="19029"/>
                    <a:pt x="17628" y="19029"/>
                  </a:cubicBezTo>
                  <a:cubicBezTo>
                    <a:pt x="17628" y="19029"/>
                    <a:pt x="17578" y="19029"/>
                    <a:pt x="17578" y="19029"/>
                  </a:cubicBezTo>
                  <a:cubicBezTo>
                    <a:pt x="17578" y="18926"/>
                    <a:pt x="17578" y="18926"/>
                    <a:pt x="17578" y="18926"/>
                  </a:cubicBezTo>
                  <a:cubicBezTo>
                    <a:pt x="17578" y="19029"/>
                    <a:pt x="17578" y="19029"/>
                    <a:pt x="17578" y="19029"/>
                  </a:cubicBezTo>
                  <a:cubicBezTo>
                    <a:pt x="17578" y="19029"/>
                    <a:pt x="17528" y="19029"/>
                    <a:pt x="17528" y="19029"/>
                  </a:cubicBezTo>
                  <a:cubicBezTo>
                    <a:pt x="17528" y="19029"/>
                    <a:pt x="17528" y="19029"/>
                    <a:pt x="17528" y="19029"/>
                  </a:cubicBezTo>
                  <a:cubicBezTo>
                    <a:pt x="17528" y="19029"/>
                    <a:pt x="17479" y="19029"/>
                    <a:pt x="17479" y="19029"/>
                  </a:cubicBezTo>
                  <a:cubicBezTo>
                    <a:pt x="17479" y="19029"/>
                    <a:pt x="17479" y="19131"/>
                    <a:pt x="17479" y="19131"/>
                  </a:cubicBezTo>
                  <a:cubicBezTo>
                    <a:pt x="17479" y="19131"/>
                    <a:pt x="17479" y="19131"/>
                    <a:pt x="17479" y="19131"/>
                  </a:cubicBezTo>
                  <a:cubicBezTo>
                    <a:pt x="17479" y="19131"/>
                    <a:pt x="17479" y="19234"/>
                    <a:pt x="17479" y="19234"/>
                  </a:cubicBezTo>
                  <a:cubicBezTo>
                    <a:pt x="17479" y="19234"/>
                    <a:pt x="17479" y="19234"/>
                    <a:pt x="17479" y="19234"/>
                  </a:cubicBezTo>
                  <a:cubicBezTo>
                    <a:pt x="17479" y="19337"/>
                    <a:pt x="17479" y="19337"/>
                    <a:pt x="17479" y="19337"/>
                  </a:cubicBezTo>
                  <a:cubicBezTo>
                    <a:pt x="17479" y="19337"/>
                    <a:pt x="17479" y="19337"/>
                    <a:pt x="17479" y="19337"/>
                  </a:cubicBezTo>
                  <a:cubicBezTo>
                    <a:pt x="17479" y="19337"/>
                    <a:pt x="17429" y="19337"/>
                    <a:pt x="17429" y="19337"/>
                  </a:cubicBezTo>
                  <a:cubicBezTo>
                    <a:pt x="17429" y="19337"/>
                    <a:pt x="17429" y="19337"/>
                    <a:pt x="17429" y="19337"/>
                  </a:cubicBezTo>
                  <a:cubicBezTo>
                    <a:pt x="17429" y="19337"/>
                    <a:pt x="17429" y="19337"/>
                    <a:pt x="17379" y="19337"/>
                  </a:cubicBezTo>
                  <a:cubicBezTo>
                    <a:pt x="17379" y="19337"/>
                    <a:pt x="17379" y="19337"/>
                    <a:pt x="17379" y="19337"/>
                  </a:cubicBezTo>
                  <a:cubicBezTo>
                    <a:pt x="17379" y="19337"/>
                    <a:pt x="17379" y="19337"/>
                    <a:pt x="17379" y="19337"/>
                  </a:cubicBezTo>
                  <a:cubicBezTo>
                    <a:pt x="17379" y="19337"/>
                    <a:pt x="17379" y="19337"/>
                    <a:pt x="17379" y="19337"/>
                  </a:cubicBezTo>
                  <a:cubicBezTo>
                    <a:pt x="17379" y="19337"/>
                    <a:pt x="17379" y="19337"/>
                    <a:pt x="17379" y="19337"/>
                  </a:cubicBezTo>
                  <a:cubicBezTo>
                    <a:pt x="17379" y="19234"/>
                    <a:pt x="17379" y="19234"/>
                    <a:pt x="17379" y="19234"/>
                  </a:cubicBezTo>
                  <a:cubicBezTo>
                    <a:pt x="17379" y="19234"/>
                    <a:pt x="17379" y="19234"/>
                    <a:pt x="17379" y="19234"/>
                  </a:cubicBezTo>
                  <a:cubicBezTo>
                    <a:pt x="17379" y="19131"/>
                    <a:pt x="17379" y="19131"/>
                    <a:pt x="17379" y="19131"/>
                  </a:cubicBezTo>
                  <a:cubicBezTo>
                    <a:pt x="17429" y="19029"/>
                    <a:pt x="17429" y="19029"/>
                    <a:pt x="17429" y="19029"/>
                  </a:cubicBezTo>
                  <a:cubicBezTo>
                    <a:pt x="17429" y="18926"/>
                    <a:pt x="17429" y="18926"/>
                    <a:pt x="17429" y="18823"/>
                  </a:cubicBezTo>
                  <a:cubicBezTo>
                    <a:pt x="17429" y="18823"/>
                    <a:pt x="17379" y="18823"/>
                    <a:pt x="17379" y="18720"/>
                  </a:cubicBezTo>
                  <a:cubicBezTo>
                    <a:pt x="17379" y="18720"/>
                    <a:pt x="17379" y="18720"/>
                    <a:pt x="17379" y="18720"/>
                  </a:cubicBezTo>
                  <a:cubicBezTo>
                    <a:pt x="17330" y="18617"/>
                    <a:pt x="17330" y="18617"/>
                    <a:pt x="17330" y="18617"/>
                  </a:cubicBezTo>
                  <a:cubicBezTo>
                    <a:pt x="17330" y="18514"/>
                    <a:pt x="17330" y="18514"/>
                    <a:pt x="17330" y="18411"/>
                  </a:cubicBezTo>
                  <a:cubicBezTo>
                    <a:pt x="17330" y="18411"/>
                    <a:pt x="17330" y="18309"/>
                    <a:pt x="17280" y="18309"/>
                  </a:cubicBezTo>
                  <a:cubicBezTo>
                    <a:pt x="17280" y="18309"/>
                    <a:pt x="17280" y="18309"/>
                    <a:pt x="17280" y="18206"/>
                  </a:cubicBezTo>
                  <a:cubicBezTo>
                    <a:pt x="17280" y="18206"/>
                    <a:pt x="17280" y="18206"/>
                    <a:pt x="17280" y="18206"/>
                  </a:cubicBezTo>
                  <a:cubicBezTo>
                    <a:pt x="17280" y="18206"/>
                    <a:pt x="17230" y="18206"/>
                    <a:pt x="17230" y="18103"/>
                  </a:cubicBezTo>
                  <a:cubicBezTo>
                    <a:pt x="17230" y="18103"/>
                    <a:pt x="17230" y="18103"/>
                    <a:pt x="17230" y="18103"/>
                  </a:cubicBezTo>
                  <a:cubicBezTo>
                    <a:pt x="17230" y="18103"/>
                    <a:pt x="17230" y="18000"/>
                    <a:pt x="17230" y="18000"/>
                  </a:cubicBezTo>
                  <a:cubicBezTo>
                    <a:pt x="17230" y="18000"/>
                    <a:pt x="17230" y="17897"/>
                    <a:pt x="17230" y="17897"/>
                  </a:cubicBezTo>
                  <a:cubicBezTo>
                    <a:pt x="17230" y="17897"/>
                    <a:pt x="17230" y="17794"/>
                    <a:pt x="17230" y="17794"/>
                  </a:cubicBezTo>
                  <a:cubicBezTo>
                    <a:pt x="17230" y="17794"/>
                    <a:pt x="17280" y="17794"/>
                    <a:pt x="17280" y="17794"/>
                  </a:cubicBezTo>
                  <a:cubicBezTo>
                    <a:pt x="17280" y="17794"/>
                    <a:pt x="17280" y="17794"/>
                    <a:pt x="17330" y="17794"/>
                  </a:cubicBezTo>
                  <a:cubicBezTo>
                    <a:pt x="17330" y="17794"/>
                    <a:pt x="17330" y="17794"/>
                    <a:pt x="17330" y="17794"/>
                  </a:cubicBezTo>
                  <a:cubicBezTo>
                    <a:pt x="17379" y="17794"/>
                    <a:pt x="17379" y="17794"/>
                    <a:pt x="17379" y="17897"/>
                  </a:cubicBezTo>
                  <a:cubicBezTo>
                    <a:pt x="17429" y="17897"/>
                    <a:pt x="17429" y="17897"/>
                    <a:pt x="17479" y="17897"/>
                  </a:cubicBezTo>
                  <a:cubicBezTo>
                    <a:pt x="17479" y="17897"/>
                    <a:pt x="17479" y="17897"/>
                    <a:pt x="17479" y="17897"/>
                  </a:cubicBezTo>
                  <a:cubicBezTo>
                    <a:pt x="17479" y="17897"/>
                    <a:pt x="17479" y="17897"/>
                    <a:pt x="17528" y="17897"/>
                  </a:cubicBezTo>
                  <a:cubicBezTo>
                    <a:pt x="17528" y="17897"/>
                    <a:pt x="17528" y="17794"/>
                    <a:pt x="17528" y="17794"/>
                  </a:cubicBezTo>
                  <a:cubicBezTo>
                    <a:pt x="17528" y="17794"/>
                    <a:pt x="17479" y="17794"/>
                    <a:pt x="17479" y="17794"/>
                  </a:cubicBezTo>
                  <a:cubicBezTo>
                    <a:pt x="17479" y="17691"/>
                    <a:pt x="17479" y="17589"/>
                    <a:pt x="17479" y="17589"/>
                  </a:cubicBezTo>
                  <a:cubicBezTo>
                    <a:pt x="17479" y="17589"/>
                    <a:pt x="17479" y="17486"/>
                    <a:pt x="17479" y="17383"/>
                  </a:cubicBezTo>
                  <a:cubicBezTo>
                    <a:pt x="17479" y="17383"/>
                    <a:pt x="17479" y="17280"/>
                    <a:pt x="17479" y="17177"/>
                  </a:cubicBezTo>
                  <a:cubicBezTo>
                    <a:pt x="17479" y="17177"/>
                    <a:pt x="17479" y="17074"/>
                    <a:pt x="17479" y="17074"/>
                  </a:cubicBezTo>
                  <a:cubicBezTo>
                    <a:pt x="17479" y="17074"/>
                    <a:pt x="17479" y="16971"/>
                    <a:pt x="17479" y="16971"/>
                  </a:cubicBezTo>
                  <a:cubicBezTo>
                    <a:pt x="17479" y="16971"/>
                    <a:pt x="17479" y="16869"/>
                    <a:pt x="17479" y="16869"/>
                  </a:cubicBezTo>
                  <a:cubicBezTo>
                    <a:pt x="17479" y="16869"/>
                    <a:pt x="17429" y="16766"/>
                    <a:pt x="17429" y="16766"/>
                  </a:cubicBezTo>
                  <a:cubicBezTo>
                    <a:pt x="17429" y="16766"/>
                    <a:pt x="17429" y="16766"/>
                    <a:pt x="17379" y="16766"/>
                  </a:cubicBezTo>
                  <a:cubicBezTo>
                    <a:pt x="17379" y="16663"/>
                    <a:pt x="17379" y="16663"/>
                    <a:pt x="17379" y="16663"/>
                  </a:cubicBezTo>
                  <a:cubicBezTo>
                    <a:pt x="17379" y="16663"/>
                    <a:pt x="17429" y="16560"/>
                    <a:pt x="17429" y="16560"/>
                  </a:cubicBezTo>
                  <a:cubicBezTo>
                    <a:pt x="17429" y="16560"/>
                    <a:pt x="17429" y="16560"/>
                    <a:pt x="17429" y="16457"/>
                  </a:cubicBezTo>
                  <a:cubicBezTo>
                    <a:pt x="17429" y="16457"/>
                    <a:pt x="17429" y="16354"/>
                    <a:pt x="17429" y="16354"/>
                  </a:cubicBezTo>
                  <a:cubicBezTo>
                    <a:pt x="17429" y="16354"/>
                    <a:pt x="17429" y="16251"/>
                    <a:pt x="17429" y="16251"/>
                  </a:cubicBezTo>
                  <a:cubicBezTo>
                    <a:pt x="17379" y="16251"/>
                    <a:pt x="17379" y="16251"/>
                    <a:pt x="17379" y="16251"/>
                  </a:cubicBezTo>
                  <a:cubicBezTo>
                    <a:pt x="17379" y="16251"/>
                    <a:pt x="17379" y="16251"/>
                    <a:pt x="17379" y="16149"/>
                  </a:cubicBezTo>
                  <a:cubicBezTo>
                    <a:pt x="17379" y="16149"/>
                    <a:pt x="17379" y="16149"/>
                    <a:pt x="17379" y="16046"/>
                  </a:cubicBezTo>
                  <a:cubicBezTo>
                    <a:pt x="17379" y="16046"/>
                    <a:pt x="17379" y="16046"/>
                    <a:pt x="17330" y="15943"/>
                  </a:cubicBezTo>
                  <a:cubicBezTo>
                    <a:pt x="17330" y="15943"/>
                    <a:pt x="17330" y="16046"/>
                    <a:pt x="17330" y="16046"/>
                  </a:cubicBezTo>
                  <a:cubicBezTo>
                    <a:pt x="17280" y="16046"/>
                    <a:pt x="17280" y="16046"/>
                    <a:pt x="17230" y="16046"/>
                  </a:cubicBezTo>
                  <a:cubicBezTo>
                    <a:pt x="17230" y="16046"/>
                    <a:pt x="17230" y="16149"/>
                    <a:pt x="17181" y="16149"/>
                  </a:cubicBezTo>
                  <a:cubicBezTo>
                    <a:pt x="17181" y="16149"/>
                    <a:pt x="17181" y="16149"/>
                    <a:pt x="17181" y="16251"/>
                  </a:cubicBezTo>
                  <a:cubicBezTo>
                    <a:pt x="17181" y="16251"/>
                    <a:pt x="17131" y="16251"/>
                    <a:pt x="17131" y="16251"/>
                  </a:cubicBezTo>
                  <a:cubicBezTo>
                    <a:pt x="17131" y="16251"/>
                    <a:pt x="17131" y="16251"/>
                    <a:pt x="17081" y="16251"/>
                  </a:cubicBezTo>
                  <a:cubicBezTo>
                    <a:pt x="17081" y="16354"/>
                    <a:pt x="17081" y="16354"/>
                    <a:pt x="17081" y="16354"/>
                  </a:cubicBezTo>
                  <a:cubicBezTo>
                    <a:pt x="17081" y="16354"/>
                    <a:pt x="17032" y="16354"/>
                    <a:pt x="16982" y="16354"/>
                  </a:cubicBezTo>
                  <a:cubicBezTo>
                    <a:pt x="16982" y="16354"/>
                    <a:pt x="16932" y="16354"/>
                    <a:pt x="16932" y="16354"/>
                  </a:cubicBezTo>
                  <a:cubicBezTo>
                    <a:pt x="16932" y="16354"/>
                    <a:pt x="16883" y="16354"/>
                    <a:pt x="16883" y="16354"/>
                  </a:cubicBezTo>
                  <a:cubicBezTo>
                    <a:pt x="16883" y="16354"/>
                    <a:pt x="16833" y="16457"/>
                    <a:pt x="16833" y="16457"/>
                  </a:cubicBezTo>
                  <a:cubicBezTo>
                    <a:pt x="16783" y="16457"/>
                    <a:pt x="16783" y="16354"/>
                    <a:pt x="16783" y="16354"/>
                  </a:cubicBezTo>
                  <a:cubicBezTo>
                    <a:pt x="16734" y="16354"/>
                    <a:pt x="16734" y="16354"/>
                    <a:pt x="16734" y="16251"/>
                  </a:cubicBezTo>
                  <a:cubicBezTo>
                    <a:pt x="16734" y="16251"/>
                    <a:pt x="16734" y="16251"/>
                    <a:pt x="16734" y="16251"/>
                  </a:cubicBezTo>
                  <a:cubicBezTo>
                    <a:pt x="16734" y="16149"/>
                    <a:pt x="16734" y="16149"/>
                    <a:pt x="16734" y="16149"/>
                  </a:cubicBezTo>
                  <a:cubicBezTo>
                    <a:pt x="16734" y="16046"/>
                    <a:pt x="16684" y="16046"/>
                    <a:pt x="16684" y="16046"/>
                  </a:cubicBezTo>
                  <a:cubicBezTo>
                    <a:pt x="16684" y="16046"/>
                    <a:pt x="16684" y="16046"/>
                    <a:pt x="16634" y="16046"/>
                  </a:cubicBezTo>
                  <a:cubicBezTo>
                    <a:pt x="16634" y="16046"/>
                    <a:pt x="16634" y="15943"/>
                    <a:pt x="16634" y="15943"/>
                  </a:cubicBezTo>
                  <a:cubicBezTo>
                    <a:pt x="16634" y="15943"/>
                    <a:pt x="16634" y="15943"/>
                    <a:pt x="16634" y="15840"/>
                  </a:cubicBezTo>
                  <a:cubicBezTo>
                    <a:pt x="16634" y="15840"/>
                    <a:pt x="16585" y="15840"/>
                    <a:pt x="16585" y="15840"/>
                  </a:cubicBezTo>
                  <a:cubicBezTo>
                    <a:pt x="16585" y="15840"/>
                    <a:pt x="16535" y="15840"/>
                    <a:pt x="16486" y="15840"/>
                  </a:cubicBezTo>
                  <a:cubicBezTo>
                    <a:pt x="16486" y="15840"/>
                    <a:pt x="16436" y="15840"/>
                    <a:pt x="16436" y="15737"/>
                  </a:cubicBezTo>
                  <a:cubicBezTo>
                    <a:pt x="16436" y="15737"/>
                    <a:pt x="16436" y="15737"/>
                    <a:pt x="16436" y="15737"/>
                  </a:cubicBezTo>
                  <a:cubicBezTo>
                    <a:pt x="16386" y="15737"/>
                    <a:pt x="16386" y="15737"/>
                    <a:pt x="16386" y="15737"/>
                  </a:cubicBezTo>
                  <a:cubicBezTo>
                    <a:pt x="16386" y="15634"/>
                    <a:pt x="16337" y="15634"/>
                    <a:pt x="16337" y="15634"/>
                  </a:cubicBezTo>
                  <a:cubicBezTo>
                    <a:pt x="16337" y="15634"/>
                    <a:pt x="16337" y="15634"/>
                    <a:pt x="16287" y="15634"/>
                  </a:cubicBezTo>
                  <a:cubicBezTo>
                    <a:pt x="16287" y="15634"/>
                    <a:pt x="16237" y="15634"/>
                    <a:pt x="16237" y="15634"/>
                  </a:cubicBezTo>
                  <a:cubicBezTo>
                    <a:pt x="16237" y="15634"/>
                    <a:pt x="16188" y="15531"/>
                    <a:pt x="16188" y="15531"/>
                  </a:cubicBezTo>
                  <a:cubicBezTo>
                    <a:pt x="16188" y="15531"/>
                    <a:pt x="16138" y="15531"/>
                    <a:pt x="16138" y="15531"/>
                  </a:cubicBezTo>
                  <a:cubicBezTo>
                    <a:pt x="16138" y="15531"/>
                    <a:pt x="16088" y="15531"/>
                    <a:pt x="16088" y="15531"/>
                  </a:cubicBezTo>
                  <a:cubicBezTo>
                    <a:pt x="16088" y="15531"/>
                    <a:pt x="16039" y="15531"/>
                    <a:pt x="16039" y="15531"/>
                  </a:cubicBezTo>
                  <a:cubicBezTo>
                    <a:pt x="16039" y="15531"/>
                    <a:pt x="15989" y="15429"/>
                    <a:pt x="15989" y="15429"/>
                  </a:cubicBezTo>
                  <a:cubicBezTo>
                    <a:pt x="15989" y="15429"/>
                    <a:pt x="15939" y="15326"/>
                    <a:pt x="15939" y="15326"/>
                  </a:cubicBezTo>
                  <a:cubicBezTo>
                    <a:pt x="15939" y="15326"/>
                    <a:pt x="15939" y="15223"/>
                    <a:pt x="15939" y="15223"/>
                  </a:cubicBezTo>
                  <a:cubicBezTo>
                    <a:pt x="15939" y="15223"/>
                    <a:pt x="15939" y="15120"/>
                    <a:pt x="15890" y="15120"/>
                  </a:cubicBezTo>
                  <a:cubicBezTo>
                    <a:pt x="15890" y="15120"/>
                    <a:pt x="15890" y="15017"/>
                    <a:pt x="15840" y="15017"/>
                  </a:cubicBezTo>
                  <a:cubicBezTo>
                    <a:pt x="15840" y="15017"/>
                    <a:pt x="15840" y="14914"/>
                    <a:pt x="15840" y="14914"/>
                  </a:cubicBezTo>
                  <a:cubicBezTo>
                    <a:pt x="15840" y="14914"/>
                    <a:pt x="15790" y="14914"/>
                    <a:pt x="15790" y="14914"/>
                  </a:cubicBezTo>
                  <a:cubicBezTo>
                    <a:pt x="15790" y="14914"/>
                    <a:pt x="15790" y="14811"/>
                    <a:pt x="15790" y="14811"/>
                  </a:cubicBezTo>
                  <a:cubicBezTo>
                    <a:pt x="15790" y="14811"/>
                    <a:pt x="15741" y="14811"/>
                    <a:pt x="15741" y="14811"/>
                  </a:cubicBezTo>
                  <a:cubicBezTo>
                    <a:pt x="15741" y="14811"/>
                    <a:pt x="15741" y="14811"/>
                    <a:pt x="15741" y="14811"/>
                  </a:cubicBezTo>
                  <a:cubicBezTo>
                    <a:pt x="15691" y="14811"/>
                    <a:pt x="15691" y="14811"/>
                    <a:pt x="15691" y="14709"/>
                  </a:cubicBezTo>
                  <a:cubicBezTo>
                    <a:pt x="15691" y="14709"/>
                    <a:pt x="15691" y="14709"/>
                    <a:pt x="15691" y="14709"/>
                  </a:cubicBezTo>
                  <a:cubicBezTo>
                    <a:pt x="15641" y="14709"/>
                    <a:pt x="15641" y="14606"/>
                    <a:pt x="15641" y="14606"/>
                  </a:cubicBezTo>
                  <a:cubicBezTo>
                    <a:pt x="15641" y="14606"/>
                    <a:pt x="15641" y="14503"/>
                    <a:pt x="15592" y="14503"/>
                  </a:cubicBezTo>
                  <a:cubicBezTo>
                    <a:pt x="15592" y="14503"/>
                    <a:pt x="15592" y="14503"/>
                    <a:pt x="15592" y="14503"/>
                  </a:cubicBezTo>
                  <a:cubicBezTo>
                    <a:pt x="15592" y="14400"/>
                    <a:pt x="15592" y="14400"/>
                    <a:pt x="15592" y="14400"/>
                  </a:cubicBezTo>
                  <a:cubicBezTo>
                    <a:pt x="15542" y="14297"/>
                    <a:pt x="15592" y="14297"/>
                    <a:pt x="15542" y="14297"/>
                  </a:cubicBezTo>
                  <a:cubicBezTo>
                    <a:pt x="15542" y="14194"/>
                    <a:pt x="15542" y="14194"/>
                    <a:pt x="15542" y="14194"/>
                  </a:cubicBezTo>
                  <a:cubicBezTo>
                    <a:pt x="15492" y="14194"/>
                    <a:pt x="15492" y="14194"/>
                    <a:pt x="15492" y="14091"/>
                  </a:cubicBezTo>
                  <a:cubicBezTo>
                    <a:pt x="15492" y="14091"/>
                    <a:pt x="15443" y="14091"/>
                    <a:pt x="15443" y="14091"/>
                  </a:cubicBezTo>
                  <a:cubicBezTo>
                    <a:pt x="15443" y="14091"/>
                    <a:pt x="15443" y="13989"/>
                    <a:pt x="15443" y="13989"/>
                  </a:cubicBezTo>
                  <a:cubicBezTo>
                    <a:pt x="15443" y="13989"/>
                    <a:pt x="15443" y="13989"/>
                    <a:pt x="15393" y="13989"/>
                  </a:cubicBezTo>
                  <a:cubicBezTo>
                    <a:pt x="15393" y="13886"/>
                    <a:pt x="15393" y="13886"/>
                    <a:pt x="15393" y="13886"/>
                  </a:cubicBezTo>
                  <a:cubicBezTo>
                    <a:pt x="15343" y="13886"/>
                    <a:pt x="15343" y="13886"/>
                    <a:pt x="15343" y="13886"/>
                  </a:cubicBezTo>
                  <a:cubicBezTo>
                    <a:pt x="15343" y="13783"/>
                    <a:pt x="15343" y="13783"/>
                    <a:pt x="15343" y="13783"/>
                  </a:cubicBezTo>
                  <a:cubicBezTo>
                    <a:pt x="15343" y="13783"/>
                    <a:pt x="15343" y="13680"/>
                    <a:pt x="15343" y="13680"/>
                  </a:cubicBezTo>
                  <a:cubicBezTo>
                    <a:pt x="15343" y="13680"/>
                    <a:pt x="15294" y="13783"/>
                    <a:pt x="15294" y="13783"/>
                  </a:cubicBezTo>
                  <a:cubicBezTo>
                    <a:pt x="15294" y="13783"/>
                    <a:pt x="15294" y="13783"/>
                    <a:pt x="15294" y="13783"/>
                  </a:cubicBezTo>
                  <a:cubicBezTo>
                    <a:pt x="15294" y="13783"/>
                    <a:pt x="15244" y="13783"/>
                    <a:pt x="15244" y="13783"/>
                  </a:cubicBezTo>
                  <a:cubicBezTo>
                    <a:pt x="15244" y="13783"/>
                    <a:pt x="15244" y="13783"/>
                    <a:pt x="15244" y="13783"/>
                  </a:cubicBezTo>
                  <a:cubicBezTo>
                    <a:pt x="15244" y="13680"/>
                    <a:pt x="15194" y="13680"/>
                    <a:pt x="15194" y="13680"/>
                  </a:cubicBezTo>
                  <a:cubicBezTo>
                    <a:pt x="15194" y="13680"/>
                    <a:pt x="15194" y="13680"/>
                    <a:pt x="15145" y="13680"/>
                  </a:cubicBezTo>
                  <a:cubicBezTo>
                    <a:pt x="15145" y="13680"/>
                    <a:pt x="15145" y="13680"/>
                    <a:pt x="15145" y="13680"/>
                  </a:cubicBezTo>
                  <a:cubicBezTo>
                    <a:pt x="15145" y="13680"/>
                    <a:pt x="15095" y="13680"/>
                    <a:pt x="15095" y="13680"/>
                  </a:cubicBezTo>
                  <a:cubicBezTo>
                    <a:pt x="15095" y="13680"/>
                    <a:pt x="15046" y="13680"/>
                    <a:pt x="15046" y="13680"/>
                  </a:cubicBezTo>
                  <a:cubicBezTo>
                    <a:pt x="15046" y="13680"/>
                    <a:pt x="14996" y="13680"/>
                    <a:pt x="14996" y="13680"/>
                  </a:cubicBezTo>
                  <a:cubicBezTo>
                    <a:pt x="14996" y="13680"/>
                    <a:pt x="14996" y="13577"/>
                    <a:pt x="14946" y="13577"/>
                  </a:cubicBezTo>
                  <a:cubicBezTo>
                    <a:pt x="14946" y="13577"/>
                    <a:pt x="14897" y="13577"/>
                    <a:pt x="14897" y="13577"/>
                  </a:cubicBezTo>
                  <a:cubicBezTo>
                    <a:pt x="14847" y="13577"/>
                    <a:pt x="14797" y="13474"/>
                    <a:pt x="14797" y="13474"/>
                  </a:cubicBezTo>
                  <a:cubicBezTo>
                    <a:pt x="14748" y="13474"/>
                    <a:pt x="14748" y="13577"/>
                    <a:pt x="14698" y="13577"/>
                  </a:cubicBezTo>
                  <a:cubicBezTo>
                    <a:pt x="14698" y="13577"/>
                    <a:pt x="14698" y="13577"/>
                    <a:pt x="14698" y="13577"/>
                  </a:cubicBezTo>
                  <a:cubicBezTo>
                    <a:pt x="14648" y="13577"/>
                    <a:pt x="14648" y="13577"/>
                    <a:pt x="14599" y="13577"/>
                  </a:cubicBezTo>
                  <a:cubicBezTo>
                    <a:pt x="14599" y="13577"/>
                    <a:pt x="14599" y="13577"/>
                    <a:pt x="14599" y="13577"/>
                  </a:cubicBezTo>
                  <a:cubicBezTo>
                    <a:pt x="14599" y="13680"/>
                    <a:pt x="14549" y="13680"/>
                    <a:pt x="14549" y="13680"/>
                  </a:cubicBezTo>
                  <a:cubicBezTo>
                    <a:pt x="14549" y="13680"/>
                    <a:pt x="14499" y="13680"/>
                    <a:pt x="14499" y="13680"/>
                  </a:cubicBezTo>
                  <a:cubicBezTo>
                    <a:pt x="14499" y="13680"/>
                    <a:pt x="14450" y="13680"/>
                    <a:pt x="14450" y="13680"/>
                  </a:cubicBezTo>
                  <a:cubicBezTo>
                    <a:pt x="14450" y="13783"/>
                    <a:pt x="14450" y="13783"/>
                    <a:pt x="14450" y="13886"/>
                  </a:cubicBezTo>
                  <a:cubicBezTo>
                    <a:pt x="14450" y="13886"/>
                    <a:pt x="14450" y="13886"/>
                    <a:pt x="14400" y="13886"/>
                  </a:cubicBezTo>
                  <a:cubicBezTo>
                    <a:pt x="14400" y="13989"/>
                    <a:pt x="14400" y="13989"/>
                    <a:pt x="14400" y="13989"/>
                  </a:cubicBezTo>
                  <a:cubicBezTo>
                    <a:pt x="14400" y="13989"/>
                    <a:pt x="14400" y="14091"/>
                    <a:pt x="14400" y="14091"/>
                  </a:cubicBezTo>
                  <a:cubicBezTo>
                    <a:pt x="14400" y="14091"/>
                    <a:pt x="14450" y="14091"/>
                    <a:pt x="14450" y="14091"/>
                  </a:cubicBezTo>
                  <a:cubicBezTo>
                    <a:pt x="14450" y="14091"/>
                    <a:pt x="14450" y="14091"/>
                    <a:pt x="14450" y="14091"/>
                  </a:cubicBezTo>
                  <a:cubicBezTo>
                    <a:pt x="14499" y="14091"/>
                    <a:pt x="14499" y="14091"/>
                    <a:pt x="14549" y="14091"/>
                  </a:cubicBezTo>
                  <a:cubicBezTo>
                    <a:pt x="14549" y="14091"/>
                    <a:pt x="14549" y="14194"/>
                    <a:pt x="14549" y="14194"/>
                  </a:cubicBezTo>
                  <a:cubicBezTo>
                    <a:pt x="14549" y="14194"/>
                    <a:pt x="14499" y="14297"/>
                    <a:pt x="14549" y="14297"/>
                  </a:cubicBezTo>
                  <a:cubicBezTo>
                    <a:pt x="14549" y="14297"/>
                    <a:pt x="14549" y="14297"/>
                    <a:pt x="14549" y="14297"/>
                  </a:cubicBezTo>
                  <a:cubicBezTo>
                    <a:pt x="14549" y="14400"/>
                    <a:pt x="14549" y="14503"/>
                    <a:pt x="14549" y="14503"/>
                  </a:cubicBezTo>
                  <a:cubicBezTo>
                    <a:pt x="14549" y="14503"/>
                    <a:pt x="14549" y="14606"/>
                    <a:pt x="14549" y="14709"/>
                  </a:cubicBezTo>
                  <a:cubicBezTo>
                    <a:pt x="14549" y="14709"/>
                    <a:pt x="14549" y="14811"/>
                    <a:pt x="14549" y="14914"/>
                  </a:cubicBezTo>
                  <a:cubicBezTo>
                    <a:pt x="14499" y="15017"/>
                    <a:pt x="14499" y="15120"/>
                    <a:pt x="14499" y="15223"/>
                  </a:cubicBezTo>
                  <a:cubicBezTo>
                    <a:pt x="14499" y="15223"/>
                    <a:pt x="14499" y="15326"/>
                    <a:pt x="14499" y="15326"/>
                  </a:cubicBezTo>
                  <a:cubicBezTo>
                    <a:pt x="14549" y="15326"/>
                    <a:pt x="14549" y="15429"/>
                    <a:pt x="14549" y="15429"/>
                  </a:cubicBezTo>
                  <a:cubicBezTo>
                    <a:pt x="14549" y="15429"/>
                    <a:pt x="14599" y="15429"/>
                    <a:pt x="14599" y="15531"/>
                  </a:cubicBezTo>
                  <a:cubicBezTo>
                    <a:pt x="14599" y="15531"/>
                    <a:pt x="14599" y="15531"/>
                    <a:pt x="14549" y="15634"/>
                  </a:cubicBezTo>
                  <a:cubicBezTo>
                    <a:pt x="14549" y="15634"/>
                    <a:pt x="14549" y="15634"/>
                    <a:pt x="14499" y="15634"/>
                  </a:cubicBezTo>
                  <a:cubicBezTo>
                    <a:pt x="14499" y="15634"/>
                    <a:pt x="14499" y="15634"/>
                    <a:pt x="14499" y="15634"/>
                  </a:cubicBezTo>
                  <a:cubicBezTo>
                    <a:pt x="14499" y="15737"/>
                    <a:pt x="14499" y="15737"/>
                    <a:pt x="14450" y="15737"/>
                  </a:cubicBezTo>
                  <a:cubicBezTo>
                    <a:pt x="14450" y="15840"/>
                    <a:pt x="14499" y="15840"/>
                    <a:pt x="14450" y="15840"/>
                  </a:cubicBezTo>
                  <a:cubicBezTo>
                    <a:pt x="14450" y="15943"/>
                    <a:pt x="14450" y="15943"/>
                    <a:pt x="14450" y="15943"/>
                  </a:cubicBezTo>
                  <a:cubicBezTo>
                    <a:pt x="14450" y="15943"/>
                    <a:pt x="14450" y="15943"/>
                    <a:pt x="14450" y="15943"/>
                  </a:cubicBezTo>
                  <a:cubicBezTo>
                    <a:pt x="14400" y="15943"/>
                    <a:pt x="14400" y="15943"/>
                    <a:pt x="14400" y="15943"/>
                  </a:cubicBezTo>
                  <a:cubicBezTo>
                    <a:pt x="14400" y="15943"/>
                    <a:pt x="14400" y="15943"/>
                    <a:pt x="14350" y="15943"/>
                  </a:cubicBezTo>
                  <a:cubicBezTo>
                    <a:pt x="14350" y="15943"/>
                    <a:pt x="14350" y="15943"/>
                    <a:pt x="14350" y="15943"/>
                  </a:cubicBezTo>
                  <a:cubicBezTo>
                    <a:pt x="14301" y="15943"/>
                    <a:pt x="14301" y="15943"/>
                    <a:pt x="14301" y="15943"/>
                  </a:cubicBezTo>
                  <a:cubicBezTo>
                    <a:pt x="14251" y="15840"/>
                    <a:pt x="14251" y="15840"/>
                    <a:pt x="14251" y="15840"/>
                  </a:cubicBezTo>
                  <a:cubicBezTo>
                    <a:pt x="14251" y="15840"/>
                    <a:pt x="14251" y="15840"/>
                    <a:pt x="14251" y="15840"/>
                  </a:cubicBezTo>
                  <a:cubicBezTo>
                    <a:pt x="14201" y="15840"/>
                    <a:pt x="14201" y="15737"/>
                    <a:pt x="14201" y="15737"/>
                  </a:cubicBezTo>
                  <a:cubicBezTo>
                    <a:pt x="14201" y="15737"/>
                    <a:pt x="14152" y="15737"/>
                    <a:pt x="14152" y="15737"/>
                  </a:cubicBezTo>
                  <a:cubicBezTo>
                    <a:pt x="14152" y="15634"/>
                    <a:pt x="14152" y="15737"/>
                    <a:pt x="14102" y="15737"/>
                  </a:cubicBezTo>
                  <a:cubicBezTo>
                    <a:pt x="14102" y="15737"/>
                    <a:pt x="14102" y="15737"/>
                    <a:pt x="14102" y="15737"/>
                  </a:cubicBezTo>
                  <a:cubicBezTo>
                    <a:pt x="14102" y="15737"/>
                    <a:pt x="14052" y="15840"/>
                    <a:pt x="14052" y="15840"/>
                  </a:cubicBezTo>
                  <a:cubicBezTo>
                    <a:pt x="14052" y="15840"/>
                    <a:pt x="14003" y="15840"/>
                    <a:pt x="14003" y="15840"/>
                  </a:cubicBezTo>
                  <a:cubicBezTo>
                    <a:pt x="14003" y="15840"/>
                    <a:pt x="14003" y="15737"/>
                    <a:pt x="13953" y="15737"/>
                  </a:cubicBezTo>
                  <a:cubicBezTo>
                    <a:pt x="13953" y="15737"/>
                    <a:pt x="13953" y="15737"/>
                    <a:pt x="13903" y="15634"/>
                  </a:cubicBezTo>
                  <a:cubicBezTo>
                    <a:pt x="13903" y="15634"/>
                    <a:pt x="13903" y="15634"/>
                    <a:pt x="13903" y="15634"/>
                  </a:cubicBezTo>
                  <a:cubicBezTo>
                    <a:pt x="13903" y="15634"/>
                    <a:pt x="13903" y="15634"/>
                    <a:pt x="13854" y="15634"/>
                  </a:cubicBezTo>
                  <a:cubicBezTo>
                    <a:pt x="13854" y="15634"/>
                    <a:pt x="13854" y="15634"/>
                    <a:pt x="13854" y="15634"/>
                  </a:cubicBezTo>
                  <a:cubicBezTo>
                    <a:pt x="13804" y="15634"/>
                    <a:pt x="13804" y="15634"/>
                    <a:pt x="13754" y="15634"/>
                  </a:cubicBezTo>
                  <a:cubicBezTo>
                    <a:pt x="13754" y="15737"/>
                    <a:pt x="13705" y="15737"/>
                    <a:pt x="13705" y="15737"/>
                  </a:cubicBezTo>
                  <a:cubicBezTo>
                    <a:pt x="13705" y="15737"/>
                    <a:pt x="13705" y="15840"/>
                    <a:pt x="13705" y="15840"/>
                  </a:cubicBezTo>
                  <a:cubicBezTo>
                    <a:pt x="13705" y="15840"/>
                    <a:pt x="13705" y="15943"/>
                    <a:pt x="13705" y="15943"/>
                  </a:cubicBezTo>
                  <a:cubicBezTo>
                    <a:pt x="13705" y="15943"/>
                    <a:pt x="13705" y="15943"/>
                    <a:pt x="13705" y="16046"/>
                  </a:cubicBezTo>
                  <a:cubicBezTo>
                    <a:pt x="13705" y="16046"/>
                    <a:pt x="13655" y="16046"/>
                    <a:pt x="13655" y="16046"/>
                  </a:cubicBezTo>
                  <a:cubicBezTo>
                    <a:pt x="13655" y="16046"/>
                    <a:pt x="13606" y="15943"/>
                    <a:pt x="13606" y="16046"/>
                  </a:cubicBezTo>
                  <a:cubicBezTo>
                    <a:pt x="13606" y="16046"/>
                    <a:pt x="13606" y="16046"/>
                    <a:pt x="13556" y="16046"/>
                  </a:cubicBezTo>
                  <a:cubicBezTo>
                    <a:pt x="13556" y="16046"/>
                    <a:pt x="13556" y="16149"/>
                    <a:pt x="13556" y="16149"/>
                  </a:cubicBezTo>
                  <a:cubicBezTo>
                    <a:pt x="13506" y="16149"/>
                    <a:pt x="13506" y="16149"/>
                    <a:pt x="13506" y="16149"/>
                  </a:cubicBezTo>
                  <a:cubicBezTo>
                    <a:pt x="13457" y="16149"/>
                    <a:pt x="13457" y="16149"/>
                    <a:pt x="13457" y="16149"/>
                  </a:cubicBezTo>
                  <a:cubicBezTo>
                    <a:pt x="13407" y="16149"/>
                    <a:pt x="13407" y="16149"/>
                    <a:pt x="13407" y="16251"/>
                  </a:cubicBezTo>
                  <a:cubicBezTo>
                    <a:pt x="13407" y="16251"/>
                    <a:pt x="13407" y="16251"/>
                    <a:pt x="13357" y="16251"/>
                  </a:cubicBezTo>
                  <a:cubicBezTo>
                    <a:pt x="13357" y="16251"/>
                    <a:pt x="13308" y="16354"/>
                    <a:pt x="13308" y="16354"/>
                  </a:cubicBezTo>
                  <a:cubicBezTo>
                    <a:pt x="13308" y="16354"/>
                    <a:pt x="13258" y="16354"/>
                    <a:pt x="13208" y="16354"/>
                  </a:cubicBezTo>
                  <a:cubicBezTo>
                    <a:pt x="13208" y="16354"/>
                    <a:pt x="13159" y="16354"/>
                    <a:pt x="13159" y="16251"/>
                  </a:cubicBezTo>
                  <a:cubicBezTo>
                    <a:pt x="13159" y="16251"/>
                    <a:pt x="13109" y="16251"/>
                    <a:pt x="13109" y="16251"/>
                  </a:cubicBezTo>
                  <a:cubicBezTo>
                    <a:pt x="13059" y="16251"/>
                    <a:pt x="13059" y="16251"/>
                    <a:pt x="13059" y="16251"/>
                  </a:cubicBezTo>
                  <a:cubicBezTo>
                    <a:pt x="13059" y="16251"/>
                    <a:pt x="13010" y="16251"/>
                    <a:pt x="13010" y="16251"/>
                  </a:cubicBezTo>
                  <a:cubicBezTo>
                    <a:pt x="13010" y="16251"/>
                    <a:pt x="12960" y="16251"/>
                    <a:pt x="12960" y="16251"/>
                  </a:cubicBezTo>
                  <a:cubicBezTo>
                    <a:pt x="12910" y="16251"/>
                    <a:pt x="12910" y="16149"/>
                    <a:pt x="12910" y="16149"/>
                  </a:cubicBezTo>
                  <a:cubicBezTo>
                    <a:pt x="12910" y="16149"/>
                    <a:pt x="12861" y="16149"/>
                    <a:pt x="12861" y="16149"/>
                  </a:cubicBezTo>
                  <a:cubicBezTo>
                    <a:pt x="12861" y="16149"/>
                    <a:pt x="12811" y="16046"/>
                    <a:pt x="12811" y="16046"/>
                  </a:cubicBezTo>
                  <a:cubicBezTo>
                    <a:pt x="12811" y="16046"/>
                    <a:pt x="12811" y="16046"/>
                    <a:pt x="12811" y="16046"/>
                  </a:cubicBezTo>
                  <a:cubicBezTo>
                    <a:pt x="12761" y="16046"/>
                    <a:pt x="12761" y="16046"/>
                    <a:pt x="12761" y="15943"/>
                  </a:cubicBezTo>
                  <a:cubicBezTo>
                    <a:pt x="12761" y="15943"/>
                    <a:pt x="12712" y="15943"/>
                    <a:pt x="12712" y="15943"/>
                  </a:cubicBezTo>
                  <a:cubicBezTo>
                    <a:pt x="12712" y="15943"/>
                    <a:pt x="12712" y="15943"/>
                    <a:pt x="12712" y="15840"/>
                  </a:cubicBezTo>
                  <a:cubicBezTo>
                    <a:pt x="12662" y="15840"/>
                    <a:pt x="12662" y="15840"/>
                    <a:pt x="12662" y="15840"/>
                  </a:cubicBezTo>
                  <a:cubicBezTo>
                    <a:pt x="12612" y="15840"/>
                    <a:pt x="12563" y="15840"/>
                    <a:pt x="12563" y="15840"/>
                  </a:cubicBezTo>
                  <a:cubicBezTo>
                    <a:pt x="12563" y="15840"/>
                    <a:pt x="12513" y="15840"/>
                    <a:pt x="12513" y="15840"/>
                  </a:cubicBezTo>
                  <a:cubicBezTo>
                    <a:pt x="12513" y="15840"/>
                    <a:pt x="12463" y="15737"/>
                    <a:pt x="12463" y="15737"/>
                  </a:cubicBezTo>
                  <a:cubicBezTo>
                    <a:pt x="12463" y="15737"/>
                    <a:pt x="12414" y="15840"/>
                    <a:pt x="12364" y="15840"/>
                  </a:cubicBezTo>
                  <a:cubicBezTo>
                    <a:pt x="12364" y="15840"/>
                    <a:pt x="12364" y="15840"/>
                    <a:pt x="12364" y="15840"/>
                  </a:cubicBezTo>
                  <a:cubicBezTo>
                    <a:pt x="12314" y="15840"/>
                    <a:pt x="12265" y="15840"/>
                    <a:pt x="12265" y="15840"/>
                  </a:cubicBezTo>
                  <a:cubicBezTo>
                    <a:pt x="12265" y="15840"/>
                    <a:pt x="12265" y="15840"/>
                    <a:pt x="12215" y="15840"/>
                  </a:cubicBezTo>
                  <a:cubicBezTo>
                    <a:pt x="12215" y="15943"/>
                    <a:pt x="12215" y="15943"/>
                    <a:pt x="12215" y="15943"/>
                  </a:cubicBezTo>
                  <a:cubicBezTo>
                    <a:pt x="12215" y="15943"/>
                    <a:pt x="12166" y="15943"/>
                    <a:pt x="12166" y="15943"/>
                  </a:cubicBezTo>
                  <a:cubicBezTo>
                    <a:pt x="12116" y="15943"/>
                    <a:pt x="12116" y="15943"/>
                    <a:pt x="12116" y="15943"/>
                  </a:cubicBezTo>
                  <a:cubicBezTo>
                    <a:pt x="12066" y="15943"/>
                    <a:pt x="12017" y="15943"/>
                    <a:pt x="12017" y="15943"/>
                  </a:cubicBezTo>
                  <a:cubicBezTo>
                    <a:pt x="12017" y="15840"/>
                    <a:pt x="11967" y="15943"/>
                    <a:pt x="11967" y="15943"/>
                  </a:cubicBezTo>
                  <a:cubicBezTo>
                    <a:pt x="11917" y="15840"/>
                    <a:pt x="11917" y="15840"/>
                    <a:pt x="11917" y="15840"/>
                  </a:cubicBezTo>
                  <a:cubicBezTo>
                    <a:pt x="11868" y="15840"/>
                    <a:pt x="11868" y="15737"/>
                    <a:pt x="11818" y="15737"/>
                  </a:cubicBezTo>
                  <a:cubicBezTo>
                    <a:pt x="11818" y="15737"/>
                    <a:pt x="11818" y="15634"/>
                    <a:pt x="11818" y="15634"/>
                  </a:cubicBezTo>
                  <a:cubicBezTo>
                    <a:pt x="11768" y="15634"/>
                    <a:pt x="11768" y="15531"/>
                    <a:pt x="11768" y="15531"/>
                  </a:cubicBezTo>
                  <a:cubicBezTo>
                    <a:pt x="11768" y="15531"/>
                    <a:pt x="11768" y="15429"/>
                    <a:pt x="11768" y="15429"/>
                  </a:cubicBezTo>
                  <a:cubicBezTo>
                    <a:pt x="11768" y="15429"/>
                    <a:pt x="11719" y="15326"/>
                    <a:pt x="11719" y="15326"/>
                  </a:cubicBezTo>
                  <a:cubicBezTo>
                    <a:pt x="11719" y="15326"/>
                    <a:pt x="11719" y="15326"/>
                    <a:pt x="11669" y="15326"/>
                  </a:cubicBezTo>
                  <a:cubicBezTo>
                    <a:pt x="11669" y="15326"/>
                    <a:pt x="11619" y="15326"/>
                    <a:pt x="11619" y="15326"/>
                  </a:cubicBezTo>
                  <a:cubicBezTo>
                    <a:pt x="11570" y="15326"/>
                    <a:pt x="11520" y="15223"/>
                    <a:pt x="11520" y="15223"/>
                  </a:cubicBezTo>
                  <a:cubicBezTo>
                    <a:pt x="11520" y="15223"/>
                    <a:pt x="11520" y="15223"/>
                    <a:pt x="11470" y="15223"/>
                  </a:cubicBezTo>
                  <a:cubicBezTo>
                    <a:pt x="11470" y="15223"/>
                    <a:pt x="11421" y="15223"/>
                    <a:pt x="11421" y="15223"/>
                  </a:cubicBezTo>
                  <a:cubicBezTo>
                    <a:pt x="11371" y="15223"/>
                    <a:pt x="11371" y="15223"/>
                    <a:pt x="11371" y="15223"/>
                  </a:cubicBezTo>
                  <a:cubicBezTo>
                    <a:pt x="11321" y="15223"/>
                    <a:pt x="11321" y="15223"/>
                    <a:pt x="11272" y="15120"/>
                  </a:cubicBezTo>
                  <a:cubicBezTo>
                    <a:pt x="11272" y="15120"/>
                    <a:pt x="11272" y="15120"/>
                    <a:pt x="11222" y="15120"/>
                  </a:cubicBezTo>
                  <a:cubicBezTo>
                    <a:pt x="11222" y="15120"/>
                    <a:pt x="11222" y="15017"/>
                    <a:pt x="11172" y="15017"/>
                  </a:cubicBezTo>
                  <a:cubicBezTo>
                    <a:pt x="11172" y="15120"/>
                    <a:pt x="11172" y="15120"/>
                    <a:pt x="11172" y="15120"/>
                  </a:cubicBezTo>
                  <a:cubicBezTo>
                    <a:pt x="11172" y="15120"/>
                    <a:pt x="11172" y="15223"/>
                    <a:pt x="11172" y="15223"/>
                  </a:cubicBezTo>
                  <a:cubicBezTo>
                    <a:pt x="11172" y="15223"/>
                    <a:pt x="11123" y="15223"/>
                    <a:pt x="11123" y="15223"/>
                  </a:cubicBezTo>
                  <a:cubicBezTo>
                    <a:pt x="11123" y="15326"/>
                    <a:pt x="11123" y="15326"/>
                    <a:pt x="11123" y="15326"/>
                  </a:cubicBezTo>
                  <a:cubicBezTo>
                    <a:pt x="11123" y="15326"/>
                    <a:pt x="11123" y="15429"/>
                    <a:pt x="11123" y="15429"/>
                  </a:cubicBezTo>
                  <a:cubicBezTo>
                    <a:pt x="11123" y="15429"/>
                    <a:pt x="11123" y="15429"/>
                    <a:pt x="11123" y="15429"/>
                  </a:cubicBezTo>
                  <a:cubicBezTo>
                    <a:pt x="11073" y="15429"/>
                    <a:pt x="11073" y="15531"/>
                    <a:pt x="11073" y="15531"/>
                  </a:cubicBezTo>
                  <a:cubicBezTo>
                    <a:pt x="11073" y="15531"/>
                    <a:pt x="11073" y="15531"/>
                    <a:pt x="11073" y="15531"/>
                  </a:cubicBezTo>
                  <a:cubicBezTo>
                    <a:pt x="11073" y="15531"/>
                    <a:pt x="11123" y="15531"/>
                    <a:pt x="11123" y="15531"/>
                  </a:cubicBezTo>
                  <a:cubicBezTo>
                    <a:pt x="11123" y="15634"/>
                    <a:pt x="11123" y="15634"/>
                    <a:pt x="11123" y="15634"/>
                  </a:cubicBezTo>
                  <a:cubicBezTo>
                    <a:pt x="11123" y="15737"/>
                    <a:pt x="11123" y="15737"/>
                    <a:pt x="11123" y="15737"/>
                  </a:cubicBezTo>
                  <a:cubicBezTo>
                    <a:pt x="11172" y="15737"/>
                    <a:pt x="11172" y="15840"/>
                    <a:pt x="11172" y="15840"/>
                  </a:cubicBezTo>
                  <a:cubicBezTo>
                    <a:pt x="11172" y="15840"/>
                    <a:pt x="11222" y="15840"/>
                    <a:pt x="11222" y="15840"/>
                  </a:cubicBezTo>
                  <a:cubicBezTo>
                    <a:pt x="11222" y="15943"/>
                    <a:pt x="11222" y="15943"/>
                    <a:pt x="11222" y="15943"/>
                  </a:cubicBezTo>
                  <a:cubicBezTo>
                    <a:pt x="11222" y="15943"/>
                    <a:pt x="11222" y="15943"/>
                    <a:pt x="11222" y="16046"/>
                  </a:cubicBezTo>
                  <a:cubicBezTo>
                    <a:pt x="11222" y="16046"/>
                    <a:pt x="11222" y="16046"/>
                    <a:pt x="11222" y="16046"/>
                  </a:cubicBezTo>
                  <a:cubicBezTo>
                    <a:pt x="11222" y="16046"/>
                    <a:pt x="11222" y="16149"/>
                    <a:pt x="11222" y="16149"/>
                  </a:cubicBezTo>
                  <a:cubicBezTo>
                    <a:pt x="11222" y="16149"/>
                    <a:pt x="11222" y="16251"/>
                    <a:pt x="11222" y="16251"/>
                  </a:cubicBezTo>
                  <a:cubicBezTo>
                    <a:pt x="11172" y="16251"/>
                    <a:pt x="11172" y="16251"/>
                    <a:pt x="11172" y="16251"/>
                  </a:cubicBezTo>
                  <a:cubicBezTo>
                    <a:pt x="11172" y="16251"/>
                    <a:pt x="11123" y="16251"/>
                    <a:pt x="11123" y="16354"/>
                  </a:cubicBezTo>
                  <a:cubicBezTo>
                    <a:pt x="11123" y="16354"/>
                    <a:pt x="11073" y="16354"/>
                    <a:pt x="11073" y="16354"/>
                  </a:cubicBezTo>
                  <a:cubicBezTo>
                    <a:pt x="11073" y="16354"/>
                    <a:pt x="11023" y="16251"/>
                    <a:pt x="11023" y="16251"/>
                  </a:cubicBezTo>
                  <a:cubicBezTo>
                    <a:pt x="11023" y="16251"/>
                    <a:pt x="10974" y="16251"/>
                    <a:pt x="10974" y="16251"/>
                  </a:cubicBezTo>
                  <a:cubicBezTo>
                    <a:pt x="10974" y="16251"/>
                    <a:pt x="10924" y="16251"/>
                    <a:pt x="10924" y="16251"/>
                  </a:cubicBezTo>
                  <a:cubicBezTo>
                    <a:pt x="10924" y="16251"/>
                    <a:pt x="10874" y="16354"/>
                    <a:pt x="10874" y="16354"/>
                  </a:cubicBezTo>
                  <a:cubicBezTo>
                    <a:pt x="10874" y="16354"/>
                    <a:pt x="10874" y="16354"/>
                    <a:pt x="10825" y="16354"/>
                  </a:cubicBezTo>
                  <a:cubicBezTo>
                    <a:pt x="10825" y="16354"/>
                    <a:pt x="10775" y="16354"/>
                    <a:pt x="10775" y="16354"/>
                  </a:cubicBezTo>
                  <a:cubicBezTo>
                    <a:pt x="10726" y="16354"/>
                    <a:pt x="10726" y="16251"/>
                    <a:pt x="10726" y="16251"/>
                  </a:cubicBezTo>
                  <a:cubicBezTo>
                    <a:pt x="10676" y="16251"/>
                    <a:pt x="10626" y="16149"/>
                    <a:pt x="10626" y="16149"/>
                  </a:cubicBezTo>
                  <a:cubicBezTo>
                    <a:pt x="10626" y="16149"/>
                    <a:pt x="10626" y="16149"/>
                    <a:pt x="10626" y="16046"/>
                  </a:cubicBezTo>
                  <a:cubicBezTo>
                    <a:pt x="10577" y="16046"/>
                    <a:pt x="10577" y="15943"/>
                    <a:pt x="10577" y="15943"/>
                  </a:cubicBezTo>
                  <a:cubicBezTo>
                    <a:pt x="10577" y="15943"/>
                    <a:pt x="10527" y="15943"/>
                    <a:pt x="10527" y="15943"/>
                  </a:cubicBezTo>
                  <a:cubicBezTo>
                    <a:pt x="10477" y="15943"/>
                    <a:pt x="10477" y="15943"/>
                    <a:pt x="10477" y="15943"/>
                  </a:cubicBezTo>
                  <a:cubicBezTo>
                    <a:pt x="10477" y="15943"/>
                    <a:pt x="10428" y="15943"/>
                    <a:pt x="10428" y="15943"/>
                  </a:cubicBezTo>
                  <a:cubicBezTo>
                    <a:pt x="10378" y="15943"/>
                    <a:pt x="10378" y="15943"/>
                    <a:pt x="10378" y="15943"/>
                  </a:cubicBezTo>
                  <a:cubicBezTo>
                    <a:pt x="10378" y="15943"/>
                    <a:pt x="10378" y="15943"/>
                    <a:pt x="10328" y="15943"/>
                  </a:cubicBezTo>
                  <a:cubicBezTo>
                    <a:pt x="10328" y="15840"/>
                    <a:pt x="10328" y="15840"/>
                    <a:pt x="10328" y="15840"/>
                  </a:cubicBezTo>
                  <a:cubicBezTo>
                    <a:pt x="10328" y="15840"/>
                    <a:pt x="10279" y="15840"/>
                    <a:pt x="10279" y="15840"/>
                  </a:cubicBezTo>
                  <a:cubicBezTo>
                    <a:pt x="10279" y="15840"/>
                    <a:pt x="10279" y="15943"/>
                    <a:pt x="10279" y="15943"/>
                  </a:cubicBezTo>
                  <a:cubicBezTo>
                    <a:pt x="10279" y="15943"/>
                    <a:pt x="10229" y="15943"/>
                    <a:pt x="10229" y="15943"/>
                  </a:cubicBezTo>
                  <a:cubicBezTo>
                    <a:pt x="10229" y="15943"/>
                    <a:pt x="10179" y="15943"/>
                    <a:pt x="10179" y="15943"/>
                  </a:cubicBezTo>
                  <a:cubicBezTo>
                    <a:pt x="10179" y="15943"/>
                    <a:pt x="10130" y="15943"/>
                    <a:pt x="10130" y="15943"/>
                  </a:cubicBezTo>
                  <a:cubicBezTo>
                    <a:pt x="10130" y="15943"/>
                    <a:pt x="10130" y="16046"/>
                    <a:pt x="10130" y="16046"/>
                  </a:cubicBezTo>
                  <a:cubicBezTo>
                    <a:pt x="10080" y="16046"/>
                    <a:pt x="10080" y="16046"/>
                    <a:pt x="10030" y="16046"/>
                  </a:cubicBezTo>
                  <a:cubicBezTo>
                    <a:pt x="10030" y="16046"/>
                    <a:pt x="10030" y="16149"/>
                    <a:pt x="10030" y="16149"/>
                  </a:cubicBezTo>
                  <a:cubicBezTo>
                    <a:pt x="10030" y="16149"/>
                    <a:pt x="9981" y="16149"/>
                    <a:pt x="9981" y="16149"/>
                  </a:cubicBezTo>
                  <a:cubicBezTo>
                    <a:pt x="9981" y="16251"/>
                    <a:pt x="10030" y="16354"/>
                    <a:pt x="9981" y="16354"/>
                  </a:cubicBezTo>
                  <a:cubicBezTo>
                    <a:pt x="9981" y="16354"/>
                    <a:pt x="9981" y="16354"/>
                    <a:pt x="9981" y="16354"/>
                  </a:cubicBezTo>
                  <a:cubicBezTo>
                    <a:pt x="9931" y="16354"/>
                    <a:pt x="9931" y="16251"/>
                    <a:pt x="9931" y="16251"/>
                  </a:cubicBezTo>
                  <a:cubicBezTo>
                    <a:pt x="9931" y="16251"/>
                    <a:pt x="9931" y="16251"/>
                    <a:pt x="9881" y="16251"/>
                  </a:cubicBezTo>
                  <a:cubicBezTo>
                    <a:pt x="9881" y="16251"/>
                    <a:pt x="9881" y="16354"/>
                    <a:pt x="9881" y="16354"/>
                  </a:cubicBezTo>
                  <a:cubicBezTo>
                    <a:pt x="9881" y="16354"/>
                    <a:pt x="9881" y="16457"/>
                    <a:pt x="9931" y="16457"/>
                  </a:cubicBezTo>
                  <a:cubicBezTo>
                    <a:pt x="9931" y="16457"/>
                    <a:pt x="9931" y="16560"/>
                    <a:pt x="9881" y="16560"/>
                  </a:cubicBezTo>
                  <a:cubicBezTo>
                    <a:pt x="9881" y="16560"/>
                    <a:pt x="9881" y="16560"/>
                    <a:pt x="9881" y="16560"/>
                  </a:cubicBezTo>
                  <a:cubicBezTo>
                    <a:pt x="9832" y="16560"/>
                    <a:pt x="9832" y="16560"/>
                    <a:pt x="9832" y="16560"/>
                  </a:cubicBezTo>
                  <a:cubicBezTo>
                    <a:pt x="9832" y="16560"/>
                    <a:pt x="9782" y="16663"/>
                    <a:pt x="9782" y="16663"/>
                  </a:cubicBezTo>
                  <a:cubicBezTo>
                    <a:pt x="9782" y="16663"/>
                    <a:pt x="9782" y="16663"/>
                    <a:pt x="9782" y="16663"/>
                  </a:cubicBezTo>
                  <a:cubicBezTo>
                    <a:pt x="9732" y="16663"/>
                    <a:pt x="9732" y="16663"/>
                    <a:pt x="9683" y="16663"/>
                  </a:cubicBezTo>
                  <a:cubicBezTo>
                    <a:pt x="9683" y="16663"/>
                    <a:pt x="9683" y="16663"/>
                    <a:pt x="9683" y="16663"/>
                  </a:cubicBezTo>
                  <a:cubicBezTo>
                    <a:pt x="9683" y="16766"/>
                    <a:pt x="9683" y="16766"/>
                    <a:pt x="9683" y="16766"/>
                  </a:cubicBezTo>
                  <a:cubicBezTo>
                    <a:pt x="9633" y="16766"/>
                    <a:pt x="9633" y="16869"/>
                    <a:pt x="9633" y="16869"/>
                  </a:cubicBezTo>
                  <a:cubicBezTo>
                    <a:pt x="9633" y="16869"/>
                    <a:pt x="9633" y="16869"/>
                    <a:pt x="9633" y="16869"/>
                  </a:cubicBezTo>
                  <a:cubicBezTo>
                    <a:pt x="9633" y="16869"/>
                    <a:pt x="9583" y="16869"/>
                    <a:pt x="9583" y="16869"/>
                  </a:cubicBezTo>
                  <a:cubicBezTo>
                    <a:pt x="9583" y="16869"/>
                    <a:pt x="9534" y="16869"/>
                    <a:pt x="9534" y="16869"/>
                  </a:cubicBezTo>
                  <a:cubicBezTo>
                    <a:pt x="9534" y="16869"/>
                    <a:pt x="9484" y="16869"/>
                    <a:pt x="9484" y="16869"/>
                  </a:cubicBezTo>
                  <a:cubicBezTo>
                    <a:pt x="9484" y="16869"/>
                    <a:pt x="9484" y="16869"/>
                    <a:pt x="9434" y="16869"/>
                  </a:cubicBezTo>
                  <a:cubicBezTo>
                    <a:pt x="9434" y="16766"/>
                    <a:pt x="9434" y="16766"/>
                    <a:pt x="9434" y="16766"/>
                  </a:cubicBezTo>
                  <a:cubicBezTo>
                    <a:pt x="9434" y="16766"/>
                    <a:pt x="9434" y="16663"/>
                    <a:pt x="9434" y="16663"/>
                  </a:cubicBezTo>
                  <a:cubicBezTo>
                    <a:pt x="9385" y="16663"/>
                    <a:pt x="9385" y="16663"/>
                    <a:pt x="9385" y="16663"/>
                  </a:cubicBezTo>
                  <a:cubicBezTo>
                    <a:pt x="9385" y="16663"/>
                    <a:pt x="9335" y="16663"/>
                    <a:pt x="9335" y="16663"/>
                  </a:cubicBezTo>
                  <a:cubicBezTo>
                    <a:pt x="9335" y="16663"/>
                    <a:pt x="9335" y="16766"/>
                    <a:pt x="9286" y="16766"/>
                  </a:cubicBezTo>
                  <a:cubicBezTo>
                    <a:pt x="9286" y="16766"/>
                    <a:pt x="9236" y="16766"/>
                    <a:pt x="9236" y="16766"/>
                  </a:cubicBezTo>
                  <a:cubicBezTo>
                    <a:pt x="9236" y="16766"/>
                    <a:pt x="9186" y="16663"/>
                    <a:pt x="9186" y="16663"/>
                  </a:cubicBezTo>
                  <a:cubicBezTo>
                    <a:pt x="9137" y="16663"/>
                    <a:pt x="9137" y="16560"/>
                    <a:pt x="9087" y="16457"/>
                  </a:cubicBezTo>
                  <a:cubicBezTo>
                    <a:pt x="9087" y="16457"/>
                    <a:pt x="9087" y="16457"/>
                    <a:pt x="9037" y="16354"/>
                  </a:cubicBezTo>
                  <a:cubicBezTo>
                    <a:pt x="9037" y="16354"/>
                    <a:pt x="8988" y="16354"/>
                    <a:pt x="8988" y="16354"/>
                  </a:cubicBezTo>
                  <a:cubicBezTo>
                    <a:pt x="8938" y="16251"/>
                    <a:pt x="8938" y="16149"/>
                    <a:pt x="8938" y="16149"/>
                  </a:cubicBezTo>
                  <a:cubicBezTo>
                    <a:pt x="8888" y="16046"/>
                    <a:pt x="8888" y="16046"/>
                    <a:pt x="8839" y="16046"/>
                  </a:cubicBezTo>
                  <a:cubicBezTo>
                    <a:pt x="8839" y="16046"/>
                    <a:pt x="8839" y="15943"/>
                    <a:pt x="8789" y="15943"/>
                  </a:cubicBezTo>
                  <a:cubicBezTo>
                    <a:pt x="8789" y="15943"/>
                    <a:pt x="8739" y="15943"/>
                    <a:pt x="8739" y="15943"/>
                  </a:cubicBezTo>
                  <a:cubicBezTo>
                    <a:pt x="8739" y="15943"/>
                    <a:pt x="8739" y="16046"/>
                    <a:pt x="8690" y="16046"/>
                  </a:cubicBezTo>
                  <a:cubicBezTo>
                    <a:pt x="8690" y="16046"/>
                    <a:pt x="8640" y="16046"/>
                    <a:pt x="8640" y="16046"/>
                  </a:cubicBezTo>
                  <a:cubicBezTo>
                    <a:pt x="8640" y="16149"/>
                    <a:pt x="8590" y="16149"/>
                    <a:pt x="8541" y="16149"/>
                  </a:cubicBezTo>
                  <a:cubicBezTo>
                    <a:pt x="8541" y="16149"/>
                    <a:pt x="8491" y="16149"/>
                    <a:pt x="8491" y="16046"/>
                  </a:cubicBezTo>
                  <a:cubicBezTo>
                    <a:pt x="8441" y="16046"/>
                    <a:pt x="8441" y="16046"/>
                    <a:pt x="8441" y="15943"/>
                  </a:cubicBezTo>
                  <a:cubicBezTo>
                    <a:pt x="8441" y="15943"/>
                    <a:pt x="8392" y="15943"/>
                    <a:pt x="8392" y="15840"/>
                  </a:cubicBezTo>
                  <a:cubicBezTo>
                    <a:pt x="8392" y="15840"/>
                    <a:pt x="8342" y="15840"/>
                    <a:pt x="8342" y="15840"/>
                  </a:cubicBezTo>
                  <a:cubicBezTo>
                    <a:pt x="8342" y="15840"/>
                    <a:pt x="8342" y="15840"/>
                    <a:pt x="8292" y="15840"/>
                  </a:cubicBezTo>
                  <a:cubicBezTo>
                    <a:pt x="8292" y="15840"/>
                    <a:pt x="8342" y="15943"/>
                    <a:pt x="8292" y="16046"/>
                  </a:cubicBezTo>
                  <a:cubicBezTo>
                    <a:pt x="8292" y="16046"/>
                    <a:pt x="8292" y="16046"/>
                    <a:pt x="8292" y="16046"/>
                  </a:cubicBezTo>
                  <a:cubicBezTo>
                    <a:pt x="8292" y="16046"/>
                    <a:pt x="8292" y="16149"/>
                    <a:pt x="8243" y="16046"/>
                  </a:cubicBezTo>
                  <a:cubicBezTo>
                    <a:pt x="8243" y="16046"/>
                    <a:pt x="8243" y="16046"/>
                    <a:pt x="8243" y="16046"/>
                  </a:cubicBezTo>
                  <a:cubicBezTo>
                    <a:pt x="8243" y="16046"/>
                    <a:pt x="8193" y="15943"/>
                    <a:pt x="8193" y="15943"/>
                  </a:cubicBezTo>
                  <a:cubicBezTo>
                    <a:pt x="8193" y="15943"/>
                    <a:pt x="8143" y="15840"/>
                    <a:pt x="8143" y="15840"/>
                  </a:cubicBezTo>
                  <a:cubicBezTo>
                    <a:pt x="8143" y="15737"/>
                    <a:pt x="8094" y="15634"/>
                    <a:pt x="8044" y="15531"/>
                  </a:cubicBezTo>
                  <a:cubicBezTo>
                    <a:pt x="8044" y="15429"/>
                    <a:pt x="7945" y="15326"/>
                    <a:pt x="7945" y="15223"/>
                  </a:cubicBezTo>
                  <a:cubicBezTo>
                    <a:pt x="7895" y="15120"/>
                    <a:pt x="7846" y="15017"/>
                    <a:pt x="7846" y="15017"/>
                  </a:cubicBezTo>
                  <a:cubicBezTo>
                    <a:pt x="7796" y="14914"/>
                    <a:pt x="7796" y="14811"/>
                    <a:pt x="7746" y="14811"/>
                  </a:cubicBezTo>
                  <a:cubicBezTo>
                    <a:pt x="7746" y="14709"/>
                    <a:pt x="7697" y="14709"/>
                    <a:pt x="7697" y="14709"/>
                  </a:cubicBezTo>
                  <a:cubicBezTo>
                    <a:pt x="7647" y="14709"/>
                    <a:pt x="7647" y="14606"/>
                    <a:pt x="7647" y="14606"/>
                  </a:cubicBezTo>
                  <a:cubicBezTo>
                    <a:pt x="7597" y="14606"/>
                    <a:pt x="7597" y="14606"/>
                    <a:pt x="7548" y="14606"/>
                  </a:cubicBezTo>
                  <a:cubicBezTo>
                    <a:pt x="7548" y="14606"/>
                    <a:pt x="7548" y="14503"/>
                    <a:pt x="7548" y="14503"/>
                  </a:cubicBezTo>
                  <a:cubicBezTo>
                    <a:pt x="7548" y="14503"/>
                    <a:pt x="7548" y="14400"/>
                    <a:pt x="7548" y="14400"/>
                  </a:cubicBezTo>
                  <a:cubicBezTo>
                    <a:pt x="7548" y="14400"/>
                    <a:pt x="7548" y="14297"/>
                    <a:pt x="7548" y="14297"/>
                  </a:cubicBezTo>
                  <a:cubicBezTo>
                    <a:pt x="7548" y="14297"/>
                    <a:pt x="7548" y="14297"/>
                    <a:pt x="7548" y="14194"/>
                  </a:cubicBezTo>
                  <a:cubicBezTo>
                    <a:pt x="7548" y="14194"/>
                    <a:pt x="7548" y="14194"/>
                    <a:pt x="7498" y="14194"/>
                  </a:cubicBezTo>
                  <a:cubicBezTo>
                    <a:pt x="7498" y="14194"/>
                    <a:pt x="7498" y="14194"/>
                    <a:pt x="7498" y="14194"/>
                  </a:cubicBezTo>
                  <a:cubicBezTo>
                    <a:pt x="7448" y="14194"/>
                    <a:pt x="7448" y="14297"/>
                    <a:pt x="7448" y="14297"/>
                  </a:cubicBezTo>
                  <a:cubicBezTo>
                    <a:pt x="7448" y="14297"/>
                    <a:pt x="7399" y="14297"/>
                    <a:pt x="7399" y="14297"/>
                  </a:cubicBezTo>
                  <a:cubicBezTo>
                    <a:pt x="7399" y="14400"/>
                    <a:pt x="7349" y="14400"/>
                    <a:pt x="7349" y="14400"/>
                  </a:cubicBezTo>
                  <a:cubicBezTo>
                    <a:pt x="7349" y="14400"/>
                    <a:pt x="7349" y="14400"/>
                    <a:pt x="7349" y="14400"/>
                  </a:cubicBezTo>
                  <a:cubicBezTo>
                    <a:pt x="7349" y="14400"/>
                    <a:pt x="7349" y="14503"/>
                    <a:pt x="7299" y="14503"/>
                  </a:cubicBezTo>
                  <a:cubicBezTo>
                    <a:pt x="7299" y="14503"/>
                    <a:pt x="7299" y="14503"/>
                    <a:pt x="7299" y="14503"/>
                  </a:cubicBezTo>
                  <a:cubicBezTo>
                    <a:pt x="7250" y="14503"/>
                    <a:pt x="7250" y="14503"/>
                    <a:pt x="7250" y="14503"/>
                  </a:cubicBezTo>
                  <a:cubicBezTo>
                    <a:pt x="7250" y="14606"/>
                    <a:pt x="7250" y="14606"/>
                    <a:pt x="7250" y="14606"/>
                  </a:cubicBezTo>
                  <a:cubicBezTo>
                    <a:pt x="7250" y="14606"/>
                    <a:pt x="7250" y="14709"/>
                    <a:pt x="7250" y="14709"/>
                  </a:cubicBezTo>
                  <a:cubicBezTo>
                    <a:pt x="7250" y="14709"/>
                    <a:pt x="7250" y="14709"/>
                    <a:pt x="7200" y="14811"/>
                  </a:cubicBezTo>
                  <a:cubicBezTo>
                    <a:pt x="7200" y="14811"/>
                    <a:pt x="7200" y="14709"/>
                    <a:pt x="7200" y="14709"/>
                  </a:cubicBezTo>
                  <a:cubicBezTo>
                    <a:pt x="7150" y="14709"/>
                    <a:pt x="7150" y="14709"/>
                    <a:pt x="7150" y="14709"/>
                  </a:cubicBezTo>
                  <a:cubicBezTo>
                    <a:pt x="7150" y="14709"/>
                    <a:pt x="7101" y="14709"/>
                    <a:pt x="7101" y="14709"/>
                  </a:cubicBezTo>
                  <a:cubicBezTo>
                    <a:pt x="7101" y="14709"/>
                    <a:pt x="7051" y="14709"/>
                    <a:pt x="7051" y="14709"/>
                  </a:cubicBezTo>
                  <a:cubicBezTo>
                    <a:pt x="7051" y="14709"/>
                    <a:pt x="7051" y="14709"/>
                    <a:pt x="7051" y="14709"/>
                  </a:cubicBezTo>
                  <a:cubicBezTo>
                    <a:pt x="7051" y="14709"/>
                    <a:pt x="7001" y="14606"/>
                    <a:pt x="7001" y="14606"/>
                  </a:cubicBezTo>
                  <a:cubicBezTo>
                    <a:pt x="7051" y="14606"/>
                    <a:pt x="7051" y="14606"/>
                    <a:pt x="7051" y="14606"/>
                  </a:cubicBezTo>
                  <a:cubicBezTo>
                    <a:pt x="7051" y="14606"/>
                    <a:pt x="7051" y="14503"/>
                    <a:pt x="7051" y="14503"/>
                  </a:cubicBezTo>
                  <a:cubicBezTo>
                    <a:pt x="7101" y="14503"/>
                    <a:pt x="7101" y="14503"/>
                    <a:pt x="7051" y="14400"/>
                  </a:cubicBezTo>
                  <a:cubicBezTo>
                    <a:pt x="7051" y="14400"/>
                    <a:pt x="7051" y="14400"/>
                    <a:pt x="7051" y="14400"/>
                  </a:cubicBezTo>
                  <a:cubicBezTo>
                    <a:pt x="7051" y="14400"/>
                    <a:pt x="7001" y="14503"/>
                    <a:pt x="7001" y="14503"/>
                  </a:cubicBezTo>
                  <a:cubicBezTo>
                    <a:pt x="7001" y="14503"/>
                    <a:pt x="7001" y="14503"/>
                    <a:pt x="6952" y="14503"/>
                  </a:cubicBezTo>
                  <a:cubicBezTo>
                    <a:pt x="6952" y="14503"/>
                    <a:pt x="6952" y="14400"/>
                    <a:pt x="6952" y="14400"/>
                  </a:cubicBezTo>
                  <a:cubicBezTo>
                    <a:pt x="6902" y="14400"/>
                    <a:pt x="6902" y="14503"/>
                    <a:pt x="6902" y="14503"/>
                  </a:cubicBezTo>
                  <a:cubicBezTo>
                    <a:pt x="6902" y="14503"/>
                    <a:pt x="6902" y="14503"/>
                    <a:pt x="6902" y="14503"/>
                  </a:cubicBezTo>
                  <a:cubicBezTo>
                    <a:pt x="6902" y="14503"/>
                    <a:pt x="6852" y="14400"/>
                    <a:pt x="6852" y="14400"/>
                  </a:cubicBezTo>
                  <a:cubicBezTo>
                    <a:pt x="6852" y="14400"/>
                    <a:pt x="6852" y="14400"/>
                    <a:pt x="6803" y="14400"/>
                  </a:cubicBezTo>
                  <a:cubicBezTo>
                    <a:pt x="6803" y="14400"/>
                    <a:pt x="6753" y="14400"/>
                    <a:pt x="6753" y="14400"/>
                  </a:cubicBezTo>
                  <a:cubicBezTo>
                    <a:pt x="6753" y="14400"/>
                    <a:pt x="6703" y="14400"/>
                    <a:pt x="6703" y="14400"/>
                  </a:cubicBezTo>
                  <a:cubicBezTo>
                    <a:pt x="6703" y="14400"/>
                    <a:pt x="6703" y="14400"/>
                    <a:pt x="6654" y="14400"/>
                  </a:cubicBezTo>
                  <a:cubicBezTo>
                    <a:pt x="6654" y="14400"/>
                    <a:pt x="6654" y="14400"/>
                    <a:pt x="6654" y="14297"/>
                  </a:cubicBezTo>
                  <a:cubicBezTo>
                    <a:pt x="6654" y="14297"/>
                    <a:pt x="6654" y="14297"/>
                    <a:pt x="6654" y="14194"/>
                  </a:cubicBezTo>
                  <a:cubicBezTo>
                    <a:pt x="6654" y="14194"/>
                    <a:pt x="6654" y="14194"/>
                    <a:pt x="6654" y="14194"/>
                  </a:cubicBezTo>
                  <a:cubicBezTo>
                    <a:pt x="6654" y="14194"/>
                    <a:pt x="6654" y="14194"/>
                    <a:pt x="6654" y="14091"/>
                  </a:cubicBezTo>
                  <a:cubicBezTo>
                    <a:pt x="6654" y="14091"/>
                    <a:pt x="6654" y="14091"/>
                    <a:pt x="6604" y="14091"/>
                  </a:cubicBezTo>
                  <a:cubicBezTo>
                    <a:pt x="6604" y="14091"/>
                    <a:pt x="6604" y="14091"/>
                    <a:pt x="6604" y="14091"/>
                  </a:cubicBezTo>
                  <a:cubicBezTo>
                    <a:pt x="6604" y="13989"/>
                    <a:pt x="6604" y="13989"/>
                    <a:pt x="6604" y="13989"/>
                  </a:cubicBezTo>
                  <a:cubicBezTo>
                    <a:pt x="6604" y="13989"/>
                    <a:pt x="6604" y="13886"/>
                    <a:pt x="6604" y="13886"/>
                  </a:cubicBezTo>
                  <a:cubicBezTo>
                    <a:pt x="6554" y="13886"/>
                    <a:pt x="6554" y="13783"/>
                    <a:pt x="6554" y="13783"/>
                  </a:cubicBezTo>
                  <a:cubicBezTo>
                    <a:pt x="6554" y="13783"/>
                    <a:pt x="6505" y="13783"/>
                    <a:pt x="6505" y="13783"/>
                  </a:cubicBezTo>
                  <a:cubicBezTo>
                    <a:pt x="6505" y="13783"/>
                    <a:pt x="6505" y="13783"/>
                    <a:pt x="6505" y="13886"/>
                  </a:cubicBezTo>
                  <a:cubicBezTo>
                    <a:pt x="6505" y="13886"/>
                    <a:pt x="6455" y="13886"/>
                    <a:pt x="6455" y="13886"/>
                  </a:cubicBezTo>
                  <a:cubicBezTo>
                    <a:pt x="6455" y="13886"/>
                    <a:pt x="6455" y="13886"/>
                    <a:pt x="6455" y="13783"/>
                  </a:cubicBezTo>
                  <a:cubicBezTo>
                    <a:pt x="6406" y="13783"/>
                    <a:pt x="6406" y="13783"/>
                    <a:pt x="6406" y="13783"/>
                  </a:cubicBezTo>
                  <a:cubicBezTo>
                    <a:pt x="6356" y="13783"/>
                    <a:pt x="6356" y="13783"/>
                    <a:pt x="6356" y="13783"/>
                  </a:cubicBezTo>
                  <a:cubicBezTo>
                    <a:pt x="6356" y="13783"/>
                    <a:pt x="6356" y="13783"/>
                    <a:pt x="6306" y="13783"/>
                  </a:cubicBezTo>
                  <a:cubicBezTo>
                    <a:pt x="6306" y="13783"/>
                    <a:pt x="6306" y="13783"/>
                    <a:pt x="6306" y="13783"/>
                  </a:cubicBezTo>
                  <a:cubicBezTo>
                    <a:pt x="6306" y="13680"/>
                    <a:pt x="6257" y="13680"/>
                    <a:pt x="6257" y="13783"/>
                  </a:cubicBezTo>
                  <a:cubicBezTo>
                    <a:pt x="6257" y="13783"/>
                    <a:pt x="6257" y="13783"/>
                    <a:pt x="6257" y="13783"/>
                  </a:cubicBezTo>
                  <a:cubicBezTo>
                    <a:pt x="6257" y="13783"/>
                    <a:pt x="6257" y="13783"/>
                    <a:pt x="6257" y="13783"/>
                  </a:cubicBezTo>
                  <a:cubicBezTo>
                    <a:pt x="6257" y="13886"/>
                    <a:pt x="6257" y="13886"/>
                    <a:pt x="6257" y="13886"/>
                  </a:cubicBezTo>
                  <a:cubicBezTo>
                    <a:pt x="6257" y="13886"/>
                    <a:pt x="6207" y="13886"/>
                    <a:pt x="6207" y="13886"/>
                  </a:cubicBezTo>
                  <a:cubicBezTo>
                    <a:pt x="6207" y="13886"/>
                    <a:pt x="6207" y="13989"/>
                    <a:pt x="6157" y="13989"/>
                  </a:cubicBezTo>
                  <a:cubicBezTo>
                    <a:pt x="6157" y="13989"/>
                    <a:pt x="6157" y="14091"/>
                    <a:pt x="6157" y="14091"/>
                  </a:cubicBezTo>
                  <a:cubicBezTo>
                    <a:pt x="6157" y="14091"/>
                    <a:pt x="6157" y="14091"/>
                    <a:pt x="6108" y="14091"/>
                  </a:cubicBezTo>
                  <a:cubicBezTo>
                    <a:pt x="6108" y="14091"/>
                    <a:pt x="6058" y="14194"/>
                    <a:pt x="6058" y="14194"/>
                  </a:cubicBezTo>
                  <a:cubicBezTo>
                    <a:pt x="6008" y="14194"/>
                    <a:pt x="5959" y="14194"/>
                    <a:pt x="5909" y="14194"/>
                  </a:cubicBezTo>
                  <a:cubicBezTo>
                    <a:pt x="5909" y="14297"/>
                    <a:pt x="5909" y="14297"/>
                    <a:pt x="5859" y="14297"/>
                  </a:cubicBezTo>
                  <a:cubicBezTo>
                    <a:pt x="5859" y="14297"/>
                    <a:pt x="5810" y="14194"/>
                    <a:pt x="5810" y="14297"/>
                  </a:cubicBezTo>
                  <a:cubicBezTo>
                    <a:pt x="5810" y="14297"/>
                    <a:pt x="5760" y="14297"/>
                    <a:pt x="5760" y="14297"/>
                  </a:cubicBezTo>
                  <a:cubicBezTo>
                    <a:pt x="5760" y="14297"/>
                    <a:pt x="5760" y="14297"/>
                    <a:pt x="5760" y="14400"/>
                  </a:cubicBezTo>
                  <a:cubicBezTo>
                    <a:pt x="5710" y="14400"/>
                    <a:pt x="5710" y="14400"/>
                    <a:pt x="5710" y="14400"/>
                  </a:cubicBezTo>
                  <a:cubicBezTo>
                    <a:pt x="5710" y="14503"/>
                    <a:pt x="5710" y="14400"/>
                    <a:pt x="5661" y="14400"/>
                  </a:cubicBezTo>
                  <a:cubicBezTo>
                    <a:pt x="5661" y="14400"/>
                    <a:pt x="5661" y="14503"/>
                    <a:pt x="5611" y="14503"/>
                  </a:cubicBezTo>
                  <a:cubicBezTo>
                    <a:pt x="5611" y="14503"/>
                    <a:pt x="5611" y="14503"/>
                    <a:pt x="5561" y="14503"/>
                  </a:cubicBezTo>
                  <a:cubicBezTo>
                    <a:pt x="5561" y="14503"/>
                    <a:pt x="5512" y="14503"/>
                    <a:pt x="5512" y="14503"/>
                  </a:cubicBezTo>
                  <a:cubicBezTo>
                    <a:pt x="5512" y="14503"/>
                    <a:pt x="5462" y="14503"/>
                    <a:pt x="5462" y="14503"/>
                  </a:cubicBezTo>
                  <a:cubicBezTo>
                    <a:pt x="5462" y="14606"/>
                    <a:pt x="5412" y="14606"/>
                    <a:pt x="5412" y="14606"/>
                  </a:cubicBezTo>
                  <a:cubicBezTo>
                    <a:pt x="5412" y="14606"/>
                    <a:pt x="5363" y="14606"/>
                    <a:pt x="5363" y="14709"/>
                  </a:cubicBezTo>
                  <a:cubicBezTo>
                    <a:pt x="5363" y="14709"/>
                    <a:pt x="5363" y="14709"/>
                    <a:pt x="5363" y="14709"/>
                  </a:cubicBezTo>
                  <a:cubicBezTo>
                    <a:pt x="5363" y="14709"/>
                    <a:pt x="5313" y="14709"/>
                    <a:pt x="5313" y="14709"/>
                  </a:cubicBezTo>
                  <a:cubicBezTo>
                    <a:pt x="5313" y="14709"/>
                    <a:pt x="5313" y="14709"/>
                    <a:pt x="5313" y="14709"/>
                  </a:cubicBezTo>
                  <a:cubicBezTo>
                    <a:pt x="5263" y="14606"/>
                    <a:pt x="5263" y="14606"/>
                    <a:pt x="5263" y="14606"/>
                  </a:cubicBezTo>
                  <a:cubicBezTo>
                    <a:pt x="5214" y="14606"/>
                    <a:pt x="5214" y="14606"/>
                    <a:pt x="5214" y="14606"/>
                  </a:cubicBezTo>
                  <a:cubicBezTo>
                    <a:pt x="5164" y="14606"/>
                    <a:pt x="5164" y="14606"/>
                    <a:pt x="5114" y="14606"/>
                  </a:cubicBezTo>
                  <a:cubicBezTo>
                    <a:pt x="5114" y="14606"/>
                    <a:pt x="5114" y="14709"/>
                    <a:pt x="5114" y="14709"/>
                  </a:cubicBezTo>
                  <a:cubicBezTo>
                    <a:pt x="5114" y="14709"/>
                    <a:pt x="5114" y="14811"/>
                    <a:pt x="5114" y="14811"/>
                  </a:cubicBezTo>
                  <a:cubicBezTo>
                    <a:pt x="5114" y="14811"/>
                    <a:pt x="5065" y="14811"/>
                    <a:pt x="5065" y="14811"/>
                  </a:cubicBezTo>
                  <a:cubicBezTo>
                    <a:pt x="5065" y="14811"/>
                    <a:pt x="5065" y="14914"/>
                    <a:pt x="5065" y="14914"/>
                  </a:cubicBezTo>
                  <a:cubicBezTo>
                    <a:pt x="5065" y="14914"/>
                    <a:pt x="5114" y="14914"/>
                    <a:pt x="5114" y="14914"/>
                  </a:cubicBezTo>
                  <a:cubicBezTo>
                    <a:pt x="5114" y="14914"/>
                    <a:pt x="5114" y="14914"/>
                    <a:pt x="5164" y="14914"/>
                  </a:cubicBezTo>
                  <a:cubicBezTo>
                    <a:pt x="5164" y="14914"/>
                    <a:pt x="5164" y="14914"/>
                    <a:pt x="5164" y="14914"/>
                  </a:cubicBezTo>
                  <a:cubicBezTo>
                    <a:pt x="5214" y="14914"/>
                    <a:pt x="5214" y="14914"/>
                    <a:pt x="5214" y="14914"/>
                  </a:cubicBezTo>
                  <a:cubicBezTo>
                    <a:pt x="5164" y="15017"/>
                    <a:pt x="5164" y="15017"/>
                    <a:pt x="5164" y="15017"/>
                  </a:cubicBezTo>
                  <a:cubicBezTo>
                    <a:pt x="5164" y="15017"/>
                    <a:pt x="5164" y="15017"/>
                    <a:pt x="5164" y="15017"/>
                  </a:cubicBezTo>
                  <a:cubicBezTo>
                    <a:pt x="5114" y="15017"/>
                    <a:pt x="5164" y="15120"/>
                    <a:pt x="5164" y="15120"/>
                  </a:cubicBezTo>
                  <a:cubicBezTo>
                    <a:pt x="5164" y="15120"/>
                    <a:pt x="5164" y="15120"/>
                    <a:pt x="5214" y="15120"/>
                  </a:cubicBezTo>
                  <a:cubicBezTo>
                    <a:pt x="5214" y="15120"/>
                    <a:pt x="5214" y="15120"/>
                    <a:pt x="5214" y="15120"/>
                  </a:cubicBezTo>
                  <a:cubicBezTo>
                    <a:pt x="5263" y="15120"/>
                    <a:pt x="5263" y="15120"/>
                    <a:pt x="5263" y="15120"/>
                  </a:cubicBezTo>
                  <a:cubicBezTo>
                    <a:pt x="5263" y="15120"/>
                    <a:pt x="5263" y="15120"/>
                    <a:pt x="5263" y="15223"/>
                  </a:cubicBezTo>
                  <a:cubicBezTo>
                    <a:pt x="5263" y="15223"/>
                    <a:pt x="5263" y="15223"/>
                    <a:pt x="5263" y="15223"/>
                  </a:cubicBezTo>
                  <a:cubicBezTo>
                    <a:pt x="5263" y="15223"/>
                    <a:pt x="5214" y="15223"/>
                    <a:pt x="5214" y="15223"/>
                  </a:cubicBezTo>
                  <a:cubicBezTo>
                    <a:pt x="5214" y="15223"/>
                    <a:pt x="5164" y="15223"/>
                    <a:pt x="5164" y="15223"/>
                  </a:cubicBezTo>
                  <a:cubicBezTo>
                    <a:pt x="5164" y="15326"/>
                    <a:pt x="5114" y="15326"/>
                    <a:pt x="5114" y="15326"/>
                  </a:cubicBezTo>
                  <a:cubicBezTo>
                    <a:pt x="5114" y="15326"/>
                    <a:pt x="5114" y="15429"/>
                    <a:pt x="5114" y="15429"/>
                  </a:cubicBezTo>
                  <a:cubicBezTo>
                    <a:pt x="5114" y="15429"/>
                    <a:pt x="5114" y="15531"/>
                    <a:pt x="5114" y="15531"/>
                  </a:cubicBezTo>
                  <a:cubicBezTo>
                    <a:pt x="5114" y="15531"/>
                    <a:pt x="5114" y="15634"/>
                    <a:pt x="5114" y="15634"/>
                  </a:cubicBezTo>
                  <a:cubicBezTo>
                    <a:pt x="5114" y="15634"/>
                    <a:pt x="5114" y="15634"/>
                    <a:pt x="5114" y="15737"/>
                  </a:cubicBezTo>
                  <a:cubicBezTo>
                    <a:pt x="5114" y="15737"/>
                    <a:pt x="5065" y="15737"/>
                    <a:pt x="5065" y="15737"/>
                  </a:cubicBezTo>
                  <a:cubicBezTo>
                    <a:pt x="5065" y="15737"/>
                    <a:pt x="5015" y="15737"/>
                    <a:pt x="5015" y="15737"/>
                  </a:cubicBezTo>
                  <a:cubicBezTo>
                    <a:pt x="5015" y="15737"/>
                    <a:pt x="5015" y="15840"/>
                    <a:pt x="5015" y="15840"/>
                  </a:cubicBezTo>
                  <a:cubicBezTo>
                    <a:pt x="5015" y="15840"/>
                    <a:pt x="5015" y="15840"/>
                    <a:pt x="5065" y="15840"/>
                  </a:cubicBezTo>
                  <a:cubicBezTo>
                    <a:pt x="5065" y="15840"/>
                    <a:pt x="5065" y="15840"/>
                    <a:pt x="5065" y="15840"/>
                  </a:cubicBezTo>
                  <a:cubicBezTo>
                    <a:pt x="5114" y="15840"/>
                    <a:pt x="5114" y="15943"/>
                    <a:pt x="5164" y="15943"/>
                  </a:cubicBezTo>
                  <a:cubicBezTo>
                    <a:pt x="5164" y="15943"/>
                    <a:pt x="5164" y="16046"/>
                    <a:pt x="5164" y="16046"/>
                  </a:cubicBezTo>
                  <a:cubicBezTo>
                    <a:pt x="5164" y="16046"/>
                    <a:pt x="5164" y="16046"/>
                    <a:pt x="5164" y="16046"/>
                  </a:cubicBezTo>
                  <a:cubicBezTo>
                    <a:pt x="5214" y="16046"/>
                    <a:pt x="5214" y="16046"/>
                    <a:pt x="5263" y="16046"/>
                  </a:cubicBezTo>
                  <a:cubicBezTo>
                    <a:pt x="5263" y="16046"/>
                    <a:pt x="5263" y="16149"/>
                    <a:pt x="5263" y="16149"/>
                  </a:cubicBezTo>
                  <a:cubicBezTo>
                    <a:pt x="5263" y="16149"/>
                    <a:pt x="5263" y="16251"/>
                    <a:pt x="5263" y="16251"/>
                  </a:cubicBezTo>
                  <a:cubicBezTo>
                    <a:pt x="5263" y="16354"/>
                    <a:pt x="5214" y="16354"/>
                    <a:pt x="5214" y="16354"/>
                  </a:cubicBezTo>
                  <a:cubicBezTo>
                    <a:pt x="5214" y="16457"/>
                    <a:pt x="5164" y="16457"/>
                    <a:pt x="5164" y="16457"/>
                  </a:cubicBezTo>
                  <a:cubicBezTo>
                    <a:pt x="5164" y="16457"/>
                    <a:pt x="5114" y="16457"/>
                    <a:pt x="5114" y="16457"/>
                  </a:cubicBezTo>
                  <a:cubicBezTo>
                    <a:pt x="5114" y="16457"/>
                    <a:pt x="5065" y="16457"/>
                    <a:pt x="5065" y="16354"/>
                  </a:cubicBezTo>
                  <a:cubicBezTo>
                    <a:pt x="5065" y="16354"/>
                    <a:pt x="5065" y="16354"/>
                    <a:pt x="5065" y="16354"/>
                  </a:cubicBezTo>
                  <a:cubicBezTo>
                    <a:pt x="5065" y="16354"/>
                    <a:pt x="5015" y="16354"/>
                    <a:pt x="5015" y="16354"/>
                  </a:cubicBezTo>
                  <a:cubicBezTo>
                    <a:pt x="5015" y="16354"/>
                    <a:pt x="5015" y="16457"/>
                    <a:pt x="5015" y="16457"/>
                  </a:cubicBezTo>
                  <a:cubicBezTo>
                    <a:pt x="5015" y="16457"/>
                    <a:pt x="5015" y="16457"/>
                    <a:pt x="5015" y="16457"/>
                  </a:cubicBezTo>
                  <a:cubicBezTo>
                    <a:pt x="5015" y="16560"/>
                    <a:pt x="5015" y="16560"/>
                    <a:pt x="5015" y="16560"/>
                  </a:cubicBezTo>
                  <a:cubicBezTo>
                    <a:pt x="5015" y="16560"/>
                    <a:pt x="4966" y="16560"/>
                    <a:pt x="4966" y="16560"/>
                  </a:cubicBezTo>
                  <a:cubicBezTo>
                    <a:pt x="4966" y="16560"/>
                    <a:pt x="4966" y="16457"/>
                    <a:pt x="4966" y="16457"/>
                  </a:cubicBezTo>
                  <a:cubicBezTo>
                    <a:pt x="4966" y="16457"/>
                    <a:pt x="4966" y="16457"/>
                    <a:pt x="4916" y="16457"/>
                  </a:cubicBezTo>
                  <a:cubicBezTo>
                    <a:pt x="4916" y="16457"/>
                    <a:pt x="4916" y="16457"/>
                    <a:pt x="4866" y="16457"/>
                  </a:cubicBezTo>
                  <a:cubicBezTo>
                    <a:pt x="4866" y="16457"/>
                    <a:pt x="4866" y="16457"/>
                    <a:pt x="4866" y="16457"/>
                  </a:cubicBezTo>
                  <a:cubicBezTo>
                    <a:pt x="4817" y="16457"/>
                    <a:pt x="4817" y="16354"/>
                    <a:pt x="4817" y="16354"/>
                  </a:cubicBezTo>
                  <a:cubicBezTo>
                    <a:pt x="4817" y="16354"/>
                    <a:pt x="4767" y="16251"/>
                    <a:pt x="4767" y="16251"/>
                  </a:cubicBezTo>
                  <a:cubicBezTo>
                    <a:pt x="4767" y="16251"/>
                    <a:pt x="4717" y="16251"/>
                    <a:pt x="4717" y="16251"/>
                  </a:cubicBezTo>
                  <a:cubicBezTo>
                    <a:pt x="4717" y="16251"/>
                    <a:pt x="4717" y="16251"/>
                    <a:pt x="4668" y="16251"/>
                  </a:cubicBezTo>
                  <a:cubicBezTo>
                    <a:pt x="4668" y="16251"/>
                    <a:pt x="4668" y="16354"/>
                    <a:pt x="4668" y="16354"/>
                  </a:cubicBezTo>
                  <a:cubicBezTo>
                    <a:pt x="4668" y="16354"/>
                    <a:pt x="4668" y="16354"/>
                    <a:pt x="4668" y="16354"/>
                  </a:cubicBezTo>
                  <a:cubicBezTo>
                    <a:pt x="4668" y="16457"/>
                    <a:pt x="4618" y="16457"/>
                    <a:pt x="4618" y="16354"/>
                  </a:cubicBezTo>
                  <a:cubicBezTo>
                    <a:pt x="4618" y="16354"/>
                    <a:pt x="4618" y="16354"/>
                    <a:pt x="4618" y="16354"/>
                  </a:cubicBezTo>
                  <a:cubicBezTo>
                    <a:pt x="4618" y="16354"/>
                    <a:pt x="4568" y="16251"/>
                    <a:pt x="4568" y="16251"/>
                  </a:cubicBezTo>
                  <a:cubicBezTo>
                    <a:pt x="4568" y="16251"/>
                    <a:pt x="4519" y="16251"/>
                    <a:pt x="4519" y="16251"/>
                  </a:cubicBezTo>
                  <a:cubicBezTo>
                    <a:pt x="4519" y="16251"/>
                    <a:pt x="4469" y="16354"/>
                    <a:pt x="4469" y="16354"/>
                  </a:cubicBezTo>
                  <a:cubicBezTo>
                    <a:pt x="4469" y="16354"/>
                    <a:pt x="4469" y="16354"/>
                    <a:pt x="4469" y="16354"/>
                  </a:cubicBezTo>
                  <a:cubicBezTo>
                    <a:pt x="4419" y="16354"/>
                    <a:pt x="4419" y="16457"/>
                    <a:pt x="4419" y="16457"/>
                  </a:cubicBezTo>
                  <a:cubicBezTo>
                    <a:pt x="4419" y="16457"/>
                    <a:pt x="4419" y="16457"/>
                    <a:pt x="4419" y="16560"/>
                  </a:cubicBezTo>
                  <a:cubicBezTo>
                    <a:pt x="4419" y="16560"/>
                    <a:pt x="4370" y="16560"/>
                    <a:pt x="4370" y="16560"/>
                  </a:cubicBezTo>
                  <a:cubicBezTo>
                    <a:pt x="4370" y="16560"/>
                    <a:pt x="4370" y="16560"/>
                    <a:pt x="4320" y="16560"/>
                  </a:cubicBezTo>
                  <a:cubicBezTo>
                    <a:pt x="4320" y="16560"/>
                    <a:pt x="4320" y="16560"/>
                    <a:pt x="4270" y="16560"/>
                  </a:cubicBezTo>
                  <a:cubicBezTo>
                    <a:pt x="4270" y="16560"/>
                    <a:pt x="4270" y="16457"/>
                    <a:pt x="4270" y="16457"/>
                  </a:cubicBezTo>
                  <a:cubicBezTo>
                    <a:pt x="4270" y="16457"/>
                    <a:pt x="4270" y="16354"/>
                    <a:pt x="4270" y="16354"/>
                  </a:cubicBezTo>
                  <a:cubicBezTo>
                    <a:pt x="4221" y="16354"/>
                    <a:pt x="4221" y="16354"/>
                    <a:pt x="4221" y="16354"/>
                  </a:cubicBezTo>
                  <a:cubicBezTo>
                    <a:pt x="4221" y="16354"/>
                    <a:pt x="4221" y="16354"/>
                    <a:pt x="4221" y="16354"/>
                  </a:cubicBezTo>
                  <a:cubicBezTo>
                    <a:pt x="4221" y="16354"/>
                    <a:pt x="4221" y="16354"/>
                    <a:pt x="4171" y="16457"/>
                  </a:cubicBezTo>
                  <a:cubicBezTo>
                    <a:pt x="4171" y="16457"/>
                    <a:pt x="4171" y="16457"/>
                    <a:pt x="4171" y="16560"/>
                  </a:cubicBezTo>
                  <a:cubicBezTo>
                    <a:pt x="4171" y="16560"/>
                    <a:pt x="4221" y="16560"/>
                    <a:pt x="4171" y="16560"/>
                  </a:cubicBezTo>
                  <a:cubicBezTo>
                    <a:pt x="4171" y="16560"/>
                    <a:pt x="4171" y="16560"/>
                    <a:pt x="4171" y="16560"/>
                  </a:cubicBezTo>
                  <a:cubicBezTo>
                    <a:pt x="4171" y="16560"/>
                    <a:pt x="4171" y="16560"/>
                    <a:pt x="4121" y="16560"/>
                  </a:cubicBezTo>
                  <a:cubicBezTo>
                    <a:pt x="4121" y="16560"/>
                    <a:pt x="4171" y="16560"/>
                    <a:pt x="4121" y="16457"/>
                  </a:cubicBezTo>
                  <a:cubicBezTo>
                    <a:pt x="4121" y="16457"/>
                    <a:pt x="4121" y="16457"/>
                    <a:pt x="4121" y="16457"/>
                  </a:cubicBezTo>
                  <a:cubicBezTo>
                    <a:pt x="4121" y="16354"/>
                    <a:pt x="4072" y="16354"/>
                    <a:pt x="4072" y="16354"/>
                  </a:cubicBezTo>
                  <a:cubicBezTo>
                    <a:pt x="4072" y="16354"/>
                    <a:pt x="4072" y="16251"/>
                    <a:pt x="4072" y="16251"/>
                  </a:cubicBezTo>
                  <a:cubicBezTo>
                    <a:pt x="4022" y="16251"/>
                    <a:pt x="4022" y="16251"/>
                    <a:pt x="4022" y="16251"/>
                  </a:cubicBezTo>
                  <a:cubicBezTo>
                    <a:pt x="3972" y="16251"/>
                    <a:pt x="3972" y="16149"/>
                    <a:pt x="3972" y="16149"/>
                  </a:cubicBezTo>
                  <a:cubicBezTo>
                    <a:pt x="3972" y="16149"/>
                    <a:pt x="3923" y="16046"/>
                    <a:pt x="3923" y="16046"/>
                  </a:cubicBezTo>
                  <a:cubicBezTo>
                    <a:pt x="3923" y="16046"/>
                    <a:pt x="3873" y="16046"/>
                    <a:pt x="3873" y="16046"/>
                  </a:cubicBezTo>
                  <a:cubicBezTo>
                    <a:pt x="3873" y="16046"/>
                    <a:pt x="3873" y="16046"/>
                    <a:pt x="3823" y="16046"/>
                  </a:cubicBezTo>
                  <a:cubicBezTo>
                    <a:pt x="3823" y="16046"/>
                    <a:pt x="3823" y="16046"/>
                    <a:pt x="3823" y="16046"/>
                  </a:cubicBezTo>
                  <a:cubicBezTo>
                    <a:pt x="3823" y="15943"/>
                    <a:pt x="3823" y="15943"/>
                    <a:pt x="3774" y="15943"/>
                  </a:cubicBezTo>
                  <a:cubicBezTo>
                    <a:pt x="3774" y="15943"/>
                    <a:pt x="3774" y="16046"/>
                    <a:pt x="3774" y="16046"/>
                  </a:cubicBezTo>
                  <a:cubicBezTo>
                    <a:pt x="3724" y="16046"/>
                    <a:pt x="3724" y="16046"/>
                    <a:pt x="3724" y="16046"/>
                  </a:cubicBezTo>
                  <a:cubicBezTo>
                    <a:pt x="3724" y="16046"/>
                    <a:pt x="3674" y="16046"/>
                    <a:pt x="3674" y="16046"/>
                  </a:cubicBezTo>
                  <a:cubicBezTo>
                    <a:pt x="3674" y="16046"/>
                    <a:pt x="3674" y="16046"/>
                    <a:pt x="3674" y="16046"/>
                  </a:cubicBezTo>
                  <a:cubicBezTo>
                    <a:pt x="3625" y="16046"/>
                    <a:pt x="3625" y="16046"/>
                    <a:pt x="3625" y="16046"/>
                  </a:cubicBezTo>
                  <a:cubicBezTo>
                    <a:pt x="3625" y="15943"/>
                    <a:pt x="3575" y="15943"/>
                    <a:pt x="3575" y="16046"/>
                  </a:cubicBezTo>
                  <a:cubicBezTo>
                    <a:pt x="3575" y="16046"/>
                    <a:pt x="3526" y="16046"/>
                    <a:pt x="3526" y="16046"/>
                  </a:cubicBezTo>
                  <a:cubicBezTo>
                    <a:pt x="3526" y="16149"/>
                    <a:pt x="3526" y="16149"/>
                    <a:pt x="3526" y="16149"/>
                  </a:cubicBezTo>
                  <a:cubicBezTo>
                    <a:pt x="3476" y="16149"/>
                    <a:pt x="3476" y="16251"/>
                    <a:pt x="3476" y="16251"/>
                  </a:cubicBezTo>
                  <a:cubicBezTo>
                    <a:pt x="3426" y="16251"/>
                    <a:pt x="3426" y="16251"/>
                    <a:pt x="3377" y="16251"/>
                  </a:cubicBezTo>
                  <a:cubicBezTo>
                    <a:pt x="3377" y="16251"/>
                    <a:pt x="3377" y="16354"/>
                    <a:pt x="3377" y="16354"/>
                  </a:cubicBezTo>
                  <a:cubicBezTo>
                    <a:pt x="3377" y="16354"/>
                    <a:pt x="3377" y="16354"/>
                    <a:pt x="3377" y="16457"/>
                  </a:cubicBezTo>
                  <a:cubicBezTo>
                    <a:pt x="3377" y="16457"/>
                    <a:pt x="3327" y="16457"/>
                    <a:pt x="3327" y="16457"/>
                  </a:cubicBezTo>
                  <a:cubicBezTo>
                    <a:pt x="3327" y="16560"/>
                    <a:pt x="3277" y="16560"/>
                    <a:pt x="3277" y="16560"/>
                  </a:cubicBezTo>
                  <a:cubicBezTo>
                    <a:pt x="3277" y="16560"/>
                    <a:pt x="3228" y="16560"/>
                    <a:pt x="3228" y="16560"/>
                  </a:cubicBezTo>
                  <a:cubicBezTo>
                    <a:pt x="3228" y="16560"/>
                    <a:pt x="3228" y="16663"/>
                    <a:pt x="3228" y="16663"/>
                  </a:cubicBezTo>
                  <a:cubicBezTo>
                    <a:pt x="3228" y="16663"/>
                    <a:pt x="3228" y="16766"/>
                    <a:pt x="3228" y="16766"/>
                  </a:cubicBezTo>
                  <a:cubicBezTo>
                    <a:pt x="3277" y="16869"/>
                    <a:pt x="3277" y="16869"/>
                    <a:pt x="3277" y="16869"/>
                  </a:cubicBezTo>
                  <a:cubicBezTo>
                    <a:pt x="3277" y="16869"/>
                    <a:pt x="3228" y="16971"/>
                    <a:pt x="3228" y="16971"/>
                  </a:cubicBezTo>
                  <a:cubicBezTo>
                    <a:pt x="3228" y="16971"/>
                    <a:pt x="3178" y="16971"/>
                    <a:pt x="3178" y="16971"/>
                  </a:cubicBezTo>
                  <a:cubicBezTo>
                    <a:pt x="3178" y="16971"/>
                    <a:pt x="3178" y="16869"/>
                    <a:pt x="3128" y="16869"/>
                  </a:cubicBezTo>
                  <a:cubicBezTo>
                    <a:pt x="3128" y="16869"/>
                    <a:pt x="3128" y="16869"/>
                    <a:pt x="3128" y="16869"/>
                  </a:cubicBezTo>
                  <a:cubicBezTo>
                    <a:pt x="3128" y="16869"/>
                    <a:pt x="3128" y="16766"/>
                    <a:pt x="3079" y="16766"/>
                  </a:cubicBezTo>
                  <a:cubicBezTo>
                    <a:pt x="3079" y="16766"/>
                    <a:pt x="3079" y="16663"/>
                    <a:pt x="3079" y="16663"/>
                  </a:cubicBezTo>
                  <a:cubicBezTo>
                    <a:pt x="3079" y="16663"/>
                    <a:pt x="3079" y="16663"/>
                    <a:pt x="3029" y="16663"/>
                  </a:cubicBezTo>
                  <a:cubicBezTo>
                    <a:pt x="3029" y="16663"/>
                    <a:pt x="3029" y="16663"/>
                    <a:pt x="3029" y="16663"/>
                  </a:cubicBezTo>
                  <a:cubicBezTo>
                    <a:pt x="3029" y="16766"/>
                    <a:pt x="3029" y="16766"/>
                    <a:pt x="3029" y="16766"/>
                  </a:cubicBezTo>
                  <a:cubicBezTo>
                    <a:pt x="3029" y="16869"/>
                    <a:pt x="3029" y="16869"/>
                    <a:pt x="3029" y="16971"/>
                  </a:cubicBezTo>
                  <a:cubicBezTo>
                    <a:pt x="2979" y="16971"/>
                    <a:pt x="2979" y="16971"/>
                    <a:pt x="2979" y="16971"/>
                  </a:cubicBezTo>
                  <a:cubicBezTo>
                    <a:pt x="2979" y="16971"/>
                    <a:pt x="2930" y="17074"/>
                    <a:pt x="2930" y="17074"/>
                  </a:cubicBezTo>
                  <a:cubicBezTo>
                    <a:pt x="2930" y="17074"/>
                    <a:pt x="2930" y="17177"/>
                    <a:pt x="2930" y="17177"/>
                  </a:cubicBezTo>
                  <a:cubicBezTo>
                    <a:pt x="2930" y="17177"/>
                    <a:pt x="2930" y="17177"/>
                    <a:pt x="2930" y="17280"/>
                  </a:cubicBezTo>
                  <a:cubicBezTo>
                    <a:pt x="2930" y="17280"/>
                    <a:pt x="2930" y="17383"/>
                    <a:pt x="2930" y="17383"/>
                  </a:cubicBezTo>
                  <a:cubicBezTo>
                    <a:pt x="2930" y="17486"/>
                    <a:pt x="2930" y="17486"/>
                    <a:pt x="2930" y="17486"/>
                  </a:cubicBezTo>
                  <a:cubicBezTo>
                    <a:pt x="2880" y="17589"/>
                    <a:pt x="2880" y="17589"/>
                    <a:pt x="2930" y="17691"/>
                  </a:cubicBezTo>
                  <a:cubicBezTo>
                    <a:pt x="2930" y="17691"/>
                    <a:pt x="2930" y="17691"/>
                    <a:pt x="2930" y="17691"/>
                  </a:cubicBezTo>
                  <a:cubicBezTo>
                    <a:pt x="2930" y="17794"/>
                    <a:pt x="2930" y="17794"/>
                    <a:pt x="2979" y="17794"/>
                  </a:cubicBezTo>
                  <a:cubicBezTo>
                    <a:pt x="2979" y="17794"/>
                    <a:pt x="2979" y="17794"/>
                    <a:pt x="2979" y="17794"/>
                  </a:cubicBezTo>
                  <a:cubicBezTo>
                    <a:pt x="2979" y="17794"/>
                    <a:pt x="2979" y="17897"/>
                    <a:pt x="2979" y="17897"/>
                  </a:cubicBezTo>
                  <a:cubicBezTo>
                    <a:pt x="2979" y="17897"/>
                    <a:pt x="2979" y="18000"/>
                    <a:pt x="2979" y="18000"/>
                  </a:cubicBezTo>
                  <a:cubicBezTo>
                    <a:pt x="2979" y="18000"/>
                    <a:pt x="3029" y="18000"/>
                    <a:pt x="3029" y="18000"/>
                  </a:cubicBezTo>
                  <a:cubicBezTo>
                    <a:pt x="3029" y="18000"/>
                    <a:pt x="3079" y="18000"/>
                    <a:pt x="3079" y="18000"/>
                  </a:cubicBezTo>
                  <a:cubicBezTo>
                    <a:pt x="3079" y="18000"/>
                    <a:pt x="3128" y="18103"/>
                    <a:pt x="3128" y="18103"/>
                  </a:cubicBezTo>
                  <a:cubicBezTo>
                    <a:pt x="3128" y="18103"/>
                    <a:pt x="3178" y="18103"/>
                    <a:pt x="3178" y="18103"/>
                  </a:cubicBezTo>
                  <a:cubicBezTo>
                    <a:pt x="3178" y="18103"/>
                    <a:pt x="3178" y="18103"/>
                    <a:pt x="3178" y="18103"/>
                  </a:cubicBezTo>
                  <a:cubicBezTo>
                    <a:pt x="3178" y="18206"/>
                    <a:pt x="3228" y="18206"/>
                    <a:pt x="3228" y="18309"/>
                  </a:cubicBezTo>
                  <a:cubicBezTo>
                    <a:pt x="3228" y="18309"/>
                    <a:pt x="3277" y="18411"/>
                    <a:pt x="3277" y="18411"/>
                  </a:cubicBezTo>
                  <a:cubicBezTo>
                    <a:pt x="3277" y="18411"/>
                    <a:pt x="3327" y="18514"/>
                    <a:pt x="3327" y="18514"/>
                  </a:cubicBezTo>
                  <a:cubicBezTo>
                    <a:pt x="3327" y="18514"/>
                    <a:pt x="3327" y="18617"/>
                    <a:pt x="3327" y="18720"/>
                  </a:cubicBezTo>
                  <a:cubicBezTo>
                    <a:pt x="3327" y="18720"/>
                    <a:pt x="3327" y="18720"/>
                    <a:pt x="3327" y="18823"/>
                  </a:cubicBezTo>
                  <a:cubicBezTo>
                    <a:pt x="3327" y="18823"/>
                    <a:pt x="3327" y="18823"/>
                    <a:pt x="3327" y="18823"/>
                  </a:cubicBezTo>
                  <a:cubicBezTo>
                    <a:pt x="3327" y="18823"/>
                    <a:pt x="3327" y="18823"/>
                    <a:pt x="3327" y="18823"/>
                  </a:cubicBezTo>
                  <a:cubicBezTo>
                    <a:pt x="3327" y="18823"/>
                    <a:pt x="3327" y="18823"/>
                    <a:pt x="3327" y="18926"/>
                  </a:cubicBezTo>
                  <a:cubicBezTo>
                    <a:pt x="3327" y="18926"/>
                    <a:pt x="3327" y="18926"/>
                    <a:pt x="3327" y="18926"/>
                  </a:cubicBezTo>
                  <a:cubicBezTo>
                    <a:pt x="3327" y="18926"/>
                    <a:pt x="3277" y="19029"/>
                    <a:pt x="3277" y="19029"/>
                  </a:cubicBezTo>
                  <a:cubicBezTo>
                    <a:pt x="3277" y="19029"/>
                    <a:pt x="3277" y="19029"/>
                    <a:pt x="3277" y="19029"/>
                  </a:cubicBezTo>
                  <a:cubicBezTo>
                    <a:pt x="3277" y="19131"/>
                    <a:pt x="3277" y="19131"/>
                    <a:pt x="3228" y="19131"/>
                  </a:cubicBezTo>
                  <a:cubicBezTo>
                    <a:pt x="3228" y="19131"/>
                    <a:pt x="3228" y="19131"/>
                    <a:pt x="3178" y="19131"/>
                  </a:cubicBezTo>
                  <a:cubicBezTo>
                    <a:pt x="3178" y="19234"/>
                    <a:pt x="3178" y="19234"/>
                    <a:pt x="3178" y="19234"/>
                  </a:cubicBezTo>
                  <a:cubicBezTo>
                    <a:pt x="3178" y="19337"/>
                    <a:pt x="3178" y="19337"/>
                    <a:pt x="3178" y="19337"/>
                  </a:cubicBezTo>
                  <a:cubicBezTo>
                    <a:pt x="3128" y="19337"/>
                    <a:pt x="3128" y="19337"/>
                    <a:pt x="3079" y="19337"/>
                  </a:cubicBezTo>
                  <a:cubicBezTo>
                    <a:pt x="3079" y="19337"/>
                    <a:pt x="3079" y="19337"/>
                    <a:pt x="3079" y="19337"/>
                  </a:cubicBezTo>
                  <a:cubicBezTo>
                    <a:pt x="3079" y="19337"/>
                    <a:pt x="3029" y="19440"/>
                    <a:pt x="3029" y="19440"/>
                  </a:cubicBezTo>
                  <a:cubicBezTo>
                    <a:pt x="3029" y="19440"/>
                    <a:pt x="3029" y="19543"/>
                    <a:pt x="3029" y="19543"/>
                  </a:cubicBezTo>
                  <a:cubicBezTo>
                    <a:pt x="3029" y="19543"/>
                    <a:pt x="3029" y="19646"/>
                    <a:pt x="3029" y="19646"/>
                  </a:cubicBezTo>
                  <a:cubicBezTo>
                    <a:pt x="3029" y="19646"/>
                    <a:pt x="2979" y="19749"/>
                    <a:pt x="2979" y="19749"/>
                  </a:cubicBezTo>
                  <a:cubicBezTo>
                    <a:pt x="2979" y="19749"/>
                    <a:pt x="2979" y="19749"/>
                    <a:pt x="2979" y="19749"/>
                  </a:cubicBezTo>
                  <a:cubicBezTo>
                    <a:pt x="2979" y="19851"/>
                    <a:pt x="2979" y="19851"/>
                    <a:pt x="2979" y="19851"/>
                  </a:cubicBezTo>
                  <a:cubicBezTo>
                    <a:pt x="2979" y="19851"/>
                    <a:pt x="2979" y="19954"/>
                    <a:pt x="2979" y="19954"/>
                  </a:cubicBezTo>
                  <a:cubicBezTo>
                    <a:pt x="2979" y="19954"/>
                    <a:pt x="2979" y="20057"/>
                    <a:pt x="2979" y="20057"/>
                  </a:cubicBezTo>
                  <a:cubicBezTo>
                    <a:pt x="3029" y="20057"/>
                    <a:pt x="3029" y="20160"/>
                    <a:pt x="3029" y="20160"/>
                  </a:cubicBezTo>
                  <a:cubicBezTo>
                    <a:pt x="3029" y="20160"/>
                    <a:pt x="3029" y="20263"/>
                    <a:pt x="3029" y="20263"/>
                  </a:cubicBezTo>
                  <a:cubicBezTo>
                    <a:pt x="3079" y="20263"/>
                    <a:pt x="3079" y="20366"/>
                    <a:pt x="3079" y="20366"/>
                  </a:cubicBezTo>
                  <a:cubicBezTo>
                    <a:pt x="3079" y="20366"/>
                    <a:pt x="3079" y="20366"/>
                    <a:pt x="3128" y="20469"/>
                  </a:cubicBezTo>
                  <a:cubicBezTo>
                    <a:pt x="3128" y="20469"/>
                    <a:pt x="3128" y="20469"/>
                    <a:pt x="3128" y="20469"/>
                  </a:cubicBezTo>
                  <a:cubicBezTo>
                    <a:pt x="3128" y="20571"/>
                    <a:pt x="3128" y="20571"/>
                    <a:pt x="3128" y="20571"/>
                  </a:cubicBezTo>
                  <a:cubicBezTo>
                    <a:pt x="3128" y="20674"/>
                    <a:pt x="3128" y="20674"/>
                    <a:pt x="3128" y="20777"/>
                  </a:cubicBezTo>
                  <a:cubicBezTo>
                    <a:pt x="3128" y="20777"/>
                    <a:pt x="3128" y="20777"/>
                    <a:pt x="3128" y="20777"/>
                  </a:cubicBezTo>
                  <a:cubicBezTo>
                    <a:pt x="3128" y="20777"/>
                    <a:pt x="3178" y="20880"/>
                    <a:pt x="3178" y="20880"/>
                  </a:cubicBezTo>
                  <a:cubicBezTo>
                    <a:pt x="3178" y="20983"/>
                    <a:pt x="3178" y="20983"/>
                    <a:pt x="3228" y="20983"/>
                  </a:cubicBezTo>
                  <a:cubicBezTo>
                    <a:pt x="3228" y="21086"/>
                    <a:pt x="3277" y="21086"/>
                    <a:pt x="3277" y="21189"/>
                  </a:cubicBezTo>
                  <a:cubicBezTo>
                    <a:pt x="3277" y="21189"/>
                    <a:pt x="3277" y="21291"/>
                    <a:pt x="3327" y="21291"/>
                  </a:cubicBezTo>
                  <a:cubicBezTo>
                    <a:pt x="3327" y="21291"/>
                    <a:pt x="3327" y="21291"/>
                    <a:pt x="3327" y="21394"/>
                  </a:cubicBezTo>
                  <a:cubicBezTo>
                    <a:pt x="3327" y="21394"/>
                    <a:pt x="3327" y="21394"/>
                    <a:pt x="3327" y="21394"/>
                  </a:cubicBezTo>
                  <a:cubicBezTo>
                    <a:pt x="3327" y="21394"/>
                    <a:pt x="3277" y="21394"/>
                    <a:pt x="3277" y="21394"/>
                  </a:cubicBezTo>
                  <a:cubicBezTo>
                    <a:pt x="3277" y="21394"/>
                    <a:pt x="3228" y="21394"/>
                    <a:pt x="3228" y="21394"/>
                  </a:cubicBezTo>
                  <a:cubicBezTo>
                    <a:pt x="3228" y="21497"/>
                    <a:pt x="3228" y="21497"/>
                    <a:pt x="3228" y="21497"/>
                  </a:cubicBezTo>
                  <a:cubicBezTo>
                    <a:pt x="3228" y="21497"/>
                    <a:pt x="3178" y="21497"/>
                    <a:pt x="3178" y="21497"/>
                  </a:cubicBezTo>
                  <a:cubicBezTo>
                    <a:pt x="3178" y="21497"/>
                    <a:pt x="3178" y="21600"/>
                    <a:pt x="3178" y="21600"/>
                  </a:cubicBezTo>
                  <a:cubicBezTo>
                    <a:pt x="3128" y="21600"/>
                    <a:pt x="3128" y="21600"/>
                    <a:pt x="3128" y="21600"/>
                  </a:cubicBezTo>
                  <a:cubicBezTo>
                    <a:pt x="3128" y="21600"/>
                    <a:pt x="3079" y="21600"/>
                    <a:pt x="3079" y="21497"/>
                  </a:cubicBezTo>
                  <a:cubicBezTo>
                    <a:pt x="3079" y="21497"/>
                    <a:pt x="3079" y="21497"/>
                    <a:pt x="3079" y="21394"/>
                  </a:cubicBezTo>
                  <a:cubicBezTo>
                    <a:pt x="3079" y="21394"/>
                    <a:pt x="3029" y="21394"/>
                    <a:pt x="3029" y="21394"/>
                  </a:cubicBezTo>
                  <a:cubicBezTo>
                    <a:pt x="3029" y="21394"/>
                    <a:pt x="3029" y="21394"/>
                    <a:pt x="2979" y="21291"/>
                  </a:cubicBezTo>
                  <a:cubicBezTo>
                    <a:pt x="2979" y="21291"/>
                    <a:pt x="2979" y="21291"/>
                    <a:pt x="2979" y="21291"/>
                  </a:cubicBezTo>
                  <a:close/>
                  <a:moveTo>
                    <a:pt x="12612" y="13886"/>
                  </a:moveTo>
                  <a:cubicBezTo>
                    <a:pt x="12612" y="13886"/>
                    <a:pt x="12612" y="13886"/>
                    <a:pt x="12612" y="13886"/>
                  </a:cubicBezTo>
                  <a:cubicBezTo>
                    <a:pt x="12612" y="13783"/>
                    <a:pt x="12612" y="13783"/>
                    <a:pt x="12612" y="13783"/>
                  </a:cubicBezTo>
                  <a:cubicBezTo>
                    <a:pt x="12612" y="13783"/>
                    <a:pt x="12612" y="13680"/>
                    <a:pt x="12612" y="13680"/>
                  </a:cubicBezTo>
                  <a:cubicBezTo>
                    <a:pt x="12612" y="13680"/>
                    <a:pt x="12612" y="13680"/>
                    <a:pt x="12612" y="13680"/>
                  </a:cubicBezTo>
                  <a:cubicBezTo>
                    <a:pt x="12612" y="13577"/>
                    <a:pt x="12612" y="13577"/>
                    <a:pt x="12563" y="13577"/>
                  </a:cubicBezTo>
                  <a:cubicBezTo>
                    <a:pt x="12563" y="13474"/>
                    <a:pt x="12563" y="13474"/>
                    <a:pt x="12563" y="13474"/>
                  </a:cubicBezTo>
                  <a:cubicBezTo>
                    <a:pt x="12563" y="13371"/>
                    <a:pt x="12563" y="13371"/>
                    <a:pt x="12563" y="13269"/>
                  </a:cubicBezTo>
                  <a:cubicBezTo>
                    <a:pt x="12563" y="13269"/>
                    <a:pt x="12563" y="13269"/>
                    <a:pt x="12563" y="13166"/>
                  </a:cubicBezTo>
                  <a:cubicBezTo>
                    <a:pt x="12513" y="13166"/>
                    <a:pt x="12513" y="13063"/>
                    <a:pt x="12513" y="13063"/>
                  </a:cubicBezTo>
                  <a:cubicBezTo>
                    <a:pt x="12513" y="12960"/>
                    <a:pt x="12513" y="12960"/>
                    <a:pt x="12513" y="12960"/>
                  </a:cubicBezTo>
                  <a:cubicBezTo>
                    <a:pt x="12513" y="12960"/>
                    <a:pt x="12513" y="12857"/>
                    <a:pt x="12513" y="12857"/>
                  </a:cubicBezTo>
                  <a:cubicBezTo>
                    <a:pt x="12513" y="12857"/>
                    <a:pt x="12513" y="12754"/>
                    <a:pt x="12463" y="12754"/>
                  </a:cubicBezTo>
                  <a:cubicBezTo>
                    <a:pt x="12463" y="12754"/>
                    <a:pt x="12463" y="12754"/>
                    <a:pt x="12463" y="12754"/>
                  </a:cubicBezTo>
                  <a:cubicBezTo>
                    <a:pt x="12463" y="12651"/>
                    <a:pt x="12414" y="12651"/>
                    <a:pt x="12414" y="12754"/>
                  </a:cubicBezTo>
                  <a:cubicBezTo>
                    <a:pt x="12414" y="12754"/>
                    <a:pt x="12414" y="12754"/>
                    <a:pt x="12414" y="12754"/>
                  </a:cubicBezTo>
                  <a:cubicBezTo>
                    <a:pt x="12414" y="12754"/>
                    <a:pt x="12414" y="12754"/>
                    <a:pt x="12414" y="12754"/>
                  </a:cubicBezTo>
                  <a:cubicBezTo>
                    <a:pt x="12414" y="12754"/>
                    <a:pt x="12414" y="12857"/>
                    <a:pt x="12414" y="12857"/>
                  </a:cubicBezTo>
                  <a:cubicBezTo>
                    <a:pt x="12414" y="12857"/>
                    <a:pt x="12414" y="12857"/>
                    <a:pt x="12414" y="12960"/>
                  </a:cubicBezTo>
                  <a:cubicBezTo>
                    <a:pt x="12414" y="12960"/>
                    <a:pt x="12414" y="12960"/>
                    <a:pt x="12414" y="12960"/>
                  </a:cubicBezTo>
                  <a:cubicBezTo>
                    <a:pt x="12414" y="12960"/>
                    <a:pt x="12414" y="13063"/>
                    <a:pt x="12414" y="13063"/>
                  </a:cubicBezTo>
                  <a:cubicBezTo>
                    <a:pt x="12414" y="13063"/>
                    <a:pt x="12414" y="13063"/>
                    <a:pt x="12414" y="13063"/>
                  </a:cubicBezTo>
                  <a:cubicBezTo>
                    <a:pt x="12414" y="13166"/>
                    <a:pt x="12414" y="13166"/>
                    <a:pt x="12414" y="13166"/>
                  </a:cubicBezTo>
                  <a:cubicBezTo>
                    <a:pt x="12414" y="13166"/>
                    <a:pt x="12414" y="13166"/>
                    <a:pt x="12414" y="13269"/>
                  </a:cubicBezTo>
                  <a:cubicBezTo>
                    <a:pt x="12463" y="13269"/>
                    <a:pt x="12463" y="13269"/>
                    <a:pt x="12463" y="13371"/>
                  </a:cubicBezTo>
                  <a:cubicBezTo>
                    <a:pt x="12463" y="13371"/>
                    <a:pt x="12463" y="13474"/>
                    <a:pt x="12463" y="13474"/>
                  </a:cubicBezTo>
                  <a:cubicBezTo>
                    <a:pt x="12463" y="13474"/>
                    <a:pt x="12414" y="13577"/>
                    <a:pt x="12414" y="13577"/>
                  </a:cubicBezTo>
                  <a:cubicBezTo>
                    <a:pt x="12414" y="13577"/>
                    <a:pt x="12414" y="13680"/>
                    <a:pt x="12414" y="13680"/>
                  </a:cubicBezTo>
                  <a:cubicBezTo>
                    <a:pt x="12414" y="13680"/>
                    <a:pt x="12414" y="13680"/>
                    <a:pt x="12414" y="13783"/>
                  </a:cubicBezTo>
                  <a:cubicBezTo>
                    <a:pt x="12414" y="13783"/>
                    <a:pt x="12414" y="13783"/>
                    <a:pt x="12414" y="13783"/>
                  </a:cubicBezTo>
                  <a:cubicBezTo>
                    <a:pt x="12414" y="13783"/>
                    <a:pt x="12364" y="13886"/>
                    <a:pt x="12364" y="13886"/>
                  </a:cubicBezTo>
                  <a:cubicBezTo>
                    <a:pt x="12364" y="13886"/>
                    <a:pt x="12364" y="13886"/>
                    <a:pt x="12364" y="13886"/>
                  </a:cubicBezTo>
                  <a:cubicBezTo>
                    <a:pt x="12364" y="13989"/>
                    <a:pt x="12364" y="13989"/>
                    <a:pt x="12364" y="13989"/>
                  </a:cubicBezTo>
                  <a:cubicBezTo>
                    <a:pt x="12364" y="14091"/>
                    <a:pt x="12364" y="14091"/>
                    <a:pt x="12364" y="14091"/>
                  </a:cubicBezTo>
                  <a:cubicBezTo>
                    <a:pt x="12364" y="14091"/>
                    <a:pt x="12364" y="14091"/>
                    <a:pt x="12364" y="14091"/>
                  </a:cubicBezTo>
                  <a:cubicBezTo>
                    <a:pt x="12364" y="14194"/>
                    <a:pt x="12314" y="14194"/>
                    <a:pt x="12314" y="14194"/>
                  </a:cubicBezTo>
                  <a:cubicBezTo>
                    <a:pt x="12314" y="14194"/>
                    <a:pt x="12314" y="14194"/>
                    <a:pt x="12314" y="14194"/>
                  </a:cubicBezTo>
                  <a:cubicBezTo>
                    <a:pt x="12314" y="14297"/>
                    <a:pt x="12314" y="14297"/>
                    <a:pt x="12314" y="14297"/>
                  </a:cubicBezTo>
                  <a:cubicBezTo>
                    <a:pt x="12314" y="14297"/>
                    <a:pt x="12265" y="14297"/>
                    <a:pt x="12265" y="14297"/>
                  </a:cubicBezTo>
                  <a:cubicBezTo>
                    <a:pt x="12265" y="14297"/>
                    <a:pt x="12265" y="14400"/>
                    <a:pt x="12265" y="14400"/>
                  </a:cubicBezTo>
                  <a:cubicBezTo>
                    <a:pt x="12265" y="14400"/>
                    <a:pt x="12265" y="14400"/>
                    <a:pt x="12265" y="14400"/>
                  </a:cubicBezTo>
                  <a:cubicBezTo>
                    <a:pt x="12265" y="14400"/>
                    <a:pt x="12314" y="14400"/>
                    <a:pt x="12314" y="14400"/>
                  </a:cubicBezTo>
                  <a:cubicBezTo>
                    <a:pt x="12314" y="14400"/>
                    <a:pt x="12314" y="14400"/>
                    <a:pt x="12314" y="14400"/>
                  </a:cubicBezTo>
                  <a:cubicBezTo>
                    <a:pt x="12314" y="14400"/>
                    <a:pt x="12314" y="14400"/>
                    <a:pt x="12314" y="14400"/>
                  </a:cubicBezTo>
                  <a:cubicBezTo>
                    <a:pt x="12314" y="14503"/>
                    <a:pt x="12314" y="14503"/>
                    <a:pt x="12314" y="14503"/>
                  </a:cubicBezTo>
                  <a:cubicBezTo>
                    <a:pt x="12265" y="14503"/>
                    <a:pt x="12265" y="14606"/>
                    <a:pt x="12265" y="14606"/>
                  </a:cubicBezTo>
                  <a:cubicBezTo>
                    <a:pt x="12265" y="14709"/>
                    <a:pt x="12265" y="14709"/>
                    <a:pt x="12215" y="14709"/>
                  </a:cubicBezTo>
                  <a:cubicBezTo>
                    <a:pt x="12215" y="14709"/>
                    <a:pt x="12215" y="14811"/>
                    <a:pt x="12215" y="14811"/>
                  </a:cubicBezTo>
                  <a:cubicBezTo>
                    <a:pt x="12215" y="14811"/>
                    <a:pt x="12215" y="14914"/>
                    <a:pt x="12215" y="14914"/>
                  </a:cubicBezTo>
                  <a:cubicBezTo>
                    <a:pt x="12215" y="14914"/>
                    <a:pt x="12166" y="14914"/>
                    <a:pt x="12166" y="15017"/>
                  </a:cubicBezTo>
                  <a:cubicBezTo>
                    <a:pt x="12166" y="15017"/>
                    <a:pt x="12166" y="15017"/>
                    <a:pt x="12166" y="15017"/>
                  </a:cubicBezTo>
                  <a:cubicBezTo>
                    <a:pt x="12116" y="15017"/>
                    <a:pt x="12116" y="15017"/>
                    <a:pt x="12116" y="15017"/>
                  </a:cubicBezTo>
                  <a:cubicBezTo>
                    <a:pt x="12116" y="15017"/>
                    <a:pt x="12116" y="14914"/>
                    <a:pt x="12066" y="14914"/>
                  </a:cubicBezTo>
                  <a:cubicBezTo>
                    <a:pt x="12066" y="14914"/>
                    <a:pt x="12066" y="14914"/>
                    <a:pt x="12066" y="14811"/>
                  </a:cubicBezTo>
                  <a:cubicBezTo>
                    <a:pt x="12066" y="14811"/>
                    <a:pt x="12066" y="14811"/>
                    <a:pt x="12066" y="14811"/>
                  </a:cubicBezTo>
                  <a:cubicBezTo>
                    <a:pt x="12066" y="14709"/>
                    <a:pt x="12066" y="14709"/>
                    <a:pt x="12066" y="14709"/>
                  </a:cubicBezTo>
                  <a:cubicBezTo>
                    <a:pt x="12066" y="14709"/>
                    <a:pt x="12066" y="14606"/>
                    <a:pt x="12066" y="14606"/>
                  </a:cubicBezTo>
                  <a:cubicBezTo>
                    <a:pt x="12066" y="14709"/>
                    <a:pt x="12066" y="14709"/>
                    <a:pt x="12066" y="14709"/>
                  </a:cubicBezTo>
                  <a:cubicBezTo>
                    <a:pt x="12066" y="14709"/>
                    <a:pt x="12017" y="14811"/>
                    <a:pt x="12017" y="14811"/>
                  </a:cubicBezTo>
                  <a:cubicBezTo>
                    <a:pt x="12017" y="14811"/>
                    <a:pt x="12017" y="14914"/>
                    <a:pt x="12017" y="14914"/>
                  </a:cubicBezTo>
                  <a:cubicBezTo>
                    <a:pt x="12017" y="14914"/>
                    <a:pt x="12066" y="14914"/>
                    <a:pt x="12066" y="14914"/>
                  </a:cubicBezTo>
                  <a:cubicBezTo>
                    <a:pt x="12066" y="14914"/>
                    <a:pt x="12066" y="14914"/>
                    <a:pt x="12066" y="15017"/>
                  </a:cubicBezTo>
                  <a:cubicBezTo>
                    <a:pt x="12066" y="15017"/>
                    <a:pt x="12066" y="15017"/>
                    <a:pt x="12066" y="15017"/>
                  </a:cubicBezTo>
                  <a:cubicBezTo>
                    <a:pt x="12066" y="15017"/>
                    <a:pt x="12017" y="15017"/>
                    <a:pt x="12017" y="15017"/>
                  </a:cubicBezTo>
                  <a:cubicBezTo>
                    <a:pt x="12017" y="15017"/>
                    <a:pt x="12017" y="15017"/>
                    <a:pt x="12017" y="15017"/>
                  </a:cubicBezTo>
                  <a:cubicBezTo>
                    <a:pt x="11967" y="15120"/>
                    <a:pt x="12017" y="15120"/>
                    <a:pt x="12017" y="15120"/>
                  </a:cubicBezTo>
                  <a:cubicBezTo>
                    <a:pt x="12017" y="15120"/>
                    <a:pt x="12017" y="15120"/>
                    <a:pt x="12017" y="15120"/>
                  </a:cubicBezTo>
                  <a:cubicBezTo>
                    <a:pt x="12017" y="15223"/>
                    <a:pt x="12017" y="15120"/>
                    <a:pt x="12017" y="15223"/>
                  </a:cubicBezTo>
                  <a:cubicBezTo>
                    <a:pt x="12066" y="15223"/>
                    <a:pt x="12066" y="15223"/>
                    <a:pt x="12066" y="15223"/>
                  </a:cubicBezTo>
                  <a:cubicBezTo>
                    <a:pt x="12066" y="15223"/>
                    <a:pt x="12066" y="15223"/>
                    <a:pt x="12066" y="15223"/>
                  </a:cubicBezTo>
                  <a:cubicBezTo>
                    <a:pt x="12066" y="15223"/>
                    <a:pt x="12066" y="15223"/>
                    <a:pt x="12116" y="15223"/>
                  </a:cubicBezTo>
                  <a:cubicBezTo>
                    <a:pt x="12116" y="15223"/>
                    <a:pt x="12116" y="15223"/>
                    <a:pt x="12116" y="15223"/>
                  </a:cubicBezTo>
                  <a:cubicBezTo>
                    <a:pt x="12116" y="15223"/>
                    <a:pt x="12116" y="15120"/>
                    <a:pt x="12116" y="15120"/>
                  </a:cubicBezTo>
                  <a:cubicBezTo>
                    <a:pt x="12166" y="15120"/>
                    <a:pt x="12166" y="15120"/>
                    <a:pt x="12166" y="15120"/>
                  </a:cubicBezTo>
                  <a:cubicBezTo>
                    <a:pt x="12215" y="15120"/>
                    <a:pt x="12215" y="15120"/>
                    <a:pt x="12265" y="15120"/>
                  </a:cubicBezTo>
                  <a:cubicBezTo>
                    <a:pt x="12265" y="15120"/>
                    <a:pt x="12265" y="15120"/>
                    <a:pt x="12265" y="15120"/>
                  </a:cubicBezTo>
                  <a:cubicBezTo>
                    <a:pt x="12314" y="15017"/>
                    <a:pt x="12314" y="15017"/>
                    <a:pt x="12314" y="15017"/>
                  </a:cubicBezTo>
                  <a:cubicBezTo>
                    <a:pt x="12314" y="14914"/>
                    <a:pt x="12314" y="14914"/>
                    <a:pt x="12314" y="14914"/>
                  </a:cubicBezTo>
                  <a:cubicBezTo>
                    <a:pt x="12314" y="14811"/>
                    <a:pt x="12314" y="14811"/>
                    <a:pt x="12314" y="14811"/>
                  </a:cubicBezTo>
                  <a:cubicBezTo>
                    <a:pt x="12314" y="14811"/>
                    <a:pt x="12314" y="14709"/>
                    <a:pt x="12314" y="14709"/>
                  </a:cubicBezTo>
                  <a:cubicBezTo>
                    <a:pt x="12314" y="14709"/>
                    <a:pt x="12364" y="14709"/>
                    <a:pt x="12364" y="14709"/>
                  </a:cubicBezTo>
                  <a:cubicBezTo>
                    <a:pt x="12364" y="14709"/>
                    <a:pt x="12364" y="14709"/>
                    <a:pt x="12364" y="14709"/>
                  </a:cubicBezTo>
                  <a:cubicBezTo>
                    <a:pt x="12364" y="14709"/>
                    <a:pt x="12364" y="14709"/>
                    <a:pt x="12364" y="14709"/>
                  </a:cubicBezTo>
                  <a:cubicBezTo>
                    <a:pt x="12364" y="14709"/>
                    <a:pt x="12364" y="14811"/>
                    <a:pt x="12364" y="14811"/>
                  </a:cubicBezTo>
                  <a:cubicBezTo>
                    <a:pt x="12414" y="14811"/>
                    <a:pt x="12414" y="14811"/>
                    <a:pt x="12414" y="14709"/>
                  </a:cubicBezTo>
                  <a:cubicBezTo>
                    <a:pt x="12414" y="14709"/>
                    <a:pt x="12414" y="14709"/>
                    <a:pt x="12414" y="14709"/>
                  </a:cubicBezTo>
                  <a:cubicBezTo>
                    <a:pt x="12414" y="14606"/>
                    <a:pt x="12414" y="14606"/>
                    <a:pt x="12414" y="14606"/>
                  </a:cubicBezTo>
                  <a:cubicBezTo>
                    <a:pt x="12414" y="14606"/>
                    <a:pt x="12463" y="14503"/>
                    <a:pt x="12463" y="14503"/>
                  </a:cubicBezTo>
                  <a:cubicBezTo>
                    <a:pt x="12463" y="14503"/>
                    <a:pt x="12513" y="14503"/>
                    <a:pt x="12513" y="14503"/>
                  </a:cubicBezTo>
                  <a:cubicBezTo>
                    <a:pt x="12513" y="14400"/>
                    <a:pt x="12513" y="14400"/>
                    <a:pt x="12513" y="14400"/>
                  </a:cubicBezTo>
                  <a:cubicBezTo>
                    <a:pt x="12513" y="14400"/>
                    <a:pt x="12513" y="14297"/>
                    <a:pt x="12513" y="14297"/>
                  </a:cubicBezTo>
                  <a:cubicBezTo>
                    <a:pt x="12513" y="14297"/>
                    <a:pt x="12513" y="14297"/>
                    <a:pt x="12513" y="14297"/>
                  </a:cubicBezTo>
                  <a:cubicBezTo>
                    <a:pt x="12513" y="14194"/>
                    <a:pt x="12513" y="14194"/>
                    <a:pt x="12513" y="14194"/>
                  </a:cubicBezTo>
                  <a:cubicBezTo>
                    <a:pt x="12513" y="14194"/>
                    <a:pt x="12513" y="14091"/>
                    <a:pt x="12513" y="14091"/>
                  </a:cubicBezTo>
                  <a:cubicBezTo>
                    <a:pt x="12513" y="14091"/>
                    <a:pt x="12513" y="14091"/>
                    <a:pt x="12563" y="14091"/>
                  </a:cubicBezTo>
                  <a:cubicBezTo>
                    <a:pt x="12563" y="14091"/>
                    <a:pt x="12563" y="14091"/>
                    <a:pt x="12563" y="14091"/>
                  </a:cubicBezTo>
                  <a:cubicBezTo>
                    <a:pt x="12563" y="14091"/>
                    <a:pt x="12563" y="13989"/>
                    <a:pt x="12563" y="13989"/>
                  </a:cubicBezTo>
                  <a:cubicBezTo>
                    <a:pt x="12563" y="13989"/>
                    <a:pt x="12563" y="13989"/>
                    <a:pt x="12563" y="13989"/>
                  </a:cubicBezTo>
                  <a:cubicBezTo>
                    <a:pt x="12563" y="13989"/>
                    <a:pt x="12563" y="13989"/>
                    <a:pt x="12563" y="13989"/>
                  </a:cubicBezTo>
                  <a:cubicBezTo>
                    <a:pt x="12563" y="13989"/>
                    <a:pt x="12513" y="13989"/>
                    <a:pt x="12513" y="13989"/>
                  </a:cubicBezTo>
                  <a:cubicBezTo>
                    <a:pt x="12513" y="13989"/>
                    <a:pt x="12513" y="13989"/>
                    <a:pt x="12513" y="13989"/>
                  </a:cubicBezTo>
                  <a:cubicBezTo>
                    <a:pt x="12513" y="13989"/>
                    <a:pt x="12513" y="13886"/>
                    <a:pt x="12513" y="13886"/>
                  </a:cubicBezTo>
                  <a:cubicBezTo>
                    <a:pt x="12513" y="13886"/>
                    <a:pt x="12513" y="13886"/>
                    <a:pt x="12513" y="13783"/>
                  </a:cubicBezTo>
                  <a:cubicBezTo>
                    <a:pt x="12513" y="13783"/>
                    <a:pt x="12563" y="13783"/>
                    <a:pt x="12563" y="13783"/>
                  </a:cubicBezTo>
                  <a:cubicBezTo>
                    <a:pt x="12563" y="13783"/>
                    <a:pt x="12563" y="13783"/>
                    <a:pt x="12563" y="13783"/>
                  </a:cubicBezTo>
                  <a:cubicBezTo>
                    <a:pt x="12563" y="13886"/>
                    <a:pt x="12563" y="13886"/>
                    <a:pt x="12563" y="13886"/>
                  </a:cubicBezTo>
                  <a:cubicBezTo>
                    <a:pt x="12563" y="13886"/>
                    <a:pt x="12612" y="13886"/>
                    <a:pt x="12612" y="13886"/>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1" name="9Slide.vn 17"/>
            <p:cNvSpPr/>
            <p:nvPr/>
          </p:nvSpPr>
          <p:spPr>
            <a:xfrm>
              <a:off x="7263615" y="340929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0" y="0"/>
                  </a:cubicBezTo>
                  <a:cubicBezTo>
                    <a:pt x="0" y="0"/>
                    <a:pt x="0" y="0"/>
                    <a:pt x="0" y="0"/>
                  </a:cubicBezTo>
                  <a:cubicBezTo>
                    <a:pt x="0" y="0"/>
                    <a:pt x="0" y="0"/>
                    <a:pt x="0" y="0"/>
                  </a:cubicBezTo>
                  <a:cubicBezTo>
                    <a:pt x="0" y="0"/>
                    <a:pt x="21600" y="0"/>
                    <a:pt x="21600" y="0"/>
                  </a:cubicBezTo>
                  <a:cubicBezTo>
                    <a:pt x="21600" y="0"/>
                    <a:pt x="21600" y="0"/>
                    <a:pt x="21600" y="0"/>
                  </a:cubicBezTo>
                  <a:cubicBezTo>
                    <a:pt x="21600" y="0"/>
                    <a:pt x="21600" y="0"/>
                    <a:pt x="21600" y="0"/>
                  </a:cubicBezTo>
                  <a:cubicBezTo>
                    <a:pt x="21600" y="0"/>
                    <a:pt x="21600" y="0"/>
                    <a:pt x="21600" y="0"/>
                  </a:cubicBezTo>
                  <a:cubicBezTo>
                    <a:pt x="2160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2" name="9Slide.vn 18"/>
            <p:cNvSpPr/>
            <p:nvPr/>
          </p:nvSpPr>
          <p:spPr>
            <a:xfrm>
              <a:off x="6775386" y="7063799"/>
              <a:ext cx="74558" cy="90507"/>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cubicBezTo>
                    <a:pt x="21600" y="8640"/>
                    <a:pt x="21600" y="8640"/>
                    <a:pt x="21600" y="8640"/>
                  </a:cubicBezTo>
                  <a:cubicBezTo>
                    <a:pt x="21600" y="8640"/>
                    <a:pt x="16200" y="8640"/>
                    <a:pt x="16200" y="12960"/>
                  </a:cubicBezTo>
                  <a:cubicBezTo>
                    <a:pt x="16200" y="12960"/>
                    <a:pt x="16200" y="12960"/>
                    <a:pt x="16200" y="12960"/>
                  </a:cubicBezTo>
                  <a:cubicBezTo>
                    <a:pt x="16200" y="17280"/>
                    <a:pt x="16200" y="17280"/>
                    <a:pt x="16200" y="17280"/>
                  </a:cubicBezTo>
                  <a:cubicBezTo>
                    <a:pt x="16200" y="17280"/>
                    <a:pt x="16200" y="17280"/>
                    <a:pt x="16200" y="17280"/>
                  </a:cubicBezTo>
                  <a:cubicBezTo>
                    <a:pt x="16200" y="17280"/>
                    <a:pt x="16200" y="21600"/>
                    <a:pt x="16200" y="21600"/>
                  </a:cubicBezTo>
                  <a:cubicBezTo>
                    <a:pt x="16200" y="21600"/>
                    <a:pt x="10800" y="21600"/>
                    <a:pt x="10800" y="21600"/>
                  </a:cubicBezTo>
                  <a:cubicBezTo>
                    <a:pt x="10800" y="21600"/>
                    <a:pt x="10800" y="21600"/>
                    <a:pt x="10800" y="21600"/>
                  </a:cubicBezTo>
                  <a:cubicBezTo>
                    <a:pt x="10800" y="17280"/>
                    <a:pt x="10800" y="17280"/>
                    <a:pt x="5400" y="17280"/>
                  </a:cubicBezTo>
                  <a:cubicBezTo>
                    <a:pt x="5400" y="17280"/>
                    <a:pt x="5400" y="17280"/>
                    <a:pt x="5400" y="12960"/>
                  </a:cubicBezTo>
                  <a:cubicBezTo>
                    <a:pt x="5400" y="12960"/>
                    <a:pt x="5400" y="12960"/>
                    <a:pt x="5400" y="12960"/>
                  </a:cubicBezTo>
                  <a:cubicBezTo>
                    <a:pt x="5400" y="12960"/>
                    <a:pt x="5400" y="12960"/>
                    <a:pt x="5400" y="12960"/>
                  </a:cubicBezTo>
                  <a:cubicBezTo>
                    <a:pt x="5400" y="8640"/>
                    <a:pt x="5400" y="8640"/>
                    <a:pt x="0" y="8640"/>
                  </a:cubicBezTo>
                  <a:cubicBezTo>
                    <a:pt x="0" y="8640"/>
                    <a:pt x="0" y="8640"/>
                    <a:pt x="0" y="8640"/>
                  </a:cubicBezTo>
                  <a:cubicBezTo>
                    <a:pt x="0" y="8640"/>
                    <a:pt x="0" y="8640"/>
                    <a:pt x="0" y="8640"/>
                  </a:cubicBezTo>
                  <a:cubicBezTo>
                    <a:pt x="0" y="8640"/>
                    <a:pt x="0" y="4320"/>
                    <a:pt x="5400" y="4320"/>
                  </a:cubicBezTo>
                  <a:cubicBezTo>
                    <a:pt x="5400" y="4320"/>
                    <a:pt x="5400" y="4320"/>
                    <a:pt x="5400" y="4320"/>
                  </a:cubicBezTo>
                  <a:cubicBezTo>
                    <a:pt x="5400" y="4320"/>
                    <a:pt x="10800" y="4320"/>
                    <a:pt x="10800" y="4320"/>
                  </a:cubicBezTo>
                  <a:cubicBezTo>
                    <a:pt x="10800" y="4320"/>
                    <a:pt x="10800" y="4320"/>
                    <a:pt x="10800" y="4320"/>
                  </a:cubicBezTo>
                  <a:cubicBezTo>
                    <a:pt x="10800" y="4320"/>
                    <a:pt x="10800" y="4320"/>
                    <a:pt x="16200" y="4320"/>
                  </a:cubicBezTo>
                  <a:cubicBezTo>
                    <a:pt x="16200" y="0"/>
                    <a:pt x="16200" y="0"/>
                    <a:pt x="16200" y="0"/>
                  </a:cubicBezTo>
                  <a:cubicBezTo>
                    <a:pt x="16200" y="0"/>
                    <a:pt x="16200" y="4320"/>
                    <a:pt x="16200" y="4320"/>
                  </a:cubicBezTo>
                  <a:cubicBezTo>
                    <a:pt x="16200" y="4320"/>
                    <a:pt x="16200" y="4320"/>
                    <a:pt x="16200" y="4320"/>
                  </a:cubicBezTo>
                  <a:cubicBezTo>
                    <a:pt x="16200" y="4320"/>
                    <a:pt x="16200" y="8640"/>
                    <a:pt x="21600" y="8640"/>
                  </a:cubicBezTo>
                  <a:cubicBezTo>
                    <a:pt x="21600" y="8640"/>
                    <a:pt x="21600" y="8640"/>
                    <a:pt x="21600" y="864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3" name="9Slide.vn 19"/>
            <p:cNvSpPr/>
            <p:nvPr/>
          </p:nvSpPr>
          <p:spPr>
            <a:xfrm>
              <a:off x="5507912" y="6606958"/>
              <a:ext cx="2541" cy="38790"/>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4" name="9Slide.vn 20"/>
            <p:cNvSpPr/>
            <p:nvPr/>
          </p:nvSpPr>
          <p:spPr>
            <a:xfrm>
              <a:off x="5489274" y="6590426"/>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5" name="9Slide.vn 21"/>
            <p:cNvSpPr/>
            <p:nvPr/>
          </p:nvSpPr>
          <p:spPr>
            <a:xfrm>
              <a:off x="5485893" y="6533691"/>
              <a:ext cx="25401" cy="387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10800"/>
                    <a:pt x="21600" y="10800"/>
                  </a:cubicBezTo>
                  <a:cubicBezTo>
                    <a:pt x="21600" y="10800"/>
                    <a:pt x="21600" y="10800"/>
                    <a:pt x="21600" y="10800"/>
                  </a:cubicBezTo>
                  <a:cubicBezTo>
                    <a:pt x="21600" y="10800"/>
                    <a:pt x="21600" y="0"/>
                    <a:pt x="21600" y="0"/>
                  </a:cubicBezTo>
                  <a:cubicBezTo>
                    <a:pt x="21600" y="0"/>
                    <a:pt x="21600" y="0"/>
                    <a:pt x="21600" y="0"/>
                  </a:cubicBezTo>
                  <a:cubicBezTo>
                    <a:pt x="21600" y="0"/>
                    <a:pt x="0" y="0"/>
                    <a:pt x="0" y="0"/>
                  </a:cubicBezTo>
                  <a:cubicBezTo>
                    <a:pt x="0" y="0"/>
                    <a:pt x="21600" y="10800"/>
                    <a:pt x="21600" y="10800"/>
                  </a:cubicBezTo>
                  <a:cubicBezTo>
                    <a:pt x="21600" y="10800"/>
                    <a:pt x="21600" y="10800"/>
                    <a:pt x="21600" y="10800"/>
                  </a:cubicBezTo>
                  <a:cubicBezTo>
                    <a:pt x="21600" y="10800"/>
                    <a:pt x="21600" y="108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6" name="9Slide.vn 22"/>
            <p:cNvSpPr/>
            <p:nvPr/>
          </p:nvSpPr>
          <p:spPr>
            <a:xfrm>
              <a:off x="5485893" y="6568399"/>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0"/>
                  </a:cubicBezTo>
                  <a:cubicBezTo>
                    <a:pt x="0" y="0"/>
                    <a:pt x="0" y="21600"/>
                    <a:pt x="0" y="21600"/>
                  </a:cubicBezTo>
                  <a:cubicBezTo>
                    <a:pt x="0" y="21600"/>
                    <a:pt x="21600" y="21600"/>
                    <a:pt x="21600" y="21600"/>
                  </a:cubicBezTo>
                  <a:cubicBezTo>
                    <a:pt x="21600" y="21600"/>
                    <a:pt x="21600" y="21600"/>
                    <a:pt x="21600" y="0"/>
                  </a:cubicBezTo>
                  <a:cubicBezTo>
                    <a:pt x="2160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7" name="9Slide.vn 23"/>
            <p:cNvSpPr/>
            <p:nvPr/>
          </p:nvSpPr>
          <p:spPr>
            <a:xfrm>
              <a:off x="5506861" y="653369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8" name="9Slide.vn 24"/>
            <p:cNvSpPr/>
            <p:nvPr/>
          </p:nvSpPr>
          <p:spPr>
            <a:xfrm>
              <a:off x="5467253" y="642186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0" y="21600"/>
                    <a:pt x="0" y="21600"/>
                    <a:pt x="0" y="21600"/>
                  </a:cubicBezTo>
                  <a:cubicBezTo>
                    <a:pt x="0" y="21600"/>
                    <a:pt x="0" y="21600"/>
                    <a:pt x="0" y="21600"/>
                  </a:cubicBezTo>
                  <a:cubicBezTo>
                    <a:pt x="21600" y="21600"/>
                    <a:pt x="21600" y="21600"/>
                    <a:pt x="21600" y="21600"/>
                  </a:cubicBezTo>
                  <a:cubicBezTo>
                    <a:pt x="21600" y="0"/>
                    <a:pt x="21600" y="0"/>
                    <a:pt x="21600" y="0"/>
                  </a:cubicBezTo>
                  <a:cubicBezTo>
                    <a:pt x="21600" y="0"/>
                    <a:pt x="0" y="0"/>
                    <a:pt x="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19" name="9Slide.vn 25"/>
            <p:cNvSpPr/>
            <p:nvPr/>
          </p:nvSpPr>
          <p:spPr>
            <a:xfrm>
              <a:off x="5507912" y="6439104"/>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0" name="9Slide.vn 26"/>
            <p:cNvSpPr/>
            <p:nvPr/>
          </p:nvSpPr>
          <p:spPr>
            <a:xfrm>
              <a:off x="5506861" y="645849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21600"/>
                    <a:pt x="0" y="21600"/>
                  </a:cubicBezTo>
                  <a:cubicBezTo>
                    <a:pt x="0" y="21600"/>
                    <a:pt x="0" y="21600"/>
                    <a:pt x="0" y="21600"/>
                  </a:cubicBezTo>
                  <a:cubicBezTo>
                    <a:pt x="0" y="21600"/>
                    <a:pt x="0" y="21600"/>
                    <a:pt x="0" y="21600"/>
                  </a:cubicBezTo>
                  <a:cubicBezTo>
                    <a:pt x="0" y="21600"/>
                    <a:pt x="21600" y="21600"/>
                    <a:pt x="21600" y="21600"/>
                  </a:cubicBezTo>
                  <a:cubicBezTo>
                    <a:pt x="21600" y="21600"/>
                    <a:pt x="21600" y="21600"/>
                    <a:pt x="21600" y="21600"/>
                  </a:cubicBezTo>
                  <a:cubicBezTo>
                    <a:pt x="21600" y="21600"/>
                    <a:pt x="21600" y="21600"/>
                    <a:pt x="21600" y="21600"/>
                  </a:cubicBezTo>
                  <a:cubicBezTo>
                    <a:pt x="0" y="21600"/>
                    <a:pt x="0" y="0"/>
                    <a:pt x="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1" name="9Slide.vn 27"/>
            <p:cNvSpPr/>
            <p:nvPr/>
          </p:nvSpPr>
          <p:spPr>
            <a:xfrm>
              <a:off x="5506861" y="649513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0"/>
                    <a:pt x="21600" y="0"/>
                  </a:cubicBezTo>
                  <a:cubicBezTo>
                    <a:pt x="21600" y="0"/>
                    <a:pt x="21600" y="0"/>
                    <a:pt x="0" y="0"/>
                  </a:cubicBezTo>
                  <a:cubicBezTo>
                    <a:pt x="0" y="0"/>
                    <a:pt x="0" y="0"/>
                    <a:pt x="0" y="0"/>
                  </a:cubicBezTo>
                  <a:cubicBezTo>
                    <a:pt x="0" y="0"/>
                    <a:pt x="0" y="0"/>
                    <a:pt x="0" y="0"/>
                  </a:cubicBezTo>
                  <a:cubicBezTo>
                    <a:pt x="0" y="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2" name="9Slide.vn 28"/>
            <p:cNvSpPr/>
            <p:nvPr/>
          </p:nvSpPr>
          <p:spPr>
            <a:xfrm>
              <a:off x="5513333" y="651645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3" name="9Slide.vn 29"/>
            <p:cNvSpPr/>
            <p:nvPr/>
          </p:nvSpPr>
          <p:spPr>
            <a:xfrm>
              <a:off x="5485893" y="642186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600" y="0"/>
                    <a:pt x="21600" y="0"/>
                    <a:pt x="21600" y="0"/>
                  </a:cubicBezTo>
                  <a:cubicBezTo>
                    <a:pt x="0" y="0"/>
                    <a:pt x="0" y="0"/>
                    <a:pt x="0" y="0"/>
                  </a:cubicBezTo>
                  <a:cubicBezTo>
                    <a:pt x="0" y="0"/>
                    <a:pt x="21600" y="0"/>
                    <a:pt x="21600" y="0"/>
                  </a:cubicBezTo>
                  <a:cubicBezTo>
                    <a:pt x="21600" y="0"/>
                    <a:pt x="21600" y="21600"/>
                    <a:pt x="21600" y="21600"/>
                  </a:cubicBezTo>
                  <a:cubicBezTo>
                    <a:pt x="21600" y="21600"/>
                    <a:pt x="21600" y="2160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4" name="9Slide.vn 30"/>
            <p:cNvSpPr/>
            <p:nvPr/>
          </p:nvSpPr>
          <p:spPr>
            <a:xfrm>
              <a:off x="5472430" y="6331358"/>
              <a:ext cx="25401" cy="25401"/>
            </a:xfrm>
            <a:custGeom>
              <a:avLst/>
              <a:gdLst/>
              <a:ahLst/>
              <a:cxnLst>
                <a:cxn ang="0">
                  <a:pos x="wd2" y="hd2"/>
                </a:cxn>
                <a:cxn ang="5400000">
                  <a:pos x="wd2" y="hd2"/>
                </a:cxn>
                <a:cxn ang="10800000">
                  <a:pos x="wd2" y="hd2"/>
                </a:cxn>
                <a:cxn ang="16200000">
                  <a:pos x="wd2" y="hd2"/>
                </a:cxn>
              </a:cxnLst>
              <a:rect l="0" t="0" r="r" b="b"/>
              <a:pathLst>
                <a:path w="9600" h="21600" extrusionOk="0">
                  <a:moveTo>
                    <a:pt x="9600" y="21600"/>
                  </a:moveTo>
                  <a:cubicBezTo>
                    <a:pt x="9600" y="21600"/>
                    <a:pt x="9600" y="21600"/>
                    <a:pt x="9600" y="21600"/>
                  </a:cubicBezTo>
                  <a:cubicBezTo>
                    <a:pt x="9600" y="21600"/>
                    <a:pt x="9600" y="21600"/>
                    <a:pt x="9600" y="21600"/>
                  </a:cubicBezTo>
                  <a:cubicBezTo>
                    <a:pt x="9600" y="21600"/>
                    <a:pt x="9600" y="21600"/>
                    <a:pt x="9600" y="21600"/>
                  </a:cubicBezTo>
                  <a:cubicBezTo>
                    <a:pt x="-12000" y="21600"/>
                    <a:pt x="9600" y="21600"/>
                    <a:pt x="9600" y="21600"/>
                  </a:cubicBezTo>
                  <a:cubicBezTo>
                    <a:pt x="9600" y="21600"/>
                    <a:pt x="9600" y="21600"/>
                    <a:pt x="9600" y="0"/>
                  </a:cubicBezTo>
                  <a:cubicBezTo>
                    <a:pt x="9600" y="0"/>
                    <a:pt x="9600" y="0"/>
                    <a:pt x="9600" y="0"/>
                  </a:cubicBezTo>
                  <a:cubicBezTo>
                    <a:pt x="9600" y="0"/>
                    <a:pt x="9600" y="0"/>
                    <a:pt x="9600" y="0"/>
                  </a:cubicBezTo>
                  <a:cubicBezTo>
                    <a:pt x="9600" y="0"/>
                    <a:pt x="9600" y="0"/>
                    <a:pt x="9600" y="0"/>
                  </a:cubicBezTo>
                  <a:cubicBezTo>
                    <a:pt x="9600" y="0"/>
                    <a:pt x="9600" y="0"/>
                    <a:pt x="9600" y="0"/>
                  </a:cubicBezTo>
                  <a:cubicBezTo>
                    <a:pt x="9600" y="0"/>
                    <a:pt x="9600" y="21600"/>
                    <a:pt x="9600" y="21600"/>
                  </a:cubicBezTo>
                  <a:cubicBezTo>
                    <a:pt x="9600" y="21600"/>
                    <a:pt x="9600" y="21600"/>
                    <a:pt x="9600" y="21600"/>
                  </a:cubicBezTo>
                  <a:cubicBezTo>
                    <a:pt x="9600" y="21600"/>
                    <a:pt x="9600" y="21600"/>
                    <a:pt x="9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5" name="9Slide.vn 31"/>
            <p:cNvSpPr/>
            <p:nvPr/>
          </p:nvSpPr>
          <p:spPr>
            <a:xfrm>
              <a:off x="5485893" y="6369918"/>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6" name="9Slide.vn 32"/>
            <p:cNvSpPr/>
            <p:nvPr/>
          </p:nvSpPr>
          <p:spPr>
            <a:xfrm>
              <a:off x="5427644" y="625809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600" y="0"/>
                    <a:pt x="21600" y="0"/>
                    <a:pt x="21600" y="0"/>
                  </a:cubicBezTo>
                  <a:cubicBezTo>
                    <a:pt x="0" y="0"/>
                    <a:pt x="0" y="0"/>
                    <a:pt x="0" y="0"/>
                  </a:cubicBezTo>
                  <a:cubicBezTo>
                    <a:pt x="0" y="0"/>
                    <a:pt x="0" y="21600"/>
                    <a:pt x="21600" y="21600"/>
                  </a:cubicBezTo>
                  <a:cubicBezTo>
                    <a:pt x="21600" y="21600"/>
                    <a:pt x="21600" y="21600"/>
                    <a:pt x="21600" y="21600"/>
                  </a:cubicBezTo>
                  <a:cubicBezTo>
                    <a:pt x="21600" y="21600"/>
                    <a:pt x="21600" y="2160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7" name="9Slide.vn 33"/>
            <p:cNvSpPr/>
            <p:nvPr/>
          </p:nvSpPr>
          <p:spPr>
            <a:xfrm>
              <a:off x="5427644" y="627533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0"/>
                  </a:cubicBezTo>
                  <a:cubicBezTo>
                    <a:pt x="0" y="0"/>
                    <a:pt x="0" y="0"/>
                    <a:pt x="0" y="0"/>
                  </a:cubicBezTo>
                  <a:cubicBezTo>
                    <a:pt x="0" y="21600"/>
                    <a:pt x="21600" y="21600"/>
                    <a:pt x="21600" y="21600"/>
                  </a:cubicBezTo>
                  <a:cubicBezTo>
                    <a:pt x="21600" y="21600"/>
                    <a:pt x="21600" y="21600"/>
                    <a:pt x="21600" y="21600"/>
                  </a:cubicBezTo>
                  <a:cubicBezTo>
                    <a:pt x="2160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8" name="9Slide.vn 34"/>
            <p:cNvSpPr/>
            <p:nvPr/>
          </p:nvSpPr>
          <p:spPr>
            <a:xfrm>
              <a:off x="5428694" y="6202063"/>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29" name="9Slide.vn 35"/>
            <p:cNvSpPr/>
            <p:nvPr/>
          </p:nvSpPr>
          <p:spPr>
            <a:xfrm>
              <a:off x="5942556" y="658563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0"/>
                  </a:cubicBezTo>
                  <a:cubicBezTo>
                    <a:pt x="21600" y="0"/>
                    <a:pt x="21600" y="0"/>
                    <a:pt x="21600" y="0"/>
                  </a:cubicBezTo>
                  <a:cubicBezTo>
                    <a:pt x="21600" y="0"/>
                    <a:pt x="21600" y="0"/>
                    <a:pt x="0" y="0"/>
                  </a:cubicBezTo>
                  <a:cubicBezTo>
                    <a:pt x="0" y="0"/>
                    <a:pt x="0" y="0"/>
                    <a:pt x="0" y="0"/>
                  </a:cubicBezTo>
                  <a:cubicBezTo>
                    <a:pt x="0" y="0"/>
                    <a:pt x="0" y="0"/>
                    <a:pt x="0" y="0"/>
                  </a:cubicBezTo>
                  <a:cubicBezTo>
                    <a:pt x="0" y="0"/>
                    <a:pt x="0" y="0"/>
                    <a:pt x="0" y="0"/>
                  </a:cubicBezTo>
                  <a:cubicBezTo>
                    <a:pt x="0" y="21600"/>
                    <a:pt x="0" y="21600"/>
                    <a:pt x="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0" name="9Slide.vn 36"/>
            <p:cNvSpPr/>
            <p:nvPr/>
          </p:nvSpPr>
          <p:spPr>
            <a:xfrm>
              <a:off x="6357281" y="768248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0"/>
                    <a:pt x="21600" y="0"/>
                    <a:pt x="21600" y="0"/>
                  </a:cubicBezTo>
                  <a:cubicBezTo>
                    <a:pt x="21600" y="0"/>
                    <a:pt x="21600" y="0"/>
                    <a:pt x="21600" y="0"/>
                  </a:cubicBezTo>
                  <a:cubicBezTo>
                    <a:pt x="21600" y="0"/>
                    <a:pt x="21600" y="0"/>
                    <a:pt x="0" y="0"/>
                  </a:cubicBezTo>
                  <a:cubicBezTo>
                    <a:pt x="0" y="0"/>
                    <a:pt x="0" y="0"/>
                    <a:pt x="0" y="0"/>
                  </a:cubicBezTo>
                  <a:cubicBezTo>
                    <a:pt x="0" y="0"/>
                    <a:pt x="0" y="0"/>
                    <a:pt x="2160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1" name="9Slide.vn 37"/>
            <p:cNvSpPr/>
            <p:nvPr/>
          </p:nvSpPr>
          <p:spPr>
            <a:xfrm>
              <a:off x="6416579" y="7663095"/>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2" name="9Slide.vn 38"/>
            <p:cNvSpPr/>
            <p:nvPr/>
          </p:nvSpPr>
          <p:spPr>
            <a:xfrm>
              <a:off x="6394558" y="768248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21600"/>
                  </a:cubicBezTo>
                  <a:cubicBezTo>
                    <a:pt x="0" y="21600"/>
                    <a:pt x="0" y="21600"/>
                    <a:pt x="0" y="21600"/>
                  </a:cubicBezTo>
                  <a:cubicBezTo>
                    <a:pt x="0" y="21600"/>
                    <a:pt x="21600" y="21600"/>
                    <a:pt x="21600" y="21600"/>
                  </a:cubicBezTo>
                  <a:cubicBezTo>
                    <a:pt x="21600" y="21600"/>
                    <a:pt x="21600" y="0"/>
                    <a:pt x="21600" y="0"/>
                  </a:cubicBezTo>
                  <a:cubicBezTo>
                    <a:pt x="21600" y="0"/>
                    <a:pt x="0" y="0"/>
                    <a:pt x="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3" name="9Slide.vn 39"/>
            <p:cNvSpPr/>
            <p:nvPr/>
          </p:nvSpPr>
          <p:spPr>
            <a:xfrm>
              <a:off x="6375919" y="764585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0" y="21600"/>
                  </a:cubicBezTo>
                  <a:cubicBezTo>
                    <a:pt x="0" y="21600"/>
                    <a:pt x="21600" y="21600"/>
                    <a:pt x="21600" y="0"/>
                  </a:cubicBezTo>
                  <a:cubicBezTo>
                    <a:pt x="21600" y="0"/>
                    <a:pt x="21600" y="0"/>
                    <a:pt x="21600" y="0"/>
                  </a:cubicBezTo>
                  <a:cubicBezTo>
                    <a:pt x="21600" y="0"/>
                    <a:pt x="21600" y="0"/>
                    <a:pt x="21600" y="0"/>
                  </a:cubicBezTo>
                  <a:cubicBezTo>
                    <a:pt x="21600" y="0"/>
                    <a:pt x="21600" y="0"/>
                    <a:pt x="21600" y="0"/>
                  </a:cubicBezTo>
                  <a:cubicBezTo>
                    <a:pt x="21600" y="0"/>
                    <a:pt x="21600" y="21600"/>
                    <a:pt x="21600" y="21600"/>
                  </a:cubicBezTo>
                  <a:cubicBezTo>
                    <a:pt x="21600" y="21600"/>
                    <a:pt x="21600" y="21600"/>
                    <a:pt x="2160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4" name="9Slide.vn 40"/>
            <p:cNvSpPr/>
            <p:nvPr/>
          </p:nvSpPr>
          <p:spPr>
            <a:xfrm>
              <a:off x="6434166" y="7650643"/>
              <a:ext cx="25401" cy="25401"/>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0" y="9600"/>
                  </a:cubicBezTo>
                  <a:cubicBezTo>
                    <a:pt x="0" y="9600"/>
                    <a:pt x="0" y="9600"/>
                    <a:pt x="0" y="9600"/>
                  </a:cubicBezTo>
                  <a:cubicBezTo>
                    <a:pt x="0" y="9600"/>
                    <a:pt x="0" y="9600"/>
                    <a:pt x="0" y="9600"/>
                  </a:cubicBezTo>
                  <a:cubicBezTo>
                    <a:pt x="0" y="9600"/>
                    <a:pt x="21600" y="-12000"/>
                    <a:pt x="21600" y="9600"/>
                  </a:cubicBezTo>
                  <a:cubicBezTo>
                    <a:pt x="21600" y="9600"/>
                    <a:pt x="21600" y="9600"/>
                    <a:pt x="21600" y="9600"/>
                  </a:cubicBezTo>
                  <a:cubicBezTo>
                    <a:pt x="21600" y="9600"/>
                    <a:pt x="21600" y="9600"/>
                    <a:pt x="21600" y="9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5" name="9Slide.vn 41"/>
            <p:cNvSpPr/>
            <p:nvPr/>
          </p:nvSpPr>
          <p:spPr>
            <a:xfrm>
              <a:off x="5961195" y="7447373"/>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6" name="9Slide.vn 42"/>
            <p:cNvSpPr/>
            <p:nvPr/>
          </p:nvSpPr>
          <p:spPr>
            <a:xfrm>
              <a:off x="5921586" y="742605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0"/>
                    <a:pt x="21600" y="0"/>
                    <a:pt x="21600" y="0"/>
                  </a:cubicBezTo>
                  <a:cubicBezTo>
                    <a:pt x="21600" y="0"/>
                    <a:pt x="21600" y="0"/>
                    <a:pt x="21600" y="0"/>
                  </a:cubicBezTo>
                  <a:cubicBezTo>
                    <a:pt x="0" y="0"/>
                    <a:pt x="0" y="21600"/>
                    <a:pt x="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7" name="9Slide.vn 43"/>
            <p:cNvSpPr/>
            <p:nvPr/>
          </p:nvSpPr>
          <p:spPr>
            <a:xfrm>
              <a:off x="5964575" y="7443292"/>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8" name="9Slide.vn 44"/>
            <p:cNvSpPr/>
            <p:nvPr/>
          </p:nvSpPr>
          <p:spPr>
            <a:xfrm>
              <a:off x="5942556" y="748616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39" name="9Slide.vn 45"/>
            <p:cNvSpPr/>
            <p:nvPr/>
          </p:nvSpPr>
          <p:spPr>
            <a:xfrm>
              <a:off x="5921586" y="746268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0" y="21600"/>
                  </a:cubicBezTo>
                  <a:cubicBezTo>
                    <a:pt x="0" y="21600"/>
                    <a:pt x="0" y="21600"/>
                    <a:pt x="0" y="21600"/>
                  </a:cubicBezTo>
                  <a:cubicBezTo>
                    <a:pt x="0" y="21600"/>
                    <a:pt x="0" y="0"/>
                    <a:pt x="0" y="0"/>
                  </a:cubicBezTo>
                  <a:cubicBezTo>
                    <a:pt x="0" y="0"/>
                    <a:pt x="0" y="0"/>
                    <a:pt x="0" y="0"/>
                  </a:cubicBezTo>
                  <a:cubicBezTo>
                    <a:pt x="0" y="0"/>
                    <a:pt x="21600" y="0"/>
                    <a:pt x="21600" y="0"/>
                  </a:cubicBezTo>
                  <a:cubicBezTo>
                    <a:pt x="21600" y="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0" name="9Slide.vn 46"/>
            <p:cNvSpPr/>
            <p:nvPr/>
          </p:nvSpPr>
          <p:spPr>
            <a:xfrm>
              <a:off x="5787502" y="7339628"/>
              <a:ext cx="37280" cy="3448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10800" y="21600"/>
                    <a:pt x="10800" y="21600"/>
                  </a:cubicBezTo>
                  <a:cubicBezTo>
                    <a:pt x="10800" y="10800"/>
                    <a:pt x="10800" y="10800"/>
                    <a:pt x="10800" y="10800"/>
                  </a:cubicBezTo>
                  <a:cubicBezTo>
                    <a:pt x="0" y="10800"/>
                    <a:pt x="0" y="10800"/>
                    <a:pt x="0" y="10800"/>
                  </a:cubicBezTo>
                  <a:cubicBezTo>
                    <a:pt x="0" y="10800"/>
                    <a:pt x="0" y="10800"/>
                    <a:pt x="0" y="10800"/>
                  </a:cubicBezTo>
                  <a:cubicBezTo>
                    <a:pt x="0" y="0"/>
                    <a:pt x="0" y="0"/>
                    <a:pt x="0" y="0"/>
                  </a:cubicBezTo>
                  <a:cubicBezTo>
                    <a:pt x="0" y="0"/>
                    <a:pt x="0" y="0"/>
                    <a:pt x="0" y="0"/>
                  </a:cubicBezTo>
                  <a:cubicBezTo>
                    <a:pt x="0" y="0"/>
                    <a:pt x="10800" y="0"/>
                    <a:pt x="10800" y="0"/>
                  </a:cubicBezTo>
                  <a:cubicBezTo>
                    <a:pt x="10800" y="0"/>
                    <a:pt x="10800" y="0"/>
                    <a:pt x="10800" y="0"/>
                  </a:cubicBezTo>
                  <a:cubicBezTo>
                    <a:pt x="10800" y="0"/>
                    <a:pt x="10800" y="0"/>
                    <a:pt x="10800" y="0"/>
                  </a:cubicBezTo>
                  <a:cubicBezTo>
                    <a:pt x="10800" y="0"/>
                    <a:pt x="21600" y="10800"/>
                    <a:pt x="21600" y="10800"/>
                  </a:cubicBezTo>
                  <a:cubicBezTo>
                    <a:pt x="21600" y="10800"/>
                    <a:pt x="21600" y="10800"/>
                    <a:pt x="21600" y="10800"/>
                  </a:cubicBezTo>
                  <a:cubicBezTo>
                    <a:pt x="21600" y="10800"/>
                    <a:pt x="21600" y="10800"/>
                    <a:pt x="21600" y="10800"/>
                  </a:cubicBezTo>
                  <a:cubicBezTo>
                    <a:pt x="21600" y="10800"/>
                    <a:pt x="21600" y="21600"/>
                    <a:pt x="108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1" name="9Slide.vn 47"/>
            <p:cNvSpPr/>
            <p:nvPr/>
          </p:nvSpPr>
          <p:spPr>
            <a:xfrm>
              <a:off x="5843419" y="7391575"/>
              <a:ext cx="41940" cy="254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10800" y="0"/>
                    <a:pt x="10800" y="0"/>
                  </a:cubicBezTo>
                  <a:cubicBezTo>
                    <a:pt x="10800" y="0"/>
                    <a:pt x="0" y="0"/>
                    <a:pt x="0" y="0"/>
                  </a:cubicBezTo>
                  <a:cubicBezTo>
                    <a:pt x="0" y="0"/>
                    <a:pt x="0" y="0"/>
                    <a:pt x="0" y="0"/>
                  </a:cubicBezTo>
                  <a:cubicBezTo>
                    <a:pt x="0" y="0"/>
                    <a:pt x="0" y="0"/>
                    <a:pt x="0" y="0"/>
                  </a:cubicBezTo>
                  <a:cubicBezTo>
                    <a:pt x="0" y="0"/>
                    <a:pt x="10800" y="0"/>
                    <a:pt x="10800" y="0"/>
                  </a:cubicBezTo>
                  <a:cubicBezTo>
                    <a:pt x="10800" y="0"/>
                    <a:pt x="10800" y="0"/>
                    <a:pt x="10800" y="0"/>
                  </a:cubicBezTo>
                  <a:cubicBezTo>
                    <a:pt x="10800" y="0"/>
                    <a:pt x="10800" y="0"/>
                    <a:pt x="21600" y="0"/>
                  </a:cubicBezTo>
                  <a:cubicBezTo>
                    <a:pt x="21600" y="0"/>
                    <a:pt x="21600" y="21600"/>
                    <a:pt x="10800" y="21600"/>
                  </a:cubicBezTo>
                  <a:cubicBezTo>
                    <a:pt x="10800" y="21600"/>
                    <a:pt x="10800" y="21600"/>
                    <a:pt x="108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2" name="9Slide.vn 48"/>
            <p:cNvSpPr/>
            <p:nvPr/>
          </p:nvSpPr>
          <p:spPr>
            <a:xfrm>
              <a:off x="5842368" y="740881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0" y="0"/>
                    <a:pt x="0" y="0"/>
                    <a:pt x="0" y="0"/>
                  </a:cubicBezTo>
                  <a:cubicBezTo>
                    <a:pt x="0" y="21600"/>
                    <a:pt x="0" y="21600"/>
                    <a:pt x="0" y="21600"/>
                  </a:cubicBezTo>
                  <a:cubicBezTo>
                    <a:pt x="0" y="21600"/>
                    <a:pt x="0" y="21600"/>
                    <a:pt x="0" y="21600"/>
                  </a:cubicBezTo>
                  <a:cubicBezTo>
                    <a:pt x="21600" y="21600"/>
                    <a:pt x="21600" y="21600"/>
                    <a:pt x="21600" y="21600"/>
                  </a:cubicBezTo>
                  <a:cubicBezTo>
                    <a:pt x="21600" y="21600"/>
                    <a:pt x="21600" y="21600"/>
                    <a:pt x="21600" y="21600"/>
                  </a:cubicBezTo>
                  <a:cubicBezTo>
                    <a:pt x="21600" y="21600"/>
                    <a:pt x="21600" y="21600"/>
                    <a:pt x="21600" y="21600"/>
                  </a:cubicBezTo>
                  <a:cubicBezTo>
                    <a:pt x="21600" y="2160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3" name="9Slide.vn 49"/>
            <p:cNvSpPr/>
            <p:nvPr/>
          </p:nvSpPr>
          <p:spPr>
            <a:xfrm>
              <a:off x="5877074" y="7430134"/>
              <a:ext cx="45564" cy="34480"/>
            </a:xfrm>
            <a:custGeom>
              <a:avLst/>
              <a:gdLst/>
              <a:ahLst/>
              <a:cxnLst>
                <a:cxn ang="0">
                  <a:pos x="wd2" y="hd2"/>
                </a:cxn>
                <a:cxn ang="5400000">
                  <a:pos x="wd2" y="hd2"/>
                </a:cxn>
                <a:cxn ang="10800000">
                  <a:pos x="wd2" y="hd2"/>
                </a:cxn>
                <a:cxn ang="16200000">
                  <a:pos x="wd2" y="hd2"/>
                </a:cxn>
              </a:cxnLst>
              <a:rect l="0" t="0" r="r" b="b"/>
              <a:pathLst>
                <a:path w="17600" h="21600" extrusionOk="0">
                  <a:moveTo>
                    <a:pt x="17600" y="10800"/>
                  </a:moveTo>
                  <a:cubicBezTo>
                    <a:pt x="17600" y="10800"/>
                    <a:pt x="10400" y="10800"/>
                    <a:pt x="10400" y="10800"/>
                  </a:cubicBezTo>
                  <a:cubicBezTo>
                    <a:pt x="10400" y="10800"/>
                    <a:pt x="10400" y="0"/>
                    <a:pt x="10400" y="0"/>
                  </a:cubicBezTo>
                  <a:cubicBezTo>
                    <a:pt x="10400" y="0"/>
                    <a:pt x="10400" y="0"/>
                    <a:pt x="10400" y="0"/>
                  </a:cubicBezTo>
                  <a:cubicBezTo>
                    <a:pt x="10400" y="0"/>
                    <a:pt x="3200" y="0"/>
                    <a:pt x="3200" y="0"/>
                  </a:cubicBezTo>
                  <a:cubicBezTo>
                    <a:pt x="3200" y="0"/>
                    <a:pt x="3200" y="0"/>
                    <a:pt x="3200" y="0"/>
                  </a:cubicBezTo>
                  <a:cubicBezTo>
                    <a:pt x="3200" y="0"/>
                    <a:pt x="3200" y="10800"/>
                    <a:pt x="3200" y="10800"/>
                  </a:cubicBezTo>
                  <a:cubicBezTo>
                    <a:pt x="-4000" y="10800"/>
                    <a:pt x="3200" y="10800"/>
                    <a:pt x="3200" y="10800"/>
                  </a:cubicBezTo>
                  <a:cubicBezTo>
                    <a:pt x="3200" y="10800"/>
                    <a:pt x="3200" y="10800"/>
                    <a:pt x="3200" y="10800"/>
                  </a:cubicBezTo>
                  <a:cubicBezTo>
                    <a:pt x="3200" y="10800"/>
                    <a:pt x="3200" y="10800"/>
                    <a:pt x="3200" y="21600"/>
                  </a:cubicBezTo>
                  <a:cubicBezTo>
                    <a:pt x="3200" y="21600"/>
                    <a:pt x="10400" y="21600"/>
                    <a:pt x="10400" y="21600"/>
                  </a:cubicBezTo>
                  <a:cubicBezTo>
                    <a:pt x="10400" y="21600"/>
                    <a:pt x="10400" y="21600"/>
                    <a:pt x="10400" y="21600"/>
                  </a:cubicBezTo>
                  <a:cubicBezTo>
                    <a:pt x="10400" y="21600"/>
                    <a:pt x="10400" y="21600"/>
                    <a:pt x="10400" y="21600"/>
                  </a:cubicBezTo>
                  <a:cubicBezTo>
                    <a:pt x="10400" y="21600"/>
                    <a:pt x="10400" y="21600"/>
                    <a:pt x="10400" y="10800"/>
                  </a:cubicBezTo>
                  <a:cubicBezTo>
                    <a:pt x="10400" y="10800"/>
                    <a:pt x="17600" y="10800"/>
                    <a:pt x="17600" y="10800"/>
                  </a:cubicBezTo>
                  <a:cubicBezTo>
                    <a:pt x="17600" y="10800"/>
                    <a:pt x="17600" y="10800"/>
                    <a:pt x="17600" y="10800"/>
                  </a:cubicBezTo>
                  <a:cubicBezTo>
                    <a:pt x="17600" y="10800"/>
                    <a:pt x="17600" y="10800"/>
                    <a:pt x="17600" y="10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4" name="9Slide.vn 50"/>
            <p:cNvSpPr/>
            <p:nvPr/>
          </p:nvSpPr>
          <p:spPr>
            <a:xfrm>
              <a:off x="6336310" y="786565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21600"/>
                    <a:pt x="0" y="21600"/>
                  </a:cubicBezTo>
                  <a:cubicBezTo>
                    <a:pt x="0" y="21600"/>
                    <a:pt x="0" y="0"/>
                    <a:pt x="0" y="0"/>
                  </a:cubicBezTo>
                  <a:cubicBezTo>
                    <a:pt x="0" y="0"/>
                    <a:pt x="0" y="0"/>
                    <a:pt x="0" y="0"/>
                  </a:cubicBezTo>
                  <a:cubicBezTo>
                    <a:pt x="0" y="0"/>
                    <a:pt x="0" y="0"/>
                    <a:pt x="0" y="0"/>
                  </a:cubicBezTo>
                  <a:cubicBezTo>
                    <a:pt x="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5" name="9Slide.vn 51"/>
            <p:cNvSpPr/>
            <p:nvPr/>
          </p:nvSpPr>
          <p:spPr>
            <a:xfrm>
              <a:off x="6258145" y="7774920"/>
              <a:ext cx="60579" cy="560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14400"/>
                    <a:pt x="21600" y="14400"/>
                  </a:cubicBezTo>
                  <a:cubicBezTo>
                    <a:pt x="21600" y="14400"/>
                    <a:pt x="21600" y="7200"/>
                    <a:pt x="21600" y="7200"/>
                  </a:cubicBezTo>
                  <a:cubicBezTo>
                    <a:pt x="21600" y="7200"/>
                    <a:pt x="21600" y="7200"/>
                    <a:pt x="21600" y="7200"/>
                  </a:cubicBezTo>
                  <a:cubicBezTo>
                    <a:pt x="14400" y="0"/>
                    <a:pt x="14400" y="0"/>
                    <a:pt x="14400" y="0"/>
                  </a:cubicBezTo>
                  <a:cubicBezTo>
                    <a:pt x="7200" y="0"/>
                    <a:pt x="7200" y="0"/>
                    <a:pt x="7200" y="0"/>
                  </a:cubicBezTo>
                  <a:cubicBezTo>
                    <a:pt x="7200" y="0"/>
                    <a:pt x="0" y="0"/>
                    <a:pt x="0" y="0"/>
                  </a:cubicBezTo>
                  <a:cubicBezTo>
                    <a:pt x="0" y="7200"/>
                    <a:pt x="0" y="7200"/>
                    <a:pt x="0" y="7200"/>
                  </a:cubicBezTo>
                  <a:cubicBezTo>
                    <a:pt x="0" y="7200"/>
                    <a:pt x="0" y="7200"/>
                    <a:pt x="0" y="7200"/>
                  </a:cubicBezTo>
                  <a:cubicBezTo>
                    <a:pt x="0" y="14400"/>
                    <a:pt x="0" y="14400"/>
                    <a:pt x="0" y="14400"/>
                  </a:cubicBezTo>
                  <a:cubicBezTo>
                    <a:pt x="0" y="14400"/>
                    <a:pt x="0" y="21600"/>
                    <a:pt x="0" y="21600"/>
                  </a:cubicBezTo>
                  <a:cubicBezTo>
                    <a:pt x="0" y="21600"/>
                    <a:pt x="0" y="21600"/>
                    <a:pt x="7200" y="21600"/>
                  </a:cubicBezTo>
                  <a:cubicBezTo>
                    <a:pt x="7200" y="21600"/>
                    <a:pt x="7200" y="21600"/>
                    <a:pt x="7200" y="21600"/>
                  </a:cubicBezTo>
                  <a:cubicBezTo>
                    <a:pt x="7200" y="21600"/>
                    <a:pt x="7200" y="14400"/>
                    <a:pt x="7200" y="14400"/>
                  </a:cubicBezTo>
                  <a:cubicBezTo>
                    <a:pt x="7200" y="14400"/>
                    <a:pt x="7200" y="14400"/>
                    <a:pt x="14400" y="14400"/>
                  </a:cubicBezTo>
                  <a:cubicBezTo>
                    <a:pt x="14400" y="21600"/>
                    <a:pt x="14400" y="21600"/>
                    <a:pt x="14400" y="21600"/>
                  </a:cubicBezTo>
                  <a:cubicBezTo>
                    <a:pt x="14400" y="21600"/>
                    <a:pt x="14400" y="21600"/>
                    <a:pt x="14400" y="21600"/>
                  </a:cubicBezTo>
                  <a:cubicBezTo>
                    <a:pt x="14400" y="21600"/>
                    <a:pt x="144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6" name="9Slide.vn 52"/>
            <p:cNvSpPr/>
            <p:nvPr/>
          </p:nvSpPr>
          <p:spPr>
            <a:xfrm>
              <a:off x="6336310" y="7764376"/>
              <a:ext cx="25401" cy="25401"/>
            </a:xfrm>
            <a:custGeom>
              <a:avLst/>
              <a:gdLst/>
              <a:ahLst/>
              <a:cxnLst>
                <a:cxn ang="0">
                  <a:pos x="wd2" y="hd2"/>
                </a:cxn>
                <a:cxn ang="5400000">
                  <a:pos x="wd2" y="hd2"/>
                </a:cxn>
                <a:cxn ang="10800000">
                  <a:pos x="wd2" y="hd2"/>
                </a:cxn>
                <a:cxn ang="16200000">
                  <a:pos x="wd2" y="hd2"/>
                </a:cxn>
              </a:cxnLst>
              <a:rect l="0" t="0" r="r" b="b"/>
              <a:pathLst>
                <a:path w="21600" h="9600" extrusionOk="0">
                  <a:moveTo>
                    <a:pt x="0" y="4800"/>
                  </a:moveTo>
                  <a:cubicBezTo>
                    <a:pt x="0" y="4800"/>
                    <a:pt x="0" y="4800"/>
                    <a:pt x="0" y="4800"/>
                  </a:cubicBezTo>
                  <a:cubicBezTo>
                    <a:pt x="0" y="4800"/>
                    <a:pt x="0" y="4800"/>
                    <a:pt x="0" y="4800"/>
                  </a:cubicBezTo>
                  <a:cubicBezTo>
                    <a:pt x="0" y="-6000"/>
                    <a:pt x="0" y="4800"/>
                    <a:pt x="0" y="4800"/>
                  </a:cubicBezTo>
                  <a:cubicBezTo>
                    <a:pt x="0" y="4800"/>
                    <a:pt x="0" y="4800"/>
                    <a:pt x="0" y="4800"/>
                  </a:cubicBezTo>
                  <a:cubicBezTo>
                    <a:pt x="0" y="4800"/>
                    <a:pt x="21600" y="4800"/>
                    <a:pt x="21600" y="4800"/>
                  </a:cubicBezTo>
                  <a:cubicBezTo>
                    <a:pt x="21600" y="4800"/>
                    <a:pt x="21600" y="4800"/>
                    <a:pt x="21600" y="4800"/>
                  </a:cubicBezTo>
                  <a:cubicBezTo>
                    <a:pt x="21600" y="4800"/>
                    <a:pt x="21600" y="4800"/>
                    <a:pt x="21600" y="4800"/>
                  </a:cubicBezTo>
                  <a:cubicBezTo>
                    <a:pt x="0" y="15600"/>
                    <a:pt x="0" y="4800"/>
                    <a:pt x="0" y="4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7" name="9Slide.vn 53"/>
            <p:cNvSpPr/>
            <p:nvPr/>
          </p:nvSpPr>
          <p:spPr>
            <a:xfrm>
              <a:off x="6337361" y="7809627"/>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8" name="9Slide.vn 54"/>
            <p:cNvSpPr/>
            <p:nvPr/>
          </p:nvSpPr>
          <p:spPr>
            <a:xfrm>
              <a:off x="5821400" y="801219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21600"/>
                    <a:pt x="21600" y="21600"/>
                    <a:pt x="0" y="21600"/>
                  </a:cubicBezTo>
                  <a:cubicBezTo>
                    <a:pt x="0" y="21600"/>
                    <a:pt x="0" y="21600"/>
                    <a:pt x="0" y="0"/>
                  </a:cubicBezTo>
                  <a:cubicBezTo>
                    <a:pt x="0" y="0"/>
                    <a:pt x="0" y="0"/>
                    <a:pt x="0" y="0"/>
                  </a:cubicBezTo>
                  <a:cubicBezTo>
                    <a:pt x="0" y="0"/>
                    <a:pt x="0" y="0"/>
                    <a:pt x="0" y="0"/>
                  </a:cubicBezTo>
                  <a:cubicBezTo>
                    <a:pt x="21600" y="0"/>
                    <a:pt x="21600" y="0"/>
                    <a:pt x="21600" y="0"/>
                  </a:cubicBezTo>
                  <a:cubicBezTo>
                    <a:pt x="21600" y="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49" name="9Slide.vn 55"/>
            <p:cNvSpPr/>
            <p:nvPr/>
          </p:nvSpPr>
          <p:spPr>
            <a:xfrm>
              <a:off x="5704903" y="784626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0"/>
                  </a:cubicBezTo>
                  <a:cubicBezTo>
                    <a:pt x="0" y="0"/>
                    <a:pt x="0" y="0"/>
                    <a:pt x="0" y="0"/>
                  </a:cubicBezTo>
                  <a:cubicBezTo>
                    <a:pt x="0" y="21600"/>
                    <a:pt x="21600" y="21600"/>
                    <a:pt x="21600" y="21600"/>
                  </a:cubicBezTo>
                  <a:cubicBezTo>
                    <a:pt x="21600" y="21600"/>
                    <a:pt x="21600" y="21600"/>
                    <a:pt x="21600" y="0"/>
                  </a:cubicBezTo>
                  <a:cubicBezTo>
                    <a:pt x="2160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0" name="9Slide.vn 56"/>
            <p:cNvSpPr/>
            <p:nvPr/>
          </p:nvSpPr>
          <p:spPr>
            <a:xfrm>
              <a:off x="6062431" y="8078129"/>
              <a:ext cx="829450" cy="300167"/>
            </a:xfrm>
            <a:custGeom>
              <a:avLst/>
              <a:gdLst/>
              <a:ahLst/>
              <a:cxnLst>
                <a:cxn ang="0">
                  <a:pos x="wd2" y="hd2"/>
                </a:cxn>
                <a:cxn ang="5400000">
                  <a:pos x="wd2" y="hd2"/>
                </a:cxn>
                <a:cxn ang="10800000">
                  <a:pos x="wd2" y="hd2"/>
                </a:cxn>
                <a:cxn ang="16200000">
                  <a:pos x="wd2" y="hd2"/>
                </a:cxn>
              </a:cxnLst>
              <a:rect l="0" t="0" r="r" b="b"/>
              <a:pathLst>
                <a:path w="21600" h="20894" extrusionOk="0">
                  <a:moveTo>
                    <a:pt x="19543" y="19623"/>
                  </a:moveTo>
                  <a:cubicBezTo>
                    <a:pt x="19543" y="19623"/>
                    <a:pt x="19543" y="19623"/>
                    <a:pt x="19543" y="19623"/>
                  </a:cubicBezTo>
                  <a:cubicBezTo>
                    <a:pt x="19543" y="19623"/>
                    <a:pt x="20057" y="20894"/>
                    <a:pt x="20057" y="20894"/>
                  </a:cubicBezTo>
                  <a:cubicBezTo>
                    <a:pt x="20057" y="20894"/>
                    <a:pt x="20057" y="20894"/>
                    <a:pt x="20571" y="20894"/>
                  </a:cubicBezTo>
                  <a:cubicBezTo>
                    <a:pt x="20571" y="20894"/>
                    <a:pt x="20571" y="19623"/>
                    <a:pt x="20571" y="19623"/>
                  </a:cubicBezTo>
                  <a:cubicBezTo>
                    <a:pt x="20571" y="19623"/>
                    <a:pt x="20571" y="19623"/>
                    <a:pt x="20571" y="19623"/>
                  </a:cubicBezTo>
                  <a:cubicBezTo>
                    <a:pt x="20571" y="18353"/>
                    <a:pt x="20571" y="18353"/>
                    <a:pt x="20571" y="18353"/>
                  </a:cubicBezTo>
                  <a:cubicBezTo>
                    <a:pt x="20571" y="18353"/>
                    <a:pt x="21086" y="18353"/>
                    <a:pt x="21086" y="18353"/>
                  </a:cubicBezTo>
                  <a:cubicBezTo>
                    <a:pt x="21086" y="18353"/>
                    <a:pt x="21600" y="17082"/>
                    <a:pt x="21600" y="17082"/>
                  </a:cubicBezTo>
                  <a:cubicBezTo>
                    <a:pt x="21600" y="17082"/>
                    <a:pt x="21086" y="17082"/>
                    <a:pt x="21086" y="17082"/>
                  </a:cubicBezTo>
                  <a:cubicBezTo>
                    <a:pt x="21086" y="15812"/>
                    <a:pt x="21086" y="15812"/>
                    <a:pt x="21086" y="15812"/>
                  </a:cubicBezTo>
                  <a:cubicBezTo>
                    <a:pt x="20571" y="15812"/>
                    <a:pt x="20571" y="14541"/>
                    <a:pt x="20571" y="14541"/>
                  </a:cubicBezTo>
                  <a:cubicBezTo>
                    <a:pt x="20571" y="14541"/>
                    <a:pt x="20057" y="14541"/>
                    <a:pt x="20057" y="14541"/>
                  </a:cubicBezTo>
                  <a:cubicBezTo>
                    <a:pt x="20057" y="14541"/>
                    <a:pt x="20057" y="15812"/>
                    <a:pt x="19543" y="15812"/>
                  </a:cubicBezTo>
                  <a:cubicBezTo>
                    <a:pt x="19543" y="15812"/>
                    <a:pt x="19543" y="15812"/>
                    <a:pt x="19543" y="15812"/>
                  </a:cubicBezTo>
                  <a:cubicBezTo>
                    <a:pt x="19029" y="15812"/>
                    <a:pt x="19029" y="14541"/>
                    <a:pt x="19029" y="14541"/>
                  </a:cubicBezTo>
                  <a:cubicBezTo>
                    <a:pt x="19029" y="14541"/>
                    <a:pt x="19029" y="14541"/>
                    <a:pt x="19029" y="14541"/>
                  </a:cubicBezTo>
                  <a:cubicBezTo>
                    <a:pt x="19029" y="13270"/>
                    <a:pt x="18514" y="13270"/>
                    <a:pt x="18514" y="13270"/>
                  </a:cubicBezTo>
                  <a:cubicBezTo>
                    <a:pt x="18514" y="13270"/>
                    <a:pt x="18514" y="13270"/>
                    <a:pt x="18000" y="13270"/>
                  </a:cubicBezTo>
                  <a:cubicBezTo>
                    <a:pt x="18000" y="13270"/>
                    <a:pt x="18000" y="13270"/>
                    <a:pt x="17486" y="12000"/>
                  </a:cubicBezTo>
                  <a:cubicBezTo>
                    <a:pt x="17486" y="12000"/>
                    <a:pt x="17486" y="12000"/>
                    <a:pt x="16971" y="12000"/>
                  </a:cubicBezTo>
                  <a:cubicBezTo>
                    <a:pt x="16971" y="13270"/>
                    <a:pt x="16971" y="13270"/>
                    <a:pt x="16971" y="13270"/>
                  </a:cubicBezTo>
                  <a:cubicBezTo>
                    <a:pt x="16971" y="13270"/>
                    <a:pt x="16457" y="13270"/>
                    <a:pt x="16457" y="12000"/>
                  </a:cubicBezTo>
                  <a:cubicBezTo>
                    <a:pt x="16457" y="12000"/>
                    <a:pt x="15943" y="12000"/>
                    <a:pt x="15943" y="12000"/>
                  </a:cubicBezTo>
                  <a:cubicBezTo>
                    <a:pt x="15943" y="12000"/>
                    <a:pt x="15943" y="12000"/>
                    <a:pt x="15943" y="10729"/>
                  </a:cubicBezTo>
                  <a:cubicBezTo>
                    <a:pt x="15943" y="10729"/>
                    <a:pt x="15429" y="10729"/>
                    <a:pt x="15429" y="9459"/>
                  </a:cubicBezTo>
                  <a:cubicBezTo>
                    <a:pt x="15429" y="9459"/>
                    <a:pt x="15429" y="9459"/>
                    <a:pt x="15429" y="9459"/>
                  </a:cubicBezTo>
                  <a:cubicBezTo>
                    <a:pt x="15429" y="9459"/>
                    <a:pt x="15429" y="8188"/>
                    <a:pt x="15429" y="8188"/>
                  </a:cubicBezTo>
                  <a:cubicBezTo>
                    <a:pt x="15429" y="8188"/>
                    <a:pt x="14914" y="6918"/>
                    <a:pt x="14914" y="6918"/>
                  </a:cubicBezTo>
                  <a:cubicBezTo>
                    <a:pt x="14914" y="6918"/>
                    <a:pt x="14914" y="6918"/>
                    <a:pt x="14400" y="6918"/>
                  </a:cubicBezTo>
                  <a:cubicBezTo>
                    <a:pt x="14400" y="6918"/>
                    <a:pt x="14400" y="6918"/>
                    <a:pt x="14400" y="6918"/>
                  </a:cubicBezTo>
                  <a:cubicBezTo>
                    <a:pt x="14400" y="6918"/>
                    <a:pt x="13886" y="6918"/>
                    <a:pt x="13886" y="5647"/>
                  </a:cubicBezTo>
                  <a:cubicBezTo>
                    <a:pt x="13886" y="5647"/>
                    <a:pt x="13371" y="5647"/>
                    <a:pt x="13371" y="5647"/>
                  </a:cubicBezTo>
                  <a:cubicBezTo>
                    <a:pt x="13371" y="5647"/>
                    <a:pt x="12857" y="5647"/>
                    <a:pt x="12857" y="5647"/>
                  </a:cubicBezTo>
                  <a:cubicBezTo>
                    <a:pt x="12857" y="5647"/>
                    <a:pt x="12343" y="5647"/>
                    <a:pt x="12343" y="5647"/>
                  </a:cubicBezTo>
                  <a:cubicBezTo>
                    <a:pt x="12343" y="5647"/>
                    <a:pt x="11829" y="5647"/>
                    <a:pt x="11829" y="5647"/>
                  </a:cubicBezTo>
                  <a:cubicBezTo>
                    <a:pt x="11829" y="5647"/>
                    <a:pt x="11314" y="5647"/>
                    <a:pt x="11314" y="5647"/>
                  </a:cubicBezTo>
                  <a:cubicBezTo>
                    <a:pt x="11314" y="5647"/>
                    <a:pt x="11314" y="5647"/>
                    <a:pt x="11314" y="6918"/>
                  </a:cubicBezTo>
                  <a:cubicBezTo>
                    <a:pt x="11314" y="6918"/>
                    <a:pt x="10800" y="6918"/>
                    <a:pt x="10800" y="6918"/>
                  </a:cubicBezTo>
                  <a:cubicBezTo>
                    <a:pt x="10800" y="6918"/>
                    <a:pt x="10286" y="6918"/>
                    <a:pt x="10286" y="6918"/>
                  </a:cubicBezTo>
                  <a:cubicBezTo>
                    <a:pt x="10286" y="6918"/>
                    <a:pt x="10286" y="6918"/>
                    <a:pt x="9771" y="6918"/>
                  </a:cubicBezTo>
                  <a:cubicBezTo>
                    <a:pt x="9771" y="6918"/>
                    <a:pt x="9771" y="6918"/>
                    <a:pt x="9771" y="6918"/>
                  </a:cubicBezTo>
                  <a:cubicBezTo>
                    <a:pt x="9771" y="6918"/>
                    <a:pt x="9257" y="6918"/>
                    <a:pt x="9257" y="6918"/>
                  </a:cubicBezTo>
                  <a:cubicBezTo>
                    <a:pt x="9257" y="6918"/>
                    <a:pt x="9257" y="6918"/>
                    <a:pt x="9257" y="6918"/>
                  </a:cubicBezTo>
                  <a:cubicBezTo>
                    <a:pt x="9257" y="6918"/>
                    <a:pt x="8743" y="6918"/>
                    <a:pt x="8743" y="5647"/>
                  </a:cubicBezTo>
                  <a:cubicBezTo>
                    <a:pt x="8743" y="5647"/>
                    <a:pt x="8229" y="5647"/>
                    <a:pt x="8229" y="5647"/>
                  </a:cubicBezTo>
                  <a:cubicBezTo>
                    <a:pt x="7714" y="5647"/>
                    <a:pt x="7714" y="5647"/>
                    <a:pt x="7200" y="5647"/>
                  </a:cubicBezTo>
                  <a:cubicBezTo>
                    <a:pt x="7200" y="5647"/>
                    <a:pt x="7200" y="5647"/>
                    <a:pt x="7200" y="5647"/>
                  </a:cubicBezTo>
                  <a:cubicBezTo>
                    <a:pt x="7200" y="5647"/>
                    <a:pt x="7200" y="4376"/>
                    <a:pt x="7200" y="4376"/>
                  </a:cubicBezTo>
                  <a:cubicBezTo>
                    <a:pt x="7200" y="4376"/>
                    <a:pt x="6686" y="3106"/>
                    <a:pt x="6686" y="3106"/>
                  </a:cubicBezTo>
                  <a:cubicBezTo>
                    <a:pt x="6686" y="3106"/>
                    <a:pt x="6686" y="3106"/>
                    <a:pt x="6686" y="3106"/>
                  </a:cubicBezTo>
                  <a:cubicBezTo>
                    <a:pt x="6686" y="3106"/>
                    <a:pt x="6171" y="3106"/>
                    <a:pt x="6171" y="3106"/>
                  </a:cubicBezTo>
                  <a:cubicBezTo>
                    <a:pt x="6171" y="3106"/>
                    <a:pt x="6171" y="3106"/>
                    <a:pt x="6171" y="3106"/>
                  </a:cubicBezTo>
                  <a:cubicBezTo>
                    <a:pt x="5657" y="3106"/>
                    <a:pt x="5657" y="3106"/>
                    <a:pt x="5657" y="3106"/>
                  </a:cubicBezTo>
                  <a:cubicBezTo>
                    <a:pt x="5143" y="3106"/>
                    <a:pt x="5143" y="3106"/>
                    <a:pt x="5143" y="3106"/>
                  </a:cubicBezTo>
                  <a:cubicBezTo>
                    <a:pt x="5143" y="3106"/>
                    <a:pt x="4629" y="1835"/>
                    <a:pt x="4629" y="1835"/>
                  </a:cubicBezTo>
                  <a:cubicBezTo>
                    <a:pt x="4629" y="1835"/>
                    <a:pt x="4629" y="1835"/>
                    <a:pt x="4629" y="565"/>
                  </a:cubicBezTo>
                  <a:cubicBezTo>
                    <a:pt x="4629" y="565"/>
                    <a:pt x="4629" y="565"/>
                    <a:pt x="4629" y="565"/>
                  </a:cubicBezTo>
                  <a:cubicBezTo>
                    <a:pt x="4114" y="565"/>
                    <a:pt x="4114" y="565"/>
                    <a:pt x="4114" y="565"/>
                  </a:cubicBezTo>
                  <a:cubicBezTo>
                    <a:pt x="4114" y="565"/>
                    <a:pt x="3600" y="565"/>
                    <a:pt x="3600" y="565"/>
                  </a:cubicBezTo>
                  <a:cubicBezTo>
                    <a:pt x="3600" y="565"/>
                    <a:pt x="3600" y="565"/>
                    <a:pt x="3600" y="565"/>
                  </a:cubicBezTo>
                  <a:cubicBezTo>
                    <a:pt x="3086" y="565"/>
                    <a:pt x="3086" y="565"/>
                    <a:pt x="2571" y="565"/>
                  </a:cubicBezTo>
                  <a:cubicBezTo>
                    <a:pt x="2571" y="565"/>
                    <a:pt x="2571" y="565"/>
                    <a:pt x="2571" y="565"/>
                  </a:cubicBezTo>
                  <a:cubicBezTo>
                    <a:pt x="2571" y="565"/>
                    <a:pt x="2057" y="-706"/>
                    <a:pt x="2057" y="565"/>
                  </a:cubicBezTo>
                  <a:cubicBezTo>
                    <a:pt x="2057" y="565"/>
                    <a:pt x="2057" y="565"/>
                    <a:pt x="2057" y="565"/>
                  </a:cubicBezTo>
                  <a:cubicBezTo>
                    <a:pt x="2057" y="565"/>
                    <a:pt x="2057" y="1835"/>
                    <a:pt x="1543" y="1835"/>
                  </a:cubicBezTo>
                  <a:cubicBezTo>
                    <a:pt x="1543" y="1835"/>
                    <a:pt x="1543" y="1835"/>
                    <a:pt x="1543" y="3106"/>
                  </a:cubicBezTo>
                  <a:cubicBezTo>
                    <a:pt x="1543" y="3106"/>
                    <a:pt x="1029" y="3106"/>
                    <a:pt x="1029" y="3106"/>
                  </a:cubicBezTo>
                  <a:cubicBezTo>
                    <a:pt x="1029" y="3106"/>
                    <a:pt x="1029" y="4376"/>
                    <a:pt x="1029" y="4376"/>
                  </a:cubicBezTo>
                  <a:cubicBezTo>
                    <a:pt x="1029" y="4376"/>
                    <a:pt x="1029" y="4376"/>
                    <a:pt x="514" y="4376"/>
                  </a:cubicBezTo>
                  <a:cubicBezTo>
                    <a:pt x="514" y="4376"/>
                    <a:pt x="514" y="4376"/>
                    <a:pt x="514" y="4376"/>
                  </a:cubicBezTo>
                  <a:cubicBezTo>
                    <a:pt x="514" y="4376"/>
                    <a:pt x="0" y="4376"/>
                    <a:pt x="0" y="4376"/>
                  </a:cubicBezTo>
                  <a:cubicBezTo>
                    <a:pt x="0" y="4376"/>
                    <a:pt x="0" y="5647"/>
                    <a:pt x="0" y="5647"/>
                  </a:cubicBezTo>
                  <a:cubicBezTo>
                    <a:pt x="0" y="5647"/>
                    <a:pt x="0" y="5647"/>
                    <a:pt x="0" y="5647"/>
                  </a:cubicBezTo>
                  <a:cubicBezTo>
                    <a:pt x="514" y="5647"/>
                    <a:pt x="514" y="6918"/>
                    <a:pt x="514" y="6918"/>
                  </a:cubicBezTo>
                  <a:cubicBezTo>
                    <a:pt x="514" y="6918"/>
                    <a:pt x="1029" y="6918"/>
                    <a:pt x="1029" y="6918"/>
                  </a:cubicBezTo>
                  <a:cubicBezTo>
                    <a:pt x="1029" y="6918"/>
                    <a:pt x="1029" y="6918"/>
                    <a:pt x="1543" y="6918"/>
                  </a:cubicBezTo>
                  <a:cubicBezTo>
                    <a:pt x="1543" y="6918"/>
                    <a:pt x="1543" y="6918"/>
                    <a:pt x="2057" y="6918"/>
                  </a:cubicBezTo>
                  <a:cubicBezTo>
                    <a:pt x="2057" y="6918"/>
                    <a:pt x="2057" y="6918"/>
                    <a:pt x="2571" y="6918"/>
                  </a:cubicBezTo>
                  <a:cubicBezTo>
                    <a:pt x="2571" y="6918"/>
                    <a:pt x="2571" y="6918"/>
                    <a:pt x="2571" y="6918"/>
                  </a:cubicBezTo>
                  <a:cubicBezTo>
                    <a:pt x="2571" y="6918"/>
                    <a:pt x="2571" y="6918"/>
                    <a:pt x="2571" y="8188"/>
                  </a:cubicBezTo>
                  <a:cubicBezTo>
                    <a:pt x="2571" y="8188"/>
                    <a:pt x="2571" y="8188"/>
                    <a:pt x="2571" y="8188"/>
                  </a:cubicBezTo>
                  <a:cubicBezTo>
                    <a:pt x="2571" y="8188"/>
                    <a:pt x="2571" y="8188"/>
                    <a:pt x="2057" y="8188"/>
                  </a:cubicBezTo>
                  <a:cubicBezTo>
                    <a:pt x="2057" y="8188"/>
                    <a:pt x="2057" y="9459"/>
                    <a:pt x="2057" y="9459"/>
                  </a:cubicBezTo>
                  <a:cubicBezTo>
                    <a:pt x="2057" y="9459"/>
                    <a:pt x="2571" y="10729"/>
                    <a:pt x="2571" y="10729"/>
                  </a:cubicBezTo>
                  <a:cubicBezTo>
                    <a:pt x="2571" y="10729"/>
                    <a:pt x="2571" y="10729"/>
                    <a:pt x="2571" y="10729"/>
                  </a:cubicBezTo>
                  <a:cubicBezTo>
                    <a:pt x="2571" y="10729"/>
                    <a:pt x="3086" y="10729"/>
                    <a:pt x="3086" y="10729"/>
                  </a:cubicBezTo>
                  <a:cubicBezTo>
                    <a:pt x="3086" y="10729"/>
                    <a:pt x="3600" y="10729"/>
                    <a:pt x="3600" y="10729"/>
                  </a:cubicBezTo>
                  <a:cubicBezTo>
                    <a:pt x="3600" y="10729"/>
                    <a:pt x="4114" y="10729"/>
                    <a:pt x="4114" y="10729"/>
                  </a:cubicBezTo>
                  <a:cubicBezTo>
                    <a:pt x="4114" y="10729"/>
                    <a:pt x="4114" y="10729"/>
                    <a:pt x="4629" y="10729"/>
                  </a:cubicBezTo>
                  <a:cubicBezTo>
                    <a:pt x="4629" y="10729"/>
                    <a:pt x="4629" y="12000"/>
                    <a:pt x="4629" y="12000"/>
                  </a:cubicBezTo>
                  <a:cubicBezTo>
                    <a:pt x="4629" y="12000"/>
                    <a:pt x="5143" y="13270"/>
                    <a:pt x="5143" y="13270"/>
                  </a:cubicBezTo>
                  <a:cubicBezTo>
                    <a:pt x="5143" y="13270"/>
                    <a:pt x="5657" y="13270"/>
                    <a:pt x="5657" y="13270"/>
                  </a:cubicBezTo>
                  <a:cubicBezTo>
                    <a:pt x="5657" y="13270"/>
                    <a:pt x="6171" y="13270"/>
                    <a:pt x="6686" y="13270"/>
                  </a:cubicBezTo>
                  <a:cubicBezTo>
                    <a:pt x="6686" y="13270"/>
                    <a:pt x="6686" y="13270"/>
                    <a:pt x="7200" y="12000"/>
                  </a:cubicBezTo>
                  <a:cubicBezTo>
                    <a:pt x="7200" y="12000"/>
                    <a:pt x="7200" y="12000"/>
                    <a:pt x="7200" y="12000"/>
                  </a:cubicBezTo>
                  <a:cubicBezTo>
                    <a:pt x="7200" y="12000"/>
                    <a:pt x="7200" y="12000"/>
                    <a:pt x="7714" y="12000"/>
                  </a:cubicBezTo>
                  <a:cubicBezTo>
                    <a:pt x="7714" y="12000"/>
                    <a:pt x="7714" y="12000"/>
                    <a:pt x="7714" y="12000"/>
                  </a:cubicBezTo>
                  <a:cubicBezTo>
                    <a:pt x="7714" y="12000"/>
                    <a:pt x="8229" y="12000"/>
                    <a:pt x="8229" y="12000"/>
                  </a:cubicBezTo>
                  <a:cubicBezTo>
                    <a:pt x="8229" y="12000"/>
                    <a:pt x="8229" y="12000"/>
                    <a:pt x="8229" y="12000"/>
                  </a:cubicBezTo>
                  <a:cubicBezTo>
                    <a:pt x="8743" y="12000"/>
                    <a:pt x="8743" y="13270"/>
                    <a:pt x="8743" y="13270"/>
                  </a:cubicBezTo>
                  <a:cubicBezTo>
                    <a:pt x="8743" y="13270"/>
                    <a:pt x="8743" y="13270"/>
                    <a:pt x="9257" y="13270"/>
                  </a:cubicBezTo>
                  <a:cubicBezTo>
                    <a:pt x="9257" y="13270"/>
                    <a:pt x="9771" y="13270"/>
                    <a:pt x="9771" y="13270"/>
                  </a:cubicBezTo>
                  <a:cubicBezTo>
                    <a:pt x="10286" y="13270"/>
                    <a:pt x="10286" y="13270"/>
                    <a:pt x="10286" y="13270"/>
                  </a:cubicBezTo>
                  <a:cubicBezTo>
                    <a:pt x="10286" y="14541"/>
                    <a:pt x="10800" y="14541"/>
                    <a:pt x="10800" y="14541"/>
                  </a:cubicBezTo>
                  <a:cubicBezTo>
                    <a:pt x="10800" y="14541"/>
                    <a:pt x="11314" y="15812"/>
                    <a:pt x="11314" y="15812"/>
                  </a:cubicBezTo>
                  <a:cubicBezTo>
                    <a:pt x="11314" y="15812"/>
                    <a:pt x="11829" y="15812"/>
                    <a:pt x="11829" y="15812"/>
                  </a:cubicBezTo>
                  <a:cubicBezTo>
                    <a:pt x="11829" y="15812"/>
                    <a:pt x="12343" y="15812"/>
                    <a:pt x="12343" y="15812"/>
                  </a:cubicBezTo>
                  <a:cubicBezTo>
                    <a:pt x="12857" y="15812"/>
                    <a:pt x="12857" y="17082"/>
                    <a:pt x="13371" y="17082"/>
                  </a:cubicBezTo>
                  <a:cubicBezTo>
                    <a:pt x="13371" y="17082"/>
                    <a:pt x="13886" y="17082"/>
                    <a:pt x="13886" y="17082"/>
                  </a:cubicBezTo>
                  <a:cubicBezTo>
                    <a:pt x="13886" y="17082"/>
                    <a:pt x="14400" y="17082"/>
                    <a:pt x="14400" y="17082"/>
                  </a:cubicBezTo>
                  <a:cubicBezTo>
                    <a:pt x="14400" y="17082"/>
                    <a:pt x="14400" y="17082"/>
                    <a:pt x="14914" y="17082"/>
                  </a:cubicBezTo>
                  <a:cubicBezTo>
                    <a:pt x="14914" y="17082"/>
                    <a:pt x="14914" y="17082"/>
                    <a:pt x="15429" y="17082"/>
                  </a:cubicBezTo>
                  <a:cubicBezTo>
                    <a:pt x="15429" y="17082"/>
                    <a:pt x="15429" y="17082"/>
                    <a:pt x="15943" y="17082"/>
                  </a:cubicBezTo>
                  <a:cubicBezTo>
                    <a:pt x="15943" y="17082"/>
                    <a:pt x="15943" y="17082"/>
                    <a:pt x="16457" y="17082"/>
                  </a:cubicBezTo>
                  <a:cubicBezTo>
                    <a:pt x="16457" y="17082"/>
                    <a:pt x="16971" y="17082"/>
                    <a:pt x="16971" y="17082"/>
                  </a:cubicBezTo>
                  <a:cubicBezTo>
                    <a:pt x="16971" y="17082"/>
                    <a:pt x="16971" y="18353"/>
                    <a:pt x="17486" y="18353"/>
                  </a:cubicBezTo>
                  <a:cubicBezTo>
                    <a:pt x="17486" y="18353"/>
                    <a:pt x="17486" y="18353"/>
                    <a:pt x="17486" y="18353"/>
                  </a:cubicBezTo>
                  <a:cubicBezTo>
                    <a:pt x="17486" y="18353"/>
                    <a:pt x="18000" y="18353"/>
                    <a:pt x="18000" y="18353"/>
                  </a:cubicBezTo>
                  <a:cubicBezTo>
                    <a:pt x="18000" y="18353"/>
                    <a:pt x="18514" y="18353"/>
                    <a:pt x="18514" y="18353"/>
                  </a:cubicBezTo>
                  <a:cubicBezTo>
                    <a:pt x="18514" y="18353"/>
                    <a:pt x="18514" y="19623"/>
                    <a:pt x="19029" y="19623"/>
                  </a:cubicBezTo>
                  <a:cubicBezTo>
                    <a:pt x="19029" y="18353"/>
                    <a:pt x="19029" y="18353"/>
                    <a:pt x="19029" y="18353"/>
                  </a:cubicBezTo>
                  <a:cubicBezTo>
                    <a:pt x="19029" y="18353"/>
                    <a:pt x="19029" y="18353"/>
                    <a:pt x="19029" y="17082"/>
                  </a:cubicBezTo>
                  <a:cubicBezTo>
                    <a:pt x="19029" y="17082"/>
                    <a:pt x="18514" y="17082"/>
                    <a:pt x="18514" y="17082"/>
                  </a:cubicBezTo>
                  <a:cubicBezTo>
                    <a:pt x="18514" y="17082"/>
                    <a:pt x="18514" y="15812"/>
                    <a:pt x="18514" y="15812"/>
                  </a:cubicBezTo>
                  <a:cubicBezTo>
                    <a:pt x="18514" y="15812"/>
                    <a:pt x="19029" y="15812"/>
                    <a:pt x="19029" y="15812"/>
                  </a:cubicBezTo>
                  <a:cubicBezTo>
                    <a:pt x="19029" y="15812"/>
                    <a:pt x="19029" y="15812"/>
                    <a:pt x="19029" y="15812"/>
                  </a:cubicBezTo>
                  <a:cubicBezTo>
                    <a:pt x="19029" y="15812"/>
                    <a:pt x="19029" y="17082"/>
                    <a:pt x="19029" y="17082"/>
                  </a:cubicBezTo>
                  <a:cubicBezTo>
                    <a:pt x="19543" y="17082"/>
                    <a:pt x="19543" y="17082"/>
                    <a:pt x="19543" y="18353"/>
                  </a:cubicBezTo>
                  <a:cubicBezTo>
                    <a:pt x="19543" y="18353"/>
                    <a:pt x="19543" y="18353"/>
                    <a:pt x="19543" y="18353"/>
                  </a:cubicBezTo>
                  <a:cubicBezTo>
                    <a:pt x="20057" y="18353"/>
                    <a:pt x="19543" y="19623"/>
                    <a:pt x="19543" y="19623"/>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1" name="9Slide.vn 57"/>
            <p:cNvSpPr/>
            <p:nvPr/>
          </p:nvSpPr>
          <p:spPr>
            <a:xfrm>
              <a:off x="6654230" y="8180044"/>
              <a:ext cx="121155" cy="34480"/>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cubicBezTo>
                    <a:pt x="18000" y="10800"/>
                    <a:pt x="18000" y="10800"/>
                    <a:pt x="18000" y="10800"/>
                  </a:cubicBezTo>
                  <a:cubicBezTo>
                    <a:pt x="18000" y="10800"/>
                    <a:pt x="21600" y="10800"/>
                    <a:pt x="21600" y="10800"/>
                  </a:cubicBezTo>
                  <a:cubicBezTo>
                    <a:pt x="21600" y="10800"/>
                    <a:pt x="21600" y="0"/>
                    <a:pt x="18000" y="0"/>
                  </a:cubicBezTo>
                  <a:cubicBezTo>
                    <a:pt x="18000" y="0"/>
                    <a:pt x="18000" y="0"/>
                    <a:pt x="18000" y="0"/>
                  </a:cubicBezTo>
                  <a:cubicBezTo>
                    <a:pt x="14400" y="0"/>
                    <a:pt x="10800" y="0"/>
                    <a:pt x="10800" y="0"/>
                  </a:cubicBezTo>
                  <a:cubicBezTo>
                    <a:pt x="10800" y="0"/>
                    <a:pt x="7200" y="0"/>
                    <a:pt x="7200" y="0"/>
                  </a:cubicBezTo>
                  <a:cubicBezTo>
                    <a:pt x="7200" y="0"/>
                    <a:pt x="7200" y="0"/>
                    <a:pt x="3600" y="0"/>
                  </a:cubicBezTo>
                  <a:cubicBezTo>
                    <a:pt x="3600" y="0"/>
                    <a:pt x="3600" y="0"/>
                    <a:pt x="3600" y="0"/>
                  </a:cubicBezTo>
                  <a:cubicBezTo>
                    <a:pt x="3600" y="10800"/>
                    <a:pt x="0" y="10800"/>
                    <a:pt x="0" y="10800"/>
                  </a:cubicBezTo>
                  <a:cubicBezTo>
                    <a:pt x="0" y="10800"/>
                    <a:pt x="0" y="10800"/>
                    <a:pt x="0" y="10800"/>
                  </a:cubicBezTo>
                  <a:cubicBezTo>
                    <a:pt x="0" y="10800"/>
                    <a:pt x="3600" y="10800"/>
                    <a:pt x="3600" y="21600"/>
                  </a:cubicBezTo>
                  <a:cubicBezTo>
                    <a:pt x="3600" y="21600"/>
                    <a:pt x="7200" y="21600"/>
                    <a:pt x="7200" y="21600"/>
                  </a:cubicBezTo>
                  <a:cubicBezTo>
                    <a:pt x="7200" y="21600"/>
                    <a:pt x="10800" y="21600"/>
                    <a:pt x="10800" y="21600"/>
                  </a:cubicBezTo>
                  <a:cubicBezTo>
                    <a:pt x="10800" y="21600"/>
                    <a:pt x="14400" y="21600"/>
                    <a:pt x="14400" y="21600"/>
                  </a:cubicBezTo>
                  <a:cubicBezTo>
                    <a:pt x="14400" y="21600"/>
                    <a:pt x="14400" y="21600"/>
                    <a:pt x="180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2" name="9Slide.vn 58"/>
            <p:cNvSpPr/>
            <p:nvPr/>
          </p:nvSpPr>
          <p:spPr>
            <a:xfrm>
              <a:off x="5293560" y="7012082"/>
              <a:ext cx="848088" cy="1055907"/>
            </a:xfrm>
            <a:custGeom>
              <a:avLst/>
              <a:gdLst/>
              <a:ahLst/>
              <a:cxnLst>
                <a:cxn ang="0">
                  <a:pos x="wd2" y="hd2"/>
                </a:cxn>
                <a:cxn ang="5400000">
                  <a:pos x="wd2" y="hd2"/>
                </a:cxn>
                <a:cxn ang="10800000">
                  <a:pos x="wd2" y="hd2"/>
                </a:cxn>
                <a:cxn ang="16200000">
                  <a:pos x="wd2" y="hd2"/>
                </a:cxn>
              </a:cxnLst>
              <a:rect l="0" t="0" r="r" b="b"/>
              <a:pathLst>
                <a:path w="21600" h="21600" extrusionOk="0">
                  <a:moveTo>
                    <a:pt x="21098" y="19738"/>
                  </a:moveTo>
                  <a:cubicBezTo>
                    <a:pt x="21098" y="19738"/>
                    <a:pt x="21098" y="20110"/>
                    <a:pt x="21098" y="20110"/>
                  </a:cubicBezTo>
                  <a:cubicBezTo>
                    <a:pt x="21098" y="20110"/>
                    <a:pt x="21098" y="20483"/>
                    <a:pt x="21098" y="20483"/>
                  </a:cubicBezTo>
                  <a:cubicBezTo>
                    <a:pt x="21098" y="20855"/>
                    <a:pt x="20595" y="21228"/>
                    <a:pt x="20595" y="21228"/>
                  </a:cubicBezTo>
                  <a:cubicBezTo>
                    <a:pt x="20595" y="21228"/>
                    <a:pt x="20595" y="21600"/>
                    <a:pt x="20595" y="21600"/>
                  </a:cubicBezTo>
                  <a:cubicBezTo>
                    <a:pt x="20595" y="21600"/>
                    <a:pt x="20595" y="21600"/>
                    <a:pt x="20595" y="21600"/>
                  </a:cubicBezTo>
                  <a:cubicBezTo>
                    <a:pt x="20595" y="21600"/>
                    <a:pt x="20595" y="21600"/>
                    <a:pt x="20595" y="21600"/>
                  </a:cubicBezTo>
                  <a:cubicBezTo>
                    <a:pt x="20595" y="21600"/>
                    <a:pt x="20093" y="21228"/>
                    <a:pt x="20093" y="21228"/>
                  </a:cubicBezTo>
                  <a:cubicBezTo>
                    <a:pt x="20093" y="21228"/>
                    <a:pt x="20093" y="21228"/>
                    <a:pt x="20093" y="20855"/>
                  </a:cubicBezTo>
                  <a:cubicBezTo>
                    <a:pt x="20093" y="20855"/>
                    <a:pt x="20093" y="20855"/>
                    <a:pt x="20093" y="20855"/>
                  </a:cubicBezTo>
                  <a:cubicBezTo>
                    <a:pt x="19591" y="21228"/>
                    <a:pt x="19591" y="21228"/>
                    <a:pt x="19591" y="21228"/>
                  </a:cubicBezTo>
                  <a:cubicBezTo>
                    <a:pt x="19591" y="21228"/>
                    <a:pt x="19591" y="21600"/>
                    <a:pt x="19591" y="21600"/>
                  </a:cubicBezTo>
                  <a:cubicBezTo>
                    <a:pt x="19591" y="21600"/>
                    <a:pt x="19591" y="21600"/>
                    <a:pt x="19591" y="21600"/>
                  </a:cubicBezTo>
                  <a:cubicBezTo>
                    <a:pt x="19088" y="21600"/>
                    <a:pt x="19088" y="21228"/>
                    <a:pt x="19088" y="21228"/>
                  </a:cubicBezTo>
                  <a:cubicBezTo>
                    <a:pt x="19088" y="21228"/>
                    <a:pt x="19088" y="21228"/>
                    <a:pt x="18586" y="21228"/>
                  </a:cubicBezTo>
                  <a:cubicBezTo>
                    <a:pt x="18586" y="21228"/>
                    <a:pt x="18586" y="21228"/>
                    <a:pt x="18586" y="21228"/>
                  </a:cubicBezTo>
                  <a:cubicBezTo>
                    <a:pt x="18586" y="21228"/>
                    <a:pt x="18586" y="21228"/>
                    <a:pt x="18586" y="21228"/>
                  </a:cubicBezTo>
                  <a:cubicBezTo>
                    <a:pt x="18586" y="21228"/>
                    <a:pt x="18586" y="21600"/>
                    <a:pt x="18586" y="21600"/>
                  </a:cubicBezTo>
                  <a:cubicBezTo>
                    <a:pt x="18586" y="21600"/>
                    <a:pt x="18586" y="21600"/>
                    <a:pt x="18084" y="21600"/>
                  </a:cubicBezTo>
                  <a:cubicBezTo>
                    <a:pt x="18084" y="21600"/>
                    <a:pt x="18084" y="21600"/>
                    <a:pt x="18084" y="21600"/>
                  </a:cubicBezTo>
                  <a:cubicBezTo>
                    <a:pt x="18084" y="21600"/>
                    <a:pt x="18084" y="21228"/>
                    <a:pt x="18084" y="21228"/>
                  </a:cubicBezTo>
                  <a:cubicBezTo>
                    <a:pt x="18084" y="21228"/>
                    <a:pt x="17581" y="21228"/>
                    <a:pt x="17581" y="20855"/>
                  </a:cubicBezTo>
                  <a:cubicBezTo>
                    <a:pt x="17581" y="20855"/>
                    <a:pt x="17581" y="20855"/>
                    <a:pt x="17581" y="20855"/>
                  </a:cubicBezTo>
                  <a:cubicBezTo>
                    <a:pt x="17079" y="20483"/>
                    <a:pt x="17079" y="20483"/>
                    <a:pt x="16577" y="20483"/>
                  </a:cubicBezTo>
                  <a:cubicBezTo>
                    <a:pt x="16577" y="20110"/>
                    <a:pt x="16074" y="20110"/>
                    <a:pt x="16074" y="20110"/>
                  </a:cubicBezTo>
                  <a:cubicBezTo>
                    <a:pt x="16074" y="19738"/>
                    <a:pt x="15572" y="19738"/>
                    <a:pt x="15572" y="19738"/>
                  </a:cubicBezTo>
                  <a:cubicBezTo>
                    <a:pt x="15572" y="19738"/>
                    <a:pt x="15572" y="19366"/>
                    <a:pt x="15070" y="19366"/>
                  </a:cubicBezTo>
                  <a:cubicBezTo>
                    <a:pt x="15070" y="19366"/>
                    <a:pt x="15070" y="18993"/>
                    <a:pt x="14567" y="18993"/>
                  </a:cubicBezTo>
                  <a:cubicBezTo>
                    <a:pt x="14567" y="18993"/>
                    <a:pt x="14567" y="18621"/>
                    <a:pt x="14065" y="18621"/>
                  </a:cubicBezTo>
                  <a:cubicBezTo>
                    <a:pt x="14065" y="18621"/>
                    <a:pt x="14065" y="18621"/>
                    <a:pt x="14065" y="18248"/>
                  </a:cubicBezTo>
                  <a:cubicBezTo>
                    <a:pt x="14065" y="18248"/>
                    <a:pt x="14065" y="18248"/>
                    <a:pt x="14065" y="17876"/>
                  </a:cubicBezTo>
                  <a:cubicBezTo>
                    <a:pt x="14065" y="17876"/>
                    <a:pt x="14065" y="17876"/>
                    <a:pt x="13563" y="17503"/>
                  </a:cubicBezTo>
                  <a:cubicBezTo>
                    <a:pt x="13563" y="17503"/>
                    <a:pt x="13563" y="17131"/>
                    <a:pt x="13060" y="17131"/>
                  </a:cubicBezTo>
                  <a:cubicBezTo>
                    <a:pt x="13060" y="17131"/>
                    <a:pt x="13060" y="17131"/>
                    <a:pt x="13060" y="16759"/>
                  </a:cubicBezTo>
                  <a:cubicBezTo>
                    <a:pt x="13060" y="16759"/>
                    <a:pt x="12558" y="16759"/>
                    <a:pt x="12558" y="16759"/>
                  </a:cubicBezTo>
                  <a:cubicBezTo>
                    <a:pt x="12558" y="16759"/>
                    <a:pt x="12558" y="16759"/>
                    <a:pt x="12558" y="16386"/>
                  </a:cubicBezTo>
                  <a:cubicBezTo>
                    <a:pt x="12558" y="16386"/>
                    <a:pt x="12558" y="16014"/>
                    <a:pt x="12056" y="16014"/>
                  </a:cubicBezTo>
                  <a:cubicBezTo>
                    <a:pt x="12056" y="16014"/>
                    <a:pt x="12056" y="15641"/>
                    <a:pt x="12056" y="15641"/>
                  </a:cubicBezTo>
                  <a:cubicBezTo>
                    <a:pt x="12056" y="15641"/>
                    <a:pt x="11553" y="15641"/>
                    <a:pt x="11553" y="15641"/>
                  </a:cubicBezTo>
                  <a:cubicBezTo>
                    <a:pt x="11553" y="15269"/>
                    <a:pt x="11553" y="15269"/>
                    <a:pt x="11553" y="15269"/>
                  </a:cubicBezTo>
                  <a:cubicBezTo>
                    <a:pt x="11553" y="15269"/>
                    <a:pt x="11553" y="14897"/>
                    <a:pt x="11553" y="14897"/>
                  </a:cubicBezTo>
                  <a:cubicBezTo>
                    <a:pt x="11553" y="14524"/>
                    <a:pt x="11051" y="14524"/>
                    <a:pt x="11051" y="14152"/>
                  </a:cubicBezTo>
                  <a:cubicBezTo>
                    <a:pt x="11051" y="14152"/>
                    <a:pt x="11051" y="13779"/>
                    <a:pt x="11051" y="13779"/>
                  </a:cubicBezTo>
                  <a:cubicBezTo>
                    <a:pt x="11051" y="13779"/>
                    <a:pt x="11051" y="13779"/>
                    <a:pt x="11051" y="13407"/>
                  </a:cubicBezTo>
                  <a:cubicBezTo>
                    <a:pt x="10549" y="13407"/>
                    <a:pt x="10549" y="13034"/>
                    <a:pt x="10549" y="13034"/>
                  </a:cubicBezTo>
                  <a:cubicBezTo>
                    <a:pt x="10549" y="13034"/>
                    <a:pt x="10047" y="12662"/>
                    <a:pt x="10047" y="12662"/>
                  </a:cubicBezTo>
                  <a:cubicBezTo>
                    <a:pt x="10047" y="12662"/>
                    <a:pt x="10549" y="12290"/>
                    <a:pt x="10047" y="12290"/>
                  </a:cubicBezTo>
                  <a:cubicBezTo>
                    <a:pt x="10047" y="12290"/>
                    <a:pt x="10047" y="11917"/>
                    <a:pt x="10047" y="11917"/>
                  </a:cubicBezTo>
                  <a:cubicBezTo>
                    <a:pt x="10047" y="11917"/>
                    <a:pt x="10047" y="11545"/>
                    <a:pt x="10047" y="11545"/>
                  </a:cubicBezTo>
                  <a:cubicBezTo>
                    <a:pt x="9544" y="11545"/>
                    <a:pt x="9544" y="11172"/>
                    <a:pt x="9544" y="11172"/>
                  </a:cubicBezTo>
                  <a:cubicBezTo>
                    <a:pt x="9544" y="11172"/>
                    <a:pt x="9544" y="11172"/>
                    <a:pt x="9544" y="10800"/>
                  </a:cubicBezTo>
                  <a:cubicBezTo>
                    <a:pt x="9544" y="10800"/>
                    <a:pt x="9042" y="10800"/>
                    <a:pt x="9042" y="10428"/>
                  </a:cubicBezTo>
                  <a:cubicBezTo>
                    <a:pt x="9042" y="10428"/>
                    <a:pt x="8540" y="10428"/>
                    <a:pt x="8540" y="10428"/>
                  </a:cubicBezTo>
                  <a:cubicBezTo>
                    <a:pt x="8540" y="10428"/>
                    <a:pt x="8037" y="10055"/>
                    <a:pt x="8037" y="10055"/>
                  </a:cubicBezTo>
                  <a:cubicBezTo>
                    <a:pt x="8037" y="10055"/>
                    <a:pt x="8037" y="10055"/>
                    <a:pt x="8037" y="10055"/>
                  </a:cubicBezTo>
                  <a:cubicBezTo>
                    <a:pt x="8037" y="9683"/>
                    <a:pt x="8037" y="9683"/>
                    <a:pt x="8037" y="9683"/>
                  </a:cubicBezTo>
                  <a:cubicBezTo>
                    <a:pt x="8037" y="9310"/>
                    <a:pt x="8037" y="9310"/>
                    <a:pt x="8037" y="9310"/>
                  </a:cubicBezTo>
                  <a:cubicBezTo>
                    <a:pt x="7535" y="9310"/>
                    <a:pt x="7535" y="8938"/>
                    <a:pt x="7535" y="8938"/>
                  </a:cubicBezTo>
                  <a:cubicBezTo>
                    <a:pt x="7535" y="8938"/>
                    <a:pt x="7535" y="8566"/>
                    <a:pt x="7535" y="8566"/>
                  </a:cubicBezTo>
                  <a:cubicBezTo>
                    <a:pt x="7033" y="8566"/>
                    <a:pt x="7033" y="8193"/>
                    <a:pt x="7033" y="8193"/>
                  </a:cubicBezTo>
                  <a:cubicBezTo>
                    <a:pt x="7033" y="8193"/>
                    <a:pt x="7033" y="7821"/>
                    <a:pt x="7033" y="7821"/>
                  </a:cubicBezTo>
                  <a:cubicBezTo>
                    <a:pt x="7033" y="7821"/>
                    <a:pt x="7535" y="7821"/>
                    <a:pt x="7535" y="7821"/>
                  </a:cubicBezTo>
                  <a:cubicBezTo>
                    <a:pt x="7535" y="7821"/>
                    <a:pt x="7535" y="7448"/>
                    <a:pt x="7535" y="7448"/>
                  </a:cubicBezTo>
                  <a:cubicBezTo>
                    <a:pt x="7033" y="7448"/>
                    <a:pt x="7033" y="7448"/>
                    <a:pt x="7033" y="7448"/>
                  </a:cubicBezTo>
                  <a:cubicBezTo>
                    <a:pt x="7033" y="7448"/>
                    <a:pt x="6530" y="7076"/>
                    <a:pt x="6530" y="7076"/>
                  </a:cubicBezTo>
                  <a:cubicBezTo>
                    <a:pt x="6530" y="7076"/>
                    <a:pt x="6530" y="7076"/>
                    <a:pt x="6530" y="7076"/>
                  </a:cubicBezTo>
                  <a:cubicBezTo>
                    <a:pt x="6028" y="7076"/>
                    <a:pt x="6028" y="6703"/>
                    <a:pt x="5526" y="6703"/>
                  </a:cubicBezTo>
                  <a:cubicBezTo>
                    <a:pt x="5526" y="6703"/>
                    <a:pt x="5526" y="6703"/>
                    <a:pt x="5023" y="6331"/>
                  </a:cubicBezTo>
                  <a:cubicBezTo>
                    <a:pt x="5023" y="6331"/>
                    <a:pt x="5023" y="6331"/>
                    <a:pt x="5023" y="6331"/>
                  </a:cubicBezTo>
                  <a:cubicBezTo>
                    <a:pt x="5023" y="5959"/>
                    <a:pt x="5023" y="5959"/>
                    <a:pt x="5023" y="5959"/>
                  </a:cubicBezTo>
                  <a:cubicBezTo>
                    <a:pt x="4521" y="5959"/>
                    <a:pt x="4521" y="5586"/>
                    <a:pt x="4521" y="5586"/>
                  </a:cubicBezTo>
                  <a:cubicBezTo>
                    <a:pt x="4521" y="5586"/>
                    <a:pt x="4521" y="5586"/>
                    <a:pt x="4521" y="5214"/>
                  </a:cubicBezTo>
                  <a:cubicBezTo>
                    <a:pt x="4521" y="5214"/>
                    <a:pt x="4019" y="5214"/>
                    <a:pt x="4019" y="5214"/>
                  </a:cubicBezTo>
                  <a:cubicBezTo>
                    <a:pt x="4019" y="5214"/>
                    <a:pt x="4019" y="4841"/>
                    <a:pt x="4019" y="4841"/>
                  </a:cubicBezTo>
                  <a:cubicBezTo>
                    <a:pt x="4019" y="4841"/>
                    <a:pt x="4019" y="4469"/>
                    <a:pt x="4019" y="4469"/>
                  </a:cubicBezTo>
                  <a:cubicBezTo>
                    <a:pt x="4019" y="4469"/>
                    <a:pt x="3516" y="4469"/>
                    <a:pt x="3516" y="4097"/>
                  </a:cubicBezTo>
                  <a:cubicBezTo>
                    <a:pt x="3516" y="4097"/>
                    <a:pt x="3014" y="4097"/>
                    <a:pt x="3014" y="3724"/>
                  </a:cubicBezTo>
                  <a:cubicBezTo>
                    <a:pt x="3014" y="3724"/>
                    <a:pt x="2512" y="3352"/>
                    <a:pt x="2512" y="3352"/>
                  </a:cubicBezTo>
                  <a:cubicBezTo>
                    <a:pt x="2512" y="3352"/>
                    <a:pt x="2512" y="3352"/>
                    <a:pt x="2512" y="2979"/>
                  </a:cubicBezTo>
                  <a:cubicBezTo>
                    <a:pt x="2009" y="2979"/>
                    <a:pt x="2009" y="2979"/>
                    <a:pt x="2009" y="2607"/>
                  </a:cubicBezTo>
                  <a:cubicBezTo>
                    <a:pt x="1507" y="2607"/>
                    <a:pt x="1507" y="2607"/>
                    <a:pt x="1507" y="2607"/>
                  </a:cubicBezTo>
                  <a:cubicBezTo>
                    <a:pt x="1005" y="2607"/>
                    <a:pt x="1005" y="2234"/>
                    <a:pt x="1005" y="2234"/>
                  </a:cubicBezTo>
                  <a:cubicBezTo>
                    <a:pt x="1005" y="2234"/>
                    <a:pt x="1005" y="2234"/>
                    <a:pt x="502" y="1862"/>
                  </a:cubicBezTo>
                  <a:cubicBezTo>
                    <a:pt x="502" y="1862"/>
                    <a:pt x="502" y="1862"/>
                    <a:pt x="502" y="1862"/>
                  </a:cubicBezTo>
                  <a:cubicBezTo>
                    <a:pt x="502" y="1862"/>
                    <a:pt x="0" y="1862"/>
                    <a:pt x="0" y="1490"/>
                  </a:cubicBezTo>
                  <a:cubicBezTo>
                    <a:pt x="0" y="1490"/>
                    <a:pt x="0" y="1490"/>
                    <a:pt x="0" y="1490"/>
                  </a:cubicBezTo>
                  <a:cubicBezTo>
                    <a:pt x="0" y="1117"/>
                    <a:pt x="0" y="1117"/>
                    <a:pt x="0" y="1117"/>
                  </a:cubicBezTo>
                  <a:cubicBezTo>
                    <a:pt x="0" y="745"/>
                    <a:pt x="0" y="745"/>
                    <a:pt x="0" y="745"/>
                  </a:cubicBezTo>
                  <a:cubicBezTo>
                    <a:pt x="0" y="745"/>
                    <a:pt x="0" y="372"/>
                    <a:pt x="0" y="372"/>
                  </a:cubicBezTo>
                  <a:cubicBezTo>
                    <a:pt x="0" y="372"/>
                    <a:pt x="0" y="0"/>
                    <a:pt x="0" y="0"/>
                  </a:cubicBezTo>
                  <a:cubicBezTo>
                    <a:pt x="0" y="0"/>
                    <a:pt x="502" y="0"/>
                    <a:pt x="502" y="0"/>
                  </a:cubicBezTo>
                  <a:cubicBezTo>
                    <a:pt x="502" y="0"/>
                    <a:pt x="502" y="0"/>
                    <a:pt x="1005" y="0"/>
                  </a:cubicBezTo>
                  <a:cubicBezTo>
                    <a:pt x="1005" y="0"/>
                    <a:pt x="1005" y="0"/>
                    <a:pt x="1005" y="0"/>
                  </a:cubicBezTo>
                  <a:cubicBezTo>
                    <a:pt x="1507" y="0"/>
                    <a:pt x="1507" y="372"/>
                    <a:pt x="1507" y="372"/>
                  </a:cubicBezTo>
                  <a:cubicBezTo>
                    <a:pt x="1507" y="372"/>
                    <a:pt x="1507" y="372"/>
                    <a:pt x="1507" y="372"/>
                  </a:cubicBezTo>
                  <a:cubicBezTo>
                    <a:pt x="1507" y="745"/>
                    <a:pt x="1507" y="745"/>
                    <a:pt x="2009" y="745"/>
                  </a:cubicBezTo>
                  <a:cubicBezTo>
                    <a:pt x="2009" y="745"/>
                    <a:pt x="2009" y="745"/>
                    <a:pt x="2009" y="745"/>
                  </a:cubicBezTo>
                  <a:cubicBezTo>
                    <a:pt x="2512" y="745"/>
                    <a:pt x="2512" y="745"/>
                    <a:pt x="2512" y="745"/>
                  </a:cubicBezTo>
                  <a:cubicBezTo>
                    <a:pt x="3014" y="745"/>
                    <a:pt x="3014" y="745"/>
                    <a:pt x="3516" y="745"/>
                  </a:cubicBezTo>
                  <a:cubicBezTo>
                    <a:pt x="3516" y="745"/>
                    <a:pt x="3516" y="745"/>
                    <a:pt x="3516" y="745"/>
                  </a:cubicBezTo>
                  <a:cubicBezTo>
                    <a:pt x="3516" y="745"/>
                    <a:pt x="4019" y="1117"/>
                    <a:pt x="4019" y="1117"/>
                  </a:cubicBezTo>
                  <a:cubicBezTo>
                    <a:pt x="4019" y="1117"/>
                    <a:pt x="4521" y="745"/>
                    <a:pt x="4521" y="745"/>
                  </a:cubicBezTo>
                  <a:cubicBezTo>
                    <a:pt x="4521" y="745"/>
                    <a:pt x="4521" y="745"/>
                    <a:pt x="5023" y="745"/>
                  </a:cubicBezTo>
                  <a:cubicBezTo>
                    <a:pt x="5023" y="745"/>
                    <a:pt x="5023" y="745"/>
                    <a:pt x="5023" y="1117"/>
                  </a:cubicBezTo>
                  <a:cubicBezTo>
                    <a:pt x="5023" y="1117"/>
                    <a:pt x="5526" y="1117"/>
                    <a:pt x="5526" y="1117"/>
                  </a:cubicBezTo>
                  <a:cubicBezTo>
                    <a:pt x="5526" y="1117"/>
                    <a:pt x="5526" y="1490"/>
                    <a:pt x="5526" y="1490"/>
                  </a:cubicBezTo>
                  <a:cubicBezTo>
                    <a:pt x="5526" y="1490"/>
                    <a:pt x="5526" y="1862"/>
                    <a:pt x="6028" y="1862"/>
                  </a:cubicBezTo>
                  <a:cubicBezTo>
                    <a:pt x="6028" y="1862"/>
                    <a:pt x="6028" y="1862"/>
                    <a:pt x="6028" y="1862"/>
                  </a:cubicBezTo>
                  <a:cubicBezTo>
                    <a:pt x="6028" y="2234"/>
                    <a:pt x="6530" y="2234"/>
                    <a:pt x="6530" y="2234"/>
                  </a:cubicBezTo>
                  <a:cubicBezTo>
                    <a:pt x="6530" y="2234"/>
                    <a:pt x="6530" y="2607"/>
                    <a:pt x="6530" y="2979"/>
                  </a:cubicBezTo>
                  <a:cubicBezTo>
                    <a:pt x="6530" y="2979"/>
                    <a:pt x="6530" y="2979"/>
                    <a:pt x="7033" y="2979"/>
                  </a:cubicBezTo>
                  <a:cubicBezTo>
                    <a:pt x="7033" y="3352"/>
                    <a:pt x="7033" y="3352"/>
                    <a:pt x="7033" y="3352"/>
                  </a:cubicBezTo>
                  <a:cubicBezTo>
                    <a:pt x="7535" y="3352"/>
                    <a:pt x="7535" y="3352"/>
                    <a:pt x="7535" y="3352"/>
                  </a:cubicBezTo>
                  <a:cubicBezTo>
                    <a:pt x="7535" y="3352"/>
                    <a:pt x="8037" y="3352"/>
                    <a:pt x="8037" y="3352"/>
                  </a:cubicBezTo>
                  <a:cubicBezTo>
                    <a:pt x="8037" y="3724"/>
                    <a:pt x="8540" y="4097"/>
                    <a:pt x="9042" y="4097"/>
                  </a:cubicBezTo>
                  <a:cubicBezTo>
                    <a:pt x="9042" y="4097"/>
                    <a:pt x="9042" y="4469"/>
                    <a:pt x="9042" y="4469"/>
                  </a:cubicBezTo>
                  <a:cubicBezTo>
                    <a:pt x="9544" y="4469"/>
                    <a:pt x="9544" y="4841"/>
                    <a:pt x="9544" y="4841"/>
                  </a:cubicBezTo>
                  <a:cubicBezTo>
                    <a:pt x="9544" y="4841"/>
                    <a:pt x="9544" y="4841"/>
                    <a:pt x="9544" y="4841"/>
                  </a:cubicBezTo>
                  <a:cubicBezTo>
                    <a:pt x="9544" y="4841"/>
                    <a:pt x="9544" y="5214"/>
                    <a:pt x="10047" y="5214"/>
                  </a:cubicBezTo>
                  <a:cubicBezTo>
                    <a:pt x="10047" y="5214"/>
                    <a:pt x="10047" y="5214"/>
                    <a:pt x="10047" y="5214"/>
                  </a:cubicBezTo>
                  <a:cubicBezTo>
                    <a:pt x="10047" y="5586"/>
                    <a:pt x="10047" y="5586"/>
                    <a:pt x="10047" y="5586"/>
                  </a:cubicBezTo>
                  <a:cubicBezTo>
                    <a:pt x="10047" y="5586"/>
                    <a:pt x="10047" y="5586"/>
                    <a:pt x="10047" y="5586"/>
                  </a:cubicBezTo>
                  <a:cubicBezTo>
                    <a:pt x="10047" y="5959"/>
                    <a:pt x="10549" y="5959"/>
                    <a:pt x="10549" y="5959"/>
                  </a:cubicBezTo>
                  <a:cubicBezTo>
                    <a:pt x="10549" y="5959"/>
                    <a:pt x="10549" y="6331"/>
                    <a:pt x="10549" y="6331"/>
                  </a:cubicBezTo>
                  <a:cubicBezTo>
                    <a:pt x="10549" y="6331"/>
                    <a:pt x="11051" y="6703"/>
                    <a:pt x="11051" y="6703"/>
                  </a:cubicBezTo>
                  <a:cubicBezTo>
                    <a:pt x="11051" y="6703"/>
                    <a:pt x="11051" y="6703"/>
                    <a:pt x="11051" y="6703"/>
                  </a:cubicBezTo>
                  <a:cubicBezTo>
                    <a:pt x="11051" y="6703"/>
                    <a:pt x="11051" y="6331"/>
                    <a:pt x="11051" y="6331"/>
                  </a:cubicBezTo>
                  <a:cubicBezTo>
                    <a:pt x="11051" y="6331"/>
                    <a:pt x="11553" y="6331"/>
                    <a:pt x="11553" y="6331"/>
                  </a:cubicBezTo>
                  <a:cubicBezTo>
                    <a:pt x="11553" y="6331"/>
                    <a:pt x="11553" y="6331"/>
                    <a:pt x="12056" y="6331"/>
                  </a:cubicBezTo>
                  <a:cubicBezTo>
                    <a:pt x="12056" y="6331"/>
                    <a:pt x="12056" y="6703"/>
                    <a:pt x="12056" y="6703"/>
                  </a:cubicBezTo>
                  <a:cubicBezTo>
                    <a:pt x="12056" y="6703"/>
                    <a:pt x="12056" y="6703"/>
                    <a:pt x="12056" y="7076"/>
                  </a:cubicBezTo>
                  <a:cubicBezTo>
                    <a:pt x="12558" y="7076"/>
                    <a:pt x="12558" y="7076"/>
                    <a:pt x="12558" y="7448"/>
                  </a:cubicBezTo>
                  <a:cubicBezTo>
                    <a:pt x="12558" y="7448"/>
                    <a:pt x="12558" y="7448"/>
                    <a:pt x="13060" y="7448"/>
                  </a:cubicBezTo>
                  <a:cubicBezTo>
                    <a:pt x="13060" y="7448"/>
                    <a:pt x="13060" y="7448"/>
                    <a:pt x="13060" y="7448"/>
                  </a:cubicBezTo>
                  <a:cubicBezTo>
                    <a:pt x="13060" y="7448"/>
                    <a:pt x="13563" y="7821"/>
                    <a:pt x="13563" y="7821"/>
                  </a:cubicBezTo>
                  <a:cubicBezTo>
                    <a:pt x="13563" y="7821"/>
                    <a:pt x="13563" y="7821"/>
                    <a:pt x="13563" y="8193"/>
                  </a:cubicBezTo>
                  <a:cubicBezTo>
                    <a:pt x="13563" y="8193"/>
                    <a:pt x="13563" y="8193"/>
                    <a:pt x="13563" y="8193"/>
                  </a:cubicBezTo>
                  <a:cubicBezTo>
                    <a:pt x="13563" y="8566"/>
                    <a:pt x="14065" y="8566"/>
                    <a:pt x="14065" y="8566"/>
                  </a:cubicBezTo>
                  <a:cubicBezTo>
                    <a:pt x="14065" y="8938"/>
                    <a:pt x="14065" y="8938"/>
                    <a:pt x="14065" y="8938"/>
                  </a:cubicBezTo>
                  <a:cubicBezTo>
                    <a:pt x="14567" y="8938"/>
                    <a:pt x="14567" y="9310"/>
                    <a:pt x="14567" y="9310"/>
                  </a:cubicBezTo>
                  <a:cubicBezTo>
                    <a:pt x="15070" y="9310"/>
                    <a:pt x="15070" y="9310"/>
                    <a:pt x="15572" y="9310"/>
                  </a:cubicBezTo>
                  <a:cubicBezTo>
                    <a:pt x="15572" y="9310"/>
                    <a:pt x="15572" y="9310"/>
                    <a:pt x="15572" y="9310"/>
                  </a:cubicBezTo>
                  <a:cubicBezTo>
                    <a:pt x="15572" y="9310"/>
                    <a:pt x="15572" y="9683"/>
                    <a:pt x="15572" y="9683"/>
                  </a:cubicBezTo>
                  <a:cubicBezTo>
                    <a:pt x="15572" y="9683"/>
                    <a:pt x="15572" y="9683"/>
                    <a:pt x="15572" y="9683"/>
                  </a:cubicBezTo>
                  <a:cubicBezTo>
                    <a:pt x="15572" y="9683"/>
                    <a:pt x="15572" y="9683"/>
                    <a:pt x="15572" y="9683"/>
                  </a:cubicBezTo>
                  <a:cubicBezTo>
                    <a:pt x="15572" y="10055"/>
                    <a:pt x="15572" y="10055"/>
                    <a:pt x="15572" y="10055"/>
                  </a:cubicBezTo>
                  <a:cubicBezTo>
                    <a:pt x="15070" y="10055"/>
                    <a:pt x="15070" y="10055"/>
                    <a:pt x="15070" y="10055"/>
                  </a:cubicBezTo>
                  <a:cubicBezTo>
                    <a:pt x="15070" y="10055"/>
                    <a:pt x="15572" y="10055"/>
                    <a:pt x="15572" y="10055"/>
                  </a:cubicBezTo>
                  <a:cubicBezTo>
                    <a:pt x="15572" y="10055"/>
                    <a:pt x="15572" y="10055"/>
                    <a:pt x="15572" y="10055"/>
                  </a:cubicBezTo>
                  <a:cubicBezTo>
                    <a:pt x="15572" y="10055"/>
                    <a:pt x="16074" y="10055"/>
                    <a:pt x="16074" y="10055"/>
                  </a:cubicBezTo>
                  <a:cubicBezTo>
                    <a:pt x="16074" y="10055"/>
                    <a:pt x="16074" y="9683"/>
                    <a:pt x="16074" y="9683"/>
                  </a:cubicBezTo>
                  <a:cubicBezTo>
                    <a:pt x="16074" y="9683"/>
                    <a:pt x="16577" y="10055"/>
                    <a:pt x="16577" y="10055"/>
                  </a:cubicBezTo>
                  <a:cubicBezTo>
                    <a:pt x="16577" y="10055"/>
                    <a:pt x="16577" y="10055"/>
                    <a:pt x="16577" y="10055"/>
                  </a:cubicBezTo>
                  <a:cubicBezTo>
                    <a:pt x="17079" y="10055"/>
                    <a:pt x="17079" y="10055"/>
                    <a:pt x="17079" y="10055"/>
                  </a:cubicBezTo>
                  <a:cubicBezTo>
                    <a:pt x="17079" y="10055"/>
                    <a:pt x="17079" y="10428"/>
                    <a:pt x="17079" y="10428"/>
                  </a:cubicBezTo>
                  <a:cubicBezTo>
                    <a:pt x="17079" y="10428"/>
                    <a:pt x="17079" y="10428"/>
                    <a:pt x="17079" y="10800"/>
                  </a:cubicBezTo>
                  <a:cubicBezTo>
                    <a:pt x="17079" y="10800"/>
                    <a:pt x="17079" y="10800"/>
                    <a:pt x="17079" y="10800"/>
                  </a:cubicBezTo>
                  <a:cubicBezTo>
                    <a:pt x="17079" y="10800"/>
                    <a:pt x="16577" y="10800"/>
                    <a:pt x="16577" y="10800"/>
                  </a:cubicBezTo>
                  <a:cubicBezTo>
                    <a:pt x="16577" y="10800"/>
                    <a:pt x="16577" y="10800"/>
                    <a:pt x="16577" y="10800"/>
                  </a:cubicBezTo>
                  <a:cubicBezTo>
                    <a:pt x="16577" y="10800"/>
                    <a:pt x="16074" y="11172"/>
                    <a:pt x="16074" y="11172"/>
                  </a:cubicBezTo>
                  <a:cubicBezTo>
                    <a:pt x="16074" y="11172"/>
                    <a:pt x="16074" y="11545"/>
                    <a:pt x="16074" y="11545"/>
                  </a:cubicBezTo>
                  <a:cubicBezTo>
                    <a:pt x="16074" y="11545"/>
                    <a:pt x="16074" y="11545"/>
                    <a:pt x="16074" y="11545"/>
                  </a:cubicBezTo>
                  <a:cubicBezTo>
                    <a:pt x="16074" y="11917"/>
                    <a:pt x="16074" y="11917"/>
                    <a:pt x="16577" y="11917"/>
                  </a:cubicBezTo>
                  <a:cubicBezTo>
                    <a:pt x="16577" y="11917"/>
                    <a:pt x="16577" y="12290"/>
                    <a:pt x="16577" y="12290"/>
                  </a:cubicBezTo>
                  <a:cubicBezTo>
                    <a:pt x="16577" y="12290"/>
                    <a:pt x="16074" y="12290"/>
                    <a:pt x="16074" y="12290"/>
                  </a:cubicBezTo>
                  <a:cubicBezTo>
                    <a:pt x="16074" y="12290"/>
                    <a:pt x="16074" y="12662"/>
                    <a:pt x="16074" y="12662"/>
                  </a:cubicBezTo>
                  <a:cubicBezTo>
                    <a:pt x="16074" y="12662"/>
                    <a:pt x="16577" y="12662"/>
                    <a:pt x="16577" y="12662"/>
                  </a:cubicBezTo>
                  <a:cubicBezTo>
                    <a:pt x="16577" y="12662"/>
                    <a:pt x="16577" y="12662"/>
                    <a:pt x="17079" y="12662"/>
                  </a:cubicBezTo>
                  <a:cubicBezTo>
                    <a:pt x="17079" y="12662"/>
                    <a:pt x="17079" y="12662"/>
                    <a:pt x="17079" y="12662"/>
                  </a:cubicBezTo>
                  <a:cubicBezTo>
                    <a:pt x="17079" y="12662"/>
                    <a:pt x="17079" y="12662"/>
                    <a:pt x="17581" y="12662"/>
                  </a:cubicBezTo>
                  <a:cubicBezTo>
                    <a:pt x="17581" y="12662"/>
                    <a:pt x="17581" y="12662"/>
                    <a:pt x="17581" y="12662"/>
                  </a:cubicBezTo>
                  <a:cubicBezTo>
                    <a:pt x="17581" y="12662"/>
                    <a:pt x="18084" y="12662"/>
                    <a:pt x="18084" y="12662"/>
                  </a:cubicBezTo>
                  <a:cubicBezTo>
                    <a:pt x="18084" y="12662"/>
                    <a:pt x="18084" y="12662"/>
                    <a:pt x="18084" y="13034"/>
                  </a:cubicBezTo>
                  <a:cubicBezTo>
                    <a:pt x="18084" y="13034"/>
                    <a:pt x="18084" y="13034"/>
                    <a:pt x="18084" y="13034"/>
                  </a:cubicBezTo>
                  <a:cubicBezTo>
                    <a:pt x="18084" y="13034"/>
                    <a:pt x="18084" y="13407"/>
                    <a:pt x="18084" y="13407"/>
                  </a:cubicBezTo>
                  <a:cubicBezTo>
                    <a:pt x="18084" y="13407"/>
                    <a:pt x="18084" y="13407"/>
                    <a:pt x="18084" y="13407"/>
                  </a:cubicBezTo>
                  <a:cubicBezTo>
                    <a:pt x="18084" y="13779"/>
                    <a:pt x="18586" y="13779"/>
                    <a:pt x="18586" y="13779"/>
                  </a:cubicBezTo>
                  <a:cubicBezTo>
                    <a:pt x="18586" y="13779"/>
                    <a:pt x="18586" y="14152"/>
                    <a:pt x="18586" y="14152"/>
                  </a:cubicBezTo>
                  <a:cubicBezTo>
                    <a:pt x="18586" y="14152"/>
                    <a:pt x="18586" y="14152"/>
                    <a:pt x="18586" y="14152"/>
                  </a:cubicBezTo>
                  <a:cubicBezTo>
                    <a:pt x="18586" y="14152"/>
                    <a:pt x="18586" y="14152"/>
                    <a:pt x="18586" y="14152"/>
                  </a:cubicBezTo>
                  <a:cubicBezTo>
                    <a:pt x="18586" y="14152"/>
                    <a:pt x="18586" y="14152"/>
                    <a:pt x="18586" y="14152"/>
                  </a:cubicBezTo>
                  <a:cubicBezTo>
                    <a:pt x="18586" y="14152"/>
                    <a:pt x="19088" y="14524"/>
                    <a:pt x="19088" y="14524"/>
                  </a:cubicBezTo>
                  <a:cubicBezTo>
                    <a:pt x="19088" y="14524"/>
                    <a:pt x="19088" y="14524"/>
                    <a:pt x="19088" y="14524"/>
                  </a:cubicBezTo>
                  <a:cubicBezTo>
                    <a:pt x="19088" y="14524"/>
                    <a:pt x="19088" y="14897"/>
                    <a:pt x="19088" y="14897"/>
                  </a:cubicBezTo>
                  <a:cubicBezTo>
                    <a:pt x="19088" y="14897"/>
                    <a:pt x="19088" y="14897"/>
                    <a:pt x="19088" y="14897"/>
                  </a:cubicBezTo>
                  <a:cubicBezTo>
                    <a:pt x="19088" y="15269"/>
                    <a:pt x="19088" y="15269"/>
                    <a:pt x="19088" y="15269"/>
                  </a:cubicBezTo>
                  <a:cubicBezTo>
                    <a:pt x="19088" y="15269"/>
                    <a:pt x="18586" y="15269"/>
                    <a:pt x="18586" y="15269"/>
                  </a:cubicBezTo>
                  <a:cubicBezTo>
                    <a:pt x="18586" y="15269"/>
                    <a:pt x="18586" y="15641"/>
                    <a:pt x="19088" y="15641"/>
                  </a:cubicBezTo>
                  <a:cubicBezTo>
                    <a:pt x="19088" y="15641"/>
                    <a:pt x="19088" y="15641"/>
                    <a:pt x="19088" y="15641"/>
                  </a:cubicBezTo>
                  <a:cubicBezTo>
                    <a:pt x="19088" y="15641"/>
                    <a:pt x="19591" y="15269"/>
                    <a:pt x="19591" y="15269"/>
                  </a:cubicBezTo>
                  <a:cubicBezTo>
                    <a:pt x="19591" y="15269"/>
                    <a:pt x="19591" y="15269"/>
                    <a:pt x="19591" y="15269"/>
                  </a:cubicBezTo>
                  <a:cubicBezTo>
                    <a:pt x="20093" y="15269"/>
                    <a:pt x="20093" y="15269"/>
                    <a:pt x="20093" y="15269"/>
                  </a:cubicBezTo>
                  <a:cubicBezTo>
                    <a:pt x="20595" y="15269"/>
                    <a:pt x="20595" y="15269"/>
                    <a:pt x="20595" y="15641"/>
                  </a:cubicBezTo>
                  <a:cubicBezTo>
                    <a:pt x="20595" y="15641"/>
                    <a:pt x="20595" y="15641"/>
                    <a:pt x="21098" y="15641"/>
                  </a:cubicBezTo>
                  <a:cubicBezTo>
                    <a:pt x="21098" y="16014"/>
                    <a:pt x="21098" y="16014"/>
                    <a:pt x="21098" y="16014"/>
                  </a:cubicBezTo>
                  <a:cubicBezTo>
                    <a:pt x="21098" y="16014"/>
                    <a:pt x="21098" y="16386"/>
                    <a:pt x="21098" y="16386"/>
                  </a:cubicBezTo>
                  <a:cubicBezTo>
                    <a:pt x="21098" y="16386"/>
                    <a:pt x="21600" y="16386"/>
                    <a:pt x="21600" y="16386"/>
                  </a:cubicBezTo>
                  <a:cubicBezTo>
                    <a:pt x="21600" y="16386"/>
                    <a:pt x="21600" y="16759"/>
                    <a:pt x="21600" y="16759"/>
                  </a:cubicBezTo>
                  <a:cubicBezTo>
                    <a:pt x="21600" y="16759"/>
                    <a:pt x="21600" y="16759"/>
                    <a:pt x="21600" y="16759"/>
                  </a:cubicBezTo>
                  <a:cubicBezTo>
                    <a:pt x="21600" y="16759"/>
                    <a:pt x="21098" y="16759"/>
                    <a:pt x="21098" y="16759"/>
                  </a:cubicBezTo>
                  <a:cubicBezTo>
                    <a:pt x="21098" y="16759"/>
                    <a:pt x="21098" y="16759"/>
                    <a:pt x="21098" y="16759"/>
                  </a:cubicBezTo>
                  <a:cubicBezTo>
                    <a:pt x="21098" y="16759"/>
                    <a:pt x="21098" y="17131"/>
                    <a:pt x="21098" y="17131"/>
                  </a:cubicBezTo>
                  <a:cubicBezTo>
                    <a:pt x="21098" y="17131"/>
                    <a:pt x="20595" y="17503"/>
                    <a:pt x="21098" y="17503"/>
                  </a:cubicBezTo>
                  <a:cubicBezTo>
                    <a:pt x="21098" y="17503"/>
                    <a:pt x="21098" y="17503"/>
                    <a:pt x="21098" y="17876"/>
                  </a:cubicBezTo>
                  <a:cubicBezTo>
                    <a:pt x="21098" y="17876"/>
                    <a:pt x="21098" y="17876"/>
                    <a:pt x="21098" y="17876"/>
                  </a:cubicBezTo>
                  <a:cubicBezTo>
                    <a:pt x="21098" y="17876"/>
                    <a:pt x="21098" y="17876"/>
                    <a:pt x="21098" y="17876"/>
                  </a:cubicBezTo>
                  <a:cubicBezTo>
                    <a:pt x="21600" y="18248"/>
                    <a:pt x="21600" y="18248"/>
                    <a:pt x="21600" y="18248"/>
                  </a:cubicBezTo>
                  <a:cubicBezTo>
                    <a:pt x="21600" y="18248"/>
                    <a:pt x="21600" y="18248"/>
                    <a:pt x="21600" y="18621"/>
                  </a:cubicBezTo>
                  <a:cubicBezTo>
                    <a:pt x="21600" y="18621"/>
                    <a:pt x="21098" y="18621"/>
                    <a:pt x="21098" y="18621"/>
                  </a:cubicBezTo>
                  <a:cubicBezTo>
                    <a:pt x="21098" y="18993"/>
                    <a:pt x="21098" y="18993"/>
                    <a:pt x="21098" y="18993"/>
                  </a:cubicBezTo>
                  <a:cubicBezTo>
                    <a:pt x="21098" y="18993"/>
                    <a:pt x="21098" y="19366"/>
                    <a:pt x="21098" y="19366"/>
                  </a:cubicBezTo>
                  <a:cubicBezTo>
                    <a:pt x="21098" y="19366"/>
                    <a:pt x="21098" y="19366"/>
                    <a:pt x="21098" y="19366"/>
                  </a:cubicBezTo>
                  <a:cubicBezTo>
                    <a:pt x="21098" y="19366"/>
                    <a:pt x="21098" y="19738"/>
                    <a:pt x="21098" y="19738"/>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3" name="9Slide.vn 59"/>
            <p:cNvSpPr/>
            <p:nvPr/>
          </p:nvSpPr>
          <p:spPr>
            <a:xfrm>
              <a:off x="6949077" y="786565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0"/>
                    <a:pt x="0" y="0"/>
                  </a:cubicBezTo>
                  <a:cubicBezTo>
                    <a:pt x="21600" y="0"/>
                    <a:pt x="21600" y="0"/>
                    <a:pt x="21600" y="0"/>
                  </a:cubicBezTo>
                  <a:cubicBezTo>
                    <a:pt x="21600" y="0"/>
                    <a:pt x="21600" y="0"/>
                    <a:pt x="21600" y="0"/>
                  </a:cubicBezTo>
                  <a:cubicBezTo>
                    <a:pt x="21600" y="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4" name="9Slide.vn 60"/>
            <p:cNvSpPr/>
            <p:nvPr/>
          </p:nvSpPr>
          <p:spPr>
            <a:xfrm>
              <a:off x="6967718" y="7870443"/>
              <a:ext cx="25401" cy="25401"/>
            </a:xfrm>
            <a:custGeom>
              <a:avLst/>
              <a:gdLst/>
              <a:ahLst/>
              <a:cxnLst>
                <a:cxn ang="0">
                  <a:pos x="wd2" y="hd2"/>
                </a:cxn>
                <a:cxn ang="5400000">
                  <a:pos x="wd2" y="hd2"/>
                </a:cxn>
                <a:cxn ang="10800000">
                  <a:pos x="wd2" y="hd2"/>
                </a:cxn>
                <a:cxn ang="16200000">
                  <a:pos x="wd2" y="hd2"/>
                </a:cxn>
              </a:cxnLst>
              <a:rect l="0" t="0" r="r" b="b"/>
              <a:pathLst>
                <a:path w="21600" h="9600" extrusionOk="0">
                  <a:moveTo>
                    <a:pt x="0" y="9600"/>
                  </a:moveTo>
                  <a:cubicBezTo>
                    <a:pt x="0" y="9600"/>
                    <a:pt x="21600" y="9600"/>
                    <a:pt x="21600" y="9600"/>
                  </a:cubicBezTo>
                  <a:cubicBezTo>
                    <a:pt x="21600" y="-12000"/>
                    <a:pt x="21600" y="9600"/>
                    <a:pt x="21600" y="9600"/>
                  </a:cubicBezTo>
                  <a:cubicBezTo>
                    <a:pt x="21600" y="9600"/>
                    <a:pt x="21600" y="9600"/>
                    <a:pt x="21600" y="9600"/>
                  </a:cubicBezTo>
                  <a:cubicBezTo>
                    <a:pt x="21600" y="9600"/>
                    <a:pt x="21600" y="9600"/>
                    <a:pt x="21600" y="9600"/>
                  </a:cubicBezTo>
                  <a:cubicBezTo>
                    <a:pt x="21600" y="9600"/>
                    <a:pt x="21600" y="9600"/>
                    <a:pt x="21600" y="9600"/>
                  </a:cubicBezTo>
                  <a:cubicBezTo>
                    <a:pt x="21600" y="9600"/>
                    <a:pt x="0" y="9600"/>
                    <a:pt x="0" y="9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5" name="9Slide.vn 61"/>
            <p:cNvSpPr/>
            <p:nvPr/>
          </p:nvSpPr>
          <p:spPr>
            <a:xfrm>
              <a:off x="6928108" y="7869735"/>
              <a:ext cx="25401" cy="51719"/>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cubicBezTo>
                    <a:pt x="21600" y="14400"/>
                    <a:pt x="21600" y="14400"/>
                    <a:pt x="21600" y="14400"/>
                  </a:cubicBezTo>
                  <a:cubicBezTo>
                    <a:pt x="21600" y="14400"/>
                    <a:pt x="21600" y="14400"/>
                    <a:pt x="21600" y="14400"/>
                  </a:cubicBezTo>
                  <a:cubicBezTo>
                    <a:pt x="21600" y="14400"/>
                    <a:pt x="21600" y="21600"/>
                    <a:pt x="21600" y="21600"/>
                  </a:cubicBezTo>
                  <a:cubicBezTo>
                    <a:pt x="21600" y="21600"/>
                    <a:pt x="21600" y="21600"/>
                    <a:pt x="0" y="21600"/>
                  </a:cubicBezTo>
                  <a:cubicBezTo>
                    <a:pt x="0" y="21600"/>
                    <a:pt x="0" y="21600"/>
                    <a:pt x="0" y="21600"/>
                  </a:cubicBezTo>
                  <a:cubicBezTo>
                    <a:pt x="0" y="21600"/>
                    <a:pt x="0" y="21600"/>
                    <a:pt x="0" y="14400"/>
                  </a:cubicBezTo>
                  <a:cubicBezTo>
                    <a:pt x="0" y="14400"/>
                    <a:pt x="0" y="14400"/>
                    <a:pt x="0" y="14400"/>
                  </a:cubicBezTo>
                  <a:cubicBezTo>
                    <a:pt x="0" y="14400"/>
                    <a:pt x="0" y="7200"/>
                    <a:pt x="0" y="7200"/>
                  </a:cubicBezTo>
                  <a:cubicBezTo>
                    <a:pt x="0" y="7200"/>
                    <a:pt x="0" y="7200"/>
                    <a:pt x="0" y="7200"/>
                  </a:cubicBezTo>
                  <a:cubicBezTo>
                    <a:pt x="0" y="7200"/>
                    <a:pt x="0" y="7200"/>
                    <a:pt x="0" y="7200"/>
                  </a:cubicBezTo>
                  <a:cubicBezTo>
                    <a:pt x="0" y="0"/>
                    <a:pt x="0" y="0"/>
                    <a:pt x="0" y="0"/>
                  </a:cubicBezTo>
                  <a:cubicBezTo>
                    <a:pt x="0" y="0"/>
                    <a:pt x="21600" y="0"/>
                    <a:pt x="21600" y="0"/>
                  </a:cubicBezTo>
                  <a:cubicBezTo>
                    <a:pt x="21600" y="0"/>
                    <a:pt x="21600" y="0"/>
                    <a:pt x="21600" y="0"/>
                  </a:cubicBezTo>
                  <a:cubicBezTo>
                    <a:pt x="21600" y="0"/>
                    <a:pt x="21600" y="0"/>
                    <a:pt x="21600" y="0"/>
                  </a:cubicBezTo>
                  <a:cubicBezTo>
                    <a:pt x="21600" y="0"/>
                    <a:pt x="21600" y="7200"/>
                    <a:pt x="21600" y="7200"/>
                  </a:cubicBezTo>
                  <a:cubicBezTo>
                    <a:pt x="21600" y="7200"/>
                    <a:pt x="21600" y="7200"/>
                    <a:pt x="21600" y="7200"/>
                  </a:cubicBezTo>
                  <a:cubicBezTo>
                    <a:pt x="21600" y="7200"/>
                    <a:pt x="21600" y="7200"/>
                    <a:pt x="21600" y="144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6" name="9Slide.vn 62"/>
            <p:cNvSpPr/>
            <p:nvPr/>
          </p:nvSpPr>
          <p:spPr>
            <a:xfrm>
              <a:off x="7065573" y="717177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0" y="0"/>
                  </a:cubicBezTo>
                  <a:cubicBezTo>
                    <a:pt x="0" y="0"/>
                    <a:pt x="0" y="0"/>
                    <a:pt x="0" y="0"/>
                  </a:cubicBezTo>
                  <a:cubicBezTo>
                    <a:pt x="0" y="0"/>
                    <a:pt x="0" y="0"/>
                    <a:pt x="0" y="0"/>
                  </a:cubicBezTo>
                  <a:cubicBezTo>
                    <a:pt x="0" y="0"/>
                    <a:pt x="21600" y="0"/>
                    <a:pt x="21600" y="0"/>
                  </a:cubicBezTo>
                  <a:cubicBezTo>
                    <a:pt x="21600" y="0"/>
                    <a:pt x="21600" y="0"/>
                    <a:pt x="21600" y="0"/>
                  </a:cubicBezTo>
                  <a:cubicBezTo>
                    <a:pt x="21600" y="0"/>
                    <a:pt x="21600" y="0"/>
                    <a:pt x="21600" y="0"/>
                  </a:cubicBezTo>
                  <a:cubicBezTo>
                    <a:pt x="21600" y="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7" name="9Slide.vn 63"/>
            <p:cNvSpPr/>
            <p:nvPr/>
          </p:nvSpPr>
          <p:spPr>
            <a:xfrm>
              <a:off x="7148172" y="7395657"/>
              <a:ext cx="512581" cy="672334"/>
            </a:xfrm>
            <a:custGeom>
              <a:avLst/>
              <a:gdLst/>
              <a:ahLst/>
              <a:cxnLst>
                <a:cxn ang="0">
                  <a:pos x="wd2" y="hd2"/>
                </a:cxn>
                <a:cxn ang="5400000">
                  <a:pos x="wd2" y="hd2"/>
                </a:cxn>
                <a:cxn ang="10800000">
                  <a:pos x="wd2" y="hd2"/>
                </a:cxn>
                <a:cxn ang="16200000">
                  <a:pos x="wd2" y="hd2"/>
                </a:cxn>
              </a:cxnLst>
              <a:rect l="0" t="0" r="r" b="b"/>
              <a:pathLst>
                <a:path w="21600" h="21600" extrusionOk="0">
                  <a:moveTo>
                    <a:pt x="8308" y="8173"/>
                  </a:moveTo>
                  <a:cubicBezTo>
                    <a:pt x="8308" y="8173"/>
                    <a:pt x="9138" y="8173"/>
                    <a:pt x="9138" y="8173"/>
                  </a:cubicBezTo>
                  <a:cubicBezTo>
                    <a:pt x="9138" y="8173"/>
                    <a:pt x="9138" y="7589"/>
                    <a:pt x="9138" y="7589"/>
                  </a:cubicBezTo>
                  <a:cubicBezTo>
                    <a:pt x="9138" y="7589"/>
                    <a:pt x="9138" y="7589"/>
                    <a:pt x="9138" y="7005"/>
                  </a:cubicBezTo>
                  <a:cubicBezTo>
                    <a:pt x="9138" y="7005"/>
                    <a:pt x="9969" y="7005"/>
                    <a:pt x="9969" y="7005"/>
                  </a:cubicBezTo>
                  <a:cubicBezTo>
                    <a:pt x="9969" y="7005"/>
                    <a:pt x="9969" y="7589"/>
                    <a:pt x="9969" y="7589"/>
                  </a:cubicBezTo>
                  <a:cubicBezTo>
                    <a:pt x="9969" y="7589"/>
                    <a:pt x="10800" y="7589"/>
                    <a:pt x="10800" y="7589"/>
                  </a:cubicBezTo>
                  <a:cubicBezTo>
                    <a:pt x="10800" y="7589"/>
                    <a:pt x="10800" y="7005"/>
                    <a:pt x="10800" y="7005"/>
                  </a:cubicBezTo>
                  <a:cubicBezTo>
                    <a:pt x="10800" y="7005"/>
                    <a:pt x="11631" y="7005"/>
                    <a:pt x="11631" y="7005"/>
                  </a:cubicBezTo>
                  <a:cubicBezTo>
                    <a:pt x="11631" y="7005"/>
                    <a:pt x="11631" y="7005"/>
                    <a:pt x="11631" y="7005"/>
                  </a:cubicBezTo>
                  <a:cubicBezTo>
                    <a:pt x="11631" y="7005"/>
                    <a:pt x="12462" y="7005"/>
                    <a:pt x="12462" y="7005"/>
                  </a:cubicBezTo>
                  <a:cubicBezTo>
                    <a:pt x="12462" y="7005"/>
                    <a:pt x="12462" y="7005"/>
                    <a:pt x="13292" y="7005"/>
                  </a:cubicBezTo>
                  <a:cubicBezTo>
                    <a:pt x="13292" y="7005"/>
                    <a:pt x="13292" y="7005"/>
                    <a:pt x="13292" y="7005"/>
                  </a:cubicBezTo>
                  <a:cubicBezTo>
                    <a:pt x="13292" y="7005"/>
                    <a:pt x="13292" y="7005"/>
                    <a:pt x="14123" y="7005"/>
                  </a:cubicBezTo>
                  <a:cubicBezTo>
                    <a:pt x="14123" y="7005"/>
                    <a:pt x="14123" y="7005"/>
                    <a:pt x="14123" y="7005"/>
                  </a:cubicBezTo>
                  <a:cubicBezTo>
                    <a:pt x="14123" y="6422"/>
                    <a:pt x="13292" y="6422"/>
                    <a:pt x="13292" y="6422"/>
                  </a:cubicBezTo>
                  <a:cubicBezTo>
                    <a:pt x="13292" y="6422"/>
                    <a:pt x="13292" y="6422"/>
                    <a:pt x="13292" y="6422"/>
                  </a:cubicBezTo>
                  <a:cubicBezTo>
                    <a:pt x="13292" y="6422"/>
                    <a:pt x="14123" y="6422"/>
                    <a:pt x="14123" y="6422"/>
                  </a:cubicBezTo>
                  <a:cubicBezTo>
                    <a:pt x="14123" y="6422"/>
                    <a:pt x="14123" y="6422"/>
                    <a:pt x="14954" y="6422"/>
                  </a:cubicBezTo>
                  <a:cubicBezTo>
                    <a:pt x="14954" y="6422"/>
                    <a:pt x="14954" y="6422"/>
                    <a:pt x="14954" y="6422"/>
                  </a:cubicBezTo>
                  <a:cubicBezTo>
                    <a:pt x="14954" y="6422"/>
                    <a:pt x="15785" y="6422"/>
                    <a:pt x="15785" y="6422"/>
                  </a:cubicBezTo>
                  <a:cubicBezTo>
                    <a:pt x="15785" y="7005"/>
                    <a:pt x="15785" y="7005"/>
                    <a:pt x="15785" y="7005"/>
                  </a:cubicBezTo>
                  <a:cubicBezTo>
                    <a:pt x="15785" y="7005"/>
                    <a:pt x="15785" y="7589"/>
                    <a:pt x="15785" y="7589"/>
                  </a:cubicBezTo>
                  <a:cubicBezTo>
                    <a:pt x="15785" y="7589"/>
                    <a:pt x="14954" y="7589"/>
                    <a:pt x="14954" y="7589"/>
                  </a:cubicBezTo>
                  <a:cubicBezTo>
                    <a:pt x="14954" y="7589"/>
                    <a:pt x="14954" y="7589"/>
                    <a:pt x="14954" y="7589"/>
                  </a:cubicBezTo>
                  <a:cubicBezTo>
                    <a:pt x="14954" y="7589"/>
                    <a:pt x="14954" y="7589"/>
                    <a:pt x="14954" y="7005"/>
                  </a:cubicBezTo>
                  <a:cubicBezTo>
                    <a:pt x="14954" y="7005"/>
                    <a:pt x="14123" y="7005"/>
                    <a:pt x="14123" y="7005"/>
                  </a:cubicBezTo>
                  <a:cubicBezTo>
                    <a:pt x="14123" y="7589"/>
                    <a:pt x="14123" y="7589"/>
                    <a:pt x="14123" y="7589"/>
                  </a:cubicBezTo>
                  <a:cubicBezTo>
                    <a:pt x="14123" y="7589"/>
                    <a:pt x="13292" y="7589"/>
                    <a:pt x="13292" y="7589"/>
                  </a:cubicBezTo>
                  <a:cubicBezTo>
                    <a:pt x="13292" y="7589"/>
                    <a:pt x="13292" y="8173"/>
                    <a:pt x="13292" y="8173"/>
                  </a:cubicBezTo>
                  <a:cubicBezTo>
                    <a:pt x="13292" y="8173"/>
                    <a:pt x="13292" y="8173"/>
                    <a:pt x="12462" y="8173"/>
                  </a:cubicBezTo>
                  <a:cubicBezTo>
                    <a:pt x="12462" y="8757"/>
                    <a:pt x="12462" y="8757"/>
                    <a:pt x="12462" y="8757"/>
                  </a:cubicBezTo>
                  <a:cubicBezTo>
                    <a:pt x="12462" y="8757"/>
                    <a:pt x="11631" y="9341"/>
                    <a:pt x="11631" y="9341"/>
                  </a:cubicBezTo>
                  <a:cubicBezTo>
                    <a:pt x="11631" y="9341"/>
                    <a:pt x="10800" y="9341"/>
                    <a:pt x="10800" y="9341"/>
                  </a:cubicBezTo>
                  <a:cubicBezTo>
                    <a:pt x="10800" y="9341"/>
                    <a:pt x="10800" y="9924"/>
                    <a:pt x="10800" y="9924"/>
                  </a:cubicBezTo>
                  <a:cubicBezTo>
                    <a:pt x="10800" y="9924"/>
                    <a:pt x="9969" y="9924"/>
                    <a:pt x="9969" y="9924"/>
                  </a:cubicBezTo>
                  <a:cubicBezTo>
                    <a:pt x="9969" y="9924"/>
                    <a:pt x="9969" y="9924"/>
                    <a:pt x="9969" y="9924"/>
                  </a:cubicBezTo>
                  <a:cubicBezTo>
                    <a:pt x="9138" y="9924"/>
                    <a:pt x="9138" y="9924"/>
                    <a:pt x="9138" y="9924"/>
                  </a:cubicBezTo>
                  <a:cubicBezTo>
                    <a:pt x="9138" y="9924"/>
                    <a:pt x="9138" y="9924"/>
                    <a:pt x="9138" y="9924"/>
                  </a:cubicBezTo>
                  <a:cubicBezTo>
                    <a:pt x="8308" y="9924"/>
                    <a:pt x="8308" y="9924"/>
                    <a:pt x="9138" y="10508"/>
                  </a:cubicBezTo>
                  <a:cubicBezTo>
                    <a:pt x="9138" y="10508"/>
                    <a:pt x="9138" y="10508"/>
                    <a:pt x="9138" y="10508"/>
                  </a:cubicBezTo>
                  <a:cubicBezTo>
                    <a:pt x="9138" y="10508"/>
                    <a:pt x="9138" y="11092"/>
                    <a:pt x="9138" y="11092"/>
                  </a:cubicBezTo>
                  <a:cubicBezTo>
                    <a:pt x="9138" y="11092"/>
                    <a:pt x="9969" y="11092"/>
                    <a:pt x="9969" y="11092"/>
                  </a:cubicBezTo>
                  <a:cubicBezTo>
                    <a:pt x="9969" y="11092"/>
                    <a:pt x="9969" y="11676"/>
                    <a:pt x="9969" y="11676"/>
                  </a:cubicBezTo>
                  <a:cubicBezTo>
                    <a:pt x="9969" y="11676"/>
                    <a:pt x="9969" y="11676"/>
                    <a:pt x="9969" y="12259"/>
                  </a:cubicBezTo>
                  <a:cubicBezTo>
                    <a:pt x="9969" y="12259"/>
                    <a:pt x="10800" y="12259"/>
                    <a:pt x="10800" y="12259"/>
                  </a:cubicBezTo>
                  <a:cubicBezTo>
                    <a:pt x="10800" y="12259"/>
                    <a:pt x="11631" y="12259"/>
                    <a:pt x="11631" y="12843"/>
                  </a:cubicBezTo>
                  <a:cubicBezTo>
                    <a:pt x="11631" y="12843"/>
                    <a:pt x="11631" y="12843"/>
                    <a:pt x="11631" y="13427"/>
                  </a:cubicBezTo>
                  <a:cubicBezTo>
                    <a:pt x="11631" y="13427"/>
                    <a:pt x="11631" y="13427"/>
                    <a:pt x="11631" y="13427"/>
                  </a:cubicBezTo>
                  <a:cubicBezTo>
                    <a:pt x="11631" y="13427"/>
                    <a:pt x="11631" y="14011"/>
                    <a:pt x="11631" y="14011"/>
                  </a:cubicBezTo>
                  <a:cubicBezTo>
                    <a:pt x="11631" y="14011"/>
                    <a:pt x="11631" y="14011"/>
                    <a:pt x="11631" y="14595"/>
                  </a:cubicBezTo>
                  <a:cubicBezTo>
                    <a:pt x="11631" y="14595"/>
                    <a:pt x="10800" y="14595"/>
                    <a:pt x="10800" y="14595"/>
                  </a:cubicBezTo>
                  <a:cubicBezTo>
                    <a:pt x="10800" y="14595"/>
                    <a:pt x="10800" y="14595"/>
                    <a:pt x="10800" y="15178"/>
                  </a:cubicBezTo>
                  <a:cubicBezTo>
                    <a:pt x="10800" y="15178"/>
                    <a:pt x="10800" y="15178"/>
                    <a:pt x="10800" y="15178"/>
                  </a:cubicBezTo>
                  <a:cubicBezTo>
                    <a:pt x="11631" y="15178"/>
                    <a:pt x="11631" y="15762"/>
                    <a:pt x="11631" y="15762"/>
                  </a:cubicBezTo>
                  <a:cubicBezTo>
                    <a:pt x="11631" y="15762"/>
                    <a:pt x="11631" y="15762"/>
                    <a:pt x="11631" y="15762"/>
                  </a:cubicBezTo>
                  <a:cubicBezTo>
                    <a:pt x="11631" y="15762"/>
                    <a:pt x="11631" y="16346"/>
                    <a:pt x="11631" y="15762"/>
                  </a:cubicBezTo>
                  <a:cubicBezTo>
                    <a:pt x="11631" y="15762"/>
                    <a:pt x="11631" y="15762"/>
                    <a:pt x="11631" y="15762"/>
                  </a:cubicBezTo>
                  <a:cubicBezTo>
                    <a:pt x="11631" y="15762"/>
                    <a:pt x="11631" y="15762"/>
                    <a:pt x="12462" y="15762"/>
                  </a:cubicBezTo>
                  <a:cubicBezTo>
                    <a:pt x="12462" y="15762"/>
                    <a:pt x="12462" y="15762"/>
                    <a:pt x="12462" y="15762"/>
                  </a:cubicBezTo>
                  <a:cubicBezTo>
                    <a:pt x="12462" y="15762"/>
                    <a:pt x="11631" y="16346"/>
                    <a:pt x="12462" y="16346"/>
                  </a:cubicBezTo>
                  <a:cubicBezTo>
                    <a:pt x="12462" y="16346"/>
                    <a:pt x="12462" y="16346"/>
                    <a:pt x="12462" y="16346"/>
                  </a:cubicBezTo>
                  <a:cubicBezTo>
                    <a:pt x="12462" y="16930"/>
                    <a:pt x="12462" y="16930"/>
                    <a:pt x="12462" y="16930"/>
                  </a:cubicBezTo>
                  <a:cubicBezTo>
                    <a:pt x="12462" y="16930"/>
                    <a:pt x="13292" y="16930"/>
                    <a:pt x="13292" y="16930"/>
                  </a:cubicBezTo>
                  <a:cubicBezTo>
                    <a:pt x="13292" y="16930"/>
                    <a:pt x="13292" y="17514"/>
                    <a:pt x="13292" y="17514"/>
                  </a:cubicBezTo>
                  <a:cubicBezTo>
                    <a:pt x="13292" y="17514"/>
                    <a:pt x="13292" y="17514"/>
                    <a:pt x="13292" y="17514"/>
                  </a:cubicBezTo>
                  <a:cubicBezTo>
                    <a:pt x="13292" y="18097"/>
                    <a:pt x="13292" y="18097"/>
                    <a:pt x="13292" y="18097"/>
                  </a:cubicBezTo>
                  <a:cubicBezTo>
                    <a:pt x="12462" y="18097"/>
                    <a:pt x="12462" y="18097"/>
                    <a:pt x="12462" y="18097"/>
                  </a:cubicBezTo>
                  <a:cubicBezTo>
                    <a:pt x="12462" y="18097"/>
                    <a:pt x="11631" y="18097"/>
                    <a:pt x="11631" y="18097"/>
                  </a:cubicBezTo>
                  <a:cubicBezTo>
                    <a:pt x="11631" y="18097"/>
                    <a:pt x="11631" y="18097"/>
                    <a:pt x="11631" y="18097"/>
                  </a:cubicBezTo>
                  <a:cubicBezTo>
                    <a:pt x="11631" y="18097"/>
                    <a:pt x="10800" y="18097"/>
                    <a:pt x="10800" y="18097"/>
                  </a:cubicBezTo>
                  <a:cubicBezTo>
                    <a:pt x="10800" y="18097"/>
                    <a:pt x="10800" y="18097"/>
                    <a:pt x="10800" y="18097"/>
                  </a:cubicBezTo>
                  <a:cubicBezTo>
                    <a:pt x="10800" y="18681"/>
                    <a:pt x="10800" y="18681"/>
                    <a:pt x="10800" y="18681"/>
                  </a:cubicBezTo>
                  <a:cubicBezTo>
                    <a:pt x="10800" y="18681"/>
                    <a:pt x="10800" y="18681"/>
                    <a:pt x="10800" y="18681"/>
                  </a:cubicBezTo>
                  <a:cubicBezTo>
                    <a:pt x="10800" y="18681"/>
                    <a:pt x="10800" y="19265"/>
                    <a:pt x="10800" y="19265"/>
                  </a:cubicBezTo>
                  <a:cubicBezTo>
                    <a:pt x="10800" y="19265"/>
                    <a:pt x="10800" y="19265"/>
                    <a:pt x="9969" y="19265"/>
                  </a:cubicBezTo>
                  <a:cubicBezTo>
                    <a:pt x="9969" y="19265"/>
                    <a:pt x="9969" y="18681"/>
                    <a:pt x="9969" y="18681"/>
                  </a:cubicBezTo>
                  <a:cubicBezTo>
                    <a:pt x="9969" y="18681"/>
                    <a:pt x="9138" y="18681"/>
                    <a:pt x="9138" y="18681"/>
                  </a:cubicBezTo>
                  <a:cubicBezTo>
                    <a:pt x="9138" y="18681"/>
                    <a:pt x="9138" y="18681"/>
                    <a:pt x="9138" y="18681"/>
                  </a:cubicBezTo>
                  <a:cubicBezTo>
                    <a:pt x="9138" y="18681"/>
                    <a:pt x="9138" y="18097"/>
                    <a:pt x="9138" y="18097"/>
                  </a:cubicBezTo>
                  <a:cubicBezTo>
                    <a:pt x="9138" y="18097"/>
                    <a:pt x="9138" y="18097"/>
                    <a:pt x="9138" y="17514"/>
                  </a:cubicBezTo>
                  <a:cubicBezTo>
                    <a:pt x="9138" y="17514"/>
                    <a:pt x="9138" y="17514"/>
                    <a:pt x="9138" y="17514"/>
                  </a:cubicBezTo>
                  <a:cubicBezTo>
                    <a:pt x="9138" y="17514"/>
                    <a:pt x="9138" y="17514"/>
                    <a:pt x="9138" y="17514"/>
                  </a:cubicBezTo>
                  <a:cubicBezTo>
                    <a:pt x="9138" y="17514"/>
                    <a:pt x="9138" y="16930"/>
                    <a:pt x="9138" y="16930"/>
                  </a:cubicBezTo>
                  <a:cubicBezTo>
                    <a:pt x="9138" y="16930"/>
                    <a:pt x="9138" y="16930"/>
                    <a:pt x="9138" y="16930"/>
                  </a:cubicBezTo>
                  <a:cubicBezTo>
                    <a:pt x="9138" y="16930"/>
                    <a:pt x="9138" y="16346"/>
                    <a:pt x="9138" y="16346"/>
                  </a:cubicBezTo>
                  <a:cubicBezTo>
                    <a:pt x="9138" y="16346"/>
                    <a:pt x="8308" y="16346"/>
                    <a:pt x="8308" y="16346"/>
                  </a:cubicBezTo>
                  <a:cubicBezTo>
                    <a:pt x="8308" y="16346"/>
                    <a:pt x="8308" y="16346"/>
                    <a:pt x="8308" y="16346"/>
                  </a:cubicBezTo>
                  <a:cubicBezTo>
                    <a:pt x="8308" y="16346"/>
                    <a:pt x="7477" y="16346"/>
                    <a:pt x="7477" y="16346"/>
                  </a:cubicBezTo>
                  <a:cubicBezTo>
                    <a:pt x="7477" y="15762"/>
                    <a:pt x="7477" y="15762"/>
                    <a:pt x="7477" y="15762"/>
                  </a:cubicBezTo>
                  <a:cubicBezTo>
                    <a:pt x="7477" y="15178"/>
                    <a:pt x="7477" y="15178"/>
                    <a:pt x="7477" y="15178"/>
                  </a:cubicBezTo>
                  <a:cubicBezTo>
                    <a:pt x="7477" y="15178"/>
                    <a:pt x="7477" y="14595"/>
                    <a:pt x="7477" y="14595"/>
                  </a:cubicBezTo>
                  <a:cubicBezTo>
                    <a:pt x="7477" y="14595"/>
                    <a:pt x="7477" y="14595"/>
                    <a:pt x="7477" y="14595"/>
                  </a:cubicBezTo>
                  <a:cubicBezTo>
                    <a:pt x="7477" y="14011"/>
                    <a:pt x="7477" y="14011"/>
                    <a:pt x="7477" y="14011"/>
                  </a:cubicBezTo>
                  <a:cubicBezTo>
                    <a:pt x="7477" y="13427"/>
                    <a:pt x="7477" y="13427"/>
                    <a:pt x="7477" y="13427"/>
                  </a:cubicBezTo>
                  <a:cubicBezTo>
                    <a:pt x="7477" y="13427"/>
                    <a:pt x="7477" y="12843"/>
                    <a:pt x="7477" y="12843"/>
                  </a:cubicBezTo>
                  <a:cubicBezTo>
                    <a:pt x="7477" y="12843"/>
                    <a:pt x="7477" y="12843"/>
                    <a:pt x="7477" y="12843"/>
                  </a:cubicBezTo>
                  <a:cubicBezTo>
                    <a:pt x="7477" y="12843"/>
                    <a:pt x="6646" y="12843"/>
                    <a:pt x="6646" y="12843"/>
                  </a:cubicBezTo>
                  <a:cubicBezTo>
                    <a:pt x="6646" y="12843"/>
                    <a:pt x="6646" y="12843"/>
                    <a:pt x="5815" y="12843"/>
                  </a:cubicBezTo>
                  <a:cubicBezTo>
                    <a:pt x="5815" y="12843"/>
                    <a:pt x="5815" y="12843"/>
                    <a:pt x="5815" y="12843"/>
                  </a:cubicBezTo>
                  <a:cubicBezTo>
                    <a:pt x="5815" y="13427"/>
                    <a:pt x="5815" y="13427"/>
                    <a:pt x="4985" y="13427"/>
                  </a:cubicBezTo>
                  <a:cubicBezTo>
                    <a:pt x="4985" y="13427"/>
                    <a:pt x="4985" y="14011"/>
                    <a:pt x="5815" y="14011"/>
                  </a:cubicBezTo>
                  <a:cubicBezTo>
                    <a:pt x="5815" y="14011"/>
                    <a:pt x="5815" y="14011"/>
                    <a:pt x="5815" y="14595"/>
                  </a:cubicBezTo>
                  <a:cubicBezTo>
                    <a:pt x="5815" y="14595"/>
                    <a:pt x="5815" y="14595"/>
                    <a:pt x="5815" y="14595"/>
                  </a:cubicBezTo>
                  <a:cubicBezTo>
                    <a:pt x="5815" y="14595"/>
                    <a:pt x="5815" y="15178"/>
                    <a:pt x="5815" y="15178"/>
                  </a:cubicBezTo>
                  <a:cubicBezTo>
                    <a:pt x="5815" y="15762"/>
                    <a:pt x="4985" y="15762"/>
                    <a:pt x="4985" y="16346"/>
                  </a:cubicBezTo>
                  <a:cubicBezTo>
                    <a:pt x="4985" y="16346"/>
                    <a:pt x="4985" y="16930"/>
                    <a:pt x="4985" y="16930"/>
                  </a:cubicBezTo>
                  <a:cubicBezTo>
                    <a:pt x="4985" y="16930"/>
                    <a:pt x="5815" y="17514"/>
                    <a:pt x="5815" y="18097"/>
                  </a:cubicBezTo>
                  <a:cubicBezTo>
                    <a:pt x="5815" y="18097"/>
                    <a:pt x="5815" y="18097"/>
                    <a:pt x="5815" y="18681"/>
                  </a:cubicBezTo>
                  <a:cubicBezTo>
                    <a:pt x="5815" y="18681"/>
                    <a:pt x="5815" y="18681"/>
                    <a:pt x="5815" y="18681"/>
                  </a:cubicBezTo>
                  <a:cubicBezTo>
                    <a:pt x="5815" y="18681"/>
                    <a:pt x="4985" y="18681"/>
                    <a:pt x="4985" y="19265"/>
                  </a:cubicBezTo>
                  <a:cubicBezTo>
                    <a:pt x="4985" y="19265"/>
                    <a:pt x="4985" y="19265"/>
                    <a:pt x="4985" y="19265"/>
                  </a:cubicBezTo>
                  <a:cubicBezTo>
                    <a:pt x="4985" y="19265"/>
                    <a:pt x="4985" y="19265"/>
                    <a:pt x="4985" y="19265"/>
                  </a:cubicBezTo>
                  <a:cubicBezTo>
                    <a:pt x="4985" y="19849"/>
                    <a:pt x="4985" y="19849"/>
                    <a:pt x="4985" y="20432"/>
                  </a:cubicBezTo>
                  <a:cubicBezTo>
                    <a:pt x="4985" y="20432"/>
                    <a:pt x="4985" y="20432"/>
                    <a:pt x="4985" y="21016"/>
                  </a:cubicBezTo>
                  <a:cubicBezTo>
                    <a:pt x="4985" y="21016"/>
                    <a:pt x="4985" y="21016"/>
                    <a:pt x="4985" y="21016"/>
                  </a:cubicBezTo>
                  <a:cubicBezTo>
                    <a:pt x="4985" y="21016"/>
                    <a:pt x="4985" y="21016"/>
                    <a:pt x="4985" y="21016"/>
                  </a:cubicBezTo>
                  <a:cubicBezTo>
                    <a:pt x="4985" y="21600"/>
                    <a:pt x="4985" y="21600"/>
                    <a:pt x="4985" y="21600"/>
                  </a:cubicBezTo>
                  <a:cubicBezTo>
                    <a:pt x="4985" y="21600"/>
                    <a:pt x="4985" y="21600"/>
                    <a:pt x="4154" y="21600"/>
                  </a:cubicBezTo>
                  <a:cubicBezTo>
                    <a:pt x="4154" y="21600"/>
                    <a:pt x="4154" y="21016"/>
                    <a:pt x="4154" y="21016"/>
                  </a:cubicBezTo>
                  <a:cubicBezTo>
                    <a:pt x="4154" y="21600"/>
                    <a:pt x="4154" y="21600"/>
                    <a:pt x="3323" y="21600"/>
                  </a:cubicBezTo>
                  <a:cubicBezTo>
                    <a:pt x="3323" y="21600"/>
                    <a:pt x="3323" y="21600"/>
                    <a:pt x="2492" y="21600"/>
                  </a:cubicBezTo>
                  <a:cubicBezTo>
                    <a:pt x="2492" y="21600"/>
                    <a:pt x="2492" y="21600"/>
                    <a:pt x="1662" y="21600"/>
                  </a:cubicBezTo>
                  <a:cubicBezTo>
                    <a:pt x="1662" y="21600"/>
                    <a:pt x="1662" y="21016"/>
                    <a:pt x="1662" y="21016"/>
                  </a:cubicBezTo>
                  <a:cubicBezTo>
                    <a:pt x="1662" y="21016"/>
                    <a:pt x="1662" y="20432"/>
                    <a:pt x="1662" y="20432"/>
                  </a:cubicBezTo>
                  <a:cubicBezTo>
                    <a:pt x="1662" y="19849"/>
                    <a:pt x="1662" y="19849"/>
                    <a:pt x="1662" y="19265"/>
                  </a:cubicBezTo>
                  <a:cubicBezTo>
                    <a:pt x="1662" y="19265"/>
                    <a:pt x="2492" y="19265"/>
                    <a:pt x="2492" y="19265"/>
                  </a:cubicBezTo>
                  <a:cubicBezTo>
                    <a:pt x="2492" y="18681"/>
                    <a:pt x="2492" y="18681"/>
                    <a:pt x="2492" y="18681"/>
                  </a:cubicBezTo>
                  <a:cubicBezTo>
                    <a:pt x="2492" y="18097"/>
                    <a:pt x="2492" y="18097"/>
                    <a:pt x="2492" y="17514"/>
                  </a:cubicBezTo>
                  <a:cubicBezTo>
                    <a:pt x="2492" y="17514"/>
                    <a:pt x="2492" y="16930"/>
                    <a:pt x="2492" y="16930"/>
                  </a:cubicBezTo>
                  <a:cubicBezTo>
                    <a:pt x="2492" y="16930"/>
                    <a:pt x="2492" y="16346"/>
                    <a:pt x="2492" y="16346"/>
                  </a:cubicBezTo>
                  <a:cubicBezTo>
                    <a:pt x="2492" y="16346"/>
                    <a:pt x="2492" y="15762"/>
                    <a:pt x="2492" y="15762"/>
                  </a:cubicBezTo>
                  <a:cubicBezTo>
                    <a:pt x="2492" y="15762"/>
                    <a:pt x="2492" y="15178"/>
                    <a:pt x="2492" y="15178"/>
                  </a:cubicBezTo>
                  <a:cubicBezTo>
                    <a:pt x="2492" y="15178"/>
                    <a:pt x="2492" y="15178"/>
                    <a:pt x="1662" y="15178"/>
                  </a:cubicBezTo>
                  <a:cubicBezTo>
                    <a:pt x="1662" y="15178"/>
                    <a:pt x="1662" y="15178"/>
                    <a:pt x="1662" y="15178"/>
                  </a:cubicBezTo>
                  <a:cubicBezTo>
                    <a:pt x="1662" y="15178"/>
                    <a:pt x="1662" y="15178"/>
                    <a:pt x="1662" y="15178"/>
                  </a:cubicBezTo>
                  <a:cubicBezTo>
                    <a:pt x="831" y="15178"/>
                    <a:pt x="831" y="15178"/>
                    <a:pt x="831" y="15178"/>
                  </a:cubicBezTo>
                  <a:cubicBezTo>
                    <a:pt x="831" y="15178"/>
                    <a:pt x="0" y="15178"/>
                    <a:pt x="0" y="15178"/>
                  </a:cubicBezTo>
                  <a:cubicBezTo>
                    <a:pt x="0" y="15178"/>
                    <a:pt x="0" y="15178"/>
                    <a:pt x="0" y="14595"/>
                  </a:cubicBezTo>
                  <a:cubicBezTo>
                    <a:pt x="0" y="14595"/>
                    <a:pt x="0" y="14595"/>
                    <a:pt x="0" y="14595"/>
                  </a:cubicBezTo>
                  <a:cubicBezTo>
                    <a:pt x="0" y="14595"/>
                    <a:pt x="0" y="14011"/>
                    <a:pt x="0" y="14011"/>
                  </a:cubicBezTo>
                  <a:cubicBezTo>
                    <a:pt x="0" y="14011"/>
                    <a:pt x="0" y="14011"/>
                    <a:pt x="0" y="14011"/>
                  </a:cubicBezTo>
                  <a:cubicBezTo>
                    <a:pt x="0" y="14011"/>
                    <a:pt x="0" y="14011"/>
                    <a:pt x="0" y="14011"/>
                  </a:cubicBezTo>
                  <a:cubicBezTo>
                    <a:pt x="0" y="14011"/>
                    <a:pt x="831" y="13427"/>
                    <a:pt x="831" y="13427"/>
                  </a:cubicBezTo>
                  <a:cubicBezTo>
                    <a:pt x="831" y="13427"/>
                    <a:pt x="831" y="13427"/>
                    <a:pt x="0" y="13427"/>
                  </a:cubicBezTo>
                  <a:cubicBezTo>
                    <a:pt x="0" y="13427"/>
                    <a:pt x="0" y="13427"/>
                    <a:pt x="0" y="13427"/>
                  </a:cubicBezTo>
                  <a:cubicBezTo>
                    <a:pt x="0" y="13427"/>
                    <a:pt x="0" y="12843"/>
                    <a:pt x="0" y="12843"/>
                  </a:cubicBezTo>
                  <a:cubicBezTo>
                    <a:pt x="0" y="12843"/>
                    <a:pt x="0" y="12843"/>
                    <a:pt x="0" y="12843"/>
                  </a:cubicBezTo>
                  <a:cubicBezTo>
                    <a:pt x="0" y="12843"/>
                    <a:pt x="831" y="12843"/>
                    <a:pt x="831" y="12843"/>
                  </a:cubicBezTo>
                  <a:cubicBezTo>
                    <a:pt x="831" y="12843"/>
                    <a:pt x="831" y="12259"/>
                    <a:pt x="831" y="12259"/>
                  </a:cubicBezTo>
                  <a:cubicBezTo>
                    <a:pt x="1662" y="12259"/>
                    <a:pt x="1662" y="12259"/>
                    <a:pt x="1662" y="12259"/>
                  </a:cubicBezTo>
                  <a:cubicBezTo>
                    <a:pt x="1662" y="12259"/>
                    <a:pt x="1662" y="12259"/>
                    <a:pt x="1662" y="12259"/>
                  </a:cubicBezTo>
                  <a:cubicBezTo>
                    <a:pt x="2492" y="12259"/>
                    <a:pt x="2492" y="12259"/>
                    <a:pt x="2492" y="12259"/>
                  </a:cubicBezTo>
                  <a:cubicBezTo>
                    <a:pt x="2492" y="12259"/>
                    <a:pt x="2492" y="11676"/>
                    <a:pt x="2492" y="11092"/>
                  </a:cubicBezTo>
                  <a:cubicBezTo>
                    <a:pt x="2492" y="11092"/>
                    <a:pt x="2492" y="10508"/>
                    <a:pt x="2492" y="10508"/>
                  </a:cubicBezTo>
                  <a:cubicBezTo>
                    <a:pt x="2492" y="10508"/>
                    <a:pt x="1662" y="9924"/>
                    <a:pt x="1662" y="9924"/>
                  </a:cubicBezTo>
                  <a:cubicBezTo>
                    <a:pt x="1662" y="9924"/>
                    <a:pt x="1662" y="9341"/>
                    <a:pt x="1662" y="9341"/>
                  </a:cubicBezTo>
                  <a:cubicBezTo>
                    <a:pt x="1662" y="9341"/>
                    <a:pt x="1662" y="8757"/>
                    <a:pt x="1662" y="8757"/>
                  </a:cubicBezTo>
                  <a:cubicBezTo>
                    <a:pt x="1662" y="8757"/>
                    <a:pt x="2492" y="8173"/>
                    <a:pt x="2492" y="8173"/>
                  </a:cubicBezTo>
                  <a:cubicBezTo>
                    <a:pt x="2492" y="8173"/>
                    <a:pt x="2492" y="7589"/>
                    <a:pt x="2492" y="7589"/>
                  </a:cubicBezTo>
                  <a:cubicBezTo>
                    <a:pt x="2492" y="7589"/>
                    <a:pt x="3323" y="7005"/>
                    <a:pt x="3323" y="7005"/>
                  </a:cubicBezTo>
                  <a:cubicBezTo>
                    <a:pt x="3323" y="7005"/>
                    <a:pt x="3323" y="6422"/>
                    <a:pt x="3323" y="6422"/>
                  </a:cubicBezTo>
                  <a:cubicBezTo>
                    <a:pt x="3323" y="6422"/>
                    <a:pt x="3323" y="6422"/>
                    <a:pt x="3323" y="5838"/>
                  </a:cubicBezTo>
                  <a:cubicBezTo>
                    <a:pt x="3323" y="5838"/>
                    <a:pt x="3323" y="5254"/>
                    <a:pt x="3323" y="5254"/>
                  </a:cubicBezTo>
                  <a:cubicBezTo>
                    <a:pt x="3323" y="5254"/>
                    <a:pt x="3323" y="4670"/>
                    <a:pt x="3323" y="4670"/>
                  </a:cubicBezTo>
                  <a:cubicBezTo>
                    <a:pt x="3323" y="4670"/>
                    <a:pt x="3323" y="4670"/>
                    <a:pt x="3323" y="4670"/>
                  </a:cubicBezTo>
                  <a:cubicBezTo>
                    <a:pt x="4154" y="4670"/>
                    <a:pt x="4154" y="4670"/>
                    <a:pt x="4154" y="4670"/>
                  </a:cubicBezTo>
                  <a:cubicBezTo>
                    <a:pt x="4154" y="4670"/>
                    <a:pt x="4154" y="4086"/>
                    <a:pt x="4154" y="4086"/>
                  </a:cubicBezTo>
                  <a:cubicBezTo>
                    <a:pt x="4154" y="4086"/>
                    <a:pt x="4154" y="4086"/>
                    <a:pt x="4154" y="3503"/>
                  </a:cubicBezTo>
                  <a:cubicBezTo>
                    <a:pt x="4154" y="3503"/>
                    <a:pt x="4985" y="3503"/>
                    <a:pt x="4985" y="3503"/>
                  </a:cubicBezTo>
                  <a:cubicBezTo>
                    <a:pt x="4985" y="2919"/>
                    <a:pt x="4985" y="2919"/>
                    <a:pt x="4985" y="2335"/>
                  </a:cubicBezTo>
                  <a:cubicBezTo>
                    <a:pt x="4985" y="2335"/>
                    <a:pt x="4985" y="2335"/>
                    <a:pt x="4985" y="2335"/>
                  </a:cubicBezTo>
                  <a:cubicBezTo>
                    <a:pt x="4985" y="1751"/>
                    <a:pt x="4985" y="1751"/>
                    <a:pt x="5815" y="1751"/>
                  </a:cubicBezTo>
                  <a:cubicBezTo>
                    <a:pt x="5815" y="1751"/>
                    <a:pt x="5815" y="1751"/>
                    <a:pt x="5815" y="1751"/>
                  </a:cubicBezTo>
                  <a:cubicBezTo>
                    <a:pt x="5815" y="1751"/>
                    <a:pt x="5815" y="1751"/>
                    <a:pt x="5815" y="1751"/>
                  </a:cubicBezTo>
                  <a:cubicBezTo>
                    <a:pt x="5815" y="2335"/>
                    <a:pt x="6646" y="2335"/>
                    <a:pt x="6646" y="2335"/>
                  </a:cubicBezTo>
                  <a:cubicBezTo>
                    <a:pt x="6646" y="1751"/>
                    <a:pt x="6646" y="1751"/>
                    <a:pt x="6646" y="1751"/>
                  </a:cubicBezTo>
                  <a:cubicBezTo>
                    <a:pt x="6646" y="1751"/>
                    <a:pt x="6646" y="1751"/>
                    <a:pt x="7477" y="1751"/>
                  </a:cubicBezTo>
                  <a:cubicBezTo>
                    <a:pt x="7477" y="1168"/>
                    <a:pt x="6646" y="1168"/>
                    <a:pt x="6646" y="1168"/>
                  </a:cubicBezTo>
                  <a:cubicBezTo>
                    <a:pt x="7477" y="1168"/>
                    <a:pt x="7477" y="584"/>
                    <a:pt x="7477" y="584"/>
                  </a:cubicBezTo>
                  <a:cubicBezTo>
                    <a:pt x="7477" y="584"/>
                    <a:pt x="7477" y="584"/>
                    <a:pt x="8308" y="584"/>
                  </a:cubicBezTo>
                  <a:cubicBezTo>
                    <a:pt x="8308" y="584"/>
                    <a:pt x="8308" y="584"/>
                    <a:pt x="9138" y="584"/>
                  </a:cubicBezTo>
                  <a:cubicBezTo>
                    <a:pt x="9138" y="584"/>
                    <a:pt x="9138" y="584"/>
                    <a:pt x="9138" y="584"/>
                  </a:cubicBezTo>
                  <a:cubicBezTo>
                    <a:pt x="9138" y="1168"/>
                    <a:pt x="9138" y="1168"/>
                    <a:pt x="9138" y="1168"/>
                  </a:cubicBezTo>
                  <a:cubicBezTo>
                    <a:pt x="9138" y="1168"/>
                    <a:pt x="9969" y="1168"/>
                    <a:pt x="9969" y="1751"/>
                  </a:cubicBezTo>
                  <a:cubicBezTo>
                    <a:pt x="9969" y="1751"/>
                    <a:pt x="10800" y="1751"/>
                    <a:pt x="10800" y="1751"/>
                  </a:cubicBezTo>
                  <a:cubicBezTo>
                    <a:pt x="10800" y="1751"/>
                    <a:pt x="11631" y="1751"/>
                    <a:pt x="11631" y="1751"/>
                  </a:cubicBezTo>
                  <a:cubicBezTo>
                    <a:pt x="11631" y="1751"/>
                    <a:pt x="12462" y="1751"/>
                    <a:pt x="12462" y="1751"/>
                  </a:cubicBezTo>
                  <a:cubicBezTo>
                    <a:pt x="12462" y="1751"/>
                    <a:pt x="13292" y="1751"/>
                    <a:pt x="13292" y="1751"/>
                  </a:cubicBezTo>
                  <a:cubicBezTo>
                    <a:pt x="13292" y="1751"/>
                    <a:pt x="14123" y="1751"/>
                    <a:pt x="14123" y="1751"/>
                  </a:cubicBezTo>
                  <a:cubicBezTo>
                    <a:pt x="14123" y="1751"/>
                    <a:pt x="14954" y="1751"/>
                    <a:pt x="14954" y="1751"/>
                  </a:cubicBezTo>
                  <a:cubicBezTo>
                    <a:pt x="14954" y="1751"/>
                    <a:pt x="15785" y="1751"/>
                    <a:pt x="16615" y="1751"/>
                  </a:cubicBezTo>
                  <a:cubicBezTo>
                    <a:pt x="16615" y="1751"/>
                    <a:pt x="16615" y="1751"/>
                    <a:pt x="17446" y="1751"/>
                  </a:cubicBezTo>
                  <a:cubicBezTo>
                    <a:pt x="17446" y="1751"/>
                    <a:pt x="18277" y="1751"/>
                    <a:pt x="18277" y="1168"/>
                  </a:cubicBezTo>
                  <a:cubicBezTo>
                    <a:pt x="18277" y="1168"/>
                    <a:pt x="19108" y="584"/>
                    <a:pt x="19108" y="584"/>
                  </a:cubicBezTo>
                  <a:cubicBezTo>
                    <a:pt x="19108" y="584"/>
                    <a:pt x="19108" y="584"/>
                    <a:pt x="19938" y="0"/>
                  </a:cubicBezTo>
                  <a:cubicBezTo>
                    <a:pt x="19938" y="0"/>
                    <a:pt x="19938" y="0"/>
                    <a:pt x="19938" y="0"/>
                  </a:cubicBezTo>
                  <a:cubicBezTo>
                    <a:pt x="20769" y="0"/>
                    <a:pt x="20769" y="0"/>
                    <a:pt x="21600" y="0"/>
                  </a:cubicBezTo>
                  <a:cubicBezTo>
                    <a:pt x="21600" y="0"/>
                    <a:pt x="21600" y="0"/>
                    <a:pt x="21600" y="0"/>
                  </a:cubicBezTo>
                  <a:cubicBezTo>
                    <a:pt x="21600" y="0"/>
                    <a:pt x="21600" y="584"/>
                    <a:pt x="21600" y="584"/>
                  </a:cubicBezTo>
                  <a:cubicBezTo>
                    <a:pt x="21600" y="584"/>
                    <a:pt x="21600" y="584"/>
                    <a:pt x="21600" y="584"/>
                  </a:cubicBezTo>
                  <a:cubicBezTo>
                    <a:pt x="21600" y="584"/>
                    <a:pt x="21600" y="1168"/>
                    <a:pt x="21600" y="1168"/>
                  </a:cubicBezTo>
                  <a:cubicBezTo>
                    <a:pt x="21600" y="1168"/>
                    <a:pt x="21600" y="1751"/>
                    <a:pt x="21600" y="1751"/>
                  </a:cubicBezTo>
                  <a:cubicBezTo>
                    <a:pt x="20769" y="1751"/>
                    <a:pt x="20769" y="1751"/>
                    <a:pt x="20769" y="1751"/>
                  </a:cubicBezTo>
                  <a:cubicBezTo>
                    <a:pt x="20769" y="1751"/>
                    <a:pt x="19938" y="2335"/>
                    <a:pt x="19938" y="2335"/>
                  </a:cubicBezTo>
                  <a:cubicBezTo>
                    <a:pt x="19938" y="2335"/>
                    <a:pt x="19938" y="2335"/>
                    <a:pt x="19938" y="2335"/>
                  </a:cubicBezTo>
                  <a:cubicBezTo>
                    <a:pt x="19938" y="2919"/>
                    <a:pt x="19108" y="2919"/>
                    <a:pt x="19108" y="2919"/>
                  </a:cubicBezTo>
                  <a:cubicBezTo>
                    <a:pt x="19108" y="2919"/>
                    <a:pt x="19108" y="3503"/>
                    <a:pt x="19108" y="3503"/>
                  </a:cubicBezTo>
                  <a:cubicBezTo>
                    <a:pt x="18277" y="3503"/>
                    <a:pt x="17446" y="3503"/>
                    <a:pt x="17446" y="3503"/>
                  </a:cubicBezTo>
                  <a:cubicBezTo>
                    <a:pt x="16615" y="3503"/>
                    <a:pt x="15785" y="3503"/>
                    <a:pt x="15785" y="3503"/>
                  </a:cubicBezTo>
                  <a:cubicBezTo>
                    <a:pt x="14954" y="3503"/>
                    <a:pt x="14123" y="3503"/>
                    <a:pt x="14123" y="3503"/>
                  </a:cubicBezTo>
                  <a:cubicBezTo>
                    <a:pt x="14123" y="3503"/>
                    <a:pt x="13292" y="2919"/>
                    <a:pt x="13292" y="2919"/>
                  </a:cubicBezTo>
                  <a:cubicBezTo>
                    <a:pt x="12462" y="2919"/>
                    <a:pt x="12462" y="2919"/>
                    <a:pt x="11631" y="2919"/>
                  </a:cubicBezTo>
                  <a:cubicBezTo>
                    <a:pt x="11631" y="2919"/>
                    <a:pt x="10800" y="3503"/>
                    <a:pt x="10800" y="3503"/>
                  </a:cubicBezTo>
                  <a:cubicBezTo>
                    <a:pt x="9969" y="3503"/>
                    <a:pt x="9969" y="3503"/>
                    <a:pt x="9138" y="2919"/>
                  </a:cubicBezTo>
                  <a:cubicBezTo>
                    <a:pt x="9138" y="2919"/>
                    <a:pt x="8308" y="2919"/>
                    <a:pt x="8308" y="3503"/>
                  </a:cubicBezTo>
                  <a:cubicBezTo>
                    <a:pt x="7477" y="3503"/>
                    <a:pt x="7477" y="3503"/>
                    <a:pt x="6646" y="3503"/>
                  </a:cubicBezTo>
                  <a:cubicBezTo>
                    <a:pt x="6646" y="3503"/>
                    <a:pt x="6646" y="3503"/>
                    <a:pt x="6646" y="3503"/>
                  </a:cubicBezTo>
                  <a:cubicBezTo>
                    <a:pt x="5815" y="3503"/>
                    <a:pt x="5815" y="3503"/>
                    <a:pt x="5815" y="3503"/>
                  </a:cubicBezTo>
                  <a:cubicBezTo>
                    <a:pt x="5815" y="3503"/>
                    <a:pt x="5815" y="4086"/>
                    <a:pt x="5815" y="4086"/>
                  </a:cubicBezTo>
                  <a:cubicBezTo>
                    <a:pt x="5815" y="4086"/>
                    <a:pt x="4985" y="4670"/>
                    <a:pt x="4985" y="4670"/>
                  </a:cubicBezTo>
                  <a:cubicBezTo>
                    <a:pt x="4985" y="4670"/>
                    <a:pt x="4985" y="4670"/>
                    <a:pt x="4985" y="4670"/>
                  </a:cubicBezTo>
                  <a:cubicBezTo>
                    <a:pt x="4985" y="5254"/>
                    <a:pt x="4985" y="5254"/>
                    <a:pt x="4985" y="5254"/>
                  </a:cubicBezTo>
                  <a:cubicBezTo>
                    <a:pt x="4985" y="5254"/>
                    <a:pt x="5815" y="5838"/>
                    <a:pt x="5815" y="5838"/>
                  </a:cubicBezTo>
                  <a:cubicBezTo>
                    <a:pt x="5815" y="6422"/>
                    <a:pt x="5815" y="6422"/>
                    <a:pt x="4985" y="6422"/>
                  </a:cubicBezTo>
                  <a:cubicBezTo>
                    <a:pt x="4985" y="7005"/>
                    <a:pt x="4985" y="7005"/>
                    <a:pt x="4985" y="7005"/>
                  </a:cubicBezTo>
                  <a:cubicBezTo>
                    <a:pt x="5815" y="7005"/>
                    <a:pt x="5815" y="7005"/>
                    <a:pt x="5815" y="7005"/>
                  </a:cubicBezTo>
                  <a:cubicBezTo>
                    <a:pt x="5815" y="7005"/>
                    <a:pt x="5815" y="7005"/>
                    <a:pt x="6646" y="7589"/>
                  </a:cubicBezTo>
                  <a:cubicBezTo>
                    <a:pt x="6646" y="7589"/>
                    <a:pt x="6646" y="7589"/>
                    <a:pt x="6646" y="7589"/>
                  </a:cubicBezTo>
                  <a:cubicBezTo>
                    <a:pt x="6646" y="7589"/>
                    <a:pt x="6646" y="8173"/>
                    <a:pt x="6646" y="8173"/>
                  </a:cubicBezTo>
                  <a:cubicBezTo>
                    <a:pt x="6646" y="8173"/>
                    <a:pt x="6646" y="8173"/>
                    <a:pt x="6646" y="8173"/>
                  </a:cubicBezTo>
                  <a:cubicBezTo>
                    <a:pt x="6646" y="8173"/>
                    <a:pt x="6646" y="8757"/>
                    <a:pt x="6646" y="8757"/>
                  </a:cubicBezTo>
                  <a:cubicBezTo>
                    <a:pt x="6646" y="8757"/>
                    <a:pt x="6646" y="8757"/>
                    <a:pt x="7477" y="8757"/>
                  </a:cubicBezTo>
                  <a:cubicBezTo>
                    <a:pt x="7477" y="8757"/>
                    <a:pt x="7477" y="8757"/>
                    <a:pt x="8308" y="8757"/>
                  </a:cubicBezTo>
                  <a:cubicBezTo>
                    <a:pt x="8308" y="8173"/>
                    <a:pt x="8308" y="8757"/>
                    <a:pt x="8308" y="8173"/>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8" name="9Slide.vn 64"/>
            <p:cNvSpPr/>
            <p:nvPr/>
          </p:nvSpPr>
          <p:spPr>
            <a:xfrm>
              <a:off x="7156440" y="7402354"/>
              <a:ext cx="2540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59" name="9Slide.vn 65"/>
            <p:cNvSpPr/>
            <p:nvPr/>
          </p:nvSpPr>
          <p:spPr>
            <a:xfrm>
              <a:off x="7126151" y="733963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0" name="9Slide.vn 66"/>
            <p:cNvSpPr/>
            <p:nvPr/>
          </p:nvSpPr>
          <p:spPr>
            <a:xfrm>
              <a:off x="7107512" y="731831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0" y="0"/>
                  </a:cubicBezTo>
                  <a:cubicBezTo>
                    <a:pt x="0" y="0"/>
                    <a:pt x="21600" y="0"/>
                    <a:pt x="21600" y="0"/>
                  </a:cubicBezTo>
                  <a:cubicBezTo>
                    <a:pt x="21600" y="0"/>
                    <a:pt x="21600" y="0"/>
                    <a:pt x="21600" y="21600"/>
                  </a:cubicBezTo>
                  <a:cubicBezTo>
                    <a:pt x="21600" y="21600"/>
                    <a:pt x="21600" y="21600"/>
                    <a:pt x="21600" y="21600"/>
                  </a:cubicBezTo>
                  <a:cubicBezTo>
                    <a:pt x="21600" y="21600"/>
                    <a:pt x="2160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1" name="9Slide.vn 67"/>
            <p:cNvSpPr/>
            <p:nvPr/>
          </p:nvSpPr>
          <p:spPr>
            <a:xfrm>
              <a:off x="7422050" y="757667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2" name="9Slide.vn 68"/>
            <p:cNvSpPr/>
            <p:nvPr/>
          </p:nvSpPr>
          <p:spPr>
            <a:xfrm>
              <a:off x="7480298" y="757667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3" name="9Slide.vn 69"/>
            <p:cNvSpPr/>
            <p:nvPr/>
          </p:nvSpPr>
          <p:spPr>
            <a:xfrm>
              <a:off x="7401080" y="757259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0"/>
                    <a:pt x="21600" y="0"/>
                    <a:pt x="21600" y="0"/>
                  </a:cubicBezTo>
                  <a:cubicBezTo>
                    <a:pt x="21600" y="0"/>
                    <a:pt x="21600" y="0"/>
                    <a:pt x="21600" y="0"/>
                  </a:cubicBezTo>
                  <a:cubicBezTo>
                    <a:pt x="0" y="0"/>
                    <a:pt x="0" y="21600"/>
                    <a:pt x="0" y="21600"/>
                  </a:cubicBezTo>
                  <a:cubicBezTo>
                    <a:pt x="21600" y="21600"/>
                    <a:pt x="21600" y="21600"/>
                    <a:pt x="2160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4" name="9Slide.vn 70"/>
            <p:cNvSpPr/>
            <p:nvPr/>
          </p:nvSpPr>
          <p:spPr>
            <a:xfrm>
              <a:off x="7423101" y="7555350"/>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5" name="9Slide.vn 71"/>
            <p:cNvSpPr/>
            <p:nvPr/>
          </p:nvSpPr>
          <p:spPr>
            <a:xfrm>
              <a:off x="7363801" y="755943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6" name="9Slide.vn 72"/>
            <p:cNvSpPr/>
            <p:nvPr/>
          </p:nvSpPr>
          <p:spPr>
            <a:xfrm>
              <a:off x="7465040" y="7649939"/>
              <a:ext cx="79219" cy="56028"/>
            </a:xfrm>
            <a:custGeom>
              <a:avLst/>
              <a:gdLst/>
              <a:ahLst/>
              <a:cxnLst>
                <a:cxn ang="0">
                  <a:pos x="wd2" y="hd2"/>
                </a:cxn>
                <a:cxn ang="5400000">
                  <a:pos x="wd2" y="hd2"/>
                </a:cxn>
                <a:cxn ang="10800000">
                  <a:pos x="wd2" y="hd2"/>
                </a:cxn>
                <a:cxn ang="16200000">
                  <a:pos x="wd2" y="hd2"/>
                </a:cxn>
              </a:cxnLst>
              <a:rect l="0" t="0" r="r" b="b"/>
              <a:pathLst>
                <a:path w="21600" h="21600" extrusionOk="0">
                  <a:moveTo>
                    <a:pt x="10800" y="14400"/>
                  </a:moveTo>
                  <a:cubicBezTo>
                    <a:pt x="16200" y="14400"/>
                    <a:pt x="16200" y="14400"/>
                    <a:pt x="16200" y="14400"/>
                  </a:cubicBezTo>
                  <a:cubicBezTo>
                    <a:pt x="16200" y="14400"/>
                    <a:pt x="16200" y="7200"/>
                    <a:pt x="16200" y="7200"/>
                  </a:cubicBezTo>
                  <a:cubicBezTo>
                    <a:pt x="16200" y="7200"/>
                    <a:pt x="16200" y="7200"/>
                    <a:pt x="16200" y="7200"/>
                  </a:cubicBezTo>
                  <a:cubicBezTo>
                    <a:pt x="16200" y="7200"/>
                    <a:pt x="21600" y="7200"/>
                    <a:pt x="21600" y="7200"/>
                  </a:cubicBezTo>
                  <a:cubicBezTo>
                    <a:pt x="21600" y="7200"/>
                    <a:pt x="16200" y="0"/>
                    <a:pt x="16200" y="0"/>
                  </a:cubicBezTo>
                  <a:cubicBezTo>
                    <a:pt x="16200" y="0"/>
                    <a:pt x="16200" y="0"/>
                    <a:pt x="16200" y="0"/>
                  </a:cubicBezTo>
                  <a:cubicBezTo>
                    <a:pt x="16200" y="0"/>
                    <a:pt x="16200" y="7200"/>
                    <a:pt x="10800" y="7200"/>
                  </a:cubicBezTo>
                  <a:cubicBezTo>
                    <a:pt x="10800" y="7200"/>
                    <a:pt x="10800" y="7200"/>
                    <a:pt x="10800" y="7200"/>
                  </a:cubicBezTo>
                  <a:cubicBezTo>
                    <a:pt x="10800" y="7200"/>
                    <a:pt x="10800" y="7200"/>
                    <a:pt x="10800" y="0"/>
                  </a:cubicBezTo>
                  <a:cubicBezTo>
                    <a:pt x="10800" y="0"/>
                    <a:pt x="10800" y="0"/>
                    <a:pt x="10800" y="0"/>
                  </a:cubicBezTo>
                  <a:cubicBezTo>
                    <a:pt x="10800" y="0"/>
                    <a:pt x="5400" y="0"/>
                    <a:pt x="5400" y="0"/>
                  </a:cubicBezTo>
                  <a:cubicBezTo>
                    <a:pt x="5400" y="0"/>
                    <a:pt x="5400" y="0"/>
                    <a:pt x="5400" y="0"/>
                  </a:cubicBezTo>
                  <a:cubicBezTo>
                    <a:pt x="5400" y="0"/>
                    <a:pt x="0" y="7200"/>
                    <a:pt x="0" y="7200"/>
                  </a:cubicBezTo>
                  <a:cubicBezTo>
                    <a:pt x="0" y="7200"/>
                    <a:pt x="0" y="7200"/>
                    <a:pt x="0" y="7200"/>
                  </a:cubicBezTo>
                  <a:cubicBezTo>
                    <a:pt x="0" y="7200"/>
                    <a:pt x="0" y="14400"/>
                    <a:pt x="0" y="14400"/>
                  </a:cubicBezTo>
                  <a:cubicBezTo>
                    <a:pt x="0" y="14400"/>
                    <a:pt x="5400" y="14400"/>
                    <a:pt x="5400" y="14400"/>
                  </a:cubicBezTo>
                  <a:cubicBezTo>
                    <a:pt x="5400" y="14400"/>
                    <a:pt x="5400" y="14400"/>
                    <a:pt x="5400" y="14400"/>
                  </a:cubicBezTo>
                  <a:cubicBezTo>
                    <a:pt x="5400" y="14400"/>
                    <a:pt x="5400" y="14400"/>
                    <a:pt x="5400" y="14400"/>
                  </a:cubicBezTo>
                  <a:cubicBezTo>
                    <a:pt x="5400" y="14400"/>
                    <a:pt x="5400" y="14400"/>
                    <a:pt x="5400" y="14400"/>
                  </a:cubicBezTo>
                  <a:cubicBezTo>
                    <a:pt x="5400" y="14400"/>
                    <a:pt x="5400" y="14400"/>
                    <a:pt x="5400" y="14400"/>
                  </a:cubicBezTo>
                  <a:cubicBezTo>
                    <a:pt x="5400" y="14400"/>
                    <a:pt x="5400" y="14400"/>
                    <a:pt x="5400" y="14400"/>
                  </a:cubicBezTo>
                  <a:cubicBezTo>
                    <a:pt x="10800" y="21600"/>
                    <a:pt x="10800" y="21600"/>
                    <a:pt x="10800" y="21600"/>
                  </a:cubicBezTo>
                  <a:cubicBezTo>
                    <a:pt x="10800" y="14400"/>
                    <a:pt x="10800" y="14400"/>
                    <a:pt x="10800" y="14400"/>
                  </a:cubicBezTo>
                  <a:cubicBezTo>
                    <a:pt x="10800" y="14400"/>
                    <a:pt x="10800" y="14400"/>
                    <a:pt x="10800" y="144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7" name="9Slide.vn 73"/>
            <p:cNvSpPr/>
            <p:nvPr/>
          </p:nvSpPr>
          <p:spPr>
            <a:xfrm>
              <a:off x="7502317" y="7736364"/>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8" name="9Slide.vn 74"/>
            <p:cNvSpPr/>
            <p:nvPr/>
          </p:nvSpPr>
          <p:spPr>
            <a:xfrm>
              <a:off x="7581534" y="7701885"/>
              <a:ext cx="79219" cy="2540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10800" y="21600"/>
                    <a:pt x="10800" y="21600"/>
                    <a:pt x="10800" y="21600"/>
                  </a:cubicBezTo>
                  <a:cubicBezTo>
                    <a:pt x="16200" y="21600"/>
                    <a:pt x="16200" y="21600"/>
                    <a:pt x="16200" y="21600"/>
                  </a:cubicBezTo>
                  <a:cubicBezTo>
                    <a:pt x="16200" y="21600"/>
                    <a:pt x="21600" y="21600"/>
                    <a:pt x="21600" y="21600"/>
                  </a:cubicBezTo>
                  <a:cubicBezTo>
                    <a:pt x="21600" y="21600"/>
                    <a:pt x="16200" y="0"/>
                    <a:pt x="16200" y="0"/>
                  </a:cubicBezTo>
                  <a:cubicBezTo>
                    <a:pt x="16200" y="0"/>
                    <a:pt x="10800" y="0"/>
                    <a:pt x="10800" y="0"/>
                  </a:cubicBezTo>
                  <a:cubicBezTo>
                    <a:pt x="10800" y="0"/>
                    <a:pt x="5400" y="0"/>
                    <a:pt x="5400" y="0"/>
                  </a:cubicBezTo>
                  <a:cubicBezTo>
                    <a:pt x="5400" y="0"/>
                    <a:pt x="5400" y="0"/>
                    <a:pt x="0" y="0"/>
                  </a:cubicBezTo>
                  <a:cubicBezTo>
                    <a:pt x="0" y="0"/>
                    <a:pt x="0" y="0"/>
                    <a:pt x="0" y="0"/>
                  </a:cubicBezTo>
                  <a:cubicBezTo>
                    <a:pt x="0" y="21600"/>
                    <a:pt x="0" y="21600"/>
                    <a:pt x="0" y="21600"/>
                  </a:cubicBezTo>
                  <a:cubicBezTo>
                    <a:pt x="0" y="21600"/>
                    <a:pt x="0" y="21600"/>
                    <a:pt x="0" y="21600"/>
                  </a:cubicBezTo>
                  <a:cubicBezTo>
                    <a:pt x="0" y="21600"/>
                    <a:pt x="0" y="21600"/>
                    <a:pt x="5400" y="21600"/>
                  </a:cubicBezTo>
                  <a:cubicBezTo>
                    <a:pt x="5400" y="21600"/>
                    <a:pt x="5400" y="21600"/>
                    <a:pt x="54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69" name="9Slide.vn 75"/>
            <p:cNvSpPr/>
            <p:nvPr/>
          </p:nvSpPr>
          <p:spPr>
            <a:xfrm>
              <a:off x="7480298" y="791953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0"/>
                  </a:cubicBezTo>
                  <a:cubicBezTo>
                    <a:pt x="0" y="0"/>
                    <a:pt x="21600" y="0"/>
                    <a:pt x="21600" y="21600"/>
                  </a:cubicBezTo>
                  <a:cubicBezTo>
                    <a:pt x="21600" y="21600"/>
                    <a:pt x="0" y="21600"/>
                    <a:pt x="0" y="21600"/>
                  </a:cubicBezTo>
                  <a:cubicBezTo>
                    <a:pt x="0" y="21600"/>
                    <a:pt x="0" y="21600"/>
                    <a:pt x="0" y="21600"/>
                  </a:cubicBezTo>
                  <a:cubicBezTo>
                    <a:pt x="0" y="0"/>
                    <a:pt x="0" y="0"/>
                    <a:pt x="0" y="0"/>
                  </a:cubicBezTo>
                  <a:cubicBezTo>
                    <a:pt x="0" y="0"/>
                    <a:pt x="0" y="0"/>
                    <a:pt x="0" y="0"/>
                  </a:cubicBezTo>
                  <a:cubicBezTo>
                    <a:pt x="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0" name="9Slide.vn 76"/>
            <p:cNvSpPr/>
            <p:nvPr/>
          </p:nvSpPr>
          <p:spPr>
            <a:xfrm>
              <a:off x="7480298" y="7904219"/>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1" name="9Slide.vn 77"/>
            <p:cNvSpPr/>
            <p:nvPr/>
          </p:nvSpPr>
          <p:spPr>
            <a:xfrm>
              <a:off x="7456482" y="7846263"/>
              <a:ext cx="25401" cy="25401"/>
            </a:xfrm>
            <a:custGeom>
              <a:avLst/>
              <a:gdLst/>
              <a:ahLst/>
              <a:cxnLst>
                <a:cxn ang="0">
                  <a:pos x="wd2" y="hd2"/>
                </a:cxn>
                <a:cxn ang="5400000">
                  <a:pos x="wd2" y="hd2"/>
                </a:cxn>
                <a:cxn ang="10800000">
                  <a:pos x="wd2" y="hd2"/>
                </a:cxn>
                <a:cxn ang="16200000">
                  <a:pos x="wd2" y="hd2"/>
                </a:cxn>
              </a:cxnLst>
              <a:rect l="0" t="0" r="r" b="b"/>
              <a:pathLst>
                <a:path w="9600" h="21600" extrusionOk="0">
                  <a:moveTo>
                    <a:pt x="0" y="21600"/>
                  </a:moveTo>
                  <a:cubicBezTo>
                    <a:pt x="0" y="21600"/>
                    <a:pt x="0" y="21600"/>
                    <a:pt x="0" y="21600"/>
                  </a:cubicBezTo>
                  <a:cubicBezTo>
                    <a:pt x="0" y="21600"/>
                    <a:pt x="0" y="0"/>
                    <a:pt x="0" y="0"/>
                  </a:cubicBezTo>
                  <a:cubicBezTo>
                    <a:pt x="0" y="0"/>
                    <a:pt x="0" y="0"/>
                    <a:pt x="0" y="0"/>
                  </a:cubicBezTo>
                  <a:cubicBezTo>
                    <a:pt x="0" y="0"/>
                    <a:pt x="0" y="0"/>
                    <a:pt x="0" y="21600"/>
                  </a:cubicBezTo>
                  <a:cubicBezTo>
                    <a:pt x="2160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2" name="9Slide.vn 78"/>
            <p:cNvSpPr/>
            <p:nvPr/>
          </p:nvSpPr>
          <p:spPr>
            <a:xfrm>
              <a:off x="7443019" y="782687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600" y="0"/>
                    <a:pt x="21600" y="0"/>
                    <a:pt x="21600" y="0"/>
                  </a:cubicBezTo>
                  <a:cubicBezTo>
                    <a:pt x="21600" y="0"/>
                    <a:pt x="21600" y="0"/>
                    <a:pt x="21600" y="0"/>
                  </a:cubicBezTo>
                  <a:cubicBezTo>
                    <a:pt x="21600" y="0"/>
                    <a:pt x="21600" y="21600"/>
                    <a:pt x="21600" y="21600"/>
                  </a:cubicBezTo>
                  <a:cubicBezTo>
                    <a:pt x="21600" y="21600"/>
                    <a:pt x="21600" y="21600"/>
                    <a:pt x="21600" y="21600"/>
                  </a:cubicBezTo>
                  <a:cubicBezTo>
                    <a:pt x="2160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3" name="9Slide.vn 79"/>
            <p:cNvSpPr/>
            <p:nvPr/>
          </p:nvSpPr>
          <p:spPr>
            <a:xfrm>
              <a:off x="7428522" y="7830951"/>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4" name="9Slide.vn 80"/>
            <p:cNvSpPr/>
            <p:nvPr/>
          </p:nvSpPr>
          <p:spPr>
            <a:xfrm>
              <a:off x="7422050" y="784626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0"/>
                  </a:cubicBezTo>
                  <a:cubicBezTo>
                    <a:pt x="0" y="0"/>
                    <a:pt x="0" y="0"/>
                    <a:pt x="0" y="0"/>
                  </a:cubicBezTo>
                  <a:cubicBezTo>
                    <a:pt x="0" y="21600"/>
                    <a:pt x="21600" y="21600"/>
                    <a:pt x="21600" y="21600"/>
                  </a:cubicBezTo>
                  <a:cubicBezTo>
                    <a:pt x="21600" y="21600"/>
                    <a:pt x="21600" y="0"/>
                    <a:pt x="21600" y="0"/>
                  </a:cubicBezTo>
                  <a:cubicBezTo>
                    <a:pt x="2160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5" name="9Slide.vn 81"/>
            <p:cNvSpPr/>
            <p:nvPr/>
          </p:nvSpPr>
          <p:spPr>
            <a:xfrm>
              <a:off x="7367182" y="8016273"/>
              <a:ext cx="37280" cy="5171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14400"/>
                    <a:pt x="10800" y="14400"/>
                    <a:pt x="21600" y="14400"/>
                  </a:cubicBezTo>
                  <a:cubicBezTo>
                    <a:pt x="21600" y="14400"/>
                    <a:pt x="21600" y="14400"/>
                    <a:pt x="21600" y="14400"/>
                  </a:cubicBezTo>
                  <a:cubicBezTo>
                    <a:pt x="21600" y="7200"/>
                    <a:pt x="10800" y="7200"/>
                    <a:pt x="10800" y="7200"/>
                  </a:cubicBezTo>
                  <a:cubicBezTo>
                    <a:pt x="10800" y="7200"/>
                    <a:pt x="10800" y="7200"/>
                    <a:pt x="10800" y="7200"/>
                  </a:cubicBezTo>
                  <a:cubicBezTo>
                    <a:pt x="10800" y="0"/>
                    <a:pt x="10800" y="0"/>
                    <a:pt x="10800" y="0"/>
                  </a:cubicBezTo>
                  <a:cubicBezTo>
                    <a:pt x="10800" y="0"/>
                    <a:pt x="10800" y="0"/>
                    <a:pt x="0" y="0"/>
                  </a:cubicBezTo>
                  <a:cubicBezTo>
                    <a:pt x="0" y="7200"/>
                    <a:pt x="0" y="7200"/>
                    <a:pt x="0" y="7200"/>
                  </a:cubicBezTo>
                  <a:cubicBezTo>
                    <a:pt x="0" y="7200"/>
                    <a:pt x="0" y="7200"/>
                    <a:pt x="0" y="7200"/>
                  </a:cubicBezTo>
                  <a:cubicBezTo>
                    <a:pt x="0" y="7200"/>
                    <a:pt x="10800" y="7200"/>
                    <a:pt x="10800" y="7200"/>
                  </a:cubicBezTo>
                  <a:cubicBezTo>
                    <a:pt x="10800" y="14400"/>
                    <a:pt x="10800" y="14400"/>
                    <a:pt x="10800" y="14400"/>
                  </a:cubicBezTo>
                  <a:cubicBezTo>
                    <a:pt x="10800" y="14400"/>
                    <a:pt x="10800" y="14400"/>
                    <a:pt x="10800" y="14400"/>
                  </a:cubicBezTo>
                  <a:cubicBezTo>
                    <a:pt x="10800" y="21600"/>
                    <a:pt x="10800" y="21600"/>
                    <a:pt x="108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6" name="9Slide.vn 82"/>
            <p:cNvSpPr/>
            <p:nvPr/>
          </p:nvSpPr>
          <p:spPr>
            <a:xfrm>
              <a:off x="7404461" y="7977484"/>
              <a:ext cx="49360" cy="73268"/>
            </a:xfrm>
            <a:custGeom>
              <a:avLst/>
              <a:gdLst/>
              <a:ahLst/>
              <a:cxnLst>
                <a:cxn ang="0">
                  <a:pos x="wd2" y="hd2"/>
                </a:cxn>
                <a:cxn ang="5400000">
                  <a:pos x="wd2" y="hd2"/>
                </a:cxn>
                <a:cxn ang="10800000">
                  <a:pos x="wd2" y="hd2"/>
                </a:cxn>
                <a:cxn ang="16200000">
                  <a:pos x="wd2" y="hd2"/>
                </a:cxn>
              </a:cxnLst>
              <a:rect l="0" t="0" r="r" b="b"/>
              <a:pathLst>
                <a:path w="17600" h="21600" extrusionOk="0">
                  <a:moveTo>
                    <a:pt x="7200" y="21600"/>
                  </a:moveTo>
                  <a:cubicBezTo>
                    <a:pt x="7200" y="21600"/>
                    <a:pt x="7200" y="21600"/>
                    <a:pt x="7200" y="21600"/>
                  </a:cubicBezTo>
                  <a:cubicBezTo>
                    <a:pt x="7200" y="21600"/>
                    <a:pt x="7200" y="21600"/>
                    <a:pt x="7200" y="21600"/>
                  </a:cubicBezTo>
                  <a:cubicBezTo>
                    <a:pt x="7200" y="21600"/>
                    <a:pt x="0" y="21600"/>
                    <a:pt x="0" y="21600"/>
                  </a:cubicBezTo>
                  <a:cubicBezTo>
                    <a:pt x="0" y="21600"/>
                    <a:pt x="0" y="16200"/>
                    <a:pt x="0" y="16200"/>
                  </a:cubicBezTo>
                  <a:cubicBezTo>
                    <a:pt x="7200" y="16200"/>
                    <a:pt x="7200" y="16200"/>
                    <a:pt x="7200" y="16200"/>
                  </a:cubicBezTo>
                  <a:cubicBezTo>
                    <a:pt x="7200" y="16200"/>
                    <a:pt x="7200" y="10800"/>
                    <a:pt x="7200" y="10800"/>
                  </a:cubicBezTo>
                  <a:cubicBezTo>
                    <a:pt x="7200" y="10800"/>
                    <a:pt x="7200" y="5400"/>
                    <a:pt x="7200" y="5400"/>
                  </a:cubicBezTo>
                  <a:cubicBezTo>
                    <a:pt x="7200" y="5400"/>
                    <a:pt x="7200" y="5400"/>
                    <a:pt x="7200" y="0"/>
                  </a:cubicBezTo>
                  <a:cubicBezTo>
                    <a:pt x="7200" y="0"/>
                    <a:pt x="7200" y="0"/>
                    <a:pt x="14400" y="0"/>
                  </a:cubicBezTo>
                  <a:cubicBezTo>
                    <a:pt x="14400" y="0"/>
                    <a:pt x="14400" y="0"/>
                    <a:pt x="14400" y="0"/>
                  </a:cubicBezTo>
                  <a:cubicBezTo>
                    <a:pt x="14400" y="0"/>
                    <a:pt x="14400" y="0"/>
                    <a:pt x="14400" y="0"/>
                  </a:cubicBezTo>
                  <a:cubicBezTo>
                    <a:pt x="21600" y="0"/>
                    <a:pt x="14400" y="5400"/>
                    <a:pt x="14400" y="5400"/>
                  </a:cubicBezTo>
                  <a:cubicBezTo>
                    <a:pt x="14400" y="5400"/>
                    <a:pt x="14400" y="5400"/>
                    <a:pt x="14400" y="5400"/>
                  </a:cubicBezTo>
                  <a:cubicBezTo>
                    <a:pt x="14400" y="10800"/>
                    <a:pt x="14400" y="10800"/>
                    <a:pt x="14400" y="10800"/>
                  </a:cubicBezTo>
                  <a:cubicBezTo>
                    <a:pt x="14400" y="10800"/>
                    <a:pt x="14400" y="10800"/>
                    <a:pt x="14400" y="10800"/>
                  </a:cubicBezTo>
                  <a:cubicBezTo>
                    <a:pt x="14400" y="16200"/>
                    <a:pt x="14400" y="16200"/>
                    <a:pt x="14400" y="16200"/>
                  </a:cubicBezTo>
                  <a:cubicBezTo>
                    <a:pt x="14400" y="16200"/>
                    <a:pt x="14400" y="16200"/>
                    <a:pt x="14400" y="16200"/>
                  </a:cubicBezTo>
                  <a:cubicBezTo>
                    <a:pt x="14400" y="21600"/>
                    <a:pt x="14400" y="21600"/>
                    <a:pt x="14400" y="21600"/>
                  </a:cubicBezTo>
                  <a:cubicBezTo>
                    <a:pt x="14400" y="21600"/>
                    <a:pt x="14400" y="21600"/>
                    <a:pt x="14400" y="21600"/>
                  </a:cubicBezTo>
                  <a:cubicBezTo>
                    <a:pt x="14400" y="21600"/>
                    <a:pt x="7200" y="21600"/>
                    <a:pt x="72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7" name="9Slide.vn 83"/>
            <p:cNvSpPr/>
            <p:nvPr/>
          </p:nvSpPr>
          <p:spPr>
            <a:xfrm>
              <a:off x="7446400" y="7960245"/>
              <a:ext cx="55918" cy="129296"/>
            </a:xfrm>
            <a:custGeom>
              <a:avLst/>
              <a:gdLst/>
              <a:ahLst/>
              <a:cxnLst>
                <a:cxn ang="0">
                  <a:pos x="wd2" y="hd2"/>
                </a:cxn>
                <a:cxn ang="5400000">
                  <a:pos x="wd2" y="hd2"/>
                </a:cxn>
                <a:cxn ang="10800000">
                  <a:pos x="wd2" y="hd2"/>
                </a:cxn>
                <a:cxn ang="16200000">
                  <a:pos x="wd2" y="hd2"/>
                </a:cxn>
              </a:cxnLst>
              <a:rect l="0" t="0" r="r" b="b"/>
              <a:pathLst>
                <a:path w="21600" h="21600" extrusionOk="0">
                  <a:moveTo>
                    <a:pt x="14400" y="12343"/>
                  </a:moveTo>
                  <a:cubicBezTo>
                    <a:pt x="14400" y="9257"/>
                    <a:pt x="14400" y="9257"/>
                    <a:pt x="14400" y="9257"/>
                  </a:cubicBezTo>
                  <a:cubicBezTo>
                    <a:pt x="14400" y="9257"/>
                    <a:pt x="14400" y="6171"/>
                    <a:pt x="14400" y="6171"/>
                  </a:cubicBezTo>
                  <a:cubicBezTo>
                    <a:pt x="14400" y="6171"/>
                    <a:pt x="14400" y="6171"/>
                    <a:pt x="14400" y="6171"/>
                  </a:cubicBezTo>
                  <a:cubicBezTo>
                    <a:pt x="14400" y="6171"/>
                    <a:pt x="21600" y="6171"/>
                    <a:pt x="21600" y="3086"/>
                  </a:cubicBezTo>
                  <a:cubicBezTo>
                    <a:pt x="21600" y="3086"/>
                    <a:pt x="21600" y="3086"/>
                    <a:pt x="21600" y="3086"/>
                  </a:cubicBezTo>
                  <a:cubicBezTo>
                    <a:pt x="21600" y="3086"/>
                    <a:pt x="21600" y="0"/>
                    <a:pt x="21600" y="0"/>
                  </a:cubicBezTo>
                  <a:cubicBezTo>
                    <a:pt x="21600" y="0"/>
                    <a:pt x="14400" y="0"/>
                    <a:pt x="14400" y="0"/>
                  </a:cubicBezTo>
                  <a:cubicBezTo>
                    <a:pt x="14400" y="0"/>
                    <a:pt x="14400" y="0"/>
                    <a:pt x="14400" y="0"/>
                  </a:cubicBezTo>
                  <a:cubicBezTo>
                    <a:pt x="14400" y="0"/>
                    <a:pt x="14400" y="3086"/>
                    <a:pt x="14400" y="3086"/>
                  </a:cubicBezTo>
                  <a:cubicBezTo>
                    <a:pt x="7200" y="3086"/>
                    <a:pt x="7200" y="3086"/>
                    <a:pt x="7200" y="3086"/>
                  </a:cubicBezTo>
                  <a:cubicBezTo>
                    <a:pt x="7200" y="3086"/>
                    <a:pt x="7200" y="6171"/>
                    <a:pt x="7200" y="6171"/>
                  </a:cubicBezTo>
                  <a:cubicBezTo>
                    <a:pt x="7200" y="6171"/>
                    <a:pt x="7200" y="6171"/>
                    <a:pt x="7200" y="9257"/>
                  </a:cubicBezTo>
                  <a:cubicBezTo>
                    <a:pt x="7200" y="9257"/>
                    <a:pt x="7200" y="9257"/>
                    <a:pt x="7200" y="9257"/>
                  </a:cubicBezTo>
                  <a:cubicBezTo>
                    <a:pt x="7200" y="12343"/>
                    <a:pt x="7200" y="12343"/>
                    <a:pt x="7200" y="12343"/>
                  </a:cubicBezTo>
                  <a:cubicBezTo>
                    <a:pt x="7200" y="12343"/>
                    <a:pt x="7200" y="15429"/>
                    <a:pt x="7200" y="15429"/>
                  </a:cubicBezTo>
                  <a:cubicBezTo>
                    <a:pt x="7200" y="15429"/>
                    <a:pt x="0" y="15429"/>
                    <a:pt x="0" y="15429"/>
                  </a:cubicBezTo>
                  <a:cubicBezTo>
                    <a:pt x="0" y="15429"/>
                    <a:pt x="0" y="18514"/>
                    <a:pt x="0" y="18514"/>
                  </a:cubicBezTo>
                  <a:cubicBezTo>
                    <a:pt x="0" y="18514"/>
                    <a:pt x="0" y="18514"/>
                    <a:pt x="0" y="18514"/>
                  </a:cubicBezTo>
                  <a:cubicBezTo>
                    <a:pt x="0" y="18514"/>
                    <a:pt x="0" y="21600"/>
                    <a:pt x="0" y="21600"/>
                  </a:cubicBezTo>
                  <a:cubicBezTo>
                    <a:pt x="0" y="21600"/>
                    <a:pt x="7200" y="21600"/>
                    <a:pt x="7200" y="21600"/>
                  </a:cubicBezTo>
                  <a:cubicBezTo>
                    <a:pt x="7200" y="21600"/>
                    <a:pt x="7200" y="21600"/>
                    <a:pt x="7200" y="18514"/>
                  </a:cubicBezTo>
                  <a:cubicBezTo>
                    <a:pt x="7200" y="18514"/>
                    <a:pt x="7200" y="18514"/>
                    <a:pt x="7200" y="18514"/>
                  </a:cubicBezTo>
                  <a:cubicBezTo>
                    <a:pt x="7200" y="18514"/>
                    <a:pt x="7200" y="18514"/>
                    <a:pt x="7200" y="18514"/>
                  </a:cubicBezTo>
                  <a:cubicBezTo>
                    <a:pt x="7200" y="18514"/>
                    <a:pt x="7200" y="18514"/>
                    <a:pt x="14400" y="18514"/>
                  </a:cubicBezTo>
                  <a:cubicBezTo>
                    <a:pt x="14400" y="18514"/>
                    <a:pt x="14400" y="18514"/>
                    <a:pt x="14400" y="18514"/>
                  </a:cubicBezTo>
                  <a:cubicBezTo>
                    <a:pt x="14400" y="18514"/>
                    <a:pt x="14400" y="15429"/>
                    <a:pt x="14400" y="15429"/>
                  </a:cubicBezTo>
                  <a:cubicBezTo>
                    <a:pt x="14400" y="15429"/>
                    <a:pt x="14400" y="15429"/>
                    <a:pt x="14400" y="15429"/>
                  </a:cubicBezTo>
                  <a:cubicBezTo>
                    <a:pt x="14400" y="15429"/>
                    <a:pt x="14400" y="15429"/>
                    <a:pt x="14400" y="12343"/>
                  </a:cubicBezTo>
                  <a:cubicBezTo>
                    <a:pt x="14400" y="12343"/>
                    <a:pt x="14400" y="12343"/>
                    <a:pt x="14400" y="12343"/>
                  </a:cubicBezTo>
                  <a:cubicBezTo>
                    <a:pt x="14400" y="12343"/>
                    <a:pt x="14400" y="12343"/>
                    <a:pt x="14400" y="12343"/>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8" name="9Slide.vn 84"/>
            <p:cNvSpPr/>
            <p:nvPr/>
          </p:nvSpPr>
          <p:spPr>
            <a:xfrm>
              <a:off x="7401080" y="8197284"/>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79" name="9Slide.vn 85"/>
            <p:cNvSpPr/>
            <p:nvPr/>
          </p:nvSpPr>
          <p:spPr>
            <a:xfrm>
              <a:off x="8666224" y="8343820"/>
              <a:ext cx="25401" cy="344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10800"/>
                    <a:pt x="0" y="10800"/>
                  </a:cubicBezTo>
                  <a:cubicBezTo>
                    <a:pt x="0" y="10800"/>
                    <a:pt x="0" y="10800"/>
                    <a:pt x="0" y="10800"/>
                  </a:cubicBezTo>
                  <a:cubicBezTo>
                    <a:pt x="0" y="10800"/>
                    <a:pt x="0" y="10800"/>
                    <a:pt x="0" y="10800"/>
                  </a:cubicBezTo>
                  <a:cubicBezTo>
                    <a:pt x="0" y="10800"/>
                    <a:pt x="0" y="21600"/>
                    <a:pt x="0" y="21600"/>
                  </a:cubicBezTo>
                  <a:cubicBezTo>
                    <a:pt x="0" y="21600"/>
                    <a:pt x="21600" y="21600"/>
                    <a:pt x="21600" y="21600"/>
                  </a:cubicBezTo>
                  <a:cubicBezTo>
                    <a:pt x="21600" y="21600"/>
                    <a:pt x="21600" y="10800"/>
                    <a:pt x="21600" y="10800"/>
                  </a:cubicBezTo>
                  <a:cubicBezTo>
                    <a:pt x="21600" y="10800"/>
                    <a:pt x="21600" y="10800"/>
                    <a:pt x="21600" y="10800"/>
                  </a:cubicBezTo>
                  <a:cubicBezTo>
                    <a:pt x="21600" y="1080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0" name="9Slide.vn 86"/>
            <p:cNvSpPr/>
            <p:nvPr/>
          </p:nvSpPr>
          <p:spPr>
            <a:xfrm>
              <a:off x="8588057" y="8270552"/>
              <a:ext cx="121158" cy="90507"/>
            </a:xfrm>
            <a:custGeom>
              <a:avLst/>
              <a:gdLst/>
              <a:ahLst/>
              <a:cxnLst>
                <a:cxn ang="0">
                  <a:pos x="wd2" y="hd2"/>
                </a:cxn>
                <a:cxn ang="5400000">
                  <a:pos x="wd2" y="hd2"/>
                </a:cxn>
                <a:cxn ang="10800000">
                  <a:pos x="wd2" y="hd2"/>
                </a:cxn>
                <a:cxn ang="16200000">
                  <a:pos x="wd2" y="hd2"/>
                </a:cxn>
              </a:cxnLst>
              <a:rect l="0" t="0" r="r" b="b"/>
              <a:pathLst>
                <a:path w="21600" h="21600" extrusionOk="0">
                  <a:moveTo>
                    <a:pt x="14400" y="17280"/>
                  </a:moveTo>
                  <a:cubicBezTo>
                    <a:pt x="14400" y="17280"/>
                    <a:pt x="14400" y="17280"/>
                    <a:pt x="14400" y="17280"/>
                  </a:cubicBezTo>
                  <a:cubicBezTo>
                    <a:pt x="18000" y="17280"/>
                    <a:pt x="18000" y="12960"/>
                    <a:pt x="18000" y="12960"/>
                  </a:cubicBezTo>
                  <a:cubicBezTo>
                    <a:pt x="18000" y="12960"/>
                    <a:pt x="18000" y="12960"/>
                    <a:pt x="18000" y="12960"/>
                  </a:cubicBezTo>
                  <a:cubicBezTo>
                    <a:pt x="18000" y="8640"/>
                    <a:pt x="18000" y="8640"/>
                    <a:pt x="21600" y="8640"/>
                  </a:cubicBezTo>
                  <a:cubicBezTo>
                    <a:pt x="21600" y="8640"/>
                    <a:pt x="21600" y="8640"/>
                    <a:pt x="21600" y="4320"/>
                  </a:cubicBezTo>
                  <a:cubicBezTo>
                    <a:pt x="21600" y="4320"/>
                    <a:pt x="21600" y="4320"/>
                    <a:pt x="21600" y="4320"/>
                  </a:cubicBezTo>
                  <a:cubicBezTo>
                    <a:pt x="21600" y="0"/>
                    <a:pt x="21600" y="0"/>
                    <a:pt x="21600" y="0"/>
                  </a:cubicBezTo>
                  <a:cubicBezTo>
                    <a:pt x="18000" y="0"/>
                    <a:pt x="18000" y="0"/>
                    <a:pt x="18000" y="0"/>
                  </a:cubicBezTo>
                  <a:cubicBezTo>
                    <a:pt x="18000" y="0"/>
                    <a:pt x="14400" y="0"/>
                    <a:pt x="14400" y="0"/>
                  </a:cubicBezTo>
                  <a:cubicBezTo>
                    <a:pt x="14400" y="0"/>
                    <a:pt x="14400" y="0"/>
                    <a:pt x="14400" y="0"/>
                  </a:cubicBezTo>
                  <a:cubicBezTo>
                    <a:pt x="10800" y="0"/>
                    <a:pt x="10800" y="0"/>
                    <a:pt x="10800" y="0"/>
                  </a:cubicBezTo>
                  <a:cubicBezTo>
                    <a:pt x="10800" y="0"/>
                    <a:pt x="10800" y="4320"/>
                    <a:pt x="10800" y="4320"/>
                  </a:cubicBezTo>
                  <a:cubicBezTo>
                    <a:pt x="10800" y="4320"/>
                    <a:pt x="10800" y="4320"/>
                    <a:pt x="10800" y="4320"/>
                  </a:cubicBezTo>
                  <a:cubicBezTo>
                    <a:pt x="7200" y="4320"/>
                    <a:pt x="7200" y="4320"/>
                    <a:pt x="7200" y="4320"/>
                  </a:cubicBezTo>
                  <a:cubicBezTo>
                    <a:pt x="7200" y="4320"/>
                    <a:pt x="7200" y="8640"/>
                    <a:pt x="7200" y="8640"/>
                  </a:cubicBezTo>
                  <a:cubicBezTo>
                    <a:pt x="7200" y="8640"/>
                    <a:pt x="7200" y="8640"/>
                    <a:pt x="7200" y="8640"/>
                  </a:cubicBezTo>
                  <a:cubicBezTo>
                    <a:pt x="7200" y="12960"/>
                    <a:pt x="7200" y="12960"/>
                    <a:pt x="7200" y="12960"/>
                  </a:cubicBezTo>
                  <a:cubicBezTo>
                    <a:pt x="3600" y="12960"/>
                    <a:pt x="3600" y="17280"/>
                    <a:pt x="3600" y="17280"/>
                  </a:cubicBezTo>
                  <a:cubicBezTo>
                    <a:pt x="3600" y="17280"/>
                    <a:pt x="3600" y="17280"/>
                    <a:pt x="3600" y="17280"/>
                  </a:cubicBezTo>
                  <a:cubicBezTo>
                    <a:pt x="3600" y="17280"/>
                    <a:pt x="0" y="17280"/>
                    <a:pt x="0" y="21600"/>
                  </a:cubicBezTo>
                  <a:cubicBezTo>
                    <a:pt x="0" y="21600"/>
                    <a:pt x="0" y="21600"/>
                    <a:pt x="0" y="21600"/>
                  </a:cubicBezTo>
                  <a:cubicBezTo>
                    <a:pt x="0" y="21600"/>
                    <a:pt x="3600" y="21600"/>
                    <a:pt x="3600" y="21600"/>
                  </a:cubicBezTo>
                  <a:cubicBezTo>
                    <a:pt x="3600" y="21600"/>
                    <a:pt x="3600" y="21600"/>
                    <a:pt x="7200" y="21600"/>
                  </a:cubicBezTo>
                  <a:cubicBezTo>
                    <a:pt x="7200" y="21600"/>
                    <a:pt x="7200" y="21600"/>
                    <a:pt x="10800" y="21600"/>
                  </a:cubicBezTo>
                  <a:cubicBezTo>
                    <a:pt x="10800" y="21600"/>
                    <a:pt x="10800" y="21600"/>
                    <a:pt x="10800" y="21600"/>
                  </a:cubicBezTo>
                  <a:cubicBezTo>
                    <a:pt x="10800" y="21600"/>
                    <a:pt x="14400" y="17280"/>
                    <a:pt x="14400" y="1728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1" name="9Slide.vn 87"/>
            <p:cNvSpPr/>
            <p:nvPr/>
          </p:nvSpPr>
          <p:spPr>
            <a:xfrm>
              <a:off x="8117416" y="7576671"/>
              <a:ext cx="787511" cy="874896"/>
            </a:xfrm>
            <a:custGeom>
              <a:avLst/>
              <a:gdLst/>
              <a:ahLst/>
              <a:cxnLst>
                <a:cxn ang="0">
                  <a:pos x="wd2" y="hd2"/>
                </a:cxn>
                <a:cxn ang="5400000">
                  <a:pos x="wd2" y="hd2"/>
                </a:cxn>
                <a:cxn ang="10800000">
                  <a:pos x="wd2" y="hd2"/>
                </a:cxn>
                <a:cxn ang="16200000">
                  <a:pos x="wd2" y="hd2"/>
                </a:cxn>
              </a:cxnLst>
              <a:rect l="0" t="0" r="r" b="b"/>
              <a:pathLst>
                <a:path w="21600" h="21600" extrusionOk="0">
                  <a:moveTo>
                    <a:pt x="20520" y="21600"/>
                  </a:moveTo>
                  <a:cubicBezTo>
                    <a:pt x="20520" y="21600"/>
                    <a:pt x="19980" y="21600"/>
                    <a:pt x="19980" y="21600"/>
                  </a:cubicBezTo>
                  <a:cubicBezTo>
                    <a:pt x="19980" y="21600"/>
                    <a:pt x="19980" y="21150"/>
                    <a:pt x="19980" y="21150"/>
                  </a:cubicBezTo>
                  <a:cubicBezTo>
                    <a:pt x="19980" y="21150"/>
                    <a:pt x="19440" y="21150"/>
                    <a:pt x="19440" y="21150"/>
                  </a:cubicBezTo>
                  <a:cubicBezTo>
                    <a:pt x="19440" y="21150"/>
                    <a:pt x="19440" y="20700"/>
                    <a:pt x="19440" y="20700"/>
                  </a:cubicBezTo>
                  <a:cubicBezTo>
                    <a:pt x="19440" y="20700"/>
                    <a:pt x="19440" y="20250"/>
                    <a:pt x="19440" y="20250"/>
                  </a:cubicBezTo>
                  <a:cubicBezTo>
                    <a:pt x="19440" y="20250"/>
                    <a:pt x="18900" y="20250"/>
                    <a:pt x="18900" y="20250"/>
                  </a:cubicBezTo>
                  <a:cubicBezTo>
                    <a:pt x="18900" y="19800"/>
                    <a:pt x="18900" y="19800"/>
                    <a:pt x="18360" y="19800"/>
                  </a:cubicBezTo>
                  <a:cubicBezTo>
                    <a:pt x="18360" y="19800"/>
                    <a:pt x="18360" y="19800"/>
                    <a:pt x="18360" y="19800"/>
                  </a:cubicBezTo>
                  <a:cubicBezTo>
                    <a:pt x="18360" y="19350"/>
                    <a:pt x="18360" y="19350"/>
                    <a:pt x="18360" y="19350"/>
                  </a:cubicBezTo>
                  <a:cubicBezTo>
                    <a:pt x="18360" y="19350"/>
                    <a:pt x="18360" y="18900"/>
                    <a:pt x="18360" y="18900"/>
                  </a:cubicBezTo>
                  <a:cubicBezTo>
                    <a:pt x="18360" y="18900"/>
                    <a:pt x="17820" y="18900"/>
                    <a:pt x="17820" y="18900"/>
                  </a:cubicBezTo>
                  <a:cubicBezTo>
                    <a:pt x="17820" y="18900"/>
                    <a:pt x="17820" y="18900"/>
                    <a:pt x="17820" y="18900"/>
                  </a:cubicBezTo>
                  <a:cubicBezTo>
                    <a:pt x="17820" y="18900"/>
                    <a:pt x="17280" y="18900"/>
                    <a:pt x="17280" y="18900"/>
                  </a:cubicBezTo>
                  <a:cubicBezTo>
                    <a:pt x="17280" y="18900"/>
                    <a:pt x="17280" y="18900"/>
                    <a:pt x="17280" y="18900"/>
                  </a:cubicBezTo>
                  <a:cubicBezTo>
                    <a:pt x="17280" y="18900"/>
                    <a:pt x="17280" y="18900"/>
                    <a:pt x="16740" y="18900"/>
                  </a:cubicBezTo>
                  <a:cubicBezTo>
                    <a:pt x="16740" y="18900"/>
                    <a:pt x="16740" y="18900"/>
                    <a:pt x="16740" y="18900"/>
                  </a:cubicBezTo>
                  <a:cubicBezTo>
                    <a:pt x="16740" y="18900"/>
                    <a:pt x="16200" y="19350"/>
                    <a:pt x="16200" y="19350"/>
                  </a:cubicBezTo>
                  <a:cubicBezTo>
                    <a:pt x="16200" y="19350"/>
                    <a:pt x="16200" y="18900"/>
                    <a:pt x="16200" y="18900"/>
                  </a:cubicBezTo>
                  <a:cubicBezTo>
                    <a:pt x="16200" y="18900"/>
                    <a:pt x="16200" y="18900"/>
                    <a:pt x="16200" y="18900"/>
                  </a:cubicBezTo>
                  <a:cubicBezTo>
                    <a:pt x="16200" y="18450"/>
                    <a:pt x="16200" y="18450"/>
                    <a:pt x="16200" y="18450"/>
                  </a:cubicBezTo>
                  <a:cubicBezTo>
                    <a:pt x="16200" y="18450"/>
                    <a:pt x="16200" y="18000"/>
                    <a:pt x="16200" y="18000"/>
                  </a:cubicBezTo>
                  <a:cubicBezTo>
                    <a:pt x="16200" y="18000"/>
                    <a:pt x="16200" y="18000"/>
                    <a:pt x="16740" y="18000"/>
                  </a:cubicBezTo>
                  <a:cubicBezTo>
                    <a:pt x="16740" y="18000"/>
                    <a:pt x="16740" y="17550"/>
                    <a:pt x="16740" y="17550"/>
                  </a:cubicBezTo>
                  <a:cubicBezTo>
                    <a:pt x="16740" y="17550"/>
                    <a:pt x="16740" y="17100"/>
                    <a:pt x="16740" y="17100"/>
                  </a:cubicBezTo>
                  <a:cubicBezTo>
                    <a:pt x="16200" y="17100"/>
                    <a:pt x="16200" y="17100"/>
                    <a:pt x="16200" y="17100"/>
                  </a:cubicBezTo>
                  <a:cubicBezTo>
                    <a:pt x="16200" y="17100"/>
                    <a:pt x="16200" y="17100"/>
                    <a:pt x="16200" y="16650"/>
                  </a:cubicBezTo>
                  <a:cubicBezTo>
                    <a:pt x="16200" y="16650"/>
                    <a:pt x="15660" y="16650"/>
                    <a:pt x="15660" y="16650"/>
                  </a:cubicBezTo>
                  <a:cubicBezTo>
                    <a:pt x="15660" y="16650"/>
                    <a:pt x="16200" y="16650"/>
                    <a:pt x="16200" y="16650"/>
                  </a:cubicBezTo>
                  <a:cubicBezTo>
                    <a:pt x="16200" y="16650"/>
                    <a:pt x="16200" y="16650"/>
                    <a:pt x="16200" y="16650"/>
                  </a:cubicBezTo>
                  <a:cubicBezTo>
                    <a:pt x="16200" y="16200"/>
                    <a:pt x="16200" y="16200"/>
                    <a:pt x="16200" y="16200"/>
                  </a:cubicBezTo>
                  <a:cubicBezTo>
                    <a:pt x="16200" y="16200"/>
                    <a:pt x="15660" y="16200"/>
                    <a:pt x="15660" y="16200"/>
                  </a:cubicBezTo>
                  <a:cubicBezTo>
                    <a:pt x="15660" y="16200"/>
                    <a:pt x="15660" y="16200"/>
                    <a:pt x="15660" y="16200"/>
                  </a:cubicBezTo>
                  <a:cubicBezTo>
                    <a:pt x="15660" y="15750"/>
                    <a:pt x="16200" y="15750"/>
                    <a:pt x="16200" y="15750"/>
                  </a:cubicBezTo>
                  <a:cubicBezTo>
                    <a:pt x="16200" y="15750"/>
                    <a:pt x="16200" y="15750"/>
                    <a:pt x="16200" y="15750"/>
                  </a:cubicBezTo>
                  <a:cubicBezTo>
                    <a:pt x="16200" y="15750"/>
                    <a:pt x="16200" y="15750"/>
                    <a:pt x="16200" y="15750"/>
                  </a:cubicBezTo>
                  <a:cubicBezTo>
                    <a:pt x="16200" y="15750"/>
                    <a:pt x="16200" y="15300"/>
                    <a:pt x="16200" y="15300"/>
                  </a:cubicBezTo>
                  <a:cubicBezTo>
                    <a:pt x="16200" y="15300"/>
                    <a:pt x="16200" y="15300"/>
                    <a:pt x="15660" y="15300"/>
                  </a:cubicBezTo>
                  <a:cubicBezTo>
                    <a:pt x="15660" y="15300"/>
                    <a:pt x="15660" y="14850"/>
                    <a:pt x="15660" y="14850"/>
                  </a:cubicBezTo>
                  <a:cubicBezTo>
                    <a:pt x="15660" y="14850"/>
                    <a:pt x="15120" y="14850"/>
                    <a:pt x="15120" y="14850"/>
                  </a:cubicBezTo>
                  <a:cubicBezTo>
                    <a:pt x="15120" y="14400"/>
                    <a:pt x="15120" y="14400"/>
                    <a:pt x="15120" y="14400"/>
                  </a:cubicBezTo>
                  <a:cubicBezTo>
                    <a:pt x="15120" y="13950"/>
                    <a:pt x="15120" y="13950"/>
                    <a:pt x="15120" y="13950"/>
                  </a:cubicBezTo>
                  <a:cubicBezTo>
                    <a:pt x="15120" y="13950"/>
                    <a:pt x="15120" y="13500"/>
                    <a:pt x="15120" y="13500"/>
                  </a:cubicBezTo>
                  <a:cubicBezTo>
                    <a:pt x="15120" y="13500"/>
                    <a:pt x="14580" y="13500"/>
                    <a:pt x="14580" y="13500"/>
                  </a:cubicBezTo>
                  <a:cubicBezTo>
                    <a:pt x="14580" y="13050"/>
                    <a:pt x="14580" y="13050"/>
                    <a:pt x="14580" y="13050"/>
                  </a:cubicBezTo>
                  <a:cubicBezTo>
                    <a:pt x="15120" y="13050"/>
                    <a:pt x="15120" y="12600"/>
                    <a:pt x="15120" y="12600"/>
                  </a:cubicBezTo>
                  <a:cubicBezTo>
                    <a:pt x="15120" y="12600"/>
                    <a:pt x="15120" y="12600"/>
                    <a:pt x="15660" y="12600"/>
                  </a:cubicBezTo>
                  <a:cubicBezTo>
                    <a:pt x="15660" y="12600"/>
                    <a:pt x="15660" y="12600"/>
                    <a:pt x="15660" y="12600"/>
                  </a:cubicBezTo>
                  <a:cubicBezTo>
                    <a:pt x="15660" y="12600"/>
                    <a:pt x="15660" y="12600"/>
                    <a:pt x="15660" y="12600"/>
                  </a:cubicBezTo>
                  <a:cubicBezTo>
                    <a:pt x="15660" y="12600"/>
                    <a:pt x="15660" y="12600"/>
                    <a:pt x="15660" y="12150"/>
                  </a:cubicBezTo>
                  <a:cubicBezTo>
                    <a:pt x="15660" y="12150"/>
                    <a:pt x="15660" y="12150"/>
                    <a:pt x="15660" y="12150"/>
                  </a:cubicBezTo>
                  <a:cubicBezTo>
                    <a:pt x="15660" y="12150"/>
                    <a:pt x="15120" y="12150"/>
                    <a:pt x="15120" y="12150"/>
                  </a:cubicBezTo>
                  <a:cubicBezTo>
                    <a:pt x="15120" y="12150"/>
                    <a:pt x="15120" y="12150"/>
                    <a:pt x="15120" y="12150"/>
                  </a:cubicBezTo>
                  <a:cubicBezTo>
                    <a:pt x="15120" y="12150"/>
                    <a:pt x="15120" y="12600"/>
                    <a:pt x="15120" y="12600"/>
                  </a:cubicBezTo>
                  <a:cubicBezTo>
                    <a:pt x="14580" y="12600"/>
                    <a:pt x="14580" y="12600"/>
                    <a:pt x="14580" y="12600"/>
                  </a:cubicBezTo>
                  <a:cubicBezTo>
                    <a:pt x="14580" y="12600"/>
                    <a:pt x="14580" y="12600"/>
                    <a:pt x="14580" y="12600"/>
                  </a:cubicBezTo>
                  <a:cubicBezTo>
                    <a:pt x="14040" y="12150"/>
                    <a:pt x="14040" y="12150"/>
                    <a:pt x="14040" y="12150"/>
                  </a:cubicBezTo>
                  <a:cubicBezTo>
                    <a:pt x="14040" y="12150"/>
                    <a:pt x="13500" y="12150"/>
                    <a:pt x="13500" y="12150"/>
                  </a:cubicBezTo>
                  <a:cubicBezTo>
                    <a:pt x="13500" y="12150"/>
                    <a:pt x="13500" y="11700"/>
                    <a:pt x="13500" y="11700"/>
                  </a:cubicBezTo>
                  <a:cubicBezTo>
                    <a:pt x="13500" y="11700"/>
                    <a:pt x="13500" y="11700"/>
                    <a:pt x="13500" y="11700"/>
                  </a:cubicBezTo>
                  <a:cubicBezTo>
                    <a:pt x="13500" y="11700"/>
                    <a:pt x="14040" y="11700"/>
                    <a:pt x="14040" y="11700"/>
                  </a:cubicBezTo>
                  <a:cubicBezTo>
                    <a:pt x="14040" y="11700"/>
                    <a:pt x="14040" y="11700"/>
                    <a:pt x="13500" y="11700"/>
                  </a:cubicBezTo>
                  <a:cubicBezTo>
                    <a:pt x="13500" y="11700"/>
                    <a:pt x="13500" y="11700"/>
                    <a:pt x="13500" y="11700"/>
                  </a:cubicBezTo>
                  <a:cubicBezTo>
                    <a:pt x="13500" y="11700"/>
                    <a:pt x="12960" y="11700"/>
                    <a:pt x="12960" y="11700"/>
                  </a:cubicBezTo>
                  <a:cubicBezTo>
                    <a:pt x="12960" y="11700"/>
                    <a:pt x="12960" y="11250"/>
                    <a:pt x="12960" y="11250"/>
                  </a:cubicBezTo>
                  <a:cubicBezTo>
                    <a:pt x="12960" y="11250"/>
                    <a:pt x="12960" y="11250"/>
                    <a:pt x="12960" y="11250"/>
                  </a:cubicBezTo>
                  <a:cubicBezTo>
                    <a:pt x="12960" y="11250"/>
                    <a:pt x="13500" y="11250"/>
                    <a:pt x="13500" y="11250"/>
                  </a:cubicBezTo>
                  <a:cubicBezTo>
                    <a:pt x="13500" y="10800"/>
                    <a:pt x="13500" y="10800"/>
                    <a:pt x="13500" y="10800"/>
                  </a:cubicBezTo>
                  <a:cubicBezTo>
                    <a:pt x="13500" y="10800"/>
                    <a:pt x="13500" y="10800"/>
                    <a:pt x="13500" y="10800"/>
                  </a:cubicBezTo>
                  <a:cubicBezTo>
                    <a:pt x="13500" y="10800"/>
                    <a:pt x="12960" y="10800"/>
                    <a:pt x="12960" y="10800"/>
                  </a:cubicBezTo>
                  <a:cubicBezTo>
                    <a:pt x="12960" y="11250"/>
                    <a:pt x="12960" y="11250"/>
                    <a:pt x="12960" y="11250"/>
                  </a:cubicBezTo>
                  <a:cubicBezTo>
                    <a:pt x="12960" y="11250"/>
                    <a:pt x="12960" y="11250"/>
                    <a:pt x="12420" y="11250"/>
                  </a:cubicBezTo>
                  <a:cubicBezTo>
                    <a:pt x="12420" y="11250"/>
                    <a:pt x="12420" y="11250"/>
                    <a:pt x="12420" y="11250"/>
                  </a:cubicBezTo>
                  <a:cubicBezTo>
                    <a:pt x="12420" y="10800"/>
                    <a:pt x="11880" y="10800"/>
                    <a:pt x="11880" y="10800"/>
                  </a:cubicBezTo>
                  <a:cubicBezTo>
                    <a:pt x="11880" y="10800"/>
                    <a:pt x="11880" y="10800"/>
                    <a:pt x="11880" y="10800"/>
                  </a:cubicBezTo>
                  <a:cubicBezTo>
                    <a:pt x="11340" y="10800"/>
                    <a:pt x="11340" y="10800"/>
                    <a:pt x="11340" y="10800"/>
                  </a:cubicBezTo>
                  <a:cubicBezTo>
                    <a:pt x="11340" y="10350"/>
                    <a:pt x="10800" y="10350"/>
                    <a:pt x="10800" y="10350"/>
                  </a:cubicBezTo>
                  <a:cubicBezTo>
                    <a:pt x="10800" y="10350"/>
                    <a:pt x="10260" y="10350"/>
                    <a:pt x="10260" y="9900"/>
                  </a:cubicBezTo>
                  <a:cubicBezTo>
                    <a:pt x="10260" y="9900"/>
                    <a:pt x="10260" y="9900"/>
                    <a:pt x="9720" y="9900"/>
                  </a:cubicBezTo>
                  <a:cubicBezTo>
                    <a:pt x="9720" y="9900"/>
                    <a:pt x="9180" y="9900"/>
                    <a:pt x="9180" y="9900"/>
                  </a:cubicBezTo>
                  <a:cubicBezTo>
                    <a:pt x="9180" y="9900"/>
                    <a:pt x="8640" y="9900"/>
                    <a:pt x="8640" y="9900"/>
                  </a:cubicBezTo>
                  <a:cubicBezTo>
                    <a:pt x="8640" y="9900"/>
                    <a:pt x="8640" y="9450"/>
                    <a:pt x="8640" y="9450"/>
                  </a:cubicBezTo>
                  <a:cubicBezTo>
                    <a:pt x="8640" y="9450"/>
                    <a:pt x="8100" y="9450"/>
                    <a:pt x="8100" y="9450"/>
                  </a:cubicBezTo>
                  <a:cubicBezTo>
                    <a:pt x="8100" y="9450"/>
                    <a:pt x="8100" y="9450"/>
                    <a:pt x="8100" y="9450"/>
                  </a:cubicBezTo>
                  <a:cubicBezTo>
                    <a:pt x="8100" y="9000"/>
                    <a:pt x="7560" y="9450"/>
                    <a:pt x="7560" y="9450"/>
                  </a:cubicBezTo>
                  <a:cubicBezTo>
                    <a:pt x="7560" y="9450"/>
                    <a:pt x="7560" y="9000"/>
                    <a:pt x="7560" y="9000"/>
                  </a:cubicBezTo>
                  <a:cubicBezTo>
                    <a:pt x="7560" y="9000"/>
                    <a:pt x="7560" y="9000"/>
                    <a:pt x="7560" y="9000"/>
                  </a:cubicBezTo>
                  <a:cubicBezTo>
                    <a:pt x="7560" y="9000"/>
                    <a:pt x="7560" y="9000"/>
                    <a:pt x="8100" y="9000"/>
                  </a:cubicBezTo>
                  <a:cubicBezTo>
                    <a:pt x="8100" y="9000"/>
                    <a:pt x="8100" y="9000"/>
                    <a:pt x="8100" y="9000"/>
                  </a:cubicBezTo>
                  <a:cubicBezTo>
                    <a:pt x="8100" y="8550"/>
                    <a:pt x="8100" y="8550"/>
                    <a:pt x="8100" y="8550"/>
                  </a:cubicBezTo>
                  <a:cubicBezTo>
                    <a:pt x="8100" y="8550"/>
                    <a:pt x="7560" y="8550"/>
                    <a:pt x="7560" y="8550"/>
                  </a:cubicBezTo>
                  <a:cubicBezTo>
                    <a:pt x="7560" y="8550"/>
                    <a:pt x="7560" y="8550"/>
                    <a:pt x="7560" y="9000"/>
                  </a:cubicBezTo>
                  <a:cubicBezTo>
                    <a:pt x="7560" y="9000"/>
                    <a:pt x="7560" y="9000"/>
                    <a:pt x="7020" y="9000"/>
                  </a:cubicBezTo>
                  <a:cubicBezTo>
                    <a:pt x="7020" y="9000"/>
                    <a:pt x="7020" y="8550"/>
                    <a:pt x="7020" y="8550"/>
                  </a:cubicBezTo>
                  <a:cubicBezTo>
                    <a:pt x="7020" y="8550"/>
                    <a:pt x="7020" y="8550"/>
                    <a:pt x="6480" y="8550"/>
                  </a:cubicBezTo>
                  <a:cubicBezTo>
                    <a:pt x="6480" y="8550"/>
                    <a:pt x="6480" y="8100"/>
                    <a:pt x="6480" y="8100"/>
                  </a:cubicBezTo>
                  <a:cubicBezTo>
                    <a:pt x="6480" y="8100"/>
                    <a:pt x="5940" y="8100"/>
                    <a:pt x="5940" y="8100"/>
                  </a:cubicBezTo>
                  <a:cubicBezTo>
                    <a:pt x="5940" y="7650"/>
                    <a:pt x="5940" y="7650"/>
                    <a:pt x="5940" y="7650"/>
                  </a:cubicBezTo>
                  <a:cubicBezTo>
                    <a:pt x="5940" y="7650"/>
                    <a:pt x="5940" y="7200"/>
                    <a:pt x="5940" y="7200"/>
                  </a:cubicBezTo>
                  <a:cubicBezTo>
                    <a:pt x="5940" y="7200"/>
                    <a:pt x="6480" y="6750"/>
                    <a:pt x="6480" y="6750"/>
                  </a:cubicBezTo>
                  <a:cubicBezTo>
                    <a:pt x="6480" y="6750"/>
                    <a:pt x="6480" y="6750"/>
                    <a:pt x="6480" y="6750"/>
                  </a:cubicBezTo>
                  <a:cubicBezTo>
                    <a:pt x="6480" y="6750"/>
                    <a:pt x="6480" y="6750"/>
                    <a:pt x="6480" y="6750"/>
                  </a:cubicBezTo>
                  <a:cubicBezTo>
                    <a:pt x="6480" y="6300"/>
                    <a:pt x="6480" y="6300"/>
                    <a:pt x="5940" y="6300"/>
                  </a:cubicBezTo>
                  <a:cubicBezTo>
                    <a:pt x="5940" y="6300"/>
                    <a:pt x="5940" y="6300"/>
                    <a:pt x="5940" y="6300"/>
                  </a:cubicBezTo>
                  <a:cubicBezTo>
                    <a:pt x="5940" y="6750"/>
                    <a:pt x="5940" y="6750"/>
                    <a:pt x="5940" y="6750"/>
                  </a:cubicBezTo>
                  <a:cubicBezTo>
                    <a:pt x="5940" y="6750"/>
                    <a:pt x="5940" y="6750"/>
                    <a:pt x="5940" y="6750"/>
                  </a:cubicBezTo>
                  <a:cubicBezTo>
                    <a:pt x="5940" y="7200"/>
                    <a:pt x="5940" y="7200"/>
                    <a:pt x="5940" y="7200"/>
                  </a:cubicBezTo>
                  <a:cubicBezTo>
                    <a:pt x="5940" y="7200"/>
                    <a:pt x="5400" y="7200"/>
                    <a:pt x="5400" y="7200"/>
                  </a:cubicBezTo>
                  <a:cubicBezTo>
                    <a:pt x="5400" y="7200"/>
                    <a:pt x="5400" y="7650"/>
                    <a:pt x="5400" y="7650"/>
                  </a:cubicBezTo>
                  <a:cubicBezTo>
                    <a:pt x="5400" y="7650"/>
                    <a:pt x="5400" y="7650"/>
                    <a:pt x="5400" y="7650"/>
                  </a:cubicBezTo>
                  <a:cubicBezTo>
                    <a:pt x="5400" y="7650"/>
                    <a:pt x="5400" y="7650"/>
                    <a:pt x="5400" y="7650"/>
                  </a:cubicBezTo>
                  <a:cubicBezTo>
                    <a:pt x="5400" y="8100"/>
                    <a:pt x="5400" y="8100"/>
                    <a:pt x="4860" y="8100"/>
                  </a:cubicBezTo>
                  <a:cubicBezTo>
                    <a:pt x="4860" y="8100"/>
                    <a:pt x="5400" y="8550"/>
                    <a:pt x="5400" y="8550"/>
                  </a:cubicBezTo>
                  <a:cubicBezTo>
                    <a:pt x="5400" y="8550"/>
                    <a:pt x="4860" y="8550"/>
                    <a:pt x="4860" y="8550"/>
                  </a:cubicBezTo>
                  <a:cubicBezTo>
                    <a:pt x="4860" y="8550"/>
                    <a:pt x="4860" y="9000"/>
                    <a:pt x="4860" y="9000"/>
                  </a:cubicBezTo>
                  <a:cubicBezTo>
                    <a:pt x="4860" y="9000"/>
                    <a:pt x="4320" y="9000"/>
                    <a:pt x="4320" y="9000"/>
                  </a:cubicBezTo>
                  <a:cubicBezTo>
                    <a:pt x="4320" y="9000"/>
                    <a:pt x="4320" y="9000"/>
                    <a:pt x="4320" y="9000"/>
                  </a:cubicBezTo>
                  <a:cubicBezTo>
                    <a:pt x="3780" y="9000"/>
                    <a:pt x="3780" y="8550"/>
                    <a:pt x="3780" y="8550"/>
                  </a:cubicBezTo>
                  <a:cubicBezTo>
                    <a:pt x="3780" y="8550"/>
                    <a:pt x="3780" y="8550"/>
                    <a:pt x="3780" y="8100"/>
                  </a:cubicBezTo>
                  <a:cubicBezTo>
                    <a:pt x="3780" y="8100"/>
                    <a:pt x="3780" y="8100"/>
                    <a:pt x="3780" y="7650"/>
                  </a:cubicBezTo>
                  <a:cubicBezTo>
                    <a:pt x="3780" y="7650"/>
                    <a:pt x="3780" y="7650"/>
                    <a:pt x="3780" y="7650"/>
                  </a:cubicBezTo>
                  <a:cubicBezTo>
                    <a:pt x="4320" y="7650"/>
                    <a:pt x="3780" y="7650"/>
                    <a:pt x="3780" y="7200"/>
                  </a:cubicBezTo>
                  <a:cubicBezTo>
                    <a:pt x="3780" y="7200"/>
                    <a:pt x="3780" y="7200"/>
                    <a:pt x="3780" y="7200"/>
                  </a:cubicBezTo>
                  <a:cubicBezTo>
                    <a:pt x="3780" y="7200"/>
                    <a:pt x="3780" y="7200"/>
                    <a:pt x="3780" y="6750"/>
                  </a:cubicBezTo>
                  <a:cubicBezTo>
                    <a:pt x="3780" y="6750"/>
                    <a:pt x="3780" y="6750"/>
                    <a:pt x="3780" y="6750"/>
                  </a:cubicBezTo>
                  <a:cubicBezTo>
                    <a:pt x="3780" y="6300"/>
                    <a:pt x="3240" y="6300"/>
                    <a:pt x="3240" y="6300"/>
                  </a:cubicBezTo>
                  <a:cubicBezTo>
                    <a:pt x="3240" y="6300"/>
                    <a:pt x="3240" y="6300"/>
                    <a:pt x="3240" y="6300"/>
                  </a:cubicBezTo>
                  <a:cubicBezTo>
                    <a:pt x="3240" y="6300"/>
                    <a:pt x="2700" y="6300"/>
                    <a:pt x="2700" y="6300"/>
                  </a:cubicBezTo>
                  <a:cubicBezTo>
                    <a:pt x="2700" y="6300"/>
                    <a:pt x="2700" y="6300"/>
                    <a:pt x="2700" y="6300"/>
                  </a:cubicBezTo>
                  <a:cubicBezTo>
                    <a:pt x="2700" y="6300"/>
                    <a:pt x="2700" y="6300"/>
                    <a:pt x="2700" y="6300"/>
                  </a:cubicBezTo>
                  <a:cubicBezTo>
                    <a:pt x="2160" y="6300"/>
                    <a:pt x="2160" y="5850"/>
                    <a:pt x="2160" y="5850"/>
                  </a:cubicBezTo>
                  <a:cubicBezTo>
                    <a:pt x="2160" y="5850"/>
                    <a:pt x="2160" y="5850"/>
                    <a:pt x="2160" y="5850"/>
                  </a:cubicBezTo>
                  <a:cubicBezTo>
                    <a:pt x="2160" y="5850"/>
                    <a:pt x="2700" y="5400"/>
                    <a:pt x="2700" y="5400"/>
                  </a:cubicBezTo>
                  <a:cubicBezTo>
                    <a:pt x="2700" y="5400"/>
                    <a:pt x="2700" y="5400"/>
                    <a:pt x="2700" y="5400"/>
                  </a:cubicBezTo>
                  <a:cubicBezTo>
                    <a:pt x="2700" y="5400"/>
                    <a:pt x="2700" y="5400"/>
                    <a:pt x="3240" y="5400"/>
                  </a:cubicBezTo>
                  <a:cubicBezTo>
                    <a:pt x="3240" y="5400"/>
                    <a:pt x="3240" y="5400"/>
                    <a:pt x="3240" y="5400"/>
                  </a:cubicBezTo>
                  <a:cubicBezTo>
                    <a:pt x="3240" y="5400"/>
                    <a:pt x="3780" y="5400"/>
                    <a:pt x="3780" y="5400"/>
                  </a:cubicBezTo>
                  <a:cubicBezTo>
                    <a:pt x="3780" y="5400"/>
                    <a:pt x="3780" y="5400"/>
                    <a:pt x="3780" y="5400"/>
                  </a:cubicBezTo>
                  <a:cubicBezTo>
                    <a:pt x="4320" y="5400"/>
                    <a:pt x="4320" y="5400"/>
                    <a:pt x="4320" y="4950"/>
                  </a:cubicBezTo>
                  <a:cubicBezTo>
                    <a:pt x="4320" y="4950"/>
                    <a:pt x="4320" y="4950"/>
                    <a:pt x="4320" y="4950"/>
                  </a:cubicBezTo>
                  <a:cubicBezTo>
                    <a:pt x="4860" y="4950"/>
                    <a:pt x="4860" y="4950"/>
                    <a:pt x="4860" y="4950"/>
                  </a:cubicBezTo>
                  <a:cubicBezTo>
                    <a:pt x="4860" y="4950"/>
                    <a:pt x="4860" y="4950"/>
                    <a:pt x="4860" y="4950"/>
                  </a:cubicBezTo>
                  <a:cubicBezTo>
                    <a:pt x="4860" y="4950"/>
                    <a:pt x="5400" y="4950"/>
                    <a:pt x="5400" y="5400"/>
                  </a:cubicBezTo>
                  <a:cubicBezTo>
                    <a:pt x="5400" y="5400"/>
                    <a:pt x="4860" y="5400"/>
                    <a:pt x="4860" y="5400"/>
                  </a:cubicBezTo>
                  <a:cubicBezTo>
                    <a:pt x="4860" y="5400"/>
                    <a:pt x="4860" y="5400"/>
                    <a:pt x="4860" y="5400"/>
                  </a:cubicBezTo>
                  <a:cubicBezTo>
                    <a:pt x="4860" y="5400"/>
                    <a:pt x="4860" y="5400"/>
                    <a:pt x="5400" y="5400"/>
                  </a:cubicBezTo>
                  <a:cubicBezTo>
                    <a:pt x="5400" y="5400"/>
                    <a:pt x="5400" y="5400"/>
                    <a:pt x="5400" y="5400"/>
                  </a:cubicBezTo>
                  <a:cubicBezTo>
                    <a:pt x="5400" y="5400"/>
                    <a:pt x="5400" y="5400"/>
                    <a:pt x="5400" y="5400"/>
                  </a:cubicBezTo>
                  <a:cubicBezTo>
                    <a:pt x="5400" y="5400"/>
                    <a:pt x="5400" y="5400"/>
                    <a:pt x="5940" y="5400"/>
                  </a:cubicBezTo>
                  <a:cubicBezTo>
                    <a:pt x="5940" y="5400"/>
                    <a:pt x="5940" y="5400"/>
                    <a:pt x="5940" y="5400"/>
                  </a:cubicBezTo>
                  <a:cubicBezTo>
                    <a:pt x="5940" y="5400"/>
                    <a:pt x="5940" y="5400"/>
                    <a:pt x="5940" y="5400"/>
                  </a:cubicBezTo>
                  <a:cubicBezTo>
                    <a:pt x="5940" y="5400"/>
                    <a:pt x="6480" y="5400"/>
                    <a:pt x="6480" y="5400"/>
                  </a:cubicBezTo>
                  <a:cubicBezTo>
                    <a:pt x="6480" y="5400"/>
                    <a:pt x="6480" y="5400"/>
                    <a:pt x="6480" y="4950"/>
                  </a:cubicBezTo>
                  <a:cubicBezTo>
                    <a:pt x="6480" y="4950"/>
                    <a:pt x="6480" y="4950"/>
                    <a:pt x="6480" y="4950"/>
                  </a:cubicBezTo>
                  <a:cubicBezTo>
                    <a:pt x="6480" y="4950"/>
                    <a:pt x="6480" y="4500"/>
                    <a:pt x="6480" y="4500"/>
                  </a:cubicBezTo>
                  <a:cubicBezTo>
                    <a:pt x="6480" y="4500"/>
                    <a:pt x="6480" y="4500"/>
                    <a:pt x="6480" y="4050"/>
                  </a:cubicBezTo>
                  <a:cubicBezTo>
                    <a:pt x="6480" y="4050"/>
                    <a:pt x="6480" y="4050"/>
                    <a:pt x="6480" y="4050"/>
                  </a:cubicBezTo>
                  <a:cubicBezTo>
                    <a:pt x="6480" y="4050"/>
                    <a:pt x="5940" y="4050"/>
                    <a:pt x="5940" y="4050"/>
                  </a:cubicBezTo>
                  <a:cubicBezTo>
                    <a:pt x="5940" y="4050"/>
                    <a:pt x="5940" y="4500"/>
                    <a:pt x="5940" y="4500"/>
                  </a:cubicBezTo>
                  <a:cubicBezTo>
                    <a:pt x="5940" y="4500"/>
                    <a:pt x="5400" y="4500"/>
                    <a:pt x="5400" y="4500"/>
                  </a:cubicBezTo>
                  <a:cubicBezTo>
                    <a:pt x="5400" y="4500"/>
                    <a:pt x="4860" y="4500"/>
                    <a:pt x="4860" y="4500"/>
                  </a:cubicBezTo>
                  <a:cubicBezTo>
                    <a:pt x="4860" y="4500"/>
                    <a:pt x="4320" y="4500"/>
                    <a:pt x="4320" y="4500"/>
                  </a:cubicBezTo>
                  <a:cubicBezTo>
                    <a:pt x="4320" y="4500"/>
                    <a:pt x="4320" y="4500"/>
                    <a:pt x="4320" y="4500"/>
                  </a:cubicBezTo>
                  <a:cubicBezTo>
                    <a:pt x="3780" y="4500"/>
                    <a:pt x="3780" y="4500"/>
                    <a:pt x="3780" y="4500"/>
                  </a:cubicBezTo>
                  <a:cubicBezTo>
                    <a:pt x="3780" y="4500"/>
                    <a:pt x="3780" y="4950"/>
                    <a:pt x="3780" y="4950"/>
                  </a:cubicBezTo>
                  <a:cubicBezTo>
                    <a:pt x="3780" y="4950"/>
                    <a:pt x="3780" y="4950"/>
                    <a:pt x="3780" y="4950"/>
                  </a:cubicBezTo>
                  <a:cubicBezTo>
                    <a:pt x="3780" y="4950"/>
                    <a:pt x="3240" y="4950"/>
                    <a:pt x="3240" y="4950"/>
                  </a:cubicBezTo>
                  <a:cubicBezTo>
                    <a:pt x="3240" y="4950"/>
                    <a:pt x="3240" y="4950"/>
                    <a:pt x="3240" y="4950"/>
                  </a:cubicBezTo>
                  <a:cubicBezTo>
                    <a:pt x="3240" y="4950"/>
                    <a:pt x="3240" y="4950"/>
                    <a:pt x="3240" y="4500"/>
                  </a:cubicBezTo>
                  <a:cubicBezTo>
                    <a:pt x="3240" y="4500"/>
                    <a:pt x="2700" y="4500"/>
                    <a:pt x="2700" y="4500"/>
                  </a:cubicBezTo>
                  <a:cubicBezTo>
                    <a:pt x="2700" y="4500"/>
                    <a:pt x="2700" y="4500"/>
                    <a:pt x="2700" y="4500"/>
                  </a:cubicBezTo>
                  <a:cubicBezTo>
                    <a:pt x="2700" y="4050"/>
                    <a:pt x="2700" y="4050"/>
                    <a:pt x="2700" y="4050"/>
                  </a:cubicBezTo>
                  <a:cubicBezTo>
                    <a:pt x="2700" y="4050"/>
                    <a:pt x="2160" y="4050"/>
                    <a:pt x="2160" y="4050"/>
                  </a:cubicBezTo>
                  <a:cubicBezTo>
                    <a:pt x="2160" y="3600"/>
                    <a:pt x="2160" y="3600"/>
                    <a:pt x="2160" y="3600"/>
                  </a:cubicBezTo>
                  <a:cubicBezTo>
                    <a:pt x="2160" y="3600"/>
                    <a:pt x="2160" y="3600"/>
                    <a:pt x="2700" y="3600"/>
                  </a:cubicBezTo>
                  <a:cubicBezTo>
                    <a:pt x="2700" y="3600"/>
                    <a:pt x="2700" y="3600"/>
                    <a:pt x="2700" y="3150"/>
                  </a:cubicBezTo>
                  <a:cubicBezTo>
                    <a:pt x="2700" y="3150"/>
                    <a:pt x="2700" y="3150"/>
                    <a:pt x="2160" y="3150"/>
                  </a:cubicBezTo>
                  <a:cubicBezTo>
                    <a:pt x="2160" y="3150"/>
                    <a:pt x="2160" y="3150"/>
                    <a:pt x="2160" y="3150"/>
                  </a:cubicBezTo>
                  <a:cubicBezTo>
                    <a:pt x="2160" y="3150"/>
                    <a:pt x="1620" y="3150"/>
                    <a:pt x="1620" y="3150"/>
                  </a:cubicBezTo>
                  <a:cubicBezTo>
                    <a:pt x="1620" y="3150"/>
                    <a:pt x="1620" y="3150"/>
                    <a:pt x="1620" y="2700"/>
                  </a:cubicBezTo>
                  <a:cubicBezTo>
                    <a:pt x="1620" y="2700"/>
                    <a:pt x="1620" y="2700"/>
                    <a:pt x="1080" y="2700"/>
                  </a:cubicBezTo>
                  <a:cubicBezTo>
                    <a:pt x="1080" y="2700"/>
                    <a:pt x="1080" y="2700"/>
                    <a:pt x="1080" y="2700"/>
                  </a:cubicBezTo>
                  <a:cubicBezTo>
                    <a:pt x="1080" y="2700"/>
                    <a:pt x="1080" y="2700"/>
                    <a:pt x="1080" y="2700"/>
                  </a:cubicBezTo>
                  <a:cubicBezTo>
                    <a:pt x="1080" y="2700"/>
                    <a:pt x="540" y="2700"/>
                    <a:pt x="540" y="2700"/>
                  </a:cubicBezTo>
                  <a:cubicBezTo>
                    <a:pt x="540" y="2700"/>
                    <a:pt x="540" y="2700"/>
                    <a:pt x="540" y="2700"/>
                  </a:cubicBezTo>
                  <a:cubicBezTo>
                    <a:pt x="540" y="2700"/>
                    <a:pt x="0" y="2700"/>
                    <a:pt x="0" y="2700"/>
                  </a:cubicBezTo>
                  <a:cubicBezTo>
                    <a:pt x="0" y="2700"/>
                    <a:pt x="0" y="2700"/>
                    <a:pt x="0" y="2700"/>
                  </a:cubicBezTo>
                  <a:cubicBezTo>
                    <a:pt x="0" y="2700"/>
                    <a:pt x="0" y="2250"/>
                    <a:pt x="0" y="2250"/>
                  </a:cubicBezTo>
                  <a:cubicBezTo>
                    <a:pt x="0" y="2250"/>
                    <a:pt x="540" y="2250"/>
                    <a:pt x="540" y="2250"/>
                  </a:cubicBezTo>
                  <a:cubicBezTo>
                    <a:pt x="540" y="2250"/>
                    <a:pt x="540" y="2250"/>
                    <a:pt x="540" y="2250"/>
                  </a:cubicBezTo>
                  <a:cubicBezTo>
                    <a:pt x="1080" y="2250"/>
                    <a:pt x="540" y="1800"/>
                    <a:pt x="540" y="1800"/>
                  </a:cubicBezTo>
                  <a:cubicBezTo>
                    <a:pt x="540" y="1800"/>
                    <a:pt x="540" y="1800"/>
                    <a:pt x="540" y="1350"/>
                  </a:cubicBezTo>
                  <a:cubicBezTo>
                    <a:pt x="540" y="1350"/>
                    <a:pt x="540" y="1350"/>
                    <a:pt x="540" y="1350"/>
                  </a:cubicBezTo>
                  <a:cubicBezTo>
                    <a:pt x="540" y="1350"/>
                    <a:pt x="1080" y="900"/>
                    <a:pt x="1080" y="900"/>
                  </a:cubicBezTo>
                  <a:cubicBezTo>
                    <a:pt x="1080" y="900"/>
                    <a:pt x="1080" y="900"/>
                    <a:pt x="1080" y="900"/>
                  </a:cubicBezTo>
                  <a:cubicBezTo>
                    <a:pt x="1620" y="900"/>
                    <a:pt x="1620" y="900"/>
                    <a:pt x="1620" y="900"/>
                  </a:cubicBezTo>
                  <a:cubicBezTo>
                    <a:pt x="1620" y="900"/>
                    <a:pt x="2160" y="900"/>
                    <a:pt x="2160" y="900"/>
                  </a:cubicBezTo>
                  <a:cubicBezTo>
                    <a:pt x="2160" y="900"/>
                    <a:pt x="2160" y="900"/>
                    <a:pt x="2160" y="450"/>
                  </a:cubicBezTo>
                  <a:cubicBezTo>
                    <a:pt x="2700" y="450"/>
                    <a:pt x="2700" y="450"/>
                    <a:pt x="2700" y="450"/>
                  </a:cubicBezTo>
                  <a:cubicBezTo>
                    <a:pt x="2700" y="450"/>
                    <a:pt x="2700" y="450"/>
                    <a:pt x="2700" y="450"/>
                  </a:cubicBezTo>
                  <a:cubicBezTo>
                    <a:pt x="3240" y="450"/>
                    <a:pt x="3240" y="0"/>
                    <a:pt x="3240" y="0"/>
                  </a:cubicBezTo>
                  <a:cubicBezTo>
                    <a:pt x="3240" y="0"/>
                    <a:pt x="3240" y="0"/>
                    <a:pt x="3780" y="0"/>
                  </a:cubicBezTo>
                  <a:cubicBezTo>
                    <a:pt x="3780" y="0"/>
                    <a:pt x="3780" y="0"/>
                    <a:pt x="3780" y="0"/>
                  </a:cubicBezTo>
                  <a:cubicBezTo>
                    <a:pt x="3780" y="0"/>
                    <a:pt x="4320" y="450"/>
                    <a:pt x="4320" y="450"/>
                  </a:cubicBezTo>
                  <a:cubicBezTo>
                    <a:pt x="4320" y="450"/>
                    <a:pt x="4320" y="450"/>
                    <a:pt x="4320" y="450"/>
                  </a:cubicBezTo>
                  <a:cubicBezTo>
                    <a:pt x="4860" y="450"/>
                    <a:pt x="4860" y="900"/>
                    <a:pt x="4860" y="900"/>
                  </a:cubicBezTo>
                  <a:cubicBezTo>
                    <a:pt x="4860" y="900"/>
                    <a:pt x="5400" y="900"/>
                    <a:pt x="5400" y="900"/>
                  </a:cubicBezTo>
                  <a:cubicBezTo>
                    <a:pt x="5400" y="900"/>
                    <a:pt x="5940" y="900"/>
                    <a:pt x="5940" y="900"/>
                  </a:cubicBezTo>
                  <a:cubicBezTo>
                    <a:pt x="5940" y="900"/>
                    <a:pt x="6480" y="900"/>
                    <a:pt x="6480" y="900"/>
                  </a:cubicBezTo>
                  <a:cubicBezTo>
                    <a:pt x="6480" y="900"/>
                    <a:pt x="7020" y="900"/>
                    <a:pt x="7020" y="900"/>
                  </a:cubicBezTo>
                  <a:cubicBezTo>
                    <a:pt x="7020" y="900"/>
                    <a:pt x="7020" y="1350"/>
                    <a:pt x="7020" y="1350"/>
                  </a:cubicBezTo>
                  <a:cubicBezTo>
                    <a:pt x="7020" y="1350"/>
                    <a:pt x="7020" y="1800"/>
                    <a:pt x="7020" y="1800"/>
                  </a:cubicBezTo>
                  <a:cubicBezTo>
                    <a:pt x="7020" y="1800"/>
                    <a:pt x="7560" y="1800"/>
                    <a:pt x="7560" y="1800"/>
                  </a:cubicBezTo>
                  <a:cubicBezTo>
                    <a:pt x="7560" y="2250"/>
                    <a:pt x="7560" y="2250"/>
                    <a:pt x="7560" y="2250"/>
                  </a:cubicBezTo>
                  <a:cubicBezTo>
                    <a:pt x="7560" y="2250"/>
                    <a:pt x="7020" y="2700"/>
                    <a:pt x="7020" y="2700"/>
                  </a:cubicBezTo>
                  <a:cubicBezTo>
                    <a:pt x="7020" y="3150"/>
                    <a:pt x="7020" y="3150"/>
                    <a:pt x="7020" y="3150"/>
                  </a:cubicBezTo>
                  <a:cubicBezTo>
                    <a:pt x="7020" y="3600"/>
                    <a:pt x="7020" y="3600"/>
                    <a:pt x="7020" y="4050"/>
                  </a:cubicBezTo>
                  <a:cubicBezTo>
                    <a:pt x="7020" y="4050"/>
                    <a:pt x="7560" y="4500"/>
                    <a:pt x="7560" y="4950"/>
                  </a:cubicBezTo>
                  <a:cubicBezTo>
                    <a:pt x="7560" y="4950"/>
                    <a:pt x="7560" y="4950"/>
                    <a:pt x="7560" y="4950"/>
                  </a:cubicBezTo>
                  <a:cubicBezTo>
                    <a:pt x="7560" y="5400"/>
                    <a:pt x="7560" y="5400"/>
                    <a:pt x="7560" y="5400"/>
                  </a:cubicBezTo>
                  <a:cubicBezTo>
                    <a:pt x="7560" y="5400"/>
                    <a:pt x="7560" y="5400"/>
                    <a:pt x="7560" y="5400"/>
                  </a:cubicBezTo>
                  <a:cubicBezTo>
                    <a:pt x="7560" y="5400"/>
                    <a:pt x="7560" y="5400"/>
                    <a:pt x="7560" y="5400"/>
                  </a:cubicBezTo>
                  <a:cubicBezTo>
                    <a:pt x="7560" y="5400"/>
                    <a:pt x="7560" y="5400"/>
                    <a:pt x="8100" y="5400"/>
                  </a:cubicBezTo>
                  <a:cubicBezTo>
                    <a:pt x="8100" y="5400"/>
                    <a:pt x="8100" y="5400"/>
                    <a:pt x="8100" y="5400"/>
                  </a:cubicBezTo>
                  <a:cubicBezTo>
                    <a:pt x="8100" y="5400"/>
                    <a:pt x="8100" y="5850"/>
                    <a:pt x="8100" y="5850"/>
                  </a:cubicBezTo>
                  <a:cubicBezTo>
                    <a:pt x="8100" y="5850"/>
                    <a:pt x="8100" y="6300"/>
                    <a:pt x="8100" y="6300"/>
                  </a:cubicBezTo>
                  <a:cubicBezTo>
                    <a:pt x="8100" y="6300"/>
                    <a:pt x="8100" y="6300"/>
                    <a:pt x="8100" y="6300"/>
                  </a:cubicBezTo>
                  <a:cubicBezTo>
                    <a:pt x="8100" y="6300"/>
                    <a:pt x="8100" y="6750"/>
                    <a:pt x="8640" y="6750"/>
                  </a:cubicBezTo>
                  <a:cubicBezTo>
                    <a:pt x="8640" y="6750"/>
                    <a:pt x="8640" y="6750"/>
                    <a:pt x="8640" y="6750"/>
                  </a:cubicBezTo>
                  <a:cubicBezTo>
                    <a:pt x="8640" y="7200"/>
                    <a:pt x="8640" y="7200"/>
                    <a:pt x="8640" y="7200"/>
                  </a:cubicBezTo>
                  <a:cubicBezTo>
                    <a:pt x="8640" y="7200"/>
                    <a:pt x="8640" y="7200"/>
                    <a:pt x="8640" y="7200"/>
                  </a:cubicBezTo>
                  <a:cubicBezTo>
                    <a:pt x="8640" y="7200"/>
                    <a:pt x="9180" y="7200"/>
                    <a:pt x="9180" y="7200"/>
                  </a:cubicBezTo>
                  <a:cubicBezTo>
                    <a:pt x="9180" y="7200"/>
                    <a:pt x="9180" y="6750"/>
                    <a:pt x="9720" y="6750"/>
                  </a:cubicBezTo>
                  <a:cubicBezTo>
                    <a:pt x="9720" y="6750"/>
                    <a:pt x="9720" y="6750"/>
                    <a:pt x="9720" y="6750"/>
                  </a:cubicBezTo>
                  <a:cubicBezTo>
                    <a:pt x="9720" y="6300"/>
                    <a:pt x="10260" y="6300"/>
                    <a:pt x="10260" y="6300"/>
                  </a:cubicBezTo>
                  <a:cubicBezTo>
                    <a:pt x="10260" y="6300"/>
                    <a:pt x="10260" y="5850"/>
                    <a:pt x="10260" y="5850"/>
                  </a:cubicBezTo>
                  <a:cubicBezTo>
                    <a:pt x="10260" y="5850"/>
                    <a:pt x="10800" y="5850"/>
                    <a:pt x="10800" y="5850"/>
                  </a:cubicBezTo>
                  <a:cubicBezTo>
                    <a:pt x="10800" y="5400"/>
                    <a:pt x="10800" y="5400"/>
                    <a:pt x="11340" y="5400"/>
                  </a:cubicBezTo>
                  <a:cubicBezTo>
                    <a:pt x="11340" y="5400"/>
                    <a:pt x="11340" y="5400"/>
                    <a:pt x="11340" y="4950"/>
                  </a:cubicBezTo>
                  <a:cubicBezTo>
                    <a:pt x="11340" y="4950"/>
                    <a:pt x="11880" y="4950"/>
                    <a:pt x="11880" y="4950"/>
                  </a:cubicBezTo>
                  <a:cubicBezTo>
                    <a:pt x="11880" y="4950"/>
                    <a:pt x="11880" y="4950"/>
                    <a:pt x="11880" y="4500"/>
                  </a:cubicBezTo>
                  <a:cubicBezTo>
                    <a:pt x="11880" y="4500"/>
                    <a:pt x="11880" y="4500"/>
                    <a:pt x="11880" y="4500"/>
                  </a:cubicBezTo>
                  <a:cubicBezTo>
                    <a:pt x="11880" y="4500"/>
                    <a:pt x="12420" y="4050"/>
                    <a:pt x="12420" y="4050"/>
                  </a:cubicBezTo>
                  <a:cubicBezTo>
                    <a:pt x="12420" y="4050"/>
                    <a:pt x="12420" y="4050"/>
                    <a:pt x="12960" y="4050"/>
                  </a:cubicBezTo>
                  <a:cubicBezTo>
                    <a:pt x="12960" y="3600"/>
                    <a:pt x="12960" y="3600"/>
                    <a:pt x="13500" y="3600"/>
                  </a:cubicBezTo>
                  <a:cubicBezTo>
                    <a:pt x="13500" y="3600"/>
                    <a:pt x="13500" y="3600"/>
                    <a:pt x="14040" y="3150"/>
                  </a:cubicBezTo>
                  <a:cubicBezTo>
                    <a:pt x="14040" y="3150"/>
                    <a:pt x="14040" y="3150"/>
                    <a:pt x="14040" y="3150"/>
                  </a:cubicBezTo>
                  <a:cubicBezTo>
                    <a:pt x="14580" y="3150"/>
                    <a:pt x="14580" y="2700"/>
                    <a:pt x="14580" y="2700"/>
                  </a:cubicBezTo>
                  <a:cubicBezTo>
                    <a:pt x="14580" y="2700"/>
                    <a:pt x="14580" y="2700"/>
                    <a:pt x="14580" y="2700"/>
                  </a:cubicBezTo>
                  <a:cubicBezTo>
                    <a:pt x="15120" y="2700"/>
                    <a:pt x="15120" y="2700"/>
                    <a:pt x="15120" y="2700"/>
                  </a:cubicBezTo>
                  <a:cubicBezTo>
                    <a:pt x="15120" y="2700"/>
                    <a:pt x="15120" y="2700"/>
                    <a:pt x="15120" y="2700"/>
                  </a:cubicBezTo>
                  <a:cubicBezTo>
                    <a:pt x="15120" y="2700"/>
                    <a:pt x="15120" y="3150"/>
                    <a:pt x="15120" y="3150"/>
                  </a:cubicBezTo>
                  <a:cubicBezTo>
                    <a:pt x="15120" y="3150"/>
                    <a:pt x="15660" y="3150"/>
                    <a:pt x="15660" y="3150"/>
                  </a:cubicBezTo>
                  <a:cubicBezTo>
                    <a:pt x="15660" y="3150"/>
                    <a:pt x="15660" y="3150"/>
                    <a:pt x="15660" y="3150"/>
                  </a:cubicBezTo>
                  <a:cubicBezTo>
                    <a:pt x="16200" y="3150"/>
                    <a:pt x="16200" y="3600"/>
                    <a:pt x="16200" y="3600"/>
                  </a:cubicBezTo>
                  <a:cubicBezTo>
                    <a:pt x="16200" y="3600"/>
                    <a:pt x="16740" y="3600"/>
                    <a:pt x="16740" y="3600"/>
                  </a:cubicBezTo>
                  <a:cubicBezTo>
                    <a:pt x="16740" y="3600"/>
                    <a:pt x="16740" y="4050"/>
                    <a:pt x="17280" y="4050"/>
                  </a:cubicBezTo>
                  <a:cubicBezTo>
                    <a:pt x="17280" y="4050"/>
                    <a:pt x="17280" y="4050"/>
                    <a:pt x="17280" y="4050"/>
                  </a:cubicBezTo>
                  <a:cubicBezTo>
                    <a:pt x="17820" y="4050"/>
                    <a:pt x="17820" y="4500"/>
                    <a:pt x="17820" y="4500"/>
                  </a:cubicBezTo>
                  <a:cubicBezTo>
                    <a:pt x="17820" y="4500"/>
                    <a:pt x="18360" y="4500"/>
                    <a:pt x="18360" y="4500"/>
                  </a:cubicBezTo>
                  <a:cubicBezTo>
                    <a:pt x="18360" y="4500"/>
                    <a:pt x="18360" y="4500"/>
                    <a:pt x="18360" y="4500"/>
                  </a:cubicBezTo>
                  <a:cubicBezTo>
                    <a:pt x="18360" y="4500"/>
                    <a:pt x="18900" y="4950"/>
                    <a:pt x="18900" y="4950"/>
                  </a:cubicBezTo>
                  <a:cubicBezTo>
                    <a:pt x="18900" y="4950"/>
                    <a:pt x="18900" y="4950"/>
                    <a:pt x="18900" y="4950"/>
                  </a:cubicBezTo>
                  <a:cubicBezTo>
                    <a:pt x="19440" y="4950"/>
                    <a:pt x="19440" y="4950"/>
                    <a:pt x="19440" y="4950"/>
                  </a:cubicBezTo>
                  <a:cubicBezTo>
                    <a:pt x="19440" y="4950"/>
                    <a:pt x="19980" y="4950"/>
                    <a:pt x="19980" y="4950"/>
                  </a:cubicBezTo>
                  <a:cubicBezTo>
                    <a:pt x="19980" y="4950"/>
                    <a:pt x="19980" y="4950"/>
                    <a:pt x="19980" y="4950"/>
                  </a:cubicBezTo>
                  <a:cubicBezTo>
                    <a:pt x="19980" y="4950"/>
                    <a:pt x="20520" y="4950"/>
                    <a:pt x="20520" y="4950"/>
                  </a:cubicBezTo>
                  <a:cubicBezTo>
                    <a:pt x="20520" y="4950"/>
                    <a:pt x="20520" y="4950"/>
                    <a:pt x="20520" y="4950"/>
                  </a:cubicBezTo>
                  <a:cubicBezTo>
                    <a:pt x="20520" y="5400"/>
                    <a:pt x="20520" y="5400"/>
                    <a:pt x="21060" y="5400"/>
                  </a:cubicBezTo>
                  <a:cubicBezTo>
                    <a:pt x="21060" y="5400"/>
                    <a:pt x="21060" y="5400"/>
                    <a:pt x="21060" y="5400"/>
                  </a:cubicBezTo>
                  <a:cubicBezTo>
                    <a:pt x="21060" y="5400"/>
                    <a:pt x="21600" y="5400"/>
                    <a:pt x="21600" y="5400"/>
                  </a:cubicBezTo>
                  <a:cubicBezTo>
                    <a:pt x="21060" y="10800"/>
                    <a:pt x="21060" y="10800"/>
                    <a:pt x="21060" y="10800"/>
                  </a:cubicBezTo>
                  <a:cubicBezTo>
                    <a:pt x="21060" y="13950"/>
                    <a:pt x="21060" y="13950"/>
                    <a:pt x="21060" y="13950"/>
                  </a:cubicBezTo>
                  <a:cubicBezTo>
                    <a:pt x="21060" y="14850"/>
                    <a:pt x="21060" y="14850"/>
                    <a:pt x="21060" y="14850"/>
                  </a:cubicBezTo>
                  <a:lnTo>
                    <a:pt x="20520" y="21600"/>
                  </a:ln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2" name="9Slide.vn 88"/>
            <p:cNvSpPr/>
            <p:nvPr/>
          </p:nvSpPr>
          <p:spPr>
            <a:xfrm>
              <a:off x="8291108" y="793892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0"/>
                    <a:pt x="21600" y="0"/>
                    <a:pt x="21600" y="0"/>
                  </a:cubicBezTo>
                  <a:cubicBezTo>
                    <a:pt x="21600" y="0"/>
                    <a:pt x="21600" y="0"/>
                    <a:pt x="21600" y="0"/>
                  </a:cubicBezTo>
                  <a:cubicBezTo>
                    <a:pt x="21600" y="0"/>
                    <a:pt x="0" y="21600"/>
                    <a:pt x="0" y="21600"/>
                  </a:cubicBezTo>
                  <a:cubicBezTo>
                    <a:pt x="0" y="21600"/>
                    <a:pt x="0" y="21600"/>
                    <a:pt x="0" y="21600"/>
                  </a:cubicBezTo>
                  <a:cubicBezTo>
                    <a:pt x="0" y="21600"/>
                    <a:pt x="21600" y="21600"/>
                    <a:pt x="21600" y="21600"/>
                  </a:cubicBezTo>
                  <a:cubicBezTo>
                    <a:pt x="21600" y="21600"/>
                    <a:pt x="21600" y="21600"/>
                    <a:pt x="2160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3" name="9Slide.vn 89"/>
            <p:cNvSpPr/>
            <p:nvPr/>
          </p:nvSpPr>
          <p:spPr>
            <a:xfrm>
              <a:off x="8331768" y="7900137"/>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4" name="9Slide.vn 90"/>
            <p:cNvSpPr/>
            <p:nvPr/>
          </p:nvSpPr>
          <p:spPr>
            <a:xfrm>
              <a:off x="8351686" y="7922224"/>
              <a:ext cx="25401" cy="2540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0" y="16200"/>
                    <a:pt x="0" y="16200"/>
                    <a:pt x="0" y="16200"/>
                  </a:cubicBezTo>
                  <a:cubicBezTo>
                    <a:pt x="0" y="16200"/>
                    <a:pt x="0" y="16200"/>
                    <a:pt x="21600" y="16200"/>
                  </a:cubicBezTo>
                  <a:cubicBezTo>
                    <a:pt x="21600" y="16200"/>
                    <a:pt x="21600" y="16200"/>
                    <a:pt x="21600" y="16200"/>
                  </a:cubicBezTo>
                  <a:cubicBezTo>
                    <a:pt x="21600" y="16200"/>
                    <a:pt x="21600" y="16200"/>
                    <a:pt x="21600" y="16200"/>
                  </a:cubicBezTo>
                  <a:cubicBezTo>
                    <a:pt x="21600" y="-5400"/>
                    <a:pt x="0" y="-5400"/>
                    <a:pt x="0" y="162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5" name="9Slide.vn 91"/>
            <p:cNvSpPr/>
            <p:nvPr/>
          </p:nvSpPr>
          <p:spPr>
            <a:xfrm>
              <a:off x="8886287" y="7628618"/>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6" name="9Slide.vn 92"/>
            <p:cNvSpPr/>
            <p:nvPr/>
          </p:nvSpPr>
          <p:spPr>
            <a:xfrm>
              <a:off x="8843298" y="7667177"/>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7" name="9Slide.vn 93"/>
            <p:cNvSpPr/>
            <p:nvPr/>
          </p:nvSpPr>
          <p:spPr>
            <a:xfrm>
              <a:off x="8151314" y="795616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21600" y="0"/>
                    <a:pt x="21600" y="0"/>
                  </a:cubicBezTo>
                  <a:cubicBezTo>
                    <a:pt x="21600" y="0"/>
                    <a:pt x="0" y="0"/>
                    <a:pt x="0" y="0"/>
                  </a:cubicBezTo>
                  <a:cubicBezTo>
                    <a:pt x="0" y="0"/>
                    <a:pt x="0" y="0"/>
                    <a:pt x="0" y="0"/>
                  </a:cubicBezTo>
                  <a:cubicBezTo>
                    <a:pt x="0" y="0"/>
                    <a:pt x="0" y="0"/>
                    <a:pt x="0" y="0"/>
                  </a:cubicBezTo>
                  <a:cubicBezTo>
                    <a:pt x="0" y="0"/>
                    <a:pt x="0" y="21600"/>
                    <a:pt x="0" y="21600"/>
                  </a:cubicBezTo>
                  <a:cubicBezTo>
                    <a:pt x="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8" name="9Slide.vn 94"/>
            <p:cNvSpPr/>
            <p:nvPr/>
          </p:nvSpPr>
          <p:spPr>
            <a:xfrm>
              <a:off x="5269210" y="7012083"/>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89" name="9Slide.vn 95"/>
            <p:cNvSpPr/>
            <p:nvPr/>
          </p:nvSpPr>
          <p:spPr>
            <a:xfrm>
              <a:off x="5290179" y="6988609"/>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0"/>
                    <a:pt x="0" y="0"/>
                  </a:cubicBezTo>
                  <a:cubicBezTo>
                    <a:pt x="0" y="0"/>
                    <a:pt x="0" y="0"/>
                    <a:pt x="0" y="0"/>
                  </a:cubicBezTo>
                  <a:cubicBezTo>
                    <a:pt x="0" y="0"/>
                    <a:pt x="0" y="0"/>
                    <a:pt x="0" y="0"/>
                  </a:cubicBezTo>
                  <a:cubicBezTo>
                    <a:pt x="0" y="0"/>
                    <a:pt x="0" y="0"/>
                    <a:pt x="0" y="0"/>
                  </a:cubicBezTo>
                  <a:cubicBezTo>
                    <a:pt x="21600" y="0"/>
                    <a:pt x="21600" y="0"/>
                    <a:pt x="21600" y="0"/>
                  </a:cubicBezTo>
                  <a:cubicBezTo>
                    <a:pt x="21600" y="0"/>
                    <a:pt x="21600" y="0"/>
                    <a:pt x="21600" y="21600"/>
                  </a:cubicBezTo>
                  <a:cubicBezTo>
                    <a:pt x="21600" y="21600"/>
                    <a:pt x="21600" y="21600"/>
                    <a:pt x="21600" y="21600"/>
                  </a:cubicBezTo>
                  <a:cubicBezTo>
                    <a:pt x="2160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0" name="9Slide.vn 96"/>
            <p:cNvSpPr/>
            <p:nvPr/>
          </p:nvSpPr>
          <p:spPr>
            <a:xfrm>
              <a:off x="5998473" y="726228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0"/>
                    <a:pt x="0" y="0"/>
                  </a:cubicBezTo>
                  <a:cubicBezTo>
                    <a:pt x="0" y="0"/>
                    <a:pt x="0" y="0"/>
                    <a:pt x="0" y="0"/>
                  </a:cubicBezTo>
                  <a:cubicBezTo>
                    <a:pt x="0" y="0"/>
                    <a:pt x="0" y="0"/>
                    <a:pt x="0" y="0"/>
                  </a:cubicBezTo>
                  <a:cubicBezTo>
                    <a:pt x="0" y="0"/>
                    <a:pt x="0" y="0"/>
                    <a:pt x="0" y="0"/>
                  </a:cubicBezTo>
                  <a:cubicBezTo>
                    <a:pt x="0" y="0"/>
                    <a:pt x="0" y="0"/>
                    <a:pt x="0" y="0"/>
                  </a:cubicBezTo>
                  <a:cubicBezTo>
                    <a:pt x="21600" y="0"/>
                    <a:pt x="21600" y="0"/>
                    <a:pt x="21600" y="0"/>
                  </a:cubicBezTo>
                  <a:cubicBezTo>
                    <a:pt x="21600" y="0"/>
                    <a:pt x="21600" y="0"/>
                    <a:pt x="21600" y="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1" name="9Slide.vn 97"/>
            <p:cNvSpPr/>
            <p:nvPr/>
          </p:nvSpPr>
          <p:spPr>
            <a:xfrm>
              <a:off x="6043793" y="7298916"/>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2" name="9Slide.vn 98"/>
            <p:cNvSpPr/>
            <p:nvPr/>
          </p:nvSpPr>
          <p:spPr>
            <a:xfrm>
              <a:off x="7065573" y="7154309"/>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3" name="9Slide.vn 99"/>
            <p:cNvSpPr/>
            <p:nvPr/>
          </p:nvSpPr>
          <p:spPr>
            <a:xfrm>
              <a:off x="7126151" y="7081808"/>
              <a:ext cx="25401" cy="25401"/>
            </a:xfrm>
            <a:custGeom>
              <a:avLst/>
              <a:gdLst/>
              <a:ahLst/>
              <a:cxnLst>
                <a:cxn ang="0">
                  <a:pos x="wd2" y="hd2"/>
                </a:cxn>
                <a:cxn ang="5400000">
                  <a:pos x="wd2" y="hd2"/>
                </a:cxn>
                <a:cxn ang="10800000">
                  <a:pos x="wd2" y="hd2"/>
                </a:cxn>
                <a:cxn ang="16200000">
                  <a:pos x="wd2" y="hd2"/>
                </a:cxn>
              </a:cxnLst>
              <a:rect l="0" t="0" r="r" b="b"/>
              <a:pathLst>
                <a:path w="21600" h="16200" extrusionOk="0">
                  <a:moveTo>
                    <a:pt x="21600" y="16200"/>
                  </a:moveTo>
                  <a:cubicBezTo>
                    <a:pt x="21600" y="16200"/>
                    <a:pt x="21600" y="16200"/>
                    <a:pt x="21600" y="16200"/>
                  </a:cubicBezTo>
                  <a:cubicBezTo>
                    <a:pt x="21600" y="16200"/>
                    <a:pt x="0" y="16200"/>
                    <a:pt x="0" y="16200"/>
                  </a:cubicBezTo>
                  <a:cubicBezTo>
                    <a:pt x="0" y="16200"/>
                    <a:pt x="0" y="16200"/>
                    <a:pt x="0" y="16200"/>
                  </a:cubicBezTo>
                  <a:cubicBezTo>
                    <a:pt x="0" y="16200"/>
                    <a:pt x="0" y="16200"/>
                    <a:pt x="0" y="16200"/>
                  </a:cubicBezTo>
                  <a:cubicBezTo>
                    <a:pt x="0" y="-5400"/>
                    <a:pt x="21600" y="-5400"/>
                    <a:pt x="21600" y="16200"/>
                  </a:cubicBezTo>
                  <a:cubicBezTo>
                    <a:pt x="21600" y="16200"/>
                    <a:pt x="21600" y="16200"/>
                    <a:pt x="21600" y="16200"/>
                  </a:cubicBezTo>
                  <a:cubicBezTo>
                    <a:pt x="21600" y="16200"/>
                    <a:pt x="21600" y="16200"/>
                    <a:pt x="21600" y="162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4" name="9Slide.vn 100"/>
            <p:cNvSpPr/>
            <p:nvPr/>
          </p:nvSpPr>
          <p:spPr>
            <a:xfrm>
              <a:off x="7144791" y="7119829"/>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5" name="9Slide.vn 101"/>
            <p:cNvSpPr/>
            <p:nvPr/>
          </p:nvSpPr>
          <p:spPr>
            <a:xfrm>
              <a:off x="7208749" y="7063802"/>
              <a:ext cx="2541" cy="38790"/>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6" name="9Slide.vn 102"/>
            <p:cNvSpPr/>
            <p:nvPr/>
          </p:nvSpPr>
          <p:spPr>
            <a:xfrm>
              <a:off x="7227387" y="7025243"/>
              <a:ext cx="37280"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0" y="21600"/>
                    <a:pt x="10800" y="21600"/>
                    <a:pt x="10800" y="21600"/>
                  </a:cubicBezTo>
                  <a:cubicBezTo>
                    <a:pt x="10800" y="21600"/>
                    <a:pt x="10800" y="21600"/>
                    <a:pt x="10800" y="21600"/>
                  </a:cubicBezTo>
                  <a:cubicBezTo>
                    <a:pt x="10800" y="21600"/>
                    <a:pt x="21600" y="21600"/>
                    <a:pt x="21600" y="21600"/>
                  </a:cubicBezTo>
                  <a:cubicBezTo>
                    <a:pt x="21600" y="21600"/>
                    <a:pt x="21600" y="0"/>
                    <a:pt x="21600" y="0"/>
                  </a:cubicBezTo>
                  <a:cubicBezTo>
                    <a:pt x="21600" y="0"/>
                    <a:pt x="10800" y="0"/>
                    <a:pt x="10800" y="0"/>
                  </a:cubicBezTo>
                  <a:cubicBezTo>
                    <a:pt x="10800" y="0"/>
                    <a:pt x="10800" y="21600"/>
                    <a:pt x="10800" y="21600"/>
                  </a:cubicBezTo>
                  <a:cubicBezTo>
                    <a:pt x="10800" y="21600"/>
                    <a:pt x="10800" y="21600"/>
                    <a:pt x="10800" y="21600"/>
                  </a:cubicBezTo>
                  <a:cubicBezTo>
                    <a:pt x="10800" y="21600"/>
                    <a:pt x="10800" y="21600"/>
                    <a:pt x="10800" y="21600"/>
                  </a:cubicBezTo>
                  <a:cubicBezTo>
                    <a:pt x="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7" name="9Slide.vn 103"/>
            <p:cNvSpPr/>
            <p:nvPr/>
          </p:nvSpPr>
          <p:spPr>
            <a:xfrm>
              <a:off x="7107512" y="6861469"/>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21600"/>
                    <a:pt x="0" y="21600"/>
                  </a:cubicBezTo>
                  <a:cubicBezTo>
                    <a:pt x="0" y="0"/>
                    <a:pt x="0" y="0"/>
                    <a:pt x="0" y="0"/>
                  </a:cubicBezTo>
                  <a:cubicBezTo>
                    <a:pt x="0" y="21600"/>
                    <a:pt x="21600" y="21600"/>
                    <a:pt x="21600" y="21600"/>
                  </a:cubicBezTo>
                  <a:cubicBezTo>
                    <a:pt x="21600" y="21600"/>
                    <a:pt x="21600" y="21600"/>
                    <a:pt x="21600" y="21600"/>
                  </a:cubicBezTo>
                  <a:cubicBezTo>
                    <a:pt x="2160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8" name="9Slide.vn 104"/>
            <p:cNvSpPr/>
            <p:nvPr/>
          </p:nvSpPr>
          <p:spPr>
            <a:xfrm>
              <a:off x="7007326" y="6861469"/>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21600"/>
                    <a:pt x="0" y="21600"/>
                    <a:pt x="0" y="21600"/>
                  </a:cubicBezTo>
                  <a:cubicBezTo>
                    <a:pt x="0" y="0"/>
                    <a:pt x="21600" y="0"/>
                    <a:pt x="21600" y="0"/>
                  </a:cubicBezTo>
                  <a:cubicBezTo>
                    <a:pt x="21600" y="0"/>
                    <a:pt x="21600" y="0"/>
                    <a:pt x="21600" y="0"/>
                  </a:cubicBezTo>
                  <a:cubicBezTo>
                    <a:pt x="21600" y="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099" name="9Slide.vn 105"/>
            <p:cNvSpPr/>
            <p:nvPr/>
          </p:nvSpPr>
          <p:spPr>
            <a:xfrm>
              <a:off x="7007326" y="6842076"/>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21600"/>
                    <a:pt x="0" y="0"/>
                  </a:cubicBezTo>
                  <a:cubicBezTo>
                    <a:pt x="0" y="0"/>
                    <a:pt x="0" y="0"/>
                    <a:pt x="0" y="0"/>
                  </a:cubicBezTo>
                  <a:cubicBezTo>
                    <a:pt x="0" y="0"/>
                    <a:pt x="21600" y="21600"/>
                    <a:pt x="21600" y="21600"/>
                  </a:cubicBezTo>
                  <a:cubicBezTo>
                    <a:pt x="21600" y="21600"/>
                    <a:pt x="2160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0" name="9Slide.vn 106"/>
            <p:cNvSpPr/>
            <p:nvPr/>
          </p:nvSpPr>
          <p:spPr>
            <a:xfrm>
              <a:off x="6949077" y="6844002"/>
              <a:ext cx="25401" cy="254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1" name="9Slide.vn 107"/>
            <p:cNvSpPr/>
            <p:nvPr/>
          </p:nvSpPr>
          <p:spPr>
            <a:xfrm>
              <a:off x="6435217" y="6882789"/>
              <a:ext cx="754893" cy="571726"/>
            </a:xfrm>
            <a:custGeom>
              <a:avLst/>
              <a:gdLst/>
              <a:ahLst/>
              <a:cxnLst>
                <a:cxn ang="0">
                  <a:pos x="wd2" y="hd2"/>
                </a:cxn>
                <a:cxn ang="5400000">
                  <a:pos x="wd2" y="hd2"/>
                </a:cxn>
                <a:cxn ang="10800000">
                  <a:pos x="wd2" y="hd2"/>
                </a:cxn>
                <a:cxn ang="16200000">
                  <a:pos x="wd2" y="hd2"/>
                </a:cxn>
              </a:cxnLst>
              <a:rect l="0" t="0" r="r" b="b"/>
              <a:pathLst>
                <a:path w="21600" h="21225" extrusionOk="0">
                  <a:moveTo>
                    <a:pt x="21600" y="6075"/>
                  </a:moveTo>
                  <a:cubicBezTo>
                    <a:pt x="21600" y="6075"/>
                    <a:pt x="21600" y="6075"/>
                    <a:pt x="21600" y="6075"/>
                  </a:cubicBezTo>
                  <a:cubicBezTo>
                    <a:pt x="21600" y="6075"/>
                    <a:pt x="21600" y="6075"/>
                    <a:pt x="21600" y="6075"/>
                  </a:cubicBezTo>
                  <a:cubicBezTo>
                    <a:pt x="21600" y="6750"/>
                    <a:pt x="21032" y="6750"/>
                    <a:pt x="21032" y="6750"/>
                  </a:cubicBezTo>
                  <a:cubicBezTo>
                    <a:pt x="21032" y="6750"/>
                    <a:pt x="21032" y="6750"/>
                    <a:pt x="21032" y="6750"/>
                  </a:cubicBezTo>
                  <a:cubicBezTo>
                    <a:pt x="21032" y="6750"/>
                    <a:pt x="20463" y="6750"/>
                    <a:pt x="20463" y="6750"/>
                  </a:cubicBezTo>
                  <a:cubicBezTo>
                    <a:pt x="20463" y="6750"/>
                    <a:pt x="20463" y="6750"/>
                    <a:pt x="20463" y="6750"/>
                  </a:cubicBezTo>
                  <a:cubicBezTo>
                    <a:pt x="20463" y="6750"/>
                    <a:pt x="20463" y="7425"/>
                    <a:pt x="20463" y="7425"/>
                  </a:cubicBezTo>
                  <a:cubicBezTo>
                    <a:pt x="19895" y="7425"/>
                    <a:pt x="19895" y="6750"/>
                    <a:pt x="19895" y="6750"/>
                  </a:cubicBezTo>
                  <a:cubicBezTo>
                    <a:pt x="19895" y="6750"/>
                    <a:pt x="19895" y="6750"/>
                    <a:pt x="19895" y="6750"/>
                  </a:cubicBezTo>
                  <a:cubicBezTo>
                    <a:pt x="19895" y="6750"/>
                    <a:pt x="19895" y="6750"/>
                    <a:pt x="19895" y="6750"/>
                  </a:cubicBezTo>
                  <a:cubicBezTo>
                    <a:pt x="19895" y="6750"/>
                    <a:pt x="19895" y="6750"/>
                    <a:pt x="19326" y="6750"/>
                  </a:cubicBezTo>
                  <a:cubicBezTo>
                    <a:pt x="19326" y="6750"/>
                    <a:pt x="19326" y="6750"/>
                    <a:pt x="19326" y="6750"/>
                  </a:cubicBezTo>
                  <a:cubicBezTo>
                    <a:pt x="19326" y="6750"/>
                    <a:pt x="19326" y="6750"/>
                    <a:pt x="19326" y="6750"/>
                  </a:cubicBezTo>
                  <a:cubicBezTo>
                    <a:pt x="18758" y="6750"/>
                    <a:pt x="18758" y="6750"/>
                    <a:pt x="18758" y="6750"/>
                  </a:cubicBezTo>
                  <a:cubicBezTo>
                    <a:pt x="18758" y="7425"/>
                    <a:pt x="18758" y="7425"/>
                    <a:pt x="19326" y="7425"/>
                  </a:cubicBezTo>
                  <a:cubicBezTo>
                    <a:pt x="19326" y="7425"/>
                    <a:pt x="19326" y="7425"/>
                    <a:pt x="19326" y="7425"/>
                  </a:cubicBezTo>
                  <a:cubicBezTo>
                    <a:pt x="19326" y="7425"/>
                    <a:pt x="19326" y="7425"/>
                    <a:pt x="19326" y="7425"/>
                  </a:cubicBezTo>
                  <a:cubicBezTo>
                    <a:pt x="19326" y="7425"/>
                    <a:pt x="19326" y="8100"/>
                    <a:pt x="19895" y="8100"/>
                  </a:cubicBezTo>
                  <a:cubicBezTo>
                    <a:pt x="19895" y="8100"/>
                    <a:pt x="19895" y="8100"/>
                    <a:pt x="19895" y="8100"/>
                  </a:cubicBezTo>
                  <a:cubicBezTo>
                    <a:pt x="19895" y="8100"/>
                    <a:pt x="19895" y="8775"/>
                    <a:pt x="19895" y="8775"/>
                  </a:cubicBezTo>
                  <a:cubicBezTo>
                    <a:pt x="20463" y="8775"/>
                    <a:pt x="20463" y="8775"/>
                    <a:pt x="20463" y="8775"/>
                  </a:cubicBezTo>
                  <a:cubicBezTo>
                    <a:pt x="20463" y="8775"/>
                    <a:pt x="20463" y="8775"/>
                    <a:pt x="20463" y="8775"/>
                  </a:cubicBezTo>
                  <a:cubicBezTo>
                    <a:pt x="19895" y="8775"/>
                    <a:pt x="19895" y="9450"/>
                    <a:pt x="19895" y="9450"/>
                  </a:cubicBezTo>
                  <a:cubicBezTo>
                    <a:pt x="19895" y="9450"/>
                    <a:pt x="19895" y="9450"/>
                    <a:pt x="19326" y="9450"/>
                  </a:cubicBezTo>
                  <a:cubicBezTo>
                    <a:pt x="19326" y="9450"/>
                    <a:pt x="19326" y="9450"/>
                    <a:pt x="19326" y="9450"/>
                  </a:cubicBezTo>
                  <a:cubicBezTo>
                    <a:pt x="19326" y="10125"/>
                    <a:pt x="19326" y="9450"/>
                    <a:pt x="19326" y="9450"/>
                  </a:cubicBezTo>
                  <a:cubicBezTo>
                    <a:pt x="18758" y="9450"/>
                    <a:pt x="18758" y="9450"/>
                    <a:pt x="18758" y="9450"/>
                  </a:cubicBezTo>
                  <a:cubicBezTo>
                    <a:pt x="18758" y="9450"/>
                    <a:pt x="18758" y="9450"/>
                    <a:pt x="18758" y="9450"/>
                  </a:cubicBezTo>
                  <a:cubicBezTo>
                    <a:pt x="18758" y="9450"/>
                    <a:pt x="18189" y="9450"/>
                    <a:pt x="18189" y="9450"/>
                  </a:cubicBezTo>
                  <a:cubicBezTo>
                    <a:pt x="18189" y="9450"/>
                    <a:pt x="18189" y="9450"/>
                    <a:pt x="18189" y="9450"/>
                  </a:cubicBezTo>
                  <a:cubicBezTo>
                    <a:pt x="18189" y="9450"/>
                    <a:pt x="18189" y="9450"/>
                    <a:pt x="18189" y="9450"/>
                  </a:cubicBezTo>
                  <a:cubicBezTo>
                    <a:pt x="18189" y="9450"/>
                    <a:pt x="18189" y="9450"/>
                    <a:pt x="18189" y="9450"/>
                  </a:cubicBezTo>
                  <a:cubicBezTo>
                    <a:pt x="18189" y="10125"/>
                    <a:pt x="17621" y="10125"/>
                    <a:pt x="17621" y="10125"/>
                  </a:cubicBezTo>
                  <a:cubicBezTo>
                    <a:pt x="17621" y="10125"/>
                    <a:pt x="17621" y="10125"/>
                    <a:pt x="17621" y="10125"/>
                  </a:cubicBezTo>
                  <a:cubicBezTo>
                    <a:pt x="17621" y="10125"/>
                    <a:pt x="17621" y="9450"/>
                    <a:pt x="17053" y="9450"/>
                  </a:cubicBezTo>
                  <a:cubicBezTo>
                    <a:pt x="17053" y="9450"/>
                    <a:pt x="17053" y="9450"/>
                    <a:pt x="17053" y="9450"/>
                  </a:cubicBezTo>
                  <a:cubicBezTo>
                    <a:pt x="16484" y="9450"/>
                    <a:pt x="16484" y="9450"/>
                    <a:pt x="16484" y="9450"/>
                  </a:cubicBezTo>
                  <a:cubicBezTo>
                    <a:pt x="16484" y="9450"/>
                    <a:pt x="15916" y="9450"/>
                    <a:pt x="15916" y="9450"/>
                  </a:cubicBezTo>
                  <a:cubicBezTo>
                    <a:pt x="15916" y="9450"/>
                    <a:pt x="15347" y="9450"/>
                    <a:pt x="15347" y="9450"/>
                  </a:cubicBezTo>
                  <a:cubicBezTo>
                    <a:pt x="15347" y="9450"/>
                    <a:pt x="14779" y="9450"/>
                    <a:pt x="14779" y="9450"/>
                  </a:cubicBezTo>
                  <a:cubicBezTo>
                    <a:pt x="14779" y="9450"/>
                    <a:pt x="14779" y="9450"/>
                    <a:pt x="14211" y="9450"/>
                  </a:cubicBezTo>
                  <a:cubicBezTo>
                    <a:pt x="14211" y="9450"/>
                    <a:pt x="14211" y="9450"/>
                    <a:pt x="14211" y="10125"/>
                  </a:cubicBezTo>
                  <a:cubicBezTo>
                    <a:pt x="14211" y="10125"/>
                    <a:pt x="14211" y="10125"/>
                    <a:pt x="14211" y="10125"/>
                  </a:cubicBezTo>
                  <a:cubicBezTo>
                    <a:pt x="14211" y="10125"/>
                    <a:pt x="13642" y="10125"/>
                    <a:pt x="13642" y="10125"/>
                  </a:cubicBezTo>
                  <a:cubicBezTo>
                    <a:pt x="13642" y="10800"/>
                    <a:pt x="13642" y="10800"/>
                    <a:pt x="13642" y="10800"/>
                  </a:cubicBezTo>
                  <a:cubicBezTo>
                    <a:pt x="13642" y="10800"/>
                    <a:pt x="13642" y="10800"/>
                    <a:pt x="13642" y="10800"/>
                  </a:cubicBezTo>
                  <a:cubicBezTo>
                    <a:pt x="13642" y="11475"/>
                    <a:pt x="13642" y="11475"/>
                    <a:pt x="13642" y="11475"/>
                  </a:cubicBezTo>
                  <a:cubicBezTo>
                    <a:pt x="13642" y="11475"/>
                    <a:pt x="13642" y="12150"/>
                    <a:pt x="13642" y="12150"/>
                  </a:cubicBezTo>
                  <a:cubicBezTo>
                    <a:pt x="13642" y="12150"/>
                    <a:pt x="13642" y="12825"/>
                    <a:pt x="13642" y="12825"/>
                  </a:cubicBezTo>
                  <a:cubicBezTo>
                    <a:pt x="13642" y="13500"/>
                    <a:pt x="13074" y="13500"/>
                    <a:pt x="13074" y="13500"/>
                  </a:cubicBezTo>
                  <a:cubicBezTo>
                    <a:pt x="13074" y="13500"/>
                    <a:pt x="12505" y="14175"/>
                    <a:pt x="12505" y="14175"/>
                  </a:cubicBezTo>
                  <a:cubicBezTo>
                    <a:pt x="12505" y="14175"/>
                    <a:pt x="11937" y="14850"/>
                    <a:pt x="11937" y="14850"/>
                  </a:cubicBezTo>
                  <a:cubicBezTo>
                    <a:pt x="11937" y="14850"/>
                    <a:pt x="11937" y="15525"/>
                    <a:pt x="11937" y="15525"/>
                  </a:cubicBezTo>
                  <a:cubicBezTo>
                    <a:pt x="11937" y="15525"/>
                    <a:pt x="11937" y="16200"/>
                    <a:pt x="11937" y="16200"/>
                  </a:cubicBezTo>
                  <a:cubicBezTo>
                    <a:pt x="11937" y="16200"/>
                    <a:pt x="11937" y="16875"/>
                    <a:pt x="11937" y="16875"/>
                  </a:cubicBezTo>
                  <a:cubicBezTo>
                    <a:pt x="11937" y="16875"/>
                    <a:pt x="11368" y="16875"/>
                    <a:pt x="11368" y="16875"/>
                  </a:cubicBezTo>
                  <a:cubicBezTo>
                    <a:pt x="11368" y="17550"/>
                    <a:pt x="11368" y="17550"/>
                    <a:pt x="11368" y="17550"/>
                  </a:cubicBezTo>
                  <a:cubicBezTo>
                    <a:pt x="11368" y="18225"/>
                    <a:pt x="11368" y="18225"/>
                    <a:pt x="11368" y="18900"/>
                  </a:cubicBezTo>
                  <a:cubicBezTo>
                    <a:pt x="11368" y="18900"/>
                    <a:pt x="11368" y="18900"/>
                    <a:pt x="10800" y="18900"/>
                  </a:cubicBezTo>
                  <a:cubicBezTo>
                    <a:pt x="10800" y="18900"/>
                    <a:pt x="10800" y="18900"/>
                    <a:pt x="10800" y="18900"/>
                  </a:cubicBezTo>
                  <a:cubicBezTo>
                    <a:pt x="10232" y="18900"/>
                    <a:pt x="10232" y="19575"/>
                    <a:pt x="10232" y="19575"/>
                  </a:cubicBezTo>
                  <a:cubicBezTo>
                    <a:pt x="9663" y="19575"/>
                    <a:pt x="9663" y="19575"/>
                    <a:pt x="9663" y="19575"/>
                  </a:cubicBezTo>
                  <a:cubicBezTo>
                    <a:pt x="9095" y="19575"/>
                    <a:pt x="9095" y="19575"/>
                    <a:pt x="8526" y="20250"/>
                  </a:cubicBezTo>
                  <a:cubicBezTo>
                    <a:pt x="8526" y="20250"/>
                    <a:pt x="8526" y="19575"/>
                    <a:pt x="8526" y="19575"/>
                  </a:cubicBezTo>
                  <a:cubicBezTo>
                    <a:pt x="7958" y="19575"/>
                    <a:pt x="7958" y="19575"/>
                    <a:pt x="7958" y="19575"/>
                  </a:cubicBezTo>
                  <a:cubicBezTo>
                    <a:pt x="7958" y="19575"/>
                    <a:pt x="7389" y="19575"/>
                    <a:pt x="7389" y="19575"/>
                  </a:cubicBezTo>
                  <a:cubicBezTo>
                    <a:pt x="7389" y="19575"/>
                    <a:pt x="7389" y="18900"/>
                    <a:pt x="7389" y="18900"/>
                  </a:cubicBezTo>
                  <a:cubicBezTo>
                    <a:pt x="7389" y="18900"/>
                    <a:pt x="6821" y="18900"/>
                    <a:pt x="6821" y="18900"/>
                  </a:cubicBezTo>
                  <a:cubicBezTo>
                    <a:pt x="6821" y="18900"/>
                    <a:pt x="6253" y="18900"/>
                    <a:pt x="6253" y="18900"/>
                  </a:cubicBezTo>
                  <a:cubicBezTo>
                    <a:pt x="6253" y="19575"/>
                    <a:pt x="5684" y="19575"/>
                    <a:pt x="5684" y="19575"/>
                  </a:cubicBezTo>
                  <a:cubicBezTo>
                    <a:pt x="5684" y="20250"/>
                    <a:pt x="5684" y="20250"/>
                    <a:pt x="5684" y="20250"/>
                  </a:cubicBezTo>
                  <a:cubicBezTo>
                    <a:pt x="5116" y="20925"/>
                    <a:pt x="5116" y="20925"/>
                    <a:pt x="5116" y="20925"/>
                  </a:cubicBezTo>
                  <a:cubicBezTo>
                    <a:pt x="4547" y="20925"/>
                    <a:pt x="4547" y="20925"/>
                    <a:pt x="4547" y="20925"/>
                  </a:cubicBezTo>
                  <a:cubicBezTo>
                    <a:pt x="3979" y="20925"/>
                    <a:pt x="3979" y="20925"/>
                    <a:pt x="3979" y="20925"/>
                  </a:cubicBezTo>
                  <a:cubicBezTo>
                    <a:pt x="3979" y="20925"/>
                    <a:pt x="3411" y="20925"/>
                    <a:pt x="3411" y="20925"/>
                  </a:cubicBezTo>
                  <a:cubicBezTo>
                    <a:pt x="3411" y="20925"/>
                    <a:pt x="2842" y="20925"/>
                    <a:pt x="2842" y="20925"/>
                  </a:cubicBezTo>
                  <a:cubicBezTo>
                    <a:pt x="2842" y="20925"/>
                    <a:pt x="2274" y="20925"/>
                    <a:pt x="2274" y="20925"/>
                  </a:cubicBezTo>
                  <a:cubicBezTo>
                    <a:pt x="2274" y="20925"/>
                    <a:pt x="2274" y="20925"/>
                    <a:pt x="2274" y="20925"/>
                  </a:cubicBezTo>
                  <a:cubicBezTo>
                    <a:pt x="2274" y="21600"/>
                    <a:pt x="1705" y="20925"/>
                    <a:pt x="1705" y="20925"/>
                  </a:cubicBezTo>
                  <a:cubicBezTo>
                    <a:pt x="1705" y="20925"/>
                    <a:pt x="1705" y="20925"/>
                    <a:pt x="1705" y="20250"/>
                  </a:cubicBezTo>
                  <a:cubicBezTo>
                    <a:pt x="1137" y="20250"/>
                    <a:pt x="1137" y="20250"/>
                    <a:pt x="1137" y="20250"/>
                  </a:cubicBezTo>
                  <a:cubicBezTo>
                    <a:pt x="1137" y="20250"/>
                    <a:pt x="1137" y="20250"/>
                    <a:pt x="1137" y="20250"/>
                  </a:cubicBezTo>
                  <a:cubicBezTo>
                    <a:pt x="1137" y="19575"/>
                    <a:pt x="1137" y="19575"/>
                    <a:pt x="1137" y="19575"/>
                  </a:cubicBezTo>
                  <a:cubicBezTo>
                    <a:pt x="1137" y="19575"/>
                    <a:pt x="568" y="18900"/>
                    <a:pt x="568" y="18900"/>
                  </a:cubicBezTo>
                  <a:cubicBezTo>
                    <a:pt x="568" y="18900"/>
                    <a:pt x="568" y="18900"/>
                    <a:pt x="568" y="18900"/>
                  </a:cubicBezTo>
                  <a:cubicBezTo>
                    <a:pt x="0" y="18900"/>
                    <a:pt x="0" y="18225"/>
                    <a:pt x="0" y="18225"/>
                  </a:cubicBezTo>
                  <a:cubicBezTo>
                    <a:pt x="0" y="18225"/>
                    <a:pt x="0" y="17550"/>
                    <a:pt x="0" y="17550"/>
                  </a:cubicBezTo>
                  <a:cubicBezTo>
                    <a:pt x="0" y="17550"/>
                    <a:pt x="0" y="17550"/>
                    <a:pt x="0" y="17550"/>
                  </a:cubicBezTo>
                  <a:cubicBezTo>
                    <a:pt x="0" y="16875"/>
                    <a:pt x="0" y="16875"/>
                    <a:pt x="0" y="16875"/>
                  </a:cubicBezTo>
                  <a:cubicBezTo>
                    <a:pt x="0" y="16875"/>
                    <a:pt x="0" y="16875"/>
                    <a:pt x="0" y="16875"/>
                  </a:cubicBezTo>
                  <a:cubicBezTo>
                    <a:pt x="568" y="16875"/>
                    <a:pt x="568" y="16875"/>
                    <a:pt x="568" y="16875"/>
                  </a:cubicBezTo>
                  <a:cubicBezTo>
                    <a:pt x="568" y="16875"/>
                    <a:pt x="568" y="17550"/>
                    <a:pt x="568" y="17550"/>
                  </a:cubicBezTo>
                  <a:cubicBezTo>
                    <a:pt x="568" y="17550"/>
                    <a:pt x="568" y="17550"/>
                    <a:pt x="568" y="17550"/>
                  </a:cubicBezTo>
                  <a:cubicBezTo>
                    <a:pt x="568" y="17550"/>
                    <a:pt x="568" y="18225"/>
                    <a:pt x="568" y="18225"/>
                  </a:cubicBezTo>
                  <a:cubicBezTo>
                    <a:pt x="568" y="18225"/>
                    <a:pt x="568" y="18225"/>
                    <a:pt x="1137" y="18225"/>
                  </a:cubicBezTo>
                  <a:cubicBezTo>
                    <a:pt x="1137" y="18225"/>
                    <a:pt x="1137" y="18225"/>
                    <a:pt x="1137" y="18225"/>
                  </a:cubicBezTo>
                  <a:cubicBezTo>
                    <a:pt x="1137" y="18225"/>
                    <a:pt x="1137" y="18225"/>
                    <a:pt x="1137" y="18225"/>
                  </a:cubicBezTo>
                  <a:cubicBezTo>
                    <a:pt x="1705" y="18225"/>
                    <a:pt x="1705" y="17550"/>
                    <a:pt x="1705" y="17550"/>
                  </a:cubicBezTo>
                  <a:cubicBezTo>
                    <a:pt x="1705" y="17550"/>
                    <a:pt x="1705" y="17550"/>
                    <a:pt x="1705" y="17550"/>
                  </a:cubicBezTo>
                  <a:cubicBezTo>
                    <a:pt x="1705" y="17550"/>
                    <a:pt x="2274" y="18225"/>
                    <a:pt x="2274" y="18225"/>
                  </a:cubicBezTo>
                  <a:cubicBezTo>
                    <a:pt x="2274" y="18225"/>
                    <a:pt x="2274" y="18225"/>
                    <a:pt x="2274" y="18225"/>
                  </a:cubicBezTo>
                  <a:cubicBezTo>
                    <a:pt x="2274" y="18225"/>
                    <a:pt x="2274" y="18225"/>
                    <a:pt x="2274" y="18900"/>
                  </a:cubicBezTo>
                  <a:cubicBezTo>
                    <a:pt x="2274" y="18900"/>
                    <a:pt x="2842" y="18900"/>
                    <a:pt x="2842" y="18900"/>
                  </a:cubicBezTo>
                  <a:cubicBezTo>
                    <a:pt x="2842" y="18900"/>
                    <a:pt x="2842" y="18900"/>
                    <a:pt x="2842" y="19575"/>
                  </a:cubicBezTo>
                  <a:cubicBezTo>
                    <a:pt x="3411" y="19575"/>
                    <a:pt x="3411" y="19575"/>
                    <a:pt x="3411" y="19575"/>
                  </a:cubicBezTo>
                  <a:cubicBezTo>
                    <a:pt x="3411" y="19575"/>
                    <a:pt x="3979" y="19575"/>
                    <a:pt x="3979" y="19575"/>
                  </a:cubicBezTo>
                  <a:cubicBezTo>
                    <a:pt x="3979" y="19575"/>
                    <a:pt x="3979" y="19575"/>
                    <a:pt x="3979" y="19575"/>
                  </a:cubicBezTo>
                  <a:cubicBezTo>
                    <a:pt x="3979" y="19575"/>
                    <a:pt x="3979" y="19575"/>
                    <a:pt x="3979" y="18900"/>
                  </a:cubicBezTo>
                  <a:cubicBezTo>
                    <a:pt x="3979" y="18900"/>
                    <a:pt x="3979" y="18900"/>
                    <a:pt x="3979" y="18900"/>
                  </a:cubicBezTo>
                  <a:cubicBezTo>
                    <a:pt x="3411" y="18900"/>
                    <a:pt x="3411" y="18900"/>
                    <a:pt x="3411" y="18900"/>
                  </a:cubicBezTo>
                  <a:cubicBezTo>
                    <a:pt x="3411" y="18900"/>
                    <a:pt x="3411" y="18900"/>
                    <a:pt x="3411" y="18900"/>
                  </a:cubicBezTo>
                  <a:cubicBezTo>
                    <a:pt x="3411" y="18900"/>
                    <a:pt x="3411" y="18225"/>
                    <a:pt x="3411" y="18225"/>
                  </a:cubicBezTo>
                  <a:cubicBezTo>
                    <a:pt x="3411" y="18225"/>
                    <a:pt x="3411" y="18225"/>
                    <a:pt x="3411" y="18225"/>
                  </a:cubicBezTo>
                  <a:cubicBezTo>
                    <a:pt x="3411" y="18225"/>
                    <a:pt x="3411" y="18225"/>
                    <a:pt x="3411" y="18225"/>
                  </a:cubicBezTo>
                  <a:cubicBezTo>
                    <a:pt x="3979" y="18225"/>
                    <a:pt x="3411" y="18225"/>
                    <a:pt x="3411" y="18225"/>
                  </a:cubicBezTo>
                  <a:cubicBezTo>
                    <a:pt x="3411" y="18225"/>
                    <a:pt x="3411" y="17550"/>
                    <a:pt x="3411" y="17550"/>
                  </a:cubicBezTo>
                  <a:cubicBezTo>
                    <a:pt x="3411" y="17550"/>
                    <a:pt x="3411" y="17550"/>
                    <a:pt x="3411" y="17550"/>
                  </a:cubicBezTo>
                  <a:cubicBezTo>
                    <a:pt x="3411" y="17550"/>
                    <a:pt x="3979" y="16875"/>
                    <a:pt x="3979" y="16875"/>
                  </a:cubicBezTo>
                  <a:cubicBezTo>
                    <a:pt x="3979" y="16875"/>
                    <a:pt x="3979" y="16200"/>
                    <a:pt x="3979" y="16200"/>
                  </a:cubicBezTo>
                  <a:cubicBezTo>
                    <a:pt x="3979" y="16200"/>
                    <a:pt x="3411" y="15525"/>
                    <a:pt x="3411" y="15525"/>
                  </a:cubicBezTo>
                  <a:cubicBezTo>
                    <a:pt x="3411" y="15525"/>
                    <a:pt x="3411" y="15525"/>
                    <a:pt x="3411" y="14850"/>
                  </a:cubicBezTo>
                  <a:cubicBezTo>
                    <a:pt x="3411" y="14850"/>
                    <a:pt x="3979" y="14850"/>
                    <a:pt x="3979" y="14850"/>
                  </a:cubicBezTo>
                  <a:cubicBezTo>
                    <a:pt x="3979" y="14850"/>
                    <a:pt x="3979" y="14175"/>
                    <a:pt x="3979" y="14175"/>
                  </a:cubicBezTo>
                  <a:cubicBezTo>
                    <a:pt x="3979" y="14175"/>
                    <a:pt x="3979" y="14175"/>
                    <a:pt x="4547" y="14175"/>
                  </a:cubicBezTo>
                  <a:cubicBezTo>
                    <a:pt x="4547" y="14175"/>
                    <a:pt x="4547" y="14175"/>
                    <a:pt x="4547" y="14175"/>
                  </a:cubicBezTo>
                  <a:cubicBezTo>
                    <a:pt x="4547" y="14175"/>
                    <a:pt x="4547" y="14175"/>
                    <a:pt x="5116" y="14175"/>
                  </a:cubicBezTo>
                  <a:cubicBezTo>
                    <a:pt x="5116" y="14175"/>
                    <a:pt x="5116" y="14175"/>
                    <a:pt x="5116" y="14175"/>
                  </a:cubicBezTo>
                  <a:cubicBezTo>
                    <a:pt x="5116" y="14175"/>
                    <a:pt x="5684" y="14175"/>
                    <a:pt x="5684" y="14175"/>
                  </a:cubicBezTo>
                  <a:cubicBezTo>
                    <a:pt x="5684" y="13500"/>
                    <a:pt x="6253" y="13500"/>
                    <a:pt x="6253" y="13500"/>
                  </a:cubicBezTo>
                  <a:cubicBezTo>
                    <a:pt x="6253" y="13500"/>
                    <a:pt x="6821" y="13500"/>
                    <a:pt x="6821" y="13500"/>
                  </a:cubicBezTo>
                  <a:cubicBezTo>
                    <a:pt x="6821" y="13500"/>
                    <a:pt x="6821" y="13500"/>
                    <a:pt x="6821" y="13500"/>
                  </a:cubicBezTo>
                  <a:cubicBezTo>
                    <a:pt x="6821" y="13500"/>
                    <a:pt x="7389" y="12825"/>
                    <a:pt x="7389" y="12825"/>
                  </a:cubicBezTo>
                  <a:cubicBezTo>
                    <a:pt x="7389" y="12825"/>
                    <a:pt x="7389" y="12825"/>
                    <a:pt x="7958" y="12825"/>
                  </a:cubicBezTo>
                  <a:cubicBezTo>
                    <a:pt x="7958" y="12150"/>
                    <a:pt x="7958" y="12150"/>
                    <a:pt x="7958" y="11475"/>
                  </a:cubicBezTo>
                  <a:cubicBezTo>
                    <a:pt x="7958" y="11475"/>
                    <a:pt x="8526" y="11475"/>
                    <a:pt x="8526" y="11475"/>
                  </a:cubicBezTo>
                  <a:cubicBezTo>
                    <a:pt x="8526" y="11475"/>
                    <a:pt x="8526" y="10800"/>
                    <a:pt x="8526" y="10800"/>
                  </a:cubicBezTo>
                  <a:cubicBezTo>
                    <a:pt x="8526" y="10800"/>
                    <a:pt x="9095" y="10125"/>
                    <a:pt x="9095" y="10125"/>
                  </a:cubicBezTo>
                  <a:cubicBezTo>
                    <a:pt x="9095" y="10125"/>
                    <a:pt x="9095" y="9450"/>
                    <a:pt x="9095" y="9450"/>
                  </a:cubicBezTo>
                  <a:cubicBezTo>
                    <a:pt x="9095" y="9450"/>
                    <a:pt x="9663" y="8775"/>
                    <a:pt x="9663" y="8775"/>
                  </a:cubicBezTo>
                  <a:cubicBezTo>
                    <a:pt x="9663" y="8775"/>
                    <a:pt x="9663" y="8100"/>
                    <a:pt x="9663" y="8100"/>
                  </a:cubicBezTo>
                  <a:cubicBezTo>
                    <a:pt x="9663" y="8100"/>
                    <a:pt x="9663" y="8100"/>
                    <a:pt x="9663" y="8100"/>
                  </a:cubicBezTo>
                  <a:cubicBezTo>
                    <a:pt x="10232" y="8100"/>
                    <a:pt x="10232" y="8100"/>
                    <a:pt x="10232" y="8775"/>
                  </a:cubicBezTo>
                  <a:cubicBezTo>
                    <a:pt x="10232" y="8775"/>
                    <a:pt x="10232" y="8775"/>
                    <a:pt x="10232" y="8775"/>
                  </a:cubicBezTo>
                  <a:cubicBezTo>
                    <a:pt x="10232" y="8775"/>
                    <a:pt x="10232" y="8775"/>
                    <a:pt x="10232" y="8775"/>
                  </a:cubicBezTo>
                  <a:cubicBezTo>
                    <a:pt x="10232" y="9450"/>
                    <a:pt x="10232" y="9450"/>
                    <a:pt x="10232" y="9450"/>
                  </a:cubicBezTo>
                  <a:cubicBezTo>
                    <a:pt x="10800" y="9450"/>
                    <a:pt x="10800" y="9450"/>
                    <a:pt x="10800" y="10125"/>
                  </a:cubicBezTo>
                  <a:cubicBezTo>
                    <a:pt x="10800" y="10125"/>
                    <a:pt x="10800" y="10125"/>
                    <a:pt x="10800" y="10125"/>
                  </a:cubicBezTo>
                  <a:cubicBezTo>
                    <a:pt x="10800" y="10125"/>
                    <a:pt x="11368" y="10125"/>
                    <a:pt x="11368" y="10125"/>
                  </a:cubicBezTo>
                  <a:cubicBezTo>
                    <a:pt x="11368" y="10125"/>
                    <a:pt x="11368" y="9450"/>
                    <a:pt x="11368" y="9450"/>
                  </a:cubicBezTo>
                  <a:cubicBezTo>
                    <a:pt x="11368" y="9450"/>
                    <a:pt x="11368" y="9450"/>
                    <a:pt x="11368" y="9450"/>
                  </a:cubicBezTo>
                  <a:cubicBezTo>
                    <a:pt x="11368" y="9450"/>
                    <a:pt x="11368" y="9450"/>
                    <a:pt x="11368" y="8775"/>
                  </a:cubicBezTo>
                  <a:cubicBezTo>
                    <a:pt x="11368" y="8775"/>
                    <a:pt x="11368" y="8775"/>
                    <a:pt x="11368" y="8775"/>
                  </a:cubicBezTo>
                  <a:cubicBezTo>
                    <a:pt x="11368" y="8100"/>
                    <a:pt x="11937" y="8100"/>
                    <a:pt x="11937" y="8100"/>
                  </a:cubicBezTo>
                  <a:cubicBezTo>
                    <a:pt x="11937" y="8100"/>
                    <a:pt x="11937" y="8100"/>
                    <a:pt x="11937" y="8100"/>
                  </a:cubicBezTo>
                  <a:cubicBezTo>
                    <a:pt x="11937" y="8100"/>
                    <a:pt x="11937" y="7425"/>
                    <a:pt x="11937" y="7425"/>
                  </a:cubicBezTo>
                  <a:cubicBezTo>
                    <a:pt x="11937" y="7425"/>
                    <a:pt x="11937" y="7425"/>
                    <a:pt x="12505" y="7425"/>
                  </a:cubicBezTo>
                  <a:cubicBezTo>
                    <a:pt x="12505" y="7425"/>
                    <a:pt x="12505" y="6750"/>
                    <a:pt x="12505" y="6750"/>
                  </a:cubicBezTo>
                  <a:cubicBezTo>
                    <a:pt x="12505" y="6750"/>
                    <a:pt x="13074" y="6750"/>
                    <a:pt x="13074" y="6750"/>
                  </a:cubicBezTo>
                  <a:cubicBezTo>
                    <a:pt x="13074" y="6750"/>
                    <a:pt x="13074" y="6750"/>
                    <a:pt x="13074" y="6750"/>
                  </a:cubicBezTo>
                  <a:cubicBezTo>
                    <a:pt x="13074" y="6750"/>
                    <a:pt x="13074" y="6075"/>
                    <a:pt x="13074" y="6075"/>
                  </a:cubicBezTo>
                  <a:cubicBezTo>
                    <a:pt x="13074" y="6075"/>
                    <a:pt x="13074" y="6075"/>
                    <a:pt x="13074" y="6075"/>
                  </a:cubicBezTo>
                  <a:cubicBezTo>
                    <a:pt x="13074" y="6075"/>
                    <a:pt x="13074" y="6075"/>
                    <a:pt x="13074" y="6075"/>
                  </a:cubicBezTo>
                  <a:cubicBezTo>
                    <a:pt x="13074" y="6075"/>
                    <a:pt x="13074" y="6075"/>
                    <a:pt x="13074" y="6075"/>
                  </a:cubicBezTo>
                  <a:cubicBezTo>
                    <a:pt x="13074" y="6075"/>
                    <a:pt x="13074" y="5400"/>
                    <a:pt x="13074" y="5400"/>
                  </a:cubicBezTo>
                  <a:cubicBezTo>
                    <a:pt x="13074" y="5400"/>
                    <a:pt x="13074" y="5400"/>
                    <a:pt x="13074" y="4725"/>
                  </a:cubicBezTo>
                  <a:cubicBezTo>
                    <a:pt x="13074" y="4725"/>
                    <a:pt x="13074" y="4725"/>
                    <a:pt x="13074" y="4725"/>
                  </a:cubicBezTo>
                  <a:cubicBezTo>
                    <a:pt x="13074" y="4725"/>
                    <a:pt x="13642" y="4725"/>
                    <a:pt x="13642" y="4725"/>
                  </a:cubicBezTo>
                  <a:cubicBezTo>
                    <a:pt x="13642" y="4725"/>
                    <a:pt x="13642" y="4725"/>
                    <a:pt x="13642" y="4725"/>
                  </a:cubicBezTo>
                  <a:cubicBezTo>
                    <a:pt x="13642" y="4725"/>
                    <a:pt x="13642" y="4725"/>
                    <a:pt x="14211" y="4725"/>
                  </a:cubicBezTo>
                  <a:cubicBezTo>
                    <a:pt x="14211" y="4725"/>
                    <a:pt x="14211" y="4050"/>
                    <a:pt x="14211" y="4050"/>
                  </a:cubicBezTo>
                  <a:cubicBezTo>
                    <a:pt x="14211" y="4050"/>
                    <a:pt x="14211" y="4050"/>
                    <a:pt x="14211" y="3375"/>
                  </a:cubicBezTo>
                  <a:cubicBezTo>
                    <a:pt x="14211" y="3375"/>
                    <a:pt x="14211" y="2700"/>
                    <a:pt x="14779" y="2700"/>
                  </a:cubicBezTo>
                  <a:cubicBezTo>
                    <a:pt x="14779" y="2700"/>
                    <a:pt x="14779" y="2025"/>
                    <a:pt x="14779" y="2025"/>
                  </a:cubicBezTo>
                  <a:cubicBezTo>
                    <a:pt x="14779" y="2025"/>
                    <a:pt x="14779" y="2025"/>
                    <a:pt x="15347" y="1350"/>
                  </a:cubicBezTo>
                  <a:cubicBezTo>
                    <a:pt x="15347" y="1350"/>
                    <a:pt x="15347" y="1350"/>
                    <a:pt x="15347" y="1350"/>
                  </a:cubicBezTo>
                  <a:cubicBezTo>
                    <a:pt x="15347" y="1350"/>
                    <a:pt x="15347" y="675"/>
                    <a:pt x="15347" y="675"/>
                  </a:cubicBezTo>
                  <a:cubicBezTo>
                    <a:pt x="15347" y="675"/>
                    <a:pt x="15347" y="0"/>
                    <a:pt x="15347" y="0"/>
                  </a:cubicBezTo>
                  <a:cubicBezTo>
                    <a:pt x="15347" y="0"/>
                    <a:pt x="15347" y="0"/>
                    <a:pt x="15347" y="0"/>
                  </a:cubicBezTo>
                  <a:cubicBezTo>
                    <a:pt x="15347" y="0"/>
                    <a:pt x="15347" y="0"/>
                    <a:pt x="15347" y="0"/>
                  </a:cubicBezTo>
                  <a:cubicBezTo>
                    <a:pt x="15347" y="0"/>
                    <a:pt x="15916" y="0"/>
                    <a:pt x="15916" y="0"/>
                  </a:cubicBezTo>
                  <a:cubicBezTo>
                    <a:pt x="15916" y="0"/>
                    <a:pt x="15916" y="0"/>
                    <a:pt x="15916" y="0"/>
                  </a:cubicBezTo>
                  <a:cubicBezTo>
                    <a:pt x="15916" y="675"/>
                    <a:pt x="15916" y="675"/>
                    <a:pt x="15916" y="675"/>
                  </a:cubicBezTo>
                  <a:cubicBezTo>
                    <a:pt x="15916" y="675"/>
                    <a:pt x="15916" y="675"/>
                    <a:pt x="15916" y="675"/>
                  </a:cubicBezTo>
                  <a:cubicBezTo>
                    <a:pt x="15916" y="675"/>
                    <a:pt x="15916" y="1350"/>
                    <a:pt x="15916" y="1350"/>
                  </a:cubicBezTo>
                  <a:cubicBezTo>
                    <a:pt x="15916" y="1350"/>
                    <a:pt x="16484" y="1350"/>
                    <a:pt x="16484" y="1350"/>
                  </a:cubicBezTo>
                  <a:cubicBezTo>
                    <a:pt x="16484" y="675"/>
                    <a:pt x="16484" y="675"/>
                    <a:pt x="16484" y="675"/>
                  </a:cubicBezTo>
                  <a:cubicBezTo>
                    <a:pt x="16484" y="675"/>
                    <a:pt x="16484" y="675"/>
                    <a:pt x="16484" y="0"/>
                  </a:cubicBezTo>
                  <a:cubicBezTo>
                    <a:pt x="16484" y="0"/>
                    <a:pt x="16484" y="0"/>
                    <a:pt x="16484" y="0"/>
                  </a:cubicBezTo>
                  <a:cubicBezTo>
                    <a:pt x="16484" y="0"/>
                    <a:pt x="17053" y="0"/>
                    <a:pt x="17053" y="0"/>
                  </a:cubicBezTo>
                  <a:cubicBezTo>
                    <a:pt x="17053" y="0"/>
                    <a:pt x="17053" y="675"/>
                    <a:pt x="17053" y="675"/>
                  </a:cubicBezTo>
                  <a:cubicBezTo>
                    <a:pt x="17053" y="675"/>
                    <a:pt x="17053" y="675"/>
                    <a:pt x="17053" y="675"/>
                  </a:cubicBezTo>
                  <a:cubicBezTo>
                    <a:pt x="17053" y="675"/>
                    <a:pt x="17053" y="1350"/>
                    <a:pt x="17053" y="1350"/>
                  </a:cubicBezTo>
                  <a:cubicBezTo>
                    <a:pt x="17053" y="1350"/>
                    <a:pt x="17053" y="1350"/>
                    <a:pt x="17053" y="1350"/>
                  </a:cubicBezTo>
                  <a:cubicBezTo>
                    <a:pt x="17621" y="1350"/>
                    <a:pt x="17621" y="1350"/>
                    <a:pt x="17621" y="1350"/>
                  </a:cubicBezTo>
                  <a:cubicBezTo>
                    <a:pt x="17621" y="1350"/>
                    <a:pt x="18189" y="1350"/>
                    <a:pt x="18189" y="2025"/>
                  </a:cubicBezTo>
                  <a:cubicBezTo>
                    <a:pt x="18189" y="2025"/>
                    <a:pt x="18189" y="2025"/>
                    <a:pt x="18189" y="2025"/>
                  </a:cubicBezTo>
                  <a:cubicBezTo>
                    <a:pt x="18189" y="2025"/>
                    <a:pt x="18189" y="2700"/>
                    <a:pt x="18189" y="2700"/>
                  </a:cubicBezTo>
                  <a:cubicBezTo>
                    <a:pt x="18189" y="2700"/>
                    <a:pt x="17621" y="2700"/>
                    <a:pt x="17621" y="2700"/>
                  </a:cubicBezTo>
                  <a:cubicBezTo>
                    <a:pt x="17621" y="2700"/>
                    <a:pt x="18189" y="3375"/>
                    <a:pt x="18189" y="3375"/>
                  </a:cubicBezTo>
                  <a:cubicBezTo>
                    <a:pt x="18189" y="3375"/>
                    <a:pt x="18189" y="3375"/>
                    <a:pt x="17621" y="3375"/>
                  </a:cubicBezTo>
                  <a:cubicBezTo>
                    <a:pt x="17621" y="3375"/>
                    <a:pt x="17621" y="3375"/>
                    <a:pt x="17621" y="4050"/>
                  </a:cubicBezTo>
                  <a:cubicBezTo>
                    <a:pt x="17621" y="4050"/>
                    <a:pt x="17621" y="4050"/>
                    <a:pt x="17621" y="4050"/>
                  </a:cubicBezTo>
                  <a:cubicBezTo>
                    <a:pt x="17621" y="4050"/>
                    <a:pt x="18189" y="4050"/>
                    <a:pt x="18189" y="4050"/>
                  </a:cubicBezTo>
                  <a:cubicBezTo>
                    <a:pt x="18189" y="4050"/>
                    <a:pt x="18189" y="4050"/>
                    <a:pt x="18189" y="4050"/>
                  </a:cubicBezTo>
                  <a:cubicBezTo>
                    <a:pt x="18189" y="4050"/>
                    <a:pt x="18758" y="4050"/>
                    <a:pt x="18758" y="4050"/>
                  </a:cubicBezTo>
                  <a:cubicBezTo>
                    <a:pt x="18758" y="4050"/>
                    <a:pt x="18758" y="4050"/>
                    <a:pt x="18758" y="4725"/>
                  </a:cubicBezTo>
                  <a:cubicBezTo>
                    <a:pt x="18758" y="4725"/>
                    <a:pt x="18758" y="4725"/>
                    <a:pt x="18758" y="4725"/>
                  </a:cubicBezTo>
                  <a:cubicBezTo>
                    <a:pt x="18758" y="4725"/>
                    <a:pt x="19326" y="4050"/>
                    <a:pt x="19326" y="4050"/>
                  </a:cubicBezTo>
                  <a:cubicBezTo>
                    <a:pt x="19326" y="4050"/>
                    <a:pt x="19326" y="4050"/>
                    <a:pt x="19326" y="4050"/>
                  </a:cubicBezTo>
                  <a:cubicBezTo>
                    <a:pt x="19895" y="4050"/>
                    <a:pt x="19895" y="4050"/>
                    <a:pt x="19895" y="4050"/>
                  </a:cubicBezTo>
                  <a:cubicBezTo>
                    <a:pt x="19895" y="4050"/>
                    <a:pt x="19895" y="4725"/>
                    <a:pt x="19895" y="4725"/>
                  </a:cubicBezTo>
                  <a:cubicBezTo>
                    <a:pt x="20463" y="4725"/>
                    <a:pt x="20463" y="4725"/>
                    <a:pt x="20463" y="4725"/>
                  </a:cubicBezTo>
                  <a:cubicBezTo>
                    <a:pt x="20463" y="4725"/>
                    <a:pt x="20463" y="5400"/>
                    <a:pt x="20463" y="5400"/>
                  </a:cubicBezTo>
                  <a:cubicBezTo>
                    <a:pt x="20463" y="5400"/>
                    <a:pt x="21032" y="5400"/>
                    <a:pt x="21032" y="5400"/>
                  </a:cubicBezTo>
                  <a:cubicBezTo>
                    <a:pt x="21032" y="5400"/>
                    <a:pt x="21032" y="5400"/>
                    <a:pt x="21032" y="5400"/>
                  </a:cubicBezTo>
                  <a:cubicBezTo>
                    <a:pt x="21600" y="5400"/>
                    <a:pt x="21600" y="5400"/>
                    <a:pt x="21600" y="5400"/>
                  </a:cubicBezTo>
                  <a:cubicBezTo>
                    <a:pt x="21600" y="5400"/>
                    <a:pt x="21600" y="5400"/>
                    <a:pt x="21600" y="6075"/>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2" name="9Slide.vn 108"/>
            <p:cNvSpPr/>
            <p:nvPr/>
          </p:nvSpPr>
          <p:spPr>
            <a:xfrm>
              <a:off x="6986355" y="6770734"/>
              <a:ext cx="25401" cy="387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0" y="21600"/>
                    <a:pt x="0" y="21600"/>
                    <a:pt x="0" y="21600"/>
                  </a:cubicBezTo>
                  <a:cubicBezTo>
                    <a:pt x="0" y="21600"/>
                    <a:pt x="0" y="21600"/>
                    <a:pt x="0" y="21600"/>
                  </a:cubicBezTo>
                  <a:cubicBezTo>
                    <a:pt x="0" y="10800"/>
                    <a:pt x="0" y="10800"/>
                    <a:pt x="0" y="10800"/>
                  </a:cubicBezTo>
                  <a:cubicBezTo>
                    <a:pt x="0" y="10800"/>
                    <a:pt x="0" y="10800"/>
                    <a:pt x="0" y="10800"/>
                  </a:cubicBezTo>
                  <a:cubicBezTo>
                    <a:pt x="0" y="10800"/>
                    <a:pt x="0" y="0"/>
                    <a:pt x="21600" y="0"/>
                  </a:cubicBezTo>
                  <a:cubicBezTo>
                    <a:pt x="21600" y="0"/>
                    <a:pt x="21600" y="10800"/>
                    <a:pt x="21600" y="10800"/>
                  </a:cubicBezTo>
                  <a:cubicBezTo>
                    <a:pt x="21600" y="10800"/>
                    <a:pt x="21600" y="10800"/>
                    <a:pt x="21600" y="10800"/>
                  </a:cubicBezTo>
                  <a:cubicBezTo>
                    <a:pt x="21600" y="10800"/>
                    <a:pt x="21600" y="108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3" name="9Slide.vn 109"/>
            <p:cNvSpPr/>
            <p:nvPr/>
          </p:nvSpPr>
          <p:spPr>
            <a:xfrm>
              <a:off x="7306605" y="6956056"/>
              <a:ext cx="37279" cy="3448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10800" y="21600"/>
                    <a:pt x="0" y="21600"/>
                  </a:cubicBezTo>
                  <a:cubicBezTo>
                    <a:pt x="0" y="21600"/>
                    <a:pt x="0" y="21600"/>
                    <a:pt x="0" y="21600"/>
                  </a:cubicBezTo>
                  <a:cubicBezTo>
                    <a:pt x="0" y="21600"/>
                    <a:pt x="0" y="10800"/>
                    <a:pt x="0" y="10800"/>
                  </a:cubicBezTo>
                  <a:cubicBezTo>
                    <a:pt x="0" y="10800"/>
                    <a:pt x="0" y="10800"/>
                    <a:pt x="0" y="10800"/>
                  </a:cubicBezTo>
                  <a:cubicBezTo>
                    <a:pt x="10800" y="0"/>
                    <a:pt x="10800" y="0"/>
                    <a:pt x="10800" y="0"/>
                  </a:cubicBezTo>
                  <a:cubicBezTo>
                    <a:pt x="10800" y="0"/>
                    <a:pt x="21600" y="10800"/>
                    <a:pt x="21600" y="10800"/>
                  </a:cubicBezTo>
                  <a:cubicBezTo>
                    <a:pt x="21600" y="10800"/>
                    <a:pt x="21600" y="10800"/>
                    <a:pt x="21600" y="10800"/>
                  </a:cubicBezTo>
                  <a:cubicBezTo>
                    <a:pt x="21600" y="10800"/>
                    <a:pt x="21600" y="10800"/>
                    <a:pt x="21600" y="10800"/>
                  </a:cubicBezTo>
                  <a:cubicBezTo>
                    <a:pt x="21600" y="10800"/>
                    <a:pt x="21600" y="21600"/>
                    <a:pt x="21600" y="21600"/>
                  </a:cubicBezTo>
                  <a:cubicBezTo>
                    <a:pt x="21600" y="21600"/>
                    <a:pt x="10800" y="21600"/>
                    <a:pt x="10800" y="21600"/>
                  </a:cubicBezTo>
                  <a:cubicBezTo>
                    <a:pt x="10800" y="21600"/>
                    <a:pt x="10800" y="21600"/>
                    <a:pt x="108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4" name="9Slide.vn 110"/>
            <p:cNvSpPr/>
            <p:nvPr/>
          </p:nvSpPr>
          <p:spPr>
            <a:xfrm>
              <a:off x="7303224" y="700800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0" y="0"/>
                    <a:pt x="0" y="21600"/>
                    <a:pt x="0" y="21600"/>
                  </a:cubicBezTo>
                  <a:cubicBezTo>
                    <a:pt x="0" y="21600"/>
                    <a:pt x="0" y="21600"/>
                    <a:pt x="21600" y="21600"/>
                  </a:cubicBezTo>
                  <a:cubicBezTo>
                    <a:pt x="21600" y="21600"/>
                    <a:pt x="21600" y="0"/>
                    <a:pt x="21600" y="0"/>
                  </a:cubicBezTo>
                  <a:cubicBezTo>
                    <a:pt x="21600" y="0"/>
                    <a:pt x="21600" y="0"/>
                    <a:pt x="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5" name="9Slide.vn 111"/>
            <p:cNvSpPr/>
            <p:nvPr/>
          </p:nvSpPr>
          <p:spPr>
            <a:xfrm>
              <a:off x="7263615" y="696921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21600" y="0"/>
                  </a:cubicBezTo>
                  <a:cubicBezTo>
                    <a:pt x="21600" y="0"/>
                    <a:pt x="21600" y="0"/>
                    <a:pt x="21600" y="21600"/>
                  </a:cubicBezTo>
                  <a:cubicBezTo>
                    <a:pt x="21600" y="21600"/>
                    <a:pt x="21600" y="21600"/>
                    <a:pt x="2160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6" name="9Slide.vn 112"/>
            <p:cNvSpPr/>
            <p:nvPr/>
          </p:nvSpPr>
          <p:spPr>
            <a:xfrm>
              <a:off x="7242647" y="696921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0"/>
                  </a:cubicBezTo>
                  <a:cubicBezTo>
                    <a:pt x="0" y="0"/>
                    <a:pt x="0" y="0"/>
                    <a:pt x="0" y="0"/>
                  </a:cubicBezTo>
                  <a:cubicBezTo>
                    <a:pt x="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7" name="9Slide.vn 113"/>
            <p:cNvSpPr/>
            <p:nvPr/>
          </p:nvSpPr>
          <p:spPr>
            <a:xfrm>
              <a:off x="7367182" y="6606961"/>
              <a:ext cx="391427" cy="383575"/>
            </a:xfrm>
            <a:custGeom>
              <a:avLst/>
              <a:gdLst/>
              <a:ahLst/>
              <a:cxnLst>
                <a:cxn ang="0">
                  <a:pos x="wd2" y="hd2"/>
                </a:cxn>
                <a:cxn ang="5400000">
                  <a:pos x="wd2" y="hd2"/>
                </a:cxn>
                <a:cxn ang="10800000">
                  <a:pos x="wd2" y="hd2"/>
                </a:cxn>
                <a:cxn ang="16200000">
                  <a:pos x="wd2" y="hd2"/>
                </a:cxn>
              </a:cxnLst>
              <a:rect l="0" t="0" r="r" b="b"/>
              <a:pathLst>
                <a:path w="21600" h="21600" extrusionOk="0">
                  <a:moveTo>
                    <a:pt x="20520" y="18514"/>
                  </a:moveTo>
                  <a:cubicBezTo>
                    <a:pt x="20520" y="18514"/>
                    <a:pt x="20520" y="18514"/>
                    <a:pt x="20520" y="18514"/>
                  </a:cubicBezTo>
                  <a:cubicBezTo>
                    <a:pt x="20520" y="18514"/>
                    <a:pt x="20520" y="17486"/>
                    <a:pt x="20520" y="17486"/>
                  </a:cubicBezTo>
                  <a:cubicBezTo>
                    <a:pt x="20520" y="17486"/>
                    <a:pt x="20520" y="16457"/>
                    <a:pt x="20520" y="16457"/>
                  </a:cubicBezTo>
                  <a:cubicBezTo>
                    <a:pt x="20520" y="16457"/>
                    <a:pt x="20520" y="16457"/>
                    <a:pt x="20520" y="15429"/>
                  </a:cubicBezTo>
                  <a:cubicBezTo>
                    <a:pt x="20520" y="15429"/>
                    <a:pt x="20520" y="15429"/>
                    <a:pt x="20520" y="15429"/>
                  </a:cubicBezTo>
                  <a:cubicBezTo>
                    <a:pt x="20520" y="15429"/>
                    <a:pt x="20520" y="14400"/>
                    <a:pt x="20520" y="14400"/>
                  </a:cubicBezTo>
                  <a:cubicBezTo>
                    <a:pt x="20520" y="14400"/>
                    <a:pt x="21600" y="13371"/>
                    <a:pt x="21600" y="13371"/>
                  </a:cubicBezTo>
                  <a:cubicBezTo>
                    <a:pt x="21600" y="13371"/>
                    <a:pt x="21600" y="12343"/>
                    <a:pt x="21600" y="12343"/>
                  </a:cubicBezTo>
                  <a:cubicBezTo>
                    <a:pt x="21600" y="12343"/>
                    <a:pt x="21600" y="12343"/>
                    <a:pt x="21600" y="12343"/>
                  </a:cubicBezTo>
                  <a:cubicBezTo>
                    <a:pt x="21600" y="11314"/>
                    <a:pt x="21600" y="11314"/>
                    <a:pt x="20520" y="11314"/>
                  </a:cubicBezTo>
                  <a:cubicBezTo>
                    <a:pt x="20520" y="10286"/>
                    <a:pt x="20520" y="10286"/>
                    <a:pt x="20520" y="10286"/>
                  </a:cubicBezTo>
                  <a:cubicBezTo>
                    <a:pt x="20520" y="10286"/>
                    <a:pt x="20520" y="9257"/>
                    <a:pt x="19440" y="9257"/>
                  </a:cubicBezTo>
                  <a:cubicBezTo>
                    <a:pt x="19440" y="9257"/>
                    <a:pt x="19440" y="9257"/>
                    <a:pt x="19440" y="9257"/>
                  </a:cubicBezTo>
                  <a:cubicBezTo>
                    <a:pt x="19440" y="9257"/>
                    <a:pt x="19440" y="9257"/>
                    <a:pt x="19440" y="9257"/>
                  </a:cubicBezTo>
                  <a:cubicBezTo>
                    <a:pt x="19440" y="8229"/>
                    <a:pt x="19440" y="8229"/>
                    <a:pt x="19440" y="8229"/>
                  </a:cubicBezTo>
                  <a:cubicBezTo>
                    <a:pt x="19440" y="8229"/>
                    <a:pt x="19440" y="8229"/>
                    <a:pt x="19440" y="8229"/>
                  </a:cubicBezTo>
                  <a:cubicBezTo>
                    <a:pt x="19440" y="8229"/>
                    <a:pt x="19440" y="7200"/>
                    <a:pt x="19440" y="7200"/>
                  </a:cubicBezTo>
                  <a:cubicBezTo>
                    <a:pt x="19440" y="7200"/>
                    <a:pt x="19440" y="7200"/>
                    <a:pt x="19440" y="6171"/>
                  </a:cubicBezTo>
                  <a:cubicBezTo>
                    <a:pt x="19440" y="6171"/>
                    <a:pt x="19440" y="6171"/>
                    <a:pt x="18360" y="6171"/>
                  </a:cubicBezTo>
                  <a:cubicBezTo>
                    <a:pt x="18360" y="6171"/>
                    <a:pt x="18360" y="5143"/>
                    <a:pt x="18360" y="5143"/>
                  </a:cubicBezTo>
                  <a:cubicBezTo>
                    <a:pt x="18360" y="5143"/>
                    <a:pt x="18360" y="4114"/>
                    <a:pt x="18360" y="4114"/>
                  </a:cubicBezTo>
                  <a:cubicBezTo>
                    <a:pt x="18360" y="4114"/>
                    <a:pt x="18360" y="3086"/>
                    <a:pt x="18360" y="3086"/>
                  </a:cubicBezTo>
                  <a:cubicBezTo>
                    <a:pt x="18360" y="3086"/>
                    <a:pt x="18360" y="2057"/>
                    <a:pt x="18360" y="2057"/>
                  </a:cubicBezTo>
                  <a:cubicBezTo>
                    <a:pt x="18360" y="2057"/>
                    <a:pt x="18360" y="3086"/>
                    <a:pt x="18360" y="3086"/>
                  </a:cubicBezTo>
                  <a:cubicBezTo>
                    <a:pt x="17280" y="3086"/>
                    <a:pt x="17280" y="2057"/>
                    <a:pt x="17280" y="2057"/>
                  </a:cubicBezTo>
                  <a:cubicBezTo>
                    <a:pt x="17280" y="2057"/>
                    <a:pt x="17280" y="2057"/>
                    <a:pt x="17280" y="2057"/>
                  </a:cubicBezTo>
                  <a:cubicBezTo>
                    <a:pt x="17280" y="2057"/>
                    <a:pt x="17280" y="1029"/>
                    <a:pt x="17280" y="1029"/>
                  </a:cubicBezTo>
                  <a:cubicBezTo>
                    <a:pt x="17280" y="1029"/>
                    <a:pt x="17280" y="1029"/>
                    <a:pt x="17280" y="0"/>
                  </a:cubicBezTo>
                  <a:cubicBezTo>
                    <a:pt x="17280" y="0"/>
                    <a:pt x="16200" y="0"/>
                    <a:pt x="16200" y="0"/>
                  </a:cubicBezTo>
                  <a:cubicBezTo>
                    <a:pt x="16200" y="0"/>
                    <a:pt x="15120" y="0"/>
                    <a:pt x="15120" y="0"/>
                  </a:cubicBezTo>
                  <a:cubicBezTo>
                    <a:pt x="15120" y="0"/>
                    <a:pt x="15120" y="0"/>
                    <a:pt x="15120" y="0"/>
                  </a:cubicBezTo>
                  <a:cubicBezTo>
                    <a:pt x="15120" y="0"/>
                    <a:pt x="15120" y="1029"/>
                    <a:pt x="15120" y="1029"/>
                  </a:cubicBezTo>
                  <a:cubicBezTo>
                    <a:pt x="15120" y="1029"/>
                    <a:pt x="15120" y="1029"/>
                    <a:pt x="15120" y="1029"/>
                  </a:cubicBezTo>
                  <a:cubicBezTo>
                    <a:pt x="15120" y="1029"/>
                    <a:pt x="15120" y="2057"/>
                    <a:pt x="15120" y="2057"/>
                  </a:cubicBezTo>
                  <a:cubicBezTo>
                    <a:pt x="15120" y="2057"/>
                    <a:pt x="15120" y="2057"/>
                    <a:pt x="15120" y="3086"/>
                  </a:cubicBezTo>
                  <a:cubicBezTo>
                    <a:pt x="15120" y="3086"/>
                    <a:pt x="16200" y="3086"/>
                    <a:pt x="16200" y="3086"/>
                  </a:cubicBezTo>
                  <a:cubicBezTo>
                    <a:pt x="16200" y="3086"/>
                    <a:pt x="16200" y="4114"/>
                    <a:pt x="16200" y="4114"/>
                  </a:cubicBezTo>
                  <a:cubicBezTo>
                    <a:pt x="16200" y="4114"/>
                    <a:pt x="15120" y="4114"/>
                    <a:pt x="15120" y="4114"/>
                  </a:cubicBezTo>
                  <a:cubicBezTo>
                    <a:pt x="15120" y="4114"/>
                    <a:pt x="15120" y="4114"/>
                    <a:pt x="15120" y="4114"/>
                  </a:cubicBezTo>
                  <a:cubicBezTo>
                    <a:pt x="15120" y="4114"/>
                    <a:pt x="15120" y="4114"/>
                    <a:pt x="14040" y="4114"/>
                  </a:cubicBezTo>
                  <a:cubicBezTo>
                    <a:pt x="14040" y="4114"/>
                    <a:pt x="14040" y="5143"/>
                    <a:pt x="14040" y="5143"/>
                  </a:cubicBezTo>
                  <a:cubicBezTo>
                    <a:pt x="14040" y="5143"/>
                    <a:pt x="14040" y="5143"/>
                    <a:pt x="14040" y="5143"/>
                  </a:cubicBezTo>
                  <a:cubicBezTo>
                    <a:pt x="14040" y="4114"/>
                    <a:pt x="12960" y="4114"/>
                    <a:pt x="12960" y="4114"/>
                  </a:cubicBezTo>
                  <a:cubicBezTo>
                    <a:pt x="12960" y="4114"/>
                    <a:pt x="12960" y="5143"/>
                    <a:pt x="12960" y="5143"/>
                  </a:cubicBezTo>
                  <a:cubicBezTo>
                    <a:pt x="12960" y="5143"/>
                    <a:pt x="12960" y="5143"/>
                    <a:pt x="12960" y="5143"/>
                  </a:cubicBezTo>
                  <a:cubicBezTo>
                    <a:pt x="12960" y="6171"/>
                    <a:pt x="12960" y="6171"/>
                    <a:pt x="12960" y="6171"/>
                  </a:cubicBezTo>
                  <a:cubicBezTo>
                    <a:pt x="12960" y="6171"/>
                    <a:pt x="12960" y="7200"/>
                    <a:pt x="12960" y="7200"/>
                  </a:cubicBezTo>
                  <a:cubicBezTo>
                    <a:pt x="12960" y="7200"/>
                    <a:pt x="12960" y="7200"/>
                    <a:pt x="12960" y="7200"/>
                  </a:cubicBezTo>
                  <a:cubicBezTo>
                    <a:pt x="11880" y="7200"/>
                    <a:pt x="11880" y="7200"/>
                    <a:pt x="11880" y="7200"/>
                  </a:cubicBezTo>
                  <a:cubicBezTo>
                    <a:pt x="11880" y="7200"/>
                    <a:pt x="11880" y="7200"/>
                    <a:pt x="10800" y="7200"/>
                  </a:cubicBezTo>
                  <a:cubicBezTo>
                    <a:pt x="10800" y="7200"/>
                    <a:pt x="10800" y="8229"/>
                    <a:pt x="10800" y="8229"/>
                  </a:cubicBezTo>
                  <a:cubicBezTo>
                    <a:pt x="10800" y="8229"/>
                    <a:pt x="10800" y="8229"/>
                    <a:pt x="10800" y="8229"/>
                  </a:cubicBezTo>
                  <a:cubicBezTo>
                    <a:pt x="10800" y="8229"/>
                    <a:pt x="10800" y="9257"/>
                    <a:pt x="9720" y="9257"/>
                  </a:cubicBezTo>
                  <a:cubicBezTo>
                    <a:pt x="9720" y="9257"/>
                    <a:pt x="9720" y="9257"/>
                    <a:pt x="9720" y="9257"/>
                  </a:cubicBezTo>
                  <a:cubicBezTo>
                    <a:pt x="8640" y="9257"/>
                    <a:pt x="8640" y="10286"/>
                    <a:pt x="8640" y="10286"/>
                  </a:cubicBezTo>
                  <a:cubicBezTo>
                    <a:pt x="8640" y="10286"/>
                    <a:pt x="8640" y="10286"/>
                    <a:pt x="8640" y="9257"/>
                  </a:cubicBezTo>
                  <a:cubicBezTo>
                    <a:pt x="8640" y="9257"/>
                    <a:pt x="8640" y="9257"/>
                    <a:pt x="8640" y="9257"/>
                  </a:cubicBezTo>
                  <a:cubicBezTo>
                    <a:pt x="8640" y="9257"/>
                    <a:pt x="8640" y="9257"/>
                    <a:pt x="8640" y="9257"/>
                  </a:cubicBezTo>
                  <a:cubicBezTo>
                    <a:pt x="8640" y="8229"/>
                    <a:pt x="8640" y="8229"/>
                    <a:pt x="8640" y="8229"/>
                  </a:cubicBezTo>
                  <a:cubicBezTo>
                    <a:pt x="8640" y="8229"/>
                    <a:pt x="8640" y="8229"/>
                    <a:pt x="8640" y="7200"/>
                  </a:cubicBezTo>
                  <a:cubicBezTo>
                    <a:pt x="8640" y="7200"/>
                    <a:pt x="8640" y="7200"/>
                    <a:pt x="8640" y="7200"/>
                  </a:cubicBezTo>
                  <a:cubicBezTo>
                    <a:pt x="8640" y="6171"/>
                    <a:pt x="8640" y="6171"/>
                    <a:pt x="8640" y="6171"/>
                  </a:cubicBezTo>
                  <a:cubicBezTo>
                    <a:pt x="7560" y="6171"/>
                    <a:pt x="7560" y="6171"/>
                    <a:pt x="7560" y="6171"/>
                  </a:cubicBezTo>
                  <a:cubicBezTo>
                    <a:pt x="7560" y="6171"/>
                    <a:pt x="7560" y="6171"/>
                    <a:pt x="7560" y="6171"/>
                  </a:cubicBezTo>
                  <a:cubicBezTo>
                    <a:pt x="7560" y="6171"/>
                    <a:pt x="6480" y="6171"/>
                    <a:pt x="6480" y="6171"/>
                  </a:cubicBezTo>
                  <a:cubicBezTo>
                    <a:pt x="6480" y="6171"/>
                    <a:pt x="6480" y="6171"/>
                    <a:pt x="6480" y="7200"/>
                  </a:cubicBezTo>
                  <a:cubicBezTo>
                    <a:pt x="6480" y="7200"/>
                    <a:pt x="6480" y="7200"/>
                    <a:pt x="6480" y="7200"/>
                  </a:cubicBezTo>
                  <a:cubicBezTo>
                    <a:pt x="6480" y="7200"/>
                    <a:pt x="5400" y="7200"/>
                    <a:pt x="5400" y="7200"/>
                  </a:cubicBezTo>
                  <a:cubicBezTo>
                    <a:pt x="5400" y="7200"/>
                    <a:pt x="5400" y="7200"/>
                    <a:pt x="5400" y="8229"/>
                  </a:cubicBezTo>
                  <a:cubicBezTo>
                    <a:pt x="5400" y="8229"/>
                    <a:pt x="5400" y="8229"/>
                    <a:pt x="5400" y="8229"/>
                  </a:cubicBezTo>
                  <a:cubicBezTo>
                    <a:pt x="5400" y="8229"/>
                    <a:pt x="5400" y="9257"/>
                    <a:pt x="5400" y="9257"/>
                  </a:cubicBezTo>
                  <a:cubicBezTo>
                    <a:pt x="4320" y="9257"/>
                    <a:pt x="4320" y="9257"/>
                    <a:pt x="3240" y="9257"/>
                  </a:cubicBezTo>
                  <a:cubicBezTo>
                    <a:pt x="3240" y="9257"/>
                    <a:pt x="3240" y="9257"/>
                    <a:pt x="3240" y="9257"/>
                  </a:cubicBezTo>
                  <a:cubicBezTo>
                    <a:pt x="2160" y="9257"/>
                    <a:pt x="2160" y="10286"/>
                    <a:pt x="2160" y="10286"/>
                  </a:cubicBezTo>
                  <a:cubicBezTo>
                    <a:pt x="2160" y="10286"/>
                    <a:pt x="2160" y="10286"/>
                    <a:pt x="2160" y="11314"/>
                  </a:cubicBezTo>
                  <a:cubicBezTo>
                    <a:pt x="2160" y="11314"/>
                    <a:pt x="2160" y="11314"/>
                    <a:pt x="2160" y="12343"/>
                  </a:cubicBezTo>
                  <a:cubicBezTo>
                    <a:pt x="2160" y="12343"/>
                    <a:pt x="2160" y="12343"/>
                    <a:pt x="2160" y="12343"/>
                  </a:cubicBezTo>
                  <a:cubicBezTo>
                    <a:pt x="1080" y="13371"/>
                    <a:pt x="2160" y="13371"/>
                    <a:pt x="2160" y="13371"/>
                  </a:cubicBezTo>
                  <a:cubicBezTo>
                    <a:pt x="1080" y="13371"/>
                    <a:pt x="1080" y="14400"/>
                    <a:pt x="1080" y="14400"/>
                  </a:cubicBezTo>
                  <a:cubicBezTo>
                    <a:pt x="1080" y="14400"/>
                    <a:pt x="1080" y="14400"/>
                    <a:pt x="1080" y="14400"/>
                  </a:cubicBezTo>
                  <a:cubicBezTo>
                    <a:pt x="1080" y="14400"/>
                    <a:pt x="1080" y="15429"/>
                    <a:pt x="1080" y="15429"/>
                  </a:cubicBezTo>
                  <a:cubicBezTo>
                    <a:pt x="1080" y="15429"/>
                    <a:pt x="1080" y="15429"/>
                    <a:pt x="1080" y="15429"/>
                  </a:cubicBezTo>
                  <a:cubicBezTo>
                    <a:pt x="1080" y="16457"/>
                    <a:pt x="1080" y="16457"/>
                    <a:pt x="1080" y="16457"/>
                  </a:cubicBezTo>
                  <a:cubicBezTo>
                    <a:pt x="1080" y="16457"/>
                    <a:pt x="1080" y="16457"/>
                    <a:pt x="1080" y="16457"/>
                  </a:cubicBezTo>
                  <a:cubicBezTo>
                    <a:pt x="1080" y="16457"/>
                    <a:pt x="1080" y="16457"/>
                    <a:pt x="1080" y="16457"/>
                  </a:cubicBezTo>
                  <a:cubicBezTo>
                    <a:pt x="1080" y="17486"/>
                    <a:pt x="1080" y="16457"/>
                    <a:pt x="1080" y="16457"/>
                  </a:cubicBezTo>
                  <a:cubicBezTo>
                    <a:pt x="0" y="17486"/>
                    <a:pt x="0" y="17486"/>
                    <a:pt x="0" y="17486"/>
                  </a:cubicBezTo>
                  <a:cubicBezTo>
                    <a:pt x="1080" y="17486"/>
                    <a:pt x="1080" y="17486"/>
                    <a:pt x="1080" y="17486"/>
                  </a:cubicBezTo>
                  <a:cubicBezTo>
                    <a:pt x="1080" y="17486"/>
                    <a:pt x="1080" y="17486"/>
                    <a:pt x="1080" y="17486"/>
                  </a:cubicBezTo>
                  <a:cubicBezTo>
                    <a:pt x="1080" y="17486"/>
                    <a:pt x="1080" y="18514"/>
                    <a:pt x="1080" y="18514"/>
                  </a:cubicBezTo>
                  <a:cubicBezTo>
                    <a:pt x="1080" y="18514"/>
                    <a:pt x="2160" y="18514"/>
                    <a:pt x="2160" y="18514"/>
                  </a:cubicBezTo>
                  <a:cubicBezTo>
                    <a:pt x="2160" y="18514"/>
                    <a:pt x="2160" y="18514"/>
                    <a:pt x="2160" y="17486"/>
                  </a:cubicBezTo>
                  <a:cubicBezTo>
                    <a:pt x="2160" y="17486"/>
                    <a:pt x="2160" y="17486"/>
                    <a:pt x="2160" y="17486"/>
                  </a:cubicBezTo>
                  <a:cubicBezTo>
                    <a:pt x="2160" y="17486"/>
                    <a:pt x="3240" y="17486"/>
                    <a:pt x="3240" y="17486"/>
                  </a:cubicBezTo>
                  <a:cubicBezTo>
                    <a:pt x="3240" y="17486"/>
                    <a:pt x="3240" y="17486"/>
                    <a:pt x="3240" y="17486"/>
                  </a:cubicBezTo>
                  <a:cubicBezTo>
                    <a:pt x="3240" y="17486"/>
                    <a:pt x="3240" y="17486"/>
                    <a:pt x="3240" y="17486"/>
                  </a:cubicBezTo>
                  <a:cubicBezTo>
                    <a:pt x="3240" y="17486"/>
                    <a:pt x="3240" y="16457"/>
                    <a:pt x="3240" y="16457"/>
                  </a:cubicBezTo>
                  <a:cubicBezTo>
                    <a:pt x="3240" y="16457"/>
                    <a:pt x="2160" y="17486"/>
                    <a:pt x="2160" y="17486"/>
                  </a:cubicBezTo>
                  <a:cubicBezTo>
                    <a:pt x="2160" y="17486"/>
                    <a:pt x="2160" y="16457"/>
                    <a:pt x="2160" y="16457"/>
                  </a:cubicBezTo>
                  <a:cubicBezTo>
                    <a:pt x="2160" y="16457"/>
                    <a:pt x="2160" y="16457"/>
                    <a:pt x="2160" y="16457"/>
                  </a:cubicBezTo>
                  <a:cubicBezTo>
                    <a:pt x="2160" y="16457"/>
                    <a:pt x="3240" y="16457"/>
                    <a:pt x="3240" y="16457"/>
                  </a:cubicBezTo>
                  <a:cubicBezTo>
                    <a:pt x="3240" y="16457"/>
                    <a:pt x="3240" y="15429"/>
                    <a:pt x="3240" y="15429"/>
                  </a:cubicBezTo>
                  <a:cubicBezTo>
                    <a:pt x="3240" y="15429"/>
                    <a:pt x="4320" y="15429"/>
                    <a:pt x="4320" y="15429"/>
                  </a:cubicBezTo>
                  <a:cubicBezTo>
                    <a:pt x="4320" y="15429"/>
                    <a:pt x="3240" y="15429"/>
                    <a:pt x="3240" y="15429"/>
                  </a:cubicBezTo>
                  <a:cubicBezTo>
                    <a:pt x="3240" y="15429"/>
                    <a:pt x="3240" y="15429"/>
                    <a:pt x="3240" y="15429"/>
                  </a:cubicBezTo>
                  <a:cubicBezTo>
                    <a:pt x="3240" y="15429"/>
                    <a:pt x="3240" y="15429"/>
                    <a:pt x="3240" y="15429"/>
                  </a:cubicBezTo>
                  <a:cubicBezTo>
                    <a:pt x="3240" y="14400"/>
                    <a:pt x="3240" y="14400"/>
                    <a:pt x="3240" y="13371"/>
                  </a:cubicBezTo>
                  <a:cubicBezTo>
                    <a:pt x="3240" y="13371"/>
                    <a:pt x="3240" y="13371"/>
                    <a:pt x="3240" y="13371"/>
                  </a:cubicBezTo>
                  <a:cubicBezTo>
                    <a:pt x="3240" y="13371"/>
                    <a:pt x="3240" y="13371"/>
                    <a:pt x="3240" y="12343"/>
                  </a:cubicBezTo>
                  <a:cubicBezTo>
                    <a:pt x="3240" y="12343"/>
                    <a:pt x="3240" y="12343"/>
                    <a:pt x="3240" y="12343"/>
                  </a:cubicBezTo>
                  <a:cubicBezTo>
                    <a:pt x="3240" y="12343"/>
                    <a:pt x="3240" y="11314"/>
                    <a:pt x="3240" y="11314"/>
                  </a:cubicBezTo>
                  <a:cubicBezTo>
                    <a:pt x="3240" y="11314"/>
                    <a:pt x="4320" y="11314"/>
                    <a:pt x="4320" y="11314"/>
                  </a:cubicBezTo>
                  <a:cubicBezTo>
                    <a:pt x="4320" y="11314"/>
                    <a:pt x="4320" y="11314"/>
                    <a:pt x="4320" y="11314"/>
                  </a:cubicBezTo>
                  <a:cubicBezTo>
                    <a:pt x="4320" y="10286"/>
                    <a:pt x="4320" y="11314"/>
                    <a:pt x="4320" y="11314"/>
                  </a:cubicBezTo>
                  <a:cubicBezTo>
                    <a:pt x="5400" y="11314"/>
                    <a:pt x="5400" y="11314"/>
                    <a:pt x="5400" y="11314"/>
                  </a:cubicBezTo>
                  <a:cubicBezTo>
                    <a:pt x="5400" y="11314"/>
                    <a:pt x="4320" y="11314"/>
                    <a:pt x="4320" y="11314"/>
                  </a:cubicBezTo>
                  <a:cubicBezTo>
                    <a:pt x="4320" y="12343"/>
                    <a:pt x="4320" y="12343"/>
                    <a:pt x="4320" y="12343"/>
                  </a:cubicBezTo>
                  <a:cubicBezTo>
                    <a:pt x="4320" y="12343"/>
                    <a:pt x="5400" y="12343"/>
                    <a:pt x="5400" y="12343"/>
                  </a:cubicBezTo>
                  <a:cubicBezTo>
                    <a:pt x="5400" y="12343"/>
                    <a:pt x="5400" y="12343"/>
                    <a:pt x="5400" y="12343"/>
                  </a:cubicBezTo>
                  <a:cubicBezTo>
                    <a:pt x="5400" y="12343"/>
                    <a:pt x="5400" y="12343"/>
                    <a:pt x="5400" y="12343"/>
                  </a:cubicBezTo>
                  <a:cubicBezTo>
                    <a:pt x="5400" y="12343"/>
                    <a:pt x="6480" y="11314"/>
                    <a:pt x="6480" y="11314"/>
                  </a:cubicBezTo>
                  <a:cubicBezTo>
                    <a:pt x="6480" y="11314"/>
                    <a:pt x="6480" y="11314"/>
                    <a:pt x="6480" y="11314"/>
                  </a:cubicBezTo>
                  <a:cubicBezTo>
                    <a:pt x="6480" y="11314"/>
                    <a:pt x="6480" y="12343"/>
                    <a:pt x="6480" y="12343"/>
                  </a:cubicBezTo>
                  <a:cubicBezTo>
                    <a:pt x="6480" y="12343"/>
                    <a:pt x="6480" y="12343"/>
                    <a:pt x="6480" y="12343"/>
                  </a:cubicBezTo>
                  <a:cubicBezTo>
                    <a:pt x="6480" y="12343"/>
                    <a:pt x="6480" y="12343"/>
                    <a:pt x="7560" y="12343"/>
                  </a:cubicBezTo>
                  <a:cubicBezTo>
                    <a:pt x="7560" y="12343"/>
                    <a:pt x="7560" y="13371"/>
                    <a:pt x="7560" y="13371"/>
                  </a:cubicBezTo>
                  <a:cubicBezTo>
                    <a:pt x="7560" y="13371"/>
                    <a:pt x="7560" y="13371"/>
                    <a:pt x="7560" y="13371"/>
                  </a:cubicBezTo>
                  <a:cubicBezTo>
                    <a:pt x="7560" y="13371"/>
                    <a:pt x="8640" y="13371"/>
                    <a:pt x="8640" y="13371"/>
                  </a:cubicBezTo>
                  <a:cubicBezTo>
                    <a:pt x="8640" y="13371"/>
                    <a:pt x="7560" y="12343"/>
                    <a:pt x="7560" y="12343"/>
                  </a:cubicBezTo>
                  <a:cubicBezTo>
                    <a:pt x="7560" y="12343"/>
                    <a:pt x="7560" y="12343"/>
                    <a:pt x="7560" y="12343"/>
                  </a:cubicBezTo>
                  <a:cubicBezTo>
                    <a:pt x="7560" y="11314"/>
                    <a:pt x="7560" y="11314"/>
                    <a:pt x="7560" y="11314"/>
                  </a:cubicBezTo>
                  <a:cubicBezTo>
                    <a:pt x="7560" y="11314"/>
                    <a:pt x="7560" y="10286"/>
                    <a:pt x="7560" y="10286"/>
                  </a:cubicBezTo>
                  <a:cubicBezTo>
                    <a:pt x="7560" y="10286"/>
                    <a:pt x="8640" y="10286"/>
                    <a:pt x="8640" y="10286"/>
                  </a:cubicBezTo>
                  <a:cubicBezTo>
                    <a:pt x="8640" y="10286"/>
                    <a:pt x="8640" y="11314"/>
                    <a:pt x="8640" y="11314"/>
                  </a:cubicBezTo>
                  <a:cubicBezTo>
                    <a:pt x="8640" y="11314"/>
                    <a:pt x="9720" y="11314"/>
                    <a:pt x="9720" y="11314"/>
                  </a:cubicBezTo>
                  <a:cubicBezTo>
                    <a:pt x="9720" y="11314"/>
                    <a:pt x="9720" y="12343"/>
                    <a:pt x="9720" y="12343"/>
                  </a:cubicBezTo>
                  <a:cubicBezTo>
                    <a:pt x="9720" y="12343"/>
                    <a:pt x="9720" y="12343"/>
                    <a:pt x="10800" y="12343"/>
                  </a:cubicBezTo>
                  <a:cubicBezTo>
                    <a:pt x="10800" y="12343"/>
                    <a:pt x="10800" y="12343"/>
                    <a:pt x="10800" y="12343"/>
                  </a:cubicBezTo>
                  <a:cubicBezTo>
                    <a:pt x="10800" y="12343"/>
                    <a:pt x="10800" y="12343"/>
                    <a:pt x="10800" y="13371"/>
                  </a:cubicBezTo>
                  <a:cubicBezTo>
                    <a:pt x="10800" y="13371"/>
                    <a:pt x="10800" y="13371"/>
                    <a:pt x="10800" y="13371"/>
                  </a:cubicBezTo>
                  <a:cubicBezTo>
                    <a:pt x="10800" y="13371"/>
                    <a:pt x="10800" y="14400"/>
                    <a:pt x="10800" y="14400"/>
                  </a:cubicBezTo>
                  <a:cubicBezTo>
                    <a:pt x="10800" y="14400"/>
                    <a:pt x="10800" y="14400"/>
                    <a:pt x="10800" y="15429"/>
                  </a:cubicBezTo>
                  <a:cubicBezTo>
                    <a:pt x="10800" y="15429"/>
                    <a:pt x="10800" y="15429"/>
                    <a:pt x="10800" y="16457"/>
                  </a:cubicBezTo>
                  <a:cubicBezTo>
                    <a:pt x="10800" y="16457"/>
                    <a:pt x="10800" y="17486"/>
                    <a:pt x="10800" y="18514"/>
                  </a:cubicBezTo>
                  <a:cubicBezTo>
                    <a:pt x="10800" y="18514"/>
                    <a:pt x="10800" y="18514"/>
                    <a:pt x="10800" y="19543"/>
                  </a:cubicBezTo>
                  <a:cubicBezTo>
                    <a:pt x="11880" y="19543"/>
                    <a:pt x="11880" y="19543"/>
                    <a:pt x="11880" y="19543"/>
                  </a:cubicBezTo>
                  <a:cubicBezTo>
                    <a:pt x="11880" y="20571"/>
                    <a:pt x="11880" y="20571"/>
                    <a:pt x="12960" y="20571"/>
                  </a:cubicBezTo>
                  <a:cubicBezTo>
                    <a:pt x="12960" y="20571"/>
                    <a:pt x="12960" y="20571"/>
                    <a:pt x="14040" y="20571"/>
                  </a:cubicBezTo>
                  <a:cubicBezTo>
                    <a:pt x="14040" y="20571"/>
                    <a:pt x="14040" y="20571"/>
                    <a:pt x="14040" y="20571"/>
                  </a:cubicBezTo>
                  <a:cubicBezTo>
                    <a:pt x="14040" y="21600"/>
                    <a:pt x="14040" y="21600"/>
                    <a:pt x="14040" y="21600"/>
                  </a:cubicBezTo>
                  <a:cubicBezTo>
                    <a:pt x="14040" y="21600"/>
                    <a:pt x="14040" y="21600"/>
                    <a:pt x="15120" y="21600"/>
                  </a:cubicBezTo>
                  <a:cubicBezTo>
                    <a:pt x="15120" y="21600"/>
                    <a:pt x="15120" y="21600"/>
                    <a:pt x="15120" y="21600"/>
                  </a:cubicBezTo>
                  <a:cubicBezTo>
                    <a:pt x="15120" y="21600"/>
                    <a:pt x="15120" y="21600"/>
                    <a:pt x="15120" y="20571"/>
                  </a:cubicBezTo>
                  <a:cubicBezTo>
                    <a:pt x="15120" y="20571"/>
                    <a:pt x="15120" y="20571"/>
                    <a:pt x="15120" y="20571"/>
                  </a:cubicBezTo>
                  <a:cubicBezTo>
                    <a:pt x="15120" y="20571"/>
                    <a:pt x="15120" y="20571"/>
                    <a:pt x="15120" y="20571"/>
                  </a:cubicBezTo>
                  <a:cubicBezTo>
                    <a:pt x="16200" y="20571"/>
                    <a:pt x="16200" y="20571"/>
                    <a:pt x="16200" y="20571"/>
                  </a:cubicBezTo>
                  <a:cubicBezTo>
                    <a:pt x="16200" y="20571"/>
                    <a:pt x="16200" y="20571"/>
                    <a:pt x="16200" y="20571"/>
                  </a:cubicBezTo>
                  <a:cubicBezTo>
                    <a:pt x="16200" y="20571"/>
                    <a:pt x="16200" y="21600"/>
                    <a:pt x="16200" y="21600"/>
                  </a:cubicBezTo>
                  <a:cubicBezTo>
                    <a:pt x="16200" y="21600"/>
                    <a:pt x="16200" y="21600"/>
                    <a:pt x="16200" y="21600"/>
                  </a:cubicBezTo>
                  <a:cubicBezTo>
                    <a:pt x="16200" y="21600"/>
                    <a:pt x="16200" y="21600"/>
                    <a:pt x="16200" y="21600"/>
                  </a:cubicBezTo>
                  <a:cubicBezTo>
                    <a:pt x="17280" y="21600"/>
                    <a:pt x="17280" y="21600"/>
                    <a:pt x="17280" y="21600"/>
                  </a:cubicBezTo>
                  <a:cubicBezTo>
                    <a:pt x="17280" y="21600"/>
                    <a:pt x="17280" y="21600"/>
                    <a:pt x="17280" y="20571"/>
                  </a:cubicBezTo>
                  <a:cubicBezTo>
                    <a:pt x="17280" y="20571"/>
                    <a:pt x="17280" y="20571"/>
                    <a:pt x="17280" y="20571"/>
                  </a:cubicBezTo>
                  <a:cubicBezTo>
                    <a:pt x="17280" y="20571"/>
                    <a:pt x="18360" y="20571"/>
                    <a:pt x="18360" y="19543"/>
                  </a:cubicBezTo>
                  <a:cubicBezTo>
                    <a:pt x="18360" y="19543"/>
                    <a:pt x="18360" y="19543"/>
                    <a:pt x="18360" y="19543"/>
                  </a:cubicBezTo>
                  <a:cubicBezTo>
                    <a:pt x="18360" y="19543"/>
                    <a:pt x="17280" y="18514"/>
                    <a:pt x="17280" y="18514"/>
                  </a:cubicBezTo>
                  <a:cubicBezTo>
                    <a:pt x="17280" y="18514"/>
                    <a:pt x="17280" y="18514"/>
                    <a:pt x="17280" y="18514"/>
                  </a:cubicBezTo>
                  <a:cubicBezTo>
                    <a:pt x="17280" y="18514"/>
                    <a:pt x="17280" y="17486"/>
                    <a:pt x="17280" y="17486"/>
                  </a:cubicBezTo>
                  <a:cubicBezTo>
                    <a:pt x="17280" y="17486"/>
                    <a:pt x="17280" y="17486"/>
                    <a:pt x="16200" y="17486"/>
                  </a:cubicBezTo>
                  <a:cubicBezTo>
                    <a:pt x="16200" y="17486"/>
                    <a:pt x="16200" y="16457"/>
                    <a:pt x="16200" y="16457"/>
                  </a:cubicBezTo>
                  <a:cubicBezTo>
                    <a:pt x="16200" y="16457"/>
                    <a:pt x="17280" y="16457"/>
                    <a:pt x="17280" y="15429"/>
                  </a:cubicBezTo>
                  <a:cubicBezTo>
                    <a:pt x="17280" y="15429"/>
                    <a:pt x="16200" y="15429"/>
                    <a:pt x="17280" y="15429"/>
                  </a:cubicBezTo>
                  <a:cubicBezTo>
                    <a:pt x="17280" y="14400"/>
                    <a:pt x="17280" y="14400"/>
                    <a:pt x="17280" y="14400"/>
                  </a:cubicBezTo>
                  <a:cubicBezTo>
                    <a:pt x="17280" y="14400"/>
                    <a:pt x="17280" y="13371"/>
                    <a:pt x="17280" y="13371"/>
                  </a:cubicBezTo>
                  <a:cubicBezTo>
                    <a:pt x="17280" y="13371"/>
                    <a:pt x="17280" y="13371"/>
                    <a:pt x="18360" y="13371"/>
                  </a:cubicBezTo>
                  <a:cubicBezTo>
                    <a:pt x="18360" y="13371"/>
                    <a:pt x="18360" y="13371"/>
                    <a:pt x="18360" y="13371"/>
                  </a:cubicBezTo>
                  <a:cubicBezTo>
                    <a:pt x="18360" y="13371"/>
                    <a:pt x="18360" y="13371"/>
                    <a:pt x="18360" y="13371"/>
                  </a:cubicBezTo>
                  <a:cubicBezTo>
                    <a:pt x="18360" y="13371"/>
                    <a:pt x="18360" y="13371"/>
                    <a:pt x="18360" y="14400"/>
                  </a:cubicBezTo>
                  <a:cubicBezTo>
                    <a:pt x="18360" y="14400"/>
                    <a:pt x="18360" y="14400"/>
                    <a:pt x="18360" y="14400"/>
                  </a:cubicBezTo>
                  <a:cubicBezTo>
                    <a:pt x="18360" y="15429"/>
                    <a:pt x="18360" y="15429"/>
                    <a:pt x="18360" y="15429"/>
                  </a:cubicBezTo>
                  <a:cubicBezTo>
                    <a:pt x="18360" y="15429"/>
                    <a:pt x="19440" y="16457"/>
                    <a:pt x="19440" y="16457"/>
                  </a:cubicBezTo>
                  <a:cubicBezTo>
                    <a:pt x="19440" y="16457"/>
                    <a:pt x="19440" y="16457"/>
                    <a:pt x="19440" y="16457"/>
                  </a:cubicBezTo>
                  <a:cubicBezTo>
                    <a:pt x="19440" y="16457"/>
                    <a:pt x="19440" y="17486"/>
                    <a:pt x="19440" y="17486"/>
                  </a:cubicBezTo>
                  <a:cubicBezTo>
                    <a:pt x="19440" y="17486"/>
                    <a:pt x="19440" y="17486"/>
                    <a:pt x="19440" y="18514"/>
                  </a:cubicBezTo>
                  <a:cubicBezTo>
                    <a:pt x="19440" y="18514"/>
                    <a:pt x="19440" y="18514"/>
                    <a:pt x="19440" y="18514"/>
                  </a:cubicBezTo>
                  <a:cubicBezTo>
                    <a:pt x="19440" y="19543"/>
                    <a:pt x="19440" y="19543"/>
                    <a:pt x="19440" y="19543"/>
                  </a:cubicBezTo>
                  <a:cubicBezTo>
                    <a:pt x="20520" y="19543"/>
                    <a:pt x="20520" y="19543"/>
                    <a:pt x="20520" y="19543"/>
                  </a:cubicBezTo>
                  <a:cubicBezTo>
                    <a:pt x="20520" y="19543"/>
                    <a:pt x="20520" y="19543"/>
                    <a:pt x="20520" y="18514"/>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8" name="9Slide.vn 114"/>
            <p:cNvSpPr/>
            <p:nvPr/>
          </p:nvSpPr>
          <p:spPr>
            <a:xfrm>
              <a:off x="7443019" y="6842076"/>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21600" y="21600"/>
                    <a:pt x="21600" y="21600"/>
                  </a:cubicBezTo>
                  <a:cubicBezTo>
                    <a:pt x="21600" y="21600"/>
                    <a:pt x="21600" y="21600"/>
                    <a:pt x="0" y="21600"/>
                  </a:cubicBezTo>
                  <a:cubicBezTo>
                    <a:pt x="0" y="0"/>
                    <a:pt x="0" y="0"/>
                    <a:pt x="0" y="0"/>
                  </a:cubicBezTo>
                  <a:cubicBezTo>
                    <a:pt x="0" y="0"/>
                    <a:pt x="0" y="0"/>
                    <a:pt x="21600" y="0"/>
                  </a:cubicBezTo>
                  <a:cubicBezTo>
                    <a:pt x="21600" y="0"/>
                    <a:pt x="21600" y="0"/>
                    <a:pt x="21600" y="0"/>
                  </a:cubicBezTo>
                  <a:cubicBezTo>
                    <a:pt x="2160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09" name="9Slide.vn 115"/>
            <p:cNvSpPr/>
            <p:nvPr/>
          </p:nvSpPr>
          <p:spPr>
            <a:xfrm>
              <a:off x="7343884" y="6895948"/>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0" name="9Slide.vn 116"/>
            <p:cNvSpPr/>
            <p:nvPr/>
          </p:nvSpPr>
          <p:spPr>
            <a:xfrm>
              <a:off x="7342833" y="687870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0" y="0"/>
                    <a:pt x="0" y="0"/>
                  </a:cubicBezTo>
                  <a:cubicBezTo>
                    <a:pt x="0" y="0"/>
                    <a:pt x="0" y="0"/>
                    <a:pt x="0" y="0"/>
                  </a:cubicBezTo>
                  <a:cubicBezTo>
                    <a:pt x="0" y="0"/>
                    <a:pt x="21600" y="21600"/>
                    <a:pt x="21600" y="21600"/>
                  </a:cubicBezTo>
                  <a:cubicBezTo>
                    <a:pt x="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1" name="9Slide.vn 117"/>
            <p:cNvSpPr/>
            <p:nvPr/>
          </p:nvSpPr>
          <p:spPr>
            <a:xfrm>
              <a:off x="7321864" y="689594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0" y="21600"/>
                    <a:pt x="0" y="21600"/>
                    <a:pt x="0" y="21600"/>
                  </a:cubicBezTo>
                  <a:cubicBezTo>
                    <a:pt x="21600" y="21600"/>
                    <a:pt x="21600" y="21600"/>
                    <a:pt x="21600" y="0"/>
                  </a:cubicBezTo>
                  <a:cubicBezTo>
                    <a:pt x="21600" y="0"/>
                    <a:pt x="21600" y="0"/>
                    <a:pt x="21600" y="0"/>
                  </a:cubicBezTo>
                  <a:cubicBezTo>
                    <a:pt x="21600" y="0"/>
                    <a:pt x="0" y="0"/>
                    <a:pt x="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2" name="9Slide.vn 118"/>
            <p:cNvSpPr/>
            <p:nvPr/>
          </p:nvSpPr>
          <p:spPr>
            <a:xfrm>
              <a:off x="7501266" y="665890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0"/>
                  </a:cubicBezTo>
                  <a:cubicBezTo>
                    <a:pt x="21600" y="0"/>
                    <a:pt x="21600" y="0"/>
                    <a:pt x="21600" y="0"/>
                  </a:cubicBezTo>
                  <a:cubicBezTo>
                    <a:pt x="21600" y="0"/>
                    <a:pt x="21600" y="0"/>
                    <a:pt x="21600" y="0"/>
                  </a:cubicBezTo>
                  <a:cubicBezTo>
                    <a:pt x="0" y="0"/>
                    <a:pt x="0" y="0"/>
                    <a:pt x="0" y="0"/>
                  </a:cubicBezTo>
                  <a:cubicBezTo>
                    <a:pt x="0" y="0"/>
                    <a:pt x="0" y="0"/>
                    <a:pt x="0" y="0"/>
                  </a:cubicBezTo>
                  <a:cubicBezTo>
                    <a:pt x="0" y="0"/>
                    <a:pt x="0" y="21600"/>
                    <a:pt x="0" y="21600"/>
                  </a:cubicBezTo>
                  <a:cubicBezTo>
                    <a:pt x="0" y="21600"/>
                    <a:pt x="0" y="21600"/>
                    <a:pt x="0" y="21600"/>
                  </a:cubicBezTo>
                  <a:cubicBezTo>
                    <a:pt x="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3" name="9Slide.vn 119"/>
            <p:cNvSpPr/>
            <p:nvPr/>
          </p:nvSpPr>
          <p:spPr>
            <a:xfrm>
              <a:off x="7580484" y="665890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21600"/>
                    <a:pt x="0" y="21600"/>
                    <a:pt x="0" y="21600"/>
                  </a:cubicBezTo>
                  <a:cubicBezTo>
                    <a:pt x="0" y="21600"/>
                    <a:pt x="0" y="21600"/>
                    <a:pt x="0" y="21600"/>
                  </a:cubicBezTo>
                  <a:cubicBezTo>
                    <a:pt x="0" y="21600"/>
                    <a:pt x="0" y="21600"/>
                    <a:pt x="0" y="0"/>
                  </a:cubicBezTo>
                  <a:cubicBezTo>
                    <a:pt x="0" y="0"/>
                    <a:pt x="0" y="0"/>
                    <a:pt x="0" y="0"/>
                  </a:cubicBezTo>
                  <a:cubicBezTo>
                    <a:pt x="0" y="0"/>
                    <a:pt x="0" y="0"/>
                    <a:pt x="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4" name="9Slide.vn 120"/>
            <p:cNvSpPr/>
            <p:nvPr/>
          </p:nvSpPr>
          <p:spPr>
            <a:xfrm>
              <a:off x="7638731" y="6555244"/>
              <a:ext cx="25401" cy="344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10800"/>
                    <a:pt x="0" y="10800"/>
                  </a:cubicBezTo>
                  <a:cubicBezTo>
                    <a:pt x="0" y="10800"/>
                    <a:pt x="0" y="10800"/>
                    <a:pt x="0" y="10800"/>
                  </a:cubicBezTo>
                  <a:cubicBezTo>
                    <a:pt x="0" y="10800"/>
                    <a:pt x="0" y="10800"/>
                    <a:pt x="0" y="0"/>
                  </a:cubicBezTo>
                  <a:cubicBezTo>
                    <a:pt x="0" y="0"/>
                    <a:pt x="0" y="0"/>
                    <a:pt x="0" y="0"/>
                  </a:cubicBezTo>
                  <a:cubicBezTo>
                    <a:pt x="0" y="0"/>
                    <a:pt x="21600" y="0"/>
                    <a:pt x="21600" y="0"/>
                  </a:cubicBezTo>
                  <a:cubicBezTo>
                    <a:pt x="21600" y="0"/>
                    <a:pt x="21600" y="0"/>
                    <a:pt x="21600" y="0"/>
                  </a:cubicBezTo>
                  <a:cubicBezTo>
                    <a:pt x="21600" y="0"/>
                    <a:pt x="21600" y="10800"/>
                    <a:pt x="21600" y="10800"/>
                  </a:cubicBezTo>
                  <a:cubicBezTo>
                    <a:pt x="21600" y="10800"/>
                    <a:pt x="21600" y="10800"/>
                    <a:pt x="21600" y="10800"/>
                  </a:cubicBezTo>
                  <a:cubicBezTo>
                    <a:pt x="21600" y="10800"/>
                    <a:pt x="21600" y="108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5" name="9Slide.vn 121"/>
            <p:cNvSpPr/>
            <p:nvPr/>
          </p:nvSpPr>
          <p:spPr>
            <a:xfrm>
              <a:off x="7544256" y="6460427"/>
              <a:ext cx="79219" cy="129296"/>
            </a:xfrm>
            <a:custGeom>
              <a:avLst/>
              <a:gdLst/>
              <a:ahLst/>
              <a:cxnLst>
                <a:cxn ang="0">
                  <a:pos x="wd2" y="hd2"/>
                </a:cxn>
                <a:cxn ang="5400000">
                  <a:pos x="wd2" y="hd2"/>
                </a:cxn>
                <a:cxn ang="10800000">
                  <a:pos x="wd2" y="hd2"/>
                </a:cxn>
                <a:cxn ang="16200000">
                  <a:pos x="wd2" y="hd2"/>
                </a:cxn>
              </a:cxnLst>
              <a:rect l="0" t="0" r="r" b="b"/>
              <a:pathLst>
                <a:path w="21600" h="21600" extrusionOk="0">
                  <a:moveTo>
                    <a:pt x="21600" y="18514"/>
                  </a:moveTo>
                  <a:cubicBezTo>
                    <a:pt x="21600" y="18514"/>
                    <a:pt x="21600" y="18514"/>
                    <a:pt x="21600" y="18514"/>
                  </a:cubicBezTo>
                  <a:cubicBezTo>
                    <a:pt x="21600" y="15429"/>
                    <a:pt x="21600" y="15429"/>
                    <a:pt x="21600" y="15429"/>
                  </a:cubicBezTo>
                  <a:cubicBezTo>
                    <a:pt x="21600" y="15429"/>
                    <a:pt x="21600" y="12343"/>
                    <a:pt x="21600" y="12343"/>
                  </a:cubicBezTo>
                  <a:cubicBezTo>
                    <a:pt x="21600" y="12343"/>
                    <a:pt x="21600" y="12343"/>
                    <a:pt x="21600" y="9257"/>
                  </a:cubicBezTo>
                  <a:cubicBezTo>
                    <a:pt x="21600" y="9257"/>
                    <a:pt x="16200" y="9257"/>
                    <a:pt x="16200" y="9257"/>
                  </a:cubicBezTo>
                  <a:cubicBezTo>
                    <a:pt x="16200" y="9257"/>
                    <a:pt x="16200" y="9257"/>
                    <a:pt x="16200" y="9257"/>
                  </a:cubicBezTo>
                  <a:cubicBezTo>
                    <a:pt x="16200" y="9257"/>
                    <a:pt x="16200" y="6171"/>
                    <a:pt x="16200" y="6171"/>
                  </a:cubicBezTo>
                  <a:cubicBezTo>
                    <a:pt x="16200" y="6171"/>
                    <a:pt x="16200" y="6171"/>
                    <a:pt x="10800" y="6171"/>
                  </a:cubicBezTo>
                  <a:cubicBezTo>
                    <a:pt x="10800" y="6171"/>
                    <a:pt x="10800" y="6171"/>
                    <a:pt x="10800" y="6171"/>
                  </a:cubicBezTo>
                  <a:cubicBezTo>
                    <a:pt x="10800" y="6171"/>
                    <a:pt x="10800" y="3086"/>
                    <a:pt x="10800" y="3086"/>
                  </a:cubicBezTo>
                  <a:cubicBezTo>
                    <a:pt x="10800" y="3086"/>
                    <a:pt x="10800" y="3086"/>
                    <a:pt x="10800" y="3086"/>
                  </a:cubicBezTo>
                  <a:cubicBezTo>
                    <a:pt x="10800" y="0"/>
                    <a:pt x="10800" y="0"/>
                    <a:pt x="10800" y="0"/>
                  </a:cubicBezTo>
                  <a:cubicBezTo>
                    <a:pt x="10800" y="0"/>
                    <a:pt x="5400" y="0"/>
                    <a:pt x="5400" y="0"/>
                  </a:cubicBezTo>
                  <a:cubicBezTo>
                    <a:pt x="5400" y="0"/>
                    <a:pt x="5400" y="0"/>
                    <a:pt x="5400" y="0"/>
                  </a:cubicBezTo>
                  <a:cubicBezTo>
                    <a:pt x="5400" y="0"/>
                    <a:pt x="0" y="3086"/>
                    <a:pt x="0" y="3086"/>
                  </a:cubicBezTo>
                  <a:cubicBezTo>
                    <a:pt x="0" y="3086"/>
                    <a:pt x="0" y="3086"/>
                    <a:pt x="0" y="3086"/>
                  </a:cubicBezTo>
                  <a:cubicBezTo>
                    <a:pt x="0" y="3086"/>
                    <a:pt x="5400" y="6171"/>
                    <a:pt x="5400" y="6171"/>
                  </a:cubicBezTo>
                  <a:cubicBezTo>
                    <a:pt x="5400" y="6171"/>
                    <a:pt x="5400" y="6171"/>
                    <a:pt x="5400" y="6171"/>
                  </a:cubicBezTo>
                  <a:cubicBezTo>
                    <a:pt x="5400" y="6171"/>
                    <a:pt x="5400" y="9257"/>
                    <a:pt x="5400" y="9257"/>
                  </a:cubicBezTo>
                  <a:cubicBezTo>
                    <a:pt x="5400" y="9257"/>
                    <a:pt x="5400" y="9257"/>
                    <a:pt x="5400" y="9257"/>
                  </a:cubicBezTo>
                  <a:cubicBezTo>
                    <a:pt x="10800" y="9257"/>
                    <a:pt x="10800" y="9257"/>
                    <a:pt x="10800" y="12343"/>
                  </a:cubicBezTo>
                  <a:cubicBezTo>
                    <a:pt x="10800" y="12343"/>
                    <a:pt x="10800" y="12343"/>
                    <a:pt x="10800" y="12343"/>
                  </a:cubicBezTo>
                  <a:cubicBezTo>
                    <a:pt x="10800" y="12343"/>
                    <a:pt x="10800" y="15429"/>
                    <a:pt x="10800" y="15429"/>
                  </a:cubicBezTo>
                  <a:cubicBezTo>
                    <a:pt x="10800" y="15429"/>
                    <a:pt x="10800" y="18514"/>
                    <a:pt x="10800" y="18514"/>
                  </a:cubicBezTo>
                  <a:cubicBezTo>
                    <a:pt x="10800" y="18514"/>
                    <a:pt x="10800" y="18514"/>
                    <a:pt x="10800" y="18514"/>
                  </a:cubicBezTo>
                  <a:cubicBezTo>
                    <a:pt x="10800" y="18514"/>
                    <a:pt x="16200" y="21600"/>
                    <a:pt x="16200" y="21600"/>
                  </a:cubicBezTo>
                  <a:cubicBezTo>
                    <a:pt x="16200" y="21600"/>
                    <a:pt x="16200" y="21600"/>
                    <a:pt x="16200" y="21600"/>
                  </a:cubicBezTo>
                  <a:cubicBezTo>
                    <a:pt x="21600" y="21600"/>
                    <a:pt x="21600" y="18514"/>
                    <a:pt x="21600" y="18514"/>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6" name="9Slide.vn 122"/>
            <p:cNvSpPr/>
            <p:nvPr/>
          </p:nvSpPr>
          <p:spPr>
            <a:xfrm>
              <a:off x="7525618" y="6589722"/>
              <a:ext cx="55918" cy="3879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800"/>
                    <a:pt x="21600" y="10800"/>
                    <a:pt x="21600" y="10800"/>
                  </a:cubicBezTo>
                  <a:cubicBezTo>
                    <a:pt x="21600" y="0"/>
                    <a:pt x="14400" y="0"/>
                    <a:pt x="14400" y="0"/>
                  </a:cubicBezTo>
                  <a:cubicBezTo>
                    <a:pt x="14400" y="0"/>
                    <a:pt x="14400" y="0"/>
                    <a:pt x="7200" y="0"/>
                  </a:cubicBezTo>
                  <a:cubicBezTo>
                    <a:pt x="7200" y="0"/>
                    <a:pt x="7200" y="0"/>
                    <a:pt x="7200" y="0"/>
                  </a:cubicBezTo>
                  <a:cubicBezTo>
                    <a:pt x="7200" y="0"/>
                    <a:pt x="0" y="0"/>
                    <a:pt x="0" y="10800"/>
                  </a:cubicBezTo>
                  <a:cubicBezTo>
                    <a:pt x="0" y="10800"/>
                    <a:pt x="0" y="10800"/>
                    <a:pt x="0" y="10800"/>
                  </a:cubicBezTo>
                  <a:cubicBezTo>
                    <a:pt x="0" y="10800"/>
                    <a:pt x="0" y="21600"/>
                    <a:pt x="0" y="21600"/>
                  </a:cubicBezTo>
                  <a:cubicBezTo>
                    <a:pt x="0" y="21600"/>
                    <a:pt x="0" y="21600"/>
                    <a:pt x="0" y="21600"/>
                  </a:cubicBezTo>
                  <a:cubicBezTo>
                    <a:pt x="7200" y="21600"/>
                    <a:pt x="7200" y="21600"/>
                    <a:pt x="7200" y="21600"/>
                  </a:cubicBezTo>
                  <a:cubicBezTo>
                    <a:pt x="7200" y="21600"/>
                    <a:pt x="14400" y="21600"/>
                    <a:pt x="14400" y="21600"/>
                  </a:cubicBezTo>
                  <a:cubicBezTo>
                    <a:pt x="14400" y="21600"/>
                    <a:pt x="14400" y="21600"/>
                    <a:pt x="14400" y="21600"/>
                  </a:cubicBezTo>
                  <a:cubicBezTo>
                    <a:pt x="14400" y="10800"/>
                    <a:pt x="14400" y="10800"/>
                    <a:pt x="21600" y="10800"/>
                  </a:cubicBezTo>
                  <a:cubicBezTo>
                    <a:pt x="21600" y="10800"/>
                    <a:pt x="21600" y="10800"/>
                    <a:pt x="21600" y="10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7" name="9Slide.vn 123"/>
            <p:cNvSpPr/>
            <p:nvPr/>
          </p:nvSpPr>
          <p:spPr>
            <a:xfrm>
              <a:off x="7483678" y="6499214"/>
              <a:ext cx="60579" cy="1465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18900"/>
                  </a:cubicBezTo>
                  <a:cubicBezTo>
                    <a:pt x="0" y="18900"/>
                    <a:pt x="0" y="18900"/>
                    <a:pt x="0" y="16200"/>
                  </a:cubicBezTo>
                  <a:cubicBezTo>
                    <a:pt x="0" y="16200"/>
                    <a:pt x="0" y="16200"/>
                    <a:pt x="0" y="16200"/>
                  </a:cubicBezTo>
                  <a:cubicBezTo>
                    <a:pt x="0" y="16200"/>
                    <a:pt x="0" y="16200"/>
                    <a:pt x="0" y="13500"/>
                  </a:cubicBezTo>
                  <a:cubicBezTo>
                    <a:pt x="7200" y="13500"/>
                    <a:pt x="7200" y="13500"/>
                    <a:pt x="7200" y="13500"/>
                  </a:cubicBezTo>
                  <a:cubicBezTo>
                    <a:pt x="7200" y="10800"/>
                    <a:pt x="7200" y="10800"/>
                    <a:pt x="7200" y="10800"/>
                  </a:cubicBezTo>
                  <a:cubicBezTo>
                    <a:pt x="7200" y="8100"/>
                    <a:pt x="7200" y="8100"/>
                    <a:pt x="7200" y="8100"/>
                  </a:cubicBezTo>
                  <a:cubicBezTo>
                    <a:pt x="7200" y="5400"/>
                    <a:pt x="7200" y="5400"/>
                    <a:pt x="7200" y="5400"/>
                  </a:cubicBezTo>
                  <a:cubicBezTo>
                    <a:pt x="7200" y="2700"/>
                    <a:pt x="7200" y="2700"/>
                    <a:pt x="7200" y="2700"/>
                  </a:cubicBezTo>
                  <a:cubicBezTo>
                    <a:pt x="7200" y="2700"/>
                    <a:pt x="7200" y="0"/>
                    <a:pt x="7200" y="0"/>
                  </a:cubicBezTo>
                  <a:cubicBezTo>
                    <a:pt x="7200" y="0"/>
                    <a:pt x="7200" y="0"/>
                    <a:pt x="7200" y="0"/>
                  </a:cubicBezTo>
                  <a:cubicBezTo>
                    <a:pt x="14400" y="0"/>
                    <a:pt x="14400" y="0"/>
                    <a:pt x="14400" y="0"/>
                  </a:cubicBezTo>
                  <a:cubicBezTo>
                    <a:pt x="14400" y="0"/>
                    <a:pt x="14400" y="2700"/>
                    <a:pt x="14400" y="2700"/>
                  </a:cubicBezTo>
                  <a:cubicBezTo>
                    <a:pt x="14400" y="2700"/>
                    <a:pt x="14400" y="2700"/>
                    <a:pt x="14400" y="5400"/>
                  </a:cubicBezTo>
                  <a:cubicBezTo>
                    <a:pt x="14400" y="5400"/>
                    <a:pt x="14400" y="5400"/>
                    <a:pt x="14400" y="5400"/>
                  </a:cubicBezTo>
                  <a:cubicBezTo>
                    <a:pt x="14400" y="5400"/>
                    <a:pt x="14400" y="8100"/>
                    <a:pt x="14400" y="8100"/>
                  </a:cubicBezTo>
                  <a:cubicBezTo>
                    <a:pt x="21600" y="8100"/>
                    <a:pt x="21600" y="8100"/>
                    <a:pt x="21600" y="8100"/>
                  </a:cubicBezTo>
                  <a:cubicBezTo>
                    <a:pt x="21600" y="8100"/>
                    <a:pt x="21600" y="10800"/>
                    <a:pt x="21600" y="10800"/>
                  </a:cubicBezTo>
                  <a:cubicBezTo>
                    <a:pt x="21600" y="10800"/>
                    <a:pt x="14400" y="10800"/>
                    <a:pt x="14400" y="10800"/>
                  </a:cubicBezTo>
                  <a:cubicBezTo>
                    <a:pt x="14400" y="10800"/>
                    <a:pt x="14400" y="13500"/>
                    <a:pt x="14400" y="13500"/>
                  </a:cubicBezTo>
                  <a:cubicBezTo>
                    <a:pt x="14400" y="13500"/>
                    <a:pt x="14400" y="13500"/>
                    <a:pt x="14400" y="13500"/>
                  </a:cubicBezTo>
                  <a:cubicBezTo>
                    <a:pt x="7200" y="13500"/>
                    <a:pt x="7200" y="16200"/>
                    <a:pt x="7200" y="16200"/>
                  </a:cubicBezTo>
                  <a:cubicBezTo>
                    <a:pt x="7200" y="16200"/>
                    <a:pt x="7200" y="16200"/>
                    <a:pt x="7200" y="16200"/>
                  </a:cubicBezTo>
                  <a:cubicBezTo>
                    <a:pt x="7200" y="18900"/>
                    <a:pt x="7200" y="18900"/>
                    <a:pt x="7200" y="18900"/>
                  </a:cubicBezTo>
                  <a:cubicBezTo>
                    <a:pt x="7200" y="18900"/>
                    <a:pt x="7200" y="21600"/>
                    <a:pt x="7200" y="21600"/>
                  </a:cubicBezTo>
                  <a:cubicBezTo>
                    <a:pt x="720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8" name="9Slide.vn 124"/>
            <p:cNvSpPr/>
            <p:nvPr/>
          </p:nvSpPr>
          <p:spPr>
            <a:xfrm>
              <a:off x="7525618" y="6352681"/>
              <a:ext cx="116497" cy="136358"/>
            </a:xfrm>
            <a:custGeom>
              <a:avLst/>
              <a:gdLst/>
              <a:ahLst/>
              <a:cxnLst>
                <a:cxn ang="0">
                  <a:pos x="wd2" y="hd2"/>
                </a:cxn>
                <a:cxn ang="5400000">
                  <a:pos x="wd2" y="hd2"/>
                </a:cxn>
                <a:cxn ang="10800000">
                  <a:pos x="wd2" y="hd2"/>
                </a:cxn>
                <a:cxn ang="16200000">
                  <a:pos x="wd2" y="hd2"/>
                </a:cxn>
              </a:cxnLst>
              <a:rect l="0" t="0" r="r" b="b"/>
              <a:pathLst>
                <a:path w="21600" h="20100" extrusionOk="0">
                  <a:moveTo>
                    <a:pt x="14400" y="18900"/>
                  </a:moveTo>
                  <a:cubicBezTo>
                    <a:pt x="14400" y="18900"/>
                    <a:pt x="14400" y="18900"/>
                    <a:pt x="14400" y="18900"/>
                  </a:cubicBezTo>
                  <a:cubicBezTo>
                    <a:pt x="14400" y="18900"/>
                    <a:pt x="14400" y="16200"/>
                    <a:pt x="14400" y="16200"/>
                  </a:cubicBezTo>
                  <a:cubicBezTo>
                    <a:pt x="14400" y="16200"/>
                    <a:pt x="10800" y="16200"/>
                    <a:pt x="10800" y="16200"/>
                  </a:cubicBezTo>
                  <a:cubicBezTo>
                    <a:pt x="10800" y="16200"/>
                    <a:pt x="10800" y="13500"/>
                    <a:pt x="10800" y="13500"/>
                  </a:cubicBezTo>
                  <a:cubicBezTo>
                    <a:pt x="10800" y="13500"/>
                    <a:pt x="10800" y="10800"/>
                    <a:pt x="10800" y="10800"/>
                  </a:cubicBezTo>
                  <a:cubicBezTo>
                    <a:pt x="10800" y="10800"/>
                    <a:pt x="7200" y="10800"/>
                    <a:pt x="7200" y="10800"/>
                  </a:cubicBezTo>
                  <a:cubicBezTo>
                    <a:pt x="7200" y="10800"/>
                    <a:pt x="7200" y="8100"/>
                    <a:pt x="7200" y="8100"/>
                  </a:cubicBezTo>
                  <a:cubicBezTo>
                    <a:pt x="3600" y="8100"/>
                    <a:pt x="3600" y="8100"/>
                    <a:pt x="3600" y="8100"/>
                  </a:cubicBezTo>
                  <a:cubicBezTo>
                    <a:pt x="3600" y="8100"/>
                    <a:pt x="0" y="5400"/>
                    <a:pt x="0" y="5400"/>
                  </a:cubicBezTo>
                  <a:cubicBezTo>
                    <a:pt x="0" y="5400"/>
                    <a:pt x="0" y="5400"/>
                    <a:pt x="0" y="2700"/>
                  </a:cubicBezTo>
                  <a:cubicBezTo>
                    <a:pt x="0" y="2700"/>
                    <a:pt x="0" y="2700"/>
                    <a:pt x="0" y="0"/>
                  </a:cubicBezTo>
                  <a:cubicBezTo>
                    <a:pt x="0" y="0"/>
                    <a:pt x="0" y="0"/>
                    <a:pt x="0" y="0"/>
                  </a:cubicBezTo>
                  <a:cubicBezTo>
                    <a:pt x="0" y="0"/>
                    <a:pt x="0" y="0"/>
                    <a:pt x="0" y="0"/>
                  </a:cubicBezTo>
                  <a:cubicBezTo>
                    <a:pt x="0" y="0"/>
                    <a:pt x="0" y="0"/>
                    <a:pt x="0" y="0"/>
                  </a:cubicBezTo>
                  <a:cubicBezTo>
                    <a:pt x="0" y="0"/>
                    <a:pt x="3600" y="0"/>
                    <a:pt x="3600" y="0"/>
                  </a:cubicBezTo>
                  <a:cubicBezTo>
                    <a:pt x="3600" y="0"/>
                    <a:pt x="3600" y="0"/>
                    <a:pt x="7200" y="0"/>
                  </a:cubicBezTo>
                  <a:cubicBezTo>
                    <a:pt x="7200" y="0"/>
                    <a:pt x="7200" y="0"/>
                    <a:pt x="7200" y="0"/>
                  </a:cubicBezTo>
                  <a:cubicBezTo>
                    <a:pt x="7200" y="0"/>
                    <a:pt x="10800" y="0"/>
                    <a:pt x="10800" y="0"/>
                  </a:cubicBezTo>
                  <a:cubicBezTo>
                    <a:pt x="10800" y="0"/>
                    <a:pt x="10800" y="0"/>
                    <a:pt x="10800" y="0"/>
                  </a:cubicBezTo>
                  <a:cubicBezTo>
                    <a:pt x="10800" y="0"/>
                    <a:pt x="14400" y="0"/>
                    <a:pt x="14400" y="0"/>
                  </a:cubicBezTo>
                  <a:cubicBezTo>
                    <a:pt x="14400" y="2700"/>
                    <a:pt x="14400" y="2700"/>
                    <a:pt x="14400" y="2700"/>
                  </a:cubicBezTo>
                  <a:cubicBezTo>
                    <a:pt x="14400" y="2700"/>
                    <a:pt x="14400" y="2700"/>
                    <a:pt x="14400" y="2700"/>
                  </a:cubicBezTo>
                  <a:cubicBezTo>
                    <a:pt x="14400" y="2700"/>
                    <a:pt x="14400" y="2700"/>
                    <a:pt x="14400" y="2700"/>
                  </a:cubicBezTo>
                  <a:cubicBezTo>
                    <a:pt x="14400" y="2700"/>
                    <a:pt x="18000" y="2700"/>
                    <a:pt x="18000" y="2700"/>
                  </a:cubicBezTo>
                  <a:cubicBezTo>
                    <a:pt x="18000" y="5400"/>
                    <a:pt x="18000" y="5400"/>
                    <a:pt x="18000" y="5400"/>
                  </a:cubicBezTo>
                  <a:cubicBezTo>
                    <a:pt x="18000" y="5400"/>
                    <a:pt x="18000" y="5400"/>
                    <a:pt x="18000" y="5400"/>
                  </a:cubicBezTo>
                  <a:cubicBezTo>
                    <a:pt x="18000" y="5400"/>
                    <a:pt x="18000" y="8100"/>
                    <a:pt x="18000" y="8100"/>
                  </a:cubicBezTo>
                  <a:cubicBezTo>
                    <a:pt x="18000" y="8100"/>
                    <a:pt x="18000" y="8100"/>
                    <a:pt x="18000" y="8100"/>
                  </a:cubicBezTo>
                  <a:cubicBezTo>
                    <a:pt x="18000" y="8100"/>
                    <a:pt x="18000" y="10800"/>
                    <a:pt x="18000" y="10800"/>
                  </a:cubicBezTo>
                  <a:cubicBezTo>
                    <a:pt x="18000" y="10800"/>
                    <a:pt x="18000" y="10800"/>
                    <a:pt x="18000" y="13500"/>
                  </a:cubicBezTo>
                  <a:cubicBezTo>
                    <a:pt x="18000" y="13500"/>
                    <a:pt x="18000" y="13500"/>
                    <a:pt x="18000" y="16200"/>
                  </a:cubicBezTo>
                  <a:cubicBezTo>
                    <a:pt x="21600" y="16200"/>
                    <a:pt x="21600" y="16200"/>
                    <a:pt x="21600" y="16200"/>
                  </a:cubicBezTo>
                  <a:cubicBezTo>
                    <a:pt x="21600" y="16200"/>
                    <a:pt x="21600" y="16200"/>
                    <a:pt x="21600" y="16200"/>
                  </a:cubicBezTo>
                  <a:cubicBezTo>
                    <a:pt x="21600" y="16200"/>
                    <a:pt x="21600" y="18900"/>
                    <a:pt x="21600" y="18900"/>
                  </a:cubicBezTo>
                  <a:cubicBezTo>
                    <a:pt x="21600" y="18900"/>
                    <a:pt x="21600" y="18900"/>
                    <a:pt x="21600" y="18900"/>
                  </a:cubicBezTo>
                  <a:cubicBezTo>
                    <a:pt x="21600" y="18900"/>
                    <a:pt x="21600" y="18900"/>
                    <a:pt x="18000" y="18900"/>
                  </a:cubicBezTo>
                  <a:cubicBezTo>
                    <a:pt x="18000" y="18900"/>
                    <a:pt x="18000" y="18900"/>
                    <a:pt x="18000" y="18900"/>
                  </a:cubicBezTo>
                  <a:cubicBezTo>
                    <a:pt x="18000" y="18900"/>
                    <a:pt x="18000" y="21600"/>
                    <a:pt x="14400" y="189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19" name="9Slide.vn 125"/>
            <p:cNvSpPr/>
            <p:nvPr/>
          </p:nvSpPr>
          <p:spPr>
            <a:xfrm>
              <a:off x="7446400" y="6352681"/>
              <a:ext cx="79219" cy="732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16200" y="16200"/>
                    <a:pt x="16200" y="16200"/>
                    <a:pt x="16200" y="16200"/>
                  </a:cubicBezTo>
                  <a:cubicBezTo>
                    <a:pt x="16200" y="10800"/>
                    <a:pt x="10800" y="10800"/>
                    <a:pt x="10800" y="10800"/>
                  </a:cubicBezTo>
                  <a:cubicBezTo>
                    <a:pt x="10800" y="10800"/>
                    <a:pt x="10800" y="5400"/>
                    <a:pt x="10800" y="5400"/>
                  </a:cubicBezTo>
                  <a:cubicBezTo>
                    <a:pt x="5400" y="5400"/>
                    <a:pt x="5400" y="5400"/>
                    <a:pt x="5400" y="5400"/>
                  </a:cubicBezTo>
                  <a:cubicBezTo>
                    <a:pt x="5400" y="5400"/>
                    <a:pt x="0" y="0"/>
                    <a:pt x="0" y="0"/>
                  </a:cubicBezTo>
                  <a:cubicBezTo>
                    <a:pt x="0" y="0"/>
                    <a:pt x="0" y="0"/>
                    <a:pt x="0" y="0"/>
                  </a:cubicBezTo>
                  <a:cubicBezTo>
                    <a:pt x="0" y="0"/>
                    <a:pt x="0" y="5400"/>
                    <a:pt x="0" y="5400"/>
                  </a:cubicBezTo>
                  <a:cubicBezTo>
                    <a:pt x="0" y="5400"/>
                    <a:pt x="0" y="5400"/>
                    <a:pt x="0" y="5400"/>
                  </a:cubicBezTo>
                  <a:cubicBezTo>
                    <a:pt x="0" y="10800"/>
                    <a:pt x="0" y="10800"/>
                    <a:pt x="0" y="10800"/>
                  </a:cubicBezTo>
                  <a:cubicBezTo>
                    <a:pt x="0" y="10800"/>
                    <a:pt x="0" y="10800"/>
                    <a:pt x="0" y="10800"/>
                  </a:cubicBezTo>
                  <a:cubicBezTo>
                    <a:pt x="0" y="10800"/>
                    <a:pt x="0" y="10800"/>
                    <a:pt x="0" y="10800"/>
                  </a:cubicBezTo>
                  <a:cubicBezTo>
                    <a:pt x="0" y="16200"/>
                    <a:pt x="0" y="16200"/>
                    <a:pt x="0" y="16200"/>
                  </a:cubicBezTo>
                  <a:cubicBezTo>
                    <a:pt x="0" y="16200"/>
                    <a:pt x="0" y="16200"/>
                    <a:pt x="0" y="16200"/>
                  </a:cubicBezTo>
                  <a:cubicBezTo>
                    <a:pt x="0" y="21600"/>
                    <a:pt x="0" y="21600"/>
                    <a:pt x="0" y="16200"/>
                  </a:cubicBezTo>
                  <a:cubicBezTo>
                    <a:pt x="0" y="16200"/>
                    <a:pt x="5400" y="16200"/>
                    <a:pt x="5400" y="16200"/>
                  </a:cubicBezTo>
                  <a:cubicBezTo>
                    <a:pt x="5400" y="16200"/>
                    <a:pt x="5400" y="16200"/>
                    <a:pt x="5400" y="16200"/>
                  </a:cubicBezTo>
                  <a:cubicBezTo>
                    <a:pt x="5400" y="16200"/>
                    <a:pt x="10800" y="16200"/>
                    <a:pt x="10800" y="16200"/>
                  </a:cubicBezTo>
                  <a:cubicBezTo>
                    <a:pt x="10800" y="16200"/>
                    <a:pt x="10800" y="21600"/>
                    <a:pt x="10800" y="21600"/>
                  </a:cubicBezTo>
                  <a:cubicBezTo>
                    <a:pt x="10800" y="21600"/>
                    <a:pt x="10800" y="21600"/>
                    <a:pt x="16200" y="21600"/>
                  </a:cubicBezTo>
                  <a:cubicBezTo>
                    <a:pt x="16200" y="21600"/>
                    <a:pt x="16200" y="21600"/>
                    <a:pt x="16200" y="21600"/>
                  </a:cubicBezTo>
                  <a:cubicBezTo>
                    <a:pt x="162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0" name="9Slide.vn 126"/>
            <p:cNvSpPr/>
            <p:nvPr/>
          </p:nvSpPr>
          <p:spPr>
            <a:xfrm>
              <a:off x="7461660" y="634860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0"/>
                  </a:cubicBezTo>
                  <a:cubicBezTo>
                    <a:pt x="21600" y="0"/>
                    <a:pt x="21600" y="0"/>
                    <a:pt x="21600" y="0"/>
                  </a:cubicBezTo>
                  <a:cubicBezTo>
                    <a:pt x="21600" y="0"/>
                    <a:pt x="0" y="0"/>
                    <a:pt x="0" y="0"/>
                  </a:cubicBezTo>
                  <a:cubicBezTo>
                    <a:pt x="0" y="0"/>
                    <a:pt x="0" y="0"/>
                    <a:pt x="0" y="0"/>
                  </a:cubicBezTo>
                  <a:cubicBezTo>
                    <a:pt x="0" y="0"/>
                    <a:pt x="0" y="0"/>
                    <a:pt x="21600" y="21600"/>
                  </a:cubicBezTo>
                  <a:cubicBezTo>
                    <a:pt x="21600" y="21600"/>
                    <a:pt x="21600" y="21600"/>
                    <a:pt x="2160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1" name="9Slide.vn 127"/>
            <p:cNvSpPr/>
            <p:nvPr/>
          </p:nvSpPr>
          <p:spPr>
            <a:xfrm>
              <a:off x="7404461" y="6318202"/>
              <a:ext cx="41940" cy="344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10800"/>
                  </a:cubicBezTo>
                  <a:cubicBezTo>
                    <a:pt x="21600" y="10800"/>
                    <a:pt x="10800" y="10800"/>
                    <a:pt x="10800" y="10800"/>
                  </a:cubicBezTo>
                  <a:cubicBezTo>
                    <a:pt x="10800" y="10800"/>
                    <a:pt x="10800" y="10800"/>
                    <a:pt x="10800" y="10800"/>
                  </a:cubicBezTo>
                  <a:cubicBezTo>
                    <a:pt x="10800" y="10800"/>
                    <a:pt x="0" y="0"/>
                    <a:pt x="0" y="0"/>
                  </a:cubicBezTo>
                  <a:cubicBezTo>
                    <a:pt x="0" y="0"/>
                    <a:pt x="0" y="0"/>
                    <a:pt x="0" y="0"/>
                  </a:cubicBezTo>
                  <a:cubicBezTo>
                    <a:pt x="0" y="0"/>
                    <a:pt x="10800" y="0"/>
                    <a:pt x="10800" y="0"/>
                  </a:cubicBezTo>
                  <a:cubicBezTo>
                    <a:pt x="10800" y="0"/>
                    <a:pt x="10800" y="0"/>
                    <a:pt x="10800" y="0"/>
                  </a:cubicBezTo>
                  <a:cubicBezTo>
                    <a:pt x="10800" y="0"/>
                    <a:pt x="10800" y="0"/>
                    <a:pt x="10800" y="10800"/>
                  </a:cubicBezTo>
                  <a:cubicBezTo>
                    <a:pt x="21600" y="10800"/>
                    <a:pt x="21600" y="10800"/>
                    <a:pt x="21600" y="10800"/>
                  </a:cubicBezTo>
                  <a:cubicBezTo>
                    <a:pt x="21600" y="10800"/>
                    <a:pt x="21600" y="10800"/>
                    <a:pt x="21600" y="10800"/>
                  </a:cubicBezTo>
                  <a:cubicBezTo>
                    <a:pt x="21600" y="108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2" name="9Slide.vn 128"/>
            <p:cNvSpPr/>
            <p:nvPr/>
          </p:nvSpPr>
          <p:spPr>
            <a:xfrm>
              <a:off x="7382442" y="6365839"/>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21600" y="21600"/>
                    <a:pt x="21600" y="0"/>
                    <a:pt x="21600" y="0"/>
                  </a:cubicBezTo>
                  <a:cubicBezTo>
                    <a:pt x="21600" y="0"/>
                    <a:pt x="0" y="0"/>
                    <a:pt x="0" y="0"/>
                  </a:cubicBezTo>
                  <a:cubicBezTo>
                    <a:pt x="0" y="0"/>
                    <a:pt x="0" y="0"/>
                    <a:pt x="0" y="0"/>
                  </a:cubicBezTo>
                  <a:cubicBezTo>
                    <a:pt x="0" y="0"/>
                    <a:pt x="0" y="21600"/>
                    <a:pt x="0" y="21600"/>
                  </a:cubicBezTo>
                  <a:cubicBezTo>
                    <a:pt x="0" y="21600"/>
                    <a:pt x="0" y="21600"/>
                    <a:pt x="0" y="21600"/>
                  </a:cubicBezTo>
                  <a:cubicBezTo>
                    <a:pt x="0" y="21600"/>
                    <a:pt x="0" y="21600"/>
                    <a:pt x="0" y="21600"/>
                  </a:cubicBezTo>
                  <a:cubicBezTo>
                    <a:pt x="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3" name="9Slide.vn 129"/>
            <p:cNvSpPr/>
            <p:nvPr/>
          </p:nvSpPr>
          <p:spPr>
            <a:xfrm>
              <a:off x="7343884" y="6352681"/>
              <a:ext cx="2541" cy="56028"/>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4" name="9Slide.vn 130"/>
            <p:cNvSpPr/>
            <p:nvPr/>
          </p:nvSpPr>
          <p:spPr>
            <a:xfrm>
              <a:off x="7321864" y="6279413"/>
              <a:ext cx="25401" cy="3879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800"/>
                    <a:pt x="0" y="21600"/>
                    <a:pt x="0" y="21600"/>
                  </a:cubicBezTo>
                  <a:cubicBezTo>
                    <a:pt x="0" y="21600"/>
                    <a:pt x="0" y="10800"/>
                    <a:pt x="0" y="10800"/>
                  </a:cubicBezTo>
                  <a:cubicBezTo>
                    <a:pt x="0" y="10800"/>
                    <a:pt x="0" y="0"/>
                    <a:pt x="0" y="0"/>
                  </a:cubicBezTo>
                  <a:cubicBezTo>
                    <a:pt x="0" y="0"/>
                    <a:pt x="0" y="0"/>
                    <a:pt x="0" y="0"/>
                  </a:cubicBezTo>
                  <a:cubicBezTo>
                    <a:pt x="0" y="0"/>
                    <a:pt x="0" y="0"/>
                    <a:pt x="0" y="0"/>
                  </a:cubicBezTo>
                  <a:cubicBezTo>
                    <a:pt x="0" y="0"/>
                    <a:pt x="21600" y="0"/>
                    <a:pt x="21600" y="0"/>
                  </a:cubicBezTo>
                  <a:cubicBezTo>
                    <a:pt x="21600" y="0"/>
                    <a:pt x="21600" y="0"/>
                    <a:pt x="21600" y="0"/>
                  </a:cubicBezTo>
                  <a:cubicBezTo>
                    <a:pt x="21600" y="10800"/>
                    <a:pt x="21600" y="10800"/>
                    <a:pt x="21600" y="10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5" name="9Slide.vn 131"/>
            <p:cNvSpPr/>
            <p:nvPr/>
          </p:nvSpPr>
          <p:spPr>
            <a:xfrm>
              <a:off x="7483678" y="6206146"/>
              <a:ext cx="41940" cy="560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14400"/>
                    <a:pt x="21600" y="14400"/>
                  </a:cubicBezTo>
                  <a:cubicBezTo>
                    <a:pt x="21600" y="14400"/>
                    <a:pt x="21600" y="7200"/>
                    <a:pt x="21600" y="7200"/>
                  </a:cubicBezTo>
                  <a:cubicBezTo>
                    <a:pt x="21600" y="7200"/>
                    <a:pt x="21600" y="7200"/>
                    <a:pt x="10800" y="7200"/>
                  </a:cubicBezTo>
                  <a:cubicBezTo>
                    <a:pt x="10800" y="7200"/>
                    <a:pt x="10800" y="0"/>
                    <a:pt x="10800" y="0"/>
                  </a:cubicBezTo>
                  <a:cubicBezTo>
                    <a:pt x="10800" y="0"/>
                    <a:pt x="10800" y="7200"/>
                    <a:pt x="10800" y="7200"/>
                  </a:cubicBezTo>
                  <a:cubicBezTo>
                    <a:pt x="0" y="7200"/>
                    <a:pt x="0" y="7200"/>
                    <a:pt x="0" y="7200"/>
                  </a:cubicBezTo>
                  <a:cubicBezTo>
                    <a:pt x="0" y="7200"/>
                    <a:pt x="0" y="14400"/>
                    <a:pt x="0" y="14400"/>
                  </a:cubicBezTo>
                  <a:cubicBezTo>
                    <a:pt x="0" y="14400"/>
                    <a:pt x="0" y="14400"/>
                    <a:pt x="0" y="14400"/>
                  </a:cubicBezTo>
                  <a:cubicBezTo>
                    <a:pt x="0" y="14400"/>
                    <a:pt x="10800" y="21600"/>
                    <a:pt x="10800" y="21600"/>
                  </a:cubicBezTo>
                  <a:cubicBezTo>
                    <a:pt x="10800" y="21600"/>
                    <a:pt x="10800" y="21600"/>
                    <a:pt x="10800" y="21600"/>
                  </a:cubicBezTo>
                  <a:cubicBezTo>
                    <a:pt x="108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6" name="9Slide.vn 132"/>
            <p:cNvSpPr/>
            <p:nvPr/>
          </p:nvSpPr>
          <p:spPr>
            <a:xfrm>
              <a:off x="7401080" y="653176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600" y="0"/>
                    <a:pt x="0" y="0"/>
                    <a:pt x="0" y="0"/>
                  </a:cubicBezTo>
                  <a:cubicBezTo>
                    <a:pt x="0" y="0"/>
                    <a:pt x="0" y="0"/>
                    <a:pt x="0" y="0"/>
                  </a:cubicBezTo>
                  <a:cubicBezTo>
                    <a:pt x="0" y="0"/>
                    <a:pt x="0" y="0"/>
                    <a:pt x="0" y="21600"/>
                  </a:cubicBezTo>
                  <a:cubicBezTo>
                    <a:pt x="0" y="21600"/>
                    <a:pt x="0" y="21600"/>
                    <a:pt x="0" y="21600"/>
                  </a:cubicBezTo>
                  <a:cubicBezTo>
                    <a:pt x="0" y="21600"/>
                    <a:pt x="0" y="21600"/>
                    <a:pt x="0" y="21600"/>
                  </a:cubicBezTo>
                  <a:cubicBezTo>
                    <a:pt x="0" y="21600"/>
                    <a:pt x="0" y="21600"/>
                    <a:pt x="21600" y="21600"/>
                  </a:cubicBezTo>
                  <a:cubicBezTo>
                    <a:pt x="21600" y="21600"/>
                    <a:pt x="21600" y="2160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7" name="9Slide.vn 133"/>
            <p:cNvSpPr/>
            <p:nvPr/>
          </p:nvSpPr>
          <p:spPr>
            <a:xfrm>
              <a:off x="7325245" y="6425949"/>
              <a:ext cx="121158" cy="129296"/>
            </a:xfrm>
            <a:custGeom>
              <a:avLst/>
              <a:gdLst/>
              <a:ahLst/>
              <a:cxnLst>
                <a:cxn ang="0">
                  <a:pos x="wd2" y="hd2"/>
                </a:cxn>
                <a:cxn ang="5400000">
                  <a:pos x="wd2" y="hd2"/>
                </a:cxn>
                <a:cxn ang="10800000">
                  <a:pos x="wd2" y="hd2"/>
                </a:cxn>
                <a:cxn ang="16200000">
                  <a:pos x="wd2" y="hd2"/>
                </a:cxn>
              </a:cxnLst>
              <a:rect l="0" t="0" r="r" b="b"/>
              <a:pathLst>
                <a:path w="21600" h="21600" extrusionOk="0">
                  <a:moveTo>
                    <a:pt x="18000" y="15429"/>
                  </a:moveTo>
                  <a:cubicBezTo>
                    <a:pt x="18000" y="15429"/>
                    <a:pt x="18000" y="12343"/>
                    <a:pt x="18000" y="12343"/>
                  </a:cubicBezTo>
                  <a:cubicBezTo>
                    <a:pt x="18000" y="12343"/>
                    <a:pt x="18000" y="9257"/>
                    <a:pt x="21600" y="9257"/>
                  </a:cubicBezTo>
                  <a:cubicBezTo>
                    <a:pt x="21600" y="9257"/>
                    <a:pt x="21600" y="6171"/>
                    <a:pt x="21600" y="6171"/>
                  </a:cubicBezTo>
                  <a:cubicBezTo>
                    <a:pt x="21600" y="6171"/>
                    <a:pt x="21600" y="3086"/>
                    <a:pt x="21600" y="3086"/>
                  </a:cubicBezTo>
                  <a:cubicBezTo>
                    <a:pt x="21600" y="3086"/>
                    <a:pt x="21600" y="3086"/>
                    <a:pt x="18000" y="3086"/>
                  </a:cubicBezTo>
                  <a:cubicBezTo>
                    <a:pt x="18000" y="3086"/>
                    <a:pt x="18000" y="3086"/>
                    <a:pt x="18000" y="3086"/>
                  </a:cubicBezTo>
                  <a:cubicBezTo>
                    <a:pt x="18000" y="3086"/>
                    <a:pt x="14400" y="6171"/>
                    <a:pt x="14400" y="6171"/>
                  </a:cubicBezTo>
                  <a:cubicBezTo>
                    <a:pt x="14400" y="6171"/>
                    <a:pt x="14400" y="6171"/>
                    <a:pt x="14400" y="3086"/>
                  </a:cubicBezTo>
                  <a:cubicBezTo>
                    <a:pt x="10800" y="3086"/>
                    <a:pt x="10800" y="3086"/>
                    <a:pt x="10800" y="3086"/>
                  </a:cubicBezTo>
                  <a:cubicBezTo>
                    <a:pt x="10800" y="0"/>
                    <a:pt x="7200" y="3086"/>
                    <a:pt x="7200" y="3086"/>
                  </a:cubicBezTo>
                  <a:cubicBezTo>
                    <a:pt x="7200" y="3086"/>
                    <a:pt x="7200" y="0"/>
                    <a:pt x="7200" y="0"/>
                  </a:cubicBezTo>
                  <a:cubicBezTo>
                    <a:pt x="3600" y="0"/>
                    <a:pt x="3600" y="0"/>
                    <a:pt x="3600" y="0"/>
                  </a:cubicBezTo>
                  <a:cubicBezTo>
                    <a:pt x="3600" y="0"/>
                    <a:pt x="0" y="0"/>
                    <a:pt x="0" y="0"/>
                  </a:cubicBezTo>
                  <a:cubicBezTo>
                    <a:pt x="0" y="0"/>
                    <a:pt x="0" y="3086"/>
                    <a:pt x="3600" y="3086"/>
                  </a:cubicBezTo>
                  <a:cubicBezTo>
                    <a:pt x="3600" y="3086"/>
                    <a:pt x="3600" y="3086"/>
                    <a:pt x="3600" y="3086"/>
                  </a:cubicBezTo>
                  <a:cubicBezTo>
                    <a:pt x="3600" y="3086"/>
                    <a:pt x="3600" y="6171"/>
                    <a:pt x="3600" y="6171"/>
                  </a:cubicBezTo>
                  <a:cubicBezTo>
                    <a:pt x="7200" y="6171"/>
                    <a:pt x="7200" y="9257"/>
                    <a:pt x="7200" y="9257"/>
                  </a:cubicBezTo>
                  <a:cubicBezTo>
                    <a:pt x="7200" y="9257"/>
                    <a:pt x="7200" y="12343"/>
                    <a:pt x="7200" y="12343"/>
                  </a:cubicBezTo>
                  <a:cubicBezTo>
                    <a:pt x="7200" y="15429"/>
                    <a:pt x="7200" y="15429"/>
                    <a:pt x="7200" y="15429"/>
                  </a:cubicBezTo>
                  <a:cubicBezTo>
                    <a:pt x="7200" y="18514"/>
                    <a:pt x="3600" y="18514"/>
                    <a:pt x="3600" y="18514"/>
                  </a:cubicBezTo>
                  <a:cubicBezTo>
                    <a:pt x="3600" y="18514"/>
                    <a:pt x="3600" y="21600"/>
                    <a:pt x="7200" y="21600"/>
                  </a:cubicBezTo>
                  <a:cubicBezTo>
                    <a:pt x="7200" y="21600"/>
                    <a:pt x="7200" y="21600"/>
                    <a:pt x="7200" y="21600"/>
                  </a:cubicBezTo>
                  <a:cubicBezTo>
                    <a:pt x="7200" y="21600"/>
                    <a:pt x="7200" y="21600"/>
                    <a:pt x="7200" y="21600"/>
                  </a:cubicBezTo>
                  <a:cubicBezTo>
                    <a:pt x="7200" y="21600"/>
                    <a:pt x="7200" y="18514"/>
                    <a:pt x="7200" y="18514"/>
                  </a:cubicBezTo>
                  <a:cubicBezTo>
                    <a:pt x="10800" y="18514"/>
                    <a:pt x="10800" y="18514"/>
                    <a:pt x="10800" y="18514"/>
                  </a:cubicBezTo>
                  <a:cubicBezTo>
                    <a:pt x="10800" y="18514"/>
                    <a:pt x="10800" y="18514"/>
                    <a:pt x="10800" y="18514"/>
                  </a:cubicBezTo>
                  <a:cubicBezTo>
                    <a:pt x="10800" y="15429"/>
                    <a:pt x="14400" y="15429"/>
                    <a:pt x="14400" y="15429"/>
                  </a:cubicBezTo>
                  <a:cubicBezTo>
                    <a:pt x="14400" y="15429"/>
                    <a:pt x="18000" y="15429"/>
                    <a:pt x="18000" y="15429"/>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8" name="9Slide.vn 134"/>
            <p:cNvSpPr/>
            <p:nvPr/>
          </p:nvSpPr>
          <p:spPr>
            <a:xfrm>
              <a:off x="7284586" y="640462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0"/>
                  </a:cubicBezTo>
                  <a:cubicBezTo>
                    <a:pt x="0" y="0"/>
                    <a:pt x="0" y="21600"/>
                    <a:pt x="0" y="21600"/>
                  </a:cubicBezTo>
                  <a:cubicBezTo>
                    <a:pt x="0" y="21600"/>
                    <a:pt x="0" y="21600"/>
                    <a:pt x="0" y="21600"/>
                  </a:cubicBezTo>
                  <a:cubicBezTo>
                    <a:pt x="21600" y="21600"/>
                    <a:pt x="21600" y="21600"/>
                    <a:pt x="21600" y="21600"/>
                  </a:cubicBezTo>
                  <a:cubicBezTo>
                    <a:pt x="21600" y="2160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29" name="9Slide.vn 135"/>
            <p:cNvSpPr/>
            <p:nvPr/>
          </p:nvSpPr>
          <p:spPr>
            <a:xfrm>
              <a:off x="7208749" y="6279413"/>
              <a:ext cx="97857" cy="129296"/>
            </a:xfrm>
            <a:custGeom>
              <a:avLst/>
              <a:gdLst/>
              <a:ahLst/>
              <a:cxnLst>
                <a:cxn ang="0">
                  <a:pos x="wd2" y="hd2"/>
                </a:cxn>
                <a:cxn ang="5400000">
                  <a:pos x="wd2" y="hd2"/>
                </a:cxn>
                <a:cxn ang="10800000">
                  <a:pos x="wd2" y="hd2"/>
                </a:cxn>
                <a:cxn ang="16200000">
                  <a:pos x="wd2" y="hd2"/>
                </a:cxn>
              </a:cxnLst>
              <a:rect l="0" t="0" r="r" b="b"/>
              <a:pathLst>
                <a:path w="21600" h="21600" extrusionOk="0">
                  <a:moveTo>
                    <a:pt x="17280" y="18514"/>
                  </a:moveTo>
                  <a:cubicBezTo>
                    <a:pt x="21600" y="18514"/>
                    <a:pt x="21600" y="18514"/>
                    <a:pt x="21600" y="15429"/>
                  </a:cubicBezTo>
                  <a:cubicBezTo>
                    <a:pt x="21600" y="15429"/>
                    <a:pt x="21600" y="15429"/>
                    <a:pt x="21600" y="12343"/>
                  </a:cubicBezTo>
                  <a:cubicBezTo>
                    <a:pt x="21600" y="12343"/>
                    <a:pt x="21600" y="12343"/>
                    <a:pt x="21600" y="9257"/>
                  </a:cubicBezTo>
                  <a:cubicBezTo>
                    <a:pt x="21600" y="9257"/>
                    <a:pt x="21600" y="9257"/>
                    <a:pt x="21600" y="6171"/>
                  </a:cubicBezTo>
                  <a:cubicBezTo>
                    <a:pt x="21600" y="6171"/>
                    <a:pt x="17280" y="6171"/>
                    <a:pt x="17280" y="6171"/>
                  </a:cubicBezTo>
                  <a:cubicBezTo>
                    <a:pt x="17280" y="3086"/>
                    <a:pt x="17280" y="3086"/>
                    <a:pt x="17280" y="3086"/>
                  </a:cubicBezTo>
                  <a:cubicBezTo>
                    <a:pt x="17280" y="3086"/>
                    <a:pt x="12960" y="3086"/>
                    <a:pt x="12960" y="3086"/>
                  </a:cubicBezTo>
                  <a:cubicBezTo>
                    <a:pt x="12960" y="0"/>
                    <a:pt x="8640" y="0"/>
                    <a:pt x="8640" y="0"/>
                  </a:cubicBezTo>
                  <a:cubicBezTo>
                    <a:pt x="8640" y="0"/>
                    <a:pt x="4320" y="0"/>
                    <a:pt x="4320" y="0"/>
                  </a:cubicBezTo>
                  <a:cubicBezTo>
                    <a:pt x="4320" y="0"/>
                    <a:pt x="0" y="0"/>
                    <a:pt x="0" y="0"/>
                  </a:cubicBezTo>
                  <a:cubicBezTo>
                    <a:pt x="0" y="0"/>
                    <a:pt x="0" y="3086"/>
                    <a:pt x="0" y="3086"/>
                  </a:cubicBezTo>
                  <a:cubicBezTo>
                    <a:pt x="0" y="3086"/>
                    <a:pt x="0" y="3086"/>
                    <a:pt x="0" y="3086"/>
                  </a:cubicBezTo>
                  <a:cubicBezTo>
                    <a:pt x="0" y="6171"/>
                    <a:pt x="0" y="6171"/>
                    <a:pt x="4320" y="6171"/>
                  </a:cubicBezTo>
                  <a:cubicBezTo>
                    <a:pt x="4320" y="6171"/>
                    <a:pt x="4320" y="6171"/>
                    <a:pt x="4320" y="6171"/>
                  </a:cubicBezTo>
                  <a:cubicBezTo>
                    <a:pt x="4320" y="6171"/>
                    <a:pt x="4320" y="6171"/>
                    <a:pt x="4320" y="6171"/>
                  </a:cubicBezTo>
                  <a:cubicBezTo>
                    <a:pt x="4320" y="9257"/>
                    <a:pt x="4320" y="9257"/>
                    <a:pt x="4320" y="9257"/>
                  </a:cubicBezTo>
                  <a:cubicBezTo>
                    <a:pt x="4320" y="9257"/>
                    <a:pt x="8640" y="9257"/>
                    <a:pt x="8640" y="12343"/>
                  </a:cubicBezTo>
                  <a:cubicBezTo>
                    <a:pt x="8640" y="12343"/>
                    <a:pt x="8640" y="12343"/>
                    <a:pt x="8640" y="12343"/>
                  </a:cubicBezTo>
                  <a:cubicBezTo>
                    <a:pt x="8640" y="12343"/>
                    <a:pt x="8640" y="12343"/>
                    <a:pt x="8640" y="15429"/>
                  </a:cubicBezTo>
                  <a:cubicBezTo>
                    <a:pt x="12960" y="15429"/>
                    <a:pt x="12960" y="15429"/>
                    <a:pt x="12960" y="15429"/>
                  </a:cubicBezTo>
                  <a:cubicBezTo>
                    <a:pt x="12960" y="15429"/>
                    <a:pt x="12960" y="18514"/>
                    <a:pt x="12960" y="18514"/>
                  </a:cubicBezTo>
                  <a:cubicBezTo>
                    <a:pt x="12960" y="18514"/>
                    <a:pt x="12960" y="18514"/>
                    <a:pt x="12960" y="18514"/>
                  </a:cubicBezTo>
                  <a:cubicBezTo>
                    <a:pt x="12960" y="21600"/>
                    <a:pt x="17280" y="21600"/>
                    <a:pt x="17280" y="21600"/>
                  </a:cubicBezTo>
                  <a:cubicBezTo>
                    <a:pt x="17280" y="21600"/>
                    <a:pt x="17280" y="21600"/>
                    <a:pt x="17280" y="21600"/>
                  </a:cubicBezTo>
                  <a:cubicBezTo>
                    <a:pt x="17280" y="18514"/>
                    <a:pt x="17280" y="18514"/>
                    <a:pt x="17280" y="18514"/>
                  </a:cubicBezTo>
                  <a:cubicBezTo>
                    <a:pt x="17280" y="18514"/>
                    <a:pt x="17280" y="18514"/>
                    <a:pt x="17280" y="18514"/>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0" name="9Slide.vn 136"/>
            <p:cNvSpPr/>
            <p:nvPr/>
          </p:nvSpPr>
          <p:spPr>
            <a:xfrm>
              <a:off x="7166810" y="6387160"/>
              <a:ext cx="60578" cy="3879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800"/>
                    <a:pt x="14400" y="10800"/>
                    <a:pt x="14400" y="10800"/>
                  </a:cubicBezTo>
                  <a:cubicBezTo>
                    <a:pt x="14400" y="10800"/>
                    <a:pt x="14400" y="0"/>
                    <a:pt x="14400" y="0"/>
                  </a:cubicBezTo>
                  <a:cubicBezTo>
                    <a:pt x="14400" y="0"/>
                    <a:pt x="14400" y="0"/>
                    <a:pt x="14400" y="0"/>
                  </a:cubicBezTo>
                  <a:cubicBezTo>
                    <a:pt x="7200" y="0"/>
                    <a:pt x="7200" y="0"/>
                    <a:pt x="7200" y="0"/>
                  </a:cubicBezTo>
                  <a:cubicBezTo>
                    <a:pt x="7200" y="0"/>
                    <a:pt x="7200" y="0"/>
                    <a:pt x="7200" y="0"/>
                  </a:cubicBezTo>
                  <a:cubicBezTo>
                    <a:pt x="7200" y="0"/>
                    <a:pt x="0" y="0"/>
                    <a:pt x="0" y="0"/>
                  </a:cubicBezTo>
                  <a:cubicBezTo>
                    <a:pt x="0" y="0"/>
                    <a:pt x="0" y="10800"/>
                    <a:pt x="0" y="10800"/>
                  </a:cubicBezTo>
                  <a:cubicBezTo>
                    <a:pt x="0" y="10800"/>
                    <a:pt x="7200" y="10800"/>
                    <a:pt x="7200" y="10800"/>
                  </a:cubicBezTo>
                  <a:cubicBezTo>
                    <a:pt x="7200" y="10800"/>
                    <a:pt x="7200" y="10800"/>
                    <a:pt x="7200" y="21600"/>
                  </a:cubicBezTo>
                  <a:cubicBezTo>
                    <a:pt x="7200" y="21600"/>
                    <a:pt x="7200" y="21600"/>
                    <a:pt x="14400" y="21600"/>
                  </a:cubicBezTo>
                  <a:cubicBezTo>
                    <a:pt x="14400" y="21600"/>
                    <a:pt x="14400" y="21600"/>
                    <a:pt x="14400" y="21600"/>
                  </a:cubicBezTo>
                  <a:cubicBezTo>
                    <a:pt x="14400" y="21600"/>
                    <a:pt x="14400" y="21600"/>
                    <a:pt x="14400" y="21600"/>
                  </a:cubicBezTo>
                  <a:cubicBezTo>
                    <a:pt x="21600" y="21600"/>
                    <a:pt x="21600" y="10800"/>
                    <a:pt x="21600" y="10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1" name="9Slide.vn 137"/>
            <p:cNvSpPr/>
            <p:nvPr/>
          </p:nvSpPr>
          <p:spPr>
            <a:xfrm>
              <a:off x="7186727" y="642186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0"/>
                    <a:pt x="0" y="0"/>
                  </a:cubicBezTo>
                  <a:cubicBezTo>
                    <a:pt x="0" y="0"/>
                    <a:pt x="0" y="0"/>
                    <a:pt x="0" y="0"/>
                  </a:cubicBezTo>
                  <a:cubicBezTo>
                    <a:pt x="0" y="0"/>
                    <a:pt x="0" y="0"/>
                    <a:pt x="0" y="21600"/>
                  </a:cubicBezTo>
                  <a:cubicBezTo>
                    <a:pt x="0" y="21600"/>
                    <a:pt x="0" y="21600"/>
                    <a:pt x="0" y="21600"/>
                  </a:cubicBezTo>
                  <a:cubicBezTo>
                    <a:pt x="0" y="21600"/>
                    <a:pt x="0" y="21600"/>
                    <a:pt x="0" y="21600"/>
                  </a:cubicBezTo>
                  <a:cubicBezTo>
                    <a:pt x="0" y="21600"/>
                    <a:pt x="0" y="21600"/>
                    <a:pt x="0" y="21600"/>
                  </a:cubicBezTo>
                  <a:cubicBezTo>
                    <a:pt x="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2" name="9Slide.vn 138"/>
            <p:cNvSpPr/>
            <p:nvPr/>
          </p:nvSpPr>
          <p:spPr>
            <a:xfrm>
              <a:off x="7208749" y="6421868"/>
              <a:ext cx="2541" cy="25401"/>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3" name="9Slide.vn 139"/>
            <p:cNvSpPr/>
            <p:nvPr/>
          </p:nvSpPr>
          <p:spPr>
            <a:xfrm>
              <a:off x="7165759" y="645850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0" y="0"/>
                  </a:cubicBezTo>
                  <a:cubicBezTo>
                    <a:pt x="0" y="0"/>
                    <a:pt x="0" y="0"/>
                    <a:pt x="0" y="0"/>
                  </a:cubicBezTo>
                  <a:cubicBezTo>
                    <a:pt x="0" y="0"/>
                    <a:pt x="0" y="0"/>
                    <a:pt x="0" y="0"/>
                  </a:cubicBezTo>
                  <a:cubicBezTo>
                    <a:pt x="0" y="21600"/>
                    <a:pt x="0" y="21600"/>
                    <a:pt x="0" y="21600"/>
                  </a:cubicBezTo>
                  <a:cubicBezTo>
                    <a:pt x="21600" y="21600"/>
                    <a:pt x="21600" y="2160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4" name="9Slide.vn 140"/>
            <p:cNvSpPr/>
            <p:nvPr/>
          </p:nvSpPr>
          <p:spPr>
            <a:xfrm>
              <a:off x="7007326" y="674941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600" y="0"/>
                    <a:pt x="21600" y="0"/>
                    <a:pt x="0" y="0"/>
                  </a:cubicBezTo>
                  <a:cubicBezTo>
                    <a:pt x="0" y="0"/>
                    <a:pt x="0" y="21600"/>
                    <a:pt x="0" y="21600"/>
                  </a:cubicBezTo>
                  <a:cubicBezTo>
                    <a:pt x="21600" y="21600"/>
                    <a:pt x="21600" y="21600"/>
                    <a:pt x="21600" y="21600"/>
                  </a:cubicBezTo>
                  <a:cubicBezTo>
                    <a:pt x="21600" y="2160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5" name="9Slide.vn 141"/>
            <p:cNvSpPr/>
            <p:nvPr/>
          </p:nvSpPr>
          <p:spPr>
            <a:xfrm>
              <a:off x="7008377" y="6481976"/>
              <a:ext cx="181735" cy="271521"/>
            </a:xfrm>
            <a:custGeom>
              <a:avLst/>
              <a:gdLst/>
              <a:ahLst/>
              <a:cxnLst>
                <a:cxn ang="0">
                  <a:pos x="wd2" y="hd2"/>
                </a:cxn>
                <a:cxn ang="5400000">
                  <a:pos x="wd2" y="hd2"/>
                </a:cxn>
                <a:cxn ang="10800000">
                  <a:pos x="wd2" y="hd2"/>
                </a:cxn>
                <a:cxn ang="16200000">
                  <a:pos x="wd2" y="hd2"/>
                </a:cxn>
              </a:cxnLst>
              <a:rect l="0" t="0" r="r" b="b"/>
              <a:pathLst>
                <a:path w="21600" h="21600" extrusionOk="0">
                  <a:moveTo>
                    <a:pt x="2400" y="20160"/>
                  </a:moveTo>
                  <a:cubicBezTo>
                    <a:pt x="2400" y="20160"/>
                    <a:pt x="0" y="21600"/>
                    <a:pt x="0" y="21600"/>
                  </a:cubicBezTo>
                  <a:cubicBezTo>
                    <a:pt x="0" y="21600"/>
                    <a:pt x="0" y="21600"/>
                    <a:pt x="0" y="21600"/>
                  </a:cubicBezTo>
                  <a:cubicBezTo>
                    <a:pt x="0" y="21600"/>
                    <a:pt x="0" y="21600"/>
                    <a:pt x="0" y="21600"/>
                  </a:cubicBezTo>
                  <a:cubicBezTo>
                    <a:pt x="0" y="21600"/>
                    <a:pt x="0" y="20160"/>
                    <a:pt x="0" y="20160"/>
                  </a:cubicBezTo>
                  <a:cubicBezTo>
                    <a:pt x="0" y="20160"/>
                    <a:pt x="0" y="20160"/>
                    <a:pt x="0" y="18720"/>
                  </a:cubicBezTo>
                  <a:cubicBezTo>
                    <a:pt x="2400" y="18720"/>
                    <a:pt x="2400" y="17280"/>
                    <a:pt x="2400" y="17280"/>
                  </a:cubicBezTo>
                  <a:cubicBezTo>
                    <a:pt x="2400" y="17280"/>
                    <a:pt x="4800" y="17280"/>
                    <a:pt x="4800" y="15840"/>
                  </a:cubicBezTo>
                  <a:cubicBezTo>
                    <a:pt x="4800" y="15840"/>
                    <a:pt x="4800" y="15840"/>
                    <a:pt x="4800" y="15840"/>
                  </a:cubicBezTo>
                  <a:cubicBezTo>
                    <a:pt x="4800" y="14400"/>
                    <a:pt x="7200" y="14400"/>
                    <a:pt x="7200" y="14400"/>
                  </a:cubicBezTo>
                  <a:cubicBezTo>
                    <a:pt x="7200" y="14400"/>
                    <a:pt x="7200" y="14400"/>
                    <a:pt x="7200" y="14400"/>
                  </a:cubicBezTo>
                  <a:cubicBezTo>
                    <a:pt x="7200" y="12960"/>
                    <a:pt x="9600" y="12960"/>
                    <a:pt x="9600" y="12960"/>
                  </a:cubicBezTo>
                  <a:cubicBezTo>
                    <a:pt x="9600" y="11520"/>
                    <a:pt x="9600" y="10080"/>
                    <a:pt x="9600" y="10080"/>
                  </a:cubicBezTo>
                  <a:cubicBezTo>
                    <a:pt x="9600" y="10080"/>
                    <a:pt x="9600" y="10080"/>
                    <a:pt x="12000" y="8640"/>
                  </a:cubicBezTo>
                  <a:cubicBezTo>
                    <a:pt x="12000" y="8640"/>
                    <a:pt x="12000" y="8640"/>
                    <a:pt x="12000" y="8640"/>
                  </a:cubicBezTo>
                  <a:cubicBezTo>
                    <a:pt x="14400" y="7200"/>
                    <a:pt x="14400" y="7200"/>
                    <a:pt x="14400" y="7200"/>
                  </a:cubicBezTo>
                  <a:cubicBezTo>
                    <a:pt x="14400" y="7200"/>
                    <a:pt x="14400" y="5760"/>
                    <a:pt x="14400" y="5760"/>
                  </a:cubicBezTo>
                  <a:cubicBezTo>
                    <a:pt x="14400" y="5760"/>
                    <a:pt x="14400" y="5760"/>
                    <a:pt x="16800" y="5760"/>
                  </a:cubicBezTo>
                  <a:cubicBezTo>
                    <a:pt x="16800" y="5760"/>
                    <a:pt x="16800" y="5760"/>
                    <a:pt x="16800" y="5760"/>
                  </a:cubicBezTo>
                  <a:cubicBezTo>
                    <a:pt x="16800" y="4320"/>
                    <a:pt x="16800" y="4320"/>
                    <a:pt x="16800" y="4320"/>
                  </a:cubicBezTo>
                  <a:cubicBezTo>
                    <a:pt x="16800" y="4320"/>
                    <a:pt x="16800" y="2880"/>
                    <a:pt x="16800" y="2880"/>
                  </a:cubicBezTo>
                  <a:cubicBezTo>
                    <a:pt x="16800" y="2880"/>
                    <a:pt x="14400" y="2880"/>
                    <a:pt x="14400" y="2880"/>
                  </a:cubicBezTo>
                  <a:cubicBezTo>
                    <a:pt x="14400" y="2880"/>
                    <a:pt x="14400" y="2880"/>
                    <a:pt x="14400" y="2880"/>
                  </a:cubicBezTo>
                  <a:cubicBezTo>
                    <a:pt x="14400" y="2880"/>
                    <a:pt x="16800" y="2880"/>
                    <a:pt x="16800" y="2880"/>
                  </a:cubicBezTo>
                  <a:cubicBezTo>
                    <a:pt x="16800" y="2880"/>
                    <a:pt x="16800" y="2880"/>
                    <a:pt x="16800" y="2880"/>
                  </a:cubicBezTo>
                  <a:cubicBezTo>
                    <a:pt x="16800" y="2880"/>
                    <a:pt x="16800" y="2880"/>
                    <a:pt x="16800" y="2880"/>
                  </a:cubicBezTo>
                  <a:cubicBezTo>
                    <a:pt x="16800" y="2880"/>
                    <a:pt x="16800" y="4320"/>
                    <a:pt x="16800" y="2880"/>
                  </a:cubicBezTo>
                  <a:cubicBezTo>
                    <a:pt x="19200" y="2880"/>
                    <a:pt x="19200" y="2880"/>
                    <a:pt x="19200" y="2880"/>
                  </a:cubicBezTo>
                  <a:cubicBezTo>
                    <a:pt x="16800" y="2880"/>
                    <a:pt x="16800" y="1440"/>
                    <a:pt x="16800" y="1440"/>
                  </a:cubicBezTo>
                  <a:cubicBezTo>
                    <a:pt x="16800" y="1440"/>
                    <a:pt x="16800" y="1440"/>
                    <a:pt x="16800" y="1440"/>
                  </a:cubicBezTo>
                  <a:cubicBezTo>
                    <a:pt x="16800" y="1440"/>
                    <a:pt x="16800" y="0"/>
                    <a:pt x="16800" y="0"/>
                  </a:cubicBezTo>
                  <a:cubicBezTo>
                    <a:pt x="16800" y="0"/>
                    <a:pt x="16800" y="0"/>
                    <a:pt x="16800" y="0"/>
                  </a:cubicBezTo>
                  <a:cubicBezTo>
                    <a:pt x="16800" y="0"/>
                    <a:pt x="16800" y="0"/>
                    <a:pt x="16800" y="0"/>
                  </a:cubicBezTo>
                  <a:cubicBezTo>
                    <a:pt x="16800" y="0"/>
                    <a:pt x="16800" y="0"/>
                    <a:pt x="16800" y="1440"/>
                  </a:cubicBezTo>
                  <a:cubicBezTo>
                    <a:pt x="19200" y="1440"/>
                    <a:pt x="19200" y="1440"/>
                    <a:pt x="19200" y="1440"/>
                  </a:cubicBezTo>
                  <a:cubicBezTo>
                    <a:pt x="19200" y="1440"/>
                    <a:pt x="19200" y="1440"/>
                    <a:pt x="19200" y="2880"/>
                  </a:cubicBezTo>
                  <a:cubicBezTo>
                    <a:pt x="19200" y="2880"/>
                    <a:pt x="19200" y="2880"/>
                    <a:pt x="19200" y="2880"/>
                  </a:cubicBezTo>
                  <a:cubicBezTo>
                    <a:pt x="19200" y="2880"/>
                    <a:pt x="19200" y="4320"/>
                    <a:pt x="19200" y="4320"/>
                  </a:cubicBezTo>
                  <a:cubicBezTo>
                    <a:pt x="19200" y="4320"/>
                    <a:pt x="21600" y="5760"/>
                    <a:pt x="21600" y="5760"/>
                  </a:cubicBezTo>
                  <a:cubicBezTo>
                    <a:pt x="21600" y="5760"/>
                    <a:pt x="19200" y="7200"/>
                    <a:pt x="19200" y="7200"/>
                  </a:cubicBezTo>
                  <a:cubicBezTo>
                    <a:pt x="19200" y="7200"/>
                    <a:pt x="16800" y="7200"/>
                    <a:pt x="16800" y="7200"/>
                  </a:cubicBezTo>
                  <a:cubicBezTo>
                    <a:pt x="16800" y="7200"/>
                    <a:pt x="16800" y="8640"/>
                    <a:pt x="16800" y="8640"/>
                  </a:cubicBezTo>
                  <a:cubicBezTo>
                    <a:pt x="14400" y="8640"/>
                    <a:pt x="14400" y="8640"/>
                    <a:pt x="14400" y="8640"/>
                  </a:cubicBezTo>
                  <a:cubicBezTo>
                    <a:pt x="14400" y="10080"/>
                    <a:pt x="14400" y="10080"/>
                    <a:pt x="14400" y="10080"/>
                  </a:cubicBezTo>
                  <a:cubicBezTo>
                    <a:pt x="12000" y="10080"/>
                    <a:pt x="14400" y="10080"/>
                    <a:pt x="14400" y="11520"/>
                  </a:cubicBezTo>
                  <a:cubicBezTo>
                    <a:pt x="14400" y="11520"/>
                    <a:pt x="14400" y="11520"/>
                    <a:pt x="14400" y="11520"/>
                  </a:cubicBezTo>
                  <a:cubicBezTo>
                    <a:pt x="14400" y="12960"/>
                    <a:pt x="12000" y="12960"/>
                    <a:pt x="12000" y="12960"/>
                  </a:cubicBezTo>
                  <a:cubicBezTo>
                    <a:pt x="12000" y="12960"/>
                    <a:pt x="12000" y="14400"/>
                    <a:pt x="12000" y="14400"/>
                  </a:cubicBezTo>
                  <a:cubicBezTo>
                    <a:pt x="9600" y="14400"/>
                    <a:pt x="9600" y="15840"/>
                    <a:pt x="9600" y="15840"/>
                  </a:cubicBezTo>
                  <a:cubicBezTo>
                    <a:pt x="9600" y="15840"/>
                    <a:pt x="9600" y="15840"/>
                    <a:pt x="9600" y="15840"/>
                  </a:cubicBezTo>
                  <a:cubicBezTo>
                    <a:pt x="9600" y="15840"/>
                    <a:pt x="7200" y="15840"/>
                    <a:pt x="7200" y="17280"/>
                  </a:cubicBezTo>
                  <a:cubicBezTo>
                    <a:pt x="7200" y="17280"/>
                    <a:pt x="7200" y="17280"/>
                    <a:pt x="7200" y="17280"/>
                  </a:cubicBezTo>
                  <a:cubicBezTo>
                    <a:pt x="7200" y="18720"/>
                    <a:pt x="7200" y="18720"/>
                    <a:pt x="4800" y="18720"/>
                  </a:cubicBezTo>
                  <a:cubicBezTo>
                    <a:pt x="4800" y="18720"/>
                    <a:pt x="4800" y="18720"/>
                    <a:pt x="4800" y="18720"/>
                  </a:cubicBezTo>
                  <a:cubicBezTo>
                    <a:pt x="4800" y="18720"/>
                    <a:pt x="4800" y="20160"/>
                    <a:pt x="4800" y="20160"/>
                  </a:cubicBezTo>
                  <a:cubicBezTo>
                    <a:pt x="2400" y="20160"/>
                    <a:pt x="2400" y="20160"/>
                    <a:pt x="2400" y="20160"/>
                  </a:cubicBezTo>
                  <a:cubicBezTo>
                    <a:pt x="2400" y="20160"/>
                    <a:pt x="2400" y="20160"/>
                    <a:pt x="2400" y="2016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6" name="9Slide.vn 142"/>
            <p:cNvSpPr/>
            <p:nvPr/>
          </p:nvSpPr>
          <p:spPr>
            <a:xfrm>
              <a:off x="7186727" y="653176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0"/>
                    <a:pt x="21600" y="0"/>
                  </a:cubicBezTo>
                  <a:cubicBezTo>
                    <a:pt x="0" y="0"/>
                    <a:pt x="0" y="21600"/>
                    <a:pt x="0" y="21600"/>
                  </a:cubicBezTo>
                  <a:cubicBezTo>
                    <a:pt x="0" y="21600"/>
                    <a:pt x="0" y="21600"/>
                    <a:pt x="0" y="21600"/>
                  </a:cubicBezTo>
                  <a:cubicBezTo>
                    <a:pt x="0" y="21600"/>
                    <a:pt x="21600" y="21600"/>
                    <a:pt x="21600" y="21600"/>
                  </a:cubicBezTo>
                  <a:cubicBezTo>
                    <a:pt x="21600" y="21600"/>
                    <a:pt x="21600" y="216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7" name="9Slide.vn 143"/>
            <p:cNvSpPr/>
            <p:nvPr/>
          </p:nvSpPr>
          <p:spPr>
            <a:xfrm>
              <a:off x="7242647" y="651237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21600"/>
                    <a:pt x="21600" y="21600"/>
                  </a:cubicBezTo>
                  <a:cubicBezTo>
                    <a:pt x="0" y="0"/>
                    <a:pt x="0" y="0"/>
                    <a:pt x="0" y="0"/>
                  </a:cubicBezTo>
                  <a:cubicBezTo>
                    <a:pt x="0" y="0"/>
                    <a:pt x="0" y="0"/>
                    <a:pt x="21600" y="0"/>
                  </a:cubicBezTo>
                  <a:cubicBezTo>
                    <a:pt x="2160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8" name="9Slide.vn 144"/>
            <p:cNvSpPr/>
            <p:nvPr/>
          </p:nvSpPr>
          <p:spPr>
            <a:xfrm>
              <a:off x="7284586" y="651237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0" y="0"/>
                    <a:pt x="0" y="0"/>
                    <a:pt x="0" y="0"/>
                  </a:cubicBezTo>
                  <a:cubicBezTo>
                    <a:pt x="0" y="0"/>
                    <a:pt x="21600" y="21600"/>
                    <a:pt x="21600" y="21600"/>
                  </a:cubicBezTo>
                  <a:cubicBezTo>
                    <a:pt x="21600" y="2160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39" name="9Slide.vn 145"/>
            <p:cNvSpPr/>
            <p:nvPr/>
          </p:nvSpPr>
          <p:spPr>
            <a:xfrm>
              <a:off x="7284586" y="649513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0" y="0"/>
                    <a:pt x="0" y="0"/>
                  </a:cubicBezTo>
                  <a:cubicBezTo>
                    <a:pt x="0" y="0"/>
                    <a:pt x="21600" y="21600"/>
                    <a:pt x="21600" y="21600"/>
                  </a:cubicBezTo>
                  <a:cubicBezTo>
                    <a:pt x="21600" y="21600"/>
                    <a:pt x="21600" y="21600"/>
                    <a:pt x="21600" y="21600"/>
                  </a:cubicBezTo>
                  <a:cubicBezTo>
                    <a:pt x="21600" y="2160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0" name="9Slide.vn 146"/>
            <p:cNvSpPr/>
            <p:nvPr/>
          </p:nvSpPr>
          <p:spPr>
            <a:xfrm>
              <a:off x="7110893" y="5788095"/>
              <a:ext cx="391427" cy="564587"/>
            </a:xfrm>
            <a:custGeom>
              <a:avLst/>
              <a:gdLst/>
              <a:ahLst/>
              <a:cxnLst>
                <a:cxn ang="0">
                  <a:pos x="wd2" y="hd2"/>
                </a:cxn>
                <a:cxn ang="5400000">
                  <a:pos x="wd2" y="hd2"/>
                </a:cxn>
                <a:cxn ang="10800000">
                  <a:pos x="wd2" y="hd2"/>
                </a:cxn>
                <a:cxn ang="16200000">
                  <a:pos x="wd2" y="hd2"/>
                </a:cxn>
              </a:cxnLst>
              <a:rect l="0" t="0" r="r" b="b"/>
              <a:pathLst>
                <a:path w="21600" h="21600" extrusionOk="0">
                  <a:moveTo>
                    <a:pt x="10800" y="15329"/>
                  </a:moveTo>
                  <a:cubicBezTo>
                    <a:pt x="10800" y="15329"/>
                    <a:pt x="10800" y="15329"/>
                    <a:pt x="10800" y="16026"/>
                  </a:cubicBezTo>
                  <a:cubicBezTo>
                    <a:pt x="10800" y="16026"/>
                    <a:pt x="10800" y="16026"/>
                    <a:pt x="10800" y="16026"/>
                  </a:cubicBezTo>
                  <a:cubicBezTo>
                    <a:pt x="10800" y="16026"/>
                    <a:pt x="10800" y="16723"/>
                    <a:pt x="10800" y="16723"/>
                  </a:cubicBezTo>
                  <a:cubicBezTo>
                    <a:pt x="10800" y="16723"/>
                    <a:pt x="11880" y="16723"/>
                    <a:pt x="11880" y="16723"/>
                  </a:cubicBezTo>
                  <a:cubicBezTo>
                    <a:pt x="11880" y="16723"/>
                    <a:pt x="11880" y="16723"/>
                    <a:pt x="12960" y="16723"/>
                  </a:cubicBezTo>
                  <a:cubicBezTo>
                    <a:pt x="12960" y="16723"/>
                    <a:pt x="12960" y="16723"/>
                    <a:pt x="12960" y="16723"/>
                  </a:cubicBezTo>
                  <a:cubicBezTo>
                    <a:pt x="12960" y="16723"/>
                    <a:pt x="12960" y="16723"/>
                    <a:pt x="12960" y="16026"/>
                  </a:cubicBezTo>
                  <a:cubicBezTo>
                    <a:pt x="12960" y="16026"/>
                    <a:pt x="12960" y="16026"/>
                    <a:pt x="14040" y="16026"/>
                  </a:cubicBezTo>
                  <a:cubicBezTo>
                    <a:pt x="14040" y="16026"/>
                    <a:pt x="14040" y="16026"/>
                    <a:pt x="14040" y="16026"/>
                  </a:cubicBezTo>
                  <a:cubicBezTo>
                    <a:pt x="14040" y="16026"/>
                    <a:pt x="14040" y="16026"/>
                    <a:pt x="15120" y="16026"/>
                  </a:cubicBezTo>
                  <a:cubicBezTo>
                    <a:pt x="15120" y="16026"/>
                    <a:pt x="15120" y="16026"/>
                    <a:pt x="15120" y="16026"/>
                  </a:cubicBezTo>
                  <a:cubicBezTo>
                    <a:pt x="16200" y="16026"/>
                    <a:pt x="16200" y="16026"/>
                    <a:pt x="16200" y="16723"/>
                  </a:cubicBezTo>
                  <a:cubicBezTo>
                    <a:pt x="16200" y="16723"/>
                    <a:pt x="16200" y="16723"/>
                    <a:pt x="16200" y="16723"/>
                  </a:cubicBezTo>
                  <a:cubicBezTo>
                    <a:pt x="16200" y="16723"/>
                    <a:pt x="16200" y="16723"/>
                    <a:pt x="16200" y="16723"/>
                  </a:cubicBezTo>
                  <a:cubicBezTo>
                    <a:pt x="16200" y="16723"/>
                    <a:pt x="16200" y="17419"/>
                    <a:pt x="16200" y="17419"/>
                  </a:cubicBezTo>
                  <a:cubicBezTo>
                    <a:pt x="16200" y="17419"/>
                    <a:pt x="16200" y="17419"/>
                    <a:pt x="16200" y="17419"/>
                  </a:cubicBezTo>
                  <a:cubicBezTo>
                    <a:pt x="17280" y="17419"/>
                    <a:pt x="17280" y="17419"/>
                    <a:pt x="17280" y="17419"/>
                  </a:cubicBezTo>
                  <a:cubicBezTo>
                    <a:pt x="17280" y="17419"/>
                    <a:pt x="17280" y="17419"/>
                    <a:pt x="18360" y="16723"/>
                  </a:cubicBezTo>
                  <a:cubicBezTo>
                    <a:pt x="18360" y="16723"/>
                    <a:pt x="19440" y="16723"/>
                    <a:pt x="19440" y="17419"/>
                  </a:cubicBezTo>
                  <a:cubicBezTo>
                    <a:pt x="19440" y="17419"/>
                    <a:pt x="20520" y="17419"/>
                    <a:pt x="20520" y="17419"/>
                  </a:cubicBezTo>
                  <a:cubicBezTo>
                    <a:pt x="20520" y="17419"/>
                    <a:pt x="19440" y="18116"/>
                    <a:pt x="19440" y="18116"/>
                  </a:cubicBezTo>
                  <a:cubicBezTo>
                    <a:pt x="19440" y="18116"/>
                    <a:pt x="19440" y="18116"/>
                    <a:pt x="19440" y="18116"/>
                  </a:cubicBezTo>
                  <a:cubicBezTo>
                    <a:pt x="18360" y="18116"/>
                    <a:pt x="18360" y="18116"/>
                    <a:pt x="18360" y="18116"/>
                  </a:cubicBezTo>
                  <a:cubicBezTo>
                    <a:pt x="18360" y="18116"/>
                    <a:pt x="19440" y="18116"/>
                    <a:pt x="19440" y="18116"/>
                  </a:cubicBezTo>
                  <a:cubicBezTo>
                    <a:pt x="19440" y="18813"/>
                    <a:pt x="19440" y="18813"/>
                    <a:pt x="19440" y="18813"/>
                  </a:cubicBezTo>
                  <a:cubicBezTo>
                    <a:pt x="19440" y="18813"/>
                    <a:pt x="19440" y="18813"/>
                    <a:pt x="19440" y="18813"/>
                  </a:cubicBezTo>
                  <a:cubicBezTo>
                    <a:pt x="20520" y="18813"/>
                    <a:pt x="20520" y="19510"/>
                    <a:pt x="20520" y="19510"/>
                  </a:cubicBezTo>
                  <a:cubicBezTo>
                    <a:pt x="20520" y="19510"/>
                    <a:pt x="20520" y="19510"/>
                    <a:pt x="20520" y="20206"/>
                  </a:cubicBezTo>
                  <a:cubicBezTo>
                    <a:pt x="20520" y="20206"/>
                    <a:pt x="20520" y="20206"/>
                    <a:pt x="21600" y="20206"/>
                  </a:cubicBezTo>
                  <a:cubicBezTo>
                    <a:pt x="21600" y="20206"/>
                    <a:pt x="21600" y="20206"/>
                    <a:pt x="21600" y="20206"/>
                  </a:cubicBezTo>
                  <a:cubicBezTo>
                    <a:pt x="21600" y="20206"/>
                    <a:pt x="21600" y="20206"/>
                    <a:pt x="21600" y="20903"/>
                  </a:cubicBezTo>
                  <a:cubicBezTo>
                    <a:pt x="21600" y="20903"/>
                    <a:pt x="21600" y="20903"/>
                    <a:pt x="21600" y="21600"/>
                  </a:cubicBezTo>
                  <a:cubicBezTo>
                    <a:pt x="21600" y="21600"/>
                    <a:pt x="21600" y="21600"/>
                    <a:pt x="21600" y="21600"/>
                  </a:cubicBezTo>
                  <a:cubicBezTo>
                    <a:pt x="21600" y="21600"/>
                    <a:pt x="21600" y="21600"/>
                    <a:pt x="21600" y="21600"/>
                  </a:cubicBezTo>
                  <a:cubicBezTo>
                    <a:pt x="20520" y="21600"/>
                    <a:pt x="20520" y="21600"/>
                    <a:pt x="20520" y="21600"/>
                  </a:cubicBezTo>
                  <a:cubicBezTo>
                    <a:pt x="20520" y="21600"/>
                    <a:pt x="20520" y="20903"/>
                    <a:pt x="20520" y="20903"/>
                  </a:cubicBezTo>
                  <a:cubicBezTo>
                    <a:pt x="20520" y="20903"/>
                    <a:pt x="20520" y="20903"/>
                    <a:pt x="20520" y="20903"/>
                  </a:cubicBezTo>
                  <a:cubicBezTo>
                    <a:pt x="20520" y="20903"/>
                    <a:pt x="20520" y="20903"/>
                    <a:pt x="20520" y="20903"/>
                  </a:cubicBezTo>
                  <a:cubicBezTo>
                    <a:pt x="20520" y="20903"/>
                    <a:pt x="19440" y="20206"/>
                    <a:pt x="19440" y="20206"/>
                  </a:cubicBezTo>
                  <a:cubicBezTo>
                    <a:pt x="19440" y="20206"/>
                    <a:pt x="19440" y="20206"/>
                    <a:pt x="19440" y="20206"/>
                  </a:cubicBezTo>
                  <a:cubicBezTo>
                    <a:pt x="18360" y="20206"/>
                    <a:pt x="18360" y="20206"/>
                    <a:pt x="18360" y="20206"/>
                  </a:cubicBezTo>
                  <a:cubicBezTo>
                    <a:pt x="18360" y="19510"/>
                    <a:pt x="18360" y="19510"/>
                    <a:pt x="18360" y="19510"/>
                  </a:cubicBezTo>
                  <a:cubicBezTo>
                    <a:pt x="18360" y="19510"/>
                    <a:pt x="17280" y="19510"/>
                    <a:pt x="17280" y="19510"/>
                  </a:cubicBezTo>
                  <a:cubicBezTo>
                    <a:pt x="17280" y="19510"/>
                    <a:pt x="17280" y="18813"/>
                    <a:pt x="17280" y="18813"/>
                  </a:cubicBezTo>
                  <a:cubicBezTo>
                    <a:pt x="17280" y="18813"/>
                    <a:pt x="16200" y="18813"/>
                    <a:pt x="16200" y="18813"/>
                  </a:cubicBezTo>
                  <a:cubicBezTo>
                    <a:pt x="16200" y="18813"/>
                    <a:pt x="16200" y="18813"/>
                    <a:pt x="16200" y="18813"/>
                  </a:cubicBezTo>
                  <a:cubicBezTo>
                    <a:pt x="16200" y="18116"/>
                    <a:pt x="16200" y="18116"/>
                    <a:pt x="16200" y="18116"/>
                  </a:cubicBezTo>
                  <a:cubicBezTo>
                    <a:pt x="16200" y="18116"/>
                    <a:pt x="15120" y="18116"/>
                    <a:pt x="15120" y="18116"/>
                  </a:cubicBezTo>
                  <a:cubicBezTo>
                    <a:pt x="15120" y="18116"/>
                    <a:pt x="15120" y="17419"/>
                    <a:pt x="15120" y="17419"/>
                  </a:cubicBezTo>
                  <a:cubicBezTo>
                    <a:pt x="15120" y="17419"/>
                    <a:pt x="15120" y="17419"/>
                    <a:pt x="15120" y="17419"/>
                  </a:cubicBezTo>
                  <a:cubicBezTo>
                    <a:pt x="14040" y="17419"/>
                    <a:pt x="14040" y="17419"/>
                    <a:pt x="14040" y="17419"/>
                  </a:cubicBezTo>
                  <a:cubicBezTo>
                    <a:pt x="14040" y="17419"/>
                    <a:pt x="14040" y="18116"/>
                    <a:pt x="14040" y="18116"/>
                  </a:cubicBezTo>
                  <a:cubicBezTo>
                    <a:pt x="14040" y="18116"/>
                    <a:pt x="15120" y="18116"/>
                    <a:pt x="15120" y="18116"/>
                  </a:cubicBezTo>
                  <a:cubicBezTo>
                    <a:pt x="15120" y="18813"/>
                    <a:pt x="15120" y="18813"/>
                    <a:pt x="15120" y="18813"/>
                  </a:cubicBezTo>
                  <a:cubicBezTo>
                    <a:pt x="15120" y="18813"/>
                    <a:pt x="15120" y="18813"/>
                    <a:pt x="15120" y="19510"/>
                  </a:cubicBezTo>
                  <a:cubicBezTo>
                    <a:pt x="15120" y="19510"/>
                    <a:pt x="15120" y="19510"/>
                    <a:pt x="15120" y="19510"/>
                  </a:cubicBezTo>
                  <a:cubicBezTo>
                    <a:pt x="15120" y="19510"/>
                    <a:pt x="15120" y="20206"/>
                    <a:pt x="15120" y="20206"/>
                  </a:cubicBezTo>
                  <a:cubicBezTo>
                    <a:pt x="15120" y="20206"/>
                    <a:pt x="15120" y="20206"/>
                    <a:pt x="15120" y="20206"/>
                  </a:cubicBezTo>
                  <a:cubicBezTo>
                    <a:pt x="15120" y="20206"/>
                    <a:pt x="15120" y="20206"/>
                    <a:pt x="15120" y="19510"/>
                  </a:cubicBezTo>
                  <a:cubicBezTo>
                    <a:pt x="15120" y="19510"/>
                    <a:pt x="15120" y="19510"/>
                    <a:pt x="15120" y="19510"/>
                  </a:cubicBezTo>
                  <a:cubicBezTo>
                    <a:pt x="14040" y="19510"/>
                    <a:pt x="14040" y="18813"/>
                    <a:pt x="14040" y="18813"/>
                  </a:cubicBezTo>
                  <a:cubicBezTo>
                    <a:pt x="14040" y="18813"/>
                    <a:pt x="14040" y="18813"/>
                    <a:pt x="14040" y="18813"/>
                  </a:cubicBezTo>
                  <a:cubicBezTo>
                    <a:pt x="12960" y="18116"/>
                    <a:pt x="12960" y="18116"/>
                    <a:pt x="12960" y="18116"/>
                  </a:cubicBezTo>
                  <a:cubicBezTo>
                    <a:pt x="12960" y="18116"/>
                    <a:pt x="12960" y="18116"/>
                    <a:pt x="12960" y="17419"/>
                  </a:cubicBezTo>
                  <a:cubicBezTo>
                    <a:pt x="11880" y="17419"/>
                    <a:pt x="11880" y="18116"/>
                    <a:pt x="11880" y="18116"/>
                  </a:cubicBezTo>
                  <a:cubicBezTo>
                    <a:pt x="11880" y="17419"/>
                    <a:pt x="10800" y="17419"/>
                    <a:pt x="10800" y="17419"/>
                  </a:cubicBezTo>
                  <a:cubicBezTo>
                    <a:pt x="10800" y="17419"/>
                    <a:pt x="10800" y="17419"/>
                    <a:pt x="10800" y="17419"/>
                  </a:cubicBezTo>
                  <a:cubicBezTo>
                    <a:pt x="10800" y="17419"/>
                    <a:pt x="10800" y="18116"/>
                    <a:pt x="10800" y="18116"/>
                  </a:cubicBezTo>
                  <a:cubicBezTo>
                    <a:pt x="9720" y="18116"/>
                    <a:pt x="9720" y="18116"/>
                    <a:pt x="9720" y="18116"/>
                  </a:cubicBezTo>
                  <a:cubicBezTo>
                    <a:pt x="8640" y="18116"/>
                    <a:pt x="8640" y="18116"/>
                    <a:pt x="8640" y="18116"/>
                  </a:cubicBezTo>
                  <a:cubicBezTo>
                    <a:pt x="7560" y="18116"/>
                    <a:pt x="7560" y="18116"/>
                    <a:pt x="7560" y="18116"/>
                  </a:cubicBezTo>
                  <a:cubicBezTo>
                    <a:pt x="7560" y="18116"/>
                    <a:pt x="7560" y="18116"/>
                    <a:pt x="7560" y="18116"/>
                  </a:cubicBezTo>
                  <a:cubicBezTo>
                    <a:pt x="7560" y="17419"/>
                    <a:pt x="7560" y="17419"/>
                    <a:pt x="7560" y="17419"/>
                  </a:cubicBezTo>
                  <a:cubicBezTo>
                    <a:pt x="7560" y="17419"/>
                    <a:pt x="7560" y="17419"/>
                    <a:pt x="6480" y="17419"/>
                  </a:cubicBezTo>
                  <a:cubicBezTo>
                    <a:pt x="6480" y="17419"/>
                    <a:pt x="6480" y="17419"/>
                    <a:pt x="6480" y="17419"/>
                  </a:cubicBezTo>
                  <a:cubicBezTo>
                    <a:pt x="6480" y="17419"/>
                    <a:pt x="6480" y="17419"/>
                    <a:pt x="6480" y="17419"/>
                  </a:cubicBezTo>
                  <a:cubicBezTo>
                    <a:pt x="6480" y="17419"/>
                    <a:pt x="5400" y="17419"/>
                    <a:pt x="5400" y="17419"/>
                  </a:cubicBezTo>
                  <a:cubicBezTo>
                    <a:pt x="5400" y="17419"/>
                    <a:pt x="5400" y="17419"/>
                    <a:pt x="5400" y="16723"/>
                  </a:cubicBezTo>
                  <a:cubicBezTo>
                    <a:pt x="5400" y="16723"/>
                    <a:pt x="5400" y="16723"/>
                    <a:pt x="5400" y="16723"/>
                  </a:cubicBezTo>
                  <a:cubicBezTo>
                    <a:pt x="5400" y="16723"/>
                    <a:pt x="5400" y="16723"/>
                    <a:pt x="5400" y="16026"/>
                  </a:cubicBezTo>
                  <a:cubicBezTo>
                    <a:pt x="5400" y="16026"/>
                    <a:pt x="5400" y="16026"/>
                    <a:pt x="5400" y="16026"/>
                  </a:cubicBezTo>
                  <a:cubicBezTo>
                    <a:pt x="5400" y="15329"/>
                    <a:pt x="5400" y="15329"/>
                    <a:pt x="5400" y="15329"/>
                  </a:cubicBezTo>
                  <a:cubicBezTo>
                    <a:pt x="5400" y="15329"/>
                    <a:pt x="5400" y="14632"/>
                    <a:pt x="5400" y="14632"/>
                  </a:cubicBezTo>
                  <a:cubicBezTo>
                    <a:pt x="5400" y="14632"/>
                    <a:pt x="4320" y="13935"/>
                    <a:pt x="4320" y="13935"/>
                  </a:cubicBezTo>
                  <a:cubicBezTo>
                    <a:pt x="4320" y="13935"/>
                    <a:pt x="4320" y="13935"/>
                    <a:pt x="4320" y="13935"/>
                  </a:cubicBezTo>
                  <a:cubicBezTo>
                    <a:pt x="3240" y="13935"/>
                    <a:pt x="3240" y="13935"/>
                    <a:pt x="3240" y="13935"/>
                  </a:cubicBezTo>
                  <a:cubicBezTo>
                    <a:pt x="3240" y="13935"/>
                    <a:pt x="3240" y="13239"/>
                    <a:pt x="3240" y="13239"/>
                  </a:cubicBezTo>
                  <a:cubicBezTo>
                    <a:pt x="3240" y="13239"/>
                    <a:pt x="3240" y="13239"/>
                    <a:pt x="3240" y="12542"/>
                  </a:cubicBezTo>
                  <a:cubicBezTo>
                    <a:pt x="3240" y="12542"/>
                    <a:pt x="2160" y="12542"/>
                    <a:pt x="2160" y="12542"/>
                  </a:cubicBezTo>
                  <a:cubicBezTo>
                    <a:pt x="2160" y="12542"/>
                    <a:pt x="2160" y="11845"/>
                    <a:pt x="2160" y="11845"/>
                  </a:cubicBezTo>
                  <a:cubicBezTo>
                    <a:pt x="2160" y="11845"/>
                    <a:pt x="2160" y="11148"/>
                    <a:pt x="2160" y="11148"/>
                  </a:cubicBezTo>
                  <a:cubicBezTo>
                    <a:pt x="2160" y="11148"/>
                    <a:pt x="2160" y="11148"/>
                    <a:pt x="1080" y="10452"/>
                  </a:cubicBezTo>
                  <a:cubicBezTo>
                    <a:pt x="1080" y="10452"/>
                    <a:pt x="1080" y="10452"/>
                    <a:pt x="1080" y="10452"/>
                  </a:cubicBezTo>
                  <a:cubicBezTo>
                    <a:pt x="1080" y="10452"/>
                    <a:pt x="1080" y="10452"/>
                    <a:pt x="0" y="10452"/>
                  </a:cubicBezTo>
                  <a:cubicBezTo>
                    <a:pt x="0" y="10452"/>
                    <a:pt x="0" y="9755"/>
                    <a:pt x="0" y="9755"/>
                  </a:cubicBezTo>
                  <a:cubicBezTo>
                    <a:pt x="0" y="9755"/>
                    <a:pt x="0" y="9058"/>
                    <a:pt x="0" y="9058"/>
                  </a:cubicBezTo>
                  <a:cubicBezTo>
                    <a:pt x="0" y="9058"/>
                    <a:pt x="0" y="8361"/>
                    <a:pt x="0" y="8361"/>
                  </a:cubicBezTo>
                  <a:cubicBezTo>
                    <a:pt x="1080" y="8361"/>
                    <a:pt x="1080" y="8361"/>
                    <a:pt x="1080" y="8361"/>
                  </a:cubicBezTo>
                  <a:cubicBezTo>
                    <a:pt x="1080" y="8361"/>
                    <a:pt x="1080" y="9058"/>
                    <a:pt x="1080" y="9058"/>
                  </a:cubicBezTo>
                  <a:cubicBezTo>
                    <a:pt x="1080" y="9058"/>
                    <a:pt x="1080" y="9058"/>
                    <a:pt x="1080" y="9058"/>
                  </a:cubicBezTo>
                  <a:cubicBezTo>
                    <a:pt x="2160" y="9058"/>
                    <a:pt x="2160" y="9058"/>
                    <a:pt x="2160" y="9058"/>
                  </a:cubicBezTo>
                  <a:cubicBezTo>
                    <a:pt x="2160" y="9058"/>
                    <a:pt x="3240" y="9058"/>
                    <a:pt x="3240" y="9058"/>
                  </a:cubicBezTo>
                  <a:cubicBezTo>
                    <a:pt x="3240" y="9058"/>
                    <a:pt x="3240" y="9058"/>
                    <a:pt x="3240" y="9058"/>
                  </a:cubicBezTo>
                  <a:cubicBezTo>
                    <a:pt x="3240" y="8361"/>
                    <a:pt x="2160" y="8361"/>
                    <a:pt x="2160" y="8361"/>
                  </a:cubicBezTo>
                  <a:cubicBezTo>
                    <a:pt x="2160" y="8361"/>
                    <a:pt x="2160" y="7665"/>
                    <a:pt x="2160" y="7665"/>
                  </a:cubicBezTo>
                  <a:cubicBezTo>
                    <a:pt x="2160" y="6968"/>
                    <a:pt x="2160" y="6968"/>
                    <a:pt x="2160" y="6968"/>
                  </a:cubicBezTo>
                  <a:cubicBezTo>
                    <a:pt x="2160" y="6271"/>
                    <a:pt x="2160" y="6271"/>
                    <a:pt x="2160" y="6271"/>
                  </a:cubicBezTo>
                  <a:cubicBezTo>
                    <a:pt x="2160" y="5574"/>
                    <a:pt x="3240" y="5574"/>
                    <a:pt x="3240" y="4877"/>
                  </a:cubicBezTo>
                  <a:cubicBezTo>
                    <a:pt x="2160" y="4877"/>
                    <a:pt x="2160" y="4877"/>
                    <a:pt x="2160" y="4181"/>
                  </a:cubicBezTo>
                  <a:cubicBezTo>
                    <a:pt x="2160" y="4181"/>
                    <a:pt x="2160" y="4181"/>
                    <a:pt x="2160" y="4181"/>
                  </a:cubicBezTo>
                  <a:cubicBezTo>
                    <a:pt x="2160" y="3484"/>
                    <a:pt x="2160" y="3484"/>
                    <a:pt x="2160" y="2787"/>
                  </a:cubicBezTo>
                  <a:cubicBezTo>
                    <a:pt x="2160" y="2787"/>
                    <a:pt x="2160" y="2787"/>
                    <a:pt x="2160" y="2787"/>
                  </a:cubicBezTo>
                  <a:cubicBezTo>
                    <a:pt x="2160" y="2090"/>
                    <a:pt x="2160" y="2090"/>
                    <a:pt x="2160" y="2090"/>
                  </a:cubicBezTo>
                  <a:cubicBezTo>
                    <a:pt x="2160" y="1394"/>
                    <a:pt x="2160" y="1394"/>
                    <a:pt x="2160" y="697"/>
                  </a:cubicBezTo>
                  <a:cubicBezTo>
                    <a:pt x="2160" y="697"/>
                    <a:pt x="2160" y="697"/>
                    <a:pt x="2160" y="697"/>
                  </a:cubicBezTo>
                  <a:cubicBezTo>
                    <a:pt x="2160" y="697"/>
                    <a:pt x="3240" y="0"/>
                    <a:pt x="3240" y="0"/>
                  </a:cubicBezTo>
                  <a:cubicBezTo>
                    <a:pt x="3240" y="0"/>
                    <a:pt x="4320" y="0"/>
                    <a:pt x="4320" y="0"/>
                  </a:cubicBezTo>
                  <a:cubicBezTo>
                    <a:pt x="4320" y="697"/>
                    <a:pt x="4320" y="697"/>
                    <a:pt x="4320" y="697"/>
                  </a:cubicBezTo>
                  <a:cubicBezTo>
                    <a:pt x="4320" y="697"/>
                    <a:pt x="4320" y="697"/>
                    <a:pt x="4320" y="697"/>
                  </a:cubicBezTo>
                  <a:cubicBezTo>
                    <a:pt x="5400" y="697"/>
                    <a:pt x="5400" y="697"/>
                    <a:pt x="5400" y="697"/>
                  </a:cubicBezTo>
                  <a:cubicBezTo>
                    <a:pt x="5400" y="697"/>
                    <a:pt x="5400" y="697"/>
                    <a:pt x="6480" y="697"/>
                  </a:cubicBezTo>
                  <a:cubicBezTo>
                    <a:pt x="6480" y="697"/>
                    <a:pt x="6480" y="697"/>
                    <a:pt x="6480" y="697"/>
                  </a:cubicBezTo>
                  <a:cubicBezTo>
                    <a:pt x="6480" y="697"/>
                    <a:pt x="7560" y="697"/>
                    <a:pt x="7560" y="1394"/>
                  </a:cubicBezTo>
                  <a:cubicBezTo>
                    <a:pt x="7560" y="1394"/>
                    <a:pt x="7560" y="1394"/>
                    <a:pt x="7560" y="1394"/>
                  </a:cubicBezTo>
                  <a:cubicBezTo>
                    <a:pt x="7560" y="1394"/>
                    <a:pt x="8640" y="1394"/>
                    <a:pt x="8640" y="1394"/>
                  </a:cubicBezTo>
                  <a:cubicBezTo>
                    <a:pt x="8640" y="1394"/>
                    <a:pt x="8640" y="1394"/>
                    <a:pt x="9720" y="1394"/>
                  </a:cubicBezTo>
                  <a:cubicBezTo>
                    <a:pt x="9720" y="1394"/>
                    <a:pt x="9720" y="1394"/>
                    <a:pt x="9720" y="1394"/>
                  </a:cubicBezTo>
                  <a:cubicBezTo>
                    <a:pt x="9720" y="1394"/>
                    <a:pt x="9720" y="2090"/>
                    <a:pt x="9720" y="2090"/>
                  </a:cubicBezTo>
                  <a:cubicBezTo>
                    <a:pt x="9720" y="2090"/>
                    <a:pt x="9720" y="2090"/>
                    <a:pt x="9720" y="2090"/>
                  </a:cubicBezTo>
                  <a:cubicBezTo>
                    <a:pt x="9720" y="2787"/>
                    <a:pt x="9720" y="2787"/>
                    <a:pt x="9720" y="2787"/>
                  </a:cubicBezTo>
                  <a:cubicBezTo>
                    <a:pt x="9720" y="2787"/>
                    <a:pt x="9720" y="3484"/>
                    <a:pt x="9720" y="3484"/>
                  </a:cubicBezTo>
                  <a:cubicBezTo>
                    <a:pt x="9720" y="3484"/>
                    <a:pt x="9720" y="3484"/>
                    <a:pt x="9720" y="4181"/>
                  </a:cubicBezTo>
                  <a:cubicBezTo>
                    <a:pt x="9720" y="4181"/>
                    <a:pt x="10800" y="4181"/>
                    <a:pt x="10800" y="4181"/>
                  </a:cubicBezTo>
                  <a:cubicBezTo>
                    <a:pt x="10800" y="4181"/>
                    <a:pt x="10800" y="4181"/>
                    <a:pt x="10800" y="4877"/>
                  </a:cubicBezTo>
                  <a:cubicBezTo>
                    <a:pt x="10800" y="4877"/>
                    <a:pt x="10800" y="4877"/>
                    <a:pt x="10800" y="4877"/>
                  </a:cubicBezTo>
                  <a:cubicBezTo>
                    <a:pt x="10800" y="4877"/>
                    <a:pt x="10800" y="4877"/>
                    <a:pt x="10800" y="5574"/>
                  </a:cubicBezTo>
                  <a:cubicBezTo>
                    <a:pt x="11880" y="5574"/>
                    <a:pt x="11880" y="5574"/>
                    <a:pt x="11880" y="6271"/>
                  </a:cubicBezTo>
                  <a:cubicBezTo>
                    <a:pt x="11880" y="6271"/>
                    <a:pt x="11880" y="6271"/>
                    <a:pt x="11880" y="6271"/>
                  </a:cubicBezTo>
                  <a:cubicBezTo>
                    <a:pt x="11880" y="6968"/>
                    <a:pt x="10800" y="6968"/>
                    <a:pt x="10800" y="6968"/>
                  </a:cubicBezTo>
                  <a:cubicBezTo>
                    <a:pt x="10800" y="6968"/>
                    <a:pt x="10800" y="6968"/>
                    <a:pt x="10800" y="7665"/>
                  </a:cubicBezTo>
                  <a:cubicBezTo>
                    <a:pt x="10800" y="7665"/>
                    <a:pt x="10800" y="7665"/>
                    <a:pt x="10800" y="7665"/>
                  </a:cubicBezTo>
                  <a:cubicBezTo>
                    <a:pt x="10800" y="8361"/>
                    <a:pt x="11880" y="8361"/>
                    <a:pt x="11880" y="8361"/>
                  </a:cubicBezTo>
                  <a:cubicBezTo>
                    <a:pt x="11880" y="8361"/>
                    <a:pt x="11880" y="8361"/>
                    <a:pt x="11880" y="9058"/>
                  </a:cubicBezTo>
                  <a:cubicBezTo>
                    <a:pt x="11880" y="9058"/>
                    <a:pt x="10800" y="9058"/>
                    <a:pt x="10800" y="9058"/>
                  </a:cubicBezTo>
                  <a:cubicBezTo>
                    <a:pt x="10800" y="9058"/>
                    <a:pt x="10800" y="9058"/>
                    <a:pt x="10800" y="9058"/>
                  </a:cubicBezTo>
                  <a:cubicBezTo>
                    <a:pt x="9720" y="9058"/>
                    <a:pt x="9720" y="9058"/>
                    <a:pt x="9720" y="9058"/>
                  </a:cubicBezTo>
                  <a:cubicBezTo>
                    <a:pt x="9720" y="9058"/>
                    <a:pt x="9720" y="9058"/>
                    <a:pt x="9720" y="9058"/>
                  </a:cubicBezTo>
                  <a:cubicBezTo>
                    <a:pt x="9720" y="9058"/>
                    <a:pt x="8640" y="9755"/>
                    <a:pt x="8640" y="9755"/>
                  </a:cubicBezTo>
                  <a:cubicBezTo>
                    <a:pt x="8640" y="9755"/>
                    <a:pt x="8640" y="9755"/>
                    <a:pt x="8640" y="9755"/>
                  </a:cubicBezTo>
                  <a:cubicBezTo>
                    <a:pt x="8640" y="9755"/>
                    <a:pt x="8640" y="9755"/>
                    <a:pt x="8640" y="10452"/>
                  </a:cubicBezTo>
                  <a:cubicBezTo>
                    <a:pt x="8640" y="10452"/>
                    <a:pt x="8640" y="10452"/>
                    <a:pt x="8640" y="10452"/>
                  </a:cubicBezTo>
                  <a:cubicBezTo>
                    <a:pt x="8640" y="10452"/>
                    <a:pt x="8640" y="11148"/>
                    <a:pt x="8640" y="11148"/>
                  </a:cubicBezTo>
                  <a:cubicBezTo>
                    <a:pt x="8640" y="11148"/>
                    <a:pt x="8640" y="11148"/>
                    <a:pt x="8640" y="11845"/>
                  </a:cubicBezTo>
                  <a:cubicBezTo>
                    <a:pt x="8640" y="11845"/>
                    <a:pt x="8640" y="11845"/>
                    <a:pt x="8640" y="11845"/>
                  </a:cubicBezTo>
                  <a:cubicBezTo>
                    <a:pt x="8640" y="11845"/>
                    <a:pt x="8640" y="11845"/>
                    <a:pt x="8640" y="11845"/>
                  </a:cubicBezTo>
                  <a:cubicBezTo>
                    <a:pt x="8640" y="12542"/>
                    <a:pt x="8640" y="12542"/>
                    <a:pt x="8640" y="12542"/>
                  </a:cubicBezTo>
                  <a:cubicBezTo>
                    <a:pt x="8640" y="12542"/>
                    <a:pt x="8640" y="12542"/>
                    <a:pt x="8640" y="12542"/>
                  </a:cubicBezTo>
                  <a:cubicBezTo>
                    <a:pt x="8640" y="12542"/>
                    <a:pt x="9720" y="12542"/>
                    <a:pt x="9720" y="12542"/>
                  </a:cubicBezTo>
                  <a:cubicBezTo>
                    <a:pt x="9720" y="12542"/>
                    <a:pt x="9720" y="13239"/>
                    <a:pt x="9720" y="13239"/>
                  </a:cubicBezTo>
                  <a:cubicBezTo>
                    <a:pt x="9720" y="13239"/>
                    <a:pt x="9720" y="13239"/>
                    <a:pt x="9720" y="13239"/>
                  </a:cubicBezTo>
                  <a:cubicBezTo>
                    <a:pt x="9720" y="13239"/>
                    <a:pt x="9720" y="13935"/>
                    <a:pt x="9720" y="13935"/>
                  </a:cubicBezTo>
                  <a:cubicBezTo>
                    <a:pt x="9720" y="13935"/>
                    <a:pt x="9720" y="13935"/>
                    <a:pt x="9720" y="13935"/>
                  </a:cubicBezTo>
                  <a:cubicBezTo>
                    <a:pt x="9720" y="13935"/>
                    <a:pt x="9720" y="14632"/>
                    <a:pt x="9720" y="14632"/>
                  </a:cubicBezTo>
                  <a:cubicBezTo>
                    <a:pt x="9720" y="14632"/>
                    <a:pt x="9720" y="14632"/>
                    <a:pt x="10800" y="14632"/>
                  </a:cubicBezTo>
                  <a:cubicBezTo>
                    <a:pt x="10800" y="15329"/>
                    <a:pt x="10800" y="15329"/>
                    <a:pt x="10800" y="15329"/>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1" name="9Slide.vn 147"/>
            <p:cNvSpPr/>
            <p:nvPr/>
          </p:nvSpPr>
          <p:spPr>
            <a:xfrm>
              <a:off x="7246028" y="5749306"/>
              <a:ext cx="2541" cy="38790"/>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2" name="9Slide.vn 148"/>
            <p:cNvSpPr/>
            <p:nvPr/>
          </p:nvSpPr>
          <p:spPr>
            <a:xfrm>
              <a:off x="7205368" y="5764619"/>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21600"/>
                    <a:pt x="0" y="21600"/>
                  </a:cubicBezTo>
                  <a:cubicBezTo>
                    <a:pt x="0" y="21600"/>
                    <a:pt x="0" y="21600"/>
                    <a:pt x="0" y="21600"/>
                  </a:cubicBezTo>
                  <a:cubicBezTo>
                    <a:pt x="0" y="0"/>
                    <a:pt x="0" y="0"/>
                    <a:pt x="0" y="0"/>
                  </a:cubicBezTo>
                  <a:cubicBezTo>
                    <a:pt x="0" y="0"/>
                    <a:pt x="0" y="0"/>
                    <a:pt x="0" y="0"/>
                  </a:cubicBezTo>
                  <a:cubicBezTo>
                    <a:pt x="0" y="0"/>
                    <a:pt x="21600" y="0"/>
                    <a:pt x="21600" y="0"/>
                  </a:cubicBezTo>
                  <a:cubicBezTo>
                    <a:pt x="21600" y="0"/>
                    <a:pt x="21600" y="0"/>
                    <a:pt x="21600" y="0"/>
                  </a:cubicBezTo>
                  <a:cubicBezTo>
                    <a:pt x="21600" y="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3" name="9Slide.vn 149"/>
            <p:cNvSpPr/>
            <p:nvPr/>
          </p:nvSpPr>
          <p:spPr>
            <a:xfrm>
              <a:off x="7186727" y="5732066"/>
              <a:ext cx="25401" cy="344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0" y="10800"/>
                    <a:pt x="0" y="10800"/>
                  </a:cubicBezTo>
                  <a:cubicBezTo>
                    <a:pt x="0" y="10800"/>
                    <a:pt x="0" y="10800"/>
                    <a:pt x="0" y="10800"/>
                  </a:cubicBezTo>
                  <a:cubicBezTo>
                    <a:pt x="0" y="10800"/>
                    <a:pt x="0" y="0"/>
                    <a:pt x="0" y="0"/>
                  </a:cubicBezTo>
                  <a:cubicBezTo>
                    <a:pt x="0" y="0"/>
                    <a:pt x="0" y="0"/>
                    <a:pt x="0" y="0"/>
                  </a:cubicBezTo>
                  <a:cubicBezTo>
                    <a:pt x="0" y="0"/>
                    <a:pt x="0" y="0"/>
                    <a:pt x="0" y="0"/>
                  </a:cubicBezTo>
                  <a:cubicBezTo>
                    <a:pt x="0" y="10800"/>
                    <a:pt x="0" y="10800"/>
                    <a:pt x="21600" y="10800"/>
                  </a:cubicBezTo>
                  <a:cubicBezTo>
                    <a:pt x="21600" y="10800"/>
                    <a:pt x="21600" y="10800"/>
                    <a:pt x="21600" y="10800"/>
                  </a:cubicBezTo>
                  <a:cubicBezTo>
                    <a:pt x="21600" y="10800"/>
                    <a:pt x="21600" y="10800"/>
                    <a:pt x="21600" y="21600"/>
                  </a:cubicBezTo>
                  <a:cubicBezTo>
                    <a:pt x="21600" y="2160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4" name="9Slide.vn 150"/>
            <p:cNvSpPr/>
            <p:nvPr/>
          </p:nvSpPr>
          <p:spPr>
            <a:xfrm>
              <a:off x="5527830" y="680544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600" y="0"/>
                    <a:pt x="21600" y="0"/>
                    <a:pt x="21600" y="0"/>
                  </a:cubicBezTo>
                  <a:cubicBezTo>
                    <a:pt x="21600" y="0"/>
                    <a:pt x="0" y="0"/>
                    <a:pt x="0" y="0"/>
                  </a:cubicBezTo>
                  <a:cubicBezTo>
                    <a:pt x="0" y="0"/>
                    <a:pt x="0" y="0"/>
                    <a:pt x="0" y="0"/>
                  </a:cubicBezTo>
                  <a:cubicBezTo>
                    <a:pt x="0" y="0"/>
                    <a:pt x="0" y="0"/>
                    <a:pt x="0" y="21600"/>
                  </a:cubicBezTo>
                  <a:cubicBezTo>
                    <a:pt x="0" y="21600"/>
                    <a:pt x="0" y="21600"/>
                    <a:pt x="0" y="21600"/>
                  </a:cubicBezTo>
                  <a:cubicBezTo>
                    <a:pt x="0" y="21600"/>
                    <a:pt x="0" y="21600"/>
                    <a:pt x="0" y="21600"/>
                  </a:cubicBezTo>
                  <a:cubicBezTo>
                    <a:pt x="0" y="21600"/>
                    <a:pt x="21600" y="21600"/>
                    <a:pt x="21600" y="21600"/>
                  </a:cubicBezTo>
                  <a:cubicBezTo>
                    <a:pt x="21600" y="21600"/>
                    <a:pt x="21600" y="21600"/>
                    <a:pt x="21600" y="21600"/>
                  </a:cubicBezTo>
                  <a:cubicBezTo>
                    <a:pt x="21600" y="21600"/>
                    <a:pt x="21600" y="2160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5" name="9Slide.vn 151"/>
            <p:cNvSpPr/>
            <p:nvPr/>
          </p:nvSpPr>
          <p:spPr>
            <a:xfrm>
              <a:off x="5644326" y="665890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0" y="21600"/>
                    <a:pt x="0" y="21600"/>
                    <a:pt x="0" y="21600"/>
                  </a:cubicBezTo>
                  <a:cubicBezTo>
                    <a:pt x="0" y="21600"/>
                    <a:pt x="0" y="21600"/>
                    <a:pt x="0" y="21600"/>
                  </a:cubicBezTo>
                  <a:cubicBezTo>
                    <a:pt x="0" y="0"/>
                    <a:pt x="0" y="0"/>
                    <a:pt x="0" y="0"/>
                  </a:cubicBezTo>
                  <a:cubicBezTo>
                    <a:pt x="0" y="0"/>
                    <a:pt x="0" y="0"/>
                    <a:pt x="0" y="0"/>
                  </a:cubicBezTo>
                  <a:cubicBezTo>
                    <a:pt x="0" y="0"/>
                    <a:pt x="0" y="0"/>
                    <a:pt x="0" y="0"/>
                  </a:cubicBezTo>
                  <a:cubicBezTo>
                    <a:pt x="21600" y="0"/>
                    <a:pt x="21600" y="0"/>
                    <a:pt x="21600" y="0"/>
                  </a:cubicBezTo>
                  <a:cubicBezTo>
                    <a:pt x="21600" y="0"/>
                    <a:pt x="21600" y="21600"/>
                    <a:pt x="21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6" name="9Slide.vn 152"/>
            <p:cNvSpPr/>
            <p:nvPr/>
          </p:nvSpPr>
          <p:spPr>
            <a:xfrm>
              <a:off x="5604717" y="6646457"/>
              <a:ext cx="25401" cy="25401"/>
            </a:xfrm>
            <a:custGeom>
              <a:avLst/>
              <a:gdLst/>
              <a:ahLst/>
              <a:cxnLst>
                <a:cxn ang="0">
                  <a:pos x="wd2" y="hd2"/>
                </a:cxn>
                <a:cxn ang="5400000">
                  <a:pos x="wd2" y="hd2"/>
                </a:cxn>
                <a:cxn ang="10800000">
                  <a:pos x="wd2" y="hd2"/>
                </a:cxn>
                <a:cxn ang="16200000">
                  <a:pos x="wd2" y="hd2"/>
                </a:cxn>
              </a:cxnLst>
              <a:rect l="0" t="0" r="r" b="b"/>
              <a:pathLst>
                <a:path w="21600" h="9600" extrusionOk="0">
                  <a:moveTo>
                    <a:pt x="21600" y="9600"/>
                  </a:moveTo>
                  <a:cubicBezTo>
                    <a:pt x="21600" y="9600"/>
                    <a:pt x="21600" y="9600"/>
                    <a:pt x="21600" y="9600"/>
                  </a:cubicBezTo>
                  <a:cubicBezTo>
                    <a:pt x="21600" y="9600"/>
                    <a:pt x="0" y="9600"/>
                    <a:pt x="0" y="9600"/>
                  </a:cubicBezTo>
                  <a:cubicBezTo>
                    <a:pt x="0" y="9600"/>
                    <a:pt x="21600" y="9600"/>
                    <a:pt x="21600" y="9600"/>
                  </a:cubicBezTo>
                  <a:cubicBezTo>
                    <a:pt x="21600" y="-12000"/>
                    <a:pt x="21600" y="9600"/>
                    <a:pt x="21600" y="9600"/>
                  </a:cubicBezTo>
                  <a:cubicBezTo>
                    <a:pt x="21600" y="9600"/>
                    <a:pt x="21600" y="9600"/>
                    <a:pt x="21600" y="9600"/>
                  </a:cubicBezTo>
                  <a:cubicBezTo>
                    <a:pt x="21600" y="9600"/>
                    <a:pt x="21600" y="9600"/>
                    <a:pt x="21600" y="9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7" name="9Slide.vn 153"/>
            <p:cNvSpPr/>
            <p:nvPr/>
          </p:nvSpPr>
          <p:spPr>
            <a:xfrm>
              <a:off x="5349479" y="5676039"/>
              <a:ext cx="671017" cy="1353286"/>
            </a:xfrm>
            <a:custGeom>
              <a:avLst/>
              <a:gdLst/>
              <a:ahLst/>
              <a:cxnLst>
                <a:cxn ang="0">
                  <a:pos x="wd2" y="hd2"/>
                </a:cxn>
                <a:cxn ang="5400000">
                  <a:pos x="wd2" y="hd2"/>
                </a:cxn>
                <a:cxn ang="10800000">
                  <a:pos x="wd2" y="hd2"/>
                </a:cxn>
                <a:cxn ang="16200000">
                  <a:pos x="wd2" y="hd2"/>
                </a:cxn>
              </a:cxnLst>
              <a:rect l="0" t="0" r="r" b="b"/>
              <a:pathLst>
                <a:path w="21600" h="21600" extrusionOk="0">
                  <a:moveTo>
                    <a:pt x="6353" y="0"/>
                  </a:moveTo>
                  <a:cubicBezTo>
                    <a:pt x="6988" y="0"/>
                    <a:pt x="6988" y="0"/>
                    <a:pt x="6988" y="0"/>
                  </a:cubicBezTo>
                  <a:cubicBezTo>
                    <a:pt x="6988" y="0"/>
                    <a:pt x="7624" y="0"/>
                    <a:pt x="7624" y="0"/>
                  </a:cubicBezTo>
                  <a:cubicBezTo>
                    <a:pt x="7624" y="292"/>
                    <a:pt x="7624" y="292"/>
                    <a:pt x="7624" y="292"/>
                  </a:cubicBezTo>
                  <a:cubicBezTo>
                    <a:pt x="7624" y="292"/>
                    <a:pt x="6988" y="584"/>
                    <a:pt x="6988" y="584"/>
                  </a:cubicBezTo>
                  <a:cubicBezTo>
                    <a:pt x="6988" y="584"/>
                    <a:pt x="6988" y="876"/>
                    <a:pt x="6988" y="876"/>
                  </a:cubicBezTo>
                  <a:cubicBezTo>
                    <a:pt x="6988" y="876"/>
                    <a:pt x="6988" y="1168"/>
                    <a:pt x="7624" y="1168"/>
                  </a:cubicBezTo>
                  <a:cubicBezTo>
                    <a:pt x="7624" y="1168"/>
                    <a:pt x="7624" y="1168"/>
                    <a:pt x="8259" y="1168"/>
                  </a:cubicBezTo>
                  <a:cubicBezTo>
                    <a:pt x="8259" y="1168"/>
                    <a:pt x="8259" y="1168"/>
                    <a:pt x="8894" y="1168"/>
                  </a:cubicBezTo>
                  <a:cubicBezTo>
                    <a:pt x="8894" y="1168"/>
                    <a:pt x="9529" y="1168"/>
                    <a:pt x="9529" y="1168"/>
                  </a:cubicBezTo>
                  <a:cubicBezTo>
                    <a:pt x="9529" y="1168"/>
                    <a:pt x="10165" y="1459"/>
                    <a:pt x="10165" y="1459"/>
                  </a:cubicBezTo>
                  <a:cubicBezTo>
                    <a:pt x="10165" y="1459"/>
                    <a:pt x="10165" y="1751"/>
                    <a:pt x="10165" y="1751"/>
                  </a:cubicBezTo>
                  <a:cubicBezTo>
                    <a:pt x="10165" y="1751"/>
                    <a:pt x="10165" y="2043"/>
                    <a:pt x="10165" y="2335"/>
                  </a:cubicBezTo>
                  <a:cubicBezTo>
                    <a:pt x="10165" y="2335"/>
                    <a:pt x="10165" y="2335"/>
                    <a:pt x="10165" y="2335"/>
                  </a:cubicBezTo>
                  <a:cubicBezTo>
                    <a:pt x="10165" y="2627"/>
                    <a:pt x="10165" y="2627"/>
                    <a:pt x="10165" y="2627"/>
                  </a:cubicBezTo>
                  <a:cubicBezTo>
                    <a:pt x="10165" y="2919"/>
                    <a:pt x="10165" y="2919"/>
                    <a:pt x="10165" y="2919"/>
                  </a:cubicBezTo>
                  <a:cubicBezTo>
                    <a:pt x="10165" y="3211"/>
                    <a:pt x="10165" y="3211"/>
                    <a:pt x="9529" y="3503"/>
                  </a:cubicBezTo>
                  <a:cubicBezTo>
                    <a:pt x="9529" y="3503"/>
                    <a:pt x="9529" y="3503"/>
                    <a:pt x="9529" y="3503"/>
                  </a:cubicBezTo>
                  <a:cubicBezTo>
                    <a:pt x="9529" y="3795"/>
                    <a:pt x="9529" y="3795"/>
                    <a:pt x="9529" y="3795"/>
                  </a:cubicBezTo>
                  <a:cubicBezTo>
                    <a:pt x="9529" y="4086"/>
                    <a:pt x="10165" y="4086"/>
                    <a:pt x="10165" y="4086"/>
                  </a:cubicBezTo>
                  <a:cubicBezTo>
                    <a:pt x="10165" y="4086"/>
                    <a:pt x="10800" y="4086"/>
                    <a:pt x="10800" y="4086"/>
                  </a:cubicBezTo>
                  <a:cubicBezTo>
                    <a:pt x="10800" y="3795"/>
                    <a:pt x="10800" y="3795"/>
                    <a:pt x="10800" y="3795"/>
                  </a:cubicBezTo>
                  <a:cubicBezTo>
                    <a:pt x="10800" y="3795"/>
                    <a:pt x="10800" y="3503"/>
                    <a:pt x="10800" y="3503"/>
                  </a:cubicBezTo>
                  <a:cubicBezTo>
                    <a:pt x="11435" y="3503"/>
                    <a:pt x="11435" y="3503"/>
                    <a:pt x="11435" y="3503"/>
                  </a:cubicBezTo>
                  <a:cubicBezTo>
                    <a:pt x="12071" y="3503"/>
                    <a:pt x="12071" y="3211"/>
                    <a:pt x="12071" y="3211"/>
                  </a:cubicBezTo>
                  <a:cubicBezTo>
                    <a:pt x="12071" y="3211"/>
                    <a:pt x="12071" y="3211"/>
                    <a:pt x="12071" y="3211"/>
                  </a:cubicBezTo>
                  <a:cubicBezTo>
                    <a:pt x="12706" y="2919"/>
                    <a:pt x="12706" y="3211"/>
                    <a:pt x="12706" y="3211"/>
                  </a:cubicBezTo>
                  <a:cubicBezTo>
                    <a:pt x="13341" y="3211"/>
                    <a:pt x="13341" y="3503"/>
                    <a:pt x="13341" y="3503"/>
                  </a:cubicBezTo>
                  <a:cubicBezTo>
                    <a:pt x="13341" y="3503"/>
                    <a:pt x="13341" y="3503"/>
                    <a:pt x="13341" y="3503"/>
                  </a:cubicBezTo>
                  <a:cubicBezTo>
                    <a:pt x="13341" y="3795"/>
                    <a:pt x="13341" y="3795"/>
                    <a:pt x="13341" y="3795"/>
                  </a:cubicBezTo>
                  <a:cubicBezTo>
                    <a:pt x="13976" y="3795"/>
                    <a:pt x="13976" y="3795"/>
                    <a:pt x="13976" y="3795"/>
                  </a:cubicBezTo>
                  <a:cubicBezTo>
                    <a:pt x="13976" y="3795"/>
                    <a:pt x="14612" y="3795"/>
                    <a:pt x="14612" y="3795"/>
                  </a:cubicBezTo>
                  <a:cubicBezTo>
                    <a:pt x="14612" y="3503"/>
                    <a:pt x="14612" y="3503"/>
                    <a:pt x="14612" y="3503"/>
                  </a:cubicBezTo>
                  <a:cubicBezTo>
                    <a:pt x="14612" y="3211"/>
                    <a:pt x="15247" y="3211"/>
                    <a:pt x="15247" y="3211"/>
                  </a:cubicBezTo>
                  <a:cubicBezTo>
                    <a:pt x="15247" y="2919"/>
                    <a:pt x="15247" y="2919"/>
                    <a:pt x="15247" y="2919"/>
                  </a:cubicBezTo>
                  <a:cubicBezTo>
                    <a:pt x="15882" y="2919"/>
                    <a:pt x="15882" y="2627"/>
                    <a:pt x="15882" y="2627"/>
                  </a:cubicBezTo>
                  <a:cubicBezTo>
                    <a:pt x="15882" y="2627"/>
                    <a:pt x="16518" y="2627"/>
                    <a:pt x="16518" y="2627"/>
                  </a:cubicBezTo>
                  <a:cubicBezTo>
                    <a:pt x="16518" y="2919"/>
                    <a:pt x="17153" y="2919"/>
                    <a:pt x="17153" y="2919"/>
                  </a:cubicBezTo>
                  <a:cubicBezTo>
                    <a:pt x="17153" y="2919"/>
                    <a:pt x="17153" y="2919"/>
                    <a:pt x="17788" y="2919"/>
                  </a:cubicBezTo>
                  <a:cubicBezTo>
                    <a:pt x="17788" y="3211"/>
                    <a:pt x="17788" y="3211"/>
                    <a:pt x="17788" y="3211"/>
                  </a:cubicBezTo>
                  <a:cubicBezTo>
                    <a:pt x="18424" y="3503"/>
                    <a:pt x="18424" y="3503"/>
                    <a:pt x="18424" y="3795"/>
                  </a:cubicBezTo>
                  <a:cubicBezTo>
                    <a:pt x="18424" y="3795"/>
                    <a:pt x="18424" y="3795"/>
                    <a:pt x="19059" y="3795"/>
                  </a:cubicBezTo>
                  <a:cubicBezTo>
                    <a:pt x="19059" y="3795"/>
                    <a:pt x="19059" y="4086"/>
                    <a:pt x="19059" y="4086"/>
                  </a:cubicBezTo>
                  <a:cubicBezTo>
                    <a:pt x="19059" y="4086"/>
                    <a:pt x="19059" y="4378"/>
                    <a:pt x="19059" y="4670"/>
                  </a:cubicBezTo>
                  <a:cubicBezTo>
                    <a:pt x="19059" y="4670"/>
                    <a:pt x="19694" y="4670"/>
                    <a:pt x="19694" y="4962"/>
                  </a:cubicBezTo>
                  <a:cubicBezTo>
                    <a:pt x="19694" y="4962"/>
                    <a:pt x="19694" y="5254"/>
                    <a:pt x="19694" y="5254"/>
                  </a:cubicBezTo>
                  <a:cubicBezTo>
                    <a:pt x="19694" y="5546"/>
                    <a:pt x="19694" y="5546"/>
                    <a:pt x="19694" y="5546"/>
                  </a:cubicBezTo>
                  <a:cubicBezTo>
                    <a:pt x="19694" y="5838"/>
                    <a:pt x="19694" y="5838"/>
                    <a:pt x="20329" y="5838"/>
                  </a:cubicBezTo>
                  <a:cubicBezTo>
                    <a:pt x="20329" y="6130"/>
                    <a:pt x="20329" y="6130"/>
                    <a:pt x="20965" y="6130"/>
                  </a:cubicBezTo>
                  <a:cubicBezTo>
                    <a:pt x="20965" y="6130"/>
                    <a:pt x="20965" y="6130"/>
                    <a:pt x="20965" y="6130"/>
                  </a:cubicBezTo>
                  <a:cubicBezTo>
                    <a:pt x="20965" y="6130"/>
                    <a:pt x="20965" y="6422"/>
                    <a:pt x="20965" y="6422"/>
                  </a:cubicBezTo>
                  <a:cubicBezTo>
                    <a:pt x="20965" y="6714"/>
                    <a:pt x="20965" y="6714"/>
                    <a:pt x="20965" y="7005"/>
                  </a:cubicBezTo>
                  <a:cubicBezTo>
                    <a:pt x="21600" y="7005"/>
                    <a:pt x="21600" y="7297"/>
                    <a:pt x="21600" y="7297"/>
                  </a:cubicBezTo>
                  <a:cubicBezTo>
                    <a:pt x="21600" y="7297"/>
                    <a:pt x="21600" y="7589"/>
                    <a:pt x="21600" y="7589"/>
                  </a:cubicBezTo>
                  <a:cubicBezTo>
                    <a:pt x="21600" y="7589"/>
                    <a:pt x="21600" y="7881"/>
                    <a:pt x="21600" y="7881"/>
                  </a:cubicBezTo>
                  <a:cubicBezTo>
                    <a:pt x="21600" y="7881"/>
                    <a:pt x="21600" y="8173"/>
                    <a:pt x="21600" y="8173"/>
                  </a:cubicBezTo>
                  <a:cubicBezTo>
                    <a:pt x="21600" y="8173"/>
                    <a:pt x="21600" y="8465"/>
                    <a:pt x="21600" y="8465"/>
                  </a:cubicBezTo>
                  <a:cubicBezTo>
                    <a:pt x="21600" y="8465"/>
                    <a:pt x="21600" y="8757"/>
                    <a:pt x="21600" y="8757"/>
                  </a:cubicBezTo>
                  <a:cubicBezTo>
                    <a:pt x="21600" y="8757"/>
                    <a:pt x="20965" y="8757"/>
                    <a:pt x="20965" y="8757"/>
                  </a:cubicBezTo>
                  <a:cubicBezTo>
                    <a:pt x="20965" y="8757"/>
                    <a:pt x="20965" y="8757"/>
                    <a:pt x="20965" y="8757"/>
                  </a:cubicBezTo>
                  <a:cubicBezTo>
                    <a:pt x="20965" y="8757"/>
                    <a:pt x="20329" y="8757"/>
                    <a:pt x="20329" y="8757"/>
                  </a:cubicBezTo>
                  <a:cubicBezTo>
                    <a:pt x="20329" y="8757"/>
                    <a:pt x="20329" y="8757"/>
                    <a:pt x="20329" y="8757"/>
                  </a:cubicBezTo>
                  <a:cubicBezTo>
                    <a:pt x="20329" y="8757"/>
                    <a:pt x="20329" y="8757"/>
                    <a:pt x="19694" y="8757"/>
                  </a:cubicBezTo>
                  <a:cubicBezTo>
                    <a:pt x="19694" y="8757"/>
                    <a:pt x="19059" y="8757"/>
                    <a:pt x="19059" y="8757"/>
                  </a:cubicBezTo>
                  <a:cubicBezTo>
                    <a:pt x="19059" y="8757"/>
                    <a:pt x="18424" y="8757"/>
                    <a:pt x="18424" y="8757"/>
                  </a:cubicBezTo>
                  <a:cubicBezTo>
                    <a:pt x="18424" y="8757"/>
                    <a:pt x="17788" y="8757"/>
                    <a:pt x="17788" y="8757"/>
                  </a:cubicBezTo>
                  <a:cubicBezTo>
                    <a:pt x="17153" y="8757"/>
                    <a:pt x="16518" y="8757"/>
                    <a:pt x="16518" y="8757"/>
                  </a:cubicBezTo>
                  <a:cubicBezTo>
                    <a:pt x="16518" y="8757"/>
                    <a:pt x="15882" y="9049"/>
                    <a:pt x="15882" y="9049"/>
                  </a:cubicBezTo>
                  <a:cubicBezTo>
                    <a:pt x="15882" y="9049"/>
                    <a:pt x="15882" y="9049"/>
                    <a:pt x="15247" y="9341"/>
                  </a:cubicBezTo>
                  <a:cubicBezTo>
                    <a:pt x="15247" y="9341"/>
                    <a:pt x="15247" y="9341"/>
                    <a:pt x="15247" y="9632"/>
                  </a:cubicBezTo>
                  <a:cubicBezTo>
                    <a:pt x="15247" y="9632"/>
                    <a:pt x="14612" y="9632"/>
                    <a:pt x="14612" y="9924"/>
                  </a:cubicBezTo>
                  <a:cubicBezTo>
                    <a:pt x="14612" y="9924"/>
                    <a:pt x="14612" y="9924"/>
                    <a:pt x="14612" y="9924"/>
                  </a:cubicBezTo>
                  <a:cubicBezTo>
                    <a:pt x="14612" y="10216"/>
                    <a:pt x="14612" y="10508"/>
                    <a:pt x="14612" y="10508"/>
                  </a:cubicBezTo>
                  <a:cubicBezTo>
                    <a:pt x="14612" y="10800"/>
                    <a:pt x="14612" y="10800"/>
                    <a:pt x="14612" y="11092"/>
                  </a:cubicBezTo>
                  <a:cubicBezTo>
                    <a:pt x="14612" y="11092"/>
                    <a:pt x="14612" y="11384"/>
                    <a:pt x="14612" y="11384"/>
                  </a:cubicBezTo>
                  <a:cubicBezTo>
                    <a:pt x="15247" y="11384"/>
                    <a:pt x="15247" y="11384"/>
                    <a:pt x="15247" y="11676"/>
                  </a:cubicBezTo>
                  <a:cubicBezTo>
                    <a:pt x="15882" y="11676"/>
                    <a:pt x="15882" y="11676"/>
                    <a:pt x="15882" y="11676"/>
                  </a:cubicBezTo>
                  <a:cubicBezTo>
                    <a:pt x="15882" y="11968"/>
                    <a:pt x="16518" y="11968"/>
                    <a:pt x="16518" y="12259"/>
                  </a:cubicBezTo>
                  <a:cubicBezTo>
                    <a:pt x="16518" y="12259"/>
                    <a:pt x="16518" y="12259"/>
                    <a:pt x="16518" y="12551"/>
                  </a:cubicBezTo>
                  <a:cubicBezTo>
                    <a:pt x="16518" y="12551"/>
                    <a:pt x="16518" y="12551"/>
                    <a:pt x="16518" y="12843"/>
                  </a:cubicBezTo>
                  <a:cubicBezTo>
                    <a:pt x="16518" y="12551"/>
                    <a:pt x="15882" y="12551"/>
                    <a:pt x="15882" y="12551"/>
                  </a:cubicBezTo>
                  <a:cubicBezTo>
                    <a:pt x="15882" y="12551"/>
                    <a:pt x="15882" y="12259"/>
                    <a:pt x="15882" y="12259"/>
                  </a:cubicBezTo>
                  <a:cubicBezTo>
                    <a:pt x="15882" y="12259"/>
                    <a:pt x="15882" y="12259"/>
                    <a:pt x="15882" y="12259"/>
                  </a:cubicBezTo>
                  <a:cubicBezTo>
                    <a:pt x="15882" y="11968"/>
                    <a:pt x="15882" y="11968"/>
                    <a:pt x="15882" y="11968"/>
                  </a:cubicBezTo>
                  <a:cubicBezTo>
                    <a:pt x="15247" y="11968"/>
                    <a:pt x="15247" y="11968"/>
                    <a:pt x="15247" y="11968"/>
                  </a:cubicBezTo>
                  <a:cubicBezTo>
                    <a:pt x="15247" y="11968"/>
                    <a:pt x="15247" y="11968"/>
                    <a:pt x="15247" y="11968"/>
                  </a:cubicBezTo>
                  <a:cubicBezTo>
                    <a:pt x="15247" y="11968"/>
                    <a:pt x="15247" y="11676"/>
                    <a:pt x="14612" y="11676"/>
                  </a:cubicBezTo>
                  <a:cubicBezTo>
                    <a:pt x="14612" y="11676"/>
                    <a:pt x="14612" y="11676"/>
                    <a:pt x="14612" y="11676"/>
                  </a:cubicBezTo>
                  <a:cubicBezTo>
                    <a:pt x="14612" y="11676"/>
                    <a:pt x="14612" y="11968"/>
                    <a:pt x="14612" y="11968"/>
                  </a:cubicBezTo>
                  <a:cubicBezTo>
                    <a:pt x="14612" y="11968"/>
                    <a:pt x="14612" y="11968"/>
                    <a:pt x="14612" y="11968"/>
                  </a:cubicBezTo>
                  <a:cubicBezTo>
                    <a:pt x="14612" y="11968"/>
                    <a:pt x="14612" y="11968"/>
                    <a:pt x="14612" y="11968"/>
                  </a:cubicBezTo>
                  <a:cubicBezTo>
                    <a:pt x="13976" y="11968"/>
                    <a:pt x="13976" y="11676"/>
                    <a:pt x="13976" y="11676"/>
                  </a:cubicBezTo>
                  <a:cubicBezTo>
                    <a:pt x="13976" y="11676"/>
                    <a:pt x="13976" y="11676"/>
                    <a:pt x="13976" y="11676"/>
                  </a:cubicBezTo>
                  <a:cubicBezTo>
                    <a:pt x="13976" y="11676"/>
                    <a:pt x="13976" y="11676"/>
                    <a:pt x="13976" y="11384"/>
                  </a:cubicBezTo>
                  <a:cubicBezTo>
                    <a:pt x="13976" y="11384"/>
                    <a:pt x="13341" y="11384"/>
                    <a:pt x="13341" y="11384"/>
                  </a:cubicBezTo>
                  <a:cubicBezTo>
                    <a:pt x="13341" y="11384"/>
                    <a:pt x="13341" y="11384"/>
                    <a:pt x="13341" y="11384"/>
                  </a:cubicBezTo>
                  <a:cubicBezTo>
                    <a:pt x="13341" y="11384"/>
                    <a:pt x="12706" y="11384"/>
                    <a:pt x="12706" y="11384"/>
                  </a:cubicBezTo>
                  <a:cubicBezTo>
                    <a:pt x="12706" y="11384"/>
                    <a:pt x="12706" y="11384"/>
                    <a:pt x="12706" y="11384"/>
                  </a:cubicBezTo>
                  <a:cubicBezTo>
                    <a:pt x="12071" y="11384"/>
                    <a:pt x="12071" y="11384"/>
                    <a:pt x="12071" y="11384"/>
                  </a:cubicBezTo>
                  <a:cubicBezTo>
                    <a:pt x="12071" y="11384"/>
                    <a:pt x="12071" y="11384"/>
                    <a:pt x="11435" y="11384"/>
                  </a:cubicBezTo>
                  <a:cubicBezTo>
                    <a:pt x="11435" y="11384"/>
                    <a:pt x="11435" y="11384"/>
                    <a:pt x="11435" y="11384"/>
                  </a:cubicBezTo>
                  <a:cubicBezTo>
                    <a:pt x="11435" y="11384"/>
                    <a:pt x="11435" y="11384"/>
                    <a:pt x="10800" y="11384"/>
                  </a:cubicBezTo>
                  <a:cubicBezTo>
                    <a:pt x="10800" y="11384"/>
                    <a:pt x="10800" y="11384"/>
                    <a:pt x="10800" y="11384"/>
                  </a:cubicBezTo>
                  <a:cubicBezTo>
                    <a:pt x="10800" y="11384"/>
                    <a:pt x="10800" y="11092"/>
                    <a:pt x="10800" y="11092"/>
                  </a:cubicBezTo>
                  <a:cubicBezTo>
                    <a:pt x="10800" y="11092"/>
                    <a:pt x="10800" y="11092"/>
                    <a:pt x="10800" y="11092"/>
                  </a:cubicBezTo>
                  <a:cubicBezTo>
                    <a:pt x="10800" y="10800"/>
                    <a:pt x="10800" y="10800"/>
                    <a:pt x="10800" y="10800"/>
                  </a:cubicBezTo>
                  <a:cubicBezTo>
                    <a:pt x="10800" y="10800"/>
                    <a:pt x="10800" y="10800"/>
                    <a:pt x="10800" y="10800"/>
                  </a:cubicBezTo>
                  <a:cubicBezTo>
                    <a:pt x="10800" y="10508"/>
                    <a:pt x="10800" y="10800"/>
                    <a:pt x="10800" y="10508"/>
                  </a:cubicBezTo>
                  <a:cubicBezTo>
                    <a:pt x="11435" y="10508"/>
                    <a:pt x="11435" y="10508"/>
                    <a:pt x="11435" y="10508"/>
                  </a:cubicBezTo>
                  <a:cubicBezTo>
                    <a:pt x="11435" y="10508"/>
                    <a:pt x="10800" y="10508"/>
                    <a:pt x="10800" y="10508"/>
                  </a:cubicBezTo>
                  <a:cubicBezTo>
                    <a:pt x="10800" y="10508"/>
                    <a:pt x="10800" y="10216"/>
                    <a:pt x="10800" y="10216"/>
                  </a:cubicBezTo>
                  <a:cubicBezTo>
                    <a:pt x="10800" y="10216"/>
                    <a:pt x="10800" y="10216"/>
                    <a:pt x="10800" y="10216"/>
                  </a:cubicBezTo>
                  <a:cubicBezTo>
                    <a:pt x="10800" y="10216"/>
                    <a:pt x="10800" y="10216"/>
                    <a:pt x="10800" y="9924"/>
                  </a:cubicBezTo>
                  <a:cubicBezTo>
                    <a:pt x="10165" y="9924"/>
                    <a:pt x="10165" y="9924"/>
                    <a:pt x="10165" y="9924"/>
                  </a:cubicBezTo>
                  <a:cubicBezTo>
                    <a:pt x="9529" y="9924"/>
                    <a:pt x="9529" y="9924"/>
                    <a:pt x="9529" y="9924"/>
                  </a:cubicBezTo>
                  <a:cubicBezTo>
                    <a:pt x="9529" y="9924"/>
                    <a:pt x="9529" y="9924"/>
                    <a:pt x="9529" y="9924"/>
                  </a:cubicBezTo>
                  <a:cubicBezTo>
                    <a:pt x="8894" y="10216"/>
                    <a:pt x="8894" y="10216"/>
                    <a:pt x="8894" y="10216"/>
                  </a:cubicBezTo>
                  <a:cubicBezTo>
                    <a:pt x="8894" y="10216"/>
                    <a:pt x="8894" y="10216"/>
                    <a:pt x="8894" y="10216"/>
                  </a:cubicBezTo>
                  <a:cubicBezTo>
                    <a:pt x="8894" y="10216"/>
                    <a:pt x="8259" y="10216"/>
                    <a:pt x="8259" y="10508"/>
                  </a:cubicBezTo>
                  <a:cubicBezTo>
                    <a:pt x="8259" y="10508"/>
                    <a:pt x="8259" y="10508"/>
                    <a:pt x="8259" y="10508"/>
                  </a:cubicBezTo>
                  <a:cubicBezTo>
                    <a:pt x="8894" y="10508"/>
                    <a:pt x="8894" y="10508"/>
                    <a:pt x="8894" y="10508"/>
                  </a:cubicBezTo>
                  <a:cubicBezTo>
                    <a:pt x="8894" y="10508"/>
                    <a:pt x="8894" y="10800"/>
                    <a:pt x="8894" y="10800"/>
                  </a:cubicBezTo>
                  <a:cubicBezTo>
                    <a:pt x="8894" y="10800"/>
                    <a:pt x="8894" y="11092"/>
                    <a:pt x="8894" y="11092"/>
                  </a:cubicBezTo>
                  <a:cubicBezTo>
                    <a:pt x="8894" y="11092"/>
                    <a:pt x="8894" y="11092"/>
                    <a:pt x="8894" y="11384"/>
                  </a:cubicBezTo>
                  <a:cubicBezTo>
                    <a:pt x="8894" y="11384"/>
                    <a:pt x="8894" y="11676"/>
                    <a:pt x="8894" y="11676"/>
                  </a:cubicBezTo>
                  <a:cubicBezTo>
                    <a:pt x="8894" y="11676"/>
                    <a:pt x="8894" y="11968"/>
                    <a:pt x="8894" y="11968"/>
                  </a:cubicBezTo>
                  <a:cubicBezTo>
                    <a:pt x="8894" y="11968"/>
                    <a:pt x="8894" y="11968"/>
                    <a:pt x="8894" y="12259"/>
                  </a:cubicBezTo>
                  <a:cubicBezTo>
                    <a:pt x="8894" y="12259"/>
                    <a:pt x="8894" y="12259"/>
                    <a:pt x="8894" y="12259"/>
                  </a:cubicBezTo>
                  <a:cubicBezTo>
                    <a:pt x="8894" y="12259"/>
                    <a:pt x="8259" y="12551"/>
                    <a:pt x="8259" y="12551"/>
                  </a:cubicBezTo>
                  <a:cubicBezTo>
                    <a:pt x="8259" y="12551"/>
                    <a:pt x="8259" y="12551"/>
                    <a:pt x="8259" y="12551"/>
                  </a:cubicBezTo>
                  <a:cubicBezTo>
                    <a:pt x="8259" y="12843"/>
                    <a:pt x="8259" y="12843"/>
                    <a:pt x="8259" y="12843"/>
                  </a:cubicBezTo>
                  <a:cubicBezTo>
                    <a:pt x="8259" y="12843"/>
                    <a:pt x="8259" y="13135"/>
                    <a:pt x="8259" y="13135"/>
                  </a:cubicBezTo>
                  <a:cubicBezTo>
                    <a:pt x="8259" y="13135"/>
                    <a:pt x="8259" y="13427"/>
                    <a:pt x="8259" y="13427"/>
                  </a:cubicBezTo>
                  <a:cubicBezTo>
                    <a:pt x="8259" y="13427"/>
                    <a:pt x="8259" y="13719"/>
                    <a:pt x="8259" y="13719"/>
                  </a:cubicBezTo>
                  <a:cubicBezTo>
                    <a:pt x="8259" y="13719"/>
                    <a:pt x="8259" y="14011"/>
                    <a:pt x="8259" y="14011"/>
                  </a:cubicBezTo>
                  <a:cubicBezTo>
                    <a:pt x="8259" y="14011"/>
                    <a:pt x="8259" y="14011"/>
                    <a:pt x="8259" y="14011"/>
                  </a:cubicBezTo>
                  <a:cubicBezTo>
                    <a:pt x="7624" y="14011"/>
                    <a:pt x="7624" y="14303"/>
                    <a:pt x="7624" y="14303"/>
                  </a:cubicBezTo>
                  <a:cubicBezTo>
                    <a:pt x="7624" y="14303"/>
                    <a:pt x="7624" y="14595"/>
                    <a:pt x="7624" y="14595"/>
                  </a:cubicBezTo>
                  <a:cubicBezTo>
                    <a:pt x="7624" y="14595"/>
                    <a:pt x="7624" y="14595"/>
                    <a:pt x="7624" y="14595"/>
                  </a:cubicBezTo>
                  <a:cubicBezTo>
                    <a:pt x="7624" y="14886"/>
                    <a:pt x="7624" y="14886"/>
                    <a:pt x="7624" y="14886"/>
                  </a:cubicBezTo>
                  <a:cubicBezTo>
                    <a:pt x="7624" y="14886"/>
                    <a:pt x="7624" y="15178"/>
                    <a:pt x="7624" y="15178"/>
                  </a:cubicBezTo>
                  <a:cubicBezTo>
                    <a:pt x="7624" y="15178"/>
                    <a:pt x="7624" y="15470"/>
                    <a:pt x="7624" y="15470"/>
                  </a:cubicBezTo>
                  <a:cubicBezTo>
                    <a:pt x="7624" y="15470"/>
                    <a:pt x="7624" y="15762"/>
                    <a:pt x="7624" y="15762"/>
                  </a:cubicBezTo>
                  <a:cubicBezTo>
                    <a:pt x="7624" y="15762"/>
                    <a:pt x="7624" y="16054"/>
                    <a:pt x="7624" y="16054"/>
                  </a:cubicBezTo>
                  <a:cubicBezTo>
                    <a:pt x="7624" y="16054"/>
                    <a:pt x="7624" y="16054"/>
                    <a:pt x="7624" y="16054"/>
                  </a:cubicBezTo>
                  <a:cubicBezTo>
                    <a:pt x="8259" y="16346"/>
                    <a:pt x="8259" y="16346"/>
                    <a:pt x="8259" y="16346"/>
                  </a:cubicBezTo>
                  <a:cubicBezTo>
                    <a:pt x="8259" y="16346"/>
                    <a:pt x="8894" y="16054"/>
                    <a:pt x="8894" y="16054"/>
                  </a:cubicBezTo>
                  <a:cubicBezTo>
                    <a:pt x="8894" y="16054"/>
                    <a:pt x="8894" y="16346"/>
                    <a:pt x="8894" y="16346"/>
                  </a:cubicBezTo>
                  <a:cubicBezTo>
                    <a:pt x="9529" y="16346"/>
                    <a:pt x="9529" y="16638"/>
                    <a:pt x="9529" y="16638"/>
                  </a:cubicBezTo>
                  <a:cubicBezTo>
                    <a:pt x="9529" y="16930"/>
                    <a:pt x="9529" y="16930"/>
                    <a:pt x="9529" y="16930"/>
                  </a:cubicBezTo>
                  <a:cubicBezTo>
                    <a:pt x="10165" y="17222"/>
                    <a:pt x="10165" y="17222"/>
                    <a:pt x="10165" y="17514"/>
                  </a:cubicBezTo>
                  <a:cubicBezTo>
                    <a:pt x="10165" y="17514"/>
                    <a:pt x="10800" y="17805"/>
                    <a:pt x="10800" y="17805"/>
                  </a:cubicBezTo>
                  <a:cubicBezTo>
                    <a:pt x="10800" y="17805"/>
                    <a:pt x="10800" y="18097"/>
                    <a:pt x="10800" y="18389"/>
                  </a:cubicBezTo>
                  <a:cubicBezTo>
                    <a:pt x="10800" y="18389"/>
                    <a:pt x="11435" y="18681"/>
                    <a:pt x="11435" y="18973"/>
                  </a:cubicBezTo>
                  <a:cubicBezTo>
                    <a:pt x="11435" y="18973"/>
                    <a:pt x="11435" y="18973"/>
                    <a:pt x="12071" y="19265"/>
                  </a:cubicBezTo>
                  <a:cubicBezTo>
                    <a:pt x="12071" y="19265"/>
                    <a:pt x="12071" y="19265"/>
                    <a:pt x="12071" y="19265"/>
                  </a:cubicBezTo>
                  <a:cubicBezTo>
                    <a:pt x="12071" y="19265"/>
                    <a:pt x="12706" y="19557"/>
                    <a:pt x="12706" y="19557"/>
                  </a:cubicBezTo>
                  <a:cubicBezTo>
                    <a:pt x="12706" y="19557"/>
                    <a:pt x="12706" y="19557"/>
                    <a:pt x="13341" y="19557"/>
                  </a:cubicBezTo>
                  <a:cubicBezTo>
                    <a:pt x="13341" y="19557"/>
                    <a:pt x="13341" y="19557"/>
                    <a:pt x="13341" y="19557"/>
                  </a:cubicBezTo>
                  <a:cubicBezTo>
                    <a:pt x="13341" y="19557"/>
                    <a:pt x="13976" y="19557"/>
                    <a:pt x="13976" y="19557"/>
                  </a:cubicBezTo>
                  <a:cubicBezTo>
                    <a:pt x="13976" y="19849"/>
                    <a:pt x="13976" y="19849"/>
                    <a:pt x="13976" y="19849"/>
                  </a:cubicBezTo>
                  <a:cubicBezTo>
                    <a:pt x="13976" y="19849"/>
                    <a:pt x="14612" y="19849"/>
                    <a:pt x="14612" y="19849"/>
                  </a:cubicBezTo>
                  <a:cubicBezTo>
                    <a:pt x="14612" y="20141"/>
                    <a:pt x="15247" y="20141"/>
                    <a:pt x="15247" y="20141"/>
                  </a:cubicBezTo>
                  <a:cubicBezTo>
                    <a:pt x="15247" y="20141"/>
                    <a:pt x="15247" y="20432"/>
                    <a:pt x="15882" y="20432"/>
                  </a:cubicBezTo>
                  <a:cubicBezTo>
                    <a:pt x="15882" y="20432"/>
                    <a:pt x="15882" y="20432"/>
                    <a:pt x="15882" y="20432"/>
                  </a:cubicBezTo>
                  <a:cubicBezTo>
                    <a:pt x="15882" y="20432"/>
                    <a:pt x="15882" y="20724"/>
                    <a:pt x="15882" y="20724"/>
                  </a:cubicBezTo>
                  <a:cubicBezTo>
                    <a:pt x="15882" y="20724"/>
                    <a:pt x="15882" y="20724"/>
                    <a:pt x="15247" y="20724"/>
                  </a:cubicBezTo>
                  <a:cubicBezTo>
                    <a:pt x="15247" y="21016"/>
                    <a:pt x="15247" y="21016"/>
                    <a:pt x="15247" y="21016"/>
                  </a:cubicBezTo>
                  <a:cubicBezTo>
                    <a:pt x="15247" y="21016"/>
                    <a:pt x="14612" y="21016"/>
                    <a:pt x="14612" y="21016"/>
                  </a:cubicBezTo>
                  <a:cubicBezTo>
                    <a:pt x="14612" y="21016"/>
                    <a:pt x="13976" y="21016"/>
                    <a:pt x="13976" y="21016"/>
                  </a:cubicBezTo>
                  <a:cubicBezTo>
                    <a:pt x="13976" y="21016"/>
                    <a:pt x="13976" y="21308"/>
                    <a:pt x="13976" y="21308"/>
                  </a:cubicBezTo>
                  <a:cubicBezTo>
                    <a:pt x="13976" y="21308"/>
                    <a:pt x="13976" y="21308"/>
                    <a:pt x="13341" y="21308"/>
                  </a:cubicBezTo>
                  <a:cubicBezTo>
                    <a:pt x="13341" y="21600"/>
                    <a:pt x="13341" y="21600"/>
                    <a:pt x="13341" y="21600"/>
                  </a:cubicBezTo>
                  <a:cubicBezTo>
                    <a:pt x="12706" y="21600"/>
                    <a:pt x="12706" y="21308"/>
                    <a:pt x="12706" y="21308"/>
                  </a:cubicBezTo>
                  <a:cubicBezTo>
                    <a:pt x="12706" y="21308"/>
                    <a:pt x="12706" y="21308"/>
                    <a:pt x="12706" y="21016"/>
                  </a:cubicBezTo>
                  <a:cubicBezTo>
                    <a:pt x="12706" y="21016"/>
                    <a:pt x="12706" y="21016"/>
                    <a:pt x="12706" y="21016"/>
                  </a:cubicBezTo>
                  <a:cubicBezTo>
                    <a:pt x="12706" y="21016"/>
                    <a:pt x="12706" y="20724"/>
                    <a:pt x="12706" y="20724"/>
                  </a:cubicBezTo>
                  <a:cubicBezTo>
                    <a:pt x="12706" y="20724"/>
                    <a:pt x="12706" y="20724"/>
                    <a:pt x="12706" y="20724"/>
                  </a:cubicBezTo>
                  <a:cubicBezTo>
                    <a:pt x="12706" y="20724"/>
                    <a:pt x="12706" y="20432"/>
                    <a:pt x="12706" y="20432"/>
                  </a:cubicBezTo>
                  <a:cubicBezTo>
                    <a:pt x="12706" y="20432"/>
                    <a:pt x="12071" y="20432"/>
                    <a:pt x="12071" y="20432"/>
                  </a:cubicBezTo>
                  <a:cubicBezTo>
                    <a:pt x="12071" y="20141"/>
                    <a:pt x="12071" y="20141"/>
                    <a:pt x="12071" y="20141"/>
                  </a:cubicBezTo>
                  <a:cubicBezTo>
                    <a:pt x="12071" y="20141"/>
                    <a:pt x="12071" y="20141"/>
                    <a:pt x="11435" y="20141"/>
                  </a:cubicBezTo>
                  <a:cubicBezTo>
                    <a:pt x="11435" y="20141"/>
                    <a:pt x="11435" y="20141"/>
                    <a:pt x="11435" y="20141"/>
                  </a:cubicBezTo>
                  <a:cubicBezTo>
                    <a:pt x="11435" y="20141"/>
                    <a:pt x="10800" y="19849"/>
                    <a:pt x="10800" y="19849"/>
                  </a:cubicBezTo>
                  <a:cubicBezTo>
                    <a:pt x="10800" y="19849"/>
                    <a:pt x="10800" y="20141"/>
                    <a:pt x="10800" y="20141"/>
                  </a:cubicBezTo>
                  <a:cubicBezTo>
                    <a:pt x="10800" y="20141"/>
                    <a:pt x="10165" y="20141"/>
                    <a:pt x="10165" y="20141"/>
                  </a:cubicBezTo>
                  <a:cubicBezTo>
                    <a:pt x="10165" y="20141"/>
                    <a:pt x="10165" y="20141"/>
                    <a:pt x="10165" y="19849"/>
                  </a:cubicBezTo>
                  <a:cubicBezTo>
                    <a:pt x="10165" y="19849"/>
                    <a:pt x="10165" y="19849"/>
                    <a:pt x="10165" y="19849"/>
                  </a:cubicBezTo>
                  <a:cubicBezTo>
                    <a:pt x="10165" y="19849"/>
                    <a:pt x="9529" y="19849"/>
                    <a:pt x="9529" y="19849"/>
                  </a:cubicBezTo>
                  <a:cubicBezTo>
                    <a:pt x="9529" y="19849"/>
                    <a:pt x="9529" y="19557"/>
                    <a:pt x="9529" y="19557"/>
                  </a:cubicBezTo>
                  <a:cubicBezTo>
                    <a:pt x="9529" y="19557"/>
                    <a:pt x="9529" y="19557"/>
                    <a:pt x="9529" y="19557"/>
                  </a:cubicBezTo>
                  <a:cubicBezTo>
                    <a:pt x="8894" y="19557"/>
                    <a:pt x="8894" y="19265"/>
                    <a:pt x="8894" y="19265"/>
                  </a:cubicBezTo>
                  <a:cubicBezTo>
                    <a:pt x="8894" y="19265"/>
                    <a:pt x="8894" y="18973"/>
                    <a:pt x="8894" y="18973"/>
                  </a:cubicBezTo>
                  <a:cubicBezTo>
                    <a:pt x="8894" y="18973"/>
                    <a:pt x="8894" y="18973"/>
                    <a:pt x="8894" y="18973"/>
                  </a:cubicBezTo>
                  <a:cubicBezTo>
                    <a:pt x="8894" y="18973"/>
                    <a:pt x="8259" y="18973"/>
                    <a:pt x="8259" y="18973"/>
                  </a:cubicBezTo>
                  <a:cubicBezTo>
                    <a:pt x="8259" y="18973"/>
                    <a:pt x="8259" y="18973"/>
                    <a:pt x="8259" y="18973"/>
                  </a:cubicBezTo>
                  <a:cubicBezTo>
                    <a:pt x="8259" y="18681"/>
                    <a:pt x="8259" y="18973"/>
                    <a:pt x="8259" y="18681"/>
                  </a:cubicBezTo>
                  <a:cubicBezTo>
                    <a:pt x="8259" y="18681"/>
                    <a:pt x="8259" y="18681"/>
                    <a:pt x="8259" y="18681"/>
                  </a:cubicBezTo>
                  <a:cubicBezTo>
                    <a:pt x="8259" y="18681"/>
                    <a:pt x="8259" y="18681"/>
                    <a:pt x="8259" y="18389"/>
                  </a:cubicBezTo>
                  <a:cubicBezTo>
                    <a:pt x="7624" y="18389"/>
                    <a:pt x="7624" y="18389"/>
                    <a:pt x="7624" y="18389"/>
                  </a:cubicBezTo>
                  <a:cubicBezTo>
                    <a:pt x="7624" y="18389"/>
                    <a:pt x="7624" y="18389"/>
                    <a:pt x="7624" y="18389"/>
                  </a:cubicBezTo>
                  <a:cubicBezTo>
                    <a:pt x="7624" y="18389"/>
                    <a:pt x="7624" y="18389"/>
                    <a:pt x="7624" y="18389"/>
                  </a:cubicBezTo>
                  <a:cubicBezTo>
                    <a:pt x="7624" y="18097"/>
                    <a:pt x="7624" y="18097"/>
                    <a:pt x="7624" y="18097"/>
                  </a:cubicBezTo>
                  <a:cubicBezTo>
                    <a:pt x="7624" y="18097"/>
                    <a:pt x="6988" y="18097"/>
                    <a:pt x="6988" y="18097"/>
                  </a:cubicBezTo>
                  <a:cubicBezTo>
                    <a:pt x="6988" y="18097"/>
                    <a:pt x="6988" y="18097"/>
                    <a:pt x="6988" y="17805"/>
                  </a:cubicBezTo>
                  <a:cubicBezTo>
                    <a:pt x="6988" y="17805"/>
                    <a:pt x="6988" y="17805"/>
                    <a:pt x="6353" y="17805"/>
                  </a:cubicBezTo>
                  <a:cubicBezTo>
                    <a:pt x="6353" y="17805"/>
                    <a:pt x="6353" y="17805"/>
                    <a:pt x="6353" y="17805"/>
                  </a:cubicBezTo>
                  <a:cubicBezTo>
                    <a:pt x="6353" y="17805"/>
                    <a:pt x="6353" y="17514"/>
                    <a:pt x="6353" y="17514"/>
                  </a:cubicBezTo>
                  <a:cubicBezTo>
                    <a:pt x="6353" y="17514"/>
                    <a:pt x="6353" y="17514"/>
                    <a:pt x="6353" y="17514"/>
                  </a:cubicBezTo>
                  <a:cubicBezTo>
                    <a:pt x="6353" y="17514"/>
                    <a:pt x="6353" y="17514"/>
                    <a:pt x="6353" y="17514"/>
                  </a:cubicBezTo>
                  <a:cubicBezTo>
                    <a:pt x="6353" y="17514"/>
                    <a:pt x="6353" y="17514"/>
                    <a:pt x="6353" y="17805"/>
                  </a:cubicBezTo>
                  <a:cubicBezTo>
                    <a:pt x="6353" y="17805"/>
                    <a:pt x="5718" y="17805"/>
                    <a:pt x="5718" y="17805"/>
                  </a:cubicBezTo>
                  <a:cubicBezTo>
                    <a:pt x="5718" y="17805"/>
                    <a:pt x="5718" y="17805"/>
                    <a:pt x="5718" y="17805"/>
                  </a:cubicBezTo>
                  <a:cubicBezTo>
                    <a:pt x="5718" y="17805"/>
                    <a:pt x="5718" y="17514"/>
                    <a:pt x="5718" y="17514"/>
                  </a:cubicBezTo>
                  <a:cubicBezTo>
                    <a:pt x="5718" y="17514"/>
                    <a:pt x="5718" y="17514"/>
                    <a:pt x="5718" y="17514"/>
                  </a:cubicBezTo>
                  <a:cubicBezTo>
                    <a:pt x="5718" y="17514"/>
                    <a:pt x="5082" y="17222"/>
                    <a:pt x="5082" y="17222"/>
                  </a:cubicBezTo>
                  <a:cubicBezTo>
                    <a:pt x="5082" y="17222"/>
                    <a:pt x="5082" y="17222"/>
                    <a:pt x="5082" y="17222"/>
                  </a:cubicBezTo>
                  <a:cubicBezTo>
                    <a:pt x="5718" y="17222"/>
                    <a:pt x="5718" y="16930"/>
                    <a:pt x="5718" y="16930"/>
                  </a:cubicBezTo>
                  <a:cubicBezTo>
                    <a:pt x="5718" y="16930"/>
                    <a:pt x="5718" y="16930"/>
                    <a:pt x="5718" y="16930"/>
                  </a:cubicBezTo>
                  <a:cubicBezTo>
                    <a:pt x="5718" y="16638"/>
                    <a:pt x="5718" y="16638"/>
                    <a:pt x="5718" y="16638"/>
                  </a:cubicBezTo>
                  <a:cubicBezTo>
                    <a:pt x="5718" y="16638"/>
                    <a:pt x="5718" y="16638"/>
                    <a:pt x="5718" y="16346"/>
                  </a:cubicBezTo>
                  <a:cubicBezTo>
                    <a:pt x="5718" y="16346"/>
                    <a:pt x="5718" y="16346"/>
                    <a:pt x="5718" y="16346"/>
                  </a:cubicBezTo>
                  <a:cubicBezTo>
                    <a:pt x="5718" y="16346"/>
                    <a:pt x="5718" y="16054"/>
                    <a:pt x="5718" y="16054"/>
                  </a:cubicBezTo>
                  <a:cubicBezTo>
                    <a:pt x="5718" y="16054"/>
                    <a:pt x="5718" y="15762"/>
                    <a:pt x="5718" y="15762"/>
                  </a:cubicBezTo>
                  <a:cubicBezTo>
                    <a:pt x="6353" y="15762"/>
                    <a:pt x="6353" y="15470"/>
                    <a:pt x="6353" y="15470"/>
                  </a:cubicBezTo>
                  <a:cubicBezTo>
                    <a:pt x="6353" y="15470"/>
                    <a:pt x="6353" y="15178"/>
                    <a:pt x="6353" y="15178"/>
                  </a:cubicBezTo>
                  <a:cubicBezTo>
                    <a:pt x="6353" y="15178"/>
                    <a:pt x="6353" y="14886"/>
                    <a:pt x="6353" y="14886"/>
                  </a:cubicBezTo>
                  <a:cubicBezTo>
                    <a:pt x="6353" y="14886"/>
                    <a:pt x="6353" y="14886"/>
                    <a:pt x="6353" y="14595"/>
                  </a:cubicBezTo>
                  <a:cubicBezTo>
                    <a:pt x="6353" y="14595"/>
                    <a:pt x="6353" y="14595"/>
                    <a:pt x="6353" y="14595"/>
                  </a:cubicBezTo>
                  <a:cubicBezTo>
                    <a:pt x="6353" y="14595"/>
                    <a:pt x="6353" y="14303"/>
                    <a:pt x="6353" y="14303"/>
                  </a:cubicBezTo>
                  <a:cubicBezTo>
                    <a:pt x="6353" y="14303"/>
                    <a:pt x="6353" y="14011"/>
                    <a:pt x="6353" y="14011"/>
                  </a:cubicBezTo>
                  <a:cubicBezTo>
                    <a:pt x="6353" y="14011"/>
                    <a:pt x="6988" y="13719"/>
                    <a:pt x="6988" y="13719"/>
                  </a:cubicBezTo>
                  <a:cubicBezTo>
                    <a:pt x="6988" y="13719"/>
                    <a:pt x="6988" y="13427"/>
                    <a:pt x="6988" y="13427"/>
                  </a:cubicBezTo>
                  <a:cubicBezTo>
                    <a:pt x="6988" y="13135"/>
                    <a:pt x="7624" y="13135"/>
                    <a:pt x="7624" y="13135"/>
                  </a:cubicBezTo>
                  <a:cubicBezTo>
                    <a:pt x="7624" y="13135"/>
                    <a:pt x="7624" y="12843"/>
                    <a:pt x="7624" y="12843"/>
                  </a:cubicBezTo>
                  <a:cubicBezTo>
                    <a:pt x="7624" y="12551"/>
                    <a:pt x="7624" y="12551"/>
                    <a:pt x="7624" y="12259"/>
                  </a:cubicBezTo>
                  <a:cubicBezTo>
                    <a:pt x="7624" y="12259"/>
                    <a:pt x="7624" y="11968"/>
                    <a:pt x="7624" y="11968"/>
                  </a:cubicBezTo>
                  <a:cubicBezTo>
                    <a:pt x="7624" y="11676"/>
                    <a:pt x="7624" y="11384"/>
                    <a:pt x="7624" y="11384"/>
                  </a:cubicBezTo>
                  <a:cubicBezTo>
                    <a:pt x="7624" y="11384"/>
                    <a:pt x="6988" y="11092"/>
                    <a:pt x="6988" y="11092"/>
                  </a:cubicBezTo>
                  <a:cubicBezTo>
                    <a:pt x="6988" y="11092"/>
                    <a:pt x="6988" y="11092"/>
                    <a:pt x="6988" y="11092"/>
                  </a:cubicBezTo>
                  <a:cubicBezTo>
                    <a:pt x="6988" y="10800"/>
                    <a:pt x="6353" y="10800"/>
                    <a:pt x="6353" y="10800"/>
                  </a:cubicBezTo>
                  <a:cubicBezTo>
                    <a:pt x="6353" y="10800"/>
                    <a:pt x="6353" y="10508"/>
                    <a:pt x="6353" y="10508"/>
                  </a:cubicBezTo>
                  <a:cubicBezTo>
                    <a:pt x="6353" y="10508"/>
                    <a:pt x="6353" y="10508"/>
                    <a:pt x="6988" y="10508"/>
                  </a:cubicBezTo>
                  <a:cubicBezTo>
                    <a:pt x="6988" y="10216"/>
                    <a:pt x="6988" y="10216"/>
                    <a:pt x="6988" y="10216"/>
                  </a:cubicBezTo>
                  <a:cubicBezTo>
                    <a:pt x="6988" y="9924"/>
                    <a:pt x="6353" y="9924"/>
                    <a:pt x="6353" y="9632"/>
                  </a:cubicBezTo>
                  <a:cubicBezTo>
                    <a:pt x="6353" y="9632"/>
                    <a:pt x="6353" y="9341"/>
                    <a:pt x="6353" y="9341"/>
                  </a:cubicBezTo>
                  <a:cubicBezTo>
                    <a:pt x="5718" y="9341"/>
                    <a:pt x="5718" y="9049"/>
                    <a:pt x="5718" y="9049"/>
                  </a:cubicBezTo>
                  <a:cubicBezTo>
                    <a:pt x="5718" y="9049"/>
                    <a:pt x="5082" y="9049"/>
                    <a:pt x="5082" y="8757"/>
                  </a:cubicBezTo>
                  <a:cubicBezTo>
                    <a:pt x="5082" y="8757"/>
                    <a:pt x="4447" y="8757"/>
                    <a:pt x="4447" y="8465"/>
                  </a:cubicBezTo>
                  <a:cubicBezTo>
                    <a:pt x="4447" y="8465"/>
                    <a:pt x="4447" y="8465"/>
                    <a:pt x="4447" y="8465"/>
                  </a:cubicBezTo>
                  <a:cubicBezTo>
                    <a:pt x="4447" y="8465"/>
                    <a:pt x="3812" y="8173"/>
                    <a:pt x="3812" y="8173"/>
                  </a:cubicBezTo>
                  <a:cubicBezTo>
                    <a:pt x="3812" y="7881"/>
                    <a:pt x="3812" y="7881"/>
                    <a:pt x="3812" y="7589"/>
                  </a:cubicBezTo>
                  <a:cubicBezTo>
                    <a:pt x="3812" y="7589"/>
                    <a:pt x="3812" y="7589"/>
                    <a:pt x="3812" y="7589"/>
                  </a:cubicBezTo>
                  <a:cubicBezTo>
                    <a:pt x="3812" y="7589"/>
                    <a:pt x="4447" y="7589"/>
                    <a:pt x="4447" y="7297"/>
                  </a:cubicBezTo>
                  <a:cubicBezTo>
                    <a:pt x="4447" y="7297"/>
                    <a:pt x="4447" y="7297"/>
                    <a:pt x="4447" y="7297"/>
                  </a:cubicBezTo>
                  <a:cubicBezTo>
                    <a:pt x="4447" y="7005"/>
                    <a:pt x="4447" y="7005"/>
                    <a:pt x="4447" y="7005"/>
                  </a:cubicBezTo>
                  <a:cubicBezTo>
                    <a:pt x="4447" y="7005"/>
                    <a:pt x="4447" y="6714"/>
                    <a:pt x="4447" y="6714"/>
                  </a:cubicBezTo>
                  <a:cubicBezTo>
                    <a:pt x="4447" y="6714"/>
                    <a:pt x="4447" y="6422"/>
                    <a:pt x="4447" y="6422"/>
                  </a:cubicBezTo>
                  <a:cubicBezTo>
                    <a:pt x="4447" y="6422"/>
                    <a:pt x="5082" y="6422"/>
                    <a:pt x="5082" y="6422"/>
                  </a:cubicBezTo>
                  <a:cubicBezTo>
                    <a:pt x="5082" y="6130"/>
                    <a:pt x="4447" y="6130"/>
                    <a:pt x="4447" y="6130"/>
                  </a:cubicBezTo>
                  <a:cubicBezTo>
                    <a:pt x="4447" y="5838"/>
                    <a:pt x="4447" y="5838"/>
                    <a:pt x="4447" y="5838"/>
                  </a:cubicBezTo>
                  <a:cubicBezTo>
                    <a:pt x="3812" y="5838"/>
                    <a:pt x="3812" y="5838"/>
                    <a:pt x="3812" y="5838"/>
                  </a:cubicBezTo>
                  <a:cubicBezTo>
                    <a:pt x="3812" y="5546"/>
                    <a:pt x="3812" y="5546"/>
                    <a:pt x="3812" y="5254"/>
                  </a:cubicBezTo>
                  <a:cubicBezTo>
                    <a:pt x="3812" y="5254"/>
                    <a:pt x="3176" y="4962"/>
                    <a:pt x="3176" y="4962"/>
                  </a:cubicBezTo>
                  <a:cubicBezTo>
                    <a:pt x="3176" y="4962"/>
                    <a:pt x="2541" y="4670"/>
                    <a:pt x="2541" y="4670"/>
                  </a:cubicBezTo>
                  <a:cubicBezTo>
                    <a:pt x="2541" y="4378"/>
                    <a:pt x="1906" y="4086"/>
                    <a:pt x="1906" y="4086"/>
                  </a:cubicBezTo>
                  <a:cubicBezTo>
                    <a:pt x="1906" y="4086"/>
                    <a:pt x="1271" y="4086"/>
                    <a:pt x="1271" y="3795"/>
                  </a:cubicBezTo>
                  <a:cubicBezTo>
                    <a:pt x="1271" y="3795"/>
                    <a:pt x="1271" y="3795"/>
                    <a:pt x="1271" y="3795"/>
                  </a:cubicBezTo>
                  <a:cubicBezTo>
                    <a:pt x="1271" y="3795"/>
                    <a:pt x="1271" y="3503"/>
                    <a:pt x="1271" y="3503"/>
                  </a:cubicBezTo>
                  <a:cubicBezTo>
                    <a:pt x="1271" y="3211"/>
                    <a:pt x="635" y="3211"/>
                    <a:pt x="635" y="3211"/>
                  </a:cubicBezTo>
                  <a:cubicBezTo>
                    <a:pt x="635" y="3211"/>
                    <a:pt x="635" y="2919"/>
                    <a:pt x="0" y="2919"/>
                  </a:cubicBezTo>
                  <a:cubicBezTo>
                    <a:pt x="0" y="2919"/>
                    <a:pt x="0" y="2919"/>
                    <a:pt x="0" y="2919"/>
                  </a:cubicBezTo>
                  <a:cubicBezTo>
                    <a:pt x="635" y="2627"/>
                    <a:pt x="635" y="2919"/>
                    <a:pt x="1271" y="2919"/>
                  </a:cubicBezTo>
                  <a:cubicBezTo>
                    <a:pt x="1271" y="2919"/>
                    <a:pt x="1271" y="2627"/>
                    <a:pt x="1271" y="2627"/>
                  </a:cubicBezTo>
                  <a:cubicBezTo>
                    <a:pt x="1271" y="2627"/>
                    <a:pt x="1271" y="2627"/>
                    <a:pt x="1271" y="2335"/>
                  </a:cubicBezTo>
                  <a:cubicBezTo>
                    <a:pt x="1271" y="2335"/>
                    <a:pt x="1271" y="2335"/>
                    <a:pt x="1271" y="2043"/>
                  </a:cubicBezTo>
                  <a:cubicBezTo>
                    <a:pt x="1271" y="2043"/>
                    <a:pt x="1271" y="2043"/>
                    <a:pt x="1271" y="1751"/>
                  </a:cubicBezTo>
                  <a:cubicBezTo>
                    <a:pt x="1271" y="1751"/>
                    <a:pt x="1271" y="1459"/>
                    <a:pt x="1271" y="1459"/>
                  </a:cubicBezTo>
                  <a:cubicBezTo>
                    <a:pt x="1271" y="1459"/>
                    <a:pt x="1906" y="1168"/>
                    <a:pt x="1906" y="1168"/>
                  </a:cubicBezTo>
                  <a:cubicBezTo>
                    <a:pt x="1906" y="1168"/>
                    <a:pt x="2541" y="1168"/>
                    <a:pt x="2541" y="1168"/>
                  </a:cubicBezTo>
                  <a:cubicBezTo>
                    <a:pt x="2541" y="1168"/>
                    <a:pt x="3176" y="1168"/>
                    <a:pt x="3176" y="1168"/>
                  </a:cubicBezTo>
                  <a:cubicBezTo>
                    <a:pt x="3812" y="876"/>
                    <a:pt x="3812" y="876"/>
                    <a:pt x="4447" y="876"/>
                  </a:cubicBezTo>
                  <a:cubicBezTo>
                    <a:pt x="4447" y="584"/>
                    <a:pt x="5082" y="584"/>
                    <a:pt x="5082" y="292"/>
                  </a:cubicBezTo>
                  <a:cubicBezTo>
                    <a:pt x="5082" y="292"/>
                    <a:pt x="5082" y="292"/>
                    <a:pt x="5082" y="292"/>
                  </a:cubicBezTo>
                  <a:cubicBezTo>
                    <a:pt x="5082" y="0"/>
                    <a:pt x="5718" y="0"/>
                    <a:pt x="5718" y="0"/>
                  </a:cubicBezTo>
                  <a:cubicBezTo>
                    <a:pt x="5718" y="0"/>
                    <a:pt x="6353" y="0"/>
                    <a:pt x="6353" y="0"/>
                  </a:cubicBezTo>
                  <a:cubicBezTo>
                    <a:pt x="6353" y="0"/>
                    <a:pt x="6353" y="0"/>
                    <a:pt x="6353"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8" name="9Slide.vn 154"/>
            <p:cNvSpPr/>
            <p:nvPr/>
          </p:nvSpPr>
          <p:spPr>
            <a:xfrm>
              <a:off x="4068027" y="6645750"/>
              <a:ext cx="177074" cy="344786"/>
            </a:xfrm>
            <a:custGeom>
              <a:avLst/>
              <a:gdLst/>
              <a:ahLst/>
              <a:cxnLst>
                <a:cxn ang="0">
                  <a:pos x="wd2" y="hd2"/>
                </a:cxn>
                <a:cxn ang="5400000">
                  <a:pos x="wd2" y="hd2"/>
                </a:cxn>
                <a:cxn ang="10800000">
                  <a:pos x="wd2" y="hd2"/>
                </a:cxn>
                <a:cxn ang="16200000">
                  <a:pos x="wd2" y="hd2"/>
                </a:cxn>
              </a:cxnLst>
              <a:rect l="0" t="0" r="r" b="b"/>
              <a:pathLst>
                <a:path w="21600" h="21600" extrusionOk="0">
                  <a:moveTo>
                    <a:pt x="9600" y="21600"/>
                  </a:moveTo>
                  <a:cubicBezTo>
                    <a:pt x="12000" y="21600"/>
                    <a:pt x="14400" y="20463"/>
                    <a:pt x="14400" y="20463"/>
                  </a:cubicBezTo>
                  <a:cubicBezTo>
                    <a:pt x="14400" y="20463"/>
                    <a:pt x="16800" y="19326"/>
                    <a:pt x="16800" y="19326"/>
                  </a:cubicBezTo>
                  <a:cubicBezTo>
                    <a:pt x="19200" y="19326"/>
                    <a:pt x="19200" y="18189"/>
                    <a:pt x="19200" y="18189"/>
                  </a:cubicBezTo>
                  <a:cubicBezTo>
                    <a:pt x="19200" y="17053"/>
                    <a:pt x="21600" y="15916"/>
                    <a:pt x="21600" y="15916"/>
                  </a:cubicBezTo>
                  <a:cubicBezTo>
                    <a:pt x="21600" y="14779"/>
                    <a:pt x="19200" y="14779"/>
                    <a:pt x="19200" y="13642"/>
                  </a:cubicBezTo>
                  <a:cubicBezTo>
                    <a:pt x="19200" y="13642"/>
                    <a:pt x="19200" y="13642"/>
                    <a:pt x="19200" y="13642"/>
                  </a:cubicBezTo>
                  <a:cubicBezTo>
                    <a:pt x="19200" y="12505"/>
                    <a:pt x="19200" y="12505"/>
                    <a:pt x="19200" y="12505"/>
                  </a:cubicBezTo>
                  <a:cubicBezTo>
                    <a:pt x="19200" y="12505"/>
                    <a:pt x="19200" y="11368"/>
                    <a:pt x="19200" y="11368"/>
                  </a:cubicBezTo>
                  <a:cubicBezTo>
                    <a:pt x="19200" y="11368"/>
                    <a:pt x="19200" y="11368"/>
                    <a:pt x="19200" y="11368"/>
                  </a:cubicBezTo>
                  <a:cubicBezTo>
                    <a:pt x="16800" y="11368"/>
                    <a:pt x="16800" y="10232"/>
                    <a:pt x="16800" y="10232"/>
                  </a:cubicBezTo>
                  <a:cubicBezTo>
                    <a:pt x="16800" y="10232"/>
                    <a:pt x="16800" y="9095"/>
                    <a:pt x="16800" y="9095"/>
                  </a:cubicBezTo>
                  <a:cubicBezTo>
                    <a:pt x="14400" y="9095"/>
                    <a:pt x="14400" y="7958"/>
                    <a:pt x="14400" y="7958"/>
                  </a:cubicBezTo>
                  <a:cubicBezTo>
                    <a:pt x="14400" y="7958"/>
                    <a:pt x="14400" y="6821"/>
                    <a:pt x="14400" y="6821"/>
                  </a:cubicBezTo>
                  <a:cubicBezTo>
                    <a:pt x="14400" y="6821"/>
                    <a:pt x="14400" y="6821"/>
                    <a:pt x="12000" y="6821"/>
                  </a:cubicBezTo>
                  <a:cubicBezTo>
                    <a:pt x="12000" y="5684"/>
                    <a:pt x="12000" y="5684"/>
                    <a:pt x="12000" y="5684"/>
                  </a:cubicBezTo>
                  <a:cubicBezTo>
                    <a:pt x="12000" y="5684"/>
                    <a:pt x="12000" y="4547"/>
                    <a:pt x="12000" y="4547"/>
                  </a:cubicBezTo>
                  <a:cubicBezTo>
                    <a:pt x="12000" y="4547"/>
                    <a:pt x="9600" y="3411"/>
                    <a:pt x="9600" y="3411"/>
                  </a:cubicBezTo>
                  <a:cubicBezTo>
                    <a:pt x="9600" y="3411"/>
                    <a:pt x="7200" y="2274"/>
                    <a:pt x="7200" y="2274"/>
                  </a:cubicBezTo>
                  <a:cubicBezTo>
                    <a:pt x="7200" y="2274"/>
                    <a:pt x="7200" y="1137"/>
                    <a:pt x="7200" y="1137"/>
                  </a:cubicBezTo>
                  <a:cubicBezTo>
                    <a:pt x="4800" y="1137"/>
                    <a:pt x="4800" y="1137"/>
                    <a:pt x="4800" y="1137"/>
                  </a:cubicBezTo>
                  <a:cubicBezTo>
                    <a:pt x="4800" y="0"/>
                    <a:pt x="2400" y="0"/>
                    <a:pt x="2400" y="0"/>
                  </a:cubicBezTo>
                  <a:cubicBezTo>
                    <a:pt x="2400" y="0"/>
                    <a:pt x="2400" y="1137"/>
                    <a:pt x="2400" y="1137"/>
                  </a:cubicBezTo>
                  <a:cubicBezTo>
                    <a:pt x="2400" y="1137"/>
                    <a:pt x="2400" y="2274"/>
                    <a:pt x="2400" y="2274"/>
                  </a:cubicBezTo>
                  <a:cubicBezTo>
                    <a:pt x="2400" y="2274"/>
                    <a:pt x="2400" y="3411"/>
                    <a:pt x="2400" y="3411"/>
                  </a:cubicBezTo>
                  <a:cubicBezTo>
                    <a:pt x="2400" y="3411"/>
                    <a:pt x="2400" y="4547"/>
                    <a:pt x="2400" y="4547"/>
                  </a:cubicBezTo>
                  <a:cubicBezTo>
                    <a:pt x="2400" y="4547"/>
                    <a:pt x="2400" y="4547"/>
                    <a:pt x="2400" y="5684"/>
                  </a:cubicBezTo>
                  <a:cubicBezTo>
                    <a:pt x="2400" y="5684"/>
                    <a:pt x="2400" y="5684"/>
                    <a:pt x="2400" y="6821"/>
                  </a:cubicBezTo>
                  <a:cubicBezTo>
                    <a:pt x="2400" y="6821"/>
                    <a:pt x="2400" y="7958"/>
                    <a:pt x="2400" y="7958"/>
                  </a:cubicBezTo>
                  <a:cubicBezTo>
                    <a:pt x="2400" y="7958"/>
                    <a:pt x="2400" y="9095"/>
                    <a:pt x="2400" y="9095"/>
                  </a:cubicBezTo>
                  <a:cubicBezTo>
                    <a:pt x="2400" y="9095"/>
                    <a:pt x="0" y="9095"/>
                    <a:pt x="0" y="9095"/>
                  </a:cubicBezTo>
                  <a:cubicBezTo>
                    <a:pt x="0" y="9095"/>
                    <a:pt x="0" y="10232"/>
                    <a:pt x="0" y="10232"/>
                  </a:cubicBezTo>
                  <a:cubicBezTo>
                    <a:pt x="0" y="10232"/>
                    <a:pt x="0" y="10232"/>
                    <a:pt x="0" y="11368"/>
                  </a:cubicBezTo>
                  <a:cubicBezTo>
                    <a:pt x="0" y="11368"/>
                    <a:pt x="0" y="11368"/>
                    <a:pt x="0" y="12505"/>
                  </a:cubicBezTo>
                  <a:cubicBezTo>
                    <a:pt x="0" y="12505"/>
                    <a:pt x="2400" y="12505"/>
                    <a:pt x="2400" y="12505"/>
                  </a:cubicBezTo>
                  <a:cubicBezTo>
                    <a:pt x="2400" y="13642"/>
                    <a:pt x="2400" y="13642"/>
                    <a:pt x="2400" y="13642"/>
                  </a:cubicBezTo>
                  <a:cubicBezTo>
                    <a:pt x="2400" y="14779"/>
                    <a:pt x="2400" y="14779"/>
                    <a:pt x="2400" y="14779"/>
                  </a:cubicBezTo>
                  <a:cubicBezTo>
                    <a:pt x="2400" y="15916"/>
                    <a:pt x="2400" y="15916"/>
                    <a:pt x="2400" y="15916"/>
                  </a:cubicBezTo>
                  <a:cubicBezTo>
                    <a:pt x="2400" y="17053"/>
                    <a:pt x="2400" y="17053"/>
                    <a:pt x="2400" y="17053"/>
                  </a:cubicBezTo>
                  <a:cubicBezTo>
                    <a:pt x="2400" y="18189"/>
                    <a:pt x="2400" y="18189"/>
                    <a:pt x="2400" y="19326"/>
                  </a:cubicBezTo>
                  <a:cubicBezTo>
                    <a:pt x="2400" y="19326"/>
                    <a:pt x="4800" y="20463"/>
                    <a:pt x="4800" y="20463"/>
                  </a:cubicBezTo>
                  <a:cubicBezTo>
                    <a:pt x="4800" y="20463"/>
                    <a:pt x="4800" y="20463"/>
                    <a:pt x="4800" y="21600"/>
                  </a:cubicBezTo>
                  <a:cubicBezTo>
                    <a:pt x="7200" y="21600"/>
                    <a:pt x="7200" y="21600"/>
                    <a:pt x="7200" y="21600"/>
                  </a:cubicBezTo>
                  <a:cubicBezTo>
                    <a:pt x="9600" y="21600"/>
                    <a:pt x="9600" y="21600"/>
                    <a:pt x="960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49" name="9Slide.vn 155"/>
            <p:cNvSpPr/>
            <p:nvPr/>
          </p:nvSpPr>
          <p:spPr>
            <a:xfrm>
              <a:off x="4105306" y="2702261"/>
              <a:ext cx="2115562" cy="948161"/>
            </a:xfrm>
            <a:custGeom>
              <a:avLst/>
              <a:gdLst/>
              <a:ahLst/>
              <a:cxnLst>
                <a:cxn ang="0">
                  <a:pos x="wd2" y="hd2"/>
                </a:cxn>
                <a:cxn ang="5400000">
                  <a:pos x="wd2" y="hd2"/>
                </a:cxn>
                <a:cxn ang="10800000">
                  <a:pos x="wd2" y="hd2"/>
                </a:cxn>
                <a:cxn ang="16200000">
                  <a:pos x="wd2" y="hd2"/>
                </a:cxn>
              </a:cxnLst>
              <a:rect l="0" t="0" r="r" b="b"/>
              <a:pathLst>
                <a:path w="21600" h="21600" extrusionOk="0">
                  <a:moveTo>
                    <a:pt x="0" y="7062"/>
                  </a:moveTo>
                  <a:cubicBezTo>
                    <a:pt x="0" y="7062"/>
                    <a:pt x="0" y="7062"/>
                    <a:pt x="0" y="7062"/>
                  </a:cubicBezTo>
                  <a:cubicBezTo>
                    <a:pt x="0" y="7062"/>
                    <a:pt x="0" y="7062"/>
                    <a:pt x="202" y="7477"/>
                  </a:cubicBezTo>
                  <a:cubicBezTo>
                    <a:pt x="202" y="7477"/>
                    <a:pt x="0" y="7477"/>
                    <a:pt x="0" y="7477"/>
                  </a:cubicBezTo>
                  <a:cubicBezTo>
                    <a:pt x="0" y="7477"/>
                    <a:pt x="0" y="7477"/>
                    <a:pt x="0" y="7477"/>
                  </a:cubicBezTo>
                  <a:cubicBezTo>
                    <a:pt x="0" y="7892"/>
                    <a:pt x="202" y="7892"/>
                    <a:pt x="202" y="7892"/>
                  </a:cubicBezTo>
                  <a:cubicBezTo>
                    <a:pt x="202" y="7892"/>
                    <a:pt x="202" y="7892"/>
                    <a:pt x="404" y="7892"/>
                  </a:cubicBezTo>
                  <a:cubicBezTo>
                    <a:pt x="404" y="7892"/>
                    <a:pt x="404" y="7892"/>
                    <a:pt x="404" y="8308"/>
                  </a:cubicBezTo>
                  <a:cubicBezTo>
                    <a:pt x="404" y="8308"/>
                    <a:pt x="404" y="8308"/>
                    <a:pt x="404" y="8308"/>
                  </a:cubicBezTo>
                  <a:cubicBezTo>
                    <a:pt x="606" y="8308"/>
                    <a:pt x="606" y="8308"/>
                    <a:pt x="606" y="8308"/>
                  </a:cubicBezTo>
                  <a:cubicBezTo>
                    <a:pt x="606" y="8308"/>
                    <a:pt x="807" y="8308"/>
                    <a:pt x="807" y="8308"/>
                  </a:cubicBezTo>
                  <a:cubicBezTo>
                    <a:pt x="807" y="8723"/>
                    <a:pt x="807" y="8723"/>
                    <a:pt x="807" y="8723"/>
                  </a:cubicBezTo>
                  <a:cubicBezTo>
                    <a:pt x="807" y="8723"/>
                    <a:pt x="1009" y="8723"/>
                    <a:pt x="1009" y="8723"/>
                  </a:cubicBezTo>
                  <a:cubicBezTo>
                    <a:pt x="1009" y="8723"/>
                    <a:pt x="1009" y="8723"/>
                    <a:pt x="1009" y="8723"/>
                  </a:cubicBezTo>
                  <a:cubicBezTo>
                    <a:pt x="1211" y="8723"/>
                    <a:pt x="1211" y="8723"/>
                    <a:pt x="1211" y="8723"/>
                  </a:cubicBezTo>
                  <a:cubicBezTo>
                    <a:pt x="1211" y="8723"/>
                    <a:pt x="1211" y="8723"/>
                    <a:pt x="1211" y="8723"/>
                  </a:cubicBezTo>
                  <a:cubicBezTo>
                    <a:pt x="1211" y="8723"/>
                    <a:pt x="1413" y="8723"/>
                    <a:pt x="1413" y="8723"/>
                  </a:cubicBezTo>
                  <a:cubicBezTo>
                    <a:pt x="1413" y="8723"/>
                    <a:pt x="1413" y="8723"/>
                    <a:pt x="1615" y="8723"/>
                  </a:cubicBezTo>
                  <a:cubicBezTo>
                    <a:pt x="1615" y="8723"/>
                    <a:pt x="1615" y="8723"/>
                    <a:pt x="1615" y="8723"/>
                  </a:cubicBezTo>
                  <a:cubicBezTo>
                    <a:pt x="1615" y="9138"/>
                    <a:pt x="1615" y="9138"/>
                    <a:pt x="1615" y="9138"/>
                  </a:cubicBezTo>
                  <a:cubicBezTo>
                    <a:pt x="1615" y="9138"/>
                    <a:pt x="1817" y="9138"/>
                    <a:pt x="1817" y="9138"/>
                  </a:cubicBezTo>
                  <a:cubicBezTo>
                    <a:pt x="1817" y="9138"/>
                    <a:pt x="1817" y="9138"/>
                    <a:pt x="1817" y="9138"/>
                  </a:cubicBezTo>
                  <a:cubicBezTo>
                    <a:pt x="1817" y="9138"/>
                    <a:pt x="1817" y="9138"/>
                    <a:pt x="1817" y="9138"/>
                  </a:cubicBezTo>
                  <a:cubicBezTo>
                    <a:pt x="1817" y="9138"/>
                    <a:pt x="1817" y="9138"/>
                    <a:pt x="2019" y="9138"/>
                  </a:cubicBezTo>
                  <a:cubicBezTo>
                    <a:pt x="2019" y="9138"/>
                    <a:pt x="2019" y="9138"/>
                    <a:pt x="2221" y="9138"/>
                  </a:cubicBezTo>
                  <a:cubicBezTo>
                    <a:pt x="2221" y="9554"/>
                    <a:pt x="2221" y="9554"/>
                    <a:pt x="2221" y="9969"/>
                  </a:cubicBezTo>
                  <a:cubicBezTo>
                    <a:pt x="2221" y="9969"/>
                    <a:pt x="2221" y="9969"/>
                    <a:pt x="2221" y="9969"/>
                  </a:cubicBezTo>
                  <a:cubicBezTo>
                    <a:pt x="2221" y="9969"/>
                    <a:pt x="2221" y="9969"/>
                    <a:pt x="2221" y="9969"/>
                  </a:cubicBezTo>
                  <a:cubicBezTo>
                    <a:pt x="2221" y="10385"/>
                    <a:pt x="2221" y="10385"/>
                    <a:pt x="2221" y="10385"/>
                  </a:cubicBezTo>
                  <a:cubicBezTo>
                    <a:pt x="2221" y="10385"/>
                    <a:pt x="2221" y="10385"/>
                    <a:pt x="2221" y="10385"/>
                  </a:cubicBezTo>
                  <a:cubicBezTo>
                    <a:pt x="2221" y="10800"/>
                    <a:pt x="2221" y="10800"/>
                    <a:pt x="2221" y="10800"/>
                  </a:cubicBezTo>
                  <a:cubicBezTo>
                    <a:pt x="2422" y="10800"/>
                    <a:pt x="2422" y="10800"/>
                    <a:pt x="2422" y="10800"/>
                  </a:cubicBezTo>
                  <a:cubicBezTo>
                    <a:pt x="2422" y="10800"/>
                    <a:pt x="2422" y="11215"/>
                    <a:pt x="2422" y="11215"/>
                  </a:cubicBezTo>
                  <a:cubicBezTo>
                    <a:pt x="2624" y="11215"/>
                    <a:pt x="2826" y="11631"/>
                    <a:pt x="2826" y="11631"/>
                  </a:cubicBezTo>
                  <a:cubicBezTo>
                    <a:pt x="2826" y="12046"/>
                    <a:pt x="2826" y="12046"/>
                    <a:pt x="2826" y="12462"/>
                  </a:cubicBezTo>
                  <a:cubicBezTo>
                    <a:pt x="2826" y="12462"/>
                    <a:pt x="2826" y="12462"/>
                    <a:pt x="2826" y="12462"/>
                  </a:cubicBezTo>
                  <a:cubicBezTo>
                    <a:pt x="2826" y="12462"/>
                    <a:pt x="2826" y="12462"/>
                    <a:pt x="2826" y="12877"/>
                  </a:cubicBezTo>
                  <a:cubicBezTo>
                    <a:pt x="2826" y="12877"/>
                    <a:pt x="2826" y="13292"/>
                    <a:pt x="2826" y="13292"/>
                  </a:cubicBezTo>
                  <a:cubicBezTo>
                    <a:pt x="2826" y="13292"/>
                    <a:pt x="2826" y="13292"/>
                    <a:pt x="2826" y="13708"/>
                  </a:cubicBezTo>
                  <a:cubicBezTo>
                    <a:pt x="2826" y="13708"/>
                    <a:pt x="2826" y="13708"/>
                    <a:pt x="2826" y="13708"/>
                  </a:cubicBezTo>
                  <a:cubicBezTo>
                    <a:pt x="2826" y="13708"/>
                    <a:pt x="2826" y="14123"/>
                    <a:pt x="2826" y="14123"/>
                  </a:cubicBezTo>
                  <a:cubicBezTo>
                    <a:pt x="2826" y="14123"/>
                    <a:pt x="2826" y="14123"/>
                    <a:pt x="2826" y="14123"/>
                  </a:cubicBezTo>
                  <a:cubicBezTo>
                    <a:pt x="2826" y="14123"/>
                    <a:pt x="3028" y="14538"/>
                    <a:pt x="3028" y="14538"/>
                  </a:cubicBezTo>
                  <a:cubicBezTo>
                    <a:pt x="3028" y="14538"/>
                    <a:pt x="3230" y="14538"/>
                    <a:pt x="3432" y="14538"/>
                  </a:cubicBezTo>
                  <a:cubicBezTo>
                    <a:pt x="3432" y="14538"/>
                    <a:pt x="3432" y="14538"/>
                    <a:pt x="3432" y="14538"/>
                  </a:cubicBezTo>
                  <a:cubicBezTo>
                    <a:pt x="3432" y="14538"/>
                    <a:pt x="3634" y="14538"/>
                    <a:pt x="3836" y="14538"/>
                  </a:cubicBezTo>
                  <a:cubicBezTo>
                    <a:pt x="3836" y="14538"/>
                    <a:pt x="3836" y="14538"/>
                    <a:pt x="3836" y="14538"/>
                  </a:cubicBezTo>
                  <a:cubicBezTo>
                    <a:pt x="4037" y="14538"/>
                    <a:pt x="4037" y="14538"/>
                    <a:pt x="4037" y="14538"/>
                  </a:cubicBezTo>
                  <a:cubicBezTo>
                    <a:pt x="4239" y="14538"/>
                    <a:pt x="4239" y="14123"/>
                    <a:pt x="4441" y="14123"/>
                  </a:cubicBezTo>
                  <a:cubicBezTo>
                    <a:pt x="4441" y="14123"/>
                    <a:pt x="4441" y="14123"/>
                    <a:pt x="4441" y="14538"/>
                  </a:cubicBezTo>
                  <a:cubicBezTo>
                    <a:pt x="4643" y="14538"/>
                    <a:pt x="4643" y="14538"/>
                    <a:pt x="4643" y="14538"/>
                  </a:cubicBezTo>
                  <a:cubicBezTo>
                    <a:pt x="4845" y="14538"/>
                    <a:pt x="4845" y="14538"/>
                    <a:pt x="4845" y="14538"/>
                  </a:cubicBezTo>
                  <a:cubicBezTo>
                    <a:pt x="4845" y="14538"/>
                    <a:pt x="4845" y="14538"/>
                    <a:pt x="4845" y="14954"/>
                  </a:cubicBezTo>
                  <a:cubicBezTo>
                    <a:pt x="5047" y="14954"/>
                    <a:pt x="5047" y="14954"/>
                    <a:pt x="5047" y="14954"/>
                  </a:cubicBezTo>
                  <a:cubicBezTo>
                    <a:pt x="5047" y="14954"/>
                    <a:pt x="5047" y="14954"/>
                    <a:pt x="5047" y="14954"/>
                  </a:cubicBezTo>
                  <a:cubicBezTo>
                    <a:pt x="5249" y="14954"/>
                    <a:pt x="5249" y="14954"/>
                    <a:pt x="5249" y="14954"/>
                  </a:cubicBezTo>
                  <a:cubicBezTo>
                    <a:pt x="5249" y="14954"/>
                    <a:pt x="5249" y="14954"/>
                    <a:pt x="5249" y="14954"/>
                  </a:cubicBezTo>
                  <a:cubicBezTo>
                    <a:pt x="5249" y="14954"/>
                    <a:pt x="5450" y="14954"/>
                    <a:pt x="5450" y="14954"/>
                  </a:cubicBezTo>
                  <a:cubicBezTo>
                    <a:pt x="5450" y="15369"/>
                    <a:pt x="5652" y="15369"/>
                    <a:pt x="5652" y="15785"/>
                  </a:cubicBezTo>
                  <a:cubicBezTo>
                    <a:pt x="5652" y="15785"/>
                    <a:pt x="5652" y="15785"/>
                    <a:pt x="5652" y="15785"/>
                  </a:cubicBezTo>
                  <a:cubicBezTo>
                    <a:pt x="5652" y="15785"/>
                    <a:pt x="5652" y="15785"/>
                    <a:pt x="5652" y="15785"/>
                  </a:cubicBezTo>
                  <a:cubicBezTo>
                    <a:pt x="5854" y="15785"/>
                    <a:pt x="5854" y="15785"/>
                    <a:pt x="5854" y="15785"/>
                  </a:cubicBezTo>
                  <a:cubicBezTo>
                    <a:pt x="5854" y="15785"/>
                    <a:pt x="5854" y="15785"/>
                    <a:pt x="5854" y="15785"/>
                  </a:cubicBezTo>
                  <a:cubicBezTo>
                    <a:pt x="6056" y="15785"/>
                    <a:pt x="6056" y="15785"/>
                    <a:pt x="6056" y="15785"/>
                  </a:cubicBezTo>
                  <a:cubicBezTo>
                    <a:pt x="6056" y="16200"/>
                    <a:pt x="6056" y="16200"/>
                    <a:pt x="6056" y="16200"/>
                  </a:cubicBezTo>
                  <a:cubicBezTo>
                    <a:pt x="6258" y="16200"/>
                    <a:pt x="6258" y="16200"/>
                    <a:pt x="6258" y="16200"/>
                  </a:cubicBezTo>
                  <a:cubicBezTo>
                    <a:pt x="6258" y="16200"/>
                    <a:pt x="6258" y="16200"/>
                    <a:pt x="6258" y="16615"/>
                  </a:cubicBezTo>
                  <a:cubicBezTo>
                    <a:pt x="6258" y="16615"/>
                    <a:pt x="6258" y="16615"/>
                    <a:pt x="6258" y="16615"/>
                  </a:cubicBezTo>
                  <a:cubicBezTo>
                    <a:pt x="6460" y="16615"/>
                    <a:pt x="6460" y="16615"/>
                    <a:pt x="6460" y="17031"/>
                  </a:cubicBezTo>
                  <a:cubicBezTo>
                    <a:pt x="6460" y="17031"/>
                    <a:pt x="6460" y="17031"/>
                    <a:pt x="6460" y="17446"/>
                  </a:cubicBezTo>
                  <a:cubicBezTo>
                    <a:pt x="6662" y="17446"/>
                    <a:pt x="6662" y="17446"/>
                    <a:pt x="6662" y="17446"/>
                  </a:cubicBezTo>
                  <a:cubicBezTo>
                    <a:pt x="6662" y="17862"/>
                    <a:pt x="6662" y="17862"/>
                    <a:pt x="6662" y="18277"/>
                  </a:cubicBezTo>
                  <a:cubicBezTo>
                    <a:pt x="6662" y="18277"/>
                    <a:pt x="6864" y="18277"/>
                    <a:pt x="6864" y="18277"/>
                  </a:cubicBezTo>
                  <a:cubicBezTo>
                    <a:pt x="6864" y="18277"/>
                    <a:pt x="6864" y="18692"/>
                    <a:pt x="6864" y="18692"/>
                  </a:cubicBezTo>
                  <a:cubicBezTo>
                    <a:pt x="6864" y="18692"/>
                    <a:pt x="6864" y="18692"/>
                    <a:pt x="6864" y="19108"/>
                  </a:cubicBezTo>
                  <a:cubicBezTo>
                    <a:pt x="7065" y="19108"/>
                    <a:pt x="7065" y="19108"/>
                    <a:pt x="7065" y="19108"/>
                  </a:cubicBezTo>
                  <a:cubicBezTo>
                    <a:pt x="7065" y="19108"/>
                    <a:pt x="7065" y="19108"/>
                    <a:pt x="7065" y="19108"/>
                  </a:cubicBezTo>
                  <a:cubicBezTo>
                    <a:pt x="7267" y="19108"/>
                    <a:pt x="7267" y="19523"/>
                    <a:pt x="7267" y="19523"/>
                  </a:cubicBezTo>
                  <a:cubicBezTo>
                    <a:pt x="7267" y="19523"/>
                    <a:pt x="7267" y="19523"/>
                    <a:pt x="7267" y="19523"/>
                  </a:cubicBezTo>
                  <a:cubicBezTo>
                    <a:pt x="7469" y="19523"/>
                    <a:pt x="7469" y="19938"/>
                    <a:pt x="7469" y="19938"/>
                  </a:cubicBezTo>
                  <a:cubicBezTo>
                    <a:pt x="7469" y="19938"/>
                    <a:pt x="7469" y="19938"/>
                    <a:pt x="7671" y="19938"/>
                  </a:cubicBezTo>
                  <a:cubicBezTo>
                    <a:pt x="7671" y="19938"/>
                    <a:pt x="7671" y="19938"/>
                    <a:pt x="7671" y="19938"/>
                  </a:cubicBezTo>
                  <a:cubicBezTo>
                    <a:pt x="7671" y="19938"/>
                    <a:pt x="7671" y="19523"/>
                    <a:pt x="7873" y="19523"/>
                  </a:cubicBezTo>
                  <a:cubicBezTo>
                    <a:pt x="7873" y="19523"/>
                    <a:pt x="7873" y="19523"/>
                    <a:pt x="7873" y="19523"/>
                  </a:cubicBezTo>
                  <a:cubicBezTo>
                    <a:pt x="7873" y="19523"/>
                    <a:pt x="8075" y="19523"/>
                    <a:pt x="8075" y="19523"/>
                  </a:cubicBezTo>
                  <a:cubicBezTo>
                    <a:pt x="8075" y="19523"/>
                    <a:pt x="8075" y="19523"/>
                    <a:pt x="8075" y="19523"/>
                  </a:cubicBezTo>
                  <a:cubicBezTo>
                    <a:pt x="8277" y="19523"/>
                    <a:pt x="8479" y="19938"/>
                    <a:pt x="8479" y="19938"/>
                  </a:cubicBezTo>
                  <a:cubicBezTo>
                    <a:pt x="8680" y="19938"/>
                    <a:pt x="8680" y="19938"/>
                    <a:pt x="8882" y="19938"/>
                  </a:cubicBezTo>
                  <a:cubicBezTo>
                    <a:pt x="8882" y="19938"/>
                    <a:pt x="8882" y="19938"/>
                    <a:pt x="9084" y="19938"/>
                  </a:cubicBezTo>
                  <a:cubicBezTo>
                    <a:pt x="9084" y="19938"/>
                    <a:pt x="9084" y="19938"/>
                    <a:pt x="9084" y="19938"/>
                  </a:cubicBezTo>
                  <a:cubicBezTo>
                    <a:pt x="9084" y="19938"/>
                    <a:pt x="9286" y="19938"/>
                    <a:pt x="9286" y="19938"/>
                  </a:cubicBezTo>
                  <a:cubicBezTo>
                    <a:pt x="9286" y="19938"/>
                    <a:pt x="9488" y="19938"/>
                    <a:pt x="9488" y="19938"/>
                  </a:cubicBezTo>
                  <a:cubicBezTo>
                    <a:pt x="9488" y="19938"/>
                    <a:pt x="9488" y="19938"/>
                    <a:pt x="9690" y="19938"/>
                  </a:cubicBezTo>
                  <a:cubicBezTo>
                    <a:pt x="9690" y="19938"/>
                    <a:pt x="9892" y="19523"/>
                    <a:pt x="9892" y="19523"/>
                  </a:cubicBezTo>
                  <a:cubicBezTo>
                    <a:pt x="10093" y="19523"/>
                    <a:pt x="10093" y="19523"/>
                    <a:pt x="10093" y="19523"/>
                  </a:cubicBezTo>
                  <a:cubicBezTo>
                    <a:pt x="10295" y="19523"/>
                    <a:pt x="10295" y="19523"/>
                    <a:pt x="10497" y="19523"/>
                  </a:cubicBezTo>
                  <a:cubicBezTo>
                    <a:pt x="10497" y="19523"/>
                    <a:pt x="10699" y="19938"/>
                    <a:pt x="10901" y="19938"/>
                  </a:cubicBezTo>
                  <a:cubicBezTo>
                    <a:pt x="10901" y="19938"/>
                    <a:pt x="10901" y="19938"/>
                    <a:pt x="10901" y="19938"/>
                  </a:cubicBezTo>
                  <a:cubicBezTo>
                    <a:pt x="11103" y="19938"/>
                    <a:pt x="11103" y="19938"/>
                    <a:pt x="11103" y="19938"/>
                  </a:cubicBezTo>
                  <a:cubicBezTo>
                    <a:pt x="11305" y="19938"/>
                    <a:pt x="11305" y="19938"/>
                    <a:pt x="11507" y="20354"/>
                  </a:cubicBezTo>
                  <a:cubicBezTo>
                    <a:pt x="11507" y="20354"/>
                    <a:pt x="11507" y="20354"/>
                    <a:pt x="11507" y="20354"/>
                  </a:cubicBezTo>
                  <a:cubicBezTo>
                    <a:pt x="11507" y="20354"/>
                    <a:pt x="11708" y="20354"/>
                    <a:pt x="11708" y="20354"/>
                  </a:cubicBezTo>
                  <a:cubicBezTo>
                    <a:pt x="11708" y="20354"/>
                    <a:pt x="11910" y="20354"/>
                    <a:pt x="11910" y="20769"/>
                  </a:cubicBezTo>
                  <a:cubicBezTo>
                    <a:pt x="11910" y="20769"/>
                    <a:pt x="12112" y="20769"/>
                    <a:pt x="12112" y="20769"/>
                  </a:cubicBezTo>
                  <a:cubicBezTo>
                    <a:pt x="12112" y="20769"/>
                    <a:pt x="12112" y="20769"/>
                    <a:pt x="12112" y="20769"/>
                  </a:cubicBezTo>
                  <a:cubicBezTo>
                    <a:pt x="12314" y="20769"/>
                    <a:pt x="12314" y="21185"/>
                    <a:pt x="12314" y="21185"/>
                  </a:cubicBezTo>
                  <a:cubicBezTo>
                    <a:pt x="12516" y="21185"/>
                    <a:pt x="12718" y="21185"/>
                    <a:pt x="12718" y="21185"/>
                  </a:cubicBezTo>
                  <a:cubicBezTo>
                    <a:pt x="12718" y="21185"/>
                    <a:pt x="12718" y="21185"/>
                    <a:pt x="12718" y="21185"/>
                  </a:cubicBezTo>
                  <a:cubicBezTo>
                    <a:pt x="12718" y="21185"/>
                    <a:pt x="12920" y="21185"/>
                    <a:pt x="12920" y="21185"/>
                  </a:cubicBezTo>
                  <a:cubicBezTo>
                    <a:pt x="12920" y="21185"/>
                    <a:pt x="12920" y="21185"/>
                    <a:pt x="13121" y="21185"/>
                  </a:cubicBezTo>
                  <a:cubicBezTo>
                    <a:pt x="13121" y="21185"/>
                    <a:pt x="13121" y="21185"/>
                    <a:pt x="13121" y="21185"/>
                  </a:cubicBezTo>
                  <a:cubicBezTo>
                    <a:pt x="13323" y="21185"/>
                    <a:pt x="13323" y="21185"/>
                    <a:pt x="13323" y="21185"/>
                  </a:cubicBezTo>
                  <a:cubicBezTo>
                    <a:pt x="13323" y="21185"/>
                    <a:pt x="13323" y="21185"/>
                    <a:pt x="13525" y="21185"/>
                  </a:cubicBezTo>
                  <a:cubicBezTo>
                    <a:pt x="13525" y="21185"/>
                    <a:pt x="13525" y="21185"/>
                    <a:pt x="13525" y="21185"/>
                  </a:cubicBezTo>
                  <a:cubicBezTo>
                    <a:pt x="13525" y="21185"/>
                    <a:pt x="13525" y="21600"/>
                    <a:pt x="13525" y="21600"/>
                  </a:cubicBezTo>
                  <a:cubicBezTo>
                    <a:pt x="13525" y="21600"/>
                    <a:pt x="13727" y="21185"/>
                    <a:pt x="13727" y="21185"/>
                  </a:cubicBezTo>
                  <a:cubicBezTo>
                    <a:pt x="13727" y="21185"/>
                    <a:pt x="13727" y="21185"/>
                    <a:pt x="13727" y="21185"/>
                  </a:cubicBezTo>
                  <a:cubicBezTo>
                    <a:pt x="13727" y="21185"/>
                    <a:pt x="13727" y="21185"/>
                    <a:pt x="13727" y="21185"/>
                  </a:cubicBezTo>
                  <a:cubicBezTo>
                    <a:pt x="13929" y="20769"/>
                    <a:pt x="14131" y="20769"/>
                    <a:pt x="14131" y="20354"/>
                  </a:cubicBezTo>
                  <a:cubicBezTo>
                    <a:pt x="14131" y="20354"/>
                    <a:pt x="14131" y="20354"/>
                    <a:pt x="14131" y="20354"/>
                  </a:cubicBezTo>
                  <a:cubicBezTo>
                    <a:pt x="14333" y="20354"/>
                    <a:pt x="14333" y="20354"/>
                    <a:pt x="14535" y="19938"/>
                  </a:cubicBezTo>
                  <a:cubicBezTo>
                    <a:pt x="14535" y="19938"/>
                    <a:pt x="14736" y="19938"/>
                    <a:pt x="14938" y="19938"/>
                  </a:cubicBezTo>
                  <a:cubicBezTo>
                    <a:pt x="14938" y="19523"/>
                    <a:pt x="14938" y="19523"/>
                    <a:pt x="14938" y="19523"/>
                  </a:cubicBezTo>
                  <a:cubicBezTo>
                    <a:pt x="15140" y="19523"/>
                    <a:pt x="15140" y="19523"/>
                    <a:pt x="15140" y="19523"/>
                  </a:cubicBezTo>
                  <a:cubicBezTo>
                    <a:pt x="15140" y="19523"/>
                    <a:pt x="15140" y="19523"/>
                    <a:pt x="15140" y="19523"/>
                  </a:cubicBezTo>
                  <a:cubicBezTo>
                    <a:pt x="15342" y="19523"/>
                    <a:pt x="15342" y="19523"/>
                    <a:pt x="15342" y="19523"/>
                  </a:cubicBezTo>
                  <a:cubicBezTo>
                    <a:pt x="15342" y="19523"/>
                    <a:pt x="15544" y="19523"/>
                    <a:pt x="15544" y="19523"/>
                  </a:cubicBezTo>
                  <a:cubicBezTo>
                    <a:pt x="15544" y="19523"/>
                    <a:pt x="15544" y="19523"/>
                    <a:pt x="15544" y="19523"/>
                  </a:cubicBezTo>
                  <a:cubicBezTo>
                    <a:pt x="15746" y="19523"/>
                    <a:pt x="15746" y="19523"/>
                    <a:pt x="15746" y="19523"/>
                  </a:cubicBezTo>
                  <a:cubicBezTo>
                    <a:pt x="15948" y="19523"/>
                    <a:pt x="15948" y="19523"/>
                    <a:pt x="15948" y="19523"/>
                  </a:cubicBezTo>
                  <a:cubicBezTo>
                    <a:pt x="15948" y="19523"/>
                    <a:pt x="15948" y="19523"/>
                    <a:pt x="15948" y="19523"/>
                  </a:cubicBezTo>
                  <a:cubicBezTo>
                    <a:pt x="15948" y="19523"/>
                    <a:pt x="16150" y="19523"/>
                    <a:pt x="16150" y="19523"/>
                  </a:cubicBezTo>
                  <a:cubicBezTo>
                    <a:pt x="16150" y="19523"/>
                    <a:pt x="16150" y="19523"/>
                    <a:pt x="16150" y="19523"/>
                  </a:cubicBezTo>
                  <a:cubicBezTo>
                    <a:pt x="16150" y="19523"/>
                    <a:pt x="16351" y="19523"/>
                    <a:pt x="16351" y="19523"/>
                  </a:cubicBezTo>
                  <a:cubicBezTo>
                    <a:pt x="16351" y="19523"/>
                    <a:pt x="16351" y="19523"/>
                    <a:pt x="16553" y="19108"/>
                  </a:cubicBezTo>
                  <a:cubicBezTo>
                    <a:pt x="16553" y="19108"/>
                    <a:pt x="16553" y="19108"/>
                    <a:pt x="16553" y="19108"/>
                  </a:cubicBezTo>
                  <a:cubicBezTo>
                    <a:pt x="16553" y="19108"/>
                    <a:pt x="16755" y="19108"/>
                    <a:pt x="16755" y="19108"/>
                  </a:cubicBezTo>
                  <a:cubicBezTo>
                    <a:pt x="16755" y="18692"/>
                    <a:pt x="16755" y="18692"/>
                    <a:pt x="16957" y="18692"/>
                  </a:cubicBezTo>
                  <a:cubicBezTo>
                    <a:pt x="16957" y="18692"/>
                    <a:pt x="16957" y="18692"/>
                    <a:pt x="16957" y="18692"/>
                  </a:cubicBezTo>
                  <a:cubicBezTo>
                    <a:pt x="16957" y="18692"/>
                    <a:pt x="16957" y="18692"/>
                    <a:pt x="16957" y="18692"/>
                  </a:cubicBezTo>
                  <a:cubicBezTo>
                    <a:pt x="16957" y="18692"/>
                    <a:pt x="16957" y="18692"/>
                    <a:pt x="17159" y="18692"/>
                  </a:cubicBezTo>
                  <a:cubicBezTo>
                    <a:pt x="17159" y="18692"/>
                    <a:pt x="17159" y="18692"/>
                    <a:pt x="17159" y="18692"/>
                  </a:cubicBezTo>
                  <a:cubicBezTo>
                    <a:pt x="16957" y="18692"/>
                    <a:pt x="17159" y="18692"/>
                    <a:pt x="17159" y="18692"/>
                  </a:cubicBezTo>
                  <a:cubicBezTo>
                    <a:pt x="17159" y="18277"/>
                    <a:pt x="17159" y="18277"/>
                    <a:pt x="17159" y="18277"/>
                  </a:cubicBezTo>
                  <a:cubicBezTo>
                    <a:pt x="16957" y="18277"/>
                    <a:pt x="16957" y="17862"/>
                    <a:pt x="17159" y="17862"/>
                  </a:cubicBezTo>
                  <a:cubicBezTo>
                    <a:pt x="17159" y="17862"/>
                    <a:pt x="17159" y="17446"/>
                    <a:pt x="17159" y="17446"/>
                  </a:cubicBezTo>
                  <a:cubicBezTo>
                    <a:pt x="17361" y="17446"/>
                    <a:pt x="17361" y="17031"/>
                    <a:pt x="17361" y="17031"/>
                  </a:cubicBezTo>
                  <a:cubicBezTo>
                    <a:pt x="17361" y="17031"/>
                    <a:pt x="17361" y="17031"/>
                    <a:pt x="17563" y="17031"/>
                  </a:cubicBezTo>
                  <a:cubicBezTo>
                    <a:pt x="17563" y="17031"/>
                    <a:pt x="17563" y="17031"/>
                    <a:pt x="17563" y="17031"/>
                  </a:cubicBezTo>
                  <a:cubicBezTo>
                    <a:pt x="17563" y="17031"/>
                    <a:pt x="17563" y="16615"/>
                    <a:pt x="17563" y="16615"/>
                  </a:cubicBezTo>
                  <a:cubicBezTo>
                    <a:pt x="17563" y="16615"/>
                    <a:pt x="17563" y="16615"/>
                    <a:pt x="17563" y="16615"/>
                  </a:cubicBezTo>
                  <a:cubicBezTo>
                    <a:pt x="17563" y="16615"/>
                    <a:pt x="17563" y="16615"/>
                    <a:pt x="17563" y="16615"/>
                  </a:cubicBezTo>
                  <a:cubicBezTo>
                    <a:pt x="17563" y="16200"/>
                    <a:pt x="17563" y="16200"/>
                    <a:pt x="17563" y="16200"/>
                  </a:cubicBezTo>
                  <a:cubicBezTo>
                    <a:pt x="17563" y="16200"/>
                    <a:pt x="17563" y="16200"/>
                    <a:pt x="17361" y="16200"/>
                  </a:cubicBezTo>
                  <a:cubicBezTo>
                    <a:pt x="17361" y="16200"/>
                    <a:pt x="17361" y="16200"/>
                    <a:pt x="17361" y="16200"/>
                  </a:cubicBezTo>
                  <a:cubicBezTo>
                    <a:pt x="17361" y="16200"/>
                    <a:pt x="17361" y="15785"/>
                    <a:pt x="17361" y="15785"/>
                  </a:cubicBezTo>
                  <a:cubicBezTo>
                    <a:pt x="17159" y="15785"/>
                    <a:pt x="17159" y="15785"/>
                    <a:pt x="17159" y="15369"/>
                  </a:cubicBezTo>
                  <a:cubicBezTo>
                    <a:pt x="17159" y="15369"/>
                    <a:pt x="17159" y="14954"/>
                    <a:pt x="17159" y="14954"/>
                  </a:cubicBezTo>
                  <a:cubicBezTo>
                    <a:pt x="17159" y="14538"/>
                    <a:pt x="17159" y="14538"/>
                    <a:pt x="17159" y="14538"/>
                  </a:cubicBezTo>
                  <a:cubicBezTo>
                    <a:pt x="17159" y="14123"/>
                    <a:pt x="17159" y="14123"/>
                    <a:pt x="17159" y="14123"/>
                  </a:cubicBezTo>
                  <a:cubicBezTo>
                    <a:pt x="17159" y="14123"/>
                    <a:pt x="17159" y="14123"/>
                    <a:pt x="17159" y="13708"/>
                  </a:cubicBezTo>
                  <a:cubicBezTo>
                    <a:pt x="17159" y="13708"/>
                    <a:pt x="17159" y="13708"/>
                    <a:pt x="17159" y="13292"/>
                  </a:cubicBezTo>
                  <a:cubicBezTo>
                    <a:pt x="17159" y="13292"/>
                    <a:pt x="17159" y="12877"/>
                    <a:pt x="17361" y="12877"/>
                  </a:cubicBezTo>
                  <a:cubicBezTo>
                    <a:pt x="17361" y="12877"/>
                    <a:pt x="17563" y="12877"/>
                    <a:pt x="17563" y="12877"/>
                  </a:cubicBezTo>
                  <a:cubicBezTo>
                    <a:pt x="17563" y="12877"/>
                    <a:pt x="17563" y="12877"/>
                    <a:pt x="17563" y="12877"/>
                  </a:cubicBezTo>
                  <a:cubicBezTo>
                    <a:pt x="17563" y="12877"/>
                    <a:pt x="17764" y="12877"/>
                    <a:pt x="17764" y="12877"/>
                  </a:cubicBezTo>
                  <a:cubicBezTo>
                    <a:pt x="17966" y="13292"/>
                    <a:pt x="17966" y="13292"/>
                    <a:pt x="17764" y="13292"/>
                  </a:cubicBezTo>
                  <a:cubicBezTo>
                    <a:pt x="17764" y="13292"/>
                    <a:pt x="17764" y="13292"/>
                    <a:pt x="17764" y="13292"/>
                  </a:cubicBezTo>
                  <a:cubicBezTo>
                    <a:pt x="17966" y="13708"/>
                    <a:pt x="17966" y="13708"/>
                    <a:pt x="17966" y="13708"/>
                  </a:cubicBezTo>
                  <a:cubicBezTo>
                    <a:pt x="17966" y="13708"/>
                    <a:pt x="17966" y="13708"/>
                    <a:pt x="17966" y="13708"/>
                  </a:cubicBezTo>
                  <a:cubicBezTo>
                    <a:pt x="18168" y="13708"/>
                    <a:pt x="18168" y="13708"/>
                    <a:pt x="18168" y="13708"/>
                  </a:cubicBezTo>
                  <a:cubicBezTo>
                    <a:pt x="18168" y="13708"/>
                    <a:pt x="18168" y="13708"/>
                    <a:pt x="18168" y="13708"/>
                  </a:cubicBezTo>
                  <a:cubicBezTo>
                    <a:pt x="18168" y="13708"/>
                    <a:pt x="18168" y="13708"/>
                    <a:pt x="18370" y="13708"/>
                  </a:cubicBezTo>
                  <a:cubicBezTo>
                    <a:pt x="18370" y="13708"/>
                    <a:pt x="18370" y="13708"/>
                    <a:pt x="18370" y="13708"/>
                  </a:cubicBezTo>
                  <a:cubicBezTo>
                    <a:pt x="18370" y="13708"/>
                    <a:pt x="18370" y="13708"/>
                    <a:pt x="18370" y="13708"/>
                  </a:cubicBezTo>
                  <a:cubicBezTo>
                    <a:pt x="18370" y="13708"/>
                    <a:pt x="18370" y="13708"/>
                    <a:pt x="18370" y="13708"/>
                  </a:cubicBezTo>
                  <a:cubicBezTo>
                    <a:pt x="18370" y="13708"/>
                    <a:pt x="18370" y="13708"/>
                    <a:pt x="18370" y="13708"/>
                  </a:cubicBezTo>
                  <a:cubicBezTo>
                    <a:pt x="18370" y="13708"/>
                    <a:pt x="18572" y="13708"/>
                    <a:pt x="18572" y="13708"/>
                  </a:cubicBezTo>
                  <a:cubicBezTo>
                    <a:pt x="18572" y="13708"/>
                    <a:pt x="18572" y="13708"/>
                    <a:pt x="18572" y="13292"/>
                  </a:cubicBezTo>
                  <a:cubicBezTo>
                    <a:pt x="18572" y="13292"/>
                    <a:pt x="18572" y="13292"/>
                    <a:pt x="18572" y="13292"/>
                  </a:cubicBezTo>
                  <a:cubicBezTo>
                    <a:pt x="18572" y="13292"/>
                    <a:pt x="18572" y="13292"/>
                    <a:pt x="18572" y="13292"/>
                  </a:cubicBezTo>
                  <a:cubicBezTo>
                    <a:pt x="18572" y="13292"/>
                    <a:pt x="18572" y="13292"/>
                    <a:pt x="18572" y="13292"/>
                  </a:cubicBezTo>
                  <a:cubicBezTo>
                    <a:pt x="18572" y="13292"/>
                    <a:pt x="18572" y="13292"/>
                    <a:pt x="18774" y="12877"/>
                  </a:cubicBezTo>
                  <a:cubicBezTo>
                    <a:pt x="18774" y="12877"/>
                    <a:pt x="18774" y="12877"/>
                    <a:pt x="18774" y="12877"/>
                  </a:cubicBezTo>
                  <a:cubicBezTo>
                    <a:pt x="18774" y="12877"/>
                    <a:pt x="18774" y="12877"/>
                    <a:pt x="18774" y="12877"/>
                  </a:cubicBezTo>
                  <a:cubicBezTo>
                    <a:pt x="18774" y="12877"/>
                    <a:pt x="18774" y="12877"/>
                    <a:pt x="18774" y="12877"/>
                  </a:cubicBezTo>
                  <a:cubicBezTo>
                    <a:pt x="18774" y="12877"/>
                    <a:pt x="18774" y="12877"/>
                    <a:pt x="18774" y="12877"/>
                  </a:cubicBezTo>
                  <a:cubicBezTo>
                    <a:pt x="18774" y="12877"/>
                    <a:pt x="18774" y="12877"/>
                    <a:pt x="18774" y="12877"/>
                  </a:cubicBezTo>
                  <a:cubicBezTo>
                    <a:pt x="18774" y="12877"/>
                    <a:pt x="18774" y="12877"/>
                    <a:pt x="18774" y="12462"/>
                  </a:cubicBezTo>
                  <a:cubicBezTo>
                    <a:pt x="18774" y="12462"/>
                    <a:pt x="18774" y="12462"/>
                    <a:pt x="18976" y="12046"/>
                  </a:cubicBezTo>
                  <a:cubicBezTo>
                    <a:pt x="18976" y="12046"/>
                    <a:pt x="18976" y="12046"/>
                    <a:pt x="18976" y="12046"/>
                  </a:cubicBezTo>
                  <a:cubicBezTo>
                    <a:pt x="19178" y="12046"/>
                    <a:pt x="19178" y="12046"/>
                    <a:pt x="19178" y="12046"/>
                  </a:cubicBezTo>
                  <a:cubicBezTo>
                    <a:pt x="19178" y="12046"/>
                    <a:pt x="19178" y="12046"/>
                    <a:pt x="19178" y="12046"/>
                  </a:cubicBezTo>
                  <a:cubicBezTo>
                    <a:pt x="19178" y="12046"/>
                    <a:pt x="19178" y="12046"/>
                    <a:pt x="19178" y="12046"/>
                  </a:cubicBezTo>
                  <a:cubicBezTo>
                    <a:pt x="19178" y="12046"/>
                    <a:pt x="19178" y="12046"/>
                    <a:pt x="19379" y="12046"/>
                  </a:cubicBezTo>
                  <a:cubicBezTo>
                    <a:pt x="19379" y="12046"/>
                    <a:pt x="19379" y="12046"/>
                    <a:pt x="19379" y="12046"/>
                  </a:cubicBezTo>
                  <a:cubicBezTo>
                    <a:pt x="19379" y="12046"/>
                    <a:pt x="19379" y="12046"/>
                    <a:pt x="19379" y="12046"/>
                  </a:cubicBezTo>
                  <a:cubicBezTo>
                    <a:pt x="19379" y="12046"/>
                    <a:pt x="19379" y="12046"/>
                    <a:pt x="19379" y="12046"/>
                  </a:cubicBezTo>
                  <a:cubicBezTo>
                    <a:pt x="19379" y="12046"/>
                    <a:pt x="19379" y="11631"/>
                    <a:pt x="19379" y="11631"/>
                  </a:cubicBezTo>
                  <a:cubicBezTo>
                    <a:pt x="19581" y="11631"/>
                    <a:pt x="19581" y="11631"/>
                    <a:pt x="19581" y="11631"/>
                  </a:cubicBezTo>
                  <a:cubicBezTo>
                    <a:pt x="19581" y="11631"/>
                    <a:pt x="19581" y="11631"/>
                    <a:pt x="19581" y="11631"/>
                  </a:cubicBezTo>
                  <a:cubicBezTo>
                    <a:pt x="19581" y="11631"/>
                    <a:pt x="19581" y="11631"/>
                    <a:pt x="19581" y="11631"/>
                  </a:cubicBezTo>
                  <a:cubicBezTo>
                    <a:pt x="19581" y="11215"/>
                    <a:pt x="19581" y="11215"/>
                    <a:pt x="19581" y="11215"/>
                  </a:cubicBezTo>
                  <a:cubicBezTo>
                    <a:pt x="19581" y="11215"/>
                    <a:pt x="19581" y="11215"/>
                    <a:pt x="19581" y="11215"/>
                  </a:cubicBezTo>
                  <a:cubicBezTo>
                    <a:pt x="19581" y="11215"/>
                    <a:pt x="19581" y="11215"/>
                    <a:pt x="19581" y="10800"/>
                  </a:cubicBezTo>
                  <a:cubicBezTo>
                    <a:pt x="19581" y="10800"/>
                    <a:pt x="19581" y="10800"/>
                    <a:pt x="19581" y="10385"/>
                  </a:cubicBezTo>
                  <a:cubicBezTo>
                    <a:pt x="19581" y="10385"/>
                    <a:pt x="19581" y="10385"/>
                    <a:pt x="19581" y="10385"/>
                  </a:cubicBezTo>
                  <a:cubicBezTo>
                    <a:pt x="19581" y="10385"/>
                    <a:pt x="19581" y="10385"/>
                    <a:pt x="19581" y="10385"/>
                  </a:cubicBezTo>
                  <a:cubicBezTo>
                    <a:pt x="19581" y="9969"/>
                    <a:pt x="19783" y="9969"/>
                    <a:pt x="19783" y="9554"/>
                  </a:cubicBezTo>
                  <a:cubicBezTo>
                    <a:pt x="19783" y="9554"/>
                    <a:pt x="19985" y="9554"/>
                    <a:pt x="19985" y="9554"/>
                  </a:cubicBezTo>
                  <a:cubicBezTo>
                    <a:pt x="19985" y="9554"/>
                    <a:pt x="19985" y="9554"/>
                    <a:pt x="19985" y="9554"/>
                  </a:cubicBezTo>
                  <a:cubicBezTo>
                    <a:pt x="19985" y="9554"/>
                    <a:pt x="19985" y="9554"/>
                    <a:pt x="19985" y="9554"/>
                  </a:cubicBezTo>
                  <a:cubicBezTo>
                    <a:pt x="19985" y="9554"/>
                    <a:pt x="20187" y="9554"/>
                    <a:pt x="20187" y="9554"/>
                  </a:cubicBezTo>
                  <a:cubicBezTo>
                    <a:pt x="20187" y="9554"/>
                    <a:pt x="20187" y="9554"/>
                    <a:pt x="20187" y="9554"/>
                  </a:cubicBezTo>
                  <a:cubicBezTo>
                    <a:pt x="20187" y="9554"/>
                    <a:pt x="20187" y="9554"/>
                    <a:pt x="20187" y="9554"/>
                  </a:cubicBezTo>
                  <a:cubicBezTo>
                    <a:pt x="20187" y="9554"/>
                    <a:pt x="20187" y="9554"/>
                    <a:pt x="20187" y="9554"/>
                  </a:cubicBezTo>
                  <a:cubicBezTo>
                    <a:pt x="20187" y="9554"/>
                    <a:pt x="20187" y="9554"/>
                    <a:pt x="20187" y="9554"/>
                  </a:cubicBezTo>
                  <a:cubicBezTo>
                    <a:pt x="20187" y="9138"/>
                    <a:pt x="20187" y="9138"/>
                    <a:pt x="20187" y="9138"/>
                  </a:cubicBezTo>
                  <a:cubicBezTo>
                    <a:pt x="20187" y="8723"/>
                    <a:pt x="20187" y="8723"/>
                    <a:pt x="20389" y="8723"/>
                  </a:cubicBezTo>
                  <a:cubicBezTo>
                    <a:pt x="20389" y="8723"/>
                    <a:pt x="20389" y="9138"/>
                    <a:pt x="20389" y="9138"/>
                  </a:cubicBezTo>
                  <a:cubicBezTo>
                    <a:pt x="20591" y="9138"/>
                    <a:pt x="20591" y="9138"/>
                    <a:pt x="20591" y="9138"/>
                  </a:cubicBezTo>
                  <a:cubicBezTo>
                    <a:pt x="20591" y="9138"/>
                    <a:pt x="20591" y="9138"/>
                    <a:pt x="20591" y="9138"/>
                  </a:cubicBezTo>
                  <a:cubicBezTo>
                    <a:pt x="20591" y="9138"/>
                    <a:pt x="20591" y="8723"/>
                    <a:pt x="20591" y="8723"/>
                  </a:cubicBezTo>
                  <a:cubicBezTo>
                    <a:pt x="20591" y="8723"/>
                    <a:pt x="20793" y="8723"/>
                    <a:pt x="20793" y="8723"/>
                  </a:cubicBezTo>
                  <a:cubicBezTo>
                    <a:pt x="20793" y="8723"/>
                    <a:pt x="20793" y="8723"/>
                    <a:pt x="20793" y="8723"/>
                  </a:cubicBezTo>
                  <a:cubicBezTo>
                    <a:pt x="20793" y="8723"/>
                    <a:pt x="20793" y="8723"/>
                    <a:pt x="20793" y="8723"/>
                  </a:cubicBezTo>
                  <a:cubicBezTo>
                    <a:pt x="20793" y="8723"/>
                    <a:pt x="20793" y="8308"/>
                    <a:pt x="20994" y="8308"/>
                  </a:cubicBezTo>
                  <a:cubicBezTo>
                    <a:pt x="20994" y="8308"/>
                    <a:pt x="20994" y="8308"/>
                    <a:pt x="20994" y="8308"/>
                  </a:cubicBezTo>
                  <a:cubicBezTo>
                    <a:pt x="20994" y="8308"/>
                    <a:pt x="21196" y="8308"/>
                    <a:pt x="21196" y="8308"/>
                  </a:cubicBezTo>
                  <a:cubicBezTo>
                    <a:pt x="21196" y="8308"/>
                    <a:pt x="21196" y="8308"/>
                    <a:pt x="21398" y="8723"/>
                  </a:cubicBezTo>
                  <a:cubicBezTo>
                    <a:pt x="21398" y="8723"/>
                    <a:pt x="21398" y="8723"/>
                    <a:pt x="21398" y="8723"/>
                  </a:cubicBezTo>
                  <a:cubicBezTo>
                    <a:pt x="21398" y="8723"/>
                    <a:pt x="21398" y="8723"/>
                    <a:pt x="21398" y="8723"/>
                  </a:cubicBezTo>
                  <a:cubicBezTo>
                    <a:pt x="21398" y="8723"/>
                    <a:pt x="21600" y="8723"/>
                    <a:pt x="21600" y="8723"/>
                  </a:cubicBezTo>
                  <a:cubicBezTo>
                    <a:pt x="21600" y="8723"/>
                    <a:pt x="21600" y="8723"/>
                    <a:pt x="21600" y="8723"/>
                  </a:cubicBezTo>
                  <a:cubicBezTo>
                    <a:pt x="21600" y="8723"/>
                    <a:pt x="21600" y="8723"/>
                    <a:pt x="21600" y="8723"/>
                  </a:cubicBezTo>
                  <a:cubicBezTo>
                    <a:pt x="21600" y="8723"/>
                    <a:pt x="21600" y="8308"/>
                    <a:pt x="21600" y="8308"/>
                  </a:cubicBezTo>
                  <a:cubicBezTo>
                    <a:pt x="21600" y="8308"/>
                    <a:pt x="21600" y="8308"/>
                    <a:pt x="21600" y="8308"/>
                  </a:cubicBezTo>
                  <a:cubicBezTo>
                    <a:pt x="21600" y="8308"/>
                    <a:pt x="21398" y="8308"/>
                    <a:pt x="21398" y="8308"/>
                  </a:cubicBezTo>
                  <a:cubicBezTo>
                    <a:pt x="21398" y="8308"/>
                    <a:pt x="21398" y="8308"/>
                    <a:pt x="21398" y="7892"/>
                  </a:cubicBezTo>
                  <a:cubicBezTo>
                    <a:pt x="21398" y="7892"/>
                    <a:pt x="21398" y="7892"/>
                    <a:pt x="21398" y="7892"/>
                  </a:cubicBezTo>
                  <a:cubicBezTo>
                    <a:pt x="21398" y="7892"/>
                    <a:pt x="21398" y="7892"/>
                    <a:pt x="21196" y="7892"/>
                  </a:cubicBezTo>
                  <a:cubicBezTo>
                    <a:pt x="21196" y="7892"/>
                    <a:pt x="21196" y="7477"/>
                    <a:pt x="21196" y="7477"/>
                  </a:cubicBezTo>
                  <a:cubicBezTo>
                    <a:pt x="20994" y="7477"/>
                    <a:pt x="20994" y="7477"/>
                    <a:pt x="20994" y="7477"/>
                  </a:cubicBezTo>
                  <a:cubicBezTo>
                    <a:pt x="20994" y="7062"/>
                    <a:pt x="20994" y="7062"/>
                    <a:pt x="20994" y="7062"/>
                  </a:cubicBezTo>
                  <a:cubicBezTo>
                    <a:pt x="20994" y="7062"/>
                    <a:pt x="20994" y="7062"/>
                    <a:pt x="20994" y="7062"/>
                  </a:cubicBezTo>
                  <a:cubicBezTo>
                    <a:pt x="20994" y="7062"/>
                    <a:pt x="20994" y="7062"/>
                    <a:pt x="20793" y="7062"/>
                  </a:cubicBezTo>
                  <a:cubicBezTo>
                    <a:pt x="20793" y="7062"/>
                    <a:pt x="20793" y="7062"/>
                    <a:pt x="20793" y="7062"/>
                  </a:cubicBezTo>
                  <a:cubicBezTo>
                    <a:pt x="20793" y="7062"/>
                    <a:pt x="20793" y="7062"/>
                    <a:pt x="20793" y="7062"/>
                  </a:cubicBezTo>
                  <a:cubicBezTo>
                    <a:pt x="20591" y="7062"/>
                    <a:pt x="20591" y="7062"/>
                    <a:pt x="20591" y="7062"/>
                  </a:cubicBezTo>
                  <a:cubicBezTo>
                    <a:pt x="20591" y="6646"/>
                    <a:pt x="20591" y="6646"/>
                    <a:pt x="20591" y="6646"/>
                  </a:cubicBezTo>
                  <a:cubicBezTo>
                    <a:pt x="20591" y="6646"/>
                    <a:pt x="20389" y="6646"/>
                    <a:pt x="20389" y="6646"/>
                  </a:cubicBezTo>
                  <a:cubicBezTo>
                    <a:pt x="20389" y="6646"/>
                    <a:pt x="20389" y="6646"/>
                    <a:pt x="20389" y="6646"/>
                  </a:cubicBezTo>
                  <a:cubicBezTo>
                    <a:pt x="20389" y="6231"/>
                    <a:pt x="20389" y="6231"/>
                    <a:pt x="20389" y="6231"/>
                  </a:cubicBezTo>
                  <a:cubicBezTo>
                    <a:pt x="20389" y="6231"/>
                    <a:pt x="20187" y="6231"/>
                    <a:pt x="20187" y="6231"/>
                  </a:cubicBezTo>
                  <a:cubicBezTo>
                    <a:pt x="20187" y="6231"/>
                    <a:pt x="20187" y="6231"/>
                    <a:pt x="20187" y="6231"/>
                  </a:cubicBezTo>
                  <a:cubicBezTo>
                    <a:pt x="20187" y="6231"/>
                    <a:pt x="19985" y="6231"/>
                    <a:pt x="19985" y="6646"/>
                  </a:cubicBezTo>
                  <a:cubicBezTo>
                    <a:pt x="19985" y="6646"/>
                    <a:pt x="19985" y="6646"/>
                    <a:pt x="19985" y="6646"/>
                  </a:cubicBezTo>
                  <a:cubicBezTo>
                    <a:pt x="19985" y="6646"/>
                    <a:pt x="19985" y="6646"/>
                    <a:pt x="19985" y="6646"/>
                  </a:cubicBezTo>
                  <a:cubicBezTo>
                    <a:pt x="19985" y="6646"/>
                    <a:pt x="19985" y="6646"/>
                    <a:pt x="19985" y="7062"/>
                  </a:cubicBezTo>
                  <a:cubicBezTo>
                    <a:pt x="19985" y="7062"/>
                    <a:pt x="19985" y="7062"/>
                    <a:pt x="19985" y="7477"/>
                  </a:cubicBezTo>
                  <a:cubicBezTo>
                    <a:pt x="19783" y="7477"/>
                    <a:pt x="19783" y="7477"/>
                    <a:pt x="19783" y="7477"/>
                  </a:cubicBezTo>
                  <a:cubicBezTo>
                    <a:pt x="19783" y="7477"/>
                    <a:pt x="19581" y="7477"/>
                    <a:pt x="19581" y="7477"/>
                  </a:cubicBezTo>
                  <a:cubicBezTo>
                    <a:pt x="19581" y="7062"/>
                    <a:pt x="19581" y="7062"/>
                    <a:pt x="19581" y="7062"/>
                  </a:cubicBezTo>
                  <a:cubicBezTo>
                    <a:pt x="19581" y="7062"/>
                    <a:pt x="19581" y="7062"/>
                    <a:pt x="19581" y="7062"/>
                  </a:cubicBezTo>
                  <a:cubicBezTo>
                    <a:pt x="19581" y="7062"/>
                    <a:pt x="19379" y="7062"/>
                    <a:pt x="19379" y="7062"/>
                  </a:cubicBezTo>
                  <a:cubicBezTo>
                    <a:pt x="19379" y="7062"/>
                    <a:pt x="19379" y="7062"/>
                    <a:pt x="19379" y="7062"/>
                  </a:cubicBezTo>
                  <a:cubicBezTo>
                    <a:pt x="19379" y="7062"/>
                    <a:pt x="19379" y="7062"/>
                    <a:pt x="19379" y="7062"/>
                  </a:cubicBezTo>
                  <a:cubicBezTo>
                    <a:pt x="19379" y="7062"/>
                    <a:pt x="19379" y="7062"/>
                    <a:pt x="19379" y="7062"/>
                  </a:cubicBezTo>
                  <a:cubicBezTo>
                    <a:pt x="19379" y="7062"/>
                    <a:pt x="19178" y="7062"/>
                    <a:pt x="19178" y="7062"/>
                  </a:cubicBezTo>
                  <a:cubicBezTo>
                    <a:pt x="19178" y="7062"/>
                    <a:pt x="19178" y="7062"/>
                    <a:pt x="19178" y="7062"/>
                  </a:cubicBezTo>
                  <a:cubicBezTo>
                    <a:pt x="19178" y="7062"/>
                    <a:pt x="19178" y="7477"/>
                    <a:pt x="19178" y="7477"/>
                  </a:cubicBezTo>
                  <a:cubicBezTo>
                    <a:pt x="19178" y="7477"/>
                    <a:pt x="18976" y="7477"/>
                    <a:pt x="18976" y="7892"/>
                  </a:cubicBezTo>
                  <a:cubicBezTo>
                    <a:pt x="18976" y="7892"/>
                    <a:pt x="18976" y="7892"/>
                    <a:pt x="18976" y="7892"/>
                  </a:cubicBezTo>
                  <a:cubicBezTo>
                    <a:pt x="18774" y="7892"/>
                    <a:pt x="18774" y="7892"/>
                    <a:pt x="18774" y="7892"/>
                  </a:cubicBezTo>
                  <a:cubicBezTo>
                    <a:pt x="18774" y="7892"/>
                    <a:pt x="18774" y="7477"/>
                    <a:pt x="18774" y="7477"/>
                  </a:cubicBezTo>
                  <a:cubicBezTo>
                    <a:pt x="18572" y="7477"/>
                    <a:pt x="18572" y="7477"/>
                    <a:pt x="18572" y="7477"/>
                  </a:cubicBezTo>
                  <a:cubicBezTo>
                    <a:pt x="18572" y="7477"/>
                    <a:pt x="18572" y="7477"/>
                    <a:pt x="18572" y="7477"/>
                  </a:cubicBezTo>
                  <a:cubicBezTo>
                    <a:pt x="18572" y="7477"/>
                    <a:pt x="18572" y="7477"/>
                    <a:pt x="18572" y="7477"/>
                  </a:cubicBezTo>
                  <a:cubicBezTo>
                    <a:pt x="18572" y="7477"/>
                    <a:pt x="18370" y="7062"/>
                    <a:pt x="18370" y="7062"/>
                  </a:cubicBezTo>
                  <a:cubicBezTo>
                    <a:pt x="18370" y="7062"/>
                    <a:pt x="18370" y="6646"/>
                    <a:pt x="18370" y="6646"/>
                  </a:cubicBezTo>
                  <a:cubicBezTo>
                    <a:pt x="18370" y="6646"/>
                    <a:pt x="18370" y="6231"/>
                    <a:pt x="18370" y="6231"/>
                  </a:cubicBezTo>
                  <a:cubicBezTo>
                    <a:pt x="18370" y="6231"/>
                    <a:pt x="18370" y="6231"/>
                    <a:pt x="18370" y="5815"/>
                  </a:cubicBezTo>
                  <a:cubicBezTo>
                    <a:pt x="18370" y="5815"/>
                    <a:pt x="18168" y="5815"/>
                    <a:pt x="18168" y="5815"/>
                  </a:cubicBezTo>
                  <a:cubicBezTo>
                    <a:pt x="18168" y="5815"/>
                    <a:pt x="18168" y="5815"/>
                    <a:pt x="18168" y="5400"/>
                  </a:cubicBezTo>
                  <a:cubicBezTo>
                    <a:pt x="18168" y="5400"/>
                    <a:pt x="18168" y="4985"/>
                    <a:pt x="18370" y="4985"/>
                  </a:cubicBezTo>
                  <a:cubicBezTo>
                    <a:pt x="18370" y="4985"/>
                    <a:pt x="18370" y="4985"/>
                    <a:pt x="18370" y="4985"/>
                  </a:cubicBezTo>
                  <a:cubicBezTo>
                    <a:pt x="18370" y="4985"/>
                    <a:pt x="18370" y="4569"/>
                    <a:pt x="18168" y="4569"/>
                  </a:cubicBezTo>
                  <a:cubicBezTo>
                    <a:pt x="18168" y="4569"/>
                    <a:pt x="18168" y="4569"/>
                    <a:pt x="18168" y="4154"/>
                  </a:cubicBezTo>
                  <a:cubicBezTo>
                    <a:pt x="18168" y="4154"/>
                    <a:pt x="18168" y="4154"/>
                    <a:pt x="18168" y="4154"/>
                  </a:cubicBezTo>
                  <a:cubicBezTo>
                    <a:pt x="18168" y="4154"/>
                    <a:pt x="18168" y="4154"/>
                    <a:pt x="18168" y="4154"/>
                  </a:cubicBezTo>
                  <a:cubicBezTo>
                    <a:pt x="18168" y="3738"/>
                    <a:pt x="18168" y="3738"/>
                    <a:pt x="18168" y="3738"/>
                  </a:cubicBezTo>
                  <a:cubicBezTo>
                    <a:pt x="18168" y="3738"/>
                    <a:pt x="18168" y="3738"/>
                    <a:pt x="18168" y="3738"/>
                  </a:cubicBezTo>
                  <a:cubicBezTo>
                    <a:pt x="18168" y="3323"/>
                    <a:pt x="18168" y="3323"/>
                    <a:pt x="18168" y="3323"/>
                  </a:cubicBezTo>
                  <a:cubicBezTo>
                    <a:pt x="18370" y="3323"/>
                    <a:pt x="18370" y="3323"/>
                    <a:pt x="18370" y="2908"/>
                  </a:cubicBezTo>
                  <a:cubicBezTo>
                    <a:pt x="18370" y="2908"/>
                    <a:pt x="18370" y="2908"/>
                    <a:pt x="18370" y="2908"/>
                  </a:cubicBezTo>
                  <a:cubicBezTo>
                    <a:pt x="18370" y="2908"/>
                    <a:pt x="18370" y="2908"/>
                    <a:pt x="18370" y="2908"/>
                  </a:cubicBezTo>
                  <a:cubicBezTo>
                    <a:pt x="18370" y="2492"/>
                    <a:pt x="18370" y="2492"/>
                    <a:pt x="18370" y="2492"/>
                  </a:cubicBezTo>
                  <a:cubicBezTo>
                    <a:pt x="18370" y="2492"/>
                    <a:pt x="18370" y="2492"/>
                    <a:pt x="18370" y="2492"/>
                  </a:cubicBezTo>
                  <a:cubicBezTo>
                    <a:pt x="18168" y="2492"/>
                    <a:pt x="18168" y="2492"/>
                    <a:pt x="18168" y="2492"/>
                  </a:cubicBezTo>
                  <a:cubicBezTo>
                    <a:pt x="18168" y="2492"/>
                    <a:pt x="18168" y="2492"/>
                    <a:pt x="18168" y="2492"/>
                  </a:cubicBezTo>
                  <a:cubicBezTo>
                    <a:pt x="18168" y="2077"/>
                    <a:pt x="18168" y="2077"/>
                    <a:pt x="18168" y="2077"/>
                  </a:cubicBezTo>
                  <a:cubicBezTo>
                    <a:pt x="18168" y="2077"/>
                    <a:pt x="18168" y="2077"/>
                    <a:pt x="18168" y="2077"/>
                  </a:cubicBezTo>
                  <a:cubicBezTo>
                    <a:pt x="18168" y="2077"/>
                    <a:pt x="17966" y="2492"/>
                    <a:pt x="17966" y="2492"/>
                  </a:cubicBezTo>
                  <a:cubicBezTo>
                    <a:pt x="17966" y="2492"/>
                    <a:pt x="17966" y="2492"/>
                    <a:pt x="17966" y="2492"/>
                  </a:cubicBezTo>
                  <a:cubicBezTo>
                    <a:pt x="17966" y="2492"/>
                    <a:pt x="17966" y="2492"/>
                    <a:pt x="17966" y="2492"/>
                  </a:cubicBezTo>
                  <a:cubicBezTo>
                    <a:pt x="17966" y="2492"/>
                    <a:pt x="17966" y="2492"/>
                    <a:pt x="17764" y="2492"/>
                  </a:cubicBezTo>
                  <a:cubicBezTo>
                    <a:pt x="17764" y="2492"/>
                    <a:pt x="17764" y="2492"/>
                    <a:pt x="17764" y="2492"/>
                  </a:cubicBezTo>
                  <a:cubicBezTo>
                    <a:pt x="17764" y="2492"/>
                    <a:pt x="17563" y="2492"/>
                    <a:pt x="17563" y="2492"/>
                  </a:cubicBezTo>
                  <a:cubicBezTo>
                    <a:pt x="17563" y="2492"/>
                    <a:pt x="17361" y="2492"/>
                    <a:pt x="17361" y="2492"/>
                  </a:cubicBezTo>
                  <a:cubicBezTo>
                    <a:pt x="17159" y="2492"/>
                    <a:pt x="17159" y="2077"/>
                    <a:pt x="17159" y="2077"/>
                  </a:cubicBezTo>
                  <a:cubicBezTo>
                    <a:pt x="17159" y="2077"/>
                    <a:pt x="17159" y="2077"/>
                    <a:pt x="17159" y="1662"/>
                  </a:cubicBezTo>
                  <a:cubicBezTo>
                    <a:pt x="16957" y="1662"/>
                    <a:pt x="16957" y="1662"/>
                    <a:pt x="16957" y="1662"/>
                  </a:cubicBezTo>
                  <a:cubicBezTo>
                    <a:pt x="16957" y="1662"/>
                    <a:pt x="16957" y="1662"/>
                    <a:pt x="16957" y="2077"/>
                  </a:cubicBezTo>
                  <a:cubicBezTo>
                    <a:pt x="16755" y="2077"/>
                    <a:pt x="16755" y="2077"/>
                    <a:pt x="16755" y="2077"/>
                  </a:cubicBezTo>
                  <a:cubicBezTo>
                    <a:pt x="16553" y="2077"/>
                    <a:pt x="16553" y="2492"/>
                    <a:pt x="16553" y="2492"/>
                  </a:cubicBezTo>
                  <a:cubicBezTo>
                    <a:pt x="16553" y="2492"/>
                    <a:pt x="16553" y="2492"/>
                    <a:pt x="16553" y="2492"/>
                  </a:cubicBezTo>
                  <a:cubicBezTo>
                    <a:pt x="16553" y="2492"/>
                    <a:pt x="16553" y="2492"/>
                    <a:pt x="16553" y="2492"/>
                  </a:cubicBezTo>
                  <a:cubicBezTo>
                    <a:pt x="16553" y="2908"/>
                    <a:pt x="16553" y="2908"/>
                    <a:pt x="16553" y="2908"/>
                  </a:cubicBezTo>
                  <a:cubicBezTo>
                    <a:pt x="16553" y="2908"/>
                    <a:pt x="16553" y="2908"/>
                    <a:pt x="16553" y="2908"/>
                  </a:cubicBezTo>
                  <a:cubicBezTo>
                    <a:pt x="16553" y="2908"/>
                    <a:pt x="16553" y="3323"/>
                    <a:pt x="16351" y="3323"/>
                  </a:cubicBezTo>
                  <a:cubicBezTo>
                    <a:pt x="16351" y="3738"/>
                    <a:pt x="16150" y="3738"/>
                    <a:pt x="16150" y="3738"/>
                  </a:cubicBezTo>
                  <a:cubicBezTo>
                    <a:pt x="16150" y="3738"/>
                    <a:pt x="16150" y="3738"/>
                    <a:pt x="16150" y="3738"/>
                  </a:cubicBezTo>
                  <a:cubicBezTo>
                    <a:pt x="16150" y="3738"/>
                    <a:pt x="15948" y="3738"/>
                    <a:pt x="15948" y="3323"/>
                  </a:cubicBezTo>
                  <a:cubicBezTo>
                    <a:pt x="15948" y="3323"/>
                    <a:pt x="15948" y="3323"/>
                    <a:pt x="15948" y="3323"/>
                  </a:cubicBezTo>
                  <a:cubicBezTo>
                    <a:pt x="15948" y="3738"/>
                    <a:pt x="15746" y="3738"/>
                    <a:pt x="15746" y="3738"/>
                  </a:cubicBezTo>
                  <a:cubicBezTo>
                    <a:pt x="15746" y="4154"/>
                    <a:pt x="15544" y="4154"/>
                    <a:pt x="15544" y="4154"/>
                  </a:cubicBezTo>
                  <a:cubicBezTo>
                    <a:pt x="15544" y="4154"/>
                    <a:pt x="15342" y="4154"/>
                    <a:pt x="15342" y="4154"/>
                  </a:cubicBezTo>
                  <a:cubicBezTo>
                    <a:pt x="15342" y="4154"/>
                    <a:pt x="15342" y="4154"/>
                    <a:pt x="15342" y="4154"/>
                  </a:cubicBezTo>
                  <a:cubicBezTo>
                    <a:pt x="15342" y="4154"/>
                    <a:pt x="15342" y="4154"/>
                    <a:pt x="15342" y="4154"/>
                  </a:cubicBezTo>
                  <a:cubicBezTo>
                    <a:pt x="15342" y="4154"/>
                    <a:pt x="15140" y="4154"/>
                    <a:pt x="15140" y="4154"/>
                  </a:cubicBezTo>
                  <a:cubicBezTo>
                    <a:pt x="15140" y="4154"/>
                    <a:pt x="15140" y="4154"/>
                    <a:pt x="15140" y="4154"/>
                  </a:cubicBezTo>
                  <a:cubicBezTo>
                    <a:pt x="15140" y="4154"/>
                    <a:pt x="15140" y="4569"/>
                    <a:pt x="15140" y="4569"/>
                  </a:cubicBezTo>
                  <a:cubicBezTo>
                    <a:pt x="15140" y="4569"/>
                    <a:pt x="14938" y="4569"/>
                    <a:pt x="14736" y="4569"/>
                  </a:cubicBezTo>
                  <a:cubicBezTo>
                    <a:pt x="14736" y="4985"/>
                    <a:pt x="14535" y="4985"/>
                    <a:pt x="14535" y="4985"/>
                  </a:cubicBezTo>
                  <a:cubicBezTo>
                    <a:pt x="14333" y="4985"/>
                    <a:pt x="14333" y="4985"/>
                    <a:pt x="14333" y="4985"/>
                  </a:cubicBezTo>
                  <a:cubicBezTo>
                    <a:pt x="14333" y="4985"/>
                    <a:pt x="14131" y="4569"/>
                    <a:pt x="14131" y="4569"/>
                  </a:cubicBezTo>
                  <a:cubicBezTo>
                    <a:pt x="13929" y="4569"/>
                    <a:pt x="13929" y="4569"/>
                    <a:pt x="13929" y="4569"/>
                  </a:cubicBezTo>
                  <a:cubicBezTo>
                    <a:pt x="13929" y="4569"/>
                    <a:pt x="13929" y="4569"/>
                    <a:pt x="13929" y="4569"/>
                  </a:cubicBezTo>
                  <a:cubicBezTo>
                    <a:pt x="13929" y="4569"/>
                    <a:pt x="13929" y="4569"/>
                    <a:pt x="13727" y="4569"/>
                  </a:cubicBezTo>
                  <a:cubicBezTo>
                    <a:pt x="13727" y="4569"/>
                    <a:pt x="13727" y="4569"/>
                    <a:pt x="13727" y="4569"/>
                  </a:cubicBezTo>
                  <a:cubicBezTo>
                    <a:pt x="13727" y="4569"/>
                    <a:pt x="13727" y="4569"/>
                    <a:pt x="13525" y="4569"/>
                  </a:cubicBezTo>
                  <a:cubicBezTo>
                    <a:pt x="13525" y="4569"/>
                    <a:pt x="13525" y="4569"/>
                    <a:pt x="13525" y="4569"/>
                  </a:cubicBezTo>
                  <a:cubicBezTo>
                    <a:pt x="13525" y="4569"/>
                    <a:pt x="13323" y="4569"/>
                    <a:pt x="13121" y="4569"/>
                  </a:cubicBezTo>
                  <a:cubicBezTo>
                    <a:pt x="13121" y="4154"/>
                    <a:pt x="13121" y="4154"/>
                    <a:pt x="13121" y="4154"/>
                  </a:cubicBezTo>
                  <a:cubicBezTo>
                    <a:pt x="13121" y="4154"/>
                    <a:pt x="12920" y="4154"/>
                    <a:pt x="12920" y="4154"/>
                  </a:cubicBezTo>
                  <a:cubicBezTo>
                    <a:pt x="12920" y="4154"/>
                    <a:pt x="12920" y="4154"/>
                    <a:pt x="12920" y="4154"/>
                  </a:cubicBezTo>
                  <a:cubicBezTo>
                    <a:pt x="12920" y="4154"/>
                    <a:pt x="12920" y="4154"/>
                    <a:pt x="12920" y="4154"/>
                  </a:cubicBezTo>
                  <a:cubicBezTo>
                    <a:pt x="12920" y="4154"/>
                    <a:pt x="12920" y="4154"/>
                    <a:pt x="12718" y="4154"/>
                  </a:cubicBezTo>
                  <a:cubicBezTo>
                    <a:pt x="12718" y="3738"/>
                    <a:pt x="12718" y="3738"/>
                    <a:pt x="12718" y="3738"/>
                  </a:cubicBezTo>
                  <a:cubicBezTo>
                    <a:pt x="12718" y="3738"/>
                    <a:pt x="12718" y="3738"/>
                    <a:pt x="12718" y="3738"/>
                  </a:cubicBezTo>
                  <a:cubicBezTo>
                    <a:pt x="12718" y="3323"/>
                    <a:pt x="12516" y="3323"/>
                    <a:pt x="12516" y="3323"/>
                  </a:cubicBezTo>
                  <a:cubicBezTo>
                    <a:pt x="12516" y="3323"/>
                    <a:pt x="12516" y="3323"/>
                    <a:pt x="12516" y="3323"/>
                  </a:cubicBezTo>
                  <a:cubicBezTo>
                    <a:pt x="12516" y="3323"/>
                    <a:pt x="12516" y="3323"/>
                    <a:pt x="12314" y="3323"/>
                  </a:cubicBezTo>
                  <a:cubicBezTo>
                    <a:pt x="12314" y="3323"/>
                    <a:pt x="12314" y="3323"/>
                    <a:pt x="12314" y="3323"/>
                  </a:cubicBezTo>
                  <a:cubicBezTo>
                    <a:pt x="12112" y="3323"/>
                    <a:pt x="12112" y="2908"/>
                    <a:pt x="12112" y="2908"/>
                  </a:cubicBezTo>
                  <a:cubicBezTo>
                    <a:pt x="12112" y="2908"/>
                    <a:pt x="12112" y="2908"/>
                    <a:pt x="12112" y="2908"/>
                  </a:cubicBezTo>
                  <a:cubicBezTo>
                    <a:pt x="12112" y="2908"/>
                    <a:pt x="12112" y="2908"/>
                    <a:pt x="12112" y="2908"/>
                  </a:cubicBezTo>
                  <a:cubicBezTo>
                    <a:pt x="11910" y="2908"/>
                    <a:pt x="11910" y="2908"/>
                    <a:pt x="11910" y="2908"/>
                  </a:cubicBezTo>
                  <a:cubicBezTo>
                    <a:pt x="11708" y="2908"/>
                    <a:pt x="11708" y="2908"/>
                    <a:pt x="11708" y="2908"/>
                  </a:cubicBezTo>
                  <a:cubicBezTo>
                    <a:pt x="11507" y="2908"/>
                    <a:pt x="11507" y="2908"/>
                    <a:pt x="11507" y="2492"/>
                  </a:cubicBezTo>
                  <a:cubicBezTo>
                    <a:pt x="11507" y="2492"/>
                    <a:pt x="11507" y="2492"/>
                    <a:pt x="11507" y="2492"/>
                  </a:cubicBezTo>
                  <a:cubicBezTo>
                    <a:pt x="11507" y="2492"/>
                    <a:pt x="11305" y="2492"/>
                    <a:pt x="11305" y="2492"/>
                  </a:cubicBezTo>
                  <a:cubicBezTo>
                    <a:pt x="11305" y="2492"/>
                    <a:pt x="11305" y="2492"/>
                    <a:pt x="11305" y="2492"/>
                  </a:cubicBezTo>
                  <a:cubicBezTo>
                    <a:pt x="11305" y="2492"/>
                    <a:pt x="11103" y="2492"/>
                    <a:pt x="11103" y="2492"/>
                  </a:cubicBezTo>
                  <a:cubicBezTo>
                    <a:pt x="11103" y="2492"/>
                    <a:pt x="11103" y="2492"/>
                    <a:pt x="11103" y="2492"/>
                  </a:cubicBezTo>
                  <a:cubicBezTo>
                    <a:pt x="10901" y="2492"/>
                    <a:pt x="10901" y="2492"/>
                    <a:pt x="10901" y="2492"/>
                  </a:cubicBezTo>
                  <a:cubicBezTo>
                    <a:pt x="10901" y="2492"/>
                    <a:pt x="10901" y="2492"/>
                    <a:pt x="10901" y="2492"/>
                  </a:cubicBezTo>
                  <a:cubicBezTo>
                    <a:pt x="10901" y="2492"/>
                    <a:pt x="10901" y="2492"/>
                    <a:pt x="10901" y="2492"/>
                  </a:cubicBezTo>
                  <a:cubicBezTo>
                    <a:pt x="10901" y="2492"/>
                    <a:pt x="10699" y="2908"/>
                    <a:pt x="10699" y="2908"/>
                  </a:cubicBezTo>
                  <a:cubicBezTo>
                    <a:pt x="10497" y="2908"/>
                    <a:pt x="10497" y="2908"/>
                    <a:pt x="10497" y="2908"/>
                  </a:cubicBezTo>
                  <a:cubicBezTo>
                    <a:pt x="10497" y="2908"/>
                    <a:pt x="10497" y="2908"/>
                    <a:pt x="10497" y="2908"/>
                  </a:cubicBezTo>
                  <a:cubicBezTo>
                    <a:pt x="10497" y="2908"/>
                    <a:pt x="10497" y="2908"/>
                    <a:pt x="10497" y="2908"/>
                  </a:cubicBezTo>
                  <a:cubicBezTo>
                    <a:pt x="10497" y="2908"/>
                    <a:pt x="10497" y="2908"/>
                    <a:pt x="10497" y="2908"/>
                  </a:cubicBezTo>
                  <a:cubicBezTo>
                    <a:pt x="10497" y="2908"/>
                    <a:pt x="10295" y="3323"/>
                    <a:pt x="10295" y="3323"/>
                  </a:cubicBezTo>
                  <a:cubicBezTo>
                    <a:pt x="10295" y="3323"/>
                    <a:pt x="10295" y="3323"/>
                    <a:pt x="10093" y="3323"/>
                  </a:cubicBezTo>
                  <a:cubicBezTo>
                    <a:pt x="10093" y="3323"/>
                    <a:pt x="10093" y="3323"/>
                    <a:pt x="10093" y="3323"/>
                  </a:cubicBezTo>
                  <a:cubicBezTo>
                    <a:pt x="10093" y="3323"/>
                    <a:pt x="10093" y="3323"/>
                    <a:pt x="9892" y="3323"/>
                  </a:cubicBezTo>
                  <a:cubicBezTo>
                    <a:pt x="9892" y="3323"/>
                    <a:pt x="9892" y="3323"/>
                    <a:pt x="9690" y="3323"/>
                  </a:cubicBezTo>
                  <a:cubicBezTo>
                    <a:pt x="9690" y="3323"/>
                    <a:pt x="9690" y="3323"/>
                    <a:pt x="9690" y="3323"/>
                  </a:cubicBezTo>
                  <a:cubicBezTo>
                    <a:pt x="9488" y="2908"/>
                    <a:pt x="9488" y="2908"/>
                    <a:pt x="9488" y="2908"/>
                  </a:cubicBezTo>
                  <a:cubicBezTo>
                    <a:pt x="9488" y="2908"/>
                    <a:pt x="9488" y="2908"/>
                    <a:pt x="9488" y="2908"/>
                  </a:cubicBezTo>
                  <a:cubicBezTo>
                    <a:pt x="9488" y="2908"/>
                    <a:pt x="9286" y="2908"/>
                    <a:pt x="9286" y="2908"/>
                  </a:cubicBezTo>
                  <a:cubicBezTo>
                    <a:pt x="9286" y="2908"/>
                    <a:pt x="9286" y="2908"/>
                    <a:pt x="9286" y="2908"/>
                  </a:cubicBezTo>
                  <a:cubicBezTo>
                    <a:pt x="9286" y="2908"/>
                    <a:pt x="9286" y="2908"/>
                    <a:pt x="9286" y="2908"/>
                  </a:cubicBezTo>
                  <a:cubicBezTo>
                    <a:pt x="9084" y="2908"/>
                    <a:pt x="9084" y="2908"/>
                    <a:pt x="8882" y="2908"/>
                  </a:cubicBezTo>
                  <a:cubicBezTo>
                    <a:pt x="8882" y="2908"/>
                    <a:pt x="8680" y="2492"/>
                    <a:pt x="8680" y="2492"/>
                  </a:cubicBezTo>
                  <a:cubicBezTo>
                    <a:pt x="8680" y="2077"/>
                    <a:pt x="8479" y="2077"/>
                    <a:pt x="8479" y="2077"/>
                  </a:cubicBezTo>
                  <a:cubicBezTo>
                    <a:pt x="8479" y="2077"/>
                    <a:pt x="8479" y="1662"/>
                    <a:pt x="8479" y="1662"/>
                  </a:cubicBezTo>
                  <a:cubicBezTo>
                    <a:pt x="8479" y="1662"/>
                    <a:pt x="8479" y="1662"/>
                    <a:pt x="8479" y="1662"/>
                  </a:cubicBezTo>
                  <a:cubicBezTo>
                    <a:pt x="8479" y="1662"/>
                    <a:pt x="8277" y="1662"/>
                    <a:pt x="8277" y="1246"/>
                  </a:cubicBezTo>
                  <a:cubicBezTo>
                    <a:pt x="8277" y="1246"/>
                    <a:pt x="8277" y="1246"/>
                    <a:pt x="8277" y="831"/>
                  </a:cubicBezTo>
                  <a:cubicBezTo>
                    <a:pt x="8277" y="831"/>
                    <a:pt x="8277" y="831"/>
                    <a:pt x="8277" y="831"/>
                  </a:cubicBezTo>
                  <a:cubicBezTo>
                    <a:pt x="8277" y="831"/>
                    <a:pt x="8277" y="831"/>
                    <a:pt x="8277" y="831"/>
                  </a:cubicBezTo>
                  <a:cubicBezTo>
                    <a:pt x="8277" y="831"/>
                    <a:pt x="8075" y="831"/>
                    <a:pt x="8075" y="831"/>
                  </a:cubicBezTo>
                  <a:cubicBezTo>
                    <a:pt x="8075" y="831"/>
                    <a:pt x="8075" y="831"/>
                    <a:pt x="8075" y="831"/>
                  </a:cubicBezTo>
                  <a:cubicBezTo>
                    <a:pt x="7873" y="831"/>
                    <a:pt x="7873" y="831"/>
                    <a:pt x="7873" y="831"/>
                  </a:cubicBezTo>
                  <a:cubicBezTo>
                    <a:pt x="7873" y="831"/>
                    <a:pt x="7873" y="831"/>
                    <a:pt x="7873" y="831"/>
                  </a:cubicBezTo>
                  <a:cubicBezTo>
                    <a:pt x="7671" y="415"/>
                    <a:pt x="7671" y="415"/>
                    <a:pt x="7469" y="415"/>
                  </a:cubicBezTo>
                  <a:cubicBezTo>
                    <a:pt x="7469" y="415"/>
                    <a:pt x="7469" y="415"/>
                    <a:pt x="7469" y="415"/>
                  </a:cubicBezTo>
                  <a:cubicBezTo>
                    <a:pt x="7469" y="415"/>
                    <a:pt x="7469" y="415"/>
                    <a:pt x="7469" y="415"/>
                  </a:cubicBezTo>
                  <a:cubicBezTo>
                    <a:pt x="7469" y="415"/>
                    <a:pt x="7267" y="415"/>
                    <a:pt x="7267" y="415"/>
                  </a:cubicBezTo>
                  <a:cubicBezTo>
                    <a:pt x="7267" y="415"/>
                    <a:pt x="7267" y="415"/>
                    <a:pt x="7267" y="415"/>
                  </a:cubicBezTo>
                  <a:cubicBezTo>
                    <a:pt x="7267" y="415"/>
                    <a:pt x="7065" y="415"/>
                    <a:pt x="7065" y="415"/>
                  </a:cubicBezTo>
                  <a:cubicBezTo>
                    <a:pt x="7065" y="415"/>
                    <a:pt x="7065" y="415"/>
                    <a:pt x="7065" y="415"/>
                  </a:cubicBezTo>
                  <a:cubicBezTo>
                    <a:pt x="7065" y="415"/>
                    <a:pt x="7065" y="415"/>
                    <a:pt x="6864" y="415"/>
                  </a:cubicBezTo>
                  <a:cubicBezTo>
                    <a:pt x="6864" y="415"/>
                    <a:pt x="6864" y="415"/>
                    <a:pt x="6864" y="415"/>
                  </a:cubicBezTo>
                  <a:cubicBezTo>
                    <a:pt x="6864" y="415"/>
                    <a:pt x="6662" y="415"/>
                    <a:pt x="6662" y="415"/>
                  </a:cubicBezTo>
                  <a:cubicBezTo>
                    <a:pt x="6662" y="415"/>
                    <a:pt x="6662" y="415"/>
                    <a:pt x="6460" y="0"/>
                  </a:cubicBezTo>
                  <a:cubicBezTo>
                    <a:pt x="6460" y="0"/>
                    <a:pt x="6460" y="0"/>
                    <a:pt x="6460" y="0"/>
                  </a:cubicBezTo>
                  <a:cubicBezTo>
                    <a:pt x="6460" y="0"/>
                    <a:pt x="6258" y="0"/>
                    <a:pt x="6258" y="0"/>
                  </a:cubicBezTo>
                  <a:cubicBezTo>
                    <a:pt x="6258" y="0"/>
                    <a:pt x="6258" y="0"/>
                    <a:pt x="6056" y="0"/>
                  </a:cubicBezTo>
                  <a:cubicBezTo>
                    <a:pt x="6056" y="0"/>
                    <a:pt x="6056" y="0"/>
                    <a:pt x="6056" y="415"/>
                  </a:cubicBezTo>
                  <a:cubicBezTo>
                    <a:pt x="6056" y="415"/>
                    <a:pt x="6056" y="415"/>
                    <a:pt x="6056" y="415"/>
                  </a:cubicBezTo>
                  <a:cubicBezTo>
                    <a:pt x="6056" y="415"/>
                    <a:pt x="6056" y="415"/>
                    <a:pt x="6056" y="415"/>
                  </a:cubicBezTo>
                  <a:cubicBezTo>
                    <a:pt x="6056" y="415"/>
                    <a:pt x="6056" y="415"/>
                    <a:pt x="6056" y="415"/>
                  </a:cubicBezTo>
                  <a:cubicBezTo>
                    <a:pt x="6056" y="831"/>
                    <a:pt x="6056" y="831"/>
                    <a:pt x="6056" y="831"/>
                  </a:cubicBezTo>
                  <a:cubicBezTo>
                    <a:pt x="5854" y="831"/>
                    <a:pt x="5854" y="831"/>
                    <a:pt x="5854" y="831"/>
                  </a:cubicBezTo>
                  <a:cubicBezTo>
                    <a:pt x="5854" y="831"/>
                    <a:pt x="5854" y="831"/>
                    <a:pt x="5854" y="831"/>
                  </a:cubicBezTo>
                  <a:cubicBezTo>
                    <a:pt x="5854" y="831"/>
                    <a:pt x="5854" y="1246"/>
                    <a:pt x="5854" y="1246"/>
                  </a:cubicBezTo>
                  <a:cubicBezTo>
                    <a:pt x="5854" y="1246"/>
                    <a:pt x="5854" y="1246"/>
                    <a:pt x="5854" y="1246"/>
                  </a:cubicBezTo>
                  <a:cubicBezTo>
                    <a:pt x="6056" y="1246"/>
                    <a:pt x="6056" y="1246"/>
                    <a:pt x="6056" y="1662"/>
                  </a:cubicBezTo>
                  <a:cubicBezTo>
                    <a:pt x="6056" y="1662"/>
                    <a:pt x="6056" y="1662"/>
                    <a:pt x="6056" y="1662"/>
                  </a:cubicBezTo>
                  <a:cubicBezTo>
                    <a:pt x="6056" y="1662"/>
                    <a:pt x="6056" y="1662"/>
                    <a:pt x="6056" y="1662"/>
                  </a:cubicBezTo>
                  <a:cubicBezTo>
                    <a:pt x="6056" y="2077"/>
                    <a:pt x="6056" y="2077"/>
                    <a:pt x="6056" y="2077"/>
                  </a:cubicBezTo>
                  <a:cubicBezTo>
                    <a:pt x="6056" y="2077"/>
                    <a:pt x="6056" y="2077"/>
                    <a:pt x="6258" y="2077"/>
                  </a:cubicBezTo>
                  <a:cubicBezTo>
                    <a:pt x="6258" y="2077"/>
                    <a:pt x="6258" y="2492"/>
                    <a:pt x="6258" y="2492"/>
                  </a:cubicBezTo>
                  <a:cubicBezTo>
                    <a:pt x="6258" y="2492"/>
                    <a:pt x="6258" y="2492"/>
                    <a:pt x="6258" y="2492"/>
                  </a:cubicBezTo>
                  <a:cubicBezTo>
                    <a:pt x="6258" y="2492"/>
                    <a:pt x="6258" y="2492"/>
                    <a:pt x="6258" y="2908"/>
                  </a:cubicBezTo>
                  <a:cubicBezTo>
                    <a:pt x="6460" y="2908"/>
                    <a:pt x="6460" y="2908"/>
                    <a:pt x="6460" y="2908"/>
                  </a:cubicBezTo>
                  <a:cubicBezTo>
                    <a:pt x="6460" y="2908"/>
                    <a:pt x="6460" y="2908"/>
                    <a:pt x="6460" y="2908"/>
                  </a:cubicBezTo>
                  <a:cubicBezTo>
                    <a:pt x="6460" y="2908"/>
                    <a:pt x="6460" y="3323"/>
                    <a:pt x="6460" y="3323"/>
                  </a:cubicBezTo>
                  <a:cubicBezTo>
                    <a:pt x="6460" y="3323"/>
                    <a:pt x="6460" y="3323"/>
                    <a:pt x="6460" y="3323"/>
                  </a:cubicBezTo>
                  <a:cubicBezTo>
                    <a:pt x="6460" y="3323"/>
                    <a:pt x="6460" y="3738"/>
                    <a:pt x="6460" y="3738"/>
                  </a:cubicBezTo>
                  <a:cubicBezTo>
                    <a:pt x="6460" y="4154"/>
                    <a:pt x="6258" y="4154"/>
                    <a:pt x="6258" y="4154"/>
                  </a:cubicBezTo>
                  <a:cubicBezTo>
                    <a:pt x="6258" y="4154"/>
                    <a:pt x="6258" y="4154"/>
                    <a:pt x="6056" y="4569"/>
                  </a:cubicBezTo>
                  <a:cubicBezTo>
                    <a:pt x="6056" y="4569"/>
                    <a:pt x="6056" y="4569"/>
                    <a:pt x="6056" y="4569"/>
                  </a:cubicBezTo>
                  <a:cubicBezTo>
                    <a:pt x="6056" y="4569"/>
                    <a:pt x="6056" y="4569"/>
                    <a:pt x="6056" y="4569"/>
                  </a:cubicBezTo>
                  <a:cubicBezTo>
                    <a:pt x="6056" y="4569"/>
                    <a:pt x="5854" y="4569"/>
                    <a:pt x="5854" y="4569"/>
                  </a:cubicBezTo>
                  <a:cubicBezTo>
                    <a:pt x="5854" y="4569"/>
                    <a:pt x="5854" y="4569"/>
                    <a:pt x="5652" y="4569"/>
                  </a:cubicBezTo>
                  <a:cubicBezTo>
                    <a:pt x="5652" y="4569"/>
                    <a:pt x="5652" y="4569"/>
                    <a:pt x="5652" y="4569"/>
                  </a:cubicBezTo>
                  <a:cubicBezTo>
                    <a:pt x="5652" y="4569"/>
                    <a:pt x="5450" y="4569"/>
                    <a:pt x="5450" y="4569"/>
                  </a:cubicBezTo>
                  <a:cubicBezTo>
                    <a:pt x="5450" y="4569"/>
                    <a:pt x="5450" y="4569"/>
                    <a:pt x="5450" y="4569"/>
                  </a:cubicBezTo>
                  <a:cubicBezTo>
                    <a:pt x="5450" y="4569"/>
                    <a:pt x="5249" y="4569"/>
                    <a:pt x="5249" y="4569"/>
                  </a:cubicBezTo>
                  <a:cubicBezTo>
                    <a:pt x="5249" y="4569"/>
                    <a:pt x="5249" y="4154"/>
                    <a:pt x="5249" y="4154"/>
                  </a:cubicBezTo>
                  <a:cubicBezTo>
                    <a:pt x="5249" y="4154"/>
                    <a:pt x="5249" y="4154"/>
                    <a:pt x="5249" y="4154"/>
                  </a:cubicBezTo>
                  <a:cubicBezTo>
                    <a:pt x="5249" y="4154"/>
                    <a:pt x="5047" y="4154"/>
                    <a:pt x="5047" y="4569"/>
                  </a:cubicBezTo>
                  <a:cubicBezTo>
                    <a:pt x="5047" y="4569"/>
                    <a:pt x="5047" y="4569"/>
                    <a:pt x="5047" y="4569"/>
                  </a:cubicBezTo>
                  <a:cubicBezTo>
                    <a:pt x="5047" y="4569"/>
                    <a:pt x="5047" y="4569"/>
                    <a:pt x="5047" y="4569"/>
                  </a:cubicBezTo>
                  <a:cubicBezTo>
                    <a:pt x="4845" y="4569"/>
                    <a:pt x="4845" y="4569"/>
                    <a:pt x="4845" y="4985"/>
                  </a:cubicBezTo>
                  <a:cubicBezTo>
                    <a:pt x="4643" y="4985"/>
                    <a:pt x="4643" y="4985"/>
                    <a:pt x="4643" y="4985"/>
                  </a:cubicBezTo>
                  <a:cubicBezTo>
                    <a:pt x="4643" y="4985"/>
                    <a:pt x="4643" y="4985"/>
                    <a:pt x="4441" y="4985"/>
                  </a:cubicBezTo>
                  <a:cubicBezTo>
                    <a:pt x="4441" y="4985"/>
                    <a:pt x="4441" y="4985"/>
                    <a:pt x="4441" y="4569"/>
                  </a:cubicBezTo>
                  <a:cubicBezTo>
                    <a:pt x="4239" y="4569"/>
                    <a:pt x="4037" y="4569"/>
                    <a:pt x="4037" y="4569"/>
                  </a:cubicBezTo>
                  <a:cubicBezTo>
                    <a:pt x="4037" y="4569"/>
                    <a:pt x="3836" y="4154"/>
                    <a:pt x="3836" y="4154"/>
                  </a:cubicBezTo>
                  <a:cubicBezTo>
                    <a:pt x="3634" y="3738"/>
                    <a:pt x="3634" y="3738"/>
                    <a:pt x="3634" y="3738"/>
                  </a:cubicBezTo>
                  <a:cubicBezTo>
                    <a:pt x="3634" y="3738"/>
                    <a:pt x="3634" y="3323"/>
                    <a:pt x="3634" y="3323"/>
                  </a:cubicBezTo>
                  <a:cubicBezTo>
                    <a:pt x="3634" y="3323"/>
                    <a:pt x="3432" y="3323"/>
                    <a:pt x="3432" y="3323"/>
                  </a:cubicBezTo>
                  <a:cubicBezTo>
                    <a:pt x="3432" y="3323"/>
                    <a:pt x="3432" y="3323"/>
                    <a:pt x="3432" y="3323"/>
                  </a:cubicBezTo>
                  <a:cubicBezTo>
                    <a:pt x="3432" y="3323"/>
                    <a:pt x="3432" y="3323"/>
                    <a:pt x="3432" y="3323"/>
                  </a:cubicBezTo>
                  <a:cubicBezTo>
                    <a:pt x="3432" y="3323"/>
                    <a:pt x="3432" y="3323"/>
                    <a:pt x="3230" y="3323"/>
                  </a:cubicBezTo>
                  <a:cubicBezTo>
                    <a:pt x="3230" y="3323"/>
                    <a:pt x="3230" y="3323"/>
                    <a:pt x="3230" y="3323"/>
                  </a:cubicBezTo>
                  <a:cubicBezTo>
                    <a:pt x="3230" y="3323"/>
                    <a:pt x="3028" y="3323"/>
                    <a:pt x="3028" y="3323"/>
                  </a:cubicBezTo>
                  <a:cubicBezTo>
                    <a:pt x="3028" y="3323"/>
                    <a:pt x="3028" y="3323"/>
                    <a:pt x="3028" y="3323"/>
                  </a:cubicBezTo>
                  <a:cubicBezTo>
                    <a:pt x="2826" y="3323"/>
                    <a:pt x="2826" y="3323"/>
                    <a:pt x="2624" y="3323"/>
                  </a:cubicBezTo>
                  <a:cubicBezTo>
                    <a:pt x="2624" y="3323"/>
                    <a:pt x="2624" y="2908"/>
                    <a:pt x="2624" y="2908"/>
                  </a:cubicBezTo>
                  <a:cubicBezTo>
                    <a:pt x="2624" y="2908"/>
                    <a:pt x="2624" y="2908"/>
                    <a:pt x="2624" y="2908"/>
                  </a:cubicBezTo>
                  <a:cubicBezTo>
                    <a:pt x="2624" y="2908"/>
                    <a:pt x="2624" y="2908"/>
                    <a:pt x="2624" y="2908"/>
                  </a:cubicBezTo>
                  <a:cubicBezTo>
                    <a:pt x="2624" y="2908"/>
                    <a:pt x="2624" y="2908"/>
                    <a:pt x="2624" y="2908"/>
                  </a:cubicBezTo>
                  <a:cubicBezTo>
                    <a:pt x="2422" y="3323"/>
                    <a:pt x="2422" y="3323"/>
                    <a:pt x="2221" y="3323"/>
                  </a:cubicBezTo>
                  <a:cubicBezTo>
                    <a:pt x="2221" y="3323"/>
                    <a:pt x="2221" y="3323"/>
                    <a:pt x="2019" y="3323"/>
                  </a:cubicBezTo>
                  <a:cubicBezTo>
                    <a:pt x="2019" y="3323"/>
                    <a:pt x="2019" y="3323"/>
                    <a:pt x="2019" y="3323"/>
                  </a:cubicBezTo>
                  <a:cubicBezTo>
                    <a:pt x="2019" y="3323"/>
                    <a:pt x="2019" y="3323"/>
                    <a:pt x="1817" y="3323"/>
                  </a:cubicBezTo>
                  <a:cubicBezTo>
                    <a:pt x="1817" y="3323"/>
                    <a:pt x="1817" y="3323"/>
                    <a:pt x="1817" y="3323"/>
                  </a:cubicBezTo>
                  <a:cubicBezTo>
                    <a:pt x="1817" y="3323"/>
                    <a:pt x="1817" y="3738"/>
                    <a:pt x="1817" y="3738"/>
                  </a:cubicBezTo>
                  <a:cubicBezTo>
                    <a:pt x="1817" y="3738"/>
                    <a:pt x="1615" y="3738"/>
                    <a:pt x="1615" y="3738"/>
                  </a:cubicBezTo>
                  <a:cubicBezTo>
                    <a:pt x="1615" y="3738"/>
                    <a:pt x="1615" y="3738"/>
                    <a:pt x="1615" y="3738"/>
                  </a:cubicBezTo>
                  <a:cubicBezTo>
                    <a:pt x="1615" y="3738"/>
                    <a:pt x="1413" y="3738"/>
                    <a:pt x="1413" y="3738"/>
                  </a:cubicBezTo>
                  <a:cubicBezTo>
                    <a:pt x="1413" y="3738"/>
                    <a:pt x="1413" y="3738"/>
                    <a:pt x="1413" y="3738"/>
                  </a:cubicBezTo>
                  <a:cubicBezTo>
                    <a:pt x="1413" y="3738"/>
                    <a:pt x="1413" y="3738"/>
                    <a:pt x="1413" y="3738"/>
                  </a:cubicBezTo>
                  <a:cubicBezTo>
                    <a:pt x="1413" y="3738"/>
                    <a:pt x="1413" y="4154"/>
                    <a:pt x="1413" y="4154"/>
                  </a:cubicBezTo>
                  <a:cubicBezTo>
                    <a:pt x="1413" y="4154"/>
                    <a:pt x="1413" y="4569"/>
                    <a:pt x="1413" y="4569"/>
                  </a:cubicBezTo>
                  <a:cubicBezTo>
                    <a:pt x="1413" y="4985"/>
                    <a:pt x="1211" y="4985"/>
                    <a:pt x="1211" y="4985"/>
                  </a:cubicBezTo>
                  <a:cubicBezTo>
                    <a:pt x="1211" y="4985"/>
                    <a:pt x="1211" y="4985"/>
                    <a:pt x="1009" y="4985"/>
                  </a:cubicBezTo>
                  <a:cubicBezTo>
                    <a:pt x="1009" y="4985"/>
                    <a:pt x="1009" y="4985"/>
                    <a:pt x="1009" y="4985"/>
                  </a:cubicBezTo>
                  <a:cubicBezTo>
                    <a:pt x="1009" y="4985"/>
                    <a:pt x="1009" y="4985"/>
                    <a:pt x="1009" y="4985"/>
                  </a:cubicBezTo>
                  <a:cubicBezTo>
                    <a:pt x="1009" y="4985"/>
                    <a:pt x="1009" y="5400"/>
                    <a:pt x="1009" y="5400"/>
                  </a:cubicBezTo>
                  <a:cubicBezTo>
                    <a:pt x="1009" y="5400"/>
                    <a:pt x="807" y="5815"/>
                    <a:pt x="807" y="5815"/>
                  </a:cubicBezTo>
                  <a:cubicBezTo>
                    <a:pt x="807" y="5815"/>
                    <a:pt x="807" y="5815"/>
                    <a:pt x="807" y="5815"/>
                  </a:cubicBezTo>
                  <a:cubicBezTo>
                    <a:pt x="807" y="5815"/>
                    <a:pt x="807" y="5815"/>
                    <a:pt x="606" y="5815"/>
                  </a:cubicBezTo>
                  <a:cubicBezTo>
                    <a:pt x="606" y="5815"/>
                    <a:pt x="606" y="5815"/>
                    <a:pt x="606" y="5815"/>
                  </a:cubicBezTo>
                  <a:cubicBezTo>
                    <a:pt x="606" y="5815"/>
                    <a:pt x="606" y="5815"/>
                    <a:pt x="606" y="5815"/>
                  </a:cubicBezTo>
                  <a:cubicBezTo>
                    <a:pt x="606" y="5815"/>
                    <a:pt x="606" y="5815"/>
                    <a:pt x="606" y="6231"/>
                  </a:cubicBezTo>
                  <a:cubicBezTo>
                    <a:pt x="404" y="6231"/>
                    <a:pt x="404" y="6231"/>
                    <a:pt x="404" y="6231"/>
                  </a:cubicBezTo>
                  <a:cubicBezTo>
                    <a:pt x="404" y="6231"/>
                    <a:pt x="404" y="6231"/>
                    <a:pt x="404" y="6231"/>
                  </a:cubicBezTo>
                  <a:cubicBezTo>
                    <a:pt x="202" y="6231"/>
                    <a:pt x="202" y="6231"/>
                    <a:pt x="202" y="6231"/>
                  </a:cubicBezTo>
                  <a:cubicBezTo>
                    <a:pt x="202" y="6231"/>
                    <a:pt x="202" y="6231"/>
                    <a:pt x="202" y="6231"/>
                  </a:cubicBezTo>
                  <a:cubicBezTo>
                    <a:pt x="202" y="6231"/>
                    <a:pt x="202" y="6231"/>
                    <a:pt x="0" y="6231"/>
                  </a:cubicBezTo>
                  <a:cubicBezTo>
                    <a:pt x="0" y="6231"/>
                    <a:pt x="0" y="6231"/>
                    <a:pt x="0" y="6231"/>
                  </a:cubicBezTo>
                  <a:cubicBezTo>
                    <a:pt x="0" y="6231"/>
                    <a:pt x="0" y="6231"/>
                    <a:pt x="0" y="6231"/>
                  </a:cubicBezTo>
                  <a:cubicBezTo>
                    <a:pt x="0" y="6646"/>
                    <a:pt x="0" y="6646"/>
                    <a:pt x="0" y="6646"/>
                  </a:cubicBezTo>
                  <a:cubicBezTo>
                    <a:pt x="0" y="6646"/>
                    <a:pt x="0" y="6646"/>
                    <a:pt x="0" y="6646"/>
                  </a:cubicBezTo>
                  <a:cubicBezTo>
                    <a:pt x="0" y="6646"/>
                    <a:pt x="0" y="6646"/>
                    <a:pt x="0" y="6646"/>
                  </a:cubicBezTo>
                  <a:cubicBezTo>
                    <a:pt x="0" y="7062"/>
                    <a:pt x="0" y="7062"/>
                    <a:pt x="0" y="7062"/>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0" name="9Slide.vn 156"/>
            <p:cNvSpPr/>
            <p:nvPr/>
          </p:nvSpPr>
          <p:spPr>
            <a:xfrm>
              <a:off x="1421245" y="2465220"/>
              <a:ext cx="2586203" cy="1348976"/>
            </a:xfrm>
            <a:custGeom>
              <a:avLst/>
              <a:gdLst/>
              <a:ahLst/>
              <a:cxnLst>
                <a:cxn ang="0">
                  <a:pos x="wd2" y="hd2"/>
                </a:cxn>
                <a:cxn ang="5400000">
                  <a:pos x="wd2" y="hd2"/>
                </a:cxn>
                <a:cxn ang="10800000">
                  <a:pos x="wd2" y="hd2"/>
                </a:cxn>
                <a:cxn ang="16200000">
                  <a:pos x="wd2" y="hd2"/>
                </a:cxn>
              </a:cxnLst>
              <a:rect l="0" t="0" r="r" b="b"/>
              <a:pathLst>
                <a:path w="21600" h="21600" extrusionOk="0">
                  <a:moveTo>
                    <a:pt x="15829" y="18389"/>
                  </a:moveTo>
                  <a:cubicBezTo>
                    <a:pt x="15994" y="18389"/>
                    <a:pt x="15994" y="18389"/>
                    <a:pt x="15994" y="18389"/>
                  </a:cubicBezTo>
                  <a:cubicBezTo>
                    <a:pt x="15994" y="18681"/>
                    <a:pt x="15994" y="18681"/>
                    <a:pt x="16159" y="18681"/>
                  </a:cubicBezTo>
                  <a:cubicBezTo>
                    <a:pt x="16159" y="18681"/>
                    <a:pt x="16324" y="18681"/>
                    <a:pt x="16324" y="18681"/>
                  </a:cubicBezTo>
                  <a:cubicBezTo>
                    <a:pt x="16324" y="18681"/>
                    <a:pt x="16489" y="18973"/>
                    <a:pt x="16653" y="18973"/>
                  </a:cubicBezTo>
                  <a:cubicBezTo>
                    <a:pt x="16653" y="18973"/>
                    <a:pt x="16653" y="18681"/>
                    <a:pt x="16818" y="18681"/>
                  </a:cubicBezTo>
                  <a:cubicBezTo>
                    <a:pt x="16818" y="18681"/>
                    <a:pt x="16983" y="18681"/>
                    <a:pt x="16983" y="18681"/>
                  </a:cubicBezTo>
                  <a:cubicBezTo>
                    <a:pt x="16983" y="18681"/>
                    <a:pt x="17148" y="18681"/>
                    <a:pt x="17148" y="18681"/>
                  </a:cubicBezTo>
                  <a:cubicBezTo>
                    <a:pt x="17148" y="18681"/>
                    <a:pt x="17313" y="18389"/>
                    <a:pt x="17313" y="18389"/>
                  </a:cubicBezTo>
                  <a:cubicBezTo>
                    <a:pt x="17478" y="18389"/>
                    <a:pt x="17478" y="18389"/>
                    <a:pt x="17643" y="18389"/>
                  </a:cubicBezTo>
                  <a:cubicBezTo>
                    <a:pt x="17643" y="18389"/>
                    <a:pt x="17808" y="18389"/>
                    <a:pt x="17808" y="18681"/>
                  </a:cubicBezTo>
                  <a:cubicBezTo>
                    <a:pt x="17808" y="18681"/>
                    <a:pt x="17808" y="18681"/>
                    <a:pt x="17973" y="18681"/>
                  </a:cubicBezTo>
                  <a:cubicBezTo>
                    <a:pt x="17973" y="18681"/>
                    <a:pt x="18137" y="18681"/>
                    <a:pt x="18137" y="18681"/>
                  </a:cubicBezTo>
                  <a:cubicBezTo>
                    <a:pt x="18302" y="18681"/>
                    <a:pt x="18467" y="18973"/>
                    <a:pt x="18467" y="18973"/>
                  </a:cubicBezTo>
                  <a:cubicBezTo>
                    <a:pt x="18632" y="18973"/>
                    <a:pt x="18632" y="18681"/>
                    <a:pt x="18797" y="18681"/>
                  </a:cubicBezTo>
                  <a:cubicBezTo>
                    <a:pt x="18797" y="18973"/>
                    <a:pt x="18797" y="18973"/>
                    <a:pt x="18797" y="18973"/>
                  </a:cubicBezTo>
                  <a:cubicBezTo>
                    <a:pt x="18797" y="18973"/>
                    <a:pt x="18797" y="19265"/>
                    <a:pt x="18797" y="19265"/>
                  </a:cubicBezTo>
                  <a:cubicBezTo>
                    <a:pt x="18962" y="19265"/>
                    <a:pt x="18962" y="19265"/>
                    <a:pt x="18962" y="19265"/>
                  </a:cubicBezTo>
                  <a:cubicBezTo>
                    <a:pt x="19127" y="19265"/>
                    <a:pt x="19127" y="19265"/>
                    <a:pt x="19127" y="19265"/>
                  </a:cubicBezTo>
                  <a:cubicBezTo>
                    <a:pt x="19127" y="19265"/>
                    <a:pt x="19127" y="19265"/>
                    <a:pt x="19127" y="19265"/>
                  </a:cubicBezTo>
                  <a:cubicBezTo>
                    <a:pt x="19127" y="18973"/>
                    <a:pt x="19127" y="18973"/>
                    <a:pt x="19127" y="18681"/>
                  </a:cubicBezTo>
                  <a:cubicBezTo>
                    <a:pt x="19127" y="18681"/>
                    <a:pt x="19127" y="18681"/>
                    <a:pt x="19127" y="18681"/>
                  </a:cubicBezTo>
                  <a:cubicBezTo>
                    <a:pt x="19127" y="18681"/>
                    <a:pt x="19127" y="18681"/>
                    <a:pt x="19127" y="18681"/>
                  </a:cubicBezTo>
                  <a:cubicBezTo>
                    <a:pt x="19127" y="18681"/>
                    <a:pt x="19127" y="18681"/>
                    <a:pt x="19127" y="18681"/>
                  </a:cubicBezTo>
                  <a:cubicBezTo>
                    <a:pt x="19127" y="18681"/>
                    <a:pt x="18962" y="18389"/>
                    <a:pt x="19127" y="18389"/>
                  </a:cubicBezTo>
                  <a:cubicBezTo>
                    <a:pt x="19127" y="18097"/>
                    <a:pt x="19127" y="18097"/>
                    <a:pt x="19292" y="18097"/>
                  </a:cubicBezTo>
                  <a:cubicBezTo>
                    <a:pt x="19292" y="18097"/>
                    <a:pt x="19292" y="18097"/>
                    <a:pt x="19292" y="18097"/>
                  </a:cubicBezTo>
                  <a:cubicBezTo>
                    <a:pt x="19292" y="18097"/>
                    <a:pt x="19292" y="18097"/>
                    <a:pt x="19292" y="18097"/>
                  </a:cubicBezTo>
                  <a:cubicBezTo>
                    <a:pt x="19292" y="18097"/>
                    <a:pt x="19292" y="18097"/>
                    <a:pt x="19292" y="18097"/>
                  </a:cubicBezTo>
                  <a:cubicBezTo>
                    <a:pt x="19292" y="18097"/>
                    <a:pt x="19292" y="17805"/>
                    <a:pt x="19127" y="17805"/>
                  </a:cubicBezTo>
                  <a:cubicBezTo>
                    <a:pt x="19127" y="17805"/>
                    <a:pt x="19127" y="17514"/>
                    <a:pt x="19127" y="17514"/>
                  </a:cubicBezTo>
                  <a:cubicBezTo>
                    <a:pt x="19127" y="17514"/>
                    <a:pt x="18962" y="17222"/>
                    <a:pt x="18962" y="16930"/>
                  </a:cubicBezTo>
                  <a:cubicBezTo>
                    <a:pt x="18962" y="16930"/>
                    <a:pt x="19127" y="16930"/>
                    <a:pt x="19127" y="16930"/>
                  </a:cubicBezTo>
                  <a:cubicBezTo>
                    <a:pt x="19127" y="16930"/>
                    <a:pt x="19127" y="16930"/>
                    <a:pt x="19127" y="16930"/>
                  </a:cubicBezTo>
                  <a:cubicBezTo>
                    <a:pt x="19127" y="16930"/>
                    <a:pt x="18962" y="16638"/>
                    <a:pt x="18962" y="16638"/>
                  </a:cubicBezTo>
                  <a:cubicBezTo>
                    <a:pt x="18962" y="16638"/>
                    <a:pt x="18962" y="16346"/>
                    <a:pt x="18797" y="16346"/>
                  </a:cubicBezTo>
                  <a:cubicBezTo>
                    <a:pt x="18797" y="16054"/>
                    <a:pt x="18797" y="16054"/>
                    <a:pt x="18797" y="15762"/>
                  </a:cubicBezTo>
                  <a:cubicBezTo>
                    <a:pt x="18797" y="15762"/>
                    <a:pt x="18797" y="15762"/>
                    <a:pt x="18797" y="15762"/>
                  </a:cubicBezTo>
                  <a:cubicBezTo>
                    <a:pt x="18797" y="15762"/>
                    <a:pt x="18797" y="15470"/>
                    <a:pt x="18797" y="15470"/>
                  </a:cubicBezTo>
                  <a:cubicBezTo>
                    <a:pt x="18797" y="15470"/>
                    <a:pt x="18797" y="15470"/>
                    <a:pt x="18797" y="15470"/>
                  </a:cubicBezTo>
                  <a:cubicBezTo>
                    <a:pt x="18797" y="15470"/>
                    <a:pt x="18797" y="15470"/>
                    <a:pt x="18797" y="15470"/>
                  </a:cubicBezTo>
                  <a:cubicBezTo>
                    <a:pt x="18632" y="15470"/>
                    <a:pt x="18632" y="15470"/>
                    <a:pt x="18632" y="15470"/>
                  </a:cubicBezTo>
                  <a:cubicBezTo>
                    <a:pt x="18632" y="15470"/>
                    <a:pt x="18467" y="15470"/>
                    <a:pt x="18467" y="15178"/>
                  </a:cubicBezTo>
                  <a:cubicBezTo>
                    <a:pt x="18467" y="15178"/>
                    <a:pt x="18467" y="14886"/>
                    <a:pt x="18467" y="14886"/>
                  </a:cubicBezTo>
                  <a:cubicBezTo>
                    <a:pt x="18467" y="14886"/>
                    <a:pt x="18467" y="14595"/>
                    <a:pt x="18632" y="14595"/>
                  </a:cubicBezTo>
                  <a:cubicBezTo>
                    <a:pt x="18632" y="14595"/>
                    <a:pt x="18632" y="14303"/>
                    <a:pt x="18797" y="14303"/>
                  </a:cubicBezTo>
                  <a:cubicBezTo>
                    <a:pt x="18797" y="14303"/>
                    <a:pt x="18797" y="14303"/>
                    <a:pt x="18962" y="14303"/>
                  </a:cubicBezTo>
                  <a:cubicBezTo>
                    <a:pt x="18962" y="14303"/>
                    <a:pt x="18962" y="14303"/>
                    <a:pt x="18962" y="14303"/>
                  </a:cubicBezTo>
                  <a:cubicBezTo>
                    <a:pt x="19127" y="14303"/>
                    <a:pt x="19127" y="14303"/>
                    <a:pt x="19127" y="14595"/>
                  </a:cubicBezTo>
                  <a:cubicBezTo>
                    <a:pt x="19127" y="14595"/>
                    <a:pt x="19292" y="14595"/>
                    <a:pt x="19292" y="14595"/>
                  </a:cubicBezTo>
                  <a:cubicBezTo>
                    <a:pt x="19292" y="14595"/>
                    <a:pt x="19292" y="14595"/>
                    <a:pt x="19292" y="14595"/>
                  </a:cubicBezTo>
                  <a:cubicBezTo>
                    <a:pt x="19292" y="14595"/>
                    <a:pt x="19292" y="14595"/>
                    <a:pt x="19456" y="14595"/>
                  </a:cubicBezTo>
                  <a:cubicBezTo>
                    <a:pt x="19456" y="14595"/>
                    <a:pt x="19456" y="14595"/>
                    <a:pt x="19456" y="14595"/>
                  </a:cubicBezTo>
                  <a:cubicBezTo>
                    <a:pt x="19456" y="14595"/>
                    <a:pt x="19456" y="14303"/>
                    <a:pt x="19621" y="14303"/>
                  </a:cubicBezTo>
                  <a:cubicBezTo>
                    <a:pt x="19621" y="14303"/>
                    <a:pt x="19786" y="14595"/>
                    <a:pt x="19786" y="14595"/>
                  </a:cubicBezTo>
                  <a:cubicBezTo>
                    <a:pt x="19786" y="14595"/>
                    <a:pt x="19786" y="14595"/>
                    <a:pt x="19786" y="14595"/>
                  </a:cubicBezTo>
                  <a:cubicBezTo>
                    <a:pt x="19786" y="14595"/>
                    <a:pt x="19786" y="14595"/>
                    <a:pt x="19951" y="14595"/>
                  </a:cubicBezTo>
                  <a:cubicBezTo>
                    <a:pt x="19951" y="14595"/>
                    <a:pt x="19951" y="14595"/>
                    <a:pt x="19951" y="14595"/>
                  </a:cubicBezTo>
                  <a:cubicBezTo>
                    <a:pt x="20116" y="14595"/>
                    <a:pt x="20116" y="14595"/>
                    <a:pt x="20116" y="14595"/>
                  </a:cubicBezTo>
                  <a:cubicBezTo>
                    <a:pt x="20116" y="14595"/>
                    <a:pt x="20116" y="14595"/>
                    <a:pt x="20116" y="14595"/>
                  </a:cubicBezTo>
                  <a:cubicBezTo>
                    <a:pt x="20116" y="14595"/>
                    <a:pt x="20116" y="14595"/>
                    <a:pt x="20116" y="14595"/>
                  </a:cubicBezTo>
                  <a:cubicBezTo>
                    <a:pt x="20116" y="14595"/>
                    <a:pt x="20116" y="14595"/>
                    <a:pt x="20116" y="14595"/>
                  </a:cubicBezTo>
                  <a:cubicBezTo>
                    <a:pt x="20116" y="14595"/>
                    <a:pt x="20116" y="14303"/>
                    <a:pt x="19951" y="14303"/>
                  </a:cubicBezTo>
                  <a:cubicBezTo>
                    <a:pt x="19951" y="14303"/>
                    <a:pt x="19951" y="14011"/>
                    <a:pt x="19951" y="14011"/>
                  </a:cubicBezTo>
                  <a:cubicBezTo>
                    <a:pt x="19786" y="14011"/>
                    <a:pt x="19786" y="13719"/>
                    <a:pt x="19786" y="13427"/>
                  </a:cubicBezTo>
                  <a:cubicBezTo>
                    <a:pt x="19786" y="13427"/>
                    <a:pt x="19786" y="13135"/>
                    <a:pt x="19786" y="13135"/>
                  </a:cubicBezTo>
                  <a:cubicBezTo>
                    <a:pt x="19786" y="13135"/>
                    <a:pt x="19786" y="12843"/>
                    <a:pt x="19786" y="12843"/>
                  </a:cubicBezTo>
                  <a:cubicBezTo>
                    <a:pt x="19786" y="12843"/>
                    <a:pt x="19786" y="12843"/>
                    <a:pt x="19786" y="12551"/>
                  </a:cubicBezTo>
                  <a:cubicBezTo>
                    <a:pt x="19786" y="12551"/>
                    <a:pt x="19786" y="12551"/>
                    <a:pt x="19786" y="12551"/>
                  </a:cubicBezTo>
                  <a:cubicBezTo>
                    <a:pt x="19786" y="12259"/>
                    <a:pt x="19786" y="12259"/>
                    <a:pt x="19786" y="11968"/>
                  </a:cubicBezTo>
                  <a:cubicBezTo>
                    <a:pt x="19786" y="11968"/>
                    <a:pt x="19951" y="11968"/>
                    <a:pt x="19951" y="11676"/>
                  </a:cubicBezTo>
                  <a:cubicBezTo>
                    <a:pt x="19951" y="11676"/>
                    <a:pt x="19951" y="11676"/>
                    <a:pt x="20116" y="11676"/>
                  </a:cubicBezTo>
                  <a:cubicBezTo>
                    <a:pt x="20116" y="11676"/>
                    <a:pt x="20116" y="11676"/>
                    <a:pt x="20116" y="11676"/>
                  </a:cubicBezTo>
                  <a:cubicBezTo>
                    <a:pt x="20281" y="11676"/>
                    <a:pt x="20281" y="11676"/>
                    <a:pt x="20281" y="11676"/>
                  </a:cubicBezTo>
                  <a:cubicBezTo>
                    <a:pt x="20281" y="11676"/>
                    <a:pt x="20446" y="11676"/>
                    <a:pt x="20446" y="11676"/>
                  </a:cubicBezTo>
                  <a:cubicBezTo>
                    <a:pt x="20446" y="11676"/>
                    <a:pt x="20611" y="11676"/>
                    <a:pt x="20611" y="11676"/>
                  </a:cubicBezTo>
                  <a:cubicBezTo>
                    <a:pt x="20611" y="11676"/>
                    <a:pt x="20611" y="11676"/>
                    <a:pt x="20776" y="11676"/>
                  </a:cubicBezTo>
                  <a:cubicBezTo>
                    <a:pt x="20776" y="11968"/>
                    <a:pt x="20776" y="11968"/>
                    <a:pt x="20940" y="11968"/>
                  </a:cubicBezTo>
                  <a:cubicBezTo>
                    <a:pt x="20940" y="11968"/>
                    <a:pt x="20940" y="11968"/>
                    <a:pt x="20940" y="11968"/>
                  </a:cubicBezTo>
                  <a:cubicBezTo>
                    <a:pt x="20940" y="11676"/>
                    <a:pt x="21105" y="11676"/>
                    <a:pt x="21105" y="11676"/>
                  </a:cubicBezTo>
                  <a:cubicBezTo>
                    <a:pt x="21270" y="11676"/>
                    <a:pt x="21270" y="11676"/>
                    <a:pt x="21270" y="11676"/>
                  </a:cubicBezTo>
                  <a:cubicBezTo>
                    <a:pt x="21270" y="11384"/>
                    <a:pt x="21270" y="11384"/>
                    <a:pt x="21270" y="11384"/>
                  </a:cubicBezTo>
                  <a:cubicBezTo>
                    <a:pt x="21270" y="11384"/>
                    <a:pt x="21270" y="11092"/>
                    <a:pt x="21270" y="11092"/>
                  </a:cubicBezTo>
                  <a:cubicBezTo>
                    <a:pt x="21270" y="11092"/>
                    <a:pt x="21270" y="11092"/>
                    <a:pt x="21270" y="11092"/>
                  </a:cubicBezTo>
                  <a:cubicBezTo>
                    <a:pt x="21270" y="11092"/>
                    <a:pt x="21270" y="11092"/>
                    <a:pt x="21105" y="10800"/>
                  </a:cubicBezTo>
                  <a:cubicBezTo>
                    <a:pt x="21105" y="10800"/>
                    <a:pt x="21105" y="10508"/>
                    <a:pt x="21105" y="10508"/>
                  </a:cubicBezTo>
                  <a:cubicBezTo>
                    <a:pt x="21105" y="10508"/>
                    <a:pt x="21105" y="10216"/>
                    <a:pt x="21105" y="10216"/>
                  </a:cubicBezTo>
                  <a:cubicBezTo>
                    <a:pt x="21105" y="9924"/>
                    <a:pt x="21105" y="9924"/>
                    <a:pt x="21105" y="9632"/>
                  </a:cubicBezTo>
                  <a:cubicBezTo>
                    <a:pt x="21105" y="9632"/>
                    <a:pt x="21105" y="9632"/>
                    <a:pt x="21270" y="9632"/>
                  </a:cubicBezTo>
                  <a:cubicBezTo>
                    <a:pt x="21270" y="9341"/>
                    <a:pt x="21270" y="9341"/>
                    <a:pt x="21270" y="9341"/>
                  </a:cubicBezTo>
                  <a:cubicBezTo>
                    <a:pt x="21270" y="9341"/>
                    <a:pt x="21270" y="9341"/>
                    <a:pt x="21435" y="9341"/>
                  </a:cubicBezTo>
                  <a:cubicBezTo>
                    <a:pt x="21435" y="9341"/>
                    <a:pt x="21435" y="9341"/>
                    <a:pt x="21435" y="9341"/>
                  </a:cubicBezTo>
                  <a:cubicBezTo>
                    <a:pt x="21600" y="9341"/>
                    <a:pt x="21600" y="9341"/>
                    <a:pt x="21600" y="9341"/>
                  </a:cubicBezTo>
                  <a:cubicBezTo>
                    <a:pt x="21600" y="9341"/>
                    <a:pt x="21600" y="9049"/>
                    <a:pt x="21600" y="9049"/>
                  </a:cubicBezTo>
                  <a:cubicBezTo>
                    <a:pt x="21600" y="9049"/>
                    <a:pt x="21600" y="9049"/>
                    <a:pt x="21600" y="9049"/>
                  </a:cubicBezTo>
                  <a:cubicBezTo>
                    <a:pt x="21600" y="9049"/>
                    <a:pt x="21600" y="8757"/>
                    <a:pt x="21600" y="8757"/>
                  </a:cubicBezTo>
                  <a:cubicBezTo>
                    <a:pt x="21600" y="8757"/>
                    <a:pt x="21600" y="8465"/>
                    <a:pt x="21600" y="8465"/>
                  </a:cubicBezTo>
                  <a:cubicBezTo>
                    <a:pt x="21600" y="8465"/>
                    <a:pt x="21600" y="8465"/>
                    <a:pt x="21600" y="8465"/>
                  </a:cubicBezTo>
                  <a:cubicBezTo>
                    <a:pt x="21600" y="8465"/>
                    <a:pt x="21600" y="8465"/>
                    <a:pt x="21600" y="8465"/>
                  </a:cubicBezTo>
                  <a:cubicBezTo>
                    <a:pt x="21600" y="8465"/>
                    <a:pt x="21600" y="8465"/>
                    <a:pt x="21435" y="8173"/>
                  </a:cubicBezTo>
                  <a:cubicBezTo>
                    <a:pt x="21435" y="8173"/>
                    <a:pt x="21435" y="8173"/>
                    <a:pt x="21435" y="8173"/>
                  </a:cubicBezTo>
                  <a:cubicBezTo>
                    <a:pt x="21435" y="8173"/>
                    <a:pt x="21435" y="8173"/>
                    <a:pt x="21435" y="8173"/>
                  </a:cubicBezTo>
                  <a:cubicBezTo>
                    <a:pt x="21435" y="8173"/>
                    <a:pt x="21435" y="8173"/>
                    <a:pt x="21435" y="8173"/>
                  </a:cubicBezTo>
                  <a:cubicBezTo>
                    <a:pt x="21435" y="8173"/>
                    <a:pt x="21435" y="8173"/>
                    <a:pt x="21435" y="7881"/>
                  </a:cubicBezTo>
                  <a:cubicBezTo>
                    <a:pt x="21435" y="7881"/>
                    <a:pt x="21435" y="8173"/>
                    <a:pt x="21435" y="8173"/>
                  </a:cubicBezTo>
                  <a:cubicBezTo>
                    <a:pt x="21435" y="8173"/>
                    <a:pt x="21435" y="8173"/>
                    <a:pt x="21435" y="8173"/>
                  </a:cubicBezTo>
                  <a:cubicBezTo>
                    <a:pt x="21435" y="8173"/>
                    <a:pt x="21270" y="8173"/>
                    <a:pt x="21270" y="8173"/>
                  </a:cubicBezTo>
                  <a:cubicBezTo>
                    <a:pt x="21270" y="8173"/>
                    <a:pt x="21270" y="8173"/>
                    <a:pt x="21270" y="8173"/>
                  </a:cubicBezTo>
                  <a:cubicBezTo>
                    <a:pt x="21105" y="8173"/>
                    <a:pt x="21105" y="8173"/>
                    <a:pt x="21105" y="8173"/>
                  </a:cubicBezTo>
                  <a:cubicBezTo>
                    <a:pt x="21105" y="8173"/>
                    <a:pt x="20940" y="8173"/>
                    <a:pt x="20940" y="8173"/>
                  </a:cubicBezTo>
                  <a:cubicBezTo>
                    <a:pt x="20776" y="8173"/>
                    <a:pt x="20776" y="8173"/>
                    <a:pt x="20611" y="7881"/>
                  </a:cubicBezTo>
                  <a:cubicBezTo>
                    <a:pt x="20611" y="7881"/>
                    <a:pt x="20611" y="7881"/>
                    <a:pt x="20446" y="7589"/>
                  </a:cubicBezTo>
                  <a:cubicBezTo>
                    <a:pt x="20446" y="7589"/>
                    <a:pt x="20446" y="7589"/>
                    <a:pt x="20446" y="7589"/>
                  </a:cubicBezTo>
                  <a:cubicBezTo>
                    <a:pt x="20446" y="7589"/>
                    <a:pt x="20281" y="7297"/>
                    <a:pt x="20281" y="7297"/>
                  </a:cubicBezTo>
                  <a:cubicBezTo>
                    <a:pt x="20281" y="7297"/>
                    <a:pt x="20281" y="7297"/>
                    <a:pt x="20281" y="7297"/>
                  </a:cubicBezTo>
                  <a:cubicBezTo>
                    <a:pt x="20281" y="7297"/>
                    <a:pt x="20281" y="7297"/>
                    <a:pt x="20116" y="7297"/>
                  </a:cubicBezTo>
                  <a:cubicBezTo>
                    <a:pt x="20116" y="7297"/>
                    <a:pt x="20116" y="7005"/>
                    <a:pt x="19951" y="7005"/>
                  </a:cubicBezTo>
                  <a:cubicBezTo>
                    <a:pt x="19951" y="7005"/>
                    <a:pt x="19951" y="6714"/>
                    <a:pt x="19951" y="6714"/>
                  </a:cubicBezTo>
                  <a:cubicBezTo>
                    <a:pt x="19786" y="6714"/>
                    <a:pt x="19786" y="6422"/>
                    <a:pt x="19786" y="6422"/>
                  </a:cubicBezTo>
                  <a:cubicBezTo>
                    <a:pt x="19786" y="6422"/>
                    <a:pt x="19621" y="6422"/>
                    <a:pt x="19621" y="6130"/>
                  </a:cubicBezTo>
                  <a:cubicBezTo>
                    <a:pt x="19621" y="6130"/>
                    <a:pt x="19456" y="6130"/>
                    <a:pt x="19456" y="6130"/>
                  </a:cubicBezTo>
                  <a:cubicBezTo>
                    <a:pt x="19456" y="6130"/>
                    <a:pt x="19456" y="6130"/>
                    <a:pt x="19292" y="6130"/>
                  </a:cubicBezTo>
                  <a:cubicBezTo>
                    <a:pt x="19292" y="6130"/>
                    <a:pt x="19292" y="6130"/>
                    <a:pt x="19292" y="6130"/>
                  </a:cubicBezTo>
                  <a:cubicBezTo>
                    <a:pt x="19292" y="6130"/>
                    <a:pt x="19292" y="6130"/>
                    <a:pt x="19292" y="6130"/>
                  </a:cubicBezTo>
                  <a:cubicBezTo>
                    <a:pt x="19292" y="6130"/>
                    <a:pt x="19292" y="6130"/>
                    <a:pt x="19292" y="6422"/>
                  </a:cubicBezTo>
                  <a:cubicBezTo>
                    <a:pt x="19127" y="6422"/>
                    <a:pt x="19127" y="6422"/>
                    <a:pt x="18962" y="6422"/>
                  </a:cubicBezTo>
                  <a:cubicBezTo>
                    <a:pt x="18962" y="6422"/>
                    <a:pt x="18797" y="6422"/>
                    <a:pt x="18797" y="6422"/>
                  </a:cubicBezTo>
                  <a:cubicBezTo>
                    <a:pt x="18632" y="6422"/>
                    <a:pt x="18632" y="6422"/>
                    <a:pt x="18632" y="6422"/>
                  </a:cubicBezTo>
                  <a:cubicBezTo>
                    <a:pt x="18632" y="6422"/>
                    <a:pt x="18632" y="6422"/>
                    <a:pt x="18632" y="6422"/>
                  </a:cubicBezTo>
                  <a:cubicBezTo>
                    <a:pt x="18467" y="6422"/>
                    <a:pt x="18467" y="6422"/>
                    <a:pt x="18302" y="6422"/>
                  </a:cubicBezTo>
                  <a:cubicBezTo>
                    <a:pt x="18302" y="6422"/>
                    <a:pt x="18302" y="6130"/>
                    <a:pt x="18302" y="6130"/>
                  </a:cubicBezTo>
                  <a:cubicBezTo>
                    <a:pt x="18302" y="6130"/>
                    <a:pt x="18137" y="6130"/>
                    <a:pt x="18137" y="6130"/>
                  </a:cubicBezTo>
                  <a:cubicBezTo>
                    <a:pt x="18137" y="6130"/>
                    <a:pt x="18137" y="5838"/>
                    <a:pt x="17973" y="5838"/>
                  </a:cubicBezTo>
                  <a:cubicBezTo>
                    <a:pt x="17973" y="5838"/>
                    <a:pt x="17973" y="5838"/>
                    <a:pt x="17973" y="5838"/>
                  </a:cubicBezTo>
                  <a:cubicBezTo>
                    <a:pt x="17973" y="5838"/>
                    <a:pt x="17973" y="5838"/>
                    <a:pt x="17973" y="5838"/>
                  </a:cubicBezTo>
                  <a:cubicBezTo>
                    <a:pt x="17973" y="5838"/>
                    <a:pt x="17973" y="5838"/>
                    <a:pt x="17973" y="5838"/>
                  </a:cubicBezTo>
                  <a:cubicBezTo>
                    <a:pt x="17973" y="5838"/>
                    <a:pt x="17973" y="5838"/>
                    <a:pt x="17973" y="5838"/>
                  </a:cubicBezTo>
                  <a:cubicBezTo>
                    <a:pt x="17973" y="5838"/>
                    <a:pt x="17973" y="5838"/>
                    <a:pt x="17973" y="6130"/>
                  </a:cubicBezTo>
                  <a:cubicBezTo>
                    <a:pt x="17973" y="6130"/>
                    <a:pt x="17973" y="6422"/>
                    <a:pt x="17973" y="6422"/>
                  </a:cubicBezTo>
                  <a:cubicBezTo>
                    <a:pt x="17808" y="6422"/>
                    <a:pt x="17808" y="6422"/>
                    <a:pt x="17808" y="6422"/>
                  </a:cubicBezTo>
                  <a:cubicBezTo>
                    <a:pt x="17643" y="6422"/>
                    <a:pt x="17643" y="6422"/>
                    <a:pt x="17643" y="6422"/>
                  </a:cubicBezTo>
                  <a:cubicBezTo>
                    <a:pt x="17643" y="6422"/>
                    <a:pt x="17643" y="6422"/>
                    <a:pt x="17478" y="6422"/>
                  </a:cubicBezTo>
                  <a:cubicBezTo>
                    <a:pt x="17478" y="6130"/>
                    <a:pt x="17478" y="6130"/>
                    <a:pt x="17478" y="6130"/>
                  </a:cubicBezTo>
                  <a:cubicBezTo>
                    <a:pt x="17478" y="6130"/>
                    <a:pt x="17313" y="5838"/>
                    <a:pt x="17313" y="5838"/>
                  </a:cubicBezTo>
                  <a:cubicBezTo>
                    <a:pt x="17313" y="5838"/>
                    <a:pt x="17313" y="5546"/>
                    <a:pt x="17148" y="5546"/>
                  </a:cubicBezTo>
                  <a:cubicBezTo>
                    <a:pt x="17148" y="5546"/>
                    <a:pt x="17148" y="5254"/>
                    <a:pt x="17148" y="5254"/>
                  </a:cubicBezTo>
                  <a:cubicBezTo>
                    <a:pt x="16983" y="5254"/>
                    <a:pt x="16983" y="4962"/>
                    <a:pt x="16983" y="4962"/>
                  </a:cubicBezTo>
                  <a:cubicBezTo>
                    <a:pt x="16818" y="4670"/>
                    <a:pt x="16818" y="4378"/>
                    <a:pt x="16653" y="4378"/>
                  </a:cubicBezTo>
                  <a:cubicBezTo>
                    <a:pt x="16653" y="4086"/>
                    <a:pt x="16489" y="4086"/>
                    <a:pt x="16489" y="3795"/>
                  </a:cubicBezTo>
                  <a:cubicBezTo>
                    <a:pt x="16489" y="3795"/>
                    <a:pt x="16324" y="3503"/>
                    <a:pt x="16159" y="3503"/>
                  </a:cubicBezTo>
                  <a:cubicBezTo>
                    <a:pt x="16159" y="3211"/>
                    <a:pt x="16159" y="3211"/>
                    <a:pt x="16159" y="3211"/>
                  </a:cubicBezTo>
                  <a:cubicBezTo>
                    <a:pt x="16159" y="3211"/>
                    <a:pt x="16159" y="3211"/>
                    <a:pt x="16159" y="2919"/>
                  </a:cubicBezTo>
                  <a:cubicBezTo>
                    <a:pt x="15994" y="2919"/>
                    <a:pt x="15994" y="2627"/>
                    <a:pt x="15994" y="2627"/>
                  </a:cubicBezTo>
                  <a:cubicBezTo>
                    <a:pt x="15994" y="2627"/>
                    <a:pt x="15829" y="2627"/>
                    <a:pt x="15829" y="2627"/>
                  </a:cubicBezTo>
                  <a:cubicBezTo>
                    <a:pt x="15829" y="2627"/>
                    <a:pt x="15664" y="2627"/>
                    <a:pt x="15664" y="2627"/>
                  </a:cubicBezTo>
                  <a:cubicBezTo>
                    <a:pt x="15664" y="2335"/>
                    <a:pt x="15664" y="2335"/>
                    <a:pt x="15664" y="2335"/>
                  </a:cubicBezTo>
                  <a:cubicBezTo>
                    <a:pt x="15499" y="2335"/>
                    <a:pt x="15499" y="2335"/>
                    <a:pt x="15499" y="2335"/>
                  </a:cubicBezTo>
                  <a:cubicBezTo>
                    <a:pt x="15499" y="2335"/>
                    <a:pt x="15499" y="2335"/>
                    <a:pt x="15499" y="2335"/>
                  </a:cubicBezTo>
                  <a:cubicBezTo>
                    <a:pt x="15499" y="2335"/>
                    <a:pt x="15334" y="2043"/>
                    <a:pt x="15334" y="2043"/>
                  </a:cubicBezTo>
                  <a:cubicBezTo>
                    <a:pt x="15334" y="2043"/>
                    <a:pt x="15169" y="2043"/>
                    <a:pt x="15169" y="1751"/>
                  </a:cubicBezTo>
                  <a:cubicBezTo>
                    <a:pt x="15169" y="1751"/>
                    <a:pt x="15169" y="1459"/>
                    <a:pt x="15169" y="1459"/>
                  </a:cubicBezTo>
                  <a:cubicBezTo>
                    <a:pt x="15169" y="1459"/>
                    <a:pt x="15169" y="1168"/>
                    <a:pt x="15169" y="1168"/>
                  </a:cubicBezTo>
                  <a:cubicBezTo>
                    <a:pt x="15169" y="1168"/>
                    <a:pt x="15169" y="1168"/>
                    <a:pt x="15169" y="1168"/>
                  </a:cubicBezTo>
                  <a:cubicBezTo>
                    <a:pt x="15169" y="1168"/>
                    <a:pt x="15169" y="1168"/>
                    <a:pt x="15169" y="1168"/>
                  </a:cubicBezTo>
                  <a:cubicBezTo>
                    <a:pt x="15169" y="1168"/>
                    <a:pt x="15169" y="1168"/>
                    <a:pt x="15169" y="1168"/>
                  </a:cubicBezTo>
                  <a:cubicBezTo>
                    <a:pt x="15169" y="1168"/>
                    <a:pt x="15169" y="1168"/>
                    <a:pt x="15169" y="1168"/>
                  </a:cubicBezTo>
                  <a:cubicBezTo>
                    <a:pt x="15169" y="1168"/>
                    <a:pt x="15005" y="1168"/>
                    <a:pt x="15005" y="1168"/>
                  </a:cubicBezTo>
                  <a:cubicBezTo>
                    <a:pt x="15005" y="1459"/>
                    <a:pt x="15005" y="1459"/>
                    <a:pt x="14840" y="1459"/>
                  </a:cubicBezTo>
                  <a:cubicBezTo>
                    <a:pt x="14840" y="1459"/>
                    <a:pt x="14840" y="1459"/>
                    <a:pt x="14840" y="1459"/>
                  </a:cubicBezTo>
                  <a:cubicBezTo>
                    <a:pt x="14840" y="1459"/>
                    <a:pt x="14840" y="1459"/>
                    <a:pt x="14840" y="1459"/>
                  </a:cubicBezTo>
                  <a:cubicBezTo>
                    <a:pt x="14840" y="1459"/>
                    <a:pt x="14840" y="1751"/>
                    <a:pt x="14840" y="1751"/>
                  </a:cubicBezTo>
                  <a:cubicBezTo>
                    <a:pt x="14675" y="1751"/>
                    <a:pt x="14675" y="1751"/>
                    <a:pt x="14675" y="2043"/>
                  </a:cubicBezTo>
                  <a:cubicBezTo>
                    <a:pt x="14675" y="2043"/>
                    <a:pt x="14510" y="2043"/>
                    <a:pt x="14510" y="2043"/>
                  </a:cubicBezTo>
                  <a:cubicBezTo>
                    <a:pt x="14510" y="2043"/>
                    <a:pt x="14510" y="2043"/>
                    <a:pt x="14510" y="2043"/>
                  </a:cubicBezTo>
                  <a:cubicBezTo>
                    <a:pt x="14510" y="2043"/>
                    <a:pt x="14510" y="2043"/>
                    <a:pt x="14510" y="2043"/>
                  </a:cubicBezTo>
                  <a:cubicBezTo>
                    <a:pt x="14510" y="2043"/>
                    <a:pt x="14510" y="2043"/>
                    <a:pt x="14510" y="2043"/>
                  </a:cubicBezTo>
                  <a:cubicBezTo>
                    <a:pt x="14510" y="2043"/>
                    <a:pt x="14510" y="2043"/>
                    <a:pt x="14510" y="2043"/>
                  </a:cubicBezTo>
                  <a:cubicBezTo>
                    <a:pt x="14510" y="2335"/>
                    <a:pt x="14510" y="2335"/>
                    <a:pt x="14510" y="2335"/>
                  </a:cubicBezTo>
                  <a:cubicBezTo>
                    <a:pt x="14510" y="2335"/>
                    <a:pt x="14345" y="2627"/>
                    <a:pt x="14345" y="2627"/>
                  </a:cubicBezTo>
                  <a:cubicBezTo>
                    <a:pt x="14180" y="2627"/>
                    <a:pt x="14180" y="2627"/>
                    <a:pt x="14180" y="2627"/>
                  </a:cubicBezTo>
                  <a:cubicBezTo>
                    <a:pt x="14180" y="2627"/>
                    <a:pt x="14180" y="2627"/>
                    <a:pt x="14180" y="2627"/>
                  </a:cubicBezTo>
                  <a:cubicBezTo>
                    <a:pt x="14180" y="2627"/>
                    <a:pt x="14180" y="2627"/>
                    <a:pt x="14015" y="2627"/>
                  </a:cubicBezTo>
                  <a:cubicBezTo>
                    <a:pt x="14015" y="2627"/>
                    <a:pt x="14015" y="2627"/>
                    <a:pt x="14015" y="2627"/>
                  </a:cubicBezTo>
                  <a:cubicBezTo>
                    <a:pt x="14015" y="2627"/>
                    <a:pt x="14015" y="2627"/>
                    <a:pt x="14015" y="2627"/>
                  </a:cubicBezTo>
                  <a:cubicBezTo>
                    <a:pt x="14015" y="2335"/>
                    <a:pt x="14015" y="2335"/>
                    <a:pt x="14015" y="2335"/>
                  </a:cubicBezTo>
                  <a:cubicBezTo>
                    <a:pt x="14015" y="2335"/>
                    <a:pt x="13850" y="2335"/>
                    <a:pt x="13850" y="2335"/>
                  </a:cubicBezTo>
                  <a:cubicBezTo>
                    <a:pt x="13850" y="2335"/>
                    <a:pt x="13850" y="2627"/>
                    <a:pt x="13850" y="2627"/>
                  </a:cubicBezTo>
                  <a:cubicBezTo>
                    <a:pt x="13850" y="2627"/>
                    <a:pt x="13685" y="2627"/>
                    <a:pt x="13685" y="2627"/>
                  </a:cubicBezTo>
                  <a:cubicBezTo>
                    <a:pt x="13685" y="2627"/>
                    <a:pt x="13685" y="2627"/>
                    <a:pt x="13685" y="2627"/>
                  </a:cubicBezTo>
                  <a:cubicBezTo>
                    <a:pt x="13685" y="2627"/>
                    <a:pt x="13521" y="2627"/>
                    <a:pt x="13521" y="2335"/>
                  </a:cubicBezTo>
                  <a:cubicBezTo>
                    <a:pt x="13521" y="2335"/>
                    <a:pt x="13521" y="2335"/>
                    <a:pt x="13521" y="2043"/>
                  </a:cubicBezTo>
                  <a:cubicBezTo>
                    <a:pt x="13521" y="2043"/>
                    <a:pt x="13521" y="2043"/>
                    <a:pt x="13521" y="2043"/>
                  </a:cubicBezTo>
                  <a:cubicBezTo>
                    <a:pt x="13521" y="2043"/>
                    <a:pt x="13521" y="2043"/>
                    <a:pt x="13521" y="2043"/>
                  </a:cubicBezTo>
                  <a:cubicBezTo>
                    <a:pt x="13521" y="2043"/>
                    <a:pt x="13356" y="2043"/>
                    <a:pt x="13356" y="2043"/>
                  </a:cubicBezTo>
                  <a:cubicBezTo>
                    <a:pt x="13356" y="2043"/>
                    <a:pt x="13356" y="1751"/>
                    <a:pt x="13356" y="1751"/>
                  </a:cubicBezTo>
                  <a:cubicBezTo>
                    <a:pt x="13356" y="1751"/>
                    <a:pt x="13356" y="1751"/>
                    <a:pt x="13356" y="1751"/>
                  </a:cubicBezTo>
                  <a:cubicBezTo>
                    <a:pt x="13191" y="1751"/>
                    <a:pt x="13191" y="1751"/>
                    <a:pt x="13191" y="1751"/>
                  </a:cubicBezTo>
                  <a:cubicBezTo>
                    <a:pt x="13191" y="1751"/>
                    <a:pt x="13191" y="1751"/>
                    <a:pt x="13026" y="1751"/>
                  </a:cubicBezTo>
                  <a:cubicBezTo>
                    <a:pt x="13026" y="1751"/>
                    <a:pt x="13026" y="1751"/>
                    <a:pt x="13026" y="1751"/>
                  </a:cubicBezTo>
                  <a:cubicBezTo>
                    <a:pt x="13026" y="1751"/>
                    <a:pt x="13026" y="1751"/>
                    <a:pt x="13026" y="1751"/>
                  </a:cubicBezTo>
                  <a:cubicBezTo>
                    <a:pt x="13026" y="1751"/>
                    <a:pt x="13026" y="1751"/>
                    <a:pt x="12861" y="1751"/>
                  </a:cubicBezTo>
                  <a:cubicBezTo>
                    <a:pt x="12861" y="1751"/>
                    <a:pt x="12861" y="1459"/>
                    <a:pt x="12861" y="1459"/>
                  </a:cubicBezTo>
                  <a:cubicBezTo>
                    <a:pt x="12861" y="1459"/>
                    <a:pt x="12861" y="1459"/>
                    <a:pt x="12861" y="1459"/>
                  </a:cubicBezTo>
                  <a:cubicBezTo>
                    <a:pt x="12861" y="1459"/>
                    <a:pt x="12861" y="1459"/>
                    <a:pt x="12861" y="1459"/>
                  </a:cubicBezTo>
                  <a:cubicBezTo>
                    <a:pt x="12861" y="1459"/>
                    <a:pt x="12696" y="1459"/>
                    <a:pt x="12696" y="1459"/>
                  </a:cubicBezTo>
                  <a:cubicBezTo>
                    <a:pt x="12696" y="1459"/>
                    <a:pt x="12696" y="1751"/>
                    <a:pt x="12696" y="1751"/>
                  </a:cubicBezTo>
                  <a:cubicBezTo>
                    <a:pt x="12696" y="1751"/>
                    <a:pt x="12696" y="1751"/>
                    <a:pt x="12531" y="1751"/>
                  </a:cubicBezTo>
                  <a:cubicBezTo>
                    <a:pt x="12531" y="1751"/>
                    <a:pt x="12531" y="1751"/>
                    <a:pt x="12531" y="1751"/>
                  </a:cubicBezTo>
                  <a:cubicBezTo>
                    <a:pt x="12366" y="1751"/>
                    <a:pt x="12366" y="1751"/>
                    <a:pt x="12366" y="1751"/>
                  </a:cubicBezTo>
                  <a:cubicBezTo>
                    <a:pt x="12366" y="1459"/>
                    <a:pt x="12202" y="1459"/>
                    <a:pt x="12202" y="1459"/>
                  </a:cubicBezTo>
                  <a:cubicBezTo>
                    <a:pt x="12202" y="1168"/>
                    <a:pt x="12202" y="1168"/>
                    <a:pt x="12202" y="876"/>
                  </a:cubicBezTo>
                  <a:cubicBezTo>
                    <a:pt x="12202" y="876"/>
                    <a:pt x="12202" y="876"/>
                    <a:pt x="12202" y="876"/>
                  </a:cubicBezTo>
                  <a:cubicBezTo>
                    <a:pt x="12202" y="876"/>
                    <a:pt x="12202" y="876"/>
                    <a:pt x="12202" y="876"/>
                  </a:cubicBezTo>
                  <a:cubicBezTo>
                    <a:pt x="12202" y="876"/>
                    <a:pt x="12037" y="584"/>
                    <a:pt x="12037" y="584"/>
                  </a:cubicBezTo>
                  <a:cubicBezTo>
                    <a:pt x="12037" y="584"/>
                    <a:pt x="12037" y="292"/>
                    <a:pt x="12037" y="292"/>
                  </a:cubicBezTo>
                  <a:cubicBezTo>
                    <a:pt x="12037" y="292"/>
                    <a:pt x="12037" y="292"/>
                    <a:pt x="12037" y="292"/>
                  </a:cubicBezTo>
                  <a:cubicBezTo>
                    <a:pt x="12037" y="292"/>
                    <a:pt x="12037" y="292"/>
                    <a:pt x="12037" y="292"/>
                  </a:cubicBezTo>
                  <a:cubicBezTo>
                    <a:pt x="12037" y="0"/>
                    <a:pt x="12037" y="0"/>
                    <a:pt x="12037" y="0"/>
                  </a:cubicBezTo>
                  <a:cubicBezTo>
                    <a:pt x="12037" y="0"/>
                    <a:pt x="12037" y="0"/>
                    <a:pt x="12037" y="0"/>
                  </a:cubicBezTo>
                  <a:cubicBezTo>
                    <a:pt x="12037" y="0"/>
                    <a:pt x="12037" y="0"/>
                    <a:pt x="12037" y="0"/>
                  </a:cubicBezTo>
                  <a:cubicBezTo>
                    <a:pt x="12037" y="0"/>
                    <a:pt x="12037" y="0"/>
                    <a:pt x="12037" y="0"/>
                  </a:cubicBezTo>
                  <a:cubicBezTo>
                    <a:pt x="11872" y="0"/>
                    <a:pt x="11872" y="0"/>
                    <a:pt x="11872" y="0"/>
                  </a:cubicBezTo>
                  <a:cubicBezTo>
                    <a:pt x="11872" y="0"/>
                    <a:pt x="11872" y="292"/>
                    <a:pt x="11707" y="292"/>
                  </a:cubicBezTo>
                  <a:cubicBezTo>
                    <a:pt x="11707" y="292"/>
                    <a:pt x="11542" y="0"/>
                    <a:pt x="11542" y="0"/>
                  </a:cubicBezTo>
                  <a:cubicBezTo>
                    <a:pt x="11542" y="0"/>
                    <a:pt x="11542" y="0"/>
                    <a:pt x="11542" y="0"/>
                  </a:cubicBezTo>
                  <a:cubicBezTo>
                    <a:pt x="11542" y="0"/>
                    <a:pt x="11542" y="0"/>
                    <a:pt x="11542" y="0"/>
                  </a:cubicBezTo>
                  <a:cubicBezTo>
                    <a:pt x="11542" y="0"/>
                    <a:pt x="11542" y="0"/>
                    <a:pt x="11542" y="0"/>
                  </a:cubicBezTo>
                  <a:cubicBezTo>
                    <a:pt x="11377" y="0"/>
                    <a:pt x="11377" y="0"/>
                    <a:pt x="11377" y="0"/>
                  </a:cubicBezTo>
                  <a:cubicBezTo>
                    <a:pt x="11377" y="0"/>
                    <a:pt x="11377" y="0"/>
                    <a:pt x="11377" y="0"/>
                  </a:cubicBezTo>
                  <a:cubicBezTo>
                    <a:pt x="11377" y="0"/>
                    <a:pt x="11212" y="0"/>
                    <a:pt x="11212" y="0"/>
                  </a:cubicBezTo>
                  <a:cubicBezTo>
                    <a:pt x="11212" y="0"/>
                    <a:pt x="11212" y="0"/>
                    <a:pt x="11212" y="0"/>
                  </a:cubicBezTo>
                  <a:cubicBezTo>
                    <a:pt x="11047" y="292"/>
                    <a:pt x="11047" y="292"/>
                    <a:pt x="11047" y="292"/>
                  </a:cubicBezTo>
                  <a:cubicBezTo>
                    <a:pt x="11047" y="292"/>
                    <a:pt x="10882" y="292"/>
                    <a:pt x="10882" y="292"/>
                  </a:cubicBezTo>
                  <a:cubicBezTo>
                    <a:pt x="10882" y="292"/>
                    <a:pt x="10882" y="292"/>
                    <a:pt x="10882" y="292"/>
                  </a:cubicBezTo>
                  <a:cubicBezTo>
                    <a:pt x="10882" y="292"/>
                    <a:pt x="10882" y="292"/>
                    <a:pt x="10882" y="292"/>
                  </a:cubicBezTo>
                  <a:cubicBezTo>
                    <a:pt x="10882" y="584"/>
                    <a:pt x="10882" y="584"/>
                    <a:pt x="10882" y="584"/>
                  </a:cubicBezTo>
                  <a:cubicBezTo>
                    <a:pt x="10882" y="584"/>
                    <a:pt x="10718" y="876"/>
                    <a:pt x="10718" y="876"/>
                  </a:cubicBezTo>
                  <a:cubicBezTo>
                    <a:pt x="10718" y="876"/>
                    <a:pt x="10718" y="876"/>
                    <a:pt x="10718" y="876"/>
                  </a:cubicBezTo>
                  <a:cubicBezTo>
                    <a:pt x="10553" y="876"/>
                    <a:pt x="10553" y="876"/>
                    <a:pt x="10553" y="876"/>
                  </a:cubicBezTo>
                  <a:cubicBezTo>
                    <a:pt x="10388" y="876"/>
                    <a:pt x="10388" y="876"/>
                    <a:pt x="10388" y="876"/>
                  </a:cubicBezTo>
                  <a:cubicBezTo>
                    <a:pt x="10388" y="876"/>
                    <a:pt x="10223" y="1168"/>
                    <a:pt x="10223" y="1168"/>
                  </a:cubicBezTo>
                  <a:cubicBezTo>
                    <a:pt x="10223" y="1168"/>
                    <a:pt x="10058" y="1168"/>
                    <a:pt x="10058" y="1168"/>
                  </a:cubicBezTo>
                  <a:cubicBezTo>
                    <a:pt x="10058" y="1168"/>
                    <a:pt x="10058" y="1168"/>
                    <a:pt x="10058" y="1168"/>
                  </a:cubicBezTo>
                  <a:cubicBezTo>
                    <a:pt x="9893" y="1168"/>
                    <a:pt x="9893" y="1459"/>
                    <a:pt x="9728" y="1459"/>
                  </a:cubicBezTo>
                  <a:cubicBezTo>
                    <a:pt x="9728" y="1459"/>
                    <a:pt x="9728" y="1168"/>
                    <a:pt x="9563" y="1168"/>
                  </a:cubicBezTo>
                  <a:cubicBezTo>
                    <a:pt x="9563" y="1168"/>
                    <a:pt x="9563" y="1168"/>
                    <a:pt x="9563" y="1168"/>
                  </a:cubicBezTo>
                  <a:cubicBezTo>
                    <a:pt x="9563" y="1168"/>
                    <a:pt x="9563" y="1168"/>
                    <a:pt x="9563" y="1459"/>
                  </a:cubicBezTo>
                  <a:cubicBezTo>
                    <a:pt x="9563" y="1459"/>
                    <a:pt x="9398" y="1459"/>
                    <a:pt x="9398" y="1459"/>
                  </a:cubicBezTo>
                  <a:cubicBezTo>
                    <a:pt x="9398" y="1459"/>
                    <a:pt x="9398" y="1459"/>
                    <a:pt x="9398" y="1459"/>
                  </a:cubicBezTo>
                  <a:cubicBezTo>
                    <a:pt x="9398" y="1459"/>
                    <a:pt x="9398" y="1751"/>
                    <a:pt x="9398" y="1751"/>
                  </a:cubicBezTo>
                  <a:cubicBezTo>
                    <a:pt x="9398" y="1751"/>
                    <a:pt x="9234" y="1751"/>
                    <a:pt x="9234" y="1751"/>
                  </a:cubicBezTo>
                  <a:cubicBezTo>
                    <a:pt x="9234" y="1751"/>
                    <a:pt x="9234" y="1751"/>
                    <a:pt x="9234" y="1751"/>
                  </a:cubicBezTo>
                  <a:cubicBezTo>
                    <a:pt x="9234" y="1751"/>
                    <a:pt x="9069" y="1751"/>
                    <a:pt x="9069" y="1751"/>
                  </a:cubicBezTo>
                  <a:cubicBezTo>
                    <a:pt x="9069" y="1751"/>
                    <a:pt x="9069" y="1751"/>
                    <a:pt x="9069" y="1751"/>
                  </a:cubicBezTo>
                  <a:cubicBezTo>
                    <a:pt x="9069" y="1751"/>
                    <a:pt x="9069" y="1751"/>
                    <a:pt x="9069" y="1751"/>
                  </a:cubicBezTo>
                  <a:cubicBezTo>
                    <a:pt x="8904" y="1751"/>
                    <a:pt x="8904" y="2043"/>
                    <a:pt x="8904" y="2043"/>
                  </a:cubicBezTo>
                  <a:cubicBezTo>
                    <a:pt x="8904" y="2043"/>
                    <a:pt x="8739" y="2043"/>
                    <a:pt x="8739" y="2043"/>
                  </a:cubicBezTo>
                  <a:cubicBezTo>
                    <a:pt x="8739" y="2043"/>
                    <a:pt x="8574" y="2043"/>
                    <a:pt x="8574" y="2043"/>
                  </a:cubicBezTo>
                  <a:cubicBezTo>
                    <a:pt x="8574" y="2043"/>
                    <a:pt x="8574" y="2043"/>
                    <a:pt x="8574" y="2043"/>
                  </a:cubicBezTo>
                  <a:cubicBezTo>
                    <a:pt x="8409" y="2043"/>
                    <a:pt x="8409" y="2043"/>
                    <a:pt x="8409" y="2043"/>
                  </a:cubicBezTo>
                  <a:cubicBezTo>
                    <a:pt x="8409" y="2043"/>
                    <a:pt x="8409" y="2043"/>
                    <a:pt x="8409" y="2043"/>
                  </a:cubicBezTo>
                  <a:cubicBezTo>
                    <a:pt x="8409" y="2043"/>
                    <a:pt x="8244" y="2043"/>
                    <a:pt x="8244" y="2043"/>
                  </a:cubicBezTo>
                  <a:cubicBezTo>
                    <a:pt x="8244" y="2335"/>
                    <a:pt x="8244" y="2335"/>
                    <a:pt x="8244" y="2335"/>
                  </a:cubicBezTo>
                  <a:cubicBezTo>
                    <a:pt x="8244" y="2335"/>
                    <a:pt x="8244" y="2335"/>
                    <a:pt x="8244" y="2335"/>
                  </a:cubicBezTo>
                  <a:cubicBezTo>
                    <a:pt x="8244" y="2335"/>
                    <a:pt x="8244" y="2335"/>
                    <a:pt x="8244" y="2335"/>
                  </a:cubicBezTo>
                  <a:cubicBezTo>
                    <a:pt x="8244" y="2335"/>
                    <a:pt x="8244" y="2627"/>
                    <a:pt x="8079" y="2627"/>
                  </a:cubicBezTo>
                  <a:cubicBezTo>
                    <a:pt x="8079" y="2627"/>
                    <a:pt x="8079" y="2627"/>
                    <a:pt x="8079" y="2627"/>
                  </a:cubicBezTo>
                  <a:cubicBezTo>
                    <a:pt x="7915" y="2627"/>
                    <a:pt x="7915" y="2627"/>
                    <a:pt x="7915" y="2627"/>
                  </a:cubicBezTo>
                  <a:cubicBezTo>
                    <a:pt x="7750" y="2627"/>
                    <a:pt x="7750" y="2335"/>
                    <a:pt x="7750" y="2335"/>
                  </a:cubicBezTo>
                  <a:cubicBezTo>
                    <a:pt x="7750" y="2335"/>
                    <a:pt x="7750" y="2335"/>
                    <a:pt x="7750" y="2335"/>
                  </a:cubicBezTo>
                  <a:cubicBezTo>
                    <a:pt x="7750" y="2335"/>
                    <a:pt x="7750" y="2335"/>
                    <a:pt x="7585" y="2335"/>
                  </a:cubicBezTo>
                  <a:cubicBezTo>
                    <a:pt x="7585" y="2335"/>
                    <a:pt x="7585" y="2335"/>
                    <a:pt x="7585" y="2335"/>
                  </a:cubicBezTo>
                  <a:cubicBezTo>
                    <a:pt x="7585" y="2335"/>
                    <a:pt x="7585" y="2335"/>
                    <a:pt x="7585" y="2335"/>
                  </a:cubicBezTo>
                  <a:cubicBezTo>
                    <a:pt x="7420" y="2335"/>
                    <a:pt x="7420" y="2335"/>
                    <a:pt x="7420" y="2335"/>
                  </a:cubicBezTo>
                  <a:cubicBezTo>
                    <a:pt x="7420" y="2335"/>
                    <a:pt x="7420" y="2335"/>
                    <a:pt x="7420" y="2335"/>
                  </a:cubicBezTo>
                  <a:cubicBezTo>
                    <a:pt x="7420" y="2335"/>
                    <a:pt x="7420" y="2335"/>
                    <a:pt x="7420" y="2335"/>
                  </a:cubicBezTo>
                  <a:cubicBezTo>
                    <a:pt x="7420" y="2335"/>
                    <a:pt x="7420" y="2335"/>
                    <a:pt x="7420" y="2335"/>
                  </a:cubicBezTo>
                  <a:cubicBezTo>
                    <a:pt x="7420" y="2335"/>
                    <a:pt x="7420" y="2335"/>
                    <a:pt x="7420" y="2335"/>
                  </a:cubicBezTo>
                  <a:cubicBezTo>
                    <a:pt x="7420" y="2627"/>
                    <a:pt x="7420" y="2627"/>
                    <a:pt x="7420" y="2627"/>
                  </a:cubicBezTo>
                  <a:cubicBezTo>
                    <a:pt x="7420" y="2627"/>
                    <a:pt x="7420" y="2627"/>
                    <a:pt x="7420" y="2627"/>
                  </a:cubicBezTo>
                  <a:cubicBezTo>
                    <a:pt x="7420" y="2627"/>
                    <a:pt x="7585" y="2627"/>
                    <a:pt x="7585" y="2919"/>
                  </a:cubicBezTo>
                  <a:cubicBezTo>
                    <a:pt x="7585" y="2919"/>
                    <a:pt x="7585" y="2919"/>
                    <a:pt x="7585" y="3211"/>
                  </a:cubicBezTo>
                  <a:cubicBezTo>
                    <a:pt x="7585" y="3211"/>
                    <a:pt x="7585" y="3211"/>
                    <a:pt x="7585" y="3211"/>
                  </a:cubicBezTo>
                  <a:cubicBezTo>
                    <a:pt x="7585" y="3211"/>
                    <a:pt x="7585" y="3211"/>
                    <a:pt x="7585" y="3211"/>
                  </a:cubicBezTo>
                  <a:cubicBezTo>
                    <a:pt x="7585" y="3211"/>
                    <a:pt x="7750" y="3211"/>
                    <a:pt x="7750" y="3211"/>
                  </a:cubicBezTo>
                  <a:cubicBezTo>
                    <a:pt x="7750" y="3211"/>
                    <a:pt x="7750" y="3211"/>
                    <a:pt x="7915" y="3211"/>
                  </a:cubicBezTo>
                  <a:cubicBezTo>
                    <a:pt x="7915" y="3503"/>
                    <a:pt x="7915" y="3503"/>
                    <a:pt x="7915" y="3795"/>
                  </a:cubicBezTo>
                  <a:cubicBezTo>
                    <a:pt x="7915" y="3795"/>
                    <a:pt x="7915" y="4086"/>
                    <a:pt x="7750" y="4086"/>
                  </a:cubicBezTo>
                  <a:cubicBezTo>
                    <a:pt x="7750" y="4086"/>
                    <a:pt x="7750" y="4086"/>
                    <a:pt x="7585" y="4086"/>
                  </a:cubicBezTo>
                  <a:cubicBezTo>
                    <a:pt x="7585" y="4086"/>
                    <a:pt x="7585" y="4086"/>
                    <a:pt x="7585" y="4086"/>
                  </a:cubicBezTo>
                  <a:cubicBezTo>
                    <a:pt x="7585" y="4086"/>
                    <a:pt x="7585" y="4086"/>
                    <a:pt x="7585" y="4086"/>
                  </a:cubicBezTo>
                  <a:cubicBezTo>
                    <a:pt x="7585" y="4086"/>
                    <a:pt x="7420" y="4086"/>
                    <a:pt x="7420" y="4086"/>
                  </a:cubicBezTo>
                  <a:cubicBezTo>
                    <a:pt x="7420" y="4086"/>
                    <a:pt x="7420" y="4086"/>
                    <a:pt x="7420" y="4086"/>
                  </a:cubicBezTo>
                  <a:cubicBezTo>
                    <a:pt x="7420" y="4086"/>
                    <a:pt x="7420" y="4086"/>
                    <a:pt x="7420" y="4086"/>
                  </a:cubicBezTo>
                  <a:cubicBezTo>
                    <a:pt x="7420" y="4086"/>
                    <a:pt x="7420" y="4378"/>
                    <a:pt x="7420" y="4378"/>
                  </a:cubicBezTo>
                  <a:cubicBezTo>
                    <a:pt x="7420" y="4378"/>
                    <a:pt x="7420" y="4378"/>
                    <a:pt x="7420" y="4378"/>
                  </a:cubicBezTo>
                  <a:cubicBezTo>
                    <a:pt x="7420" y="4670"/>
                    <a:pt x="7420" y="4670"/>
                    <a:pt x="7420" y="4670"/>
                  </a:cubicBezTo>
                  <a:cubicBezTo>
                    <a:pt x="7420" y="4670"/>
                    <a:pt x="7420" y="4670"/>
                    <a:pt x="7420" y="4670"/>
                  </a:cubicBezTo>
                  <a:cubicBezTo>
                    <a:pt x="7420" y="4670"/>
                    <a:pt x="7420" y="4962"/>
                    <a:pt x="7420" y="4962"/>
                  </a:cubicBezTo>
                  <a:cubicBezTo>
                    <a:pt x="7420" y="4962"/>
                    <a:pt x="7420" y="5254"/>
                    <a:pt x="7255" y="5254"/>
                  </a:cubicBezTo>
                  <a:cubicBezTo>
                    <a:pt x="7255" y="5254"/>
                    <a:pt x="7255" y="5254"/>
                    <a:pt x="7090" y="5254"/>
                  </a:cubicBezTo>
                  <a:cubicBezTo>
                    <a:pt x="7090" y="5254"/>
                    <a:pt x="7090" y="5254"/>
                    <a:pt x="7090" y="5254"/>
                  </a:cubicBezTo>
                  <a:cubicBezTo>
                    <a:pt x="7255" y="5546"/>
                    <a:pt x="7420" y="5546"/>
                    <a:pt x="7420" y="5838"/>
                  </a:cubicBezTo>
                  <a:cubicBezTo>
                    <a:pt x="7420" y="5838"/>
                    <a:pt x="7420" y="5838"/>
                    <a:pt x="7420" y="5838"/>
                  </a:cubicBezTo>
                  <a:cubicBezTo>
                    <a:pt x="7420" y="5838"/>
                    <a:pt x="7420" y="5838"/>
                    <a:pt x="7420" y="5838"/>
                  </a:cubicBezTo>
                  <a:cubicBezTo>
                    <a:pt x="7585" y="5838"/>
                    <a:pt x="7585" y="5838"/>
                    <a:pt x="7585" y="5838"/>
                  </a:cubicBezTo>
                  <a:cubicBezTo>
                    <a:pt x="7585" y="5838"/>
                    <a:pt x="7585" y="5838"/>
                    <a:pt x="7585" y="5838"/>
                  </a:cubicBezTo>
                  <a:cubicBezTo>
                    <a:pt x="7585" y="5838"/>
                    <a:pt x="7585" y="5838"/>
                    <a:pt x="7585" y="5838"/>
                  </a:cubicBezTo>
                  <a:cubicBezTo>
                    <a:pt x="7750" y="5838"/>
                    <a:pt x="7750" y="5838"/>
                    <a:pt x="7750" y="5838"/>
                  </a:cubicBezTo>
                  <a:cubicBezTo>
                    <a:pt x="7750" y="6130"/>
                    <a:pt x="7915" y="6130"/>
                    <a:pt x="7915" y="6422"/>
                  </a:cubicBezTo>
                  <a:cubicBezTo>
                    <a:pt x="7915" y="6422"/>
                    <a:pt x="7915" y="6714"/>
                    <a:pt x="7915" y="7005"/>
                  </a:cubicBezTo>
                  <a:cubicBezTo>
                    <a:pt x="7750" y="7005"/>
                    <a:pt x="7750" y="7297"/>
                    <a:pt x="7750" y="7297"/>
                  </a:cubicBezTo>
                  <a:cubicBezTo>
                    <a:pt x="7585" y="7297"/>
                    <a:pt x="7420" y="7589"/>
                    <a:pt x="7420" y="7589"/>
                  </a:cubicBezTo>
                  <a:cubicBezTo>
                    <a:pt x="7420" y="7589"/>
                    <a:pt x="7420" y="7589"/>
                    <a:pt x="7255" y="7589"/>
                  </a:cubicBezTo>
                  <a:cubicBezTo>
                    <a:pt x="7255" y="7589"/>
                    <a:pt x="7255" y="7589"/>
                    <a:pt x="7255" y="7589"/>
                  </a:cubicBezTo>
                  <a:cubicBezTo>
                    <a:pt x="7090" y="7589"/>
                    <a:pt x="7090" y="7297"/>
                    <a:pt x="7090" y="7297"/>
                  </a:cubicBezTo>
                  <a:cubicBezTo>
                    <a:pt x="7090" y="7297"/>
                    <a:pt x="7090" y="7297"/>
                    <a:pt x="7090" y="7589"/>
                  </a:cubicBezTo>
                  <a:cubicBezTo>
                    <a:pt x="7090" y="7589"/>
                    <a:pt x="7090" y="7589"/>
                    <a:pt x="6925" y="7881"/>
                  </a:cubicBezTo>
                  <a:cubicBezTo>
                    <a:pt x="6925" y="7881"/>
                    <a:pt x="6925" y="7881"/>
                    <a:pt x="6925" y="7881"/>
                  </a:cubicBezTo>
                  <a:cubicBezTo>
                    <a:pt x="6925" y="7881"/>
                    <a:pt x="6925" y="7881"/>
                    <a:pt x="6925" y="7881"/>
                  </a:cubicBezTo>
                  <a:cubicBezTo>
                    <a:pt x="6760" y="7881"/>
                    <a:pt x="6760" y="7589"/>
                    <a:pt x="6760" y="7589"/>
                  </a:cubicBezTo>
                  <a:cubicBezTo>
                    <a:pt x="6760" y="7589"/>
                    <a:pt x="6760" y="7589"/>
                    <a:pt x="6595" y="7589"/>
                  </a:cubicBezTo>
                  <a:cubicBezTo>
                    <a:pt x="6595" y="7589"/>
                    <a:pt x="6595" y="7589"/>
                    <a:pt x="6595" y="7589"/>
                  </a:cubicBezTo>
                  <a:cubicBezTo>
                    <a:pt x="6595" y="7589"/>
                    <a:pt x="6595" y="7589"/>
                    <a:pt x="6431" y="7589"/>
                  </a:cubicBezTo>
                  <a:cubicBezTo>
                    <a:pt x="6431" y="7589"/>
                    <a:pt x="6266" y="7297"/>
                    <a:pt x="6266" y="7297"/>
                  </a:cubicBezTo>
                  <a:cubicBezTo>
                    <a:pt x="6266" y="7297"/>
                    <a:pt x="6266" y="7297"/>
                    <a:pt x="6266" y="7297"/>
                  </a:cubicBezTo>
                  <a:cubicBezTo>
                    <a:pt x="6101" y="7297"/>
                    <a:pt x="6101" y="7297"/>
                    <a:pt x="6101" y="7297"/>
                  </a:cubicBezTo>
                  <a:cubicBezTo>
                    <a:pt x="6101" y="7005"/>
                    <a:pt x="6101" y="7005"/>
                    <a:pt x="6101" y="7005"/>
                  </a:cubicBezTo>
                  <a:cubicBezTo>
                    <a:pt x="6101" y="7005"/>
                    <a:pt x="6101" y="7005"/>
                    <a:pt x="6101" y="7005"/>
                  </a:cubicBezTo>
                  <a:cubicBezTo>
                    <a:pt x="6101" y="7005"/>
                    <a:pt x="6101" y="7005"/>
                    <a:pt x="5936" y="7005"/>
                  </a:cubicBezTo>
                  <a:cubicBezTo>
                    <a:pt x="5936" y="7005"/>
                    <a:pt x="5936" y="7005"/>
                    <a:pt x="5936" y="7005"/>
                  </a:cubicBezTo>
                  <a:cubicBezTo>
                    <a:pt x="5936" y="7005"/>
                    <a:pt x="5936" y="7005"/>
                    <a:pt x="5936" y="7005"/>
                  </a:cubicBezTo>
                  <a:cubicBezTo>
                    <a:pt x="5936" y="7297"/>
                    <a:pt x="5936" y="7297"/>
                    <a:pt x="5771" y="7297"/>
                  </a:cubicBezTo>
                  <a:cubicBezTo>
                    <a:pt x="5771" y="7297"/>
                    <a:pt x="5771" y="7297"/>
                    <a:pt x="5771" y="7297"/>
                  </a:cubicBezTo>
                  <a:cubicBezTo>
                    <a:pt x="5606" y="7297"/>
                    <a:pt x="5606" y="7297"/>
                    <a:pt x="5441" y="7297"/>
                  </a:cubicBezTo>
                  <a:cubicBezTo>
                    <a:pt x="5441" y="7297"/>
                    <a:pt x="5441" y="7005"/>
                    <a:pt x="5441" y="7005"/>
                  </a:cubicBezTo>
                  <a:cubicBezTo>
                    <a:pt x="5441" y="7005"/>
                    <a:pt x="5441" y="7005"/>
                    <a:pt x="5441" y="7005"/>
                  </a:cubicBezTo>
                  <a:cubicBezTo>
                    <a:pt x="5441" y="7005"/>
                    <a:pt x="5441" y="7005"/>
                    <a:pt x="5441" y="7005"/>
                  </a:cubicBezTo>
                  <a:cubicBezTo>
                    <a:pt x="5441" y="7005"/>
                    <a:pt x="5441" y="7005"/>
                    <a:pt x="5441" y="7005"/>
                  </a:cubicBezTo>
                  <a:cubicBezTo>
                    <a:pt x="5441" y="7005"/>
                    <a:pt x="5441" y="7005"/>
                    <a:pt x="5441" y="7005"/>
                  </a:cubicBezTo>
                  <a:cubicBezTo>
                    <a:pt x="5441" y="7005"/>
                    <a:pt x="5276" y="7005"/>
                    <a:pt x="5276" y="7005"/>
                  </a:cubicBezTo>
                  <a:cubicBezTo>
                    <a:pt x="5276" y="7005"/>
                    <a:pt x="5111" y="7005"/>
                    <a:pt x="5111" y="7005"/>
                  </a:cubicBezTo>
                  <a:cubicBezTo>
                    <a:pt x="5111" y="7005"/>
                    <a:pt x="5111" y="7297"/>
                    <a:pt x="5111" y="7297"/>
                  </a:cubicBezTo>
                  <a:cubicBezTo>
                    <a:pt x="5111" y="7297"/>
                    <a:pt x="5111" y="7297"/>
                    <a:pt x="5111" y="7297"/>
                  </a:cubicBezTo>
                  <a:cubicBezTo>
                    <a:pt x="5111" y="7297"/>
                    <a:pt x="5111" y="7297"/>
                    <a:pt x="5111" y="7297"/>
                  </a:cubicBezTo>
                  <a:cubicBezTo>
                    <a:pt x="5111" y="7297"/>
                    <a:pt x="5111" y="7589"/>
                    <a:pt x="5111" y="7589"/>
                  </a:cubicBezTo>
                  <a:cubicBezTo>
                    <a:pt x="4947" y="7881"/>
                    <a:pt x="4947" y="7881"/>
                    <a:pt x="4782" y="7881"/>
                  </a:cubicBezTo>
                  <a:cubicBezTo>
                    <a:pt x="4782" y="7881"/>
                    <a:pt x="4782" y="7881"/>
                    <a:pt x="4782" y="7881"/>
                  </a:cubicBezTo>
                  <a:cubicBezTo>
                    <a:pt x="4782" y="7881"/>
                    <a:pt x="4617" y="7881"/>
                    <a:pt x="4617" y="7881"/>
                  </a:cubicBezTo>
                  <a:cubicBezTo>
                    <a:pt x="4617" y="7881"/>
                    <a:pt x="4452" y="7589"/>
                    <a:pt x="4452" y="7589"/>
                  </a:cubicBezTo>
                  <a:cubicBezTo>
                    <a:pt x="4452" y="7589"/>
                    <a:pt x="4287" y="7589"/>
                    <a:pt x="4287" y="7589"/>
                  </a:cubicBezTo>
                  <a:cubicBezTo>
                    <a:pt x="4287" y="7589"/>
                    <a:pt x="4287" y="7589"/>
                    <a:pt x="4287" y="7589"/>
                  </a:cubicBezTo>
                  <a:cubicBezTo>
                    <a:pt x="4287" y="7589"/>
                    <a:pt x="4287" y="7589"/>
                    <a:pt x="4287" y="7589"/>
                  </a:cubicBezTo>
                  <a:cubicBezTo>
                    <a:pt x="4287" y="7881"/>
                    <a:pt x="4122" y="7881"/>
                    <a:pt x="4122" y="7881"/>
                  </a:cubicBezTo>
                  <a:cubicBezTo>
                    <a:pt x="4122" y="7881"/>
                    <a:pt x="4122" y="7881"/>
                    <a:pt x="4122" y="7881"/>
                  </a:cubicBezTo>
                  <a:cubicBezTo>
                    <a:pt x="4122" y="7881"/>
                    <a:pt x="3957" y="7881"/>
                    <a:pt x="3957" y="7881"/>
                  </a:cubicBezTo>
                  <a:cubicBezTo>
                    <a:pt x="3957" y="7589"/>
                    <a:pt x="3957" y="7589"/>
                    <a:pt x="3957" y="7589"/>
                  </a:cubicBezTo>
                  <a:cubicBezTo>
                    <a:pt x="3957" y="7589"/>
                    <a:pt x="3957" y="7297"/>
                    <a:pt x="3957" y="7297"/>
                  </a:cubicBezTo>
                  <a:cubicBezTo>
                    <a:pt x="3957" y="7297"/>
                    <a:pt x="3957" y="7297"/>
                    <a:pt x="3957" y="7297"/>
                  </a:cubicBezTo>
                  <a:cubicBezTo>
                    <a:pt x="3957" y="7297"/>
                    <a:pt x="3792" y="7297"/>
                    <a:pt x="3792" y="7297"/>
                  </a:cubicBezTo>
                  <a:cubicBezTo>
                    <a:pt x="3792" y="7297"/>
                    <a:pt x="3792" y="7297"/>
                    <a:pt x="3792" y="7005"/>
                  </a:cubicBezTo>
                  <a:cubicBezTo>
                    <a:pt x="3627" y="7005"/>
                    <a:pt x="3627" y="7005"/>
                    <a:pt x="3627" y="7005"/>
                  </a:cubicBezTo>
                  <a:cubicBezTo>
                    <a:pt x="3627" y="7005"/>
                    <a:pt x="3627" y="7005"/>
                    <a:pt x="3627" y="7005"/>
                  </a:cubicBezTo>
                  <a:cubicBezTo>
                    <a:pt x="3627" y="7005"/>
                    <a:pt x="3627" y="7005"/>
                    <a:pt x="3627" y="7005"/>
                  </a:cubicBezTo>
                  <a:cubicBezTo>
                    <a:pt x="3627" y="7005"/>
                    <a:pt x="3463" y="6714"/>
                    <a:pt x="3463" y="6714"/>
                  </a:cubicBezTo>
                  <a:cubicBezTo>
                    <a:pt x="3463" y="6714"/>
                    <a:pt x="3463" y="6714"/>
                    <a:pt x="3463" y="6714"/>
                  </a:cubicBezTo>
                  <a:cubicBezTo>
                    <a:pt x="3463" y="6422"/>
                    <a:pt x="3298" y="6422"/>
                    <a:pt x="3298" y="6422"/>
                  </a:cubicBezTo>
                  <a:cubicBezTo>
                    <a:pt x="3298" y="6422"/>
                    <a:pt x="3298" y="6422"/>
                    <a:pt x="3298" y="6422"/>
                  </a:cubicBezTo>
                  <a:cubicBezTo>
                    <a:pt x="3298" y="6422"/>
                    <a:pt x="3133" y="6422"/>
                    <a:pt x="3133" y="6422"/>
                  </a:cubicBezTo>
                  <a:cubicBezTo>
                    <a:pt x="3133" y="6422"/>
                    <a:pt x="3133" y="6422"/>
                    <a:pt x="3133" y="6422"/>
                  </a:cubicBezTo>
                  <a:cubicBezTo>
                    <a:pt x="3133" y="6422"/>
                    <a:pt x="3133" y="6422"/>
                    <a:pt x="2968" y="6422"/>
                  </a:cubicBezTo>
                  <a:cubicBezTo>
                    <a:pt x="2968" y="6422"/>
                    <a:pt x="2968" y="6422"/>
                    <a:pt x="2968" y="6422"/>
                  </a:cubicBezTo>
                  <a:cubicBezTo>
                    <a:pt x="2968" y="6422"/>
                    <a:pt x="2968" y="6130"/>
                    <a:pt x="2968" y="6130"/>
                  </a:cubicBezTo>
                  <a:cubicBezTo>
                    <a:pt x="2968" y="6130"/>
                    <a:pt x="2803" y="6130"/>
                    <a:pt x="2803" y="6130"/>
                  </a:cubicBezTo>
                  <a:cubicBezTo>
                    <a:pt x="2803" y="6130"/>
                    <a:pt x="2803" y="6130"/>
                    <a:pt x="2803" y="6130"/>
                  </a:cubicBezTo>
                  <a:cubicBezTo>
                    <a:pt x="2803" y="6130"/>
                    <a:pt x="2803" y="6130"/>
                    <a:pt x="2803" y="6130"/>
                  </a:cubicBezTo>
                  <a:cubicBezTo>
                    <a:pt x="2803" y="6422"/>
                    <a:pt x="2803" y="6422"/>
                    <a:pt x="2638" y="6422"/>
                  </a:cubicBezTo>
                  <a:cubicBezTo>
                    <a:pt x="2638" y="6422"/>
                    <a:pt x="2473" y="6422"/>
                    <a:pt x="2473" y="6422"/>
                  </a:cubicBezTo>
                  <a:cubicBezTo>
                    <a:pt x="2473" y="6422"/>
                    <a:pt x="2473" y="6422"/>
                    <a:pt x="2473" y="6422"/>
                  </a:cubicBezTo>
                  <a:cubicBezTo>
                    <a:pt x="2473" y="6422"/>
                    <a:pt x="2308" y="6422"/>
                    <a:pt x="2308" y="6422"/>
                  </a:cubicBezTo>
                  <a:cubicBezTo>
                    <a:pt x="2308" y="6422"/>
                    <a:pt x="2308" y="6130"/>
                    <a:pt x="2308" y="6130"/>
                  </a:cubicBezTo>
                  <a:cubicBezTo>
                    <a:pt x="2308" y="6130"/>
                    <a:pt x="2308" y="6130"/>
                    <a:pt x="2144" y="6130"/>
                  </a:cubicBezTo>
                  <a:cubicBezTo>
                    <a:pt x="2144" y="6130"/>
                    <a:pt x="2144" y="6130"/>
                    <a:pt x="2144" y="6130"/>
                  </a:cubicBezTo>
                  <a:cubicBezTo>
                    <a:pt x="2144" y="6130"/>
                    <a:pt x="2144" y="6130"/>
                    <a:pt x="2144" y="6422"/>
                  </a:cubicBezTo>
                  <a:cubicBezTo>
                    <a:pt x="2144" y="6422"/>
                    <a:pt x="2144" y="6422"/>
                    <a:pt x="2144" y="6422"/>
                  </a:cubicBezTo>
                  <a:cubicBezTo>
                    <a:pt x="2144" y="6422"/>
                    <a:pt x="2144" y="6422"/>
                    <a:pt x="2144" y="6422"/>
                  </a:cubicBezTo>
                  <a:cubicBezTo>
                    <a:pt x="2144" y="6422"/>
                    <a:pt x="1979" y="6714"/>
                    <a:pt x="1979" y="6714"/>
                  </a:cubicBezTo>
                  <a:cubicBezTo>
                    <a:pt x="1979" y="6714"/>
                    <a:pt x="1979" y="6714"/>
                    <a:pt x="1814" y="6714"/>
                  </a:cubicBezTo>
                  <a:cubicBezTo>
                    <a:pt x="1814" y="6714"/>
                    <a:pt x="1814" y="6714"/>
                    <a:pt x="1814" y="6714"/>
                  </a:cubicBezTo>
                  <a:cubicBezTo>
                    <a:pt x="1814" y="6714"/>
                    <a:pt x="1814" y="6714"/>
                    <a:pt x="1814" y="7005"/>
                  </a:cubicBezTo>
                  <a:cubicBezTo>
                    <a:pt x="1649" y="7005"/>
                    <a:pt x="1649" y="7005"/>
                    <a:pt x="1649" y="7005"/>
                  </a:cubicBezTo>
                  <a:cubicBezTo>
                    <a:pt x="1649" y="7005"/>
                    <a:pt x="1649" y="7005"/>
                    <a:pt x="1649" y="7005"/>
                  </a:cubicBezTo>
                  <a:cubicBezTo>
                    <a:pt x="1649" y="7005"/>
                    <a:pt x="1649" y="7005"/>
                    <a:pt x="1649" y="7005"/>
                  </a:cubicBezTo>
                  <a:cubicBezTo>
                    <a:pt x="1649" y="7297"/>
                    <a:pt x="1484" y="7297"/>
                    <a:pt x="1484" y="7297"/>
                  </a:cubicBezTo>
                  <a:cubicBezTo>
                    <a:pt x="1484" y="7297"/>
                    <a:pt x="1484" y="7589"/>
                    <a:pt x="1484" y="7589"/>
                  </a:cubicBezTo>
                  <a:cubicBezTo>
                    <a:pt x="1319" y="7589"/>
                    <a:pt x="1319" y="7589"/>
                    <a:pt x="1319" y="7589"/>
                  </a:cubicBezTo>
                  <a:cubicBezTo>
                    <a:pt x="1319" y="7589"/>
                    <a:pt x="1319" y="7589"/>
                    <a:pt x="1319" y="7589"/>
                  </a:cubicBezTo>
                  <a:cubicBezTo>
                    <a:pt x="1319" y="7589"/>
                    <a:pt x="1319" y="7881"/>
                    <a:pt x="1154" y="7881"/>
                  </a:cubicBezTo>
                  <a:cubicBezTo>
                    <a:pt x="1154" y="7881"/>
                    <a:pt x="1154" y="7881"/>
                    <a:pt x="1154" y="7881"/>
                  </a:cubicBezTo>
                  <a:cubicBezTo>
                    <a:pt x="1154" y="7881"/>
                    <a:pt x="1154" y="7881"/>
                    <a:pt x="1154" y="7881"/>
                  </a:cubicBezTo>
                  <a:cubicBezTo>
                    <a:pt x="1154" y="7881"/>
                    <a:pt x="1154" y="7881"/>
                    <a:pt x="1154" y="7881"/>
                  </a:cubicBezTo>
                  <a:cubicBezTo>
                    <a:pt x="1154" y="7881"/>
                    <a:pt x="1154" y="7881"/>
                    <a:pt x="1154" y="8173"/>
                  </a:cubicBezTo>
                  <a:cubicBezTo>
                    <a:pt x="1154" y="8173"/>
                    <a:pt x="1154" y="8173"/>
                    <a:pt x="1154" y="8173"/>
                  </a:cubicBezTo>
                  <a:cubicBezTo>
                    <a:pt x="1154" y="8465"/>
                    <a:pt x="1154" y="8465"/>
                    <a:pt x="1154" y="8465"/>
                  </a:cubicBezTo>
                  <a:cubicBezTo>
                    <a:pt x="1154" y="8757"/>
                    <a:pt x="1154" y="8757"/>
                    <a:pt x="1154" y="9049"/>
                  </a:cubicBezTo>
                  <a:cubicBezTo>
                    <a:pt x="989" y="9049"/>
                    <a:pt x="989" y="9049"/>
                    <a:pt x="989" y="9049"/>
                  </a:cubicBezTo>
                  <a:cubicBezTo>
                    <a:pt x="989" y="9049"/>
                    <a:pt x="824" y="9049"/>
                    <a:pt x="824" y="9049"/>
                  </a:cubicBezTo>
                  <a:cubicBezTo>
                    <a:pt x="824" y="9049"/>
                    <a:pt x="660" y="8757"/>
                    <a:pt x="660" y="8757"/>
                  </a:cubicBezTo>
                  <a:cubicBezTo>
                    <a:pt x="660" y="8757"/>
                    <a:pt x="660" y="8757"/>
                    <a:pt x="660" y="8757"/>
                  </a:cubicBezTo>
                  <a:cubicBezTo>
                    <a:pt x="660" y="8757"/>
                    <a:pt x="660" y="8757"/>
                    <a:pt x="660" y="8757"/>
                  </a:cubicBezTo>
                  <a:cubicBezTo>
                    <a:pt x="660" y="8757"/>
                    <a:pt x="660" y="8757"/>
                    <a:pt x="660" y="8757"/>
                  </a:cubicBezTo>
                  <a:cubicBezTo>
                    <a:pt x="660" y="8757"/>
                    <a:pt x="495" y="8757"/>
                    <a:pt x="495" y="8465"/>
                  </a:cubicBezTo>
                  <a:cubicBezTo>
                    <a:pt x="495" y="8465"/>
                    <a:pt x="495" y="8465"/>
                    <a:pt x="495" y="8173"/>
                  </a:cubicBezTo>
                  <a:cubicBezTo>
                    <a:pt x="495" y="8173"/>
                    <a:pt x="495" y="8173"/>
                    <a:pt x="495" y="8173"/>
                  </a:cubicBezTo>
                  <a:cubicBezTo>
                    <a:pt x="495" y="8173"/>
                    <a:pt x="495" y="8173"/>
                    <a:pt x="495" y="8173"/>
                  </a:cubicBezTo>
                  <a:cubicBezTo>
                    <a:pt x="495" y="8173"/>
                    <a:pt x="495" y="8173"/>
                    <a:pt x="495" y="8173"/>
                  </a:cubicBezTo>
                  <a:cubicBezTo>
                    <a:pt x="495" y="8173"/>
                    <a:pt x="495" y="8173"/>
                    <a:pt x="495" y="8465"/>
                  </a:cubicBezTo>
                  <a:cubicBezTo>
                    <a:pt x="495" y="8465"/>
                    <a:pt x="495" y="8465"/>
                    <a:pt x="495" y="8465"/>
                  </a:cubicBezTo>
                  <a:cubicBezTo>
                    <a:pt x="495" y="8465"/>
                    <a:pt x="330" y="8757"/>
                    <a:pt x="330" y="8757"/>
                  </a:cubicBezTo>
                  <a:cubicBezTo>
                    <a:pt x="330" y="8757"/>
                    <a:pt x="330" y="8757"/>
                    <a:pt x="330" y="9049"/>
                  </a:cubicBezTo>
                  <a:cubicBezTo>
                    <a:pt x="330" y="9049"/>
                    <a:pt x="165" y="9049"/>
                    <a:pt x="165" y="9049"/>
                  </a:cubicBezTo>
                  <a:cubicBezTo>
                    <a:pt x="165" y="9049"/>
                    <a:pt x="165" y="9049"/>
                    <a:pt x="165" y="9049"/>
                  </a:cubicBezTo>
                  <a:cubicBezTo>
                    <a:pt x="165" y="9049"/>
                    <a:pt x="165" y="9049"/>
                    <a:pt x="165" y="9049"/>
                  </a:cubicBezTo>
                  <a:cubicBezTo>
                    <a:pt x="165" y="9049"/>
                    <a:pt x="165" y="9049"/>
                    <a:pt x="165" y="9049"/>
                  </a:cubicBezTo>
                  <a:cubicBezTo>
                    <a:pt x="165" y="9341"/>
                    <a:pt x="165" y="9341"/>
                    <a:pt x="165" y="9341"/>
                  </a:cubicBezTo>
                  <a:cubicBezTo>
                    <a:pt x="165" y="9341"/>
                    <a:pt x="165" y="9341"/>
                    <a:pt x="165" y="9341"/>
                  </a:cubicBezTo>
                  <a:cubicBezTo>
                    <a:pt x="165" y="9632"/>
                    <a:pt x="165" y="9632"/>
                    <a:pt x="165" y="9632"/>
                  </a:cubicBezTo>
                  <a:cubicBezTo>
                    <a:pt x="165" y="9632"/>
                    <a:pt x="165" y="9632"/>
                    <a:pt x="165" y="9632"/>
                  </a:cubicBezTo>
                  <a:cubicBezTo>
                    <a:pt x="165" y="9924"/>
                    <a:pt x="165" y="9924"/>
                    <a:pt x="165" y="10216"/>
                  </a:cubicBezTo>
                  <a:cubicBezTo>
                    <a:pt x="165" y="10216"/>
                    <a:pt x="165" y="10216"/>
                    <a:pt x="0" y="10216"/>
                  </a:cubicBezTo>
                  <a:cubicBezTo>
                    <a:pt x="0" y="10508"/>
                    <a:pt x="0" y="10508"/>
                    <a:pt x="0" y="10508"/>
                  </a:cubicBezTo>
                  <a:cubicBezTo>
                    <a:pt x="0" y="10508"/>
                    <a:pt x="0" y="10508"/>
                    <a:pt x="0" y="10508"/>
                  </a:cubicBezTo>
                  <a:cubicBezTo>
                    <a:pt x="0" y="10800"/>
                    <a:pt x="0" y="10800"/>
                    <a:pt x="0" y="10800"/>
                  </a:cubicBezTo>
                  <a:cubicBezTo>
                    <a:pt x="0" y="10800"/>
                    <a:pt x="0" y="10800"/>
                    <a:pt x="165" y="10800"/>
                  </a:cubicBezTo>
                  <a:cubicBezTo>
                    <a:pt x="165" y="10800"/>
                    <a:pt x="165" y="10800"/>
                    <a:pt x="165" y="10800"/>
                  </a:cubicBezTo>
                  <a:cubicBezTo>
                    <a:pt x="165" y="10800"/>
                    <a:pt x="330" y="11092"/>
                    <a:pt x="330" y="11092"/>
                  </a:cubicBezTo>
                  <a:cubicBezTo>
                    <a:pt x="330" y="11092"/>
                    <a:pt x="330" y="11384"/>
                    <a:pt x="330" y="11384"/>
                  </a:cubicBezTo>
                  <a:cubicBezTo>
                    <a:pt x="330" y="11384"/>
                    <a:pt x="330" y="11384"/>
                    <a:pt x="330" y="11384"/>
                  </a:cubicBezTo>
                  <a:cubicBezTo>
                    <a:pt x="330" y="11384"/>
                    <a:pt x="330" y="11384"/>
                    <a:pt x="330" y="11676"/>
                  </a:cubicBezTo>
                  <a:cubicBezTo>
                    <a:pt x="330" y="11676"/>
                    <a:pt x="330" y="11676"/>
                    <a:pt x="330" y="11676"/>
                  </a:cubicBezTo>
                  <a:cubicBezTo>
                    <a:pt x="330" y="11676"/>
                    <a:pt x="330" y="11676"/>
                    <a:pt x="330" y="11676"/>
                  </a:cubicBezTo>
                  <a:cubicBezTo>
                    <a:pt x="330" y="11676"/>
                    <a:pt x="330" y="11676"/>
                    <a:pt x="330" y="11676"/>
                  </a:cubicBezTo>
                  <a:cubicBezTo>
                    <a:pt x="495" y="11676"/>
                    <a:pt x="495" y="11676"/>
                    <a:pt x="495" y="11676"/>
                  </a:cubicBezTo>
                  <a:cubicBezTo>
                    <a:pt x="495" y="11676"/>
                    <a:pt x="495" y="11676"/>
                    <a:pt x="495" y="11676"/>
                  </a:cubicBezTo>
                  <a:cubicBezTo>
                    <a:pt x="495" y="11676"/>
                    <a:pt x="495" y="11676"/>
                    <a:pt x="660" y="11676"/>
                  </a:cubicBezTo>
                  <a:cubicBezTo>
                    <a:pt x="660" y="11676"/>
                    <a:pt x="660" y="11676"/>
                    <a:pt x="660" y="11676"/>
                  </a:cubicBezTo>
                  <a:cubicBezTo>
                    <a:pt x="660" y="11676"/>
                    <a:pt x="660" y="11676"/>
                    <a:pt x="660" y="11676"/>
                  </a:cubicBezTo>
                  <a:cubicBezTo>
                    <a:pt x="660" y="11676"/>
                    <a:pt x="660" y="11676"/>
                    <a:pt x="824" y="11676"/>
                  </a:cubicBezTo>
                  <a:cubicBezTo>
                    <a:pt x="824" y="11676"/>
                    <a:pt x="824" y="11676"/>
                    <a:pt x="824" y="11676"/>
                  </a:cubicBezTo>
                  <a:cubicBezTo>
                    <a:pt x="824" y="11676"/>
                    <a:pt x="989" y="11968"/>
                    <a:pt x="989" y="11968"/>
                  </a:cubicBezTo>
                  <a:cubicBezTo>
                    <a:pt x="989" y="11968"/>
                    <a:pt x="989" y="11968"/>
                    <a:pt x="989" y="11968"/>
                  </a:cubicBezTo>
                  <a:cubicBezTo>
                    <a:pt x="989" y="11968"/>
                    <a:pt x="989" y="11968"/>
                    <a:pt x="989" y="12259"/>
                  </a:cubicBezTo>
                  <a:cubicBezTo>
                    <a:pt x="989" y="12259"/>
                    <a:pt x="989" y="12259"/>
                    <a:pt x="1154" y="12259"/>
                  </a:cubicBezTo>
                  <a:cubicBezTo>
                    <a:pt x="1154" y="12259"/>
                    <a:pt x="1154" y="12551"/>
                    <a:pt x="1154" y="12551"/>
                  </a:cubicBezTo>
                  <a:cubicBezTo>
                    <a:pt x="1154" y="12551"/>
                    <a:pt x="1319" y="12551"/>
                    <a:pt x="1319" y="12843"/>
                  </a:cubicBezTo>
                  <a:cubicBezTo>
                    <a:pt x="1319" y="12843"/>
                    <a:pt x="1319" y="12843"/>
                    <a:pt x="1319" y="13135"/>
                  </a:cubicBezTo>
                  <a:cubicBezTo>
                    <a:pt x="1319" y="13135"/>
                    <a:pt x="1484" y="13135"/>
                    <a:pt x="1484" y="13427"/>
                  </a:cubicBezTo>
                  <a:cubicBezTo>
                    <a:pt x="1484" y="13427"/>
                    <a:pt x="1484" y="13427"/>
                    <a:pt x="1484" y="13719"/>
                  </a:cubicBezTo>
                  <a:cubicBezTo>
                    <a:pt x="1484" y="13719"/>
                    <a:pt x="1484" y="13719"/>
                    <a:pt x="1484" y="13719"/>
                  </a:cubicBezTo>
                  <a:cubicBezTo>
                    <a:pt x="1484" y="14011"/>
                    <a:pt x="1484" y="14011"/>
                    <a:pt x="1484" y="14011"/>
                  </a:cubicBezTo>
                  <a:cubicBezTo>
                    <a:pt x="1484" y="14011"/>
                    <a:pt x="1649" y="14011"/>
                    <a:pt x="1649" y="14011"/>
                  </a:cubicBezTo>
                  <a:cubicBezTo>
                    <a:pt x="1649" y="14011"/>
                    <a:pt x="1649" y="14011"/>
                    <a:pt x="1649" y="14011"/>
                  </a:cubicBezTo>
                  <a:cubicBezTo>
                    <a:pt x="1814" y="14011"/>
                    <a:pt x="1814" y="13719"/>
                    <a:pt x="1814" y="13719"/>
                  </a:cubicBezTo>
                  <a:cubicBezTo>
                    <a:pt x="1814" y="13719"/>
                    <a:pt x="1979" y="13427"/>
                    <a:pt x="1979" y="13427"/>
                  </a:cubicBezTo>
                  <a:cubicBezTo>
                    <a:pt x="1979" y="13427"/>
                    <a:pt x="2144" y="13427"/>
                    <a:pt x="2144" y="13427"/>
                  </a:cubicBezTo>
                  <a:cubicBezTo>
                    <a:pt x="2144" y="13427"/>
                    <a:pt x="2308" y="13135"/>
                    <a:pt x="2308" y="13135"/>
                  </a:cubicBezTo>
                  <a:cubicBezTo>
                    <a:pt x="2308" y="13135"/>
                    <a:pt x="2473" y="13135"/>
                    <a:pt x="2473" y="13135"/>
                  </a:cubicBezTo>
                  <a:cubicBezTo>
                    <a:pt x="2473" y="13135"/>
                    <a:pt x="2473" y="13135"/>
                    <a:pt x="2473" y="13427"/>
                  </a:cubicBezTo>
                  <a:cubicBezTo>
                    <a:pt x="2638" y="13427"/>
                    <a:pt x="2638" y="13427"/>
                    <a:pt x="2638" y="13427"/>
                  </a:cubicBezTo>
                  <a:cubicBezTo>
                    <a:pt x="2638" y="13427"/>
                    <a:pt x="2803" y="13427"/>
                    <a:pt x="2803" y="13427"/>
                  </a:cubicBezTo>
                  <a:cubicBezTo>
                    <a:pt x="2803" y="13427"/>
                    <a:pt x="2968" y="13427"/>
                    <a:pt x="2968" y="13427"/>
                  </a:cubicBezTo>
                  <a:cubicBezTo>
                    <a:pt x="2968" y="13427"/>
                    <a:pt x="2968" y="13427"/>
                    <a:pt x="3133" y="13427"/>
                  </a:cubicBezTo>
                  <a:cubicBezTo>
                    <a:pt x="3133" y="13427"/>
                    <a:pt x="3133" y="13135"/>
                    <a:pt x="3298" y="13135"/>
                  </a:cubicBezTo>
                  <a:cubicBezTo>
                    <a:pt x="3298" y="13135"/>
                    <a:pt x="3298" y="13135"/>
                    <a:pt x="3463" y="13135"/>
                  </a:cubicBezTo>
                  <a:cubicBezTo>
                    <a:pt x="3463" y="13135"/>
                    <a:pt x="3463" y="13427"/>
                    <a:pt x="3463" y="13427"/>
                  </a:cubicBezTo>
                  <a:cubicBezTo>
                    <a:pt x="3463" y="13427"/>
                    <a:pt x="3463" y="13719"/>
                    <a:pt x="3463" y="13719"/>
                  </a:cubicBezTo>
                  <a:cubicBezTo>
                    <a:pt x="3463" y="13719"/>
                    <a:pt x="3463" y="14011"/>
                    <a:pt x="3463" y="14011"/>
                  </a:cubicBezTo>
                  <a:cubicBezTo>
                    <a:pt x="3463" y="14303"/>
                    <a:pt x="3627" y="14303"/>
                    <a:pt x="3627" y="14595"/>
                  </a:cubicBezTo>
                  <a:cubicBezTo>
                    <a:pt x="3627" y="14595"/>
                    <a:pt x="3627" y="14595"/>
                    <a:pt x="3627" y="14886"/>
                  </a:cubicBezTo>
                  <a:cubicBezTo>
                    <a:pt x="3463" y="14886"/>
                    <a:pt x="3463" y="14886"/>
                    <a:pt x="3463" y="14886"/>
                  </a:cubicBezTo>
                  <a:cubicBezTo>
                    <a:pt x="3463" y="14886"/>
                    <a:pt x="3463" y="14886"/>
                    <a:pt x="3463" y="15178"/>
                  </a:cubicBezTo>
                  <a:cubicBezTo>
                    <a:pt x="3463" y="15178"/>
                    <a:pt x="3463" y="15178"/>
                    <a:pt x="3463" y="15178"/>
                  </a:cubicBezTo>
                  <a:cubicBezTo>
                    <a:pt x="3463" y="15470"/>
                    <a:pt x="3627" y="15470"/>
                    <a:pt x="3627" y="15470"/>
                  </a:cubicBezTo>
                  <a:cubicBezTo>
                    <a:pt x="3627" y="15470"/>
                    <a:pt x="3792" y="15470"/>
                    <a:pt x="3792" y="15470"/>
                  </a:cubicBezTo>
                  <a:cubicBezTo>
                    <a:pt x="3792" y="15470"/>
                    <a:pt x="3792" y="15470"/>
                    <a:pt x="3792" y="15470"/>
                  </a:cubicBezTo>
                  <a:cubicBezTo>
                    <a:pt x="3957" y="15470"/>
                    <a:pt x="3957" y="15470"/>
                    <a:pt x="3957" y="15470"/>
                  </a:cubicBezTo>
                  <a:cubicBezTo>
                    <a:pt x="3957" y="15470"/>
                    <a:pt x="4122" y="15470"/>
                    <a:pt x="4122" y="15762"/>
                  </a:cubicBezTo>
                  <a:cubicBezTo>
                    <a:pt x="4122" y="15762"/>
                    <a:pt x="4122" y="15762"/>
                    <a:pt x="4122" y="15762"/>
                  </a:cubicBezTo>
                  <a:cubicBezTo>
                    <a:pt x="4122" y="15762"/>
                    <a:pt x="4122" y="16054"/>
                    <a:pt x="4122" y="16054"/>
                  </a:cubicBezTo>
                  <a:cubicBezTo>
                    <a:pt x="4122" y="16054"/>
                    <a:pt x="3957" y="16054"/>
                    <a:pt x="3957" y="16054"/>
                  </a:cubicBezTo>
                  <a:cubicBezTo>
                    <a:pt x="3957" y="16054"/>
                    <a:pt x="3957" y="15762"/>
                    <a:pt x="3792" y="15762"/>
                  </a:cubicBezTo>
                  <a:cubicBezTo>
                    <a:pt x="3792" y="15762"/>
                    <a:pt x="3792" y="15762"/>
                    <a:pt x="3792" y="16054"/>
                  </a:cubicBezTo>
                  <a:cubicBezTo>
                    <a:pt x="3627" y="16054"/>
                    <a:pt x="3627" y="15762"/>
                    <a:pt x="3627" y="15762"/>
                  </a:cubicBezTo>
                  <a:cubicBezTo>
                    <a:pt x="3463" y="15762"/>
                    <a:pt x="3298" y="16054"/>
                    <a:pt x="3298" y="15762"/>
                  </a:cubicBezTo>
                  <a:cubicBezTo>
                    <a:pt x="3298" y="15762"/>
                    <a:pt x="3133" y="15762"/>
                    <a:pt x="3133" y="15762"/>
                  </a:cubicBezTo>
                  <a:cubicBezTo>
                    <a:pt x="3133" y="15762"/>
                    <a:pt x="2968" y="15762"/>
                    <a:pt x="2803" y="15762"/>
                  </a:cubicBezTo>
                  <a:cubicBezTo>
                    <a:pt x="2803" y="15762"/>
                    <a:pt x="2803" y="15762"/>
                    <a:pt x="2638" y="15762"/>
                  </a:cubicBezTo>
                  <a:cubicBezTo>
                    <a:pt x="2638" y="16054"/>
                    <a:pt x="2473" y="16054"/>
                    <a:pt x="2308" y="16346"/>
                  </a:cubicBezTo>
                  <a:cubicBezTo>
                    <a:pt x="2308" y="16346"/>
                    <a:pt x="2308" y="16346"/>
                    <a:pt x="2308" y="16346"/>
                  </a:cubicBezTo>
                  <a:cubicBezTo>
                    <a:pt x="2308" y="16346"/>
                    <a:pt x="2308" y="16638"/>
                    <a:pt x="2473" y="16638"/>
                  </a:cubicBezTo>
                  <a:cubicBezTo>
                    <a:pt x="2473" y="16638"/>
                    <a:pt x="2473" y="16638"/>
                    <a:pt x="2473" y="16638"/>
                  </a:cubicBezTo>
                  <a:cubicBezTo>
                    <a:pt x="2638" y="16638"/>
                    <a:pt x="2638" y="16638"/>
                    <a:pt x="2638" y="16638"/>
                  </a:cubicBezTo>
                  <a:cubicBezTo>
                    <a:pt x="2638" y="16638"/>
                    <a:pt x="2638" y="16638"/>
                    <a:pt x="2638" y="16638"/>
                  </a:cubicBezTo>
                  <a:cubicBezTo>
                    <a:pt x="2803" y="16930"/>
                    <a:pt x="2803" y="16930"/>
                    <a:pt x="2638" y="16930"/>
                  </a:cubicBezTo>
                  <a:cubicBezTo>
                    <a:pt x="2638" y="16930"/>
                    <a:pt x="2638" y="16930"/>
                    <a:pt x="2638" y="17222"/>
                  </a:cubicBezTo>
                  <a:cubicBezTo>
                    <a:pt x="2473" y="17222"/>
                    <a:pt x="2473" y="17222"/>
                    <a:pt x="2473" y="16930"/>
                  </a:cubicBezTo>
                  <a:cubicBezTo>
                    <a:pt x="2308" y="16930"/>
                    <a:pt x="2308" y="16930"/>
                    <a:pt x="2308" y="16930"/>
                  </a:cubicBezTo>
                  <a:cubicBezTo>
                    <a:pt x="2308" y="16930"/>
                    <a:pt x="2144" y="16930"/>
                    <a:pt x="2144" y="16930"/>
                  </a:cubicBezTo>
                  <a:cubicBezTo>
                    <a:pt x="2144" y="16930"/>
                    <a:pt x="2144" y="16930"/>
                    <a:pt x="2144" y="16930"/>
                  </a:cubicBezTo>
                  <a:cubicBezTo>
                    <a:pt x="1979" y="16930"/>
                    <a:pt x="2144" y="17222"/>
                    <a:pt x="2144" y="17222"/>
                  </a:cubicBezTo>
                  <a:cubicBezTo>
                    <a:pt x="2144" y="17222"/>
                    <a:pt x="2144" y="17222"/>
                    <a:pt x="2308" y="17222"/>
                  </a:cubicBezTo>
                  <a:cubicBezTo>
                    <a:pt x="2308" y="17514"/>
                    <a:pt x="2308" y="17514"/>
                    <a:pt x="2308" y="17514"/>
                  </a:cubicBezTo>
                  <a:cubicBezTo>
                    <a:pt x="2473" y="17514"/>
                    <a:pt x="2473" y="17805"/>
                    <a:pt x="2473" y="18097"/>
                  </a:cubicBezTo>
                  <a:cubicBezTo>
                    <a:pt x="2473" y="18097"/>
                    <a:pt x="2473" y="18389"/>
                    <a:pt x="2473" y="18389"/>
                  </a:cubicBezTo>
                  <a:cubicBezTo>
                    <a:pt x="2473" y="18681"/>
                    <a:pt x="2638" y="18973"/>
                    <a:pt x="2638" y="18973"/>
                  </a:cubicBezTo>
                  <a:cubicBezTo>
                    <a:pt x="2638" y="18973"/>
                    <a:pt x="2803" y="18973"/>
                    <a:pt x="2803" y="19265"/>
                  </a:cubicBezTo>
                  <a:cubicBezTo>
                    <a:pt x="2803" y="19265"/>
                    <a:pt x="2968" y="19557"/>
                    <a:pt x="2968" y="19557"/>
                  </a:cubicBezTo>
                  <a:cubicBezTo>
                    <a:pt x="2968" y="19557"/>
                    <a:pt x="3133" y="19557"/>
                    <a:pt x="3133" y="19557"/>
                  </a:cubicBezTo>
                  <a:cubicBezTo>
                    <a:pt x="3133" y="19557"/>
                    <a:pt x="3133" y="19557"/>
                    <a:pt x="3133" y="19557"/>
                  </a:cubicBezTo>
                  <a:cubicBezTo>
                    <a:pt x="3298" y="19557"/>
                    <a:pt x="3298" y="19557"/>
                    <a:pt x="3298" y="19557"/>
                  </a:cubicBezTo>
                  <a:cubicBezTo>
                    <a:pt x="3463" y="19849"/>
                    <a:pt x="3298" y="19849"/>
                    <a:pt x="3298" y="19849"/>
                  </a:cubicBezTo>
                  <a:cubicBezTo>
                    <a:pt x="3298" y="20141"/>
                    <a:pt x="3298" y="20141"/>
                    <a:pt x="3298" y="20141"/>
                  </a:cubicBezTo>
                  <a:cubicBezTo>
                    <a:pt x="3298" y="20432"/>
                    <a:pt x="3298" y="20432"/>
                    <a:pt x="3298" y="20724"/>
                  </a:cubicBezTo>
                  <a:cubicBezTo>
                    <a:pt x="3298" y="20724"/>
                    <a:pt x="3298" y="21016"/>
                    <a:pt x="3298" y="21016"/>
                  </a:cubicBezTo>
                  <a:cubicBezTo>
                    <a:pt x="3298" y="21016"/>
                    <a:pt x="3298" y="21308"/>
                    <a:pt x="3298" y="21308"/>
                  </a:cubicBezTo>
                  <a:cubicBezTo>
                    <a:pt x="3298" y="21308"/>
                    <a:pt x="3298" y="21016"/>
                    <a:pt x="3298" y="21016"/>
                  </a:cubicBezTo>
                  <a:cubicBezTo>
                    <a:pt x="3298" y="21016"/>
                    <a:pt x="3463" y="20724"/>
                    <a:pt x="3463" y="20724"/>
                  </a:cubicBezTo>
                  <a:cubicBezTo>
                    <a:pt x="3463" y="20724"/>
                    <a:pt x="3463" y="20724"/>
                    <a:pt x="3627" y="20432"/>
                  </a:cubicBezTo>
                  <a:cubicBezTo>
                    <a:pt x="3627" y="20432"/>
                    <a:pt x="3627" y="20432"/>
                    <a:pt x="3627" y="20432"/>
                  </a:cubicBezTo>
                  <a:cubicBezTo>
                    <a:pt x="3792" y="20432"/>
                    <a:pt x="3792" y="20432"/>
                    <a:pt x="3957" y="20432"/>
                  </a:cubicBezTo>
                  <a:cubicBezTo>
                    <a:pt x="3957" y="20432"/>
                    <a:pt x="3957" y="20141"/>
                    <a:pt x="3957" y="20141"/>
                  </a:cubicBezTo>
                  <a:cubicBezTo>
                    <a:pt x="4122" y="20141"/>
                    <a:pt x="4122" y="20141"/>
                    <a:pt x="4287" y="20141"/>
                  </a:cubicBezTo>
                  <a:cubicBezTo>
                    <a:pt x="4287" y="20141"/>
                    <a:pt x="4452" y="20141"/>
                    <a:pt x="4452" y="20141"/>
                  </a:cubicBezTo>
                  <a:cubicBezTo>
                    <a:pt x="4452" y="20141"/>
                    <a:pt x="4617" y="20432"/>
                    <a:pt x="4617" y="20432"/>
                  </a:cubicBezTo>
                  <a:cubicBezTo>
                    <a:pt x="4617" y="20724"/>
                    <a:pt x="4782" y="20724"/>
                    <a:pt x="4782" y="21016"/>
                  </a:cubicBezTo>
                  <a:cubicBezTo>
                    <a:pt x="4782" y="21016"/>
                    <a:pt x="4947" y="21308"/>
                    <a:pt x="4947" y="21600"/>
                  </a:cubicBezTo>
                  <a:cubicBezTo>
                    <a:pt x="4947" y="21600"/>
                    <a:pt x="5111" y="21600"/>
                    <a:pt x="5111" y="21600"/>
                  </a:cubicBezTo>
                  <a:cubicBezTo>
                    <a:pt x="5111" y="21600"/>
                    <a:pt x="5276" y="21600"/>
                    <a:pt x="5276" y="21600"/>
                  </a:cubicBezTo>
                  <a:cubicBezTo>
                    <a:pt x="5276" y="21600"/>
                    <a:pt x="5276" y="21600"/>
                    <a:pt x="5441" y="21600"/>
                  </a:cubicBezTo>
                  <a:cubicBezTo>
                    <a:pt x="5276" y="19265"/>
                    <a:pt x="5276" y="19265"/>
                    <a:pt x="5276" y="19265"/>
                  </a:cubicBezTo>
                  <a:cubicBezTo>
                    <a:pt x="5111" y="16346"/>
                    <a:pt x="5111" y="16346"/>
                    <a:pt x="5111" y="16346"/>
                  </a:cubicBezTo>
                  <a:cubicBezTo>
                    <a:pt x="6760" y="15178"/>
                    <a:pt x="6760" y="15178"/>
                    <a:pt x="6760" y="15178"/>
                  </a:cubicBezTo>
                  <a:cubicBezTo>
                    <a:pt x="6760" y="14886"/>
                    <a:pt x="6595" y="14886"/>
                    <a:pt x="6760" y="14886"/>
                  </a:cubicBezTo>
                  <a:cubicBezTo>
                    <a:pt x="6760" y="14886"/>
                    <a:pt x="6760" y="14886"/>
                    <a:pt x="6760" y="14886"/>
                  </a:cubicBezTo>
                  <a:cubicBezTo>
                    <a:pt x="6925" y="14595"/>
                    <a:pt x="6760" y="14595"/>
                    <a:pt x="6925" y="14595"/>
                  </a:cubicBezTo>
                  <a:cubicBezTo>
                    <a:pt x="6925" y="14303"/>
                    <a:pt x="7090" y="14303"/>
                    <a:pt x="7090" y="14303"/>
                  </a:cubicBezTo>
                  <a:cubicBezTo>
                    <a:pt x="7090" y="14303"/>
                    <a:pt x="7090" y="14303"/>
                    <a:pt x="7255" y="14303"/>
                  </a:cubicBezTo>
                  <a:cubicBezTo>
                    <a:pt x="7255" y="14303"/>
                    <a:pt x="7255" y="14011"/>
                    <a:pt x="7255" y="14011"/>
                  </a:cubicBezTo>
                  <a:cubicBezTo>
                    <a:pt x="7255" y="14011"/>
                    <a:pt x="7420" y="14303"/>
                    <a:pt x="7420" y="14303"/>
                  </a:cubicBezTo>
                  <a:cubicBezTo>
                    <a:pt x="7420" y="14303"/>
                    <a:pt x="7420" y="14303"/>
                    <a:pt x="7585" y="14303"/>
                  </a:cubicBezTo>
                  <a:cubicBezTo>
                    <a:pt x="7585" y="14303"/>
                    <a:pt x="7585" y="14011"/>
                    <a:pt x="7585" y="14011"/>
                  </a:cubicBezTo>
                  <a:cubicBezTo>
                    <a:pt x="7585" y="14011"/>
                    <a:pt x="7750" y="14011"/>
                    <a:pt x="7750" y="14011"/>
                  </a:cubicBezTo>
                  <a:cubicBezTo>
                    <a:pt x="7750" y="14011"/>
                    <a:pt x="7750" y="14011"/>
                    <a:pt x="7750" y="14011"/>
                  </a:cubicBezTo>
                  <a:cubicBezTo>
                    <a:pt x="7750" y="14011"/>
                    <a:pt x="7585" y="13719"/>
                    <a:pt x="7585" y="13719"/>
                  </a:cubicBezTo>
                  <a:cubicBezTo>
                    <a:pt x="7585" y="13719"/>
                    <a:pt x="7585" y="13719"/>
                    <a:pt x="7585" y="13719"/>
                  </a:cubicBezTo>
                  <a:cubicBezTo>
                    <a:pt x="7420" y="13719"/>
                    <a:pt x="7420" y="13719"/>
                    <a:pt x="7420" y="13719"/>
                  </a:cubicBezTo>
                  <a:cubicBezTo>
                    <a:pt x="7420" y="13719"/>
                    <a:pt x="7420" y="13719"/>
                    <a:pt x="7420" y="13427"/>
                  </a:cubicBezTo>
                  <a:cubicBezTo>
                    <a:pt x="7420" y="13427"/>
                    <a:pt x="7420" y="13427"/>
                    <a:pt x="7420" y="13427"/>
                  </a:cubicBezTo>
                  <a:cubicBezTo>
                    <a:pt x="7585" y="13427"/>
                    <a:pt x="7585" y="13427"/>
                    <a:pt x="7750" y="13427"/>
                  </a:cubicBezTo>
                  <a:cubicBezTo>
                    <a:pt x="7750" y="13427"/>
                    <a:pt x="7750" y="13427"/>
                    <a:pt x="7915" y="13427"/>
                  </a:cubicBezTo>
                  <a:cubicBezTo>
                    <a:pt x="7915" y="13427"/>
                    <a:pt x="7915" y="13427"/>
                    <a:pt x="7915" y="13427"/>
                  </a:cubicBezTo>
                  <a:cubicBezTo>
                    <a:pt x="8079" y="13719"/>
                    <a:pt x="8079" y="13427"/>
                    <a:pt x="8079" y="13427"/>
                  </a:cubicBezTo>
                  <a:cubicBezTo>
                    <a:pt x="8244" y="13427"/>
                    <a:pt x="8244" y="13719"/>
                    <a:pt x="8244" y="13719"/>
                  </a:cubicBezTo>
                  <a:cubicBezTo>
                    <a:pt x="8244" y="13719"/>
                    <a:pt x="8244" y="13719"/>
                    <a:pt x="8244" y="14011"/>
                  </a:cubicBezTo>
                  <a:cubicBezTo>
                    <a:pt x="8244" y="14011"/>
                    <a:pt x="8079" y="14011"/>
                    <a:pt x="8079" y="14011"/>
                  </a:cubicBezTo>
                  <a:cubicBezTo>
                    <a:pt x="8079" y="14011"/>
                    <a:pt x="8079" y="14011"/>
                    <a:pt x="8079" y="14011"/>
                  </a:cubicBezTo>
                  <a:cubicBezTo>
                    <a:pt x="8079" y="14011"/>
                    <a:pt x="8079" y="14011"/>
                    <a:pt x="8079" y="14303"/>
                  </a:cubicBezTo>
                  <a:cubicBezTo>
                    <a:pt x="8079" y="14303"/>
                    <a:pt x="7915" y="14011"/>
                    <a:pt x="7915" y="14303"/>
                  </a:cubicBezTo>
                  <a:cubicBezTo>
                    <a:pt x="7915" y="14303"/>
                    <a:pt x="7915" y="14303"/>
                    <a:pt x="7915" y="14595"/>
                  </a:cubicBezTo>
                  <a:cubicBezTo>
                    <a:pt x="7915" y="14595"/>
                    <a:pt x="7915" y="14595"/>
                    <a:pt x="7915" y="14886"/>
                  </a:cubicBezTo>
                  <a:cubicBezTo>
                    <a:pt x="7915" y="14886"/>
                    <a:pt x="7915" y="15178"/>
                    <a:pt x="7915" y="15178"/>
                  </a:cubicBezTo>
                  <a:cubicBezTo>
                    <a:pt x="7915" y="15178"/>
                    <a:pt x="7915" y="15470"/>
                    <a:pt x="7915" y="15470"/>
                  </a:cubicBezTo>
                  <a:cubicBezTo>
                    <a:pt x="7915" y="15762"/>
                    <a:pt x="7915" y="16054"/>
                    <a:pt x="7915" y="16054"/>
                  </a:cubicBezTo>
                  <a:cubicBezTo>
                    <a:pt x="7915" y="16054"/>
                    <a:pt x="7915" y="16346"/>
                    <a:pt x="7915" y="16346"/>
                  </a:cubicBezTo>
                  <a:cubicBezTo>
                    <a:pt x="7915" y="16638"/>
                    <a:pt x="7915" y="16638"/>
                    <a:pt x="7915" y="16638"/>
                  </a:cubicBezTo>
                  <a:cubicBezTo>
                    <a:pt x="7915" y="16638"/>
                    <a:pt x="7915" y="16638"/>
                    <a:pt x="7915" y="16638"/>
                  </a:cubicBezTo>
                  <a:cubicBezTo>
                    <a:pt x="7915" y="16638"/>
                    <a:pt x="8079" y="16930"/>
                    <a:pt x="8079" y="17222"/>
                  </a:cubicBezTo>
                  <a:cubicBezTo>
                    <a:pt x="8079" y="17222"/>
                    <a:pt x="8244" y="17222"/>
                    <a:pt x="8244" y="17514"/>
                  </a:cubicBezTo>
                  <a:cubicBezTo>
                    <a:pt x="8244" y="17514"/>
                    <a:pt x="8244" y="17514"/>
                    <a:pt x="8409" y="17805"/>
                  </a:cubicBezTo>
                  <a:cubicBezTo>
                    <a:pt x="8409" y="17805"/>
                    <a:pt x="8409" y="17805"/>
                    <a:pt x="8409" y="17805"/>
                  </a:cubicBezTo>
                  <a:cubicBezTo>
                    <a:pt x="8409" y="18097"/>
                    <a:pt x="8574" y="18097"/>
                    <a:pt x="8574" y="18097"/>
                  </a:cubicBezTo>
                  <a:cubicBezTo>
                    <a:pt x="8574" y="18097"/>
                    <a:pt x="8739" y="18097"/>
                    <a:pt x="8739" y="18097"/>
                  </a:cubicBezTo>
                  <a:cubicBezTo>
                    <a:pt x="8739" y="18097"/>
                    <a:pt x="8904" y="18097"/>
                    <a:pt x="8904" y="18097"/>
                  </a:cubicBezTo>
                  <a:cubicBezTo>
                    <a:pt x="9069" y="18097"/>
                    <a:pt x="9234" y="18097"/>
                    <a:pt x="9234" y="18097"/>
                  </a:cubicBezTo>
                  <a:cubicBezTo>
                    <a:pt x="9398" y="18097"/>
                    <a:pt x="9398" y="17805"/>
                    <a:pt x="9563" y="17805"/>
                  </a:cubicBezTo>
                  <a:cubicBezTo>
                    <a:pt x="9563" y="17805"/>
                    <a:pt x="9728" y="17805"/>
                    <a:pt x="9728" y="17805"/>
                  </a:cubicBezTo>
                  <a:cubicBezTo>
                    <a:pt x="9893" y="17805"/>
                    <a:pt x="9893" y="18097"/>
                    <a:pt x="9893" y="18097"/>
                  </a:cubicBezTo>
                  <a:cubicBezTo>
                    <a:pt x="10058" y="18097"/>
                    <a:pt x="10058" y="18097"/>
                    <a:pt x="10223" y="18097"/>
                  </a:cubicBezTo>
                  <a:cubicBezTo>
                    <a:pt x="10223" y="18097"/>
                    <a:pt x="10223" y="17805"/>
                    <a:pt x="10223" y="17805"/>
                  </a:cubicBezTo>
                  <a:cubicBezTo>
                    <a:pt x="10388" y="17805"/>
                    <a:pt x="10388" y="17805"/>
                    <a:pt x="10388" y="18097"/>
                  </a:cubicBezTo>
                  <a:cubicBezTo>
                    <a:pt x="10553" y="18097"/>
                    <a:pt x="10553" y="18097"/>
                    <a:pt x="10553" y="18389"/>
                  </a:cubicBezTo>
                  <a:cubicBezTo>
                    <a:pt x="10718" y="18389"/>
                    <a:pt x="10718" y="18389"/>
                    <a:pt x="10718" y="18681"/>
                  </a:cubicBezTo>
                  <a:cubicBezTo>
                    <a:pt x="10882" y="18681"/>
                    <a:pt x="10882" y="18973"/>
                    <a:pt x="10882" y="18973"/>
                  </a:cubicBezTo>
                  <a:cubicBezTo>
                    <a:pt x="10882" y="18973"/>
                    <a:pt x="10882" y="18973"/>
                    <a:pt x="10882" y="18973"/>
                  </a:cubicBezTo>
                  <a:cubicBezTo>
                    <a:pt x="11047" y="19265"/>
                    <a:pt x="11047" y="19265"/>
                    <a:pt x="11212" y="19557"/>
                  </a:cubicBezTo>
                  <a:cubicBezTo>
                    <a:pt x="11212" y="19557"/>
                    <a:pt x="11212" y="19849"/>
                    <a:pt x="11212" y="19849"/>
                  </a:cubicBezTo>
                  <a:cubicBezTo>
                    <a:pt x="11377" y="20141"/>
                    <a:pt x="11542" y="20141"/>
                    <a:pt x="11542" y="20141"/>
                  </a:cubicBezTo>
                  <a:cubicBezTo>
                    <a:pt x="11542" y="20141"/>
                    <a:pt x="11542" y="20432"/>
                    <a:pt x="11542" y="20724"/>
                  </a:cubicBezTo>
                  <a:cubicBezTo>
                    <a:pt x="11542" y="20724"/>
                    <a:pt x="11542" y="20724"/>
                    <a:pt x="11542" y="21016"/>
                  </a:cubicBezTo>
                  <a:cubicBezTo>
                    <a:pt x="11542" y="21016"/>
                    <a:pt x="11542" y="21016"/>
                    <a:pt x="11542" y="21308"/>
                  </a:cubicBezTo>
                  <a:cubicBezTo>
                    <a:pt x="11542" y="21308"/>
                    <a:pt x="11542" y="21308"/>
                    <a:pt x="11542" y="21308"/>
                  </a:cubicBezTo>
                  <a:cubicBezTo>
                    <a:pt x="11707" y="21600"/>
                    <a:pt x="11707" y="21308"/>
                    <a:pt x="11872" y="21308"/>
                  </a:cubicBezTo>
                  <a:cubicBezTo>
                    <a:pt x="11872" y="21308"/>
                    <a:pt x="12037" y="21308"/>
                    <a:pt x="12202" y="21308"/>
                  </a:cubicBezTo>
                  <a:cubicBezTo>
                    <a:pt x="12202" y="21308"/>
                    <a:pt x="12366" y="21308"/>
                    <a:pt x="12531" y="21308"/>
                  </a:cubicBezTo>
                  <a:cubicBezTo>
                    <a:pt x="12531" y="21308"/>
                    <a:pt x="12696" y="21308"/>
                    <a:pt x="12696" y="21308"/>
                  </a:cubicBezTo>
                  <a:cubicBezTo>
                    <a:pt x="12861" y="21308"/>
                    <a:pt x="12861" y="21308"/>
                    <a:pt x="12861" y="21308"/>
                  </a:cubicBezTo>
                  <a:cubicBezTo>
                    <a:pt x="13026" y="21308"/>
                    <a:pt x="13026" y="21016"/>
                    <a:pt x="13026" y="21016"/>
                  </a:cubicBezTo>
                  <a:cubicBezTo>
                    <a:pt x="13026" y="21016"/>
                    <a:pt x="13191" y="21016"/>
                    <a:pt x="13191" y="21016"/>
                  </a:cubicBezTo>
                  <a:cubicBezTo>
                    <a:pt x="13191" y="20724"/>
                    <a:pt x="13356" y="20724"/>
                    <a:pt x="13356" y="20724"/>
                  </a:cubicBezTo>
                  <a:cubicBezTo>
                    <a:pt x="13356" y="20724"/>
                    <a:pt x="13521" y="20432"/>
                    <a:pt x="13521" y="20432"/>
                  </a:cubicBezTo>
                  <a:cubicBezTo>
                    <a:pt x="13521" y="20432"/>
                    <a:pt x="13521" y="20432"/>
                    <a:pt x="13685" y="20141"/>
                  </a:cubicBezTo>
                  <a:cubicBezTo>
                    <a:pt x="13685" y="20141"/>
                    <a:pt x="13685" y="19849"/>
                    <a:pt x="13850" y="19849"/>
                  </a:cubicBezTo>
                  <a:cubicBezTo>
                    <a:pt x="13850" y="19849"/>
                    <a:pt x="13850" y="19849"/>
                    <a:pt x="13850" y="19557"/>
                  </a:cubicBezTo>
                  <a:cubicBezTo>
                    <a:pt x="13850" y="19557"/>
                    <a:pt x="13850" y="19557"/>
                    <a:pt x="13850" y="19557"/>
                  </a:cubicBezTo>
                  <a:cubicBezTo>
                    <a:pt x="13850" y="19557"/>
                    <a:pt x="13850" y="19557"/>
                    <a:pt x="14015" y="19557"/>
                  </a:cubicBezTo>
                  <a:cubicBezTo>
                    <a:pt x="14015" y="19557"/>
                    <a:pt x="14015" y="19265"/>
                    <a:pt x="14180" y="19265"/>
                  </a:cubicBezTo>
                  <a:cubicBezTo>
                    <a:pt x="14180" y="18973"/>
                    <a:pt x="14345" y="18973"/>
                    <a:pt x="14345" y="18973"/>
                  </a:cubicBezTo>
                  <a:cubicBezTo>
                    <a:pt x="14510" y="18973"/>
                    <a:pt x="14675" y="18973"/>
                    <a:pt x="14675" y="18973"/>
                  </a:cubicBezTo>
                  <a:cubicBezTo>
                    <a:pt x="14675" y="18973"/>
                    <a:pt x="14840" y="18973"/>
                    <a:pt x="14840" y="18973"/>
                  </a:cubicBezTo>
                  <a:cubicBezTo>
                    <a:pt x="15005" y="18973"/>
                    <a:pt x="15005" y="19265"/>
                    <a:pt x="15005" y="19265"/>
                  </a:cubicBezTo>
                  <a:cubicBezTo>
                    <a:pt x="15169" y="19265"/>
                    <a:pt x="15169" y="19557"/>
                    <a:pt x="15169" y="19557"/>
                  </a:cubicBezTo>
                  <a:cubicBezTo>
                    <a:pt x="15169" y="19557"/>
                    <a:pt x="15334" y="19265"/>
                    <a:pt x="15334" y="19265"/>
                  </a:cubicBezTo>
                  <a:cubicBezTo>
                    <a:pt x="15334" y="19265"/>
                    <a:pt x="15334" y="18973"/>
                    <a:pt x="15499" y="18973"/>
                  </a:cubicBezTo>
                  <a:cubicBezTo>
                    <a:pt x="15499" y="18973"/>
                    <a:pt x="15334" y="18681"/>
                    <a:pt x="15499" y="18681"/>
                  </a:cubicBezTo>
                  <a:cubicBezTo>
                    <a:pt x="15499" y="18681"/>
                    <a:pt x="15499" y="18389"/>
                    <a:pt x="15499" y="18389"/>
                  </a:cubicBezTo>
                  <a:cubicBezTo>
                    <a:pt x="15499" y="18389"/>
                    <a:pt x="15664" y="18389"/>
                    <a:pt x="15664" y="18389"/>
                  </a:cubicBezTo>
                  <a:cubicBezTo>
                    <a:pt x="15664" y="18389"/>
                    <a:pt x="15829" y="18389"/>
                    <a:pt x="15829" y="18389"/>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1" name="9Slide.vn 157"/>
            <p:cNvSpPr/>
            <p:nvPr/>
          </p:nvSpPr>
          <p:spPr>
            <a:xfrm>
              <a:off x="3080142" y="4197769"/>
              <a:ext cx="2152842" cy="2611755"/>
            </a:xfrm>
            <a:custGeom>
              <a:avLst/>
              <a:gdLst/>
              <a:ahLst/>
              <a:cxnLst>
                <a:cxn ang="0">
                  <a:pos x="wd2" y="hd2"/>
                </a:cxn>
                <a:cxn ang="5400000">
                  <a:pos x="wd2" y="hd2"/>
                </a:cxn>
                <a:cxn ang="10800000">
                  <a:pos x="wd2" y="hd2"/>
                </a:cxn>
                <a:cxn ang="16200000">
                  <a:pos x="wd2" y="hd2"/>
                </a:cxn>
              </a:cxnLst>
              <a:rect l="0" t="0" r="r" b="b"/>
              <a:pathLst>
                <a:path w="21600" h="21600" extrusionOk="0">
                  <a:moveTo>
                    <a:pt x="21600" y="6797"/>
                  </a:moveTo>
                  <a:cubicBezTo>
                    <a:pt x="21402" y="6797"/>
                    <a:pt x="21402" y="6797"/>
                    <a:pt x="21402" y="6797"/>
                  </a:cubicBezTo>
                  <a:cubicBezTo>
                    <a:pt x="21402" y="6797"/>
                    <a:pt x="21402" y="6797"/>
                    <a:pt x="21402" y="6646"/>
                  </a:cubicBezTo>
                  <a:cubicBezTo>
                    <a:pt x="21402" y="6646"/>
                    <a:pt x="21204" y="6646"/>
                    <a:pt x="21402" y="6646"/>
                  </a:cubicBezTo>
                  <a:cubicBezTo>
                    <a:pt x="21402" y="6495"/>
                    <a:pt x="21402" y="6495"/>
                    <a:pt x="21402" y="6495"/>
                  </a:cubicBezTo>
                  <a:cubicBezTo>
                    <a:pt x="21402" y="6495"/>
                    <a:pt x="21600" y="6495"/>
                    <a:pt x="21600" y="6495"/>
                  </a:cubicBezTo>
                  <a:cubicBezTo>
                    <a:pt x="21600" y="6495"/>
                    <a:pt x="21600" y="6344"/>
                    <a:pt x="21600" y="6344"/>
                  </a:cubicBezTo>
                  <a:cubicBezTo>
                    <a:pt x="21600" y="6344"/>
                    <a:pt x="21600" y="6344"/>
                    <a:pt x="21600" y="6344"/>
                  </a:cubicBezTo>
                  <a:cubicBezTo>
                    <a:pt x="21600" y="6344"/>
                    <a:pt x="21600" y="6344"/>
                    <a:pt x="21600" y="6344"/>
                  </a:cubicBezTo>
                  <a:cubicBezTo>
                    <a:pt x="21402" y="6344"/>
                    <a:pt x="21402" y="6344"/>
                    <a:pt x="21402" y="6344"/>
                  </a:cubicBezTo>
                  <a:cubicBezTo>
                    <a:pt x="21402" y="6344"/>
                    <a:pt x="21204" y="6344"/>
                    <a:pt x="21204" y="6344"/>
                  </a:cubicBezTo>
                  <a:cubicBezTo>
                    <a:pt x="21204" y="6344"/>
                    <a:pt x="21204" y="6344"/>
                    <a:pt x="21006" y="6193"/>
                  </a:cubicBezTo>
                  <a:cubicBezTo>
                    <a:pt x="21006" y="6193"/>
                    <a:pt x="21006" y="6193"/>
                    <a:pt x="21006" y="6193"/>
                  </a:cubicBezTo>
                  <a:cubicBezTo>
                    <a:pt x="21006" y="6193"/>
                    <a:pt x="21006" y="6193"/>
                    <a:pt x="21006" y="6193"/>
                  </a:cubicBezTo>
                  <a:cubicBezTo>
                    <a:pt x="21006" y="6193"/>
                    <a:pt x="21006" y="6193"/>
                    <a:pt x="21006" y="6193"/>
                  </a:cubicBezTo>
                  <a:cubicBezTo>
                    <a:pt x="21006" y="6193"/>
                    <a:pt x="21006" y="6193"/>
                    <a:pt x="21006" y="6193"/>
                  </a:cubicBezTo>
                  <a:cubicBezTo>
                    <a:pt x="20807" y="6193"/>
                    <a:pt x="20609" y="6193"/>
                    <a:pt x="20609" y="6042"/>
                  </a:cubicBezTo>
                  <a:cubicBezTo>
                    <a:pt x="20609" y="6042"/>
                    <a:pt x="20609" y="5891"/>
                    <a:pt x="20609" y="5891"/>
                  </a:cubicBezTo>
                  <a:cubicBezTo>
                    <a:pt x="20609" y="5891"/>
                    <a:pt x="20807" y="5891"/>
                    <a:pt x="20807" y="5891"/>
                  </a:cubicBezTo>
                  <a:cubicBezTo>
                    <a:pt x="20807" y="5891"/>
                    <a:pt x="20807" y="5891"/>
                    <a:pt x="20807" y="5891"/>
                  </a:cubicBezTo>
                  <a:cubicBezTo>
                    <a:pt x="20807" y="5891"/>
                    <a:pt x="20807" y="5891"/>
                    <a:pt x="20807" y="5891"/>
                  </a:cubicBezTo>
                  <a:cubicBezTo>
                    <a:pt x="20807" y="5891"/>
                    <a:pt x="20609" y="5891"/>
                    <a:pt x="20609" y="5891"/>
                  </a:cubicBezTo>
                  <a:cubicBezTo>
                    <a:pt x="20609" y="5891"/>
                    <a:pt x="20609" y="5891"/>
                    <a:pt x="20609" y="5891"/>
                  </a:cubicBezTo>
                  <a:cubicBezTo>
                    <a:pt x="20609" y="5891"/>
                    <a:pt x="20609" y="5891"/>
                    <a:pt x="20609" y="5891"/>
                  </a:cubicBezTo>
                  <a:cubicBezTo>
                    <a:pt x="20411" y="5891"/>
                    <a:pt x="20411" y="5740"/>
                    <a:pt x="20411" y="5740"/>
                  </a:cubicBezTo>
                  <a:cubicBezTo>
                    <a:pt x="20411" y="5740"/>
                    <a:pt x="20411" y="5589"/>
                    <a:pt x="20411" y="5589"/>
                  </a:cubicBezTo>
                  <a:cubicBezTo>
                    <a:pt x="20411" y="5589"/>
                    <a:pt x="20411" y="5589"/>
                    <a:pt x="20411" y="5589"/>
                  </a:cubicBezTo>
                  <a:cubicBezTo>
                    <a:pt x="20411" y="5589"/>
                    <a:pt x="20411" y="5589"/>
                    <a:pt x="20411" y="5589"/>
                  </a:cubicBezTo>
                  <a:cubicBezTo>
                    <a:pt x="20411" y="5589"/>
                    <a:pt x="20411" y="5589"/>
                    <a:pt x="20411" y="5589"/>
                  </a:cubicBezTo>
                  <a:cubicBezTo>
                    <a:pt x="20213" y="5589"/>
                    <a:pt x="20213" y="5589"/>
                    <a:pt x="20213" y="5589"/>
                  </a:cubicBezTo>
                  <a:cubicBezTo>
                    <a:pt x="20213" y="5589"/>
                    <a:pt x="20213" y="5589"/>
                    <a:pt x="20213" y="5589"/>
                  </a:cubicBezTo>
                  <a:cubicBezTo>
                    <a:pt x="20213" y="5589"/>
                    <a:pt x="20213" y="5589"/>
                    <a:pt x="20213" y="5589"/>
                  </a:cubicBezTo>
                  <a:cubicBezTo>
                    <a:pt x="20213" y="5589"/>
                    <a:pt x="20015" y="5740"/>
                    <a:pt x="20015" y="5740"/>
                  </a:cubicBezTo>
                  <a:cubicBezTo>
                    <a:pt x="20015" y="5740"/>
                    <a:pt x="19817" y="5740"/>
                    <a:pt x="19817" y="5740"/>
                  </a:cubicBezTo>
                  <a:cubicBezTo>
                    <a:pt x="19817" y="5740"/>
                    <a:pt x="19817" y="5740"/>
                    <a:pt x="19817" y="5740"/>
                  </a:cubicBezTo>
                  <a:cubicBezTo>
                    <a:pt x="19817" y="5740"/>
                    <a:pt x="19618" y="5740"/>
                    <a:pt x="19618" y="5740"/>
                  </a:cubicBezTo>
                  <a:cubicBezTo>
                    <a:pt x="19618" y="5740"/>
                    <a:pt x="19420" y="5740"/>
                    <a:pt x="19420" y="5740"/>
                  </a:cubicBezTo>
                  <a:cubicBezTo>
                    <a:pt x="19420" y="5740"/>
                    <a:pt x="19420" y="5589"/>
                    <a:pt x="19420" y="5589"/>
                  </a:cubicBezTo>
                  <a:cubicBezTo>
                    <a:pt x="19420" y="5589"/>
                    <a:pt x="19222" y="5589"/>
                    <a:pt x="19222" y="5740"/>
                  </a:cubicBezTo>
                  <a:cubicBezTo>
                    <a:pt x="19222" y="5740"/>
                    <a:pt x="19222" y="5740"/>
                    <a:pt x="19222" y="5740"/>
                  </a:cubicBezTo>
                  <a:cubicBezTo>
                    <a:pt x="19024" y="5740"/>
                    <a:pt x="19024" y="5740"/>
                    <a:pt x="19024" y="5740"/>
                  </a:cubicBezTo>
                  <a:cubicBezTo>
                    <a:pt x="19024" y="5740"/>
                    <a:pt x="19024" y="5740"/>
                    <a:pt x="19024" y="5891"/>
                  </a:cubicBezTo>
                  <a:cubicBezTo>
                    <a:pt x="19024" y="5891"/>
                    <a:pt x="18826" y="5891"/>
                    <a:pt x="18826" y="5891"/>
                  </a:cubicBezTo>
                  <a:cubicBezTo>
                    <a:pt x="18826" y="5891"/>
                    <a:pt x="18826" y="5891"/>
                    <a:pt x="18826" y="5891"/>
                  </a:cubicBezTo>
                  <a:cubicBezTo>
                    <a:pt x="18826" y="5891"/>
                    <a:pt x="18628" y="5891"/>
                    <a:pt x="18628" y="5891"/>
                  </a:cubicBezTo>
                  <a:cubicBezTo>
                    <a:pt x="18628" y="6042"/>
                    <a:pt x="18628" y="6042"/>
                    <a:pt x="18628" y="6042"/>
                  </a:cubicBezTo>
                  <a:cubicBezTo>
                    <a:pt x="18628" y="6042"/>
                    <a:pt x="18628" y="6042"/>
                    <a:pt x="18628" y="6042"/>
                  </a:cubicBezTo>
                  <a:cubicBezTo>
                    <a:pt x="18628" y="6042"/>
                    <a:pt x="18628" y="6042"/>
                    <a:pt x="18628" y="6193"/>
                  </a:cubicBezTo>
                  <a:cubicBezTo>
                    <a:pt x="18628" y="6193"/>
                    <a:pt x="18429" y="6193"/>
                    <a:pt x="18429" y="6193"/>
                  </a:cubicBezTo>
                  <a:cubicBezTo>
                    <a:pt x="18429" y="6193"/>
                    <a:pt x="18429" y="6193"/>
                    <a:pt x="18429" y="6193"/>
                  </a:cubicBezTo>
                  <a:cubicBezTo>
                    <a:pt x="18429" y="6193"/>
                    <a:pt x="18429" y="6193"/>
                    <a:pt x="18429" y="6344"/>
                  </a:cubicBezTo>
                  <a:cubicBezTo>
                    <a:pt x="18429" y="6344"/>
                    <a:pt x="18231" y="6344"/>
                    <a:pt x="18231" y="6344"/>
                  </a:cubicBezTo>
                  <a:cubicBezTo>
                    <a:pt x="18231" y="6344"/>
                    <a:pt x="18231" y="6344"/>
                    <a:pt x="18231" y="6344"/>
                  </a:cubicBezTo>
                  <a:cubicBezTo>
                    <a:pt x="18231" y="6344"/>
                    <a:pt x="18231" y="6495"/>
                    <a:pt x="18231" y="6495"/>
                  </a:cubicBezTo>
                  <a:cubicBezTo>
                    <a:pt x="18033" y="6495"/>
                    <a:pt x="18033" y="6495"/>
                    <a:pt x="18033" y="6495"/>
                  </a:cubicBezTo>
                  <a:cubicBezTo>
                    <a:pt x="18033" y="6646"/>
                    <a:pt x="17835" y="6646"/>
                    <a:pt x="17835" y="6646"/>
                  </a:cubicBezTo>
                  <a:cubicBezTo>
                    <a:pt x="17835" y="6646"/>
                    <a:pt x="17835" y="6646"/>
                    <a:pt x="17835" y="6646"/>
                  </a:cubicBezTo>
                  <a:cubicBezTo>
                    <a:pt x="17835" y="6646"/>
                    <a:pt x="17835" y="6646"/>
                    <a:pt x="17835" y="6646"/>
                  </a:cubicBezTo>
                  <a:cubicBezTo>
                    <a:pt x="17835" y="6646"/>
                    <a:pt x="17637" y="6646"/>
                    <a:pt x="17637" y="6646"/>
                  </a:cubicBezTo>
                  <a:cubicBezTo>
                    <a:pt x="17637" y="6646"/>
                    <a:pt x="17637" y="6646"/>
                    <a:pt x="17637" y="6646"/>
                  </a:cubicBezTo>
                  <a:cubicBezTo>
                    <a:pt x="17637" y="6646"/>
                    <a:pt x="17637" y="6646"/>
                    <a:pt x="17637" y="6646"/>
                  </a:cubicBezTo>
                  <a:cubicBezTo>
                    <a:pt x="17637" y="6646"/>
                    <a:pt x="17637" y="6797"/>
                    <a:pt x="17637" y="6797"/>
                  </a:cubicBezTo>
                  <a:cubicBezTo>
                    <a:pt x="17637" y="6797"/>
                    <a:pt x="17439" y="6797"/>
                    <a:pt x="17439" y="6797"/>
                  </a:cubicBezTo>
                  <a:cubicBezTo>
                    <a:pt x="17439" y="6797"/>
                    <a:pt x="17439" y="6646"/>
                    <a:pt x="17439" y="6646"/>
                  </a:cubicBezTo>
                  <a:cubicBezTo>
                    <a:pt x="17240" y="6646"/>
                    <a:pt x="17240" y="6797"/>
                    <a:pt x="17240" y="6797"/>
                  </a:cubicBezTo>
                  <a:cubicBezTo>
                    <a:pt x="17240" y="6797"/>
                    <a:pt x="17240" y="6948"/>
                    <a:pt x="17240" y="6948"/>
                  </a:cubicBezTo>
                  <a:cubicBezTo>
                    <a:pt x="17240" y="6948"/>
                    <a:pt x="17439" y="6948"/>
                    <a:pt x="17439" y="6948"/>
                  </a:cubicBezTo>
                  <a:cubicBezTo>
                    <a:pt x="17439" y="6948"/>
                    <a:pt x="17439" y="6948"/>
                    <a:pt x="17439" y="6948"/>
                  </a:cubicBezTo>
                  <a:cubicBezTo>
                    <a:pt x="17637" y="6948"/>
                    <a:pt x="17637" y="7099"/>
                    <a:pt x="17637" y="7099"/>
                  </a:cubicBezTo>
                  <a:cubicBezTo>
                    <a:pt x="17637" y="7099"/>
                    <a:pt x="17637" y="7099"/>
                    <a:pt x="17637" y="7099"/>
                  </a:cubicBezTo>
                  <a:cubicBezTo>
                    <a:pt x="17637" y="7250"/>
                    <a:pt x="17835" y="7250"/>
                    <a:pt x="17637" y="7250"/>
                  </a:cubicBezTo>
                  <a:cubicBezTo>
                    <a:pt x="17637" y="7250"/>
                    <a:pt x="17637" y="7401"/>
                    <a:pt x="17637" y="7401"/>
                  </a:cubicBezTo>
                  <a:cubicBezTo>
                    <a:pt x="17637" y="7401"/>
                    <a:pt x="17439" y="7401"/>
                    <a:pt x="17439" y="7401"/>
                  </a:cubicBezTo>
                  <a:cubicBezTo>
                    <a:pt x="17439" y="7401"/>
                    <a:pt x="17240" y="7401"/>
                    <a:pt x="17240" y="7401"/>
                  </a:cubicBezTo>
                  <a:cubicBezTo>
                    <a:pt x="17240" y="7401"/>
                    <a:pt x="17042" y="7401"/>
                    <a:pt x="17042" y="7401"/>
                  </a:cubicBezTo>
                  <a:cubicBezTo>
                    <a:pt x="17042" y="7401"/>
                    <a:pt x="16844" y="7401"/>
                    <a:pt x="16844" y="7401"/>
                  </a:cubicBezTo>
                  <a:cubicBezTo>
                    <a:pt x="16844" y="7401"/>
                    <a:pt x="16844" y="7552"/>
                    <a:pt x="16844" y="7552"/>
                  </a:cubicBezTo>
                  <a:cubicBezTo>
                    <a:pt x="16646" y="7552"/>
                    <a:pt x="16646" y="7401"/>
                    <a:pt x="16646" y="7401"/>
                  </a:cubicBezTo>
                  <a:cubicBezTo>
                    <a:pt x="16448" y="7401"/>
                    <a:pt x="16448" y="7401"/>
                    <a:pt x="16250" y="7401"/>
                  </a:cubicBezTo>
                  <a:cubicBezTo>
                    <a:pt x="16250" y="7552"/>
                    <a:pt x="16051" y="7401"/>
                    <a:pt x="16051" y="7401"/>
                  </a:cubicBezTo>
                  <a:cubicBezTo>
                    <a:pt x="16051" y="7552"/>
                    <a:pt x="16051" y="7552"/>
                    <a:pt x="15853" y="7552"/>
                  </a:cubicBezTo>
                  <a:cubicBezTo>
                    <a:pt x="15853" y="7552"/>
                    <a:pt x="15655" y="7552"/>
                    <a:pt x="15655" y="7401"/>
                  </a:cubicBezTo>
                  <a:cubicBezTo>
                    <a:pt x="15457" y="7401"/>
                    <a:pt x="15457" y="7401"/>
                    <a:pt x="15457" y="7401"/>
                  </a:cubicBezTo>
                  <a:cubicBezTo>
                    <a:pt x="15457" y="7250"/>
                    <a:pt x="15259" y="7250"/>
                    <a:pt x="15259" y="7250"/>
                  </a:cubicBezTo>
                  <a:cubicBezTo>
                    <a:pt x="15259" y="7250"/>
                    <a:pt x="15259" y="7099"/>
                    <a:pt x="15259" y="7099"/>
                  </a:cubicBezTo>
                  <a:cubicBezTo>
                    <a:pt x="15259" y="7099"/>
                    <a:pt x="15259" y="7099"/>
                    <a:pt x="15259" y="7099"/>
                  </a:cubicBezTo>
                  <a:cubicBezTo>
                    <a:pt x="15259" y="7099"/>
                    <a:pt x="15259" y="7099"/>
                    <a:pt x="15061" y="6948"/>
                  </a:cubicBezTo>
                  <a:cubicBezTo>
                    <a:pt x="15061" y="6948"/>
                    <a:pt x="15061" y="6948"/>
                    <a:pt x="15061" y="6797"/>
                  </a:cubicBezTo>
                  <a:cubicBezTo>
                    <a:pt x="15061" y="6797"/>
                    <a:pt x="15061" y="6797"/>
                    <a:pt x="15061" y="6797"/>
                  </a:cubicBezTo>
                  <a:cubicBezTo>
                    <a:pt x="15061" y="6797"/>
                    <a:pt x="15061" y="6797"/>
                    <a:pt x="15061" y="6646"/>
                  </a:cubicBezTo>
                  <a:cubicBezTo>
                    <a:pt x="15061" y="6646"/>
                    <a:pt x="15061" y="6646"/>
                    <a:pt x="15061" y="6646"/>
                  </a:cubicBezTo>
                  <a:cubicBezTo>
                    <a:pt x="15061" y="6646"/>
                    <a:pt x="15061" y="6646"/>
                    <a:pt x="15061" y="6646"/>
                  </a:cubicBezTo>
                  <a:cubicBezTo>
                    <a:pt x="15061" y="6646"/>
                    <a:pt x="15061" y="6646"/>
                    <a:pt x="14862" y="6646"/>
                  </a:cubicBezTo>
                  <a:cubicBezTo>
                    <a:pt x="14862" y="6646"/>
                    <a:pt x="14862" y="6646"/>
                    <a:pt x="14862" y="6646"/>
                  </a:cubicBezTo>
                  <a:cubicBezTo>
                    <a:pt x="14862" y="6646"/>
                    <a:pt x="14664" y="6646"/>
                    <a:pt x="14664" y="6646"/>
                  </a:cubicBezTo>
                  <a:cubicBezTo>
                    <a:pt x="14664" y="6646"/>
                    <a:pt x="14664" y="6646"/>
                    <a:pt x="14664" y="6646"/>
                  </a:cubicBezTo>
                  <a:cubicBezTo>
                    <a:pt x="14664" y="6646"/>
                    <a:pt x="14664" y="6797"/>
                    <a:pt x="14664" y="6797"/>
                  </a:cubicBezTo>
                  <a:cubicBezTo>
                    <a:pt x="14664" y="6797"/>
                    <a:pt x="14664" y="6948"/>
                    <a:pt x="14664" y="6948"/>
                  </a:cubicBezTo>
                  <a:cubicBezTo>
                    <a:pt x="14664" y="6948"/>
                    <a:pt x="14664" y="7099"/>
                    <a:pt x="14664" y="7099"/>
                  </a:cubicBezTo>
                  <a:cubicBezTo>
                    <a:pt x="14664" y="7250"/>
                    <a:pt x="14664" y="7250"/>
                    <a:pt x="14664" y="7401"/>
                  </a:cubicBezTo>
                  <a:cubicBezTo>
                    <a:pt x="14664" y="7401"/>
                    <a:pt x="14664" y="7401"/>
                    <a:pt x="14664" y="7552"/>
                  </a:cubicBezTo>
                  <a:cubicBezTo>
                    <a:pt x="14664" y="7552"/>
                    <a:pt x="14862" y="7552"/>
                    <a:pt x="14862" y="7703"/>
                  </a:cubicBezTo>
                  <a:cubicBezTo>
                    <a:pt x="14862" y="7703"/>
                    <a:pt x="14664" y="7703"/>
                    <a:pt x="14664" y="7703"/>
                  </a:cubicBezTo>
                  <a:cubicBezTo>
                    <a:pt x="14664" y="7703"/>
                    <a:pt x="14664" y="7703"/>
                    <a:pt x="14664" y="7703"/>
                  </a:cubicBezTo>
                  <a:cubicBezTo>
                    <a:pt x="14466" y="7855"/>
                    <a:pt x="14466" y="7855"/>
                    <a:pt x="14466" y="7855"/>
                  </a:cubicBezTo>
                  <a:cubicBezTo>
                    <a:pt x="14268" y="7855"/>
                    <a:pt x="14070" y="7703"/>
                    <a:pt x="14070" y="7703"/>
                  </a:cubicBezTo>
                  <a:cubicBezTo>
                    <a:pt x="13872" y="7703"/>
                    <a:pt x="13872" y="7703"/>
                    <a:pt x="13673" y="7703"/>
                  </a:cubicBezTo>
                  <a:cubicBezTo>
                    <a:pt x="13673" y="7703"/>
                    <a:pt x="13475" y="7703"/>
                    <a:pt x="13475" y="7703"/>
                  </a:cubicBezTo>
                  <a:cubicBezTo>
                    <a:pt x="13475" y="7703"/>
                    <a:pt x="13277" y="7703"/>
                    <a:pt x="13277" y="7703"/>
                  </a:cubicBezTo>
                  <a:cubicBezTo>
                    <a:pt x="13277" y="7703"/>
                    <a:pt x="13079" y="7703"/>
                    <a:pt x="13079" y="7703"/>
                  </a:cubicBezTo>
                  <a:cubicBezTo>
                    <a:pt x="13079" y="7552"/>
                    <a:pt x="13079" y="7552"/>
                    <a:pt x="13079" y="7552"/>
                  </a:cubicBezTo>
                  <a:cubicBezTo>
                    <a:pt x="12881" y="7401"/>
                    <a:pt x="12683" y="7401"/>
                    <a:pt x="12683" y="7401"/>
                  </a:cubicBezTo>
                  <a:cubicBezTo>
                    <a:pt x="12683" y="7401"/>
                    <a:pt x="12484" y="7401"/>
                    <a:pt x="12484" y="7250"/>
                  </a:cubicBezTo>
                  <a:cubicBezTo>
                    <a:pt x="12484" y="7250"/>
                    <a:pt x="12286" y="7250"/>
                    <a:pt x="12286" y="7250"/>
                  </a:cubicBezTo>
                  <a:cubicBezTo>
                    <a:pt x="12088" y="7099"/>
                    <a:pt x="12088" y="6948"/>
                    <a:pt x="11890" y="6948"/>
                  </a:cubicBezTo>
                  <a:cubicBezTo>
                    <a:pt x="11890" y="6948"/>
                    <a:pt x="11692" y="6948"/>
                    <a:pt x="11692" y="6948"/>
                  </a:cubicBezTo>
                  <a:cubicBezTo>
                    <a:pt x="11494" y="6948"/>
                    <a:pt x="11494" y="6948"/>
                    <a:pt x="11494" y="6948"/>
                  </a:cubicBezTo>
                  <a:cubicBezTo>
                    <a:pt x="11295" y="6948"/>
                    <a:pt x="11295" y="6948"/>
                    <a:pt x="11295" y="6948"/>
                  </a:cubicBezTo>
                  <a:cubicBezTo>
                    <a:pt x="11097" y="6948"/>
                    <a:pt x="11097" y="7099"/>
                    <a:pt x="11097" y="7099"/>
                  </a:cubicBezTo>
                  <a:cubicBezTo>
                    <a:pt x="11097" y="7099"/>
                    <a:pt x="10899" y="6948"/>
                    <a:pt x="10899" y="6948"/>
                  </a:cubicBezTo>
                  <a:cubicBezTo>
                    <a:pt x="10899" y="6948"/>
                    <a:pt x="10701" y="6797"/>
                    <a:pt x="10701" y="6797"/>
                  </a:cubicBezTo>
                  <a:cubicBezTo>
                    <a:pt x="10701" y="6797"/>
                    <a:pt x="10503" y="6797"/>
                    <a:pt x="10503" y="6797"/>
                  </a:cubicBezTo>
                  <a:cubicBezTo>
                    <a:pt x="10305" y="6797"/>
                    <a:pt x="10305" y="6797"/>
                    <a:pt x="10106" y="6797"/>
                  </a:cubicBezTo>
                  <a:cubicBezTo>
                    <a:pt x="10106" y="6797"/>
                    <a:pt x="10106" y="6797"/>
                    <a:pt x="9908" y="6797"/>
                  </a:cubicBezTo>
                  <a:cubicBezTo>
                    <a:pt x="9908" y="6797"/>
                    <a:pt x="9710" y="6797"/>
                    <a:pt x="9710" y="6797"/>
                  </a:cubicBezTo>
                  <a:cubicBezTo>
                    <a:pt x="9710" y="6646"/>
                    <a:pt x="9710" y="6646"/>
                    <a:pt x="9710" y="6646"/>
                  </a:cubicBezTo>
                  <a:cubicBezTo>
                    <a:pt x="9512" y="6495"/>
                    <a:pt x="9512" y="6495"/>
                    <a:pt x="9512" y="6495"/>
                  </a:cubicBezTo>
                  <a:cubicBezTo>
                    <a:pt x="9512" y="6495"/>
                    <a:pt x="9512" y="6495"/>
                    <a:pt x="9512" y="6344"/>
                  </a:cubicBezTo>
                  <a:cubicBezTo>
                    <a:pt x="9314" y="6344"/>
                    <a:pt x="9116" y="6344"/>
                    <a:pt x="9116" y="6344"/>
                  </a:cubicBezTo>
                  <a:cubicBezTo>
                    <a:pt x="9116" y="6193"/>
                    <a:pt x="8917" y="6193"/>
                    <a:pt x="8917" y="6193"/>
                  </a:cubicBezTo>
                  <a:cubicBezTo>
                    <a:pt x="8917" y="6193"/>
                    <a:pt x="8719" y="6193"/>
                    <a:pt x="8719" y="6193"/>
                  </a:cubicBezTo>
                  <a:cubicBezTo>
                    <a:pt x="8719" y="6193"/>
                    <a:pt x="8521" y="6042"/>
                    <a:pt x="8521" y="6042"/>
                  </a:cubicBezTo>
                  <a:cubicBezTo>
                    <a:pt x="8521" y="6042"/>
                    <a:pt x="8521" y="5891"/>
                    <a:pt x="8521" y="5891"/>
                  </a:cubicBezTo>
                  <a:cubicBezTo>
                    <a:pt x="8521" y="5891"/>
                    <a:pt x="8521" y="5891"/>
                    <a:pt x="8521" y="5891"/>
                  </a:cubicBezTo>
                  <a:cubicBezTo>
                    <a:pt x="8521" y="5891"/>
                    <a:pt x="8719" y="5740"/>
                    <a:pt x="8719" y="5740"/>
                  </a:cubicBezTo>
                  <a:cubicBezTo>
                    <a:pt x="8719" y="5740"/>
                    <a:pt x="8719" y="5589"/>
                    <a:pt x="8719" y="5589"/>
                  </a:cubicBezTo>
                  <a:cubicBezTo>
                    <a:pt x="8719" y="5589"/>
                    <a:pt x="8719" y="5438"/>
                    <a:pt x="8719" y="5438"/>
                  </a:cubicBezTo>
                  <a:cubicBezTo>
                    <a:pt x="8719" y="5438"/>
                    <a:pt x="8719" y="5438"/>
                    <a:pt x="8719" y="5287"/>
                  </a:cubicBezTo>
                  <a:cubicBezTo>
                    <a:pt x="8719" y="5287"/>
                    <a:pt x="8719" y="5287"/>
                    <a:pt x="8719" y="5287"/>
                  </a:cubicBezTo>
                  <a:cubicBezTo>
                    <a:pt x="8719" y="5136"/>
                    <a:pt x="8719" y="5136"/>
                    <a:pt x="8917" y="5136"/>
                  </a:cubicBezTo>
                  <a:cubicBezTo>
                    <a:pt x="8917" y="5136"/>
                    <a:pt x="8719" y="5136"/>
                    <a:pt x="8719" y="5136"/>
                  </a:cubicBezTo>
                  <a:cubicBezTo>
                    <a:pt x="8719" y="5136"/>
                    <a:pt x="8719" y="5136"/>
                    <a:pt x="8719" y="5136"/>
                  </a:cubicBezTo>
                  <a:cubicBezTo>
                    <a:pt x="8719" y="5136"/>
                    <a:pt x="8719" y="5136"/>
                    <a:pt x="8719" y="5136"/>
                  </a:cubicBezTo>
                  <a:cubicBezTo>
                    <a:pt x="8719" y="5136"/>
                    <a:pt x="8719" y="5136"/>
                    <a:pt x="8719" y="4985"/>
                  </a:cubicBezTo>
                  <a:cubicBezTo>
                    <a:pt x="8719" y="4985"/>
                    <a:pt x="8719" y="4985"/>
                    <a:pt x="8719" y="4985"/>
                  </a:cubicBezTo>
                  <a:cubicBezTo>
                    <a:pt x="8719" y="4985"/>
                    <a:pt x="8719" y="4985"/>
                    <a:pt x="8719" y="4985"/>
                  </a:cubicBezTo>
                  <a:cubicBezTo>
                    <a:pt x="8719" y="4985"/>
                    <a:pt x="8719" y="4985"/>
                    <a:pt x="8719" y="4985"/>
                  </a:cubicBezTo>
                  <a:cubicBezTo>
                    <a:pt x="8719" y="4985"/>
                    <a:pt x="8521" y="4985"/>
                    <a:pt x="8521" y="4985"/>
                  </a:cubicBezTo>
                  <a:cubicBezTo>
                    <a:pt x="8521" y="4985"/>
                    <a:pt x="8521" y="4985"/>
                    <a:pt x="8521" y="4985"/>
                  </a:cubicBezTo>
                  <a:cubicBezTo>
                    <a:pt x="8521" y="4834"/>
                    <a:pt x="8521" y="4834"/>
                    <a:pt x="8521" y="4834"/>
                  </a:cubicBezTo>
                  <a:cubicBezTo>
                    <a:pt x="8521" y="4834"/>
                    <a:pt x="8521" y="4834"/>
                    <a:pt x="8521" y="4834"/>
                  </a:cubicBezTo>
                  <a:cubicBezTo>
                    <a:pt x="8323" y="4834"/>
                    <a:pt x="8323" y="4834"/>
                    <a:pt x="8323" y="4834"/>
                  </a:cubicBezTo>
                  <a:cubicBezTo>
                    <a:pt x="8323" y="4834"/>
                    <a:pt x="8323" y="4834"/>
                    <a:pt x="8125" y="4683"/>
                  </a:cubicBezTo>
                  <a:cubicBezTo>
                    <a:pt x="8125" y="4683"/>
                    <a:pt x="8125" y="4683"/>
                    <a:pt x="8125" y="4683"/>
                  </a:cubicBezTo>
                  <a:cubicBezTo>
                    <a:pt x="8125" y="4683"/>
                    <a:pt x="8125" y="4683"/>
                    <a:pt x="8125" y="4683"/>
                  </a:cubicBezTo>
                  <a:cubicBezTo>
                    <a:pt x="8125" y="4683"/>
                    <a:pt x="8125" y="4683"/>
                    <a:pt x="8125" y="4531"/>
                  </a:cubicBezTo>
                  <a:cubicBezTo>
                    <a:pt x="8125" y="4531"/>
                    <a:pt x="8125" y="4531"/>
                    <a:pt x="8125" y="4531"/>
                  </a:cubicBezTo>
                  <a:cubicBezTo>
                    <a:pt x="7927" y="4531"/>
                    <a:pt x="7927" y="4531"/>
                    <a:pt x="7927" y="4531"/>
                  </a:cubicBezTo>
                  <a:cubicBezTo>
                    <a:pt x="7927" y="4531"/>
                    <a:pt x="7927" y="4531"/>
                    <a:pt x="7728" y="4531"/>
                  </a:cubicBezTo>
                  <a:cubicBezTo>
                    <a:pt x="7728" y="4531"/>
                    <a:pt x="7728" y="4531"/>
                    <a:pt x="7728" y="4531"/>
                  </a:cubicBezTo>
                  <a:cubicBezTo>
                    <a:pt x="7728" y="4531"/>
                    <a:pt x="7728" y="4531"/>
                    <a:pt x="7728" y="4531"/>
                  </a:cubicBezTo>
                  <a:cubicBezTo>
                    <a:pt x="7728" y="4531"/>
                    <a:pt x="7728" y="4531"/>
                    <a:pt x="7728" y="4531"/>
                  </a:cubicBezTo>
                  <a:cubicBezTo>
                    <a:pt x="7728" y="4531"/>
                    <a:pt x="7728" y="4531"/>
                    <a:pt x="7728" y="4380"/>
                  </a:cubicBezTo>
                  <a:cubicBezTo>
                    <a:pt x="7530" y="4380"/>
                    <a:pt x="7530" y="4380"/>
                    <a:pt x="7530" y="4380"/>
                  </a:cubicBezTo>
                  <a:cubicBezTo>
                    <a:pt x="7530" y="4380"/>
                    <a:pt x="7530" y="4380"/>
                    <a:pt x="7530" y="4380"/>
                  </a:cubicBezTo>
                  <a:cubicBezTo>
                    <a:pt x="7530" y="4380"/>
                    <a:pt x="7530" y="4380"/>
                    <a:pt x="7530" y="4380"/>
                  </a:cubicBezTo>
                  <a:cubicBezTo>
                    <a:pt x="7530" y="4380"/>
                    <a:pt x="7530" y="4380"/>
                    <a:pt x="7530" y="4380"/>
                  </a:cubicBezTo>
                  <a:cubicBezTo>
                    <a:pt x="7530" y="4380"/>
                    <a:pt x="7332" y="4380"/>
                    <a:pt x="7332" y="4380"/>
                  </a:cubicBezTo>
                  <a:cubicBezTo>
                    <a:pt x="7332" y="4380"/>
                    <a:pt x="7332" y="4380"/>
                    <a:pt x="7332" y="4380"/>
                  </a:cubicBezTo>
                  <a:cubicBezTo>
                    <a:pt x="7134" y="4229"/>
                    <a:pt x="7134" y="4229"/>
                    <a:pt x="7134" y="4229"/>
                  </a:cubicBezTo>
                  <a:cubicBezTo>
                    <a:pt x="7134" y="4229"/>
                    <a:pt x="7134" y="4229"/>
                    <a:pt x="7134" y="4229"/>
                  </a:cubicBezTo>
                  <a:cubicBezTo>
                    <a:pt x="7134" y="4229"/>
                    <a:pt x="7134" y="4229"/>
                    <a:pt x="7134" y="4078"/>
                  </a:cubicBezTo>
                  <a:cubicBezTo>
                    <a:pt x="7134" y="4078"/>
                    <a:pt x="6936" y="4078"/>
                    <a:pt x="6936" y="3927"/>
                  </a:cubicBezTo>
                  <a:cubicBezTo>
                    <a:pt x="6936" y="3927"/>
                    <a:pt x="6936" y="3927"/>
                    <a:pt x="7134" y="3776"/>
                  </a:cubicBezTo>
                  <a:cubicBezTo>
                    <a:pt x="7134" y="3776"/>
                    <a:pt x="7134" y="3776"/>
                    <a:pt x="7134" y="3776"/>
                  </a:cubicBezTo>
                  <a:cubicBezTo>
                    <a:pt x="7134" y="3776"/>
                    <a:pt x="7134" y="3776"/>
                    <a:pt x="7134" y="3776"/>
                  </a:cubicBezTo>
                  <a:cubicBezTo>
                    <a:pt x="6936" y="3776"/>
                    <a:pt x="6936" y="3625"/>
                    <a:pt x="6936" y="3625"/>
                  </a:cubicBezTo>
                  <a:cubicBezTo>
                    <a:pt x="6936" y="3625"/>
                    <a:pt x="6936" y="3625"/>
                    <a:pt x="6936" y="3625"/>
                  </a:cubicBezTo>
                  <a:cubicBezTo>
                    <a:pt x="6936" y="3625"/>
                    <a:pt x="6738" y="3625"/>
                    <a:pt x="6738" y="3625"/>
                  </a:cubicBezTo>
                  <a:cubicBezTo>
                    <a:pt x="6738" y="3625"/>
                    <a:pt x="6738" y="3474"/>
                    <a:pt x="6738" y="3474"/>
                  </a:cubicBezTo>
                  <a:cubicBezTo>
                    <a:pt x="6738" y="3474"/>
                    <a:pt x="6738" y="3323"/>
                    <a:pt x="6738" y="3323"/>
                  </a:cubicBezTo>
                  <a:cubicBezTo>
                    <a:pt x="6738" y="3323"/>
                    <a:pt x="6738" y="3172"/>
                    <a:pt x="6936" y="3172"/>
                  </a:cubicBezTo>
                  <a:cubicBezTo>
                    <a:pt x="6936" y="3172"/>
                    <a:pt x="6936" y="3172"/>
                    <a:pt x="6936" y="3172"/>
                  </a:cubicBezTo>
                  <a:cubicBezTo>
                    <a:pt x="6936" y="3172"/>
                    <a:pt x="6936" y="3172"/>
                    <a:pt x="6936" y="3172"/>
                  </a:cubicBezTo>
                  <a:cubicBezTo>
                    <a:pt x="6936" y="3172"/>
                    <a:pt x="6936" y="3172"/>
                    <a:pt x="7134" y="3172"/>
                  </a:cubicBezTo>
                  <a:cubicBezTo>
                    <a:pt x="7134" y="3172"/>
                    <a:pt x="7134" y="3323"/>
                    <a:pt x="7134" y="3323"/>
                  </a:cubicBezTo>
                  <a:cubicBezTo>
                    <a:pt x="7134" y="3323"/>
                    <a:pt x="7134" y="3323"/>
                    <a:pt x="7134" y="3323"/>
                  </a:cubicBezTo>
                  <a:cubicBezTo>
                    <a:pt x="7134" y="3323"/>
                    <a:pt x="7332" y="3323"/>
                    <a:pt x="7332" y="3323"/>
                  </a:cubicBezTo>
                  <a:cubicBezTo>
                    <a:pt x="7332" y="3323"/>
                    <a:pt x="7332" y="3323"/>
                    <a:pt x="7332" y="3323"/>
                  </a:cubicBezTo>
                  <a:cubicBezTo>
                    <a:pt x="7332" y="3323"/>
                    <a:pt x="7332" y="3323"/>
                    <a:pt x="7332" y="3323"/>
                  </a:cubicBezTo>
                  <a:cubicBezTo>
                    <a:pt x="7332" y="3323"/>
                    <a:pt x="7332" y="3323"/>
                    <a:pt x="7332" y="3172"/>
                  </a:cubicBezTo>
                  <a:cubicBezTo>
                    <a:pt x="7332" y="3172"/>
                    <a:pt x="7332" y="3172"/>
                    <a:pt x="7332" y="3172"/>
                  </a:cubicBezTo>
                  <a:cubicBezTo>
                    <a:pt x="7332" y="3172"/>
                    <a:pt x="7332" y="3172"/>
                    <a:pt x="7332" y="3172"/>
                  </a:cubicBezTo>
                  <a:cubicBezTo>
                    <a:pt x="7332" y="3172"/>
                    <a:pt x="7134" y="3172"/>
                    <a:pt x="7134" y="3021"/>
                  </a:cubicBezTo>
                  <a:cubicBezTo>
                    <a:pt x="7134" y="3021"/>
                    <a:pt x="7134" y="3021"/>
                    <a:pt x="7134" y="3021"/>
                  </a:cubicBezTo>
                  <a:cubicBezTo>
                    <a:pt x="7134" y="3021"/>
                    <a:pt x="7134" y="2870"/>
                    <a:pt x="7134" y="2870"/>
                  </a:cubicBezTo>
                  <a:cubicBezTo>
                    <a:pt x="7134" y="2870"/>
                    <a:pt x="7134" y="2870"/>
                    <a:pt x="7134" y="2870"/>
                  </a:cubicBezTo>
                  <a:cubicBezTo>
                    <a:pt x="7134" y="2870"/>
                    <a:pt x="7134" y="2870"/>
                    <a:pt x="7134" y="2870"/>
                  </a:cubicBezTo>
                  <a:cubicBezTo>
                    <a:pt x="6936" y="2870"/>
                    <a:pt x="6936" y="2870"/>
                    <a:pt x="6936" y="2870"/>
                  </a:cubicBezTo>
                  <a:cubicBezTo>
                    <a:pt x="6936" y="2719"/>
                    <a:pt x="6936" y="2719"/>
                    <a:pt x="6936" y="2568"/>
                  </a:cubicBezTo>
                  <a:cubicBezTo>
                    <a:pt x="6936" y="2568"/>
                    <a:pt x="6936" y="2568"/>
                    <a:pt x="6936" y="2568"/>
                  </a:cubicBezTo>
                  <a:cubicBezTo>
                    <a:pt x="6936" y="2568"/>
                    <a:pt x="6936" y="2568"/>
                    <a:pt x="6936" y="2568"/>
                  </a:cubicBezTo>
                  <a:cubicBezTo>
                    <a:pt x="6936" y="2568"/>
                    <a:pt x="6936" y="2417"/>
                    <a:pt x="6936" y="2417"/>
                  </a:cubicBezTo>
                  <a:cubicBezTo>
                    <a:pt x="6936" y="2417"/>
                    <a:pt x="6936" y="2417"/>
                    <a:pt x="6936" y="2417"/>
                  </a:cubicBezTo>
                  <a:cubicBezTo>
                    <a:pt x="6738" y="2417"/>
                    <a:pt x="6738" y="2417"/>
                    <a:pt x="6738" y="2417"/>
                  </a:cubicBezTo>
                  <a:cubicBezTo>
                    <a:pt x="6738" y="2266"/>
                    <a:pt x="6539" y="2266"/>
                    <a:pt x="6539" y="2115"/>
                  </a:cubicBezTo>
                  <a:cubicBezTo>
                    <a:pt x="6738" y="2115"/>
                    <a:pt x="6738" y="2115"/>
                    <a:pt x="6738" y="1964"/>
                  </a:cubicBezTo>
                  <a:cubicBezTo>
                    <a:pt x="6936" y="1964"/>
                    <a:pt x="6936" y="1964"/>
                    <a:pt x="6936" y="1964"/>
                  </a:cubicBezTo>
                  <a:cubicBezTo>
                    <a:pt x="6936" y="1964"/>
                    <a:pt x="6936" y="1964"/>
                    <a:pt x="7134" y="1964"/>
                  </a:cubicBezTo>
                  <a:cubicBezTo>
                    <a:pt x="7134" y="1964"/>
                    <a:pt x="6936" y="1964"/>
                    <a:pt x="6936" y="1964"/>
                  </a:cubicBezTo>
                  <a:cubicBezTo>
                    <a:pt x="6936" y="1964"/>
                    <a:pt x="6936" y="1964"/>
                    <a:pt x="6936" y="1964"/>
                  </a:cubicBezTo>
                  <a:cubicBezTo>
                    <a:pt x="6936" y="1964"/>
                    <a:pt x="6738" y="1964"/>
                    <a:pt x="6738" y="1813"/>
                  </a:cubicBezTo>
                  <a:cubicBezTo>
                    <a:pt x="6738" y="1813"/>
                    <a:pt x="6539" y="1662"/>
                    <a:pt x="6539" y="1662"/>
                  </a:cubicBezTo>
                  <a:cubicBezTo>
                    <a:pt x="6341" y="1662"/>
                    <a:pt x="6341" y="1510"/>
                    <a:pt x="6341" y="1510"/>
                  </a:cubicBezTo>
                  <a:cubicBezTo>
                    <a:pt x="6341" y="1510"/>
                    <a:pt x="6341" y="1510"/>
                    <a:pt x="6341" y="1510"/>
                  </a:cubicBezTo>
                  <a:cubicBezTo>
                    <a:pt x="6341" y="1510"/>
                    <a:pt x="6341" y="1359"/>
                    <a:pt x="6341" y="1359"/>
                  </a:cubicBezTo>
                  <a:cubicBezTo>
                    <a:pt x="6341" y="1359"/>
                    <a:pt x="6341" y="1359"/>
                    <a:pt x="6341" y="1359"/>
                  </a:cubicBezTo>
                  <a:cubicBezTo>
                    <a:pt x="6341" y="1359"/>
                    <a:pt x="6341" y="1359"/>
                    <a:pt x="6341" y="1359"/>
                  </a:cubicBezTo>
                  <a:cubicBezTo>
                    <a:pt x="6341" y="1359"/>
                    <a:pt x="6143" y="1208"/>
                    <a:pt x="6143" y="1208"/>
                  </a:cubicBezTo>
                  <a:cubicBezTo>
                    <a:pt x="6143" y="1208"/>
                    <a:pt x="6143" y="1208"/>
                    <a:pt x="6143" y="1208"/>
                  </a:cubicBezTo>
                  <a:cubicBezTo>
                    <a:pt x="6143" y="1208"/>
                    <a:pt x="6143" y="1208"/>
                    <a:pt x="6143" y="1208"/>
                  </a:cubicBezTo>
                  <a:cubicBezTo>
                    <a:pt x="5945" y="1208"/>
                    <a:pt x="5945" y="1208"/>
                    <a:pt x="5945" y="1208"/>
                  </a:cubicBezTo>
                  <a:cubicBezTo>
                    <a:pt x="5945" y="1208"/>
                    <a:pt x="5945" y="1208"/>
                    <a:pt x="5945" y="1208"/>
                  </a:cubicBezTo>
                  <a:cubicBezTo>
                    <a:pt x="5945" y="1208"/>
                    <a:pt x="5945" y="1208"/>
                    <a:pt x="5747" y="1208"/>
                  </a:cubicBezTo>
                  <a:cubicBezTo>
                    <a:pt x="5747" y="1208"/>
                    <a:pt x="5747" y="1208"/>
                    <a:pt x="5747" y="1208"/>
                  </a:cubicBezTo>
                  <a:cubicBezTo>
                    <a:pt x="5747" y="1208"/>
                    <a:pt x="5747" y="1208"/>
                    <a:pt x="5747" y="1208"/>
                  </a:cubicBezTo>
                  <a:cubicBezTo>
                    <a:pt x="5747" y="1208"/>
                    <a:pt x="5747" y="1208"/>
                    <a:pt x="5549" y="1208"/>
                  </a:cubicBezTo>
                  <a:cubicBezTo>
                    <a:pt x="5549" y="1359"/>
                    <a:pt x="5549" y="1359"/>
                    <a:pt x="5549" y="1359"/>
                  </a:cubicBezTo>
                  <a:cubicBezTo>
                    <a:pt x="5549" y="1359"/>
                    <a:pt x="5350" y="1359"/>
                    <a:pt x="5350" y="1208"/>
                  </a:cubicBezTo>
                  <a:cubicBezTo>
                    <a:pt x="5152" y="1208"/>
                    <a:pt x="5152" y="1208"/>
                    <a:pt x="5152" y="1208"/>
                  </a:cubicBezTo>
                  <a:cubicBezTo>
                    <a:pt x="5152" y="1057"/>
                    <a:pt x="5152" y="1057"/>
                    <a:pt x="5152" y="1057"/>
                  </a:cubicBezTo>
                  <a:cubicBezTo>
                    <a:pt x="5152" y="1057"/>
                    <a:pt x="5152" y="1057"/>
                    <a:pt x="5152" y="1057"/>
                  </a:cubicBezTo>
                  <a:cubicBezTo>
                    <a:pt x="4954" y="1057"/>
                    <a:pt x="4954" y="1057"/>
                    <a:pt x="4954" y="906"/>
                  </a:cubicBezTo>
                  <a:cubicBezTo>
                    <a:pt x="4954" y="906"/>
                    <a:pt x="4954" y="906"/>
                    <a:pt x="4954" y="906"/>
                  </a:cubicBezTo>
                  <a:cubicBezTo>
                    <a:pt x="4954" y="906"/>
                    <a:pt x="4756" y="906"/>
                    <a:pt x="4756" y="906"/>
                  </a:cubicBezTo>
                  <a:cubicBezTo>
                    <a:pt x="4756" y="906"/>
                    <a:pt x="4756" y="906"/>
                    <a:pt x="4756" y="906"/>
                  </a:cubicBezTo>
                  <a:cubicBezTo>
                    <a:pt x="4756" y="906"/>
                    <a:pt x="4756" y="906"/>
                    <a:pt x="4756" y="906"/>
                  </a:cubicBezTo>
                  <a:cubicBezTo>
                    <a:pt x="4558" y="906"/>
                    <a:pt x="4558" y="906"/>
                    <a:pt x="4558" y="906"/>
                  </a:cubicBezTo>
                  <a:cubicBezTo>
                    <a:pt x="4558" y="906"/>
                    <a:pt x="4558" y="906"/>
                    <a:pt x="4360" y="906"/>
                  </a:cubicBezTo>
                  <a:cubicBezTo>
                    <a:pt x="4360" y="906"/>
                    <a:pt x="4360" y="906"/>
                    <a:pt x="4360" y="906"/>
                  </a:cubicBezTo>
                  <a:cubicBezTo>
                    <a:pt x="4360" y="906"/>
                    <a:pt x="4161" y="755"/>
                    <a:pt x="4161" y="755"/>
                  </a:cubicBezTo>
                  <a:cubicBezTo>
                    <a:pt x="4161" y="755"/>
                    <a:pt x="4161" y="604"/>
                    <a:pt x="4161" y="604"/>
                  </a:cubicBezTo>
                  <a:cubicBezTo>
                    <a:pt x="4161" y="604"/>
                    <a:pt x="4161" y="604"/>
                    <a:pt x="4161" y="453"/>
                  </a:cubicBezTo>
                  <a:cubicBezTo>
                    <a:pt x="4161" y="453"/>
                    <a:pt x="4360" y="453"/>
                    <a:pt x="4360" y="453"/>
                  </a:cubicBezTo>
                  <a:cubicBezTo>
                    <a:pt x="4360" y="453"/>
                    <a:pt x="4360" y="453"/>
                    <a:pt x="4360" y="453"/>
                  </a:cubicBezTo>
                  <a:cubicBezTo>
                    <a:pt x="4360" y="453"/>
                    <a:pt x="4161" y="302"/>
                    <a:pt x="4161" y="302"/>
                  </a:cubicBezTo>
                  <a:cubicBezTo>
                    <a:pt x="4161" y="302"/>
                    <a:pt x="4161" y="302"/>
                    <a:pt x="4161" y="302"/>
                  </a:cubicBezTo>
                  <a:cubicBezTo>
                    <a:pt x="4161" y="302"/>
                    <a:pt x="4161" y="151"/>
                    <a:pt x="4161" y="151"/>
                  </a:cubicBezTo>
                  <a:cubicBezTo>
                    <a:pt x="4161" y="151"/>
                    <a:pt x="3963" y="151"/>
                    <a:pt x="3963" y="151"/>
                  </a:cubicBezTo>
                  <a:cubicBezTo>
                    <a:pt x="3963" y="151"/>
                    <a:pt x="3963" y="151"/>
                    <a:pt x="3963" y="151"/>
                  </a:cubicBezTo>
                  <a:cubicBezTo>
                    <a:pt x="3963" y="0"/>
                    <a:pt x="3963" y="0"/>
                    <a:pt x="3963" y="0"/>
                  </a:cubicBezTo>
                  <a:cubicBezTo>
                    <a:pt x="3963" y="0"/>
                    <a:pt x="3963" y="0"/>
                    <a:pt x="3963" y="0"/>
                  </a:cubicBezTo>
                  <a:cubicBezTo>
                    <a:pt x="3963" y="0"/>
                    <a:pt x="3963" y="0"/>
                    <a:pt x="3765" y="0"/>
                  </a:cubicBezTo>
                  <a:cubicBezTo>
                    <a:pt x="3765" y="0"/>
                    <a:pt x="3765" y="0"/>
                    <a:pt x="3765" y="0"/>
                  </a:cubicBezTo>
                  <a:cubicBezTo>
                    <a:pt x="3765" y="0"/>
                    <a:pt x="3765" y="0"/>
                    <a:pt x="3567" y="0"/>
                  </a:cubicBezTo>
                  <a:cubicBezTo>
                    <a:pt x="3567" y="0"/>
                    <a:pt x="3567" y="0"/>
                    <a:pt x="3567" y="0"/>
                  </a:cubicBezTo>
                  <a:cubicBezTo>
                    <a:pt x="3567" y="0"/>
                    <a:pt x="3567" y="0"/>
                    <a:pt x="3369" y="0"/>
                  </a:cubicBezTo>
                  <a:cubicBezTo>
                    <a:pt x="3369" y="0"/>
                    <a:pt x="3369" y="0"/>
                    <a:pt x="3369" y="0"/>
                  </a:cubicBezTo>
                  <a:cubicBezTo>
                    <a:pt x="3369" y="0"/>
                    <a:pt x="3369" y="0"/>
                    <a:pt x="3369" y="0"/>
                  </a:cubicBezTo>
                  <a:cubicBezTo>
                    <a:pt x="3369" y="0"/>
                    <a:pt x="3369" y="0"/>
                    <a:pt x="3369" y="0"/>
                  </a:cubicBezTo>
                  <a:cubicBezTo>
                    <a:pt x="3369" y="0"/>
                    <a:pt x="3171" y="151"/>
                    <a:pt x="3171" y="151"/>
                  </a:cubicBezTo>
                  <a:cubicBezTo>
                    <a:pt x="3171" y="151"/>
                    <a:pt x="3171" y="151"/>
                    <a:pt x="3171" y="151"/>
                  </a:cubicBezTo>
                  <a:cubicBezTo>
                    <a:pt x="3171" y="151"/>
                    <a:pt x="2972" y="302"/>
                    <a:pt x="2972" y="302"/>
                  </a:cubicBezTo>
                  <a:cubicBezTo>
                    <a:pt x="2972" y="302"/>
                    <a:pt x="2774" y="302"/>
                    <a:pt x="2774" y="302"/>
                  </a:cubicBezTo>
                  <a:cubicBezTo>
                    <a:pt x="2576" y="302"/>
                    <a:pt x="2378" y="302"/>
                    <a:pt x="2378" y="302"/>
                  </a:cubicBezTo>
                  <a:cubicBezTo>
                    <a:pt x="2378" y="302"/>
                    <a:pt x="2180" y="453"/>
                    <a:pt x="2180" y="453"/>
                  </a:cubicBezTo>
                  <a:cubicBezTo>
                    <a:pt x="2180" y="453"/>
                    <a:pt x="2180" y="453"/>
                    <a:pt x="2180" y="453"/>
                  </a:cubicBezTo>
                  <a:cubicBezTo>
                    <a:pt x="2180" y="604"/>
                    <a:pt x="1982" y="604"/>
                    <a:pt x="1982" y="604"/>
                  </a:cubicBezTo>
                  <a:cubicBezTo>
                    <a:pt x="1982" y="604"/>
                    <a:pt x="1982" y="755"/>
                    <a:pt x="1982" y="755"/>
                  </a:cubicBezTo>
                  <a:cubicBezTo>
                    <a:pt x="1982" y="755"/>
                    <a:pt x="1982" y="906"/>
                    <a:pt x="1982" y="906"/>
                  </a:cubicBezTo>
                  <a:cubicBezTo>
                    <a:pt x="1982" y="906"/>
                    <a:pt x="2180" y="906"/>
                    <a:pt x="2180" y="906"/>
                  </a:cubicBezTo>
                  <a:cubicBezTo>
                    <a:pt x="2180" y="906"/>
                    <a:pt x="2180" y="906"/>
                    <a:pt x="2378" y="906"/>
                  </a:cubicBezTo>
                  <a:cubicBezTo>
                    <a:pt x="2378" y="906"/>
                    <a:pt x="2378" y="906"/>
                    <a:pt x="2576" y="906"/>
                  </a:cubicBezTo>
                  <a:cubicBezTo>
                    <a:pt x="2576" y="1057"/>
                    <a:pt x="2576" y="1057"/>
                    <a:pt x="2576" y="1057"/>
                  </a:cubicBezTo>
                  <a:cubicBezTo>
                    <a:pt x="2576" y="1057"/>
                    <a:pt x="2774" y="1057"/>
                    <a:pt x="2774" y="1057"/>
                  </a:cubicBezTo>
                  <a:cubicBezTo>
                    <a:pt x="2774" y="1208"/>
                    <a:pt x="2774" y="1208"/>
                    <a:pt x="2774" y="1208"/>
                  </a:cubicBezTo>
                  <a:cubicBezTo>
                    <a:pt x="2774" y="1208"/>
                    <a:pt x="2774" y="1359"/>
                    <a:pt x="2774" y="1359"/>
                  </a:cubicBezTo>
                  <a:cubicBezTo>
                    <a:pt x="2774" y="1359"/>
                    <a:pt x="2972" y="1359"/>
                    <a:pt x="2972" y="1359"/>
                  </a:cubicBezTo>
                  <a:cubicBezTo>
                    <a:pt x="2972" y="1359"/>
                    <a:pt x="3171" y="1359"/>
                    <a:pt x="3171" y="1359"/>
                  </a:cubicBezTo>
                  <a:cubicBezTo>
                    <a:pt x="3171" y="1510"/>
                    <a:pt x="3171" y="1510"/>
                    <a:pt x="3171" y="1510"/>
                  </a:cubicBezTo>
                  <a:cubicBezTo>
                    <a:pt x="3171" y="1510"/>
                    <a:pt x="3171" y="1510"/>
                    <a:pt x="3171" y="1662"/>
                  </a:cubicBezTo>
                  <a:cubicBezTo>
                    <a:pt x="2972" y="1662"/>
                    <a:pt x="2774" y="1662"/>
                    <a:pt x="2774" y="1813"/>
                  </a:cubicBezTo>
                  <a:cubicBezTo>
                    <a:pt x="2774" y="1813"/>
                    <a:pt x="2774" y="1964"/>
                    <a:pt x="2774" y="1964"/>
                  </a:cubicBezTo>
                  <a:cubicBezTo>
                    <a:pt x="2774" y="1964"/>
                    <a:pt x="2774" y="2115"/>
                    <a:pt x="2774" y="2115"/>
                  </a:cubicBezTo>
                  <a:cubicBezTo>
                    <a:pt x="2774" y="2266"/>
                    <a:pt x="2576" y="2266"/>
                    <a:pt x="2576" y="2266"/>
                  </a:cubicBezTo>
                  <a:cubicBezTo>
                    <a:pt x="2576" y="2417"/>
                    <a:pt x="2774" y="2417"/>
                    <a:pt x="2774" y="2417"/>
                  </a:cubicBezTo>
                  <a:cubicBezTo>
                    <a:pt x="2774" y="2417"/>
                    <a:pt x="2774" y="2568"/>
                    <a:pt x="2972" y="2568"/>
                  </a:cubicBezTo>
                  <a:cubicBezTo>
                    <a:pt x="2972" y="2719"/>
                    <a:pt x="2972" y="2719"/>
                    <a:pt x="2972" y="2870"/>
                  </a:cubicBezTo>
                  <a:cubicBezTo>
                    <a:pt x="2972" y="2870"/>
                    <a:pt x="3171" y="3021"/>
                    <a:pt x="3171" y="3021"/>
                  </a:cubicBezTo>
                  <a:cubicBezTo>
                    <a:pt x="3369" y="3021"/>
                    <a:pt x="3567" y="3021"/>
                    <a:pt x="3567" y="3021"/>
                  </a:cubicBezTo>
                  <a:cubicBezTo>
                    <a:pt x="3765" y="3172"/>
                    <a:pt x="3765" y="3172"/>
                    <a:pt x="3963" y="3172"/>
                  </a:cubicBezTo>
                  <a:cubicBezTo>
                    <a:pt x="3963" y="3323"/>
                    <a:pt x="3963" y="3323"/>
                    <a:pt x="4161" y="3323"/>
                  </a:cubicBezTo>
                  <a:cubicBezTo>
                    <a:pt x="4161" y="3474"/>
                    <a:pt x="4161" y="3474"/>
                    <a:pt x="4360" y="3474"/>
                  </a:cubicBezTo>
                  <a:cubicBezTo>
                    <a:pt x="4360" y="3474"/>
                    <a:pt x="4558" y="3474"/>
                    <a:pt x="4558" y="3625"/>
                  </a:cubicBezTo>
                  <a:cubicBezTo>
                    <a:pt x="4558" y="3625"/>
                    <a:pt x="4558" y="3625"/>
                    <a:pt x="4558" y="3625"/>
                  </a:cubicBezTo>
                  <a:cubicBezTo>
                    <a:pt x="4558" y="3625"/>
                    <a:pt x="4558" y="3776"/>
                    <a:pt x="4558" y="3776"/>
                  </a:cubicBezTo>
                  <a:cubicBezTo>
                    <a:pt x="4558" y="3776"/>
                    <a:pt x="4360" y="3776"/>
                    <a:pt x="4360" y="3776"/>
                  </a:cubicBezTo>
                  <a:cubicBezTo>
                    <a:pt x="4360" y="3776"/>
                    <a:pt x="4360" y="3776"/>
                    <a:pt x="4360" y="3927"/>
                  </a:cubicBezTo>
                  <a:cubicBezTo>
                    <a:pt x="4161" y="3927"/>
                    <a:pt x="4161" y="3927"/>
                    <a:pt x="4161" y="3927"/>
                  </a:cubicBezTo>
                  <a:cubicBezTo>
                    <a:pt x="4161" y="3927"/>
                    <a:pt x="4161" y="4078"/>
                    <a:pt x="4161" y="4078"/>
                  </a:cubicBezTo>
                  <a:cubicBezTo>
                    <a:pt x="4161" y="4078"/>
                    <a:pt x="4161" y="4229"/>
                    <a:pt x="4161" y="4229"/>
                  </a:cubicBezTo>
                  <a:cubicBezTo>
                    <a:pt x="4161" y="4229"/>
                    <a:pt x="4161" y="4380"/>
                    <a:pt x="4161" y="4380"/>
                  </a:cubicBezTo>
                  <a:cubicBezTo>
                    <a:pt x="4161" y="4380"/>
                    <a:pt x="4360" y="4380"/>
                    <a:pt x="4360" y="4380"/>
                  </a:cubicBezTo>
                  <a:cubicBezTo>
                    <a:pt x="4360" y="4531"/>
                    <a:pt x="4360" y="4531"/>
                    <a:pt x="4360" y="4531"/>
                  </a:cubicBezTo>
                  <a:cubicBezTo>
                    <a:pt x="4161" y="4683"/>
                    <a:pt x="4161" y="4683"/>
                    <a:pt x="4161" y="4834"/>
                  </a:cubicBezTo>
                  <a:cubicBezTo>
                    <a:pt x="3963" y="4834"/>
                    <a:pt x="3963" y="4834"/>
                    <a:pt x="3765" y="4985"/>
                  </a:cubicBezTo>
                  <a:cubicBezTo>
                    <a:pt x="3765" y="4985"/>
                    <a:pt x="3765" y="5136"/>
                    <a:pt x="3765" y="5136"/>
                  </a:cubicBezTo>
                  <a:cubicBezTo>
                    <a:pt x="3567" y="5287"/>
                    <a:pt x="3567" y="5287"/>
                    <a:pt x="3567" y="5287"/>
                  </a:cubicBezTo>
                  <a:cubicBezTo>
                    <a:pt x="3567" y="5287"/>
                    <a:pt x="3567" y="5438"/>
                    <a:pt x="3567" y="5438"/>
                  </a:cubicBezTo>
                  <a:cubicBezTo>
                    <a:pt x="3369" y="5438"/>
                    <a:pt x="3369" y="5589"/>
                    <a:pt x="3369" y="5589"/>
                  </a:cubicBezTo>
                  <a:cubicBezTo>
                    <a:pt x="3369" y="5589"/>
                    <a:pt x="3369" y="5740"/>
                    <a:pt x="3171" y="5740"/>
                  </a:cubicBezTo>
                  <a:cubicBezTo>
                    <a:pt x="3171" y="5740"/>
                    <a:pt x="3171" y="5740"/>
                    <a:pt x="3171" y="5891"/>
                  </a:cubicBezTo>
                  <a:cubicBezTo>
                    <a:pt x="3171" y="5891"/>
                    <a:pt x="3171" y="5891"/>
                    <a:pt x="3171" y="5891"/>
                  </a:cubicBezTo>
                  <a:cubicBezTo>
                    <a:pt x="3171" y="6042"/>
                    <a:pt x="3171" y="6042"/>
                    <a:pt x="3171" y="6042"/>
                  </a:cubicBezTo>
                  <a:cubicBezTo>
                    <a:pt x="3171" y="6042"/>
                    <a:pt x="2972" y="6193"/>
                    <a:pt x="2972" y="6193"/>
                  </a:cubicBezTo>
                  <a:cubicBezTo>
                    <a:pt x="2972" y="6193"/>
                    <a:pt x="2972" y="6193"/>
                    <a:pt x="2972" y="6193"/>
                  </a:cubicBezTo>
                  <a:cubicBezTo>
                    <a:pt x="2972" y="6193"/>
                    <a:pt x="2774" y="6193"/>
                    <a:pt x="2774" y="6193"/>
                  </a:cubicBezTo>
                  <a:cubicBezTo>
                    <a:pt x="2774" y="6193"/>
                    <a:pt x="2576" y="6344"/>
                    <a:pt x="2576" y="6344"/>
                  </a:cubicBezTo>
                  <a:cubicBezTo>
                    <a:pt x="2576" y="6344"/>
                    <a:pt x="2576" y="6495"/>
                    <a:pt x="2576" y="6495"/>
                  </a:cubicBezTo>
                  <a:cubicBezTo>
                    <a:pt x="2576" y="6495"/>
                    <a:pt x="2576" y="6646"/>
                    <a:pt x="2576" y="6646"/>
                  </a:cubicBezTo>
                  <a:cubicBezTo>
                    <a:pt x="2576" y="6646"/>
                    <a:pt x="2576" y="6646"/>
                    <a:pt x="2576" y="6646"/>
                  </a:cubicBezTo>
                  <a:cubicBezTo>
                    <a:pt x="2378" y="6797"/>
                    <a:pt x="2378" y="6797"/>
                    <a:pt x="2378" y="6797"/>
                  </a:cubicBezTo>
                  <a:cubicBezTo>
                    <a:pt x="2378" y="6797"/>
                    <a:pt x="2378" y="6948"/>
                    <a:pt x="2378" y="6948"/>
                  </a:cubicBezTo>
                  <a:cubicBezTo>
                    <a:pt x="2378" y="6948"/>
                    <a:pt x="2378" y="6948"/>
                    <a:pt x="2180" y="6948"/>
                  </a:cubicBezTo>
                  <a:cubicBezTo>
                    <a:pt x="2180" y="6948"/>
                    <a:pt x="2180" y="6948"/>
                    <a:pt x="2180" y="6948"/>
                  </a:cubicBezTo>
                  <a:cubicBezTo>
                    <a:pt x="1982" y="6948"/>
                    <a:pt x="1982" y="6948"/>
                    <a:pt x="1982" y="6948"/>
                  </a:cubicBezTo>
                  <a:cubicBezTo>
                    <a:pt x="1982" y="6948"/>
                    <a:pt x="1982" y="7099"/>
                    <a:pt x="1783" y="7099"/>
                  </a:cubicBezTo>
                  <a:cubicBezTo>
                    <a:pt x="1783" y="7099"/>
                    <a:pt x="1783" y="7099"/>
                    <a:pt x="1783" y="7099"/>
                  </a:cubicBezTo>
                  <a:cubicBezTo>
                    <a:pt x="1585" y="7099"/>
                    <a:pt x="1585" y="6948"/>
                    <a:pt x="1585" y="6948"/>
                  </a:cubicBezTo>
                  <a:cubicBezTo>
                    <a:pt x="1585" y="6948"/>
                    <a:pt x="1585" y="6797"/>
                    <a:pt x="1585" y="6797"/>
                  </a:cubicBezTo>
                  <a:cubicBezTo>
                    <a:pt x="1585" y="6797"/>
                    <a:pt x="1585" y="6797"/>
                    <a:pt x="1387" y="6797"/>
                  </a:cubicBezTo>
                  <a:cubicBezTo>
                    <a:pt x="1387" y="6797"/>
                    <a:pt x="1387" y="6797"/>
                    <a:pt x="1189" y="6797"/>
                  </a:cubicBezTo>
                  <a:cubicBezTo>
                    <a:pt x="1189" y="6797"/>
                    <a:pt x="1189" y="6948"/>
                    <a:pt x="1189" y="6948"/>
                  </a:cubicBezTo>
                  <a:cubicBezTo>
                    <a:pt x="1189" y="6948"/>
                    <a:pt x="1189" y="7099"/>
                    <a:pt x="1189" y="7099"/>
                  </a:cubicBezTo>
                  <a:cubicBezTo>
                    <a:pt x="1189" y="7099"/>
                    <a:pt x="1189" y="7250"/>
                    <a:pt x="1189" y="7250"/>
                  </a:cubicBezTo>
                  <a:cubicBezTo>
                    <a:pt x="991" y="7250"/>
                    <a:pt x="991" y="7250"/>
                    <a:pt x="991" y="7401"/>
                  </a:cubicBezTo>
                  <a:cubicBezTo>
                    <a:pt x="991" y="7401"/>
                    <a:pt x="991" y="7401"/>
                    <a:pt x="793" y="7401"/>
                  </a:cubicBezTo>
                  <a:cubicBezTo>
                    <a:pt x="793" y="7552"/>
                    <a:pt x="793" y="7552"/>
                    <a:pt x="793" y="7552"/>
                  </a:cubicBezTo>
                  <a:cubicBezTo>
                    <a:pt x="793" y="7552"/>
                    <a:pt x="793" y="7703"/>
                    <a:pt x="793" y="7703"/>
                  </a:cubicBezTo>
                  <a:cubicBezTo>
                    <a:pt x="793" y="7703"/>
                    <a:pt x="793" y="7703"/>
                    <a:pt x="793" y="7855"/>
                  </a:cubicBezTo>
                  <a:cubicBezTo>
                    <a:pt x="793" y="7855"/>
                    <a:pt x="793" y="7855"/>
                    <a:pt x="793" y="8006"/>
                  </a:cubicBezTo>
                  <a:cubicBezTo>
                    <a:pt x="991" y="8006"/>
                    <a:pt x="991" y="8006"/>
                    <a:pt x="991" y="8006"/>
                  </a:cubicBezTo>
                  <a:cubicBezTo>
                    <a:pt x="991" y="8006"/>
                    <a:pt x="1189" y="8006"/>
                    <a:pt x="1189" y="8006"/>
                  </a:cubicBezTo>
                  <a:cubicBezTo>
                    <a:pt x="1189" y="8006"/>
                    <a:pt x="1189" y="8157"/>
                    <a:pt x="1189" y="8157"/>
                  </a:cubicBezTo>
                  <a:cubicBezTo>
                    <a:pt x="1189" y="8157"/>
                    <a:pt x="1189" y="8157"/>
                    <a:pt x="1189" y="8308"/>
                  </a:cubicBezTo>
                  <a:cubicBezTo>
                    <a:pt x="1189" y="8308"/>
                    <a:pt x="1189" y="8308"/>
                    <a:pt x="1189" y="8308"/>
                  </a:cubicBezTo>
                  <a:cubicBezTo>
                    <a:pt x="1387" y="8459"/>
                    <a:pt x="1387" y="8459"/>
                    <a:pt x="1387" y="8459"/>
                  </a:cubicBezTo>
                  <a:cubicBezTo>
                    <a:pt x="1387" y="8459"/>
                    <a:pt x="1387" y="8459"/>
                    <a:pt x="1387" y="8459"/>
                  </a:cubicBezTo>
                  <a:cubicBezTo>
                    <a:pt x="1387" y="8459"/>
                    <a:pt x="1387" y="8610"/>
                    <a:pt x="1387" y="8610"/>
                  </a:cubicBezTo>
                  <a:cubicBezTo>
                    <a:pt x="1387" y="8610"/>
                    <a:pt x="1585" y="8610"/>
                    <a:pt x="1585" y="8610"/>
                  </a:cubicBezTo>
                  <a:cubicBezTo>
                    <a:pt x="1585" y="8610"/>
                    <a:pt x="1585" y="8610"/>
                    <a:pt x="1585" y="8610"/>
                  </a:cubicBezTo>
                  <a:cubicBezTo>
                    <a:pt x="1585" y="8610"/>
                    <a:pt x="1783" y="8610"/>
                    <a:pt x="1783" y="8761"/>
                  </a:cubicBezTo>
                  <a:cubicBezTo>
                    <a:pt x="1783" y="8761"/>
                    <a:pt x="1783" y="8761"/>
                    <a:pt x="1783" y="8761"/>
                  </a:cubicBezTo>
                  <a:cubicBezTo>
                    <a:pt x="1783" y="8912"/>
                    <a:pt x="1783" y="8912"/>
                    <a:pt x="1783" y="8912"/>
                  </a:cubicBezTo>
                  <a:cubicBezTo>
                    <a:pt x="1783" y="9063"/>
                    <a:pt x="1982" y="9063"/>
                    <a:pt x="1982" y="9063"/>
                  </a:cubicBezTo>
                  <a:cubicBezTo>
                    <a:pt x="1982" y="9214"/>
                    <a:pt x="1982" y="9214"/>
                    <a:pt x="1982" y="9214"/>
                  </a:cubicBezTo>
                  <a:cubicBezTo>
                    <a:pt x="1982" y="9365"/>
                    <a:pt x="1982" y="9365"/>
                    <a:pt x="1982" y="9365"/>
                  </a:cubicBezTo>
                  <a:cubicBezTo>
                    <a:pt x="1982" y="9516"/>
                    <a:pt x="1982" y="9516"/>
                    <a:pt x="1982" y="9667"/>
                  </a:cubicBezTo>
                  <a:cubicBezTo>
                    <a:pt x="1982" y="9667"/>
                    <a:pt x="1982" y="9667"/>
                    <a:pt x="1982" y="9667"/>
                  </a:cubicBezTo>
                  <a:cubicBezTo>
                    <a:pt x="1982" y="9667"/>
                    <a:pt x="1982" y="9818"/>
                    <a:pt x="1982" y="9818"/>
                  </a:cubicBezTo>
                  <a:cubicBezTo>
                    <a:pt x="1982" y="9818"/>
                    <a:pt x="1783" y="9667"/>
                    <a:pt x="1783" y="9667"/>
                  </a:cubicBezTo>
                  <a:cubicBezTo>
                    <a:pt x="1783" y="9667"/>
                    <a:pt x="1783" y="9667"/>
                    <a:pt x="1783" y="9667"/>
                  </a:cubicBezTo>
                  <a:cubicBezTo>
                    <a:pt x="1783" y="9667"/>
                    <a:pt x="1783" y="9667"/>
                    <a:pt x="1783" y="9667"/>
                  </a:cubicBezTo>
                  <a:cubicBezTo>
                    <a:pt x="1783" y="9667"/>
                    <a:pt x="1783" y="9667"/>
                    <a:pt x="1585" y="9667"/>
                  </a:cubicBezTo>
                  <a:cubicBezTo>
                    <a:pt x="1585" y="9667"/>
                    <a:pt x="1585" y="9667"/>
                    <a:pt x="1585" y="9667"/>
                  </a:cubicBezTo>
                  <a:cubicBezTo>
                    <a:pt x="1585" y="9667"/>
                    <a:pt x="1585" y="9667"/>
                    <a:pt x="1387" y="9818"/>
                  </a:cubicBezTo>
                  <a:cubicBezTo>
                    <a:pt x="1387" y="9818"/>
                    <a:pt x="1387" y="9818"/>
                    <a:pt x="1387" y="9818"/>
                  </a:cubicBezTo>
                  <a:cubicBezTo>
                    <a:pt x="1387" y="9818"/>
                    <a:pt x="1189" y="9818"/>
                    <a:pt x="1189" y="9818"/>
                  </a:cubicBezTo>
                  <a:cubicBezTo>
                    <a:pt x="1189" y="9818"/>
                    <a:pt x="991" y="9818"/>
                    <a:pt x="991" y="9818"/>
                  </a:cubicBezTo>
                  <a:cubicBezTo>
                    <a:pt x="991" y="9818"/>
                    <a:pt x="991" y="9667"/>
                    <a:pt x="991" y="9667"/>
                  </a:cubicBezTo>
                  <a:cubicBezTo>
                    <a:pt x="793" y="9667"/>
                    <a:pt x="793" y="9667"/>
                    <a:pt x="793" y="9667"/>
                  </a:cubicBezTo>
                  <a:cubicBezTo>
                    <a:pt x="793" y="9667"/>
                    <a:pt x="594" y="9667"/>
                    <a:pt x="594" y="9667"/>
                  </a:cubicBezTo>
                  <a:cubicBezTo>
                    <a:pt x="594" y="9667"/>
                    <a:pt x="594" y="9818"/>
                    <a:pt x="396" y="9818"/>
                  </a:cubicBezTo>
                  <a:cubicBezTo>
                    <a:pt x="396" y="9818"/>
                    <a:pt x="396" y="9818"/>
                    <a:pt x="396" y="9818"/>
                  </a:cubicBezTo>
                  <a:cubicBezTo>
                    <a:pt x="396" y="9818"/>
                    <a:pt x="198" y="9969"/>
                    <a:pt x="198" y="9969"/>
                  </a:cubicBezTo>
                  <a:cubicBezTo>
                    <a:pt x="198" y="9969"/>
                    <a:pt x="198" y="9969"/>
                    <a:pt x="198" y="9969"/>
                  </a:cubicBezTo>
                  <a:cubicBezTo>
                    <a:pt x="198" y="9969"/>
                    <a:pt x="198" y="9969"/>
                    <a:pt x="198" y="9969"/>
                  </a:cubicBezTo>
                  <a:cubicBezTo>
                    <a:pt x="198" y="9969"/>
                    <a:pt x="0" y="9969"/>
                    <a:pt x="0" y="9969"/>
                  </a:cubicBezTo>
                  <a:cubicBezTo>
                    <a:pt x="0" y="9969"/>
                    <a:pt x="0" y="10120"/>
                    <a:pt x="0" y="10120"/>
                  </a:cubicBezTo>
                  <a:cubicBezTo>
                    <a:pt x="0" y="10120"/>
                    <a:pt x="0" y="10120"/>
                    <a:pt x="0" y="10120"/>
                  </a:cubicBezTo>
                  <a:cubicBezTo>
                    <a:pt x="0" y="10120"/>
                    <a:pt x="0" y="10120"/>
                    <a:pt x="198" y="10120"/>
                  </a:cubicBezTo>
                  <a:cubicBezTo>
                    <a:pt x="198" y="10120"/>
                    <a:pt x="198" y="10120"/>
                    <a:pt x="198" y="10120"/>
                  </a:cubicBezTo>
                  <a:cubicBezTo>
                    <a:pt x="198" y="10120"/>
                    <a:pt x="198" y="10120"/>
                    <a:pt x="198" y="10120"/>
                  </a:cubicBezTo>
                  <a:cubicBezTo>
                    <a:pt x="396" y="10120"/>
                    <a:pt x="396" y="10120"/>
                    <a:pt x="396" y="10120"/>
                  </a:cubicBezTo>
                  <a:cubicBezTo>
                    <a:pt x="396" y="10120"/>
                    <a:pt x="396" y="10120"/>
                    <a:pt x="396" y="10120"/>
                  </a:cubicBezTo>
                  <a:cubicBezTo>
                    <a:pt x="396" y="10120"/>
                    <a:pt x="396" y="10120"/>
                    <a:pt x="396" y="10120"/>
                  </a:cubicBezTo>
                  <a:cubicBezTo>
                    <a:pt x="396" y="10120"/>
                    <a:pt x="396" y="10120"/>
                    <a:pt x="198" y="10271"/>
                  </a:cubicBezTo>
                  <a:cubicBezTo>
                    <a:pt x="198" y="10271"/>
                    <a:pt x="198" y="10271"/>
                    <a:pt x="198" y="10271"/>
                  </a:cubicBezTo>
                  <a:cubicBezTo>
                    <a:pt x="198" y="10271"/>
                    <a:pt x="198" y="10422"/>
                    <a:pt x="198" y="10422"/>
                  </a:cubicBezTo>
                  <a:cubicBezTo>
                    <a:pt x="198" y="10422"/>
                    <a:pt x="396" y="10422"/>
                    <a:pt x="396" y="10422"/>
                  </a:cubicBezTo>
                  <a:cubicBezTo>
                    <a:pt x="396" y="10422"/>
                    <a:pt x="396" y="10573"/>
                    <a:pt x="396" y="10573"/>
                  </a:cubicBezTo>
                  <a:cubicBezTo>
                    <a:pt x="396" y="10573"/>
                    <a:pt x="396" y="10573"/>
                    <a:pt x="594" y="10573"/>
                  </a:cubicBezTo>
                  <a:cubicBezTo>
                    <a:pt x="594" y="10724"/>
                    <a:pt x="594" y="10724"/>
                    <a:pt x="594" y="10724"/>
                  </a:cubicBezTo>
                  <a:cubicBezTo>
                    <a:pt x="793" y="10724"/>
                    <a:pt x="793" y="10724"/>
                    <a:pt x="793" y="10876"/>
                  </a:cubicBezTo>
                  <a:cubicBezTo>
                    <a:pt x="793" y="10876"/>
                    <a:pt x="793" y="10876"/>
                    <a:pt x="793" y="10876"/>
                  </a:cubicBezTo>
                  <a:cubicBezTo>
                    <a:pt x="991" y="10876"/>
                    <a:pt x="991" y="10876"/>
                    <a:pt x="1189" y="10724"/>
                  </a:cubicBezTo>
                  <a:cubicBezTo>
                    <a:pt x="1189" y="10724"/>
                    <a:pt x="1189" y="10724"/>
                    <a:pt x="1189" y="10724"/>
                  </a:cubicBezTo>
                  <a:cubicBezTo>
                    <a:pt x="1387" y="10724"/>
                    <a:pt x="1387" y="10724"/>
                    <a:pt x="1387" y="10724"/>
                  </a:cubicBezTo>
                  <a:cubicBezTo>
                    <a:pt x="1387" y="10724"/>
                    <a:pt x="1585" y="10724"/>
                    <a:pt x="1585" y="10724"/>
                  </a:cubicBezTo>
                  <a:cubicBezTo>
                    <a:pt x="1585" y="10573"/>
                    <a:pt x="1585" y="10573"/>
                    <a:pt x="1585" y="10573"/>
                  </a:cubicBezTo>
                  <a:cubicBezTo>
                    <a:pt x="1585" y="10573"/>
                    <a:pt x="1783" y="10573"/>
                    <a:pt x="1783" y="10573"/>
                  </a:cubicBezTo>
                  <a:cubicBezTo>
                    <a:pt x="1783" y="10573"/>
                    <a:pt x="1783" y="10573"/>
                    <a:pt x="1783" y="10724"/>
                  </a:cubicBezTo>
                  <a:cubicBezTo>
                    <a:pt x="1783" y="10724"/>
                    <a:pt x="1783" y="10724"/>
                    <a:pt x="1783" y="10724"/>
                  </a:cubicBezTo>
                  <a:cubicBezTo>
                    <a:pt x="1783" y="10724"/>
                    <a:pt x="1585" y="10724"/>
                    <a:pt x="1585" y="10876"/>
                  </a:cubicBezTo>
                  <a:cubicBezTo>
                    <a:pt x="1585" y="10876"/>
                    <a:pt x="1585" y="10876"/>
                    <a:pt x="1585" y="10876"/>
                  </a:cubicBezTo>
                  <a:cubicBezTo>
                    <a:pt x="1585" y="10876"/>
                    <a:pt x="1585" y="10876"/>
                    <a:pt x="1585" y="10876"/>
                  </a:cubicBezTo>
                  <a:cubicBezTo>
                    <a:pt x="1585" y="11027"/>
                    <a:pt x="1387" y="11027"/>
                    <a:pt x="1387" y="11027"/>
                  </a:cubicBezTo>
                  <a:cubicBezTo>
                    <a:pt x="1387" y="11027"/>
                    <a:pt x="1387" y="11027"/>
                    <a:pt x="1387" y="11027"/>
                  </a:cubicBezTo>
                  <a:cubicBezTo>
                    <a:pt x="1387" y="11178"/>
                    <a:pt x="1387" y="11178"/>
                    <a:pt x="1387" y="11178"/>
                  </a:cubicBezTo>
                  <a:cubicBezTo>
                    <a:pt x="1189" y="11178"/>
                    <a:pt x="1189" y="11178"/>
                    <a:pt x="1189" y="11178"/>
                  </a:cubicBezTo>
                  <a:cubicBezTo>
                    <a:pt x="1189" y="11178"/>
                    <a:pt x="1189" y="11178"/>
                    <a:pt x="991" y="11178"/>
                  </a:cubicBezTo>
                  <a:cubicBezTo>
                    <a:pt x="991" y="11178"/>
                    <a:pt x="991" y="11178"/>
                    <a:pt x="991" y="11178"/>
                  </a:cubicBezTo>
                  <a:cubicBezTo>
                    <a:pt x="991" y="11178"/>
                    <a:pt x="991" y="11178"/>
                    <a:pt x="991" y="11178"/>
                  </a:cubicBezTo>
                  <a:cubicBezTo>
                    <a:pt x="793" y="11178"/>
                    <a:pt x="793" y="11178"/>
                    <a:pt x="793" y="11178"/>
                  </a:cubicBezTo>
                  <a:cubicBezTo>
                    <a:pt x="793" y="11178"/>
                    <a:pt x="793" y="11027"/>
                    <a:pt x="793" y="11027"/>
                  </a:cubicBezTo>
                  <a:cubicBezTo>
                    <a:pt x="793" y="11027"/>
                    <a:pt x="793" y="11027"/>
                    <a:pt x="793" y="11027"/>
                  </a:cubicBezTo>
                  <a:cubicBezTo>
                    <a:pt x="793" y="11027"/>
                    <a:pt x="793" y="11027"/>
                    <a:pt x="793" y="11027"/>
                  </a:cubicBezTo>
                  <a:cubicBezTo>
                    <a:pt x="594" y="11027"/>
                    <a:pt x="594" y="11178"/>
                    <a:pt x="594" y="11178"/>
                  </a:cubicBezTo>
                  <a:cubicBezTo>
                    <a:pt x="594" y="11178"/>
                    <a:pt x="594" y="11178"/>
                    <a:pt x="594" y="11178"/>
                  </a:cubicBezTo>
                  <a:cubicBezTo>
                    <a:pt x="594" y="11329"/>
                    <a:pt x="793" y="11329"/>
                    <a:pt x="793" y="11329"/>
                  </a:cubicBezTo>
                  <a:cubicBezTo>
                    <a:pt x="793" y="11329"/>
                    <a:pt x="793" y="11329"/>
                    <a:pt x="793" y="11329"/>
                  </a:cubicBezTo>
                  <a:cubicBezTo>
                    <a:pt x="793" y="11329"/>
                    <a:pt x="793" y="11480"/>
                    <a:pt x="793" y="11480"/>
                  </a:cubicBezTo>
                  <a:cubicBezTo>
                    <a:pt x="991" y="11480"/>
                    <a:pt x="991" y="11480"/>
                    <a:pt x="991" y="11480"/>
                  </a:cubicBezTo>
                  <a:cubicBezTo>
                    <a:pt x="991" y="11480"/>
                    <a:pt x="991" y="11631"/>
                    <a:pt x="1189" y="11631"/>
                  </a:cubicBezTo>
                  <a:cubicBezTo>
                    <a:pt x="1189" y="11631"/>
                    <a:pt x="1189" y="11631"/>
                    <a:pt x="1189" y="11631"/>
                  </a:cubicBezTo>
                  <a:cubicBezTo>
                    <a:pt x="1189" y="11782"/>
                    <a:pt x="1189" y="11782"/>
                    <a:pt x="1387" y="11782"/>
                  </a:cubicBezTo>
                  <a:cubicBezTo>
                    <a:pt x="1387" y="11782"/>
                    <a:pt x="1387" y="11782"/>
                    <a:pt x="1387" y="11782"/>
                  </a:cubicBezTo>
                  <a:cubicBezTo>
                    <a:pt x="1387" y="11933"/>
                    <a:pt x="1387" y="11933"/>
                    <a:pt x="1387" y="11933"/>
                  </a:cubicBezTo>
                  <a:cubicBezTo>
                    <a:pt x="1585" y="11933"/>
                    <a:pt x="1585" y="12084"/>
                    <a:pt x="1585" y="12084"/>
                  </a:cubicBezTo>
                  <a:cubicBezTo>
                    <a:pt x="1585" y="12084"/>
                    <a:pt x="1783" y="12084"/>
                    <a:pt x="1783" y="12084"/>
                  </a:cubicBezTo>
                  <a:cubicBezTo>
                    <a:pt x="1783" y="12084"/>
                    <a:pt x="1783" y="12084"/>
                    <a:pt x="1783" y="12235"/>
                  </a:cubicBezTo>
                  <a:cubicBezTo>
                    <a:pt x="1783" y="12235"/>
                    <a:pt x="1783" y="12235"/>
                    <a:pt x="1982" y="12235"/>
                  </a:cubicBezTo>
                  <a:cubicBezTo>
                    <a:pt x="1982" y="12235"/>
                    <a:pt x="1982" y="12235"/>
                    <a:pt x="1982" y="12386"/>
                  </a:cubicBezTo>
                  <a:cubicBezTo>
                    <a:pt x="1982" y="12386"/>
                    <a:pt x="2180" y="12386"/>
                    <a:pt x="2180" y="12386"/>
                  </a:cubicBezTo>
                  <a:cubicBezTo>
                    <a:pt x="2180" y="12386"/>
                    <a:pt x="2378" y="12386"/>
                    <a:pt x="2378" y="12386"/>
                  </a:cubicBezTo>
                  <a:cubicBezTo>
                    <a:pt x="2378" y="12386"/>
                    <a:pt x="2378" y="12386"/>
                    <a:pt x="2576" y="12235"/>
                  </a:cubicBezTo>
                  <a:cubicBezTo>
                    <a:pt x="2576" y="12235"/>
                    <a:pt x="2576" y="12235"/>
                    <a:pt x="2774" y="12084"/>
                  </a:cubicBezTo>
                  <a:cubicBezTo>
                    <a:pt x="2774" y="12084"/>
                    <a:pt x="2774" y="12084"/>
                    <a:pt x="2972" y="12084"/>
                  </a:cubicBezTo>
                  <a:cubicBezTo>
                    <a:pt x="2972" y="12084"/>
                    <a:pt x="2972" y="12084"/>
                    <a:pt x="2972" y="12084"/>
                  </a:cubicBezTo>
                  <a:cubicBezTo>
                    <a:pt x="3171" y="11933"/>
                    <a:pt x="3171" y="11933"/>
                    <a:pt x="3171" y="11933"/>
                  </a:cubicBezTo>
                  <a:cubicBezTo>
                    <a:pt x="3171" y="11933"/>
                    <a:pt x="3171" y="11933"/>
                    <a:pt x="3171" y="11933"/>
                  </a:cubicBezTo>
                  <a:cubicBezTo>
                    <a:pt x="3171" y="11933"/>
                    <a:pt x="3171" y="11782"/>
                    <a:pt x="3171" y="11782"/>
                  </a:cubicBezTo>
                  <a:cubicBezTo>
                    <a:pt x="3171" y="11782"/>
                    <a:pt x="3171" y="11782"/>
                    <a:pt x="3171" y="11631"/>
                  </a:cubicBezTo>
                  <a:cubicBezTo>
                    <a:pt x="3369" y="11631"/>
                    <a:pt x="3369" y="11631"/>
                    <a:pt x="3369" y="11631"/>
                  </a:cubicBezTo>
                  <a:cubicBezTo>
                    <a:pt x="3369" y="11631"/>
                    <a:pt x="3171" y="11480"/>
                    <a:pt x="3171" y="11480"/>
                  </a:cubicBezTo>
                  <a:cubicBezTo>
                    <a:pt x="3171" y="11480"/>
                    <a:pt x="3171" y="11480"/>
                    <a:pt x="3171" y="11329"/>
                  </a:cubicBezTo>
                  <a:cubicBezTo>
                    <a:pt x="3369" y="11329"/>
                    <a:pt x="3369" y="11329"/>
                    <a:pt x="3369" y="11329"/>
                  </a:cubicBezTo>
                  <a:cubicBezTo>
                    <a:pt x="3369" y="11329"/>
                    <a:pt x="3369" y="11178"/>
                    <a:pt x="3369" y="11178"/>
                  </a:cubicBezTo>
                  <a:cubicBezTo>
                    <a:pt x="3369" y="11178"/>
                    <a:pt x="3171" y="11178"/>
                    <a:pt x="3369" y="11178"/>
                  </a:cubicBezTo>
                  <a:cubicBezTo>
                    <a:pt x="3369" y="11178"/>
                    <a:pt x="3369" y="11178"/>
                    <a:pt x="3369" y="11178"/>
                  </a:cubicBezTo>
                  <a:cubicBezTo>
                    <a:pt x="3369" y="11178"/>
                    <a:pt x="3567" y="11178"/>
                    <a:pt x="3567" y="11178"/>
                  </a:cubicBezTo>
                  <a:cubicBezTo>
                    <a:pt x="3567" y="11178"/>
                    <a:pt x="3567" y="11178"/>
                    <a:pt x="3567" y="11178"/>
                  </a:cubicBezTo>
                  <a:cubicBezTo>
                    <a:pt x="3567" y="11178"/>
                    <a:pt x="3765" y="11178"/>
                    <a:pt x="3765" y="11178"/>
                  </a:cubicBezTo>
                  <a:cubicBezTo>
                    <a:pt x="3765" y="11178"/>
                    <a:pt x="3765" y="11178"/>
                    <a:pt x="3567" y="11178"/>
                  </a:cubicBezTo>
                  <a:cubicBezTo>
                    <a:pt x="3567" y="11178"/>
                    <a:pt x="3567" y="11178"/>
                    <a:pt x="3567" y="11178"/>
                  </a:cubicBezTo>
                  <a:cubicBezTo>
                    <a:pt x="3567" y="11178"/>
                    <a:pt x="3567" y="11178"/>
                    <a:pt x="3567" y="11178"/>
                  </a:cubicBezTo>
                  <a:cubicBezTo>
                    <a:pt x="3567" y="11178"/>
                    <a:pt x="3567" y="11178"/>
                    <a:pt x="3567" y="11178"/>
                  </a:cubicBezTo>
                  <a:cubicBezTo>
                    <a:pt x="3369" y="11178"/>
                    <a:pt x="3369" y="11329"/>
                    <a:pt x="3369" y="11329"/>
                  </a:cubicBezTo>
                  <a:cubicBezTo>
                    <a:pt x="3369" y="11329"/>
                    <a:pt x="3567" y="11329"/>
                    <a:pt x="3567" y="11329"/>
                  </a:cubicBezTo>
                  <a:cubicBezTo>
                    <a:pt x="3567" y="11329"/>
                    <a:pt x="3567" y="11329"/>
                    <a:pt x="3567" y="11329"/>
                  </a:cubicBezTo>
                  <a:cubicBezTo>
                    <a:pt x="3567" y="11480"/>
                    <a:pt x="3567" y="11480"/>
                    <a:pt x="3567" y="11480"/>
                  </a:cubicBezTo>
                  <a:cubicBezTo>
                    <a:pt x="3567" y="11480"/>
                    <a:pt x="3567" y="11480"/>
                    <a:pt x="3567" y="11480"/>
                  </a:cubicBezTo>
                  <a:cubicBezTo>
                    <a:pt x="3567" y="11480"/>
                    <a:pt x="3567" y="11480"/>
                    <a:pt x="3567" y="11480"/>
                  </a:cubicBezTo>
                  <a:cubicBezTo>
                    <a:pt x="3765" y="11480"/>
                    <a:pt x="3765" y="11480"/>
                    <a:pt x="3765" y="11480"/>
                  </a:cubicBezTo>
                  <a:cubicBezTo>
                    <a:pt x="3765" y="11480"/>
                    <a:pt x="3765" y="11480"/>
                    <a:pt x="3765" y="11480"/>
                  </a:cubicBezTo>
                  <a:cubicBezTo>
                    <a:pt x="3765" y="11480"/>
                    <a:pt x="3765" y="11480"/>
                    <a:pt x="3765" y="11631"/>
                  </a:cubicBezTo>
                  <a:cubicBezTo>
                    <a:pt x="3765" y="11631"/>
                    <a:pt x="3765" y="11631"/>
                    <a:pt x="3765" y="11631"/>
                  </a:cubicBezTo>
                  <a:cubicBezTo>
                    <a:pt x="3765" y="11631"/>
                    <a:pt x="3567" y="11631"/>
                    <a:pt x="3567" y="11631"/>
                  </a:cubicBezTo>
                  <a:cubicBezTo>
                    <a:pt x="3567" y="11631"/>
                    <a:pt x="3567" y="11631"/>
                    <a:pt x="3567" y="11782"/>
                  </a:cubicBezTo>
                  <a:cubicBezTo>
                    <a:pt x="3567" y="11782"/>
                    <a:pt x="3567" y="11782"/>
                    <a:pt x="3567" y="11782"/>
                  </a:cubicBezTo>
                  <a:cubicBezTo>
                    <a:pt x="3567" y="11782"/>
                    <a:pt x="3567" y="11933"/>
                    <a:pt x="3567" y="11933"/>
                  </a:cubicBezTo>
                  <a:cubicBezTo>
                    <a:pt x="3567" y="11933"/>
                    <a:pt x="3567" y="11933"/>
                    <a:pt x="3567" y="11933"/>
                  </a:cubicBezTo>
                  <a:cubicBezTo>
                    <a:pt x="3765" y="11933"/>
                    <a:pt x="3765" y="11933"/>
                    <a:pt x="3765" y="11933"/>
                  </a:cubicBezTo>
                  <a:cubicBezTo>
                    <a:pt x="3765" y="11933"/>
                    <a:pt x="3765" y="11933"/>
                    <a:pt x="3765" y="11933"/>
                  </a:cubicBezTo>
                  <a:cubicBezTo>
                    <a:pt x="3765" y="11782"/>
                    <a:pt x="3963" y="11782"/>
                    <a:pt x="3963" y="11782"/>
                  </a:cubicBezTo>
                  <a:cubicBezTo>
                    <a:pt x="3963" y="11782"/>
                    <a:pt x="3963" y="11782"/>
                    <a:pt x="3963" y="11782"/>
                  </a:cubicBezTo>
                  <a:cubicBezTo>
                    <a:pt x="3963" y="11782"/>
                    <a:pt x="4161" y="11782"/>
                    <a:pt x="4161" y="11782"/>
                  </a:cubicBezTo>
                  <a:cubicBezTo>
                    <a:pt x="4161" y="11782"/>
                    <a:pt x="4161" y="11782"/>
                    <a:pt x="4161" y="11782"/>
                  </a:cubicBezTo>
                  <a:cubicBezTo>
                    <a:pt x="4161" y="11782"/>
                    <a:pt x="4161" y="11782"/>
                    <a:pt x="4161" y="11782"/>
                  </a:cubicBezTo>
                  <a:cubicBezTo>
                    <a:pt x="4161" y="11782"/>
                    <a:pt x="4161" y="11933"/>
                    <a:pt x="4161" y="11933"/>
                  </a:cubicBezTo>
                  <a:cubicBezTo>
                    <a:pt x="4161" y="11933"/>
                    <a:pt x="3963" y="11933"/>
                    <a:pt x="3963" y="11933"/>
                  </a:cubicBezTo>
                  <a:cubicBezTo>
                    <a:pt x="3963" y="11933"/>
                    <a:pt x="3963" y="11933"/>
                    <a:pt x="3963" y="11933"/>
                  </a:cubicBezTo>
                  <a:cubicBezTo>
                    <a:pt x="3963" y="11933"/>
                    <a:pt x="3765" y="11933"/>
                    <a:pt x="3765" y="11933"/>
                  </a:cubicBezTo>
                  <a:cubicBezTo>
                    <a:pt x="3765" y="11933"/>
                    <a:pt x="3765" y="12084"/>
                    <a:pt x="3765" y="12084"/>
                  </a:cubicBezTo>
                  <a:cubicBezTo>
                    <a:pt x="3765" y="12084"/>
                    <a:pt x="3765" y="12084"/>
                    <a:pt x="3765" y="12084"/>
                  </a:cubicBezTo>
                  <a:cubicBezTo>
                    <a:pt x="3765" y="12084"/>
                    <a:pt x="3765" y="12235"/>
                    <a:pt x="3765" y="12235"/>
                  </a:cubicBezTo>
                  <a:cubicBezTo>
                    <a:pt x="3765" y="12386"/>
                    <a:pt x="3765" y="12386"/>
                    <a:pt x="3765" y="12537"/>
                  </a:cubicBezTo>
                  <a:cubicBezTo>
                    <a:pt x="3765" y="12537"/>
                    <a:pt x="3765" y="12688"/>
                    <a:pt x="3765" y="12839"/>
                  </a:cubicBezTo>
                  <a:cubicBezTo>
                    <a:pt x="3765" y="12839"/>
                    <a:pt x="3765" y="12839"/>
                    <a:pt x="3765" y="12839"/>
                  </a:cubicBezTo>
                  <a:cubicBezTo>
                    <a:pt x="3765" y="12839"/>
                    <a:pt x="3765" y="12839"/>
                    <a:pt x="3765" y="12839"/>
                  </a:cubicBezTo>
                  <a:cubicBezTo>
                    <a:pt x="3765" y="12839"/>
                    <a:pt x="3765" y="12990"/>
                    <a:pt x="3765" y="12990"/>
                  </a:cubicBezTo>
                  <a:cubicBezTo>
                    <a:pt x="3765" y="12990"/>
                    <a:pt x="3765" y="12990"/>
                    <a:pt x="3765" y="12990"/>
                  </a:cubicBezTo>
                  <a:cubicBezTo>
                    <a:pt x="3765" y="12990"/>
                    <a:pt x="3765" y="12990"/>
                    <a:pt x="3765" y="13141"/>
                  </a:cubicBezTo>
                  <a:cubicBezTo>
                    <a:pt x="3765" y="13141"/>
                    <a:pt x="3765" y="13141"/>
                    <a:pt x="3765" y="13292"/>
                  </a:cubicBezTo>
                  <a:cubicBezTo>
                    <a:pt x="3765" y="13292"/>
                    <a:pt x="3765" y="13443"/>
                    <a:pt x="3765" y="13443"/>
                  </a:cubicBezTo>
                  <a:cubicBezTo>
                    <a:pt x="3765" y="13443"/>
                    <a:pt x="3765" y="13443"/>
                    <a:pt x="3765" y="13443"/>
                  </a:cubicBezTo>
                  <a:cubicBezTo>
                    <a:pt x="3963" y="13443"/>
                    <a:pt x="3963" y="13443"/>
                    <a:pt x="3963" y="13443"/>
                  </a:cubicBezTo>
                  <a:cubicBezTo>
                    <a:pt x="3963" y="13594"/>
                    <a:pt x="3963" y="13594"/>
                    <a:pt x="3963" y="13594"/>
                  </a:cubicBezTo>
                  <a:cubicBezTo>
                    <a:pt x="4161" y="13594"/>
                    <a:pt x="3963" y="13594"/>
                    <a:pt x="3963" y="13594"/>
                  </a:cubicBezTo>
                  <a:cubicBezTo>
                    <a:pt x="3963" y="13594"/>
                    <a:pt x="4161" y="13745"/>
                    <a:pt x="4161" y="13745"/>
                  </a:cubicBezTo>
                  <a:cubicBezTo>
                    <a:pt x="3963" y="13745"/>
                    <a:pt x="3963" y="13745"/>
                    <a:pt x="3963" y="13745"/>
                  </a:cubicBezTo>
                  <a:cubicBezTo>
                    <a:pt x="3963" y="13897"/>
                    <a:pt x="3963" y="13897"/>
                    <a:pt x="3963" y="13897"/>
                  </a:cubicBezTo>
                  <a:cubicBezTo>
                    <a:pt x="3963" y="13897"/>
                    <a:pt x="3963" y="13897"/>
                    <a:pt x="4161" y="14048"/>
                  </a:cubicBezTo>
                  <a:cubicBezTo>
                    <a:pt x="4161" y="14048"/>
                    <a:pt x="4161" y="14048"/>
                    <a:pt x="4161" y="14048"/>
                  </a:cubicBezTo>
                  <a:cubicBezTo>
                    <a:pt x="4161" y="14048"/>
                    <a:pt x="4161" y="14048"/>
                    <a:pt x="4161" y="14048"/>
                  </a:cubicBezTo>
                  <a:cubicBezTo>
                    <a:pt x="4161" y="14048"/>
                    <a:pt x="4161" y="14199"/>
                    <a:pt x="4161" y="14199"/>
                  </a:cubicBezTo>
                  <a:cubicBezTo>
                    <a:pt x="4161" y="14199"/>
                    <a:pt x="4161" y="14199"/>
                    <a:pt x="3963" y="14199"/>
                  </a:cubicBezTo>
                  <a:cubicBezTo>
                    <a:pt x="3963" y="14199"/>
                    <a:pt x="3963" y="14199"/>
                    <a:pt x="3963" y="14199"/>
                  </a:cubicBezTo>
                  <a:cubicBezTo>
                    <a:pt x="4161" y="14199"/>
                    <a:pt x="4161" y="14199"/>
                    <a:pt x="4161" y="14199"/>
                  </a:cubicBezTo>
                  <a:cubicBezTo>
                    <a:pt x="4161" y="14350"/>
                    <a:pt x="4161" y="14350"/>
                    <a:pt x="4161" y="14350"/>
                  </a:cubicBezTo>
                  <a:cubicBezTo>
                    <a:pt x="4161" y="14350"/>
                    <a:pt x="4161" y="14501"/>
                    <a:pt x="4161" y="14501"/>
                  </a:cubicBezTo>
                  <a:cubicBezTo>
                    <a:pt x="4161" y="14652"/>
                    <a:pt x="4161" y="14652"/>
                    <a:pt x="4360" y="14652"/>
                  </a:cubicBezTo>
                  <a:cubicBezTo>
                    <a:pt x="4360" y="14652"/>
                    <a:pt x="4360" y="14652"/>
                    <a:pt x="4360" y="14652"/>
                  </a:cubicBezTo>
                  <a:cubicBezTo>
                    <a:pt x="4360" y="14803"/>
                    <a:pt x="4360" y="14803"/>
                    <a:pt x="4360" y="14803"/>
                  </a:cubicBezTo>
                  <a:cubicBezTo>
                    <a:pt x="4360" y="14803"/>
                    <a:pt x="4360" y="14954"/>
                    <a:pt x="4360" y="14954"/>
                  </a:cubicBezTo>
                  <a:cubicBezTo>
                    <a:pt x="4360" y="14954"/>
                    <a:pt x="4360" y="14954"/>
                    <a:pt x="4360" y="14954"/>
                  </a:cubicBezTo>
                  <a:cubicBezTo>
                    <a:pt x="4360" y="15105"/>
                    <a:pt x="4360" y="15105"/>
                    <a:pt x="4360" y="15256"/>
                  </a:cubicBezTo>
                  <a:cubicBezTo>
                    <a:pt x="4360" y="15256"/>
                    <a:pt x="4360" y="15256"/>
                    <a:pt x="4360" y="15407"/>
                  </a:cubicBezTo>
                  <a:cubicBezTo>
                    <a:pt x="4360" y="15407"/>
                    <a:pt x="4360" y="15407"/>
                    <a:pt x="4360" y="15558"/>
                  </a:cubicBezTo>
                  <a:cubicBezTo>
                    <a:pt x="4360" y="15558"/>
                    <a:pt x="4360" y="15558"/>
                    <a:pt x="4360" y="15558"/>
                  </a:cubicBezTo>
                  <a:cubicBezTo>
                    <a:pt x="4558" y="15558"/>
                    <a:pt x="4558" y="15558"/>
                    <a:pt x="4558" y="15709"/>
                  </a:cubicBezTo>
                  <a:cubicBezTo>
                    <a:pt x="4558" y="15709"/>
                    <a:pt x="4558" y="15709"/>
                    <a:pt x="4558" y="15709"/>
                  </a:cubicBezTo>
                  <a:cubicBezTo>
                    <a:pt x="4558" y="15709"/>
                    <a:pt x="4558" y="15709"/>
                    <a:pt x="4558" y="15709"/>
                  </a:cubicBezTo>
                  <a:cubicBezTo>
                    <a:pt x="4756" y="15709"/>
                    <a:pt x="4756" y="15709"/>
                    <a:pt x="4756" y="15709"/>
                  </a:cubicBezTo>
                  <a:cubicBezTo>
                    <a:pt x="4756" y="15860"/>
                    <a:pt x="4756" y="15860"/>
                    <a:pt x="4756" y="15860"/>
                  </a:cubicBezTo>
                  <a:cubicBezTo>
                    <a:pt x="4756" y="15860"/>
                    <a:pt x="4756" y="16011"/>
                    <a:pt x="4756" y="16011"/>
                  </a:cubicBezTo>
                  <a:cubicBezTo>
                    <a:pt x="4756" y="16011"/>
                    <a:pt x="4756" y="16011"/>
                    <a:pt x="4954" y="16162"/>
                  </a:cubicBezTo>
                  <a:cubicBezTo>
                    <a:pt x="4954" y="16162"/>
                    <a:pt x="4954" y="16162"/>
                    <a:pt x="4954" y="16162"/>
                  </a:cubicBezTo>
                  <a:cubicBezTo>
                    <a:pt x="4954" y="16162"/>
                    <a:pt x="4756" y="16162"/>
                    <a:pt x="4756" y="16162"/>
                  </a:cubicBezTo>
                  <a:cubicBezTo>
                    <a:pt x="4756" y="16162"/>
                    <a:pt x="4756" y="16313"/>
                    <a:pt x="4954" y="16313"/>
                  </a:cubicBezTo>
                  <a:cubicBezTo>
                    <a:pt x="4954" y="16313"/>
                    <a:pt x="4954" y="16313"/>
                    <a:pt x="4954" y="16313"/>
                  </a:cubicBezTo>
                  <a:cubicBezTo>
                    <a:pt x="4954" y="16313"/>
                    <a:pt x="4954" y="16313"/>
                    <a:pt x="4954" y="16313"/>
                  </a:cubicBezTo>
                  <a:cubicBezTo>
                    <a:pt x="4954" y="16313"/>
                    <a:pt x="5152" y="16313"/>
                    <a:pt x="5152" y="16313"/>
                  </a:cubicBezTo>
                  <a:cubicBezTo>
                    <a:pt x="5152" y="16464"/>
                    <a:pt x="5152" y="16464"/>
                    <a:pt x="5152" y="16464"/>
                  </a:cubicBezTo>
                  <a:cubicBezTo>
                    <a:pt x="5152" y="16464"/>
                    <a:pt x="5152" y="16615"/>
                    <a:pt x="5152" y="16615"/>
                  </a:cubicBezTo>
                  <a:cubicBezTo>
                    <a:pt x="5152" y="16615"/>
                    <a:pt x="5152" y="16615"/>
                    <a:pt x="5152" y="16615"/>
                  </a:cubicBezTo>
                  <a:cubicBezTo>
                    <a:pt x="5152" y="16615"/>
                    <a:pt x="5152" y="16615"/>
                    <a:pt x="5350" y="16615"/>
                  </a:cubicBezTo>
                  <a:cubicBezTo>
                    <a:pt x="5350" y="16766"/>
                    <a:pt x="5350" y="16766"/>
                    <a:pt x="5350" y="16766"/>
                  </a:cubicBezTo>
                  <a:cubicBezTo>
                    <a:pt x="5350" y="16766"/>
                    <a:pt x="5350" y="16766"/>
                    <a:pt x="5350" y="16917"/>
                  </a:cubicBezTo>
                  <a:cubicBezTo>
                    <a:pt x="5350" y="16917"/>
                    <a:pt x="5350" y="16917"/>
                    <a:pt x="5350" y="16917"/>
                  </a:cubicBezTo>
                  <a:cubicBezTo>
                    <a:pt x="5350" y="16917"/>
                    <a:pt x="5350" y="17069"/>
                    <a:pt x="5350" y="17069"/>
                  </a:cubicBezTo>
                  <a:cubicBezTo>
                    <a:pt x="5350" y="17069"/>
                    <a:pt x="5350" y="17069"/>
                    <a:pt x="5350" y="17069"/>
                  </a:cubicBezTo>
                  <a:cubicBezTo>
                    <a:pt x="5350" y="17220"/>
                    <a:pt x="5549" y="17220"/>
                    <a:pt x="5549" y="17220"/>
                  </a:cubicBezTo>
                  <a:cubicBezTo>
                    <a:pt x="5549" y="17220"/>
                    <a:pt x="5549" y="17371"/>
                    <a:pt x="5549" y="17371"/>
                  </a:cubicBezTo>
                  <a:cubicBezTo>
                    <a:pt x="5549" y="17371"/>
                    <a:pt x="5549" y="17371"/>
                    <a:pt x="5549" y="17371"/>
                  </a:cubicBezTo>
                  <a:cubicBezTo>
                    <a:pt x="5549" y="17371"/>
                    <a:pt x="5747" y="17522"/>
                    <a:pt x="5747" y="17522"/>
                  </a:cubicBezTo>
                  <a:cubicBezTo>
                    <a:pt x="5747" y="17522"/>
                    <a:pt x="5747" y="17522"/>
                    <a:pt x="5747" y="17522"/>
                  </a:cubicBezTo>
                  <a:cubicBezTo>
                    <a:pt x="5747" y="17673"/>
                    <a:pt x="5549" y="17673"/>
                    <a:pt x="5549" y="17673"/>
                  </a:cubicBezTo>
                  <a:cubicBezTo>
                    <a:pt x="5747" y="17824"/>
                    <a:pt x="5747" y="17824"/>
                    <a:pt x="5747" y="17824"/>
                  </a:cubicBezTo>
                  <a:cubicBezTo>
                    <a:pt x="5747" y="17824"/>
                    <a:pt x="5747" y="17975"/>
                    <a:pt x="5747" y="17975"/>
                  </a:cubicBezTo>
                  <a:cubicBezTo>
                    <a:pt x="5747" y="18126"/>
                    <a:pt x="5747" y="18126"/>
                    <a:pt x="5747" y="18277"/>
                  </a:cubicBezTo>
                  <a:cubicBezTo>
                    <a:pt x="5945" y="18277"/>
                    <a:pt x="5945" y="18428"/>
                    <a:pt x="5945" y="18428"/>
                  </a:cubicBezTo>
                  <a:cubicBezTo>
                    <a:pt x="5945" y="18428"/>
                    <a:pt x="5945" y="18579"/>
                    <a:pt x="5945" y="18579"/>
                  </a:cubicBezTo>
                  <a:cubicBezTo>
                    <a:pt x="5945" y="18579"/>
                    <a:pt x="6143" y="18730"/>
                    <a:pt x="6143" y="18730"/>
                  </a:cubicBezTo>
                  <a:cubicBezTo>
                    <a:pt x="6143" y="18730"/>
                    <a:pt x="6143" y="18730"/>
                    <a:pt x="6143" y="18730"/>
                  </a:cubicBezTo>
                  <a:cubicBezTo>
                    <a:pt x="6143" y="18730"/>
                    <a:pt x="6341" y="18730"/>
                    <a:pt x="6341" y="18730"/>
                  </a:cubicBezTo>
                  <a:cubicBezTo>
                    <a:pt x="6341" y="18881"/>
                    <a:pt x="6341" y="18881"/>
                    <a:pt x="6341" y="18881"/>
                  </a:cubicBezTo>
                  <a:cubicBezTo>
                    <a:pt x="6341" y="18881"/>
                    <a:pt x="6341" y="18881"/>
                    <a:pt x="6341" y="19032"/>
                  </a:cubicBezTo>
                  <a:cubicBezTo>
                    <a:pt x="6341" y="19032"/>
                    <a:pt x="6539" y="19032"/>
                    <a:pt x="6539" y="19032"/>
                  </a:cubicBezTo>
                  <a:cubicBezTo>
                    <a:pt x="6539" y="19032"/>
                    <a:pt x="6539" y="19183"/>
                    <a:pt x="6539" y="19183"/>
                  </a:cubicBezTo>
                  <a:cubicBezTo>
                    <a:pt x="6539" y="19183"/>
                    <a:pt x="6539" y="19183"/>
                    <a:pt x="6539" y="19183"/>
                  </a:cubicBezTo>
                  <a:cubicBezTo>
                    <a:pt x="6539" y="19334"/>
                    <a:pt x="6539" y="19334"/>
                    <a:pt x="6738" y="19334"/>
                  </a:cubicBezTo>
                  <a:cubicBezTo>
                    <a:pt x="6738" y="19334"/>
                    <a:pt x="6738" y="19334"/>
                    <a:pt x="6738" y="19334"/>
                  </a:cubicBezTo>
                  <a:cubicBezTo>
                    <a:pt x="6738" y="19485"/>
                    <a:pt x="6738" y="19485"/>
                    <a:pt x="6738" y="19485"/>
                  </a:cubicBezTo>
                  <a:cubicBezTo>
                    <a:pt x="6738" y="19485"/>
                    <a:pt x="6738" y="19636"/>
                    <a:pt x="6738" y="19636"/>
                  </a:cubicBezTo>
                  <a:cubicBezTo>
                    <a:pt x="6738" y="19636"/>
                    <a:pt x="6936" y="19636"/>
                    <a:pt x="6936" y="19787"/>
                  </a:cubicBezTo>
                  <a:cubicBezTo>
                    <a:pt x="6936" y="19787"/>
                    <a:pt x="6936" y="19938"/>
                    <a:pt x="6936" y="19938"/>
                  </a:cubicBezTo>
                  <a:cubicBezTo>
                    <a:pt x="6936" y="19938"/>
                    <a:pt x="6936" y="20090"/>
                    <a:pt x="6936" y="20090"/>
                  </a:cubicBezTo>
                  <a:cubicBezTo>
                    <a:pt x="6936" y="20241"/>
                    <a:pt x="6936" y="20392"/>
                    <a:pt x="6936" y="20392"/>
                  </a:cubicBezTo>
                  <a:cubicBezTo>
                    <a:pt x="6936" y="20392"/>
                    <a:pt x="7134" y="20543"/>
                    <a:pt x="7134" y="20543"/>
                  </a:cubicBezTo>
                  <a:cubicBezTo>
                    <a:pt x="7134" y="20694"/>
                    <a:pt x="7134" y="20694"/>
                    <a:pt x="7134" y="20694"/>
                  </a:cubicBezTo>
                  <a:cubicBezTo>
                    <a:pt x="7134" y="20845"/>
                    <a:pt x="7134" y="20845"/>
                    <a:pt x="7134" y="20845"/>
                  </a:cubicBezTo>
                  <a:cubicBezTo>
                    <a:pt x="7134" y="20845"/>
                    <a:pt x="7134" y="20845"/>
                    <a:pt x="7332" y="20845"/>
                  </a:cubicBezTo>
                  <a:cubicBezTo>
                    <a:pt x="7332" y="20845"/>
                    <a:pt x="7332" y="20845"/>
                    <a:pt x="7332" y="20845"/>
                  </a:cubicBezTo>
                  <a:cubicBezTo>
                    <a:pt x="7332" y="20845"/>
                    <a:pt x="7332" y="20845"/>
                    <a:pt x="7530" y="20845"/>
                  </a:cubicBezTo>
                  <a:cubicBezTo>
                    <a:pt x="7530" y="20996"/>
                    <a:pt x="7530" y="20996"/>
                    <a:pt x="7530" y="20996"/>
                  </a:cubicBezTo>
                  <a:cubicBezTo>
                    <a:pt x="7332" y="20996"/>
                    <a:pt x="7332" y="20996"/>
                    <a:pt x="7332" y="20996"/>
                  </a:cubicBezTo>
                  <a:cubicBezTo>
                    <a:pt x="7332" y="20996"/>
                    <a:pt x="7332" y="20996"/>
                    <a:pt x="7332" y="21147"/>
                  </a:cubicBezTo>
                  <a:cubicBezTo>
                    <a:pt x="7332" y="21147"/>
                    <a:pt x="7332" y="21147"/>
                    <a:pt x="7332" y="21147"/>
                  </a:cubicBezTo>
                  <a:cubicBezTo>
                    <a:pt x="7332" y="21147"/>
                    <a:pt x="7332" y="21147"/>
                    <a:pt x="7530" y="21147"/>
                  </a:cubicBezTo>
                  <a:cubicBezTo>
                    <a:pt x="7530" y="21147"/>
                    <a:pt x="7530" y="21298"/>
                    <a:pt x="7530" y="21298"/>
                  </a:cubicBezTo>
                  <a:cubicBezTo>
                    <a:pt x="7530" y="21298"/>
                    <a:pt x="7530" y="21298"/>
                    <a:pt x="7728" y="21298"/>
                  </a:cubicBezTo>
                  <a:cubicBezTo>
                    <a:pt x="7728" y="21298"/>
                    <a:pt x="7728" y="21449"/>
                    <a:pt x="7728" y="21449"/>
                  </a:cubicBezTo>
                  <a:cubicBezTo>
                    <a:pt x="7728" y="21449"/>
                    <a:pt x="7728" y="21449"/>
                    <a:pt x="7728" y="21600"/>
                  </a:cubicBezTo>
                  <a:cubicBezTo>
                    <a:pt x="7728" y="21600"/>
                    <a:pt x="7927" y="21600"/>
                    <a:pt x="7927" y="21600"/>
                  </a:cubicBezTo>
                  <a:cubicBezTo>
                    <a:pt x="7927" y="21600"/>
                    <a:pt x="8125" y="21600"/>
                    <a:pt x="8125" y="21600"/>
                  </a:cubicBezTo>
                  <a:cubicBezTo>
                    <a:pt x="8125" y="21600"/>
                    <a:pt x="8125" y="21600"/>
                    <a:pt x="8125" y="21600"/>
                  </a:cubicBezTo>
                  <a:cubicBezTo>
                    <a:pt x="8125" y="21600"/>
                    <a:pt x="8125" y="21600"/>
                    <a:pt x="8125" y="21600"/>
                  </a:cubicBezTo>
                  <a:cubicBezTo>
                    <a:pt x="8125" y="21600"/>
                    <a:pt x="8125" y="21600"/>
                    <a:pt x="8125" y="21600"/>
                  </a:cubicBezTo>
                  <a:cubicBezTo>
                    <a:pt x="8125" y="21600"/>
                    <a:pt x="8125" y="21600"/>
                    <a:pt x="8125" y="21600"/>
                  </a:cubicBezTo>
                  <a:cubicBezTo>
                    <a:pt x="8125" y="21600"/>
                    <a:pt x="8323" y="21600"/>
                    <a:pt x="8323" y="21600"/>
                  </a:cubicBezTo>
                  <a:cubicBezTo>
                    <a:pt x="8323" y="21600"/>
                    <a:pt x="8323" y="21600"/>
                    <a:pt x="8323" y="21600"/>
                  </a:cubicBezTo>
                  <a:cubicBezTo>
                    <a:pt x="8323" y="21449"/>
                    <a:pt x="8323" y="21449"/>
                    <a:pt x="8323" y="21449"/>
                  </a:cubicBezTo>
                  <a:cubicBezTo>
                    <a:pt x="8521" y="21449"/>
                    <a:pt x="8521" y="21449"/>
                    <a:pt x="8521" y="21298"/>
                  </a:cubicBezTo>
                  <a:cubicBezTo>
                    <a:pt x="8521" y="21298"/>
                    <a:pt x="8521" y="21298"/>
                    <a:pt x="8719" y="21298"/>
                  </a:cubicBezTo>
                  <a:cubicBezTo>
                    <a:pt x="8719" y="21298"/>
                    <a:pt x="8719" y="21298"/>
                    <a:pt x="8719" y="21147"/>
                  </a:cubicBezTo>
                  <a:cubicBezTo>
                    <a:pt x="8719" y="21147"/>
                    <a:pt x="8719" y="21147"/>
                    <a:pt x="8719" y="20996"/>
                  </a:cubicBezTo>
                  <a:cubicBezTo>
                    <a:pt x="8719" y="20996"/>
                    <a:pt x="8719" y="20996"/>
                    <a:pt x="8719" y="20845"/>
                  </a:cubicBezTo>
                  <a:cubicBezTo>
                    <a:pt x="8719" y="20845"/>
                    <a:pt x="8917" y="20845"/>
                    <a:pt x="8917" y="20845"/>
                  </a:cubicBezTo>
                  <a:cubicBezTo>
                    <a:pt x="8917" y="20845"/>
                    <a:pt x="8917" y="20845"/>
                    <a:pt x="8917" y="20845"/>
                  </a:cubicBezTo>
                  <a:cubicBezTo>
                    <a:pt x="9116" y="20845"/>
                    <a:pt x="9116" y="20845"/>
                    <a:pt x="9116" y="20845"/>
                  </a:cubicBezTo>
                  <a:cubicBezTo>
                    <a:pt x="9116" y="20845"/>
                    <a:pt x="9314" y="20845"/>
                    <a:pt x="9314" y="20845"/>
                  </a:cubicBezTo>
                  <a:cubicBezTo>
                    <a:pt x="9314" y="20845"/>
                    <a:pt x="9512" y="20845"/>
                    <a:pt x="9512" y="20845"/>
                  </a:cubicBezTo>
                  <a:cubicBezTo>
                    <a:pt x="9512" y="20845"/>
                    <a:pt x="9512" y="20845"/>
                    <a:pt x="9512" y="20845"/>
                  </a:cubicBezTo>
                  <a:cubicBezTo>
                    <a:pt x="9512" y="20694"/>
                    <a:pt x="9512" y="20694"/>
                    <a:pt x="9512" y="20694"/>
                  </a:cubicBezTo>
                  <a:cubicBezTo>
                    <a:pt x="9512" y="20694"/>
                    <a:pt x="9512" y="20694"/>
                    <a:pt x="9314" y="20694"/>
                  </a:cubicBezTo>
                  <a:cubicBezTo>
                    <a:pt x="9314" y="20694"/>
                    <a:pt x="9314" y="20694"/>
                    <a:pt x="9314" y="20694"/>
                  </a:cubicBezTo>
                  <a:cubicBezTo>
                    <a:pt x="9314" y="20694"/>
                    <a:pt x="9314" y="20543"/>
                    <a:pt x="9314" y="20543"/>
                  </a:cubicBezTo>
                  <a:cubicBezTo>
                    <a:pt x="9314" y="20543"/>
                    <a:pt x="9314" y="20392"/>
                    <a:pt x="9314" y="20392"/>
                  </a:cubicBezTo>
                  <a:cubicBezTo>
                    <a:pt x="9314" y="20392"/>
                    <a:pt x="9314" y="20392"/>
                    <a:pt x="9314" y="20392"/>
                  </a:cubicBezTo>
                  <a:cubicBezTo>
                    <a:pt x="9314" y="20392"/>
                    <a:pt x="9512" y="20241"/>
                    <a:pt x="9512" y="20241"/>
                  </a:cubicBezTo>
                  <a:cubicBezTo>
                    <a:pt x="9512" y="20241"/>
                    <a:pt x="9512" y="20241"/>
                    <a:pt x="9512" y="20090"/>
                  </a:cubicBezTo>
                  <a:cubicBezTo>
                    <a:pt x="9512" y="20090"/>
                    <a:pt x="9512" y="20090"/>
                    <a:pt x="9512" y="20090"/>
                  </a:cubicBezTo>
                  <a:cubicBezTo>
                    <a:pt x="9512" y="20090"/>
                    <a:pt x="9710" y="20090"/>
                    <a:pt x="9710" y="20090"/>
                  </a:cubicBezTo>
                  <a:cubicBezTo>
                    <a:pt x="9710" y="20090"/>
                    <a:pt x="9908" y="20090"/>
                    <a:pt x="9908" y="20090"/>
                  </a:cubicBezTo>
                  <a:cubicBezTo>
                    <a:pt x="9908" y="19938"/>
                    <a:pt x="9908" y="19938"/>
                    <a:pt x="9908" y="19938"/>
                  </a:cubicBezTo>
                  <a:cubicBezTo>
                    <a:pt x="9908" y="19938"/>
                    <a:pt x="9908" y="19787"/>
                    <a:pt x="9908" y="19787"/>
                  </a:cubicBezTo>
                  <a:cubicBezTo>
                    <a:pt x="9908" y="19787"/>
                    <a:pt x="9908" y="19787"/>
                    <a:pt x="9908" y="19787"/>
                  </a:cubicBezTo>
                  <a:cubicBezTo>
                    <a:pt x="9908" y="19636"/>
                    <a:pt x="9908" y="19636"/>
                    <a:pt x="9908" y="19485"/>
                  </a:cubicBezTo>
                  <a:cubicBezTo>
                    <a:pt x="9908" y="19485"/>
                    <a:pt x="9908" y="19334"/>
                    <a:pt x="9908" y="19183"/>
                  </a:cubicBezTo>
                  <a:cubicBezTo>
                    <a:pt x="9908" y="19183"/>
                    <a:pt x="9908" y="19032"/>
                    <a:pt x="9908" y="19032"/>
                  </a:cubicBezTo>
                  <a:cubicBezTo>
                    <a:pt x="9908" y="18881"/>
                    <a:pt x="9908" y="18881"/>
                    <a:pt x="9908" y="18730"/>
                  </a:cubicBezTo>
                  <a:cubicBezTo>
                    <a:pt x="9908" y="18730"/>
                    <a:pt x="9908" y="18730"/>
                    <a:pt x="9908" y="18579"/>
                  </a:cubicBezTo>
                  <a:cubicBezTo>
                    <a:pt x="9908" y="18579"/>
                    <a:pt x="9908" y="18579"/>
                    <a:pt x="9908" y="18579"/>
                  </a:cubicBezTo>
                  <a:cubicBezTo>
                    <a:pt x="10106" y="18428"/>
                    <a:pt x="10106" y="18428"/>
                    <a:pt x="10106" y="18428"/>
                  </a:cubicBezTo>
                  <a:cubicBezTo>
                    <a:pt x="10106" y="18428"/>
                    <a:pt x="9908" y="18277"/>
                    <a:pt x="9908" y="18277"/>
                  </a:cubicBezTo>
                  <a:cubicBezTo>
                    <a:pt x="9908" y="18277"/>
                    <a:pt x="10106" y="18277"/>
                    <a:pt x="10106" y="18126"/>
                  </a:cubicBezTo>
                  <a:cubicBezTo>
                    <a:pt x="10106" y="18126"/>
                    <a:pt x="10106" y="18126"/>
                    <a:pt x="10106" y="17975"/>
                  </a:cubicBezTo>
                  <a:cubicBezTo>
                    <a:pt x="10106" y="17975"/>
                    <a:pt x="10106" y="17975"/>
                    <a:pt x="10106" y="17824"/>
                  </a:cubicBezTo>
                  <a:cubicBezTo>
                    <a:pt x="10106" y="17824"/>
                    <a:pt x="10106" y="17673"/>
                    <a:pt x="10106" y="17673"/>
                  </a:cubicBezTo>
                  <a:cubicBezTo>
                    <a:pt x="10106" y="17673"/>
                    <a:pt x="10106" y="17522"/>
                    <a:pt x="9908" y="17522"/>
                  </a:cubicBezTo>
                  <a:cubicBezTo>
                    <a:pt x="9908" y="17522"/>
                    <a:pt x="9908" y="17522"/>
                    <a:pt x="9908" y="17522"/>
                  </a:cubicBezTo>
                  <a:cubicBezTo>
                    <a:pt x="9908" y="17522"/>
                    <a:pt x="9908" y="17371"/>
                    <a:pt x="9908" y="17371"/>
                  </a:cubicBezTo>
                  <a:cubicBezTo>
                    <a:pt x="9908" y="17371"/>
                    <a:pt x="9908" y="17371"/>
                    <a:pt x="9908" y="17371"/>
                  </a:cubicBezTo>
                  <a:cubicBezTo>
                    <a:pt x="9908" y="17371"/>
                    <a:pt x="9908" y="17371"/>
                    <a:pt x="9908" y="17371"/>
                  </a:cubicBezTo>
                  <a:cubicBezTo>
                    <a:pt x="10106" y="17220"/>
                    <a:pt x="10106" y="17220"/>
                    <a:pt x="10106" y="17220"/>
                  </a:cubicBezTo>
                  <a:cubicBezTo>
                    <a:pt x="10106" y="17220"/>
                    <a:pt x="10106" y="17220"/>
                    <a:pt x="10106" y="17220"/>
                  </a:cubicBezTo>
                  <a:cubicBezTo>
                    <a:pt x="9908" y="17069"/>
                    <a:pt x="9908" y="17069"/>
                    <a:pt x="9908" y="17069"/>
                  </a:cubicBezTo>
                  <a:cubicBezTo>
                    <a:pt x="9908" y="17069"/>
                    <a:pt x="9908" y="17069"/>
                    <a:pt x="9908" y="17069"/>
                  </a:cubicBezTo>
                  <a:cubicBezTo>
                    <a:pt x="9908" y="17069"/>
                    <a:pt x="9908" y="16917"/>
                    <a:pt x="9908" y="16917"/>
                  </a:cubicBezTo>
                  <a:cubicBezTo>
                    <a:pt x="9908" y="16917"/>
                    <a:pt x="9908" y="16766"/>
                    <a:pt x="9908" y="16766"/>
                  </a:cubicBezTo>
                  <a:cubicBezTo>
                    <a:pt x="9908" y="16766"/>
                    <a:pt x="9908" y="16615"/>
                    <a:pt x="9908" y="16464"/>
                  </a:cubicBezTo>
                  <a:cubicBezTo>
                    <a:pt x="9908" y="16464"/>
                    <a:pt x="9908" y="16313"/>
                    <a:pt x="9908" y="16313"/>
                  </a:cubicBezTo>
                  <a:cubicBezTo>
                    <a:pt x="9908" y="16313"/>
                    <a:pt x="9908" y="16162"/>
                    <a:pt x="9908" y="16162"/>
                  </a:cubicBezTo>
                  <a:cubicBezTo>
                    <a:pt x="9908" y="16162"/>
                    <a:pt x="9908" y="16011"/>
                    <a:pt x="9908" y="16011"/>
                  </a:cubicBezTo>
                  <a:cubicBezTo>
                    <a:pt x="9908" y="16011"/>
                    <a:pt x="9908" y="16011"/>
                    <a:pt x="10106" y="15860"/>
                  </a:cubicBezTo>
                  <a:cubicBezTo>
                    <a:pt x="10106" y="15860"/>
                    <a:pt x="10106" y="15860"/>
                    <a:pt x="10106" y="15860"/>
                  </a:cubicBezTo>
                  <a:cubicBezTo>
                    <a:pt x="10106" y="15860"/>
                    <a:pt x="10106" y="15860"/>
                    <a:pt x="10106" y="15860"/>
                  </a:cubicBezTo>
                  <a:cubicBezTo>
                    <a:pt x="10305" y="15709"/>
                    <a:pt x="10305" y="15709"/>
                    <a:pt x="10305" y="15709"/>
                  </a:cubicBezTo>
                  <a:cubicBezTo>
                    <a:pt x="10305" y="15709"/>
                    <a:pt x="10305" y="15709"/>
                    <a:pt x="10305" y="15860"/>
                  </a:cubicBezTo>
                  <a:cubicBezTo>
                    <a:pt x="10305" y="15860"/>
                    <a:pt x="10305" y="15860"/>
                    <a:pt x="10305" y="15860"/>
                  </a:cubicBezTo>
                  <a:cubicBezTo>
                    <a:pt x="10305" y="15860"/>
                    <a:pt x="10305" y="15860"/>
                    <a:pt x="10305" y="15860"/>
                  </a:cubicBezTo>
                  <a:cubicBezTo>
                    <a:pt x="10305" y="16011"/>
                    <a:pt x="10305" y="16011"/>
                    <a:pt x="10503" y="16011"/>
                  </a:cubicBezTo>
                  <a:cubicBezTo>
                    <a:pt x="10503" y="15860"/>
                    <a:pt x="10503" y="15860"/>
                    <a:pt x="10503" y="15860"/>
                  </a:cubicBezTo>
                  <a:cubicBezTo>
                    <a:pt x="10503" y="15860"/>
                    <a:pt x="10503" y="15860"/>
                    <a:pt x="10503" y="15709"/>
                  </a:cubicBezTo>
                  <a:cubicBezTo>
                    <a:pt x="10503" y="15709"/>
                    <a:pt x="10701" y="15709"/>
                    <a:pt x="10701" y="15558"/>
                  </a:cubicBezTo>
                  <a:cubicBezTo>
                    <a:pt x="10701" y="15558"/>
                    <a:pt x="10701" y="15558"/>
                    <a:pt x="10701" y="15558"/>
                  </a:cubicBezTo>
                  <a:cubicBezTo>
                    <a:pt x="10701" y="15558"/>
                    <a:pt x="10701" y="15407"/>
                    <a:pt x="10701" y="15407"/>
                  </a:cubicBezTo>
                  <a:cubicBezTo>
                    <a:pt x="10701" y="15407"/>
                    <a:pt x="10701" y="15407"/>
                    <a:pt x="10899" y="15407"/>
                  </a:cubicBezTo>
                  <a:cubicBezTo>
                    <a:pt x="10899" y="15407"/>
                    <a:pt x="10899" y="15407"/>
                    <a:pt x="11097" y="15407"/>
                  </a:cubicBezTo>
                  <a:cubicBezTo>
                    <a:pt x="11097" y="15407"/>
                    <a:pt x="11097" y="15407"/>
                    <a:pt x="11295" y="15407"/>
                  </a:cubicBezTo>
                  <a:cubicBezTo>
                    <a:pt x="11295" y="15407"/>
                    <a:pt x="11295" y="15407"/>
                    <a:pt x="11295" y="15256"/>
                  </a:cubicBezTo>
                  <a:cubicBezTo>
                    <a:pt x="11295" y="15256"/>
                    <a:pt x="11494" y="15256"/>
                    <a:pt x="11494" y="15105"/>
                  </a:cubicBezTo>
                  <a:cubicBezTo>
                    <a:pt x="11494" y="15105"/>
                    <a:pt x="11494" y="15105"/>
                    <a:pt x="11494" y="14954"/>
                  </a:cubicBezTo>
                  <a:cubicBezTo>
                    <a:pt x="11494" y="14954"/>
                    <a:pt x="11494" y="14954"/>
                    <a:pt x="11692" y="14954"/>
                  </a:cubicBezTo>
                  <a:cubicBezTo>
                    <a:pt x="11692" y="14954"/>
                    <a:pt x="11692" y="14803"/>
                    <a:pt x="11692" y="14803"/>
                  </a:cubicBezTo>
                  <a:cubicBezTo>
                    <a:pt x="11692" y="14803"/>
                    <a:pt x="11890" y="14803"/>
                    <a:pt x="11890" y="14652"/>
                  </a:cubicBezTo>
                  <a:cubicBezTo>
                    <a:pt x="11890" y="14652"/>
                    <a:pt x="11890" y="14652"/>
                    <a:pt x="12088" y="14501"/>
                  </a:cubicBezTo>
                  <a:cubicBezTo>
                    <a:pt x="12088" y="14501"/>
                    <a:pt x="12088" y="14350"/>
                    <a:pt x="12286" y="14350"/>
                  </a:cubicBezTo>
                  <a:cubicBezTo>
                    <a:pt x="12286" y="14350"/>
                    <a:pt x="12286" y="14199"/>
                    <a:pt x="12484" y="14199"/>
                  </a:cubicBezTo>
                  <a:cubicBezTo>
                    <a:pt x="12484" y="14199"/>
                    <a:pt x="12484" y="14048"/>
                    <a:pt x="12484" y="14048"/>
                  </a:cubicBezTo>
                  <a:cubicBezTo>
                    <a:pt x="12484" y="14048"/>
                    <a:pt x="12484" y="14048"/>
                    <a:pt x="12683" y="14048"/>
                  </a:cubicBezTo>
                  <a:cubicBezTo>
                    <a:pt x="12683" y="14048"/>
                    <a:pt x="12683" y="14048"/>
                    <a:pt x="12683" y="14048"/>
                  </a:cubicBezTo>
                  <a:cubicBezTo>
                    <a:pt x="12881" y="14048"/>
                    <a:pt x="12881" y="13897"/>
                    <a:pt x="12881" y="13897"/>
                  </a:cubicBezTo>
                  <a:cubicBezTo>
                    <a:pt x="12881" y="13897"/>
                    <a:pt x="12881" y="13897"/>
                    <a:pt x="12881" y="13897"/>
                  </a:cubicBezTo>
                  <a:cubicBezTo>
                    <a:pt x="12881" y="13745"/>
                    <a:pt x="12881" y="13745"/>
                    <a:pt x="12881" y="13745"/>
                  </a:cubicBezTo>
                  <a:cubicBezTo>
                    <a:pt x="12881" y="13745"/>
                    <a:pt x="12683" y="13745"/>
                    <a:pt x="12683" y="13745"/>
                  </a:cubicBezTo>
                  <a:cubicBezTo>
                    <a:pt x="12683" y="13745"/>
                    <a:pt x="12881" y="13745"/>
                    <a:pt x="12881" y="13745"/>
                  </a:cubicBezTo>
                  <a:cubicBezTo>
                    <a:pt x="12881" y="13745"/>
                    <a:pt x="12881" y="13745"/>
                    <a:pt x="12881" y="13594"/>
                  </a:cubicBezTo>
                  <a:cubicBezTo>
                    <a:pt x="12881" y="13594"/>
                    <a:pt x="13079" y="13594"/>
                    <a:pt x="13079" y="13594"/>
                  </a:cubicBezTo>
                  <a:cubicBezTo>
                    <a:pt x="13079" y="13594"/>
                    <a:pt x="13079" y="13443"/>
                    <a:pt x="13277" y="13292"/>
                  </a:cubicBezTo>
                  <a:cubicBezTo>
                    <a:pt x="13277" y="13292"/>
                    <a:pt x="13277" y="13141"/>
                    <a:pt x="13475" y="13141"/>
                  </a:cubicBezTo>
                  <a:cubicBezTo>
                    <a:pt x="13475" y="13141"/>
                    <a:pt x="13475" y="13141"/>
                    <a:pt x="13475" y="12990"/>
                  </a:cubicBezTo>
                  <a:cubicBezTo>
                    <a:pt x="13475" y="12990"/>
                    <a:pt x="13475" y="12990"/>
                    <a:pt x="13475" y="12990"/>
                  </a:cubicBezTo>
                  <a:cubicBezTo>
                    <a:pt x="13475" y="12990"/>
                    <a:pt x="13277" y="12990"/>
                    <a:pt x="13277" y="12990"/>
                  </a:cubicBezTo>
                  <a:cubicBezTo>
                    <a:pt x="13277" y="12990"/>
                    <a:pt x="13277" y="12990"/>
                    <a:pt x="13277" y="12990"/>
                  </a:cubicBezTo>
                  <a:cubicBezTo>
                    <a:pt x="13277" y="12839"/>
                    <a:pt x="13277" y="12839"/>
                    <a:pt x="13277" y="12839"/>
                  </a:cubicBezTo>
                  <a:cubicBezTo>
                    <a:pt x="13475" y="12839"/>
                    <a:pt x="13475" y="12839"/>
                    <a:pt x="13475" y="12839"/>
                  </a:cubicBezTo>
                  <a:cubicBezTo>
                    <a:pt x="13475" y="12839"/>
                    <a:pt x="13475" y="12839"/>
                    <a:pt x="13475" y="12839"/>
                  </a:cubicBezTo>
                  <a:cubicBezTo>
                    <a:pt x="13475" y="12839"/>
                    <a:pt x="13475" y="12688"/>
                    <a:pt x="13475" y="12688"/>
                  </a:cubicBezTo>
                  <a:cubicBezTo>
                    <a:pt x="13475" y="12688"/>
                    <a:pt x="13475" y="12688"/>
                    <a:pt x="13673" y="12688"/>
                  </a:cubicBezTo>
                  <a:cubicBezTo>
                    <a:pt x="13673" y="12688"/>
                    <a:pt x="13673" y="12839"/>
                    <a:pt x="13673" y="12839"/>
                  </a:cubicBezTo>
                  <a:cubicBezTo>
                    <a:pt x="13673" y="12839"/>
                    <a:pt x="13673" y="12839"/>
                    <a:pt x="13673" y="12839"/>
                  </a:cubicBezTo>
                  <a:cubicBezTo>
                    <a:pt x="13673" y="12839"/>
                    <a:pt x="13673" y="12990"/>
                    <a:pt x="13673" y="12990"/>
                  </a:cubicBezTo>
                  <a:cubicBezTo>
                    <a:pt x="13673" y="12990"/>
                    <a:pt x="13673" y="12990"/>
                    <a:pt x="13673" y="12990"/>
                  </a:cubicBezTo>
                  <a:cubicBezTo>
                    <a:pt x="13673" y="12990"/>
                    <a:pt x="13673" y="12839"/>
                    <a:pt x="13872" y="12839"/>
                  </a:cubicBezTo>
                  <a:cubicBezTo>
                    <a:pt x="13872" y="12839"/>
                    <a:pt x="13872" y="12839"/>
                    <a:pt x="13872" y="12839"/>
                  </a:cubicBezTo>
                  <a:cubicBezTo>
                    <a:pt x="13872" y="12839"/>
                    <a:pt x="14070" y="12839"/>
                    <a:pt x="14070" y="12839"/>
                  </a:cubicBezTo>
                  <a:cubicBezTo>
                    <a:pt x="14070" y="12839"/>
                    <a:pt x="14070" y="12839"/>
                    <a:pt x="14268" y="12688"/>
                  </a:cubicBezTo>
                  <a:cubicBezTo>
                    <a:pt x="14268" y="12688"/>
                    <a:pt x="14268" y="12688"/>
                    <a:pt x="14268" y="12688"/>
                  </a:cubicBezTo>
                  <a:cubicBezTo>
                    <a:pt x="14466" y="12688"/>
                    <a:pt x="14466" y="12537"/>
                    <a:pt x="14466" y="12537"/>
                  </a:cubicBezTo>
                  <a:cubicBezTo>
                    <a:pt x="14466" y="12537"/>
                    <a:pt x="14466" y="12537"/>
                    <a:pt x="14466" y="12537"/>
                  </a:cubicBezTo>
                  <a:cubicBezTo>
                    <a:pt x="14466" y="12537"/>
                    <a:pt x="14466" y="12537"/>
                    <a:pt x="14466" y="12386"/>
                  </a:cubicBezTo>
                  <a:cubicBezTo>
                    <a:pt x="14466" y="12386"/>
                    <a:pt x="14466" y="12386"/>
                    <a:pt x="14466" y="12386"/>
                  </a:cubicBezTo>
                  <a:cubicBezTo>
                    <a:pt x="14466" y="12386"/>
                    <a:pt x="14466" y="12386"/>
                    <a:pt x="14466" y="12235"/>
                  </a:cubicBezTo>
                  <a:cubicBezTo>
                    <a:pt x="14466" y="12235"/>
                    <a:pt x="14664" y="12235"/>
                    <a:pt x="14664" y="12235"/>
                  </a:cubicBezTo>
                  <a:cubicBezTo>
                    <a:pt x="14664" y="12235"/>
                    <a:pt x="14664" y="12235"/>
                    <a:pt x="14664" y="12235"/>
                  </a:cubicBezTo>
                  <a:cubicBezTo>
                    <a:pt x="14664" y="12084"/>
                    <a:pt x="14664" y="12084"/>
                    <a:pt x="14664" y="12084"/>
                  </a:cubicBezTo>
                  <a:cubicBezTo>
                    <a:pt x="14664" y="12084"/>
                    <a:pt x="14466" y="11933"/>
                    <a:pt x="14466" y="11933"/>
                  </a:cubicBezTo>
                  <a:cubicBezTo>
                    <a:pt x="14466" y="11933"/>
                    <a:pt x="14466" y="11782"/>
                    <a:pt x="14466" y="11782"/>
                  </a:cubicBezTo>
                  <a:cubicBezTo>
                    <a:pt x="14664" y="11782"/>
                    <a:pt x="14664" y="11631"/>
                    <a:pt x="14664" y="11631"/>
                  </a:cubicBezTo>
                  <a:cubicBezTo>
                    <a:pt x="14664" y="11631"/>
                    <a:pt x="14862" y="11480"/>
                    <a:pt x="14862" y="11480"/>
                  </a:cubicBezTo>
                  <a:cubicBezTo>
                    <a:pt x="14862" y="11480"/>
                    <a:pt x="14862" y="11480"/>
                    <a:pt x="15061" y="11480"/>
                  </a:cubicBezTo>
                  <a:cubicBezTo>
                    <a:pt x="15061" y="11480"/>
                    <a:pt x="15061" y="11480"/>
                    <a:pt x="15259" y="11480"/>
                  </a:cubicBezTo>
                  <a:cubicBezTo>
                    <a:pt x="15259" y="11480"/>
                    <a:pt x="15259" y="11329"/>
                    <a:pt x="15259" y="11329"/>
                  </a:cubicBezTo>
                  <a:cubicBezTo>
                    <a:pt x="15259" y="11329"/>
                    <a:pt x="15259" y="11329"/>
                    <a:pt x="15457" y="11329"/>
                  </a:cubicBezTo>
                  <a:cubicBezTo>
                    <a:pt x="15457" y="11329"/>
                    <a:pt x="15457" y="11329"/>
                    <a:pt x="15457" y="11329"/>
                  </a:cubicBezTo>
                  <a:cubicBezTo>
                    <a:pt x="15457" y="11329"/>
                    <a:pt x="15457" y="11329"/>
                    <a:pt x="15457" y="11329"/>
                  </a:cubicBezTo>
                  <a:cubicBezTo>
                    <a:pt x="15457" y="11329"/>
                    <a:pt x="15457" y="11329"/>
                    <a:pt x="15457" y="11329"/>
                  </a:cubicBezTo>
                  <a:cubicBezTo>
                    <a:pt x="15457" y="11480"/>
                    <a:pt x="15457" y="11480"/>
                    <a:pt x="15457" y="11480"/>
                  </a:cubicBezTo>
                  <a:cubicBezTo>
                    <a:pt x="15457" y="11480"/>
                    <a:pt x="15457" y="11480"/>
                    <a:pt x="15655" y="11480"/>
                  </a:cubicBezTo>
                  <a:cubicBezTo>
                    <a:pt x="15655" y="11480"/>
                    <a:pt x="15655" y="11480"/>
                    <a:pt x="15655" y="11480"/>
                  </a:cubicBezTo>
                  <a:cubicBezTo>
                    <a:pt x="15655" y="11480"/>
                    <a:pt x="15655" y="11480"/>
                    <a:pt x="15655" y="11329"/>
                  </a:cubicBezTo>
                  <a:cubicBezTo>
                    <a:pt x="15655" y="11329"/>
                    <a:pt x="15655" y="11329"/>
                    <a:pt x="15655" y="11329"/>
                  </a:cubicBezTo>
                  <a:cubicBezTo>
                    <a:pt x="15655" y="11329"/>
                    <a:pt x="15655" y="11329"/>
                    <a:pt x="15655" y="11329"/>
                  </a:cubicBezTo>
                  <a:cubicBezTo>
                    <a:pt x="15853" y="11329"/>
                    <a:pt x="15853" y="11329"/>
                    <a:pt x="15853" y="11329"/>
                  </a:cubicBezTo>
                  <a:cubicBezTo>
                    <a:pt x="15853" y="11329"/>
                    <a:pt x="15853" y="11329"/>
                    <a:pt x="15853" y="11329"/>
                  </a:cubicBezTo>
                  <a:cubicBezTo>
                    <a:pt x="16051" y="11480"/>
                    <a:pt x="16051" y="11480"/>
                    <a:pt x="16051" y="11480"/>
                  </a:cubicBezTo>
                  <a:cubicBezTo>
                    <a:pt x="16051" y="11480"/>
                    <a:pt x="16051" y="11480"/>
                    <a:pt x="16051" y="11480"/>
                  </a:cubicBezTo>
                  <a:cubicBezTo>
                    <a:pt x="16051" y="11480"/>
                    <a:pt x="16051" y="11480"/>
                    <a:pt x="16051" y="11480"/>
                  </a:cubicBezTo>
                  <a:cubicBezTo>
                    <a:pt x="16051" y="11329"/>
                    <a:pt x="16051" y="11329"/>
                    <a:pt x="16051" y="11329"/>
                  </a:cubicBezTo>
                  <a:cubicBezTo>
                    <a:pt x="16051" y="11329"/>
                    <a:pt x="16051" y="11329"/>
                    <a:pt x="16250" y="11329"/>
                  </a:cubicBezTo>
                  <a:cubicBezTo>
                    <a:pt x="16250" y="11329"/>
                    <a:pt x="16250" y="11329"/>
                    <a:pt x="16250" y="11329"/>
                  </a:cubicBezTo>
                  <a:cubicBezTo>
                    <a:pt x="16250" y="11329"/>
                    <a:pt x="16250" y="11480"/>
                    <a:pt x="16250" y="11480"/>
                  </a:cubicBezTo>
                  <a:cubicBezTo>
                    <a:pt x="16250" y="11480"/>
                    <a:pt x="16250" y="11329"/>
                    <a:pt x="16448" y="11329"/>
                  </a:cubicBezTo>
                  <a:cubicBezTo>
                    <a:pt x="16448" y="11329"/>
                    <a:pt x="16448" y="11329"/>
                    <a:pt x="16448" y="11329"/>
                  </a:cubicBezTo>
                  <a:cubicBezTo>
                    <a:pt x="16448" y="11329"/>
                    <a:pt x="16448" y="11329"/>
                    <a:pt x="16448" y="11329"/>
                  </a:cubicBezTo>
                  <a:cubicBezTo>
                    <a:pt x="16448" y="11178"/>
                    <a:pt x="16250" y="11178"/>
                    <a:pt x="16250" y="11178"/>
                  </a:cubicBezTo>
                  <a:cubicBezTo>
                    <a:pt x="16250" y="11178"/>
                    <a:pt x="16051" y="11027"/>
                    <a:pt x="16051" y="10876"/>
                  </a:cubicBezTo>
                  <a:cubicBezTo>
                    <a:pt x="16051" y="10876"/>
                    <a:pt x="16051" y="10724"/>
                    <a:pt x="16051" y="10724"/>
                  </a:cubicBezTo>
                  <a:cubicBezTo>
                    <a:pt x="16051" y="10724"/>
                    <a:pt x="16051" y="10573"/>
                    <a:pt x="16051" y="10573"/>
                  </a:cubicBezTo>
                  <a:cubicBezTo>
                    <a:pt x="16051" y="10573"/>
                    <a:pt x="15853" y="10573"/>
                    <a:pt x="15853" y="10573"/>
                  </a:cubicBezTo>
                  <a:cubicBezTo>
                    <a:pt x="15853" y="10422"/>
                    <a:pt x="15853" y="10422"/>
                    <a:pt x="15853" y="10422"/>
                  </a:cubicBezTo>
                  <a:cubicBezTo>
                    <a:pt x="15853" y="10422"/>
                    <a:pt x="15853" y="10271"/>
                    <a:pt x="15853" y="10271"/>
                  </a:cubicBezTo>
                  <a:cubicBezTo>
                    <a:pt x="15853" y="10271"/>
                    <a:pt x="15853" y="10271"/>
                    <a:pt x="15853" y="10120"/>
                  </a:cubicBezTo>
                  <a:cubicBezTo>
                    <a:pt x="15853" y="10120"/>
                    <a:pt x="15853" y="10120"/>
                    <a:pt x="15655" y="10120"/>
                  </a:cubicBezTo>
                  <a:cubicBezTo>
                    <a:pt x="15655" y="10120"/>
                    <a:pt x="15655" y="10120"/>
                    <a:pt x="15655" y="10120"/>
                  </a:cubicBezTo>
                  <a:cubicBezTo>
                    <a:pt x="15655" y="9969"/>
                    <a:pt x="15655" y="9969"/>
                    <a:pt x="15655" y="9969"/>
                  </a:cubicBezTo>
                  <a:cubicBezTo>
                    <a:pt x="15655" y="9969"/>
                    <a:pt x="15655" y="9818"/>
                    <a:pt x="15655" y="9818"/>
                  </a:cubicBezTo>
                  <a:cubicBezTo>
                    <a:pt x="15655" y="9818"/>
                    <a:pt x="15655" y="9818"/>
                    <a:pt x="15655" y="9818"/>
                  </a:cubicBezTo>
                  <a:cubicBezTo>
                    <a:pt x="15655" y="9818"/>
                    <a:pt x="15655" y="9818"/>
                    <a:pt x="15655" y="9818"/>
                  </a:cubicBezTo>
                  <a:cubicBezTo>
                    <a:pt x="15853" y="9818"/>
                    <a:pt x="15853" y="9667"/>
                    <a:pt x="15853" y="9667"/>
                  </a:cubicBezTo>
                  <a:cubicBezTo>
                    <a:pt x="15853" y="9667"/>
                    <a:pt x="15853" y="9667"/>
                    <a:pt x="15853" y="9667"/>
                  </a:cubicBezTo>
                  <a:cubicBezTo>
                    <a:pt x="15655" y="9516"/>
                    <a:pt x="15655" y="9516"/>
                    <a:pt x="15655" y="9516"/>
                  </a:cubicBezTo>
                  <a:cubicBezTo>
                    <a:pt x="15655" y="9516"/>
                    <a:pt x="15655" y="9516"/>
                    <a:pt x="15457" y="9365"/>
                  </a:cubicBezTo>
                  <a:cubicBezTo>
                    <a:pt x="15457" y="9365"/>
                    <a:pt x="15457" y="9365"/>
                    <a:pt x="15259" y="9365"/>
                  </a:cubicBezTo>
                  <a:cubicBezTo>
                    <a:pt x="15259" y="9365"/>
                    <a:pt x="15259" y="9214"/>
                    <a:pt x="15061" y="9214"/>
                  </a:cubicBezTo>
                  <a:cubicBezTo>
                    <a:pt x="15061" y="9214"/>
                    <a:pt x="15061" y="9214"/>
                    <a:pt x="15061" y="9214"/>
                  </a:cubicBezTo>
                  <a:cubicBezTo>
                    <a:pt x="15061" y="9063"/>
                    <a:pt x="15061" y="9063"/>
                    <a:pt x="15061" y="9063"/>
                  </a:cubicBezTo>
                  <a:cubicBezTo>
                    <a:pt x="15061" y="8912"/>
                    <a:pt x="15061" y="8912"/>
                    <a:pt x="15061" y="8912"/>
                  </a:cubicBezTo>
                  <a:cubicBezTo>
                    <a:pt x="15061" y="8912"/>
                    <a:pt x="15259" y="8912"/>
                    <a:pt x="15259" y="8912"/>
                  </a:cubicBezTo>
                  <a:cubicBezTo>
                    <a:pt x="15259" y="8912"/>
                    <a:pt x="15259" y="8761"/>
                    <a:pt x="15259" y="8761"/>
                  </a:cubicBezTo>
                  <a:cubicBezTo>
                    <a:pt x="15259" y="8761"/>
                    <a:pt x="15457" y="8761"/>
                    <a:pt x="15457" y="8761"/>
                  </a:cubicBezTo>
                  <a:cubicBezTo>
                    <a:pt x="15457" y="8761"/>
                    <a:pt x="15457" y="8610"/>
                    <a:pt x="15457" y="8610"/>
                  </a:cubicBezTo>
                  <a:cubicBezTo>
                    <a:pt x="15457" y="8610"/>
                    <a:pt x="15655" y="8610"/>
                    <a:pt x="15655" y="8610"/>
                  </a:cubicBezTo>
                  <a:cubicBezTo>
                    <a:pt x="15655" y="8459"/>
                    <a:pt x="15457" y="8459"/>
                    <a:pt x="15457" y="8459"/>
                  </a:cubicBezTo>
                  <a:cubicBezTo>
                    <a:pt x="15457" y="8459"/>
                    <a:pt x="15457" y="8459"/>
                    <a:pt x="15457" y="8459"/>
                  </a:cubicBezTo>
                  <a:cubicBezTo>
                    <a:pt x="15457" y="8459"/>
                    <a:pt x="15259" y="8459"/>
                    <a:pt x="15259" y="8459"/>
                  </a:cubicBezTo>
                  <a:cubicBezTo>
                    <a:pt x="15259" y="8308"/>
                    <a:pt x="15061" y="8308"/>
                    <a:pt x="15061" y="8308"/>
                  </a:cubicBezTo>
                  <a:cubicBezTo>
                    <a:pt x="15061" y="8308"/>
                    <a:pt x="15061" y="8308"/>
                    <a:pt x="14862" y="8308"/>
                  </a:cubicBezTo>
                  <a:cubicBezTo>
                    <a:pt x="14862" y="8157"/>
                    <a:pt x="14862" y="8157"/>
                    <a:pt x="14862" y="8157"/>
                  </a:cubicBezTo>
                  <a:cubicBezTo>
                    <a:pt x="14862" y="8157"/>
                    <a:pt x="14862" y="8006"/>
                    <a:pt x="14862" y="8006"/>
                  </a:cubicBezTo>
                  <a:cubicBezTo>
                    <a:pt x="14862" y="8006"/>
                    <a:pt x="15061" y="7855"/>
                    <a:pt x="15061" y="7855"/>
                  </a:cubicBezTo>
                  <a:cubicBezTo>
                    <a:pt x="15061" y="7855"/>
                    <a:pt x="14862" y="7703"/>
                    <a:pt x="15061" y="7703"/>
                  </a:cubicBezTo>
                  <a:cubicBezTo>
                    <a:pt x="15061" y="7703"/>
                    <a:pt x="15061" y="7703"/>
                    <a:pt x="15061" y="7703"/>
                  </a:cubicBezTo>
                  <a:cubicBezTo>
                    <a:pt x="15061" y="7703"/>
                    <a:pt x="15259" y="7855"/>
                    <a:pt x="15259" y="7855"/>
                  </a:cubicBezTo>
                  <a:cubicBezTo>
                    <a:pt x="15259" y="7855"/>
                    <a:pt x="15259" y="7855"/>
                    <a:pt x="15259" y="7855"/>
                  </a:cubicBezTo>
                  <a:cubicBezTo>
                    <a:pt x="15259" y="7855"/>
                    <a:pt x="15259" y="8006"/>
                    <a:pt x="15259" y="8006"/>
                  </a:cubicBezTo>
                  <a:cubicBezTo>
                    <a:pt x="15259" y="8006"/>
                    <a:pt x="15457" y="8006"/>
                    <a:pt x="15457" y="8006"/>
                  </a:cubicBezTo>
                  <a:cubicBezTo>
                    <a:pt x="15457" y="8006"/>
                    <a:pt x="15457" y="8006"/>
                    <a:pt x="15457" y="8006"/>
                  </a:cubicBezTo>
                  <a:cubicBezTo>
                    <a:pt x="15457" y="8006"/>
                    <a:pt x="15457" y="7855"/>
                    <a:pt x="15457" y="7855"/>
                  </a:cubicBezTo>
                  <a:cubicBezTo>
                    <a:pt x="15457" y="7855"/>
                    <a:pt x="15457" y="7855"/>
                    <a:pt x="15457" y="7855"/>
                  </a:cubicBezTo>
                  <a:cubicBezTo>
                    <a:pt x="15457" y="7855"/>
                    <a:pt x="15457" y="7855"/>
                    <a:pt x="15457" y="7855"/>
                  </a:cubicBezTo>
                  <a:cubicBezTo>
                    <a:pt x="15457" y="7855"/>
                    <a:pt x="15457" y="7703"/>
                    <a:pt x="15457" y="7703"/>
                  </a:cubicBezTo>
                  <a:cubicBezTo>
                    <a:pt x="15457" y="7703"/>
                    <a:pt x="15655" y="7855"/>
                    <a:pt x="15655" y="7855"/>
                  </a:cubicBezTo>
                  <a:cubicBezTo>
                    <a:pt x="15655" y="7855"/>
                    <a:pt x="15655" y="7855"/>
                    <a:pt x="15655" y="8006"/>
                  </a:cubicBezTo>
                  <a:cubicBezTo>
                    <a:pt x="15655" y="8006"/>
                    <a:pt x="15655" y="8006"/>
                    <a:pt x="15853" y="8006"/>
                  </a:cubicBezTo>
                  <a:cubicBezTo>
                    <a:pt x="15853" y="8006"/>
                    <a:pt x="15853" y="8006"/>
                    <a:pt x="15853" y="8157"/>
                  </a:cubicBezTo>
                  <a:cubicBezTo>
                    <a:pt x="15853" y="8157"/>
                    <a:pt x="16051" y="8006"/>
                    <a:pt x="16051" y="8006"/>
                  </a:cubicBezTo>
                  <a:cubicBezTo>
                    <a:pt x="16051" y="8006"/>
                    <a:pt x="16250" y="8006"/>
                    <a:pt x="16250" y="8157"/>
                  </a:cubicBezTo>
                  <a:cubicBezTo>
                    <a:pt x="16250" y="8157"/>
                    <a:pt x="16448" y="8157"/>
                    <a:pt x="16448" y="8308"/>
                  </a:cubicBezTo>
                  <a:cubicBezTo>
                    <a:pt x="16448" y="8308"/>
                    <a:pt x="16448" y="8308"/>
                    <a:pt x="16448" y="8459"/>
                  </a:cubicBezTo>
                  <a:cubicBezTo>
                    <a:pt x="16448" y="8459"/>
                    <a:pt x="16448" y="8610"/>
                    <a:pt x="16448" y="8610"/>
                  </a:cubicBezTo>
                  <a:cubicBezTo>
                    <a:pt x="16448" y="8610"/>
                    <a:pt x="16646" y="8761"/>
                    <a:pt x="16646" y="8761"/>
                  </a:cubicBezTo>
                  <a:cubicBezTo>
                    <a:pt x="16646" y="8761"/>
                    <a:pt x="16844" y="8761"/>
                    <a:pt x="16844" y="8761"/>
                  </a:cubicBezTo>
                  <a:cubicBezTo>
                    <a:pt x="16844" y="8761"/>
                    <a:pt x="17042" y="8761"/>
                    <a:pt x="17042" y="8761"/>
                  </a:cubicBezTo>
                  <a:cubicBezTo>
                    <a:pt x="17042" y="8610"/>
                    <a:pt x="17240" y="8761"/>
                    <a:pt x="17240" y="8610"/>
                  </a:cubicBezTo>
                  <a:cubicBezTo>
                    <a:pt x="17439" y="8610"/>
                    <a:pt x="17637" y="8610"/>
                    <a:pt x="17835" y="8610"/>
                  </a:cubicBezTo>
                  <a:cubicBezTo>
                    <a:pt x="17835" y="8610"/>
                    <a:pt x="18033" y="8610"/>
                    <a:pt x="18231" y="8610"/>
                  </a:cubicBezTo>
                  <a:cubicBezTo>
                    <a:pt x="18231" y="8610"/>
                    <a:pt x="18231" y="8761"/>
                    <a:pt x="18231" y="8761"/>
                  </a:cubicBezTo>
                  <a:cubicBezTo>
                    <a:pt x="18231" y="8761"/>
                    <a:pt x="18429" y="8761"/>
                    <a:pt x="18429" y="8912"/>
                  </a:cubicBezTo>
                  <a:cubicBezTo>
                    <a:pt x="18429" y="8912"/>
                    <a:pt x="18429" y="8912"/>
                    <a:pt x="18429" y="8912"/>
                  </a:cubicBezTo>
                  <a:cubicBezTo>
                    <a:pt x="18429" y="8912"/>
                    <a:pt x="18231" y="8912"/>
                    <a:pt x="18231" y="8912"/>
                  </a:cubicBezTo>
                  <a:cubicBezTo>
                    <a:pt x="18231" y="9063"/>
                    <a:pt x="18231" y="9063"/>
                    <a:pt x="18231" y="9063"/>
                  </a:cubicBezTo>
                  <a:cubicBezTo>
                    <a:pt x="18231" y="9214"/>
                    <a:pt x="18231" y="9214"/>
                    <a:pt x="18231" y="9214"/>
                  </a:cubicBezTo>
                  <a:cubicBezTo>
                    <a:pt x="18231" y="9214"/>
                    <a:pt x="18231" y="9365"/>
                    <a:pt x="18231" y="9365"/>
                  </a:cubicBezTo>
                  <a:cubicBezTo>
                    <a:pt x="18033" y="9365"/>
                    <a:pt x="18033" y="9365"/>
                    <a:pt x="17835" y="9365"/>
                  </a:cubicBezTo>
                  <a:cubicBezTo>
                    <a:pt x="17835" y="9365"/>
                    <a:pt x="17835" y="9365"/>
                    <a:pt x="17835" y="9365"/>
                  </a:cubicBezTo>
                  <a:cubicBezTo>
                    <a:pt x="17637" y="9365"/>
                    <a:pt x="17637" y="9516"/>
                    <a:pt x="17637" y="9667"/>
                  </a:cubicBezTo>
                  <a:cubicBezTo>
                    <a:pt x="17637" y="9667"/>
                    <a:pt x="17637" y="9667"/>
                    <a:pt x="17637" y="9667"/>
                  </a:cubicBezTo>
                  <a:cubicBezTo>
                    <a:pt x="17439" y="9818"/>
                    <a:pt x="17439" y="9818"/>
                    <a:pt x="17439" y="9818"/>
                  </a:cubicBezTo>
                  <a:cubicBezTo>
                    <a:pt x="17439" y="9818"/>
                    <a:pt x="17240" y="9818"/>
                    <a:pt x="17240" y="9818"/>
                  </a:cubicBezTo>
                  <a:cubicBezTo>
                    <a:pt x="17240" y="9818"/>
                    <a:pt x="17240" y="9969"/>
                    <a:pt x="17240" y="9969"/>
                  </a:cubicBezTo>
                  <a:cubicBezTo>
                    <a:pt x="17240" y="9969"/>
                    <a:pt x="17240" y="9969"/>
                    <a:pt x="17240" y="9969"/>
                  </a:cubicBezTo>
                  <a:cubicBezTo>
                    <a:pt x="17439" y="10120"/>
                    <a:pt x="17439" y="10120"/>
                    <a:pt x="17439" y="10120"/>
                  </a:cubicBezTo>
                  <a:cubicBezTo>
                    <a:pt x="17439" y="10120"/>
                    <a:pt x="17637" y="10120"/>
                    <a:pt x="17637" y="10120"/>
                  </a:cubicBezTo>
                  <a:cubicBezTo>
                    <a:pt x="17637" y="10120"/>
                    <a:pt x="17637" y="10271"/>
                    <a:pt x="17637" y="10271"/>
                  </a:cubicBezTo>
                  <a:cubicBezTo>
                    <a:pt x="17835" y="10271"/>
                    <a:pt x="17835" y="10271"/>
                    <a:pt x="17835" y="10271"/>
                  </a:cubicBezTo>
                  <a:cubicBezTo>
                    <a:pt x="18033" y="10271"/>
                    <a:pt x="18033" y="10120"/>
                    <a:pt x="18033" y="10120"/>
                  </a:cubicBezTo>
                  <a:cubicBezTo>
                    <a:pt x="18033" y="10120"/>
                    <a:pt x="18231" y="10120"/>
                    <a:pt x="18231" y="10120"/>
                  </a:cubicBezTo>
                  <a:cubicBezTo>
                    <a:pt x="18231" y="9969"/>
                    <a:pt x="18231" y="9969"/>
                    <a:pt x="18231" y="9969"/>
                  </a:cubicBezTo>
                  <a:cubicBezTo>
                    <a:pt x="18231" y="9969"/>
                    <a:pt x="18231" y="9818"/>
                    <a:pt x="18231" y="9818"/>
                  </a:cubicBezTo>
                  <a:cubicBezTo>
                    <a:pt x="18231" y="9818"/>
                    <a:pt x="18231" y="9818"/>
                    <a:pt x="18231" y="9818"/>
                  </a:cubicBezTo>
                  <a:cubicBezTo>
                    <a:pt x="18231" y="9818"/>
                    <a:pt x="18231" y="9667"/>
                    <a:pt x="18231" y="9667"/>
                  </a:cubicBezTo>
                  <a:cubicBezTo>
                    <a:pt x="18231" y="9667"/>
                    <a:pt x="18231" y="9667"/>
                    <a:pt x="18231" y="9516"/>
                  </a:cubicBezTo>
                  <a:cubicBezTo>
                    <a:pt x="18231" y="9516"/>
                    <a:pt x="18429" y="9516"/>
                    <a:pt x="18429" y="9516"/>
                  </a:cubicBezTo>
                  <a:cubicBezTo>
                    <a:pt x="18429" y="9516"/>
                    <a:pt x="18429" y="9516"/>
                    <a:pt x="18429" y="9516"/>
                  </a:cubicBezTo>
                  <a:cubicBezTo>
                    <a:pt x="18429" y="9516"/>
                    <a:pt x="18429" y="9667"/>
                    <a:pt x="18429" y="9667"/>
                  </a:cubicBezTo>
                  <a:cubicBezTo>
                    <a:pt x="18628" y="9667"/>
                    <a:pt x="18628" y="9818"/>
                    <a:pt x="18628" y="9818"/>
                  </a:cubicBezTo>
                  <a:cubicBezTo>
                    <a:pt x="18628" y="9818"/>
                    <a:pt x="18628" y="9818"/>
                    <a:pt x="18628" y="9818"/>
                  </a:cubicBezTo>
                  <a:cubicBezTo>
                    <a:pt x="18628" y="9969"/>
                    <a:pt x="18429" y="9969"/>
                    <a:pt x="18628" y="10120"/>
                  </a:cubicBezTo>
                  <a:cubicBezTo>
                    <a:pt x="18628" y="10120"/>
                    <a:pt x="18628" y="10120"/>
                    <a:pt x="18628" y="10120"/>
                  </a:cubicBezTo>
                  <a:cubicBezTo>
                    <a:pt x="18628" y="10271"/>
                    <a:pt x="18628" y="10271"/>
                    <a:pt x="18628" y="10271"/>
                  </a:cubicBezTo>
                  <a:cubicBezTo>
                    <a:pt x="18628" y="10271"/>
                    <a:pt x="18628" y="10422"/>
                    <a:pt x="18628" y="10422"/>
                  </a:cubicBezTo>
                  <a:cubicBezTo>
                    <a:pt x="18628" y="10422"/>
                    <a:pt x="18628" y="10573"/>
                    <a:pt x="18628" y="10573"/>
                  </a:cubicBezTo>
                  <a:cubicBezTo>
                    <a:pt x="18628" y="10724"/>
                    <a:pt x="18628" y="10724"/>
                    <a:pt x="18628" y="10876"/>
                  </a:cubicBezTo>
                  <a:cubicBezTo>
                    <a:pt x="18628" y="10876"/>
                    <a:pt x="18826" y="10876"/>
                    <a:pt x="18826" y="10876"/>
                  </a:cubicBezTo>
                  <a:cubicBezTo>
                    <a:pt x="18826" y="11027"/>
                    <a:pt x="18826" y="11027"/>
                    <a:pt x="18826" y="11027"/>
                  </a:cubicBezTo>
                  <a:cubicBezTo>
                    <a:pt x="18826" y="11027"/>
                    <a:pt x="18826" y="11027"/>
                    <a:pt x="18826" y="11027"/>
                  </a:cubicBezTo>
                  <a:cubicBezTo>
                    <a:pt x="18826" y="11027"/>
                    <a:pt x="19024" y="11027"/>
                    <a:pt x="19024" y="11027"/>
                  </a:cubicBezTo>
                  <a:cubicBezTo>
                    <a:pt x="19024" y="11027"/>
                    <a:pt x="19024" y="11027"/>
                    <a:pt x="19024" y="11027"/>
                  </a:cubicBezTo>
                  <a:cubicBezTo>
                    <a:pt x="19024" y="11027"/>
                    <a:pt x="19024" y="11027"/>
                    <a:pt x="19222" y="11027"/>
                  </a:cubicBezTo>
                  <a:cubicBezTo>
                    <a:pt x="19222" y="11027"/>
                    <a:pt x="19222" y="11027"/>
                    <a:pt x="19222" y="11027"/>
                  </a:cubicBezTo>
                  <a:cubicBezTo>
                    <a:pt x="19222" y="11027"/>
                    <a:pt x="19222" y="10876"/>
                    <a:pt x="19222" y="10876"/>
                  </a:cubicBezTo>
                  <a:cubicBezTo>
                    <a:pt x="19222" y="10876"/>
                    <a:pt x="19222" y="10724"/>
                    <a:pt x="19222" y="10724"/>
                  </a:cubicBezTo>
                  <a:cubicBezTo>
                    <a:pt x="19222" y="10724"/>
                    <a:pt x="19222" y="10573"/>
                    <a:pt x="19222" y="10573"/>
                  </a:cubicBezTo>
                  <a:cubicBezTo>
                    <a:pt x="19222" y="10573"/>
                    <a:pt x="19222" y="10573"/>
                    <a:pt x="19222" y="10422"/>
                  </a:cubicBezTo>
                  <a:cubicBezTo>
                    <a:pt x="19222" y="10422"/>
                    <a:pt x="19222" y="10422"/>
                    <a:pt x="19222" y="10422"/>
                  </a:cubicBezTo>
                  <a:cubicBezTo>
                    <a:pt x="19222" y="10422"/>
                    <a:pt x="19222" y="10422"/>
                    <a:pt x="19222" y="10271"/>
                  </a:cubicBezTo>
                  <a:cubicBezTo>
                    <a:pt x="19222" y="10271"/>
                    <a:pt x="19420" y="10271"/>
                    <a:pt x="19420" y="10271"/>
                  </a:cubicBezTo>
                  <a:cubicBezTo>
                    <a:pt x="19420" y="10120"/>
                    <a:pt x="19420" y="10120"/>
                    <a:pt x="19222" y="10120"/>
                  </a:cubicBezTo>
                  <a:cubicBezTo>
                    <a:pt x="19222" y="9969"/>
                    <a:pt x="19222" y="9969"/>
                    <a:pt x="19222" y="9969"/>
                  </a:cubicBezTo>
                  <a:cubicBezTo>
                    <a:pt x="19222" y="9969"/>
                    <a:pt x="19222" y="9818"/>
                    <a:pt x="19222" y="9818"/>
                  </a:cubicBezTo>
                  <a:cubicBezTo>
                    <a:pt x="19420" y="9818"/>
                    <a:pt x="19420" y="9818"/>
                    <a:pt x="19222" y="9667"/>
                  </a:cubicBezTo>
                  <a:cubicBezTo>
                    <a:pt x="19222" y="9667"/>
                    <a:pt x="19222" y="9667"/>
                    <a:pt x="19222" y="9667"/>
                  </a:cubicBezTo>
                  <a:cubicBezTo>
                    <a:pt x="19222" y="9667"/>
                    <a:pt x="19222" y="9667"/>
                    <a:pt x="19222" y="9667"/>
                  </a:cubicBezTo>
                  <a:cubicBezTo>
                    <a:pt x="19222" y="9516"/>
                    <a:pt x="19222" y="9516"/>
                    <a:pt x="19222" y="9516"/>
                  </a:cubicBezTo>
                  <a:cubicBezTo>
                    <a:pt x="19420" y="9516"/>
                    <a:pt x="19420" y="9516"/>
                    <a:pt x="19420" y="9516"/>
                  </a:cubicBezTo>
                  <a:cubicBezTo>
                    <a:pt x="19420" y="9516"/>
                    <a:pt x="19618" y="9667"/>
                    <a:pt x="19618" y="9667"/>
                  </a:cubicBezTo>
                  <a:cubicBezTo>
                    <a:pt x="19618" y="9667"/>
                    <a:pt x="19618" y="9667"/>
                    <a:pt x="19618" y="9667"/>
                  </a:cubicBezTo>
                  <a:cubicBezTo>
                    <a:pt x="19817" y="9667"/>
                    <a:pt x="19817" y="9516"/>
                    <a:pt x="19817" y="9516"/>
                  </a:cubicBezTo>
                  <a:cubicBezTo>
                    <a:pt x="19817" y="9365"/>
                    <a:pt x="19817" y="9365"/>
                    <a:pt x="19817" y="9214"/>
                  </a:cubicBezTo>
                  <a:cubicBezTo>
                    <a:pt x="19817" y="9214"/>
                    <a:pt x="19817" y="9063"/>
                    <a:pt x="19817" y="9063"/>
                  </a:cubicBezTo>
                  <a:cubicBezTo>
                    <a:pt x="19817" y="9063"/>
                    <a:pt x="20015" y="8912"/>
                    <a:pt x="20015" y="8912"/>
                  </a:cubicBezTo>
                  <a:cubicBezTo>
                    <a:pt x="20015" y="8912"/>
                    <a:pt x="20015" y="8761"/>
                    <a:pt x="20015" y="8761"/>
                  </a:cubicBezTo>
                  <a:cubicBezTo>
                    <a:pt x="20015" y="8761"/>
                    <a:pt x="20213" y="8610"/>
                    <a:pt x="20015" y="8610"/>
                  </a:cubicBezTo>
                  <a:cubicBezTo>
                    <a:pt x="20015" y="8610"/>
                    <a:pt x="20015" y="8459"/>
                    <a:pt x="20015" y="8459"/>
                  </a:cubicBezTo>
                  <a:cubicBezTo>
                    <a:pt x="20015" y="8459"/>
                    <a:pt x="20015" y="8308"/>
                    <a:pt x="20015" y="8308"/>
                  </a:cubicBezTo>
                  <a:cubicBezTo>
                    <a:pt x="20015" y="8308"/>
                    <a:pt x="20213" y="8308"/>
                    <a:pt x="20213" y="8157"/>
                  </a:cubicBezTo>
                  <a:cubicBezTo>
                    <a:pt x="20213" y="8157"/>
                    <a:pt x="20213" y="8157"/>
                    <a:pt x="20213" y="8006"/>
                  </a:cubicBezTo>
                  <a:cubicBezTo>
                    <a:pt x="20213" y="8006"/>
                    <a:pt x="20213" y="8006"/>
                    <a:pt x="20213" y="7855"/>
                  </a:cubicBezTo>
                  <a:cubicBezTo>
                    <a:pt x="20213" y="7855"/>
                    <a:pt x="20015" y="7855"/>
                    <a:pt x="20015" y="7703"/>
                  </a:cubicBezTo>
                  <a:cubicBezTo>
                    <a:pt x="20015" y="7703"/>
                    <a:pt x="20015" y="7703"/>
                    <a:pt x="20015" y="7703"/>
                  </a:cubicBezTo>
                  <a:cubicBezTo>
                    <a:pt x="20213" y="7552"/>
                    <a:pt x="20213" y="7703"/>
                    <a:pt x="20213" y="7552"/>
                  </a:cubicBezTo>
                  <a:cubicBezTo>
                    <a:pt x="20213" y="7552"/>
                    <a:pt x="20213" y="7552"/>
                    <a:pt x="20213" y="7401"/>
                  </a:cubicBezTo>
                  <a:cubicBezTo>
                    <a:pt x="20213" y="7401"/>
                    <a:pt x="20411" y="7401"/>
                    <a:pt x="20411" y="7401"/>
                  </a:cubicBezTo>
                  <a:cubicBezTo>
                    <a:pt x="20411" y="7401"/>
                    <a:pt x="20609" y="7250"/>
                    <a:pt x="20609" y="7250"/>
                  </a:cubicBezTo>
                  <a:cubicBezTo>
                    <a:pt x="20609" y="7250"/>
                    <a:pt x="20609" y="7099"/>
                    <a:pt x="20609" y="7099"/>
                  </a:cubicBezTo>
                  <a:cubicBezTo>
                    <a:pt x="20609" y="7099"/>
                    <a:pt x="20807" y="7099"/>
                    <a:pt x="20807" y="6948"/>
                  </a:cubicBezTo>
                  <a:cubicBezTo>
                    <a:pt x="20807" y="6948"/>
                    <a:pt x="20807" y="6948"/>
                    <a:pt x="21006" y="6948"/>
                  </a:cubicBezTo>
                  <a:cubicBezTo>
                    <a:pt x="21006" y="6948"/>
                    <a:pt x="21006" y="6948"/>
                    <a:pt x="21006" y="6948"/>
                  </a:cubicBezTo>
                  <a:cubicBezTo>
                    <a:pt x="21204" y="6948"/>
                    <a:pt x="21204" y="6948"/>
                    <a:pt x="21204" y="6948"/>
                  </a:cubicBezTo>
                  <a:cubicBezTo>
                    <a:pt x="21402" y="6948"/>
                    <a:pt x="21402" y="6948"/>
                    <a:pt x="21402" y="6948"/>
                  </a:cubicBezTo>
                  <a:cubicBezTo>
                    <a:pt x="21402" y="6948"/>
                    <a:pt x="21402" y="7099"/>
                    <a:pt x="21402" y="7099"/>
                  </a:cubicBezTo>
                  <a:cubicBezTo>
                    <a:pt x="21402" y="7099"/>
                    <a:pt x="21402" y="7099"/>
                    <a:pt x="21600" y="7099"/>
                  </a:cubicBezTo>
                  <a:cubicBezTo>
                    <a:pt x="21600" y="7099"/>
                    <a:pt x="21600" y="6948"/>
                    <a:pt x="21600" y="6948"/>
                  </a:cubicBezTo>
                  <a:cubicBezTo>
                    <a:pt x="21600" y="6948"/>
                    <a:pt x="21600" y="6948"/>
                    <a:pt x="21600" y="6948"/>
                  </a:cubicBezTo>
                  <a:cubicBezTo>
                    <a:pt x="21600" y="6797"/>
                    <a:pt x="21600" y="6797"/>
                    <a:pt x="21600" y="6797"/>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2" name="9Slide.vn 158"/>
            <p:cNvSpPr/>
            <p:nvPr/>
          </p:nvSpPr>
          <p:spPr>
            <a:xfrm>
              <a:off x="6849942" y="3413380"/>
              <a:ext cx="340168" cy="530109"/>
            </a:xfrm>
            <a:custGeom>
              <a:avLst/>
              <a:gdLst/>
              <a:ahLst/>
              <a:cxnLst>
                <a:cxn ang="0">
                  <a:pos x="wd2" y="hd2"/>
                </a:cxn>
                <a:cxn ang="5400000">
                  <a:pos x="wd2" y="hd2"/>
                </a:cxn>
                <a:cxn ang="10800000">
                  <a:pos x="wd2" y="hd2"/>
                </a:cxn>
                <a:cxn ang="16200000">
                  <a:pos x="wd2" y="hd2"/>
                </a:cxn>
              </a:cxnLst>
              <a:rect l="0" t="0" r="r" b="b"/>
              <a:pathLst>
                <a:path w="21600" h="21600" extrusionOk="0">
                  <a:moveTo>
                    <a:pt x="20329" y="745"/>
                  </a:moveTo>
                  <a:cubicBezTo>
                    <a:pt x="20329" y="745"/>
                    <a:pt x="20329" y="745"/>
                    <a:pt x="20329" y="745"/>
                  </a:cubicBezTo>
                  <a:cubicBezTo>
                    <a:pt x="20329" y="745"/>
                    <a:pt x="20329" y="745"/>
                    <a:pt x="20329" y="745"/>
                  </a:cubicBezTo>
                  <a:cubicBezTo>
                    <a:pt x="20329" y="745"/>
                    <a:pt x="20329" y="745"/>
                    <a:pt x="20329" y="745"/>
                  </a:cubicBezTo>
                  <a:cubicBezTo>
                    <a:pt x="20329" y="745"/>
                    <a:pt x="20329" y="745"/>
                    <a:pt x="20329" y="745"/>
                  </a:cubicBezTo>
                  <a:cubicBezTo>
                    <a:pt x="20329" y="0"/>
                    <a:pt x="20329" y="0"/>
                    <a:pt x="20329" y="0"/>
                  </a:cubicBezTo>
                  <a:cubicBezTo>
                    <a:pt x="20329" y="745"/>
                    <a:pt x="20329" y="745"/>
                    <a:pt x="20329" y="745"/>
                  </a:cubicBezTo>
                  <a:cubicBezTo>
                    <a:pt x="19059" y="745"/>
                    <a:pt x="19059" y="745"/>
                    <a:pt x="19059" y="745"/>
                  </a:cubicBezTo>
                  <a:cubicBezTo>
                    <a:pt x="19059" y="745"/>
                    <a:pt x="19059" y="745"/>
                    <a:pt x="19059" y="745"/>
                  </a:cubicBezTo>
                  <a:cubicBezTo>
                    <a:pt x="19059" y="745"/>
                    <a:pt x="19059" y="745"/>
                    <a:pt x="19059" y="745"/>
                  </a:cubicBezTo>
                  <a:cubicBezTo>
                    <a:pt x="17788" y="745"/>
                    <a:pt x="17788" y="745"/>
                    <a:pt x="17788" y="745"/>
                  </a:cubicBezTo>
                  <a:cubicBezTo>
                    <a:pt x="17788" y="745"/>
                    <a:pt x="17788" y="745"/>
                    <a:pt x="17788" y="745"/>
                  </a:cubicBezTo>
                  <a:cubicBezTo>
                    <a:pt x="17788" y="745"/>
                    <a:pt x="17788" y="745"/>
                    <a:pt x="17788" y="1490"/>
                  </a:cubicBezTo>
                  <a:cubicBezTo>
                    <a:pt x="17788" y="1490"/>
                    <a:pt x="16518" y="1490"/>
                    <a:pt x="16518" y="2234"/>
                  </a:cubicBezTo>
                  <a:cubicBezTo>
                    <a:pt x="16518" y="2234"/>
                    <a:pt x="16518" y="2234"/>
                    <a:pt x="16518" y="2234"/>
                  </a:cubicBezTo>
                  <a:cubicBezTo>
                    <a:pt x="16518" y="2234"/>
                    <a:pt x="16518" y="2234"/>
                    <a:pt x="16518" y="2234"/>
                  </a:cubicBezTo>
                  <a:cubicBezTo>
                    <a:pt x="16518" y="2234"/>
                    <a:pt x="15247" y="2979"/>
                    <a:pt x="15247" y="2979"/>
                  </a:cubicBezTo>
                  <a:cubicBezTo>
                    <a:pt x="15247" y="2979"/>
                    <a:pt x="15247" y="2979"/>
                    <a:pt x="15247" y="3724"/>
                  </a:cubicBezTo>
                  <a:cubicBezTo>
                    <a:pt x="15247" y="3724"/>
                    <a:pt x="15247" y="3724"/>
                    <a:pt x="15247" y="3724"/>
                  </a:cubicBezTo>
                  <a:cubicBezTo>
                    <a:pt x="13976" y="3724"/>
                    <a:pt x="13976" y="3724"/>
                    <a:pt x="13976" y="3724"/>
                  </a:cubicBezTo>
                  <a:cubicBezTo>
                    <a:pt x="13976" y="3724"/>
                    <a:pt x="12706" y="3724"/>
                    <a:pt x="12706" y="3724"/>
                  </a:cubicBezTo>
                  <a:cubicBezTo>
                    <a:pt x="12706" y="3724"/>
                    <a:pt x="12706" y="3724"/>
                    <a:pt x="12706" y="3724"/>
                  </a:cubicBezTo>
                  <a:cubicBezTo>
                    <a:pt x="12706" y="3724"/>
                    <a:pt x="12706" y="3724"/>
                    <a:pt x="12706" y="3724"/>
                  </a:cubicBezTo>
                  <a:cubicBezTo>
                    <a:pt x="12706" y="3724"/>
                    <a:pt x="12706" y="3724"/>
                    <a:pt x="12706" y="3724"/>
                  </a:cubicBezTo>
                  <a:cubicBezTo>
                    <a:pt x="12706" y="4469"/>
                    <a:pt x="12706" y="4469"/>
                    <a:pt x="12706" y="5214"/>
                  </a:cubicBezTo>
                  <a:cubicBezTo>
                    <a:pt x="13976" y="5214"/>
                    <a:pt x="12706" y="5214"/>
                    <a:pt x="12706" y="5959"/>
                  </a:cubicBezTo>
                  <a:cubicBezTo>
                    <a:pt x="12706" y="5959"/>
                    <a:pt x="12706" y="5959"/>
                    <a:pt x="11435" y="5959"/>
                  </a:cubicBezTo>
                  <a:cubicBezTo>
                    <a:pt x="11435" y="6703"/>
                    <a:pt x="10165" y="6703"/>
                    <a:pt x="10165" y="6703"/>
                  </a:cubicBezTo>
                  <a:cubicBezTo>
                    <a:pt x="10165" y="6703"/>
                    <a:pt x="10165" y="6703"/>
                    <a:pt x="10165" y="6703"/>
                  </a:cubicBezTo>
                  <a:cubicBezTo>
                    <a:pt x="10165" y="6703"/>
                    <a:pt x="8894" y="6703"/>
                    <a:pt x="8894" y="6703"/>
                  </a:cubicBezTo>
                  <a:cubicBezTo>
                    <a:pt x="8894" y="6703"/>
                    <a:pt x="8894" y="6703"/>
                    <a:pt x="8894" y="6703"/>
                  </a:cubicBezTo>
                  <a:cubicBezTo>
                    <a:pt x="8894" y="6703"/>
                    <a:pt x="8894" y="6703"/>
                    <a:pt x="8894" y="6703"/>
                  </a:cubicBezTo>
                  <a:cubicBezTo>
                    <a:pt x="8894" y="6703"/>
                    <a:pt x="8894" y="6703"/>
                    <a:pt x="8894" y="6703"/>
                  </a:cubicBezTo>
                  <a:cubicBezTo>
                    <a:pt x="7624" y="6703"/>
                    <a:pt x="7624" y="6703"/>
                    <a:pt x="7624" y="6703"/>
                  </a:cubicBezTo>
                  <a:cubicBezTo>
                    <a:pt x="7624" y="6703"/>
                    <a:pt x="7624" y="6703"/>
                    <a:pt x="7624" y="6703"/>
                  </a:cubicBezTo>
                  <a:cubicBezTo>
                    <a:pt x="6353" y="6703"/>
                    <a:pt x="6353" y="6703"/>
                    <a:pt x="6353" y="5959"/>
                  </a:cubicBezTo>
                  <a:cubicBezTo>
                    <a:pt x="6353" y="5959"/>
                    <a:pt x="6353" y="5959"/>
                    <a:pt x="6353" y="5959"/>
                  </a:cubicBezTo>
                  <a:cubicBezTo>
                    <a:pt x="6353" y="5959"/>
                    <a:pt x="6353" y="5959"/>
                    <a:pt x="6353" y="5959"/>
                  </a:cubicBezTo>
                  <a:cubicBezTo>
                    <a:pt x="6353" y="5959"/>
                    <a:pt x="6353" y="6703"/>
                    <a:pt x="6353" y="6703"/>
                  </a:cubicBezTo>
                  <a:cubicBezTo>
                    <a:pt x="6353" y="6703"/>
                    <a:pt x="6353" y="6703"/>
                    <a:pt x="5082" y="6703"/>
                  </a:cubicBezTo>
                  <a:cubicBezTo>
                    <a:pt x="5082" y="7448"/>
                    <a:pt x="5082" y="7448"/>
                    <a:pt x="5082" y="7448"/>
                  </a:cubicBezTo>
                  <a:cubicBezTo>
                    <a:pt x="5082" y="7448"/>
                    <a:pt x="5082" y="7448"/>
                    <a:pt x="5082" y="7448"/>
                  </a:cubicBezTo>
                  <a:cubicBezTo>
                    <a:pt x="5082" y="7448"/>
                    <a:pt x="5082" y="7448"/>
                    <a:pt x="5082" y="7448"/>
                  </a:cubicBezTo>
                  <a:cubicBezTo>
                    <a:pt x="5082" y="7448"/>
                    <a:pt x="5082" y="7448"/>
                    <a:pt x="5082" y="7448"/>
                  </a:cubicBezTo>
                  <a:cubicBezTo>
                    <a:pt x="5082" y="7448"/>
                    <a:pt x="5082" y="8193"/>
                    <a:pt x="5082" y="8193"/>
                  </a:cubicBezTo>
                  <a:cubicBezTo>
                    <a:pt x="5082" y="8193"/>
                    <a:pt x="5082" y="8938"/>
                    <a:pt x="5082" y="8938"/>
                  </a:cubicBezTo>
                  <a:cubicBezTo>
                    <a:pt x="3812" y="8938"/>
                    <a:pt x="3812" y="9683"/>
                    <a:pt x="3812" y="9683"/>
                  </a:cubicBezTo>
                  <a:cubicBezTo>
                    <a:pt x="3812" y="9683"/>
                    <a:pt x="3812" y="9683"/>
                    <a:pt x="3812" y="9683"/>
                  </a:cubicBezTo>
                  <a:cubicBezTo>
                    <a:pt x="2541" y="9683"/>
                    <a:pt x="2541" y="9683"/>
                    <a:pt x="2541" y="9683"/>
                  </a:cubicBezTo>
                  <a:cubicBezTo>
                    <a:pt x="2541" y="10428"/>
                    <a:pt x="2541" y="10428"/>
                    <a:pt x="2541" y="10428"/>
                  </a:cubicBezTo>
                  <a:cubicBezTo>
                    <a:pt x="2541" y="10428"/>
                    <a:pt x="2541" y="10428"/>
                    <a:pt x="2541" y="10428"/>
                  </a:cubicBezTo>
                  <a:cubicBezTo>
                    <a:pt x="1271" y="10428"/>
                    <a:pt x="1271" y="10428"/>
                    <a:pt x="1271" y="10428"/>
                  </a:cubicBezTo>
                  <a:cubicBezTo>
                    <a:pt x="1271" y="10428"/>
                    <a:pt x="1271" y="10428"/>
                    <a:pt x="1271" y="10428"/>
                  </a:cubicBezTo>
                  <a:cubicBezTo>
                    <a:pt x="1271" y="10428"/>
                    <a:pt x="1271" y="11172"/>
                    <a:pt x="1271" y="11172"/>
                  </a:cubicBezTo>
                  <a:cubicBezTo>
                    <a:pt x="1271" y="11172"/>
                    <a:pt x="1271" y="11917"/>
                    <a:pt x="1271" y="11917"/>
                  </a:cubicBezTo>
                  <a:cubicBezTo>
                    <a:pt x="0" y="11917"/>
                    <a:pt x="0" y="11917"/>
                    <a:pt x="0" y="11917"/>
                  </a:cubicBezTo>
                  <a:cubicBezTo>
                    <a:pt x="0" y="11917"/>
                    <a:pt x="0" y="12662"/>
                    <a:pt x="0" y="12662"/>
                  </a:cubicBezTo>
                  <a:cubicBezTo>
                    <a:pt x="0" y="12662"/>
                    <a:pt x="0" y="12662"/>
                    <a:pt x="0" y="12662"/>
                  </a:cubicBezTo>
                  <a:cubicBezTo>
                    <a:pt x="0" y="12662"/>
                    <a:pt x="0" y="13407"/>
                    <a:pt x="0" y="13407"/>
                  </a:cubicBezTo>
                  <a:cubicBezTo>
                    <a:pt x="0" y="13407"/>
                    <a:pt x="0" y="13407"/>
                    <a:pt x="0" y="13407"/>
                  </a:cubicBezTo>
                  <a:cubicBezTo>
                    <a:pt x="0" y="13407"/>
                    <a:pt x="0" y="13407"/>
                    <a:pt x="1271" y="13407"/>
                  </a:cubicBezTo>
                  <a:cubicBezTo>
                    <a:pt x="1271" y="13407"/>
                    <a:pt x="1271" y="14152"/>
                    <a:pt x="1271" y="14152"/>
                  </a:cubicBezTo>
                  <a:cubicBezTo>
                    <a:pt x="1271" y="14152"/>
                    <a:pt x="1271" y="14152"/>
                    <a:pt x="1271" y="14152"/>
                  </a:cubicBezTo>
                  <a:cubicBezTo>
                    <a:pt x="1271" y="14152"/>
                    <a:pt x="2541" y="13407"/>
                    <a:pt x="2541" y="13407"/>
                  </a:cubicBezTo>
                  <a:cubicBezTo>
                    <a:pt x="2541" y="13407"/>
                    <a:pt x="1271" y="13407"/>
                    <a:pt x="1271" y="13407"/>
                  </a:cubicBezTo>
                  <a:cubicBezTo>
                    <a:pt x="1271" y="13407"/>
                    <a:pt x="2541" y="13407"/>
                    <a:pt x="2541" y="13407"/>
                  </a:cubicBezTo>
                  <a:cubicBezTo>
                    <a:pt x="2541" y="13407"/>
                    <a:pt x="2541" y="13407"/>
                    <a:pt x="2541" y="13407"/>
                  </a:cubicBezTo>
                  <a:cubicBezTo>
                    <a:pt x="2541" y="13407"/>
                    <a:pt x="2541" y="13407"/>
                    <a:pt x="2541" y="13407"/>
                  </a:cubicBezTo>
                  <a:cubicBezTo>
                    <a:pt x="3812" y="14152"/>
                    <a:pt x="2541" y="14152"/>
                    <a:pt x="3812" y="14152"/>
                  </a:cubicBezTo>
                  <a:cubicBezTo>
                    <a:pt x="3812" y="14152"/>
                    <a:pt x="3812" y="14152"/>
                    <a:pt x="3812" y="14152"/>
                  </a:cubicBezTo>
                  <a:cubicBezTo>
                    <a:pt x="3812" y="14152"/>
                    <a:pt x="3812" y="14152"/>
                    <a:pt x="3812" y="14152"/>
                  </a:cubicBezTo>
                  <a:cubicBezTo>
                    <a:pt x="5082" y="14152"/>
                    <a:pt x="5082" y="14152"/>
                    <a:pt x="5082" y="14152"/>
                  </a:cubicBezTo>
                  <a:cubicBezTo>
                    <a:pt x="5082" y="14152"/>
                    <a:pt x="5082" y="14897"/>
                    <a:pt x="5082" y="14897"/>
                  </a:cubicBezTo>
                  <a:cubicBezTo>
                    <a:pt x="5082" y="14897"/>
                    <a:pt x="5082" y="14897"/>
                    <a:pt x="5082" y="14897"/>
                  </a:cubicBezTo>
                  <a:cubicBezTo>
                    <a:pt x="5082" y="14897"/>
                    <a:pt x="5082" y="14897"/>
                    <a:pt x="5082" y="15641"/>
                  </a:cubicBezTo>
                  <a:cubicBezTo>
                    <a:pt x="5082" y="15641"/>
                    <a:pt x="5082" y="15641"/>
                    <a:pt x="5082" y="15641"/>
                  </a:cubicBezTo>
                  <a:cubicBezTo>
                    <a:pt x="5082" y="16386"/>
                    <a:pt x="5082" y="16386"/>
                    <a:pt x="5082" y="16386"/>
                  </a:cubicBezTo>
                  <a:cubicBezTo>
                    <a:pt x="5082" y="16386"/>
                    <a:pt x="5082" y="17131"/>
                    <a:pt x="5082" y="17131"/>
                  </a:cubicBezTo>
                  <a:cubicBezTo>
                    <a:pt x="5082" y="17131"/>
                    <a:pt x="6353" y="17131"/>
                    <a:pt x="6353" y="17131"/>
                  </a:cubicBezTo>
                  <a:cubicBezTo>
                    <a:pt x="6353" y="17131"/>
                    <a:pt x="6353" y="17131"/>
                    <a:pt x="6353" y="17876"/>
                  </a:cubicBezTo>
                  <a:cubicBezTo>
                    <a:pt x="6353" y="17876"/>
                    <a:pt x="6353" y="17876"/>
                    <a:pt x="6353" y="17876"/>
                  </a:cubicBezTo>
                  <a:cubicBezTo>
                    <a:pt x="6353" y="17876"/>
                    <a:pt x="5082" y="17876"/>
                    <a:pt x="5082" y="17876"/>
                  </a:cubicBezTo>
                  <a:cubicBezTo>
                    <a:pt x="5082" y="18621"/>
                    <a:pt x="5082" y="18621"/>
                    <a:pt x="5082" y="18621"/>
                  </a:cubicBezTo>
                  <a:cubicBezTo>
                    <a:pt x="5082" y="18621"/>
                    <a:pt x="6353" y="18621"/>
                    <a:pt x="6353" y="19366"/>
                  </a:cubicBezTo>
                  <a:cubicBezTo>
                    <a:pt x="6353" y="19366"/>
                    <a:pt x="6353" y="19366"/>
                    <a:pt x="6353" y="19366"/>
                  </a:cubicBezTo>
                  <a:cubicBezTo>
                    <a:pt x="6353" y="19366"/>
                    <a:pt x="6353" y="19366"/>
                    <a:pt x="5082" y="20110"/>
                  </a:cubicBezTo>
                  <a:cubicBezTo>
                    <a:pt x="5082" y="20110"/>
                    <a:pt x="5082" y="20110"/>
                    <a:pt x="5082" y="20110"/>
                  </a:cubicBezTo>
                  <a:cubicBezTo>
                    <a:pt x="5082" y="20110"/>
                    <a:pt x="5082" y="20855"/>
                    <a:pt x="5082" y="20855"/>
                  </a:cubicBezTo>
                  <a:cubicBezTo>
                    <a:pt x="5082" y="20855"/>
                    <a:pt x="6353" y="20855"/>
                    <a:pt x="6353" y="20855"/>
                  </a:cubicBezTo>
                  <a:cubicBezTo>
                    <a:pt x="6353" y="20855"/>
                    <a:pt x="6353" y="20110"/>
                    <a:pt x="6353" y="20110"/>
                  </a:cubicBezTo>
                  <a:cubicBezTo>
                    <a:pt x="6353" y="20110"/>
                    <a:pt x="6353" y="20110"/>
                    <a:pt x="7624" y="20110"/>
                  </a:cubicBezTo>
                  <a:cubicBezTo>
                    <a:pt x="7624" y="20110"/>
                    <a:pt x="7624" y="20855"/>
                    <a:pt x="7624" y="20855"/>
                  </a:cubicBezTo>
                  <a:cubicBezTo>
                    <a:pt x="7624" y="20855"/>
                    <a:pt x="7624" y="20855"/>
                    <a:pt x="7624" y="20855"/>
                  </a:cubicBezTo>
                  <a:cubicBezTo>
                    <a:pt x="7624" y="20855"/>
                    <a:pt x="7624" y="20855"/>
                    <a:pt x="7624" y="20855"/>
                  </a:cubicBezTo>
                  <a:cubicBezTo>
                    <a:pt x="7624" y="20855"/>
                    <a:pt x="8894" y="20855"/>
                    <a:pt x="8894" y="20855"/>
                  </a:cubicBezTo>
                  <a:cubicBezTo>
                    <a:pt x="8894" y="20855"/>
                    <a:pt x="8894" y="20855"/>
                    <a:pt x="8894" y="20855"/>
                  </a:cubicBezTo>
                  <a:cubicBezTo>
                    <a:pt x="8894" y="20855"/>
                    <a:pt x="8894" y="21600"/>
                    <a:pt x="8894" y="21600"/>
                  </a:cubicBezTo>
                  <a:cubicBezTo>
                    <a:pt x="8894" y="21600"/>
                    <a:pt x="10165" y="21600"/>
                    <a:pt x="10165" y="20855"/>
                  </a:cubicBezTo>
                  <a:cubicBezTo>
                    <a:pt x="10165" y="20855"/>
                    <a:pt x="10165" y="20855"/>
                    <a:pt x="10165" y="20855"/>
                  </a:cubicBezTo>
                  <a:cubicBezTo>
                    <a:pt x="10165" y="20855"/>
                    <a:pt x="10165" y="20855"/>
                    <a:pt x="10165" y="20855"/>
                  </a:cubicBezTo>
                  <a:cubicBezTo>
                    <a:pt x="10165" y="20855"/>
                    <a:pt x="11435" y="20855"/>
                    <a:pt x="11435" y="20855"/>
                  </a:cubicBezTo>
                  <a:cubicBezTo>
                    <a:pt x="11435" y="20855"/>
                    <a:pt x="11435" y="20855"/>
                    <a:pt x="11435" y="20855"/>
                  </a:cubicBezTo>
                  <a:cubicBezTo>
                    <a:pt x="11435" y="20855"/>
                    <a:pt x="12706" y="20855"/>
                    <a:pt x="12706" y="20855"/>
                  </a:cubicBezTo>
                  <a:cubicBezTo>
                    <a:pt x="12706" y="20855"/>
                    <a:pt x="12706" y="20855"/>
                    <a:pt x="13976" y="20855"/>
                  </a:cubicBezTo>
                  <a:cubicBezTo>
                    <a:pt x="13976" y="20855"/>
                    <a:pt x="13976" y="20855"/>
                    <a:pt x="13976" y="20855"/>
                  </a:cubicBezTo>
                  <a:cubicBezTo>
                    <a:pt x="13976" y="20855"/>
                    <a:pt x="13976" y="20855"/>
                    <a:pt x="13976" y="20855"/>
                  </a:cubicBezTo>
                  <a:cubicBezTo>
                    <a:pt x="13976" y="20855"/>
                    <a:pt x="13976" y="20110"/>
                    <a:pt x="15247" y="20110"/>
                  </a:cubicBezTo>
                  <a:cubicBezTo>
                    <a:pt x="15247" y="20110"/>
                    <a:pt x="15247" y="20110"/>
                    <a:pt x="15247" y="20110"/>
                  </a:cubicBezTo>
                  <a:cubicBezTo>
                    <a:pt x="15247" y="19366"/>
                    <a:pt x="15247" y="19366"/>
                    <a:pt x="15247" y="19366"/>
                  </a:cubicBezTo>
                  <a:cubicBezTo>
                    <a:pt x="15247" y="19366"/>
                    <a:pt x="16518" y="18621"/>
                    <a:pt x="16518" y="18621"/>
                  </a:cubicBezTo>
                  <a:cubicBezTo>
                    <a:pt x="16518" y="18621"/>
                    <a:pt x="16518" y="18621"/>
                    <a:pt x="16518" y="18621"/>
                  </a:cubicBezTo>
                  <a:cubicBezTo>
                    <a:pt x="16518" y="18621"/>
                    <a:pt x="17788" y="18621"/>
                    <a:pt x="17788" y="18621"/>
                  </a:cubicBezTo>
                  <a:cubicBezTo>
                    <a:pt x="17788" y="18621"/>
                    <a:pt x="17788" y="18621"/>
                    <a:pt x="19059" y="18621"/>
                  </a:cubicBezTo>
                  <a:cubicBezTo>
                    <a:pt x="19059" y="18621"/>
                    <a:pt x="19059" y="18621"/>
                    <a:pt x="19059" y="18621"/>
                  </a:cubicBezTo>
                  <a:cubicBezTo>
                    <a:pt x="19059" y="18621"/>
                    <a:pt x="19059" y="18621"/>
                    <a:pt x="20329" y="18621"/>
                  </a:cubicBezTo>
                  <a:cubicBezTo>
                    <a:pt x="20329" y="18621"/>
                    <a:pt x="20329" y="18621"/>
                    <a:pt x="20329" y="18621"/>
                  </a:cubicBezTo>
                  <a:cubicBezTo>
                    <a:pt x="20329" y="18621"/>
                    <a:pt x="20329" y="18621"/>
                    <a:pt x="20329" y="18621"/>
                  </a:cubicBezTo>
                  <a:cubicBezTo>
                    <a:pt x="20329" y="17876"/>
                    <a:pt x="20329" y="17876"/>
                    <a:pt x="20329" y="17876"/>
                  </a:cubicBezTo>
                  <a:cubicBezTo>
                    <a:pt x="20329" y="17876"/>
                    <a:pt x="21600" y="17876"/>
                    <a:pt x="21600" y="17876"/>
                  </a:cubicBezTo>
                  <a:cubicBezTo>
                    <a:pt x="21600" y="17876"/>
                    <a:pt x="21600" y="17876"/>
                    <a:pt x="21600" y="17131"/>
                  </a:cubicBezTo>
                  <a:cubicBezTo>
                    <a:pt x="21600" y="17131"/>
                    <a:pt x="20329" y="17131"/>
                    <a:pt x="20329" y="16386"/>
                  </a:cubicBezTo>
                  <a:cubicBezTo>
                    <a:pt x="20329" y="16386"/>
                    <a:pt x="19059" y="16386"/>
                    <a:pt x="19059" y="15641"/>
                  </a:cubicBezTo>
                  <a:cubicBezTo>
                    <a:pt x="19059" y="15641"/>
                    <a:pt x="19059" y="15641"/>
                    <a:pt x="17788" y="15641"/>
                  </a:cubicBezTo>
                  <a:cubicBezTo>
                    <a:pt x="17788" y="15641"/>
                    <a:pt x="17788" y="15641"/>
                    <a:pt x="17788" y="14897"/>
                  </a:cubicBezTo>
                  <a:cubicBezTo>
                    <a:pt x="16518" y="14897"/>
                    <a:pt x="16518" y="14897"/>
                    <a:pt x="16518" y="14897"/>
                  </a:cubicBezTo>
                  <a:cubicBezTo>
                    <a:pt x="16518" y="14897"/>
                    <a:pt x="16518" y="14897"/>
                    <a:pt x="15247" y="14897"/>
                  </a:cubicBezTo>
                  <a:cubicBezTo>
                    <a:pt x="15247" y="14897"/>
                    <a:pt x="15247" y="14897"/>
                    <a:pt x="15247" y="14897"/>
                  </a:cubicBezTo>
                  <a:cubicBezTo>
                    <a:pt x="15247" y="14897"/>
                    <a:pt x="15247" y="14897"/>
                    <a:pt x="15247" y="14897"/>
                  </a:cubicBezTo>
                  <a:cubicBezTo>
                    <a:pt x="13976" y="14897"/>
                    <a:pt x="13976" y="14897"/>
                    <a:pt x="13976" y="14897"/>
                  </a:cubicBezTo>
                  <a:cubicBezTo>
                    <a:pt x="13976" y="14897"/>
                    <a:pt x="13976" y="14897"/>
                    <a:pt x="13976" y="14897"/>
                  </a:cubicBezTo>
                  <a:cubicBezTo>
                    <a:pt x="13976" y="14897"/>
                    <a:pt x="13976" y="14897"/>
                    <a:pt x="15247" y="14897"/>
                  </a:cubicBezTo>
                  <a:cubicBezTo>
                    <a:pt x="15247" y="14897"/>
                    <a:pt x="15247" y="14897"/>
                    <a:pt x="15247" y="14897"/>
                  </a:cubicBezTo>
                  <a:cubicBezTo>
                    <a:pt x="15247" y="14897"/>
                    <a:pt x="15247" y="14152"/>
                    <a:pt x="15247" y="14152"/>
                  </a:cubicBezTo>
                  <a:cubicBezTo>
                    <a:pt x="15247" y="14152"/>
                    <a:pt x="15247" y="14152"/>
                    <a:pt x="15247" y="14152"/>
                  </a:cubicBezTo>
                  <a:cubicBezTo>
                    <a:pt x="15247" y="13407"/>
                    <a:pt x="15247" y="13407"/>
                    <a:pt x="15247" y="13407"/>
                  </a:cubicBezTo>
                  <a:cubicBezTo>
                    <a:pt x="15247" y="13407"/>
                    <a:pt x="15247" y="13407"/>
                    <a:pt x="13976" y="12662"/>
                  </a:cubicBezTo>
                  <a:cubicBezTo>
                    <a:pt x="13976" y="12662"/>
                    <a:pt x="13976" y="12662"/>
                    <a:pt x="13976" y="12662"/>
                  </a:cubicBezTo>
                  <a:cubicBezTo>
                    <a:pt x="13976" y="12662"/>
                    <a:pt x="13976" y="12662"/>
                    <a:pt x="13976" y="12662"/>
                  </a:cubicBezTo>
                  <a:cubicBezTo>
                    <a:pt x="13976" y="12662"/>
                    <a:pt x="12706" y="12662"/>
                    <a:pt x="12706" y="11917"/>
                  </a:cubicBezTo>
                  <a:cubicBezTo>
                    <a:pt x="12706" y="11917"/>
                    <a:pt x="12706" y="11917"/>
                    <a:pt x="13976" y="11917"/>
                  </a:cubicBezTo>
                  <a:cubicBezTo>
                    <a:pt x="13976" y="11917"/>
                    <a:pt x="13976" y="11917"/>
                    <a:pt x="13976" y="11917"/>
                  </a:cubicBezTo>
                  <a:cubicBezTo>
                    <a:pt x="13976" y="11917"/>
                    <a:pt x="15247" y="12662"/>
                    <a:pt x="15247" y="12662"/>
                  </a:cubicBezTo>
                  <a:cubicBezTo>
                    <a:pt x="15247" y="11917"/>
                    <a:pt x="15247" y="11917"/>
                    <a:pt x="15247" y="11917"/>
                  </a:cubicBezTo>
                  <a:cubicBezTo>
                    <a:pt x="15247" y="11917"/>
                    <a:pt x="15247" y="11917"/>
                    <a:pt x="15247" y="11917"/>
                  </a:cubicBezTo>
                  <a:cubicBezTo>
                    <a:pt x="15247" y="11917"/>
                    <a:pt x="15247" y="11917"/>
                    <a:pt x="16518" y="11917"/>
                  </a:cubicBezTo>
                  <a:cubicBezTo>
                    <a:pt x="16518" y="11917"/>
                    <a:pt x="16518" y="11917"/>
                    <a:pt x="16518" y="11917"/>
                  </a:cubicBezTo>
                  <a:cubicBezTo>
                    <a:pt x="16518" y="11172"/>
                    <a:pt x="16518" y="11172"/>
                    <a:pt x="16518" y="11172"/>
                  </a:cubicBezTo>
                  <a:cubicBezTo>
                    <a:pt x="16518" y="11172"/>
                    <a:pt x="17788" y="11172"/>
                    <a:pt x="17788" y="11172"/>
                  </a:cubicBezTo>
                  <a:cubicBezTo>
                    <a:pt x="17788" y="11172"/>
                    <a:pt x="17788" y="11172"/>
                    <a:pt x="17788" y="11172"/>
                  </a:cubicBezTo>
                  <a:cubicBezTo>
                    <a:pt x="17788" y="11172"/>
                    <a:pt x="19059" y="11172"/>
                    <a:pt x="19059" y="10428"/>
                  </a:cubicBezTo>
                  <a:cubicBezTo>
                    <a:pt x="19059" y="10428"/>
                    <a:pt x="17788" y="10428"/>
                    <a:pt x="19059" y="9683"/>
                  </a:cubicBezTo>
                  <a:cubicBezTo>
                    <a:pt x="19059" y="9683"/>
                    <a:pt x="19059" y="9683"/>
                    <a:pt x="19059" y="8938"/>
                  </a:cubicBezTo>
                  <a:cubicBezTo>
                    <a:pt x="19059" y="8938"/>
                    <a:pt x="19059" y="8938"/>
                    <a:pt x="20329" y="8938"/>
                  </a:cubicBezTo>
                  <a:cubicBezTo>
                    <a:pt x="20329" y="8193"/>
                    <a:pt x="20329" y="8193"/>
                    <a:pt x="20329" y="7448"/>
                  </a:cubicBezTo>
                  <a:cubicBezTo>
                    <a:pt x="20329" y="7448"/>
                    <a:pt x="21600" y="7448"/>
                    <a:pt x="21600" y="7448"/>
                  </a:cubicBezTo>
                  <a:cubicBezTo>
                    <a:pt x="21600" y="6703"/>
                    <a:pt x="21600" y="6703"/>
                    <a:pt x="21600" y="6703"/>
                  </a:cubicBezTo>
                  <a:cubicBezTo>
                    <a:pt x="20329" y="6703"/>
                    <a:pt x="20329" y="5959"/>
                    <a:pt x="20329" y="5959"/>
                  </a:cubicBezTo>
                  <a:cubicBezTo>
                    <a:pt x="20329" y="5959"/>
                    <a:pt x="20329" y="5214"/>
                    <a:pt x="19059" y="5214"/>
                  </a:cubicBezTo>
                  <a:cubicBezTo>
                    <a:pt x="19059" y="5214"/>
                    <a:pt x="19059" y="4469"/>
                    <a:pt x="19059" y="4469"/>
                  </a:cubicBezTo>
                  <a:cubicBezTo>
                    <a:pt x="19059" y="3724"/>
                    <a:pt x="19059" y="3724"/>
                    <a:pt x="19059" y="2979"/>
                  </a:cubicBezTo>
                  <a:cubicBezTo>
                    <a:pt x="19059" y="2979"/>
                    <a:pt x="19059" y="2979"/>
                    <a:pt x="19059" y="2979"/>
                  </a:cubicBezTo>
                  <a:cubicBezTo>
                    <a:pt x="19059" y="2234"/>
                    <a:pt x="19059" y="2234"/>
                    <a:pt x="19059" y="2234"/>
                  </a:cubicBezTo>
                  <a:cubicBezTo>
                    <a:pt x="20329" y="2234"/>
                    <a:pt x="20329" y="2234"/>
                    <a:pt x="20329" y="2234"/>
                  </a:cubicBezTo>
                  <a:cubicBezTo>
                    <a:pt x="20329" y="2234"/>
                    <a:pt x="20329" y="2234"/>
                    <a:pt x="21600" y="2234"/>
                  </a:cubicBezTo>
                  <a:cubicBezTo>
                    <a:pt x="21600" y="2234"/>
                    <a:pt x="21600" y="1490"/>
                    <a:pt x="21600" y="1490"/>
                  </a:cubicBezTo>
                  <a:cubicBezTo>
                    <a:pt x="21600" y="1490"/>
                    <a:pt x="21600" y="1490"/>
                    <a:pt x="21600" y="1490"/>
                  </a:cubicBezTo>
                  <a:cubicBezTo>
                    <a:pt x="21600" y="1490"/>
                    <a:pt x="21600" y="745"/>
                    <a:pt x="21600" y="745"/>
                  </a:cubicBezTo>
                  <a:cubicBezTo>
                    <a:pt x="21600" y="745"/>
                    <a:pt x="21600" y="745"/>
                    <a:pt x="20329" y="745"/>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3" name="9Slide.vn 159"/>
            <p:cNvSpPr/>
            <p:nvPr/>
          </p:nvSpPr>
          <p:spPr>
            <a:xfrm>
              <a:off x="7068954" y="3852982"/>
              <a:ext cx="305867" cy="418056"/>
            </a:xfrm>
            <a:custGeom>
              <a:avLst/>
              <a:gdLst/>
              <a:ahLst/>
              <a:cxnLst>
                <a:cxn ang="0">
                  <a:pos x="wd2" y="hd2"/>
                </a:cxn>
                <a:cxn ang="5400000">
                  <a:pos x="wd2" y="hd2"/>
                </a:cxn>
                <a:cxn ang="10800000">
                  <a:pos x="wd2" y="hd2"/>
                </a:cxn>
                <a:cxn ang="16200000">
                  <a:pos x="wd2" y="hd2"/>
                </a:cxn>
              </a:cxnLst>
              <a:rect l="0" t="0" r="r" b="b"/>
              <a:pathLst>
                <a:path w="20850" h="21600" extrusionOk="0">
                  <a:moveTo>
                    <a:pt x="20250" y="14087"/>
                  </a:moveTo>
                  <a:cubicBezTo>
                    <a:pt x="20250" y="14087"/>
                    <a:pt x="20250" y="13148"/>
                    <a:pt x="20250" y="13148"/>
                  </a:cubicBezTo>
                  <a:cubicBezTo>
                    <a:pt x="20250" y="13148"/>
                    <a:pt x="18900" y="12209"/>
                    <a:pt x="18900" y="12209"/>
                  </a:cubicBezTo>
                  <a:cubicBezTo>
                    <a:pt x="18900" y="12209"/>
                    <a:pt x="18900" y="11270"/>
                    <a:pt x="18900" y="11270"/>
                  </a:cubicBezTo>
                  <a:cubicBezTo>
                    <a:pt x="18900" y="11270"/>
                    <a:pt x="18900" y="11270"/>
                    <a:pt x="17550" y="11270"/>
                  </a:cubicBezTo>
                  <a:cubicBezTo>
                    <a:pt x="17550" y="11270"/>
                    <a:pt x="18900" y="11270"/>
                    <a:pt x="18900" y="11270"/>
                  </a:cubicBezTo>
                  <a:cubicBezTo>
                    <a:pt x="18900" y="10330"/>
                    <a:pt x="18900" y="10330"/>
                    <a:pt x="18900" y="10330"/>
                  </a:cubicBezTo>
                  <a:cubicBezTo>
                    <a:pt x="18900" y="10330"/>
                    <a:pt x="17550" y="9391"/>
                    <a:pt x="17550" y="9391"/>
                  </a:cubicBezTo>
                  <a:cubicBezTo>
                    <a:pt x="17550" y="9391"/>
                    <a:pt x="17550" y="9391"/>
                    <a:pt x="17550" y="9391"/>
                  </a:cubicBezTo>
                  <a:cubicBezTo>
                    <a:pt x="17550" y="9391"/>
                    <a:pt x="17550" y="9391"/>
                    <a:pt x="17550" y="8452"/>
                  </a:cubicBezTo>
                  <a:cubicBezTo>
                    <a:pt x="16200" y="8452"/>
                    <a:pt x="17550" y="7513"/>
                    <a:pt x="17550" y="7513"/>
                  </a:cubicBezTo>
                  <a:cubicBezTo>
                    <a:pt x="17550" y="7513"/>
                    <a:pt x="17550" y="7513"/>
                    <a:pt x="17550" y="6574"/>
                  </a:cubicBezTo>
                  <a:cubicBezTo>
                    <a:pt x="17550" y="6574"/>
                    <a:pt x="17550" y="6574"/>
                    <a:pt x="17550" y="6574"/>
                  </a:cubicBezTo>
                  <a:cubicBezTo>
                    <a:pt x="17550" y="6574"/>
                    <a:pt x="16200" y="5635"/>
                    <a:pt x="16200" y="5635"/>
                  </a:cubicBezTo>
                  <a:cubicBezTo>
                    <a:pt x="16200" y="5635"/>
                    <a:pt x="16200" y="5635"/>
                    <a:pt x="16200" y="4696"/>
                  </a:cubicBezTo>
                  <a:cubicBezTo>
                    <a:pt x="16200" y="4696"/>
                    <a:pt x="16200" y="4696"/>
                    <a:pt x="14850" y="4696"/>
                  </a:cubicBezTo>
                  <a:cubicBezTo>
                    <a:pt x="14850" y="4696"/>
                    <a:pt x="14850" y="4696"/>
                    <a:pt x="14850" y="4696"/>
                  </a:cubicBezTo>
                  <a:cubicBezTo>
                    <a:pt x="14850" y="4696"/>
                    <a:pt x="14850" y="3757"/>
                    <a:pt x="13500" y="3757"/>
                  </a:cubicBezTo>
                  <a:cubicBezTo>
                    <a:pt x="13500" y="3757"/>
                    <a:pt x="13500" y="2817"/>
                    <a:pt x="13500" y="2817"/>
                  </a:cubicBezTo>
                  <a:cubicBezTo>
                    <a:pt x="12150" y="2817"/>
                    <a:pt x="12150" y="2817"/>
                    <a:pt x="12150" y="2817"/>
                  </a:cubicBezTo>
                  <a:cubicBezTo>
                    <a:pt x="10800" y="1878"/>
                    <a:pt x="10800" y="1878"/>
                    <a:pt x="10800" y="1878"/>
                  </a:cubicBezTo>
                  <a:cubicBezTo>
                    <a:pt x="10800" y="1878"/>
                    <a:pt x="9450" y="939"/>
                    <a:pt x="9450" y="939"/>
                  </a:cubicBezTo>
                  <a:cubicBezTo>
                    <a:pt x="9450" y="939"/>
                    <a:pt x="9450" y="939"/>
                    <a:pt x="9450" y="0"/>
                  </a:cubicBezTo>
                  <a:cubicBezTo>
                    <a:pt x="9450" y="0"/>
                    <a:pt x="9450" y="0"/>
                    <a:pt x="8100" y="0"/>
                  </a:cubicBezTo>
                  <a:cubicBezTo>
                    <a:pt x="8100" y="0"/>
                    <a:pt x="8100" y="0"/>
                    <a:pt x="8100" y="0"/>
                  </a:cubicBezTo>
                  <a:cubicBezTo>
                    <a:pt x="8100" y="0"/>
                    <a:pt x="8100" y="0"/>
                    <a:pt x="8100" y="0"/>
                  </a:cubicBezTo>
                  <a:cubicBezTo>
                    <a:pt x="8100" y="939"/>
                    <a:pt x="8100" y="939"/>
                    <a:pt x="8100" y="939"/>
                  </a:cubicBezTo>
                  <a:cubicBezTo>
                    <a:pt x="8100" y="939"/>
                    <a:pt x="8100" y="939"/>
                    <a:pt x="6750" y="939"/>
                  </a:cubicBezTo>
                  <a:cubicBezTo>
                    <a:pt x="6750" y="939"/>
                    <a:pt x="6750" y="1878"/>
                    <a:pt x="6750" y="1878"/>
                  </a:cubicBezTo>
                  <a:cubicBezTo>
                    <a:pt x="6750" y="1878"/>
                    <a:pt x="6750" y="1878"/>
                    <a:pt x="5400" y="1878"/>
                  </a:cubicBezTo>
                  <a:cubicBezTo>
                    <a:pt x="5400" y="1878"/>
                    <a:pt x="5400" y="1878"/>
                    <a:pt x="5400" y="1878"/>
                  </a:cubicBezTo>
                  <a:cubicBezTo>
                    <a:pt x="5400" y="1878"/>
                    <a:pt x="5400" y="1878"/>
                    <a:pt x="5400" y="1878"/>
                  </a:cubicBezTo>
                  <a:cubicBezTo>
                    <a:pt x="5400" y="1878"/>
                    <a:pt x="5400" y="1878"/>
                    <a:pt x="5400" y="1878"/>
                  </a:cubicBezTo>
                  <a:cubicBezTo>
                    <a:pt x="5400" y="1878"/>
                    <a:pt x="4050" y="1878"/>
                    <a:pt x="4050" y="1878"/>
                  </a:cubicBezTo>
                  <a:cubicBezTo>
                    <a:pt x="4050" y="1878"/>
                    <a:pt x="4050" y="1878"/>
                    <a:pt x="4050" y="1878"/>
                  </a:cubicBezTo>
                  <a:cubicBezTo>
                    <a:pt x="4050" y="1878"/>
                    <a:pt x="4050" y="1878"/>
                    <a:pt x="4050" y="1878"/>
                  </a:cubicBezTo>
                  <a:cubicBezTo>
                    <a:pt x="4050" y="1878"/>
                    <a:pt x="2700" y="1878"/>
                    <a:pt x="2700" y="1878"/>
                  </a:cubicBezTo>
                  <a:cubicBezTo>
                    <a:pt x="2700" y="1878"/>
                    <a:pt x="2700" y="1878"/>
                    <a:pt x="2700" y="1878"/>
                  </a:cubicBezTo>
                  <a:cubicBezTo>
                    <a:pt x="2700" y="1878"/>
                    <a:pt x="2700" y="1878"/>
                    <a:pt x="2700" y="1878"/>
                  </a:cubicBezTo>
                  <a:cubicBezTo>
                    <a:pt x="2700" y="1878"/>
                    <a:pt x="2700" y="1878"/>
                    <a:pt x="2700" y="1878"/>
                  </a:cubicBezTo>
                  <a:cubicBezTo>
                    <a:pt x="2700" y="1878"/>
                    <a:pt x="2700" y="1878"/>
                    <a:pt x="2700" y="1878"/>
                  </a:cubicBezTo>
                  <a:cubicBezTo>
                    <a:pt x="2700" y="1878"/>
                    <a:pt x="2700" y="1878"/>
                    <a:pt x="2700" y="1878"/>
                  </a:cubicBezTo>
                  <a:cubicBezTo>
                    <a:pt x="2700" y="2817"/>
                    <a:pt x="2700" y="2817"/>
                    <a:pt x="2700" y="2817"/>
                  </a:cubicBezTo>
                  <a:cubicBezTo>
                    <a:pt x="2700" y="2817"/>
                    <a:pt x="2700" y="2817"/>
                    <a:pt x="1350" y="2817"/>
                  </a:cubicBezTo>
                  <a:cubicBezTo>
                    <a:pt x="1350" y="2817"/>
                    <a:pt x="1350" y="3757"/>
                    <a:pt x="1350" y="3757"/>
                  </a:cubicBezTo>
                  <a:cubicBezTo>
                    <a:pt x="1350" y="3757"/>
                    <a:pt x="1350" y="3757"/>
                    <a:pt x="1350" y="3757"/>
                  </a:cubicBezTo>
                  <a:cubicBezTo>
                    <a:pt x="1350" y="4696"/>
                    <a:pt x="1350" y="4696"/>
                    <a:pt x="1350" y="4696"/>
                  </a:cubicBezTo>
                  <a:cubicBezTo>
                    <a:pt x="0" y="4696"/>
                    <a:pt x="0" y="4696"/>
                    <a:pt x="0" y="4696"/>
                  </a:cubicBezTo>
                  <a:cubicBezTo>
                    <a:pt x="0" y="4696"/>
                    <a:pt x="0" y="4696"/>
                    <a:pt x="0" y="4696"/>
                  </a:cubicBezTo>
                  <a:cubicBezTo>
                    <a:pt x="0" y="4696"/>
                    <a:pt x="1350" y="4696"/>
                    <a:pt x="1350" y="5635"/>
                  </a:cubicBezTo>
                  <a:cubicBezTo>
                    <a:pt x="1350" y="5635"/>
                    <a:pt x="2700" y="5635"/>
                    <a:pt x="2700" y="5635"/>
                  </a:cubicBezTo>
                  <a:cubicBezTo>
                    <a:pt x="2700" y="6574"/>
                    <a:pt x="2700" y="6574"/>
                    <a:pt x="2700" y="6574"/>
                  </a:cubicBezTo>
                  <a:cubicBezTo>
                    <a:pt x="2700" y="6574"/>
                    <a:pt x="4050" y="6574"/>
                    <a:pt x="4050" y="6574"/>
                  </a:cubicBezTo>
                  <a:cubicBezTo>
                    <a:pt x="4050" y="6574"/>
                    <a:pt x="4050" y="7513"/>
                    <a:pt x="4050" y="7513"/>
                  </a:cubicBezTo>
                  <a:cubicBezTo>
                    <a:pt x="4050" y="7513"/>
                    <a:pt x="4050" y="7513"/>
                    <a:pt x="4050" y="7513"/>
                  </a:cubicBezTo>
                  <a:cubicBezTo>
                    <a:pt x="5400" y="7513"/>
                    <a:pt x="5400" y="8452"/>
                    <a:pt x="4050" y="8452"/>
                  </a:cubicBezTo>
                  <a:cubicBezTo>
                    <a:pt x="4050" y="8452"/>
                    <a:pt x="4050" y="8452"/>
                    <a:pt x="4050" y="8452"/>
                  </a:cubicBezTo>
                  <a:cubicBezTo>
                    <a:pt x="4050" y="8452"/>
                    <a:pt x="2700" y="8452"/>
                    <a:pt x="2700" y="8452"/>
                  </a:cubicBezTo>
                  <a:cubicBezTo>
                    <a:pt x="2700" y="7513"/>
                    <a:pt x="2700" y="7513"/>
                    <a:pt x="1350" y="7513"/>
                  </a:cubicBezTo>
                  <a:cubicBezTo>
                    <a:pt x="1350" y="8452"/>
                    <a:pt x="1350" y="8452"/>
                    <a:pt x="1350" y="8452"/>
                  </a:cubicBezTo>
                  <a:cubicBezTo>
                    <a:pt x="1350" y="8452"/>
                    <a:pt x="1350" y="8452"/>
                    <a:pt x="1350" y="8452"/>
                  </a:cubicBezTo>
                  <a:cubicBezTo>
                    <a:pt x="1350" y="9391"/>
                    <a:pt x="1350" y="9391"/>
                    <a:pt x="2700" y="9391"/>
                  </a:cubicBezTo>
                  <a:cubicBezTo>
                    <a:pt x="2700" y="9391"/>
                    <a:pt x="2700" y="9391"/>
                    <a:pt x="2700" y="9391"/>
                  </a:cubicBezTo>
                  <a:cubicBezTo>
                    <a:pt x="4050" y="9391"/>
                    <a:pt x="4050" y="10330"/>
                    <a:pt x="4050" y="10330"/>
                  </a:cubicBezTo>
                  <a:cubicBezTo>
                    <a:pt x="4050" y="10330"/>
                    <a:pt x="4050" y="11270"/>
                    <a:pt x="4050" y="11270"/>
                  </a:cubicBezTo>
                  <a:cubicBezTo>
                    <a:pt x="4050" y="11270"/>
                    <a:pt x="4050" y="12209"/>
                    <a:pt x="5400" y="12209"/>
                  </a:cubicBezTo>
                  <a:cubicBezTo>
                    <a:pt x="5400" y="12209"/>
                    <a:pt x="5400" y="12209"/>
                    <a:pt x="5400" y="13148"/>
                  </a:cubicBezTo>
                  <a:cubicBezTo>
                    <a:pt x="5400" y="13148"/>
                    <a:pt x="6750" y="13148"/>
                    <a:pt x="6750" y="13148"/>
                  </a:cubicBezTo>
                  <a:cubicBezTo>
                    <a:pt x="6750" y="13148"/>
                    <a:pt x="6750" y="13148"/>
                    <a:pt x="6750" y="13148"/>
                  </a:cubicBezTo>
                  <a:cubicBezTo>
                    <a:pt x="8100" y="13148"/>
                    <a:pt x="8100" y="13148"/>
                    <a:pt x="8100" y="13148"/>
                  </a:cubicBezTo>
                  <a:cubicBezTo>
                    <a:pt x="8100" y="13148"/>
                    <a:pt x="8100" y="14087"/>
                    <a:pt x="8100" y="14087"/>
                  </a:cubicBezTo>
                  <a:cubicBezTo>
                    <a:pt x="8100" y="14087"/>
                    <a:pt x="6750" y="14087"/>
                    <a:pt x="6750" y="14087"/>
                  </a:cubicBezTo>
                  <a:cubicBezTo>
                    <a:pt x="6750" y="14087"/>
                    <a:pt x="6750" y="14087"/>
                    <a:pt x="6750" y="14087"/>
                  </a:cubicBezTo>
                  <a:cubicBezTo>
                    <a:pt x="6750" y="14087"/>
                    <a:pt x="6750" y="14087"/>
                    <a:pt x="6750" y="14087"/>
                  </a:cubicBezTo>
                  <a:cubicBezTo>
                    <a:pt x="6750" y="14087"/>
                    <a:pt x="6750" y="15026"/>
                    <a:pt x="6750" y="15026"/>
                  </a:cubicBezTo>
                  <a:cubicBezTo>
                    <a:pt x="6750" y="15026"/>
                    <a:pt x="6750" y="15026"/>
                    <a:pt x="6750" y="15026"/>
                  </a:cubicBezTo>
                  <a:cubicBezTo>
                    <a:pt x="6750" y="15965"/>
                    <a:pt x="6750" y="15965"/>
                    <a:pt x="6750" y="15965"/>
                  </a:cubicBezTo>
                  <a:cubicBezTo>
                    <a:pt x="6750" y="15965"/>
                    <a:pt x="6750" y="15965"/>
                    <a:pt x="6750" y="15965"/>
                  </a:cubicBezTo>
                  <a:cubicBezTo>
                    <a:pt x="6750" y="15965"/>
                    <a:pt x="5400" y="16904"/>
                    <a:pt x="5400" y="16904"/>
                  </a:cubicBezTo>
                  <a:cubicBezTo>
                    <a:pt x="5400" y="16904"/>
                    <a:pt x="5400" y="16904"/>
                    <a:pt x="5400" y="16904"/>
                  </a:cubicBezTo>
                  <a:cubicBezTo>
                    <a:pt x="5400" y="16904"/>
                    <a:pt x="6750" y="17843"/>
                    <a:pt x="6750" y="17843"/>
                  </a:cubicBezTo>
                  <a:cubicBezTo>
                    <a:pt x="6750" y="17843"/>
                    <a:pt x="6750" y="17843"/>
                    <a:pt x="6750" y="17843"/>
                  </a:cubicBezTo>
                  <a:cubicBezTo>
                    <a:pt x="6750" y="17843"/>
                    <a:pt x="8100" y="17843"/>
                    <a:pt x="8100" y="18783"/>
                  </a:cubicBezTo>
                  <a:cubicBezTo>
                    <a:pt x="8100" y="18783"/>
                    <a:pt x="8100" y="18783"/>
                    <a:pt x="8100" y="18783"/>
                  </a:cubicBezTo>
                  <a:cubicBezTo>
                    <a:pt x="8100" y="18783"/>
                    <a:pt x="8100" y="18783"/>
                    <a:pt x="8100" y="18783"/>
                  </a:cubicBezTo>
                  <a:cubicBezTo>
                    <a:pt x="8100" y="19722"/>
                    <a:pt x="8100" y="19722"/>
                    <a:pt x="8100" y="19722"/>
                  </a:cubicBezTo>
                  <a:cubicBezTo>
                    <a:pt x="8100" y="19722"/>
                    <a:pt x="8100" y="19722"/>
                    <a:pt x="8100" y="19722"/>
                  </a:cubicBezTo>
                  <a:cubicBezTo>
                    <a:pt x="8100" y="19722"/>
                    <a:pt x="8100" y="19722"/>
                    <a:pt x="8100" y="19722"/>
                  </a:cubicBezTo>
                  <a:cubicBezTo>
                    <a:pt x="8100" y="19722"/>
                    <a:pt x="8100" y="19722"/>
                    <a:pt x="8100" y="19722"/>
                  </a:cubicBezTo>
                  <a:cubicBezTo>
                    <a:pt x="8100" y="20661"/>
                    <a:pt x="8100" y="20661"/>
                    <a:pt x="9450" y="20661"/>
                  </a:cubicBezTo>
                  <a:cubicBezTo>
                    <a:pt x="9450" y="20661"/>
                    <a:pt x="9450" y="21600"/>
                    <a:pt x="9450" y="21600"/>
                  </a:cubicBezTo>
                  <a:cubicBezTo>
                    <a:pt x="9450" y="21600"/>
                    <a:pt x="9450" y="20661"/>
                    <a:pt x="9450" y="20661"/>
                  </a:cubicBezTo>
                  <a:cubicBezTo>
                    <a:pt x="9450" y="20661"/>
                    <a:pt x="9450" y="20661"/>
                    <a:pt x="10800" y="20661"/>
                  </a:cubicBezTo>
                  <a:cubicBezTo>
                    <a:pt x="10800" y="20661"/>
                    <a:pt x="10800" y="19722"/>
                    <a:pt x="10800" y="19722"/>
                  </a:cubicBezTo>
                  <a:cubicBezTo>
                    <a:pt x="10800" y="19722"/>
                    <a:pt x="10800" y="19722"/>
                    <a:pt x="10800" y="19722"/>
                  </a:cubicBezTo>
                  <a:cubicBezTo>
                    <a:pt x="10800" y="19722"/>
                    <a:pt x="10800" y="19722"/>
                    <a:pt x="10800" y="19722"/>
                  </a:cubicBezTo>
                  <a:cubicBezTo>
                    <a:pt x="10800" y="18783"/>
                    <a:pt x="10800" y="18783"/>
                    <a:pt x="10800" y="18783"/>
                  </a:cubicBezTo>
                  <a:cubicBezTo>
                    <a:pt x="10800" y="18783"/>
                    <a:pt x="12150" y="18783"/>
                    <a:pt x="12150" y="18783"/>
                  </a:cubicBezTo>
                  <a:cubicBezTo>
                    <a:pt x="12150" y="18783"/>
                    <a:pt x="12150" y="18783"/>
                    <a:pt x="12150" y="19722"/>
                  </a:cubicBezTo>
                  <a:cubicBezTo>
                    <a:pt x="12150" y="19722"/>
                    <a:pt x="12150" y="19722"/>
                    <a:pt x="12150" y="19722"/>
                  </a:cubicBezTo>
                  <a:cubicBezTo>
                    <a:pt x="12150" y="19722"/>
                    <a:pt x="12150" y="19722"/>
                    <a:pt x="12150" y="19722"/>
                  </a:cubicBezTo>
                  <a:cubicBezTo>
                    <a:pt x="12150" y="19722"/>
                    <a:pt x="13500" y="19722"/>
                    <a:pt x="13500" y="19722"/>
                  </a:cubicBezTo>
                  <a:cubicBezTo>
                    <a:pt x="13500" y="19722"/>
                    <a:pt x="13500" y="19722"/>
                    <a:pt x="13500" y="19722"/>
                  </a:cubicBezTo>
                  <a:cubicBezTo>
                    <a:pt x="13500" y="18783"/>
                    <a:pt x="13500" y="18783"/>
                    <a:pt x="13500" y="18783"/>
                  </a:cubicBezTo>
                  <a:cubicBezTo>
                    <a:pt x="13500" y="18783"/>
                    <a:pt x="12150" y="18783"/>
                    <a:pt x="13500" y="18783"/>
                  </a:cubicBezTo>
                  <a:cubicBezTo>
                    <a:pt x="13500" y="18783"/>
                    <a:pt x="13500" y="18783"/>
                    <a:pt x="13500" y="18783"/>
                  </a:cubicBezTo>
                  <a:cubicBezTo>
                    <a:pt x="13500" y="18783"/>
                    <a:pt x="13500" y="18783"/>
                    <a:pt x="13500" y="18783"/>
                  </a:cubicBezTo>
                  <a:cubicBezTo>
                    <a:pt x="13500" y="18783"/>
                    <a:pt x="13500" y="18783"/>
                    <a:pt x="13500" y="18783"/>
                  </a:cubicBezTo>
                  <a:cubicBezTo>
                    <a:pt x="13500" y="18783"/>
                    <a:pt x="13500" y="18783"/>
                    <a:pt x="13500" y="18783"/>
                  </a:cubicBezTo>
                  <a:cubicBezTo>
                    <a:pt x="13500" y="17843"/>
                    <a:pt x="13500" y="17843"/>
                    <a:pt x="13500" y="17843"/>
                  </a:cubicBezTo>
                  <a:cubicBezTo>
                    <a:pt x="13500" y="17843"/>
                    <a:pt x="13500" y="17843"/>
                    <a:pt x="13500" y="17843"/>
                  </a:cubicBezTo>
                  <a:cubicBezTo>
                    <a:pt x="13500" y="17843"/>
                    <a:pt x="13500" y="17843"/>
                    <a:pt x="13500" y="17843"/>
                  </a:cubicBezTo>
                  <a:cubicBezTo>
                    <a:pt x="13500" y="17843"/>
                    <a:pt x="13500" y="17843"/>
                    <a:pt x="14850" y="16904"/>
                  </a:cubicBezTo>
                  <a:cubicBezTo>
                    <a:pt x="14850" y="16904"/>
                    <a:pt x="14850" y="16904"/>
                    <a:pt x="14850" y="16904"/>
                  </a:cubicBezTo>
                  <a:cubicBezTo>
                    <a:pt x="14850" y="16904"/>
                    <a:pt x="14850" y="16904"/>
                    <a:pt x="14850" y="16904"/>
                  </a:cubicBezTo>
                  <a:cubicBezTo>
                    <a:pt x="14850" y="16904"/>
                    <a:pt x="16200" y="17843"/>
                    <a:pt x="16200" y="17843"/>
                  </a:cubicBezTo>
                  <a:cubicBezTo>
                    <a:pt x="16200" y="17843"/>
                    <a:pt x="16200" y="17843"/>
                    <a:pt x="16200" y="17843"/>
                  </a:cubicBezTo>
                  <a:cubicBezTo>
                    <a:pt x="16200" y="17843"/>
                    <a:pt x="16200" y="17843"/>
                    <a:pt x="16200" y="17843"/>
                  </a:cubicBezTo>
                  <a:cubicBezTo>
                    <a:pt x="16200" y="18783"/>
                    <a:pt x="17550" y="18783"/>
                    <a:pt x="17550" y="17843"/>
                  </a:cubicBezTo>
                  <a:cubicBezTo>
                    <a:pt x="17550" y="17843"/>
                    <a:pt x="17550" y="17843"/>
                    <a:pt x="17550" y="17843"/>
                  </a:cubicBezTo>
                  <a:cubicBezTo>
                    <a:pt x="17550" y="17843"/>
                    <a:pt x="17550" y="17843"/>
                    <a:pt x="17550" y="16904"/>
                  </a:cubicBezTo>
                  <a:cubicBezTo>
                    <a:pt x="17550" y="16904"/>
                    <a:pt x="17550" y="16904"/>
                    <a:pt x="17550" y="16904"/>
                  </a:cubicBezTo>
                  <a:cubicBezTo>
                    <a:pt x="17550" y="16904"/>
                    <a:pt x="17550" y="16904"/>
                    <a:pt x="17550" y="16904"/>
                  </a:cubicBezTo>
                  <a:cubicBezTo>
                    <a:pt x="17550" y="16904"/>
                    <a:pt x="17550" y="16904"/>
                    <a:pt x="18900" y="16904"/>
                  </a:cubicBezTo>
                  <a:cubicBezTo>
                    <a:pt x="18900" y="16904"/>
                    <a:pt x="18900" y="16904"/>
                    <a:pt x="18900" y="16904"/>
                  </a:cubicBezTo>
                  <a:cubicBezTo>
                    <a:pt x="18900" y="16904"/>
                    <a:pt x="20250" y="16904"/>
                    <a:pt x="20250" y="16904"/>
                  </a:cubicBezTo>
                  <a:cubicBezTo>
                    <a:pt x="20250" y="16904"/>
                    <a:pt x="20250" y="16904"/>
                    <a:pt x="20250" y="16904"/>
                  </a:cubicBezTo>
                  <a:cubicBezTo>
                    <a:pt x="20250" y="16904"/>
                    <a:pt x="20250" y="16904"/>
                    <a:pt x="20250" y="16904"/>
                  </a:cubicBezTo>
                  <a:cubicBezTo>
                    <a:pt x="20250" y="16904"/>
                    <a:pt x="20250" y="16904"/>
                    <a:pt x="20250" y="16904"/>
                  </a:cubicBezTo>
                  <a:cubicBezTo>
                    <a:pt x="20250" y="16904"/>
                    <a:pt x="20250" y="15965"/>
                    <a:pt x="20250" y="15965"/>
                  </a:cubicBezTo>
                  <a:cubicBezTo>
                    <a:pt x="21600" y="15965"/>
                    <a:pt x="20250" y="15026"/>
                    <a:pt x="20250" y="14087"/>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4" name="9Slide.vn 160"/>
            <p:cNvSpPr/>
            <p:nvPr/>
          </p:nvSpPr>
          <p:spPr>
            <a:xfrm>
              <a:off x="3019567" y="3611633"/>
              <a:ext cx="694313" cy="36633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cubicBezTo>
                    <a:pt x="21600" y="4320"/>
                    <a:pt x="21600" y="4320"/>
                    <a:pt x="21600" y="4320"/>
                  </a:cubicBezTo>
                  <a:cubicBezTo>
                    <a:pt x="21600" y="4320"/>
                    <a:pt x="20983" y="4320"/>
                    <a:pt x="20983" y="4320"/>
                  </a:cubicBezTo>
                  <a:cubicBezTo>
                    <a:pt x="20983" y="4320"/>
                    <a:pt x="20983" y="4320"/>
                    <a:pt x="20983" y="4320"/>
                  </a:cubicBezTo>
                  <a:cubicBezTo>
                    <a:pt x="20983" y="4320"/>
                    <a:pt x="20983" y="4320"/>
                    <a:pt x="20983" y="4320"/>
                  </a:cubicBezTo>
                  <a:cubicBezTo>
                    <a:pt x="20983" y="4320"/>
                    <a:pt x="20366" y="4320"/>
                    <a:pt x="20366" y="3240"/>
                  </a:cubicBezTo>
                  <a:cubicBezTo>
                    <a:pt x="20366" y="3240"/>
                    <a:pt x="20366" y="3240"/>
                    <a:pt x="19749" y="3240"/>
                  </a:cubicBezTo>
                  <a:cubicBezTo>
                    <a:pt x="19749" y="2160"/>
                    <a:pt x="19749" y="2160"/>
                    <a:pt x="19749" y="2160"/>
                  </a:cubicBezTo>
                  <a:cubicBezTo>
                    <a:pt x="19749" y="2160"/>
                    <a:pt x="19749" y="2160"/>
                    <a:pt x="19749" y="2160"/>
                  </a:cubicBezTo>
                  <a:cubicBezTo>
                    <a:pt x="19749" y="2160"/>
                    <a:pt x="19749" y="2160"/>
                    <a:pt x="19749" y="2160"/>
                  </a:cubicBezTo>
                  <a:cubicBezTo>
                    <a:pt x="19749" y="2160"/>
                    <a:pt x="19131" y="2160"/>
                    <a:pt x="19131" y="2160"/>
                  </a:cubicBezTo>
                  <a:cubicBezTo>
                    <a:pt x="19131" y="2160"/>
                    <a:pt x="18514" y="2160"/>
                    <a:pt x="18514" y="2160"/>
                  </a:cubicBezTo>
                  <a:cubicBezTo>
                    <a:pt x="18514" y="2160"/>
                    <a:pt x="18514" y="2160"/>
                    <a:pt x="17897" y="2160"/>
                  </a:cubicBezTo>
                  <a:cubicBezTo>
                    <a:pt x="17897" y="2160"/>
                    <a:pt x="17897" y="2160"/>
                    <a:pt x="17897" y="2160"/>
                  </a:cubicBezTo>
                  <a:cubicBezTo>
                    <a:pt x="17280" y="2160"/>
                    <a:pt x="17280" y="2160"/>
                    <a:pt x="16663" y="2160"/>
                  </a:cubicBezTo>
                  <a:cubicBezTo>
                    <a:pt x="16663" y="2160"/>
                    <a:pt x="16663" y="2160"/>
                    <a:pt x="16663" y="1080"/>
                  </a:cubicBezTo>
                  <a:cubicBezTo>
                    <a:pt x="16663" y="1080"/>
                    <a:pt x="16663" y="1080"/>
                    <a:pt x="16046" y="1080"/>
                  </a:cubicBezTo>
                  <a:cubicBezTo>
                    <a:pt x="16046" y="1080"/>
                    <a:pt x="16046" y="1080"/>
                    <a:pt x="16046" y="1080"/>
                  </a:cubicBezTo>
                  <a:cubicBezTo>
                    <a:pt x="16046" y="1080"/>
                    <a:pt x="16046" y="1080"/>
                    <a:pt x="16046" y="1080"/>
                  </a:cubicBezTo>
                  <a:cubicBezTo>
                    <a:pt x="15429" y="1080"/>
                    <a:pt x="15429" y="1080"/>
                    <a:pt x="15429" y="1080"/>
                  </a:cubicBezTo>
                  <a:cubicBezTo>
                    <a:pt x="14811" y="1080"/>
                    <a:pt x="14811" y="1080"/>
                    <a:pt x="14194" y="1080"/>
                  </a:cubicBezTo>
                  <a:cubicBezTo>
                    <a:pt x="14194" y="1080"/>
                    <a:pt x="14194" y="1080"/>
                    <a:pt x="14194" y="1080"/>
                  </a:cubicBezTo>
                  <a:cubicBezTo>
                    <a:pt x="14194" y="2160"/>
                    <a:pt x="13577" y="2160"/>
                    <a:pt x="13577" y="2160"/>
                  </a:cubicBezTo>
                  <a:cubicBezTo>
                    <a:pt x="13577" y="2160"/>
                    <a:pt x="13577" y="2160"/>
                    <a:pt x="13577" y="2160"/>
                  </a:cubicBezTo>
                  <a:cubicBezTo>
                    <a:pt x="13577" y="2160"/>
                    <a:pt x="13577" y="2160"/>
                    <a:pt x="12960" y="2160"/>
                  </a:cubicBezTo>
                  <a:cubicBezTo>
                    <a:pt x="12960" y="2160"/>
                    <a:pt x="12960" y="2160"/>
                    <a:pt x="12960" y="2160"/>
                  </a:cubicBezTo>
                  <a:cubicBezTo>
                    <a:pt x="12960" y="2160"/>
                    <a:pt x="12960" y="2160"/>
                    <a:pt x="12960" y="2160"/>
                  </a:cubicBezTo>
                  <a:cubicBezTo>
                    <a:pt x="12960" y="2160"/>
                    <a:pt x="12960" y="2160"/>
                    <a:pt x="12960" y="2160"/>
                  </a:cubicBezTo>
                  <a:cubicBezTo>
                    <a:pt x="12960" y="2160"/>
                    <a:pt x="12960" y="2160"/>
                    <a:pt x="12960" y="2160"/>
                  </a:cubicBezTo>
                  <a:cubicBezTo>
                    <a:pt x="12343" y="2160"/>
                    <a:pt x="12343" y="2160"/>
                    <a:pt x="12343" y="2160"/>
                  </a:cubicBezTo>
                  <a:cubicBezTo>
                    <a:pt x="11726" y="2160"/>
                    <a:pt x="11726" y="2160"/>
                    <a:pt x="11726" y="2160"/>
                  </a:cubicBezTo>
                  <a:cubicBezTo>
                    <a:pt x="11726" y="2160"/>
                    <a:pt x="11109" y="2160"/>
                    <a:pt x="11109" y="2160"/>
                  </a:cubicBezTo>
                  <a:cubicBezTo>
                    <a:pt x="11109" y="2160"/>
                    <a:pt x="11109" y="2160"/>
                    <a:pt x="11109" y="2160"/>
                  </a:cubicBezTo>
                  <a:cubicBezTo>
                    <a:pt x="11109" y="2160"/>
                    <a:pt x="11109" y="2160"/>
                    <a:pt x="11109" y="2160"/>
                  </a:cubicBezTo>
                  <a:cubicBezTo>
                    <a:pt x="10491" y="2160"/>
                    <a:pt x="10491" y="2160"/>
                    <a:pt x="9874" y="1080"/>
                  </a:cubicBezTo>
                  <a:cubicBezTo>
                    <a:pt x="9874" y="1080"/>
                    <a:pt x="9257" y="1080"/>
                    <a:pt x="9257" y="1080"/>
                  </a:cubicBezTo>
                  <a:cubicBezTo>
                    <a:pt x="9257" y="1080"/>
                    <a:pt x="9257" y="1080"/>
                    <a:pt x="9257" y="0"/>
                  </a:cubicBezTo>
                  <a:cubicBezTo>
                    <a:pt x="9257" y="0"/>
                    <a:pt x="9257" y="0"/>
                    <a:pt x="9257" y="0"/>
                  </a:cubicBezTo>
                  <a:cubicBezTo>
                    <a:pt x="8640" y="0"/>
                    <a:pt x="8640" y="0"/>
                    <a:pt x="8640" y="0"/>
                  </a:cubicBezTo>
                  <a:cubicBezTo>
                    <a:pt x="8640" y="0"/>
                    <a:pt x="8640" y="0"/>
                    <a:pt x="8640" y="0"/>
                  </a:cubicBezTo>
                  <a:cubicBezTo>
                    <a:pt x="8640" y="0"/>
                    <a:pt x="8640" y="0"/>
                    <a:pt x="8023" y="0"/>
                  </a:cubicBezTo>
                  <a:cubicBezTo>
                    <a:pt x="8023" y="0"/>
                    <a:pt x="8023" y="1080"/>
                    <a:pt x="8023" y="1080"/>
                  </a:cubicBezTo>
                  <a:cubicBezTo>
                    <a:pt x="8023" y="1080"/>
                    <a:pt x="8023" y="1080"/>
                    <a:pt x="8023" y="1080"/>
                  </a:cubicBezTo>
                  <a:cubicBezTo>
                    <a:pt x="8023" y="2160"/>
                    <a:pt x="8023" y="2160"/>
                    <a:pt x="8023" y="2160"/>
                  </a:cubicBezTo>
                  <a:cubicBezTo>
                    <a:pt x="8023" y="2160"/>
                    <a:pt x="8023" y="3240"/>
                    <a:pt x="8023" y="4320"/>
                  </a:cubicBezTo>
                  <a:cubicBezTo>
                    <a:pt x="8023" y="4320"/>
                    <a:pt x="7406" y="4320"/>
                    <a:pt x="6789" y="4320"/>
                  </a:cubicBezTo>
                  <a:cubicBezTo>
                    <a:pt x="6789" y="4320"/>
                    <a:pt x="6789" y="4320"/>
                    <a:pt x="6789" y="4320"/>
                  </a:cubicBezTo>
                  <a:cubicBezTo>
                    <a:pt x="6789" y="4320"/>
                    <a:pt x="6789" y="4320"/>
                    <a:pt x="6789" y="4320"/>
                  </a:cubicBezTo>
                  <a:cubicBezTo>
                    <a:pt x="6789" y="4320"/>
                    <a:pt x="6171" y="4320"/>
                    <a:pt x="6171" y="4320"/>
                  </a:cubicBezTo>
                  <a:cubicBezTo>
                    <a:pt x="6171" y="3240"/>
                    <a:pt x="6171" y="3240"/>
                    <a:pt x="6171" y="3240"/>
                  </a:cubicBezTo>
                  <a:cubicBezTo>
                    <a:pt x="6171" y="3240"/>
                    <a:pt x="5554" y="3240"/>
                    <a:pt x="5554" y="3240"/>
                  </a:cubicBezTo>
                  <a:cubicBezTo>
                    <a:pt x="5554" y="3240"/>
                    <a:pt x="4937" y="3240"/>
                    <a:pt x="4937" y="3240"/>
                  </a:cubicBezTo>
                  <a:cubicBezTo>
                    <a:pt x="4937" y="3240"/>
                    <a:pt x="4937" y="3240"/>
                    <a:pt x="4320" y="3240"/>
                  </a:cubicBezTo>
                  <a:cubicBezTo>
                    <a:pt x="4320" y="3240"/>
                    <a:pt x="4320" y="3240"/>
                    <a:pt x="4320" y="3240"/>
                  </a:cubicBezTo>
                  <a:cubicBezTo>
                    <a:pt x="3703" y="3240"/>
                    <a:pt x="3703" y="3240"/>
                    <a:pt x="3086" y="3240"/>
                  </a:cubicBezTo>
                  <a:cubicBezTo>
                    <a:pt x="3086" y="3240"/>
                    <a:pt x="3086" y="4320"/>
                    <a:pt x="2469" y="4320"/>
                  </a:cubicBezTo>
                  <a:cubicBezTo>
                    <a:pt x="2469" y="4320"/>
                    <a:pt x="2469" y="4320"/>
                    <a:pt x="2469" y="4320"/>
                  </a:cubicBezTo>
                  <a:cubicBezTo>
                    <a:pt x="2469" y="4320"/>
                    <a:pt x="2469" y="4320"/>
                    <a:pt x="2469" y="4320"/>
                  </a:cubicBezTo>
                  <a:cubicBezTo>
                    <a:pt x="3086" y="4320"/>
                    <a:pt x="3086" y="4320"/>
                    <a:pt x="3086" y="4320"/>
                  </a:cubicBezTo>
                  <a:cubicBezTo>
                    <a:pt x="3086" y="5400"/>
                    <a:pt x="3086" y="5400"/>
                    <a:pt x="3086" y="5400"/>
                  </a:cubicBezTo>
                  <a:cubicBezTo>
                    <a:pt x="3086" y="5400"/>
                    <a:pt x="3086" y="5400"/>
                    <a:pt x="3086" y="6480"/>
                  </a:cubicBezTo>
                  <a:cubicBezTo>
                    <a:pt x="3086" y="6480"/>
                    <a:pt x="3086" y="6480"/>
                    <a:pt x="2469" y="6480"/>
                  </a:cubicBezTo>
                  <a:cubicBezTo>
                    <a:pt x="2469" y="6480"/>
                    <a:pt x="2469" y="6480"/>
                    <a:pt x="2469" y="6480"/>
                  </a:cubicBezTo>
                  <a:cubicBezTo>
                    <a:pt x="1851" y="6480"/>
                    <a:pt x="1851" y="7560"/>
                    <a:pt x="1851" y="7560"/>
                  </a:cubicBezTo>
                  <a:cubicBezTo>
                    <a:pt x="1851" y="7560"/>
                    <a:pt x="1234" y="8640"/>
                    <a:pt x="1234" y="8640"/>
                  </a:cubicBezTo>
                  <a:cubicBezTo>
                    <a:pt x="1234" y="8640"/>
                    <a:pt x="1234" y="9720"/>
                    <a:pt x="1851" y="9720"/>
                  </a:cubicBezTo>
                  <a:cubicBezTo>
                    <a:pt x="1851" y="9720"/>
                    <a:pt x="1851" y="9720"/>
                    <a:pt x="2469" y="9720"/>
                  </a:cubicBezTo>
                  <a:cubicBezTo>
                    <a:pt x="2469" y="9720"/>
                    <a:pt x="2469" y="10800"/>
                    <a:pt x="2469" y="10800"/>
                  </a:cubicBezTo>
                  <a:cubicBezTo>
                    <a:pt x="2469" y="10800"/>
                    <a:pt x="2469" y="10800"/>
                    <a:pt x="3086" y="10800"/>
                  </a:cubicBezTo>
                  <a:cubicBezTo>
                    <a:pt x="3086" y="11880"/>
                    <a:pt x="3086" y="11880"/>
                    <a:pt x="3086" y="11880"/>
                  </a:cubicBezTo>
                  <a:cubicBezTo>
                    <a:pt x="3703" y="10800"/>
                    <a:pt x="3703" y="10800"/>
                    <a:pt x="3703" y="10800"/>
                  </a:cubicBezTo>
                  <a:cubicBezTo>
                    <a:pt x="3703" y="10800"/>
                    <a:pt x="3703" y="10800"/>
                    <a:pt x="3703" y="10800"/>
                  </a:cubicBezTo>
                  <a:cubicBezTo>
                    <a:pt x="4320" y="10800"/>
                    <a:pt x="4320" y="9720"/>
                    <a:pt x="4320" y="9720"/>
                  </a:cubicBezTo>
                  <a:cubicBezTo>
                    <a:pt x="4320" y="9720"/>
                    <a:pt x="4320" y="9720"/>
                    <a:pt x="4320" y="9720"/>
                  </a:cubicBezTo>
                  <a:cubicBezTo>
                    <a:pt x="4937" y="9720"/>
                    <a:pt x="4937" y="10800"/>
                    <a:pt x="4937" y="10800"/>
                  </a:cubicBezTo>
                  <a:cubicBezTo>
                    <a:pt x="4937" y="10800"/>
                    <a:pt x="5554" y="10800"/>
                    <a:pt x="5554" y="10800"/>
                  </a:cubicBezTo>
                  <a:cubicBezTo>
                    <a:pt x="5554" y="11880"/>
                    <a:pt x="5554" y="11880"/>
                    <a:pt x="6171" y="11880"/>
                  </a:cubicBezTo>
                  <a:cubicBezTo>
                    <a:pt x="6171" y="11880"/>
                    <a:pt x="6789" y="11880"/>
                    <a:pt x="6789" y="11880"/>
                  </a:cubicBezTo>
                  <a:cubicBezTo>
                    <a:pt x="6789" y="11880"/>
                    <a:pt x="6789" y="11880"/>
                    <a:pt x="7406" y="11880"/>
                  </a:cubicBezTo>
                  <a:cubicBezTo>
                    <a:pt x="7406" y="11880"/>
                    <a:pt x="7406" y="12960"/>
                    <a:pt x="7406" y="12960"/>
                  </a:cubicBezTo>
                  <a:cubicBezTo>
                    <a:pt x="7406" y="12960"/>
                    <a:pt x="7406" y="12960"/>
                    <a:pt x="7406" y="12960"/>
                  </a:cubicBezTo>
                  <a:cubicBezTo>
                    <a:pt x="7406" y="14040"/>
                    <a:pt x="6789" y="14040"/>
                    <a:pt x="6789" y="14040"/>
                  </a:cubicBezTo>
                  <a:cubicBezTo>
                    <a:pt x="6789" y="14040"/>
                    <a:pt x="6789" y="14040"/>
                    <a:pt x="6789" y="15120"/>
                  </a:cubicBezTo>
                  <a:cubicBezTo>
                    <a:pt x="6789" y="15120"/>
                    <a:pt x="6789" y="15120"/>
                    <a:pt x="6789" y="15120"/>
                  </a:cubicBezTo>
                  <a:cubicBezTo>
                    <a:pt x="6789" y="15120"/>
                    <a:pt x="6789" y="15120"/>
                    <a:pt x="6171" y="15120"/>
                  </a:cubicBezTo>
                  <a:cubicBezTo>
                    <a:pt x="6171" y="15120"/>
                    <a:pt x="6171" y="15120"/>
                    <a:pt x="5554" y="15120"/>
                  </a:cubicBezTo>
                  <a:cubicBezTo>
                    <a:pt x="5554" y="15120"/>
                    <a:pt x="5554" y="16200"/>
                    <a:pt x="5554" y="16200"/>
                  </a:cubicBezTo>
                  <a:cubicBezTo>
                    <a:pt x="5554" y="16200"/>
                    <a:pt x="4937" y="16200"/>
                    <a:pt x="4937" y="16200"/>
                  </a:cubicBezTo>
                  <a:cubicBezTo>
                    <a:pt x="4937" y="16200"/>
                    <a:pt x="4937" y="16200"/>
                    <a:pt x="4320" y="16200"/>
                  </a:cubicBezTo>
                  <a:cubicBezTo>
                    <a:pt x="4320" y="16200"/>
                    <a:pt x="4320" y="16200"/>
                    <a:pt x="4320" y="16200"/>
                  </a:cubicBezTo>
                  <a:cubicBezTo>
                    <a:pt x="4320" y="16200"/>
                    <a:pt x="3703" y="16200"/>
                    <a:pt x="3703" y="16200"/>
                  </a:cubicBezTo>
                  <a:cubicBezTo>
                    <a:pt x="3703" y="16200"/>
                    <a:pt x="3703" y="16200"/>
                    <a:pt x="3703" y="16200"/>
                  </a:cubicBezTo>
                  <a:cubicBezTo>
                    <a:pt x="3703" y="16200"/>
                    <a:pt x="3086" y="16200"/>
                    <a:pt x="3086" y="16200"/>
                  </a:cubicBezTo>
                  <a:cubicBezTo>
                    <a:pt x="3086" y="16200"/>
                    <a:pt x="3086" y="16200"/>
                    <a:pt x="3086" y="16200"/>
                  </a:cubicBezTo>
                  <a:cubicBezTo>
                    <a:pt x="3086" y="17280"/>
                    <a:pt x="3703" y="17280"/>
                    <a:pt x="3703" y="17280"/>
                  </a:cubicBezTo>
                  <a:cubicBezTo>
                    <a:pt x="3703" y="17280"/>
                    <a:pt x="3703" y="17280"/>
                    <a:pt x="3703" y="17280"/>
                  </a:cubicBezTo>
                  <a:cubicBezTo>
                    <a:pt x="3703" y="17280"/>
                    <a:pt x="3703" y="18360"/>
                    <a:pt x="3703" y="18360"/>
                  </a:cubicBezTo>
                  <a:cubicBezTo>
                    <a:pt x="3703" y="18360"/>
                    <a:pt x="3086" y="18360"/>
                    <a:pt x="3086" y="18360"/>
                  </a:cubicBezTo>
                  <a:cubicBezTo>
                    <a:pt x="3086" y="18360"/>
                    <a:pt x="3086" y="17280"/>
                    <a:pt x="3086" y="17280"/>
                  </a:cubicBezTo>
                  <a:cubicBezTo>
                    <a:pt x="2469" y="17280"/>
                    <a:pt x="2469" y="18360"/>
                    <a:pt x="2469" y="18360"/>
                  </a:cubicBezTo>
                  <a:cubicBezTo>
                    <a:pt x="2469" y="18360"/>
                    <a:pt x="2469" y="18360"/>
                    <a:pt x="2469" y="18360"/>
                  </a:cubicBezTo>
                  <a:cubicBezTo>
                    <a:pt x="1851" y="18360"/>
                    <a:pt x="1851" y="17280"/>
                    <a:pt x="1851" y="17280"/>
                  </a:cubicBezTo>
                  <a:cubicBezTo>
                    <a:pt x="1851" y="17280"/>
                    <a:pt x="1851" y="17280"/>
                    <a:pt x="1851" y="17280"/>
                  </a:cubicBezTo>
                  <a:cubicBezTo>
                    <a:pt x="1234" y="17280"/>
                    <a:pt x="1234" y="17280"/>
                    <a:pt x="617" y="17280"/>
                  </a:cubicBezTo>
                  <a:cubicBezTo>
                    <a:pt x="617" y="17280"/>
                    <a:pt x="617" y="17280"/>
                    <a:pt x="617" y="17280"/>
                  </a:cubicBezTo>
                  <a:cubicBezTo>
                    <a:pt x="0" y="17280"/>
                    <a:pt x="0" y="18360"/>
                    <a:pt x="0" y="18360"/>
                  </a:cubicBezTo>
                  <a:cubicBezTo>
                    <a:pt x="0" y="18360"/>
                    <a:pt x="0" y="18360"/>
                    <a:pt x="0" y="18360"/>
                  </a:cubicBezTo>
                  <a:cubicBezTo>
                    <a:pt x="0" y="19440"/>
                    <a:pt x="0" y="19440"/>
                    <a:pt x="0" y="19440"/>
                  </a:cubicBezTo>
                  <a:cubicBezTo>
                    <a:pt x="0" y="19440"/>
                    <a:pt x="0" y="19440"/>
                    <a:pt x="0" y="20520"/>
                  </a:cubicBezTo>
                  <a:cubicBezTo>
                    <a:pt x="0" y="20520"/>
                    <a:pt x="617" y="20520"/>
                    <a:pt x="617" y="20520"/>
                  </a:cubicBezTo>
                  <a:cubicBezTo>
                    <a:pt x="617" y="20520"/>
                    <a:pt x="617" y="20520"/>
                    <a:pt x="1234" y="20520"/>
                  </a:cubicBezTo>
                  <a:cubicBezTo>
                    <a:pt x="1234" y="20520"/>
                    <a:pt x="1234" y="20520"/>
                    <a:pt x="1234" y="20520"/>
                  </a:cubicBezTo>
                  <a:cubicBezTo>
                    <a:pt x="1234" y="20520"/>
                    <a:pt x="1851" y="20520"/>
                    <a:pt x="1851" y="20520"/>
                  </a:cubicBezTo>
                  <a:cubicBezTo>
                    <a:pt x="1851" y="20520"/>
                    <a:pt x="2469" y="20520"/>
                    <a:pt x="2469" y="20520"/>
                  </a:cubicBezTo>
                  <a:cubicBezTo>
                    <a:pt x="2469" y="20520"/>
                    <a:pt x="3086" y="20520"/>
                    <a:pt x="3086" y="20520"/>
                  </a:cubicBezTo>
                  <a:cubicBezTo>
                    <a:pt x="3086" y="20520"/>
                    <a:pt x="3086" y="19440"/>
                    <a:pt x="3703" y="19440"/>
                  </a:cubicBezTo>
                  <a:cubicBezTo>
                    <a:pt x="3703" y="19440"/>
                    <a:pt x="3703" y="19440"/>
                    <a:pt x="4320" y="19440"/>
                  </a:cubicBezTo>
                  <a:cubicBezTo>
                    <a:pt x="4320" y="19440"/>
                    <a:pt x="4320" y="19440"/>
                    <a:pt x="4320" y="19440"/>
                  </a:cubicBezTo>
                  <a:cubicBezTo>
                    <a:pt x="4937" y="19440"/>
                    <a:pt x="4937" y="20520"/>
                    <a:pt x="4937" y="20520"/>
                  </a:cubicBezTo>
                  <a:cubicBezTo>
                    <a:pt x="4937" y="20520"/>
                    <a:pt x="4937" y="20520"/>
                    <a:pt x="4937" y="20520"/>
                  </a:cubicBezTo>
                  <a:cubicBezTo>
                    <a:pt x="4937" y="20520"/>
                    <a:pt x="4937" y="21600"/>
                    <a:pt x="5554" y="21600"/>
                  </a:cubicBezTo>
                  <a:cubicBezTo>
                    <a:pt x="5554" y="21600"/>
                    <a:pt x="5554" y="21600"/>
                    <a:pt x="5554" y="21600"/>
                  </a:cubicBezTo>
                  <a:cubicBezTo>
                    <a:pt x="6171" y="21600"/>
                    <a:pt x="6171" y="20520"/>
                    <a:pt x="6171" y="20520"/>
                  </a:cubicBezTo>
                  <a:cubicBezTo>
                    <a:pt x="6171" y="20520"/>
                    <a:pt x="6789" y="20520"/>
                    <a:pt x="6789" y="20520"/>
                  </a:cubicBezTo>
                  <a:cubicBezTo>
                    <a:pt x="7406" y="20520"/>
                    <a:pt x="7406" y="20520"/>
                    <a:pt x="7406" y="20520"/>
                  </a:cubicBezTo>
                  <a:cubicBezTo>
                    <a:pt x="7406" y="20520"/>
                    <a:pt x="7406" y="20520"/>
                    <a:pt x="8023" y="20520"/>
                  </a:cubicBezTo>
                  <a:cubicBezTo>
                    <a:pt x="8023" y="20520"/>
                    <a:pt x="8023" y="20520"/>
                    <a:pt x="8023" y="20520"/>
                  </a:cubicBezTo>
                  <a:cubicBezTo>
                    <a:pt x="8640" y="20520"/>
                    <a:pt x="8640" y="20520"/>
                    <a:pt x="8640" y="20520"/>
                  </a:cubicBezTo>
                  <a:cubicBezTo>
                    <a:pt x="8640" y="20520"/>
                    <a:pt x="8640" y="20520"/>
                    <a:pt x="8640" y="20520"/>
                  </a:cubicBezTo>
                  <a:cubicBezTo>
                    <a:pt x="8640" y="20520"/>
                    <a:pt x="8640" y="20520"/>
                    <a:pt x="8640" y="19440"/>
                  </a:cubicBezTo>
                  <a:cubicBezTo>
                    <a:pt x="8640" y="19440"/>
                    <a:pt x="9257" y="19440"/>
                    <a:pt x="9257" y="19440"/>
                  </a:cubicBezTo>
                  <a:cubicBezTo>
                    <a:pt x="9257" y="19440"/>
                    <a:pt x="9257" y="19440"/>
                    <a:pt x="9257" y="19440"/>
                  </a:cubicBezTo>
                  <a:cubicBezTo>
                    <a:pt x="9257" y="19440"/>
                    <a:pt x="9257" y="19440"/>
                    <a:pt x="8640" y="18360"/>
                  </a:cubicBezTo>
                  <a:cubicBezTo>
                    <a:pt x="8640" y="18360"/>
                    <a:pt x="8640" y="18360"/>
                    <a:pt x="8640" y="17280"/>
                  </a:cubicBezTo>
                  <a:cubicBezTo>
                    <a:pt x="9257" y="17280"/>
                    <a:pt x="9257" y="17280"/>
                    <a:pt x="9257" y="16200"/>
                  </a:cubicBezTo>
                  <a:cubicBezTo>
                    <a:pt x="9257" y="16200"/>
                    <a:pt x="9257" y="16200"/>
                    <a:pt x="9257" y="16200"/>
                  </a:cubicBezTo>
                  <a:cubicBezTo>
                    <a:pt x="9257" y="16200"/>
                    <a:pt x="9257" y="16200"/>
                    <a:pt x="9874" y="16200"/>
                  </a:cubicBezTo>
                  <a:cubicBezTo>
                    <a:pt x="9874" y="16200"/>
                    <a:pt x="9874" y="16200"/>
                    <a:pt x="9874" y="16200"/>
                  </a:cubicBezTo>
                  <a:cubicBezTo>
                    <a:pt x="9874" y="16200"/>
                    <a:pt x="9874" y="16200"/>
                    <a:pt x="9874" y="16200"/>
                  </a:cubicBezTo>
                  <a:cubicBezTo>
                    <a:pt x="9874" y="16200"/>
                    <a:pt x="9874" y="16200"/>
                    <a:pt x="9874" y="15120"/>
                  </a:cubicBezTo>
                  <a:cubicBezTo>
                    <a:pt x="10491" y="15120"/>
                    <a:pt x="10491" y="15120"/>
                    <a:pt x="10491" y="15120"/>
                  </a:cubicBezTo>
                  <a:cubicBezTo>
                    <a:pt x="10491" y="15120"/>
                    <a:pt x="10491" y="15120"/>
                    <a:pt x="10491" y="15120"/>
                  </a:cubicBezTo>
                  <a:cubicBezTo>
                    <a:pt x="10491" y="15120"/>
                    <a:pt x="10491" y="15120"/>
                    <a:pt x="10491" y="15120"/>
                  </a:cubicBezTo>
                  <a:cubicBezTo>
                    <a:pt x="11109" y="15120"/>
                    <a:pt x="11109" y="15120"/>
                    <a:pt x="11109" y="15120"/>
                  </a:cubicBezTo>
                  <a:cubicBezTo>
                    <a:pt x="11109" y="15120"/>
                    <a:pt x="11109" y="15120"/>
                    <a:pt x="11109" y="15120"/>
                  </a:cubicBezTo>
                  <a:cubicBezTo>
                    <a:pt x="11109" y="15120"/>
                    <a:pt x="11109" y="15120"/>
                    <a:pt x="11109" y="14040"/>
                  </a:cubicBezTo>
                  <a:cubicBezTo>
                    <a:pt x="11109" y="14040"/>
                    <a:pt x="11726" y="14040"/>
                    <a:pt x="11726" y="14040"/>
                  </a:cubicBezTo>
                  <a:cubicBezTo>
                    <a:pt x="11726" y="14040"/>
                    <a:pt x="11726" y="14040"/>
                    <a:pt x="11726" y="14040"/>
                  </a:cubicBezTo>
                  <a:cubicBezTo>
                    <a:pt x="11726" y="14040"/>
                    <a:pt x="12343" y="14040"/>
                    <a:pt x="12343" y="14040"/>
                  </a:cubicBezTo>
                  <a:cubicBezTo>
                    <a:pt x="12343" y="14040"/>
                    <a:pt x="12343" y="14040"/>
                    <a:pt x="12343" y="14040"/>
                  </a:cubicBezTo>
                  <a:cubicBezTo>
                    <a:pt x="12343" y="14040"/>
                    <a:pt x="12343" y="14040"/>
                    <a:pt x="12343" y="14040"/>
                  </a:cubicBezTo>
                  <a:cubicBezTo>
                    <a:pt x="12343" y="14040"/>
                    <a:pt x="12343" y="14040"/>
                    <a:pt x="12343" y="14040"/>
                  </a:cubicBezTo>
                  <a:cubicBezTo>
                    <a:pt x="12343" y="14040"/>
                    <a:pt x="12343" y="14040"/>
                    <a:pt x="12343" y="14040"/>
                  </a:cubicBezTo>
                  <a:cubicBezTo>
                    <a:pt x="12343" y="14040"/>
                    <a:pt x="12960" y="12960"/>
                    <a:pt x="12960" y="12960"/>
                  </a:cubicBezTo>
                  <a:cubicBezTo>
                    <a:pt x="12960" y="12960"/>
                    <a:pt x="12960" y="12960"/>
                    <a:pt x="12960" y="12960"/>
                  </a:cubicBezTo>
                  <a:cubicBezTo>
                    <a:pt x="13577" y="12960"/>
                    <a:pt x="13577" y="12960"/>
                    <a:pt x="13577" y="14040"/>
                  </a:cubicBezTo>
                  <a:cubicBezTo>
                    <a:pt x="13577" y="14040"/>
                    <a:pt x="13577" y="14040"/>
                    <a:pt x="13577" y="14040"/>
                  </a:cubicBezTo>
                  <a:cubicBezTo>
                    <a:pt x="14194" y="15120"/>
                    <a:pt x="14194" y="15120"/>
                    <a:pt x="14194" y="15120"/>
                  </a:cubicBezTo>
                  <a:cubicBezTo>
                    <a:pt x="14194" y="14040"/>
                    <a:pt x="14194" y="14040"/>
                    <a:pt x="14194" y="14040"/>
                  </a:cubicBezTo>
                  <a:cubicBezTo>
                    <a:pt x="14194" y="14040"/>
                    <a:pt x="14194" y="14040"/>
                    <a:pt x="14811" y="14040"/>
                  </a:cubicBezTo>
                  <a:cubicBezTo>
                    <a:pt x="14811" y="14040"/>
                    <a:pt x="14811" y="14040"/>
                    <a:pt x="14811" y="14040"/>
                  </a:cubicBezTo>
                  <a:cubicBezTo>
                    <a:pt x="14811" y="14040"/>
                    <a:pt x="14811" y="14040"/>
                    <a:pt x="14811" y="14040"/>
                  </a:cubicBezTo>
                  <a:cubicBezTo>
                    <a:pt x="14811" y="14040"/>
                    <a:pt x="14811" y="14040"/>
                    <a:pt x="14811" y="14040"/>
                  </a:cubicBezTo>
                  <a:cubicBezTo>
                    <a:pt x="14811" y="14040"/>
                    <a:pt x="14811" y="14040"/>
                    <a:pt x="14811" y="14040"/>
                  </a:cubicBezTo>
                  <a:cubicBezTo>
                    <a:pt x="14811" y="14040"/>
                    <a:pt x="14811" y="12960"/>
                    <a:pt x="14811" y="12960"/>
                  </a:cubicBezTo>
                  <a:cubicBezTo>
                    <a:pt x="14811" y="12960"/>
                    <a:pt x="14811" y="12960"/>
                    <a:pt x="14811" y="12960"/>
                  </a:cubicBezTo>
                  <a:cubicBezTo>
                    <a:pt x="14811" y="12960"/>
                    <a:pt x="14811" y="12960"/>
                    <a:pt x="14811" y="12960"/>
                  </a:cubicBezTo>
                  <a:cubicBezTo>
                    <a:pt x="14811" y="12960"/>
                    <a:pt x="14811" y="12960"/>
                    <a:pt x="14811" y="12960"/>
                  </a:cubicBezTo>
                  <a:cubicBezTo>
                    <a:pt x="14811" y="11880"/>
                    <a:pt x="14811" y="11880"/>
                    <a:pt x="14811" y="11880"/>
                  </a:cubicBezTo>
                  <a:cubicBezTo>
                    <a:pt x="14811" y="10800"/>
                    <a:pt x="14811" y="10800"/>
                    <a:pt x="15429" y="10800"/>
                  </a:cubicBezTo>
                  <a:cubicBezTo>
                    <a:pt x="15429" y="10800"/>
                    <a:pt x="15429" y="10800"/>
                    <a:pt x="15429" y="10800"/>
                  </a:cubicBezTo>
                  <a:cubicBezTo>
                    <a:pt x="15429" y="10800"/>
                    <a:pt x="15429" y="10800"/>
                    <a:pt x="15429" y="10800"/>
                  </a:cubicBezTo>
                  <a:cubicBezTo>
                    <a:pt x="15429" y="10800"/>
                    <a:pt x="15429" y="10800"/>
                    <a:pt x="15429" y="10800"/>
                  </a:cubicBezTo>
                  <a:cubicBezTo>
                    <a:pt x="15429" y="10800"/>
                    <a:pt x="15429" y="10800"/>
                    <a:pt x="16046" y="10800"/>
                  </a:cubicBezTo>
                  <a:cubicBezTo>
                    <a:pt x="16046" y="10800"/>
                    <a:pt x="16046" y="10800"/>
                    <a:pt x="16046" y="10800"/>
                  </a:cubicBezTo>
                  <a:cubicBezTo>
                    <a:pt x="16046" y="10800"/>
                    <a:pt x="16046" y="10800"/>
                    <a:pt x="16046" y="10800"/>
                  </a:cubicBezTo>
                  <a:cubicBezTo>
                    <a:pt x="16046" y="10800"/>
                    <a:pt x="16046" y="10800"/>
                    <a:pt x="16046" y="10800"/>
                  </a:cubicBezTo>
                  <a:cubicBezTo>
                    <a:pt x="16046" y="10800"/>
                    <a:pt x="16046" y="10800"/>
                    <a:pt x="16663" y="10800"/>
                  </a:cubicBezTo>
                  <a:cubicBezTo>
                    <a:pt x="16663" y="10800"/>
                    <a:pt x="16663" y="10800"/>
                    <a:pt x="16663" y="10800"/>
                  </a:cubicBezTo>
                  <a:cubicBezTo>
                    <a:pt x="16663" y="10800"/>
                    <a:pt x="16663" y="10800"/>
                    <a:pt x="16663" y="10800"/>
                  </a:cubicBezTo>
                  <a:cubicBezTo>
                    <a:pt x="16663" y="10800"/>
                    <a:pt x="16663" y="10800"/>
                    <a:pt x="16663" y="10800"/>
                  </a:cubicBezTo>
                  <a:cubicBezTo>
                    <a:pt x="16663" y="10800"/>
                    <a:pt x="16663" y="10800"/>
                    <a:pt x="16663" y="10800"/>
                  </a:cubicBezTo>
                  <a:cubicBezTo>
                    <a:pt x="16663" y="10800"/>
                    <a:pt x="16663" y="10800"/>
                    <a:pt x="16663" y="10800"/>
                  </a:cubicBezTo>
                  <a:cubicBezTo>
                    <a:pt x="16663" y="10800"/>
                    <a:pt x="16663" y="10800"/>
                    <a:pt x="17280" y="10800"/>
                  </a:cubicBezTo>
                  <a:cubicBezTo>
                    <a:pt x="17280" y="9720"/>
                    <a:pt x="17280" y="9720"/>
                    <a:pt x="17280" y="9720"/>
                  </a:cubicBezTo>
                  <a:cubicBezTo>
                    <a:pt x="17280" y="9720"/>
                    <a:pt x="17280" y="9720"/>
                    <a:pt x="17280" y="9720"/>
                  </a:cubicBezTo>
                  <a:cubicBezTo>
                    <a:pt x="17897" y="9720"/>
                    <a:pt x="17897" y="9720"/>
                    <a:pt x="17897" y="9720"/>
                  </a:cubicBezTo>
                  <a:cubicBezTo>
                    <a:pt x="17897" y="10800"/>
                    <a:pt x="17897" y="10800"/>
                    <a:pt x="17897" y="10800"/>
                  </a:cubicBezTo>
                  <a:cubicBezTo>
                    <a:pt x="17897" y="10800"/>
                    <a:pt x="18514" y="10800"/>
                    <a:pt x="18514" y="10800"/>
                  </a:cubicBezTo>
                  <a:cubicBezTo>
                    <a:pt x="18514" y="10800"/>
                    <a:pt x="18514" y="10800"/>
                    <a:pt x="18514" y="9720"/>
                  </a:cubicBezTo>
                  <a:cubicBezTo>
                    <a:pt x="18514" y="9720"/>
                    <a:pt x="17897" y="9720"/>
                    <a:pt x="17897" y="9720"/>
                  </a:cubicBezTo>
                  <a:cubicBezTo>
                    <a:pt x="17897" y="9720"/>
                    <a:pt x="17897" y="9720"/>
                    <a:pt x="17897" y="9720"/>
                  </a:cubicBezTo>
                  <a:cubicBezTo>
                    <a:pt x="17897" y="8640"/>
                    <a:pt x="17897" y="8640"/>
                    <a:pt x="17897" y="8640"/>
                  </a:cubicBezTo>
                  <a:cubicBezTo>
                    <a:pt x="18514" y="7560"/>
                    <a:pt x="18514" y="7560"/>
                    <a:pt x="19131" y="7560"/>
                  </a:cubicBezTo>
                  <a:cubicBezTo>
                    <a:pt x="19131" y="7560"/>
                    <a:pt x="19131" y="6480"/>
                    <a:pt x="19131" y="6480"/>
                  </a:cubicBezTo>
                  <a:cubicBezTo>
                    <a:pt x="19749" y="6480"/>
                    <a:pt x="19749" y="6480"/>
                    <a:pt x="20366" y="6480"/>
                  </a:cubicBezTo>
                  <a:cubicBezTo>
                    <a:pt x="20366" y="6480"/>
                    <a:pt x="20366" y="6480"/>
                    <a:pt x="20366" y="6480"/>
                  </a:cubicBezTo>
                  <a:cubicBezTo>
                    <a:pt x="20366" y="6480"/>
                    <a:pt x="20366" y="6480"/>
                    <a:pt x="20366" y="6480"/>
                  </a:cubicBezTo>
                  <a:cubicBezTo>
                    <a:pt x="20366" y="6480"/>
                    <a:pt x="20366" y="6480"/>
                    <a:pt x="20366" y="6480"/>
                  </a:cubicBezTo>
                  <a:cubicBezTo>
                    <a:pt x="20983" y="6480"/>
                    <a:pt x="20983" y="6480"/>
                    <a:pt x="20983" y="6480"/>
                  </a:cubicBezTo>
                  <a:cubicBezTo>
                    <a:pt x="20983" y="6480"/>
                    <a:pt x="20983" y="6480"/>
                    <a:pt x="20983" y="5400"/>
                  </a:cubicBezTo>
                  <a:cubicBezTo>
                    <a:pt x="20983" y="5400"/>
                    <a:pt x="20983" y="5400"/>
                    <a:pt x="21600" y="5400"/>
                  </a:cubicBezTo>
                  <a:cubicBezTo>
                    <a:pt x="21600" y="5400"/>
                    <a:pt x="21600" y="5400"/>
                    <a:pt x="21600" y="4320"/>
                  </a:cubicBezTo>
                  <a:cubicBezTo>
                    <a:pt x="21600" y="4320"/>
                    <a:pt x="21600" y="4320"/>
                    <a:pt x="21600" y="4320"/>
                  </a:cubicBezTo>
                  <a:cubicBezTo>
                    <a:pt x="21600" y="4320"/>
                    <a:pt x="21600" y="4320"/>
                    <a:pt x="21600" y="4320"/>
                  </a:cubicBezTo>
                  <a:close/>
                  <a:moveTo>
                    <a:pt x="17280" y="3240"/>
                  </a:moveTo>
                  <a:cubicBezTo>
                    <a:pt x="17280" y="3240"/>
                    <a:pt x="17280" y="4320"/>
                    <a:pt x="17280" y="4320"/>
                  </a:cubicBezTo>
                  <a:cubicBezTo>
                    <a:pt x="16663" y="4320"/>
                    <a:pt x="16663" y="5400"/>
                    <a:pt x="16046" y="5400"/>
                  </a:cubicBezTo>
                  <a:cubicBezTo>
                    <a:pt x="16046" y="5400"/>
                    <a:pt x="16046" y="4320"/>
                    <a:pt x="15429" y="4320"/>
                  </a:cubicBezTo>
                  <a:cubicBezTo>
                    <a:pt x="15429" y="4320"/>
                    <a:pt x="15429" y="5400"/>
                    <a:pt x="15429" y="5400"/>
                  </a:cubicBezTo>
                  <a:cubicBezTo>
                    <a:pt x="14811" y="5400"/>
                    <a:pt x="14811" y="4320"/>
                    <a:pt x="14811" y="4320"/>
                  </a:cubicBezTo>
                  <a:cubicBezTo>
                    <a:pt x="14811" y="4320"/>
                    <a:pt x="14194" y="4320"/>
                    <a:pt x="14194" y="4320"/>
                  </a:cubicBezTo>
                  <a:cubicBezTo>
                    <a:pt x="14194" y="4320"/>
                    <a:pt x="13577" y="4320"/>
                    <a:pt x="13577" y="4320"/>
                  </a:cubicBezTo>
                  <a:cubicBezTo>
                    <a:pt x="13577" y="4320"/>
                    <a:pt x="13577" y="4320"/>
                    <a:pt x="13577" y="3240"/>
                  </a:cubicBezTo>
                  <a:cubicBezTo>
                    <a:pt x="13577" y="3240"/>
                    <a:pt x="14194" y="3240"/>
                    <a:pt x="14194" y="3240"/>
                  </a:cubicBezTo>
                  <a:cubicBezTo>
                    <a:pt x="14194" y="3240"/>
                    <a:pt x="14811" y="3240"/>
                    <a:pt x="14811" y="3240"/>
                  </a:cubicBezTo>
                  <a:cubicBezTo>
                    <a:pt x="14811" y="3240"/>
                    <a:pt x="15429" y="3240"/>
                    <a:pt x="15429" y="3240"/>
                  </a:cubicBezTo>
                  <a:cubicBezTo>
                    <a:pt x="15429" y="3240"/>
                    <a:pt x="16046" y="3240"/>
                    <a:pt x="16046" y="3240"/>
                  </a:cubicBezTo>
                  <a:cubicBezTo>
                    <a:pt x="16046" y="2160"/>
                    <a:pt x="16046" y="2160"/>
                    <a:pt x="16046" y="2160"/>
                  </a:cubicBezTo>
                  <a:cubicBezTo>
                    <a:pt x="16663" y="2160"/>
                    <a:pt x="16663" y="2160"/>
                    <a:pt x="16663" y="2160"/>
                  </a:cubicBezTo>
                  <a:cubicBezTo>
                    <a:pt x="17280" y="2160"/>
                    <a:pt x="17280" y="2160"/>
                    <a:pt x="17280" y="2160"/>
                  </a:cubicBezTo>
                  <a:cubicBezTo>
                    <a:pt x="17280" y="3240"/>
                    <a:pt x="17280" y="3240"/>
                    <a:pt x="17280" y="324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5" name="9Slide.vn 161"/>
            <p:cNvSpPr/>
            <p:nvPr/>
          </p:nvSpPr>
          <p:spPr>
            <a:xfrm>
              <a:off x="3946870" y="4801144"/>
              <a:ext cx="596459" cy="327548"/>
            </a:xfrm>
            <a:custGeom>
              <a:avLst/>
              <a:gdLst/>
              <a:ahLst/>
              <a:cxnLst>
                <a:cxn ang="0">
                  <a:pos x="wd2" y="hd2"/>
                </a:cxn>
                <a:cxn ang="5400000">
                  <a:pos x="wd2" y="hd2"/>
                </a:cxn>
                <a:cxn ang="10800000">
                  <a:pos x="wd2" y="hd2"/>
                </a:cxn>
                <a:cxn ang="16200000">
                  <a:pos x="wd2" y="hd2"/>
                </a:cxn>
              </a:cxnLst>
              <a:rect l="0" t="0" r="r" b="b"/>
              <a:pathLst>
                <a:path w="21600" h="21600" extrusionOk="0">
                  <a:moveTo>
                    <a:pt x="720" y="2400"/>
                  </a:moveTo>
                  <a:cubicBezTo>
                    <a:pt x="720" y="2400"/>
                    <a:pt x="720" y="2400"/>
                    <a:pt x="720" y="2400"/>
                  </a:cubicBezTo>
                  <a:cubicBezTo>
                    <a:pt x="720" y="2400"/>
                    <a:pt x="720" y="2400"/>
                    <a:pt x="720" y="3600"/>
                  </a:cubicBezTo>
                  <a:cubicBezTo>
                    <a:pt x="720" y="3600"/>
                    <a:pt x="720" y="3600"/>
                    <a:pt x="720" y="3600"/>
                  </a:cubicBezTo>
                  <a:cubicBezTo>
                    <a:pt x="720" y="3600"/>
                    <a:pt x="720" y="3600"/>
                    <a:pt x="720" y="4800"/>
                  </a:cubicBezTo>
                  <a:cubicBezTo>
                    <a:pt x="720" y="4800"/>
                    <a:pt x="0" y="4800"/>
                    <a:pt x="0" y="4800"/>
                  </a:cubicBezTo>
                  <a:cubicBezTo>
                    <a:pt x="0" y="4800"/>
                    <a:pt x="0" y="4800"/>
                    <a:pt x="0" y="4800"/>
                  </a:cubicBezTo>
                  <a:cubicBezTo>
                    <a:pt x="0" y="4800"/>
                    <a:pt x="0" y="6000"/>
                    <a:pt x="0" y="6000"/>
                  </a:cubicBezTo>
                  <a:cubicBezTo>
                    <a:pt x="0" y="6000"/>
                    <a:pt x="0" y="6000"/>
                    <a:pt x="0" y="7200"/>
                  </a:cubicBezTo>
                  <a:cubicBezTo>
                    <a:pt x="0" y="7200"/>
                    <a:pt x="0" y="7200"/>
                    <a:pt x="0" y="7200"/>
                  </a:cubicBezTo>
                  <a:cubicBezTo>
                    <a:pt x="0" y="7200"/>
                    <a:pt x="0" y="7200"/>
                    <a:pt x="0" y="7200"/>
                  </a:cubicBezTo>
                  <a:cubicBezTo>
                    <a:pt x="0" y="7200"/>
                    <a:pt x="0" y="8400"/>
                    <a:pt x="0" y="8400"/>
                  </a:cubicBezTo>
                  <a:cubicBezTo>
                    <a:pt x="0" y="8400"/>
                    <a:pt x="0" y="8400"/>
                    <a:pt x="720" y="8400"/>
                  </a:cubicBezTo>
                  <a:cubicBezTo>
                    <a:pt x="720" y="8400"/>
                    <a:pt x="720" y="8400"/>
                    <a:pt x="720" y="8400"/>
                  </a:cubicBezTo>
                  <a:cubicBezTo>
                    <a:pt x="720" y="9600"/>
                    <a:pt x="720" y="9600"/>
                    <a:pt x="720" y="9600"/>
                  </a:cubicBezTo>
                  <a:cubicBezTo>
                    <a:pt x="720" y="9600"/>
                    <a:pt x="720" y="9600"/>
                    <a:pt x="1440" y="9600"/>
                  </a:cubicBezTo>
                  <a:cubicBezTo>
                    <a:pt x="1440" y="9600"/>
                    <a:pt x="1440" y="9600"/>
                    <a:pt x="1440" y="9600"/>
                  </a:cubicBezTo>
                  <a:cubicBezTo>
                    <a:pt x="2160" y="9600"/>
                    <a:pt x="2880" y="10800"/>
                    <a:pt x="2880" y="10800"/>
                  </a:cubicBezTo>
                  <a:cubicBezTo>
                    <a:pt x="2880" y="10800"/>
                    <a:pt x="2880" y="10800"/>
                    <a:pt x="2880" y="10800"/>
                  </a:cubicBezTo>
                  <a:cubicBezTo>
                    <a:pt x="2880" y="10800"/>
                    <a:pt x="3600" y="10800"/>
                    <a:pt x="3600" y="12000"/>
                  </a:cubicBezTo>
                  <a:cubicBezTo>
                    <a:pt x="3600" y="12000"/>
                    <a:pt x="3600" y="12000"/>
                    <a:pt x="3600" y="12000"/>
                  </a:cubicBezTo>
                  <a:cubicBezTo>
                    <a:pt x="3600" y="12000"/>
                    <a:pt x="3600" y="12000"/>
                    <a:pt x="3600" y="12000"/>
                  </a:cubicBezTo>
                  <a:cubicBezTo>
                    <a:pt x="3600" y="12000"/>
                    <a:pt x="3600" y="12000"/>
                    <a:pt x="3600" y="13200"/>
                  </a:cubicBezTo>
                  <a:cubicBezTo>
                    <a:pt x="3600" y="13200"/>
                    <a:pt x="4320" y="13200"/>
                    <a:pt x="4320" y="13200"/>
                  </a:cubicBezTo>
                  <a:cubicBezTo>
                    <a:pt x="4320" y="13200"/>
                    <a:pt x="4320" y="13200"/>
                    <a:pt x="4320" y="13200"/>
                  </a:cubicBezTo>
                  <a:cubicBezTo>
                    <a:pt x="4320" y="13200"/>
                    <a:pt x="4320" y="13200"/>
                    <a:pt x="5040" y="13200"/>
                  </a:cubicBezTo>
                  <a:cubicBezTo>
                    <a:pt x="5040" y="13200"/>
                    <a:pt x="5040" y="13200"/>
                    <a:pt x="5040" y="13200"/>
                  </a:cubicBezTo>
                  <a:cubicBezTo>
                    <a:pt x="5040" y="13200"/>
                    <a:pt x="5040" y="14400"/>
                    <a:pt x="5760" y="14400"/>
                  </a:cubicBezTo>
                  <a:cubicBezTo>
                    <a:pt x="5760" y="14400"/>
                    <a:pt x="6480" y="14400"/>
                    <a:pt x="6480" y="14400"/>
                  </a:cubicBezTo>
                  <a:cubicBezTo>
                    <a:pt x="6480" y="14400"/>
                    <a:pt x="6480" y="14400"/>
                    <a:pt x="6480" y="14400"/>
                  </a:cubicBezTo>
                  <a:cubicBezTo>
                    <a:pt x="6480" y="14400"/>
                    <a:pt x="6480" y="14400"/>
                    <a:pt x="6480" y="14400"/>
                  </a:cubicBezTo>
                  <a:cubicBezTo>
                    <a:pt x="6480" y="14400"/>
                    <a:pt x="7200" y="14400"/>
                    <a:pt x="7200" y="14400"/>
                  </a:cubicBezTo>
                  <a:cubicBezTo>
                    <a:pt x="7200" y="14400"/>
                    <a:pt x="7200" y="14400"/>
                    <a:pt x="7200" y="14400"/>
                  </a:cubicBezTo>
                  <a:cubicBezTo>
                    <a:pt x="7200" y="14400"/>
                    <a:pt x="7920" y="14400"/>
                    <a:pt x="8640" y="14400"/>
                  </a:cubicBezTo>
                  <a:cubicBezTo>
                    <a:pt x="8640" y="14400"/>
                    <a:pt x="8640" y="14400"/>
                    <a:pt x="8640" y="15600"/>
                  </a:cubicBezTo>
                  <a:cubicBezTo>
                    <a:pt x="8640" y="15600"/>
                    <a:pt x="8640" y="14400"/>
                    <a:pt x="8640" y="14400"/>
                  </a:cubicBezTo>
                  <a:cubicBezTo>
                    <a:pt x="9360" y="14400"/>
                    <a:pt x="9360" y="14400"/>
                    <a:pt x="10080" y="14400"/>
                  </a:cubicBezTo>
                  <a:cubicBezTo>
                    <a:pt x="10080" y="14400"/>
                    <a:pt x="10080" y="14400"/>
                    <a:pt x="10080" y="14400"/>
                  </a:cubicBezTo>
                  <a:cubicBezTo>
                    <a:pt x="10080" y="14400"/>
                    <a:pt x="10800" y="14400"/>
                    <a:pt x="10800" y="14400"/>
                  </a:cubicBezTo>
                  <a:cubicBezTo>
                    <a:pt x="10800" y="14400"/>
                    <a:pt x="10800" y="14400"/>
                    <a:pt x="10800" y="14400"/>
                  </a:cubicBezTo>
                  <a:cubicBezTo>
                    <a:pt x="11520" y="14400"/>
                    <a:pt x="11520" y="14400"/>
                    <a:pt x="12240" y="15600"/>
                  </a:cubicBezTo>
                  <a:cubicBezTo>
                    <a:pt x="12240" y="15600"/>
                    <a:pt x="12240" y="15600"/>
                    <a:pt x="12960" y="16800"/>
                  </a:cubicBezTo>
                  <a:cubicBezTo>
                    <a:pt x="12960" y="16800"/>
                    <a:pt x="12960" y="16800"/>
                    <a:pt x="12960" y="16800"/>
                  </a:cubicBezTo>
                  <a:cubicBezTo>
                    <a:pt x="12960" y="16800"/>
                    <a:pt x="13680" y="16800"/>
                    <a:pt x="13680" y="18000"/>
                  </a:cubicBezTo>
                  <a:cubicBezTo>
                    <a:pt x="13680" y="18000"/>
                    <a:pt x="13680" y="18000"/>
                    <a:pt x="13680" y="18000"/>
                  </a:cubicBezTo>
                  <a:cubicBezTo>
                    <a:pt x="13680" y="18000"/>
                    <a:pt x="13680" y="18000"/>
                    <a:pt x="13680" y="18000"/>
                  </a:cubicBezTo>
                  <a:cubicBezTo>
                    <a:pt x="14400" y="18000"/>
                    <a:pt x="14400" y="18000"/>
                    <a:pt x="14400" y="18000"/>
                  </a:cubicBezTo>
                  <a:cubicBezTo>
                    <a:pt x="14400" y="18000"/>
                    <a:pt x="15120" y="18000"/>
                    <a:pt x="15120" y="18000"/>
                  </a:cubicBezTo>
                  <a:cubicBezTo>
                    <a:pt x="15120" y="19200"/>
                    <a:pt x="15840" y="19200"/>
                    <a:pt x="15840" y="19200"/>
                  </a:cubicBezTo>
                  <a:cubicBezTo>
                    <a:pt x="15840" y="19200"/>
                    <a:pt x="15840" y="20400"/>
                    <a:pt x="15840" y="20400"/>
                  </a:cubicBezTo>
                  <a:cubicBezTo>
                    <a:pt x="15840" y="20400"/>
                    <a:pt x="15840" y="20400"/>
                    <a:pt x="15840" y="20400"/>
                  </a:cubicBezTo>
                  <a:cubicBezTo>
                    <a:pt x="16560" y="20400"/>
                    <a:pt x="16560" y="20400"/>
                    <a:pt x="16560" y="20400"/>
                  </a:cubicBezTo>
                  <a:cubicBezTo>
                    <a:pt x="16560" y="20400"/>
                    <a:pt x="16560" y="20400"/>
                    <a:pt x="16560" y="20400"/>
                  </a:cubicBezTo>
                  <a:cubicBezTo>
                    <a:pt x="16560" y="20400"/>
                    <a:pt x="16560" y="20400"/>
                    <a:pt x="16560" y="20400"/>
                  </a:cubicBezTo>
                  <a:cubicBezTo>
                    <a:pt x="17280" y="20400"/>
                    <a:pt x="17280" y="20400"/>
                    <a:pt x="17280" y="20400"/>
                  </a:cubicBezTo>
                  <a:cubicBezTo>
                    <a:pt x="17280" y="20400"/>
                    <a:pt x="17280" y="20400"/>
                    <a:pt x="17280" y="20400"/>
                  </a:cubicBezTo>
                  <a:cubicBezTo>
                    <a:pt x="17280" y="20400"/>
                    <a:pt x="18000" y="20400"/>
                    <a:pt x="18000" y="20400"/>
                  </a:cubicBezTo>
                  <a:cubicBezTo>
                    <a:pt x="18000" y="20400"/>
                    <a:pt x="18000" y="20400"/>
                    <a:pt x="18000" y="20400"/>
                  </a:cubicBezTo>
                  <a:cubicBezTo>
                    <a:pt x="18000" y="20400"/>
                    <a:pt x="18720" y="21600"/>
                    <a:pt x="18720" y="21600"/>
                  </a:cubicBezTo>
                  <a:cubicBezTo>
                    <a:pt x="18720" y="21600"/>
                    <a:pt x="19440" y="21600"/>
                    <a:pt x="19440" y="21600"/>
                  </a:cubicBezTo>
                  <a:cubicBezTo>
                    <a:pt x="19440" y="21600"/>
                    <a:pt x="19440" y="21600"/>
                    <a:pt x="19440" y="21600"/>
                  </a:cubicBezTo>
                  <a:cubicBezTo>
                    <a:pt x="20160" y="21600"/>
                    <a:pt x="20160" y="21600"/>
                    <a:pt x="20880" y="21600"/>
                  </a:cubicBezTo>
                  <a:cubicBezTo>
                    <a:pt x="20880" y="21600"/>
                    <a:pt x="20880" y="21600"/>
                    <a:pt x="20880" y="21600"/>
                  </a:cubicBezTo>
                  <a:cubicBezTo>
                    <a:pt x="20880" y="21600"/>
                    <a:pt x="20880" y="21600"/>
                    <a:pt x="20880" y="21600"/>
                  </a:cubicBezTo>
                  <a:cubicBezTo>
                    <a:pt x="20880" y="21600"/>
                    <a:pt x="20880" y="21600"/>
                    <a:pt x="20880" y="21600"/>
                  </a:cubicBezTo>
                  <a:cubicBezTo>
                    <a:pt x="20880" y="21600"/>
                    <a:pt x="20880" y="20400"/>
                    <a:pt x="21600" y="20400"/>
                  </a:cubicBezTo>
                  <a:cubicBezTo>
                    <a:pt x="21600" y="20400"/>
                    <a:pt x="21600" y="20400"/>
                    <a:pt x="21600" y="20400"/>
                  </a:cubicBezTo>
                  <a:cubicBezTo>
                    <a:pt x="21600" y="20400"/>
                    <a:pt x="21600" y="20400"/>
                    <a:pt x="21600" y="20400"/>
                  </a:cubicBezTo>
                  <a:cubicBezTo>
                    <a:pt x="21600" y="20400"/>
                    <a:pt x="21600" y="20400"/>
                    <a:pt x="21600" y="20400"/>
                  </a:cubicBezTo>
                  <a:cubicBezTo>
                    <a:pt x="20880" y="19200"/>
                    <a:pt x="20880" y="19200"/>
                    <a:pt x="20880" y="19200"/>
                  </a:cubicBezTo>
                  <a:cubicBezTo>
                    <a:pt x="20880" y="19200"/>
                    <a:pt x="20880" y="18000"/>
                    <a:pt x="20880" y="16800"/>
                  </a:cubicBezTo>
                  <a:cubicBezTo>
                    <a:pt x="20880" y="16800"/>
                    <a:pt x="20880" y="16800"/>
                    <a:pt x="20880" y="16800"/>
                  </a:cubicBezTo>
                  <a:cubicBezTo>
                    <a:pt x="20880" y="15600"/>
                    <a:pt x="20880" y="15600"/>
                    <a:pt x="20880" y="15600"/>
                  </a:cubicBezTo>
                  <a:cubicBezTo>
                    <a:pt x="20880" y="15600"/>
                    <a:pt x="20880" y="15600"/>
                    <a:pt x="20880" y="15600"/>
                  </a:cubicBezTo>
                  <a:cubicBezTo>
                    <a:pt x="20880" y="14400"/>
                    <a:pt x="20880" y="14400"/>
                    <a:pt x="20880" y="14400"/>
                  </a:cubicBezTo>
                  <a:cubicBezTo>
                    <a:pt x="20880" y="14400"/>
                    <a:pt x="20880" y="14400"/>
                    <a:pt x="20880" y="13200"/>
                  </a:cubicBezTo>
                  <a:cubicBezTo>
                    <a:pt x="20880" y="13200"/>
                    <a:pt x="20880" y="14400"/>
                    <a:pt x="20880" y="14400"/>
                  </a:cubicBezTo>
                  <a:cubicBezTo>
                    <a:pt x="20880" y="14400"/>
                    <a:pt x="20880" y="14400"/>
                    <a:pt x="20880" y="14400"/>
                  </a:cubicBezTo>
                  <a:cubicBezTo>
                    <a:pt x="20880" y="14400"/>
                    <a:pt x="20880" y="14400"/>
                    <a:pt x="20880" y="14400"/>
                  </a:cubicBezTo>
                  <a:cubicBezTo>
                    <a:pt x="20880" y="14400"/>
                    <a:pt x="20880" y="14400"/>
                    <a:pt x="20880" y="14400"/>
                  </a:cubicBezTo>
                  <a:cubicBezTo>
                    <a:pt x="20880" y="14400"/>
                    <a:pt x="20880" y="14400"/>
                    <a:pt x="20160" y="14400"/>
                  </a:cubicBezTo>
                  <a:cubicBezTo>
                    <a:pt x="20160" y="14400"/>
                    <a:pt x="20160" y="14400"/>
                    <a:pt x="20160" y="14400"/>
                  </a:cubicBezTo>
                  <a:cubicBezTo>
                    <a:pt x="20160" y="14400"/>
                    <a:pt x="19440" y="14400"/>
                    <a:pt x="19440" y="14400"/>
                  </a:cubicBezTo>
                  <a:cubicBezTo>
                    <a:pt x="18720" y="14400"/>
                    <a:pt x="18720" y="14400"/>
                    <a:pt x="18000" y="14400"/>
                  </a:cubicBezTo>
                  <a:cubicBezTo>
                    <a:pt x="18000" y="14400"/>
                    <a:pt x="18000" y="14400"/>
                    <a:pt x="18000" y="14400"/>
                  </a:cubicBezTo>
                  <a:cubicBezTo>
                    <a:pt x="17280" y="14400"/>
                    <a:pt x="17280" y="13200"/>
                    <a:pt x="17280" y="13200"/>
                  </a:cubicBezTo>
                  <a:cubicBezTo>
                    <a:pt x="17280" y="13200"/>
                    <a:pt x="16560" y="13200"/>
                    <a:pt x="16560" y="13200"/>
                  </a:cubicBezTo>
                  <a:cubicBezTo>
                    <a:pt x="16560" y="13200"/>
                    <a:pt x="15840" y="13200"/>
                    <a:pt x="15840" y="13200"/>
                  </a:cubicBezTo>
                  <a:cubicBezTo>
                    <a:pt x="15840" y="13200"/>
                    <a:pt x="15120" y="14400"/>
                    <a:pt x="15120" y="14400"/>
                  </a:cubicBezTo>
                  <a:cubicBezTo>
                    <a:pt x="14400" y="14400"/>
                    <a:pt x="14400" y="14400"/>
                    <a:pt x="14400" y="14400"/>
                  </a:cubicBezTo>
                  <a:cubicBezTo>
                    <a:pt x="13680" y="14400"/>
                    <a:pt x="13680" y="14400"/>
                    <a:pt x="12960" y="13200"/>
                  </a:cubicBezTo>
                  <a:cubicBezTo>
                    <a:pt x="12960" y="13200"/>
                    <a:pt x="12960" y="12000"/>
                    <a:pt x="12960" y="12000"/>
                  </a:cubicBezTo>
                  <a:cubicBezTo>
                    <a:pt x="12960" y="12000"/>
                    <a:pt x="12960" y="12000"/>
                    <a:pt x="12960" y="12000"/>
                  </a:cubicBezTo>
                  <a:cubicBezTo>
                    <a:pt x="12960" y="12000"/>
                    <a:pt x="12960" y="12000"/>
                    <a:pt x="12960" y="12000"/>
                  </a:cubicBezTo>
                  <a:cubicBezTo>
                    <a:pt x="12960" y="10800"/>
                    <a:pt x="12240" y="10800"/>
                    <a:pt x="12240" y="10800"/>
                  </a:cubicBezTo>
                  <a:cubicBezTo>
                    <a:pt x="12240" y="10800"/>
                    <a:pt x="12240" y="10800"/>
                    <a:pt x="12240" y="9600"/>
                  </a:cubicBezTo>
                  <a:cubicBezTo>
                    <a:pt x="12240" y="9600"/>
                    <a:pt x="12240" y="9600"/>
                    <a:pt x="12240" y="9600"/>
                  </a:cubicBezTo>
                  <a:cubicBezTo>
                    <a:pt x="12240" y="9600"/>
                    <a:pt x="12240" y="9600"/>
                    <a:pt x="12240" y="9600"/>
                  </a:cubicBezTo>
                  <a:cubicBezTo>
                    <a:pt x="12240" y="9600"/>
                    <a:pt x="12240" y="9600"/>
                    <a:pt x="12240" y="9600"/>
                  </a:cubicBezTo>
                  <a:cubicBezTo>
                    <a:pt x="12240" y="9600"/>
                    <a:pt x="11520" y="9600"/>
                    <a:pt x="11520" y="9600"/>
                  </a:cubicBezTo>
                  <a:cubicBezTo>
                    <a:pt x="11520" y="9600"/>
                    <a:pt x="11520" y="9600"/>
                    <a:pt x="11520" y="9600"/>
                  </a:cubicBezTo>
                  <a:cubicBezTo>
                    <a:pt x="11520" y="9600"/>
                    <a:pt x="11520" y="9600"/>
                    <a:pt x="11520" y="9600"/>
                  </a:cubicBezTo>
                  <a:cubicBezTo>
                    <a:pt x="10800" y="9600"/>
                    <a:pt x="10800" y="9600"/>
                    <a:pt x="10800" y="9600"/>
                  </a:cubicBezTo>
                  <a:cubicBezTo>
                    <a:pt x="10800" y="9600"/>
                    <a:pt x="10800" y="9600"/>
                    <a:pt x="10800" y="9600"/>
                  </a:cubicBezTo>
                  <a:cubicBezTo>
                    <a:pt x="10800" y="9600"/>
                    <a:pt x="10800" y="9600"/>
                    <a:pt x="10800" y="9600"/>
                  </a:cubicBezTo>
                  <a:cubicBezTo>
                    <a:pt x="10080" y="9600"/>
                    <a:pt x="10080" y="9600"/>
                    <a:pt x="10080" y="8400"/>
                  </a:cubicBezTo>
                  <a:cubicBezTo>
                    <a:pt x="10080" y="8400"/>
                    <a:pt x="9360" y="7200"/>
                    <a:pt x="9360" y="7200"/>
                  </a:cubicBezTo>
                  <a:cubicBezTo>
                    <a:pt x="9360" y="7200"/>
                    <a:pt x="9360" y="7200"/>
                    <a:pt x="9360" y="7200"/>
                  </a:cubicBezTo>
                  <a:cubicBezTo>
                    <a:pt x="9360" y="7200"/>
                    <a:pt x="9360" y="7200"/>
                    <a:pt x="9360" y="7200"/>
                  </a:cubicBezTo>
                  <a:cubicBezTo>
                    <a:pt x="9360" y="7200"/>
                    <a:pt x="9360" y="7200"/>
                    <a:pt x="9360" y="7200"/>
                  </a:cubicBezTo>
                  <a:cubicBezTo>
                    <a:pt x="9360" y="7200"/>
                    <a:pt x="9360" y="7200"/>
                    <a:pt x="8640" y="7200"/>
                  </a:cubicBezTo>
                  <a:cubicBezTo>
                    <a:pt x="8640" y="7200"/>
                    <a:pt x="8640" y="7200"/>
                    <a:pt x="8640" y="7200"/>
                  </a:cubicBezTo>
                  <a:cubicBezTo>
                    <a:pt x="8640" y="7200"/>
                    <a:pt x="7920" y="7200"/>
                    <a:pt x="7920" y="7200"/>
                  </a:cubicBezTo>
                  <a:cubicBezTo>
                    <a:pt x="7920" y="7200"/>
                    <a:pt x="7920" y="6000"/>
                    <a:pt x="7200" y="6000"/>
                  </a:cubicBezTo>
                  <a:cubicBezTo>
                    <a:pt x="7200" y="6000"/>
                    <a:pt x="7200" y="4800"/>
                    <a:pt x="7920" y="4800"/>
                  </a:cubicBezTo>
                  <a:cubicBezTo>
                    <a:pt x="7920" y="4800"/>
                    <a:pt x="7200" y="4800"/>
                    <a:pt x="7200" y="4800"/>
                  </a:cubicBezTo>
                  <a:cubicBezTo>
                    <a:pt x="7200" y="4800"/>
                    <a:pt x="7200" y="4800"/>
                    <a:pt x="7200" y="4800"/>
                  </a:cubicBezTo>
                  <a:cubicBezTo>
                    <a:pt x="7200" y="4800"/>
                    <a:pt x="7200" y="4800"/>
                    <a:pt x="7200" y="4800"/>
                  </a:cubicBezTo>
                  <a:cubicBezTo>
                    <a:pt x="7200" y="4800"/>
                    <a:pt x="6480" y="3600"/>
                    <a:pt x="6480" y="3600"/>
                  </a:cubicBezTo>
                  <a:cubicBezTo>
                    <a:pt x="6480" y="3600"/>
                    <a:pt x="6480" y="3600"/>
                    <a:pt x="6480" y="3600"/>
                  </a:cubicBezTo>
                  <a:cubicBezTo>
                    <a:pt x="6480" y="3600"/>
                    <a:pt x="6480" y="3600"/>
                    <a:pt x="6480" y="3600"/>
                  </a:cubicBezTo>
                  <a:cubicBezTo>
                    <a:pt x="5760" y="3600"/>
                    <a:pt x="5760" y="3600"/>
                    <a:pt x="5760" y="3600"/>
                  </a:cubicBezTo>
                  <a:cubicBezTo>
                    <a:pt x="5760" y="2400"/>
                    <a:pt x="5760" y="2400"/>
                    <a:pt x="5760" y="2400"/>
                  </a:cubicBezTo>
                  <a:cubicBezTo>
                    <a:pt x="5760" y="2400"/>
                    <a:pt x="5760" y="2400"/>
                    <a:pt x="5760" y="2400"/>
                  </a:cubicBezTo>
                  <a:cubicBezTo>
                    <a:pt x="5040" y="2400"/>
                    <a:pt x="5040" y="2400"/>
                    <a:pt x="4320" y="2400"/>
                  </a:cubicBezTo>
                  <a:cubicBezTo>
                    <a:pt x="4320" y="2400"/>
                    <a:pt x="4320" y="2400"/>
                    <a:pt x="4320" y="2400"/>
                  </a:cubicBezTo>
                  <a:cubicBezTo>
                    <a:pt x="4320" y="2400"/>
                    <a:pt x="4320" y="1200"/>
                    <a:pt x="4320" y="1200"/>
                  </a:cubicBezTo>
                  <a:cubicBezTo>
                    <a:pt x="4320" y="1200"/>
                    <a:pt x="4320" y="1200"/>
                    <a:pt x="3600" y="1200"/>
                  </a:cubicBezTo>
                  <a:cubicBezTo>
                    <a:pt x="3600" y="1200"/>
                    <a:pt x="3600" y="1200"/>
                    <a:pt x="3600" y="1200"/>
                  </a:cubicBezTo>
                  <a:cubicBezTo>
                    <a:pt x="3600" y="1200"/>
                    <a:pt x="2880" y="1200"/>
                    <a:pt x="2880" y="1200"/>
                  </a:cubicBezTo>
                  <a:cubicBezTo>
                    <a:pt x="2880" y="1200"/>
                    <a:pt x="2880" y="1200"/>
                    <a:pt x="2880" y="0"/>
                  </a:cubicBezTo>
                  <a:cubicBezTo>
                    <a:pt x="2880" y="0"/>
                    <a:pt x="2880" y="0"/>
                    <a:pt x="2880" y="0"/>
                  </a:cubicBezTo>
                  <a:cubicBezTo>
                    <a:pt x="2880" y="0"/>
                    <a:pt x="2880" y="0"/>
                    <a:pt x="2880" y="0"/>
                  </a:cubicBezTo>
                  <a:cubicBezTo>
                    <a:pt x="2880" y="0"/>
                    <a:pt x="2880" y="0"/>
                    <a:pt x="2880" y="1200"/>
                  </a:cubicBezTo>
                  <a:cubicBezTo>
                    <a:pt x="2880" y="1200"/>
                    <a:pt x="2880" y="1200"/>
                    <a:pt x="2160" y="1200"/>
                  </a:cubicBezTo>
                  <a:cubicBezTo>
                    <a:pt x="2160" y="2400"/>
                    <a:pt x="1440" y="2400"/>
                    <a:pt x="1440" y="2400"/>
                  </a:cubicBezTo>
                  <a:cubicBezTo>
                    <a:pt x="1440" y="2400"/>
                    <a:pt x="1440" y="2400"/>
                    <a:pt x="1440" y="2400"/>
                  </a:cubicBezTo>
                  <a:cubicBezTo>
                    <a:pt x="720" y="2400"/>
                    <a:pt x="720" y="1200"/>
                    <a:pt x="720" y="1200"/>
                  </a:cubicBezTo>
                  <a:cubicBezTo>
                    <a:pt x="720" y="1200"/>
                    <a:pt x="720" y="2400"/>
                    <a:pt x="720" y="24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6" name="9Slide.vn 162"/>
            <p:cNvSpPr/>
            <p:nvPr/>
          </p:nvSpPr>
          <p:spPr>
            <a:xfrm>
              <a:off x="4580607" y="5145929"/>
              <a:ext cx="316870" cy="422364"/>
            </a:xfrm>
            <a:custGeom>
              <a:avLst/>
              <a:gdLst/>
              <a:ahLst/>
              <a:cxnLst>
                <a:cxn ang="0">
                  <a:pos x="wd2" y="hd2"/>
                </a:cxn>
                <a:cxn ang="5400000">
                  <a:pos x="wd2" y="hd2"/>
                </a:cxn>
                <a:cxn ang="10800000">
                  <a:pos x="wd2" y="hd2"/>
                </a:cxn>
                <a:cxn ang="16200000">
                  <a:pos x="wd2" y="hd2"/>
                </a:cxn>
              </a:cxnLst>
              <a:rect l="0" t="0" r="r" b="b"/>
              <a:pathLst>
                <a:path w="21600" h="21600" extrusionOk="0">
                  <a:moveTo>
                    <a:pt x="14850" y="17843"/>
                  </a:moveTo>
                  <a:cubicBezTo>
                    <a:pt x="14850" y="16904"/>
                    <a:pt x="14850" y="16904"/>
                    <a:pt x="14850" y="16904"/>
                  </a:cubicBezTo>
                  <a:cubicBezTo>
                    <a:pt x="14850" y="16904"/>
                    <a:pt x="14850" y="15965"/>
                    <a:pt x="14850" y="15965"/>
                  </a:cubicBezTo>
                  <a:cubicBezTo>
                    <a:pt x="14850" y="15965"/>
                    <a:pt x="13500" y="15965"/>
                    <a:pt x="13500" y="15026"/>
                  </a:cubicBezTo>
                  <a:cubicBezTo>
                    <a:pt x="13500" y="15026"/>
                    <a:pt x="13500" y="15026"/>
                    <a:pt x="13500" y="14087"/>
                  </a:cubicBezTo>
                  <a:cubicBezTo>
                    <a:pt x="13500" y="14087"/>
                    <a:pt x="13500" y="14087"/>
                    <a:pt x="13500" y="14087"/>
                  </a:cubicBezTo>
                  <a:cubicBezTo>
                    <a:pt x="13500" y="14087"/>
                    <a:pt x="13500" y="13148"/>
                    <a:pt x="13500" y="13148"/>
                  </a:cubicBezTo>
                  <a:cubicBezTo>
                    <a:pt x="13500" y="13148"/>
                    <a:pt x="13500" y="13148"/>
                    <a:pt x="13500" y="12209"/>
                  </a:cubicBezTo>
                  <a:cubicBezTo>
                    <a:pt x="13500" y="12209"/>
                    <a:pt x="13500" y="12209"/>
                    <a:pt x="13500" y="12209"/>
                  </a:cubicBezTo>
                  <a:cubicBezTo>
                    <a:pt x="13500" y="12209"/>
                    <a:pt x="13500" y="12209"/>
                    <a:pt x="13500" y="12209"/>
                  </a:cubicBezTo>
                  <a:cubicBezTo>
                    <a:pt x="14850" y="12209"/>
                    <a:pt x="14850" y="12209"/>
                    <a:pt x="14850" y="12209"/>
                  </a:cubicBezTo>
                  <a:cubicBezTo>
                    <a:pt x="14850" y="12209"/>
                    <a:pt x="16200" y="11270"/>
                    <a:pt x="16200" y="11270"/>
                  </a:cubicBezTo>
                  <a:cubicBezTo>
                    <a:pt x="16200" y="11270"/>
                    <a:pt x="16200" y="11270"/>
                    <a:pt x="16200" y="11270"/>
                  </a:cubicBezTo>
                  <a:cubicBezTo>
                    <a:pt x="16200" y="11270"/>
                    <a:pt x="16200" y="11270"/>
                    <a:pt x="16200" y="11270"/>
                  </a:cubicBezTo>
                  <a:cubicBezTo>
                    <a:pt x="16200" y="11270"/>
                    <a:pt x="16200" y="10330"/>
                    <a:pt x="16200" y="10330"/>
                  </a:cubicBezTo>
                  <a:cubicBezTo>
                    <a:pt x="16200" y="10330"/>
                    <a:pt x="16200" y="10330"/>
                    <a:pt x="16200" y="10330"/>
                  </a:cubicBezTo>
                  <a:cubicBezTo>
                    <a:pt x="17550" y="9391"/>
                    <a:pt x="17550" y="9391"/>
                    <a:pt x="17550" y="9391"/>
                  </a:cubicBezTo>
                  <a:cubicBezTo>
                    <a:pt x="18900" y="9391"/>
                    <a:pt x="18900" y="9391"/>
                    <a:pt x="18900" y="9391"/>
                  </a:cubicBezTo>
                  <a:cubicBezTo>
                    <a:pt x="18900" y="9391"/>
                    <a:pt x="18900" y="9391"/>
                    <a:pt x="18900" y="9391"/>
                  </a:cubicBezTo>
                  <a:cubicBezTo>
                    <a:pt x="18900" y="9391"/>
                    <a:pt x="18900" y="9391"/>
                    <a:pt x="18900" y="9391"/>
                  </a:cubicBezTo>
                  <a:cubicBezTo>
                    <a:pt x="20250" y="9391"/>
                    <a:pt x="20250" y="8452"/>
                    <a:pt x="20250" y="8452"/>
                  </a:cubicBezTo>
                  <a:cubicBezTo>
                    <a:pt x="20250" y="8452"/>
                    <a:pt x="20250" y="8452"/>
                    <a:pt x="20250" y="8452"/>
                  </a:cubicBezTo>
                  <a:cubicBezTo>
                    <a:pt x="20250" y="8452"/>
                    <a:pt x="20250" y="8452"/>
                    <a:pt x="20250" y="8452"/>
                  </a:cubicBezTo>
                  <a:cubicBezTo>
                    <a:pt x="20250" y="8452"/>
                    <a:pt x="20250" y="7513"/>
                    <a:pt x="20250" y="7513"/>
                  </a:cubicBezTo>
                  <a:cubicBezTo>
                    <a:pt x="20250" y="7513"/>
                    <a:pt x="20250" y="7513"/>
                    <a:pt x="20250" y="7513"/>
                  </a:cubicBezTo>
                  <a:cubicBezTo>
                    <a:pt x="20250" y="7513"/>
                    <a:pt x="20250" y="6574"/>
                    <a:pt x="21600" y="6574"/>
                  </a:cubicBezTo>
                  <a:cubicBezTo>
                    <a:pt x="21600" y="6574"/>
                    <a:pt x="21600" y="6574"/>
                    <a:pt x="21600" y="6574"/>
                  </a:cubicBezTo>
                  <a:cubicBezTo>
                    <a:pt x="21600" y="6574"/>
                    <a:pt x="21600" y="6574"/>
                    <a:pt x="21600" y="6574"/>
                  </a:cubicBezTo>
                  <a:cubicBezTo>
                    <a:pt x="21600" y="5635"/>
                    <a:pt x="21600" y="5635"/>
                    <a:pt x="21600" y="5635"/>
                  </a:cubicBezTo>
                  <a:cubicBezTo>
                    <a:pt x="20250" y="5635"/>
                    <a:pt x="20250" y="5635"/>
                    <a:pt x="20250" y="5635"/>
                  </a:cubicBezTo>
                  <a:cubicBezTo>
                    <a:pt x="20250" y="5635"/>
                    <a:pt x="20250" y="5635"/>
                    <a:pt x="20250" y="5635"/>
                  </a:cubicBezTo>
                  <a:cubicBezTo>
                    <a:pt x="20250" y="5635"/>
                    <a:pt x="20250" y="5635"/>
                    <a:pt x="20250" y="5635"/>
                  </a:cubicBezTo>
                  <a:cubicBezTo>
                    <a:pt x="20250" y="5635"/>
                    <a:pt x="18900" y="5635"/>
                    <a:pt x="18900" y="5635"/>
                  </a:cubicBezTo>
                  <a:cubicBezTo>
                    <a:pt x="18900" y="5635"/>
                    <a:pt x="18900" y="5635"/>
                    <a:pt x="18900" y="5635"/>
                  </a:cubicBezTo>
                  <a:cubicBezTo>
                    <a:pt x="18900" y="5635"/>
                    <a:pt x="17550" y="5635"/>
                    <a:pt x="16200" y="5635"/>
                  </a:cubicBezTo>
                  <a:cubicBezTo>
                    <a:pt x="16200" y="5635"/>
                    <a:pt x="16200" y="5635"/>
                    <a:pt x="16200" y="5635"/>
                  </a:cubicBezTo>
                  <a:cubicBezTo>
                    <a:pt x="14850" y="5635"/>
                    <a:pt x="14850" y="5635"/>
                    <a:pt x="14850" y="5635"/>
                  </a:cubicBezTo>
                  <a:cubicBezTo>
                    <a:pt x="14850" y="5635"/>
                    <a:pt x="13500" y="5635"/>
                    <a:pt x="13500" y="5635"/>
                  </a:cubicBezTo>
                  <a:cubicBezTo>
                    <a:pt x="13500" y="5635"/>
                    <a:pt x="13500" y="5635"/>
                    <a:pt x="13500" y="5635"/>
                  </a:cubicBezTo>
                  <a:cubicBezTo>
                    <a:pt x="13500" y="6574"/>
                    <a:pt x="12150" y="6574"/>
                    <a:pt x="12150" y="6574"/>
                  </a:cubicBezTo>
                  <a:cubicBezTo>
                    <a:pt x="12150" y="6574"/>
                    <a:pt x="12150" y="6574"/>
                    <a:pt x="10800" y="6574"/>
                  </a:cubicBezTo>
                  <a:cubicBezTo>
                    <a:pt x="10800" y="6574"/>
                    <a:pt x="10800" y="6574"/>
                    <a:pt x="10800" y="6574"/>
                  </a:cubicBezTo>
                  <a:cubicBezTo>
                    <a:pt x="9450" y="5635"/>
                    <a:pt x="9450" y="5635"/>
                    <a:pt x="9450" y="4696"/>
                  </a:cubicBezTo>
                  <a:cubicBezTo>
                    <a:pt x="8100" y="4696"/>
                    <a:pt x="8100" y="4696"/>
                    <a:pt x="8100" y="3757"/>
                  </a:cubicBezTo>
                  <a:cubicBezTo>
                    <a:pt x="8100" y="3757"/>
                    <a:pt x="9450" y="3757"/>
                    <a:pt x="8100" y="3757"/>
                  </a:cubicBezTo>
                  <a:cubicBezTo>
                    <a:pt x="8100" y="3757"/>
                    <a:pt x="8100" y="2817"/>
                    <a:pt x="8100" y="2817"/>
                  </a:cubicBezTo>
                  <a:cubicBezTo>
                    <a:pt x="8100" y="2817"/>
                    <a:pt x="8100" y="1878"/>
                    <a:pt x="8100" y="1878"/>
                  </a:cubicBezTo>
                  <a:cubicBezTo>
                    <a:pt x="6750" y="1878"/>
                    <a:pt x="6750" y="1878"/>
                    <a:pt x="6750" y="1878"/>
                  </a:cubicBezTo>
                  <a:cubicBezTo>
                    <a:pt x="6750" y="1878"/>
                    <a:pt x="6750" y="1878"/>
                    <a:pt x="6750" y="1878"/>
                  </a:cubicBezTo>
                  <a:cubicBezTo>
                    <a:pt x="6750" y="1878"/>
                    <a:pt x="5400" y="1878"/>
                    <a:pt x="5400" y="1878"/>
                  </a:cubicBezTo>
                  <a:cubicBezTo>
                    <a:pt x="5400" y="1878"/>
                    <a:pt x="5400" y="1878"/>
                    <a:pt x="5400" y="1878"/>
                  </a:cubicBezTo>
                  <a:cubicBezTo>
                    <a:pt x="5400" y="1878"/>
                    <a:pt x="4050" y="1878"/>
                    <a:pt x="4050" y="1878"/>
                  </a:cubicBezTo>
                  <a:cubicBezTo>
                    <a:pt x="4050" y="1878"/>
                    <a:pt x="4050" y="1878"/>
                    <a:pt x="4050" y="939"/>
                  </a:cubicBezTo>
                  <a:cubicBezTo>
                    <a:pt x="2700" y="1878"/>
                    <a:pt x="2700" y="1878"/>
                    <a:pt x="2700" y="1878"/>
                  </a:cubicBezTo>
                  <a:cubicBezTo>
                    <a:pt x="1350" y="1878"/>
                    <a:pt x="1350" y="1878"/>
                    <a:pt x="1350" y="939"/>
                  </a:cubicBezTo>
                  <a:cubicBezTo>
                    <a:pt x="1350" y="939"/>
                    <a:pt x="1350" y="939"/>
                    <a:pt x="1350" y="939"/>
                  </a:cubicBezTo>
                  <a:cubicBezTo>
                    <a:pt x="1350" y="939"/>
                    <a:pt x="1350" y="939"/>
                    <a:pt x="1350" y="0"/>
                  </a:cubicBezTo>
                  <a:cubicBezTo>
                    <a:pt x="1350" y="0"/>
                    <a:pt x="1350" y="0"/>
                    <a:pt x="1350" y="0"/>
                  </a:cubicBezTo>
                  <a:cubicBezTo>
                    <a:pt x="1350" y="0"/>
                    <a:pt x="0" y="0"/>
                    <a:pt x="0" y="0"/>
                  </a:cubicBezTo>
                  <a:cubicBezTo>
                    <a:pt x="0" y="0"/>
                    <a:pt x="0" y="0"/>
                    <a:pt x="0" y="0"/>
                  </a:cubicBezTo>
                  <a:cubicBezTo>
                    <a:pt x="0" y="0"/>
                    <a:pt x="0" y="0"/>
                    <a:pt x="0" y="939"/>
                  </a:cubicBezTo>
                  <a:cubicBezTo>
                    <a:pt x="0" y="939"/>
                    <a:pt x="0" y="939"/>
                    <a:pt x="0" y="939"/>
                  </a:cubicBezTo>
                  <a:cubicBezTo>
                    <a:pt x="0" y="939"/>
                    <a:pt x="0" y="1878"/>
                    <a:pt x="0" y="1878"/>
                  </a:cubicBezTo>
                  <a:cubicBezTo>
                    <a:pt x="0" y="1878"/>
                    <a:pt x="0" y="1878"/>
                    <a:pt x="0" y="1878"/>
                  </a:cubicBezTo>
                  <a:cubicBezTo>
                    <a:pt x="0" y="1878"/>
                    <a:pt x="0" y="1878"/>
                    <a:pt x="1350" y="1878"/>
                  </a:cubicBezTo>
                  <a:cubicBezTo>
                    <a:pt x="1350" y="2817"/>
                    <a:pt x="1350" y="2817"/>
                    <a:pt x="1350" y="2817"/>
                  </a:cubicBezTo>
                  <a:cubicBezTo>
                    <a:pt x="1350" y="2817"/>
                    <a:pt x="1350" y="2817"/>
                    <a:pt x="1350" y="2817"/>
                  </a:cubicBezTo>
                  <a:cubicBezTo>
                    <a:pt x="1350" y="2817"/>
                    <a:pt x="1350" y="2817"/>
                    <a:pt x="1350" y="2817"/>
                  </a:cubicBezTo>
                  <a:cubicBezTo>
                    <a:pt x="1350" y="2817"/>
                    <a:pt x="2700" y="2817"/>
                    <a:pt x="2700" y="2817"/>
                  </a:cubicBezTo>
                  <a:cubicBezTo>
                    <a:pt x="2700" y="2817"/>
                    <a:pt x="2700" y="2817"/>
                    <a:pt x="2700" y="2817"/>
                  </a:cubicBezTo>
                  <a:cubicBezTo>
                    <a:pt x="2700" y="2817"/>
                    <a:pt x="2700" y="2817"/>
                    <a:pt x="2700" y="2817"/>
                  </a:cubicBezTo>
                  <a:cubicBezTo>
                    <a:pt x="2700" y="2817"/>
                    <a:pt x="4050" y="2817"/>
                    <a:pt x="4050" y="2817"/>
                  </a:cubicBezTo>
                  <a:cubicBezTo>
                    <a:pt x="4050" y="3757"/>
                    <a:pt x="4050" y="4696"/>
                    <a:pt x="4050" y="4696"/>
                  </a:cubicBezTo>
                  <a:cubicBezTo>
                    <a:pt x="4050" y="4696"/>
                    <a:pt x="4050" y="4696"/>
                    <a:pt x="4050" y="5635"/>
                  </a:cubicBezTo>
                  <a:cubicBezTo>
                    <a:pt x="4050" y="5635"/>
                    <a:pt x="4050" y="5635"/>
                    <a:pt x="2700" y="5635"/>
                  </a:cubicBezTo>
                  <a:cubicBezTo>
                    <a:pt x="2700" y="5635"/>
                    <a:pt x="2700" y="5635"/>
                    <a:pt x="2700" y="6574"/>
                  </a:cubicBezTo>
                  <a:cubicBezTo>
                    <a:pt x="2700" y="6574"/>
                    <a:pt x="2700" y="6574"/>
                    <a:pt x="1350" y="6574"/>
                  </a:cubicBezTo>
                  <a:cubicBezTo>
                    <a:pt x="1350" y="6574"/>
                    <a:pt x="1350" y="7513"/>
                    <a:pt x="1350" y="7513"/>
                  </a:cubicBezTo>
                  <a:cubicBezTo>
                    <a:pt x="1350" y="7513"/>
                    <a:pt x="1350" y="7513"/>
                    <a:pt x="0" y="7513"/>
                  </a:cubicBezTo>
                  <a:cubicBezTo>
                    <a:pt x="0" y="7513"/>
                    <a:pt x="0" y="7513"/>
                    <a:pt x="0" y="7513"/>
                  </a:cubicBezTo>
                  <a:cubicBezTo>
                    <a:pt x="0" y="7513"/>
                    <a:pt x="1350" y="7513"/>
                    <a:pt x="1350" y="7513"/>
                  </a:cubicBezTo>
                  <a:cubicBezTo>
                    <a:pt x="1350" y="7513"/>
                    <a:pt x="1350" y="7513"/>
                    <a:pt x="1350" y="7513"/>
                  </a:cubicBezTo>
                  <a:cubicBezTo>
                    <a:pt x="1350" y="7513"/>
                    <a:pt x="1350" y="8452"/>
                    <a:pt x="1350" y="8452"/>
                  </a:cubicBezTo>
                  <a:cubicBezTo>
                    <a:pt x="1350" y="8452"/>
                    <a:pt x="1350" y="8452"/>
                    <a:pt x="1350" y="8452"/>
                  </a:cubicBezTo>
                  <a:cubicBezTo>
                    <a:pt x="2700" y="8452"/>
                    <a:pt x="2700" y="8452"/>
                    <a:pt x="2700" y="8452"/>
                  </a:cubicBezTo>
                  <a:cubicBezTo>
                    <a:pt x="2700" y="8452"/>
                    <a:pt x="2700" y="8452"/>
                    <a:pt x="2700" y="8452"/>
                  </a:cubicBezTo>
                  <a:cubicBezTo>
                    <a:pt x="2700" y="8452"/>
                    <a:pt x="4050" y="9391"/>
                    <a:pt x="4050" y="9391"/>
                  </a:cubicBezTo>
                  <a:cubicBezTo>
                    <a:pt x="4050" y="9391"/>
                    <a:pt x="4050" y="9391"/>
                    <a:pt x="4050" y="10330"/>
                  </a:cubicBezTo>
                  <a:cubicBezTo>
                    <a:pt x="4050" y="10330"/>
                    <a:pt x="4050" y="10330"/>
                    <a:pt x="4050" y="10330"/>
                  </a:cubicBezTo>
                  <a:cubicBezTo>
                    <a:pt x="4050" y="10330"/>
                    <a:pt x="4050" y="10330"/>
                    <a:pt x="4050" y="10330"/>
                  </a:cubicBezTo>
                  <a:cubicBezTo>
                    <a:pt x="5400" y="10330"/>
                    <a:pt x="5400" y="10330"/>
                    <a:pt x="5400" y="10330"/>
                  </a:cubicBezTo>
                  <a:cubicBezTo>
                    <a:pt x="5400" y="10330"/>
                    <a:pt x="6750" y="11270"/>
                    <a:pt x="5400" y="11270"/>
                  </a:cubicBezTo>
                  <a:cubicBezTo>
                    <a:pt x="5400" y="11270"/>
                    <a:pt x="5400" y="12209"/>
                    <a:pt x="5400" y="13148"/>
                  </a:cubicBezTo>
                  <a:cubicBezTo>
                    <a:pt x="5400" y="13148"/>
                    <a:pt x="5400" y="13148"/>
                    <a:pt x="5400" y="13148"/>
                  </a:cubicBezTo>
                  <a:cubicBezTo>
                    <a:pt x="5400" y="13148"/>
                    <a:pt x="5400" y="13148"/>
                    <a:pt x="5400" y="13148"/>
                  </a:cubicBezTo>
                  <a:cubicBezTo>
                    <a:pt x="5400" y="13148"/>
                    <a:pt x="5400" y="13148"/>
                    <a:pt x="5400" y="13148"/>
                  </a:cubicBezTo>
                  <a:cubicBezTo>
                    <a:pt x="5400" y="13148"/>
                    <a:pt x="5400" y="13148"/>
                    <a:pt x="5400" y="13148"/>
                  </a:cubicBezTo>
                  <a:cubicBezTo>
                    <a:pt x="5400" y="13148"/>
                    <a:pt x="5400" y="14087"/>
                    <a:pt x="6750" y="14087"/>
                  </a:cubicBezTo>
                  <a:cubicBezTo>
                    <a:pt x="6750" y="14087"/>
                    <a:pt x="6750" y="15026"/>
                    <a:pt x="6750" y="15026"/>
                  </a:cubicBezTo>
                  <a:cubicBezTo>
                    <a:pt x="6750" y="15026"/>
                    <a:pt x="6750" y="15965"/>
                    <a:pt x="6750" y="15965"/>
                  </a:cubicBezTo>
                  <a:cubicBezTo>
                    <a:pt x="6750" y="15965"/>
                    <a:pt x="6750" y="15965"/>
                    <a:pt x="6750" y="15965"/>
                  </a:cubicBezTo>
                  <a:cubicBezTo>
                    <a:pt x="6750" y="15965"/>
                    <a:pt x="6750" y="15965"/>
                    <a:pt x="6750" y="15965"/>
                  </a:cubicBezTo>
                  <a:cubicBezTo>
                    <a:pt x="6750" y="15965"/>
                    <a:pt x="6750" y="15965"/>
                    <a:pt x="6750" y="15965"/>
                  </a:cubicBezTo>
                  <a:cubicBezTo>
                    <a:pt x="8100" y="16904"/>
                    <a:pt x="8100" y="17843"/>
                    <a:pt x="8100" y="17843"/>
                  </a:cubicBezTo>
                  <a:cubicBezTo>
                    <a:pt x="8100" y="17843"/>
                    <a:pt x="8100" y="18783"/>
                    <a:pt x="8100" y="18783"/>
                  </a:cubicBezTo>
                  <a:cubicBezTo>
                    <a:pt x="8100" y="18783"/>
                    <a:pt x="8100" y="18783"/>
                    <a:pt x="8100" y="18783"/>
                  </a:cubicBezTo>
                  <a:cubicBezTo>
                    <a:pt x="8100" y="19722"/>
                    <a:pt x="8100" y="19722"/>
                    <a:pt x="8100" y="19722"/>
                  </a:cubicBezTo>
                  <a:cubicBezTo>
                    <a:pt x="8100" y="19722"/>
                    <a:pt x="9450" y="20661"/>
                    <a:pt x="9450" y="20661"/>
                  </a:cubicBezTo>
                  <a:cubicBezTo>
                    <a:pt x="9450" y="20661"/>
                    <a:pt x="9450" y="20661"/>
                    <a:pt x="9450" y="20661"/>
                  </a:cubicBezTo>
                  <a:cubicBezTo>
                    <a:pt x="9450" y="20661"/>
                    <a:pt x="10800" y="21600"/>
                    <a:pt x="10800" y="21600"/>
                  </a:cubicBezTo>
                  <a:cubicBezTo>
                    <a:pt x="10800" y="21600"/>
                    <a:pt x="10800" y="21600"/>
                    <a:pt x="10800" y="21600"/>
                  </a:cubicBezTo>
                  <a:cubicBezTo>
                    <a:pt x="10800" y="21600"/>
                    <a:pt x="12150" y="20661"/>
                    <a:pt x="12150" y="20661"/>
                  </a:cubicBezTo>
                  <a:cubicBezTo>
                    <a:pt x="12150" y="20661"/>
                    <a:pt x="13500" y="20661"/>
                    <a:pt x="13500" y="20661"/>
                  </a:cubicBezTo>
                  <a:cubicBezTo>
                    <a:pt x="13500" y="20661"/>
                    <a:pt x="13500" y="20661"/>
                    <a:pt x="14850" y="19722"/>
                  </a:cubicBezTo>
                  <a:cubicBezTo>
                    <a:pt x="14850" y="19722"/>
                    <a:pt x="14850" y="19722"/>
                    <a:pt x="14850" y="19722"/>
                  </a:cubicBezTo>
                  <a:cubicBezTo>
                    <a:pt x="14850" y="19722"/>
                    <a:pt x="14850" y="18783"/>
                    <a:pt x="14850" y="18783"/>
                  </a:cubicBezTo>
                  <a:cubicBezTo>
                    <a:pt x="14850" y="18783"/>
                    <a:pt x="14850" y="18783"/>
                    <a:pt x="14850" y="18783"/>
                  </a:cubicBezTo>
                  <a:cubicBezTo>
                    <a:pt x="14850" y="17843"/>
                    <a:pt x="14850" y="17843"/>
                    <a:pt x="14850" y="17843"/>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7" name="9Slide.vn 163"/>
            <p:cNvSpPr/>
            <p:nvPr/>
          </p:nvSpPr>
          <p:spPr>
            <a:xfrm>
              <a:off x="4622546" y="4982156"/>
              <a:ext cx="214353" cy="112057"/>
            </a:xfrm>
            <a:custGeom>
              <a:avLst/>
              <a:gdLst/>
              <a:ahLst/>
              <a:cxnLst>
                <a:cxn ang="0">
                  <a:pos x="wd2" y="hd2"/>
                </a:cxn>
                <a:cxn ang="5400000">
                  <a:pos x="wd2" y="hd2"/>
                </a:cxn>
                <a:cxn ang="10800000">
                  <a:pos x="wd2" y="hd2"/>
                </a:cxn>
                <a:cxn ang="16200000">
                  <a:pos x="wd2" y="hd2"/>
                </a:cxn>
              </a:cxnLst>
              <a:rect l="0" t="0" r="r" b="b"/>
              <a:pathLst>
                <a:path w="21600" h="21600" extrusionOk="0">
                  <a:moveTo>
                    <a:pt x="1964" y="10800"/>
                  </a:moveTo>
                  <a:cubicBezTo>
                    <a:pt x="1964" y="10800"/>
                    <a:pt x="0" y="14400"/>
                    <a:pt x="0" y="14400"/>
                  </a:cubicBezTo>
                  <a:cubicBezTo>
                    <a:pt x="0" y="14400"/>
                    <a:pt x="0" y="18000"/>
                    <a:pt x="0" y="18000"/>
                  </a:cubicBezTo>
                  <a:cubicBezTo>
                    <a:pt x="0" y="18000"/>
                    <a:pt x="0" y="18000"/>
                    <a:pt x="0" y="18000"/>
                  </a:cubicBezTo>
                  <a:cubicBezTo>
                    <a:pt x="0" y="18000"/>
                    <a:pt x="0" y="18000"/>
                    <a:pt x="0" y="18000"/>
                  </a:cubicBezTo>
                  <a:cubicBezTo>
                    <a:pt x="1964" y="18000"/>
                    <a:pt x="1964" y="18000"/>
                    <a:pt x="1964" y="21600"/>
                  </a:cubicBezTo>
                  <a:cubicBezTo>
                    <a:pt x="1964" y="21600"/>
                    <a:pt x="1964" y="21600"/>
                    <a:pt x="1964" y="21600"/>
                  </a:cubicBezTo>
                  <a:cubicBezTo>
                    <a:pt x="1964" y="21600"/>
                    <a:pt x="3927" y="21600"/>
                    <a:pt x="3927" y="21600"/>
                  </a:cubicBezTo>
                  <a:cubicBezTo>
                    <a:pt x="3927" y="21600"/>
                    <a:pt x="3927" y="21600"/>
                    <a:pt x="3927" y="21600"/>
                  </a:cubicBezTo>
                  <a:cubicBezTo>
                    <a:pt x="3927" y="21600"/>
                    <a:pt x="5891" y="21600"/>
                    <a:pt x="5891" y="21600"/>
                  </a:cubicBezTo>
                  <a:cubicBezTo>
                    <a:pt x="5891" y="21600"/>
                    <a:pt x="5891" y="21600"/>
                    <a:pt x="5891" y="21600"/>
                  </a:cubicBezTo>
                  <a:cubicBezTo>
                    <a:pt x="5891" y="21600"/>
                    <a:pt x="5891" y="21600"/>
                    <a:pt x="5891" y="21600"/>
                  </a:cubicBezTo>
                  <a:cubicBezTo>
                    <a:pt x="7855" y="21600"/>
                    <a:pt x="7855" y="21600"/>
                    <a:pt x="7855" y="21600"/>
                  </a:cubicBezTo>
                  <a:cubicBezTo>
                    <a:pt x="7855" y="21600"/>
                    <a:pt x="7855" y="21600"/>
                    <a:pt x="7855" y="21600"/>
                  </a:cubicBezTo>
                  <a:cubicBezTo>
                    <a:pt x="7855" y="21600"/>
                    <a:pt x="7855" y="21600"/>
                    <a:pt x="9818" y="21600"/>
                  </a:cubicBezTo>
                  <a:cubicBezTo>
                    <a:pt x="9818" y="21600"/>
                    <a:pt x="9818" y="18000"/>
                    <a:pt x="11782" y="18000"/>
                  </a:cubicBezTo>
                  <a:cubicBezTo>
                    <a:pt x="11782" y="18000"/>
                    <a:pt x="11782" y="18000"/>
                    <a:pt x="11782" y="18000"/>
                  </a:cubicBezTo>
                  <a:cubicBezTo>
                    <a:pt x="11782" y="18000"/>
                    <a:pt x="11782" y="21600"/>
                    <a:pt x="11782" y="21600"/>
                  </a:cubicBezTo>
                  <a:cubicBezTo>
                    <a:pt x="13745" y="21600"/>
                    <a:pt x="13745" y="21600"/>
                    <a:pt x="13745" y="21600"/>
                  </a:cubicBezTo>
                  <a:cubicBezTo>
                    <a:pt x="13745" y="21600"/>
                    <a:pt x="13745" y="18000"/>
                    <a:pt x="13745" y="18000"/>
                  </a:cubicBezTo>
                  <a:cubicBezTo>
                    <a:pt x="13745" y="18000"/>
                    <a:pt x="15709" y="21600"/>
                    <a:pt x="15709" y="21600"/>
                  </a:cubicBezTo>
                  <a:cubicBezTo>
                    <a:pt x="15709" y="21600"/>
                    <a:pt x="15709" y="21600"/>
                    <a:pt x="15709" y="21600"/>
                  </a:cubicBezTo>
                  <a:cubicBezTo>
                    <a:pt x="15709" y="21600"/>
                    <a:pt x="15709" y="21600"/>
                    <a:pt x="15709" y="21600"/>
                  </a:cubicBezTo>
                  <a:cubicBezTo>
                    <a:pt x="15709" y="18000"/>
                    <a:pt x="17673" y="18000"/>
                    <a:pt x="17673" y="18000"/>
                  </a:cubicBezTo>
                  <a:cubicBezTo>
                    <a:pt x="17673" y="18000"/>
                    <a:pt x="17673" y="18000"/>
                    <a:pt x="17673" y="18000"/>
                  </a:cubicBezTo>
                  <a:cubicBezTo>
                    <a:pt x="17673" y="18000"/>
                    <a:pt x="17673" y="18000"/>
                    <a:pt x="17673" y="18000"/>
                  </a:cubicBezTo>
                  <a:cubicBezTo>
                    <a:pt x="19636" y="18000"/>
                    <a:pt x="19636" y="18000"/>
                    <a:pt x="19636" y="18000"/>
                  </a:cubicBezTo>
                  <a:cubicBezTo>
                    <a:pt x="19636" y="18000"/>
                    <a:pt x="19636" y="18000"/>
                    <a:pt x="19636" y="18000"/>
                  </a:cubicBezTo>
                  <a:cubicBezTo>
                    <a:pt x="19636" y="18000"/>
                    <a:pt x="19636" y="18000"/>
                    <a:pt x="19636" y="18000"/>
                  </a:cubicBezTo>
                  <a:cubicBezTo>
                    <a:pt x="19636" y="18000"/>
                    <a:pt x="19636" y="18000"/>
                    <a:pt x="19636" y="18000"/>
                  </a:cubicBezTo>
                  <a:cubicBezTo>
                    <a:pt x="21600" y="18000"/>
                    <a:pt x="21600" y="18000"/>
                    <a:pt x="21600" y="18000"/>
                  </a:cubicBezTo>
                  <a:cubicBezTo>
                    <a:pt x="21600" y="18000"/>
                    <a:pt x="21600" y="18000"/>
                    <a:pt x="21600" y="18000"/>
                  </a:cubicBezTo>
                  <a:cubicBezTo>
                    <a:pt x="21600" y="18000"/>
                    <a:pt x="21600" y="18000"/>
                    <a:pt x="21600" y="14400"/>
                  </a:cubicBezTo>
                  <a:cubicBezTo>
                    <a:pt x="21600" y="14400"/>
                    <a:pt x="21600" y="14400"/>
                    <a:pt x="21600" y="14400"/>
                  </a:cubicBezTo>
                  <a:cubicBezTo>
                    <a:pt x="21600" y="14400"/>
                    <a:pt x="19636" y="14400"/>
                    <a:pt x="19636" y="14400"/>
                  </a:cubicBezTo>
                  <a:cubicBezTo>
                    <a:pt x="19636" y="14400"/>
                    <a:pt x="19636" y="14400"/>
                    <a:pt x="19636" y="14400"/>
                  </a:cubicBezTo>
                  <a:cubicBezTo>
                    <a:pt x="19636" y="14400"/>
                    <a:pt x="19636" y="14400"/>
                    <a:pt x="19636" y="14400"/>
                  </a:cubicBezTo>
                  <a:cubicBezTo>
                    <a:pt x="19636" y="14400"/>
                    <a:pt x="17673" y="14400"/>
                    <a:pt x="17673" y="14400"/>
                  </a:cubicBezTo>
                  <a:cubicBezTo>
                    <a:pt x="17673" y="14400"/>
                    <a:pt x="17673" y="10800"/>
                    <a:pt x="17673" y="10800"/>
                  </a:cubicBezTo>
                  <a:cubicBezTo>
                    <a:pt x="17673" y="10800"/>
                    <a:pt x="15709" y="7200"/>
                    <a:pt x="15709" y="7200"/>
                  </a:cubicBezTo>
                  <a:cubicBezTo>
                    <a:pt x="17673" y="7200"/>
                    <a:pt x="17673" y="3600"/>
                    <a:pt x="17673" y="3600"/>
                  </a:cubicBezTo>
                  <a:cubicBezTo>
                    <a:pt x="19636" y="3600"/>
                    <a:pt x="19636" y="3600"/>
                    <a:pt x="19636" y="3600"/>
                  </a:cubicBezTo>
                  <a:cubicBezTo>
                    <a:pt x="19636" y="3600"/>
                    <a:pt x="19636" y="3600"/>
                    <a:pt x="19636" y="3600"/>
                  </a:cubicBezTo>
                  <a:cubicBezTo>
                    <a:pt x="19636" y="3600"/>
                    <a:pt x="19636" y="3600"/>
                    <a:pt x="19636" y="3600"/>
                  </a:cubicBezTo>
                  <a:cubicBezTo>
                    <a:pt x="19636" y="3600"/>
                    <a:pt x="19636" y="3600"/>
                    <a:pt x="19636" y="3600"/>
                  </a:cubicBezTo>
                  <a:cubicBezTo>
                    <a:pt x="19636" y="3600"/>
                    <a:pt x="19636" y="0"/>
                    <a:pt x="19636" y="0"/>
                  </a:cubicBezTo>
                  <a:cubicBezTo>
                    <a:pt x="19636" y="0"/>
                    <a:pt x="17673" y="0"/>
                    <a:pt x="17673" y="0"/>
                  </a:cubicBezTo>
                  <a:cubicBezTo>
                    <a:pt x="17673" y="0"/>
                    <a:pt x="17673" y="0"/>
                    <a:pt x="15709" y="0"/>
                  </a:cubicBezTo>
                  <a:cubicBezTo>
                    <a:pt x="15709" y="0"/>
                    <a:pt x="15709" y="0"/>
                    <a:pt x="13745" y="0"/>
                  </a:cubicBezTo>
                  <a:cubicBezTo>
                    <a:pt x="13745" y="0"/>
                    <a:pt x="13745" y="0"/>
                    <a:pt x="13745" y="0"/>
                  </a:cubicBezTo>
                  <a:cubicBezTo>
                    <a:pt x="13745" y="3600"/>
                    <a:pt x="13745" y="3600"/>
                    <a:pt x="13745" y="3600"/>
                  </a:cubicBezTo>
                  <a:cubicBezTo>
                    <a:pt x="13745" y="3600"/>
                    <a:pt x="11782" y="3600"/>
                    <a:pt x="11782" y="3600"/>
                  </a:cubicBezTo>
                  <a:cubicBezTo>
                    <a:pt x="11782" y="3600"/>
                    <a:pt x="11782" y="3600"/>
                    <a:pt x="11782" y="3600"/>
                  </a:cubicBezTo>
                  <a:cubicBezTo>
                    <a:pt x="9818" y="3600"/>
                    <a:pt x="9818" y="3600"/>
                    <a:pt x="9818" y="3600"/>
                  </a:cubicBezTo>
                  <a:cubicBezTo>
                    <a:pt x="9818" y="3600"/>
                    <a:pt x="9818" y="3600"/>
                    <a:pt x="9818" y="3600"/>
                  </a:cubicBezTo>
                  <a:cubicBezTo>
                    <a:pt x="9818" y="3600"/>
                    <a:pt x="7855" y="3600"/>
                    <a:pt x="7855" y="3600"/>
                  </a:cubicBezTo>
                  <a:cubicBezTo>
                    <a:pt x="7855" y="3600"/>
                    <a:pt x="5891" y="0"/>
                    <a:pt x="5891" y="0"/>
                  </a:cubicBezTo>
                  <a:cubicBezTo>
                    <a:pt x="5891" y="0"/>
                    <a:pt x="5891" y="0"/>
                    <a:pt x="5891" y="0"/>
                  </a:cubicBezTo>
                  <a:cubicBezTo>
                    <a:pt x="5891" y="0"/>
                    <a:pt x="5891" y="0"/>
                    <a:pt x="5891" y="0"/>
                  </a:cubicBezTo>
                  <a:cubicBezTo>
                    <a:pt x="5891" y="0"/>
                    <a:pt x="5891" y="0"/>
                    <a:pt x="5891" y="0"/>
                  </a:cubicBezTo>
                  <a:cubicBezTo>
                    <a:pt x="5891" y="0"/>
                    <a:pt x="5891" y="0"/>
                    <a:pt x="5891" y="0"/>
                  </a:cubicBezTo>
                  <a:cubicBezTo>
                    <a:pt x="3927" y="0"/>
                    <a:pt x="3927" y="0"/>
                    <a:pt x="3927" y="0"/>
                  </a:cubicBezTo>
                  <a:cubicBezTo>
                    <a:pt x="3927" y="0"/>
                    <a:pt x="3927" y="0"/>
                    <a:pt x="3927" y="0"/>
                  </a:cubicBezTo>
                  <a:cubicBezTo>
                    <a:pt x="3927" y="0"/>
                    <a:pt x="1964" y="3600"/>
                    <a:pt x="1964" y="3600"/>
                  </a:cubicBezTo>
                  <a:cubicBezTo>
                    <a:pt x="1964" y="3600"/>
                    <a:pt x="1964" y="3600"/>
                    <a:pt x="1964" y="3600"/>
                  </a:cubicBezTo>
                  <a:cubicBezTo>
                    <a:pt x="1964" y="3600"/>
                    <a:pt x="1964" y="3600"/>
                    <a:pt x="1964" y="7200"/>
                  </a:cubicBezTo>
                  <a:cubicBezTo>
                    <a:pt x="1964" y="7200"/>
                    <a:pt x="1964" y="7200"/>
                    <a:pt x="1964" y="7200"/>
                  </a:cubicBezTo>
                  <a:cubicBezTo>
                    <a:pt x="1964" y="7200"/>
                    <a:pt x="1964" y="7200"/>
                    <a:pt x="1964" y="7200"/>
                  </a:cubicBezTo>
                  <a:cubicBezTo>
                    <a:pt x="1964" y="7200"/>
                    <a:pt x="1964" y="7200"/>
                    <a:pt x="1964" y="10800"/>
                  </a:cubicBezTo>
                  <a:cubicBezTo>
                    <a:pt x="1964" y="10800"/>
                    <a:pt x="1964" y="10800"/>
                    <a:pt x="1964" y="10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8" name="9Slide.vn 164"/>
            <p:cNvSpPr/>
            <p:nvPr/>
          </p:nvSpPr>
          <p:spPr>
            <a:xfrm>
              <a:off x="1262811" y="3977966"/>
              <a:ext cx="1439887" cy="1336046"/>
            </a:xfrm>
            <a:custGeom>
              <a:avLst/>
              <a:gdLst/>
              <a:ahLst/>
              <a:cxnLst>
                <a:cxn ang="0">
                  <a:pos x="wd2" y="hd2"/>
                </a:cxn>
                <a:cxn ang="5400000">
                  <a:pos x="wd2" y="hd2"/>
                </a:cxn>
                <a:cxn ang="10800000">
                  <a:pos x="wd2" y="hd2"/>
                </a:cxn>
                <a:cxn ang="16200000">
                  <a:pos x="wd2" y="hd2"/>
                </a:cxn>
              </a:cxnLst>
              <a:rect l="0" t="0" r="r" b="b"/>
              <a:pathLst>
                <a:path w="21600" h="21600" extrusionOk="0">
                  <a:moveTo>
                    <a:pt x="21304" y="18641"/>
                  </a:moveTo>
                  <a:cubicBezTo>
                    <a:pt x="21304" y="18345"/>
                    <a:pt x="21304" y="18345"/>
                    <a:pt x="21304" y="18345"/>
                  </a:cubicBezTo>
                  <a:cubicBezTo>
                    <a:pt x="21304" y="18345"/>
                    <a:pt x="21304" y="18345"/>
                    <a:pt x="21008" y="18345"/>
                  </a:cubicBezTo>
                  <a:cubicBezTo>
                    <a:pt x="21008" y="18345"/>
                    <a:pt x="21008" y="18345"/>
                    <a:pt x="21008" y="18345"/>
                  </a:cubicBezTo>
                  <a:cubicBezTo>
                    <a:pt x="21008" y="18345"/>
                    <a:pt x="20712" y="18345"/>
                    <a:pt x="20712" y="18345"/>
                  </a:cubicBezTo>
                  <a:cubicBezTo>
                    <a:pt x="20712" y="18345"/>
                    <a:pt x="20712" y="18049"/>
                    <a:pt x="20712" y="18049"/>
                  </a:cubicBezTo>
                  <a:cubicBezTo>
                    <a:pt x="20712" y="18049"/>
                    <a:pt x="20712" y="17753"/>
                    <a:pt x="20712" y="17753"/>
                  </a:cubicBezTo>
                  <a:cubicBezTo>
                    <a:pt x="20712" y="17753"/>
                    <a:pt x="20712" y="17458"/>
                    <a:pt x="20712" y="17458"/>
                  </a:cubicBezTo>
                  <a:cubicBezTo>
                    <a:pt x="20712" y="17458"/>
                    <a:pt x="20712" y="17162"/>
                    <a:pt x="20712" y="17162"/>
                  </a:cubicBezTo>
                  <a:cubicBezTo>
                    <a:pt x="20712" y="16866"/>
                    <a:pt x="20712" y="16866"/>
                    <a:pt x="20712" y="16866"/>
                  </a:cubicBezTo>
                  <a:cubicBezTo>
                    <a:pt x="20712" y="16866"/>
                    <a:pt x="20712" y="16866"/>
                    <a:pt x="20712" y="16866"/>
                  </a:cubicBezTo>
                  <a:cubicBezTo>
                    <a:pt x="20416" y="16866"/>
                    <a:pt x="20416" y="16866"/>
                    <a:pt x="20416" y="16866"/>
                  </a:cubicBezTo>
                  <a:cubicBezTo>
                    <a:pt x="20121" y="16866"/>
                    <a:pt x="20121" y="16570"/>
                    <a:pt x="20121" y="16570"/>
                  </a:cubicBezTo>
                  <a:cubicBezTo>
                    <a:pt x="20121" y="16570"/>
                    <a:pt x="20121" y="16570"/>
                    <a:pt x="19825" y="16274"/>
                  </a:cubicBezTo>
                  <a:cubicBezTo>
                    <a:pt x="19825" y="16274"/>
                    <a:pt x="19825" y="16274"/>
                    <a:pt x="19529" y="16274"/>
                  </a:cubicBezTo>
                  <a:cubicBezTo>
                    <a:pt x="19529" y="15978"/>
                    <a:pt x="19529" y="15978"/>
                    <a:pt x="19529" y="15978"/>
                  </a:cubicBezTo>
                  <a:cubicBezTo>
                    <a:pt x="19529" y="15978"/>
                    <a:pt x="19529" y="15978"/>
                    <a:pt x="19529" y="15682"/>
                  </a:cubicBezTo>
                  <a:cubicBezTo>
                    <a:pt x="19529" y="15682"/>
                    <a:pt x="19529" y="15682"/>
                    <a:pt x="19529" y="15386"/>
                  </a:cubicBezTo>
                  <a:cubicBezTo>
                    <a:pt x="19529" y="15386"/>
                    <a:pt x="19233" y="15386"/>
                    <a:pt x="19233" y="15386"/>
                  </a:cubicBezTo>
                  <a:cubicBezTo>
                    <a:pt x="19233" y="15386"/>
                    <a:pt x="19233" y="15090"/>
                    <a:pt x="19233" y="15090"/>
                  </a:cubicBezTo>
                  <a:cubicBezTo>
                    <a:pt x="19233" y="15090"/>
                    <a:pt x="18937" y="15090"/>
                    <a:pt x="18937" y="14795"/>
                  </a:cubicBezTo>
                  <a:cubicBezTo>
                    <a:pt x="18937" y="14795"/>
                    <a:pt x="18937" y="14795"/>
                    <a:pt x="18641" y="14795"/>
                  </a:cubicBezTo>
                  <a:cubicBezTo>
                    <a:pt x="18641" y="14795"/>
                    <a:pt x="18641" y="14795"/>
                    <a:pt x="18641" y="14795"/>
                  </a:cubicBezTo>
                  <a:cubicBezTo>
                    <a:pt x="18641" y="14795"/>
                    <a:pt x="18641" y="14795"/>
                    <a:pt x="18641" y="14795"/>
                  </a:cubicBezTo>
                  <a:cubicBezTo>
                    <a:pt x="18641" y="14795"/>
                    <a:pt x="18641" y="14795"/>
                    <a:pt x="18641" y="14795"/>
                  </a:cubicBezTo>
                  <a:cubicBezTo>
                    <a:pt x="18345" y="14499"/>
                    <a:pt x="18345" y="14499"/>
                    <a:pt x="18345" y="14499"/>
                  </a:cubicBezTo>
                  <a:cubicBezTo>
                    <a:pt x="18345" y="14499"/>
                    <a:pt x="18345" y="14499"/>
                    <a:pt x="18345" y="14499"/>
                  </a:cubicBezTo>
                  <a:cubicBezTo>
                    <a:pt x="18345" y="14499"/>
                    <a:pt x="18345" y="14499"/>
                    <a:pt x="18345" y="14203"/>
                  </a:cubicBezTo>
                  <a:cubicBezTo>
                    <a:pt x="18345" y="14203"/>
                    <a:pt x="18345" y="14203"/>
                    <a:pt x="18345" y="14203"/>
                  </a:cubicBezTo>
                  <a:cubicBezTo>
                    <a:pt x="18345" y="13907"/>
                    <a:pt x="18641" y="13907"/>
                    <a:pt x="18641" y="13907"/>
                  </a:cubicBezTo>
                  <a:cubicBezTo>
                    <a:pt x="18641" y="13907"/>
                    <a:pt x="18641" y="13611"/>
                    <a:pt x="18937" y="13611"/>
                  </a:cubicBezTo>
                  <a:cubicBezTo>
                    <a:pt x="18937" y="13611"/>
                    <a:pt x="18937" y="13611"/>
                    <a:pt x="18937" y="13315"/>
                  </a:cubicBezTo>
                  <a:cubicBezTo>
                    <a:pt x="18937" y="13315"/>
                    <a:pt x="19233" y="13315"/>
                    <a:pt x="19233" y="13019"/>
                  </a:cubicBezTo>
                  <a:cubicBezTo>
                    <a:pt x="19233" y="13019"/>
                    <a:pt x="19233" y="13019"/>
                    <a:pt x="19233" y="12723"/>
                  </a:cubicBezTo>
                  <a:cubicBezTo>
                    <a:pt x="19233" y="12723"/>
                    <a:pt x="19233" y="12723"/>
                    <a:pt x="19233" y="12427"/>
                  </a:cubicBezTo>
                  <a:cubicBezTo>
                    <a:pt x="19233" y="12427"/>
                    <a:pt x="19233" y="12427"/>
                    <a:pt x="19233" y="12427"/>
                  </a:cubicBezTo>
                  <a:cubicBezTo>
                    <a:pt x="19233" y="12132"/>
                    <a:pt x="19233" y="12132"/>
                    <a:pt x="18937" y="12132"/>
                  </a:cubicBezTo>
                  <a:cubicBezTo>
                    <a:pt x="18937" y="12132"/>
                    <a:pt x="18937" y="12132"/>
                    <a:pt x="18937" y="12132"/>
                  </a:cubicBezTo>
                  <a:cubicBezTo>
                    <a:pt x="18641" y="12132"/>
                    <a:pt x="18641" y="12132"/>
                    <a:pt x="18641" y="12132"/>
                  </a:cubicBezTo>
                  <a:cubicBezTo>
                    <a:pt x="18345" y="12132"/>
                    <a:pt x="18345" y="12132"/>
                    <a:pt x="18345" y="12132"/>
                  </a:cubicBezTo>
                  <a:cubicBezTo>
                    <a:pt x="18345" y="11836"/>
                    <a:pt x="18049" y="11836"/>
                    <a:pt x="18049" y="11540"/>
                  </a:cubicBezTo>
                  <a:cubicBezTo>
                    <a:pt x="18049" y="11540"/>
                    <a:pt x="18049" y="11244"/>
                    <a:pt x="18049" y="11244"/>
                  </a:cubicBezTo>
                  <a:cubicBezTo>
                    <a:pt x="18049" y="10948"/>
                    <a:pt x="18049" y="10948"/>
                    <a:pt x="18049" y="10948"/>
                  </a:cubicBezTo>
                  <a:cubicBezTo>
                    <a:pt x="18049" y="10652"/>
                    <a:pt x="18049" y="10652"/>
                    <a:pt x="18049" y="10652"/>
                  </a:cubicBezTo>
                  <a:cubicBezTo>
                    <a:pt x="18049" y="10652"/>
                    <a:pt x="17753" y="10356"/>
                    <a:pt x="17753" y="10356"/>
                  </a:cubicBezTo>
                  <a:cubicBezTo>
                    <a:pt x="17753" y="10356"/>
                    <a:pt x="17753" y="10356"/>
                    <a:pt x="17753" y="10060"/>
                  </a:cubicBezTo>
                  <a:cubicBezTo>
                    <a:pt x="17753" y="10060"/>
                    <a:pt x="17753" y="10060"/>
                    <a:pt x="17753" y="10060"/>
                  </a:cubicBezTo>
                  <a:cubicBezTo>
                    <a:pt x="17753" y="10060"/>
                    <a:pt x="17753" y="9764"/>
                    <a:pt x="17753" y="9764"/>
                  </a:cubicBezTo>
                  <a:cubicBezTo>
                    <a:pt x="17753" y="9468"/>
                    <a:pt x="17458" y="9468"/>
                    <a:pt x="17753" y="9468"/>
                  </a:cubicBezTo>
                  <a:cubicBezTo>
                    <a:pt x="17753" y="9173"/>
                    <a:pt x="17753" y="9173"/>
                    <a:pt x="17753" y="9173"/>
                  </a:cubicBezTo>
                  <a:cubicBezTo>
                    <a:pt x="17753" y="9173"/>
                    <a:pt x="17753" y="9173"/>
                    <a:pt x="17753" y="9173"/>
                  </a:cubicBezTo>
                  <a:cubicBezTo>
                    <a:pt x="17753" y="9173"/>
                    <a:pt x="18049" y="9173"/>
                    <a:pt x="18049" y="9173"/>
                  </a:cubicBezTo>
                  <a:cubicBezTo>
                    <a:pt x="18049" y="8877"/>
                    <a:pt x="18049" y="8877"/>
                    <a:pt x="18049" y="8877"/>
                  </a:cubicBezTo>
                  <a:cubicBezTo>
                    <a:pt x="17753" y="8877"/>
                    <a:pt x="17753" y="8877"/>
                    <a:pt x="17753" y="8877"/>
                  </a:cubicBezTo>
                  <a:cubicBezTo>
                    <a:pt x="17753" y="8877"/>
                    <a:pt x="17753" y="8877"/>
                    <a:pt x="17753" y="8877"/>
                  </a:cubicBezTo>
                  <a:cubicBezTo>
                    <a:pt x="17753" y="8877"/>
                    <a:pt x="17753" y="8877"/>
                    <a:pt x="17753" y="8581"/>
                  </a:cubicBezTo>
                  <a:cubicBezTo>
                    <a:pt x="17458" y="8581"/>
                    <a:pt x="17458" y="8285"/>
                    <a:pt x="17458" y="8285"/>
                  </a:cubicBezTo>
                  <a:cubicBezTo>
                    <a:pt x="17458" y="7989"/>
                    <a:pt x="17458" y="7989"/>
                    <a:pt x="17753" y="7693"/>
                  </a:cubicBezTo>
                  <a:cubicBezTo>
                    <a:pt x="17753" y="7693"/>
                    <a:pt x="17753" y="7693"/>
                    <a:pt x="17753" y="7693"/>
                  </a:cubicBezTo>
                  <a:cubicBezTo>
                    <a:pt x="17753" y="7693"/>
                    <a:pt x="17753" y="7397"/>
                    <a:pt x="17753" y="7397"/>
                  </a:cubicBezTo>
                  <a:cubicBezTo>
                    <a:pt x="17753" y="7397"/>
                    <a:pt x="18049" y="7397"/>
                    <a:pt x="18049" y="7101"/>
                  </a:cubicBezTo>
                  <a:cubicBezTo>
                    <a:pt x="18049" y="7101"/>
                    <a:pt x="18049" y="7101"/>
                    <a:pt x="18049" y="7101"/>
                  </a:cubicBezTo>
                  <a:cubicBezTo>
                    <a:pt x="18049" y="7101"/>
                    <a:pt x="18049" y="7101"/>
                    <a:pt x="18049" y="7101"/>
                  </a:cubicBezTo>
                  <a:cubicBezTo>
                    <a:pt x="18049" y="7101"/>
                    <a:pt x="18049" y="7101"/>
                    <a:pt x="18049" y="7101"/>
                  </a:cubicBezTo>
                  <a:cubicBezTo>
                    <a:pt x="18049" y="7101"/>
                    <a:pt x="18049" y="7101"/>
                    <a:pt x="18049" y="7101"/>
                  </a:cubicBezTo>
                  <a:cubicBezTo>
                    <a:pt x="18049" y="6805"/>
                    <a:pt x="18049" y="6805"/>
                    <a:pt x="18049" y="6805"/>
                  </a:cubicBezTo>
                  <a:cubicBezTo>
                    <a:pt x="18049" y="6805"/>
                    <a:pt x="18049" y="6805"/>
                    <a:pt x="18049" y="6510"/>
                  </a:cubicBezTo>
                  <a:cubicBezTo>
                    <a:pt x="18049" y="6510"/>
                    <a:pt x="18049" y="6510"/>
                    <a:pt x="18049" y="6510"/>
                  </a:cubicBezTo>
                  <a:cubicBezTo>
                    <a:pt x="18049" y="6214"/>
                    <a:pt x="18049" y="6214"/>
                    <a:pt x="18049" y="5918"/>
                  </a:cubicBezTo>
                  <a:cubicBezTo>
                    <a:pt x="18049" y="5918"/>
                    <a:pt x="18049" y="5918"/>
                    <a:pt x="18049" y="5918"/>
                  </a:cubicBezTo>
                  <a:cubicBezTo>
                    <a:pt x="18049" y="5918"/>
                    <a:pt x="18049" y="5622"/>
                    <a:pt x="18049" y="5622"/>
                  </a:cubicBezTo>
                  <a:cubicBezTo>
                    <a:pt x="18049" y="5326"/>
                    <a:pt x="18049" y="5326"/>
                    <a:pt x="18049" y="5326"/>
                  </a:cubicBezTo>
                  <a:cubicBezTo>
                    <a:pt x="18345" y="5326"/>
                    <a:pt x="18345" y="5326"/>
                    <a:pt x="18345" y="5326"/>
                  </a:cubicBezTo>
                  <a:cubicBezTo>
                    <a:pt x="18345" y="5326"/>
                    <a:pt x="18345" y="5326"/>
                    <a:pt x="18345" y="5326"/>
                  </a:cubicBezTo>
                  <a:cubicBezTo>
                    <a:pt x="18049" y="5326"/>
                    <a:pt x="18049" y="5030"/>
                    <a:pt x="18049" y="5030"/>
                  </a:cubicBezTo>
                  <a:cubicBezTo>
                    <a:pt x="18049" y="5030"/>
                    <a:pt x="18049" y="5030"/>
                    <a:pt x="18049" y="5030"/>
                  </a:cubicBezTo>
                  <a:cubicBezTo>
                    <a:pt x="18049" y="4734"/>
                    <a:pt x="18049" y="4734"/>
                    <a:pt x="18049" y="4734"/>
                  </a:cubicBezTo>
                  <a:cubicBezTo>
                    <a:pt x="17753" y="4438"/>
                    <a:pt x="17753" y="4438"/>
                    <a:pt x="17753" y="4438"/>
                  </a:cubicBezTo>
                  <a:cubicBezTo>
                    <a:pt x="17753" y="4438"/>
                    <a:pt x="17753" y="4438"/>
                    <a:pt x="17753" y="4438"/>
                  </a:cubicBezTo>
                  <a:cubicBezTo>
                    <a:pt x="17458" y="4438"/>
                    <a:pt x="17458" y="4438"/>
                    <a:pt x="17458" y="4438"/>
                  </a:cubicBezTo>
                  <a:cubicBezTo>
                    <a:pt x="17458" y="4438"/>
                    <a:pt x="17162" y="4438"/>
                    <a:pt x="17162" y="4142"/>
                  </a:cubicBezTo>
                  <a:cubicBezTo>
                    <a:pt x="17162" y="4142"/>
                    <a:pt x="17162" y="4142"/>
                    <a:pt x="16866" y="4142"/>
                  </a:cubicBezTo>
                  <a:cubicBezTo>
                    <a:pt x="16866" y="4142"/>
                    <a:pt x="16866" y="3847"/>
                    <a:pt x="16866" y="3847"/>
                  </a:cubicBezTo>
                  <a:cubicBezTo>
                    <a:pt x="16866" y="3847"/>
                    <a:pt x="16570" y="3847"/>
                    <a:pt x="16570" y="3847"/>
                  </a:cubicBezTo>
                  <a:cubicBezTo>
                    <a:pt x="16570" y="3551"/>
                    <a:pt x="16274" y="3847"/>
                    <a:pt x="16274" y="3847"/>
                  </a:cubicBezTo>
                  <a:cubicBezTo>
                    <a:pt x="16274" y="3847"/>
                    <a:pt x="15978" y="3551"/>
                    <a:pt x="15978" y="3551"/>
                  </a:cubicBezTo>
                  <a:cubicBezTo>
                    <a:pt x="15978" y="3551"/>
                    <a:pt x="15978" y="3255"/>
                    <a:pt x="15978" y="3255"/>
                  </a:cubicBezTo>
                  <a:cubicBezTo>
                    <a:pt x="15978" y="3255"/>
                    <a:pt x="15682" y="2959"/>
                    <a:pt x="15682" y="2959"/>
                  </a:cubicBezTo>
                  <a:cubicBezTo>
                    <a:pt x="15682" y="2959"/>
                    <a:pt x="15386" y="2959"/>
                    <a:pt x="15386" y="2959"/>
                  </a:cubicBezTo>
                  <a:cubicBezTo>
                    <a:pt x="15386" y="2959"/>
                    <a:pt x="15386" y="2959"/>
                    <a:pt x="15386" y="2959"/>
                  </a:cubicBezTo>
                  <a:cubicBezTo>
                    <a:pt x="15090" y="2959"/>
                    <a:pt x="15090" y="2959"/>
                    <a:pt x="15090" y="2959"/>
                  </a:cubicBezTo>
                  <a:cubicBezTo>
                    <a:pt x="14795" y="2959"/>
                    <a:pt x="14795" y="2959"/>
                    <a:pt x="14795" y="2959"/>
                  </a:cubicBezTo>
                  <a:cubicBezTo>
                    <a:pt x="14795" y="2959"/>
                    <a:pt x="14499" y="2959"/>
                    <a:pt x="14499" y="2959"/>
                  </a:cubicBezTo>
                  <a:cubicBezTo>
                    <a:pt x="14499" y="2959"/>
                    <a:pt x="14499" y="2959"/>
                    <a:pt x="14499" y="2959"/>
                  </a:cubicBezTo>
                  <a:cubicBezTo>
                    <a:pt x="14499" y="2663"/>
                    <a:pt x="14203" y="2663"/>
                    <a:pt x="14203" y="2663"/>
                  </a:cubicBezTo>
                  <a:cubicBezTo>
                    <a:pt x="14203" y="2663"/>
                    <a:pt x="13907" y="2663"/>
                    <a:pt x="13907" y="2663"/>
                  </a:cubicBezTo>
                  <a:cubicBezTo>
                    <a:pt x="13907" y="2367"/>
                    <a:pt x="13907" y="2367"/>
                    <a:pt x="13907" y="2367"/>
                  </a:cubicBezTo>
                  <a:cubicBezTo>
                    <a:pt x="13907" y="2367"/>
                    <a:pt x="13907" y="2071"/>
                    <a:pt x="13611" y="2071"/>
                  </a:cubicBezTo>
                  <a:cubicBezTo>
                    <a:pt x="13611" y="2071"/>
                    <a:pt x="13611" y="2071"/>
                    <a:pt x="13611" y="2071"/>
                  </a:cubicBezTo>
                  <a:cubicBezTo>
                    <a:pt x="13315" y="2071"/>
                    <a:pt x="13315" y="2071"/>
                    <a:pt x="13315" y="2071"/>
                  </a:cubicBezTo>
                  <a:cubicBezTo>
                    <a:pt x="13315" y="2071"/>
                    <a:pt x="13315" y="2071"/>
                    <a:pt x="13019" y="2071"/>
                  </a:cubicBezTo>
                  <a:cubicBezTo>
                    <a:pt x="13019" y="2071"/>
                    <a:pt x="13019" y="2071"/>
                    <a:pt x="13019" y="2071"/>
                  </a:cubicBezTo>
                  <a:cubicBezTo>
                    <a:pt x="12723" y="2071"/>
                    <a:pt x="12723" y="2071"/>
                    <a:pt x="12723" y="2071"/>
                  </a:cubicBezTo>
                  <a:cubicBezTo>
                    <a:pt x="12723" y="2071"/>
                    <a:pt x="12723" y="2367"/>
                    <a:pt x="12723" y="2367"/>
                  </a:cubicBezTo>
                  <a:cubicBezTo>
                    <a:pt x="12427" y="2367"/>
                    <a:pt x="12427" y="2367"/>
                    <a:pt x="12132" y="2367"/>
                  </a:cubicBezTo>
                  <a:cubicBezTo>
                    <a:pt x="12132" y="2367"/>
                    <a:pt x="12132" y="2367"/>
                    <a:pt x="11836" y="2367"/>
                  </a:cubicBezTo>
                  <a:cubicBezTo>
                    <a:pt x="11836" y="2367"/>
                    <a:pt x="11540" y="2367"/>
                    <a:pt x="11540" y="2367"/>
                  </a:cubicBezTo>
                  <a:cubicBezTo>
                    <a:pt x="11540" y="2367"/>
                    <a:pt x="11540" y="2367"/>
                    <a:pt x="11244" y="2663"/>
                  </a:cubicBezTo>
                  <a:cubicBezTo>
                    <a:pt x="11244" y="2663"/>
                    <a:pt x="11244" y="2663"/>
                    <a:pt x="11244" y="2663"/>
                  </a:cubicBezTo>
                  <a:cubicBezTo>
                    <a:pt x="11244" y="2663"/>
                    <a:pt x="11244" y="2959"/>
                    <a:pt x="11244" y="2959"/>
                  </a:cubicBezTo>
                  <a:cubicBezTo>
                    <a:pt x="11244" y="2959"/>
                    <a:pt x="10948" y="3255"/>
                    <a:pt x="10948" y="3255"/>
                  </a:cubicBezTo>
                  <a:cubicBezTo>
                    <a:pt x="10948" y="3255"/>
                    <a:pt x="10948" y="3255"/>
                    <a:pt x="10948" y="3255"/>
                  </a:cubicBezTo>
                  <a:cubicBezTo>
                    <a:pt x="10948" y="3255"/>
                    <a:pt x="10652" y="3551"/>
                    <a:pt x="10652" y="3551"/>
                  </a:cubicBezTo>
                  <a:cubicBezTo>
                    <a:pt x="10652" y="3551"/>
                    <a:pt x="10652" y="3551"/>
                    <a:pt x="10652" y="3551"/>
                  </a:cubicBezTo>
                  <a:cubicBezTo>
                    <a:pt x="10652" y="3551"/>
                    <a:pt x="10356" y="3551"/>
                    <a:pt x="10356" y="3551"/>
                  </a:cubicBezTo>
                  <a:cubicBezTo>
                    <a:pt x="10356" y="3551"/>
                    <a:pt x="10356" y="3551"/>
                    <a:pt x="10356" y="3551"/>
                  </a:cubicBezTo>
                  <a:cubicBezTo>
                    <a:pt x="10356" y="3551"/>
                    <a:pt x="10356" y="3551"/>
                    <a:pt x="10356" y="3551"/>
                  </a:cubicBezTo>
                  <a:cubicBezTo>
                    <a:pt x="10356" y="3847"/>
                    <a:pt x="10356" y="3847"/>
                    <a:pt x="10356" y="3847"/>
                  </a:cubicBezTo>
                  <a:cubicBezTo>
                    <a:pt x="10356" y="3847"/>
                    <a:pt x="10356" y="4142"/>
                    <a:pt x="10356" y="4142"/>
                  </a:cubicBezTo>
                  <a:cubicBezTo>
                    <a:pt x="10356" y="4142"/>
                    <a:pt x="10356" y="4142"/>
                    <a:pt x="10356" y="4142"/>
                  </a:cubicBezTo>
                  <a:cubicBezTo>
                    <a:pt x="10356" y="4438"/>
                    <a:pt x="10356" y="4438"/>
                    <a:pt x="10356" y="4438"/>
                  </a:cubicBezTo>
                  <a:cubicBezTo>
                    <a:pt x="10060" y="4438"/>
                    <a:pt x="10060" y="4438"/>
                    <a:pt x="10060" y="4438"/>
                  </a:cubicBezTo>
                  <a:cubicBezTo>
                    <a:pt x="10060" y="4438"/>
                    <a:pt x="10060" y="4142"/>
                    <a:pt x="10060" y="4142"/>
                  </a:cubicBezTo>
                  <a:cubicBezTo>
                    <a:pt x="10060" y="4142"/>
                    <a:pt x="10060" y="4142"/>
                    <a:pt x="10060" y="4142"/>
                  </a:cubicBezTo>
                  <a:cubicBezTo>
                    <a:pt x="10060" y="4142"/>
                    <a:pt x="10060" y="4142"/>
                    <a:pt x="10060" y="4142"/>
                  </a:cubicBezTo>
                  <a:cubicBezTo>
                    <a:pt x="10356" y="4142"/>
                    <a:pt x="10356" y="4142"/>
                    <a:pt x="10356" y="4142"/>
                  </a:cubicBezTo>
                  <a:cubicBezTo>
                    <a:pt x="10060" y="3847"/>
                    <a:pt x="10060" y="4142"/>
                    <a:pt x="9764" y="4142"/>
                  </a:cubicBezTo>
                  <a:cubicBezTo>
                    <a:pt x="9764" y="4142"/>
                    <a:pt x="9468" y="4142"/>
                    <a:pt x="9173" y="4142"/>
                  </a:cubicBezTo>
                  <a:cubicBezTo>
                    <a:pt x="9173" y="4142"/>
                    <a:pt x="8877" y="4142"/>
                    <a:pt x="8877" y="4142"/>
                  </a:cubicBezTo>
                  <a:cubicBezTo>
                    <a:pt x="8581" y="4142"/>
                    <a:pt x="8581" y="4438"/>
                    <a:pt x="8285" y="4438"/>
                  </a:cubicBezTo>
                  <a:cubicBezTo>
                    <a:pt x="8285" y="4438"/>
                    <a:pt x="7989" y="4438"/>
                    <a:pt x="7989" y="4438"/>
                  </a:cubicBezTo>
                  <a:cubicBezTo>
                    <a:pt x="7989" y="4438"/>
                    <a:pt x="7989" y="4438"/>
                    <a:pt x="7693" y="4438"/>
                  </a:cubicBezTo>
                  <a:cubicBezTo>
                    <a:pt x="7693" y="4438"/>
                    <a:pt x="7397" y="4438"/>
                    <a:pt x="7397" y="4438"/>
                  </a:cubicBezTo>
                  <a:cubicBezTo>
                    <a:pt x="7397" y="4142"/>
                    <a:pt x="7101" y="4142"/>
                    <a:pt x="7101" y="4142"/>
                  </a:cubicBezTo>
                  <a:cubicBezTo>
                    <a:pt x="7101" y="3847"/>
                    <a:pt x="6805" y="3847"/>
                    <a:pt x="6510" y="3551"/>
                  </a:cubicBezTo>
                  <a:cubicBezTo>
                    <a:pt x="6510" y="3551"/>
                    <a:pt x="6214" y="3255"/>
                    <a:pt x="6214" y="3255"/>
                  </a:cubicBezTo>
                  <a:cubicBezTo>
                    <a:pt x="6214" y="3255"/>
                    <a:pt x="5918" y="2959"/>
                    <a:pt x="5918" y="2959"/>
                  </a:cubicBezTo>
                  <a:cubicBezTo>
                    <a:pt x="5918" y="2959"/>
                    <a:pt x="5622" y="2959"/>
                    <a:pt x="5622" y="2959"/>
                  </a:cubicBezTo>
                  <a:cubicBezTo>
                    <a:pt x="5326" y="2959"/>
                    <a:pt x="5326" y="2663"/>
                    <a:pt x="5030" y="2663"/>
                  </a:cubicBezTo>
                  <a:cubicBezTo>
                    <a:pt x="5030" y="2663"/>
                    <a:pt x="5030" y="2367"/>
                    <a:pt x="5030" y="2071"/>
                  </a:cubicBezTo>
                  <a:cubicBezTo>
                    <a:pt x="5030" y="2071"/>
                    <a:pt x="5030" y="1775"/>
                    <a:pt x="5030" y="1775"/>
                  </a:cubicBezTo>
                  <a:cubicBezTo>
                    <a:pt x="5030" y="1775"/>
                    <a:pt x="5030" y="1775"/>
                    <a:pt x="5030" y="1775"/>
                  </a:cubicBezTo>
                  <a:cubicBezTo>
                    <a:pt x="5030" y="1775"/>
                    <a:pt x="5030" y="1775"/>
                    <a:pt x="5030" y="1775"/>
                  </a:cubicBezTo>
                  <a:cubicBezTo>
                    <a:pt x="4734" y="1775"/>
                    <a:pt x="4734" y="1775"/>
                    <a:pt x="4734" y="1775"/>
                  </a:cubicBezTo>
                  <a:cubicBezTo>
                    <a:pt x="4734" y="1775"/>
                    <a:pt x="4438" y="1775"/>
                    <a:pt x="4438" y="1775"/>
                  </a:cubicBezTo>
                  <a:cubicBezTo>
                    <a:pt x="4438" y="1775"/>
                    <a:pt x="4142" y="1479"/>
                    <a:pt x="4142" y="1479"/>
                  </a:cubicBezTo>
                  <a:cubicBezTo>
                    <a:pt x="4142" y="1479"/>
                    <a:pt x="4142" y="1479"/>
                    <a:pt x="4142" y="1184"/>
                  </a:cubicBezTo>
                  <a:cubicBezTo>
                    <a:pt x="4142" y="1184"/>
                    <a:pt x="3847" y="1184"/>
                    <a:pt x="3847" y="1184"/>
                  </a:cubicBezTo>
                  <a:cubicBezTo>
                    <a:pt x="4142" y="1184"/>
                    <a:pt x="4142" y="888"/>
                    <a:pt x="4142" y="888"/>
                  </a:cubicBezTo>
                  <a:cubicBezTo>
                    <a:pt x="4142" y="888"/>
                    <a:pt x="4142" y="592"/>
                    <a:pt x="4142" y="592"/>
                  </a:cubicBezTo>
                  <a:cubicBezTo>
                    <a:pt x="4142" y="592"/>
                    <a:pt x="4142" y="296"/>
                    <a:pt x="4142" y="296"/>
                  </a:cubicBezTo>
                  <a:cubicBezTo>
                    <a:pt x="4142" y="296"/>
                    <a:pt x="4142" y="0"/>
                    <a:pt x="4142" y="0"/>
                  </a:cubicBezTo>
                  <a:cubicBezTo>
                    <a:pt x="4142" y="0"/>
                    <a:pt x="3847" y="0"/>
                    <a:pt x="3847" y="0"/>
                  </a:cubicBezTo>
                  <a:cubicBezTo>
                    <a:pt x="3847" y="0"/>
                    <a:pt x="3847" y="0"/>
                    <a:pt x="3551" y="0"/>
                  </a:cubicBezTo>
                  <a:cubicBezTo>
                    <a:pt x="3551" y="296"/>
                    <a:pt x="3551" y="296"/>
                    <a:pt x="3551" y="296"/>
                  </a:cubicBezTo>
                  <a:cubicBezTo>
                    <a:pt x="3551" y="296"/>
                    <a:pt x="3551" y="592"/>
                    <a:pt x="3255" y="592"/>
                  </a:cubicBezTo>
                  <a:cubicBezTo>
                    <a:pt x="3255" y="592"/>
                    <a:pt x="3255" y="592"/>
                    <a:pt x="3255" y="888"/>
                  </a:cubicBezTo>
                  <a:cubicBezTo>
                    <a:pt x="3255" y="888"/>
                    <a:pt x="2959" y="888"/>
                    <a:pt x="2959" y="888"/>
                  </a:cubicBezTo>
                  <a:cubicBezTo>
                    <a:pt x="2663" y="888"/>
                    <a:pt x="2663" y="888"/>
                    <a:pt x="2663" y="888"/>
                  </a:cubicBezTo>
                  <a:cubicBezTo>
                    <a:pt x="2663" y="888"/>
                    <a:pt x="2663" y="888"/>
                    <a:pt x="2367" y="888"/>
                  </a:cubicBezTo>
                  <a:cubicBezTo>
                    <a:pt x="2367" y="888"/>
                    <a:pt x="2367" y="888"/>
                    <a:pt x="2367" y="888"/>
                  </a:cubicBezTo>
                  <a:cubicBezTo>
                    <a:pt x="2367" y="888"/>
                    <a:pt x="2367" y="888"/>
                    <a:pt x="2367" y="888"/>
                  </a:cubicBezTo>
                  <a:cubicBezTo>
                    <a:pt x="2367" y="888"/>
                    <a:pt x="2367" y="1184"/>
                    <a:pt x="2071" y="888"/>
                  </a:cubicBezTo>
                  <a:cubicBezTo>
                    <a:pt x="2071" y="888"/>
                    <a:pt x="2071" y="888"/>
                    <a:pt x="2071" y="888"/>
                  </a:cubicBezTo>
                  <a:cubicBezTo>
                    <a:pt x="2071" y="888"/>
                    <a:pt x="2071" y="592"/>
                    <a:pt x="1775" y="592"/>
                  </a:cubicBezTo>
                  <a:cubicBezTo>
                    <a:pt x="1775" y="592"/>
                    <a:pt x="1775" y="592"/>
                    <a:pt x="1479" y="592"/>
                  </a:cubicBezTo>
                  <a:cubicBezTo>
                    <a:pt x="1479" y="592"/>
                    <a:pt x="1479" y="592"/>
                    <a:pt x="1479" y="592"/>
                  </a:cubicBezTo>
                  <a:cubicBezTo>
                    <a:pt x="1479" y="592"/>
                    <a:pt x="1184" y="296"/>
                    <a:pt x="1184" y="296"/>
                  </a:cubicBezTo>
                  <a:cubicBezTo>
                    <a:pt x="1184" y="296"/>
                    <a:pt x="1184" y="296"/>
                    <a:pt x="888" y="296"/>
                  </a:cubicBezTo>
                  <a:cubicBezTo>
                    <a:pt x="888" y="296"/>
                    <a:pt x="888" y="0"/>
                    <a:pt x="888" y="0"/>
                  </a:cubicBezTo>
                  <a:cubicBezTo>
                    <a:pt x="888" y="0"/>
                    <a:pt x="592" y="0"/>
                    <a:pt x="592" y="0"/>
                  </a:cubicBezTo>
                  <a:cubicBezTo>
                    <a:pt x="592" y="0"/>
                    <a:pt x="592" y="0"/>
                    <a:pt x="592" y="0"/>
                  </a:cubicBezTo>
                  <a:cubicBezTo>
                    <a:pt x="592" y="0"/>
                    <a:pt x="592" y="0"/>
                    <a:pt x="592" y="0"/>
                  </a:cubicBezTo>
                  <a:cubicBezTo>
                    <a:pt x="296" y="0"/>
                    <a:pt x="296" y="0"/>
                    <a:pt x="296" y="0"/>
                  </a:cubicBezTo>
                  <a:cubicBezTo>
                    <a:pt x="296" y="296"/>
                    <a:pt x="296" y="296"/>
                    <a:pt x="296" y="296"/>
                  </a:cubicBezTo>
                  <a:cubicBezTo>
                    <a:pt x="296" y="296"/>
                    <a:pt x="296" y="296"/>
                    <a:pt x="296" y="296"/>
                  </a:cubicBezTo>
                  <a:cubicBezTo>
                    <a:pt x="296" y="592"/>
                    <a:pt x="296" y="592"/>
                    <a:pt x="296" y="592"/>
                  </a:cubicBezTo>
                  <a:cubicBezTo>
                    <a:pt x="296" y="888"/>
                    <a:pt x="296" y="888"/>
                    <a:pt x="296" y="1184"/>
                  </a:cubicBezTo>
                  <a:cubicBezTo>
                    <a:pt x="296" y="1184"/>
                    <a:pt x="296" y="1184"/>
                    <a:pt x="296" y="1184"/>
                  </a:cubicBezTo>
                  <a:cubicBezTo>
                    <a:pt x="296" y="1479"/>
                    <a:pt x="296" y="1479"/>
                    <a:pt x="296" y="1479"/>
                  </a:cubicBezTo>
                  <a:cubicBezTo>
                    <a:pt x="296" y="1775"/>
                    <a:pt x="296" y="1775"/>
                    <a:pt x="296" y="2071"/>
                  </a:cubicBezTo>
                  <a:cubicBezTo>
                    <a:pt x="296" y="2071"/>
                    <a:pt x="296" y="2071"/>
                    <a:pt x="296" y="2367"/>
                  </a:cubicBezTo>
                  <a:cubicBezTo>
                    <a:pt x="296" y="2367"/>
                    <a:pt x="296" y="2367"/>
                    <a:pt x="296" y="2367"/>
                  </a:cubicBezTo>
                  <a:cubicBezTo>
                    <a:pt x="296" y="2367"/>
                    <a:pt x="0" y="2663"/>
                    <a:pt x="0" y="2663"/>
                  </a:cubicBezTo>
                  <a:cubicBezTo>
                    <a:pt x="296" y="2663"/>
                    <a:pt x="296" y="2663"/>
                    <a:pt x="296" y="2663"/>
                  </a:cubicBezTo>
                  <a:cubicBezTo>
                    <a:pt x="296" y="2663"/>
                    <a:pt x="296" y="2959"/>
                    <a:pt x="592" y="2959"/>
                  </a:cubicBezTo>
                  <a:cubicBezTo>
                    <a:pt x="592" y="2959"/>
                    <a:pt x="592" y="2959"/>
                    <a:pt x="592" y="2959"/>
                  </a:cubicBezTo>
                  <a:cubicBezTo>
                    <a:pt x="592" y="2959"/>
                    <a:pt x="592" y="3255"/>
                    <a:pt x="592" y="3255"/>
                  </a:cubicBezTo>
                  <a:cubicBezTo>
                    <a:pt x="592" y="3255"/>
                    <a:pt x="592" y="3255"/>
                    <a:pt x="592" y="3551"/>
                  </a:cubicBezTo>
                  <a:cubicBezTo>
                    <a:pt x="592" y="3551"/>
                    <a:pt x="592" y="3551"/>
                    <a:pt x="592" y="3551"/>
                  </a:cubicBezTo>
                  <a:cubicBezTo>
                    <a:pt x="592" y="3551"/>
                    <a:pt x="592" y="3551"/>
                    <a:pt x="592" y="3847"/>
                  </a:cubicBezTo>
                  <a:cubicBezTo>
                    <a:pt x="592" y="3847"/>
                    <a:pt x="592" y="3847"/>
                    <a:pt x="592" y="4142"/>
                  </a:cubicBezTo>
                  <a:cubicBezTo>
                    <a:pt x="592" y="4142"/>
                    <a:pt x="888" y="4142"/>
                    <a:pt x="888" y="4438"/>
                  </a:cubicBezTo>
                  <a:cubicBezTo>
                    <a:pt x="888" y="4438"/>
                    <a:pt x="888" y="4438"/>
                    <a:pt x="888" y="4734"/>
                  </a:cubicBezTo>
                  <a:cubicBezTo>
                    <a:pt x="888" y="4734"/>
                    <a:pt x="888" y="4734"/>
                    <a:pt x="888" y="5030"/>
                  </a:cubicBezTo>
                  <a:cubicBezTo>
                    <a:pt x="888" y="5030"/>
                    <a:pt x="1184" y="5030"/>
                    <a:pt x="1184" y="5030"/>
                  </a:cubicBezTo>
                  <a:cubicBezTo>
                    <a:pt x="1184" y="5030"/>
                    <a:pt x="1184" y="5030"/>
                    <a:pt x="1479" y="5030"/>
                  </a:cubicBezTo>
                  <a:cubicBezTo>
                    <a:pt x="1479" y="5326"/>
                    <a:pt x="1479" y="5326"/>
                    <a:pt x="1479" y="5326"/>
                  </a:cubicBezTo>
                  <a:cubicBezTo>
                    <a:pt x="1479" y="5622"/>
                    <a:pt x="1479" y="5622"/>
                    <a:pt x="1775" y="5622"/>
                  </a:cubicBezTo>
                  <a:cubicBezTo>
                    <a:pt x="1775" y="5622"/>
                    <a:pt x="1775" y="5622"/>
                    <a:pt x="1775" y="5622"/>
                  </a:cubicBezTo>
                  <a:cubicBezTo>
                    <a:pt x="2071" y="5622"/>
                    <a:pt x="2071" y="5622"/>
                    <a:pt x="2071" y="5622"/>
                  </a:cubicBezTo>
                  <a:cubicBezTo>
                    <a:pt x="2071" y="5622"/>
                    <a:pt x="2071" y="5622"/>
                    <a:pt x="2071" y="5622"/>
                  </a:cubicBezTo>
                  <a:cubicBezTo>
                    <a:pt x="2367" y="5622"/>
                    <a:pt x="2367" y="5622"/>
                    <a:pt x="2367" y="5918"/>
                  </a:cubicBezTo>
                  <a:cubicBezTo>
                    <a:pt x="2367" y="5918"/>
                    <a:pt x="2367" y="5918"/>
                    <a:pt x="2367" y="5918"/>
                  </a:cubicBezTo>
                  <a:cubicBezTo>
                    <a:pt x="2367" y="5918"/>
                    <a:pt x="2071" y="5918"/>
                    <a:pt x="2071" y="5918"/>
                  </a:cubicBezTo>
                  <a:cubicBezTo>
                    <a:pt x="2071" y="5918"/>
                    <a:pt x="2071" y="5918"/>
                    <a:pt x="2071" y="6214"/>
                  </a:cubicBezTo>
                  <a:cubicBezTo>
                    <a:pt x="2071" y="6214"/>
                    <a:pt x="2071" y="6214"/>
                    <a:pt x="2071" y="6214"/>
                  </a:cubicBezTo>
                  <a:cubicBezTo>
                    <a:pt x="2071" y="6510"/>
                    <a:pt x="2071" y="6510"/>
                    <a:pt x="2071" y="6510"/>
                  </a:cubicBezTo>
                  <a:cubicBezTo>
                    <a:pt x="2071" y="6510"/>
                    <a:pt x="2071" y="6805"/>
                    <a:pt x="2071" y="6805"/>
                  </a:cubicBezTo>
                  <a:cubicBezTo>
                    <a:pt x="2071" y="6805"/>
                    <a:pt x="2071" y="6805"/>
                    <a:pt x="1775" y="6805"/>
                  </a:cubicBezTo>
                  <a:cubicBezTo>
                    <a:pt x="1775" y="7101"/>
                    <a:pt x="1775" y="7101"/>
                    <a:pt x="1775" y="7101"/>
                  </a:cubicBezTo>
                  <a:cubicBezTo>
                    <a:pt x="1775" y="7101"/>
                    <a:pt x="1775" y="7101"/>
                    <a:pt x="1775" y="7397"/>
                  </a:cubicBezTo>
                  <a:cubicBezTo>
                    <a:pt x="1775" y="7397"/>
                    <a:pt x="1775" y="7397"/>
                    <a:pt x="1775" y="7397"/>
                  </a:cubicBezTo>
                  <a:cubicBezTo>
                    <a:pt x="1775" y="7397"/>
                    <a:pt x="1775" y="7693"/>
                    <a:pt x="1775" y="7693"/>
                  </a:cubicBezTo>
                  <a:cubicBezTo>
                    <a:pt x="1775" y="7693"/>
                    <a:pt x="1775" y="7693"/>
                    <a:pt x="1775" y="7989"/>
                  </a:cubicBezTo>
                  <a:cubicBezTo>
                    <a:pt x="1775" y="7989"/>
                    <a:pt x="1479" y="7989"/>
                    <a:pt x="1479" y="8285"/>
                  </a:cubicBezTo>
                  <a:cubicBezTo>
                    <a:pt x="1479" y="8285"/>
                    <a:pt x="1479" y="8285"/>
                    <a:pt x="1479" y="8285"/>
                  </a:cubicBezTo>
                  <a:cubicBezTo>
                    <a:pt x="1479" y="8581"/>
                    <a:pt x="1479" y="8581"/>
                    <a:pt x="1479" y="8581"/>
                  </a:cubicBezTo>
                  <a:cubicBezTo>
                    <a:pt x="1775" y="8581"/>
                    <a:pt x="1775" y="8877"/>
                    <a:pt x="1775" y="8877"/>
                  </a:cubicBezTo>
                  <a:cubicBezTo>
                    <a:pt x="1775" y="8877"/>
                    <a:pt x="1775" y="8877"/>
                    <a:pt x="2071" y="9173"/>
                  </a:cubicBezTo>
                  <a:cubicBezTo>
                    <a:pt x="2071" y="9173"/>
                    <a:pt x="2071" y="9173"/>
                    <a:pt x="2071" y="9173"/>
                  </a:cubicBezTo>
                  <a:cubicBezTo>
                    <a:pt x="2071" y="9468"/>
                    <a:pt x="2071" y="9468"/>
                    <a:pt x="2071" y="9764"/>
                  </a:cubicBezTo>
                  <a:cubicBezTo>
                    <a:pt x="2071" y="9764"/>
                    <a:pt x="2071" y="9764"/>
                    <a:pt x="2367" y="9764"/>
                  </a:cubicBezTo>
                  <a:cubicBezTo>
                    <a:pt x="2367" y="10060"/>
                    <a:pt x="2367" y="10060"/>
                    <a:pt x="2367" y="10060"/>
                  </a:cubicBezTo>
                  <a:cubicBezTo>
                    <a:pt x="2663" y="10060"/>
                    <a:pt x="2663" y="10060"/>
                    <a:pt x="2663" y="10060"/>
                  </a:cubicBezTo>
                  <a:cubicBezTo>
                    <a:pt x="2663" y="10060"/>
                    <a:pt x="2663" y="10060"/>
                    <a:pt x="2959" y="10060"/>
                  </a:cubicBezTo>
                  <a:cubicBezTo>
                    <a:pt x="2959" y="10060"/>
                    <a:pt x="2959" y="10356"/>
                    <a:pt x="2959" y="10356"/>
                  </a:cubicBezTo>
                  <a:cubicBezTo>
                    <a:pt x="2959" y="10356"/>
                    <a:pt x="2959" y="10356"/>
                    <a:pt x="3255" y="10652"/>
                  </a:cubicBezTo>
                  <a:cubicBezTo>
                    <a:pt x="3255" y="10652"/>
                    <a:pt x="3255" y="10652"/>
                    <a:pt x="3255" y="10652"/>
                  </a:cubicBezTo>
                  <a:cubicBezTo>
                    <a:pt x="3255" y="10652"/>
                    <a:pt x="3551" y="10652"/>
                    <a:pt x="3551" y="10652"/>
                  </a:cubicBezTo>
                  <a:cubicBezTo>
                    <a:pt x="3551" y="10652"/>
                    <a:pt x="3551" y="10948"/>
                    <a:pt x="3551" y="10948"/>
                  </a:cubicBezTo>
                  <a:cubicBezTo>
                    <a:pt x="3551" y="10948"/>
                    <a:pt x="3551" y="10948"/>
                    <a:pt x="3551" y="11244"/>
                  </a:cubicBezTo>
                  <a:cubicBezTo>
                    <a:pt x="3847" y="11244"/>
                    <a:pt x="3847" y="11244"/>
                    <a:pt x="3847" y="11244"/>
                  </a:cubicBezTo>
                  <a:cubicBezTo>
                    <a:pt x="3847" y="11244"/>
                    <a:pt x="3847" y="11540"/>
                    <a:pt x="3847" y="11540"/>
                  </a:cubicBezTo>
                  <a:cubicBezTo>
                    <a:pt x="3847" y="11540"/>
                    <a:pt x="3847" y="11540"/>
                    <a:pt x="3847" y="11540"/>
                  </a:cubicBezTo>
                  <a:cubicBezTo>
                    <a:pt x="4142" y="11836"/>
                    <a:pt x="4142" y="11836"/>
                    <a:pt x="4142" y="11836"/>
                  </a:cubicBezTo>
                  <a:cubicBezTo>
                    <a:pt x="3847" y="12132"/>
                    <a:pt x="3847" y="12132"/>
                    <a:pt x="3847" y="12132"/>
                  </a:cubicBezTo>
                  <a:cubicBezTo>
                    <a:pt x="3847" y="12132"/>
                    <a:pt x="3847" y="12427"/>
                    <a:pt x="3847" y="12427"/>
                  </a:cubicBezTo>
                  <a:cubicBezTo>
                    <a:pt x="3847" y="12427"/>
                    <a:pt x="3847" y="12723"/>
                    <a:pt x="3847" y="12723"/>
                  </a:cubicBezTo>
                  <a:cubicBezTo>
                    <a:pt x="3847" y="12723"/>
                    <a:pt x="4142" y="13019"/>
                    <a:pt x="4142" y="13019"/>
                  </a:cubicBezTo>
                  <a:cubicBezTo>
                    <a:pt x="4142" y="13019"/>
                    <a:pt x="4142" y="13019"/>
                    <a:pt x="4142" y="13019"/>
                  </a:cubicBezTo>
                  <a:cubicBezTo>
                    <a:pt x="4142" y="13019"/>
                    <a:pt x="4142" y="13315"/>
                    <a:pt x="4142" y="13315"/>
                  </a:cubicBezTo>
                  <a:cubicBezTo>
                    <a:pt x="4142" y="13315"/>
                    <a:pt x="4142" y="13315"/>
                    <a:pt x="4142" y="13315"/>
                  </a:cubicBezTo>
                  <a:cubicBezTo>
                    <a:pt x="4438" y="13315"/>
                    <a:pt x="4438" y="13315"/>
                    <a:pt x="4438" y="13611"/>
                  </a:cubicBezTo>
                  <a:cubicBezTo>
                    <a:pt x="4438" y="13611"/>
                    <a:pt x="4438" y="13611"/>
                    <a:pt x="4438" y="13611"/>
                  </a:cubicBezTo>
                  <a:cubicBezTo>
                    <a:pt x="4438" y="13611"/>
                    <a:pt x="4438" y="13611"/>
                    <a:pt x="4438" y="13611"/>
                  </a:cubicBezTo>
                  <a:cubicBezTo>
                    <a:pt x="4438" y="13907"/>
                    <a:pt x="4438" y="13907"/>
                    <a:pt x="4438" y="13907"/>
                  </a:cubicBezTo>
                  <a:cubicBezTo>
                    <a:pt x="4438" y="13907"/>
                    <a:pt x="4438" y="13907"/>
                    <a:pt x="4734" y="13907"/>
                  </a:cubicBezTo>
                  <a:cubicBezTo>
                    <a:pt x="4734" y="13907"/>
                    <a:pt x="4734" y="14203"/>
                    <a:pt x="4734" y="14203"/>
                  </a:cubicBezTo>
                  <a:cubicBezTo>
                    <a:pt x="4734" y="14203"/>
                    <a:pt x="4734" y="14203"/>
                    <a:pt x="4734" y="14203"/>
                  </a:cubicBezTo>
                  <a:cubicBezTo>
                    <a:pt x="4734" y="14203"/>
                    <a:pt x="4734" y="14499"/>
                    <a:pt x="4734" y="14499"/>
                  </a:cubicBezTo>
                  <a:cubicBezTo>
                    <a:pt x="4734" y="14499"/>
                    <a:pt x="4734" y="14499"/>
                    <a:pt x="4734" y="14499"/>
                  </a:cubicBezTo>
                  <a:cubicBezTo>
                    <a:pt x="4734" y="14499"/>
                    <a:pt x="4734" y="14499"/>
                    <a:pt x="4734" y="14499"/>
                  </a:cubicBezTo>
                  <a:cubicBezTo>
                    <a:pt x="4734" y="14499"/>
                    <a:pt x="4734" y="14499"/>
                    <a:pt x="4734" y="14499"/>
                  </a:cubicBezTo>
                  <a:cubicBezTo>
                    <a:pt x="5030" y="14499"/>
                    <a:pt x="5030" y="14499"/>
                    <a:pt x="5030" y="14203"/>
                  </a:cubicBezTo>
                  <a:cubicBezTo>
                    <a:pt x="5030" y="14203"/>
                    <a:pt x="5030" y="14203"/>
                    <a:pt x="5030" y="14203"/>
                  </a:cubicBezTo>
                  <a:cubicBezTo>
                    <a:pt x="5030" y="14203"/>
                    <a:pt x="5030" y="14203"/>
                    <a:pt x="5030" y="14203"/>
                  </a:cubicBezTo>
                  <a:cubicBezTo>
                    <a:pt x="5326" y="14203"/>
                    <a:pt x="5326" y="14203"/>
                    <a:pt x="5326" y="14203"/>
                  </a:cubicBezTo>
                  <a:cubicBezTo>
                    <a:pt x="5326" y="14203"/>
                    <a:pt x="5326" y="14203"/>
                    <a:pt x="5622" y="14203"/>
                  </a:cubicBezTo>
                  <a:cubicBezTo>
                    <a:pt x="5622" y="14203"/>
                    <a:pt x="5622" y="14203"/>
                    <a:pt x="5622" y="14203"/>
                  </a:cubicBezTo>
                  <a:cubicBezTo>
                    <a:pt x="5622" y="14203"/>
                    <a:pt x="5918" y="14203"/>
                    <a:pt x="5918" y="14203"/>
                  </a:cubicBezTo>
                  <a:cubicBezTo>
                    <a:pt x="5918" y="14203"/>
                    <a:pt x="5918" y="14203"/>
                    <a:pt x="6214" y="14203"/>
                  </a:cubicBezTo>
                  <a:cubicBezTo>
                    <a:pt x="6214" y="14203"/>
                    <a:pt x="6214" y="14203"/>
                    <a:pt x="6214" y="14203"/>
                  </a:cubicBezTo>
                  <a:cubicBezTo>
                    <a:pt x="6214" y="14203"/>
                    <a:pt x="6510" y="14203"/>
                    <a:pt x="6510" y="14203"/>
                  </a:cubicBezTo>
                  <a:cubicBezTo>
                    <a:pt x="6510" y="14203"/>
                    <a:pt x="6510" y="14203"/>
                    <a:pt x="6510" y="14203"/>
                  </a:cubicBezTo>
                  <a:cubicBezTo>
                    <a:pt x="6510" y="14203"/>
                    <a:pt x="6510" y="14499"/>
                    <a:pt x="6510" y="14499"/>
                  </a:cubicBezTo>
                  <a:cubicBezTo>
                    <a:pt x="6510" y="14499"/>
                    <a:pt x="6510" y="14499"/>
                    <a:pt x="6805" y="14499"/>
                  </a:cubicBezTo>
                  <a:cubicBezTo>
                    <a:pt x="6805" y="14499"/>
                    <a:pt x="6805" y="14499"/>
                    <a:pt x="6805" y="14499"/>
                  </a:cubicBezTo>
                  <a:cubicBezTo>
                    <a:pt x="6805" y="14795"/>
                    <a:pt x="6805" y="14795"/>
                    <a:pt x="6805" y="14795"/>
                  </a:cubicBezTo>
                  <a:cubicBezTo>
                    <a:pt x="6805" y="14795"/>
                    <a:pt x="7101" y="14795"/>
                    <a:pt x="7101" y="15090"/>
                  </a:cubicBezTo>
                  <a:cubicBezTo>
                    <a:pt x="7101" y="15090"/>
                    <a:pt x="7101" y="15090"/>
                    <a:pt x="7101" y="15090"/>
                  </a:cubicBezTo>
                  <a:cubicBezTo>
                    <a:pt x="7101" y="15386"/>
                    <a:pt x="7101" y="15386"/>
                    <a:pt x="7101" y="15386"/>
                  </a:cubicBezTo>
                  <a:cubicBezTo>
                    <a:pt x="7101" y="15386"/>
                    <a:pt x="7397" y="15386"/>
                    <a:pt x="7397" y="15386"/>
                  </a:cubicBezTo>
                  <a:cubicBezTo>
                    <a:pt x="7397" y="15682"/>
                    <a:pt x="7397" y="15682"/>
                    <a:pt x="7397" y="15682"/>
                  </a:cubicBezTo>
                  <a:cubicBezTo>
                    <a:pt x="7397" y="15682"/>
                    <a:pt x="7397" y="15682"/>
                    <a:pt x="7397" y="15682"/>
                  </a:cubicBezTo>
                  <a:cubicBezTo>
                    <a:pt x="7397" y="15978"/>
                    <a:pt x="7397" y="15978"/>
                    <a:pt x="7397" y="15978"/>
                  </a:cubicBezTo>
                  <a:cubicBezTo>
                    <a:pt x="7397" y="15978"/>
                    <a:pt x="7397" y="15978"/>
                    <a:pt x="7397" y="16274"/>
                  </a:cubicBezTo>
                  <a:cubicBezTo>
                    <a:pt x="7693" y="16274"/>
                    <a:pt x="7693" y="16274"/>
                    <a:pt x="7693" y="16274"/>
                  </a:cubicBezTo>
                  <a:cubicBezTo>
                    <a:pt x="7693" y="16570"/>
                    <a:pt x="7693" y="16570"/>
                    <a:pt x="7693" y="16570"/>
                  </a:cubicBezTo>
                  <a:cubicBezTo>
                    <a:pt x="7693" y="16570"/>
                    <a:pt x="7989" y="16570"/>
                    <a:pt x="7989" y="16866"/>
                  </a:cubicBezTo>
                  <a:cubicBezTo>
                    <a:pt x="7989" y="16866"/>
                    <a:pt x="7989" y="16866"/>
                    <a:pt x="7989" y="16866"/>
                  </a:cubicBezTo>
                  <a:cubicBezTo>
                    <a:pt x="7989" y="17162"/>
                    <a:pt x="7989" y="17162"/>
                    <a:pt x="7989" y="17162"/>
                  </a:cubicBezTo>
                  <a:cubicBezTo>
                    <a:pt x="7989" y="17162"/>
                    <a:pt x="7989" y="17458"/>
                    <a:pt x="7989" y="17458"/>
                  </a:cubicBezTo>
                  <a:cubicBezTo>
                    <a:pt x="8285" y="17458"/>
                    <a:pt x="8285" y="17458"/>
                    <a:pt x="8285" y="17458"/>
                  </a:cubicBezTo>
                  <a:cubicBezTo>
                    <a:pt x="8285" y="17458"/>
                    <a:pt x="8581" y="17458"/>
                    <a:pt x="8581" y="17458"/>
                  </a:cubicBezTo>
                  <a:cubicBezTo>
                    <a:pt x="8581" y="17458"/>
                    <a:pt x="8877" y="17458"/>
                    <a:pt x="8877" y="17458"/>
                  </a:cubicBezTo>
                  <a:cubicBezTo>
                    <a:pt x="8877" y="17458"/>
                    <a:pt x="8877" y="17753"/>
                    <a:pt x="8877" y="17753"/>
                  </a:cubicBezTo>
                  <a:cubicBezTo>
                    <a:pt x="9173" y="17753"/>
                    <a:pt x="9173" y="17753"/>
                    <a:pt x="9173" y="17753"/>
                  </a:cubicBezTo>
                  <a:cubicBezTo>
                    <a:pt x="9173" y="17753"/>
                    <a:pt x="9468" y="18049"/>
                    <a:pt x="9468" y="18049"/>
                  </a:cubicBezTo>
                  <a:cubicBezTo>
                    <a:pt x="9468" y="18049"/>
                    <a:pt x="9468" y="18049"/>
                    <a:pt x="9468" y="18049"/>
                  </a:cubicBezTo>
                  <a:cubicBezTo>
                    <a:pt x="9468" y="18049"/>
                    <a:pt x="9468" y="18049"/>
                    <a:pt x="9468" y="18049"/>
                  </a:cubicBezTo>
                  <a:cubicBezTo>
                    <a:pt x="9468" y="18049"/>
                    <a:pt x="9173" y="18345"/>
                    <a:pt x="9173" y="18345"/>
                  </a:cubicBezTo>
                  <a:cubicBezTo>
                    <a:pt x="9173" y="18345"/>
                    <a:pt x="9468" y="18345"/>
                    <a:pt x="9468" y="18345"/>
                  </a:cubicBezTo>
                  <a:cubicBezTo>
                    <a:pt x="9468" y="18345"/>
                    <a:pt x="9468" y="18345"/>
                    <a:pt x="9468" y="18345"/>
                  </a:cubicBezTo>
                  <a:cubicBezTo>
                    <a:pt x="9468" y="18345"/>
                    <a:pt x="9764" y="18641"/>
                    <a:pt x="9764" y="18641"/>
                  </a:cubicBezTo>
                  <a:cubicBezTo>
                    <a:pt x="9764" y="18641"/>
                    <a:pt x="9764" y="18641"/>
                    <a:pt x="9764" y="18641"/>
                  </a:cubicBezTo>
                  <a:cubicBezTo>
                    <a:pt x="9764" y="18641"/>
                    <a:pt x="10060" y="18641"/>
                    <a:pt x="10060" y="18641"/>
                  </a:cubicBezTo>
                  <a:cubicBezTo>
                    <a:pt x="10060" y="18641"/>
                    <a:pt x="10060" y="18641"/>
                    <a:pt x="10060" y="18641"/>
                  </a:cubicBezTo>
                  <a:cubicBezTo>
                    <a:pt x="10060" y="18641"/>
                    <a:pt x="10356" y="18641"/>
                    <a:pt x="10356" y="18641"/>
                  </a:cubicBezTo>
                  <a:cubicBezTo>
                    <a:pt x="10356" y="18641"/>
                    <a:pt x="10356" y="18641"/>
                    <a:pt x="10356" y="18937"/>
                  </a:cubicBezTo>
                  <a:cubicBezTo>
                    <a:pt x="10356" y="18937"/>
                    <a:pt x="10356" y="18937"/>
                    <a:pt x="10356" y="18937"/>
                  </a:cubicBezTo>
                  <a:cubicBezTo>
                    <a:pt x="10652" y="18937"/>
                    <a:pt x="10652" y="18937"/>
                    <a:pt x="10652" y="19233"/>
                  </a:cubicBezTo>
                  <a:cubicBezTo>
                    <a:pt x="10652" y="19233"/>
                    <a:pt x="10948" y="19233"/>
                    <a:pt x="10948" y="19233"/>
                  </a:cubicBezTo>
                  <a:cubicBezTo>
                    <a:pt x="10948" y="19233"/>
                    <a:pt x="10948" y="19233"/>
                    <a:pt x="10948" y="19233"/>
                  </a:cubicBezTo>
                  <a:cubicBezTo>
                    <a:pt x="11244" y="19233"/>
                    <a:pt x="11244" y="18937"/>
                    <a:pt x="11244" y="19233"/>
                  </a:cubicBezTo>
                  <a:cubicBezTo>
                    <a:pt x="11244" y="19233"/>
                    <a:pt x="11540" y="19233"/>
                    <a:pt x="11540" y="19233"/>
                  </a:cubicBezTo>
                  <a:cubicBezTo>
                    <a:pt x="11540" y="19233"/>
                    <a:pt x="11540" y="19233"/>
                    <a:pt x="11540" y="19233"/>
                  </a:cubicBezTo>
                  <a:cubicBezTo>
                    <a:pt x="11540" y="19529"/>
                    <a:pt x="11836" y="19529"/>
                    <a:pt x="11836" y="19529"/>
                  </a:cubicBezTo>
                  <a:cubicBezTo>
                    <a:pt x="11836" y="19529"/>
                    <a:pt x="11836" y="19529"/>
                    <a:pt x="11836" y="19529"/>
                  </a:cubicBezTo>
                  <a:cubicBezTo>
                    <a:pt x="11836" y="19529"/>
                    <a:pt x="12132" y="19529"/>
                    <a:pt x="12132" y="19233"/>
                  </a:cubicBezTo>
                  <a:cubicBezTo>
                    <a:pt x="12132" y="19233"/>
                    <a:pt x="12132" y="19233"/>
                    <a:pt x="12132" y="19233"/>
                  </a:cubicBezTo>
                  <a:cubicBezTo>
                    <a:pt x="12132" y="19233"/>
                    <a:pt x="12132" y="19233"/>
                    <a:pt x="12132" y="19233"/>
                  </a:cubicBezTo>
                  <a:cubicBezTo>
                    <a:pt x="12132" y="19233"/>
                    <a:pt x="12427" y="19233"/>
                    <a:pt x="12427" y="19233"/>
                  </a:cubicBezTo>
                  <a:cubicBezTo>
                    <a:pt x="12427" y="19233"/>
                    <a:pt x="12427" y="19233"/>
                    <a:pt x="12427" y="18937"/>
                  </a:cubicBezTo>
                  <a:cubicBezTo>
                    <a:pt x="12427" y="18937"/>
                    <a:pt x="12427" y="18937"/>
                    <a:pt x="12427" y="18937"/>
                  </a:cubicBezTo>
                  <a:cubicBezTo>
                    <a:pt x="12427" y="18937"/>
                    <a:pt x="12723" y="18937"/>
                    <a:pt x="12723" y="18937"/>
                  </a:cubicBezTo>
                  <a:cubicBezTo>
                    <a:pt x="12723" y="18937"/>
                    <a:pt x="12723" y="18937"/>
                    <a:pt x="12723" y="18937"/>
                  </a:cubicBezTo>
                  <a:cubicBezTo>
                    <a:pt x="12723" y="18937"/>
                    <a:pt x="12723" y="18937"/>
                    <a:pt x="12723" y="18641"/>
                  </a:cubicBezTo>
                  <a:cubicBezTo>
                    <a:pt x="13019" y="18641"/>
                    <a:pt x="13019" y="18641"/>
                    <a:pt x="13019" y="18641"/>
                  </a:cubicBezTo>
                  <a:cubicBezTo>
                    <a:pt x="13019" y="18641"/>
                    <a:pt x="13019" y="18641"/>
                    <a:pt x="13019" y="18641"/>
                  </a:cubicBezTo>
                  <a:cubicBezTo>
                    <a:pt x="13315" y="18641"/>
                    <a:pt x="13315" y="18641"/>
                    <a:pt x="13315" y="18641"/>
                  </a:cubicBezTo>
                  <a:cubicBezTo>
                    <a:pt x="13315" y="18641"/>
                    <a:pt x="13315" y="18641"/>
                    <a:pt x="13315" y="18641"/>
                  </a:cubicBezTo>
                  <a:cubicBezTo>
                    <a:pt x="13315" y="18641"/>
                    <a:pt x="13315" y="18641"/>
                    <a:pt x="13315" y="18641"/>
                  </a:cubicBezTo>
                  <a:cubicBezTo>
                    <a:pt x="13315" y="18345"/>
                    <a:pt x="13315" y="18641"/>
                    <a:pt x="13315" y="18345"/>
                  </a:cubicBezTo>
                  <a:cubicBezTo>
                    <a:pt x="13315" y="18345"/>
                    <a:pt x="13315" y="18345"/>
                    <a:pt x="13315" y="18345"/>
                  </a:cubicBezTo>
                  <a:cubicBezTo>
                    <a:pt x="13315" y="18345"/>
                    <a:pt x="13315" y="18345"/>
                    <a:pt x="13315" y="18345"/>
                  </a:cubicBezTo>
                  <a:cubicBezTo>
                    <a:pt x="13315" y="18345"/>
                    <a:pt x="13611" y="18345"/>
                    <a:pt x="13611" y="18345"/>
                  </a:cubicBezTo>
                  <a:cubicBezTo>
                    <a:pt x="13611" y="18345"/>
                    <a:pt x="13611" y="18345"/>
                    <a:pt x="13611" y="18345"/>
                  </a:cubicBezTo>
                  <a:cubicBezTo>
                    <a:pt x="13611" y="18345"/>
                    <a:pt x="13907" y="18345"/>
                    <a:pt x="13907" y="18345"/>
                  </a:cubicBezTo>
                  <a:cubicBezTo>
                    <a:pt x="13907" y="18345"/>
                    <a:pt x="13907" y="18345"/>
                    <a:pt x="14203" y="18345"/>
                  </a:cubicBezTo>
                  <a:cubicBezTo>
                    <a:pt x="14203" y="18345"/>
                    <a:pt x="14203" y="18641"/>
                    <a:pt x="14203" y="18641"/>
                  </a:cubicBezTo>
                  <a:cubicBezTo>
                    <a:pt x="14203" y="18641"/>
                    <a:pt x="14203" y="18641"/>
                    <a:pt x="14203" y="18641"/>
                  </a:cubicBezTo>
                  <a:cubicBezTo>
                    <a:pt x="14203" y="18641"/>
                    <a:pt x="14499" y="18641"/>
                    <a:pt x="14499" y="18641"/>
                  </a:cubicBezTo>
                  <a:cubicBezTo>
                    <a:pt x="14499" y="18937"/>
                    <a:pt x="14499" y="18937"/>
                    <a:pt x="14499" y="18937"/>
                  </a:cubicBezTo>
                  <a:cubicBezTo>
                    <a:pt x="14499" y="18937"/>
                    <a:pt x="14499" y="19233"/>
                    <a:pt x="14499" y="19233"/>
                  </a:cubicBezTo>
                  <a:cubicBezTo>
                    <a:pt x="14499" y="19233"/>
                    <a:pt x="14499" y="19529"/>
                    <a:pt x="14499" y="19529"/>
                  </a:cubicBezTo>
                  <a:cubicBezTo>
                    <a:pt x="14499" y="19529"/>
                    <a:pt x="14499" y="19825"/>
                    <a:pt x="14499" y="19825"/>
                  </a:cubicBezTo>
                  <a:cubicBezTo>
                    <a:pt x="14499" y="19825"/>
                    <a:pt x="14499" y="20121"/>
                    <a:pt x="14499" y="20121"/>
                  </a:cubicBezTo>
                  <a:cubicBezTo>
                    <a:pt x="14795" y="20121"/>
                    <a:pt x="14795" y="20121"/>
                    <a:pt x="14795" y="20121"/>
                  </a:cubicBezTo>
                  <a:cubicBezTo>
                    <a:pt x="14795" y="20416"/>
                    <a:pt x="14795" y="20416"/>
                    <a:pt x="15090" y="20416"/>
                  </a:cubicBezTo>
                  <a:cubicBezTo>
                    <a:pt x="15090" y="20416"/>
                    <a:pt x="15090" y="20416"/>
                    <a:pt x="15090" y="20416"/>
                  </a:cubicBezTo>
                  <a:cubicBezTo>
                    <a:pt x="15090" y="20416"/>
                    <a:pt x="15090" y="20416"/>
                    <a:pt x="15386" y="20416"/>
                  </a:cubicBezTo>
                  <a:cubicBezTo>
                    <a:pt x="15386" y="20416"/>
                    <a:pt x="15386" y="20712"/>
                    <a:pt x="15386" y="20712"/>
                  </a:cubicBezTo>
                  <a:cubicBezTo>
                    <a:pt x="15386" y="20712"/>
                    <a:pt x="15682" y="20712"/>
                    <a:pt x="15682" y="20712"/>
                  </a:cubicBezTo>
                  <a:cubicBezTo>
                    <a:pt x="15682" y="20712"/>
                    <a:pt x="15682" y="20712"/>
                    <a:pt x="15682" y="20712"/>
                  </a:cubicBezTo>
                  <a:cubicBezTo>
                    <a:pt x="15682" y="20712"/>
                    <a:pt x="15682" y="20712"/>
                    <a:pt x="15978" y="20712"/>
                  </a:cubicBezTo>
                  <a:cubicBezTo>
                    <a:pt x="15978" y="20712"/>
                    <a:pt x="15978" y="20712"/>
                    <a:pt x="15978" y="20712"/>
                  </a:cubicBezTo>
                  <a:cubicBezTo>
                    <a:pt x="15978" y="20712"/>
                    <a:pt x="16274" y="20712"/>
                    <a:pt x="16274" y="20712"/>
                  </a:cubicBezTo>
                  <a:cubicBezTo>
                    <a:pt x="16274" y="20712"/>
                    <a:pt x="16570" y="20712"/>
                    <a:pt x="16570" y="20712"/>
                  </a:cubicBezTo>
                  <a:cubicBezTo>
                    <a:pt x="16570" y="20712"/>
                    <a:pt x="16570" y="21008"/>
                    <a:pt x="16570" y="21008"/>
                  </a:cubicBezTo>
                  <a:cubicBezTo>
                    <a:pt x="16570" y="21008"/>
                    <a:pt x="16570" y="21008"/>
                    <a:pt x="16866" y="21008"/>
                  </a:cubicBezTo>
                  <a:cubicBezTo>
                    <a:pt x="16866" y="21008"/>
                    <a:pt x="16866" y="21008"/>
                    <a:pt x="16866" y="21008"/>
                  </a:cubicBezTo>
                  <a:cubicBezTo>
                    <a:pt x="16866" y="21008"/>
                    <a:pt x="16866" y="21008"/>
                    <a:pt x="16866" y="21008"/>
                  </a:cubicBezTo>
                  <a:cubicBezTo>
                    <a:pt x="17162" y="21008"/>
                    <a:pt x="17162" y="21008"/>
                    <a:pt x="17162" y="21008"/>
                  </a:cubicBezTo>
                  <a:cubicBezTo>
                    <a:pt x="17162" y="21008"/>
                    <a:pt x="17458" y="21008"/>
                    <a:pt x="17458" y="21008"/>
                  </a:cubicBezTo>
                  <a:cubicBezTo>
                    <a:pt x="17458" y="21008"/>
                    <a:pt x="17458" y="21008"/>
                    <a:pt x="17458" y="21008"/>
                  </a:cubicBezTo>
                  <a:cubicBezTo>
                    <a:pt x="17458" y="21008"/>
                    <a:pt x="17753" y="21008"/>
                    <a:pt x="17753" y="21008"/>
                  </a:cubicBezTo>
                  <a:cubicBezTo>
                    <a:pt x="17753" y="21008"/>
                    <a:pt x="17753" y="21008"/>
                    <a:pt x="17753" y="21008"/>
                  </a:cubicBezTo>
                  <a:cubicBezTo>
                    <a:pt x="17753" y="21008"/>
                    <a:pt x="17753" y="21008"/>
                    <a:pt x="18049" y="21008"/>
                  </a:cubicBezTo>
                  <a:cubicBezTo>
                    <a:pt x="18049" y="21008"/>
                    <a:pt x="18049" y="21008"/>
                    <a:pt x="18049" y="21008"/>
                  </a:cubicBezTo>
                  <a:cubicBezTo>
                    <a:pt x="18049" y="21304"/>
                    <a:pt x="18049" y="21304"/>
                    <a:pt x="18049" y="21304"/>
                  </a:cubicBezTo>
                  <a:cubicBezTo>
                    <a:pt x="18049" y="21008"/>
                    <a:pt x="18345" y="21008"/>
                    <a:pt x="18345" y="21008"/>
                  </a:cubicBezTo>
                  <a:cubicBezTo>
                    <a:pt x="18345" y="21008"/>
                    <a:pt x="18345" y="21008"/>
                    <a:pt x="18345" y="21008"/>
                  </a:cubicBezTo>
                  <a:cubicBezTo>
                    <a:pt x="18345" y="21008"/>
                    <a:pt x="18641" y="21008"/>
                    <a:pt x="18641" y="21008"/>
                  </a:cubicBezTo>
                  <a:cubicBezTo>
                    <a:pt x="18641" y="21008"/>
                    <a:pt x="18641" y="21304"/>
                    <a:pt x="18641" y="21304"/>
                  </a:cubicBezTo>
                  <a:cubicBezTo>
                    <a:pt x="18641" y="21304"/>
                    <a:pt x="18641" y="21304"/>
                    <a:pt x="18641" y="21304"/>
                  </a:cubicBezTo>
                  <a:cubicBezTo>
                    <a:pt x="18937" y="21304"/>
                    <a:pt x="18937" y="21304"/>
                    <a:pt x="18937" y="21304"/>
                  </a:cubicBezTo>
                  <a:cubicBezTo>
                    <a:pt x="18937" y="21304"/>
                    <a:pt x="19233" y="21304"/>
                    <a:pt x="19233" y="21304"/>
                  </a:cubicBezTo>
                  <a:cubicBezTo>
                    <a:pt x="19233" y="21600"/>
                    <a:pt x="19233" y="21600"/>
                    <a:pt x="19233" y="21600"/>
                  </a:cubicBezTo>
                  <a:cubicBezTo>
                    <a:pt x="19233" y="21600"/>
                    <a:pt x="19529" y="21600"/>
                    <a:pt x="19529" y="21600"/>
                  </a:cubicBezTo>
                  <a:cubicBezTo>
                    <a:pt x="19529" y="21600"/>
                    <a:pt x="19529" y="21600"/>
                    <a:pt x="19529" y="21304"/>
                  </a:cubicBezTo>
                  <a:cubicBezTo>
                    <a:pt x="19529" y="21304"/>
                    <a:pt x="19529" y="21304"/>
                    <a:pt x="19825" y="21304"/>
                  </a:cubicBezTo>
                  <a:cubicBezTo>
                    <a:pt x="19825" y="21304"/>
                    <a:pt x="19825" y="21304"/>
                    <a:pt x="19825" y="21304"/>
                  </a:cubicBezTo>
                  <a:cubicBezTo>
                    <a:pt x="19825" y="21304"/>
                    <a:pt x="19825" y="21304"/>
                    <a:pt x="19825" y="21304"/>
                  </a:cubicBezTo>
                  <a:cubicBezTo>
                    <a:pt x="19825" y="21008"/>
                    <a:pt x="19825" y="21008"/>
                    <a:pt x="19825" y="20712"/>
                  </a:cubicBezTo>
                  <a:cubicBezTo>
                    <a:pt x="19825" y="20712"/>
                    <a:pt x="19825" y="20712"/>
                    <a:pt x="19825" y="20712"/>
                  </a:cubicBezTo>
                  <a:cubicBezTo>
                    <a:pt x="19825" y="20416"/>
                    <a:pt x="19825" y="20416"/>
                    <a:pt x="19825" y="20416"/>
                  </a:cubicBezTo>
                  <a:cubicBezTo>
                    <a:pt x="19825" y="20121"/>
                    <a:pt x="19825" y="20121"/>
                    <a:pt x="19825" y="20121"/>
                  </a:cubicBezTo>
                  <a:cubicBezTo>
                    <a:pt x="20121" y="19825"/>
                    <a:pt x="19825" y="19825"/>
                    <a:pt x="19825" y="19825"/>
                  </a:cubicBezTo>
                  <a:cubicBezTo>
                    <a:pt x="20121" y="19825"/>
                    <a:pt x="20121" y="19529"/>
                    <a:pt x="20121" y="19529"/>
                  </a:cubicBezTo>
                  <a:cubicBezTo>
                    <a:pt x="20121" y="19529"/>
                    <a:pt x="20121" y="19529"/>
                    <a:pt x="20121" y="19529"/>
                  </a:cubicBezTo>
                  <a:cubicBezTo>
                    <a:pt x="20121" y="19529"/>
                    <a:pt x="20416" y="19529"/>
                    <a:pt x="20416" y="19529"/>
                  </a:cubicBezTo>
                  <a:cubicBezTo>
                    <a:pt x="20416" y="19529"/>
                    <a:pt x="20416" y="19529"/>
                    <a:pt x="20416" y="19529"/>
                  </a:cubicBezTo>
                  <a:cubicBezTo>
                    <a:pt x="20416" y="19529"/>
                    <a:pt x="20416" y="19233"/>
                    <a:pt x="20712" y="19233"/>
                  </a:cubicBezTo>
                  <a:cubicBezTo>
                    <a:pt x="20712" y="19233"/>
                    <a:pt x="20712" y="19233"/>
                    <a:pt x="20712" y="19233"/>
                  </a:cubicBezTo>
                  <a:cubicBezTo>
                    <a:pt x="21008" y="19233"/>
                    <a:pt x="21008" y="19233"/>
                    <a:pt x="21008" y="19233"/>
                  </a:cubicBezTo>
                  <a:cubicBezTo>
                    <a:pt x="21008" y="19233"/>
                    <a:pt x="21304" y="19233"/>
                    <a:pt x="21304" y="19233"/>
                  </a:cubicBezTo>
                  <a:cubicBezTo>
                    <a:pt x="21304" y="19233"/>
                    <a:pt x="21600" y="19233"/>
                    <a:pt x="21600" y="18937"/>
                  </a:cubicBezTo>
                  <a:cubicBezTo>
                    <a:pt x="21600" y="18937"/>
                    <a:pt x="21600" y="18937"/>
                    <a:pt x="21600" y="18937"/>
                  </a:cubicBezTo>
                  <a:cubicBezTo>
                    <a:pt x="21600" y="18937"/>
                    <a:pt x="21600" y="18641"/>
                    <a:pt x="21600" y="18641"/>
                  </a:cubicBezTo>
                  <a:cubicBezTo>
                    <a:pt x="21600" y="18641"/>
                    <a:pt x="21304" y="18641"/>
                    <a:pt x="21304" y="18641"/>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59" name="9Slide.vn 165"/>
            <p:cNvSpPr/>
            <p:nvPr/>
          </p:nvSpPr>
          <p:spPr>
            <a:xfrm>
              <a:off x="1817331" y="3684898"/>
              <a:ext cx="1025162" cy="676646"/>
            </a:xfrm>
            <a:custGeom>
              <a:avLst/>
              <a:gdLst/>
              <a:ahLst/>
              <a:cxnLst>
                <a:cxn ang="0">
                  <a:pos x="wd2" y="hd2"/>
                </a:cxn>
                <a:cxn ang="5400000">
                  <a:pos x="wd2" y="hd2"/>
                </a:cxn>
                <a:cxn ang="10800000">
                  <a:pos x="wd2" y="hd2"/>
                </a:cxn>
                <a:cxn ang="16200000">
                  <a:pos x="wd2" y="hd2"/>
                </a:cxn>
              </a:cxnLst>
              <a:rect l="0" t="0" r="r" b="b"/>
              <a:pathLst>
                <a:path w="21600" h="21600" extrusionOk="0">
                  <a:moveTo>
                    <a:pt x="20769" y="12843"/>
                  </a:moveTo>
                  <a:cubicBezTo>
                    <a:pt x="20354" y="12843"/>
                    <a:pt x="20354" y="12843"/>
                    <a:pt x="20354" y="12843"/>
                  </a:cubicBezTo>
                  <a:cubicBezTo>
                    <a:pt x="20354" y="12843"/>
                    <a:pt x="20354" y="12843"/>
                    <a:pt x="20354" y="12843"/>
                  </a:cubicBezTo>
                  <a:cubicBezTo>
                    <a:pt x="20354" y="12843"/>
                    <a:pt x="20354" y="12843"/>
                    <a:pt x="20354" y="12843"/>
                  </a:cubicBezTo>
                  <a:cubicBezTo>
                    <a:pt x="20354" y="13427"/>
                    <a:pt x="19938" y="13427"/>
                    <a:pt x="19938" y="13427"/>
                  </a:cubicBezTo>
                  <a:cubicBezTo>
                    <a:pt x="19938" y="13427"/>
                    <a:pt x="19938" y="13427"/>
                    <a:pt x="19938" y="13427"/>
                  </a:cubicBezTo>
                  <a:cubicBezTo>
                    <a:pt x="19938" y="13427"/>
                    <a:pt x="19523" y="13427"/>
                    <a:pt x="19523" y="12843"/>
                  </a:cubicBezTo>
                  <a:cubicBezTo>
                    <a:pt x="19108" y="12843"/>
                    <a:pt x="19108" y="12843"/>
                    <a:pt x="19108" y="12259"/>
                  </a:cubicBezTo>
                  <a:cubicBezTo>
                    <a:pt x="19108" y="12259"/>
                    <a:pt x="19108" y="12259"/>
                    <a:pt x="19108" y="12259"/>
                  </a:cubicBezTo>
                  <a:cubicBezTo>
                    <a:pt x="19108" y="12259"/>
                    <a:pt x="19108" y="12259"/>
                    <a:pt x="19108" y="12259"/>
                  </a:cubicBezTo>
                  <a:cubicBezTo>
                    <a:pt x="18692" y="11676"/>
                    <a:pt x="17862" y="11092"/>
                    <a:pt x="17031" y="10508"/>
                  </a:cubicBezTo>
                  <a:cubicBezTo>
                    <a:pt x="16200" y="9341"/>
                    <a:pt x="15369" y="8757"/>
                    <a:pt x="14954" y="8173"/>
                  </a:cubicBezTo>
                  <a:cubicBezTo>
                    <a:pt x="14538" y="7589"/>
                    <a:pt x="14538" y="7589"/>
                    <a:pt x="14538" y="7589"/>
                  </a:cubicBezTo>
                  <a:cubicBezTo>
                    <a:pt x="14538" y="7005"/>
                    <a:pt x="14538" y="7005"/>
                    <a:pt x="14538" y="7005"/>
                  </a:cubicBezTo>
                  <a:cubicBezTo>
                    <a:pt x="14538" y="7005"/>
                    <a:pt x="14538" y="7005"/>
                    <a:pt x="14538" y="7005"/>
                  </a:cubicBezTo>
                  <a:cubicBezTo>
                    <a:pt x="14538" y="7005"/>
                    <a:pt x="14538" y="7005"/>
                    <a:pt x="14538" y="7005"/>
                  </a:cubicBezTo>
                  <a:cubicBezTo>
                    <a:pt x="14538" y="7005"/>
                    <a:pt x="14538" y="7005"/>
                    <a:pt x="14538" y="7005"/>
                  </a:cubicBezTo>
                  <a:cubicBezTo>
                    <a:pt x="14538" y="7005"/>
                    <a:pt x="14538" y="7005"/>
                    <a:pt x="14538" y="7005"/>
                  </a:cubicBezTo>
                  <a:cubicBezTo>
                    <a:pt x="14538" y="7005"/>
                    <a:pt x="14538" y="7005"/>
                    <a:pt x="14538" y="7005"/>
                  </a:cubicBezTo>
                  <a:cubicBezTo>
                    <a:pt x="14538" y="7005"/>
                    <a:pt x="14123" y="6422"/>
                    <a:pt x="14123" y="6422"/>
                  </a:cubicBezTo>
                  <a:cubicBezTo>
                    <a:pt x="14123" y="6422"/>
                    <a:pt x="14123" y="5838"/>
                    <a:pt x="14123" y="5838"/>
                  </a:cubicBezTo>
                  <a:cubicBezTo>
                    <a:pt x="14123" y="5838"/>
                    <a:pt x="14123" y="5838"/>
                    <a:pt x="14123" y="5838"/>
                  </a:cubicBezTo>
                  <a:cubicBezTo>
                    <a:pt x="14123" y="5838"/>
                    <a:pt x="14123" y="5838"/>
                    <a:pt x="14123" y="5254"/>
                  </a:cubicBezTo>
                  <a:cubicBezTo>
                    <a:pt x="14123" y="5254"/>
                    <a:pt x="13708" y="5254"/>
                    <a:pt x="13708" y="5254"/>
                  </a:cubicBezTo>
                  <a:cubicBezTo>
                    <a:pt x="13708" y="5254"/>
                    <a:pt x="13708" y="5254"/>
                    <a:pt x="13708" y="5254"/>
                  </a:cubicBezTo>
                  <a:cubicBezTo>
                    <a:pt x="13708" y="5254"/>
                    <a:pt x="13708" y="5254"/>
                    <a:pt x="13708" y="5254"/>
                  </a:cubicBezTo>
                  <a:cubicBezTo>
                    <a:pt x="13708" y="4670"/>
                    <a:pt x="13708" y="4670"/>
                    <a:pt x="13708" y="4670"/>
                  </a:cubicBezTo>
                  <a:cubicBezTo>
                    <a:pt x="13708" y="4670"/>
                    <a:pt x="13292" y="4670"/>
                    <a:pt x="13292" y="4670"/>
                  </a:cubicBezTo>
                  <a:cubicBezTo>
                    <a:pt x="13292" y="4670"/>
                    <a:pt x="13292" y="4670"/>
                    <a:pt x="13292" y="4670"/>
                  </a:cubicBezTo>
                  <a:cubicBezTo>
                    <a:pt x="13292" y="4670"/>
                    <a:pt x="13292" y="4670"/>
                    <a:pt x="13292" y="4670"/>
                  </a:cubicBezTo>
                  <a:cubicBezTo>
                    <a:pt x="13292" y="4670"/>
                    <a:pt x="13292" y="4670"/>
                    <a:pt x="13292" y="4670"/>
                  </a:cubicBezTo>
                  <a:cubicBezTo>
                    <a:pt x="13292" y="4670"/>
                    <a:pt x="13292" y="4670"/>
                    <a:pt x="13292" y="4670"/>
                  </a:cubicBezTo>
                  <a:cubicBezTo>
                    <a:pt x="13292" y="4670"/>
                    <a:pt x="13292" y="4670"/>
                    <a:pt x="12877" y="4670"/>
                  </a:cubicBezTo>
                  <a:cubicBezTo>
                    <a:pt x="12877" y="4670"/>
                    <a:pt x="12877" y="4670"/>
                    <a:pt x="12877" y="4670"/>
                  </a:cubicBezTo>
                  <a:cubicBezTo>
                    <a:pt x="12877" y="4086"/>
                    <a:pt x="12462" y="4086"/>
                    <a:pt x="12462" y="4086"/>
                  </a:cubicBezTo>
                  <a:cubicBezTo>
                    <a:pt x="12462" y="4086"/>
                    <a:pt x="12462" y="3503"/>
                    <a:pt x="12462" y="3503"/>
                  </a:cubicBezTo>
                  <a:cubicBezTo>
                    <a:pt x="12462" y="3503"/>
                    <a:pt x="12462" y="3503"/>
                    <a:pt x="12462" y="3503"/>
                  </a:cubicBezTo>
                  <a:cubicBezTo>
                    <a:pt x="12462" y="3503"/>
                    <a:pt x="12046" y="3503"/>
                    <a:pt x="12046" y="3503"/>
                  </a:cubicBezTo>
                  <a:cubicBezTo>
                    <a:pt x="12046" y="3503"/>
                    <a:pt x="12046" y="3503"/>
                    <a:pt x="12046" y="3503"/>
                  </a:cubicBezTo>
                  <a:cubicBezTo>
                    <a:pt x="12046" y="3503"/>
                    <a:pt x="12046" y="2919"/>
                    <a:pt x="11631" y="2919"/>
                  </a:cubicBezTo>
                  <a:cubicBezTo>
                    <a:pt x="11631" y="2919"/>
                    <a:pt x="11631" y="2919"/>
                    <a:pt x="11631" y="2335"/>
                  </a:cubicBezTo>
                  <a:cubicBezTo>
                    <a:pt x="11631" y="2335"/>
                    <a:pt x="11631" y="2335"/>
                    <a:pt x="11631" y="2335"/>
                  </a:cubicBezTo>
                  <a:cubicBezTo>
                    <a:pt x="11631" y="2335"/>
                    <a:pt x="11631" y="2335"/>
                    <a:pt x="11631" y="2335"/>
                  </a:cubicBezTo>
                  <a:cubicBezTo>
                    <a:pt x="11215" y="2335"/>
                    <a:pt x="11215" y="1751"/>
                    <a:pt x="11215" y="1751"/>
                  </a:cubicBezTo>
                  <a:cubicBezTo>
                    <a:pt x="11215" y="1751"/>
                    <a:pt x="11215" y="1751"/>
                    <a:pt x="10800" y="1751"/>
                  </a:cubicBezTo>
                  <a:cubicBezTo>
                    <a:pt x="10800" y="1751"/>
                    <a:pt x="10800" y="1751"/>
                    <a:pt x="10385" y="1751"/>
                  </a:cubicBezTo>
                  <a:cubicBezTo>
                    <a:pt x="10385" y="1751"/>
                    <a:pt x="10385" y="1751"/>
                    <a:pt x="10385" y="1751"/>
                  </a:cubicBezTo>
                  <a:cubicBezTo>
                    <a:pt x="10385" y="1751"/>
                    <a:pt x="10385" y="1751"/>
                    <a:pt x="10385" y="1751"/>
                  </a:cubicBezTo>
                  <a:cubicBezTo>
                    <a:pt x="10385" y="1751"/>
                    <a:pt x="10385" y="1751"/>
                    <a:pt x="10385" y="1751"/>
                  </a:cubicBezTo>
                  <a:cubicBezTo>
                    <a:pt x="10385" y="1751"/>
                    <a:pt x="9969" y="1751"/>
                    <a:pt x="9969" y="1751"/>
                  </a:cubicBezTo>
                  <a:cubicBezTo>
                    <a:pt x="9969" y="1751"/>
                    <a:pt x="9969" y="1751"/>
                    <a:pt x="9969" y="1751"/>
                  </a:cubicBezTo>
                  <a:cubicBezTo>
                    <a:pt x="9554" y="1751"/>
                    <a:pt x="9554" y="1168"/>
                    <a:pt x="9554" y="1168"/>
                  </a:cubicBezTo>
                  <a:cubicBezTo>
                    <a:pt x="9554" y="1168"/>
                    <a:pt x="9554" y="1168"/>
                    <a:pt x="9554" y="1168"/>
                  </a:cubicBezTo>
                  <a:cubicBezTo>
                    <a:pt x="9554" y="1168"/>
                    <a:pt x="9138" y="584"/>
                    <a:pt x="9138" y="584"/>
                  </a:cubicBezTo>
                  <a:cubicBezTo>
                    <a:pt x="9138" y="584"/>
                    <a:pt x="9138" y="584"/>
                    <a:pt x="9138" y="584"/>
                  </a:cubicBezTo>
                  <a:cubicBezTo>
                    <a:pt x="9138" y="584"/>
                    <a:pt x="9138" y="584"/>
                    <a:pt x="9138" y="584"/>
                  </a:cubicBezTo>
                  <a:cubicBezTo>
                    <a:pt x="9138" y="584"/>
                    <a:pt x="9138" y="0"/>
                    <a:pt x="9138" y="0"/>
                  </a:cubicBezTo>
                  <a:cubicBezTo>
                    <a:pt x="9138" y="0"/>
                    <a:pt x="9138" y="0"/>
                    <a:pt x="9138" y="0"/>
                  </a:cubicBezTo>
                  <a:cubicBezTo>
                    <a:pt x="9138" y="0"/>
                    <a:pt x="9138" y="0"/>
                    <a:pt x="8723" y="0"/>
                  </a:cubicBezTo>
                  <a:cubicBezTo>
                    <a:pt x="9138" y="584"/>
                    <a:pt x="9138" y="584"/>
                    <a:pt x="9138" y="584"/>
                  </a:cubicBezTo>
                  <a:cubicBezTo>
                    <a:pt x="9138" y="584"/>
                    <a:pt x="9138" y="584"/>
                    <a:pt x="9138" y="584"/>
                  </a:cubicBezTo>
                  <a:cubicBezTo>
                    <a:pt x="9138" y="584"/>
                    <a:pt x="9138" y="1168"/>
                    <a:pt x="9138" y="1168"/>
                  </a:cubicBezTo>
                  <a:cubicBezTo>
                    <a:pt x="9138" y="1168"/>
                    <a:pt x="9138" y="1751"/>
                    <a:pt x="9138" y="1751"/>
                  </a:cubicBezTo>
                  <a:cubicBezTo>
                    <a:pt x="8723" y="1751"/>
                    <a:pt x="8723" y="1751"/>
                    <a:pt x="8723" y="1751"/>
                  </a:cubicBezTo>
                  <a:cubicBezTo>
                    <a:pt x="8723" y="1751"/>
                    <a:pt x="8723" y="1751"/>
                    <a:pt x="8308" y="1751"/>
                  </a:cubicBezTo>
                  <a:cubicBezTo>
                    <a:pt x="8308" y="1751"/>
                    <a:pt x="8308" y="1751"/>
                    <a:pt x="8308" y="1751"/>
                  </a:cubicBezTo>
                  <a:cubicBezTo>
                    <a:pt x="8308" y="1751"/>
                    <a:pt x="8308" y="1751"/>
                    <a:pt x="7892" y="2335"/>
                  </a:cubicBezTo>
                  <a:cubicBezTo>
                    <a:pt x="7892" y="2335"/>
                    <a:pt x="7892" y="2335"/>
                    <a:pt x="7892" y="2335"/>
                  </a:cubicBezTo>
                  <a:cubicBezTo>
                    <a:pt x="7892" y="2335"/>
                    <a:pt x="7892" y="2335"/>
                    <a:pt x="7892" y="2335"/>
                  </a:cubicBezTo>
                  <a:cubicBezTo>
                    <a:pt x="7892" y="2335"/>
                    <a:pt x="7477" y="2335"/>
                    <a:pt x="7477" y="2335"/>
                  </a:cubicBezTo>
                  <a:cubicBezTo>
                    <a:pt x="7477" y="2335"/>
                    <a:pt x="7477" y="2335"/>
                    <a:pt x="7477" y="2335"/>
                  </a:cubicBezTo>
                  <a:cubicBezTo>
                    <a:pt x="7477" y="2335"/>
                    <a:pt x="7477" y="2335"/>
                    <a:pt x="7477" y="2335"/>
                  </a:cubicBezTo>
                  <a:cubicBezTo>
                    <a:pt x="7477" y="2335"/>
                    <a:pt x="7477" y="2335"/>
                    <a:pt x="7477" y="2335"/>
                  </a:cubicBezTo>
                  <a:cubicBezTo>
                    <a:pt x="7477" y="2335"/>
                    <a:pt x="7062" y="2335"/>
                    <a:pt x="7062" y="2335"/>
                  </a:cubicBezTo>
                  <a:cubicBezTo>
                    <a:pt x="7062" y="2335"/>
                    <a:pt x="7062" y="2335"/>
                    <a:pt x="7062" y="2335"/>
                  </a:cubicBezTo>
                  <a:cubicBezTo>
                    <a:pt x="7062" y="2335"/>
                    <a:pt x="7062" y="2335"/>
                    <a:pt x="7062" y="2335"/>
                  </a:cubicBezTo>
                  <a:cubicBezTo>
                    <a:pt x="7062" y="2335"/>
                    <a:pt x="7062" y="2919"/>
                    <a:pt x="7062" y="2919"/>
                  </a:cubicBezTo>
                  <a:cubicBezTo>
                    <a:pt x="6646" y="2919"/>
                    <a:pt x="6646" y="2919"/>
                    <a:pt x="6646" y="2919"/>
                  </a:cubicBezTo>
                  <a:cubicBezTo>
                    <a:pt x="6646" y="2919"/>
                    <a:pt x="6646" y="2919"/>
                    <a:pt x="6646" y="2919"/>
                  </a:cubicBezTo>
                  <a:cubicBezTo>
                    <a:pt x="7062" y="2919"/>
                    <a:pt x="7062" y="3503"/>
                    <a:pt x="7062" y="3503"/>
                  </a:cubicBezTo>
                  <a:cubicBezTo>
                    <a:pt x="7062" y="3503"/>
                    <a:pt x="7062" y="4086"/>
                    <a:pt x="7062" y="4670"/>
                  </a:cubicBezTo>
                  <a:cubicBezTo>
                    <a:pt x="6646" y="4670"/>
                    <a:pt x="6646" y="4670"/>
                    <a:pt x="6231" y="4670"/>
                  </a:cubicBezTo>
                  <a:cubicBezTo>
                    <a:pt x="6231" y="4670"/>
                    <a:pt x="6231" y="4670"/>
                    <a:pt x="6231" y="4670"/>
                  </a:cubicBezTo>
                  <a:cubicBezTo>
                    <a:pt x="6231" y="4670"/>
                    <a:pt x="6231" y="4670"/>
                    <a:pt x="5815" y="4670"/>
                  </a:cubicBezTo>
                  <a:cubicBezTo>
                    <a:pt x="5815" y="4670"/>
                    <a:pt x="5815" y="4670"/>
                    <a:pt x="5815" y="4670"/>
                  </a:cubicBezTo>
                  <a:cubicBezTo>
                    <a:pt x="5815" y="4670"/>
                    <a:pt x="5815" y="4670"/>
                    <a:pt x="5400" y="4670"/>
                  </a:cubicBezTo>
                  <a:cubicBezTo>
                    <a:pt x="5400" y="4670"/>
                    <a:pt x="5400" y="4670"/>
                    <a:pt x="5400" y="4670"/>
                  </a:cubicBezTo>
                  <a:cubicBezTo>
                    <a:pt x="5400" y="4086"/>
                    <a:pt x="5400" y="4086"/>
                    <a:pt x="5400" y="4086"/>
                  </a:cubicBezTo>
                  <a:cubicBezTo>
                    <a:pt x="5400" y="4086"/>
                    <a:pt x="5400" y="4086"/>
                    <a:pt x="5400" y="4086"/>
                  </a:cubicBezTo>
                  <a:cubicBezTo>
                    <a:pt x="4985" y="4086"/>
                    <a:pt x="4985" y="4086"/>
                    <a:pt x="4985" y="4086"/>
                  </a:cubicBezTo>
                  <a:cubicBezTo>
                    <a:pt x="4985" y="4086"/>
                    <a:pt x="4569" y="4086"/>
                    <a:pt x="4569" y="4086"/>
                  </a:cubicBezTo>
                  <a:cubicBezTo>
                    <a:pt x="4569" y="4086"/>
                    <a:pt x="4154" y="4086"/>
                    <a:pt x="4154" y="4086"/>
                  </a:cubicBezTo>
                  <a:cubicBezTo>
                    <a:pt x="4154" y="3503"/>
                    <a:pt x="3738" y="2919"/>
                    <a:pt x="3738" y="2919"/>
                  </a:cubicBezTo>
                  <a:cubicBezTo>
                    <a:pt x="3738" y="2335"/>
                    <a:pt x="3323" y="2335"/>
                    <a:pt x="3323" y="1751"/>
                  </a:cubicBezTo>
                  <a:cubicBezTo>
                    <a:pt x="3323" y="1751"/>
                    <a:pt x="2908" y="1168"/>
                    <a:pt x="2908" y="1168"/>
                  </a:cubicBezTo>
                  <a:cubicBezTo>
                    <a:pt x="2908" y="1168"/>
                    <a:pt x="2492" y="1168"/>
                    <a:pt x="2492" y="1168"/>
                  </a:cubicBezTo>
                  <a:cubicBezTo>
                    <a:pt x="2077" y="1168"/>
                    <a:pt x="2077" y="1168"/>
                    <a:pt x="1662" y="1168"/>
                  </a:cubicBezTo>
                  <a:cubicBezTo>
                    <a:pt x="1662" y="1168"/>
                    <a:pt x="1662" y="1751"/>
                    <a:pt x="1662" y="1751"/>
                  </a:cubicBezTo>
                  <a:cubicBezTo>
                    <a:pt x="1246" y="1751"/>
                    <a:pt x="1246" y="1751"/>
                    <a:pt x="831" y="1751"/>
                  </a:cubicBezTo>
                  <a:cubicBezTo>
                    <a:pt x="831" y="1751"/>
                    <a:pt x="831" y="1751"/>
                    <a:pt x="831" y="1751"/>
                  </a:cubicBezTo>
                  <a:cubicBezTo>
                    <a:pt x="415" y="2335"/>
                    <a:pt x="415" y="2335"/>
                    <a:pt x="415" y="2335"/>
                  </a:cubicBezTo>
                  <a:cubicBezTo>
                    <a:pt x="415" y="2335"/>
                    <a:pt x="0" y="2919"/>
                    <a:pt x="0" y="2919"/>
                  </a:cubicBezTo>
                  <a:cubicBezTo>
                    <a:pt x="0" y="2919"/>
                    <a:pt x="0" y="3503"/>
                    <a:pt x="0" y="3503"/>
                  </a:cubicBezTo>
                  <a:cubicBezTo>
                    <a:pt x="0" y="3503"/>
                    <a:pt x="0" y="3503"/>
                    <a:pt x="0" y="3503"/>
                  </a:cubicBezTo>
                  <a:cubicBezTo>
                    <a:pt x="0" y="4086"/>
                    <a:pt x="415" y="4086"/>
                    <a:pt x="415" y="4086"/>
                  </a:cubicBezTo>
                  <a:cubicBezTo>
                    <a:pt x="415" y="4670"/>
                    <a:pt x="415" y="4670"/>
                    <a:pt x="831" y="4670"/>
                  </a:cubicBezTo>
                  <a:cubicBezTo>
                    <a:pt x="831" y="4670"/>
                    <a:pt x="831" y="4670"/>
                    <a:pt x="831" y="4670"/>
                  </a:cubicBezTo>
                  <a:cubicBezTo>
                    <a:pt x="831" y="4670"/>
                    <a:pt x="831" y="4086"/>
                    <a:pt x="1246" y="4086"/>
                  </a:cubicBezTo>
                  <a:cubicBezTo>
                    <a:pt x="1246" y="4086"/>
                    <a:pt x="1246" y="3503"/>
                    <a:pt x="1246" y="3503"/>
                  </a:cubicBezTo>
                  <a:cubicBezTo>
                    <a:pt x="1246" y="3503"/>
                    <a:pt x="1662" y="3503"/>
                    <a:pt x="1662" y="3503"/>
                  </a:cubicBezTo>
                  <a:cubicBezTo>
                    <a:pt x="1662" y="3503"/>
                    <a:pt x="1662" y="3503"/>
                    <a:pt x="2077" y="3503"/>
                  </a:cubicBezTo>
                  <a:cubicBezTo>
                    <a:pt x="2077" y="3503"/>
                    <a:pt x="2077" y="3503"/>
                    <a:pt x="2077" y="4086"/>
                  </a:cubicBezTo>
                  <a:cubicBezTo>
                    <a:pt x="2492" y="4086"/>
                    <a:pt x="2492" y="4086"/>
                    <a:pt x="2492" y="4086"/>
                  </a:cubicBezTo>
                  <a:cubicBezTo>
                    <a:pt x="2492" y="4670"/>
                    <a:pt x="2492" y="4670"/>
                    <a:pt x="2492" y="4670"/>
                  </a:cubicBezTo>
                  <a:cubicBezTo>
                    <a:pt x="2492" y="5254"/>
                    <a:pt x="2492" y="4670"/>
                    <a:pt x="2492" y="4670"/>
                  </a:cubicBezTo>
                  <a:cubicBezTo>
                    <a:pt x="2077" y="4670"/>
                    <a:pt x="2077" y="5254"/>
                    <a:pt x="2077" y="5254"/>
                  </a:cubicBezTo>
                  <a:cubicBezTo>
                    <a:pt x="2077" y="5254"/>
                    <a:pt x="1662" y="5254"/>
                    <a:pt x="1662" y="5254"/>
                  </a:cubicBezTo>
                  <a:cubicBezTo>
                    <a:pt x="1662" y="5254"/>
                    <a:pt x="1662" y="5254"/>
                    <a:pt x="1662" y="5254"/>
                  </a:cubicBezTo>
                  <a:cubicBezTo>
                    <a:pt x="1246" y="5254"/>
                    <a:pt x="1662" y="4670"/>
                    <a:pt x="1246" y="4670"/>
                  </a:cubicBezTo>
                  <a:cubicBezTo>
                    <a:pt x="1246" y="4670"/>
                    <a:pt x="1246" y="4670"/>
                    <a:pt x="1246" y="5254"/>
                  </a:cubicBezTo>
                  <a:cubicBezTo>
                    <a:pt x="1246" y="5254"/>
                    <a:pt x="1246" y="5254"/>
                    <a:pt x="1246" y="5254"/>
                  </a:cubicBezTo>
                  <a:cubicBezTo>
                    <a:pt x="1246" y="5838"/>
                    <a:pt x="1246" y="5838"/>
                    <a:pt x="1246" y="5838"/>
                  </a:cubicBezTo>
                  <a:cubicBezTo>
                    <a:pt x="1246" y="6422"/>
                    <a:pt x="831" y="6422"/>
                    <a:pt x="831" y="6422"/>
                  </a:cubicBezTo>
                  <a:cubicBezTo>
                    <a:pt x="831" y="7005"/>
                    <a:pt x="831" y="7005"/>
                    <a:pt x="831" y="7005"/>
                  </a:cubicBezTo>
                  <a:cubicBezTo>
                    <a:pt x="831" y="7589"/>
                    <a:pt x="831" y="7589"/>
                    <a:pt x="831" y="7589"/>
                  </a:cubicBezTo>
                  <a:cubicBezTo>
                    <a:pt x="831" y="7589"/>
                    <a:pt x="831" y="8173"/>
                    <a:pt x="831" y="8173"/>
                  </a:cubicBezTo>
                  <a:cubicBezTo>
                    <a:pt x="831" y="8173"/>
                    <a:pt x="1246" y="8173"/>
                    <a:pt x="1246" y="8173"/>
                  </a:cubicBezTo>
                  <a:cubicBezTo>
                    <a:pt x="1246" y="8173"/>
                    <a:pt x="1246" y="8173"/>
                    <a:pt x="1662" y="8173"/>
                  </a:cubicBezTo>
                  <a:cubicBezTo>
                    <a:pt x="1662" y="8173"/>
                    <a:pt x="1662" y="8173"/>
                    <a:pt x="1662" y="8173"/>
                  </a:cubicBezTo>
                  <a:cubicBezTo>
                    <a:pt x="1662" y="8173"/>
                    <a:pt x="2077" y="8173"/>
                    <a:pt x="2077" y="8173"/>
                  </a:cubicBezTo>
                  <a:cubicBezTo>
                    <a:pt x="2077" y="8173"/>
                    <a:pt x="2077" y="8173"/>
                    <a:pt x="2077" y="8173"/>
                  </a:cubicBezTo>
                  <a:cubicBezTo>
                    <a:pt x="2077" y="8173"/>
                    <a:pt x="2077" y="8173"/>
                    <a:pt x="2077" y="8173"/>
                  </a:cubicBezTo>
                  <a:cubicBezTo>
                    <a:pt x="2077" y="8757"/>
                    <a:pt x="2077" y="8757"/>
                    <a:pt x="2077" y="8757"/>
                  </a:cubicBezTo>
                  <a:cubicBezTo>
                    <a:pt x="2077" y="8757"/>
                    <a:pt x="2077" y="8757"/>
                    <a:pt x="2077" y="8757"/>
                  </a:cubicBezTo>
                  <a:cubicBezTo>
                    <a:pt x="2077" y="8757"/>
                    <a:pt x="2077" y="8757"/>
                    <a:pt x="2077" y="8757"/>
                  </a:cubicBezTo>
                  <a:cubicBezTo>
                    <a:pt x="2077" y="9341"/>
                    <a:pt x="2077" y="9341"/>
                    <a:pt x="2077" y="9341"/>
                  </a:cubicBezTo>
                  <a:cubicBezTo>
                    <a:pt x="2077" y="9341"/>
                    <a:pt x="2077" y="9341"/>
                    <a:pt x="2077" y="9341"/>
                  </a:cubicBezTo>
                  <a:cubicBezTo>
                    <a:pt x="2077" y="9341"/>
                    <a:pt x="1662" y="9341"/>
                    <a:pt x="1662" y="9341"/>
                  </a:cubicBezTo>
                  <a:cubicBezTo>
                    <a:pt x="1662" y="9341"/>
                    <a:pt x="1662" y="9341"/>
                    <a:pt x="1662" y="9341"/>
                  </a:cubicBezTo>
                  <a:cubicBezTo>
                    <a:pt x="1662" y="9341"/>
                    <a:pt x="1662" y="9341"/>
                    <a:pt x="1246" y="9341"/>
                  </a:cubicBezTo>
                  <a:cubicBezTo>
                    <a:pt x="1246" y="9341"/>
                    <a:pt x="1246" y="9341"/>
                    <a:pt x="1246" y="9341"/>
                  </a:cubicBezTo>
                  <a:cubicBezTo>
                    <a:pt x="1246" y="9924"/>
                    <a:pt x="1246" y="9924"/>
                    <a:pt x="1246" y="9924"/>
                  </a:cubicBezTo>
                  <a:cubicBezTo>
                    <a:pt x="1246" y="9924"/>
                    <a:pt x="1246" y="9924"/>
                    <a:pt x="1246" y="9924"/>
                  </a:cubicBezTo>
                  <a:cubicBezTo>
                    <a:pt x="1246" y="9924"/>
                    <a:pt x="1662" y="9924"/>
                    <a:pt x="1662" y="9924"/>
                  </a:cubicBezTo>
                  <a:cubicBezTo>
                    <a:pt x="1662" y="9924"/>
                    <a:pt x="1662" y="9924"/>
                    <a:pt x="1662" y="9924"/>
                  </a:cubicBezTo>
                  <a:cubicBezTo>
                    <a:pt x="1662" y="9924"/>
                    <a:pt x="2077" y="9924"/>
                    <a:pt x="2077" y="9924"/>
                  </a:cubicBezTo>
                  <a:cubicBezTo>
                    <a:pt x="2077" y="9924"/>
                    <a:pt x="2077" y="10508"/>
                    <a:pt x="2077" y="10508"/>
                  </a:cubicBezTo>
                  <a:cubicBezTo>
                    <a:pt x="2077" y="10508"/>
                    <a:pt x="2077" y="10508"/>
                    <a:pt x="2077" y="10508"/>
                  </a:cubicBezTo>
                  <a:cubicBezTo>
                    <a:pt x="2077" y="11092"/>
                    <a:pt x="2492" y="11092"/>
                    <a:pt x="2492" y="11092"/>
                  </a:cubicBezTo>
                  <a:cubicBezTo>
                    <a:pt x="2492" y="11092"/>
                    <a:pt x="2492" y="11092"/>
                    <a:pt x="2492" y="11092"/>
                  </a:cubicBezTo>
                  <a:cubicBezTo>
                    <a:pt x="2492" y="11092"/>
                    <a:pt x="2492" y="11676"/>
                    <a:pt x="2492" y="12259"/>
                  </a:cubicBezTo>
                  <a:cubicBezTo>
                    <a:pt x="2492" y="12259"/>
                    <a:pt x="2492" y="12259"/>
                    <a:pt x="2492" y="12259"/>
                  </a:cubicBezTo>
                  <a:cubicBezTo>
                    <a:pt x="2492" y="12259"/>
                    <a:pt x="2492" y="12843"/>
                    <a:pt x="2492" y="12843"/>
                  </a:cubicBezTo>
                  <a:cubicBezTo>
                    <a:pt x="2492" y="13427"/>
                    <a:pt x="2492" y="13427"/>
                    <a:pt x="2492" y="13427"/>
                  </a:cubicBezTo>
                  <a:cubicBezTo>
                    <a:pt x="2492" y="14011"/>
                    <a:pt x="2492" y="14011"/>
                    <a:pt x="2492" y="14595"/>
                  </a:cubicBezTo>
                  <a:cubicBezTo>
                    <a:pt x="2492" y="14595"/>
                    <a:pt x="2492" y="14595"/>
                    <a:pt x="2492" y="15178"/>
                  </a:cubicBezTo>
                  <a:cubicBezTo>
                    <a:pt x="2492" y="15178"/>
                    <a:pt x="2908" y="15178"/>
                    <a:pt x="2908" y="15762"/>
                  </a:cubicBezTo>
                  <a:cubicBezTo>
                    <a:pt x="2908" y="15762"/>
                    <a:pt x="2908" y="15762"/>
                    <a:pt x="2908" y="15762"/>
                  </a:cubicBezTo>
                  <a:cubicBezTo>
                    <a:pt x="2908" y="15762"/>
                    <a:pt x="2908" y="15762"/>
                    <a:pt x="2908" y="15762"/>
                  </a:cubicBezTo>
                  <a:cubicBezTo>
                    <a:pt x="2908" y="15762"/>
                    <a:pt x="2908" y="15762"/>
                    <a:pt x="2908" y="15762"/>
                  </a:cubicBezTo>
                  <a:cubicBezTo>
                    <a:pt x="2908" y="15762"/>
                    <a:pt x="3323" y="15762"/>
                    <a:pt x="3323" y="15762"/>
                  </a:cubicBezTo>
                  <a:cubicBezTo>
                    <a:pt x="3323" y="15762"/>
                    <a:pt x="3323" y="15762"/>
                    <a:pt x="3323" y="15762"/>
                  </a:cubicBezTo>
                  <a:cubicBezTo>
                    <a:pt x="3323" y="15762"/>
                    <a:pt x="3323" y="15762"/>
                    <a:pt x="3323" y="15762"/>
                  </a:cubicBezTo>
                  <a:cubicBezTo>
                    <a:pt x="3323" y="15762"/>
                    <a:pt x="3323" y="15762"/>
                    <a:pt x="3323" y="15762"/>
                  </a:cubicBezTo>
                  <a:cubicBezTo>
                    <a:pt x="3323" y="15762"/>
                    <a:pt x="3323" y="15762"/>
                    <a:pt x="3738" y="15178"/>
                  </a:cubicBezTo>
                  <a:cubicBezTo>
                    <a:pt x="3738" y="15178"/>
                    <a:pt x="3738" y="15178"/>
                    <a:pt x="3738" y="15178"/>
                  </a:cubicBezTo>
                  <a:cubicBezTo>
                    <a:pt x="3738" y="15178"/>
                    <a:pt x="3738" y="15178"/>
                    <a:pt x="3738" y="15178"/>
                  </a:cubicBezTo>
                  <a:cubicBezTo>
                    <a:pt x="3738" y="15178"/>
                    <a:pt x="3738" y="15178"/>
                    <a:pt x="3738" y="15178"/>
                  </a:cubicBezTo>
                  <a:cubicBezTo>
                    <a:pt x="3738" y="15178"/>
                    <a:pt x="3738" y="15178"/>
                    <a:pt x="3738" y="15178"/>
                  </a:cubicBezTo>
                  <a:cubicBezTo>
                    <a:pt x="3738" y="14595"/>
                    <a:pt x="3738" y="14595"/>
                    <a:pt x="3738" y="14595"/>
                  </a:cubicBezTo>
                  <a:cubicBezTo>
                    <a:pt x="3738" y="14595"/>
                    <a:pt x="3738" y="14595"/>
                    <a:pt x="3738" y="14595"/>
                  </a:cubicBezTo>
                  <a:cubicBezTo>
                    <a:pt x="3738" y="14595"/>
                    <a:pt x="4154" y="14011"/>
                    <a:pt x="4154" y="14011"/>
                  </a:cubicBezTo>
                  <a:cubicBezTo>
                    <a:pt x="4154" y="14011"/>
                    <a:pt x="4569" y="13427"/>
                    <a:pt x="4569" y="13427"/>
                  </a:cubicBezTo>
                  <a:cubicBezTo>
                    <a:pt x="4569" y="13427"/>
                    <a:pt x="4985" y="13427"/>
                    <a:pt x="4985" y="13427"/>
                  </a:cubicBezTo>
                  <a:cubicBezTo>
                    <a:pt x="4985" y="13427"/>
                    <a:pt x="4985" y="13427"/>
                    <a:pt x="4985" y="13427"/>
                  </a:cubicBezTo>
                  <a:cubicBezTo>
                    <a:pt x="5400" y="13427"/>
                    <a:pt x="5400" y="13427"/>
                    <a:pt x="5400" y="13427"/>
                  </a:cubicBezTo>
                  <a:cubicBezTo>
                    <a:pt x="5400" y="13427"/>
                    <a:pt x="5400" y="13427"/>
                    <a:pt x="5400" y="13427"/>
                  </a:cubicBezTo>
                  <a:cubicBezTo>
                    <a:pt x="5815" y="13427"/>
                    <a:pt x="5815" y="13427"/>
                    <a:pt x="5815" y="13427"/>
                  </a:cubicBezTo>
                  <a:cubicBezTo>
                    <a:pt x="5815" y="13427"/>
                    <a:pt x="6231" y="13427"/>
                    <a:pt x="6231" y="13427"/>
                  </a:cubicBezTo>
                  <a:cubicBezTo>
                    <a:pt x="6231" y="13427"/>
                    <a:pt x="6231" y="13427"/>
                    <a:pt x="6231" y="13427"/>
                  </a:cubicBezTo>
                  <a:cubicBezTo>
                    <a:pt x="6231" y="12843"/>
                    <a:pt x="6231" y="12843"/>
                    <a:pt x="6231" y="12843"/>
                  </a:cubicBezTo>
                  <a:cubicBezTo>
                    <a:pt x="6646" y="12843"/>
                    <a:pt x="6646" y="12843"/>
                    <a:pt x="6646" y="12843"/>
                  </a:cubicBezTo>
                  <a:cubicBezTo>
                    <a:pt x="6646" y="12843"/>
                    <a:pt x="6646" y="12843"/>
                    <a:pt x="6646" y="12843"/>
                  </a:cubicBezTo>
                  <a:cubicBezTo>
                    <a:pt x="7062" y="12843"/>
                    <a:pt x="7062" y="12843"/>
                    <a:pt x="7062" y="12843"/>
                  </a:cubicBezTo>
                  <a:cubicBezTo>
                    <a:pt x="7062" y="12843"/>
                    <a:pt x="7062" y="12843"/>
                    <a:pt x="7062" y="12843"/>
                  </a:cubicBezTo>
                  <a:cubicBezTo>
                    <a:pt x="7062" y="12843"/>
                    <a:pt x="7062" y="12843"/>
                    <a:pt x="7477" y="12843"/>
                  </a:cubicBezTo>
                  <a:cubicBezTo>
                    <a:pt x="7477" y="12843"/>
                    <a:pt x="7477" y="12843"/>
                    <a:pt x="7477" y="12843"/>
                  </a:cubicBezTo>
                  <a:cubicBezTo>
                    <a:pt x="7477" y="12843"/>
                    <a:pt x="7892" y="13427"/>
                    <a:pt x="7892" y="13427"/>
                  </a:cubicBezTo>
                  <a:cubicBezTo>
                    <a:pt x="7892" y="13427"/>
                    <a:pt x="7892" y="13427"/>
                    <a:pt x="7892" y="13427"/>
                  </a:cubicBezTo>
                  <a:cubicBezTo>
                    <a:pt x="7892" y="13427"/>
                    <a:pt x="7892" y="14011"/>
                    <a:pt x="7892" y="14011"/>
                  </a:cubicBezTo>
                  <a:cubicBezTo>
                    <a:pt x="7892" y="14011"/>
                    <a:pt x="8308" y="14011"/>
                    <a:pt x="8308" y="14011"/>
                  </a:cubicBezTo>
                  <a:cubicBezTo>
                    <a:pt x="8308" y="14011"/>
                    <a:pt x="8308" y="14011"/>
                    <a:pt x="8308" y="14011"/>
                  </a:cubicBezTo>
                  <a:cubicBezTo>
                    <a:pt x="8308" y="14011"/>
                    <a:pt x="8308" y="14011"/>
                    <a:pt x="8723" y="14011"/>
                  </a:cubicBezTo>
                  <a:cubicBezTo>
                    <a:pt x="8723" y="14011"/>
                    <a:pt x="8723" y="14595"/>
                    <a:pt x="9138" y="14595"/>
                  </a:cubicBezTo>
                  <a:cubicBezTo>
                    <a:pt x="9138" y="14595"/>
                    <a:pt x="9138" y="14595"/>
                    <a:pt x="9138" y="15178"/>
                  </a:cubicBezTo>
                  <a:cubicBezTo>
                    <a:pt x="9138" y="15178"/>
                    <a:pt x="9138" y="15178"/>
                    <a:pt x="9138" y="15178"/>
                  </a:cubicBezTo>
                  <a:cubicBezTo>
                    <a:pt x="9138" y="14595"/>
                    <a:pt x="9138" y="14595"/>
                    <a:pt x="9554" y="14595"/>
                  </a:cubicBezTo>
                  <a:cubicBezTo>
                    <a:pt x="9554" y="14595"/>
                    <a:pt x="9554" y="14595"/>
                    <a:pt x="9554" y="14595"/>
                  </a:cubicBezTo>
                  <a:cubicBezTo>
                    <a:pt x="9554" y="14595"/>
                    <a:pt x="9554" y="14595"/>
                    <a:pt x="9554" y="14595"/>
                  </a:cubicBezTo>
                  <a:cubicBezTo>
                    <a:pt x="9554" y="14595"/>
                    <a:pt x="9554" y="14595"/>
                    <a:pt x="9969" y="14595"/>
                  </a:cubicBezTo>
                  <a:cubicBezTo>
                    <a:pt x="9969" y="14595"/>
                    <a:pt x="9969" y="14595"/>
                    <a:pt x="9969" y="14595"/>
                  </a:cubicBezTo>
                  <a:cubicBezTo>
                    <a:pt x="9969" y="14595"/>
                    <a:pt x="9969" y="14595"/>
                    <a:pt x="9969" y="14595"/>
                  </a:cubicBezTo>
                  <a:cubicBezTo>
                    <a:pt x="9969" y="14595"/>
                    <a:pt x="9969" y="14595"/>
                    <a:pt x="9969" y="14595"/>
                  </a:cubicBezTo>
                  <a:cubicBezTo>
                    <a:pt x="10385" y="14595"/>
                    <a:pt x="10385" y="15178"/>
                    <a:pt x="10385" y="15178"/>
                  </a:cubicBezTo>
                  <a:cubicBezTo>
                    <a:pt x="10385" y="15178"/>
                    <a:pt x="10800" y="15178"/>
                    <a:pt x="10800" y="15178"/>
                  </a:cubicBezTo>
                  <a:cubicBezTo>
                    <a:pt x="10800" y="15178"/>
                    <a:pt x="11215" y="15762"/>
                    <a:pt x="11215" y="15762"/>
                  </a:cubicBezTo>
                  <a:cubicBezTo>
                    <a:pt x="11215" y="15762"/>
                    <a:pt x="11215" y="15762"/>
                    <a:pt x="11215" y="15762"/>
                  </a:cubicBezTo>
                  <a:cubicBezTo>
                    <a:pt x="11215" y="15762"/>
                    <a:pt x="11215" y="16346"/>
                    <a:pt x="11215" y="16346"/>
                  </a:cubicBezTo>
                  <a:cubicBezTo>
                    <a:pt x="11215" y="16346"/>
                    <a:pt x="11215" y="16346"/>
                    <a:pt x="11215" y="16346"/>
                  </a:cubicBezTo>
                  <a:cubicBezTo>
                    <a:pt x="11215" y="16346"/>
                    <a:pt x="11215" y="16346"/>
                    <a:pt x="11215" y="16346"/>
                  </a:cubicBezTo>
                  <a:cubicBezTo>
                    <a:pt x="11631" y="16346"/>
                    <a:pt x="11631" y="16346"/>
                    <a:pt x="11631" y="16346"/>
                  </a:cubicBezTo>
                  <a:cubicBezTo>
                    <a:pt x="11631" y="16346"/>
                    <a:pt x="11631" y="16346"/>
                    <a:pt x="11631" y="16346"/>
                  </a:cubicBezTo>
                  <a:cubicBezTo>
                    <a:pt x="11631" y="16346"/>
                    <a:pt x="11631" y="16346"/>
                    <a:pt x="11631" y="16346"/>
                  </a:cubicBezTo>
                  <a:cubicBezTo>
                    <a:pt x="12046" y="16346"/>
                    <a:pt x="12046" y="16346"/>
                    <a:pt x="12046" y="16346"/>
                  </a:cubicBezTo>
                  <a:cubicBezTo>
                    <a:pt x="12462" y="16930"/>
                    <a:pt x="12462" y="16930"/>
                    <a:pt x="12462" y="16930"/>
                  </a:cubicBezTo>
                  <a:cubicBezTo>
                    <a:pt x="12462" y="16930"/>
                    <a:pt x="12462" y="16930"/>
                    <a:pt x="12462" y="16930"/>
                  </a:cubicBezTo>
                  <a:cubicBezTo>
                    <a:pt x="12462" y="17514"/>
                    <a:pt x="12462" y="17514"/>
                    <a:pt x="12462" y="17514"/>
                  </a:cubicBezTo>
                  <a:cubicBezTo>
                    <a:pt x="12462" y="17514"/>
                    <a:pt x="12462" y="17514"/>
                    <a:pt x="12462" y="17514"/>
                  </a:cubicBezTo>
                  <a:cubicBezTo>
                    <a:pt x="12462" y="17514"/>
                    <a:pt x="12462" y="17514"/>
                    <a:pt x="12877" y="17514"/>
                  </a:cubicBezTo>
                  <a:cubicBezTo>
                    <a:pt x="12877" y="17514"/>
                    <a:pt x="12877" y="17514"/>
                    <a:pt x="12877" y="17514"/>
                  </a:cubicBezTo>
                  <a:cubicBezTo>
                    <a:pt x="12877" y="17514"/>
                    <a:pt x="12877" y="17514"/>
                    <a:pt x="12877" y="17514"/>
                  </a:cubicBezTo>
                  <a:cubicBezTo>
                    <a:pt x="12877" y="17514"/>
                    <a:pt x="12877" y="17514"/>
                    <a:pt x="12877" y="17514"/>
                  </a:cubicBezTo>
                  <a:cubicBezTo>
                    <a:pt x="13292" y="17514"/>
                    <a:pt x="13292" y="17514"/>
                    <a:pt x="13292" y="17514"/>
                  </a:cubicBezTo>
                  <a:cubicBezTo>
                    <a:pt x="13292" y="17514"/>
                    <a:pt x="13708" y="17514"/>
                    <a:pt x="13708" y="17514"/>
                  </a:cubicBezTo>
                  <a:cubicBezTo>
                    <a:pt x="13708" y="18097"/>
                    <a:pt x="13708" y="18097"/>
                    <a:pt x="13708" y="18097"/>
                  </a:cubicBezTo>
                  <a:cubicBezTo>
                    <a:pt x="13708" y="18681"/>
                    <a:pt x="13708" y="18681"/>
                    <a:pt x="13708" y="18681"/>
                  </a:cubicBezTo>
                  <a:cubicBezTo>
                    <a:pt x="13708" y="18681"/>
                    <a:pt x="13708" y="18681"/>
                    <a:pt x="13708" y="18681"/>
                  </a:cubicBezTo>
                  <a:cubicBezTo>
                    <a:pt x="13708" y="18681"/>
                    <a:pt x="13708" y="18681"/>
                    <a:pt x="13708" y="19265"/>
                  </a:cubicBezTo>
                  <a:cubicBezTo>
                    <a:pt x="14123" y="19265"/>
                    <a:pt x="14123" y="19265"/>
                    <a:pt x="14123" y="19265"/>
                  </a:cubicBezTo>
                  <a:cubicBezTo>
                    <a:pt x="14123" y="19265"/>
                    <a:pt x="14123" y="19265"/>
                    <a:pt x="14123" y="19265"/>
                  </a:cubicBezTo>
                  <a:cubicBezTo>
                    <a:pt x="14123" y="19265"/>
                    <a:pt x="14123" y="19849"/>
                    <a:pt x="14123" y="19849"/>
                  </a:cubicBezTo>
                  <a:cubicBezTo>
                    <a:pt x="14123" y="19849"/>
                    <a:pt x="14123" y="19849"/>
                    <a:pt x="14123" y="19849"/>
                  </a:cubicBezTo>
                  <a:cubicBezTo>
                    <a:pt x="14123" y="20432"/>
                    <a:pt x="14123" y="20432"/>
                    <a:pt x="14123" y="20432"/>
                  </a:cubicBezTo>
                  <a:cubicBezTo>
                    <a:pt x="14123" y="20432"/>
                    <a:pt x="14538" y="20432"/>
                    <a:pt x="14538" y="20432"/>
                  </a:cubicBezTo>
                  <a:cubicBezTo>
                    <a:pt x="14538" y="20432"/>
                    <a:pt x="14538" y="20432"/>
                    <a:pt x="14538" y="21016"/>
                  </a:cubicBezTo>
                  <a:cubicBezTo>
                    <a:pt x="14538" y="21016"/>
                    <a:pt x="14538" y="21016"/>
                    <a:pt x="14538" y="21016"/>
                  </a:cubicBezTo>
                  <a:cubicBezTo>
                    <a:pt x="14538" y="21016"/>
                    <a:pt x="14538" y="21016"/>
                    <a:pt x="14538" y="21016"/>
                  </a:cubicBezTo>
                  <a:cubicBezTo>
                    <a:pt x="14538" y="21016"/>
                    <a:pt x="14538" y="21016"/>
                    <a:pt x="14954" y="21016"/>
                  </a:cubicBezTo>
                  <a:cubicBezTo>
                    <a:pt x="14954" y="21016"/>
                    <a:pt x="14954" y="21016"/>
                    <a:pt x="14954" y="21016"/>
                  </a:cubicBezTo>
                  <a:cubicBezTo>
                    <a:pt x="14954" y="21016"/>
                    <a:pt x="14954" y="21016"/>
                    <a:pt x="14954" y="21016"/>
                  </a:cubicBezTo>
                  <a:cubicBezTo>
                    <a:pt x="14954" y="21016"/>
                    <a:pt x="14954" y="21016"/>
                    <a:pt x="14954" y="21016"/>
                  </a:cubicBezTo>
                  <a:cubicBezTo>
                    <a:pt x="15369" y="21016"/>
                    <a:pt x="15369" y="21016"/>
                    <a:pt x="15369" y="21016"/>
                  </a:cubicBezTo>
                  <a:cubicBezTo>
                    <a:pt x="15369" y="21600"/>
                    <a:pt x="15369" y="21600"/>
                    <a:pt x="15785" y="21600"/>
                  </a:cubicBezTo>
                  <a:cubicBezTo>
                    <a:pt x="15785" y="21600"/>
                    <a:pt x="15785" y="21600"/>
                    <a:pt x="15785" y="21600"/>
                  </a:cubicBezTo>
                  <a:cubicBezTo>
                    <a:pt x="15785" y="21600"/>
                    <a:pt x="15785" y="21600"/>
                    <a:pt x="15785" y="21600"/>
                  </a:cubicBezTo>
                  <a:cubicBezTo>
                    <a:pt x="15785" y="21600"/>
                    <a:pt x="15785" y="21600"/>
                    <a:pt x="16200" y="21600"/>
                  </a:cubicBezTo>
                  <a:cubicBezTo>
                    <a:pt x="16200" y="21600"/>
                    <a:pt x="16200" y="21600"/>
                    <a:pt x="16200" y="21600"/>
                  </a:cubicBezTo>
                  <a:cubicBezTo>
                    <a:pt x="16200" y="21600"/>
                    <a:pt x="16200" y="21600"/>
                    <a:pt x="16200" y="21600"/>
                  </a:cubicBezTo>
                  <a:cubicBezTo>
                    <a:pt x="16200" y="21600"/>
                    <a:pt x="16200" y="21600"/>
                    <a:pt x="16200" y="21600"/>
                  </a:cubicBezTo>
                  <a:cubicBezTo>
                    <a:pt x="16200" y="21016"/>
                    <a:pt x="16200" y="21016"/>
                    <a:pt x="16200" y="21016"/>
                  </a:cubicBezTo>
                  <a:cubicBezTo>
                    <a:pt x="16200" y="21016"/>
                    <a:pt x="16200" y="21016"/>
                    <a:pt x="16200" y="21016"/>
                  </a:cubicBezTo>
                  <a:cubicBezTo>
                    <a:pt x="16200" y="21016"/>
                    <a:pt x="16200" y="20432"/>
                    <a:pt x="16200" y="20432"/>
                  </a:cubicBezTo>
                  <a:cubicBezTo>
                    <a:pt x="16200" y="20432"/>
                    <a:pt x="16615" y="19849"/>
                    <a:pt x="16615" y="19849"/>
                  </a:cubicBezTo>
                  <a:cubicBezTo>
                    <a:pt x="16615" y="19849"/>
                    <a:pt x="17031" y="19849"/>
                    <a:pt x="17031" y="19849"/>
                  </a:cubicBezTo>
                  <a:cubicBezTo>
                    <a:pt x="17031" y="19849"/>
                    <a:pt x="17031" y="19849"/>
                    <a:pt x="17031" y="19849"/>
                  </a:cubicBezTo>
                  <a:cubicBezTo>
                    <a:pt x="17031" y="19849"/>
                    <a:pt x="17446" y="19265"/>
                    <a:pt x="17446" y="19265"/>
                  </a:cubicBezTo>
                  <a:cubicBezTo>
                    <a:pt x="17446" y="19265"/>
                    <a:pt x="17446" y="19265"/>
                    <a:pt x="17446" y="19265"/>
                  </a:cubicBezTo>
                  <a:cubicBezTo>
                    <a:pt x="17446" y="19265"/>
                    <a:pt x="17446" y="19265"/>
                    <a:pt x="17862" y="19265"/>
                  </a:cubicBezTo>
                  <a:cubicBezTo>
                    <a:pt x="17862" y="19265"/>
                    <a:pt x="17862" y="19265"/>
                    <a:pt x="17862" y="19265"/>
                  </a:cubicBezTo>
                  <a:cubicBezTo>
                    <a:pt x="17862" y="19265"/>
                    <a:pt x="17862" y="19265"/>
                    <a:pt x="17862" y="19265"/>
                  </a:cubicBezTo>
                  <a:cubicBezTo>
                    <a:pt x="17862" y="19265"/>
                    <a:pt x="18277" y="19265"/>
                    <a:pt x="18277" y="19265"/>
                  </a:cubicBezTo>
                  <a:cubicBezTo>
                    <a:pt x="18277" y="19265"/>
                    <a:pt x="18277" y="19265"/>
                    <a:pt x="18277" y="19265"/>
                  </a:cubicBezTo>
                  <a:cubicBezTo>
                    <a:pt x="18277" y="18681"/>
                    <a:pt x="18277" y="18681"/>
                    <a:pt x="18277" y="18681"/>
                  </a:cubicBezTo>
                  <a:cubicBezTo>
                    <a:pt x="18277" y="18681"/>
                    <a:pt x="18277" y="18681"/>
                    <a:pt x="18277" y="18681"/>
                  </a:cubicBezTo>
                  <a:cubicBezTo>
                    <a:pt x="18277" y="18681"/>
                    <a:pt x="18277" y="18681"/>
                    <a:pt x="18277" y="18681"/>
                  </a:cubicBezTo>
                  <a:cubicBezTo>
                    <a:pt x="18277" y="18681"/>
                    <a:pt x="18277" y="18681"/>
                    <a:pt x="18692" y="18681"/>
                  </a:cubicBezTo>
                  <a:cubicBezTo>
                    <a:pt x="18692" y="18681"/>
                    <a:pt x="18692" y="18097"/>
                    <a:pt x="18692" y="18097"/>
                  </a:cubicBezTo>
                  <a:cubicBezTo>
                    <a:pt x="18692" y="18097"/>
                    <a:pt x="18692" y="18097"/>
                    <a:pt x="18692" y="18097"/>
                  </a:cubicBezTo>
                  <a:cubicBezTo>
                    <a:pt x="18692" y="18097"/>
                    <a:pt x="18692" y="18097"/>
                    <a:pt x="18692" y="18097"/>
                  </a:cubicBezTo>
                  <a:cubicBezTo>
                    <a:pt x="18692" y="18097"/>
                    <a:pt x="18692" y="17514"/>
                    <a:pt x="18692" y="17514"/>
                  </a:cubicBezTo>
                  <a:cubicBezTo>
                    <a:pt x="18692" y="17514"/>
                    <a:pt x="18692" y="17514"/>
                    <a:pt x="18692" y="17514"/>
                  </a:cubicBezTo>
                  <a:cubicBezTo>
                    <a:pt x="18692" y="17514"/>
                    <a:pt x="18692" y="17514"/>
                    <a:pt x="18692" y="16930"/>
                  </a:cubicBezTo>
                  <a:cubicBezTo>
                    <a:pt x="18692" y="16930"/>
                    <a:pt x="18692" y="16930"/>
                    <a:pt x="18692" y="16930"/>
                  </a:cubicBezTo>
                  <a:cubicBezTo>
                    <a:pt x="18692" y="16930"/>
                    <a:pt x="18692" y="16930"/>
                    <a:pt x="18692" y="16930"/>
                  </a:cubicBezTo>
                  <a:cubicBezTo>
                    <a:pt x="18692" y="16930"/>
                    <a:pt x="18692" y="16930"/>
                    <a:pt x="18692" y="16346"/>
                  </a:cubicBezTo>
                  <a:cubicBezTo>
                    <a:pt x="18692" y="16346"/>
                    <a:pt x="18692" y="16346"/>
                    <a:pt x="18692" y="15762"/>
                  </a:cubicBezTo>
                  <a:cubicBezTo>
                    <a:pt x="19108" y="15762"/>
                    <a:pt x="19108" y="15762"/>
                    <a:pt x="19523" y="15762"/>
                  </a:cubicBezTo>
                  <a:cubicBezTo>
                    <a:pt x="19523" y="15762"/>
                    <a:pt x="19523" y="15762"/>
                    <a:pt x="19523" y="15762"/>
                  </a:cubicBezTo>
                  <a:cubicBezTo>
                    <a:pt x="19523" y="15762"/>
                    <a:pt x="19523" y="15762"/>
                    <a:pt x="19523" y="15762"/>
                  </a:cubicBezTo>
                  <a:cubicBezTo>
                    <a:pt x="19523" y="15762"/>
                    <a:pt x="19523" y="15762"/>
                    <a:pt x="19523" y="15762"/>
                  </a:cubicBezTo>
                  <a:cubicBezTo>
                    <a:pt x="19523" y="15762"/>
                    <a:pt x="19938" y="15762"/>
                    <a:pt x="19938" y="15762"/>
                  </a:cubicBezTo>
                  <a:cubicBezTo>
                    <a:pt x="19938" y="15762"/>
                    <a:pt x="19938" y="15762"/>
                    <a:pt x="19938" y="15762"/>
                  </a:cubicBezTo>
                  <a:cubicBezTo>
                    <a:pt x="19938" y="15762"/>
                    <a:pt x="19938" y="15178"/>
                    <a:pt x="19938" y="15178"/>
                  </a:cubicBezTo>
                  <a:cubicBezTo>
                    <a:pt x="19938" y="15178"/>
                    <a:pt x="19938" y="15178"/>
                    <a:pt x="19938" y="15178"/>
                  </a:cubicBezTo>
                  <a:cubicBezTo>
                    <a:pt x="19938" y="15178"/>
                    <a:pt x="19938" y="15178"/>
                    <a:pt x="19938" y="15178"/>
                  </a:cubicBezTo>
                  <a:cubicBezTo>
                    <a:pt x="20354" y="15178"/>
                    <a:pt x="20354" y="15178"/>
                    <a:pt x="20354" y="14595"/>
                  </a:cubicBezTo>
                  <a:cubicBezTo>
                    <a:pt x="20354" y="14595"/>
                    <a:pt x="20354" y="14595"/>
                    <a:pt x="20769" y="14595"/>
                  </a:cubicBezTo>
                  <a:cubicBezTo>
                    <a:pt x="20769" y="14595"/>
                    <a:pt x="20769" y="14595"/>
                    <a:pt x="20769" y="14595"/>
                  </a:cubicBezTo>
                  <a:cubicBezTo>
                    <a:pt x="20769" y="14595"/>
                    <a:pt x="20769" y="14595"/>
                    <a:pt x="20769" y="14595"/>
                  </a:cubicBezTo>
                  <a:cubicBezTo>
                    <a:pt x="20769" y="14595"/>
                    <a:pt x="20769" y="14595"/>
                    <a:pt x="20769" y="14595"/>
                  </a:cubicBezTo>
                  <a:cubicBezTo>
                    <a:pt x="21185" y="14595"/>
                    <a:pt x="21185" y="14595"/>
                    <a:pt x="21185" y="14595"/>
                  </a:cubicBezTo>
                  <a:cubicBezTo>
                    <a:pt x="21600" y="14011"/>
                    <a:pt x="21600" y="14011"/>
                    <a:pt x="21600" y="14011"/>
                  </a:cubicBezTo>
                  <a:lnTo>
                    <a:pt x="20769" y="12843"/>
                  </a:ln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0" name="9Slide.vn 166"/>
            <p:cNvSpPr/>
            <p:nvPr/>
          </p:nvSpPr>
          <p:spPr>
            <a:xfrm>
              <a:off x="2548924" y="4236556"/>
              <a:ext cx="964582" cy="1185204"/>
            </a:xfrm>
            <a:custGeom>
              <a:avLst/>
              <a:gdLst/>
              <a:ahLst/>
              <a:cxnLst>
                <a:cxn ang="0">
                  <a:pos x="wd2" y="hd2"/>
                </a:cxn>
                <a:cxn ang="5400000">
                  <a:pos x="wd2" y="hd2"/>
                </a:cxn>
                <a:cxn ang="10800000">
                  <a:pos x="wd2" y="hd2"/>
                </a:cxn>
                <a:cxn ang="16200000">
                  <a:pos x="wd2" y="hd2"/>
                </a:cxn>
              </a:cxnLst>
              <a:rect l="0" t="0" r="r" b="b"/>
              <a:pathLst>
                <a:path w="21600" h="21600" extrusionOk="0">
                  <a:moveTo>
                    <a:pt x="21159" y="7311"/>
                  </a:moveTo>
                  <a:cubicBezTo>
                    <a:pt x="21159" y="7311"/>
                    <a:pt x="21159" y="7311"/>
                    <a:pt x="21159" y="6978"/>
                  </a:cubicBezTo>
                  <a:cubicBezTo>
                    <a:pt x="21159" y="6978"/>
                    <a:pt x="20718" y="6978"/>
                    <a:pt x="20718" y="6978"/>
                  </a:cubicBezTo>
                  <a:cubicBezTo>
                    <a:pt x="20718" y="6978"/>
                    <a:pt x="20718" y="6978"/>
                    <a:pt x="20718" y="6646"/>
                  </a:cubicBezTo>
                  <a:cubicBezTo>
                    <a:pt x="20278" y="6646"/>
                    <a:pt x="20278" y="6646"/>
                    <a:pt x="20278" y="6646"/>
                  </a:cubicBezTo>
                  <a:cubicBezTo>
                    <a:pt x="20278" y="6646"/>
                    <a:pt x="19837" y="6314"/>
                    <a:pt x="19837" y="6314"/>
                  </a:cubicBezTo>
                  <a:cubicBezTo>
                    <a:pt x="19837" y="6314"/>
                    <a:pt x="19396" y="6314"/>
                    <a:pt x="19396" y="6314"/>
                  </a:cubicBezTo>
                  <a:cubicBezTo>
                    <a:pt x="19396" y="6314"/>
                    <a:pt x="18955" y="6314"/>
                    <a:pt x="18955" y="6314"/>
                  </a:cubicBezTo>
                  <a:cubicBezTo>
                    <a:pt x="18955" y="5982"/>
                    <a:pt x="18514" y="5982"/>
                    <a:pt x="18073" y="5649"/>
                  </a:cubicBezTo>
                  <a:cubicBezTo>
                    <a:pt x="18073" y="5649"/>
                    <a:pt x="18073" y="5317"/>
                    <a:pt x="18073" y="5317"/>
                  </a:cubicBezTo>
                  <a:cubicBezTo>
                    <a:pt x="18073" y="5317"/>
                    <a:pt x="18073" y="5317"/>
                    <a:pt x="18073" y="5317"/>
                  </a:cubicBezTo>
                  <a:cubicBezTo>
                    <a:pt x="18073" y="4985"/>
                    <a:pt x="18073" y="4985"/>
                    <a:pt x="18073" y="4985"/>
                  </a:cubicBezTo>
                  <a:cubicBezTo>
                    <a:pt x="18073" y="4985"/>
                    <a:pt x="18073" y="4985"/>
                    <a:pt x="17633" y="4652"/>
                  </a:cubicBezTo>
                  <a:cubicBezTo>
                    <a:pt x="17633" y="4652"/>
                    <a:pt x="17633" y="4652"/>
                    <a:pt x="17633" y="4652"/>
                  </a:cubicBezTo>
                  <a:cubicBezTo>
                    <a:pt x="17633" y="4652"/>
                    <a:pt x="17633" y="4652"/>
                    <a:pt x="17633" y="4320"/>
                  </a:cubicBezTo>
                  <a:cubicBezTo>
                    <a:pt x="17192" y="4320"/>
                    <a:pt x="17633" y="4320"/>
                    <a:pt x="17633" y="3988"/>
                  </a:cubicBezTo>
                  <a:cubicBezTo>
                    <a:pt x="17633" y="3988"/>
                    <a:pt x="17633" y="3988"/>
                    <a:pt x="17633" y="3988"/>
                  </a:cubicBezTo>
                  <a:cubicBezTo>
                    <a:pt x="17633" y="3988"/>
                    <a:pt x="17633" y="3988"/>
                    <a:pt x="17633" y="3655"/>
                  </a:cubicBezTo>
                  <a:cubicBezTo>
                    <a:pt x="17633" y="3655"/>
                    <a:pt x="17633" y="3655"/>
                    <a:pt x="17633" y="3655"/>
                  </a:cubicBezTo>
                  <a:cubicBezTo>
                    <a:pt x="17633" y="3655"/>
                    <a:pt x="17633" y="3655"/>
                    <a:pt x="17633" y="3323"/>
                  </a:cubicBezTo>
                  <a:cubicBezTo>
                    <a:pt x="17633" y="3323"/>
                    <a:pt x="17633" y="3323"/>
                    <a:pt x="18073" y="2991"/>
                  </a:cubicBezTo>
                  <a:cubicBezTo>
                    <a:pt x="18073" y="2991"/>
                    <a:pt x="18073" y="2991"/>
                    <a:pt x="18514" y="2658"/>
                  </a:cubicBezTo>
                  <a:cubicBezTo>
                    <a:pt x="18514" y="2658"/>
                    <a:pt x="18514" y="2658"/>
                    <a:pt x="18514" y="2658"/>
                  </a:cubicBezTo>
                  <a:cubicBezTo>
                    <a:pt x="18514" y="2658"/>
                    <a:pt x="18514" y="2658"/>
                    <a:pt x="18514" y="2658"/>
                  </a:cubicBezTo>
                  <a:cubicBezTo>
                    <a:pt x="18514" y="2658"/>
                    <a:pt x="18514" y="2658"/>
                    <a:pt x="18514" y="2658"/>
                  </a:cubicBezTo>
                  <a:cubicBezTo>
                    <a:pt x="18514" y="2658"/>
                    <a:pt x="18514" y="2658"/>
                    <a:pt x="18514" y="2658"/>
                  </a:cubicBezTo>
                  <a:cubicBezTo>
                    <a:pt x="18514" y="2658"/>
                    <a:pt x="18514" y="2658"/>
                    <a:pt x="18514" y="2658"/>
                  </a:cubicBezTo>
                  <a:cubicBezTo>
                    <a:pt x="18073" y="2658"/>
                    <a:pt x="18073" y="2658"/>
                    <a:pt x="18073" y="2326"/>
                  </a:cubicBezTo>
                  <a:cubicBezTo>
                    <a:pt x="18073" y="2326"/>
                    <a:pt x="17633" y="2326"/>
                    <a:pt x="17633" y="1994"/>
                  </a:cubicBezTo>
                  <a:cubicBezTo>
                    <a:pt x="17633" y="1994"/>
                    <a:pt x="17633" y="1994"/>
                    <a:pt x="17633" y="1994"/>
                  </a:cubicBezTo>
                  <a:cubicBezTo>
                    <a:pt x="17633" y="1994"/>
                    <a:pt x="17633" y="1994"/>
                    <a:pt x="17633" y="1994"/>
                  </a:cubicBezTo>
                  <a:cubicBezTo>
                    <a:pt x="17192" y="1994"/>
                    <a:pt x="17192" y="1662"/>
                    <a:pt x="17192" y="1662"/>
                  </a:cubicBezTo>
                  <a:cubicBezTo>
                    <a:pt x="17192" y="1662"/>
                    <a:pt x="17192" y="1662"/>
                    <a:pt x="17192" y="1662"/>
                  </a:cubicBezTo>
                  <a:cubicBezTo>
                    <a:pt x="17192" y="1662"/>
                    <a:pt x="17192" y="1662"/>
                    <a:pt x="17192" y="1662"/>
                  </a:cubicBezTo>
                  <a:cubicBezTo>
                    <a:pt x="17192" y="1662"/>
                    <a:pt x="17192" y="1662"/>
                    <a:pt x="17192" y="1662"/>
                  </a:cubicBezTo>
                  <a:cubicBezTo>
                    <a:pt x="16751" y="1662"/>
                    <a:pt x="16751" y="1662"/>
                    <a:pt x="16751" y="1662"/>
                  </a:cubicBezTo>
                  <a:cubicBezTo>
                    <a:pt x="16751" y="1662"/>
                    <a:pt x="16751" y="1662"/>
                    <a:pt x="16751" y="1662"/>
                  </a:cubicBezTo>
                  <a:cubicBezTo>
                    <a:pt x="16310" y="1662"/>
                    <a:pt x="16310" y="1662"/>
                    <a:pt x="15869" y="1329"/>
                  </a:cubicBezTo>
                  <a:cubicBezTo>
                    <a:pt x="15869" y="1329"/>
                    <a:pt x="15869" y="997"/>
                    <a:pt x="15869" y="997"/>
                  </a:cubicBezTo>
                  <a:cubicBezTo>
                    <a:pt x="15869" y="997"/>
                    <a:pt x="15869" y="997"/>
                    <a:pt x="15869" y="997"/>
                  </a:cubicBezTo>
                  <a:cubicBezTo>
                    <a:pt x="15869" y="665"/>
                    <a:pt x="16310" y="665"/>
                    <a:pt x="16310" y="665"/>
                  </a:cubicBezTo>
                  <a:cubicBezTo>
                    <a:pt x="16310" y="332"/>
                    <a:pt x="16310" y="332"/>
                    <a:pt x="16310" y="332"/>
                  </a:cubicBezTo>
                  <a:cubicBezTo>
                    <a:pt x="16310" y="332"/>
                    <a:pt x="16310" y="332"/>
                    <a:pt x="16310" y="332"/>
                  </a:cubicBezTo>
                  <a:cubicBezTo>
                    <a:pt x="16310" y="332"/>
                    <a:pt x="16310" y="332"/>
                    <a:pt x="16310" y="332"/>
                  </a:cubicBezTo>
                  <a:cubicBezTo>
                    <a:pt x="16310" y="332"/>
                    <a:pt x="16751" y="0"/>
                    <a:pt x="16751" y="0"/>
                  </a:cubicBezTo>
                  <a:cubicBezTo>
                    <a:pt x="16751" y="0"/>
                    <a:pt x="16751" y="0"/>
                    <a:pt x="16751" y="0"/>
                  </a:cubicBezTo>
                  <a:cubicBezTo>
                    <a:pt x="16751" y="0"/>
                    <a:pt x="16751" y="0"/>
                    <a:pt x="16751" y="0"/>
                  </a:cubicBezTo>
                  <a:cubicBezTo>
                    <a:pt x="16751" y="0"/>
                    <a:pt x="16310" y="0"/>
                    <a:pt x="16310" y="0"/>
                  </a:cubicBezTo>
                  <a:cubicBezTo>
                    <a:pt x="16310" y="0"/>
                    <a:pt x="16310" y="0"/>
                    <a:pt x="16310" y="0"/>
                  </a:cubicBezTo>
                  <a:cubicBezTo>
                    <a:pt x="16310" y="0"/>
                    <a:pt x="16310" y="0"/>
                    <a:pt x="16310" y="0"/>
                  </a:cubicBezTo>
                  <a:cubicBezTo>
                    <a:pt x="15869" y="0"/>
                    <a:pt x="15869" y="0"/>
                    <a:pt x="15869" y="0"/>
                  </a:cubicBezTo>
                  <a:cubicBezTo>
                    <a:pt x="15869" y="0"/>
                    <a:pt x="15869" y="0"/>
                    <a:pt x="15869" y="0"/>
                  </a:cubicBezTo>
                  <a:cubicBezTo>
                    <a:pt x="15869" y="332"/>
                    <a:pt x="15869" y="332"/>
                    <a:pt x="15869" y="332"/>
                  </a:cubicBezTo>
                  <a:cubicBezTo>
                    <a:pt x="15869" y="332"/>
                    <a:pt x="15869" y="332"/>
                    <a:pt x="15869" y="332"/>
                  </a:cubicBezTo>
                  <a:cubicBezTo>
                    <a:pt x="15869" y="332"/>
                    <a:pt x="15869" y="332"/>
                    <a:pt x="15869" y="332"/>
                  </a:cubicBezTo>
                  <a:cubicBezTo>
                    <a:pt x="15869" y="332"/>
                    <a:pt x="15869" y="332"/>
                    <a:pt x="15869" y="332"/>
                  </a:cubicBezTo>
                  <a:cubicBezTo>
                    <a:pt x="15429" y="665"/>
                    <a:pt x="15429" y="665"/>
                    <a:pt x="15429" y="665"/>
                  </a:cubicBezTo>
                  <a:cubicBezTo>
                    <a:pt x="15429" y="665"/>
                    <a:pt x="14988" y="665"/>
                    <a:pt x="14988" y="665"/>
                  </a:cubicBezTo>
                  <a:cubicBezTo>
                    <a:pt x="14988" y="665"/>
                    <a:pt x="14988" y="665"/>
                    <a:pt x="14988" y="665"/>
                  </a:cubicBezTo>
                  <a:cubicBezTo>
                    <a:pt x="14988" y="665"/>
                    <a:pt x="14988" y="665"/>
                    <a:pt x="14988" y="665"/>
                  </a:cubicBezTo>
                  <a:cubicBezTo>
                    <a:pt x="14988" y="665"/>
                    <a:pt x="14988" y="665"/>
                    <a:pt x="14988" y="665"/>
                  </a:cubicBezTo>
                  <a:cubicBezTo>
                    <a:pt x="14988" y="997"/>
                    <a:pt x="14988" y="997"/>
                    <a:pt x="14988" y="997"/>
                  </a:cubicBezTo>
                  <a:cubicBezTo>
                    <a:pt x="14547" y="997"/>
                    <a:pt x="14547" y="997"/>
                    <a:pt x="14547" y="997"/>
                  </a:cubicBezTo>
                  <a:cubicBezTo>
                    <a:pt x="14547" y="997"/>
                    <a:pt x="14547" y="997"/>
                    <a:pt x="14547" y="997"/>
                  </a:cubicBezTo>
                  <a:cubicBezTo>
                    <a:pt x="14988" y="1329"/>
                    <a:pt x="14988" y="1329"/>
                    <a:pt x="14988" y="1329"/>
                  </a:cubicBezTo>
                  <a:cubicBezTo>
                    <a:pt x="14988" y="1662"/>
                    <a:pt x="14988" y="1662"/>
                    <a:pt x="14988" y="1662"/>
                  </a:cubicBezTo>
                  <a:cubicBezTo>
                    <a:pt x="14988" y="1662"/>
                    <a:pt x="14988" y="1662"/>
                    <a:pt x="14988" y="1662"/>
                  </a:cubicBezTo>
                  <a:cubicBezTo>
                    <a:pt x="14988" y="1662"/>
                    <a:pt x="14988" y="1994"/>
                    <a:pt x="14988" y="1994"/>
                  </a:cubicBezTo>
                  <a:cubicBezTo>
                    <a:pt x="14988" y="1994"/>
                    <a:pt x="14988" y="1994"/>
                    <a:pt x="15429" y="1994"/>
                  </a:cubicBezTo>
                  <a:cubicBezTo>
                    <a:pt x="15429" y="2326"/>
                    <a:pt x="15429" y="2326"/>
                    <a:pt x="15429" y="2658"/>
                  </a:cubicBezTo>
                  <a:cubicBezTo>
                    <a:pt x="15429" y="2658"/>
                    <a:pt x="15429" y="2658"/>
                    <a:pt x="15429" y="2658"/>
                  </a:cubicBezTo>
                  <a:cubicBezTo>
                    <a:pt x="15429" y="2658"/>
                    <a:pt x="15429" y="2991"/>
                    <a:pt x="15429" y="2991"/>
                  </a:cubicBezTo>
                  <a:cubicBezTo>
                    <a:pt x="15429" y="3323"/>
                    <a:pt x="14988" y="3323"/>
                    <a:pt x="14988" y="3323"/>
                  </a:cubicBezTo>
                  <a:cubicBezTo>
                    <a:pt x="14988" y="3323"/>
                    <a:pt x="14988" y="3323"/>
                    <a:pt x="14988" y="3323"/>
                  </a:cubicBezTo>
                  <a:cubicBezTo>
                    <a:pt x="14988" y="3323"/>
                    <a:pt x="14988" y="3323"/>
                    <a:pt x="14988" y="3323"/>
                  </a:cubicBezTo>
                  <a:cubicBezTo>
                    <a:pt x="14988" y="3323"/>
                    <a:pt x="14988" y="3323"/>
                    <a:pt x="14988" y="3323"/>
                  </a:cubicBezTo>
                  <a:cubicBezTo>
                    <a:pt x="14988" y="3655"/>
                    <a:pt x="14988" y="3655"/>
                    <a:pt x="14988" y="3655"/>
                  </a:cubicBezTo>
                  <a:cubicBezTo>
                    <a:pt x="14988" y="3655"/>
                    <a:pt x="14988" y="3655"/>
                    <a:pt x="14988" y="3655"/>
                  </a:cubicBezTo>
                  <a:cubicBezTo>
                    <a:pt x="14988" y="3655"/>
                    <a:pt x="14988" y="3655"/>
                    <a:pt x="14988" y="3655"/>
                  </a:cubicBezTo>
                  <a:cubicBezTo>
                    <a:pt x="14988" y="3988"/>
                    <a:pt x="14988" y="3988"/>
                    <a:pt x="14988" y="3988"/>
                  </a:cubicBezTo>
                  <a:cubicBezTo>
                    <a:pt x="14988" y="4320"/>
                    <a:pt x="14547" y="4652"/>
                    <a:pt x="14547" y="4652"/>
                  </a:cubicBezTo>
                  <a:cubicBezTo>
                    <a:pt x="14547" y="4652"/>
                    <a:pt x="14547" y="4652"/>
                    <a:pt x="14106" y="4985"/>
                  </a:cubicBezTo>
                  <a:cubicBezTo>
                    <a:pt x="14106" y="4985"/>
                    <a:pt x="13665" y="4985"/>
                    <a:pt x="13665" y="4985"/>
                  </a:cubicBezTo>
                  <a:cubicBezTo>
                    <a:pt x="13665" y="4985"/>
                    <a:pt x="13665" y="4985"/>
                    <a:pt x="13665" y="4985"/>
                  </a:cubicBezTo>
                  <a:cubicBezTo>
                    <a:pt x="13224" y="4985"/>
                    <a:pt x="13224" y="4652"/>
                    <a:pt x="13224" y="4652"/>
                  </a:cubicBezTo>
                  <a:cubicBezTo>
                    <a:pt x="13224" y="4652"/>
                    <a:pt x="13224" y="4652"/>
                    <a:pt x="13224" y="4652"/>
                  </a:cubicBezTo>
                  <a:cubicBezTo>
                    <a:pt x="13224" y="4652"/>
                    <a:pt x="13224" y="4652"/>
                    <a:pt x="13224" y="4985"/>
                  </a:cubicBezTo>
                  <a:cubicBezTo>
                    <a:pt x="13224" y="4985"/>
                    <a:pt x="13224" y="4985"/>
                    <a:pt x="13224" y="4985"/>
                  </a:cubicBezTo>
                  <a:cubicBezTo>
                    <a:pt x="13665" y="4985"/>
                    <a:pt x="13665" y="4985"/>
                    <a:pt x="13665" y="5317"/>
                  </a:cubicBezTo>
                  <a:cubicBezTo>
                    <a:pt x="13665" y="5317"/>
                    <a:pt x="13665" y="5317"/>
                    <a:pt x="13665" y="5317"/>
                  </a:cubicBezTo>
                  <a:cubicBezTo>
                    <a:pt x="13665" y="5649"/>
                    <a:pt x="13665" y="5649"/>
                    <a:pt x="13665" y="5982"/>
                  </a:cubicBezTo>
                  <a:cubicBezTo>
                    <a:pt x="13665" y="5982"/>
                    <a:pt x="13665" y="5982"/>
                    <a:pt x="13665" y="6314"/>
                  </a:cubicBezTo>
                  <a:cubicBezTo>
                    <a:pt x="13665" y="6314"/>
                    <a:pt x="13224" y="6314"/>
                    <a:pt x="13224" y="6314"/>
                  </a:cubicBezTo>
                  <a:cubicBezTo>
                    <a:pt x="12784" y="6314"/>
                    <a:pt x="12784" y="6314"/>
                    <a:pt x="12784" y="6314"/>
                  </a:cubicBezTo>
                  <a:cubicBezTo>
                    <a:pt x="12784" y="6314"/>
                    <a:pt x="12784" y="6314"/>
                    <a:pt x="12343" y="6314"/>
                  </a:cubicBezTo>
                  <a:cubicBezTo>
                    <a:pt x="12343" y="6314"/>
                    <a:pt x="12343" y="6314"/>
                    <a:pt x="12343" y="6314"/>
                  </a:cubicBezTo>
                  <a:cubicBezTo>
                    <a:pt x="12343" y="6314"/>
                    <a:pt x="12343" y="6314"/>
                    <a:pt x="12343" y="6314"/>
                  </a:cubicBezTo>
                  <a:cubicBezTo>
                    <a:pt x="12343" y="6314"/>
                    <a:pt x="12343" y="6314"/>
                    <a:pt x="12343" y="6314"/>
                  </a:cubicBezTo>
                  <a:cubicBezTo>
                    <a:pt x="12784" y="6314"/>
                    <a:pt x="12784" y="6314"/>
                    <a:pt x="12784" y="6646"/>
                  </a:cubicBezTo>
                  <a:cubicBezTo>
                    <a:pt x="12784" y="6646"/>
                    <a:pt x="12784" y="6646"/>
                    <a:pt x="12784" y="6978"/>
                  </a:cubicBezTo>
                  <a:cubicBezTo>
                    <a:pt x="12784" y="6978"/>
                    <a:pt x="12784" y="6978"/>
                    <a:pt x="12343" y="6978"/>
                  </a:cubicBezTo>
                  <a:cubicBezTo>
                    <a:pt x="12343" y="7311"/>
                    <a:pt x="12343" y="7311"/>
                    <a:pt x="12343" y="7311"/>
                  </a:cubicBezTo>
                  <a:cubicBezTo>
                    <a:pt x="12343" y="7311"/>
                    <a:pt x="12343" y="7311"/>
                    <a:pt x="12343" y="7311"/>
                  </a:cubicBezTo>
                  <a:cubicBezTo>
                    <a:pt x="12343" y="7311"/>
                    <a:pt x="12343" y="7311"/>
                    <a:pt x="12343" y="7311"/>
                  </a:cubicBezTo>
                  <a:cubicBezTo>
                    <a:pt x="12343" y="7311"/>
                    <a:pt x="12343" y="7311"/>
                    <a:pt x="12343" y="7643"/>
                  </a:cubicBezTo>
                  <a:cubicBezTo>
                    <a:pt x="12343" y="7643"/>
                    <a:pt x="12343" y="7643"/>
                    <a:pt x="12343" y="7643"/>
                  </a:cubicBezTo>
                  <a:cubicBezTo>
                    <a:pt x="12343" y="7643"/>
                    <a:pt x="12343" y="7975"/>
                    <a:pt x="12343" y="7975"/>
                  </a:cubicBezTo>
                  <a:cubicBezTo>
                    <a:pt x="12343" y="7975"/>
                    <a:pt x="12343" y="8308"/>
                    <a:pt x="12343" y="8308"/>
                  </a:cubicBezTo>
                  <a:cubicBezTo>
                    <a:pt x="12343" y="8640"/>
                    <a:pt x="11902" y="8640"/>
                    <a:pt x="11902" y="8640"/>
                  </a:cubicBezTo>
                  <a:cubicBezTo>
                    <a:pt x="11902" y="8640"/>
                    <a:pt x="11902" y="8640"/>
                    <a:pt x="11902" y="8640"/>
                  </a:cubicBezTo>
                  <a:cubicBezTo>
                    <a:pt x="11902" y="8640"/>
                    <a:pt x="11902" y="8640"/>
                    <a:pt x="11902" y="8640"/>
                  </a:cubicBezTo>
                  <a:cubicBezTo>
                    <a:pt x="11461" y="8640"/>
                    <a:pt x="11461" y="8640"/>
                    <a:pt x="11461" y="8640"/>
                  </a:cubicBezTo>
                  <a:cubicBezTo>
                    <a:pt x="11461" y="8640"/>
                    <a:pt x="11020" y="8640"/>
                    <a:pt x="11020" y="8640"/>
                  </a:cubicBezTo>
                  <a:cubicBezTo>
                    <a:pt x="11020" y="8640"/>
                    <a:pt x="11020" y="8640"/>
                    <a:pt x="11020" y="8640"/>
                  </a:cubicBezTo>
                  <a:cubicBezTo>
                    <a:pt x="11020" y="8308"/>
                    <a:pt x="11020" y="8308"/>
                    <a:pt x="11020" y="8308"/>
                  </a:cubicBezTo>
                  <a:cubicBezTo>
                    <a:pt x="11020" y="8308"/>
                    <a:pt x="10580" y="8308"/>
                    <a:pt x="10580" y="8308"/>
                  </a:cubicBezTo>
                  <a:cubicBezTo>
                    <a:pt x="10580" y="8308"/>
                    <a:pt x="10580" y="8308"/>
                    <a:pt x="10580" y="8308"/>
                  </a:cubicBezTo>
                  <a:cubicBezTo>
                    <a:pt x="10580" y="8308"/>
                    <a:pt x="10580" y="8308"/>
                    <a:pt x="10580" y="8640"/>
                  </a:cubicBezTo>
                  <a:cubicBezTo>
                    <a:pt x="10139" y="8640"/>
                    <a:pt x="10139" y="8640"/>
                    <a:pt x="10139" y="8640"/>
                  </a:cubicBezTo>
                  <a:cubicBezTo>
                    <a:pt x="10139" y="8640"/>
                    <a:pt x="10139" y="8640"/>
                    <a:pt x="10139" y="8640"/>
                  </a:cubicBezTo>
                  <a:cubicBezTo>
                    <a:pt x="10139" y="8640"/>
                    <a:pt x="10139" y="8640"/>
                    <a:pt x="10139" y="8640"/>
                  </a:cubicBezTo>
                  <a:cubicBezTo>
                    <a:pt x="10139" y="8640"/>
                    <a:pt x="10139" y="8640"/>
                    <a:pt x="9698" y="8640"/>
                  </a:cubicBezTo>
                  <a:cubicBezTo>
                    <a:pt x="9698" y="8640"/>
                    <a:pt x="9698" y="8640"/>
                    <a:pt x="9698" y="8640"/>
                  </a:cubicBezTo>
                  <a:cubicBezTo>
                    <a:pt x="9698" y="8640"/>
                    <a:pt x="9698" y="8640"/>
                    <a:pt x="9698" y="8640"/>
                  </a:cubicBezTo>
                  <a:cubicBezTo>
                    <a:pt x="9698" y="8972"/>
                    <a:pt x="10139" y="8972"/>
                    <a:pt x="10139" y="8972"/>
                  </a:cubicBezTo>
                  <a:cubicBezTo>
                    <a:pt x="10139" y="9305"/>
                    <a:pt x="9698" y="9305"/>
                    <a:pt x="9698" y="9305"/>
                  </a:cubicBezTo>
                  <a:cubicBezTo>
                    <a:pt x="9698" y="9305"/>
                    <a:pt x="9257" y="9305"/>
                    <a:pt x="9257" y="9305"/>
                  </a:cubicBezTo>
                  <a:cubicBezTo>
                    <a:pt x="9257" y="9305"/>
                    <a:pt x="9257" y="9305"/>
                    <a:pt x="9257" y="9305"/>
                  </a:cubicBezTo>
                  <a:cubicBezTo>
                    <a:pt x="8816" y="9305"/>
                    <a:pt x="8816" y="9305"/>
                    <a:pt x="8816" y="9305"/>
                  </a:cubicBezTo>
                  <a:cubicBezTo>
                    <a:pt x="8816" y="9305"/>
                    <a:pt x="8816" y="9305"/>
                    <a:pt x="8816" y="9305"/>
                  </a:cubicBezTo>
                  <a:cubicBezTo>
                    <a:pt x="8816" y="9305"/>
                    <a:pt x="8376" y="9305"/>
                    <a:pt x="8376" y="9305"/>
                  </a:cubicBezTo>
                  <a:cubicBezTo>
                    <a:pt x="8376" y="9305"/>
                    <a:pt x="8376" y="9305"/>
                    <a:pt x="8376" y="9637"/>
                  </a:cubicBezTo>
                  <a:cubicBezTo>
                    <a:pt x="8376" y="9637"/>
                    <a:pt x="8376" y="9637"/>
                    <a:pt x="8376" y="9637"/>
                  </a:cubicBezTo>
                  <a:cubicBezTo>
                    <a:pt x="7935" y="9969"/>
                    <a:pt x="7935" y="9969"/>
                    <a:pt x="7935" y="9969"/>
                  </a:cubicBezTo>
                  <a:cubicBezTo>
                    <a:pt x="7935" y="9969"/>
                    <a:pt x="7935" y="9969"/>
                    <a:pt x="7935" y="9969"/>
                  </a:cubicBezTo>
                  <a:cubicBezTo>
                    <a:pt x="7935" y="9969"/>
                    <a:pt x="7935" y="9969"/>
                    <a:pt x="7935" y="9969"/>
                  </a:cubicBezTo>
                  <a:cubicBezTo>
                    <a:pt x="7935" y="9969"/>
                    <a:pt x="7935" y="9969"/>
                    <a:pt x="7935" y="9969"/>
                  </a:cubicBezTo>
                  <a:cubicBezTo>
                    <a:pt x="7935" y="10302"/>
                    <a:pt x="7935" y="10302"/>
                    <a:pt x="7935" y="10302"/>
                  </a:cubicBezTo>
                  <a:cubicBezTo>
                    <a:pt x="7935" y="10302"/>
                    <a:pt x="7935" y="10302"/>
                    <a:pt x="7935" y="10302"/>
                  </a:cubicBezTo>
                  <a:cubicBezTo>
                    <a:pt x="7935" y="10302"/>
                    <a:pt x="7935" y="10302"/>
                    <a:pt x="7935" y="10302"/>
                  </a:cubicBezTo>
                  <a:cubicBezTo>
                    <a:pt x="7935" y="10302"/>
                    <a:pt x="7935" y="10302"/>
                    <a:pt x="7935" y="10302"/>
                  </a:cubicBezTo>
                  <a:cubicBezTo>
                    <a:pt x="7935" y="10302"/>
                    <a:pt x="7935" y="10634"/>
                    <a:pt x="7935" y="10634"/>
                  </a:cubicBezTo>
                  <a:cubicBezTo>
                    <a:pt x="7935" y="10634"/>
                    <a:pt x="7935" y="10966"/>
                    <a:pt x="7935" y="10966"/>
                  </a:cubicBezTo>
                  <a:cubicBezTo>
                    <a:pt x="7935" y="10966"/>
                    <a:pt x="7935" y="10966"/>
                    <a:pt x="7935" y="10966"/>
                  </a:cubicBezTo>
                  <a:cubicBezTo>
                    <a:pt x="7935" y="11298"/>
                    <a:pt x="7935" y="11298"/>
                    <a:pt x="7935" y="11298"/>
                  </a:cubicBezTo>
                  <a:cubicBezTo>
                    <a:pt x="7935" y="11298"/>
                    <a:pt x="7935" y="11631"/>
                    <a:pt x="7494" y="11631"/>
                  </a:cubicBezTo>
                  <a:cubicBezTo>
                    <a:pt x="7494" y="11631"/>
                    <a:pt x="7494" y="11963"/>
                    <a:pt x="7494" y="11963"/>
                  </a:cubicBezTo>
                  <a:cubicBezTo>
                    <a:pt x="7053" y="11963"/>
                    <a:pt x="7053" y="11963"/>
                    <a:pt x="7053" y="11963"/>
                  </a:cubicBezTo>
                  <a:cubicBezTo>
                    <a:pt x="7053" y="11963"/>
                    <a:pt x="7053" y="11963"/>
                    <a:pt x="6612" y="11963"/>
                  </a:cubicBezTo>
                  <a:cubicBezTo>
                    <a:pt x="6612" y="11963"/>
                    <a:pt x="6612" y="11963"/>
                    <a:pt x="6612" y="11963"/>
                  </a:cubicBezTo>
                  <a:cubicBezTo>
                    <a:pt x="6171" y="11963"/>
                    <a:pt x="6171" y="11963"/>
                    <a:pt x="6171" y="11963"/>
                  </a:cubicBezTo>
                  <a:cubicBezTo>
                    <a:pt x="5731" y="12295"/>
                    <a:pt x="5731" y="12295"/>
                    <a:pt x="5290" y="12295"/>
                  </a:cubicBezTo>
                  <a:cubicBezTo>
                    <a:pt x="5290" y="12295"/>
                    <a:pt x="5290" y="12295"/>
                    <a:pt x="5290" y="12295"/>
                  </a:cubicBezTo>
                  <a:cubicBezTo>
                    <a:pt x="5290" y="12295"/>
                    <a:pt x="5290" y="12295"/>
                    <a:pt x="5290" y="12295"/>
                  </a:cubicBezTo>
                  <a:cubicBezTo>
                    <a:pt x="4849" y="12295"/>
                    <a:pt x="4849" y="12295"/>
                    <a:pt x="4849" y="12295"/>
                  </a:cubicBezTo>
                  <a:cubicBezTo>
                    <a:pt x="4849" y="12295"/>
                    <a:pt x="4849" y="12295"/>
                    <a:pt x="4849" y="12295"/>
                  </a:cubicBezTo>
                  <a:cubicBezTo>
                    <a:pt x="4849" y="12295"/>
                    <a:pt x="4849" y="12295"/>
                    <a:pt x="4849" y="12295"/>
                  </a:cubicBezTo>
                  <a:cubicBezTo>
                    <a:pt x="4849" y="12295"/>
                    <a:pt x="4849" y="12295"/>
                    <a:pt x="4849" y="12295"/>
                  </a:cubicBezTo>
                  <a:cubicBezTo>
                    <a:pt x="4849" y="12295"/>
                    <a:pt x="4408" y="12295"/>
                    <a:pt x="4408" y="12295"/>
                  </a:cubicBezTo>
                  <a:cubicBezTo>
                    <a:pt x="4408" y="12295"/>
                    <a:pt x="4408" y="12628"/>
                    <a:pt x="3967" y="12628"/>
                  </a:cubicBezTo>
                  <a:cubicBezTo>
                    <a:pt x="3967" y="12628"/>
                    <a:pt x="3967" y="12628"/>
                    <a:pt x="3967" y="12628"/>
                  </a:cubicBezTo>
                  <a:cubicBezTo>
                    <a:pt x="3967" y="12628"/>
                    <a:pt x="3967" y="12628"/>
                    <a:pt x="3967" y="12628"/>
                  </a:cubicBezTo>
                  <a:cubicBezTo>
                    <a:pt x="3967" y="12628"/>
                    <a:pt x="3967" y="12295"/>
                    <a:pt x="3527" y="12295"/>
                  </a:cubicBezTo>
                  <a:cubicBezTo>
                    <a:pt x="3527" y="12295"/>
                    <a:pt x="3527" y="12295"/>
                    <a:pt x="3527" y="12295"/>
                  </a:cubicBezTo>
                  <a:cubicBezTo>
                    <a:pt x="3527" y="12295"/>
                    <a:pt x="3527" y="12295"/>
                    <a:pt x="3527" y="12295"/>
                  </a:cubicBezTo>
                  <a:cubicBezTo>
                    <a:pt x="3527" y="12295"/>
                    <a:pt x="3086" y="12295"/>
                    <a:pt x="3086" y="12295"/>
                  </a:cubicBezTo>
                  <a:cubicBezTo>
                    <a:pt x="3086" y="12295"/>
                    <a:pt x="3086" y="12295"/>
                    <a:pt x="3086" y="12295"/>
                  </a:cubicBezTo>
                  <a:cubicBezTo>
                    <a:pt x="3086" y="12295"/>
                    <a:pt x="2645" y="12295"/>
                    <a:pt x="2645" y="12295"/>
                  </a:cubicBezTo>
                  <a:cubicBezTo>
                    <a:pt x="2645" y="12295"/>
                    <a:pt x="2645" y="12295"/>
                    <a:pt x="2645" y="12295"/>
                  </a:cubicBezTo>
                  <a:cubicBezTo>
                    <a:pt x="2645" y="12295"/>
                    <a:pt x="2645" y="12295"/>
                    <a:pt x="2204" y="12295"/>
                  </a:cubicBezTo>
                  <a:cubicBezTo>
                    <a:pt x="2204" y="12295"/>
                    <a:pt x="2204" y="12628"/>
                    <a:pt x="2204" y="12628"/>
                  </a:cubicBezTo>
                  <a:cubicBezTo>
                    <a:pt x="2204" y="12628"/>
                    <a:pt x="1763" y="12628"/>
                    <a:pt x="1763" y="12628"/>
                  </a:cubicBezTo>
                  <a:cubicBezTo>
                    <a:pt x="1763" y="12628"/>
                    <a:pt x="1322" y="12628"/>
                    <a:pt x="1322" y="12628"/>
                  </a:cubicBezTo>
                  <a:cubicBezTo>
                    <a:pt x="1322" y="12628"/>
                    <a:pt x="882" y="12295"/>
                    <a:pt x="882" y="12295"/>
                  </a:cubicBezTo>
                  <a:cubicBezTo>
                    <a:pt x="882" y="12295"/>
                    <a:pt x="882" y="12295"/>
                    <a:pt x="441" y="12295"/>
                  </a:cubicBezTo>
                  <a:cubicBezTo>
                    <a:pt x="441" y="12295"/>
                    <a:pt x="441" y="12295"/>
                    <a:pt x="441" y="12295"/>
                  </a:cubicBezTo>
                  <a:cubicBezTo>
                    <a:pt x="441" y="11963"/>
                    <a:pt x="0" y="11963"/>
                    <a:pt x="0" y="11963"/>
                  </a:cubicBezTo>
                  <a:cubicBezTo>
                    <a:pt x="0" y="11963"/>
                    <a:pt x="0" y="11963"/>
                    <a:pt x="0" y="11963"/>
                  </a:cubicBezTo>
                  <a:cubicBezTo>
                    <a:pt x="0" y="11963"/>
                    <a:pt x="0" y="11963"/>
                    <a:pt x="0" y="11963"/>
                  </a:cubicBezTo>
                  <a:cubicBezTo>
                    <a:pt x="0" y="11963"/>
                    <a:pt x="0" y="11963"/>
                    <a:pt x="0" y="11963"/>
                  </a:cubicBezTo>
                  <a:cubicBezTo>
                    <a:pt x="0" y="11963"/>
                    <a:pt x="0" y="12295"/>
                    <a:pt x="0" y="12295"/>
                  </a:cubicBezTo>
                  <a:cubicBezTo>
                    <a:pt x="441" y="12295"/>
                    <a:pt x="441" y="12295"/>
                    <a:pt x="441" y="12295"/>
                  </a:cubicBezTo>
                  <a:cubicBezTo>
                    <a:pt x="441" y="12295"/>
                    <a:pt x="441" y="12295"/>
                    <a:pt x="441" y="12295"/>
                  </a:cubicBezTo>
                  <a:cubicBezTo>
                    <a:pt x="441" y="12628"/>
                    <a:pt x="441" y="12628"/>
                    <a:pt x="441" y="12628"/>
                  </a:cubicBezTo>
                  <a:cubicBezTo>
                    <a:pt x="441" y="12628"/>
                    <a:pt x="441" y="12628"/>
                    <a:pt x="441" y="12628"/>
                  </a:cubicBezTo>
                  <a:cubicBezTo>
                    <a:pt x="441" y="12628"/>
                    <a:pt x="441" y="12960"/>
                    <a:pt x="441" y="12960"/>
                  </a:cubicBezTo>
                  <a:cubicBezTo>
                    <a:pt x="441" y="12960"/>
                    <a:pt x="441" y="12960"/>
                    <a:pt x="441" y="12960"/>
                  </a:cubicBezTo>
                  <a:cubicBezTo>
                    <a:pt x="441" y="12960"/>
                    <a:pt x="882" y="13292"/>
                    <a:pt x="882" y="13292"/>
                  </a:cubicBezTo>
                  <a:cubicBezTo>
                    <a:pt x="882" y="13292"/>
                    <a:pt x="882" y="13292"/>
                    <a:pt x="882" y="13292"/>
                  </a:cubicBezTo>
                  <a:cubicBezTo>
                    <a:pt x="882" y="13292"/>
                    <a:pt x="882" y="13292"/>
                    <a:pt x="882" y="13292"/>
                  </a:cubicBezTo>
                  <a:cubicBezTo>
                    <a:pt x="1322" y="13292"/>
                    <a:pt x="1322" y="13625"/>
                    <a:pt x="1322" y="13625"/>
                  </a:cubicBezTo>
                  <a:cubicBezTo>
                    <a:pt x="1322" y="13625"/>
                    <a:pt x="1322" y="13625"/>
                    <a:pt x="1322" y="13625"/>
                  </a:cubicBezTo>
                  <a:cubicBezTo>
                    <a:pt x="1322" y="13625"/>
                    <a:pt x="1763" y="13957"/>
                    <a:pt x="1763" y="13957"/>
                  </a:cubicBezTo>
                  <a:cubicBezTo>
                    <a:pt x="1763" y="13957"/>
                    <a:pt x="1763" y="13957"/>
                    <a:pt x="1763" y="13957"/>
                  </a:cubicBezTo>
                  <a:cubicBezTo>
                    <a:pt x="1763" y="13957"/>
                    <a:pt x="1763" y="13957"/>
                    <a:pt x="1763" y="13957"/>
                  </a:cubicBezTo>
                  <a:cubicBezTo>
                    <a:pt x="1763" y="13957"/>
                    <a:pt x="1763" y="13957"/>
                    <a:pt x="1763" y="13957"/>
                  </a:cubicBezTo>
                  <a:cubicBezTo>
                    <a:pt x="1763" y="13957"/>
                    <a:pt x="1763" y="13957"/>
                    <a:pt x="2204" y="13957"/>
                  </a:cubicBezTo>
                  <a:cubicBezTo>
                    <a:pt x="2204" y="13957"/>
                    <a:pt x="2204" y="13957"/>
                    <a:pt x="2204" y="13957"/>
                  </a:cubicBezTo>
                  <a:cubicBezTo>
                    <a:pt x="2204" y="13957"/>
                    <a:pt x="2645" y="13957"/>
                    <a:pt x="2645" y="13957"/>
                  </a:cubicBezTo>
                  <a:cubicBezTo>
                    <a:pt x="2645" y="14289"/>
                    <a:pt x="2645" y="14289"/>
                    <a:pt x="2645" y="14289"/>
                  </a:cubicBezTo>
                  <a:cubicBezTo>
                    <a:pt x="2645" y="14289"/>
                    <a:pt x="2645" y="14622"/>
                    <a:pt x="2645" y="14622"/>
                  </a:cubicBezTo>
                  <a:cubicBezTo>
                    <a:pt x="2645" y="14622"/>
                    <a:pt x="2645" y="14954"/>
                    <a:pt x="2645" y="14954"/>
                  </a:cubicBezTo>
                  <a:cubicBezTo>
                    <a:pt x="2645" y="14954"/>
                    <a:pt x="2645" y="14954"/>
                    <a:pt x="2645" y="14954"/>
                  </a:cubicBezTo>
                  <a:cubicBezTo>
                    <a:pt x="2645" y="15286"/>
                    <a:pt x="2645" y="15286"/>
                    <a:pt x="2645" y="15286"/>
                  </a:cubicBezTo>
                  <a:cubicBezTo>
                    <a:pt x="2645" y="15286"/>
                    <a:pt x="2645" y="15618"/>
                    <a:pt x="2645" y="15618"/>
                  </a:cubicBezTo>
                  <a:cubicBezTo>
                    <a:pt x="2645" y="15618"/>
                    <a:pt x="2645" y="15618"/>
                    <a:pt x="2645" y="15618"/>
                  </a:cubicBezTo>
                  <a:cubicBezTo>
                    <a:pt x="2645" y="15618"/>
                    <a:pt x="2645" y="15618"/>
                    <a:pt x="2645" y="15618"/>
                  </a:cubicBezTo>
                  <a:cubicBezTo>
                    <a:pt x="2645" y="15618"/>
                    <a:pt x="2645" y="15618"/>
                    <a:pt x="2645" y="15618"/>
                  </a:cubicBezTo>
                  <a:cubicBezTo>
                    <a:pt x="3086" y="15618"/>
                    <a:pt x="3086" y="15618"/>
                    <a:pt x="3527" y="15618"/>
                  </a:cubicBezTo>
                  <a:cubicBezTo>
                    <a:pt x="3527" y="15951"/>
                    <a:pt x="3527" y="15951"/>
                    <a:pt x="3527" y="15951"/>
                  </a:cubicBezTo>
                  <a:cubicBezTo>
                    <a:pt x="3527" y="15951"/>
                    <a:pt x="3527" y="15951"/>
                    <a:pt x="3527" y="15951"/>
                  </a:cubicBezTo>
                  <a:cubicBezTo>
                    <a:pt x="3527" y="15951"/>
                    <a:pt x="3527" y="15951"/>
                    <a:pt x="3527" y="15951"/>
                  </a:cubicBezTo>
                  <a:cubicBezTo>
                    <a:pt x="3527" y="16283"/>
                    <a:pt x="3527" y="16283"/>
                    <a:pt x="3527" y="16283"/>
                  </a:cubicBezTo>
                  <a:cubicBezTo>
                    <a:pt x="3967" y="16283"/>
                    <a:pt x="3527" y="16615"/>
                    <a:pt x="3527" y="16615"/>
                  </a:cubicBezTo>
                  <a:cubicBezTo>
                    <a:pt x="3527" y="16615"/>
                    <a:pt x="3527" y="16615"/>
                    <a:pt x="3527" y="16615"/>
                  </a:cubicBezTo>
                  <a:cubicBezTo>
                    <a:pt x="3527" y="16615"/>
                    <a:pt x="3527" y="16948"/>
                    <a:pt x="3527" y="16948"/>
                  </a:cubicBezTo>
                  <a:cubicBezTo>
                    <a:pt x="3527" y="16948"/>
                    <a:pt x="3527" y="16948"/>
                    <a:pt x="3086" y="16948"/>
                  </a:cubicBezTo>
                  <a:cubicBezTo>
                    <a:pt x="3086" y="16948"/>
                    <a:pt x="3086" y="16948"/>
                    <a:pt x="3086" y="16948"/>
                  </a:cubicBezTo>
                  <a:cubicBezTo>
                    <a:pt x="3086" y="16948"/>
                    <a:pt x="3086" y="16948"/>
                    <a:pt x="3086" y="16948"/>
                  </a:cubicBezTo>
                  <a:cubicBezTo>
                    <a:pt x="3086" y="17280"/>
                    <a:pt x="3086" y="17280"/>
                    <a:pt x="3086" y="17280"/>
                  </a:cubicBezTo>
                  <a:cubicBezTo>
                    <a:pt x="2645" y="17280"/>
                    <a:pt x="2645" y="17280"/>
                    <a:pt x="2645" y="17280"/>
                  </a:cubicBezTo>
                  <a:cubicBezTo>
                    <a:pt x="2645" y="17280"/>
                    <a:pt x="2645" y="17280"/>
                    <a:pt x="2645" y="17280"/>
                  </a:cubicBezTo>
                  <a:cubicBezTo>
                    <a:pt x="2645" y="17280"/>
                    <a:pt x="2645" y="17280"/>
                    <a:pt x="2204" y="17280"/>
                  </a:cubicBezTo>
                  <a:cubicBezTo>
                    <a:pt x="2204" y="17280"/>
                    <a:pt x="2204" y="17280"/>
                    <a:pt x="2204" y="17280"/>
                  </a:cubicBezTo>
                  <a:cubicBezTo>
                    <a:pt x="2204" y="17280"/>
                    <a:pt x="2204" y="17280"/>
                    <a:pt x="2204" y="17280"/>
                  </a:cubicBezTo>
                  <a:cubicBezTo>
                    <a:pt x="2204" y="17280"/>
                    <a:pt x="2204" y="17280"/>
                    <a:pt x="2204" y="17280"/>
                  </a:cubicBezTo>
                  <a:cubicBezTo>
                    <a:pt x="2204" y="17280"/>
                    <a:pt x="2204" y="17280"/>
                    <a:pt x="2204" y="17280"/>
                  </a:cubicBezTo>
                  <a:cubicBezTo>
                    <a:pt x="1763" y="17612"/>
                    <a:pt x="1763" y="17612"/>
                    <a:pt x="1763" y="17612"/>
                  </a:cubicBezTo>
                  <a:cubicBezTo>
                    <a:pt x="1763" y="17612"/>
                    <a:pt x="1763" y="17612"/>
                    <a:pt x="1763" y="17612"/>
                  </a:cubicBezTo>
                  <a:cubicBezTo>
                    <a:pt x="1763" y="17612"/>
                    <a:pt x="1763" y="17612"/>
                    <a:pt x="1322" y="17612"/>
                  </a:cubicBezTo>
                  <a:cubicBezTo>
                    <a:pt x="1322" y="17612"/>
                    <a:pt x="1322" y="17612"/>
                    <a:pt x="1322" y="17612"/>
                  </a:cubicBezTo>
                  <a:cubicBezTo>
                    <a:pt x="1322" y="17612"/>
                    <a:pt x="1322" y="17612"/>
                    <a:pt x="1322" y="17612"/>
                  </a:cubicBezTo>
                  <a:cubicBezTo>
                    <a:pt x="1322" y="17612"/>
                    <a:pt x="1322" y="17612"/>
                    <a:pt x="1322" y="17612"/>
                  </a:cubicBezTo>
                  <a:cubicBezTo>
                    <a:pt x="1322" y="17612"/>
                    <a:pt x="1322" y="17612"/>
                    <a:pt x="1322" y="17612"/>
                  </a:cubicBezTo>
                  <a:cubicBezTo>
                    <a:pt x="1322" y="17612"/>
                    <a:pt x="1322" y="17945"/>
                    <a:pt x="1322" y="17945"/>
                  </a:cubicBezTo>
                  <a:cubicBezTo>
                    <a:pt x="1322" y="17945"/>
                    <a:pt x="1322" y="17945"/>
                    <a:pt x="1322" y="17945"/>
                  </a:cubicBezTo>
                  <a:cubicBezTo>
                    <a:pt x="1322" y="18277"/>
                    <a:pt x="1322" y="18277"/>
                    <a:pt x="1322" y="18277"/>
                  </a:cubicBezTo>
                  <a:cubicBezTo>
                    <a:pt x="1322" y="18277"/>
                    <a:pt x="1322" y="18277"/>
                    <a:pt x="1322" y="18277"/>
                  </a:cubicBezTo>
                  <a:cubicBezTo>
                    <a:pt x="1322" y="18277"/>
                    <a:pt x="1322" y="18277"/>
                    <a:pt x="1322" y="18609"/>
                  </a:cubicBezTo>
                  <a:cubicBezTo>
                    <a:pt x="1322" y="18609"/>
                    <a:pt x="1322" y="18609"/>
                    <a:pt x="1322" y="18609"/>
                  </a:cubicBezTo>
                  <a:cubicBezTo>
                    <a:pt x="1322" y="18609"/>
                    <a:pt x="1322" y="18609"/>
                    <a:pt x="1322" y="18942"/>
                  </a:cubicBezTo>
                  <a:cubicBezTo>
                    <a:pt x="1322" y="18942"/>
                    <a:pt x="1322" y="18942"/>
                    <a:pt x="1322" y="18942"/>
                  </a:cubicBezTo>
                  <a:cubicBezTo>
                    <a:pt x="1322" y="18942"/>
                    <a:pt x="1322" y="18942"/>
                    <a:pt x="1322" y="19274"/>
                  </a:cubicBezTo>
                  <a:cubicBezTo>
                    <a:pt x="1322" y="19274"/>
                    <a:pt x="1322" y="19274"/>
                    <a:pt x="1322" y="19274"/>
                  </a:cubicBezTo>
                  <a:cubicBezTo>
                    <a:pt x="882" y="19606"/>
                    <a:pt x="882" y="19606"/>
                    <a:pt x="882" y="19606"/>
                  </a:cubicBezTo>
                  <a:cubicBezTo>
                    <a:pt x="882" y="19606"/>
                    <a:pt x="882" y="19606"/>
                    <a:pt x="882" y="19606"/>
                  </a:cubicBezTo>
                  <a:cubicBezTo>
                    <a:pt x="882" y="19606"/>
                    <a:pt x="882" y="19606"/>
                    <a:pt x="882" y="19606"/>
                  </a:cubicBezTo>
                  <a:cubicBezTo>
                    <a:pt x="882" y="19606"/>
                    <a:pt x="882" y="19606"/>
                    <a:pt x="882" y="19606"/>
                  </a:cubicBezTo>
                  <a:cubicBezTo>
                    <a:pt x="882" y="19606"/>
                    <a:pt x="882" y="19606"/>
                    <a:pt x="882" y="19606"/>
                  </a:cubicBezTo>
                  <a:cubicBezTo>
                    <a:pt x="882" y="19606"/>
                    <a:pt x="1322" y="19606"/>
                    <a:pt x="1322" y="19606"/>
                  </a:cubicBezTo>
                  <a:cubicBezTo>
                    <a:pt x="1322" y="19606"/>
                    <a:pt x="1322" y="19606"/>
                    <a:pt x="1322" y="19274"/>
                  </a:cubicBezTo>
                  <a:cubicBezTo>
                    <a:pt x="1763" y="19274"/>
                    <a:pt x="1763" y="19274"/>
                    <a:pt x="1763" y="19274"/>
                  </a:cubicBezTo>
                  <a:cubicBezTo>
                    <a:pt x="1763" y="19274"/>
                    <a:pt x="2204" y="19274"/>
                    <a:pt x="2204" y="19274"/>
                  </a:cubicBezTo>
                  <a:cubicBezTo>
                    <a:pt x="2204" y="19274"/>
                    <a:pt x="2645" y="19274"/>
                    <a:pt x="2645" y="19274"/>
                  </a:cubicBezTo>
                  <a:cubicBezTo>
                    <a:pt x="2645" y="19274"/>
                    <a:pt x="2645" y="19274"/>
                    <a:pt x="3086" y="19274"/>
                  </a:cubicBezTo>
                  <a:cubicBezTo>
                    <a:pt x="3086" y="19274"/>
                    <a:pt x="3086" y="19274"/>
                    <a:pt x="3527" y="19274"/>
                  </a:cubicBezTo>
                  <a:cubicBezTo>
                    <a:pt x="3527" y="19274"/>
                    <a:pt x="3527" y="19274"/>
                    <a:pt x="3967" y="19274"/>
                  </a:cubicBezTo>
                  <a:cubicBezTo>
                    <a:pt x="3967" y="19274"/>
                    <a:pt x="3967" y="19274"/>
                    <a:pt x="3967" y="18942"/>
                  </a:cubicBezTo>
                  <a:cubicBezTo>
                    <a:pt x="3967" y="18942"/>
                    <a:pt x="3967" y="18942"/>
                    <a:pt x="3967" y="18942"/>
                  </a:cubicBezTo>
                  <a:cubicBezTo>
                    <a:pt x="4408" y="18942"/>
                    <a:pt x="4408" y="18942"/>
                    <a:pt x="4408" y="18942"/>
                  </a:cubicBezTo>
                  <a:cubicBezTo>
                    <a:pt x="4408" y="18942"/>
                    <a:pt x="4849" y="18942"/>
                    <a:pt x="4849" y="18942"/>
                  </a:cubicBezTo>
                  <a:cubicBezTo>
                    <a:pt x="4849" y="18942"/>
                    <a:pt x="4849" y="18942"/>
                    <a:pt x="4849" y="18942"/>
                  </a:cubicBezTo>
                  <a:cubicBezTo>
                    <a:pt x="4849" y="18942"/>
                    <a:pt x="5290" y="19274"/>
                    <a:pt x="5290" y="19274"/>
                  </a:cubicBezTo>
                  <a:cubicBezTo>
                    <a:pt x="5290" y="19274"/>
                    <a:pt x="5290" y="19274"/>
                    <a:pt x="5290" y="19274"/>
                  </a:cubicBezTo>
                  <a:cubicBezTo>
                    <a:pt x="5731" y="19274"/>
                    <a:pt x="5731" y="19274"/>
                    <a:pt x="5731" y="19274"/>
                  </a:cubicBezTo>
                  <a:cubicBezTo>
                    <a:pt x="5731" y="18942"/>
                    <a:pt x="6171" y="18942"/>
                    <a:pt x="6171" y="18942"/>
                  </a:cubicBezTo>
                  <a:cubicBezTo>
                    <a:pt x="6171" y="18942"/>
                    <a:pt x="6171" y="18942"/>
                    <a:pt x="6171" y="18942"/>
                  </a:cubicBezTo>
                  <a:cubicBezTo>
                    <a:pt x="6171" y="18942"/>
                    <a:pt x="6612" y="18942"/>
                    <a:pt x="6612" y="18942"/>
                  </a:cubicBezTo>
                  <a:cubicBezTo>
                    <a:pt x="6612" y="18942"/>
                    <a:pt x="6612" y="18942"/>
                    <a:pt x="7053" y="18942"/>
                  </a:cubicBezTo>
                  <a:cubicBezTo>
                    <a:pt x="7053" y="18942"/>
                    <a:pt x="7053" y="18942"/>
                    <a:pt x="7053" y="18942"/>
                  </a:cubicBezTo>
                  <a:cubicBezTo>
                    <a:pt x="7494" y="18942"/>
                    <a:pt x="7494" y="18942"/>
                    <a:pt x="7494" y="18942"/>
                  </a:cubicBezTo>
                  <a:cubicBezTo>
                    <a:pt x="7494" y="18942"/>
                    <a:pt x="7935" y="18942"/>
                    <a:pt x="7935" y="18942"/>
                  </a:cubicBezTo>
                  <a:cubicBezTo>
                    <a:pt x="7935" y="18942"/>
                    <a:pt x="8376" y="18942"/>
                    <a:pt x="8376" y="18942"/>
                  </a:cubicBezTo>
                  <a:cubicBezTo>
                    <a:pt x="8376" y="18942"/>
                    <a:pt x="8376" y="18942"/>
                    <a:pt x="8816" y="18942"/>
                  </a:cubicBezTo>
                  <a:cubicBezTo>
                    <a:pt x="8816" y="18942"/>
                    <a:pt x="8816" y="18942"/>
                    <a:pt x="8816" y="18942"/>
                  </a:cubicBezTo>
                  <a:cubicBezTo>
                    <a:pt x="8816" y="18942"/>
                    <a:pt x="9257" y="18942"/>
                    <a:pt x="9257" y="18942"/>
                  </a:cubicBezTo>
                  <a:cubicBezTo>
                    <a:pt x="9257" y="18942"/>
                    <a:pt x="9257" y="19274"/>
                    <a:pt x="9257" y="19274"/>
                  </a:cubicBezTo>
                  <a:cubicBezTo>
                    <a:pt x="9257" y="19274"/>
                    <a:pt x="9257" y="19274"/>
                    <a:pt x="9257" y="19606"/>
                  </a:cubicBezTo>
                  <a:cubicBezTo>
                    <a:pt x="9257" y="19606"/>
                    <a:pt x="9257" y="19606"/>
                    <a:pt x="9257" y="19606"/>
                  </a:cubicBezTo>
                  <a:cubicBezTo>
                    <a:pt x="9257" y="19606"/>
                    <a:pt x="9257" y="19938"/>
                    <a:pt x="9257" y="19938"/>
                  </a:cubicBezTo>
                  <a:cubicBezTo>
                    <a:pt x="9257" y="19938"/>
                    <a:pt x="9257" y="19938"/>
                    <a:pt x="9257" y="19938"/>
                  </a:cubicBezTo>
                  <a:cubicBezTo>
                    <a:pt x="9698" y="19938"/>
                    <a:pt x="9698" y="19606"/>
                    <a:pt x="9698" y="19606"/>
                  </a:cubicBezTo>
                  <a:cubicBezTo>
                    <a:pt x="9698" y="19606"/>
                    <a:pt x="10139" y="19938"/>
                    <a:pt x="10139" y="19938"/>
                  </a:cubicBezTo>
                  <a:cubicBezTo>
                    <a:pt x="10139" y="19938"/>
                    <a:pt x="10139" y="19938"/>
                    <a:pt x="10139" y="19938"/>
                  </a:cubicBezTo>
                  <a:cubicBezTo>
                    <a:pt x="10580" y="19938"/>
                    <a:pt x="10580" y="20271"/>
                    <a:pt x="10580" y="20271"/>
                  </a:cubicBezTo>
                  <a:cubicBezTo>
                    <a:pt x="10580" y="20271"/>
                    <a:pt x="10580" y="20603"/>
                    <a:pt x="10580" y="20603"/>
                  </a:cubicBezTo>
                  <a:cubicBezTo>
                    <a:pt x="10580" y="20935"/>
                    <a:pt x="10580" y="20935"/>
                    <a:pt x="10580" y="20935"/>
                  </a:cubicBezTo>
                  <a:cubicBezTo>
                    <a:pt x="10580" y="21268"/>
                    <a:pt x="10580" y="21268"/>
                    <a:pt x="10580" y="21268"/>
                  </a:cubicBezTo>
                  <a:cubicBezTo>
                    <a:pt x="10580" y="21268"/>
                    <a:pt x="11020" y="21268"/>
                    <a:pt x="11020" y="21268"/>
                  </a:cubicBezTo>
                  <a:cubicBezTo>
                    <a:pt x="11020" y="21268"/>
                    <a:pt x="11020" y="21268"/>
                    <a:pt x="11020" y="21268"/>
                  </a:cubicBezTo>
                  <a:cubicBezTo>
                    <a:pt x="11461" y="21600"/>
                    <a:pt x="11461" y="21600"/>
                    <a:pt x="11461" y="21600"/>
                  </a:cubicBezTo>
                  <a:cubicBezTo>
                    <a:pt x="11461" y="21600"/>
                    <a:pt x="11461" y="21600"/>
                    <a:pt x="11461" y="21600"/>
                  </a:cubicBezTo>
                  <a:cubicBezTo>
                    <a:pt x="11461" y="21600"/>
                    <a:pt x="11461" y="21268"/>
                    <a:pt x="11902" y="21268"/>
                  </a:cubicBezTo>
                  <a:cubicBezTo>
                    <a:pt x="11902" y="21268"/>
                    <a:pt x="11902" y="21268"/>
                    <a:pt x="11902" y="21268"/>
                  </a:cubicBezTo>
                  <a:cubicBezTo>
                    <a:pt x="11902" y="21268"/>
                    <a:pt x="11902" y="21268"/>
                    <a:pt x="11902" y="21268"/>
                  </a:cubicBezTo>
                  <a:cubicBezTo>
                    <a:pt x="11902" y="21268"/>
                    <a:pt x="11902" y="21268"/>
                    <a:pt x="11902" y="21268"/>
                  </a:cubicBezTo>
                  <a:cubicBezTo>
                    <a:pt x="11902" y="20935"/>
                    <a:pt x="11902" y="20935"/>
                    <a:pt x="11902" y="20935"/>
                  </a:cubicBezTo>
                  <a:cubicBezTo>
                    <a:pt x="12343" y="20935"/>
                    <a:pt x="12343" y="20935"/>
                    <a:pt x="12343" y="20935"/>
                  </a:cubicBezTo>
                  <a:cubicBezTo>
                    <a:pt x="12343" y="20935"/>
                    <a:pt x="12343" y="20935"/>
                    <a:pt x="12343" y="20935"/>
                  </a:cubicBezTo>
                  <a:cubicBezTo>
                    <a:pt x="12343" y="20935"/>
                    <a:pt x="12343" y="20935"/>
                    <a:pt x="12343" y="20935"/>
                  </a:cubicBezTo>
                  <a:cubicBezTo>
                    <a:pt x="12343" y="20935"/>
                    <a:pt x="12343" y="20935"/>
                    <a:pt x="12784" y="20935"/>
                  </a:cubicBezTo>
                  <a:cubicBezTo>
                    <a:pt x="12784" y="20935"/>
                    <a:pt x="12784" y="20935"/>
                    <a:pt x="12784" y="20603"/>
                  </a:cubicBezTo>
                  <a:cubicBezTo>
                    <a:pt x="12784" y="20603"/>
                    <a:pt x="12784" y="20603"/>
                    <a:pt x="12784" y="20603"/>
                  </a:cubicBezTo>
                  <a:cubicBezTo>
                    <a:pt x="12784" y="20603"/>
                    <a:pt x="12784" y="20603"/>
                    <a:pt x="12784" y="20603"/>
                  </a:cubicBezTo>
                  <a:cubicBezTo>
                    <a:pt x="12784" y="20603"/>
                    <a:pt x="12784" y="20603"/>
                    <a:pt x="13224" y="20603"/>
                  </a:cubicBezTo>
                  <a:cubicBezTo>
                    <a:pt x="13224" y="20271"/>
                    <a:pt x="13224" y="20271"/>
                    <a:pt x="13224" y="20271"/>
                  </a:cubicBezTo>
                  <a:cubicBezTo>
                    <a:pt x="13665" y="20271"/>
                    <a:pt x="13665" y="20271"/>
                    <a:pt x="13665" y="20271"/>
                  </a:cubicBezTo>
                  <a:cubicBezTo>
                    <a:pt x="13665" y="20271"/>
                    <a:pt x="13665" y="20271"/>
                    <a:pt x="13665" y="20271"/>
                  </a:cubicBezTo>
                  <a:cubicBezTo>
                    <a:pt x="13665" y="20271"/>
                    <a:pt x="14106" y="20603"/>
                    <a:pt x="14106" y="20603"/>
                  </a:cubicBezTo>
                  <a:cubicBezTo>
                    <a:pt x="14106" y="20603"/>
                    <a:pt x="14106" y="20603"/>
                    <a:pt x="14106" y="20603"/>
                  </a:cubicBezTo>
                  <a:cubicBezTo>
                    <a:pt x="14547" y="20603"/>
                    <a:pt x="14547" y="20603"/>
                    <a:pt x="14547" y="20603"/>
                  </a:cubicBezTo>
                  <a:cubicBezTo>
                    <a:pt x="14547" y="20603"/>
                    <a:pt x="14547" y="20603"/>
                    <a:pt x="14547" y="20603"/>
                  </a:cubicBezTo>
                  <a:cubicBezTo>
                    <a:pt x="14547" y="20603"/>
                    <a:pt x="14988" y="20603"/>
                    <a:pt x="14988" y="20603"/>
                  </a:cubicBezTo>
                  <a:cubicBezTo>
                    <a:pt x="14988" y="20603"/>
                    <a:pt x="14988" y="20603"/>
                    <a:pt x="14988" y="20603"/>
                  </a:cubicBezTo>
                  <a:cubicBezTo>
                    <a:pt x="14988" y="20603"/>
                    <a:pt x="14988" y="20603"/>
                    <a:pt x="15429" y="20271"/>
                  </a:cubicBezTo>
                  <a:cubicBezTo>
                    <a:pt x="15429" y="20271"/>
                    <a:pt x="15429" y="20271"/>
                    <a:pt x="15429" y="20271"/>
                  </a:cubicBezTo>
                  <a:cubicBezTo>
                    <a:pt x="15429" y="20271"/>
                    <a:pt x="15429" y="20271"/>
                    <a:pt x="15429" y="20271"/>
                  </a:cubicBezTo>
                  <a:cubicBezTo>
                    <a:pt x="15429" y="20271"/>
                    <a:pt x="15429" y="20271"/>
                    <a:pt x="15869" y="20271"/>
                  </a:cubicBezTo>
                  <a:cubicBezTo>
                    <a:pt x="15869" y="20271"/>
                    <a:pt x="15869" y="20271"/>
                    <a:pt x="15869" y="20271"/>
                  </a:cubicBezTo>
                  <a:cubicBezTo>
                    <a:pt x="15869" y="20271"/>
                    <a:pt x="15869" y="20271"/>
                    <a:pt x="15869" y="20271"/>
                  </a:cubicBezTo>
                  <a:cubicBezTo>
                    <a:pt x="15869" y="20271"/>
                    <a:pt x="15869" y="20271"/>
                    <a:pt x="16310" y="20271"/>
                  </a:cubicBezTo>
                  <a:cubicBezTo>
                    <a:pt x="16310" y="20271"/>
                    <a:pt x="16310" y="20271"/>
                    <a:pt x="16310" y="19938"/>
                  </a:cubicBezTo>
                  <a:cubicBezTo>
                    <a:pt x="16310" y="19938"/>
                    <a:pt x="16310" y="19938"/>
                    <a:pt x="16310" y="19938"/>
                  </a:cubicBezTo>
                  <a:cubicBezTo>
                    <a:pt x="16310" y="19938"/>
                    <a:pt x="16310" y="19938"/>
                    <a:pt x="16310" y="19938"/>
                  </a:cubicBezTo>
                  <a:cubicBezTo>
                    <a:pt x="16310" y="19938"/>
                    <a:pt x="16310" y="19938"/>
                    <a:pt x="16310" y="19938"/>
                  </a:cubicBezTo>
                  <a:cubicBezTo>
                    <a:pt x="16310" y="19938"/>
                    <a:pt x="15869" y="19606"/>
                    <a:pt x="15869" y="19606"/>
                  </a:cubicBezTo>
                  <a:cubicBezTo>
                    <a:pt x="15869" y="19606"/>
                    <a:pt x="15869" y="19606"/>
                    <a:pt x="15869" y="19606"/>
                  </a:cubicBezTo>
                  <a:cubicBezTo>
                    <a:pt x="15869" y="19606"/>
                    <a:pt x="15869" y="19274"/>
                    <a:pt x="15429" y="19274"/>
                  </a:cubicBezTo>
                  <a:cubicBezTo>
                    <a:pt x="15429" y="19274"/>
                    <a:pt x="15429" y="18942"/>
                    <a:pt x="15429" y="18942"/>
                  </a:cubicBezTo>
                  <a:cubicBezTo>
                    <a:pt x="15429" y="18942"/>
                    <a:pt x="15429" y="18942"/>
                    <a:pt x="15429" y="18942"/>
                  </a:cubicBezTo>
                  <a:cubicBezTo>
                    <a:pt x="15429" y="18942"/>
                    <a:pt x="15429" y="18609"/>
                    <a:pt x="15429" y="18609"/>
                  </a:cubicBezTo>
                  <a:cubicBezTo>
                    <a:pt x="15429" y="18609"/>
                    <a:pt x="15429" y="18609"/>
                    <a:pt x="15429" y="18609"/>
                  </a:cubicBezTo>
                  <a:cubicBezTo>
                    <a:pt x="15429" y="18609"/>
                    <a:pt x="15429" y="18609"/>
                    <a:pt x="15429" y="18609"/>
                  </a:cubicBezTo>
                  <a:cubicBezTo>
                    <a:pt x="15429" y="18609"/>
                    <a:pt x="15429" y="18609"/>
                    <a:pt x="15429" y="18609"/>
                  </a:cubicBezTo>
                  <a:cubicBezTo>
                    <a:pt x="15429" y="18609"/>
                    <a:pt x="15429" y="18609"/>
                    <a:pt x="15429" y="18609"/>
                  </a:cubicBezTo>
                  <a:cubicBezTo>
                    <a:pt x="15429" y="18609"/>
                    <a:pt x="15429" y="18609"/>
                    <a:pt x="15429" y="18609"/>
                  </a:cubicBezTo>
                  <a:cubicBezTo>
                    <a:pt x="15429" y="18609"/>
                    <a:pt x="15429" y="18609"/>
                    <a:pt x="15429" y="18609"/>
                  </a:cubicBezTo>
                  <a:cubicBezTo>
                    <a:pt x="14988" y="18609"/>
                    <a:pt x="14988" y="18609"/>
                    <a:pt x="14988" y="18277"/>
                  </a:cubicBezTo>
                  <a:cubicBezTo>
                    <a:pt x="14547" y="18277"/>
                    <a:pt x="14547" y="18277"/>
                    <a:pt x="14547" y="18277"/>
                  </a:cubicBezTo>
                  <a:cubicBezTo>
                    <a:pt x="14547" y="18277"/>
                    <a:pt x="14547" y="18277"/>
                    <a:pt x="14547" y="18277"/>
                  </a:cubicBezTo>
                  <a:cubicBezTo>
                    <a:pt x="14547" y="17945"/>
                    <a:pt x="14547" y="17945"/>
                    <a:pt x="14547" y="17945"/>
                  </a:cubicBezTo>
                  <a:cubicBezTo>
                    <a:pt x="14547" y="17945"/>
                    <a:pt x="14547" y="17945"/>
                    <a:pt x="14547" y="17945"/>
                  </a:cubicBezTo>
                  <a:cubicBezTo>
                    <a:pt x="14547" y="17945"/>
                    <a:pt x="14547" y="17945"/>
                    <a:pt x="14547" y="17945"/>
                  </a:cubicBezTo>
                  <a:cubicBezTo>
                    <a:pt x="14547" y="17945"/>
                    <a:pt x="14547" y="17945"/>
                    <a:pt x="14547" y="17945"/>
                  </a:cubicBezTo>
                  <a:cubicBezTo>
                    <a:pt x="14547" y="17945"/>
                    <a:pt x="14547" y="17945"/>
                    <a:pt x="14547" y="17945"/>
                  </a:cubicBezTo>
                  <a:cubicBezTo>
                    <a:pt x="14547" y="17945"/>
                    <a:pt x="14106" y="17612"/>
                    <a:pt x="14106" y="17612"/>
                  </a:cubicBezTo>
                  <a:cubicBezTo>
                    <a:pt x="14106" y="17280"/>
                    <a:pt x="14106" y="17280"/>
                    <a:pt x="14547" y="17280"/>
                  </a:cubicBezTo>
                  <a:cubicBezTo>
                    <a:pt x="14547" y="17280"/>
                    <a:pt x="14547" y="17280"/>
                    <a:pt x="14547" y="17280"/>
                  </a:cubicBezTo>
                  <a:cubicBezTo>
                    <a:pt x="14547" y="17280"/>
                    <a:pt x="14547" y="17280"/>
                    <a:pt x="14547" y="17280"/>
                  </a:cubicBezTo>
                  <a:cubicBezTo>
                    <a:pt x="14547" y="17280"/>
                    <a:pt x="14106" y="17280"/>
                    <a:pt x="14106" y="17280"/>
                  </a:cubicBezTo>
                  <a:cubicBezTo>
                    <a:pt x="14106" y="17280"/>
                    <a:pt x="14106" y="17280"/>
                    <a:pt x="14106" y="17280"/>
                  </a:cubicBezTo>
                  <a:cubicBezTo>
                    <a:pt x="13665" y="16948"/>
                    <a:pt x="13665" y="16948"/>
                    <a:pt x="13665" y="16948"/>
                  </a:cubicBezTo>
                  <a:cubicBezTo>
                    <a:pt x="13665" y="16948"/>
                    <a:pt x="13665" y="16615"/>
                    <a:pt x="13224" y="16615"/>
                  </a:cubicBezTo>
                  <a:cubicBezTo>
                    <a:pt x="13224" y="16615"/>
                    <a:pt x="13224" y="16615"/>
                    <a:pt x="13224" y="16615"/>
                  </a:cubicBezTo>
                  <a:cubicBezTo>
                    <a:pt x="13224" y="16615"/>
                    <a:pt x="13224" y="16283"/>
                    <a:pt x="13224" y="16283"/>
                  </a:cubicBezTo>
                  <a:cubicBezTo>
                    <a:pt x="13224" y="15951"/>
                    <a:pt x="13224" y="15951"/>
                    <a:pt x="13224" y="15951"/>
                  </a:cubicBezTo>
                  <a:cubicBezTo>
                    <a:pt x="13224" y="15951"/>
                    <a:pt x="13665" y="15618"/>
                    <a:pt x="13665" y="15618"/>
                  </a:cubicBezTo>
                  <a:cubicBezTo>
                    <a:pt x="13665" y="15618"/>
                    <a:pt x="13665" y="15618"/>
                    <a:pt x="13665" y="15286"/>
                  </a:cubicBezTo>
                  <a:cubicBezTo>
                    <a:pt x="13665" y="15286"/>
                    <a:pt x="13665" y="15286"/>
                    <a:pt x="14106" y="15286"/>
                  </a:cubicBezTo>
                  <a:cubicBezTo>
                    <a:pt x="14106" y="15286"/>
                    <a:pt x="14106" y="15286"/>
                    <a:pt x="14106" y="15286"/>
                  </a:cubicBezTo>
                  <a:cubicBezTo>
                    <a:pt x="14106" y="15286"/>
                    <a:pt x="14106" y="15286"/>
                    <a:pt x="14106" y="14954"/>
                  </a:cubicBezTo>
                  <a:cubicBezTo>
                    <a:pt x="14106" y="14954"/>
                    <a:pt x="14106" y="14954"/>
                    <a:pt x="14106" y="14954"/>
                  </a:cubicBezTo>
                  <a:cubicBezTo>
                    <a:pt x="14106" y="14954"/>
                    <a:pt x="14106" y="14954"/>
                    <a:pt x="14106" y="14954"/>
                  </a:cubicBezTo>
                  <a:cubicBezTo>
                    <a:pt x="14106" y="14954"/>
                    <a:pt x="14106" y="14954"/>
                    <a:pt x="14106" y="14622"/>
                  </a:cubicBezTo>
                  <a:cubicBezTo>
                    <a:pt x="14106" y="14622"/>
                    <a:pt x="14106" y="14622"/>
                    <a:pt x="14106" y="14622"/>
                  </a:cubicBezTo>
                  <a:cubicBezTo>
                    <a:pt x="14106" y="14622"/>
                    <a:pt x="14106" y="14622"/>
                    <a:pt x="14106" y="14622"/>
                  </a:cubicBezTo>
                  <a:cubicBezTo>
                    <a:pt x="14106" y="14289"/>
                    <a:pt x="14547" y="14289"/>
                    <a:pt x="14547" y="14289"/>
                  </a:cubicBezTo>
                  <a:cubicBezTo>
                    <a:pt x="14547" y="13957"/>
                    <a:pt x="14988" y="13957"/>
                    <a:pt x="14988" y="13957"/>
                  </a:cubicBezTo>
                  <a:cubicBezTo>
                    <a:pt x="14988" y="13957"/>
                    <a:pt x="14988" y="13957"/>
                    <a:pt x="14988" y="13957"/>
                  </a:cubicBezTo>
                  <a:cubicBezTo>
                    <a:pt x="15429" y="13957"/>
                    <a:pt x="15429" y="13957"/>
                    <a:pt x="15869" y="14289"/>
                  </a:cubicBezTo>
                  <a:cubicBezTo>
                    <a:pt x="15869" y="14289"/>
                    <a:pt x="15869" y="14622"/>
                    <a:pt x="15869" y="14622"/>
                  </a:cubicBezTo>
                  <a:cubicBezTo>
                    <a:pt x="15869" y="14622"/>
                    <a:pt x="15869" y="14622"/>
                    <a:pt x="15869" y="14622"/>
                  </a:cubicBezTo>
                  <a:cubicBezTo>
                    <a:pt x="15869" y="14622"/>
                    <a:pt x="15869" y="14622"/>
                    <a:pt x="15869" y="14622"/>
                  </a:cubicBezTo>
                  <a:cubicBezTo>
                    <a:pt x="15869" y="14622"/>
                    <a:pt x="15869" y="14622"/>
                    <a:pt x="15869" y="14622"/>
                  </a:cubicBezTo>
                  <a:cubicBezTo>
                    <a:pt x="15869" y="14622"/>
                    <a:pt x="15869" y="14622"/>
                    <a:pt x="15869" y="14622"/>
                  </a:cubicBezTo>
                  <a:cubicBezTo>
                    <a:pt x="15869" y="14622"/>
                    <a:pt x="15869" y="14622"/>
                    <a:pt x="16310" y="14622"/>
                  </a:cubicBezTo>
                  <a:cubicBezTo>
                    <a:pt x="16310" y="14289"/>
                    <a:pt x="16310" y="14289"/>
                    <a:pt x="16310" y="14289"/>
                  </a:cubicBezTo>
                  <a:cubicBezTo>
                    <a:pt x="16751" y="14289"/>
                    <a:pt x="16751" y="14289"/>
                    <a:pt x="16751" y="14289"/>
                  </a:cubicBezTo>
                  <a:cubicBezTo>
                    <a:pt x="16751" y="14289"/>
                    <a:pt x="16751" y="14289"/>
                    <a:pt x="16751" y="14289"/>
                  </a:cubicBezTo>
                  <a:cubicBezTo>
                    <a:pt x="16751" y="14289"/>
                    <a:pt x="16751" y="14289"/>
                    <a:pt x="16751" y="14289"/>
                  </a:cubicBezTo>
                  <a:cubicBezTo>
                    <a:pt x="16751" y="14289"/>
                    <a:pt x="16751" y="14289"/>
                    <a:pt x="16751" y="13957"/>
                  </a:cubicBezTo>
                  <a:cubicBezTo>
                    <a:pt x="17192" y="13957"/>
                    <a:pt x="17192" y="13957"/>
                    <a:pt x="17192" y="13957"/>
                  </a:cubicBezTo>
                  <a:cubicBezTo>
                    <a:pt x="17192" y="13957"/>
                    <a:pt x="17192" y="13957"/>
                    <a:pt x="17192" y="13957"/>
                  </a:cubicBezTo>
                  <a:cubicBezTo>
                    <a:pt x="17192" y="13625"/>
                    <a:pt x="17192" y="13625"/>
                    <a:pt x="17192" y="13625"/>
                  </a:cubicBezTo>
                  <a:cubicBezTo>
                    <a:pt x="17192" y="13625"/>
                    <a:pt x="17192" y="13292"/>
                    <a:pt x="17633" y="13292"/>
                  </a:cubicBezTo>
                  <a:cubicBezTo>
                    <a:pt x="17633" y="12960"/>
                    <a:pt x="17633" y="12960"/>
                    <a:pt x="18073" y="12960"/>
                  </a:cubicBezTo>
                  <a:cubicBezTo>
                    <a:pt x="18073" y="12960"/>
                    <a:pt x="18073" y="12960"/>
                    <a:pt x="18073" y="12628"/>
                  </a:cubicBezTo>
                  <a:cubicBezTo>
                    <a:pt x="18073" y="12628"/>
                    <a:pt x="18073" y="12628"/>
                    <a:pt x="18073" y="12628"/>
                  </a:cubicBezTo>
                  <a:cubicBezTo>
                    <a:pt x="18073" y="12628"/>
                    <a:pt x="18514" y="12628"/>
                    <a:pt x="18514" y="12628"/>
                  </a:cubicBezTo>
                  <a:cubicBezTo>
                    <a:pt x="18514" y="12628"/>
                    <a:pt x="18514" y="12628"/>
                    <a:pt x="18514" y="12628"/>
                  </a:cubicBezTo>
                  <a:cubicBezTo>
                    <a:pt x="18514" y="12628"/>
                    <a:pt x="18514" y="12628"/>
                    <a:pt x="18514" y="12628"/>
                  </a:cubicBezTo>
                  <a:cubicBezTo>
                    <a:pt x="18514" y="12295"/>
                    <a:pt x="18514" y="12295"/>
                    <a:pt x="18514" y="12295"/>
                  </a:cubicBezTo>
                  <a:cubicBezTo>
                    <a:pt x="18514" y="12295"/>
                    <a:pt x="18514" y="11963"/>
                    <a:pt x="18514" y="11963"/>
                  </a:cubicBezTo>
                  <a:cubicBezTo>
                    <a:pt x="18514" y="11963"/>
                    <a:pt x="18955" y="11963"/>
                    <a:pt x="18955" y="11963"/>
                  </a:cubicBezTo>
                  <a:cubicBezTo>
                    <a:pt x="18955" y="11963"/>
                    <a:pt x="18955" y="11631"/>
                    <a:pt x="18955" y="11631"/>
                  </a:cubicBezTo>
                  <a:cubicBezTo>
                    <a:pt x="18955" y="11631"/>
                    <a:pt x="18955" y="11631"/>
                    <a:pt x="18955" y="11631"/>
                  </a:cubicBezTo>
                  <a:cubicBezTo>
                    <a:pt x="18955" y="11631"/>
                    <a:pt x="18955" y="11298"/>
                    <a:pt x="18955" y="11298"/>
                  </a:cubicBezTo>
                  <a:cubicBezTo>
                    <a:pt x="19396" y="11298"/>
                    <a:pt x="19396" y="11298"/>
                    <a:pt x="19396" y="10966"/>
                  </a:cubicBezTo>
                  <a:cubicBezTo>
                    <a:pt x="19396" y="10966"/>
                    <a:pt x="19396" y="10966"/>
                    <a:pt x="19396" y="10966"/>
                  </a:cubicBezTo>
                  <a:cubicBezTo>
                    <a:pt x="19396" y="10966"/>
                    <a:pt x="19837" y="10634"/>
                    <a:pt x="19837" y="10634"/>
                  </a:cubicBezTo>
                  <a:cubicBezTo>
                    <a:pt x="19837" y="10634"/>
                    <a:pt x="19837" y="10634"/>
                    <a:pt x="19837" y="10634"/>
                  </a:cubicBezTo>
                  <a:cubicBezTo>
                    <a:pt x="19837" y="10634"/>
                    <a:pt x="19837" y="10634"/>
                    <a:pt x="19837" y="10302"/>
                  </a:cubicBezTo>
                  <a:cubicBezTo>
                    <a:pt x="19837" y="10302"/>
                    <a:pt x="20278" y="9969"/>
                    <a:pt x="20278" y="9969"/>
                  </a:cubicBezTo>
                  <a:cubicBezTo>
                    <a:pt x="20278" y="9969"/>
                    <a:pt x="20278" y="9969"/>
                    <a:pt x="20718" y="9637"/>
                  </a:cubicBezTo>
                  <a:cubicBezTo>
                    <a:pt x="20718" y="9637"/>
                    <a:pt x="20718" y="9637"/>
                    <a:pt x="20718" y="9637"/>
                  </a:cubicBezTo>
                  <a:cubicBezTo>
                    <a:pt x="20718" y="9637"/>
                    <a:pt x="21159" y="9305"/>
                    <a:pt x="21159" y="9305"/>
                  </a:cubicBezTo>
                  <a:cubicBezTo>
                    <a:pt x="21159" y="9305"/>
                    <a:pt x="21159" y="9305"/>
                    <a:pt x="21159" y="9305"/>
                  </a:cubicBezTo>
                  <a:cubicBezTo>
                    <a:pt x="21159" y="9305"/>
                    <a:pt x="21159" y="9305"/>
                    <a:pt x="21159" y="9305"/>
                  </a:cubicBezTo>
                  <a:cubicBezTo>
                    <a:pt x="20718" y="8972"/>
                    <a:pt x="20718" y="8972"/>
                    <a:pt x="20718" y="8972"/>
                  </a:cubicBezTo>
                  <a:cubicBezTo>
                    <a:pt x="20718" y="8640"/>
                    <a:pt x="20718" y="8640"/>
                    <a:pt x="20718" y="8640"/>
                  </a:cubicBezTo>
                  <a:cubicBezTo>
                    <a:pt x="20718" y="8640"/>
                    <a:pt x="20718" y="8640"/>
                    <a:pt x="20718" y="8640"/>
                  </a:cubicBezTo>
                  <a:cubicBezTo>
                    <a:pt x="20718" y="8640"/>
                    <a:pt x="20718" y="8308"/>
                    <a:pt x="20718" y="8308"/>
                  </a:cubicBezTo>
                  <a:cubicBezTo>
                    <a:pt x="20718" y="8308"/>
                    <a:pt x="20718" y="7975"/>
                    <a:pt x="20718" y="7975"/>
                  </a:cubicBezTo>
                  <a:cubicBezTo>
                    <a:pt x="20718" y="7643"/>
                    <a:pt x="21159" y="7643"/>
                    <a:pt x="21159" y="7643"/>
                  </a:cubicBezTo>
                  <a:cubicBezTo>
                    <a:pt x="21159" y="7643"/>
                    <a:pt x="21600" y="7643"/>
                    <a:pt x="21600" y="7643"/>
                  </a:cubicBezTo>
                  <a:cubicBezTo>
                    <a:pt x="21600" y="7643"/>
                    <a:pt x="21600" y="7643"/>
                    <a:pt x="21600" y="7643"/>
                  </a:cubicBezTo>
                  <a:cubicBezTo>
                    <a:pt x="21600" y="7643"/>
                    <a:pt x="21600" y="7311"/>
                    <a:pt x="21600" y="7311"/>
                  </a:cubicBezTo>
                  <a:cubicBezTo>
                    <a:pt x="21600" y="7311"/>
                    <a:pt x="21600" y="7311"/>
                    <a:pt x="21600" y="7311"/>
                  </a:cubicBezTo>
                  <a:cubicBezTo>
                    <a:pt x="21600" y="7311"/>
                    <a:pt x="21600" y="7311"/>
                    <a:pt x="21600" y="7311"/>
                  </a:cubicBezTo>
                  <a:cubicBezTo>
                    <a:pt x="21600" y="7311"/>
                    <a:pt x="21600" y="7311"/>
                    <a:pt x="21159" y="7311"/>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1" name="9Slide.vn 167"/>
            <p:cNvSpPr/>
            <p:nvPr/>
          </p:nvSpPr>
          <p:spPr>
            <a:xfrm>
              <a:off x="0" y="3740927"/>
              <a:ext cx="1304751" cy="586138"/>
            </a:xfrm>
            <a:custGeom>
              <a:avLst/>
              <a:gdLst/>
              <a:ahLst/>
              <a:cxnLst>
                <a:cxn ang="0">
                  <a:pos x="wd2" y="hd2"/>
                </a:cxn>
                <a:cxn ang="5400000">
                  <a:pos x="wd2" y="hd2"/>
                </a:cxn>
                <a:cxn ang="10800000">
                  <a:pos x="wd2" y="hd2"/>
                </a:cxn>
                <a:cxn ang="16200000">
                  <a:pos x="wd2" y="hd2"/>
                </a:cxn>
              </a:cxnLst>
              <a:rect l="0" t="0" r="r" b="b"/>
              <a:pathLst>
                <a:path w="21600" h="21600" extrusionOk="0">
                  <a:moveTo>
                    <a:pt x="21600" y="16875"/>
                  </a:moveTo>
                  <a:cubicBezTo>
                    <a:pt x="21600" y="16875"/>
                    <a:pt x="21273" y="16875"/>
                    <a:pt x="21273" y="16875"/>
                  </a:cubicBezTo>
                  <a:cubicBezTo>
                    <a:pt x="21273" y="16875"/>
                    <a:pt x="21273" y="16875"/>
                    <a:pt x="21273" y="16875"/>
                  </a:cubicBezTo>
                  <a:cubicBezTo>
                    <a:pt x="21273" y="16200"/>
                    <a:pt x="21273" y="16200"/>
                    <a:pt x="21273" y="16200"/>
                  </a:cubicBezTo>
                  <a:cubicBezTo>
                    <a:pt x="21273" y="16200"/>
                    <a:pt x="21273" y="16200"/>
                    <a:pt x="21273" y="16200"/>
                  </a:cubicBezTo>
                  <a:cubicBezTo>
                    <a:pt x="21273" y="16200"/>
                    <a:pt x="21273" y="16200"/>
                    <a:pt x="21273" y="16200"/>
                  </a:cubicBezTo>
                  <a:cubicBezTo>
                    <a:pt x="21273" y="16200"/>
                    <a:pt x="21273" y="16200"/>
                    <a:pt x="21273" y="16200"/>
                  </a:cubicBezTo>
                  <a:cubicBezTo>
                    <a:pt x="21273" y="16200"/>
                    <a:pt x="21273" y="15525"/>
                    <a:pt x="21273" y="15525"/>
                  </a:cubicBezTo>
                  <a:cubicBezTo>
                    <a:pt x="21273" y="15525"/>
                    <a:pt x="21273" y="15525"/>
                    <a:pt x="21273" y="15525"/>
                  </a:cubicBezTo>
                  <a:cubicBezTo>
                    <a:pt x="21273" y="15525"/>
                    <a:pt x="21273" y="15525"/>
                    <a:pt x="21273" y="15525"/>
                  </a:cubicBezTo>
                  <a:cubicBezTo>
                    <a:pt x="20945" y="15525"/>
                    <a:pt x="20945" y="15525"/>
                    <a:pt x="20945" y="15525"/>
                  </a:cubicBezTo>
                  <a:cubicBezTo>
                    <a:pt x="20945" y="15525"/>
                    <a:pt x="20945" y="14850"/>
                    <a:pt x="20945" y="14850"/>
                  </a:cubicBezTo>
                  <a:cubicBezTo>
                    <a:pt x="20945" y="14175"/>
                    <a:pt x="20945" y="14175"/>
                    <a:pt x="20945" y="14175"/>
                  </a:cubicBezTo>
                  <a:cubicBezTo>
                    <a:pt x="20945" y="14175"/>
                    <a:pt x="20945" y="14175"/>
                    <a:pt x="21273" y="13500"/>
                  </a:cubicBezTo>
                  <a:cubicBezTo>
                    <a:pt x="21273" y="13500"/>
                    <a:pt x="21273" y="13500"/>
                    <a:pt x="21273" y="13500"/>
                  </a:cubicBezTo>
                  <a:cubicBezTo>
                    <a:pt x="21273" y="13500"/>
                    <a:pt x="21273" y="13500"/>
                    <a:pt x="21273" y="13500"/>
                  </a:cubicBezTo>
                  <a:cubicBezTo>
                    <a:pt x="21273" y="13500"/>
                    <a:pt x="20945" y="12825"/>
                    <a:pt x="20945" y="12825"/>
                  </a:cubicBezTo>
                  <a:cubicBezTo>
                    <a:pt x="20945" y="12825"/>
                    <a:pt x="20945" y="12825"/>
                    <a:pt x="20945" y="12825"/>
                  </a:cubicBezTo>
                  <a:cubicBezTo>
                    <a:pt x="20945" y="12825"/>
                    <a:pt x="20945" y="12150"/>
                    <a:pt x="20945" y="12150"/>
                  </a:cubicBezTo>
                  <a:cubicBezTo>
                    <a:pt x="20945" y="12150"/>
                    <a:pt x="20945" y="12150"/>
                    <a:pt x="20945" y="12150"/>
                  </a:cubicBezTo>
                  <a:cubicBezTo>
                    <a:pt x="20945" y="11475"/>
                    <a:pt x="20945" y="11475"/>
                    <a:pt x="20945" y="11475"/>
                  </a:cubicBezTo>
                  <a:cubicBezTo>
                    <a:pt x="20945" y="11475"/>
                    <a:pt x="20945" y="11475"/>
                    <a:pt x="20945" y="11475"/>
                  </a:cubicBezTo>
                  <a:cubicBezTo>
                    <a:pt x="20945" y="11475"/>
                    <a:pt x="20945" y="10800"/>
                    <a:pt x="20945" y="10800"/>
                  </a:cubicBezTo>
                  <a:cubicBezTo>
                    <a:pt x="20945" y="10800"/>
                    <a:pt x="20945" y="10800"/>
                    <a:pt x="20945" y="10125"/>
                  </a:cubicBezTo>
                  <a:cubicBezTo>
                    <a:pt x="20945" y="10125"/>
                    <a:pt x="20945" y="10125"/>
                    <a:pt x="20945" y="10125"/>
                  </a:cubicBezTo>
                  <a:cubicBezTo>
                    <a:pt x="20945" y="10125"/>
                    <a:pt x="20945" y="10125"/>
                    <a:pt x="20945" y="9450"/>
                  </a:cubicBezTo>
                  <a:cubicBezTo>
                    <a:pt x="20945" y="9450"/>
                    <a:pt x="20945" y="9450"/>
                    <a:pt x="20945" y="9450"/>
                  </a:cubicBezTo>
                  <a:cubicBezTo>
                    <a:pt x="20945" y="9450"/>
                    <a:pt x="20945" y="9450"/>
                    <a:pt x="20945" y="9450"/>
                  </a:cubicBezTo>
                  <a:cubicBezTo>
                    <a:pt x="20945" y="9450"/>
                    <a:pt x="20945" y="9450"/>
                    <a:pt x="20945" y="9450"/>
                  </a:cubicBezTo>
                  <a:cubicBezTo>
                    <a:pt x="20945" y="8775"/>
                    <a:pt x="20945" y="8775"/>
                    <a:pt x="20945" y="8775"/>
                  </a:cubicBezTo>
                  <a:cubicBezTo>
                    <a:pt x="20945" y="8775"/>
                    <a:pt x="21273" y="8775"/>
                    <a:pt x="21273" y="8100"/>
                  </a:cubicBezTo>
                  <a:cubicBezTo>
                    <a:pt x="21273" y="8100"/>
                    <a:pt x="21273" y="8100"/>
                    <a:pt x="21273" y="8100"/>
                  </a:cubicBezTo>
                  <a:cubicBezTo>
                    <a:pt x="21273" y="8100"/>
                    <a:pt x="21273" y="8100"/>
                    <a:pt x="21600" y="8100"/>
                  </a:cubicBezTo>
                  <a:cubicBezTo>
                    <a:pt x="21600" y="8100"/>
                    <a:pt x="21600" y="8100"/>
                    <a:pt x="21600" y="8100"/>
                  </a:cubicBezTo>
                  <a:cubicBezTo>
                    <a:pt x="21600" y="8100"/>
                    <a:pt x="21600" y="8100"/>
                    <a:pt x="21600" y="8100"/>
                  </a:cubicBezTo>
                  <a:cubicBezTo>
                    <a:pt x="21600" y="8100"/>
                    <a:pt x="21600" y="8100"/>
                    <a:pt x="21600" y="8100"/>
                  </a:cubicBezTo>
                  <a:cubicBezTo>
                    <a:pt x="21273" y="8100"/>
                    <a:pt x="20945" y="7425"/>
                    <a:pt x="20945" y="7425"/>
                  </a:cubicBezTo>
                  <a:cubicBezTo>
                    <a:pt x="20945" y="7425"/>
                    <a:pt x="20618" y="7425"/>
                    <a:pt x="20618" y="7425"/>
                  </a:cubicBezTo>
                  <a:cubicBezTo>
                    <a:pt x="20618" y="7425"/>
                    <a:pt x="20291" y="7425"/>
                    <a:pt x="20291" y="7425"/>
                  </a:cubicBezTo>
                  <a:cubicBezTo>
                    <a:pt x="20291" y="7425"/>
                    <a:pt x="20291" y="6750"/>
                    <a:pt x="20291" y="6750"/>
                  </a:cubicBezTo>
                  <a:cubicBezTo>
                    <a:pt x="19964" y="6750"/>
                    <a:pt x="19964" y="6750"/>
                    <a:pt x="19964" y="6075"/>
                  </a:cubicBezTo>
                  <a:cubicBezTo>
                    <a:pt x="19964" y="6075"/>
                    <a:pt x="19964" y="6075"/>
                    <a:pt x="19964" y="5400"/>
                  </a:cubicBezTo>
                  <a:cubicBezTo>
                    <a:pt x="19964" y="5400"/>
                    <a:pt x="20291" y="5400"/>
                    <a:pt x="20291" y="5400"/>
                  </a:cubicBezTo>
                  <a:cubicBezTo>
                    <a:pt x="20291" y="4725"/>
                    <a:pt x="19964" y="4725"/>
                    <a:pt x="19964" y="4050"/>
                  </a:cubicBezTo>
                  <a:cubicBezTo>
                    <a:pt x="19964" y="4050"/>
                    <a:pt x="19964" y="4050"/>
                    <a:pt x="19964" y="4050"/>
                  </a:cubicBezTo>
                  <a:cubicBezTo>
                    <a:pt x="19964" y="4050"/>
                    <a:pt x="19964" y="3375"/>
                    <a:pt x="19964" y="3375"/>
                  </a:cubicBezTo>
                  <a:cubicBezTo>
                    <a:pt x="19964" y="3375"/>
                    <a:pt x="19964" y="3375"/>
                    <a:pt x="19964" y="3375"/>
                  </a:cubicBezTo>
                  <a:cubicBezTo>
                    <a:pt x="19636" y="2700"/>
                    <a:pt x="19636" y="2700"/>
                    <a:pt x="19636" y="2700"/>
                  </a:cubicBezTo>
                  <a:cubicBezTo>
                    <a:pt x="19636" y="2700"/>
                    <a:pt x="19309" y="2700"/>
                    <a:pt x="19309" y="2700"/>
                  </a:cubicBezTo>
                  <a:cubicBezTo>
                    <a:pt x="19309" y="2025"/>
                    <a:pt x="19309" y="2025"/>
                    <a:pt x="19309" y="2025"/>
                  </a:cubicBezTo>
                  <a:cubicBezTo>
                    <a:pt x="19309" y="2025"/>
                    <a:pt x="18982" y="1350"/>
                    <a:pt x="18982" y="1350"/>
                  </a:cubicBezTo>
                  <a:cubicBezTo>
                    <a:pt x="18982" y="1350"/>
                    <a:pt x="18655" y="1350"/>
                    <a:pt x="18655" y="2025"/>
                  </a:cubicBezTo>
                  <a:cubicBezTo>
                    <a:pt x="18655" y="2025"/>
                    <a:pt x="18655" y="2025"/>
                    <a:pt x="18327" y="2025"/>
                  </a:cubicBezTo>
                  <a:cubicBezTo>
                    <a:pt x="18327" y="2700"/>
                    <a:pt x="18000" y="2025"/>
                    <a:pt x="18000" y="2025"/>
                  </a:cubicBezTo>
                  <a:cubicBezTo>
                    <a:pt x="18000" y="2025"/>
                    <a:pt x="17673" y="2025"/>
                    <a:pt x="17673" y="2025"/>
                  </a:cubicBezTo>
                  <a:cubicBezTo>
                    <a:pt x="17673" y="2025"/>
                    <a:pt x="17673" y="2700"/>
                    <a:pt x="17673" y="2700"/>
                  </a:cubicBezTo>
                  <a:cubicBezTo>
                    <a:pt x="17345" y="2700"/>
                    <a:pt x="17345" y="2700"/>
                    <a:pt x="17018" y="2700"/>
                  </a:cubicBezTo>
                  <a:cubicBezTo>
                    <a:pt x="17018" y="3375"/>
                    <a:pt x="16691" y="3375"/>
                    <a:pt x="16691" y="3375"/>
                  </a:cubicBezTo>
                  <a:cubicBezTo>
                    <a:pt x="16691" y="3375"/>
                    <a:pt x="16691" y="3375"/>
                    <a:pt x="16364" y="3375"/>
                  </a:cubicBezTo>
                  <a:cubicBezTo>
                    <a:pt x="16364" y="3375"/>
                    <a:pt x="16036" y="4050"/>
                    <a:pt x="16036" y="4050"/>
                  </a:cubicBezTo>
                  <a:cubicBezTo>
                    <a:pt x="16036" y="4050"/>
                    <a:pt x="15709" y="3375"/>
                    <a:pt x="15709" y="3375"/>
                  </a:cubicBezTo>
                  <a:cubicBezTo>
                    <a:pt x="15709" y="3375"/>
                    <a:pt x="15382" y="3375"/>
                    <a:pt x="15382" y="3375"/>
                  </a:cubicBezTo>
                  <a:cubicBezTo>
                    <a:pt x="15055" y="3375"/>
                    <a:pt x="15055" y="3375"/>
                    <a:pt x="14727" y="3375"/>
                  </a:cubicBezTo>
                  <a:cubicBezTo>
                    <a:pt x="14727" y="4050"/>
                    <a:pt x="14400" y="4050"/>
                    <a:pt x="14400" y="4050"/>
                  </a:cubicBezTo>
                  <a:cubicBezTo>
                    <a:pt x="14400" y="4050"/>
                    <a:pt x="14073" y="4050"/>
                    <a:pt x="14073" y="4050"/>
                  </a:cubicBezTo>
                  <a:cubicBezTo>
                    <a:pt x="14073" y="4050"/>
                    <a:pt x="14073" y="4050"/>
                    <a:pt x="13745" y="4050"/>
                  </a:cubicBezTo>
                  <a:cubicBezTo>
                    <a:pt x="13745" y="4050"/>
                    <a:pt x="13745" y="4050"/>
                    <a:pt x="13418" y="4050"/>
                  </a:cubicBezTo>
                  <a:cubicBezTo>
                    <a:pt x="13418" y="4050"/>
                    <a:pt x="13091" y="4050"/>
                    <a:pt x="13091" y="4050"/>
                  </a:cubicBezTo>
                  <a:cubicBezTo>
                    <a:pt x="13091" y="4050"/>
                    <a:pt x="12764" y="3375"/>
                    <a:pt x="12764" y="3375"/>
                  </a:cubicBezTo>
                  <a:cubicBezTo>
                    <a:pt x="12764" y="3375"/>
                    <a:pt x="12436" y="3375"/>
                    <a:pt x="12436" y="3375"/>
                  </a:cubicBezTo>
                  <a:cubicBezTo>
                    <a:pt x="12436" y="3375"/>
                    <a:pt x="12109" y="3375"/>
                    <a:pt x="12109" y="3375"/>
                  </a:cubicBezTo>
                  <a:cubicBezTo>
                    <a:pt x="12109" y="3375"/>
                    <a:pt x="12109" y="2700"/>
                    <a:pt x="11782" y="2700"/>
                  </a:cubicBezTo>
                  <a:cubicBezTo>
                    <a:pt x="11782" y="2700"/>
                    <a:pt x="11782" y="2700"/>
                    <a:pt x="11782" y="2025"/>
                  </a:cubicBezTo>
                  <a:cubicBezTo>
                    <a:pt x="11782" y="2025"/>
                    <a:pt x="11782" y="2025"/>
                    <a:pt x="11782" y="2025"/>
                  </a:cubicBezTo>
                  <a:cubicBezTo>
                    <a:pt x="11782" y="1350"/>
                    <a:pt x="11782" y="1350"/>
                    <a:pt x="11455" y="1350"/>
                  </a:cubicBezTo>
                  <a:cubicBezTo>
                    <a:pt x="11455" y="1350"/>
                    <a:pt x="11455" y="1350"/>
                    <a:pt x="11455" y="1350"/>
                  </a:cubicBezTo>
                  <a:cubicBezTo>
                    <a:pt x="11455" y="1350"/>
                    <a:pt x="11127" y="1350"/>
                    <a:pt x="11127" y="1350"/>
                  </a:cubicBezTo>
                  <a:cubicBezTo>
                    <a:pt x="11127" y="1350"/>
                    <a:pt x="10800" y="1350"/>
                    <a:pt x="10800" y="1350"/>
                  </a:cubicBezTo>
                  <a:cubicBezTo>
                    <a:pt x="10800" y="1350"/>
                    <a:pt x="10800" y="1350"/>
                    <a:pt x="10800" y="675"/>
                  </a:cubicBezTo>
                  <a:cubicBezTo>
                    <a:pt x="10800" y="675"/>
                    <a:pt x="10800" y="675"/>
                    <a:pt x="10800" y="675"/>
                  </a:cubicBezTo>
                  <a:cubicBezTo>
                    <a:pt x="10800" y="675"/>
                    <a:pt x="10800" y="0"/>
                    <a:pt x="10800" y="0"/>
                  </a:cubicBezTo>
                  <a:cubicBezTo>
                    <a:pt x="10800" y="0"/>
                    <a:pt x="10473" y="0"/>
                    <a:pt x="10473" y="0"/>
                  </a:cubicBezTo>
                  <a:cubicBezTo>
                    <a:pt x="10473" y="0"/>
                    <a:pt x="10145" y="0"/>
                    <a:pt x="10145" y="0"/>
                  </a:cubicBezTo>
                  <a:cubicBezTo>
                    <a:pt x="10145" y="0"/>
                    <a:pt x="10145" y="675"/>
                    <a:pt x="10145" y="675"/>
                  </a:cubicBezTo>
                  <a:cubicBezTo>
                    <a:pt x="10145" y="675"/>
                    <a:pt x="9818" y="675"/>
                    <a:pt x="9818" y="675"/>
                  </a:cubicBezTo>
                  <a:cubicBezTo>
                    <a:pt x="9818" y="675"/>
                    <a:pt x="9491" y="675"/>
                    <a:pt x="9164" y="675"/>
                  </a:cubicBezTo>
                  <a:cubicBezTo>
                    <a:pt x="9164" y="675"/>
                    <a:pt x="9164" y="675"/>
                    <a:pt x="8836" y="675"/>
                  </a:cubicBezTo>
                  <a:cubicBezTo>
                    <a:pt x="8836" y="675"/>
                    <a:pt x="8509" y="675"/>
                    <a:pt x="8509" y="675"/>
                  </a:cubicBezTo>
                  <a:cubicBezTo>
                    <a:pt x="8509" y="675"/>
                    <a:pt x="8182" y="675"/>
                    <a:pt x="8182" y="675"/>
                  </a:cubicBezTo>
                  <a:cubicBezTo>
                    <a:pt x="7855" y="675"/>
                    <a:pt x="7855" y="675"/>
                    <a:pt x="7527" y="1350"/>
                  </a:cubicBezTo>
                  <a:cubicBezTo>
                    <a:pt x="7527" y="1350"/>
                    <a:pt x="7200" y="1350"/>
                    <a:pt x="7200" y="1350"/>
                  </a:cubicBezTo>
                  <a:cubicBezTo>
                    <a:pt x="6873" y="1350"/>
                    <a:pt x="6873" y="1350"/>
                    <a:pt x="6545" y="1350"/>
                  </a:cubicBezTo>
                  <a:cubicBezTo>
                    <a:pt x="6545" y="1350"/>
                    <a:pt x="6545" y="1350"/>
                    <a:pt x="6545" y="2025"/>
                  </a:cubicBezTo>
                  <a:cubicBezTo>
                    <a:pt x="6218" y="2025"/>
                    <a:pt x="6218" y="2025"/>
                    <a:pt x="6218" y="2025"/>
                  </a:cubicBezTo>
                  <a:cubicBezTo>
                    <a:pt x="6218" y="2700"/>
                    <a:pt x="6218" y="2700"/>
                    <a:pt x="6218" y="2700"/>
                  </a:cubicBezTo>
                  <a:cubicBezTo>
                    <a:pt x="6218" y="2700"/>
                    <a:pt x="5891" y="2700"/>
                    <a:pt x="5891" y="3375"/>
                  </a:cubicBezTo>
                  <a:cubicBezTo>
                    <a:pt x="5891" y="3375"/>
                    <a:pt x="5891" y="3375"/>
                    <a:pt x="5564" y="3375"/>
                  </a:cubicBezTo>
                  <a:cubicBezTo>
                    <a:pt x="5564" y="3375"/>
                    <a:pt x="5564" y="3375"/>
                    <a:pt x="5564" y="3375"/>
                  </a:cubicBezTo>
                  <a:cubicBezTo>
                    <a:pt x="5236" y="3375"/>
                    <a:pt x="5236" y="2700"/>
                    <a:pt x="5236" y="2700"/>
                  </a:cubicBezTo>
                  <a:cubicBezTo>
                    <a:pt x="5236" y="2700"/>
                    <a:pt x="4909" y="2700"/>
                    <a:pt x="4909" y="2700"/>
                  </a:cubicBezTo>
                  <a:cubicBezTo>
                    <a:pt x="4909" y="2700"/>
                    <a:pt x="4909" y="2700"/>
                    <a:pt x="4582" y="3375"/>
                  </a:cubicBezTo>
                  <a:cubicBezTo>
                    <a:pt x="4582" y="3375"/>
                    <a:pt x="4582" y="3375"/>
                    <a:pt x="4582" y="3375"/>
                  </a:cubicBezTo>
                  <a:cubicBezTo>
                    <a:pt x="4255" y="3375"/>
                    <a:pt x="4255" y="2700"/>
                    <a:pt x="4255" y="2700"/>
                  </a:cubicBezTo>
                  <a:cubicBezTo>
                    <a:pt x="3927" y="2700"/>
                    <a:pt x="3927" y="2700"/>
                    <a:pt x="3927" y="2700"/>
                  </a:cubicBezTo>
                  <a:cubicBezTo>
                    <a:pt x="3927" y="2700"/>
                    <a:pt x="3927" y="3375"/>
                    <a:pt x="3927" y="3375"/>
                  </a:cubicBezTo>
                  <a:cubicBezTo>
                    <a:pt x="3600" y="3375"/>
                    <a:pt x="3600" y="3375"/>
                    <a:pt x="3927" y="4050"/>
                  </a:cubicBezTo>
                  <a:cubicBezTo>
                    <a:pt x="3927" y="4050"/>
                    <a:pt x="3927" y="4050"/>
                    <a:pt x="3927" y="4050"/>
                  </a:cubicBezTo>
                  <a:cubicBezTo>
                    <a:pt x="3927" y="4050"/>
                    <a:pt x="4255" y="4050"/>
                    <a:pt x="4255" y="4050"/>
                  </a:cubicBezTo>
                  <a:cubicBezTo>
                    <a:pt x="4255" y="4050"/>
                    <a:pt x="4255" y="4050"/>
                    <a:pt x="4255" y="4050"/>
                  </a:cubicBezTo>
                  <a:cubicBezTo>
                    <a:pt x="4255" y="4050"/>
                    <a:pt x="4255" y="4725"/>
                    <a:pt x="4255" y="4725"/>
                  </a:cubicBezTo>
                  <a:cubicBezTo>
                    <a:pt x="4255" y="4725"/>
                    <a:pt x="3927" y="4725"/>
                    <a:pt x="3927" y="4725"/>
                  </a:cubicBezTo>
                  <a:cubicBezTo>
                    <a:pt x="3927" y="4725"/>
                    <a:pt x="3600" y="4725"/>
                    <a:pt x="3600" y="4725"/>
                  </a:cubicBezTo>
                  <a:cubicBezTo>
                    <a:pt x="3600" y="4725"/>
                    <a:pt x="3273" y="4725"/>
                    <a:pt x="3273" y="4725"/>
                  </a:cubicBezTo>
                  <a:cubicBezTo>
                    <a:pt x="3273" y="4725"/>
                    <a:pt x="3273" y="4725"/>
                    <a:pt x="3273" y="4725"/>
                  </a:cubicBezTo>
                  <a:cubicBezTo>
                    <a:pt x="3273" y="4725"/>
                    <a:pt x="3273" y="5400"/>
                    <a:pt x="3273" y="5400"/>
                  </a:cubicBezTo>
                  <a:cubicBezTo>
                    <a:pt x="3273" y="5400"/>
                    <a:pt x="3600" y="5400"/>
                    <a:pt x="3600" y="5400"/>
                  </a:cubicBezTo>
                  <a:cubicBezTo>
                    <a:pt x="3600" y="5400"/>
                    <a:pt x="3600" y="5400"/>
                    <a:pt x="3600" y="5400"/>
                  </a:cubicBezTo>
                  <a:cubicBezTo>
                    <a:pt x="3600" y="5400"/>
                    <a:pt x="3600" y="5400"/>
                    <a:pt x="3600" y="5400"/>
                  </a:cubicBezTo>
                  <a:cubicBezTo>
                    <a:pt x="3600" y="5400"/>
                    <a:pt x="3600" y="6075"/>
                    <a:pt x="3600" y="6075"/>
                  </a:cubicBezTo>
                  <a:cubicBezTo>
                    <a:pt x="3600" y="6075"/>
                    <a:pt x="3273" y="5400"/>
                    <a:pt x="3273" y="5400"/>
                  </a:cubicBezTo>
                  <a:cubicBezTo>
                    <a:pt x="3273" y="5400"/>
                    <a:pt x="3273" y="5400"/>
                    <a:pt x="2945" y="5400"/>
                  </a:cubicBezTo>
                  <a:cubicBezTo>
                    <a:pt x="2945" y="5400"/>
                    <a:pt x="2945" y="6075"/>
                    <a:pt x="2945" y="6075"/>
                  </a:cubicBezTo>
                  <a:cubicBezTo>
                    <a:pt x="2618" y="6075"/>
                    <a:pt x="2618" y="5400"/>
                    <a:pt x="2618" y="5400"/>
                  </a:cubicBezTo>
                  <a:cubicBezTo>
                    <a:pt x="2291" y="5400"/>
                    <a:pt x="2291" y="5400"/>
                    <a:pt x="2291" y="5400"/>
                  </a:cubicBezTo>
                  <a:cubicBezTo>
                    <a:pt x="2291" y="5400"/>
                    <a:pt x="1964" y="5400"/>
                    <a:pt x="1964" y="5400"/>
                  </a:cubicBezTo>
                  <a:cubicBezTo>
                    <a:pt x="1964" y="5400"/>
                    <a:pt x="1964" y="5400"/>
                    <a:pt x="1964" y="5400"/>
                  </a:cubicBezTo>
                  <a:cubicBezTo>
                    <a:pt x="1964" y="5400"/>
                    <a:pt x="1964" y="5400"/>
                    <a:pt x="1964" y="5400"/>
                  </a:cubicBezTo>
                  <a:cubicBezTo>
                    <a:pt x="1964" y="5400"/>
                    <a:pt x="1964" y="6075"/>
                    <a:pt x="1964" y="6075"/>
                  </a:cubicBezTo>
                  <a:cubicBezTo>
                    <a:pt x="1964" y="6075"/>
                    <a:pt x="1636" y="5400"/>
                    <a:pt x="1636" y="5400"/>
                  </a:cubicBezTo>
                  <a:cubicBezTo>
                    <a:pt x="1636" y="5400"/>
                    <a:pt x="1309" y="5400"/>
                    <a:pt x="1309" y="5400"/>
                  </a:cubicBezTo>
                  <a:cubicBezTo>
                    <a:pt x="1309" y="5400"/>
                    <a:pt x="982" y="5400"/>
                    <a:pt x="982" y="5400"/>
                  </a:cubicBezTo>
                  <a:cubicBezTo>
                    <a:pt x="982" y="5400"/>
                    <a:pt x="655" y="6075"/>
                    <a:pt x="655" y="6075"/>
                  </a:cubicBezTo>
                  <a:cubicBezTo>
                    <a:pt x="655" y="6075"/>
                    <a:pt x="327" y="6075"/>
                    <a:pt x="327" y="6075"/>
                  </a:cubicBezTo>
                  <a:cubicBezTo>
                    <a:pt x="327" y="6075"/>
                    <a:pt x="327" y="6750"/>
                    <a:pt x="0" y="6750"/>
                  </a:cubicBezTo>
                  <a:cubicBezTo>
                    <a:pt x="0" y="6750"/>
                    <a:pt x="0" y="7425"/>
                    <a:pt x="0" y="7425"/>
                  </a:cubicBezTo>
                  <a:cubicBezTo>
                    <a:pt x="0" y="7425"/>
                    <a:pt x="0" y="8100"/>
                    <a:pt x="0" y="8100"/>
                  </a:cubicBezTo>
                  <a:cubicBezTo>
                    <a:pt x="0" y="8100"/>
                    <a:pt x="0" y="8100"/>
                    <a:pt x="0" y="8100"/>
                  </a:cubicBezTo>
                  <a:cubicBezTo>
                    <a:pt x="0" y="8775"/>
                    <a:pt x="327" y="8775"/>
                    <a:pt x="327" y="8775"/>
                  </a:cubicBezTo>
                  <a:cubicBezTo>
                    <a:pt x="327" y="8775"/>
                    <a:pt x="655" y="8100"/>
                    <a:pt x="655" y="8100"/>
                  </a:cubicBezTo>
                  <a:cubicBezTo>
                    <a:pt x="655" y="8100"/>
                    <a:pt x="655" y="8100"/>
                    <a:pt x="655" y="8100"/>
                  </a:cubicBezTo>
                  <a:cubicBezTo>
                    <a:pt x="655" y="8100"/>
                    <a:pt x="655" y="8775"/>
                    <a:pt x="655" y="8775"/>
                  </a:cubicBezTo>
                  <a:cubicBezTo>
                    <a:pt x="655" y="8775"/>
                    <a:pt x="655" y="8775"/>
                    <a:pt x="655" y="9450"/>
                  </a:cubicBezTo>
                  <a:cubicBezTo>
                    <a:pt x="655" y="9450"/>
                    <a:pt x="655" y="9450"/>
                    <a:pt x="655" y="10125"/>
                  </a:cubicBezTo>
                  <a:cubicBezTo>
                    <a:pt x="655" y="10125"/>
                    <a:pt x="655" y="10125"/>
                    <a:pt x="655" y="10125"/>
                  </a:cubicBezTo>
                  <a:cubicBezTo>
                    <a:pt x="655" y="10800"/>
                    <a:pt x="655" y="10800"/>
                    <a:pt x="655" y="10800"/>
                  </a:cubicBezTo>
                  <a:cubicBezTo>
                    <a:pt x="655" y="11475"/>
                    <a:pt x="655" y="11475"/>
                    <a:pt x="655" y="11475"/>
                  </a:cubicBezTo>
                  <a:cubicBezTo>
                    <a:pt x="655" y="11475"/>
                    <a:pt x="655" y="12150"/>
                    <a:pt x="655" y="12150"/>
                  </a:cubicBezTo>
                  <a:cubicBezTo>
                    <a:pt x="655" y="12150"/>
                    <a:pt x="982" y="12150"/>
                    <a:pt x="982" y="12150"/>
                  </a:cubicBezTo>
                  <a:cubicBezTo>
                    <a:pt x="982" y="12150"/>
                    <a:pt x="982" y="12150"/>
                    <a:pt x="655" y="12150"/>
                  </a:cubicBezTo>
                  <a:cubicBezTo>
                    <a:pt x="655" y="12150"/>
                    <a:pt x="655" y="12150"/>
                    <a:pt x="655" y="12150"/>
                  </a:cubicBezTo>
                  <a:cubicBezTo>
                    <a:pt x="655" y="12150"/>
                    <a:pt x="655" y="12825"/>
                    <a:pt x="655" y="12825"/>
                  </a:cubicBezTo>
                  <a:cubicBezTo>
                    <a:pt x="327" y="12825"/>
                    <a:pt x="327" y="12825"/>
                    <a:pt x="327" y="12825"/>
                  </a:cubicBezTo>
                  <a:cubicBezTo>
                    <a:pt x="327" y="12150"/>
                    <a:pt x="327" y="12150"/>
                    <a:pt x="327" y="12150"/>
                  </a:cubicBezTo>
                  <a:cubicBezTo>
                    <a:pt x="327" y="12150"/>
                    <a:pt x="327" y="11475"/>
                    <a:pt x="327" y="11475"/>
                  </a:cubicBezTo>
                  <a:cubicBezTo>
                    <a:pt x="0" y="11475"/>
                    <a:pt x="0" y="12150"/>
                    <a:pt x="0" y="12150"/>
                  </a:cubicBezTo>
                  <a:cubicBezTo>
                    <a:pt x="0" y="12150"/>
                    <a:pt x="0" y="12825"/>
                    <a:pt x="0" y="12825"/>
                  </a:cubicBezTo>
                  <a:cubicBezTo>
                    <a:pt x="0" y="12825"/>
                    <a:pt x="0" y="12825"/>
                    <a:pt x="0" y="12825"/>
                  </a:cubicBezTo>
                  <a:cubicBezTo>
                    <a:pt x="0" y="12825"/>
                    <a:pt x="0" y="13500"/>
                    <a:pt x="0" y="13500"/>
                  </a:cubicBezTo>
                  <a:cubicBezTo>
                    <a:pt x="0" y="13500"/>
                    <a:pt x="0" y="13500"/>
                    <a:pt x="0" y="13500"/>
                  </a:cubicBezTo>
                  <a:cubicBezTo>
                    <a:pt x="327" y="13500"/>
                    <a:pt x="327" y="13500"/>
                    <a:pt x="327" y="13500"/>
                  </a:cubicBezTo>
                  <a:cubicBezTo>
                    <a:pt x="655" y="13500"/>
                    <a:pt x="655" y="13500"/>
                    <a:pt x="982" y="13500"/>
                  </a:cubicBezTo>
                  <a:cubicBezTo>
                    <a:pt x="982" y="14175"/>
                    <a:pt x="982" y="14175"/>
                    <a:pt x="982" y="14175"/>
                  </a:cubicBezTo>
                  <a:cubicBezTo>
                    <a:pt x="982" y="14175"/>
                    <a:pt x="982" y="14850"/>
                    <a:pt x="982" y="14850"/>
                  </a:cubicBezTo>
                  <a:cubicBezTo>
                    <a:pt x="982" y="14850"/>
                    <a:pt x="982" y="14850"/>
                    <a:pt x="982" y="14850"/>
                  </a:cubicBezTo>
                  <a:cubicBezTo>
                    <a:pt x="982" y="15525"/>
                    <a:pt x="982" y="15525"/>
                    <a:pt x="982" y="16200"/>
                  </a:cubicBezTo>
                  <a:cubicBezTo>
                    <a:pt x="982" y="16200"/>
                    <a:pt x="1309" y="16200"/>
                    <a:pt x="1309" y="16200"/>
                  </a:cubicBezTo>
                  <a:cubicBezTo>
                    <a:pt x="1309" y="16200"/>
                    <a:pt x="1636" y="16200"/>
                    <a:pt x="1636" y="16200"/>
                  </a:cubicBezTo>
                  <a:cubicBezTo>
                    <a:pt x="1636" y="16200"/>
                    <a:pt x="1636" y="16875"/>
                    <a:pt x="1636" y="16875"/>
                  </a:cubicBezTo>
                  <a:cubicBezTo>
                    <a:pt x="1636" y="16875"/>
                    <a:pt x="1309" y="16875"/>
                    <a:pt x="1309" y="16875"/>
                  </a:cubicBezTo>
                  <a:cubicBezTo>
                    <a:pt x="1309" y="16875"/>
                    <a:pt x="1309" y="16875"/>
                    <a:pt x="1309" y="16875"/>
                  </a:cubicBezTo>
                  <a:cubicBezTo>
                    <a:pt x="1309" y="16875"/>
                    <a:pt x="1309" y="17550"/>
                    <a:pt x="1309" y="17550"/>
                  </a:cubicBezTo>
                  <a:cubicBezTo>
                    <a:pt x="1309" y="17550"/>
                    <a:pt x="1636" y="17550"/>
                    <a:pt x="1636" y="16875"/>
                  </a:cubicBezTo>
                  <a:cubicBezTo>
                    <a:pt x="1636" y="16875"/>
                    <a:pt x="1964" y="16875"/>
                    <a:pt x="1964" y="16875"/>
                  </a:cubicBezTo>
                  <a:cubicBezTo>
                    <a:pt x="1964" y="16875"/>
                    <a:pt x="1964" y="16875"/>
                    <a:pt x="1964" y="16875"/>
                  </a:cubicBezTo>
                  <a:cubicBezTo>
                    <a:pt x="1964" y="16875"/>
                    <a:pt x="1964" y="17550"/>
                    <a:pt x="1964" y="17550"/>
                  </a:cubicBezTo>
                  <a:cubicBezTo>
                    <a:pt x="1964" y="17550"/>
                    <a:pt x="1964" y="17550"/>
                    <a:pt x="1964" y="17550"/>
                  </a:cubicBezTo>
                  <a:cubicBezTo>
                    <a:pt x="1964" y="17550"/>
                    <a:pt x="1636" y="17550"/>
                    <a:pt x="1636" y="17550"/>
                  </a:cubicBezTo>
                  <a:cubicBezTo>
                    <a:pt x="1636" y="17550"/>
                    <a:pt x="1309" y="18225"/>
                    <a:pt x="1309" y="18225"/>
                  </a:cubicBezTo>
                  <a:cubicBezTo>
                    <a:pt x="1309" y="18225"/>
                    <a:pt x="1309" y="18225"/>
                    <a:pt x="1309" y="18225"/>
                  </a:cubicBezTo>
                  <a:cubicBezTo>
                    <a:pt x="1309" y="18225"/>
                    <a:pt x="1636" y="18225"/>
                    <a:pt x="1636" y="18225"/>
                  </a:cubicBezTo>
                  <a:cubicBezTo>
                    <a:pt x="1636" y="18225"/>
                    <a:pt x="1636" y="18225"/>
                    <a:pt x="1964" y="18225"/>
                  </a:cubicBezTo>
                  <a:cubicBezTo>
                    <a:pt x="1964" y="18225"/>
                    <a:pt x="1636" y="18225"/>
                    <a:pt x="1636" y="18225"/>
                  </a:cubicBezTo>
                  <a:cubicBezTo>
                    <a:pt x="1636" y="18900"/>
                    <a:pt x="1964" y="18225"/>
                    <a:pt x="1964" y="18225"/>
                  </a:cubicBezTo>
                  <a:cubicBezTo>
                    <a:pt x="1964" y="18225"/>
                    <a:pt x="1964" y="18225"/>
                    <a:pt x="1964" y="18225"/>
                  </a:cubicBezTo>
                  <a:cubicBezTo>
                    <a:pt x="2291" y="18225"/>
                    <a:pt x="2291" y="18225"/>
                    <a:pt x="2291" y="18225"/>
                  </a:cubicBezTo>
                  <a:cubicBezTo>
                    <a:pt x="2291" y="18225"/>
                    <a:pt x="2291" y="18225"/>
                    <a:pt x="2618" y="18225"/>
                  </a:cubicBezTo>
                  <a:cubicBezTo>
                    <a:pt x="2618" y="18225"/>
                    <a:pt x="2618" y="18900"/>
                    <a:pt x="2618" y="18900"/>
                  </a:cubicBezTo>
                  <a:cubicBezTo>
                    <a:pt x="2618" y="18900"/>
                    <a:pt x="2618" y="18900"/>
                    <a:pt x="2945" y="18900"/>
                  </a:cubicBezTo>
                  <a:cubicBezTo>
                    <a:pt x="2945" y="18900"/>
                    <a:pt x="2945" y="18225"/>
                    <a:pt x="2945" y="18225"/>
                  </a:cubicBezTo>
                  <a:cubicBezTo>
                    <a:pt x="2945" y="18225"/>
                    <a:pt x="2945" y="18225"/>
                    <a:pt x="2945" y="18225"/>
                  </a:cubicBezTo>
                  <a:cubicBezTo>
                    <a:pt x="3273" y="18225"/>
                    <a:pt x="3273" y="18900"/>
                    <a:pt x="3273" y="18900"/>
                  </a:cubicBezTo>
                  <a:cubicBezTo>
                    <a:pt x="3273" y="18900"/>
                    <a:pt x="3273" y="19575"/>
                    <a:pt x="3273" y="19575"/>
                  </a:cubicBezTo>
                  <a:cubicBezTo>
                    <a:pt x="3273" y="19575"/>
                    <a:pt x="3273" y="19575"/>
                    <a:pt x="3273" y="19575"/>
                  </a:cubicBezTo>
                  <a:cubicBezTo>
                    <a:pt x="3600" y="20250"/>
                    <a:pt x="3600" y="20250"/>
                    <a:pt x="3600" y="20250"/>
                  </a:cubicBezTo>
                  <a:cubicBezTo>
                    <a:pt x="3927" y="20250"/>
                    <a:pt x="3927" y="20250"/>
                    <a:pt x="3927" y="20250"/>
                  </a:cubicBezTo>
                  <a:cubicBezTo>
                    <a:pt x="4255" y="19575"/>
                    <a:pt x="4255" y="19575"/>
                    <a:pt x="4255" y="19575"/>
                  </a:cubicBezTo>
                  <a:cubicBezTo>
                    <a:pt x="4255" y="19575"/>
                    <a:pt x="4255" y="19575"/>
                    <a:pt x="4582" y="19575"/>
                  </a:cubicBezTo>
                  <a:cubicBezTo>
                    <a:pt x="4582" y="19575"/>
                    <a:pt x="4582" y="19575"/>
                    <a:pt x="4582" y="19575"/>
                  </a:cubicBezTo>
                  <a:cubicBezTo>
                    <a:pt x="4582" y="20250"/>
                    <a:pt x="4582" y="20250"/>
                    <a:pt x="4582" y="20250"/>
                  </a:cubicBezTo>
                  <a:cubicBezTo>
                    <a:pt x="4582" y="19575"/>
                    <a:pt x="4582" y="19575"/>
                    <a:pt x="4909" y="19575"/>
                  </a:cubicBezTo>
                  <a:cubicBezTo>
                    <a:pt x="4909" y="19575"/>
                    <a:pt x="4909" y="18900"/>
                    <a:pt x="4909" y="18900"/>
                  </a:cubicBezTo>
                  <a:cubicBezTo>
                    <a:pt x="4909" y="18225"/>
                    <a:pt x="4909" y="18225"/>
                    <a:pt x="4909" y="18225"/>
                  </a:cubicBezTo>
                  <a:cubicBezTo>
                    <a:pt x="4909" y="18225"/>
                    <a:pt x="5236" y="18225"/>
                    <a:pt x="5236" y="18225"/>
                  </a:cubicBezTo>
                  <a:cubicBezTo>
                    <a:pt x="5236" y="18225"/>
                    <a:pt x="5564" y="18225"/>
                    <a:pt x="5564" y="18225"/>
                  </a:cubicBezTo>
                  <a:cubicBezTo>
                    <a:pt x="5891" y="18225"/>
                    <a:pt x="5891" y="18900"/>
                    <a:pt x="5891" y="18900"/>
                  </a:cubicBezTo>
                  <a:cubicBezTo>
                    <a:pt x="6218" y="18900"/>
                    <a:pt x="6218" y="18900"/>
                    <a:pt x="6545" y="18900"/>
                  </a:cubicBezTo>
                  <a:cubicBezTo>
                    <a:pt x="6545" y="18900"/>
                    <a:pt x="6545" y="18900"/>
                    <a:pt x="6873" y="19575"/>
                  </a:cubicBezTo>
                  <a:cubicBezTo>
                    <a:pt x="6873" y="19575"/>
                    <a:pt x="6873" y="19575"/>
                    <a:pt x="6873" y="20250"/>
                  </a:cubicBezTo>
                  <a:cubicBezTo>
                    <a:pt x="7200" y="20250"/>
                    <a:pt x="7200" y="20250"/>
                    <a:pt x="7200" y="20250"/>
                  </a:cubicBezTo>
                  <a:cubicBezTo>
                    <a:pt x="7200" y="20250"/>
                    <a:pt x="7527" y="20250"/>
                    <a:pt x="7527" y="20250"/>
                  </a:cubicBezTo>
                  <a:cubicBezTo>
                    <a:pt x="7855" y="20250"/>
                    <a:pt x="7855" y="20250"/>
                    <a:pt x="8182" y="20250"/>
                  </a:cubicBezTo>
                  <a:cubicBezTo>
                    <a:pt x="8182" y="20250"/>
                    <a:pt x="8509" y="20250"/>
                    <a:pt x="8509" y="20250"/>
                  </a:cubicBezTo>
                  <a:cubicBezTo>
                    <a:pt x="8509" y="20250"/>
                    <a:pt x="8836" y="20250"/>
                    <a:pt x="8836" y="20250"/>
                  </a:cubicBezTo>
                  <a:cubicBezTo>
                    <a:pt x="8836" y="20250"/>
                    <a:pt x="8836" y="20250"/>
                    <a:pt x="8836" y="20250"/>
                  </a:cubicBezTo>
                  <a:cubicBezTo>
                    <a:pt x="9164" y="19575"/>
                    <a:pt x="9164" y="19575"/>
                    <a:pt x="9164" y="19575"/>
                  </a:cubicBezTo>
                  <a:cubicBezTo>
                    <a:pt x="9164" y="19575"/>
                    <a:pt x="9164" y="18900"/>
                    <a:pt x="9164" y="18900"/>
                  </a:cubicBezTo>
                  <a:cubicBezTo>
                    <a:pt x="9164" y="18900"/>
                    <a:pt x="9491" y="18900"/>
                    <a:pt x="9491" y="18900"/>
                  </a:cubicBezTo>
                  <a:cubicBezTo>
                    <a:pt x="9491" y="18900"/>
                    <a:pt x="9491" y="18900"/>
                    <a:pt x="9818" y="18900"/>
                  </a:cubicBezTo>
                  <a:cubicBezTo>
                    <a:pt x="9818" y="18900"/>
                    <a:pt x="9818" y="18225"/>
                    <a:pt x="9818" y="18225"/>
                  </a:cubicBezTo>
                  <a:cubicBezTo>
                    <a:pt x="9818" y="18225"/>
                    <a:pt x="10145" y="18225"/>
                    <a:pt x="10145" y="18900"/>
                  </a:cubicBezTo>
                  <a:cubicBezTo>
                    <a:pt x="10145" y="18900"/>
                    <a:pt x="10145" y="18900"/>
                    <a:pt x="10145" y="18900"/>
                  </a:cubicBezTo>
                  <a:cubicBezTo>
                    <a:pt x="10145" y="18900"/>
                    <a:pt x="10473" y="18900"/>
                    <a:pt x="10473" y="18900"/>
                  </a:cubicBezTo>
                  <a:cubicBezTo>
                    <a:pt x="10473" y="19575"/>
                    <a:pt x="10473" y="19575"/>
                    <a:pt x="10800" y="19575"/>
                  </a:cubicBezTo>
                  <a:cubicBezTo>
                    <a:pt x="10800" y="19575"/>
                    <a:pt x="10800" y="19575"/>
                    <a:pt x="10800" y="19575"/>
                  </a:cubicBezTo>
                  <a:cubicBezTo>
                    <a:pt x="10800" y="19575"/>
                    <a:pt x="10800" y="18900"/>
                    <a:pt x="10800" y="18900"/>
                  </a:cubicBezTo>
                  <a:cubicBezTo>
                    <a:pt x="10800" y="18900"/>
                    <a:pt x="10800" y="18900"/>
                    <a:pt x="10800" y="18225"/>
                  </a:cubicBezTo>
                  <a:cubicBezTo>
                    <a:pt x="11127" y="18225"/>
                    <a:pt x="11127" y="18225"/>
                    <a:pt x="11127" y="18225"/>
                  </a:cubicBezTo>
                  <a:cubicBezTo>
                    <a:pt x="11127" y="18225"/>
                    <a:pt x="11127" y="18225"/>
                    <a:pt x="11127" y="18225"/>
                  </a:cubicBezTo>
                  <a:cubicBezTo>
                    <a:pt x="11455" y="18225"/>
                    <a:pt x="11455" y="18900"/>
                    <a:pt x="11455" y="18900"/>
                  </a:cubicBezTo>
                  <a:cubicBezTo>
                    <a:pt x="11127" y="18900"/>
                    <a:pt x="11127" y="18900"/>
                    <a:pt x="11127" y="18900"/>
                  </a:cubicBezTo>
                  <a:cubicBezTo>
                    <a:pt x="11127" y="19575"/>
                    <a:pt x="11127" y="19575"/>
                    <a:pt x="11127" y="19575"/>
                  </a:cubicBezTo>
                  <a:cubicBezTo>
                    <a:pt x="11127" y="19575"/>
                    <a:pt x="10800" y="19575"/>
                    <a:pt x="10800" y="19575"/>
                  </a:cubicBezTo>
                  <a:cubicBezTo>
                    <a:pt x="10800" y="19575"/>
                    <a:pt x="11127" y="20250"/>
                    <a:pt x="11127" y="20250"/>
                  </a:cubicBezTo>
                  <a:cubicBezTo>
                    <a:pt x="11127" y="20250"/>
                    <a:pt x="11127" y="20250"/>
                    <a:pt x="11127" y="20925"/>
                  </a:cubicBezTo>
                  <a:cubicBezTo>
                    <a:pt x="11127" y="20925"/>
                    <a:pt x="11127" y="20925"/>
                    <a:pt x="11127" y="20925"/>
                  </a:cubicBezTo>
                  <a:cubicBezTo>
                    <a:pt x="11127" y="20925"/>
                    <a:pt x="11127" y="20925"/>
                    <a:pt x="11127" y="20925"/>
                  </a:cubicBezTo>
                  <a:cubicBezTo>
                    <a:pt x="11127" y="20925"/>
                    <a:pt x="11127" y="21600"/>
                    <a:pt x="11127" y="21600"/>
                  </a:cubicBezTo>
                  <a:cubicBezTo>
                    <a:pt x="11455" y="21600"/>
                    <a:pt x="11455" y="21600"/>
                    <a:pt x="11455" y="21600"/>
                  </a:cubicBezTo>
                  <a:cubicBezTo>
                    <a:pt x="11782" y="21600"/>
                    <a:pt x="11782" y="20925"/>
                    <a:pt x="11782" y="20925"/>
                  </a:cubicBezTo>
                  <a:cubicBezTo>
                    <a:pt x="11782" y="20925"/>
                    <a:pt x="11782" y="20925"/>
                    <a:pt x="11782" y="20925"/>
                  </a:cubicBezTo>
                  <a:cubicBezTo>
                    <a:pt x="12109" y="20925"/>
                    <a:pt x="12109" y="20925"/>
                    <a:pt x="12109" y="20925"/>
                  </a:cubicBezTo>
                  <a:cubicBezTo>
                    <a:pt x="12109" y="20925"/>
                    <a:pt x="12109" y="20250"/>
                    <a:pt x="12109" y="20250"/>
                  </a:cubicBezTo>
                  <a:cubicBezTo>
                    <a:pt x="12109" y="20250"/>
                    <a:pt x="12109" y="19575"/>
                    <a:pt x="12109" y="19575"/>
                  </a:cubicBezTo>
                  <a:cubicBezTo>
                    <a:pt x="12109" y="19575"/>
                    <a:pt x="12109" y="18900"/>
                    <a:pt x="12109" y="18900"/>
                  </a:cubicBezTo>
                  <a:cubicBezTo>
                    <a:pt x="12109" y="18225"/>
                    <a:pt x="12436" y="18225"/>
                    <a:pt x="12436" y="18225"/>
                  </a:cubicBezTo>
                  <a:cubicBezTo>
                    <a:pt x="12436" y="18225"/>
                    <a:pt x="12436" y="18225"/>
                    <a:pt x="12436" y="18900"/>
                  </a:cubicBezTo>
                  <a:cubicBezTo>
                    <a:pt x="12436" y="18900"/>
                    <a:pt x="12764" y="18900"/>
                    <a:pt x="12764" y="18900"/>
                  </a:cubicBezTo>
                  <a:cubicBezTo>
                    <a:pt x="12764" y="19575"/>
                    <a:pt x="13091" y="19575"/>
                    <a:pt x="13091" y="19575"/>
                  </a:cubicBezTo>
                  <a:cubicBezTo>
                    <a:pt x="13091" y="19575"/>
                    <a:pt x="13418" y="18900"/>
                    <a:pt x="13418" y="18900"/>
                  </a:cubicBezTo>
                  <a:cubicBezTo>
                    <a:pt x="13418" y="18900"/>
                    <a:pt x="13745" y="18900"/>
                    <a:pt x="13745" y="18900"/>
                  </a:cubicBezTo>
                  <a:cubicBezTo>
                    <a:pt x="13745" y="18225"/>
                    <a:pt x="14073" y="18225"/>
                    <a:pt x="14073" y="18225"/>
                  </a:cubicBezTo>
                  <a:cubicBezTo>
                    <a:pt x="14073" y="18225"/>
                    <a:pt x="14400" y="18225"/>
                    <a:pt x="14400" y="18225"/>
                  </a:cubicBezTo>
                  <a:cubicBezTo>
                    <a:pt x="14400" y="18225"/>
                    <a:pt x="14727" y="18900"/>
                    <a:pt x="14727" y="18900"/>
                  </a:cubicBezTo>
                  <a:cubicBezTo>
                    <a:pt x="15055" y="18900"/>
                    <a:pt x="15055" y="18900"/>
                    <a:pt x="15055" y="18900"/>
                  </a:cubicBezTo>
                  <a:cubicBezTo>
                    <a:pt x="15382" y="18900"/>
                    <a:pt x="15382" y="18900"/>
                    <a:pt x="15709" y="18900"/>
                  </a:cubicBezTo>
                  <a:cubicBezTo>
                    <a:pt x="15709" y="18900"/>
                    <a:pt x="16036" y="18225"/>
                    <a:pt x="16364" y="18225"/>
                  </a:cubicBezTo>
                  <a:cubicBezTo>
                    <a:pt x="16364" y="18225"/>
                    <a:pt x="16691" y="17550"/>
                    <a:pt x="16691" y="17550"/>
                  </a:cubicBezTo>
                  <a:cubicBezTo>
                    <a:pt x="17018" y="17550"/>
                    <a:pt x="17018" y="17550"/>
                    <a:pt x="17345" y="17550"/>
                  </a:cubicBezTo>
                  <a:cubicBezTo>
                    <a:pt x="17345" y="17550"/>
                    <a:pt x="17673" y="17550"/>
                    <a:pt x="18000" y="17550"/>
                  </a:cubicBezTo>
                  <a:cubicBezTo>
                    <a:pt x="18000" y="17550"/>
                    <a:pt x="18327" y="16875"/>
                    <a:pt x="18327" y="16875"/>
                  </a:cubicBezTo>
                  <a:cubicBezTo>
                    <a:pt x="18655" y="16875"/>
                    <a:pt x="18982" y="16875"/>
                    <a:pt x="18982" y="16875"/>
                  </a:cubicBezTo>
                  <a:cubicBezTo>
                    <a:pt x="18982" y="16875"/>
                    <a:pt x="19309" y="16875"/>
                    <a:pt x="19309" y="16875"/>
                  </a:cubicBezTo>
                  <a:cubicBezTo>
                    <a:pt x="19309" y="16875"/>
                    <a:pt x="19309" y="16875"/>
                    <a:pt x="19309" y="16875"/>
                  </a:cubicBezTo>
                  <a:cubicBezTo>
                    <a:pt x="19309" y="16875"/>
                    <a:pt x="19309" y="16200"/>
                    <a:pt x="19636" y="16200"/>
                  </a:cubicBezTo>
                  <a:cubicBezTo>
                    <a:pt x="19636" y="16200"/>
                    <a:pt x="19636" y="16200"/>
                    <a:pt x="19964" y="16200"/>
                  </a:cubicBezTo>
                  <a:cubicBezTo>
                    <a:pt x="19964" y="16200"/>
                    <a:pt x="19964" y="16200"/>
                    <a:pt x="20291" y="16200"/>
                  </a:cubicBezTo>
                  <a:cubicBezTo>
                    <a:pt x="20291" y="16200"/>
                    <a:pt x="20618" y="16200"/>
                    <a:pt x="20618" y="16200"/>
                  </a:cubicBezTo>
                  <a:cubicBezTo>
                    <a:pt x="20618" y="16200"/>
                    <a:pt x="20945" y="16200"/>
                    <a:pt x="20945" y="16200"/>
                  </a:cubicBezTo>
                  <a:cubicBezTo>
                    <a:pt x="20945" y="16200"/>
                    <a:pt x="20945" y="16200"/>
                    <a:pt x="20945" y="16875"/>
                  </a:cubicBezTo>
                  <a:cubicBezTo>
                    <a:pt x="20945" y="16875"/>
                    <a:pt x="20945" y="16875"/>
                    <a:pt x="20945" y="16875"/>
                  </a:cubicBezTo>
                  <a:cubicBezTo>
                    <a:pt x="20945" y="16875"/>
                    <a:pt x="20945" y="17550"/>
                    <a:pt x="21273" y="17550"/>
                  </a:cubicBezTo>
                  <a:cubicBezTo>
                    <a:pt x="21273" y="17550"/>
                    <a:pt x="21273" y="17550"/>
                    <a:pt x="21600" y="16875"/>
                  </a:cubicBezTo>
                  <a:cubicBezTo>
                    <a:pt x="21600" y="16875"/>
                    <a:pt x="21600" y="16875"/>
                    <a:pt x="21600" y="16875"/>
                  </a:cubicBezTo>
                  <a:cubicBezTo>
                    <a:pt x="21600" y="16875"/>
                    <a:pt x="21600" y="16875"/>
                    <a:pt x="21600" y="16875"/>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2" name="9Slide.vn 168"/>
            <p:cNvSpPr/>
            <p:nvPr/>
          </p:nvSpPr>
          <p:spPr>
            <a:xfrm>
              <a:off x="629074" y="4215007"/>
              <a:ext cx="517240" cy="4396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0769" y="0"/>
                    <a:pt x="19938" y="0"/>
                  </a:cubicBezTo>
                  <a:cubicBezTo>
                    <a:pt x="19938" y="0"/>
                    <a:pt x="19938" y="0"/>
                    <a:pt x="19938" y="0"/>
                  </a:cubicBezTo>
                  <a:cubicBezTo>
                    <a:pt x="19938" y="0"/>
                    <a:pt x="19108" y="0"/>
                    <a:pt x="19108" y="0"/>
                  </a:cubicBezTo>
                  <a:cubicBezTo>
                    <a:pt x="19108" y="0"/>
                    <a:pt x="19108" y="0"/>
                    <a:pt x="18277" y="0"/>
                  </a:cubicBezTo>
                  <a:cubicBezTo>
                    <a:pt x="18277" y="0"/>
                    <a:pt x="18277" y="0"/>
                    <a:pt x="18277" y="0"/>
                  </a:cubicBezTo>
                  <a:cubicBezTo>
                    <a:pt x="18277" y="0"/>
                    <a:pt x="17446" y="0"/>
                    <a:pt x="17446" y="0"/>
                  </a:cubicBezTo>
                  <a:cubicBezTo>
                    <a:pt x="17446" y="0"/>
                    <a:pt x="17446" y="0"/>
                    <a:pt x="17446" y="0"/>
                  </a:cubicBezTo>
                  <a:cubicBezTo>
                    <a:pt x="17446" y="0"/>
                    <a:pt x="16615" y="900"/>
                    <a:pt x="15785" y="900"/>
                  </a:cubicBezTo>
                  <a:cubicBezTo>
                    <a:pt x="15785" y="900"/>
                    <a:pt x="15785" y="900"/>
                    <a:pt x="15785" y="900"/>
                  </a:cubicBezTo>
                  <a:cubicBezTo>
                    <a:pt x="14954" y="900"/>
                    <a:pt x="14954" y="900"/>
                    <a:pt x="14954" y="1800"/>
                  </a:cubicBezTo>
                  <a:cubicBezTo>
                    <a:pt x="14954" y="1800"/>
                    <a:pt x="14954" y="1800"/>
                    <a:pt x="14954" y="1800"/>
                  </a:cubicBezTo>
                  <a:cubicBezTo>
                    <a:pt x="14123" y="1800"/>
                    <a:pt x="13292" y="1800"/>
                    <a:pt x="13292" y="2700"/>
                  </a:cubicBezTo>
                  <a:cubicBezTo>
                    <a:pt x="13292" y="2700"/>
                    <a:pt x="12462" y="2700"/>
                    <a:pt x="12462" y="2700"/>
                  </a:cubicBezTo>
                  <a:cubicBezTo>
                    <a:pt x="11631" y="2700"/>
                    <a:pt x="11631" y="2700"/>
                    <a:pt x="11631" y="2700"/>
                  </a:cubicBezTo>
                  <a:cubicBezTo>
                    <a:pt x="11631" y="2700"/>
                    <a:pt x="11631" y="2700"/>
                    <a:pt x="10800" y="2700"/>
                  </a:cubicBezTo>
                  <a:cubicBezTo>
                    <a:pt x="10800" y="1800"/>
                    <a:pt x="10800" y="1800"/>
                    <a:pt x="9969" y="1800"/>
                  </a:cubicBezTo>
                  <a:cubicBezTo>
                    <a:pt x="9969" y="1800"/>
                    <a:pt x="9969" y="1800"/>
                    <a:pt x="9969" y="1800"/>
                  </a:cubicBezTo>
                  <a:cubicBezTo>
                    <a:pt x="9969" y="1800"/>
                    <a:pt x="9969" y="1800"/>
                    <a:pt x="9138" y="1800"/>
                  </a:cubicBezTo>
                  <a:cubicBezTo>
                    <a:pt x="9138" y="1800"/>
                    <a:pt x="9138" y="1800"/>
                    <a:pt x="9138" y="1800"/>
                  </a:cubicBezTo>
                  <a:cubicBezTo>
                    <a:pt x="9138" y="1800"/>
                    <a:pt x="9138" y="1800"/>
                    <a:pt x="9138" y="1800"/>
                  </a:cubicBezTo>
                  <a:cubicBezTo>
                    <a:pt x="9138" y="1800"/>
                    <a:pt x="9138" y="1800"/>
                    <a:pt x="9138" y="1800"/>
                  </a:cubicBezTo>
                  <a:cubicBezTo>
                    <a:pt x="8308" y="1800"/>
                    <a:pt x="8308" y="2700"/>
                    <a:pt x="7477" y="2700"/>
                  </a:cubicBezTo>
                  <a:cubicBezTo>
                    <a:pt x="7477" y="2700"/>
                    <a:pt x="7477" y="2700"/>
                    <a:pt x="7477" y="2700"/>
                  </a:cubicBezTo>
                  <a:cubicBezTo>
                    <a:pt x="7477" y="2700"/>
                    <a:pt x="6646" y="2700"/>
                    <a:pt x="6646" y="2700"/>
                  </a:cubicBezTo>
                  <a:cubicBezTo>
                    <a:pt x="6646" y="2700"/>
                    <a:pt x="6646" y="2700"/>
                    <a:pt x="6646" y="2700"/>
                  </a:cubicBezTo>
                  <a:cubicBezTo>
                    <a:pt x="5815" y="2700"/>
                    <a:pt x="5815" y="2700"/>
                    <a:pt x="4985" y="2700"/>
                  </a:cubicBezTo>
                  <a:cubicBezTo>
                    <a:pt x="4985" y="2700"/>
                    <a:pt x="4985" y="2700"/>
                    <a:pt x="4985" y="1800"/>
                  </a:cubicBezTo>
                  <a:cubicBezTo>
                    <a:pt x="4985" y="1800"/>
                    <a:pt x="4985" y="1800"/>
                    <a:pt x="4985" y="1800"/>
                  </a:cubicBezTo>
                  <a:cubicBezTo>
                    <a:pt x="4985" y="1800"/>
                    <a:pt x="4985" y="1800"/>
                    <a:pt x="4985" y="1800"/>
                  </a:cubicBezTo>
                  <a:cubicBezTo>
                    <a:pt x="4985" y="1800"/>
                    <a:pt x="4985" y="2700"/>
                    <a:pt x="4985" y="2700"/>
                  </a:cubicBezTo>
                  <a:cubicBezTo>
                    <a:pt x="4985" y="2700"/>
                    <a:pt x="4985" y="2700"/>
                    <a:pt x="4985" y="2700"/>
                  </a:cubicBezTo>
                  <a:cubicBezTo>
                    <a:pt x="4985" y="2700"/>
                    <a:pt x="4985" y="2700"/>
                    <a:pt x="4985" y="3600"/>
                  </a:cubicBezTo>
                  <a:cubicBezTo>
                    <a:pt x="4985" y="3600"/>
                    <a:pt x="4985" y="4500"/>
                    <a:pt x="4985" y="4500"/>
                  </a:cubicBezTo>
                  <a:cubicBezTo>
                    <a:pt x="4154" y="5400"/>
                    <a:pt x="4154" y="5400"/>
                    <a:pt x="4154" y="5400"/>
                  </a:cubicBezTo>
                  <a:cubicBezTo>
                    <a:pt x="4154" y="5400"/>
                    <a:pt x="3323" y="5400"/>
                    <a:pt x="3323" y="5400"/>
                  </a:cubicBezTo>
                  <a:cubicBezTo>
                    <a:pt x="3323" y="5400"/>
                    <a:pt x="3323" y="5400"/>
                    <a:pt x="3323" y="5400"/>
                  </a:cubicBezTo>
                  <a:cubicBezTo>
                    <a:pt x="3323" y="5400"/>
                    <a:pt x="3323" y="6300"/>
                    <a:pt x="3323" y="6300"/>
                  </a:cubicBezTo>
                  <a:cubicBezTo>
                    <a:pt x="3323" y="6300"/>
                    <a:pt x="2492" y="6300"/>
                    <a:pt x="2492" y="6300"/>
                  </a:cubicBezTo>
                  <a:cubicBezTo>
                    <a:pt x="2492" y="6300"/>
                    <a:pt x="1662" y="6300"/>
                    <a:pt x="1662" y="5400"/>
                  </a:cubicBezTo>
                  <a:cubicBezTo>
                    <a:pt x="1662" y="5400"/>
                    <a:pt x="1662" y="5400"/>
                    <a:pt x="1662" y="5400"/>
                  </a:cubicBezTo>
                  <a:cubicBezTo>
                    <a:pt x="1662" y="5400"/>
                    <a:pt x="1662" y="5400"/>
                    <a:pt x="1662" y="5400"/>
                  </a:cubicBezTo>
                  <a:cubicBezTo>
                    <a:pt x="831" y="5400"/>
                    <a:pt x="831" y="4500"/>
                    <a:pt x="831" y="4500"/>
                  </a:cubicBezTo>
                  <a:cubicBezTo>
                    <a:pt x="831" y="5400"/>
                    <a:pt x="831" y="5400"/>
                    <a:pt x="831" y="5400"/>
                  </a:cubicBezTo>
                  <a:cubicBezTo>
                    <a:pt x="831" y="5400"/>
                    <a:pt x="831" y="6300"/>
                    <a:pt x="831" y="6300"/>
                  </a:cubicBezTo>
                  <a:cubicBezTo>
                    <a:pt x="831" y="6300"/>
                    <a:pt x="1662" y="8100"/>
                    <a:pt x="1662" y="8100"/>
                  </a:cubicBezTo>
                  <a:cubicBezTo>
                    <a:pt x="1662" y="9000"/>
                    <a:pt x="831" y="9900"/>
                    <a:pt x="831" y="10800"/>
                  </a:cubicBezTo>
                  <a:cubicBezTo>
                    <a:pt x="831" y="10800"/>
                    <a:pt x="831" y="10800"/>
                    <a:pt x="831" y="10800"/>
                  </a:cubicBezTo>
                  <a:cubicBezTo>
                    <a:pt x="1662" y="10800"/>
                    <a:pt x="1662" y="10800"/>
                    <a:pt x="1662" y="10800"/>
                  </a:cubicBezTo>
                  <a:cubicBezTo>
                    <a:pt x="1662" y="10800"/>
                    <a:pt x="1662" y="10800"/>
                    <a:pt x="1662" y="10800"/>
                  </a:cubicBezTo>
                  <a:cubicBezTo>
                    <a:pt x="1662" y="11700"/>
                    <a:pt x="1662" y="11700"/>
                    <a:pt x="2492" y="11700"/>
                  </a:cubicBezTo>
                  <a:cubicBezTo>
                    <a:pt x="2492" y="11700"/>
                    <a:pt x="2492" y="11700"/>
                    <a:pt x="2492" y="11700"/>
                  </a:cubicBezTo>
                  <a:cubicBezTo>
                    <a:pt x="2492" y="11700"/>
                    <a:pt x="3323" y="11700"/>
                    <a:pt x="3323" y="11700"/>
                  </a:cubicBezTo>
                  <a:cubicBezTo>
                    <a:pt x="3323" y="11700"/>
                    <a:pt x="3323" y="12600"/>
                    <a:pt x="3323" y="12600"/>
                  </a:cubicBezTo>
                  <a:cubicBezTo>
                    <a:pt x="3323" y="12600"/>
                    <a:pt x="4154" y="12600"/>
                    <a:pt x="4154" y="13500"/>
                  </a:cubicBezTo>
                  <a:cubicBezTo>
                    <a:pt x="4154" y="13500"/>
                    <a:pt x="4154" y="13500"/>
                    <a:pt x="4154" y="13500"/>
                  </a:cubicBezTo>
                  <a:cubicBezTo>
                    <a:pt x="4154" y="13500"/>
                    <a:pt x="3323" y="13500"/>
                    <a:pt x="3323" y="13500"/>
                  </a:cubicBezTo>
                  <a:cubicBezTo>
                    <a:pt x="3323" y="13500"/>
                    <a:pt x="3323" y="14400"/>
                    <a:pt x="3323" y="14400"/>
                  </a:cubicBezTo>
                  <a:cubicBezTo>
                    <a:pt x="2492" y="14400"/>
                    <a:pt x="2492" y="14400"/>
                    <a:pt x="2492" y="15300"/>
                  </a:cubicBezTo>
                  <a:cubicBezTo>
                    <a:pt x="2492" y="15300"/>
                    <a:pt x="2492" y="15300"/>
                    <a:pt x="2492" y="15300"/>
                  </a:cubicBezTo>
                  <a:cubicBezTo>
                    <a:pt x="1662" y="15300"/>
                    <a:pt x="1662" y="15300"/>
                    <a:pt x="1662" y="16200"/>
                  </a:cubicBezTo>
                  <a:cubicBezTo>
                    <a:pt x="1662" y="16200"/>
                    <a:pt x="1662" y="16200"/>
                    <a:pt x="1662" y="16200"/>
                  </a:cubicBezTo>
                  <a:cubicBezTo>
                    <a:pt x="1662" y="16200"/>
                    <a:pt x="1662" y="17100"/>
                    <a:pt x="831" y="17100"/>
                  </a:cubicBezTo>
                  <a:cubicBezTo>
                    <a:pt x="831" y="17100"/>
                    <a:pt x="831" y="18000"/>
                    <a:pt x="831" y="18000"/>
                  </a:cubicBezTo>
                  <a:cubicBezTo>
                    <a:pt x="831" y="18000"/>
                    <a:pt x="0" y="18000"/>
                    <a:pt x="0" y="18000"/>
                  </a:cubicBezTo>
                  <a:cubicBezTo>
                    <a:pt x="0" y="18000"/>
                    <a:pt x="0" y="18900"/>
                    <a:pt x="0" y="18900"/>
                  </a:cubicBezTo>
                  <a:cubicBezTo>
                    <a:pt x="0" y="18900"/>
                    <a:pt x="0" y="19800"/>
                    <a:pt x="0" y="19800"/>
                  </a:cubicBezTo>
                  <a:cubicBezTo>
                    <a:pt x="831" y="19800"/>
                    <a:pt x="831" y="19800"/>
                    <a:pt x="831" y="19800"/>
                  </a:cubicBezTo>
                  <a:cubicBezTo>
                    <a:pt x="831" y="19800"/>
                    <a:pt x="1662" y="19800"/>
                    <a:pt x="1662" y="19800"/>
                  </a:cubicBezTo>
                  <a:cubicBezTo>
                    <a:pt x="1662" y="19800"/>
                    <a:pt x="1662" y="19800"/>
                    <a:pt x="1662" y="19800"/>
                  </a:cubicBezTo>
                  <a:cubicBezTo>
                    <a:pt x="2492" y="20700"/>
                    <a:pt x="2492" y="20700"/>
                    <a:pt x="2492" y="20700"/>
                  </a:cubicBezTo>
                  <a:cubicBezTo>
                    <a:pt x="2492" y="20700"/>
                    <a:pt x="3323" y="21600"/>
                    <a:pt x="3323" y="21600"/>
                  </a:cubicBezTo>
                  <a:cubicBezTo>
                    <a:pt x="3323" y="21600"/>
                    <a:pt x="4154" y="21600"/>
                    <a:pt x="4154" y="21600"/>
                  </a:cubicBezTo>
                  <a:cubicBezTo>
                    <a:pt x="4154" y="21600"/>
                    <a:pt x="4985" y="21600"/>
                    <a:pt x="4985" y="21600"/>
                  </a:cubicBezTo>
                  <a:cubicBezTo>
                    <a:pt x="10800" y="17100"/>
                    <a:pt x="10800" y="17100"/>
                    <a:pt x="10800" y="17100"/>
                  </a:cubicBezTo>
                  <a:cubicBezTo>
                    <a:pt x="16615" y="11700"/>
                    <a:pt x="16615" y="11700"/>
                    <a:pt x="16615" y="11700"/>
                  </a:cubicBezTo>
                  <a:cubicBezTo>
                    <a:pt x="16615" y="11700"/>
                    <a:pt x="17446" y="10800"/>
                    <a:pt x="17446" y="10800"/>
                  </a:cubicBezTo>
                  <a:cubicBezTo>
                    <a:pt x="17446" y="9900"/>
                    <a:pt x="17446" y="9000"/>
                    <a:pt x="17446" y="9000"/>
                  </a:cubicBezTo>
                  <a:cubicBezTo>
                    <a:pt x="18277" y="8100"/>
                    <a:pt x="18277" y="7200"/>
                    <a:pt x="18277" y="6300"/>
                  </a:cubicBezTo>
                  <a:cubicBezTo>
                    <a:pt x="18277" y="6300"/>
                    <a:pt x="18277" y="5400"/>
                    <a:pt x="18277" y="4500"/>
                  </a:cubicBezTo>
                  <a:cubicBezTo>
                    <a:pt x="18277" y="4500"/>
                    <a:pt x="17446" y="3600"/>
                    <a:pt x="17446" y="3600"/>
                  </a:cubicBezTo>
                  <a:cubicBezTo>
                    <a:pt x="17446" y="2700"/>
                    <a:pt x="17446" y="2700"/>
                    <a:pt x="18277" y="2700"/>
                  </a:cubicBezTo>
                  <a:cubicBezTo>
                    <a:pt x="18277" y="2700"/>
                    <a:pt x="18277" y="1800"/>
                    <a:pt x="18277" y="1800"/>
                  </a:cubicBezTo>
                  <a:cubicBezTo>
                    <a:pt x="18277" y="1800"/>
                    <a:pt x="19108" y="1800"/>
                    <a:pt x="19108" y="1800"/>
                  </a:cubicBezTo>
                  <a:cubicBezTo>
                    <a:pt x="19108" y="1800"/>
                    <a:pt x="19108" y="1800"/>
                    <a:pt x="19938" y="1800"/>
                  </a:cubicBezTo>
                  <a:cubicBezTo>
                    <a:pt x="19938" y="1800"/>
                    <a:pt x="19938" y="1800"/>
                    <a:pt x="20769" y="1800"/>
                  </a:cubicBezTo>
                  <a:cubicBezTo>
                    <a:pt x="20769" y="900"/>
                    <a:pt x="20769" y="900"/>
                    <a:pt x="20769" y="900"/>
                  </a:cubicBezTo>
                  <a:cubicBezTo>
                    <a:pt x="20769" y="900"/>
                    <a:pt x="21600" y="900"/>
                    <a:pt x="21600" y="0"/>
                  </a:cubicBezTo>
                  <a:cubicBezTo>
                    <a:pt x="21600" y="0"/>
                    <a:pt x="21600" y="0"/>
                    <a:pt x="21600" y="0"/>
                  </a:cubicBezTo>
                  <a:cubicBezTo>
                    <a:pt x="21600" y="0"/>
                    <a:pt x="21600" y="0"/>
                    <a:pt x="21600" y="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3" name="9Slide.vn 169"/>
            <p:cNvSpPr/>
            <p:nvPr/>
          </p:nvSpPr>
          <p:spPr>
            <a:xfrm>
              <a:off x="1873250" y="5314011"/>
              <a:ext cx="596459" cy="762841"/>
            </a:xfrm>
            <a:custGeom>
              <a:avLst/>
              <a:gdLst/>
              <a:ahLst/>
              <a:cxnLst>
                <a:cxn ang="0">
                  <a:pos x="wd2" y="hd2"/>
                </a:cxn>
                <a:cxn ang="5400000">
                  <a:pos x="wd2" y="hd2"/>
                </a:cxn>
                <a:cxn ang="10800000">
                  <a:pos x="wd2" y="hd2"/>
                </a:cxn>
                <a:cxn ang="16200000">
                  <a:pos x="wd2" y="hd2"/>
                </a:cxn>
              </a:cxnLst>
              <a:rect l="0" t="0" r="r" b="b"/>
              <a:pathLst>
                <a:path w="21600" h="21600" extrusionOk="0">
                  <a:moveTo>
                    <a:pt x="20880" y="6686"/>
                  </a:moveTo>
                  <a:cubicBezTo>
                    <a:pt x="20880" y="6686"/>
                    <a:pt x="20880" y="6171"/>
                    <a:pt x="20880" y="6171"/>
                  </a:cubicBezTo>
                  <a:cubicBezTo>
                    <a:pt x="20880" y="6171"/>
                    <a:pt x="20880" y="6686"/>
                    <a:pt x="20880" y="6686"/>
                  </a:cubicBezTo>
                  <a:cubicBezTo>
                    <a:pt x="20880" y="6686"/>
                    <a:pt x="20880" y="6686"/>
                    <a:pt x="20880" y="6686"/>
                  </a:cubicBezTo>
                  <a:cubicBezTo>
                    <a:pt x="20160" y="6686"/>
                    <a:pt x="20160" y="6171"/>
                    <a:pt x="20160" y="6171"/>
                  </a:cubicBezTo>
                  <a:cubicBezTo>
                    <a:pt x="20160" y="6171"/>
                    <a:pt x="20160" y="5657"/>
                    <a:pt x="20160" y="5657"/>
                  </a:cubicBezTo>
                  <a:cubicBezTo>
                    <a:pt x="20160" y="5657"/>
                    <a:pt x="19440" y="5657"/>
                    <a:pt x="19440" y="5143"/>
                  </a:cubicBezTo>
                  <a:cubicBezTo>
                    <a:pt x="19440" y="5143"/>
                    <a:pt x="19440" y="5143"/>
                    <a:pt x="19440" y="5143"/>
                  </a:cubicBezTo>
                  <a:cubicBezTo>
                    <a:pt x="19440" y="5143"/>
                    <a:pt x="18720" y="4629"/>
                    <a:pt x="18720" y="4629"/>
                  </a:cubicBezTo>
                  <a:cubicBezTo>
                    <a:pt x="18720" y="4629"/>
                    <a:pt x="18720" y="4114"/>
                    <a:pt x="18720" y="4114"/>
                  </a:cubicBezTo>
                  <a:cubicBezTo>
                    <a:pt x="18720" y="4114"/>
                    <a:pt x="18000" y="3600"/>
                    <a:pt x="18000" y="3600"/>
                  </a:cubicBezTo>
                  <a:cubicBezTo>
                    <a:pt x="18000" y="3600"/>
                    <a:pt x="18000" y="3600"/>
                    <a:pt x="18000" y="3600"/>
                  </a:cubicBezTo>
                  <a:cubicBezTo>
                    <a:pt x="17280" y="3600"/>
                    <a:pt x="17280" y="3600"/>
                    <a:pt x="17280" y="3600"/>
                  </a:cubicBezTo>
                  <a:cubicBezTo>
                    <a:pt x="17280" y="3600"/>
                    <a:pt x="16560" y="3600"/>
                    <a:pt x="16560" y="3600"/>
                  </a:cubicBezTo>
                  <a:cubicBezTo>
                    <a:pt x="16560" y="3600"/>
                    <a:pt x="16560" y="3600"/>
                    <a:pt x="16560" y="3600"/>
                  </a:cubicBezTo>
                  <a:cubicBezTo>
                    <a:pt x="15840" y="3600"/>
                    <a:pt x="15840" y="3086"/>
                    <a:pt x="15840" y="3086"/>
                  </a:cubicBezTo>
                  <a:cubicBezTo>
                    <a:pt x="15120" y="3086"/>
                    <a:pt x="15120" y="3086"/>
                    <a:pt x="15120" y="3086"/>
                  </a:cubicBezTo>
                  <a:cubicBezTo>
                    <a:pt x="14400" y="3086"/>
                    <a:pt x="14400" y="3086"/>
                    <a:pt x="14400" y="3086"/>
                  </a:cubicBezTo>
                  <a:cubicBezTo>
                    <a:pt x="13680" y="2571"/>
                    <a:pt x="13680" y="2571"/>
                    <a:pt x="13680" y="2571"/>
                  </a:cubicBezTo>
                  <a:cubicBezTo>
                    <a:pt x="13680" y="2571"/>
                    <a:pt x="13680" y="2057"/>
                    <a:pt x="12960" y="2057"/>
                  </a:cubicBezTo>
                  <a:cubicBezTo>
                    <a:pt x="12960" y="2057"/>
                    <a:pt x="12960" y="2057"/>
                    <a:pt x="12960" y="1543"/>
                  </a:cubicBezTo>
                  <a:cubicBezTo>
                    <a:pt x="12240" y="1543"/>
                    <a:pt x="12240" y="1543"/>
                    <a:pt x="12240" y="1543"/>
                  </a:cubicBezTo>
                  <a:cubicBezTo>
                    <a:pt x="12240" y="1029"/>
                    <a:pt x="12240" y="1029"/>
                    <a:pt x="11520" y="1029"/>
                  </a:cubicBezTo>
                  <a:cubicBezTo>
                    <a:pt x="11520" y="1029"/>
                    <a:pt x="11520" y="514"/>
                    <a:pt x="11520" y="514"/>
                  </a:cubicBezTo>
                  <a:cubicBezTo>
                    <a:pt x="11520" y="514"/>
                    <a:pt x="11520" y="514"/>
                    <a:pt x="11520" y="0"/>
                  </a:cubicBezTo>
                  <a:cubicBezTo>
                    <a:pt x="11520" y="0"/>
                    <a:pt x="11520" y="514"/>
                    <a:pt x="11520" y="514"/>
                  </a:cubicBezTo>
                  <a:cubicBezTo>
                    <a:pt x="10800" y="514"/>
                    <a:pt x="10800" y="514"/>
                    <a:pt x="10800" y="514"/>
                  </a:cubicBezTo>
                  <a:cubicBezTo>
                    <a:pt x="10800" y="514"/>
                    <a:pt x="10800" y="514"/>
                    <a:pt x="10800" y="1029"/>
                  </a:cubicBezTo>
                  <a:cubicBezTo>
                    <a:pt x="10080" y="1029"/>
                    <a:pt x="10080" y="1029"/>
                    <a:pt x="10080" y="1029"/>
                  </a:cubicBezTo>
                  <a:cubicBezTo>
                    <a:pt x="10080" y="1029"/>
                    <a:pt x="10080" y="1543"/>
                    <a:pt x="10080" y="1543"/>
                  </a:cubicBezTo>
                  <a:cubicBezTo>
                    <a:pt x="10080" y="1543"/>
                    <a:pt x="10080" y="2057"/>
                    <a:pt x="10080" y="2057"/>
                  </a:cubicBezTo>
                  <a:cubicBezTo>
                    <a:pt x="10080" y="2057"/>
                    <a:pt x="10080" y="2057"/>
                    <a:pt x="10080" y="2571"/>
                  </a:cubicBezTo>
                  <a:cubicBezTo>
                    <a:pt x="10080" y="2571"/>
                    <a:pt x="10080" y="2571"/>
                    <a:pt x="10080" y="2571"/>
                  </a:cubicBezTo>
                  <a:cubicBezTo>
                    <a:pt x="10080" y="3086"/>
                    <a:pt x="10080" y="3086"/>
                    <a:pt x="10080" y="3086"/>
                  </a:cubicBezTo>
                  <a:cubicBezTo>
                    <a:pt x="10080" y="3086"/>
                    <a:pt x="10080" y="3600"/>
                    <a:pt x="10080" y="3600"/>
                  </a:cubicBezTo>
                  <a:cubicBezTo>
                    <a:pt x="9360" y="3600"/>
                    <a:pt x="9360" y="3600"/>
                    <a:pt x="9360" y="3600"/>
                  </a:cubicBezTo>
                  <a:cubicBezTo>
                    <a:pt x="9360" y="5657"/>
                    <a:pt x="9360" y="5657"/>
                    <a:pt x="9360" y="5657"/>
                  </a:cubicBezTo>
                  <a:cubicBezTo>
                    <a:pt x="9360" y="5657"/>
                    <a:pt x="9360" y="5657"/>
                    <a:pt x="9360" y="5657"/>
                  </a:cubicBezTo>
                  <a:cubicBezTo>
                    <a:pt x="10800" y="7714"/>
                    <a:pt x="10800" y="7714"/>
                    <a:pt x="10800" y="7714"/>
                  </a:cubicBezTo>
                  <a:cubicBezTo>
                    <a:pt x="6480" y="13371"/>
                    <a:pt x="6480" y="13371"/>
                    <a:pt x="6480" y="13371"/>
                  </a:cubicBezTo>
                  <a:cubicBezTo>
                    <a:pt x="0" y="15429"/>
                    <a:pt x="0" y="15429"/>
                    <a:pt x="0" y="15429"/>
                  </a:cubicBezTo>
                  <a:cubicBezTo>
                    <a:pt x="2160" y="19543"/>
                    <a:pt x="2160" y="19543"/>
                    <a:pt x="2160" y="19543"/>
                  </a:cubicBezTo>
                  <a:cubicBezTo>
                    <a:pt x="2160" y="19543"/>
                    <a:pt x="2160" y="19543"/>
                    <a:pt x="2160" y="20057"/>
                  </a:cubicBezTo>
                  <a:cubicBezTo>
                    <a:pt x="2160" y="20057"/>
                    <a:pt x="2160" y="20057"/>
                    <a:pt x="2160" y="20057"/>
                  </a:cubicBezTo>
                  <a:cubicBezTo>
                    <a:pt x="2160" y="20571"/>
                    <a:pt x="2880" y="20571"/>
                    <a:pt x="2880" y="20571"/>
                  </a:cubicBezTo>
                  <a:cubicBezTo>
                    <a:pt x="2880" y="20571"/>
                    <a:pt x="2880" y="20571"/>
                    <a:pt x="2880" y="20571"/>
                  </a:cubicBezTo>
                  <a:cubicBezTo>
                    <a:pt x="3600" y="21600"/>
                    <a:pt x="3600" y="21600"/>
                    <a:pt x="3600" y="21600"/>
                  </a:cubicBezTo>
                  <a:cubicBezTo>
                    <a:pt x="3600" y="21600"/>
                    <a:pt x="4320" y="21600"/>
                    <a:pt x="4320" y="21600"/>
                  </a:cubicBezTo>
                  <a:cubicBezTo>
                    <a:pt x="4320" y="21600"/>
                    <a:pt x="4320" y="21086"/>
                    <a:pt x="5040" y="21086"/>
                  </a:cubicBezTo>
                  <a:cubicBezTo>
                    <a:pt x="5040" y="21086"/>
                    <a:pt x="5760" y="21086"/>
                    <a:pt x="5760" y="21086"/>
                  </a:cubicBezTo>
                  <a:cubicBezTo>
                    <a:pt x="5760" y="21086"/>
                    <a:pt x="5760" y="21086"/>
                    <a:pt x="6480" y="21086"/>
                  </a:cubicBezTo>
                  <a:cubicBezTo>
                    <a:pt x="6480" y="21086"/>
                    <a:pt x="6480" y="21086"/>
                    <a:pt x="6480" y="21086"/>
                  </a:cubicBezTo>
                  <a:cubicBezTo>
                    <a:pt x="6480" y="21086"/>
                    <a:pt x="7200" y="21086"/>
                    <a:pt x="7200" y="21086"/>
                  </a:cubicBezTo>
                  <a:cubicBezTo>
                    <a:pt x="7200" y="21086"/>
                    <a:pt x="7200" y="21086"/>
                    <a:pt x="7200" y="20571"/>
                  </a:cubicBezTo>
                  <a:cubicBezTo>
                    <a:pt x="7920" y="20571"/>
                    <a:pt x="7920" y="20571"/>
                    <a:pt x="7920" y="20571"/>
                  </a:cubicBezTo>
                  <a:cubicBezTo>
                    <a:pt x="7920" y="20571"/>
                    <a:pt x="8640" y="20571"/>
                    <a:pt x="8640" y="20571"/>
                  </a:cubicBezTo>
                  <a:cubicBezTo>
                    <a:pt x="8640" y="20571"/>
                    <a:pt x="8640" y="20057"/>
                    <a:pt x="8640" y="20057"/>
                  </a:cubicBezTo>
                  <a:cubicBezTo>
                    <a:pt x="8640" y="20057"/>
                    <a:pt x="8640" y="20057"/>
                    <a:pt x="8640" y="19543"/>
                  </a:cubicBezTo>
                  <a:cubicBezTo>
                    <a:pt x="8640" y="19543"/>
                    <a:pt x="8640" y="19543"/>
                    <a:pt x="8640" y="19543"/>
                  </a:cubicBezTo>
                  <a:cubicBezTo>
                    <a:pt x="8640" y="19543"/>
                    <a:pt x="8640" y="19029"/>
                    <a:pt x="8640" y="19029"/>
                  </a:cubicBezTo>
                  <a:cubicBezTo>
                    <a:pt x="9360" y="19029"/>
                    <a:pt x="9360" y="18514"/>
                    <a:pt x="10080" y="18514"/>
                  </a:cubicBezTo>
                  <a:cubicBezTo>
                    <a:pt x="10080" y="18514"/>
                    <a:pt x="10800" y="18514"/>
                    <a:pt x="10800" y="18514"/>
                  </a:cubicBezTo>
                  <a:cubicBezTo>
                    <a:pt x="10800" y="18514"/>
                    <a:pt x="10800" y="18514"/>
                    <a:pt x="11520" y="18514"/>
                  </a:cubicBezTo>
                  <a:cubicBezTo>
                    <a:pt x="11520" y="18514"/>
                    <a:pt x="11520" y="18514"/>
                    <a:pt x="11520" y="18514"/>
                  </a:cubicBezTo>
                  <a:cubicBezTo>
                    <a:pt x="11520" y="18514"/>
                    <a:pt x="11520" y="18514"/>
                    <a:pt x="11520" y="18514"/>
                  </a:cubicBezTo>
                  <a:cubicBezTo>
                    <a:pt x="11520" y="18514"/>
                    <a:pt x="12240" y="18514"/>
                    <a:pt x="12240" y="18514"/>
                  </a:cubicBezTo>
                  <a:cubicBezTo>
                    <a:pt x="12240" y="18514"/>
                    <a:pt x="12240" y="18000"/>
                    <a:pt x="12960" y="18000"/>
                  </a:cubicBezTo>
                  <a:cubicBezTo>
                    <a:pt x="12960" y="18000"/>
                    <a:pt x="12960" y="17486"/>
                    <a:pt x="12960" y="17486"/>
                  </a:cubicBezTo>
                  <a:cubicBezTo>
                    <a:pt x="12960" y="17486"/>
                    <a:pt x="12960" y="16971"/>
                    <a:pt x="12960" y="16971"/>
                  </a:cubicBezTo>
                  <a:cubicBezTo>
                    <a:pt x="12960" y="16971"/>
                    <a:pt x="12960" y="16457"/>
                    <a:pt x="12960" y="16457"/>
                  </a:cubicBezTo>
                  <a:cubicBezTo>
                    <a:pt x="13680" y="16457"/>
                    <a:pt x="13680" y="16457"/>
                    <a:pt x="14400" y="15943"/>
                  </a:cubicBezTo>
                  <a:cubicBezTo>
                    <a:pt x="14400" y="15943"/>
                    <a:pt x="14400" y="15943"/>
                    <a:pt x="15120" y="15943"/>
                  </a:cubicBezTo>
                  <a:cubicBezTo>
                    <a:pt x="15120" y="15943"/>
                    <a:pt x="15840" y="15943"/>
                    <a:pt x="15840" y="15943"/>
                  </a:cubicBezTo>
                  <a:cubicBezTo>
                    <a:pt x="15840" y="15429"/>
                    <a:pt x="15840" y="15429"/>
                    <a:pt x="15840" y="15429"/>
                  </a:cubicBezTo>
                  <a:cubicBezTo>
                    <a:pt x="15840" y="15429"/>
                    <a:pt x="15840" y="14914"/>
                    <a:pt x="15840" y="14914"/>
                  </a:cubicBezTo>
                  <a:cubicBezTo>
                    <a:pt x="15840" y="14914"/>
                    <a:pt x="15840" y="14400"/>
                    <a:pt x="15840" y="14400"/>
                  </a:cubicBezTo>
                  <a:cubicBezTo>
                    <a:pt x="15840" y="13886"/>
                    <a:pt x="15840" y="13371"/>
                    <a:pt x="15840" y="13371"/>
                  </a:cubicBezTo>
                  <a:cubicBezTo>
                    <a:pt x="15840" y="12857"/>
                    <a:pt x="16560" y="12857"/>
                    <a:pt x="16560" y="12343"/>
                  </a:cubicBezTo>
                  <a:cubicBezTo>
                    <a:pt x="16560" y="12343"/>
                    <a:pt x="16560" y="11829"/>
                    <a:pt x="16560" y="11829"/>
                  </a:cubicBezTo>
                  <a:cubicBezTo>
                    <a:pt x="16560" y="11829"/>
                    <a:pt x="17280" y="11314"/>
                    <a:pt x="17280" y="11314"/>
                  </a:cubicBezTo>
                  <a:cubicBezTo>
                    <a:pt x="17280" y="11314"/>
                    <a:pt x="17280" y="11314"/>
                    <a:pt x="17280" y="11314"/>
                  </a:cubicBezTo>
                  <a:cubicBezTo>
                    <a:pt x="17280" y="11314"/>
                    <a:pt x="17280" y="11314"/>
                    <a:pt x="17280" y="11314"/>
                  </a:cubicBezTo>
                  <a:cubicBezTo>
                    <a:pt x="17280" y="11314"/>
                    <a:pt x="17280" y="11314"/>
                    <a:pt x="17280" y="11314"/>
                  </a:cubicBezTo>
                  <a:cubicBezTo>
                    <a:pt x="17280" y="11829"/>
                    <a:pt x="17280" y="11829"/>
                    <a:pt x="17280" y="11829"/>
                  </a:cubicBezTo>
                  <a:cubicBezTo>
                    <a:pt x="17280" y="11829"/>
                    <a:pt x="17280" y="11829"/>
                    <a:pt x="17280" y="11829"/>
                  </a:cubicBezTo>
                  <a:cubicBezTo>
                    <a:pt x="17280" y="11829"/>
                    <a:pt x="18000" y="11829"/>
                    <a:pt x="18000" y="11829"/>
                  </a:cubicBezTo>
                  <a:cubicBezTo>
                    <a:pt x="18000" y="11829"/>
                    <a:pt x="18000" y="11314"/>
                    <a:pt x="18000" y="11314"/>
                  </a:cubicBezTo>
                  <a:cubicBezTo>
                    <a:pt x="18000" y="11314"/>
                    <a:pt x="18720" y="11314"/>
                    <a:pt x="18720" y="10800"/>
                  </a:cubicBezTo>
                  <a:cubicBezTo>
                    <a:pt x="18720" y="10800"/>
                    <a:pt x="18720" y="10800"/>
                    <a:pt x="18720" y="10286"/>
                  </a:cubicBezTo>
                  <a:cubicBezTo>
                    <a:pt x="18720" y="10286"/>
                    <a:pt x="18720" y="10286"/>
                    <a:pt x="18720" y="10286"/>
                  </a:cubicBezTo>
                  <a:cubicBezTo>
                    <a:pt x="18720" y="9771"/>
                    <a:pt x="19440" y="9771"/>
                    <a:pt x="19440" y="9771"/>
                  </a:cubicBezTo>
                  <a:cubicBezTo>
                    <a:pt x="19440" y="9771"/>
                    <a:pt x="19440" y="9257"/>
                    <a:pt x="19440" y="9257"/>
                  </a:cubicBezTo>
                  <a:cubicBezTo>
                    <a:pt x="20160" y="9257"/>
                    <a:pt x="20160" y="9257"/>
                    <a:pt x="20160" y="8743"/>
                  </a:cubicBezTo>
                  <a:cubicBezTo>
                    <a:pt x="20160" y="8743"/>
                    <a:pt x="20160" y="8743"/>
                    <a:pt x="20160" y="8229"/>
                  </a:cubicBezTo>
                  <a:cubicBezTo>
                    <a:pt x="20160" y="8229"/>
                    <a:pt x="20880" y="8229"/>
                    <a:pt x="20880" y="7714"/>
                  </a:cubicBezTo>
                  <a:cubicBezTo>
                    <a:pt x="20880" y="7714"/>
                    <a:pt x="20880" y="7200"/>
                    <a:pt x="20880" y="7200"/>
                  </a:cubicBezTo>
                  <a:cubicBezTo>
                    <a:pt x="20880" y="7200"/>
                    <a:pt x="21600" y="7200"/>
                    <a:pt x="21600" y="6686"/>
                  </a:cubicBezTo>
                  <a:cubicBezTo>
                    <a:pt x="21600" y="6686"/>
                    <a:pt x="21600" y="6686"/>
                    <a:pt x="20880" y="6686"/>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4" name="9Slide.vn 170"/>
            <p:cNvSpPr/>
            <p:nvPr/>
          </p:nvSpPr>
          <p:spPr>
            <a:xfrm>
              <a:off x="1225533" y="3814193"/>
              <a:ext cx="256290" cy="202563"/>
            </a:xfrm>
            <a:custGeom>
              <a:avLst/>
              <a:gdLst/>
              <a:ahLst/>
              <a:cxnLst>
                <a:cxn ang="0">
                  <a:pos x="wd2" y="hd2"/>
                </a:cxn>
                <a:cxn ang="5400000">
                  <a:pos x="wd2" y="hd2"/>
                </a:cxn>
                <a:cxn ang="10800000">
                  <a:pos x="wd2" y="hd2"/>
                </a:cxn>
                <a:cxn ang="16200000">
                  <a:pos x="wd2" y="hd2"/>
                </a:cxn>
              </a:cxnLst>
              <a:rect l="0" t="0" r="r" b="b"/>
              <a:pathLst>
                <a:path w="21600" h="21600" extrusionOk="0">
                  <a:moveTo>
                    <a:pt x="19938" y="17673"/>
                  </a:moveTo>
                  <a:cubicBezTo>
                    <a:pt x="19938" y="17673"/>
                    <a:pt x="19938" y="17673"/>
                    <a:pt x="18277" y="15709"/>
                  </a:cubicBezTo>
                  <a:cubicBezTo>
                    <a:pt x="18277" y="15709"/>
                    <a:pt x="16615" y="15709"/>
                    <a:pt x="14954" y="15709"/>
                  </a:cubicBezTo>
                  <a:cubicBezTo>
                    <a:pt x="14954" y="15709"/>
                    <a:pt x="14954" y="15709"/>
                    <a:pt x="14954" y="15709"/>
                  </a:cubicBezTo>
                  <a:cubicBezTo>
                    <a:pt x="13292" y="13745"/>
                    <a:pt x="13292" y="13745"/>
                    <a:pt x="11631" y="13745"/>
                  </a:cubicBezTo>
                  <a:cubicBezTo>
                    <a:pt x="11631" y="13745"/>
                    <a:pt x="11631" y="13745"/>
                    <a:pt x="11631" y="11782"/>
                  </a:cubicBezTo>
                  <a:cubicBezTo>
                    <a:pt x="11631" y="11782"/>
                    <a:pt x="13292" y="11782"/>
                    <a:pt x="13292" y="11782"/>
                  </a:cubicBezTo>
                  <a:cubicBezTo>
                    <a:pt x="13292" y="11782"/>
                    <a:pt x="13292" y="9818"/>
                    <a:pt x="13292" y="9818"/>
                  </a:cubicBezTo>
                  <a:cubicBezTo>
                    <a:pt x="13292" y="9818"/>
                    <a:pt x="13292" y="9818"/>
                    <a:pt x="13292" y="7855"/>
                  </a:cubicBezTo>
                  <a:cubicBezTo>
                    <a:pt x="13292" y="7855"/>
                    <a:pt x="13292" y="7855"/>
                    <a:pt x="13292" y="7855"/>
                  </a:cubicBezTo>
                  <a:cubicBezTo>
                    <a:pt x="13292" y="5891"/>
                    <a:pt x="13292" y="5891"/>
                    <a:pt x="13292" y="5891"/>
                  </a:cubicBezTo>
                  <a:cubicBezTo>
                    <a:pt x="13292" y="5891"/>
                    <a:pt x="13292" y="5891"/>
                    <a:pt x="14954" y="3927"/>
                  </a:cubicBezTo>
                  <a:cubicBezTo>
                    <a:pt x="14954" y="3927"/>
                    <a:pt x="14954" y="3927"/>
                    <a:pt x="14954" y="3927"/>
                  </a:cubicBezTo>
                  <a:cubicBezTo>
                    <a:pt x="14954" y="3927"/>
                    <a:pt x="14954" y="3927"/>
                    <a:pt x="14954" y="1964"/>
                  </a:cubicBezTo>
                  <a:cubicBezTo>
                    <a:pt x="14954" y="1964"/>
                    <a:pt x="14954" y="1964"/>
                    <a:pt x="14954" y="1964"/>
                  </a:cubicBezTo>
                  <a:cubicBezTo>
                    <a:pt x="13292" y="1964"/>
                    <a:pt x="13292" y="1964"/>
                    <a:pt x="13292" y="1964"/>
                  </a:cubicBezTo>
                  <a:cubicBezTo>
                    <a:pt x="13292" y="1964"/>
                    <a:pt x="11631" y="1964"/>
                    <a:pt x="11631" y="1964"/>
                  </a:cubicBezTo>
                  <a:cubicBezTo>
                    <a:pt x="11631" y="0"/>
                    <a:pt x="11631" y="0"/>
                    <a:pt x="11631" y="0"/>
                  </a:cubicBezTo>
                  <a:cubicBezTo>
                    <a:pt x="11631" y="0"/>
                    <a:pt x="9969" y="0"/>
                    <a:pt x="8308" y="0"/>
                  </a:cubicBezTo>
                  <a:cubicBezTo>
                    <a:pt x="8308" y="0"/>
                    <a:pt x="8308" y="0"/>
                    <a:pt x="8308" y="0"/>
                  </a:cubicBezTo>
                  <a:cubicBezTo>
                    <a:pt x="8308" y="0"/>
                    <a:pt x="6646" y="0"/>
                    <a:pt x="6646" y="1964"/>
                  </a:cubicBezTo>
                  <a:cubicBezTo>
                    <a:pt x="6646" y="1964"/>
                    <a:pt x="6646" y="0"/>
                    <a:pt x="6646" y="1964"/>
                  </a:cubicBezTo>
                  <a:cubicBezTo>
                    <a:pt x="4985" y="1964"/>
                    <a:pt x="4985" y="1964"/>
                    <a:pt x="4985" y="1964"/>
                  </a:cubicBezTo>
                  <a:cubicBezTo>
                    <a:pt x="3323" y="1964"/>
                    <a:pt x="3323" y="1964"/>
                    <a:pt x="1662" y="1964"/>
                  </a:cubicBezTo>
                  <a:cubicBezTo>
                    <a:pt x="1662" y="1964"/>
                    <a:pt x="0" y="1964"/>
                    <a:pt x="0" y="1964"/>
                  </a:cubicBezTo>
                  <a:cubicBezTo>
                    <a:pt x="0" y="1964"/>
                    <a:pt x="0" y="1964"/>
                    <a:pt x="0" y="3927"/>
                  </a:cubicBezTo>
                  <a:cubicBezTo>
                    <a:pt x="0" y="3927"/>
                    <a:pt x="0" y="3927"/>
                    <a:pt x="0" y="3927"/>
                  </a:cubicBezTo>
                  <a:cubicBezTo>
                    <a:pt x="0" y="3927"/>
                    <a:pt x="0" y="5891"/>
                    <a:pt x="0" y="7855"/>
                  </a:cubicBezTo>
                  <a:cubicBezTo>
                    <a:pt x="0" y="7855"/>
                    <a:pt x="0" y="7855"/>
                    <a:pt x="0" y="7855"/>
                  </a:cubicBezTo>
                  <a:cubicBezTo>
                    <a:pt x="0" y="7855"/>
                    <a:pt x="0" y="7855"/>
                    <a:pt x="0" y="9818"/>
                  </a:cubicBezTo>
                  <a:cubicBezTo>
                    <a:pt x="0" y="9818"/>
                    <a:pt x="0" y="9818"/>
                    <a:pt x="0" y="9818"/>
                  </a:cubicBezTo>
                  <a:cubicBezTo>
                    <a:pt x="0" y="9818"/>
                    <a:pt x="0" y="11782"/>
                    <a:pt x="0" y="11782"/>
                  </a:cubicBezTo>
                  <a:cubicBezTo>
                    <a:pt x="0" y="11782"/>
                    <a:pt x="0" y="11782"/>
                    <a:pt x="0" y="11782"/>
                  </a:cubicBezTo>
                  <a:cubicBezTo>
                    <a:pt x="0" y="11782"/>
                    <a:pt x="0" y="11782"/>
                    <a:pt x="0" y="11782"/>
                  </a:cubicBezTo>
                  <a:cubicBezTo>
                    <a:pt x="1662" y="11782"/>
                    <a:pt x="1662" y="13745"/>
                    <a:pt x="1662" y="13745"/>
                  </a:cubicBezTo>
                  <a:cubicBezTo>
                    <a:pt x="1662" y="13745"/>
                    <a:pt x="1662" y="11782"/>
                    <a:pt x="1662" y="11782"/>
                  </a:cubicBezTo>
                  <a:cubicBezTo>
                    <a:pt x="3323" y="11782"/>
                    <a:pt x="3323" y="11782"/>
                    <a:pt x="3323" y="11782"/>
                  </a:cubicBezTo>
                  <a:cubicBezTo>
                    <a:pt x="3323" y="11782"/>
                    <a:pt x="3323" y="11782"/>
                    <a:pt x="3323" y="11782"/>
                  </a:cubicBezTo>
                  <a:cubicBezTo>
                    <a:pt x="3323" y="11782"/>
                    <a:pt x="3323" y="11782"/>
                    <a:pt x="3323" y="11782"/>
                  </a:cubicBezTo>
                  <a:cubicBezTo>
                    <a:pt x="4985" y="13745"/>
                    <a:pt x="6646" y="13745"/>
                    <a:pt x="6646" y="13745"/>
                  </a:cubicBezTo>
                  <a:cubicBezTo>
                    <a:pt x="8308" y="15709"/>
                    <a:pt x="8308" y="15709"/>
                    <a:pt x="8308" y="15709"/>
                  </a:cubicBezTo>
                  <a:cubicBezTo>
                    <a:pt x="8308" y="15709"/>
                    <a:pt x="8308" y="13745"/>
                    <a:pt x="8308" y="13745"/>
                  </a:cubicBezTo>
                  <a:cubicBezTo>
                    <a:pt x="8308" y="13745"/>
                    <a:pt x="8308" y="15709"/>
                    <a:pt x="8308" y="15709"/>
                  </a:cubicBezTo>
                  <a:cubicBezTo>
                    <a:pt x="9969" y="15709"/>
                    <a:pt x="9969" y="13745"/>
                    <a:pt x="9969" y="13745"/>
                  </a:cubicBezTo>
                  <a:cubicBezTo>
                    <a:pt x="9969" y="13745"/>
                    <a:pt x="11631" y="15709"/>
                    <a:pt x="11631" y="15709"/>
                  </a:cubicBezTo>
                  <a:cubicBezTo>
                    <a:pt x="11631" y="15709"/>
                    <a:pt x="11631" y="15709"/>
                    <a:pt x="11631" y="15709"/>
                  </a:cubicBezTo>
                  <a:cubicBezTo>
                    <a:pt x="13292" y="15709"/>
                    <a:pt x="13292" y="17673"/>
                    <a:pt x="13292" y="17673"/>
                  </a:cubicBezTo>
                  <a:cubicBezTo>
                    <a:pt x="13292" y="17673"/>
                    <a:pt x="13292" y="17673"/>
                    <a:pt x="14954" y="17673"/>
                  </a:cubicBezTo>
                  <a:cubicBezTo>
                    <a:pt x="14954" y="17673"/>
                    <a:pt x="14954" y="17673"/>
                    <a:pt x="14954" y="17673"/>
                  </a:cubicBezTo>
                  <a:cubicBezTo>
                    <a:pt x="14954" y="17673"/>
                    <a:pt x="16615" y="17673"/>
                    <a:pt x="16615" y="17673"/>
                  </a:cubicBezTo>
                  <a:cubicBezTo>
                    <a:pt x="16615" y="19636"/>
                    <a:pt x="18277" y="19636"/>
                    <a:pt x="18277" y="19636"/>
                  </a:cubicBezTo>
                  <a:cubicBezTo>
                    <a:pt x="18277" y="19636"/>
                    <a:pt x="18277" y="19636"/>
                    <a:pt x="18277" y="19636"/>
                  </a:cubicBezTo>
                  <a:cubicBezTo>
                    <a:pt x="18277" y="21600"/>
                    <a:pt x="18277" y="21600"/>
                    <a:pt x="18277" y="21600"/>
                  </a:cubicBezTo>
                  <a:cubicBezTo>
                    <a:pt x="18277" y="21600"/>
                    <a:pt x="18277" y="21600"/>
                    <a:pt x="19938" y="21600"/>
                  </a:cubicBezTo>
                  <a:cubicBezTo>
                    <a:pt x="19938" y="21600"/>
                    <a:pt x="19938" y="21600"/>
                    <a:pt x="19938" y="21600"/>
                  </a:cubicBezTo>
                  <a:cubicBezTo>
                    <a:pt x="19938" y="21600"/>
                    <a:pt x="19938" y="21600"/>
                    <a:pt x="19938" y="21600"/>
                  </a:cubicBezTo>
                  <a:cubicBezTo>
                    <a:pt x="21600" y="21600"/>
                    <a:pt x="21600" y="21600"/>
                    <a:pt x="21600" y="21600"/>
                  </a:cubicBezTo>
                  <a:cubicBezTo>
                    <a:pt x="21600" y="19636"/>
                    <a:pt x="21600" y="19636"/>
                    <a:pt x="21600" y="19636"/>
                  </a:cubicBezTo>
                  <a:cubicBezTo>
                    <a:pt x="21600" y="19636"/>
                    <a:pt x="21600" y="17673"/>
                    <a:pt x="19938" y="17673"/>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5" name="9Slide.vn 171"/>
            <p:cNvSpPr/>
            <p:nvPr/>
          </p:nvSpPr>
          <p:spPr>
            <a:xfrm>
              <a:off x="987882" y="3633181"/>
              <a:ext cx="433364" cy="198253"/>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9636" y="17673"/>
                    <a:pt x="19636" y="19636"/>
                    <a:pt x="19636" y="19636"/>
                  </a:cubicBezTo>
                  <a:cubicBezTo>
                    <a:pt x="19636" y="19636"/>
                    <a:pt x="19636" y="19636"/>
                    <a:pt x="19636" y="19636"/>
                  </a:cubicBezTo>
                  <a:cubicBezTo>
                    <a:pt x="19636" y="19636"/>
                    <a:pt x="19636" y="19636"/>
                    <a:pt x="19636" y="19636"/>
                  </a:cubicBezTo>
                  <a:cubicBezTo>
                    <a:pt x="19636" y="19636"/>
                    <a:pt x="20618" y="19636"/>
                    <a:pt x="20618" y="19636"/>
                  </a:cubicBezTo>
                  <a:cubicBezTo>
                    <a:pt x="20618" y="21600"/>
                    <a:pt x="20618" y="21600"/>
                    <a:pt x="20618" y="21600"/>
                  </a:cubicBezTo>
                  <a:cubicBezTo>
                    <a:pt x="20618" y="21600"/>
                    <a:pt x="20618" y="21600"/>
                    <a:pt x="20618" y="21600"/>
                  </a:cubicBezTo>
                  <a:cubicBezTo>
                    <a:pt x="20618" y="21600"/>
                    <a:pt x="20618" y="21600"/>
                    <a:pt x="20618" y="21600"/>
                  </a:cubicBezTo>
                  <a:cubicBezTo>
                    <a:pt x="21600" y="21600"/>
                    <a:pt x="21600" y="21600"/>
                    <a:pt x="21600" y="21600"/>
                  </a:cubicBezTo>
                  <a:cubicBezTo>
                    <a:pt x="21600" y="21600"/>
                    <a:pt x="21600" y="21600"/>
                    <a:pt x="21600" y="21600"/>
                  </a:cubicBezTo>
                  <a:cubicBezTo>
                    <a:pt x="21600" y="21600"/>
                    <a:pt x="21600" y="21600"/>
                    <a:pt x="21600" y="21600"/>
                  </a:cubicBezTo>
                  <a:cubicBezTo>
                    <a:pt x="21600" y="19636"/>
                    <a:pt x="21600" y="19636"/>
                    <a:pt x="21600" y="19636"/>
                  </a:cubicBezTo>
                  <a:cubicBezTo>
                    <a:pt x="21600" y="17673"/>
                    <a:pt x="21600" y="17673"/>
                    <a:pt x="21600" y="17673"/>
                  </a:cubicBezTo>
                  <a:cubicBezTo>
                    <a:pt x="21600" y="17673"/>
                    <a:pt x="21600" y="15709"/>
                    <a:pt x="21600" y="15709"/>
                  </a:cubicBezTo>
                  <a:cubicBezTo>
                    <a:pt x="21600" y="15709"/>
                    <a:pt x="21600" y="15709"/>
                    <a:pt x="21600" y="15709"/>
                  </a:cubicBezTo>
                  <a:cubicBezTo>
                    <a:pt x="21600" y="15709"/>
                    <a:pt x="20618" y="15709"/>
                    <a:pt x="20618" y="15709"/>
                  </a:cubicBezTo>
                  <a:cubicBezTo>
                    <a:pt x="20618" y="15709"/>
                    <a:pt x="19636" y="13745"/>
                    <a:pt x="19636" y="13745"/>
                  </a:cubicBezTo>
                  <a:cubicBezTo>
                    <a:pt x="19636" y="13745"/>
                    <a:pt x="18655" y="11782"/>
                    <a:pt x="18655" y="11782"/>
                  </a:cubicBezTo>
                  <a:cubicBezTo>
                    <a:pt x="18655" y="11782"/>
                    <a:pt x="18655" y="11782"/>
                    <a:pt x="18655" y="9818"/>
                  </a:cubicBezTo>
                  <a:cubicBezTo>
                    <a:pt x="18655" y="9818"/>
                    <a:pt x="17673" y="9818"/>
                    <a:pt x="17673" y="9818"/>
                  </a:cubicBezTo>
                  <a:cubicBezTo>
                    <a:pt x="17673" y="9818"/>
                    <a:pt x="17673" y="7855"/>
                    <a:pt x="17673" y="7855"/>
                  </a:cubicBezTo>
                  <a:cubicBezTo>
                    <a:pt x="17673" y="7855"/>
                    <a:pt x="17673" y="7855"/>
                    <a:pt x="17673" y="7855"/>
                  </a:cubicBezTo>
                  <a:cubicBezTo>
                    <a:pt x="16691" y="7855"/>
                    <a:pt x="16691" y="7855"/>
                    <a:pt x="16691" y="7855"/>
                  </a:cubicBezTo>
                  <a:cubicBezTo>
                    <a:pt x="16691" y="7855"/>
                    <a:pt x="16691" y="7855"/>
                    <a:pt x="15709" y="7855"/>
                  </a:cubicBezTo>
                  <a:cubicBezTo>
                    <a:pt x="15709" y="7855"/>
                    <a:pt x="15709" y="7855"/>
                    <a:pt x="15709" y="7855"/>
                  </a:cubicBezTo>
                  <a:cubicBezTo>
                    <a:pt x="15709" y="7855"/>
                    <a:pt x="15709" y="7855"/>
                    <a:pt x="15709" y="7855"/>
                  </a:cubicBezTo>
                  <a:cubicBezTo>
                    <a:pt x="15709" y="7855"/>
                    <a:pt x="14727" y="7855"/>
                    <a:pt x="14727" y="7855"/>
                  </a:cubicBezTo>
                  <a:cubicBezTo>
                    <a:pt x="14727" y="7855"/>
                    <a:pt x="14727" y="7855"/>
                    <a:pt x="14727" y="7855"/>
                  </a:cubicBezTo>
                  <a:cubicBezTo>
                    <a:pt x="14727" y="7855"/>
                    <a:pt x="13745" y="9818"/>
                    <a:pt x="13745" y="9818"/>
                  </a:cubicBezTo>
                  <a:cubicBezTo>
                    <a:pt x="13745" y="9818"/>
                    <a:pt x="13745" y="9818"/>
                    <a:pt x="12764" y="9818"/>
                  </a:cubicBezTo>
                  <a:cubicBezTo>
                    <a:pt x="12764" y="9818"/>
                    <a:pt x="12764" y="9818"/>
                    <a:pt x="12764" y="9818"/>
                  </a:cubicBezTo>
                  <a:cubicBezTo>
                    <a:pt x="12764" y="9818"/>
                    <a:pt x="11782" y="7855"/>
                    <a:pt x="10800" y="7855"/>
                  </a:cubicBezTo>
                  <a:cubicBezTo>
                    <a:pt x="10800" y="7855"/>
                    <a:pt x="10800" y="5891"/>
                    <a:pt x="10800" y="5891"/>
                  </a:cubicBezTo>
                  <a:cubicBezTo>
                    <a:pt x="10800" y="5891"/>
                    <a:pt x="10800" y="5891"/>
                    <a:pt x="10800" y="5891"/>
                  </a:cubicBezTo>
                  <a:cubicBezTo>
                    <a:pt x="10800" y="5891"/>
                    <a:pt x="9818" y="3927"/>
                    <a:pt x="9818" y="3927"/>
                  </a:cubicBezTo>
                  <a:cubicBezTo>
                    <a:pt x="9818" y="3927"/>
                    <a:pt x="9818" y="3927"/>
                    <a:pt x="9818" y="3927"/>
                  </a:cubicBezTo>
                  <a:cubicBezTo>
                    <a:pt x="8836" y="3927"/>
                    <a:pt x="8836" y="3927"/>
                    <a:pt x="8836" y="3927"/>
                  </a:cubicBezTo>
                  <a:cubicBezTo>
                    <a:pt x="8836" y="3927"/>
                    <a:pt x="8836" y="3927"/>
                    <a:pt x="8836" y="3927"/>
                  </a:cubicBezTo>
                  <a:cubicBezTo>
                    <a:pt x="8836" y="1964"/>
                    <a:pt x="8836" y="1964"/>
                    <a:pt x="7855" y="1964"/>
                  </a:cubicBezTo>
                  <a:cubicBezTo>
                    <a:pt x="7855" y="1964"/>
                    <a:pt x="7855" y="1964"/>
                    <a:pt x="7855" y="1964"/>
                  </a:cubicBezTo>
                  <a:cubicBezTo>
                    <a:pt x="7855" y="1964"/>
                    <a:pt x="7855" y="1964"/>
                    <a:pt x="6873" y="1964"/>
                  </a:cubicBezTo>
                  <a:cubicBezTo>
                    <a:pt x="6873" y="1964"/>
                    <a:pt x="6873" y="1964"/>
                    <a:pt x="6873" y="1964"/>
                  </a:cubicBezTo>
                  <a:cubicBezTo>
                    <a:pt x="5891" y="1964"/>
                    <a:pt x="5891" y="1964"/>
                    <a:pt x="5891" y="1964"/>
                  </a:cubicBezTo>
                  <a:cubicBezTo>
                    <a:pt x="5891" y="1964"/>
                    <a:pt x="4909" y="1964"/>
                    <a:pt x="3927" y="1964"/>
                  </a:cubicBezTo>
                  <a:cubicBezTo>
                    <a:pt x="3927" y="1964"/>
                    <a:pt x="3927" y="1964"/>
                    <a:pt x="3927" y="1964"/>
                  </a:cubicBezTo>
                  <a:cubicBezTo>
                    <a:pt x="3927" y="1964"/>
                    <a:pt x="3927" y="1964"/>
                    <a:pt x="3927" y="1964"/>
                  </a:cubicBezTo>
                  <a:cubicBezTo>
                    <a:pt x="2945" y="1964"/>
                    <a:pt x="2945" y="1964"/>
                    <a:pt x="2945" y="1964"/>
                  </a:cubicBezTo>
                  <a:cubicBezTo>
                    <a:pt x="2945" y="0"/>
                    <a:pt x="1964" y="0"/>
                    <a:pt x="1964" y="0"/>
                  </a:cubicBezTo>
                  <a:cubicBezTo>
                    <a:pt x="1964" y="0"/>
                    <a:pt x="1964" y="0"/>
                    <a:pt x="1964" y="0"/>
                  </a:cubicBezTo>
                  <a:cubicBezTo>
                    <a:pt x="1964" y="0"/>
                    <a:pt x="1964" y="0"/>
                    <a:pt x="1964" y="0"/>
                  </a:cubicBezTo>
                  <a:cubicBezTo>
                    <a:pt x="982" y="0"/>
                    <a:pt x="982" y="0"/>
                    <a:pt x="982" y="0"/>
                  </a:cubicBezTo>
                  <a:cubicBezTo>
                    <a:pt x="982" y="0"/>
                    <a:pt x="982" y="0"/>
                    <a:pt x="982" y="0"/>
                  </a:cubicBezTo>
                  <a:cubicBezTo>
                    <a:pt x="982" y="0"/>
                    <a:pt x="982" y="0"/>
                    <a:pt x="982" y="0"/>
                  </a:cubicBezTo>
                  <a:cubicBezTo>
                    <a:pt x="982" y="0"/>
                    <a:pt x="982" y="0"/>
                    <a:pt x="982" y="0"/>
                  </a:cubicBezTo>
                  <a:cubicBezTo>
                    <a:pt x="982" y="0"/>
                    <a:pt x="982" y="0"/>
                    <a:pt x="982" y="0"/>
                  </a:cubicBezTo>
                  <a:cubicBezTo>
                    <a:pt x="0" y="0"/>
                    <a:pt x="0" y="0"/>
                    <a:pt x="0" y="0"/>
                  </a:cubicBezTo>
                  <a:cubicBezTo>
                    <a:pt x="0" y="1964"/>
                    <a:pt x="0" y="1964"/>
                    <a:pt x="0" y="1964"/>
                  </a:cubicBezTo>
                  <a:cubicBezTo>
                    <a:pt x="0" y="1964"/>
                    <a:pt x="982" y="1964"/>
                    <a:pt x="982" y="3927"/>
                  </a:cubicBezTo>
                  <a:cubicBezTo>
                    <a:pt x="1964" y="3927"/>
                    <a:pt x="2945" y="3927"/>
                    <a:pt x="2945" y="5891"/>
                  </a:cubicBezTo>
                  <a:cubicBezTo>
                    <a:pt x="2945" y="5891"/>
                    <a:pt x="3927" y="7855"/>
                    <a:pt x="3927" y="7855"/>
                  </a:cubicBezTo>
                  <a:cubicBezTo>
                    <a:pt x="3927" y="9818"/>
                    <a:pt x="3927" y="9818"/>
                    <a:pt x="3927" y="11782"/>
                  </a:cubicBezTo>
                  <a:cubicBezTo>
                    <a:pt x="3927" y="11782"/>
                    <a:pt x="4909" y="13745"/>
                    <a:pt x="4909" y="13745"/>
                  </a:cubicBezTo>
                  <a:cubicBezTo>
                    <a:pt x="4909" y="15709"/>
                    <a:pt x="4909" y="15709"/>
                    <a:pt x="3927" y="17673"/>
                  </a:cubicBezTo>
                  <a:cubicBezTo>
                    <a:pt x="3927" y="17673"/>
                    <a:pt x="3927" y="17673"/>
                    <a:pt x="3927" y="17673"/>
                  </a:cubicBezTo>
                  <a:cubicBezTo>
                    <a:pt x="4909" y="17673"/>
                    <a:pt x="4909" y="17673"/>
                    <a:pt x="4909" y="17673"/>
                  </a:cubicBezTo>
                  <a:cubicBezTo>
                    <a:pt x="4909" y="17673"/>
                    <a:pt x="4909" y="17673"/>
                    <a:pt x="4909" y="17673"/>
                  </a:cubicBezTo>
                  <a:cubicBezTo>
                    <a:pt x="5891" y="17673"/>
                    <a:pt x="5891" y="17673"/>
                    <a:pt x="5891" y="17673"/>
                  </a:cubicBezTo>
                  <a:cubicBezTo>
                    <a:pt x="5891" y="17673"/>
                    <a:pt x="5891" y="17673"/>
                    <a:pt x="5891" y="17673"/>
                  </a:cubicBezTo>
                  <a:cubicBezTo>
                    <a:pt x="5891" y="17673"/>
                    <a:pt x="5891" y="17673"/>
                    <a:pt x="5891" y="15709"/>
                  </a:cubicBezTo>
                  <a:cubicBezTo>
                    <a:pt x="5891" y="15709"/>
                    <a:pt x="6873" y="15709"/>
                    <a:pt x="6873" y="15709"/>
                  </a:cubicBezTo>
                  <a:cubicBezTo>
                    <a:pt x="6873" y="15709"/>
                    <a:pt x="7855" y="15709"/>
                    <a:pt x="7855" y="15709"/>
                  </a:cubicBezTo>
                  <a:cubicBezTo>
                    <a:pt x="7855" y="15709"/>
                    <a:pt x="7855" y="15709"/>
                    <a:pt x="7855" y="15709"/>
                  </a:cubicBezTo>
                  <a:cubicBezTo>
                    <a:pt x="8836" y="15709"/>
                    <a:pt x="8836" y="15709"/>
                    <a:pt x="9818" y="15709"/>
                  </a:cubicBezTo>
                  <a:cubicBezTo>
                    <a:pt x="9818" y="15709"/>
                    <a:pt x="9818" y="17673"/>
                    <a:pt x="9818" y="17673"/>
                  </a:cubicBezTo>
                  <a:cubicBezTo>
                    <a:pt x="9818" y="17673"/>
                    <a:pt x="9818" y="17673"/>
                    <a:pt x="9818" y="17673"/>
                  </a:cubicBezTo>
                  <a:cubicBezTo>
                    <a:pt x="9818" y="17673"/>
                    <a:pt x="9818" y="19636"/>
                    <a:pt x="9818" y="19636"/>
                  </a:cubicBezTo>
                  <a:cubicBezTo>
                    <a:pt x="9818" y="19636"/>
                    <a:pt x="9818" y="19636"/>
                    <a:pt x="9818" y="19636"/>
                  </a:cubicBezTo>
                  <a:cubicBezTo>
                    <a:pt x="10800" y="19636"/>
                    <a:pt x="10800" y="19636"/>
                    <a:pt x="10800" y="19636"/>
                  </a:cubicBezTo>
                  <a:cubicBezTo>
                    <a:pt x="10800" y="19636"/>
                    <a:pt x="10800" y="19636"/>
                    <a:pt x="11782" y="21600"/>
                  </a:cubicBezTo>
                  <a:cubicBezTo>
                    <a:pt x="11782" y="21600"/>
                    <a:pt x="11782" y="21600"/>
                    <a:pt x="11782" y="21600"/>
                  </a:cubicBezTo>
                  <a:cubicBezTo>
                    <a:pt x="11782" y="21600"/>
                    <a:pt x="11782" y="21600"/>
                    <a:pt x="11782" y="21600"/>
                  </a:cubicBezTo>
                  <a:cubicBezTo>
                    <a:pt x="11782" y="21600"/>
                    <a:pt x="12764" y="19636"/>
                    <a:pt x="12764" y="19636"/>
                  </a:cubicBezTo>
                  <a:cubicBezTo>
                    <a:pt x="12764" y="19636"/>
                    <a:pt x="13745" y="19636"/>
                    <a:pt x="13745" y="19636"/>
                  </a:cubicBezTo>
                  <a:cubicBezTo>
                    <a:pt x="13745" y="19636"/>
                    <a:pt x="13745" y="19636"/>
                    <a:pt x="13745" y="19636"/>
                  </a:cubicBezTo>
                  <a:cubicBezTo>
                    <a:pt x="13745" y="19636"/>
                    <a:pt x="14727" y="19636"/>
                    <a:pt x="14727" y="19636"/>
                  </a:cubicBezTo>
                  <a:cubicBezTo>
                    <a:pt x="14727" y="19636"/>
                    <a:pt x="14727" y="19636"/>
                    <a:pt x="14727" y="19636"/>
                  </a:cubicBezTo>
                  <a:cubicBezTo>
                    <a:pt x="14727" y="19636"/>
                    <a:pt x="15709" y="19636"/>
                    <a:pt x="15709" y="19636"/>
                  </a:cubicBezTo>
                  <a:cubicBezTo>
                    <a:pt x="15709" y="19636"/>
                    <a:pt x="15709" y="19636"/>
                    <a:pt x="15709" y="19636"/>
                  </a:cubicBezTo>
                  <a:cubicBezTo>
                    <a:pt x="15709" y="19636"/>
                    <a:pt x="15709" y="19636"/>
                    <a:pt x="15709" y="19636"/>
                  </a:cubicBezTo>
                  <a:cubicBezTo>
                    <a:pt x="15709" y="17673"/>
                    <a:pt x="16691" y="17673"/>
                    <a:pt x="16691" y="17673"/>
                  </a:cubicBezTo>
                  <a:cubicBezTo>
                    <a:pt x="16691" y="17673"/>
                    <a:pt x="17673" y="17673"/>
                    <a:pt x="17673" y="17673"/>
                  </a:cubicBezTo>
                  <a:cubicBezTo>
                    <a:pt x="18655" y="17673"/>
                    <a:pt x="18655" y="17673"/>
                    <a:pt x="18655" y="17673"/>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6" name="9Slide.vn 172"/>
            <p:cNvSpPr/>
            <p:nvPr/>
          </p:nvSpPr>
          <p:spPr>
            <a:xfrm>
              <a:off x="890026" y="4197769"/>
              <a:ext cx="671017" cy="732671"/>
            </a:xfrm>
            <a:custGeom>
              <a:avLst/>
              <a:gdLst/>
              <a:ahLst/>
              <a:cxnLst>
                <a:cxn ang="0">
                  <a:pos x="wd2" y="hd2"/>
                </a:cxn>
                <a:cxn ang="5400000">
                  <a:pos x="wd2" y="hd2"/>
                </a:cxn>
                <a:cxn ang="10800000">
                  <a:pos x="wd2" y="hd2"/>
                </a:cxn>
                <a:cxn ang="16200000">
                  <a:pos x="wd2" y="hd2"/>
                </a:cxn>
              </a:cxnLst>
              <a:rect l="0" t="0" r="r" b="b"/>
              <a:pathLst>
                <a:path w="21600" h="21600" extrusionOk="0">
                  <a:moveTo>
                    <a:pt x="21600" y="19440"/>
                  </a:moveTo>
                  <a:cubicBezTo>
                    <a:pt x="21600" y="18900"/>
                    <a:pt x="21600" y="18900"/>
                    <a:pt x="21600" y="18900"/>
                  </a:cubicBezTo>
                  <a:cubicBezTo>
                    <a:pt x="21600" y="18900"/>
                    <a:pt x="21600" y="18900"/>
                    <a:pt x="21600" y="18900"/>
                  </a:cubicBezTo>
                  <a:cubicBezTo>
                    <a:pt x="21600" y="18900"/>
                    <a:pt x="20965" y="18900"/>
                    <a:pt x="20965" y="18900"/>
                  </a:cubicBezTo>
                  <a:cubicBezTo>
                    <a:pt x="20965" y="18360"/>
                    <a:pt x="20965" y="18360"/>
                    <a:pt x="20965" y="18360"/>
                  </a:cubicBezTo>
                  <a:cubicBezTo>
                    <a:pt x="20965" y="18360"/>
                    <a:pt x="20965" y="18360"/>
                    <a:pt x="20965" y="18360"/>
                  </a:cubicBezTo>
                  <a:cubicBezTo>
                    <a:pt x="20965" y="18360"/>
                    <a:pt x="20965" y="18360"/>
                    <a:pt x="20965" y="18360"/>
                  </a:cubicBezTo>
                  <a:cubicBezTo>
                    <a:pt x="20965" y="18360"/>
                    <a:pt x="20965" y="18360"/>
                    <a:pt x="20965" y="18360"/>
                  </a:cubicBezTo>
                  <a:cubicBezTo>
                    <a:pt x="20965" y="18360"/>
                    <a:pt x="20965" y="18360"/>
                    <a:pt x="20965" y="18360"/>
                  </a:cubicBezTo>
                  <a:cubicBezTo>
                    <a:pt x="20965" y="17820"/>
                    <a:pt x="20965" y="17820"/>
                    <a:pt x="20965" y="17820"/>
                  </a:cubicBezTo>
                  <a:cubicBezTo>
                    <a:pt x="20329" y="17820"/>
                    <a:pt x="20329" y="17820"/>
                    <a:pt x="20329" y="17820"/>
                  </a:cubicBezTo>
                  <a:cubicBezTo>
                    <a:pt x="20329" y="17280"/>
                    <a:pt x="20329" y="17280"/>
                    <a:pt x="20329" y="17280"/>
                  </a:cubicBezTo>
                  <a:cubicBezTo>
                    <a:pt x="20329" y="17280"/>
                    <a:pt x="20329" y="17280"/>
                    <a:pt x="20329" y="17280"/>
                  </a:cubicBezTo>
                  <a:cubicBezTo>
                    <a:pt x="20329" y="17280"/>
                    <a:pt x="20329" y="17280"/>
                    <a:pt x="20329" y="17280"/>
                  </a:cubicBezTo>
                  <a:cubicBezTo>
                    <a:pt x="20329" y="17280"/>
                    <a:pt x="20329" y="17280"/>
                    <a:pt x="20329" y="16740"/>
                  </a:cubicBezTo>
                  <a:cubicBezTo>
                    <a:pt x="20329" y="16740"/>
                    <a:pt x="20329" y="16740"/>
                    <a:pt x="19694" y="16200"/>
                  </a:cubicBezTo>
                  <a:cubicBezTo>
                    <a:pt x="19694" y="16200"/>
                    <a:pt x="19694" y="16200"/>
                    <a:pt x="19694" y="16200"/>
                  </a:cubicBezTo>
                  <a:cubicBezTo>
                    <a:pt x="19694" y="16200"/>
                    <a:pt x="19694" y="15660"/>
                    <a:pt x="19694" y="15660"/>
                  </a:cubicBezTo>
                  <a:cubicBezTo>
                    <a:pt x="20329" y="15660"/>
                    <a:pt x="20329" y="15660"/>
                    <a:pt x="20329" y="15120"/>
                  </a:cubicBezTo>
                  <a:cubicBezTo>
                    <a:pt x="20329" y="15120"/>
                    <a:pt x="20329" y="15120"/>
                    <a:pt x="20329" y="15120"/>
                  </a:cubicBezTo>
                  <a:cubicBezTo>
                    <a:pt x="20329" y="15120"/>
                    <a:pt x="20329" y="15120"/>
                    <a:pt x="20329" y="15120"/>
                  </a:cubicBezTo>
                  <a:cubicBezTo>
                    <a:pt x="20329" y="14580"/>
                    <a:pt x="20329" y="14580"/>
                    <a:pt x="20329" y="14580"/>
                  </a:cubicBezTo>
                  <a:cubicBezTo>
                    <a:pt x="20329" y="14580"/>
                    <a:pt x="19694" y="14580"/>
                    <a:pt x="19694" y="14580"/>
                  </a:cubicBezTo>
                  <a:cubicBezTo>
                    <a:pt x="19694" y="14580"/>
                    <a:pt x="19694" y="14580"/>
                    <a:pt x="19694" y="14580"/>
                  </a:cubicBezTo>
                  <a:cubicBezTo>
                    <a:pt x="19694" y="14580"/>
                    <a:pt x="19694" y="14580"/>
                    <a:pt x="19694" y="14580"/>
                  </a:cubicBezTo>
                  <a:cubicBezTo>
                    <a:pt x="19694" y="14040"/>
                    <a:pt x="19694" y="14040"/>
                    <a:pt x="19694" y="14040"/>
                  </a:cubicBezTo>
                  <a:cubicBezTo>
                    <a:pt x="19694" y="14040"/>
                    <a:pt x="19694" y="13500"/>
                    <a:pt x="19694" y="13500"/>
                  </a:cubicBezTo>
                  <a:cubicBezTo>
                    <a:pt x="19694" y="13500"/>
                    <a:pt x="19694" y="13500"/>
                    <a:pt x="19694" y="13500"/>
                  </a:cubicBezTo>
                  <a:cubicBezTo>
                    <a:pt x="19694" y="13500"/>
                    <a:pt x="19059" y="13500"/>
                    <a:pt x="19059" y="13500"/>
                  </a:cubicBezTo>
                  <a:cubicBezTo>
                    <a:pt x="19059" y="13500"/>
                    <a:pt x="19059" y="13500"/>
                    <a:pt x="19059" y="13500"/>
                  </a:cubicBezTo>
                  <a:cubicBezTo>
                    <a:pt x="19059" y="13500"/>
                    <a:pt x="19059" y="13500"/>
                    <a:pt x="19059" y="13500"/>
                  </a:cubicBezTo>
                  <a:cubicBezTo>
                    <a:pt x="19059" y="12960"/>
                    <a:pt x="18424" y="12960"/>
                    <a:pt x="18424" y="12960"/>
                  </a:cubicBezTo>
                  <a:cubicBezTo>
                    <a:pt x="18424" y="12960"/>
                    <a:pt x="17788" y="12420"/>
                    <a:pt x="17788" y="12420"/>
                  </a:cubicBezTo>
                  <a:cubicBezTo>
                    <a:pt x="17788" y="12420"/>
                    <a:pt x="17788" y="12420"/>
                    <a:pt x="17788" y="12420"/>
                  </a:cubicBezTo>
                  <a:cubicBezTo>
                    <a:pt x="17788" y="12420"/>
                    <a:pt x="17788" y="12420"/>
                    <a:pt x="17788" y="12420"/>
                  </a:cubicBezTo>
                  <a:cubicBezTo>
                    <a:pt x="17788" y="12420"/>
                    <a:pt x="17788" y="12420"/>
                    <a:pt x="17788" y="11880"/>
                  </a:cubicBezTo>
                  <a:cubicBezTo>
                    <a:pt x="17788" y="11880"/>
                    <a:pt x="17788" y="11880"/>
                    <a:pt x="17788" y="11880"/>
                  </a:cubicBezTo>
                  <a:cubicBezTo>
                    <a:pt x="17788" y="12420"/>
                    <a:pt x="17788" y="12420"/>
                    <a:pt x="17153" y="12420"/>
                  </a:cubicBezTo>
                  <a:cubicBezTo>
                    <a:pt x="17153" y="12420"/>
                    <a:pt x="17153" y="12420"/>
                    <a:pt x="17153" y="11880"/>
                  </a:cubicBezTo>
                  <a:cubicBezTo>
                    <a:pt x="17153" y="11880"/>
                    <a:pt x="16518" y="11880"/>
                    <a:pt x="16518" y="11880"/>
                  </a:cubicBezTo>
                  <a:cubicBezTo>
                    <a:pt x="16518" y="11880"/>
                    <a:pt x="16518" y="11340"/>
                    <a:pt x="16518" y="11340"/>
                  </a:cubicBezTo>
                  <a:cubicBezTo>
                    <a:pt x="16518" y="11340"/>
                    <a:pt x="16518" y="11340"/>
                    <a:pt x="16518" y="11340"/>
                  </a:cubicBezTo>
                  <a:cubicBezTo>
                    <a:pt x="16518" y="11340"/>
                    <a:pt x="16518" y="10800"/>
                    <a:pt x="16518" y="10800"/>
                  </a:cubicBezTo>
                  <a:cubicBezTo>
                    <a:pt x="16518" y="10800"/>
                    <a:pt x="15882" y="10800"/>
                    <a:pt x="15882" y="10800"/>
                  </a:cubicBezTo>
                  <a:cubicBezTo>
                    <a:pt x="15882" y="10800"/>
                    <a:pt x="15882" y="10260"/>
                    <a:pt x="15882" y="10260"/>
                  </a:cubicBezTo>
                  <a:cubicBezTo>
                    <a:pt x="15882" y="10260"/>
                    <a:pt x="15882" y="10260"/>
                    <a:pt x="15882" y="10260"/>
                  </a:cubicBezTo>
                  <a:cubicBezTo>
                    <a:pt x="15882" y="10260"/>
                    <a:pt x="15247" y="10260"/>
                    <a:pt x="15247" y="9720"/>
                  </a:cubicBezTo>
                  <a:cubicBezTo>
                    <a:pt x="15247" y="9720"/>
                    <a:pt x="15247" y="9720"/>
                    <a:pt x="15247" y="9180"/>
                  </a:cubicBezTo>
                  <a:cubicBezTo>
                    <a:pt x="15247" y="9180"/>
                    <a:pt x="14612" y="9180"/>
                    <a:pt x="14612" y="8640"/>
                  </a:cubicBezTo>
                  <a:cubicBezTo>
                    <a:pt x="14612" y="8640"/>
                    <a:pt x="15247" y="8640"/>
                    <a:pt x="15247" y="8100"/>
                  </a:cubicBezTo>
                  <a:cubicBezTo>
                    <a:pt x="15247" y="8100"/>
                    <a:pt x="15247" y="8100"/>
                    <a:pt x="15247" y="8100"/>
                  </a:cubicBezTo>
                  <a:cubicBezTo>
                    <a:pt x="15247" y="8100"/>
                    <a:pt x="15247" y="8100"/>
                    <a:pt x="15247" y="8100"/>
                  </a:cubicBezTo>
                  <a:cubicBezTo>
                    <a:pt x="15247" y="8100"/>
                    <a:pt x="15247" y="8100"/>
                    <a:pt x="15247" y="8100"/>
                  </a:cubicBezTo>
                  <a:cubicBezTo>
                    <a:pt x="15247" y="7560"/>
                    <a:pt x="15247" y="7560"/>
                    <a:pt x="15247" y="7560"/>
                  </a:cubicBezTo>
                  <a:cubicBezTo>
                    <a:pt x="15247" y="7560"/>
                    <a:pt x="15247" y="7560"/>
                    <a:pt x="15247" y="7560"/>
                  </a:cubicBezTo>
                  <a:cubicBezTo>
                    <a:pt x="15247" y="7020"/>
                    <a:pt x="15247" y="7020"/>
                    <a:pt x="15247" y="7020"/>
                  </a:cubicBezTo>
                  <a:cubicBezTo>
                    <a:pt x="15247" y="7020"/>
                    <a:pt x="15247" y="6480"/>
                    <a:pt x="15247" y="6480"/>
                  </a:cubicBezTo>
                  <a:cubicBezTo>
                    <a:pt x="15247" y="6480"/>
                    <a:pt x="15247" y="6480"/>
                    <a:pt x="15247" y="6480"/>
                  </a:cubicBezTo>
                  <a:cubicBezTo>
                    <a:pt x="15247" y="6480"/>
                    <a:pt x="15247" y="6480"/>
                    <a:pt x="15247" y="6480"/>
                  </a:cubicBezTo>
                  <a:cubicBezTo>
                    <a:pt x="15247" y="6480"/>
                    <a:pt x="15247" y="6480"/>
                    <a:pt x="15247" y="6480"/>
                  </a:cubicBezTo>
                  <a:cubicBezTo>
                    <a:pt x="15247" y="6480"/>
                    <a:pt x="15882" y="5940"/>
                    <a:pt x="15882" y="5940"/>
                  </a:cubicBezTo>
                  <a:cubicBezTo>
                    <a:pt x="15882" y="5940"/>
                    <a:pt x="15882" y="5940"/>
                    <a:pt x="15882" y="5940"/>
                  </a:cubicBezTo>
                  <a:cubicBezTo>
                    <a:pt x="15882" y="5940"/>
                    <a:pt x="15882" y="5940"/>
                    <a:pt x="15882" y="5940"/>
                  </a:cubicBezTo>
                  <a:cubicBezTo>
                    <a:pt x="15882" y="5940"/>
                    <a:pt x="15882" y="5940"/>
                    <a:pt x="15882" y="5940"/>
                  </a:cubicBezTo>
                  <a:cubicBezTo>
                    <a:pt x="15882" y="5940"/>
                    <a:pt x="15882" y="5940"/>
                    <a:pt x="15882" y="5940"/>
                  </a:cubicBezTo>
                  <a:cubicBezTo>
                    <a:pt x="15882" y="5940"/>
                    <a:pt x="15882" y="5940"/>
                    <a:pt x="15882" y="5400"/>
                  </a:cubicBezTo>
                  <a:cubicBezTo>
                    <a:pt x="15882" y="5400"/>
                    <a:pt x="15882" y="5400"/>
                    <a:pt x="15882" y="5400"/>
                  </a:cubicBezTo>
                  <a:cubicBezTo>
                    <a:pt x="15882" y="5400"/>
                    <a:pt x="15882" y="5400"/>
                    <a:pt x="15882" y="4860"/>
                  </a:cubicBezTo>
                  <a:cubicBezTo>
                    <a:pt x="15882" y="4860"/>
                    <a:pt x="15882" y="4860"/>
                    <a:pt x="15882" y="4860"/>
                  </a:cubicBezTo>
                  <a:cubicBezTo>
                    <a:pt x="15882" y="4860"/>
                    <a:pt x="15882" y="4860"/>
                    <a:pt x="15882" y="4860"/>
                  </a:cubicBezTo>
                  <a:cubicBezTo>
                    <a:pt x="15882" y="4860"/>
                    <a:pt x="15882" y="4860"/>
                    <a:pt x="15882" y="4320"/>
                  </a:cubicBezTo>
                  <a:cubicBezTo>
                    <a:pt x="15882" y="4320"/>
                    <a:pt x="15882" y="4320"/>
                    <a:pt x="15882" y="4320"/>
                  </a:cubicBezTo>
                  <a:cubicBezTo>
                    <a:pt x="15882" y="4320"/>
                    <a:pt x="15882" y="4320"/>
                    <a:pt x="15882" y="4320"/>
                  </a:cubicBezTo>
                  <a:cubicBezTo>
                    <a:pt x="15882" y="4320"/>
                    <a:pt x="15882" y="4320"/>
                    <a:pt x="15247" y="4320"/>
                  </a:cubicBezTo>
                  <a:cubicBezTo>
                    <a:pt x="15247" y="4320"/>
                    <a:pt x="15247" y="3780"/>
                    <a:pt x="14612" y="3780"/>
                  </a:cubicBezTo>
                  <a:cubicBezTo>
                    <a:pt x="14612" y="3780"/>
                    <a:pt x="14612" y="3240"/>
                    <a:pt x="14612" y="3240"/>
                  </a:cubicBezTo>
                  <a:cubicBezTo>
                    <a:pt x="14612" y="3240"/>
                    <a:pt x="14612" y="3240"/>
                    <a:pt x="14612" y="3240"/>
                  </a:cubicBezTo>
                  <a:cubicBezTo>
                    <a:pt x="14612" y="3240"/>
                    <a:pt x="14612" y="3240"/>
                    <a:pt x="14612" y="3240"/>
                  </a:cubicBezTo>
                  <a:cubicBezTo>
                    <a:pt x="14612" y="3240"/>
                    <a:pt x="14612" y="3240"/>
                    <a:pt x="14612" y="3240"/>
                  </a:cubicBezTo>
                  <a:cubicBezTo>
                    <a:pt x="13976" y="3240"/>
                    <a:pt x="13976" y="3240"/>
                    <a:pt x="13976" y="3240"/>
                  </a:cubicBezTo>
                  <a:cubicBezTo>
                    <a:pt x="13976" y="3240"/>
                    <a:pt x="13976" y="2700"/>
                    <a:pt x="13341" y="2700"/>
                  </a:cubicBezTo>
                  <a:cubicBezTo>
                    <a:pt x="13341" y="2700"/>
                    <a:pt x="13341" y="2160"/>
                    <a:pt x="13341" y="2160"/>
                  </a:cubicBezTo>
                  <a:cubicBezTo>
                    <a:pt x="13341" y="2160"/>
                    <a:pt x="13341" y="2160"/>
                    <a:pt x="13341" y="2160"/>
                  </a:cubicBezTo>
                  <a:cubicBezTo>
                    <a:pt x="13341" y="2160"/>
                    <a:pt x="13341" y="1620"/>
                    <a:pt x="13341" y="1620"/>
                  </a:cubicBezTo>
                  <a:cubicBezTo>
                    <a:pt x="13341" y="1620"/>
                    <a:pt x="13341" y="1620"/>
                    <a:pt x="13341" y="1620"/>
                  </a:cubicBezTo>
                  <a:cubicBezTo>
                    <a:pt x="13341" y="1620"/>
                    <a:pt x="13341" y="1080"/>
                    <a:pt x="13341" y="1080"/>
                  </a:cubicBezTo>
                  <a:cubicBezTo>
                    <a:pt x="13341" y="1080"/>
                    <a:pt x="13341" y="540"/>
                    <a:pt x="13341" y="540"/>
                  </a:cubicBezTo>
                  <a:cubicBezTo>
                    <a:pt x="12706" y="540"/>
                    <a:pt x="12706" y="540"/>
                    <a:pt x="12706" y="540"/>
                  </a:cubicBezTo>
                  <a:cubicBezTo>
                    <a:pt x="12706" y="540"/>
                    <a:pt x="12071" y="540"/>
                    <a:pt x="12071" y="540"/>
                  </a:cubicBezTo>
                  <a:cubicBezTo>
                    <a:pt x="12071" y="540"/>
                    <a:pt x="12071" y="0"/>
                    <a:pt x="12071" y="0"/>
                  </a:cubicBezTo>
                  <a:cubicBezTo>
                    <a:pt x="12071" y="0"/>
                    <a:pt x="12071" y="0"/>
                    <a:pt x="12071" y="0"/>
                  </a:cubicBezTo>
                  <a:cubicBezTo>
                    <a:pt x="11435" y="0"/>
                    <a:pt x="11435" y="0"/>
                    <a:pt x="11435" y="0"/>
                  </a:cubicBezTo>
                  <a:cubicBezTo>
                    <a:pt x="11435" y="0"/>
                    <a:pt x="11435" y="0"/>
                    <a:pt x="11435" y="0"/>
                  </a:cubicBezTo>
                  <a:cubicBezTo>
                    <a:pt x="11435" y="0"/>
                    <a:pt x="10800" y="0"/>
                    <a:pt x="10800" y="0"/>
                  </a:cubicBezTo>
                  <a:cubicBezTo>
                    <a:pt x="10800" y="0"/>
                    <a:pt x="10165" y="0"/>
                    <a:pt x="10165" y="0"/>
                  </a:cubicBezTo>
                  <a:cubicBezTo>
                    <a:pt x="10165" y="0"/>
                    <a:pt x="10165" y="0"/>
                    <a:pt x="10165" y="0"/>
                  </a:cubicBezTo>
                  <a:cubicBezTo>
                    <a:pt x="9529" y="0"/>
                    <a:pt x="9529" y="0"/>
                    <a:pt x="9529" y="0"/>
                  </a:cubicBezTo>
                  <a:cubicBezTo>
                    <a:pt x="9529" y="0"/>
                    <a:pt x="9529" y="0"/>
                    <a:pt x="9529" y="0"/>
                  </a:cubicBezTo>
                  <a:cubicBezTo>
                    <a:pt x="9529" y="0"/>
                    <a:pt x="9529" y="0"/>
                    <a:pt x="8894" y="540"/>
                  </a:cubicBezTo>
                  <a:cubicBezTo>
                    <a:pt x="8894" y="540"/>
                    <a:pt x="8894" y="540"/>
                    <a:pt x="8894" y="540"/>
                  </a:cubicBezTo>
                  <a:cubicBezTo>
                    <a:pt x="8894" y="540"/>
                    <a:pt x="8894" y="540"/>
                    <a:pt x="8894" y="540"/>
                  </a:cubicBezTo>
                  <a:cubicBezTo>
                    <a:pt x="8894" y="540"/>
                    <a:pt x="8894" y="540"/>
                    <a:pt x="8894" y="540"/>
                  </a:cubicBezTo>
                  <a:cubicBezTo>
                    <a:pt x="8894" y="540"/>
                    <a:pt x="8894" y="540"/>
                    <a:pt x="8894" y="540"/>
                  </a:cubicBezTo>
                  <a:cubicBezTo>
                    <a:pt x="8894" y="540"/>
                    <a:pt x="8894" y="540"/>
                    <a:pt x="8894" y="540"/>
                  </a:cubicBezTo>
                  <a:cubicBezTo>
                    <a:pt x="8894" y="540"/>
                    <a:pt x="8894" y="1080"/>
                    <a:pt x="8894" y="1080"/>
                  </a:cubicBezTo>
                  <a:cubicBezTo>
                    <a:pt x="8259" y="1080"/>
                    <a:pt x="8259" y="1080"/>
                    <a:pt x="8259" y="1080"/>
                  </a:cubicBezTo>
                  <a:cubicBezTo>
                    <a:pt x="8259" y="1620"/>
                    <a:pt x="8259" y="1620"/>
                    <a:pt x="8259" y="1620"/>
                  </a:cubicBezTo>
                  <a:cubicBezTo>
                    <a:pt x="8259" y="1620"/>
                    <a:pt x="8259" y="1620"/>
                    <a:pt x="8259" y="1620"/>
                  </a:cubicBezTo>
                  <a:cubicBezTo>
                    <a:pt x="7624" y="1620"/>
                    <a:pt x="7624" y="1620"/>
                    <a:pt x="7624" y="1620"/>
                  </a:cubicBezTo>
                  <a:cubicBezTo>
                    <a:pt x="7624" y="1620"/>
                    <a:pt x="6988" y="1620"/>
                    <a:pt x="6988" y="1620"/>
                  </a:cubicBezTo>
                  <a:cubicBezTo>
                    <a:pt x="6988" y="1620"/>
                    <a:pt x="6988" y="1620"/>
                    <a:pt x="6988" y="1620"/>
                  </a:cubicBezTo>
                  <a:cubicBezTo>
                    <a:pt x="6988" y="1620"/>
                    <a:pt x="6988" y="1620"/>
                    <a:pt x="6988" y="1620"/>
                  </a:cubicBezTo>
                  <a:cubicBezTo>
                    <a:pt x="6988" y="1620"/>
                    <a:pt x="6353" y="2160"/>
                    <a:pt x="6353" y="2160"/>
                  </a:cubicBezTo>
                  <a:cubicBezTo>
                    <a:pt x="6353" y="2160"/>
                    <a:pt x="6353" y="2160"/>
                    <a:pt x="6353" y="2160"/>
                  </a:cubicBezTo>
                  <a:cubicBezTo>
                    <a:pt x="6353" y="2160"/>
                    <a:pt x="6353" y="2160"/>
                    <a:pt x="5718" y="2160"/>
                  </a:cubicBezTo>
                  <a:cubicBezTo>
                    <a:pt x="5718" y="2160"/>
                    <a:pt x="5718" y="2160"/>
                    <a:pt x="5718" y="2160"/>
                  </a:cubicBezTo>
                  <a:cubicBezTo>
                    <a:pt x="5718" y="2160"/>
                    <a:pt x="5718" y="2700"/>
                    <a:pt x="5718" y="2700"/>
                  </a:cubicBezTo>
                  <a:cubicBezTo>
                    <a:pt x="5718" y="2700"/>
                    <a:pt x="5718" y="2700"/>
                    <a:pt x="5718" y="2700"/>
                  </a:cubicBezTo>
                  <a:cubicBezTo>
                    <a:pt x="5718" y="3240"/>
                    <a:pt x="5718" y="3240"/>
                    <a:pt x="5718" y="3240"/>
                  </a:cubicBezTo>
                  <a:cubicBezTo>
                    <a:pt x="5718" y="3780"/>
                    <a:pt x="5718" y="4320"/>
                    <a:pt x="5718" y="4320"/>
                  </a:cubicBezTo>
                  <a:cubicBezTo>
                    <a:pt x="5718" y="4860"/>
                    <a:pt x="5718" y="5400"/>
                    <a:pt x="5718" y="5940"/>
                  </a:cubicBezTo>
                  <a:cubicBezTo>
                    <a:pt x="5718" y="5940"/>
                    <a:pt x="5718" y="5940"/>
                    <a:pt x="5718" y="5940"/>
                  </a:cubicBezTo>
                  <a:cubicBezTo>
                    <a:pt x="5718" y="6480"/>
                    <a:pt x="5718" y="7020"/>
                    <a:pt x="5718" y="7020"/>
                  </a:cubicBezTo>
                  <a:cubicBezTo>
                    <a:pt x="5718" y="7560"/>
                    <a:pt x="5082" y="8100"/>
                    <a:pt x="5082" y="8100"/>
                  </a:cubicBezTo>
                  <a:cubicBezTo>
                    <a:pt x="5082" y="8100"/>
                    <a:pt x="5082" y="8100"/>
                    <a:pt x="5082" y="8100"/>
                  </a:cubicBezTo>
                  <a:cubicBezTo>
                    <a:pt x="0" y="11340"/>
                    <a:pt x="0" y="11340"/>
                    <a:pt x="0" y="11340"/>
                  </a:cubicBezTo>
                  <a:cubicBezTo>
                    <a:pt x="0" y="11340"/>
                    <a:pt x="0" y="11340"/>
                    <a:pt x="0" y="11340"/>
                  </a:cubicBezTo>
                  <a:cubicBezTo>
                    <a:pt x="0" y="11340"/>
                    <a:pt x="0" y="11340"/>
                    <a:pt x="0" y="11340"/>
                  </a:cubicBezTo>
                  <a:cubicBezTo>
                    <a:pt x="0" y="11340"/>
                    <a:pt x="0" y="11880"/>
                    <a:pt x="0" y="11880"/>
                  </a:cubicBezTo>
                  <a:cubicBezTo>
                    <a:pt x="635" y="11880"/>
                    <a:pt x="635" y="12420"/>
                    <a:pt x="635" y="12420"/>
                  </a:cubicBezTo>
                  <a:cubicBezTo>
                    <a:pt x="635" y="12420"/>
                    <a:pt x="635" y="12420"/>
                    <a:pt x="635" y="12420"/>
                  </a:cubicBezTo>
                  <a:cubicBezTo>
                    <a:pt x="635" y="12420"/>
                    <a:pt x="635" y="12420"/>
                    <a:pt x="635" y="12420"/>
                  </a:cubicBezTo>
                  <a:cubicBezTo>
                    <a:pt x="1271" y="12960"/>
                    <a:pt x="1271" y="12960"/>
                    <a:pt x="1271" y="12960"/>
                  </a:cubicBezTo>
                  <a:cubicBezTo>
                    <a:pt x="1271" y="12960"/>
                    <a:pt x="1271" y="13500"/>
                    <a:pt x="1271" y="13500"/>
                  </a:cubicBezTo>
                  <a:cubicBezTo>
                    <a:pt x="1906" y="13500"/>
                    <a:pt x="1906" y="14040"/>
                    <a:pt x="1906" y="14040"/>
                  </a:cubicBezTo>
                  <a:cubicBezTo>
                    <a:pt x="1906" y="14040"/>
                    <a:pt x="1906" y="14040"/>
                    <a:pt x="2541" y="14040"/>
                  </a:cubicBezTo>
                  <a:cubicBezTo>
                    <a:pt x="2541" y="14040"/>
                    <a:pt x="2541" y="14040"/>
                    <a:pt x="2541" y="14040"/>
                  </a:cubicBezTo>
                  <a:cubicBezTo>
                    <a:pt x="2541" y="14040"/>
                    <a:pt x="3176" y="14040"/>
                    <a:pt x="3176" y="14040"/>
                  </a:cubicBezTo>
                  <a:cubicBezTo>
                    <a:pt x="3176" y="14040"/>
                    <a:pt x="3812" y="14580"/>
                    <a:pt x="3812" y="14580"/>
                  </a:cubicBezTo>
                  <a:cubicBezTo>
                    <a:pt x="3812" y="14580"/>
                    <a:pt x="4447" y="15120"/>
                    <a:pt x="4447" y="15120"/>
                  </a:cubicBezTo>
                  <a:cubicBezTo>
                    <a:pt x="4447" y="15120"/>
                    <a:pt x="4447" y="15120"/>
                    <a:pt x="4447" y="15120"/>
                  </a:cubicBezTo>
                  <a:cubicBezTo>
                    <a:pt x="4447" y="15120"/>
                    <a:pt x="5082" y="15660"/>
                    <a:pt x="5082" y="15660"/>
                  </a:cubicBezTo>
                  <a:cubicBezTo>
                    <a:pt x="5082" y="15660"/>
                    <a:pt x="5082" y="15660"/>
                    <a:pt x="5082" y="15660"/>
                  </a:cubicBezTo>
                  <a:cubicBezTo>
                    <a:pt x="5082" y="15660"/>
                    <a:pt x="5718" y="16200"/>
                    <a:pt x="5718" y="16200"/>
                  </a:cubicBezTo>
                  <a:cubicBezTo>
                    <a:pt x="5718" y="16200"/>
                    <a:pt x="5718" y="16200"/>
                    <a:pt x="6353" y="16200"/>
                  </a:cubicBezTo>
                  <a:cubicBezTo>
                    <a:pt x="6353" y="16200"/>
                    <a:pt x="6353" y="16200"/>
                    <a:pt x="6353" y="16740"/>
                  </a:cubicBezTo>
                  <a:cubicBezTo>
                    <a:pt x="6988" y="16740"/>
                    <a:pt x="6988" y="16740"/>
                    <a:pt x="6988" y="16740"/>
                  </a:cubicBezTo>
                  <a:cubicBezTo>
                    <a:pt x="7624" y="16740"/>
                    <a:pt x="7624" y="17280"/>
                    <a:pt x="7624" y="17280"/>
                  </a:cubicBezTo>
                  <a:cubicBezTo>
                    <a:pt x="8259" y="17280"/>
                    <a:pt x="8259" y="17820"/>
                    <a:pt x="8894" y="17820"/>
                  </a:cubicBezTo>
                  <a:cubicBezTo>
                    <a:pt x="8894" y="18360"/>
                    <a:pt x="8894" y="18360"/>
                    <a:pt x="9529" y="18360"/>
                  </a:cubicBezTo>
                  <a:cubicBezTo>
                    <a:pt x="9529" y="18900"/>
                    <a:pt x="10165" y="18900"/>
                    <a:pt x="10165" y="19440"/>
                  </a:cubicBezTo>
                  <a:cubicBezTo>
                    <a:pt x="10165" y="19440"/>
                    <a:pt x="10800" y="19440"/>
                    <a:pt x="10800" y="19440"/>
                  </a:cubicBezTo>
                  <a:cubicBezTo>
                    <a:pt x="10800" y="19440"/>
                    <a:pt x="10800" y="19980"/>
                    <a:pt x="11435" y="19980"/>
                  </a:cubicBezTo>
                  <a:cubicBezTo>
                    <a:pt x="11435" y="19980"/>
                    <a:pt x="12071" y="20520"/>
                    <a:pt x="12071" y="20520"/>
                  </a:cubicBezTo>
                  <a:cubicBezTo>
                    <a:pt x="12706" y="21060"/>
                    <a:pt x="12706" y="21060"/>
                    <a:pt x="13341" y="21060"/>
                  </a:cubicBezTo>
                  <a:cubicBezTo>
                    <a:pt x="13341" y="21060"/>
                    <a:pt x="13976" y="21600"/>
                    <a:pt x="13976" y="21600"/>
                  </a:cubicBezTo>
                  <a:cubicBezTo>
                    <a:pt x="13976" y="21600"/>
                    <a:pt x="14612" y="21600"/>
                    <a:pt x="15247" y="21600"/>
                  </a:cubicBezTo>
                  <a:cubicBezTo>
                    <a:pt x="15247" y="21600"/>
                    <a:pt x="15247" y="21600"/>
                    <a:pt x="15247" y="21600"/>
                  </a:cubicBezTo>
                  <a:cubicBezTo>
                    <a:pt x="15882" y="21600"/>
                    <a:pt x="15882" y="21600"/>
                    <a:pt x="15882" y="21600"/>
                  </a:cubicBezTo>
                  <a:cubicBezTo>
                    <a:pt x="16518" y="21600"/>
                    <a:pt x="16518" y="21600"/>
                    <a:pt x="17153" y="21600"/>
                  </a:cubicBezTo>
                  <a:cubicBezTo>
                    <a:pt x="17153" y="21600"/>
                    <a:pt x="17153" y="21600"/>
                    <a:pt x="17153" y="21600"/>
                  </a:cubicBezTo>
                  <a:cubicBezTo>
                    <a:pt x="17153" y="21600"/>
                    <a:pt x="17788" y="21600"/>
                    <a:pt x="17788" y="21600"/>
                  </a:cubicBezTo>
                  <a:cubicBezTo>
                    <a:pt x="17788" y="21600"/>
                    <a:pt x="18424" y="21600"/>
                    <a:pt x="18424" y="21600"/>
                  </a:cubicBezTo>
                  <a:cubicBezTo>
                    <a:pt x="18424" y="21060"/>
                    <a:pt x="18424" y="21060"/>
                    <a:pt x="18424" y="21060"/>
                  </a:cubicBezTo>
                  <a:cubicBezTo>
                    <a:pt x="18424" y="21060"/>
                    <a:pt x="18424" y="21060"/>
                    <a:pt x="18424" y="21060"/>
                  </a:cubicBezTo>
                  <a:cubicBezTo>
                    <a:pt x="18424" y="21060"/>
                    <a:pt x="19059" y="21060"/>
                    <a:pt x="19059" y="21060"/>
                  </a:cubicBezTo>
                  <a:cubicBezTo>
                    <a:pt x="19059" y="21060"/>
                    <a:pt x="19059" y="20520"/>
                    <a:pt x="19059" y="20520"/>
                  </a:cubicBezTo>
                  <a:cubicBezTo>
                    <a:pt x="19059" y="20520"/>
                    <a:pt x="19059" y="20520"/>
                    <a:pt x="19059" y="19980"/>
                  </a:cubicBezTo>
                  <a:cubicBezTo>
                    <a:pt x="19059" y="19980"/>
                    <a:pt x="19694" y="19980"/>
                    <a:pt x="19694" y="19980"/>
                  </a:cubicBezTo>
                  <a:cubicBezTo>
                    <a:pt x="19694" y="19980"/>
                    <a:pt x="19694" y="19440"/>
                    <a:pt x="19694" y="19440"/>
                  </a:cubicBezTo>
                  <a:cubicBezTo>
                    <a:pt x="19694" y="19440"/>
                    <a:pt x="20329" y="19440"/>
                    <a:pt x="20329" y="19440"/>
                  </a:cubicBezTo>
                  <a:cubicBezTo>
                    <a:pt x="20329" y="19440"/>
                    <a:pt x="20329" y="19440"/>
                    <a:pt x="20329" y="19440"/>
                  </a:cubicBezTo>
                  <a:cubicBezTo>
                    <a:pt x="20329" y="19440"/>
                    <a:pt x="20965" y="19440"/>
                    <a:pt x="20965" y="19440"/>
                  </a:cubicBezTo>
                  <a:cubicBezTo>
                    <a:pt x="20965" y="19440"/>
                    <a:pt x="20965" y="19440"/>
                    <a:pt x="20965" y="19440"/>
                  </a:cubicBezTo>
                  <a:cubicBezTo>
                    <a:pt x="20965" y="19440"/>
                    <a:pt x="20965" y="19440"/>
                    <a:pt x="20965" y="19440"/>
                  </a:cubicBezTo>
                  <a:cubicBezTo>
                    <a:pt x="20965" y="19440"/>
                    <a:pt x="20965" y="19440"/>
                    <a:pt x="20965" y="19440"/>
                  </a:cubicBezTo>
                  <a:cubicBezTo>
                    <a:pt x="20965" y="19440"/>
                    <a:pt x="21600" y="19440"/>
                    <a:pt x="21600" y="19440"/>
                  </a:cubicBezTo>
                  <a:cubicBezTo>
                    <a:pt x="21600" y="19440"/>
                    <a:pt x="21600" y="19440"/>
                    <a:pt x="21600" y="19440"/>
                  </a:cubicBezTo>
                  <a:cubicBezTo>
                    <a:pt x="21600" y="19440"/>
                    <a:pt x="21600" y="19440"/>
                    <a:pt x="21600" y="1944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7" name="9Slide.vn 173"/>
            <p:cNvSpPr/>
            <p:nvPr/>
          </p:nvSpPr>
          <p:spPr>
            <a:xfrm>
              <a:off x="1157240" y="5861361"/>
              <a:ext cx="795226" cy="581829"/>
            </a:xfrm>
            <a:custGeom>
              <a:avLst/>
              <a:gdLst/>
              <a:ahLst/>
              <a:cxnLst>
                <a:cxn ang="0">
                  <a:pos x="wd2" y="hd2"/>
                </a:cxn>
                <a:cxn ang="5400000">
                  <a:pos x="wd2" y="hd2"/>
                </a:cxn>
                <a:cxn ang="10800000">
                  <a:pos x="wd2" y="hd2"/>
                </a:cxn>
                <a:cxn ang="16200000">
                  <a:pos x="wd2" y="hd2"/>
                </a:cxn>
              </a:cxnLst>
              <a:rect l="0" t="0" r="r" b="b"/>
              <a:pathLst>
                <a:path w="21307" h="21600" extrusionOk="0">
                  <a:moveTo>
                    <a:pt x="21307" y="6750"/>
                  </a:moveTo>
                  <a:cubicBezTo>
                    <a:pt x="20780" y="6750"/>
                    <a:pt x="20780" y="6750"/>
                    <a:pt x="20780" y="6750"/>
                  </a:cubicBezTo>
                  <a:cubicBezTo>
                    <a:pt x="20780" y="6750"/>
                    <a:pt x="20780" y="6750"/>
                    <a:pt x="20780" y="6750"/>
                  </a:cubicBezTo>
                  <a:cubicBezTo>
                    <a:pt x="20780" y="6750"/>
                    <a:pt x="20253" y="6075"/>
                    <a:pt x="20253" y="6075"/>
                  </a:cubicBezTo>
                  <a:cubicBezTo>
                    <a:pt x="20253" y="6075"/>
                    <a:pt x="20253" y="5400"/>
                    <a:pt x="20253" y="5400"/>
                  </a:cubicBezTo>
                  <a:cubicBezTo>
                    <a:pt x="19200" y="0"/>
                    <a:pt x="19200" y="0"/>
                    <a:pt x="19200" y="0"/>
                  </a:cubicBezTo>
                  <a:cubicBezTo>
                    <a:pt x="13405" y="0"/>
                    <a:pt x="13405" y="0"/>
                    <a:pt x="13405" y="0"/>
                  </a:cubicBezTo>
                  <a:cubicBezTo>
                    <a:pt x="9190" y="11475"/>
                    <a:pt x="9190" y="11475"/>
                    <a:pt x="9190" y="11475"/>
                  </a:cubicBezTo>
                  <a:cubicBezTo>
                    <a:pt x="8663" y="10800"/>
                    <a:pt x="8663" y="10800"/>
                    <a:pt x="8663" y="10800"/>
                  </a:cubicBezTo>
                  <a:cubicBezTo>
                    <a:pt x="8663" y="10800"/>
                    <a:pt x="8136" y="10125"/>
                    <a:pt x="8136" y="9450"/>
                  </a:cubicBezTo>
                  <a:cubicBezTo>
                    <a:pt x="8136" y="9450"/>
                    <a:pt x="8136" y="9450"/>
                    <a:pt x="8136" y="9450"/>
                  </a:cubicBezTo>
                  <a:cubicBezTo>
                    <a:pt x="8136" y="8775"/>
                    <a:pt x="8136" y="8775"/>
                    <a:pt x="8136" y="8775"/>
                  </a:cubicBezTo>
                  <a:cubicBezTo>
                    <a:pt x="8136" y="8775"/>
                    <a:pt x="7609" y="8100"/>
                    <a:pt x="7083" y="8100"/>
                  </a:cubicBezTo>
                  <a:cubicBezTo>
                    <a:pt x="7083" y="8100"/>
                    <a:pt x="6029" y="7425"/>
                    <a:pt x="5502" y="7425"/>
                  </a:cubicBezTo>
                  <a:cubicBezTo>
                    <a:pt x="5502" y="7425"/>
                    <a:pt x="5502" y="6750"/>
                    <a:pt x="4975" y="6750"/>
                  </a:cubicBezTo>
                  <a:cubicBezTo>
                    <a:pt x="4975" y="6750"/>
                    <a:pt x="4448" y="6750"/>
                    <a:pt x="4448" y="6750"/>
                  </a:cubicBezTo>
                  <a:cubicBezTo>
                    <a:pt x="4448" y="6750"/>
                    <a:pt x="4448" y="6750"/>
                    <a:pt x="4448" y="6750"/>
                  </a:cubicBezTo>
                  <a:cubicBezTo>
                    <a:pt x="4448" y="6750"/>
                    <a:pt x="4448" y="6750"/>
                    <a:pt x="4448" y="6750"/>
                  </a:cubicBezTo>
                  <a:cubicBezTo>
                    <a:pt x="4448" y="6750"/>
                    <a:pt x="3922" y="6750"/>
                    <a:pt x="3922" y="6750"/>
                  </a:cubicBezTo>
                  <a:cubicBezTo>
                    <a:pt x="3922" y="6750"/>
                    <a:pt x="3922" y="6750"/>
                    <a:pt x="3922" y="6750"/>
                  </a:cubicBezTo>
                  <a:cubicBezTo>
                    <a:pt x="3922" y="6750"/>
                    <a:pt x="3922" y="6750"/>
                    <a:pt x="3922" y="6750"/>
                  </a:cubicBezTo>
                  <a:cubicBezTo>
                    <a:pt x="3922" y="6750"/>
                    <a:pt x="3922" y="6750"/>
                    <a:pt x="3922" y="6750"/>
                  </a:cubicBezTo>
                  <a:cubicBezTo>
                    <a:pt x="3395" y="6750"/>
                    <a:pt x="3395" y="6750"/>
                    <a:pt x="2868" y="6750"/>
                  </a:cubicBezTo>
                  <a:cubicBezTo>
                    <a:pt x="2868" y="6750"/>
                    <a:pt x="2868" y="6750"/>
                    <a:pt x="2868" y="6750"/>
                  </a:cubicBezTo>
                  <a:cubicBezTo>
                    <a:pt x="2868" y="6750"/>
                    <a:pt x="2341" y="6750"/>
                    <a:pt x="2341" y="6075"/>
                  </a:cubicBezTo>
                  <a:cubicBezTo>
                    <a:pt x="2341" y="6075"/>
                    <a:pt x="2341" y="6075"/>
                    <a:pt x="2341" y="6075"/>
                  </a:cubicBezTo>
                  <a:cubicBezTo>
                    <a:pt x="1814" y="6075"/>
                    <a:pt x="1814" y="6075"/>
                    <a:pt x="1814" y="6075"/>
                  </a:cubicBezTo>
                  <a:cubicBezTo>
                    <a:pt x="1814" y="6075"/>
                    <a:pt x="1814" y="6075"/>
                    <a:pt x="1814" y="5400"/>
                  </a:cubicBezTo>
                  <a:cubicBezTo>
                    <a:pt x="1814" y="5400"/>
                    <a:pt x="1814" y="6075"/>
                    <a:pt x="1814" y="6075"/>
                  </a:cubicBezTo>
                  <a:cubicBezTo>
                    <a:pt x="1814" y="6075"/>
                    <a:pt x="1814" y="6075"/>
                    <a:pt x="1287" y="6075"/>
                  </a:cubicBezTo>
                  <a:cubicBezTo>
                    <a:pt x="1287" y="6075"/>
                    <a:pt x="1287" y="6075"/>
                    <a:pt x="1287" y="6075"/>
                  </a:cubicBezTo>
                  <a:cubicBezTo>
                    <a:pt x="1287" y="6075"/>
                    <a:pt x="1287" y="6075"/>
                    <a:pt x="1287" y="6075"/>
                  </a:cubicBezTo>
                  <a:cubicBezTo>
                    <a:pt x="1287" y="6075"/>
                    <a:pt x="1287" y="6075"/>
                    <a:pt x="1287" y="6075"/>
                  </a:cubicBezTo>
                  <a:cubicBezTo>
                    <a:pt x="1287" y="6075"/>
                    <a:pt x="1287" y="6750"/>
                    <a:pt x="1287" y="6750"/>
                  </a:cubicBezTo>
                  <a:cubicBezTo>
                    <a:pt x="1287" y="6750"/>
                    <a:pt x="1287" y="6750"/>
                    <a:pt x="1287" y="6750"/>
                  </a:cubicBezTo>
                  <a:cubicBezTo>
                    <a:pt x="1287" y="6750"/>
                    <a:pt x="1287" y="6750"/>
                    <a:pt x="1287" y="6750"/>
                  </a:cubicBezTo>
                  <a:cubicBezTo>
                    <a:pt x="1287" y="6750"/>
                    <a:pt x="1287" y="6750"/>
                    <a:pt x="1287" y="6750"/>
                  </a:cubicBezTo>
                  <a:cubicBezTo>
                    <a:pt x="1287" y="7425"/>
                    <a:pt x="1287" y="7425"/>
                    <a:pt x="1287" y="7425"/>
                  </a:cubicBezTo>
                  <a:cubicBezTo>
                    <a:pt x="1814" y="7425"/>
                    <a:pt x="1814" y="7425"/>
                    <a:pt x="1814" y="8100"/>
                  </a:cubicBezTo>
                  <a:cubicBezTo>
                    <a:pt x="1814" y="8100"/>
                    <a:pt x="1814" y="8775"/>
                    <a:pt x="1814" y="8775"/>
                  </a:cubicBezTo>
                  <a:cubicBezTo>
                    <a:pt x="1814" y="8775"/>
                    <a:pt x="1287" y="8775"/>
                    <a:pt x="1287" y="8775"/>
                  </a:cubicBezTo>
                  <a:cubicBezTo>
                    <a:pt x="1287" y="8775"/>
                    <a:pt x="1287" y="8775"/>
                    <a:pt x="1287" y="8775"/>
                  </a:cubicBezTo>
                  <a:cubicBezTo>
                    <a:pt x="1287" y="8775"/>
                    <a:pt x="761" y="8775"/>
                    <a:pt x="761" y="8775"/>
                  </a:cubicBezTo>
                  <a:cubicBezTo>
                    <a:pt x="761" y="8775"/>
                    <a:pt x="761" y="8775"/>
                    <a:pt x="761" y="8775"/>
                  </a:cubicBezTo>
                  <a:cubicBezTo>
                    <a:pt x="761" y="8775"/>
                    <a:pt x="761" y="8775"/>
                    <a:pt x="761" y="8775"/>
                  </a:cubicBezTo>
                  <a:cubicBezTo>
                    <a:pt x="761" y="8775"/>
                    <a:pt x="761" y="8775"/>
                    <a:pt x="761" y="8775"/>
                  </a:cubicBezTo>
                  <a:cubicBezTo>
                    <a:pt x="761" y="8775"/>
                    <a:pt x="761" y="8775"/>
                    <a:pt x="761" y="8775"/>
                  </a:cubicBezTo>
                  <a:cubicBezTo>
                    <a:pt x="761" y="9450"/>
                    <a:pt x="761" y="9450"/>
                    <a:pt x="761" y="9450"/>
                  </a:cubicBezTo>
                  <a:cubicBezTo>
                    <a:pt x="761" y="9450"/>
                    <a:pt x="761" y="9450"/>
                    <a:pt x="234" y="9450"/>
                  </a:cubicBezTo>
                  <a:cubicBezTo>
                    <a:pt x="234" y="10125"/>
                    <a:pt x="234" y="10125"/>
                    <a:pt x="234" y="10125"/>
                  </a:cubicBezTo>
                  <a:cubicBezTo>
                    <a:pt x="234" y="10125"/>
                    <a:pt x="234" y="10125"/>
                    <a:pt x="234" y="10125"/>
                  </a:cubicBezTo>
                  <a:cubicBezTo>
                    <a:pt x="234" y="10800"/>
                    <a:pt x="234" y="10800"/>
                    <a:pt x="234" y="10800"/>
                  </a:cubicBezTo>
                  <a:cubicBezTo>
                    <a:pt x="234" y="11475"/>
                    <a:pt x="234" y="11475"/>
                    <a:pt x="234" y="11475"/>
                  </a:cubicBezTo>
                  <a:cubicBezTo>
                    <a:pt x="234" y="11475"/>
                    <a:pt x="234" y="12150"/>
                    <a:pt x="234" y="12150"/>
                  </a:cubicBezTo>
                  <a:cubicBezTo>
                    <a:pt x="234" y="12150"/>
                    <a:pt x="234" y="12150"/>
                    <a:pt x="234" y="12825"/>
                  </a:cubicBezTo>
                  <a:cubicBezTo>
                    <a:pt x="234" y="12825"/>
                    <a:pt x="234" y="12825"/>
                    <a:pt x="234" y="12825"/>
                  </a:cubicBezTo>
                  <a:cubicBezTo>
                    <a:pt x="234" y="12825"/>
                    <a:pt x="234" y="12825"/>
                    <a:pt x="234" y="12825"/>
                  </a:cubicBezTo>
                  <a:cubicBezTo>
                    <a:pt x="-293" y="12825"/>
                    <a:pt x="234" y="12825"/>
                    <a:pt x="234" y="12825"/>
                  </a:cubicBezTo>
                  <a:cubicBezTo>
                    <a:pt x="234" y="13500"/>
                    <a:pt x="234" y="13500"/>
                    <a:pt x="234" y="13500"/>
                  </a:cubicBezTo>
                  <a:cubicBezTo>
                    <a:pt x="234" y="13500"/>
                    <a:pt x="234" y="13500"/>
                    <a:pt x="234" y="14175"/>
                  </a:cubicBezTo>
                  <a:cubicBezTo>
                    <a:pt x="761" y="14175"/>
                    <a:pt x="761" y="14175"/>
                    <a:pt x="761" y="14850"/>
                  </a:cubicBezTo>
                  <a:cubicBezTo>
                    <a:pt x="761" y="14850"/>
                    <a:pt x="234" y="14850"/>
                    <a:pt x="234" y="14850"/>
                  </a:cubicBezTo>
                  <a:cubicBezTo>
                    <a:pt x="761" y="15525"/>
                    <a:pt x="761" y="15525"/>
                    <a:pt x="761" y="15525"/>
                  </a:cubicBezTo>
                  <a:cubicBezTo>
                    <a:pt x="761" y="16200"/>
                    <a:pt x="761" y="16200"/>
                    <a:pt x="761" y="16200"/>
                  </a:cubicBezTo>
                  <a:cubicBezTo>
                    <a:pt x="761" y="16200"/>
                    <a:pt x="761" y="16875"/>
                    <a:pt x="761" y="16875"/>
                  </a:cubicBezTo>
                  <a:cubicBezTo>
                    <a:pt x="761" y="16875"/>
                    <a:pt x="1287" y="16875"/>
                    <a:pt x="1287" y="16875"/>
                  </a:cubicBezTo>
                  <a:cubicBezTo>
                    <a:pt x="1287" y="17550"/>
                    <a:pt x="1287" y="17550"/>
                    <a:pt x="1287" y="17550"/>
                  </a:cubicBezTo>
                  <a:cubicBezTo>
                    <a:pt x="1287" y="17550"/>
                    <a:pt x="1287" y="17550"/>
                    <a:pt x="1287" y="18225"/>
                  </a:cubicBezTo>
                  <a:cubicBezTo>
                    <a:pt x="1287" y="18225"/>
                    <a:pt x="1287" y="18225"/>
                    <a:pt x="1287" y="18900"/>
                  </a:cubicBezTo>
                  <a:cubicBezTo>
                    <a:pt x="1287" y="18900"/>
                    <a:pt x="1287" y="18900"/>
                    <a:pt x="1287" y="18900"/>
                  </a:cubicBezTo>
                  <a:cubicBezTo>
                    <a:pt x="1287" y="18900"/>
                    <a:pt x="1287" y="19575"/>
                    <a:pt x="1287" y="19575"/>
                  </a:cubicBezTo>
                  <a:cubicBezTo>
                    <a:pt x="1287" y="19575"/>
                    <a:pt x="1287" y="19575"/>
                    <a:pt x="1287" y="20250"/>
                  </a:cubicBezTo>
                  <a:cubicBezTo>
                    <a:pt x="1287" y="20250"/>
                    <a:pt x="1287" y="20250"/>
                    <a:pt x="1287" y="20250"/>
                  </a:cubicBezTo>
                  <a:cubicBezTo>
                    <a:pt x="1287" y="20250"/>
                    <a:pt x="1287" y="20925"/>
                    <a:pt x="1814" y="20925"/>
                  </a:cubicBezTo>
                  <a:cubicBezTo>
                    <a:pt x="1814" y="20925"/>
                    <a:pt x="1814" y="20925"/>
                    <a:pt x="1814" y="20925"/>
                  </a:cubicBezTo>
                  <a:cubicBezTo>
                    <a:pt x="1814" y="20925"/>
                    <a:pt x="2341" y="20925"/>
                    <a:pt x="2341" y="20925"/>
                  </a:cubicBezTo>
                  <a:cubicBezTo>
                    <a:pt x="2341" y="20925"/>
                    <a:pt x="2341" y="20925"/>
                    <a:pt x="2341" y="20925"/>
                  </a:cubicBezTo>
                  <a:cubicBezTo>
                    <a:pt x="2341" y="20925"/>
                    <a:pt x="2868" y="20925"/>
                    <a:pt x="2868" y="20925"/>
                  </a:cubicBezTo>
                  <a:cubicBezTo>
                    <a:pt x="2868" y="20925"/>
                    <a:pt x="2868" y="21600"/>
                    <a:pt x="2868" y="21600"/>
                  </a:cubicBezTo>
                  <a:cubicBezTo>
                    <a:pt x="2868" y="21600"/>
                    <a:pt x="2868" y="21600"/>
                    <a:pt x="3395" y="21600"/>
                  </a:cubicBezTo>
                  <a:cubicBezTo>
                    <a:pt x="3395" y="21600"/>
                    <a:pt x="3395" y="20925"/>
                    <a:pt x="3395" y="20925"/>
                  </a:cubicBezTo>
                  <a:cubicBezTo>
                    <a:pt x="3395" y="20925"/>
                    <a:pt x="3395" y="20925"/>
                    <a:pt x="3922" y="20925"/>
                  </a:cubicBezTo>
                  <a:cubicBezTo>
                    <a:pt x="3922" y="20925"/>
                    <a:pt x="3922" y="20925"/>
                    <a:pt x="3922" y="20925"/>
                  </a:cubicBezTo>
                  <a:cubicBezTo>
                    <a:pt x="3922" y="20250"/>
                    <a:pt x="4448" y="20250"/>
                    <a:pt x="4448" y="20925"/>
                  </a:cubicBezTo>
                  <a:cubicBezTo>
                    <a:pt x="4448" y="20925"/>
                    <a:pt x="4448" y="20925"/>
                    <a:pt x="4975" y="20925"/>
                  </a:cubicBezTo>
                  <a:cubicBezTo>
                    <a:pt x="4975" y="20925"/>
                    <a:pt x="4975" y="20925"/>
                    <a:pt x="4975" y="20250"/>
                  </a:cubicBezTo>
                  <a:cubicBezTo>
                    <a:pt x="5502" y="20250"/>
                    <a:pt x="5502" y="20250"/>
                    <a:pt x="5502" y="20250"/>
                  </a:cubicBezTo>
                  <a:cubicBezTo>
                    <a:pt x="5502" y="20250"/>
                    <a:pt x="5502" y="19575"/>
                    <a:pt x="6029" y="19575"/>
                  </a:cubicBezTo>
                  <a:cubicBezTo>
                    <a:pt x="6029" y="19575"/>
                    <a:pt x="6029" y="19575"/>
                    <a:pt x="6029" y="19575"/>
                  </a:cubicBezTo>
                  <a:cubicBezTo>
                    <a:pt x="6029" y="19575"/>
                    <a:pt x="6029" y="19575"/>
                    <a:pt x="6029" y="18900"/>
                  </a:cubicBezTo>
                  <a:cubicBezTo>
                    <a:pt x="6556" y="18900"/>
                    <a:pt x="6556" y="18900"/>
                    <a:pt x="6556" y="18900"/>
                  </a:cubicBezTo>
                  <a:cubicBezTo>
                    <a:pt x="6556" y="18900"/>
                    <a:pt x="7083" y="18900"/>
                    <a:pt x="7083" y="18900"/>
                  </a:cubicBezTo>
                  <a:cubicBezTo>
                    <a:pt x="7609" y="18900"/>
                    <a:pt x="7609" y="18900"/>
                    <a:pt x="7609" y="18900"/>
                  </a:cubicBezTo>
                  <a:cubicBezTo>
                    <a:pt x="8136" y="18900"/>
                    <a:pt x="8136" y="18900"/>
                    <a:pt x="8663" y="18900"/>
                  </a:cubicBezTo>
                  <a:cubicBezTo>
                    <a:pt x="8663" y="18900"/>
                    <a:pt x="8663" y="18225"/>
                    <a:pt x="9190" y="18225"/>
                  </a:cubicBezTo>
                  <a:cubicBezTo>
                    <a:pt x="9190" y="18225"/>
                    <a:pt x="9190" y="18225"/>
                    <a:pt x="9190" y="18225"/>
                  </a:cubicBezTo>
                  <a:cubicBezTo>
                    <a:pt x="9717" y="18225"/>
                    <a:pt x="9717" y="17550"/>
                    <a:pt x="9717" y="17550"/>
                  </a:cubicBezTo>
                  <a:cubicBezTo>
                    <a:pt x="10244" y="17550"/>
                    <a:pt x="10244" y="17550"/>
                    <a:pt x="10244" y="17550"/>
                  </a:cubicBezTo>
                  <a:cubicBezTo>
                    <a:pt x="10244" y="17550"/>
                    <a:pt x="10770" y="16875"/>
                    <a:pt x="10770" y="16875"/>
                  </a:cubicBezTo>
                  <a:cubicBezTo>
                    <a:pt x="10770" y="16875"/>
                    <a:pt x="11297" y="17550"/>
                    <a:pt x="11297" y="17550"/>
                  </a:cubicBezTo>
                  <a:cubicBezTo>
                    <a:pt x="11297" y="17550"/>
                    <a:pt x="11824" y="16875"/>
                    <a:pt x="11824" y="16875"/>
                  </a:cubicBezTo>
                  <a:cubicBezTo>
                    <a:pt x="11824" y="16875"/>
                    <a:pt x="12351" y="16875"/>
                    <a:pt x="12351" y="16875"/>
                  </a:cubicBezTo>
                  <a:cubicBezTo>
                    <a:pt x="12351" y="16875"/>
                    <a:pt x="12878" y="16200"/>
                    <a:pt x="12878" y="16200"/>
                  </a:cubicBezTo>
                  <a:cubicBezTo>
                    <a:pt x="12878" y="16200"/>
                    <a:pt x="13405" y="15525"/>
                    <a:pt x="13405" y="15525"/>
                  </a:cubicBezTo>
                  <a:cubicBezTo>
                    <a:pt x="13405" y="15525"/>
                    <a:pt x="13931" y="15525"/>
                    <a:pt x="13931" y="14850"/>
                  </a:cubicBezTo>
                  <a:cubicBezTo>
                    <a:pt x="13931" y="14850"/>
                    <a:pt x="13931" y="14850"/>
                    <a:pt x="14458" y="14850"/>
                  </a:cubicBezTo>
                  <a:cubicBezTo>
                    <a:pt x="14458" y="14850"/>
                    <a:pt x="14985" y="14175"/>
                    <a:pt x="14985" y="14175"/>
                  </a:cubicBezTo>
                  <a:cubicBezTo>
                    <a:pt x="14985" y="14175"/>
                    <a:pt x="15512" y="14175"/>
                    <a:pt x="15512" y="14175"/>
                  </a:cubicBezTo>
                  <a:cubicBezTo>
                    <a:pt x="15512" y="14175"/>
                    <a:pt x="16039" y="13500"/>
                    <a:pt x="16566" y="13500"/>
                  </a:cubicBezTo>
                  <a:cubicBezTo>
                    <a:pt x="16566" y="13500"/>
                    <a:pt x="17092" y="13500"/>
                    <a:pt x="17092" y="13500"/>
                  </a:cubicBezTo>
                  <a:cubicBezTo>
                    <a:pt x="17619" y="12825"/>
                    <a:pt x="17619" y="12825"/>
                    <a:pt x="18146" y="12825"/>
                  </a:cubicBezTo>
                  <a:cubicBezTo>
                    <a:pt x="18146" y="12825"/>
                    <a:pt x="18146" y="12825"/>
                    <a:pt x="18146" y="12825"/>
                  </a:cubicBezTo>
                  <a:cubicBezTo>
                    <a:pt x="18146" y="12825"/>
                    <a:pt x="18673" y="12825"/>
                    <a:pt x="18673" y="12825"/>
                  </a:cubicBezTo>
                  <a:cubicBezTo>
                    <a:pt x="18673" y="12825"/>
                    <a:pt x="18673" y="12150"/>
                    <a:pt x="18673" y="12150"/>
                  </a:cubicBezTo>
                  <a:cubicBezTo>
                    <a:pt x="18673" y="12150"/>
                    <a:pt x="18673" y="12150"/>
                    <a:pt x="18673" y="12150"/>
                  </a:cubicBezTo>
                  <a:cubicBezTo>
                    <a:pt x="19200" y="12150"/>
                    <a:pt x="19200" y="12150"/>
                    <a:pt x="19200" y="12150"/>
                  </a:cubicBezTo>
                  <a:cubicBezTo>
                    <a:pt x="19200" y="12150"/>
                    <a:pt x="19200" y="12150"/>
                    <a:pt x="19200" y="11475"/>
                  </a:cubicBezTo>
                  <a:cubicBezTo>
                    <a:pt x="19200" y="11475"/>
                    <a:pt x="19727" y="11475"/>
                    <a:pt x="19727" y="11475"/>
                  </a:cubicBezTo>
                  <a:cubicBezTo>
                    <a:pt x="19727" y="11475"/>
                    <a:pt x="19727" y="11475"/>
                    <a:pt x="19727" y="11475"/>
                  </a:cubicBezTo>
                  <a:cubicBezTo>
                    <a:pt x="19727" y="10800"/>
                    <a:pt x="19727" y="10800"/>
                    <a:pt x="19727" y="10800"/>
                  </a:cubicBezTo>
                  <a:cubicBezTo>
                    <a:pt x="19727" y="10800"/>
                    <a:pt x="19727" y="10125"/>
                    <a:pt x="19727" y="10125"/>
                  </a:cubicBezTo>
                  <a:cubicBezTo>
                    <a:pt x="19727" y="10125"/>
                    <a:pt x="19727" y="9450"/>
                    <a:pt x="20253" y="9450"/>
                  </a:cubicBezTo>
                  <a:cubicBezTo>
                    <a:pt x="20253" y="9450"/>
                    <a:pt x="20780" y="8775"/>
                    <a:pt x="20780" y="8775"/>
                  </a:cubicBezTo>
                  <a:cubicBezTo>
                    <a:pt x="20780" y="8775"/>
                    <a:pt x="21307" y="8100"/>
                    <a:pt x="21307" y="8100"/>
                  </a:cubicBezTo>
                  <a:lnTo>
                    <a:pt x="21307" y="6750"/>
                  </a:ln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8" name="9Slide.vn 174"/>
            <p:cNvSpPr/>
            <p:nvPr/>
          </p:nvSpPr>
          <p:spPr>
            <a:xfrm>
              <a:off x="2446408" y="4068474"/>
              <a:ext cx="969244" cy="840417"/>
            </a:xfrm>
            <a:custGeom>
              <a:avLst/>
              <a:gdLst/>
              <a:ahLst/>
              <a:cxnLst>
                <a:cxn ang="0">
                  <a:pos x="wd2" y="hd2"/>
                </a:cxn>
                <a:cxn ang="5400000">
                  <a:pos x="wd2" y="hd2"/>
                </a:cxn>
                <a:cxn ang="10800000">
                  <a:pos x="wd2" y="hd2"/>
                </a:cxn>
                <a:cxn ang="16200000">
                  <a:pos x="wd2" y="hd2"/>
                </a:cxn>
              </a:cxnLst>
              <a:rect l="0" t="0" r="r" b="b"/>
              <a:pathLst>
                <a:path w="21600" h="21600" extrusionOk="0">
                  <a:moveTo>
                    <a:pt x="21159" y="3287"/>
                  </a:moveTo>
                  <a:cubicBezTo>
                    <a:pt x="20718" y="2817"/>
                    <a:pt x="20718" y="2348"/>
                    <a:pt x="20718" y="2348"/>
                  </a:cubicBezTo>
                  <a:cubicBezTo>
                    <a:pt x="20718" y="2348"/>
                    <a:pt x="20718" y="2348"/>
                    <a:pt x="20718" y="2348"/>
                  </a:cubicBezTo>
                  <a:cubicBezTo>
                    <a:pt x="20718" y="2348"/>
                    <a:pt x="20718" y="2348"/>
                    <a:pt x="20718" y="2348"/>
                  </a:cubicBezTo>
                  <a:cubicBezTo>
                    <a:pt x="20718" y="2348"/>
                    <a:pt x="20718" y="2348"/>
                    <a:pt x="20718" y="2348"/>
                  </a:cubicBezTo>
                  <a:cubicBezTo>
                    <a:pt x="20278" y="2348"/>
                    <a:pt x="20278" y="2348"/>
                    <a:pt x="20278" y="2348"/>
                  </a:cubicBezTo>
                  <a:cubicBezTo>
                    <a:pt x="20278" y="2348"/>
                    <a:pt x="19837" y="2348"/>
                    <a:pt x="19837" y="2348"/>
                  </a:cubicBezTo>
                  <a:cubicBezTo>
                    <a:pt x="19837" y="2348"/>
                    <a:pt x="19837" y="1878"/>
                    <a:pt x="19837" y="1878"/>
                  </a:cubicBezTo>
                  <a:cubicBezTo>
                    <a:pt x="19837" y="1878"/>
                    <a:pt x="19837" y="1878"/>
                    <a:pt x="19837" y="1878"/>
                  </a:cubicBezTo>
                  <a:cubicBezTo>
                    <a:pt x="19837" y="1878"/>
                    <a:pt x="19837" y="1878"/>
                    <a:pt x="19396" y="1878"/>
                  </a:cubicBezTo>
                  <a:cubicBezTo>
                    <a:pt x="19396" y="1878"/>
                    <a:pt x="19396" y="1878"/>
                    <a:pt x="18955" y="1878"/>
                  </a:cubicBezTo>
                  <a:cubicBezTo>
                    <a:pt x="18955" y="1878"/>
                    <a:pt x="18955" y="2348"/>
                    <a:pt x="18955" y="2348"/>
                  </a:cubicBezTo>
                  <a:cubicBezTo>
                    <a:pt x="18955" y="2348"/>
                    <a:pt x="18955" y="2817"/>
                    <a:pt x="18955" y="2817"/>
                  </a:cubicBezTo>
                  <a:cubicBezTo>
                    <a:pt x="18514" y="2817"/>
                    <a:pt x="18514" y="3287"/>
                    <a:pt x="18514" y="3287"/>
                  </a:cubicBezTo>
                  <a:cubicBezTo>
                    <a:pt x="18514" y="3287"/>
                    <a:pt x="18073" y="3287"/>
                    <a:pt x="18073" y="3757"/>
                  </a:cubicBezTo>
                  <a:cubicBezTo>
                    <a:pt x="18073" y="3757"/>
                    <a:pt x="17633" y="3757"/>
                    <a:pt x="17633" y="3757"/>
                  </a:cubicBezTo>
                  <a:cubicBezTo>
                    <a:pt x="17633" y="3757"/>
                    <a:pt x="17192" y="3757"/>
                    <a:pt x="17192" y="3757"/>
                  </a:cubicBezTo>
                  <a:cubicBezTo>
                    <a:pt x="17192" y="3757"/>
                    <a:pt x="16751" y="4226"/>
                    <a:pt x="16751" y="4226"/>
                  </a:cubicBezTo>
                  <a:cubicBezTo>
                    <a:pt x="16751" y="4226"/>
                    <a:pt x="16751" y="3757"/>
                    <a:pt x="16751" y="3757"/>
                  </a:cubicBezTo>
                  <a:cubicBezTo>
                    <a:pt x="16310" y="3757"/>
                    <a:pt x="16751" y="3757"/>
                    <a:pt x="16751" y="3287"/>
                  </a:cubicBezTo>
                  <a:cubicBezTo>
                    <a:pt x="16751" y="3287"/>
                    <a:pt x="16751" y="3287"/>
                    <a:pt x="16751" y="2817"/>
                  </a:cubicBezTo>
                  <a:cubicBezTo>
                    <a:pt x="16751" y="2817"/>
                    <a:pt x="16751" y="2817"/>
                    <a:pt x="16310" y="2817"/>
                  </a:cubicBezTo>
                  <a:cubicBezTo>
                    <a:pt x="16310" y="2817"/>
                    <a:pt x="16310" y="2348"/>
                    <a:pt x="16310" y="2348"/>
                  </a:cubicBezTo>
                  <a:cubicBezTo>
                    <a:pt x="16310" y="2348"/>
                    <a:pt x="16310" y="1878"/>
                    <a:pt x="16310" y="1878"/>
                  </a:cubicBezTo>
                  <a:cubicBezTo>
                    <a:pt x="16310" y="1878"/>
                    <a:pt x="16310" y="1878"/>
                    <a:pt x="16310" y="1878"/>
                  </a:cubicBezTo>
                  <a:cubicBezTo>
                    <a:pt x="16310" y="1878"/>
                    <a:pt x="16751" y="1409"/>
                    <a:pt x="16751" y="1409"/>
                  </a:cubicBezTo>
                  <a:cubicBezTo>
                    <a:pt x="16751" y="1409"/>
                    <a:pt x="16310" y="939"/>
                    <a:pt x="16310" y="939"/>
                  </a:cubicBezTo>
                  <a:cubicBezTo>
                    <a:pt x="16310" y="939"/>
                    <a:pt x="16310" y="939"/>
                    <a:pt x="15869" y="939"/>
                  </a:cubicBezTo>
                  <a:cubicBezTo>
                    <a:pt x="15869" y="939"/>
                    <a:pt x="16310" y="470"/>
                    <a:pt x="16310" y="470"/>
                  </a:cubicBezTo>
                  <a:cubicBezTo>
                    <a:pt x="16310" y="470"/>
                    <a:pt x="15869" y="470"/>
                    <a:pt x="15869" y="470"/>
                  </a:cubicBezTo>
                  <a:cubicBezTo>
                    <a:pt x="15869" y="0"/>
                    <a:pt x="15869" y="0"/>
                    <a:pt x="15869" y="0"/>
                  </a:cubicBezTo>
                  <a:cubicBezTo>
                    <a:pt x="15869" y="0"/>
                    <a:pt x="15429" y="0"/>
                    <a:pt x="15429" y="0"/>
                  </a:cubicBezTo>
                  <a:cubicBezTo>
                    <a:pt x="15429" y="0"/>
                    <a:pt x="14988" y="0"/>
                    <a:pt x="14988" y="0"/>
                  </a:cubicBezTo>
                  <a:cubicBezTo>
                    <a:pt x="14988" y="0"/>
                    <a:pt x="14988" y="0"/>
                    <a:pt x="14988" y="0"/>
                  </a:cubicBezTo>
                  <a:cubicBezTo>
                    <a:pt x="14988" y="470"/>
                    <a:pt x="14547" y="470"/>
                    <a:pt x="14547" y="470"/>
                  </a:cubicBezTo>
                  <a:cubicBezTo>
                    <a:pt x="14547" y="470"/>
                    <a:pt x="14547" y="939"/>
                    <a:pt x="14547" y="939"/>
                  </a:cubicBezTo>
                  <a:cubicBezTo>
                    <a:pt x="14547" y="939"/>
                    <a:pt x="14547" y="1409"/>
                    <a:pt x="14547" y="1409"/>
                  </a:cubicBezTo>
                  <a:cubicBezTo>
                    <a:pt x="14547" y="1409"/>
                    <a:pt x="14547" y="1878"/>
                    <a:pt x="14547" y="1878"/>
                  </a:cubicBezTo>
                  <a:cubicBezTo>
                    <a:pt x="14547" y="1878"/>
                    <a:pt x="14547" y="1878"/>
                    <a:pt x="14547" y="1878"/>
                  </a:cubicBezTo>
                  <a:cubicBezTo>
                    <a:pt x="14106" y="1878"/>
                    <a:pt x="14106" y="1878"/>
                    <a:pt x="14106" y="1878"/>
                  </a:cubicBezTo>
                  <a:cubicBezTo>
                    <a:pt x="14106" y="1878"/>
                    <a:pt x="14106" y="1878"/>
                    <a:pt x="14106" y="1878"/>
                  </a:cubicBezTo>
                  <a:cubicBezTo>
                    <a:pt x="13665" y="1878"/>
                    <a:pt x="13665" y="1878"/>
                    <a:pt x="13665" y="1878"/>
                  </a:cubicBezTo>
                  <a:cubicBezTo>
                    <a:pt x="13665" y="1878"/>
                    <a:pt x="13665" y="2348"/>
                    <a:pt x="13665" y="2348"/>
                  </a:cubicBezTo>
                  <a:cubicBezTo>
                    <a:pt x="13665" y="2348"/>
                    <a:pt x="13665" y="2817"/>
                    <a:pt x="13665" y="2817"/>
                  </a:cubicBezTo>
                  <a:cubicBezTo>
                    <a:pt x="13665" y="2817"/>
                    <a:pt x="13665" y="3287"/>
                    <a:pt x="13665" y="3287"/>
                  </a:cubicBezTo>
                  <a:cubicBezTo>
                    <a:pt x="13665" y="3287"/>
                    <a:pt x="13665" y="3287"/>
                    <a:pt x="13224" y="3287"/>
                  </a:cubicBezTo>
                  <a:cubicBezTo>
                    <a:pt x="13224" y="3287"/>
                    <a:pt x="13224" y="3287"/>
                    <a:pt x="13224" y="3287"/>
                  </a:cubicBezTo>
                  <a:cubicBezTo>
                    <a:pt x="13224" y="3287"/>
                    <a:pt x="13224" y="2817"/>
                    <a:pt x="12784" y="2817"/>
                  </a:cubicBezTo>
                  <a:cubicBezTo>
                    <a:pt x="12784" y="2817"/>
                    <a:pt x="12784" y="2817"/>
                    <a:pt x="12784" y="2817"/>
                  </a:cubicBezTo>
                  <a:cubicBezTo>
                    <a:pt x="12343" y="2817"/>
                    <a:pt x="12343" y="2817"/>
                    <a:pt x="12343" y="3287"/>
                  </a:cubicBezTo>
                  <a:cubicBezTo>
                    <a:pt x="12343" y="3287"/>
                    <a:pt x="11902" y="3287"/>
                    <a:pt x="11902" y="3287"/>
                  </a:cubicBezTo>
                  <a:cubicBezTo>
                    <a:pt x="11902" y="3287"/>
                    <a:pt x="11902" y="3287"/>
                    <a:pt x="11461" y="3287"/>
                  </a:cubicBezTo>
                  <a:cubicBezTo>
                    <a:pt x="11461" y="3287"/>
                    <a:pt x="11461" y="3287"/>
                    <a:pt x="11461" y="3287"/>
                  </a:cubicBezTo>
                  <a:cubicBezTo>
                    <a:pt x="11461" y="3287"/>
                    <a:pt x="11461" y="3287"/>
                    <a:pt x="11461" y="3287"/>
                  </a:cubicBezTo>
                  <a:cubicBezTo>
                    <a:pt x="11461" y="3757"/>
                    <a:pt x="11461" y="3757"/>
                    <a:pt x="11461" y="3757"/>
                  </a:cubicBezTo>
                  <a:cubicBezTo>
                    <a:pt x="11020" y="3287"/>
                    <a:pt x="11020" y="3287"/>
                    <a:pt x="11020" y="3287"/>
                  </a:cubicBezTo>
                  <a:cubicBezTo>
                    <a:pt x="11020" y="3287"/>
                    <a:pt x="10580" y="3287"/>
                    <a:pt x="10580" y="3287"/>
                  </a:cubicBezTo>
                  <a:cubicBezTo>
                    <a:pt x="10580" y="3287"/>
                    <a:pt x="10580" y="3287"/>
                    <a:pt x="10580" y="3287"/>
                  </a:cubicBezTo>
                  <a:cubicBezTo>
                    <a:pt x="10580" y="3287"/>
                    <a:pt x="10580" y="3287"/>
                    <a:pt x="10580" y="3287"/>
                  </a:cubicBezTo>
                  <a:cubicBezTo>
                    <a:pt x="10580" y="3287"/>
                    <a:pt x="10139" y="3287"/>
                    <a:pt x="10139" y="3287"/>
                  </a:cubicBezTo>
                  <a:cubicBezTo>
                    <a:pt x="10139" y="3287"/>
                    <a:pt x="10139" y="3287"/>
                    <a:pt x="9698" y="3287"/>
                  </a:cubicBezTo>
                  <a:cubicBezTo>
                    <a:pt x="9698" y="3287"/>
                    <a:pt x="9698" y="3287"/>
                    <a:pt x="9698" y="3287"/>
                  </a:cubicBezTo>
                  <a:cubicBezTo>
                    <a:pt x="9698" y="3287"/>
                    <a:pt x="9698" y="3287"/>
                    <a:pt x="9698" y="3287"/>
                  </a:cubicBezTo>
                  <a:cubicBezTo>
                    <a:pt x="9698" y="3287"/>
                    <a:pt x="9698" y="3287"/>
                    <a:pt x="9698" y="3287"/>
                  </a:cubicBezTo>
                  <a:cubicBezTo>
                    <a:pt x="9698" y="3287"/>
                    <a:pt x="9257" y="3287"/>
                    <a:pt x="9257" y="3287"/>
                  </a:cubicBezTo>
                  <a:cubicBezTo>
                    <a:pt x="9257" y="3287"/>
                    <a:pt x="9257" y="3287"/>
                    <a:pt x="9257" y="3287"/>
                  </a:cubicBezTo>
                  <a:cubicBezTo>
                    <a:pt x="9257" y="3287"/>
                    <a:pt x="8816" y="2817"/>
                    <a:pt x="8816" y="2817"/>
                  </a:cubicBezTo>
                  <a:cubicBezTo>
                    <a:pt x="8816" y="2817"/>
                    <a:pt x="8816" y="2817"/>
                    <a:pt x="8816" y="2817"/>
                  </a:cubicBezTo>
                  <a:cubicBezTo>
                    <a:pt x="8816" y="2817"/>
                    <a:pt x="8816" y="2817"/>
                    <a:pt x="8376" y="2817"/>
                  </a:cubicBezTo>
                  <a:cubicBezTo>
                    <a:pt x="8376" y="2817"/>
                    <a:pt x="8376" y="2817"/>
                    <a:pt x="8376" y="2817"/>
                  </a:cubicBezTo>
                  <a:cubicBezTo>
                    <a:pt x="8376" y="2348"/>
                    <a:pt x="8376" y="2348"/>
                    <a:pt x="8376" y="2348"/>
                  </a:cubicBezTo>
                  <a:cubicBezTo>
                    <a:pt x="8376" y="2348"/>
                    <a:pt x="8376" y="2348"/>
                    <a:pt x="8376" y="2348"/>
                  </a:cubicBezTo>
                  <a:cubicBezTo>
                    <a:pt x="8376" y="2348"/>
                    <a:pt x="7935" y="2348"/>
                    <a:pt x="7935" y="2348"/>
                  </a:cubicBezTo>
                  <a:cubicBezTo>
                    <a:pt x="7935" y="2348"/>
                    <a:pt x="7935" y="2348"/>
                    <a:pt x="7494" y="2348"/>
                  </a:cubicBezTo>
                  <a:cubicBezTo>
                    <a:pt x="7494" y="2348"/>
                    <a:pt x="7494" y="2817"/>
                    <a:pt x="7494" y="2817"/>
                  </a:cubicBezTo>
                  <a:cubicBezTo>
                    <a:pt x="7494" y="2817"/>
                    <a:pt x="7053" y="2817"/>
                    <a:pt x="7053" y="2817"/>
                  </a:cubicBezTo>
                  <a:cubicBezTo>
                    <a:pt x="7053" y="2817"/>
                    <a:pt x="7053" y="3287"/>
                    <a:pt x="7053" y="3287"/>
                  </a:cubicBezTo>
                  <a:cubicBezTo>
                    <a:pt x="6612" y="3287"/>
                    <a:pt x="6612" y="3287"/>
                    <a:pt x="6612" y="3287"/>
                  </a:cubicBezTo>
                  <a:cubicBezTo>
                    <a:pt x="6612" y="3287"/>
                    <a:pt x="6171" y="3287"/>
                    <a:pt x="6171" y="3287"/>
                  </a:cubicBezTo>
                  <a:cubicBezTo>
                    <a:pt x="6171" y="3287"/>
                    <a:pt x="6171" y="3757"/>
                    <a:pt x="6171" y="3757"/>
                  </a:cubicBezTo>
                  <a:cubicBezTo>
                    <a:pt x="6171" y="3757"/>
                    <a:pt x="6171" y="3757"/>
                    <a:pt x="6171" y="4226"/>
                  </a:cubicBezTo>
                  <a:cubicBezTo>
                    <a:pt x="6171" y="4226"/>
                    <a:pt x="6171" y="4226"/>
                    <a:pt x="6171" y="4226"/>
                  </a:cubicBezTo>
                  <a:cubicBezTo>
                    <a:pt x="6171" y="4696"/>
                    <a:pt x="5731" y="4696"/>
                    <a:pt x="5731" y="4696"/>
                  </a:cubicBezTo>
                  <a:cubicBezTo>
                    <a:pt x="5731" y="5165"/>
                    <a:pt x="5731" y="5165"/>
                    <a:pt x="5731" y="5165"/>
                  </a:cubicBezTo>
                  <a:cubicBezTo>
                    <a:pt x="5731" y="5165"/>
                    <a:pt x="5731" y="5165"/>
                    <a:pt x="5731" y="5165"/>
                  </a:cubicBezTo>
                  <a:cubicBezTo>
                    <a:pt x="5731" y="5635"/>
                    <a:pt x="5731" y="5635"/>
                    <a:pt x="5731" y="5635"/>
                  </a:cubicBezTo>
                  <a:cubicBezTo>
                    <a:pt x="5290" y="5635"/>
                    <a:pt x="5290" y="5635"/>
                    <a:pt x="5290" y="6104"/>
                  </a:cubicBezTo>
                  <a:cubicBezTo>
                    <a:pt x="5290" y="6104"/>
                    <a:pt x="4849" y="5635"/>
                    <a:pt x="4849" y="6104"/>
                  </a:cubicBezTo>
                  <a:cubicBezTo>
                    <a:pt x="4849" y="6104"/>
                    <a:pt x="4408" y="6104"/>
                    <a:pt x="4408" y="6104"/>
                  </a:cubicBezTo>
                  <a:cubicBezTo>
                    <a:pt x="4408" y="6104"/>
                    <a:pt x="3967" y="6104"/>
                    <a:pt x="3967" y="6104"/>
                  </a:cubicBezTo>
                  <a:cubicBezTo>
                    <a:pt x="3967" y="6104"/>
                    <a:pt x="3967" y="6104"/>
                    <a:pt x="3967" y="6104"/>
                  </a:cubicBezTo>
                  <a:cubicBezTo>
                    <a:pt x="3527" y="6574"/>
                    <a:pt x="3527" y="6574"/>
                    <a:pt x="3527" y="6574"/>
                  </a:cubicBezTo>
                  <a:cubicBezTo>
                    <a:pt x="3527" y="7043"/>
                    <a:pt x="3527" y="7043"/>
                    <a:pt x="3527" y="7043"/>
                  </a:cubicBezTo>
                  <a:cubicBezTo>
                    <a:pt x="3527" y="7043"/>
                    <a:pt x="3527" y="7513"/>
                    <a:pt x="3527" y="7513"/>
                  </a:cubicBezTo>
                  <a:cubicBezTo>
                    <a:pt x="3527" y="7513"/>
                    <a:pt x="3527" y="7513"/>
                    <a:pt x="3527" y="7513"/>
                  </a:cubicBezTo>
                  <a:cubicBezTo>
                    <a:pt x="3527" y="7983"/>
                    <a:pt x="3086" y="7983"/>
                    <a:pt x="3086" y="7983"/>
                  </a:cubicBezTo>
                  <a:cubicBezTo>
                    <a:pt x="3086" y="7983"/>
                    <a:pt x="3086" y="7983"/>
                    <a:pt x="2645" y="7983"/>
                  </a:cubicBezTo>
                  <a:cubicBezTo>
                    <a:pt x="2645" y="7983"/>
                    <a:pt x="2645" y="7983"/>
                    <a:pt x="2645" y="7983"/>
                  </a:cubicBezTo>
                  <a:cubicBezTo>
                    <a:pt x="2645" y="7983"/>
                    <a:pt x="2645" y="7983"/>
                    <a:pt x="2645" y="7983"/>
                  </a:cubicBezTo>
                  <a:cubicBezTo>
                    <a:pt x="2645" y="7983"/>
                    <a:pt x="2204" y="7983"/>
                    <a:pt x="2204" y="7983"/>
                  </a:cubicBezTo>
                  <a:cubicBezTo>
                    <a:pt x="2204" y="7983"/>
                    <a:pt x="2204" y="7983"/>
                    <a:pt x="2204" y="7513"/>
                  </a:cubicBezTo>
                  <a:cubicBezTo>
                    <a:pt x="2204" y="7513"/>
                    <a:pt x="2204" y="7513"/>
                    <a:pt x="2204" y="7513"/>
                  </a:cubicBezTo>
                  <a:cubicBezTo>
                    <a:pt x="1763" y="7513"/>
                    <a:pt x="1763" y="7513"/>
                    <a:pt x="1763" y="7513"/>
                  </a:cubicBezTo>
                  <a:cubicBezTo>
                    <a:pt x="1763" y="7513"/>
                    <a:pt x="1763" y="7513"/>
                    <a:pt x="1322" y="7513"/>
                  </a:cubicBezTo>
                  <a:cubicBezTo>
                    <a:pt x="1322" y="7513"/>
                    <a:pt x="1322" y="7513"/>
                    <a:pt x="1322" y="7513"/>
                  </a:cubicBezTo>
                  <a:cubicBezTo>
                    <a:pt x="1322" y="7043"/>
                    <a:pt x="882" y="7043"/>
                    <a:pt x="882" y="7043"/>
                  </a:cubicBezTo>
                  <a:cubicBezTo>
                    <a:pt x="882" y="7043"/>
                    <a:pt x="882" y="7043"/>
                    <a:pt x="882" y="6574"/>
                  </a:cubicBezTo>
                  <a:cubicBezTo>
                    <a:pt x="882" y="6574"/>
                    <a:pt x="882" y="6574"/>
                    <a:pt x="882" y="6574"/>
                  </a:cubicBezTo>
                  <a:cubicBezTo>
                    <a:pt x="882" y="6574"/>
                    <a:pt x="882" y="6574"/>
                    <a:pt x="882" y="6574"/>
                  </a:cubicBezTo>
                  <a:cubicBezTo>
                    <a:pt x="882" y="7043"/>
                    <a:pt x="441" y="7043"/>
                    <a:pt x="441" y="7513"/>
                  </a:cubicBezTo>
                  <a:cubicBezTo>
                    <a:pt x="441" y="7513"/>
                    <a:pt x="882" y="7513"/>
                    <a:pt x="882" y="7983"/>
                  </a:cubicBezTo>
                  <a:cubicBezTo>
                    <a:pt x="882" y="7983"/>
                    <a:pt x="882" y="7983"/>
                    <a:pt x="882" y="8452"/>
                  </a:cubicBezTo>
                  <a:cubicBezTo>
                    <a:pt x="882" y="8452"/>
                    <a:pt x="882" y="8452"/>
                    <a:pt x="882" y="8922"/>
                  </a:cubicBezTo>
                  <a:cubicBezTo>
                    <a:pt x="882" y="8922"/>
                    <a:pt x="882" y="8922"/>
                    <a:pt x="882" y="9391"/>
                  </a:cubicBezTo>
                  <a:cubicBezTo>
                    <a:pt x="882" y="9391"/>
                    <a:pt x="882" y="9391"/>
                    <a:pt x="882" y="9391"/>
                  </a:cubicBezTo>
                  <a:cubicBezTo>
                    <a:pt x="882" y="9391"/>
                    <a:pt x="441" y="9391"/>
                    <a:pt x="441" y="9391"/>
                  </a:cubicBezTo>
                  <a:cubicBezTo>
                    <a:pt x="441" y="9391"/>
                    <a:pt x="441" y="9391"/>
                    <a:pt x="441" y="9391"/>
                  </a:cubicBezTo>
                  <a:cubicBezTo>
                    <a:pt x="441" y="9861"/>
                    <a:pt x="441" y="9861"/>
                    <a:pt x="441" y="9861"/>
                  </a:cubicBezTo>
                  <a:cubicBezTo>
                    <a:pt x="441" y="9861"/>
                    <a:pt x="0" y="9861"/>
                    <a:pt x="0" y="10330"/>
                  </a:cubicBezTo>
                  <a:cubicBezTo>
                    <a:pt x="0" y="10330"/>
                    <a:pt x="0" y="10330"/>
                    <a:pt x="0" y="10800"/>
                  </a:cubicBezTo>
                  <a:cubicBezTo>
                    <a:pt x="0" y="10800"/>
                    <a:pt x="0" y="11270"/>
                    <a:pt x="0" y="11270"/>
                  </a:cubicBezTo>
                  <a:cubicBezTo>
                    <a:pt x="0" y="11270"/>
                    <a:pt x="441" y="11270"/>
                    <a:pt x="441" y="11739"/>
                  </a:cubicBezTo>
                  <a:cubicBezTo>
                    <a:pt x="441" y="11739"/>
                    <a:pt x="441" y="11739"/>
                    <a:pt x="441" y="11739"/>
                  </a:cubicBezTo>
                  <a:cubicBezTo>
                    <a:pt x="441" y="11739"/>
                    <a:pt x="441" y="12209"/>
                    <a:pt x="441" y="12209"/>
                  </a:cubicBezTo>
                  <a:cubicBezTo>
                    <a:pt x="441" y="12209"/>
                    <a:pt x="441" y="12209"/>
                    <a:pt x="441" y="12209"/>
                  </a:cubicBezTo>
                  <a:cubicBezTo>
                    <a:pt x="441" y="12678"/>
                    <a:pt x="0" y="12678"/>
                    <a:pt x="0" y="12678"/>
                  </a:cubicBezTo>
                  <a:cubicBezTo>
                    <a:pt x="0" y="12678"/>
                    <a:pt x="0" y="12678"/>
                    <a:pt x="0" y="13148"/>
                  </a:cubicBezTo>
                  <a:cubicBezTo>
                    <a:pt x="0" y="13148"/>
                    <a:pt x="0" y="13148"/>
                    <a:pt x="441" y="13617"/>
                  </a:cubicBezTo>
                  <a:cubicBezTo>
                    <a:pt x="441" y="13617"/>
                    <a:pt x="441" y="13617"/>
                    <a:pt x="441" y="14087"/>
                  </a:cubicBezTo>
                  <a:cubicBezTo>
                    <a:pt x="441" y="14087"/>
                    <a:pt x="441" y="14557"/>
                    <a:pt x="441" y="14557"/>
                  </a:cubicBezTo>
                  <a:cubicBezTo>
                    <a:pt x="882" y="14557"/>
                    <a:pt x="441" y="15026"/>
                    <a:pt x="441" y="15496"/>
                  </a:cubicBezTo>
                  <a:cubicBezTo>
                    <a:pt x="441" y="15496"/>
                    <a:pt x="882" y="15965"/>
                    <a:pt x="882" y="15965"/>
                  </a:cubicBezTo>
                  <a:cubicBezTo>
                    <a:pt x="882" y="15965"/>
                    <a:pt x="882" y="16435"/>
                    <a:pt x="882" y="16435"/>
                  </a:cubicBezTo>
                  <a:cubicBezTo>
                    <a:pt x="882" y="16435"/>
                    <a:pt x="1322" y="16435"/>
                    <a:pt x="1322" y="16435"/>
                  </a:cubicBezTo>
                  <a:cubicBezTo>
                    <a:pt x="1322" y="16435"/>
                    <a:pt x="1763" y="16435"/>
                    <a:pt x="2204" y="16904"/>
                  </a:cubicBezTo>
                  <a:cubicBezTo>
                    <a:pt x="2204" y="16904"/>
                    <a:pt x="2204" y="16904"/>
                    <a:pt x="2204" y="16904"/>
                  </a:cubicBezTo>
                  <a:cubicBezTo>
                    <a:pt x="2645" y="16904"/>
                    <a:pt x="2645" y="17374"/>
                    <a:pt x="2645" y="17374"/>
                  </a:cubicBezTo>
                  <a:cubicBezTo>
                    <a:pt x="2645" y="17843"/>
                    <a:pt x="2645" y="17843"/>
                    <a:pt x="2645" y="17843"/>
                  </a:cubicBezTo>
                  <a:cubicBezTo>
                    <a:pt x="2645" y="18313"/>
                    <a:pt x="2645" y="18313"/>
                    <a:pt x="2645" y="18783"/>
                  </a:cubicBezTo>
                  <a:cubicBezTo>
                    <a:pt x="2204" y="18783"/>
                    <a:pt x="2204" y="19252"/>
                    <a:pt x="2204" y="19252"/>
                  </a:cubicBezTo>
                  <a:cubicBezTo>
                    <a:pt x="1763" y="19252"/>
                    <a:pt x="1763" y="19722"/>
                    <a:pt x="1322" y="19722"/>
                  </a:cubicBezTo>
                  <a:cubicBezTo>
                    <a:pt x="1322" y="19722"/>
                    <a:pt x="1322" y="20191"/>
                    <a:pt x="1322" y="20191"/>
                  </a:cubicBezTo>
                  <a:cubicBezTo>
                    <a:pt x="1322" y="20191"/>
                    <a:pt x="1322" y="20191"/>
                    <a:pt x="1322" y="20191"/>
                  </a:cubicBezTo>
                  <a:cubicBezTo>
                    <a:pt x="1322" y="20661"/>
                    <a:pt x="1322" y="20661"/>
                    <a:pt x="1322" y="20661"/>
                  </a:cubicBezTo>
                  <a:cubicBezTo>
                    <a:pt x="1322" y="20661"/>
                    <a:pt x="1322" y="20661"/>
                    <a:pt x="1322" y="20661"/>
                  </a:cubicBezTo>
                  <a:cubicBezTo>
                    <a:pt x="1322" y="20661"/>
                    <a:pt x="1763" y="20661"/>
                    <a:pt x="1763" y="20661"/>
                  </a:cubicBezTo>
                  <a:cubicBezTo>
                    <a:pt x="1763" y="20661"/>
                    <a:pt x="2204" y="20661"/>
                    <a:pt x="2645" y="20661"/>
                  </a:cubicBezTo>
                  <a:cubicBezTo>
                    <a:pt x="2645" y="21130"/>
                    <a:pt x="2645" y="21130"/>
                    <a:pt x="2645" y="21130"/>
                  </a:cubicBezTo>
                  <a:cubicBezTo>
                    <a:pt x="3086" y="21130"/>
                    <a:pt x="3086" y="21130"/>
                    <a:pt x="3086" y="21600"/>
                  </a:cubicBezTo>
                  <a:cubicBezTo>
                    <a:pt x="3527" y="21600"/>
                    <a:pt x="3527" y="21600"/>
                    <a:pt x="3527" y="21600"/>
                  </a:cubicBezTo>
                  <a:cubicBezTo>
                    <a:pt x="3967" y="21600"/>
                    <a:pt x="3967" y="21600"/>
                    <a:pt x="4408" y="21600"/>
                  </a:cubicBezTo>
                  <a:cubicBezTo>
                    <a:pt x="4408" y="21600"/>
                    <a:pt x="4408" y="21130"/>
                    <a:pt x="4408" y="21130"/>
                  </a:cubicBezTo>
                  <a:cubicBezTo>
                    <a:pt x="4849" y="21130"/>
                    <a:pt x="4849" y="21130"/>
                    <a:pt x="4849" y="21130"/>
                  </a:cubicBezTo>
                  <a:cubicBezTo>
                    <a:pt x="5290" y="21130"/>
                    <a:pt x="5290" y="21130"/>
                    <a:pt x="5290" y="21130"/>
                  </a:cubicBezTo>
                  <a:cubicBezTo>
                    <a:pt x="5731" y="21130"/>
                    <a:pt x="5731" y="21600"/>
                    <a:pt x="5731" y="21600"/>
                  </a:cubicBezTo>
                  <a:cubicBezTo>
                    <a:pt x="6171" y="21600"/>
                    <a:pt x="6171" y="21600"/>
                    <a:pt x="6171" y="21600"/>
                  </a:cubicBezTo>
                  <a:cubicBezTo>
                    <a:pt x="6171" y="21600"/>
                    <a:pt x="6612" y="21600"/>
                    <a:pt x="6612" y="21600"/>
                  </a:cubicBezTo>
                  <a:cubicBezTo>
                    <a:pt x="6612" y="21130"/>
                    <a:pt x="6612" y="21130"/>
                    <a:pt x="6612" y="21130"/>
                  </a:cubicBezTo>
                  <a:cubicBezTo>
                    <a:pt x="7053" y="21130"/>
                    <a:pt x="7053" y="21130"/>
                    <a:pt x="7053" y="21130"/>
                  </a:cubicBezTo>
                  <a:cubicBezTo>
                    <a:pt x="7494" y="21130"/>
                    <a:pt x="7494" y="21130"/>
                    <a:pt x="7494" y="21130"/>
                  </a:cubicBezTo>
                  <a:cubicBezTo>
                    <a:pt x="7935" y="21130"/>
                    <a:pt x="7935" y="21130"/>
                    <a:pt x="8376" y="21130"/>
                  </a:cubicBezTo>
                  <a:cubicBezTo>
                    <a:pt x="8376" y="21130"/>
                    <a:pt x="8816" y="20661"/>
                    <a:pt x="8816" y="20661"/>
                  </a:cubicBezTo>
                  <a:cubicBezTo>
                    <a:pt x="9257" y="20661"/>
                    <a:pt x="9257" y="20661"/>
                    <a:pt x="9257" y="20661"/>
                  </a:cubicBezTo>
                  <a:cubicBezTo>
                    <a:pt x="9257" y="20661"/>
                    <a:pt x="9698" y="20661"/>
                    <a:pt x="9698" y="20661"/>
                  </a:cubicBezTo>
                  <a:cubicBezTo>
                    <a:pt x="9698" y="20191"/>
                    <a:pt x="9698" y="20191"/>
                    <a:pt x="9698" y="20191"/>
                  </a:cubicBezTo>
                  <a:cubicBezTo>
                    <a:pt x="9698" y="20191"/>
                    <a:pt x="9698" y="19722"/>
                    <a:pt x="9698" y="19722"/>
                  </a:cubicBezTo>
                  <a:cubicBezTo>
                    <a:pt x="9698" y="19722"/>
                    <a:pt x="9698" y="19252"/>
                    <a:pt x="9698" y="19252"/>
                  </a:cubicBezTo>
                  <a:cubicBezTo>
                    <a:pt x="9698" y="19252"/>
                    <a:pt x="9698" y="18783"/>
                    <a:pt x="9698" y="18783"/>
                  </a:cubicBezTo>
                  <a:cubicBezTo>
                    <a:pt x="9698" y="18783"/>
                    <a:pt x="9698" y="18783"/>
                    <a:pt x="9698" y="18783"/>
                  </a:cubicBezTo>
                  <a:cubicBezTo>
                    <a:pt x="9698" y="18313"/>
                    <a:pt x="9698" y="18313"/>
                    <a:pt x="9698" y="18313"/>
                  </a:cubicBezTo>
                  <a:cubicBezTo>
                    <a:pt x="9698" y="18313"/>
                    <a:pt x="9698" y="17843"/>
                    <a:pt x="9698" y="17843"/>
                  </a:cubicBezTo>
                  <a:cubicBezTo>
                    <a:pt x="10139" y="17843"/>
                    <a:pt x="10139" y="17843"/>
                    <a:pt x="10139" y="17843"/>
                  </a:cubicBezTo>
                  <a:cubicBezTo>
                    <a:pt x="10139" y="17843"/>
                    <a:pt x="10580" y="17374"/>
                    <a:pt x="10580" y="17374"/>
                  </a:cubicBezTo>
                  <a:cubicBezTo>
                    <a:pt x="10580" y="17374"/>
                    <a:pt x="10580" y="17374"/>
                    <a:pt x="10580" y="17374"/>
                  </a:cubicBezTo>
                  <a:cubicBezTo>
                    <a:pt x="10580" y="17374"/>
                    <a:pt x="10580" y="16904"/>
                    <a:pt x="10580" y="16904"/>
                  </a:cubicBezTo>
                  <a:cubicBezTo>
                    <a:pt x="10580" y="16904"/>
                    <a:pt x="11020" y="16904"/>
                    <a:pt x="11020" y="16904"/>
                  </a:cubicBezTo>
                  <a:cubicBezTo>
                    <a:pt x="11020" y="16904"/>
                    <a:pt x="11020" y="17374"/>
                    <a:pt x="11461" y="17374"/>
                  </a:cubicBezTo>
                  <a:cubicBezTo>
                    <a:pt x="11461" y="17374"/>
                    <a:pt x="11461" y="17374"/>
                    <a:pt x="11461" y="16904"/>
                  </a:cubicBezTo>
                  <a:cubicBezTo>
                    <a:pt x="11902" y="16904"/>
                    <a:pt x="11902" y="16904"/>
                    <a:pt x="11902" y="16904"/>
                  </a:cubicBezTo>
                  <a:cubicBezTo>
                    <a:pt x="11902" y="16904"/>
                    <a:pt x="11902" y="16904"/>
                    <a:pt x="11902" y="16904"/>
                  </a:cubicBezTo>
                  <a:cubicBezTo>
                    <a:pt x="11902" y="16904"/>
                    <a:pt x="11461" y="16435"/>
                    <a:pt x="11461" y="16435"/>
                  </a:cubicBezTo>
                  <a:cubicBezTo>
                    <a:pt x="11902" y="16435"/>
                    <a:pt x="11902" y="16435"/>
                    <a:pt x="11902" y="16435"/>
                  </a:cubicBezTo>
                  <a:cubicBezTo>
                    <a:pt x="11902" y="16435"/>
                    <a:pt x="11902" y="15965"/>
                    <a:pt x="12343" y="15965"/>
                  </a:cubicBezTo>
                  <a:cubicBezTo>
                    <a:pt x="12343" y="15965"/>
                    <a:pt x="12343" y="15965"/>
                    <a:pt x="12343" y="15965"/>
                  </a:cubicBezTo>
                  <a:cubicBezTo>
                    <a:pt x="12343" y="15965"/>
                    <a:pt x="12784" y="15965"/>
                    <a:pt x="12784" y="15965"/>
                  </a:cubicBezTo>
                  <a:cubicBezTo>
                    <a:pt x="12784" y="15965"/>
                    <a:pt x="13224" y="15965"/>
                    <a:pt x="13224" y="15965"/>
                  </a:cubicBezTo>
                  <a:cubicBezTo>
                    <a:pt x="13224" y="15965"/>
                    <a:pt x="13224" y="15965"/>
                    <a:pt x="13224" y="15965"/>
                  </a:cubicBezTo>
                  <a:cubicBezTo>
                    <a:pt x="13665" y="15965"/>
                    <a:pt x="13665" y="15965"/>
                    <a:pt x="13665" y="15965"/>
                  </a:cubicBezTo>
                  <a:cubicBezTo>
                    <a:pt x="13665" y="15965"/>
                    <a:pt x="13665" y="15965"/>
                    <a:pt x="14106" y="15965"/>
                  </a:cubicBezTo>
                  <a:cubicBezTo>
                    <a:pt x="14106" y="15965"/>
                    <a:pt x="14106" y="15965"/>
                    <a:pt x="14106" y="15965"/>
                  </a:cubicBezTo>
                  <a:cubicBezTo>
                    <a:pt x="14106" y="15965"/>
                    <a:pt x="14547" y="15496"/>
                    <a:pt x="14547" y="15496"/>
                  </a:cubicBezTo>
                  <a:cubicBezTo>
                    <a:pt x="14547" y="15496"/>
                    <a:pt x="14547" y="15026"/>
                    <a:pt x="14547" y="15026"/>
                  </a:cubicBezTo>
                  <a:cubicBezTo>
                    <a:pt x="14547" y="15026"/>
                    <a:pt x="14106" y="15026"/>
                    <a:pt x="14106" y="15026"/>
                  </a:cubicBezTo>
                  <a:cubicBezTo>
                    <a:pt x="14106" y="14557"/>
                    <a:pt x="14106" y="14557"/>
                    <a:pt x="14106" y="14557"/>
                  </a:cubicBezTo>
                  <a:cubicBezTo>
                    <a:pt x="14106" y="14557"/>
                    <a:pt x="14547" y="14087"/>
                    <a:pt x="14547" y="14087"/>
                  </a:cubicBezTo>
                  <a:cubicBezTo>
                    <a:pt x="14547" y="14087"/>
                    <a:pt x="14547" y="14087"/>
                    <a:pt x="14547" y="14087"/>
                  </a:cubicBezTo>
                  <a:cubicBezTo>
                    <a:pt x="14547" y="13617"/>
                    <a:pt x="14547" y="13617"/>
                    <a:pt x="14547" y="13617"/>
                  </a:cubicBezTo>
                  <a:cubicBezTo>
                    <a:pt x="14547" y="13617"/>
                    <a:pt x="14547" y="13148"/>
                    <a:pt x="14547" y="13148"/>
                  </a:cubicBezTo>
                  <a:cubicBezTo>
                    <a:pt x="14547" y="13148"/>
                    <a:pt x="14547" y="13148"/>
                    <a:pt x="14547" y="12678"/>
                  </a:cubicBezTo>
                  <a:cubicBezTo>
                    <a:pt x="14547" y="12678"/>
                    <a:pt x="14547" y="12678"/>
                    <a:pt x="14547" y="12678"/>
                  </a:cubicBezTo>
                  <a:cubicBezTo>
                    <a:pt x="14547" y="12678"/>
                    <a:pt x="14547" y="12678"/>
                    <a:pt x="14547" y="12678"/>
                  </a:cubicBezTo>
                  <a:cubicBezTo>
                    <a:pt x="14988" y="12678"/>
                    <a:pt x="14988" y="12678"/>
                    <a:pt x="14988" y="12678"/>
                  </a:cubicBezTo>
                  <a:cubicBezTo>
                    <a:pt x="15429" y="12678"/>
                    <a:pt x="15429" y="12678"/>
                    <a:pt x="15429" y="12678"/>
                  </a:cubicBezTo>
                  <a:cubicBezTo>
                    <a:pt x="15429" y="12678"/>
                    <a:pt x="15869" y="12678"/>
                    <a:pt x="15869" y="12209"/>
                  </a:cubicBezTo>
                  <a:cubicBezTo>
                    <a:pt x="15869" y="12209"/>
                    <a:pt x="15869" y="12209"/>
                    <a:pt x="15869" y="12209"/>
                  </a:cubicBezTo>
                  <a:cubicBezTo>
                    <a:pt x="15869" y="11739"/>
                    <a:pt x="15869" y="11739"/>
                    <a:pt x="15429" y="11739"/>
                  </a:cubicBezTo>
                  <a:cubicBezTo>
                    <a:pt x="15429" y="11739"/>
                    <a:pt x="15429" y="11270"/>
                    <a:pt x="15429" y="11270"/>
                  </a:cubicBezTo>
                  <a:cubicBezTo>
                    <a:pt x="15429" y="11270"/>
                    <a:pt x="14988" y="11270"/>
                    <a:pt x="14988" y="11270"/>
                  </a:cubicBezTo>
                  <a:cubicBezTo>
                    <a:pt x="14988" y="11270"/>
                    <a:pt x="14988" y="11270"/>
                    <a:pt x="14988" y="10800"/>
                  </a:cubicBezTo>
                  <a:cubicBezTo>
                    <a:pt x="14988" y="10800"/>
                    <a:pt x="14547" y="10800"/>
                    <a:pt x="14547" y="10800"/>
                  </a:cubicBezTo>
                  <a:cubicBezTo>
                    <a:pt x="14547" y="10800"/>
                    <a:pt x="14988" y="10800"/>
                    <a:pt x="14988" y="10330"/>
                  </a:cubicBezTo>
                  <a:cubicBezTo>
                    <a:pt x="14988" y="10330"/>
                    <a:pt x="14988" y="10330"/>
                    <a:pt x="14988" y="10330"/>
                  </a:cubicBezTo>
                  <a:cubicBezTo>
                    <a:pt x="15429" y="10330"/>
                    <a:pt x="15429" y="10330"/>
                    <a:pt x="15429" y="10330"/>
                  </a:cubicBezTo>
                  <a:cubicBezTo>
                    <a:pt x="15869" y="10800"/>
                    <a:pt x="15869" y="10800"/>
                    <a:pt x="15869" y="10800"/>
                  </a:cubicBezTo>
                  <a:cubicBezTo>
                    <a:pt x="15869" y="10800"/>
                    <a:pt x="15869" y="10800"/>
                    <a:pt x="16310" y="10800"/>
                  </a:cubicBezTo>
                  <a:cubicBezTo>
                    <a:pt x="16310" y="10800"/>
                    <a:pt x="16310" y="10800"/>
                    <a:pt x="16751" y="10330"/>
                  </a:cubicBezTo>
                  <a:cubicBezTo>
                    <a:pt x="16751" y="10330"/>
                    <a:pt x="16751" y="9861"/>
                    <a:pt x="16751" y="9861"/>
                  </a:cubicBezTo>
                  <a:cubicBezTo>
                    <a:pt x="16751" y="9861"/>
                    <a:pt x="16751" y="9861"/>
                    <a:pt x="16751" y="9391"/>
                  </a:cubicBezTo>
                  <a:cubicBezTo>
                    <a:pt x="16751" y="9391"/>
                    <a:pt x="16751" y="9391"/>
                    <a:pt x="16751" y="9391"/>
                  </a:cubicBezTo>
                  <a:cubicBezTo>
                    <a:pt x="16751" y="9391"/>
                    <a:pt x="16751" y="8922"/>
                    <a:pt x="16751" y="8922"/>
                  </a:cubicBezTo>
                  <a:cubicBezTo>
                    <a:pt x="16751" y="8922"/>
                    <a:pt x="16751" y="8452"/>
                    <a:pt x="17192" y="8452"/>
                  </a:cubicBezTo>
                  <a:cubicBezTo>
                    <a:pt x="17192" y="8452"/>
                    <a:pt x="17192" y="8452"/>
                    <a:pt x="17192" y="8452"/>
                  </a:cubicBezTo>
                  <a:cubicBezTo>
                    <a:pt x="17192" y="8452"/>
                    <a:pt x="17192" y="7983"/>
                    <a:pt x="17192" y="7983"/>
                  </a:cubicBezTo>
                  <a:cubicBezTo>
                    <a:pt x="17192" y="7513"/>
                    <a:pt x="17192" y="7513"/>
                    <a:pt x="17192" y="7513"/>
                  </a:cubicBezTo>
                  <a:cubicBezTo>
                    <a:pt x="17192" y="7043"/>
                    <a:pt x="16751" y="7043"/>
                    <a:pt x="16751" y="7043"/>
                  </a:cubicBezTo>
                  <a:cubicBezTo>
                    <a:pt x="16751" y="6574"/>
                    <a:pt x="16751" y="6574"/>
                    <a:pt x="16751" y="6574"/>
                  </a:cubicBezTo>
                  <a:cubicBezTo>
                    <a:pt x="16751" y="6104"/>
                    <a:pt x="16751" y="6104"/>
                    <a:pt x="16751" y="6104"/>
                  </a:cubicBezTo>
                  <a:cubicBezTo>
                    <a:pt x="16751" y="6104"/>
                    <a:pt x="16310" y="6104"/>
                    <a:pt x="16310" y="5635"/>
                  </a:cubicBezTo>
                  <a:cubicBezTo>
                    <a:pt x="16310" y="5635"/>
                    <a:pt x="16310" y="5635"/>
                    <a:pt x="16310" y="5635"/>
                  </a:cubicBezTo>
                  <a:cubicBezTo>
                    <a:pt x="16310" y="5635"/>
                    <a:pt x="16751" y="5635"/>
                    <a:pt x="16751" y="5635"/>
                  </a:cubicBezTo>
                  <a:cubicBezTo>
                    <a:pt x="16751" y="5165"/>
                    <a:pt x="16751" y="5165"/>
                    <a:pt x="16751" y="5165"/>
                  </a:cubicBezTo>
                  <a:cubicBezTo>
                    <a:pt x="16751" y="5165"/>
                    <a:pt x="17192" y="4696"/>
                    <a:pt x="17192" y="4696"/>
                  </a:cubicBezTo>
                  <a:cubicBezTo>
                    <a:pt x="17192" y="4696"/>
                    <a:pt x="17192" y="4696"/>
                    <a:pt x="17192" y="4696"/>
                  </a:cubicBezTo>
                  <a:cubicBezTo>
                    <a:pt x="17633" y="4696"/>
                    <a:pt x="17633" y="4696"/>
                    <a:pt x="17633" y="4696"/>
                  </a:cubicBezTo>
                  <a:cubicBezTo>
                    <a:pt x="17633" y="4226"/>
                    <a:pt x="17633" y="4226"/>
                    <a:pt x="17633" y="4226"/>
                  </a:cubicBezTo>
                  <a:cubicBezTo>
                    <a:pt x="17633" y="4226"/>
                    <a:pt x="18073" y="4226"/>
                    <a:pt x="18073" y="4226"/>
                  </a:cubicBezTo>
                  <a:cubicBezTo>
                    <a:pt x="18073" y="4226"/>
                    <a:pt x="18514" y="4226"/>
                    <a:pt x="18514" y="3757"/>
                  </a:cubicBezTo>
                  <a:cubicBezTo>
                    <a:pt x="18514" y="3757"/>
                    <a:pt x="18514" y="3757"/>
                    <a:pt x="18514" y="3757"/>
                  </a:cubicBezTo>
                  <a:cubicBezTo>
                    <a:pt x="18955" y="3757"/>
                    <a:pt x="18955" y="3757"/>
                    <a:pt x="18955" y="3757"/>
                  </a:cubicBezTo>
                  <a:cubicBezTo>
                    <a:pt x="19396" y="3757"/>
                    <a:pt x="19396" y="3757"/>
                    <a:pt x="19396" y="3757"/>
                  </a:cubicBezTo>
                  <a:cubicBezTo>
                    <a:pt x="19837" y="3757"/>
                    <a:pt x="19837" y="3757"/>
                    <a:pt x="19837" y="3757"/>
                  </a:cubicBezTo>
                  <a:cubicBezTo>
                    <a:pt x="20278" y="3757"/>
                    <a:pt x="20278" y="3757"/>
                    <a:pt x="20278" y="3757"/>
                  </a:cubicBezTo>
                  <a:cubicBezTo>
                    <a:pt x="20278" y="3757"/>
                    <a:pt x="20718" y="3757"/>
                    <a:pt x="20718" y="3757"/>
                  </a:cubicBezTo>
                  <a:cubicBezTo>
                    <a:pt x="20718" y="3757"/>
                    <a:pt x="20718" y="3757"/>
                    <a:pt x="21159" y="3757"/>
                  </a:cubicBezTo>
                  <a:cubicBezTo>
                    <a:pt x="21159" y="3757"/>
                    <a:pt x="21159" y="3757"/>
                    <a:pt x="21159" y="3757"/>
                  </a:cubicBezTo>
                  <a:cubicBezTo>
                    <a:pt x="21159" y="3757"/>
                    <a:pt x="21600" y="3287"/>
                    <a:pt x="21600" y="3287"/>
                  </a:cubicBezTo>
                  <a:cubicBezTo>
                    <a:pt x="21159" y="3287"/>
                    <a:pt x="21159" y="3287"/>
                    <a:pt x="21159" y="3287"/>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69" name="9Slide.vn 175"/>
            <p:cNvSpPr/>
            <p:nvPr/>
          </p:nvSpPr>
          <p:spPr>
            <a:xfrm>
              <a:off x="2903069" y="3960726"/>
              <a:ext cx="512581" cy="254282"/>
            </a:xfrm>
            <a:custGeom>
              <a:avLst/>
              <a:gdLst/>
              <a:ahLst/>
              <a:cxnLst>
                <a:cxn ang="0">
                  <a:pos x="wd2" y="hd2"/>
                </a:cxn>
                <a:cxn ang="5400000">
                  <a:pos x="wd2" y="hd2"/>
                </a:cxn>
                <a:cxn ang="10800000">
                  <a:pos x="wd2" y="hd2"/>
                </a:cxn>
                <a:cxn ang="16200000">
                  <a:pos x="wd2" y="hd2"/>
                </a:cxn>
              </a:cxnLst>
              <a:rect l="0" t="0" r="r" b="b"/>
              <a:pathLst>
                <a:path w="21600" h="21600" extrusionOk="0">
                  <a:moveTo>
                    <a:pt x="21600" y="13886"/>
                  </a:moveTo>
                  <a:cubicBezTo>
                    <a:pt x="21600" y="13886"/>
                    <a:pt x="21600" y="12343"/>
                    <a:pt x="21600" y="12343"/>
                  </a:cubicBezTo>
                  <a:cubicBezTo>
                    <a:pt x="21600" y="12343"/>
                    <a:pt x="21600" y="12343"/>
                    <a:pt x="21600" y="10800"/>
                  </a:cubicBezTo>
                  <a:cubicBezTo>
                    <a:pt x="21600" y="10800"/>
                    <a:pt x="21600" y="10800"/>
                    <a:pt x="21600" y="10800"/>
                  </a:cubicBezTo>
                  <a:cubicBezTo>
                    <a:pt x="21600" y="10800"/>
                    <a:pt x="21600" y="10800"/>
                    <a:pt x="20769" y="10800"/>
                  </a:cubicBezTo>
                  <a:cubicBezTo>
                    <a:pt x="20769" y="9257"/>
                    <a:pt x="20769" y="9257"/>
                    <a:pt x="20769" y="9257"/>
                  </a:cubicBezTo>
                  <a:cubicBezTo>
                    <a:pt x="20769" y="9257"/>
                    <a:pt x="20769" y="9257"/>
                    <a:pt x="20769" y="7714"/>
                  </a:cubicBezTo>
                  <a:cubicBezTo>
                    <a:pt x="20769" y="7714"/>
                    <a:pt x="20769" y="7714"/>
                    <a:pt x="20769" y="7714"/>
                  </a:cubicBezTo>
                  <a:cubicBezTo>
                    <a:pt x="20769" y="7714"/>
                    <a:pt x="20769" y="7714"/>
                    <a:pt x="20769" y="7714"/>
                  </a:cubicBezTo>
                  <a:cubicBezTo>
                    <a:pt x="20769" y="7714"/>
                    <a:pt x="20769" y="7714"/>
                    <a:pt x="20769" y="7714"/>
                  </a:cubicBezTo>
                  <a:cubicBezTo>
                    <a:pt x="20769" y="7714"/>
                    <a:pt x="20769" y="7714"/>
                    <a:pt x="20769" y="7714"/>
                  </a:cubicBezTo>
                  <a:cubicBezTo>
                    <a:pt x="19938" y="7714"/>
                    <a:pt x="19938" y="7714"/>
                    <a:pt x="19938" y="7714"/>
                  </a:cubicBezTo>
                  <a:cubicBezTo>
                    <a:pt x="19938" y="7714"/>
                    <a:pt x="19938" y="7714"/>
                    <a:pt x="19938" y="7714"/>
                  </a:cubicBezTo>
                  <a:cubicBezTo>
                    <a:pt x="19938" y="7714"/>
                    <a:pt x="19938" y="7714"/>
                    <a:pt x="19938" y="7714"/>
                  </a:cubicBezTo>
                  <a:cubicBezTo>
                    <a:pt x="19938" y="7714"/>
                    <a:pt x="19938" y="7714"/>
                    <a:pt x="19938" y="7714"/>
                  </a:cubicBezTo>
                  <a:cubicBezTo>
                    <a:pt x="19938" y="7714"/>
                    <a:pt x="19938" y="7714"/>
                    <a:pt x="19108" y="7714"/>
                  </a:cubicBezTo>
                  <a:cubicBezTo>
                    <a:pt x="19108" y="7714"/>
                    <a:pt x="19108" y="7714"/>
                    <a:pt x="19108" y="7714"/>
                  </a:cubicBezTo>
                  <a:cubicBezTo>
                    <a:pt x="19108" y="7714"/>
                    <a:pt x="18277" y="7714"/>
                    <a:pt x="18277" y="7714"/>
                  </a:cubicBezTo>
                  <a:cubicBezTo>
                    <a:pt x="18277" y="6171"/>
                    <a:pt x="18277" y="6171"/>
                    <a:pt x="18277" y="6171"/>
                  </a:cubicBezTo>
                  <a:cubicBezTo>
                    <a:pt x="18277" y="4629"/>
                    <a:pt x="18277" y="4629"/>
                    <a:pt x="18277" y="4629"/>
                  </a:cubicBezTo>
                  <a:cubicBezTo>
                    <a:pt x="18277" y="4629"/>
                    <a:pt x="18277" y="4629"/>
                    <a:pt x="18277" y="4629"/>
                  </a:cubicBezTo>
                  <a:cubicBezTo>
                    <a:pt x="18277" y="4629"/>
                    <a:pt x="18277" y="3086"/>
                    <a:pt x="18277" y="3086"/>
                  </a:cubicBezTo>
                  <a:cubicBezTo>
                    <a:pt x="18277" y="3086"/>
                    <a:pt x="18277" y="3086"/>
                    <a:pt x="18277" y="3086"/>
                  </a:cubicBezTo>
                  <a:cubicBezTo>
                    <a:pt x="17446" y="3086"/>
                    <a:pt x="17446" y="3086"/>
                    <a:pt x="17446" y="3086"/>
                  </a:cubicBezTo>
                  <a:cubicBezTo>
                    <a:pt x="17446" y="3086"/>
                    <a:pt x="17446" y="3086"/>
                    <a:pt x="17446" y="3086"/>
                  </a:cubicBezTo>
                  <a:cubicBezTo>
                    <a:pt x="17446" y="3086"/>
                    <a:pt x="17446" y="1543"/>
                    <a:pt x="17446" y="1543"/>
                  </a:cubicBezTo>
                  <a:cubicBezTo>
                    <a:pt x="16615" y="1543"/>
                    <a:pt x="16615" y="1543"/>
                    <a:pt x="16615" y="1543"/>
                  </a:cubicBezTo>
                  <a:cubicBezTo>
                    <a:pt x="16615" y="1543"/>
                    <a:pt x="16615" y="1543"/>
                    <a:pt x="16615" y="1543"/>
                  </a:cubicBezTo>
                  <a:cubicBezTo>
                    <a:pt x="16615" y="1543"/>
                    <a:pt x="16615" y="1543"/>
                    <a:pt x="16615" y="1543"/>
                  </a:cubicBezTo>
                  <a:cubicBezTo>
                    <a:pt x="15785" y="1543"/>
                    <a:pt x="15785" y="1543"/>
                    <a:pt x="15785" y="1543"/>
                  </a:cubicBezTo>
                  <a:cubicBezTo>
                    <a:pt x="15785" y="1543"/>
                    <a:pt x="15785" y="1543"/>
                    <a:pt x="15785" y="1543"/>
                  </a:cubicBezTo>
                  <a:cubicBezTo>
                    <a:pt x="15785" y="1543"/>
                    <a:pt x="15785" y="1543"/>
                    <a:pt x="15785" y="1543"/>
                  </a:cubicBezTo>
                  <a:cubicBezTo>
                    <a:pt x="15785" y="1543"/>
                    <a:pt x="15785" y="1543"/>
                    <a:pt x="15785" y="1543"/>
                  </a:cubicBezTo>
                  <a:cubicBezTo>
                    <a:pt x="15785" y="1543"/>
                    <a:pt x="14954" y="1543"/>
                    <a:pt x="14954" y="1543"/>
                  </a:cubicBezTo>
                  <a:cubicBezTo>
                    <a:pt x="14954" y="1543"/>
                    <a:pt x="14954" y="1543"/>
                    <a:pt x="14954" y="1543"/>
                  </a:cubicBezTo>
                  <a:cubicBezTo>
                    <a:pt x="14954" y="1543"/>
                    <a:pt x="14123" y="1543"/>
                    <a:pt x="14123" y="1543"/>
                  </a:cubicBezTo>
                  <a:cubicBezTo>
                    <a:pt x="14123" y="1543"/>
                    <a:pt x="14123" y="1543"/>
                    <a:pt x="14123" y="1543"/>
                  </a:cubicBezTo>
                  <a:cubicBezTo>
                    <a:pt x="14123" y="1543"/>
                    <a:pt x="14123" y="1543"/>
                    <a:pt x="13292" y="1543"/>
                  </a:cubicBezTo>
                  <a:cubicBezTo>
                    <a:pt x="13292" y="1543"/>
                    <a:pt x="13292" y="1543"/>
                    <a:pt x="13292" y="1543"/>
                  </a:cubicBezTo>
                  <a:cubicBezTo>
                    <a:pt x="13292" y="1543"/>
                    <a:pt x="13292" y="1543"/>
                    <a:pt x="13292" y="1543"/>
                  </a:cubicBezTo>
                  <a:cubicBezTo>
                    <a:pt x="13292" y="1543"/>
                    <a:pt x="13292" y="1543"/>
                    <a:pt x="12462" y="1543"/>
                  </a:cubicBezTo>
                  <a:cubicBezTo>
                    <a:pt x="12462" y="1543"/>
                    <a:pt x="12462" y="1543"/>
                    <a:pt x="12462" y="1543"/>
                  </a:cubicBezTo>
                  <a:cubicBezTo>
                    <a:pt x="12462" y="1543"/>
                    <a:pt x="11631" y="1543"/>
                    <a:pt x="11631" y="1543"/>
                  </a:cubicBezTo>
                  <a:cubicBezTo>
                    <a:pt x="11631" y="1543"/>
                    <a:pt x="11631" y="1543"/>
                    <a:pt x="11631" y="0"/>
                  </a:cubicBezTo>
                  <a:cubicBezTo>
                    <a:pt x="11631" y="0"/>
                    <a:pt x="11631" y="0"/>
                    <a:pt x="11631" y="0"/>
                  </a:cubicBezTo>
                  <a:cubicBezTo>
                    <a:pt x="11631" y="0"/>
                    <a:pt x="11631" y="0"/>
                    <a:pt x="11631" y="0"/>
                  </a:cubicBezTo>
                  <a:cubicBezTo>
                    <a:pt x="11631"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9969" y="0"/>
                    <a:pt x="9969" y="0"/>
                    <a:pt x="9969" y="0"/>
                  </a:cubicBezTo>
                  <a:cubicBezTo>
                    <a:pt x="9969" y="0"/>
                    <a:pt x="9969" y="0"/>
                    <a:pt x="9969" y="0"/>
                  </a:cubicBezTo>
                  <a:cubicBezTo>
                    <a:pt x="9969" y="0"/>
                    <a:pt x="9969" y="0"/>
                    <a:pt x="9969" y="0"/>
                  </a:cubicBezTo>
                  <a:cubicBezTo>
                    <a:pt x="9969" y="0"/>
                    <a:pt x="9969" y="0"/>
                    <a:pt x="9969" y="0"/>
                  </a:cubicBezTo>
                  <a:cubicBezTo>
                    <a:pt x="9969" y="0"/>
                    <a:pt x="9969" y="0"/>
                    <a:pt x="9969" y="0"/>
                  </a:cubicBezTo>
                  <a:cubicBezTo>
                    <a:pt x="9138" y="0"/>
                    <a:pt x="9138" y="0"/>
                    <a:pt x="9138" y="0"/>
                  </a:cubicBezTo>
                  <a:cubicBezTo>
                    <a:pt x="9138" y="1543"/>
                    <a:pt x="9138" y="1543"/>
                    <a:pt x="9138" y="1543"/>
                  </a:cubicBezTo>
                  <a:cubicBezTo>
                    <a:pt x="9138" y="1543"/>
                    <a:pt x="8308" y="0"/>
                    <a:pt x="8308" y="0"/>
                  </a:cubicBezTo>
                  <a:cubicBezTo>
                    <a:pt x="8308" y="0"/>
                    <a:pt x="8308" y="0"/>
                    <a:pt x="8308" y="0"/>
                  </a:cubicBezTo>
                  <a:cubicBezTo>
                    <a:pt x="8308" y="0"/>
                    <a:pt x="8308" y="0"/>
                    <a:pt x="8308" y="0"/>
                  </a:cubicBezTo>
                  <a:cubicBezTo>
                    <a:pt x="7477" y="0"/>
                    <a:pt x="7477" y="1543"/>
                    <a:pt x="7477" y="1543"/>
                  </a:cubicBezTo>
                  <a:cubicBezTo>
                    <a:pt x="7477" y="1543"/>
                    <a:pt x="7477" y="0"/>
                    <a:pt x="7477" y="0"/>
                  </a:cubicBezTo>
                  <a:cubicBezTo>
                    <a:pt x="6646" y="0"/>
                    <a:pt x="6646" y="0"/>
                    <a:pt x="6646" y="0"/>
                  </a:cubicBezTo>
                  <a:cubicBezTo>
                    <a:pt x="6646" y="0"/>
                    <a:pt x="6646" y="0"/>
                    <a:pt x="6646" y="0"/>
                  </a:cubicBezTo>
                  <a:cubicBezTo>
                    <a:pt x="6646" y="1543"/>
                    <a:pt x="6646" y="1543"/>
                    <a:pt x="6646" y="1543"/>
                  </a:cubicBezTo>
                  <a:cubicBezTo>
                    <a:pt x="6646" y="1543"/>
                    <a:pt x="5815" y="1543"/>
                    <a:pt x="5815" y="1543"/>
                  </a:cubicBezTo>
                  <a:cubicBezTo>
                    <a:pt x="5815" y="1543"/>
                    <a:pt x="5815" y="1543"/>
                    <a:pt x="5815" y="1543"/>
                  </a:cubicBezTo>
                  <a:cubicBezTo>
                    <a:pt x="4985" y="1543"/>
                    <a:pt x="4985" y="0"/>
                    <a:pt x="4154" y="0"/>
                  </a:cubicBezTo>
                  <a:cubicBezTo>
                    <a:pt x="4154" y="0"/>
                    <a:pt x="4154" y="0"/>
                    <a:pt x="4154" y="0"/>
                  </a:cubicBezTo>
                  <a:cubicBezTo>
                    <a:pt x="4154" y="0"/>
                    <a:pt x="4154" y="0"/>
                    <a:pt x="4154" y="0"/>
                  </a:cubicBezTo>
                  <a:cubicBezTo>
                    <a:pt x="3323" y="0"/>
                    <a:pt x="3323" y="0"/>
                    <a:pt x="2492" y="0"/>
                  </a:cubicBezTo>
                  <a:cubicBezTo>
                    <a:pt x="2492" y="0"/>
                    <a:pt x="2492" y="0"/>
                    <a:pt x="2492" y="0"/>
                  </a:cubicBezTo>
                  <a:cubicBezTo>
                    <a:pt x="2492" y="0"/>
                    <a:pt x="2492" y="0"/>
                    <a:pt x="1662" y="0"/>
                  </a:cubicBezTo>
                  <a:cubicBezTo>
                    <a:pt x="1662" y="0"/>
                    <a:pt x="1662" y="0"/>
                    <a:pt x="1662" y="0"/>
                  </a:cubicBezTo>
                  <a:cubicBezTo>
                    <a:pt x="1662" y="0"/>
                    <a:pt x="1662" y="0"/>
                    <a:pt x="831" y="0"/>
                  </a:cubicBezTo>
                  <a:cubicBezTo>
                    <a:pt x="831" y="0"/>
                    <a:pt x="831" y="0"/>
                    <a:pt x="831" y="0"/>
                  </a:cubicBezTo>
                  <a:cubicBezTo>
                    <a:pt x="0" y="0"/>
                    <a:pt x="0" y="0"/>
                    <a:pt x="0" y="0"/>
                  </a:cubicBezTo>
                  <a:cubicBezTo>
                    <a:pt x="0" y="0"/>
                    <a:pt x="0" y="0"/>
                    <a:pt x="0" y="0"/>
                  </a:cubicBezTo>
                  <a:cubicBezTo>
                    <a:pt x="0" y="0"/>
                    <a:pt x="0" y="0"/>
                    <a:pt x="0" y="0"/>
                  </a:cubicBezTo>
                  <a:cubicBezTo>
                    <a:pt x="0" y="1543"/>
                    <a:pt x="0" y="1543"/>
                    <a:pt x="0" y="1543"/>
                  </a:cubicBezTo>
                  <a:cubicBezTo>
                    <a:pt x="0" y="1543"/>
                    <a:pt x="0" y="1543"/>
                    <a:pt x="0" y="1543"/>
                  </a:cubicBezTo>
                  <a:cubicBezTo>
                    <a:pt x="0" y="3086"/>
                    <a:pt x="831" y="3086"/>
                    <a:pt x="831" y="3086"/>
                  </a:cubicBezTo>
                  <a:cubicBezTo>
                    <a:pt x="831" y="3086"/>
                    <a:pt x="831" y="3086"/>
                    <a:pt x="831" y="3086"/>
                  </a:cubicBezTo>
                  <a:cubicBezTo>
                    <a:pt x="831" y="3086"/>
                    <a:pt x="831" y="3086"/>
                    <a:pt x="831" y="3086"/>
                  </a:cubicBezTo>
                  <a:cubicBezTo>
                    <a:pt x="1662" y="3086"/>
                    <a:pt x="1662" y="3086"/>
                    <a:pt x="2492" y="3086"/>
                  </a:cubicBezTo>
                  <a:cubicBezTo>
                    <a:pt x="2492" y="3086"/>
                    <a:pt x="2492" y="4629"/>
                    <a:pt x="2492" y="4629"/>
                  </a:cubicBezTo>
                  <a:cubicBezTo>
                    <a:pt x="2492" y="6171"/>
                    <a:pt x="2492" y="6171"/>
                    <a:pt x="2492" y="6171"/>
                  </a:cubicBezTo>
                  <a:cubicBezTo>
                    <a:pt x="2492" y="6171"/>
                    <a:pt x="2492" y="6171"/>
                    <a:pt x="2492" y="6171"/>
                  </a:cubicBezTo>
                  <a:cubicBezTo>
                    <a:pt x="2492" y="7714"/>
                    <a:pt x="2492" y="7714"/>
                    <a:pt x="2492" y="7714"/>
                  </a:cubicBezTo>
                  <a:cubicBezTo>
                    <a:pt x="2492" y="7714"/>
                    <a:pt x="2492" y="7714"/>
                    <a:pt x="3323" y="9257"/>
                  </a:cubicBezTo>
                  <a:cubicBezTo>
                    <a:pt x="3323" y="9257"/>
                    <a:pt x="3323" y="9257"/>
                    <a:pt x="3323" y="9257"/>
                  </a:cubicBezTo>
                  <a:cubicBezTo>
                    <a:pt x="3323" y="9257"/>
                    <a:pt x="3323" y="9257"/>
                    <a:pt x="3323" y="9257"/>
                  </a:cubicBezTo>
                  <a:cubicBezTo>
                    <a:pt x="3323" y="9257"/>
                    <a:pt x="3323" y="9257"/>
                    <a:pt x="3323" y="10800"/>
                  </a:cubicBezTo>
                  <a:cubicBezTo>
                    <a:pt x="3323" y="10800"/>
                    <a:pt x="3323" y="12343"/>
                    <a:pt x="3323" y="12343"/>
                  </a:cubicBezTo>
                  <a:cubicBezTo>
                    <a:pt x="3323" y="12343"/>
                    <a:pt x="3323" y="13886"/>
                    <a:pt x="3323" y="13886"/>
                  </a:cubicBezTo>
                  <a:cubicBezTo>
                    <a:pt x="3323" y="13886"/>
                    <a:pt x="3323" y="15429"/>
                    <a:pt x="2492" y="15429"/>
                  </a:cubicBezTo>
                  <a:cubicBezTo>
                    <a:pt x="2492" y="15429"/>
                    <a:pt x="2492" y="15429"/>
                    <a:pt x="2492" y="15429"/>
                  </a:cubicBezTo>
                  <a:cubicBezTo>
                    <a:pt x="2492" y="15429"/>
                    <a:pt x="2492" y="16971"/>
                    <a:pt x="2492" y="16971"/>
                  </a:cubicBezTo>
                  <a:cubicBezTo>
                    <a:pt x="2492" y="18514"/>
                    <a:pt x="2492" y="18514"/>
                    <a:pt x="2492" y="18514"/>
                  </a:cubicBezTo>
                  <a:cubicBezTo>
                    <a:pt x="2492" y="18514"/>
                    <a:pt x="2492" y="18514"/>
                    <a:pt x="2492" y="20057"/>
                  </a:cubicBezTo>
                  <a:cubicBezTo>
                    <a:pt x="2492" y="20057"/>
                    <a:pt x="2492" y="20057"/>
                    <a:pt x="2492" y="20057"/>
                  </a:cubicBezTo>
                  <a:cubicBezTo>
                    <a:pt x="2492" y="20057"/>
                    <a:pt x="2492" y="20057"/>
                    <a:pt x="2492" y="20057"/>
                  </a:cubicBezTo>
                  <a:cubicBezTo>
                    <a:pt x="2492" y="20057"/>
                    <a:pt x="2492" y="20057"/>
                    <a:pt x="2492" y="20057"/>
                  </a:cubicBezTo>
                  <a:cubicBezTo>
                    <a:pt x="2492" y="20057"/>
                    <a:pt x="2492" y="20057"/>
                    <a:pt x="2492" y="20057"/>
                  </a:cubicBezTo>
                  <a:cubicBezTo>
                    <a:pt x="2492" y="20057"/>
                    <a:pt x="2492" y="20057"/>
                    <a:pt x="2492" y="20057"/>
                  </a:cubicBezTo>
                  <a:cubicBezTo>
                    <a:pt x="2492" y="20057"/>
                    <a:pt x="2492" y="20057"/>
                    <a:pt x="2492" y="20057"/>
                  </a:cubicBezTo>
                  <a:cubicBezTo>
                    <a:pt x="2492" y="20057"/>
                    <a:pt x="2492" y="20057"/>
                    <a:pt x="2492" y="20057"/>
                  </a:cubicBezTo>
                  <a:cubicBezTo>
                    <a:pt x="2492" y="20057"/>
                    <a:pt x="2492" y="20057"/>
                    <a:pt x="2492" y="20057"/>
                  </a:cubicBezTo>
                  <a:cubicBezTo>
                    <a:pt x="2492" y="20057"/>
                    <a:pt x="3323" y="20057"/>
                    <a:pt x="3323" y="18514"/>
                  </a:cubicBezTo>
                  <a:cubicBezTo>
                    <a:pt x="3323" y="18514"/>
                    <a:pt x="3323" y="18514"/>
                    <a:pt x="3323" y="18514"/>
                  </a:cubicBezTo>
                  <a:cubicBezTo>
                    <a:pt x="3323" y="18514"/>
                    <a:pt x="3323" y="18514"/>
                    <a:pt x="3323" y="18514"/>
                  </a:cubicBezTo>
                  <a:cubicBezTo>
                    <a:pt x="4154" y="18514"/>
                    <a:pt x="4154" y="16971"/>
                    <a:pt x="4985" y="16971"/>
                  </a:cubicBezTo>
                  <a:cubicBezTo>
                    <a:pt x="4985" y="16971"/>
                    <a:pt x="4985" y="16971"/>
                    <a:pt x="4985" y="16971"/>
                  </a:cubicBezTo>
                  <a:cubicBezTo>
                    <a:pt x="4985" y="16971"/>
                    <a:pt x="5815" y="16971"/>
                    <a:pt x="5815" y="18514"/>
                  </a:cubicBezTo>
                  <a:cubicBezTo>
                    <a:pt x="5815" y="18514"/>
                    <a:pt x="5815" y="18514"/>
                    <a:pt x="5815" y="18514"/>
                  </a:cubicBezTo>
                  <a:cubicBezTo>
                    <a:pt x="5815" y="18514"/>
                    <a:pt x="5815" y="18514"/>
                    <a:pt x="5815" y="18514"/>
                  </a:cubicBezTo>
                  <a:cubicBezTo>
                    <a:pt x="5815" y="18514"/>
                    <a:pt x="5815" y="16971"/>
                    <a:pt x="5815" y="16971"/>
                  </a:cubicBezTo>
                  <a:cubicBezTo>
                    <a:pt x="5815" y="16971"/>
                    <a:pt x="5815" y="15429"/>
                    <a:pt x="5815" y="15429"/>
                  </a:cubicBezTo>
                  <a:cubicBezTo>
                    <a:pt x="6646" y="15429"/>
                    <a:pt x="6646" y="13886"/>
                    <a:pt x="7477" y="13886"/>
                  </a:cubicBezTo>
                  <a:cubicBezTo>
                    <a:pt x="7477" y="13886"/>
                    <a:pt x="7477" y="13886"/>
                    <a:pt x="7477" y="13886"/>
                  </a:cubicBezTo>
                  <a:cubicBezTo>
                    <a:pt x="7477" y="13886"/>
                    <a:pt x="7477" y="13886"/>
                    <a:pt x="7477" y="15429"/>
                  </a:cubicBezTo>
                  <a:cubicBezTo>
                    <a:pt x="7477" y="15429"/>
                    <a:pt x="7477" y="15429"/>
                    <a:pt x="7477" y="15429"/>
                  </a:cubicBezTo>
                  <a:cubicBezTo>
                    <a:pt x="7477" y="15429"/>
                    <a:pt x="7477" y="13886"/>
                    <a:pt x="7477" y="13886"/>
                  </a:cubicBezTo>
                  <a:cubicBezTo>
                    <a:pt x="7477" y="13886"/>
                    <a:pt x="7477" y="13886"/>
                    <a:pt x="7477" y="13886"/>
                  </a:cubicBezTo>
                  <a:cubicBezTo>
                    <a:pt x="7477" y="13886"/>
                    <a:pt x="7477" y="13886"/>
                    <a:pt x="7477" y="12343"/>
                  </a:cubicBezTo>
                  <a:cubicBezTo>
                    <a:pt x="7477" y="12343"/>
                    <a:pt x="7477" y="12343"/>
                    <a:pt x="7477" y="12343"/>
                  </a:cubicBezTo>
                  <a:cubicBezTo>
                    <a:pt x="7477" y="12343"/>
                    <a:pt x="7477" y="12343"/>
                    <a:pt x="7477" y="12343"/>
                  </a:cubicBezTo>
                  <a:cubicBezTo>
                    <a:pt x="7477" y="10800"/>
                    <a:pt x="7477" y="10800"/>
                    <a:pt x="7477" y="9257"/>
                  </a:cubicBezTo>
                  <a:cubicBezTo>
                    <a:pt x="8308" y="9257"/>
                    <a:pt x="8308" y="9257"/>
                    <a:pt x="8308" y="9257"/>
                  </a:cubicBezTo>
                  <a:cubicBezTo>
                    <a:pt x="8308" y="9257"/>
                    <a:pt x="8308" y="9257"/>
                    <a:pt x="8308" y="9257"/>
                  </a:cubicBezTo>
                  <a:cubicBezTo>
                    <a:pt x="8308" y="9257"/>
                    <a:pt x="8308" y="7714"/>
                    <a:pt x="8308" y="7714"/>
                  </a:cubicBezTo>
                  <a:cubicBezTo>
                    <a:pt x="9138" y="7714"/>
                    <a:pt x="9969" y="7714"/>
                    <a:pt x="9969" y="7714"/>
                  </a:cubicBezTo>
                  <a:cubicBezTo>
                    <a:pt x="9969" y="7714"/>
                    <a:pt x="9969" y="7714"/>
                    <a:pt x="9969" y="7714"/>
                  </a:cubicBezTo>
                  <a:cubicBezTo>
                    <a:pt x="9969" y="7714"/>
                    <a:pt x="10800" y="7714"/>
                    <a:pt x="11631" y="7714"/>
                  </a:cubicBezTo>
                  <a:cubicBezTo>
                    <a:pt x="11631" y="9257"/>
                    <a:pt x="11631" y="9257"/>
                    <a:pt x="11631" y="9257"/>
                  </a:cubicBezTo>
                  <a:cubicBezTo>
                    <a:pt x="11631" y="9257"/>
                    <a:pt x="11631" y="10800"/>
                    <a:pt x="11631" y="10800"/>
                  </a:cubicBezTo>
                  <a:cubicBezTo>
                    <a:pt x="11631" y="10800"/>
                    <a:pt x="11631" y="10800"/>
                    <a:pt x="11631" y="12343"/>
                  </a:cubicBezTo>
                  <a:cubicBezTo>
                    <a:pt x="11631" y="12343"/>
                    <a:pt x="11631" y="12343"/>
                    <a:pt x="12462" y="12343"/>
                  </a:cubicBezTo>
                  <a:cubicBezTo>
                    <a:pt x="12462" y="12343"/>
                    <a:pt x="12462" y="12343"/>
                    <a:pt x="12462" y="13886"/>
                  </a:cubicBezTo>
                  <a:cubicBezTo>
                    <a:pt x="12462" y="13886"/>
                    <a:pt x="12462" y="15429"/>
                    <a:pt x="12462" y="15429"/>
                  </a:cubicBezTo>
                  <a:cubicBezTo>
                    <a:pt x="12462" y="15429"/>
                    <a:pt x="12462" y="15429"/>
                    <a:pt x="12462" y="15429"/>
                  </a:cubicBezTo>
                  <a:cubicBezTo>
                    <a:pt x="12462" y="15429"/>
                    <a:pt x="12462" y="15429"/>
                    <a:pt x="12462" y="15429"/>
                  </a:cubicBezTo>
                  <a:cubicBezTo>
                    <a:pt x="12462" y="15429"/>
                    <a:pt x="12462" y="15429"/>
                    <a:pt x="12462" y="15429"/>
                  </a:cubicBezTo>
                  <a:cubicBezTo>
                    <a:pt x="12462" y="15429"/>
                    <a:pt x="12462" y="16971"/>
                    <a:pt x="12462" y="16971"/>
                  </a:cubicBezTo>
                  <a:cubicBezTo>
                    <a:pt x="12462" y="16971"/>
                    <a:pt x="12462" y="16971"/>
                    <a:pt x="12462" y="16971"/>
                  </a:cubicBezTo>
                  <a:cubicBezTo>
                    <a:pt x="12462" y="16971"/>
                    <a:pt x="12462" y="16971"/>
                    <a:pt x="12462" y="16971"/>
                  </a:cubicBezTo>
                  <a:cubicBezTo>
                    <a:pt x="12462" y="16971"/>
                    <a:pt x="12462" y="18514"/>
                    <a:pt x="12462" y="18514"/>
                  </a:cubicBezTo>
                  <a:cubicBezTo>
                    <a:pt x="12462" y="18514"/>
                    <a:pt x="12462" y="18514"/>
                    <a:pt x="12462" y="18514"/>
                  </a:cubicBezTo>
                  <a:cubicBezTo>
                    <a:pt x="12462" y="20057"/>
                    <a:pt x="12462" y="20057"/>
                    <a:pt x="12462" y="20057"/>
                  </a:cubicBezTo>
                  <a:cubicBezTo>
                    <a:pt x="12462" y="20057"/>
                    <a:pt x="12462" y="20057"/>
                    <a:pt x="12462" y="20057"/>
                  </a:cubicBezTo>
                  <a:cubicBezTo>
                    <a:pt x="12462" y="20057"/>
                    <a:pt x="12462" y="21600"/>
                    <a:pt x="12462" y="21600"/>
                  </a:cubicBezTo>
                  <a:cubicBezTo>
                    <a:pt x="12462" y="21600"/>
                    <a:pt x="12462" y="21600"/>
                    <a:pt x="12462" y="21600"/>
                  </a:cubicBezTo>
                  <a:cubicBezTo>
                    <a:pt x="12462" y="21600"/>
                    <a:pt x="12462" y="21600"/>
                    <a:pt x="12462" y="21600"/>
                  </a:cubicBezTo>
                  <a:cubicBezTo>
                    <a:pt x="12462" y="21600"/>
                    <a:pt x="13292" y="21600"/>
                    <a:pt x="13292" y="21600"/>
                  </a:cubicBezTo>
                  <a:cubicBezTo>
                    <a:pt x="13292" y="21600"/>
                    <a:pt x="14123" y="20057"/>
                    <a:pt x="14123" y="20057"/>
                  </a:cubicBezTo>
                  <a:cubicBezTo>
                    <a:pt x="14123" y="20057"/>
                    <a:pt x="14123" y="20057"/>
                    <a:pt x="14123" y="20057"/>
                  </a:cubicBezTo>
                  <a:cubicBezTo>
                    <a:pt x="14123" y="20057"/>
                    <a:pt x="14954" y="20057"/>
                    <a:pt x="14954" y="20057"/>
                  </a:cubicBezTo>
                  <a:cubicBezTo>
                    <a:pt x="14954" y="20057"/>
                    <a:pt x="14954" y="20057"/>
                    <a:pt x="14954" y="20057"/>
                  </a:cubicBezTo>
                  <a:cubicBezTo>
                    <a:pt x="14954" y="18514"/>
                    <a:pt x="14954" y="18514"/>
                    <a:pt x="14954" y="18514"/>
                  </a:cubicBezTo>
                  <a:cubicBezTo>
                    <a:pt x="14954" y="18514"/>
                    <a:pt x="14954" y="18514"/>
                    <a:pt x="14954" y="18514"/>
                  </a:cubicBezTo>
                  <a:cubicBezTo>
                    <a:pt x="15785" y="18514"/>
                    <a:pt x="15785" y="18514"/>
                    <a:pt x="15785" y="18514"/>
                  </a:cubicBezTo>
                  <a:cubicBezTo>
                    <a:pt x="15785" y="18514"/>
                    <a:pt x="15785" y="16971"/>
                    <a:pt x="15785" y="16971"/>
                  </a:cubicBezTo>
                  <a:cubicBezTo>
                    <a:pt x="15785" y="16971"/>
                    <a:pt x="15785" y="16971"/>
                    <a:pt x="15785" y="16971"/>
                  </a:cubicBezTo>
                  <a:cubicBezTo>
                    <a:pt x="16615" y="15429"/>
                    <a:pt x="16615" y="15429"/>
                    <a:pt x="16615" y="15429"/>
                  </a:cubicBezTo>
                  <a:cubicBezTo>
                    <a:pt x="16615" y="13886"/>
                    <a:pt x="17446" y="13886"/>
                    <a:pt x="17446" y="13886"/>
                  </a:cubicBezTo>
                  <a:cubicBezTo>
                    <a:pt x="18277" y="13886"/>
                    <a:pt x="18277" y="13886"/>
                    <a:pt x="18277" y="13886"/>
                  </a:cubicBezTo>
                  <a:cubicBezTo>
                    <a:pt x="18277" y="13886"/>
                    <a:pt x="18277" y="13886"/>
                    <a:pt x="19108" y="13886"/>
                  </a:cubicBezTo>
                  <a:cubicBezTo>
                    <a:pt x="19108" y="15429"/>
                    <a:pt x="19108" y="15429"/>
                    <a:pt x="19108" y="15429"/>
                  </a:cubicBezTo>
                  <a:cubicBezTo>
                    <a:pt x="19108" y="15429"/>
                    <a:pt x="19108" y="15429"/>
                    <a:pt x="19108" y="16971"/>
                  </a:cubicBezTo>
                  <a:cubicBezTo>
                    <a:pt x="19108" y="16971"/>
                    <a:pt x="19108" y="16971"/>
                    <a:pt x="19108" y="16971"/>
                  </a:cubicBezTo>
                  <a:cubicBezTo>
                    <a:pt x="19108" y="16971"/>
                    <a:pt x="19108" y="16971"/>
                    <a:pt x="19108" y="16971"/>
                  </a:cubicBezTo>
                  <a:cubicBezTo>
                    <a:pt x="19938" y="16971"/>
                    <a:pt x="19938" y="16971"/>
                    <a:pt x="19938" y="16971"/>
                  </a:cubicBezTo>
                  <a:cubicBezTo>
                    <a:pt x="19938" y="16971"/>
                    <a:pt x="19938" y="16971"/>
                    <a:pt x="19938" y="15429"/>
                  </a:cubicBezTo>
                  <a:cubicBezTo>
                    <a:pt x="19938" y="15429"/>
                    <a:pt x="19938" y="15429"/>
                    <a:pt x="19938" y="15429"/>
                  </a:cubicBezTo>
                  <a:cubicBezTo>
                    <a:pt x="19938" y="15429"/>
                    <a:pt x="19938" y="15429"/>
                    <a:pt x="19938" y="15429"/>
                  </a:cubicBezTo>
                  <a:cubicBezTo>
                    <a:pt x="20769" y="15429"/>
                    <a:pt x="20769" y="15429"/>
                    <a:pt x="20769" y="15429"/>
                  </a:cubicBezTo>
                  <a:cubicBezTo>
                    <a:pt x="20769" y="15429"/>
                    <a:pt x="20769" y="15429"/>
                    <a:pt x="20769" y="15429"/>
                  </a:cubicBezTo>
                  <a:cubicBezTo>
                    <a:pt x="21600" y="15429"/>
                    <a:pt x="21600" y="15429"/>
                    <a:pt x="21600" y="15429"/>
                  </a:cubicBezTo>
                  <a:cubicBezTo>
                    <a:pt x="21600" y="15429"/>
                    <a:pt x="21600" y="15429"/>
                    <a:pt x="21600" y="15429"/>
                  </a:cubicBezTo>
                  <a:cubicBezTo>
                    <a:pt x="21600" y="15429"/>
                    <a:pt x="21600" y="15429"/>
                    <a:pt x="21600" y="13886"/>
                  </a:cubicBezTo>
                  <a:cubicBezTo>
                    <a:pt x="21600" y="13886"/>
                    <a:pt x="21600" y="13886"/>
                    <a:pt x="21600" y="13886"/>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0" name="9Slide.vn 176"/>
            <p:cNvSpPr/>
            <p:nvPr/>
          </p:nvSpPr>
          <p:spPr>
            <a:xfrm>
              <a:off x="3000927" y="3852982"/>
              <a:ext cx="97855" cy="68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0" y="21600"/>
                    <a:pt x="4320" y="21600"/>
                    <a:pt x="4320" y="16200"/>
                  </a:cubicBezTo>
                  <a:cubicBezTo>
                    <a:pt x="4320" y="16200"/>
                    <a:pt x="4320" y="16200"/>
                    <a:pt x="4320" y="16200"/>
                  </a:cubicBezTo>
                  <a:cubicBezTo>
                    <a:pt x="4320" y="16200"/>
                    <a:pt x="4320" y="16200"/>
                    <a:pt x="4320" y="16200"/>
                  </a:cubicBezTo>
                  <a:cubicBezTo>
                    <a:pt x="4320" y="16200"/>
                    <a:pt x="8640" y="10800"/>
                    <a:pt x="8640" y="10800"/>
                  </a:cubicBezTo>
                  <a:cubicBezTo>
                    <a:pt x="8640" y="10800"/>
                    <a:pt x="8640" y="10800"/>
                    <a:pt x="8640" y="10800"/>
                  </a:cubicBezTo>
                  <a:cubicBezTo>
                    <a:pt x="12960" y="10800"/>
                    <a:pt x="12960" y="10800"/>
                    <a:pt x="12960" y="10800"/>
                  </a:cubicBezTo>
                  <a:cubicBezTo>
                    <a:pt x="12960" y="10800"/>
                    <a:pt x="17280" y="10800"/>
                    <a:pt x="17280" y="10800"/>
                  </a:cubicBezTo>
                  <a:cubicBezTo>
                    <a:pt x="17280" y="10800"/>
                    <a:pt x="17280" y="10800"/>
                    <a:pt x="17280" y="10800"/>
                  </a:cubicBezTo>
                  <a:cubicBezTo>
                    <a:pt x="17280" y="10800"/>
                    <a:pt x="17280" y="10800"/>
                    <a:pt x="21600" y="16200"/>
                  </a:cubicBezTo>
                  <a:cubicBezTo>
                    <a:pt x="21600" y="16200"/>
                    <a:pt x="21600" y="16200"/>
                    <a:pt x="21600" y="16200"/>
                  </a:cubicBezTo>
                  <a:cubicBezTo>
                    <a:pt x="21600" y="16200"/>
                    <a:pt x="21600" y="16200"/>
                    <a:pt x="21600" y="16200"/>
                  </a:cubicBezTo>
                  <a:cubicBezTo>
                    <a:pt x="21600" y="16200"/>
                    <a:pt x="21600" y="16200"/>
                    <a:pt x="17280" y="10800"/>
                  </a:cubicBezTo>
                  <a:cubicBezTo>
                    <a:pt x="17280" y="10800"/>
                    <a:pt x="17280" y="5400"/>
                    <a:pt x="17280" y="5400"/>
                  </a:cubicBezTo>
                  <a:cubicBezTo>
                    <a:pt x="17280" y="5400"/>
                    <a:pt x="17280" y="5400"/>
                    <a:pt x="17280" y="5400"/>
                  </a:cubicBezTo>
                  <a:cubicBezTo>
                    <a:pt x="17280" y="5400"/>
                    <a:pt x="17280" y="5400"/>
                    <a:pt x="17280" y="5400"/>
                  </a:cubicBezTo>
                  <a:cubicBezTo>
                    <a:pt x="17280" y="0"/>
                    <a:pt x="17280" y="0"/>
                    <a:pt x="17280" y="0"/>
                  </a:cubicBezTo>
                  <a:cubicBezTo>
                    <a:pt x="17280" y="0"/>
                    <a:pt x="17280" y="0"/>
                    <a:pt x="17280" y="0"/>
                  </a:cubicBezTo>
                  <a:cubicBezTo>
                    <a:pt x="17280" y="0"/>
                    <a:pt x="17280" y="0"/>
                    <a:pt x="17280" y="0"/>
                  </a:cubicBezTo>
                  <a:cubicBezTo>
                    <a:pt x="17280" y="0"/>
                    <a:pt x="17280" y="0"/>
                    <a:pt x="17280" y="0"/>
                  </a:cubicBezTo>
                  <a:cubicBezTo>
                    <a:pt x="17280" y="0"/>
                    <a:pt x="17280" y="0"/>
                    <a:pt x="12960" y="0"/>
                  </a:cubicBezTo>
                  <a:cubicBezTo>
                    <a:pt x="12960" y="0"/>
                    <a:pt x="12960" y="0"/>
                    <a:pt x="12960" y="0"/>
                  </a:cubicBezTo>
                  <a:cubicBezTo>
                    <a:pt x="12960" y="0"/>
                    <a:pt x="12960" y="0"/>
                    <a:pt x="12960" y="0"/>
                  </a:cubicBezTo>
                  <a:cubicBezTo>
                    <a:pt x="12960" y="0"/>
                    <a:pt x="12960" y="0"/>
                    <a:pt x="12960" y="0"/>
                  </a:cubicBezTo>
                  <a:cubicBezTo>
                    <a:pt x="12960" y="0"/>
                    <a:pt x="12960" y="0"/>
                    <a:pt x="12960" y="0"/>
                  </a:cubicBezTo>
                  <a:cubicBezTo>
                    <a:pt x="8640" y="0"/>
                    <a:pt x="8640" y="5400"/>
                    <a:pt x="8640" y="5400"/>
                  </a:cubicBezTo>
                  <a:cubicBezTo>
                    <a:pt x="8640" y="5400"/>
                    <a:pt x="8640" y="5400"/>
                    <a:pt x="8640" y="5400"/>
                  </a:cubicBezTo>
                  <a:cubicBezTo>
                    <a:pt x="8640" y="5400"/>
                    <a:pt x="4320" y="5400"/>
                    <a:pt x="4320" y="5400"/>
                  </a:cubicBezTo>
                  <a:cubicBezTo>
                    <a:pt x="4320" y="5400"/>
                    <a:pt x="4320" y="5400"/>
                    <a:pt x="4320" y="5400"/>
                  </a:cubicBezTo>
                  <a:cubicBezTo>
                    <a:pt x="4320" y="5400"/>
                    <a:pt x="4320" y="5400"/>
                    <a:pt x="4320" y="5400"/>
                  </a:cubicBezTo>
                  <a:cubicBezTo>
                    <a:pt x="4320" y="5400"/>
                    <a:pt x="4320" y="5400"/>
                    <a:pt x="4320" y="5400"/>
                  </a:cubicBezTo>
                  <a:cubicBezTo>
                    <a:pt x="4320" y="5400"/>
                    <a:pt x="8640" y="10800"/>
                    <a:pt x="4320" y="10800"/>
                  </a:cubicBezTo>
                  <a:cubicBezTo>
                    <a:pt x="4320" y="10800"/>
                    <a:pt x="4320" y="16200"/>
                    <a:pt x="4320" y="16200"/>
                  </a:cubicBezTo>
                  <a:cubicBezTo>
                    <a:pt x="4320" y="16200"/>
                    <a:pt x="0" y="16200"/>
                    <a:pt x="0" y="16200"/>
                  </a:cubicBezTo>
                  <a:cubicBezTo>
                    <a:pt x="0" y="16200"/>
                    <a:pt x="0" y="21600"/>
                    <a:pt x="0" y="21600"/>
                  </a:cubicBezTo>
                  <a:cubicBezTo>
                    <a:pt x="0" y="21600"/>
                    <a:pt x="0" y="21600"/>
                    <a:pt x="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1" name="9Slide.vn 177"/>
            <p:cNvSpPr/>
            <p:nvPr/>
          </p:nvSpPr>
          <p:spPr>
            <a:xfrm>
              <a:off x="2054981" y="3430621"/>
              <a:ext cx="1183598" cy="767149"/>
            </a:xfrm>
            <a:custGeom>
              <a:avLst/>
              <a:gdLst/>
              <a:ahLst/>
              <a:cxnLst>
                <a:cxn ang="0">
                  <a:pos x="wd2" y="hd2"/>
                </a:cxn>
                <a:cxn ang="5400000">
                  <a:pos x="wd2" y="hd2"/>
                </a:cxn>
                <a:cxn ang="10800000">
                  <a:pos x="wd2" y="hd2"/>
                </a:cxn>
                <a:cxn ang="16200000">
                  <a:pos x="wd2" y="hd2"/>
                </a:cxn>
              </a:cxnLst>
              <a:rect l="0" t="0" r="r" b="b"/>
              <a:pathLst>
                <a:path w="21600" h="21600" extrusionOk="0">
                  <a:moveTo>
                    <a:pt x="17640" y="12857"/>
                  </a:moveTo>
                  <a:cubicBezTo>
                    <a:pt x="17640" y="12343"/>
                    <a:pt x="17640" y="12343"/>
                    <a:pt x="17640" y="12343"/>
                  </a:cubicBezTo>
                  <a:cubicBezTo>
                    <a:pt x="17640" y="12343"/>
                    <a:pt x="17640" y="11829"/>
                    <a:pt x="17640" y="11829"/>
                  </a:cubicBezTo>
                  <a:cubicBezTo>
                    <a:pt x="17640" y="11829"/>
                    <a:pt x="17640" y="11829"/>
                    <a:pt x="17640" y="11829"/>
                  </a:cubicBezTo>
                  <a:cubicBezTo>
                    <a:pt x="17640" y="11829"/>
                    <a:pt x="18000" y="11829"/>
                    <a:pt x="18000" y="11829"/>
                  </a:cubicBezTo>
                  <a:cubicBezTo>
                    <a:pt x="18000" y="11829"/>
                    <a:pt x="18000" y="11829"/>
                    <a:pt x="18000" y="11829"/>
                  </a:cubicBezTo>
                  <a:cubicBezTo>
                    <a:pt x="18000" y="11829"/>
                    <a:pt x="18000" y="11314"/>
                    <a:pt x="18360" y="11314"/>
                  </a:cubicBezTo>
                  <a:cubicBezTo>
                    <a:pt x="18360" y="11314"/>
                    <a:pt x="18360" y="11314"/>
                    <a:pt x="18360" y="11314"/>
                  </a:cubicBezTo>
                  <a:cubicBezTo>
                    <a:pt x="18360" y="11314"/>
                    <a:pt x="18720" y="11314"/>
                    <a:pt x="18720" y="11314"/>
                  </a:cubicBezTo>
                  <a:cubicBezTo>
                    <a:pt x="18720" y="11314"/>
                    <a:pt x="18720" y="10800"/>
                    <a:pt x="18720" y="10800"/>
                  </a:cubicBezTo>
                  <a:cubicBezTo>
                    <a:pt x="18720" y="10800"/>
                    <a:pt x="18720" y="10800"/>
                    <a:pt x="18720" y="10800"/>
                  </a:cubicBezTo>
                  <a:cubicBezTo>
                    <a:pt x="19080" y="10800"/>
                    <a:pt x="19080" y="10800"/>
                    <a:pt x="19080" y="11314"/>
                  </a:cubicBezTo>
                  <a:cubicBezTo>
                    <a:pt x="19080" y="11314"/>
                    <a:pt x="19080" y="11314"/>
                    <a:pt x="19080" y="11314"/>
                  </a:cubicBezTo>
                  <a:cubicBezTo>
                    <a:pt x="19080" y="11829"/>
                    <a:pt x="19080" y="11829"/>
                    <a:pt x="19080" y="11829"/>
                  </a:cubicBezTo>
                  <a:cubicBezTo>
                    <a:pt x="19080" y="11829"/>
                    <a:pt x="19080" y="12343"/>
                    <a:pt x="19080" y="12343"/>
                  </a:cubicBezTo>
                  <a:cubicBezTo>
                    <a:pt x="19080" y="12343"/>
                    <a:pt x="19080" y="12343"/>
                    <a:pt x="19080" y="12343"/>
                  </a:cubicBezTo>
                  <a:cubicBezTo>
                    <a:pt x="19080" y="12343"/>
                    <a:pt x="19080" y="12857"/>
                    <a:pt x="19080" y="12857"/>
                  </a:cubicBezTo>
                  <a:cubicBezTo>
                    <a:pt x="19080" y="12857"/>
                    <a:pt x="19080" y="12857"/>
                    <a:pt x="19080" y="12857"/>
                  </a:cubicBezTo>
                  <a:cubicBezTo>
                    <a:pt x="19080" y="12857"/>
                    <a:pt x="19080" y="12857"/>
                    <a:pt x="19080" y="12857"/>
                  </a:cubicBezTo>
                  <a:cubicBezTo>
                    <a:pt x="19440" y="12343"/>
                    <a:pt x="19440" y="12343"/>
                    <a:pt x="19440" y="12343"/>
                  </a:cubicBezTo>
                  <a:cubicBezTo>
                    <a:pt x="19440" y="12343"/>
                    <a:pt x="19440" y="12343"/>
                    <a:pt x="19440" y="12343"/>
                  </a:cubicBezTo>
                  <a:cubicBezTo>
                    <a:pt x="19440" y="12343"/>
                    <a:pt x="19440" y="12343"/>
                    <a:pt x="19440" y="12343"/>
                  </a:cubicBezTo>
                  <a:cubicBezTo>
                    <a:pt x="19440" y="12343"/>
                    <a:pt x="19800" y="12343"/>
                    <a:pt x="19800" y="12343"/>
                  </a:cubicBezTo>
                  <a:cubicBezTo>
                    <a:pt x="19800" y="12343"/>
                    <a:pt x="19800" y="12343"/>
                    <a:pt x="19800" y="12343"/>
                  </a:cubicBezTo>
                  <a:cubicBezTo>
                    <a:pt x="20160" y="12343"/>
                    <a:pt x="20160" y="12343"/>
                    <a:pt x="20160" y="12343"/>
                  </a:cubicBezTo>
                  <a:cubicBezTo>
                    <a:pt x="20160" y="12343"/>
                    <a:pt x="20160" y="12343"/>
                    <a:pt x="20520" y="12343"/>
                  </a:cubicBezTo>
                  <a:cubicBezTo>
                    <a:pt x="20520" y="12343"/>
                    <a:pt x="20520" y="12343"/>
                    <a:pt x="20520" y="12343"/>
                  </a:cubicBezTo>
                  <a:cubicBezTo>
                    <a:pt x="20520" y="12857"/>
                    <a:pt x="20520" y="12857"/>
                    <a:pt x="20520" y="12857"/>
                  </a:cubicBezTo>
                  <a:cubicBezTo>
                    <a:pt x="20520" y="12857"/>
                    <a:pt x="20520" y="12343"/>
                    <a:pt x="20520" y="12343"/>
                  </a:cubicBezTo>
                  <a:cubicBezTo>
                    <a:pt x="20520" y="12343"/>
                    <a:pt x="20520" y="12343"/>
                    <a:pt x="20880" y="12343"/>
                  </a:cubicBezTo>
                  <a:cubicBezTo>
                    <a:pt x="20880" y="12343"/>
                    <a:pt x="20880" y="12343"/>
                    <a:pt x="20880" y="12343"/>
                  </a:cubicBezTo>
                  <a:cubicBezTo>
                    <a:pt x="20880" y="12343"/>
                    <a:pt x="21240" y="11829"/>
                    <a:pt x="21240" y="11829"/>
                  </a:cubicBezTo>
                  <a:cubicBezTo>
                    <a:pt x="21240" y="11829"/>
                    <a:pt x="21240" y="11829"/>
                    <a:pt x="21240" y="11829"/>
                  </a:cubicBezTo>
                  <a:cubicBezTo>
                    <a:pt x="21240" y="11829"/>
                    <a:pt x="21240" y="11829"/>
                    <a:pt x="21240" y="11829"/>
                  </a:cubicBezTo>
                  <a:cubicBezTo>
                    <a:pt x="21600" y="11314"/>
                    <a:pt x="21600" y="11314"/>
                    <a:pt x="21600" y="11314"/>
                  </a:cubicBezTo>
                  <a:cubicBezTo>
                    <a:pt x="21600" y="11314"/>
                    <a:pt x="21600" y="11314"/>
                    <a:pt x="21600" y="11314"/>
                  </a:cubicBezTo>
                  <a:cubicBezTo>
                    <a:pt x="21600" y="11314"/>
                    <a:pt x="21600" y="11314"/>
                    <a:pt x="21600" y="11314"/>
                  </a:cubicBezTo>
                  <a:cubicBezTo>
                    <a:pt x="21600" y="11314"/>
                    <a:pt x="21600" y="11314"/>
                    <a:pt x="21240" y="11314"/>
                  </a:cubicBezTo>
                  <a:cubicBezTo>
                    <a:pt x="21240" y="11314"/>
                    <a:pt x="21240" y="11314"/>
                    <a:pt x="20880" y="11314"/>
                  </a:cubicBezTo>
                  <a:cubicBezTo>
                    <a:pt x="20880" y="11314"/>
                    <a:pt x="20880" y="10800"/>
                    <a:pt x="20520" y="10800"/>
                  </a:cubicBezTo>
                  <a:cubicBezTo>
                    <a:pt x="20520" y="10800"/>
                    <a:pt x="20520" y="10800"/>
                    <a:pt x="20520" y="10800"/>
                  </a:cubicBezTo>
                  <a:cubicBezTo>
                    <a:pt x="20520" y="10800"/>
                    <a:pt x="20520" y="10286"/>
                    <a:pt x="20520" y="10286"/>
                  </a:cubicBezTo>
                  <a:cubicBezTo>
                    <a:pt x="20520" y="10286"/>
                    <a:pt x="20520" y="10286"/>
                    <a:pt x="20520" y="10286"/>
                  </a:cubicBezTo>
                  <a:cubicBezTo>
                    <a:pt x="20160" y="10286"/>
                    <a:pt x="20160" y="10286"/>
                    <a:pt x="20160" y="10286"/>
                  </a:cubicBezTo>
                  <a:cubicBezTo>
                    <a:pt x="20160" y="10286"/>
                    <a:pt x="20160" y="10286"/>
                    <a:pt x="20160" y="10286"/>
                  </a:cubicBezTo>
                  <a:cubicBezTo>
                    <a:pt x="20160" y="10286"/>
                    <a:pt x="20160" y="10286"/>
                    <a:pt x="20160" y="10286"/>
                  </a:cubicBezTo>
                  <a:cubicBezTo>
                    <a:pt x="20160" y="10286"/>
                    <a:pt x="20160" y="10286"/>
                    <a:pt x="20160" y="10286"/>
                  </a:cubicBezTo>
                  <a:cubicBezTo>
                    <a:pt x="20160" y="10286"/>
                    <a:pt x="20160" y="10286"/>
                    <a:pt x="20160" y="10286"/>
                  </a:cubicBezTo>
                  <a:cubicBezTo>
                    <a:pt x="20160" y="10286"/>
                    <a:pt x="20160" y="10800"/>
                    <a:pt x="20160" y="10800"/>
                  </a:cubicBezTo>
                  <a:cubicBezTo>
                    <a:pt x="19800" y="10800"/>
                    <a:pt x="19800" y="10800"/>
                    <a:pt x="19800" y="10800"/>
                  </a:cubicBezTo>
                  <a:cubicBezTo>
                    <a:pt x="19440" y="10800"/>
                    <a:pt x="19440" y="10800"/>
                    <a:pt x="19440" y="10800"/>
                  </a:cubicBezTo>
                  <a:cubicBezTo>
                    <a:pt x="19440" y="10800"/>
                    <a:pt x="19080" y="10800"/>
                    <a:pt x="19080" y="10800"/>
                  </a:cubicBezTo>
                  <a:cubicBezTo>
                    <a:pt x="19080" y="10800"/>
                    <a:pt x="19080" y="10800"/>
                    <a:pt x="19080" y="10286"/>
                  </a:cubicBezTo>
                  <a:cubicBezTo>
                    <a:pt x="19080" y="10286"/>
                    <a:pt x="19080" y="10286"/>
                    <a:pt x="19080" y="10286"/>
                  </a:cubicBezTo>
                  <a:cubicBezTo>
                    <a:pt x="19080" y="10286"/>
                    <a:pt x="18720" y="10286"/>
                    <a:pt x="18720" y="10286"/>
                  </a:cubicBezTo>
                  <a:cubicBezTo>
                    <a:pt x="18720" y="10286"/>
                    <a:pt x="18720" y="10286"/>
                    <a:pt x="18720" y="10286"/>
                  </a:cubicBezTo>
                  <a:cubicBezTo>
                    <a:pt x="18720" y="10286"/>
                    <a:pt x="18360" y="10286"/>
                    <a:pt x="18360" y="10286"/>
                  </a:cubicBezTo>
                  <a:cubicBezTo>
                    <a:pt x="18360" y="9771"/>
                    <a:pt x="18000" y="9771"/>
                    <a:pt x="18000" y="9257"/>
                  </a:cubicBezTo>
                  <a:cubicBezTo>
                    <a:pt x="18000" y="9257"/>
                    <a:pt x="18000" y="9257"/>
                    <a:pt x="18000" y="9257"/>
                  </a:cubicBezTo>
                  <a:cubicBezTo>
                    <a:pt x="18000" y="9257"/>
                    <a:pt x="18000" y="9257"/>
                    <a:pt x="18000" y="9257"/>
                  </a:cubicBezTo>
                  <a:cubicBezTo>
                    <a:pt x="18000" y="9257"/>
                    <a:pt x="18000" y="9257"/>
                    <a:pt x="18000" y="9257"/>
                  </a:cubicBezTo>
                  <a:cubicBezTo>
                    <a:pt x="18000" y="9257"/>
                    <a:pt x="18000" y="9257"/>
                    <a:pt x="17640" y="9771"/>
                  </a:cubicBezTo>
                  <a:cubicBezTo>
                    <a:pt x="17640" y="9771"/>
                    <a:pt x="17640" y="9771"/>
                    <a:pt x="17280" y="9771"/>
                  </a:cubicBezTo>
                  <a:cubicBezTo>
                    <a:pt x="17280" y="9771"/>
                    <a:pt x="17280" y="9771"/>
                    <a:pt x="17280" y="9771"/>
                  </a:cubicBezTo>
                  <a:cubicBezTo>
                    <a:pt x="17280" y="9771"/>
                    <a:pt x="17280" y="9771"/>
                    <a:pt x="17280" y="9771"/>
                  </a:cubicBezTo>
                  <a:cubicBezTo>
                    <a:pt x="17280" y="10286"/>
                    <a:pt x="16920" y="10286"/>
                    <a:pt x="16920" y="10286"/>
                  </a:cubicBezTo>
                  <a:cubicBezTo>
                    <a:pt x="16920" y="10286"/>
                    <a:pt x="16920" y="10286"/>
                    <a:pt x="16920" y="10286"/>
                  </a:cubicBezTo>
                  <a:cubicBezTo>
                    <a:pt x="16920" y="10286"/>
                    <a:pt x="16920" y="10286"/>
                    <a:pt x="16920" y="10800"/>
                  </a:cubicBezTo>
                  <a:cubicBezTo>
                    <a:pt x="16920" y="10800"/>
                    <a:pt x="16560" y="10800"/>
                    <a:pt x="16560" y="10800"/>
                  </a:cubicBezTo>
                  <a:cubicBezTo>
                    <a:pt x="16560" y="10800"/>
                    <a:pt x="16560" y="10800"/>
                    <a:pt x="16200" y="10800"/>
                  </a:cubicBezTo>
                  <a:cubicBezTo>
                    <a:pt x="16200" y="10800"/>
                    <a:pt x="16200" y="10800"/>
                    <a:pt x="16200" y="10800"/>
                  </a:cubicBezTo>
                  <a:cubicBezTo>
                    <a:pt x="16200" y="10800"/>
                    <a:pt x="16200" y="10800"/>
                    <a:pt x="16200" y="10800"/>
                  </a:cubicBezTo>
                  <a:cubicBezTo>
                    <a:pt x="15840" y="10800"/>
                    <a:pt x="15840" y="10286"/>
                    <a:pt x="15840" y="10286"/>
                  </a:cubicBezTo>
                  <a:cubicBezTo>
                    <a:pt x="15840" y="10286"/>
                    <a:pt x="15840" y="10286"/>
                    <a:pt x="15840" y="10286"/>
                  </a:cubicBezTo>
                  <a:cubicBezTo>
                    <a:pt x="15840" y="10286"/>
                    <a:pt x="15480" y="10800"/>
                    <a:pt x="15120" y="10800"/>
                  </a:cubicBezTo>
                  <a:cubicBezTo>
                    <a:pt x="15120" y="10800"/>
                    <a:pt x="15120" y="10800"/>
                    <a:pt x="15120" y="10800"/>
                  </a:cubicBezTo>
                  <a:cubicBezTo>
                    <a:pt x="15120" y="10800"/>
                    <a:pt x="14760" y="10800"/>
                    <a:pt x="14760" y="10800"/>
                  </a:cubicBezTo>
                  <a:cubicBezTo>
                    <a:pt x="14760" y="10800"/>
                    <a:pt x="14400" y="10800"/>
                    <a:pt x="14400" y="10800"/>
                  </a:cubicBezTo>
                  <a:cubicBezTo>
                    <a:pt x="14400" y="10800"/>
                    <a:pt x="14400" y="10800"/>
                    <a:pt x="14400" y="10800"/>
                  </a:cubicBezTo>
                  <a:cubicBezTo>
                    <a:pt x="14040" y="10800"/>
                    <a:pt x="14040" y="10800"/>
                    <a:pt x="14040" y="10800"/>
                  </a:cubicBezTo>
                  <a:cubicBezTo>
                    <a:pt x="13680" y="10800"/>
                    <a:pt x="13680" y="10800"/>
                    <a:pt x="13680" y="10800"/>
                  </a:cubicBezTo>
                  <a:cubicBezTo>
                    <a:pt x="13680" y="10800"/>
                    <a:pt x="13320" y="10286"/>
                    <a:pt x="13320" y="10286"/>
                  </a:cubicBezTo>
                  <a:cubicBezTo>
                    <a:pt x="13320" y="9771"/>
                    <a:pt x="13320" y="9771"/>
                    <a:pt x="13320" y="9257"/>
                  </a:cubicBezTo>
                  <a:cubicBezTo>
                    <a:pt x="13320" y="9257"/>
                    <a:pt x="13320" y="9257"/>
                    <a:pt x="13680" y="9257"/>
                  </a:cubicBezTo>
                  <a:cubicBezTo>
                    <a:pt x="13680" y="9257"/>
                    <a:pt x="13680" y="9257"/>
                    <a:pt x="13680" y="8743"/>
                  </a:cubicBezTo>
                  <a:cubicBezTo>
                    <a:pt x="13680" y="8743"/>
                    <a:pt x="13680" y="8743"/>
                    <a:pt x="13680" y="8743"/>
                  </a:cubicBezTo>
                  <a:cubicBezTo>
                    <a:pt x="13320" y="8743"/>
                    <a:pt x="13320" y="8229"/>
                    <a:pt x="13320" y="8229"/>
                  </a:cubicBezTo>
                  <a:cubicBezTo>
                    <a:pt x="13320" y="8229"/>
                    <a:pt x="12960" y="8229"/>
                    <a:pt x="12960" y="8229"/>
                  </a:cubicBezTo>
                  <a:cubicBezTo>
                    <a:pt x="12600" y="8229"/>
                    <a:pt x="12600" y="7714"/>
                    <a:pt x="12600" y="7714"/>
                  </a:cubicBezTo>
                  <a:cubicBezTo>
                    <a:pt x="12600" y="7200"/>
                    <a:pt x="12600" y="7200"/>
                    <a:pt x="12600" y="7200"/>
                  </a:cubicBezTo>
                  <a:cubicBezTo>
                    <a:pt x="12600" y="7200"/>
                    <a:pt x="12240" y="7200"/>
                    <a:pt x="12240" y="6686"/>
                  </a:cubicBezTo>
                  <a:cubicBezTo>
                    <a:pt x="12240" y="6686"/>
                    <a:pt x="12240" y="6686"/>
                    <a:pt x="12240" y="6686"/>
                  </a:cubicBezTo>
                  <a:cubicBezTo>
                    <a:pt x="12240" y="6686"/>
                    <a:pt x="11880" y="6171"/>
                    <a:pt x="11880" y="6171"/>
                  </a:cubicBezTo>
                  <a:cubicBezTo>
                    <a:pt x="11880" y="6171"/>
                    <a:pt x="11880" y="6171"/>
                    <a:pt x="11880" y="6171"/>
                  </a:cubicBezTo>
                  <a:cubicBezTo>
                    <a:pt x="11880" y="5657"/>
                    <a:pt x="11880" y="5657"/>
                    <a:pt x="11880" y="5657"/>
                  </a:cubicBezTo>
                  <a:cubicBezTo>
                    <a:pt x="11880" y="5657"/>
                    <a:pt x="11520" y="5657"/>
                    <a:pt x="11520" y="5657"/>
                  </a:cubicBezTo>
                  <a:cubicBezTo>
                    <a:pt x="11520" y="5143"/>
                    <a:pt x="11520" y="5143"/>
                    <a:pt x="11520" y="5143"/>
                  </a:cubicBezTo>
                  <a:cubicBezTo>
                    <a:pt x="11520" y="5143"/>
                    <a:pt x="11160" y="5143"/>
                    <a:pt x="11160" y="5143"/>
                  </a:cubicBezTo>
                  <a:cubicBezTo>
                    <a:pt x="11160" y="5143"/>
                    <a:pt x="11160" y="4629"/>
                    <a:pt x="11160" y="4629"/>
                  </a:cubicBezTo>
                  <a:cubicBezTo>
                    <a:pt x="11160" y="4629"/>
                    <a:pt x="11160" y="4629"/>
                    <a:pt x="11160" y="4629"/>
                  </a:cubicBezTo>
                  <a:cubicBezTo>
                    <a:pt x="10800" y="4629"/>
                    <a:pt x="10800" y="4629"/>
                    <a:pt x="10800" y="4629"/>
                  </a:cubicBezTo>
                  <a:cubicBezTo>
                    <a:pt x="10800" y="4629"/>
                    <a:pt x="10800" y="4629"/>
                    <a:pt x="10800" y="4629"/>
                  </a:cubicBezTo>
                  <a:cubicBezTo>
                    <a:pt x="10800" y="5143"/>
                    <a:pt x="10440" y="5143"/>
                    <a:pt x="10440" y="5143"/>
                  </a:cubicBezTo>
                  <a:cubicBezTo>
                    <a:pt x="10440" y="5143"/>
                    <a:pt x="10080" y="5143"/>
                    <a:pt x="10080" y="5143"/>
                  </a:cubicBezTo>
                  <a:cubicBezTo>
                    <a:pt x="10080" y="5143"/>
                    <a:pt x="10080" y="4629"/>
                    <a:pt x="10080" y="4629"/>
                  </a:cubicBezTo>
                  <a:cubicBezTo>
                    <a:pt x="9720" y="4629"/>
                    <a:pt x="9720" y="4629"/>
                    <a:pt x="9720" y="4629"/>
                  </a:cubicBezTo>
                  <a:cubicBezTo>
                    <a:pt x="9720" y="4629"/>
                    <a:pt x="9720" y="4629"/>
                    <a:pt x="9720" y="4629"/>
                  </a:cubicBezTo>
                  <a:cubicBezTo>
                    <a:pt x="9720" y="4629"/>
                    <a:pt x="9720" y="4629"/>
                    <a:pt x="9720" y="4629"/>
                  </a:cubicBezTo>
                  <a:cubicBezTo>
                    <a:pt x="9720" y="4629"/>
                    <a:pt x="9360" y="4629"/>
                    <a:pt x="9360" y="4629"/>
                  </a:cubicBezTo>
                  <a:cubicBezTo>
                    <a:pt x="9360" y="4629"/>
                    <a:pt x="9000" y="4629"/>
                    <a:pt x="9000" y="4629"/>
                  </a:cubicBezTo>
                  <a:cubicBezTo>
                    <a:pt x="9000" y="4629"/>
                    <a:pt x="9000" y="4629"/>
                    <a:pt x="8640" y="4629"/>
                  </a:cubicBezTo>
                  <a:cubicBezTo>
                    <a:pt x="8640" y="5143"/>
                    <a:pt x="8640" y="5143"/>
                    <a:pt x="8640" y="5143"/>
                  </a:cubicBezTo>
                  <a:cubicBezTo>
                    <a:pt x="8280" y="5143"/>
                    <a:pt x="8280" y="5143"/>
                    <a:pt x="8280" y="5143"/>
                  </a:cubicBezTo>
                  <a:cubicBezTo>
                    <a:pt x="7920" y="5143"/>
                    <a:pt x="7920" y="5143"/>
                    <a:pt x="7920" y="5143"/>
                  </a:cubicBezTo>
                  <a:cubicBezTo>
                    <a:pt x="7920" y="5143"/>
                    <a:pt x="7560" y="5143"/>
                    <a:pt x="7560" y="5143"/>
                  </a:cubicBezTo>
                  <a:cubicBezTo>
                    <a:pt x="7560" y="5143"/>
                    <a:pt x="7560" y="5143"/>
                    <a:pt x="7560" y="5143"/>
                  </a:cubicBezTo>
                  <a:cubicBezTo>
                    <a:pt x="7560" y="5143"/>
                    <a:pt x="7200" y="5143"/>
                    <a:pt x="7200" y="5143"/>
                  </a:cubicBezTo>
                  <a:cubicBezTo>
                    <a:pt x="6840" y="5143"/>
                    <a:pt x="6840" y="5143"/>
                    <a:pt x="6840" y="4629"/>
                  </a:cubicBezTo>
                  <a:cubicBezTo>
                    <a:pt x="6480" y="4629"/>
                    <a:pt x="6480" y="4629"/>
                    <a:pt x="6480" y="4114"/>
                  </a:cubicBezTo>
                  <a:cubicBezTo>
                    <a:pt x="6480" y="4114"/>
                    <a:pt x="6480" y="4114"/>
                    <a:pt x="6480" y="4114"/>
                  </a:cubicBezTo>
                  <a:cubicBezTo>
                    <a:pt x="6480" y="4114"/>
                    <a:pt x="6480" y="4114"/>
                    <a:pt x="6480" y="4114"/>
                  </a:cubicBezTo>
                  <a:cubicBezTo>
                    <a:pt x="6120" y="3600"/>
                    <a:pt x="6120" y="3600"/>
                    <a:pt x="6120" y="3600"/>
                  </a:cubicBezTo>
                  <a:cubicBezTo>
                    <a:pt x="6120" y="3600"/>
                    <a:pt x="6120" y="3600"/>
                    <a:pt x="6120" y="3086"/>
                  </a:cubicBezTo>
                  <a:cubicBezTo>
                    <a:pt x="6120" y="3086"/>
                    <a:pt x="6120" y="3086"/>
                    <a:pt x="6120" y="3086"/>
                  </a:cubicBezTo>
                  <a:cubicBezTo>
                    <a:pt x="6120" y="3086"/>
                    <a:pt x="5760" y="2571"/>
                    <a:pt x="5400" y="2571"/>
                  </a:cubicBezTo>
                  <a:cubicBezTo>
                    <a:pt x="5400" y="2571"/>
                    <a:pt x="5400" y="2571"/>
                    <a:pt x="5400" y="2571"/>
                  </a:cubicBezTo>
                  <a:cubicBezTo>
                    <a:pt x="5400" y="2571"/>
                    <a:pt x="5400" y="2571"/>
                    <a:pt x="5400" y="2571"/>
                  </a:cubicBezTo>
                  <a:cubicBezTo>
                    <a:pt x="5400" y="2571"/>
                    <a:pt x="5040" y="3086"/>
                    <a:pt x="5040" y="3086"/>
                  </a:cubicBezTo>
                  <a:cubicBezTo>
                    <a:pt x="5040" y="3086"/>
                    <a:pt x="5040" y="3600"/>
                    <a:pt x="4680" y="3600"/>
                  </a:cubicBezTo>
                  <a:cubicBezTo>
                    <a:pt x="4680" y="3600"/>
                    <a:pt x="4320" y="3600"/>
                    <a:pt x="4320" y="3600"/>
                  </a:cubicBezTo>
                  <a:cubicBezTo>
                    <a:pt x="3960" y="3600"/>
                    <a:pt x="3600" y="3600"/>
                    <a:pt x="3600" y="3600"/>
                  </a:cubicBezTo>
                  <a:cubicBezTo>
                    <a:pt x="3240" y="3600"/>
                    <a:pt x="3240" y="3086"/>
                    <a:pt x="2880" y="3086"/>
                  </a:cubicBezTo>
                  <a:cubicBezTo>
                    <a:pt x="2880" y="3086"/>
                    <a:pt x="2880" y="3086"/>
                    <a:pt x="2880" y="2571"/>
                  </a:cubicBezTo>
                  <a:cubicBezTo>
                    <a:pt x="2520" y="2571"/>
                    <a:pt x="2520" y="2057"/>
                    <a:pt x="2520" y="1543"/>
                  </a:cubicBezTo>
                  <a:cubicBezTo>
                    <a:pt x="2520" y="1543"/>
                    <a:pt x="2520" y="1029"/>
                    <a:pt x="2520" y="1029"/>
                  </a:cubicBezTo>
                  <a:cubicBezTo>
                    <a:pt x="2520" y="514"/>
                    <a:pt x="2880" y="0"/>
                    <a:pt x="2880" y="0"/>
                  </a:cubicBezTo>
                  <a:cubicBezTo>
                    <a:pt x="2880" y="0"/>
                    <a:pt x="2880" y="0"/>
                    <a:pt x="2880" y="0"/>
                  </a:cubicBezTo>
                  <a:cubicBezTo>
                    <a:pt x="0" y="1543"/>
                    <a:pt x="0" y="1543"/>
                    <a:pt x="0" y="1543"/>
                  </a:cubicBezTo>
                  <a:cubicBezTo>
                    <a:pt x="0" y="6686"/>
                    <a:pt x="0" y="6686"/>
                    <a:pt x="0" y="6686"/>
                  </a:cubicBezTo>
                  <a:cubicBezTo>
                    <a:pt x="360" y="10800"/>
                    <a:pt x="360" y="10800"/>
                    <a:pt x="360" y="10800"/>
                  </a:cubicBezTo>
                  <a:cubicBezTo>
                    <a:pt x="360" y="10800"/>
                    <a:pt x="360" y="10800"/>
                    <a:pt x="360" y="10800"/>
                  </a:cubicBezTo>
                  <a:cubicBezTo>
                    <a:pt x="720" y="10800"/>
                    <a:pt x="720" y="10800"/>
                    <a:pt x="720" y="10800"/>
                  </a:cubicBezTo>
                  <a:cubicBezTo>
                    <a:pt x="720" y="10800"/>
                    <a:pt x="1080" y="10800"/>
                    <a:pt x="1080" y="10800"/>
                  </a:cubicBezTo>
                  <a:cubicBezTo>
                    <a:pt x="1080" y="10800"/>
                    <a:pt x="1440" y="10800"/>
                    <a:pt x="1440" y="10800"/>
                  </a:cubicBezTo>
                  <a:cubicBezTo>
                    <a:pt x="1440" y="10800"/>
                    <a:pt x="1440" y="10286"/>
                    <a:pt x="1440" y="10286"/>
                  </a:cubicBezTo>
                  <a:cubicBezTo>
                    <a:pt x="1440" y="10286"/>
                    <a:pt x="1440" y="10286"/>
                    <a:pt x="1440" y="10286"/>
                  </a:cubicBezTo>
                  <a:cubicBezTo>
                    <a:pt x="1440" y="10286"/>
                    <a:pt x="1440" y="9771"/>
                    <a:pt x="1440" y="9771"/>
                  </a:cubicBezTo>
                  <a:cubicBezTo>
                    <a:pt x="1440" y="9771"/>
                    <a:pt x="1440" y="9771"/>
                    <a:pt x="1440" y="9257"/>
                  </a:cubicBezTo>
                  <a:cubicBezTo>
                    <a:pt x="1440" y="9257"/>
                    <a:pt x="1440" y="9257"/>
                    <a:pt x="1800" y="9257"/>
                  </a:cubicBezTo>
                  <a:cubicBezTo>
                    <a:pt x="1800" y="8743"/>
                    <a:pt x="1800" y="8743"/>
                    <a:pt x="1800" y="8743"/>
                  </a:cubicBezTo>
                  <a:cubicBezTo>
                    <a:pt x="1800" y="8743"/>
                    <a:pt x="1800" y="8743"/>
                    <a:pt x="2160" y="8743"/>
                  </a:cubicBezTo>
                  <a:cubicBezTo>
                    <a:pt x="2160" y="8743"/>
                    <a:pt x="2160" y="8743"/>
                    <a:pt x="2520" y="8743"/>
                  </a:cubicBezTo>
                  <a:cubicBezTo>
                    <a:pt x="2520" y="8743"/>
                    <a:pt x="2520" y="8743"/>
                    <a:pt x="2520" y="8743"/>
                  </a:cubicBezTo>
                  <a:cubicBezTo>
                    <a:pt x="2520" y="8743"/>
                    <a:pt x="2520" y="8743"/>
                    <a:pt x="2520" y="8743"/>
                  </a:cubicBezTo>
                  <a:cubicBezTo>
                    <a:pt x="2520" y="8229"/>
                    <a:pt x="2520" y="8229"/>
                    <a:pt x="2520" y="8229"/>
                  </a:cubicBezTo>
                  <a:cubicBezTo>
                    <a:pt x="2880" y="8229"/>
                    <a:pt x="2880" y="8229"/>
                    <a:pt x="2880" y="8229"/>
                  </a:cubicBezTo>
                  <a:cubicBezTo>
                    <a:pt x="2880" y="8229"/>
                    <a:pt x="2880" y="8229"/>
                    <a:pt x="2880" y="8229"/>
                  </a:cubicBezTo>
                  <a:cubicBezTo>
                    <a:pt x="3240" y="8229"/>
                    <a:pt x="3240" y="8229"/>
                    <a:pt x="3240" y="8229"/>
                  </a:cubicBezTo>
                  <a:cubicBezTo>
                    <a:pt x="3240" y="8229"/>
                    <a:pt x="3240" y="8229"/>
                    <a:pt x="3240" y="8229"/>
                  </a:cubicBezTo>
                  <a:cubicBezTo>
                    <a:pt x="3240" y="8229"/>
                    <a:pt x="3240" y="8229"/>
                    <a:pt x="3240" y="8229"/>
                  </a:cubicBezTo>
                  <a:cubicBezTo>
                    <a:pt x="3240" y="8229"/>
                    <a:pt x="3240" y="7714"/>
                    <a:pt x="3240" y="7714"/>
                  </a:cubicBezTo>
                  <a:cubicBezTo>
                    <a:pt x="3240" y="7714"/>
                    <a:pt x="3240" y="7714"/>
                    <a:pt x="3240" y="7714"/>
                  </a:cubicBezTo>
                  <a:cubicBezTo>
                    <a:pt x="3240" y="7714"/>
                    <a:pt x="3240" y="7200"/>
                    <a:pt x="3240" y="7200"/>
                  </a:cubicBezTo>
                  <a:cubicBezTo>
                    <a:pt x="3240" y="7200"/>
                    <a:pt x="3240" y="7200"/>
                    <a:pt x="3240" y="7200"/>
                  </a:cubicBezTo>
                  <a:cubicBezTo>
                    <a:pt x="3240" y="7200"/>
                    <a:pt x="3240" y="7200"/>
                    <a:pt x="3600" y="7200"/>
                  </a:cubicBezTo>
                  <a:cubicBezTo>
                    <a:pt x="3600" y="7200"/>
                    <a:pt x="3600" y="7200"/>
                    <a:pt x="3600" y="7200"/>
                  </a:cubicBezTo>
                  <a:cubicBezTo>
                    <a:pt x="3960" y="7200"/>
                    <a:pt x="3960" y="7200"/>
                    <a:pt x="3960" y="7200"/>
                  </a:cubicBezTo>
                  <a:cubicBezTo>
                    <a:pt x="3960" y="7714"/>
                    <a:pt x="3960" y="7714"/>
                    <a:pt x="4320" y="7714"/>
                  </a:cubicBezTo>
                  <a:cubicBezTo>
                    <a:pt x="4320" y="8229"/>
                    <a:pt x="4320" y="8229"/>
                    <a:pt x="4320" y="8229"/>
                  </a:cubicBezTo>
                  <a:cubicBezTo>
                    <a:pt x="4320" y="8229"/>
                    <a:pt x="4680" y="8229"/>
                    <a:pt x="4680" y="8229"/>
                  </a:cubicBezTo>
                  <a:cubicBezTo>
                    <a:pt x="4680" y="8229"/>
                    <a:pt x="4680" y="8229"/>
                    <a:pt x="5040" y="8229"/>
                  </a:cubicBezTo>
                  <a:cubicBezTo>
                    <a:pt x="5040" y="8229"/>
                    <a:pt x="5040" y="8229"/>
                    <a:pt x="5400" y="8229"/>
                  </a:cubicBezTo>
                  <a:cubicBezTo>
                    <a:pt x="5400" y="8229"/>
                    <a:pt x="5400" y="8743"/>
                    <a:pt x="5760" y="8743"/>
                  </a:cubicBezTo>
                  <a:cubicBezTo>
                    <a:pt x="5760" y="8743"/>
                    <a:pt x="5760" y="9257"/>
                    <a:pt x="5760" y="9257"/>
                  </a:cubicBezTo>
                  <a:cubicBezTo>
                    <a:pt x="5760" y="9257"/>
                    <a:pt x="6120" y="9771"/>
                    <a:pt x="6120" y="9771"/>
                  </a:cubicBezTo>
                  <a:cubicBezTo>
                    <a:pt x="6120" y="9771"/>
                    <a:pt x="6480" y="9771"/>
                    <a:pt x="6480" y="9771"/>
                  </a:cubicBezTo>
                  <a:cubicBezTo>
                    <a:pt x="6480" y="9771"/>
                    <a:pt x="6480" y="10286"/>
                    <a:pt x="6480" y="10286"/>
                  </a:cubicBezTo>
                  <a:cubicBezTo>
                    <a:pt x="6480" y="10286"/>
                    <a:pt x="6480" y="10286"/>
                    <a:pt x="6840" y="10286"/>
                  </a:cubicBezTo>
                  <a:cubicBezTo>
                    <a:pt x="6840" y="10800"/>
                    <a:pt x="6840" y="10800"/>
                    <a:pt x="7200" y="10800"/>
                  </a:cubicBezTo>
                  <a:cubicBezTo>
                    <a:pt x="7200" y="10800"/>
                    <a:pt x="7200" y="10800"/>
                    <a:pt x="7200" y="10800"/>
                  </a:cubicBezTo>
                  <a:cubicBezTo>
                    <a:pt x="7200" y="10800"/>
                    <a:pt x="7560" y="10800"/>
                    <a:pt x="7560" y="10800"/>
                  </a:cubicBezTo>
                  <a:cubicBezTo>
                    <a:pt x="7560" y="10800"/>
                    <a:pt x="7560" y="11314"/>
                    <a:pt x="7560" y="11314"/>
                  </a:cubicBezTo>
                  <a:cubicBezTo>
                    <a:pt x="7560" y="11314"/>
                    <a:pt x="7920" y="11314"/>
                    <a:pt x="7920" y="11314"/>
                  </a:cubicBezTo>
                  <a:cubicBezTo>
                    <a:pt x="7920" y="11314"/>
                    <a:pt x="7920" y="11314"/>
                    <a:pt x="7920" y="11829"/>
                  </a:cubicBezTo>
                  <a:cubicBezTo>
                    <a:pt x="7920" y="11829"/>
                    <a:pt x="7920" y="11829"/>
                    <a:pt x="7920" y="12343"/>
                  </a:cubicBezTo>
                  <a:cubicBezTo>
                    <a:pt x="8280" y="12343"/>
                    <a:pt x="8280" y="12857"/>
                    <a:pt x="8280" y="12857"/>
                  </a:cubicBezTo>
                  <a:cubicBezTo>
                    <a:pt x="8280" y="12857"/>
                    <a:pt x="8280" y="12857"/>
                    <a:pt x="8280" y="12857"/>
                  </a:cubicBezTo>
                  <a:cubicBezTo>
                    <a:pt x="8640" y="12857"/>
                    <a:pt x="8640" y="12857"/>
                    <a:pt x="8640" y="12857"/>
                  </a:cubicBezTo>
                  <a:cubicBezTo>
                    <a:pt x="8640" y="13371"/>
                    <a:pt x="8640" y="13371"/>
                    <a:pt x="8640" y="13371"/>
                  </a:cubicBezTo>
                  <a:cubicBezTo>
                    <a:pt x="8640" y="13886"/>
                    <a:pt x="8640" y="13886"/>
                    <a:pt x="8640" y="13886"/>
                  </a:cubicBezTo>
                  <a:cubicBezTo>
                    <a:pt x="9360" y="15429"/>
                    <a:pt x="11880" y="16457"/>
                    <a:pt x="12600" y="17486"/>
                  </a:cubicBezTo>
                  <a:cubicBezTo>
                    <a:pt x="12600" y="17486"/>
                    <a:pt x="12600" y="18000"/>
                    <a:pt x="12600" y="18000"/>
                  </a:cubicBezTo>
                  <a:cubicBezTo>
                    <a:pt x="12600" y="18000"/>
                    <a:pt x="12600" y="18000"/>
                    <a:pt x="12600" y="18514"/>
                  </a:cubicBezTo>
                  <a:cubicBezTo>
                    <a:pt x="12600" y="18514"/>
                    <a:pt x="12960" y="18514"/>
                    <a:pt x="12960" y="18514"/>
                  </a:cubicBezTo>
                  <a:cubicBezTo>
                    <a:pt x="12960" y="18514"/>
                    <a:pt x="12960" y="18514"/>
                    <a:pt x="12960" y="18514"/>
                  </a:cubicBezTo>
                  <a:cubicBezTo>
                    <a:pt x="13320" y="18514"/>
                    <a:pt x="13320" y="18000"/>
                    <a:pt x="13320" y="18000"/>
                  </a:cubicBezTo>
                  <a:cubicBezTo>
                    <a:pt x="13320" y="18000"/>
                    <a:pt x="13680" y="18000"/>
                    <a:pt x="13680" y="18000"/>
                  </a:cubicBezTo>
                  <a:cubicBezTo>
                    <a:pt x="14760" y="19543"/>
                    <a:pt x="14760" y="19543"/>
                    <a:pt x="14760" y="19543"/>
                  </a:cubicBezTo>
                  <a:cubicBezTo>
                    <a:pt x="14400" y="20571"/>
                    <a:pt x="14400" y="20571"/>
                    <a:pt x="14400" y="20571"/>
                  </a:cubicBezTo>
                  <a:cubicBezTo>
                    <a:pt x="14400" y="20571"/>
                    <a:pt x="14400" y="20571"/>
                    <a:pt x="14400" y="20571"/>
                  </a:cubicBezTo>
                  <a:cubicBezTo>
                    <a:pt x="14400" y="21086"/>
                    <a:pt x="14760" y="21086"/>
                    <a:pt x="14760" y="21086"/>
                  </a:cubicBezTo>
                  <a:cubicBezTo>
                    <a:pt x="14760" y="21086"/>
                    <a:pt x="15120" y="21086"/>
                    <a:pt x="15120" y="21086"/>
                  </a:cubicBezTo>
                  <a:cubicBezTo>
                    <a:pt x="15120" y="21086"/>
                    <a:pt x="15120" y="21086"/>
                    <a:pt x="15480" y="21086"/>
                  </a:cubicBezTo>
                  <a:cubicBezTo>
                    <a:pt x="15480" y="21086"/>
                    <a:pt x="15480" y="21086"/>
                    <a:pt x="15840" y="21086"/>
                  </a:cubicBezTo>
                  <a:cubicBezTo>
                    <a:pt x="15840" y="21086"/>
                    <a:pt x="15840" y="21086"/>
                    <a:pt x="16200" y="21086"/>
                  </a:cubicBezTo>
                  <a:cubicBezTo>
                    <a:pt x="16200" y="21086"/>
                    <a:pt x="16200" y="21086"/>
                    <a:pt x="16200" y="21600"/>
                  </a:cubicBezTo>
                  <a:cubicBezTo>
                    <a:pt x="16200" y="21600"/>
                    <a:pt x="16200" y="21600"/>
                    <a:pt x="16200" y="21600"/>
                  </a:cubicBezTo>
                  <a:cubicBezTo>
                    <a:pt x="16200" y="21086"/>
                    <a:pt x="16200" y="21086"/>
                    <a:pt x="16200" y="20571"/>
                  </a:cubicBezTo>
                  <a:cubicBezTo>
                    <a:pt x="16200" y="20571"/>
                    <a:pt x="16200" y="20057"/>
                    <a:pt x="16560" y="20057"/>
                  </a:cubicBezTo>
                  <a:cubicBezTo>
                    <a:pt x="16560" y="20057"/>
                    <a:pt x="16560" y="19543"/>
                    <a:pt x="16560" y="19543"/>
                  </a:cubicBezTo>
                  <a:cubicBezTo>
                    <a:pt x="16560" y="19543"/>
                    <a:pt x="16920" y="19029"/>
                    <a:pt x="16920" y="19029"/>
                  </a:cubicBezTo>
                  <a:cubicBezTo>
                    <a:pt x="16920" y="19029"/>
                    <a:pt x="16920" y="18514"/>
                    <a:pt x="16920" y="18514"/>
                  </a:cubicBezTo>
                  <a:cubicBezTo>
                    <a:pt x="16560" y="18514"/>
                    <a:pt x="16560" y="18000"/>
                    <a:pt x="16560" y="18000"/>
                  </a:cubicBezTo>
                  <a:cubicBezTo>
                    <a:pt x="16560" y="18000"/>
                    <a:pt x="16560" y="18000"/>
                    <a:pt x="16560" y="17486"/>
                  </a:cubicBezTo>
                  <a:cubicBezTo>
                    <a:pt x="16200" y="17486"/>
                    <a:pt x="16200" y="17486"/>
                    <a:pt x="16560" y="16971"/>
                  </a:cubicBezTo>
                  <a:cubicBezTo>
                    <a:pt x="16560" y="16971"/>
                    <a:pt x="16560" y="16971"/>
                    <a:pt x="16560" y="16971"/>
                  </a:cubicBezTo>
                  <a:cubicBezTo>
                    <a:pt x="16560" y="16457"/>
                    <a:pt x="16200" y="16457"/>
                    <a:pt x="16200" y="16457"/>
                  </a:cubicBezTo>
                  <a:cubicBezTo>
                    <a:pt x="16200" y="16457"/>
                    <a:pt x="15840" y="16457"/>
                    <a:pt x="15840" y="16457"/>
                  </a:cubicBezTo>
                  <a:cubicBezTo>
                    <a:pt x="15840" y="15943"/>
                    <a:pt x="15480" y="15943"/>
                    <a:pt x="15480" y="15943"/>
                  </a:cubicBezTo>
                  <a:cubicBezTo>
                    <a:pt x="15120" y="15943"/>
                    <a:pt x="15120" y="15943"/>
                    <a:pt x="15120" y="15429"/>
                  </a:cubicBezTo>
                  <a:cubicBezTo>
                    <a:pt x="15120" y="15429"/>
                    <a:pt x="15120" y="14914"/>
                    <a:pt x="15120" y="14914"/>
                  </a:cubicBezTo>
                  <a:cubicBezTo>
                    <a:pt x="15120" y="14914"/>
                    <a:pt x="15120" y="14914"/>
                    <a:pt x="15480" y="14400"/>
                  </a:cubicBezTo>
                  <a:cubicBezTo>
                    <a:pt x="15480" y="14400"/>
                    <a:pt x="15480" y="14400"/>
                    <a:pt x="15840" y="14400"/>
                  </a:cubicBezTo>
                  <a:cubicBezTo>
                    <a:pt x="15840" y="14400"/>
                    <a:pt x="15840" y="14400"/>
                    <a:pt x="16200" y="14400"/>
                  </a:cubicBezTo>
                  <a:cubicBezTo>
                    <a:pt x="16200" y="14400"/>
                    <a:pt x="16560" y="14914"/>
                    <a:pt x="16560" y="14914"/>
                  </a:cubicBezTo>
                  <a:cubicBezTo>
                    <a:pt x="16920" y="14914"/>
                    <a:pt x="16920" y="14914"/>
                    <a:pt x="16920" y="14400"/>
                  </a:cubicBezTo>
                  <a:cubicBezTo>
                    <a:pt x="16920" y="14400"/>
                    <a:pt x="16920" y="14400"/>
                    <a:pt x="16920" y="14400"/>
                  </a:cubicBezTo>
                  <a:cubicBezTo>
                    <a:pt x="16920" y="14400"/>
                    <a:pt x="16920" y="13886"/>
                    <a:pt x="16920" y="13886"/>
                  </a:cubicBezTo>
                  <a:cubicBezTo>
                    <a:pt x="16920" y="13886"/>
                    <a:pt x="16920" y="13886"/>
                    <a:pt x="16920" y="13886"/>
                  </a:cubicBezTo>
                  <a:cubicBezTo>
                    <a:pt x="16920" y="13371"/>
                    <a:pt x="16920" y="13371"/>
                    <a:pt x="16920" y="13371"/>
                  </a:cubicBezTo>
                  <a:cubicBezTo>
                    <a:pt x="16920" y="13371"/>
                    <a:pt x="16920" y="13371"/>
                    <a:pt x="16920" y="13371"/>
                  </a:cubicBezTo>
                  <a:cubicBezTo>
                    <a:pt x="16920" y="13371"/>
                    <a:pt x="17280" y="13371"/>
                    <a:pt x="17280" y="13371"/>
                  </a:cubicBezTo>
                  <a:cubicBezTo>
                    <a:pt x="17280" y="13371"/>
                    <a:pt x="17280" y="13371"/>
                    <a:pt x="17280" y="12857"/>
                  </a:cubicBezTo>
                  <a:cubicBezTo>
                    <a:pt x="17280" y="12857"/>
                    <a:pt x="17640" y="12857"/>
                    <a:pt x="17640" y="12857"/>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2" name="9Slide.vn 178"/>
            <p:cNvSpPr/>
            <p:nvPr/>
          </p:nvSpPr>
          <p:spPr>
            <a:xfrm>
              <a:off x="3080142" y="3684898"/>
              <a:ext cx="37280" cy="3879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21600" y="10800"/>
                    <a:pt x="21600" y="10800"/>
                  </a:cubicBezTo>
                  <a:cubicBezTo>
                    <a:pt x="10800" y="0"/>
                    <a:pt x="10800" y="0"/>
                    <a:pt x="10800" y="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0" y="21600"/>
                    <a:pt x="0" y="21600"/>
                  </a:cubicBezTo>
                  <a:cubicBezTo>
                    <a:pt x="0" y="21600"/>
                    <a:pt x="0" y="21600"/>
                    <a:pt x="0" y="21600"/>
                  </a:cubicBezTo>
                  <a:cubicBezTo>
                    <a:pt x="10800" y="10800"/>
                    <a:pt x="10800" y="10800"/>
                    <a:pt x="10800" y="108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3" name="9Slide.vn 179"/>
            <p:cNvSpPr/>
            <p:nvPr/>
          </p:nvSpPr>
          <p:spPr>
            <a:xfrm>
              <a:off x="5531211" y="6555240"/>
              <a:ext cx="2541" cy="73268"/>
            </a:xfrm>
            <a:prstGeom prst="ellipse">
              <a:avLst/>
            </a:pr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4" name="9Slide.vn 180"/>
            <p:cNvSpPr/>
            <p:nvPr/>
          </p:nvSpPr>
          <p:spPr>
            <a:xfrm>
              <a:off x="4916114" y="4947677"/>
              <a:ext cx="671017" cy="1586015"/>
            </a:xfrm>
            <a:custGeom>
              <a:avLst/>
              <a:gdLst/>
              <a:ahLst/>
              <a:cxnLst>
                <a:cxn ang="0">
                  <a:pos x="wd2" y="hd2"/>
                </a:cxn>
                <a:cxn ang="5400000">
                  <a:pos x="wd2" y="hd2"/>
                </a:cxn>
                <a:cxn ang="10800000">
                  <a:pos x="wd2" y="hd2"/>
                </a:cxn>
                <a:cxn ang="16200000">
                  <a:pos x="wd2" y="hd2"/>
                </a:cxn>
              </a:cxnLst>
              <a:rect l="0" t="0" r="r" b="b"/>
              <a:pathLst>
                <a:path w="21600" h="21600" extrusionOk="0">
                  <a:moveTo>
                    <a:pt x="19059" y="19862"/>
                  </a:moveTo>
                  <a:cubicBezTo>
                    <a:pt x="19059" y="19862"/>
                    <a:pt x="19059" y="19862"/>
                    <a:pt x="19059" y="20110"/>
                  </a:cubicBezTo>
                  <a:cubicBezTo>
                    <a:pt x="19059" y="20110"/>
                    <a:pt x="19059" y="20110"/>
                    <a:pt x="19059" y="20110"/>
                  </a:cubicBezTo>
                  <a:cubicBezTo>
                    <a:pt x="19694" y="20110"/>
                    <a:pt x="19694" y="20359"/>
                    <a:pt x="19694" y="20359"/>
                  </a:cubicBezTo>
                  <a:cubicBezTo>
                    <a:pt x="19694" y="20359"/>
                    <a:pt x="19694" y="20359"/>
                    <a:pt x="19694" y="20359"/>
                  </a:cubicBezTo>
                  <a:cubicBezTo>
                    <a:pt x="19694" y="20359"/>
                    <a:pt x="19694" y="20359"/>
                    <a:pt x="19694" y="20359"/>
                  </a:cubicBezTo>
                  <a:cubicBezTo>
                    <a:pt x="19694" y="20607"/>
                    <a:pt x="19694" y="20607"/>
                    <a:pt x="19694" y="20607"/>
                  </a:cubicBezTo>
                  <a:cubicBezTo>
                    <a:pt x="19694" y="20607"/>
                    <a:pt x="19694" y="20607"/>
                    <a:pt x="19694" y="20607"/>
                  </a:cubicBezTo>
                  <a:cubicBezTo>
                    <a:pt x="19694" y="20607"/>
                    <a:pt x="19694" y="20607"/>
                    <a:pt x="19694" y="20607"/>
                  </a:cubicBezTo>
                  <a:cubicBezTo>
                    <a:pt x="19694" y="20607"/>
                    <a:pt x="19694" y="20607"/>
                    <a:pt x="19694" y="20607"/>
                  </a:cubicBezTo>
                  <a:cubicBezTo>
                    <a:pt x="19694" y="20607"/>
                    <a:pt x="19694" y="20607"/>
                    <a:pt x="19694" y="20607"/>
                  </a:cubicBezTo>
                  <a:cubicBezTo>
                    <a:pt x="20329" y="20607"/>
                    <a:pt x="20329" y="20607"/>
                    <a:pt x="20329" y="20607"/>
                  </a:cubicBezTo>
                  <a:cubicBezTo>
                    <a:pt x="20329" y="20607"/>
                    <a:pt x="19694" y="20855"/>
                    <a:pt x="19694" y="20855"/>
                  </a:cubicBezTo>
                  <a:cubicBezTo>
                    <a:pt x="19694" y="20855"/>
                    <a:pt x="19694" y="20855"/>
                    <a:pt x="19694" y="20855"/>
                  </a:cubicBezTo>
                  <a:cubicBezTo>
                    <a:pt x="20329" y="20855"/>
                    <a:pt x="20329" y="21103"/>
                    <a:pt x="20329" y="21103"/>
                  </a:cubicBezTo>
                  <a:cubicBezTo>
                    <a:pt x="20329" y="21103"/>
                    <a:pt x="20329" y="21103"/>
                    <a:pt x="20329" y="21352"/>
                  </a:cubicBezTo>
                  <a:cubicBezTo>
                    <a:pt x="20329" y="21352"/>
                    <a:pt x="20329" y="21352"/>
                    <a:pt x="20329" y="21352"/>
                  </a:cubicBezTo>
                  <a:cubicBezTo>
                    <a:pt x="20329" y="21600"/>
                    <a:pt x="20329" y="21600"/>
                    <a:pt x="20329" y="21600"/>
                  </a:cubicBezTo>
                  <a:cubicBezTo>
                    <a:pt x="20329" y="21600"/>
                    <a:pt x="20329" y="21600"/>
                    <a:pt x="20329" y="21600"/>
                  </a:cubicBezTo>
                  <a:cubicBezTo>
                    <a:pt x="20329" y="21600"/>
                    <a:pt x="20329" y="21600"/>
                    <a:pt x="20329" y="21600"/>
                  </a:cubicBezTo>
                  <a:cubicBezTo>
                    <a:pt x="20329" y="21352"/>
                    <a:pt x="20329" y="21352"/>
                    <a:pt x="20329" y="21352"/>
                  </a:cubicBezTo>
                  <a:cubicBezTo>
                    <a:pt x="20329" y="21352"/>
                    <a:pt x="20965" y="21103"/>
                    <a:pt x="20965" y="21103"/>
                  </a:cubicBezTo>
                  <a:cubicBezTo>
                    <a:pt x="20965" y="21103"/>
                    <a:pt x="20965" y="21103"/>
                    <a:pt x="20965" y="21103"/>
                  </a:cubicBezTo>
                  <a:cubicBezTo>
                    <a:pt x="20965" y="21103"/>
                    <a:pt x="20965" y="21103"/>
                    <a:pt x="20965" y="21103"/>
                  </a:cubicBezTo>
                  <a:cubicBezTo>
                    <a:pt x="20965" y="21103"/>
                    <a:pt x="20965" y="20855"/>
                    <a:pt x="20965" y="20855"/>
                  </a:cubicBezTo>
                  <a:cubicBezTo>
                    <a:pt x="20965" y="20855"/>
                    <a:pt x="20965" y="20855"/>
                    <a:pt x="20965" y="20855"/>
                  </a:cubicBezTo>
                  <a:cubicBezTo>
                    <a:pt x="20965" y="20607"/>
                    <a:pt x="20965" y="20607"/>
                    <a:pt x="20965" y="20607"/>
                  </a:cubicBezTo>
                  <a:cubicBezTo>
                    <a:pt x="20965" y="20607"/>
                    <a:pt x="21600" y="20607"/>
                    <a:pt x="21600" y="20359"/>
                  </a:cubicBezTo>
                  <a:cubicBezTo>
                    <a:pt x="21600" y="20359"/>
                    <a:pt x="21600" y="20110"/>
                    <a:pt x="20965" y="20110"/>
                  </a:cubicBezTo>
                  <a:cubicBezTo>
                    <a:pt x="20965" y="19862"/>
                    <a:pt x="20965" y="19862"/>
                    <a:pt x="20965" y="19614"/>
                  </a:cubicBezTo>
                  <a:cubicBezTo>
                    <a:pt x="20965" y="19614"/>
                    <a:pt x="20965" y="19614"/>
                    <a:pt x="20329" y="19614"/>
                  </a:cubicBezTo>
                  <a:cubicBezTo>
                    <a:pt x="20329" y="19366"/>
                    <a:pt x="20329" y="19366"/>
                    <a:pt x="20329" y="19366"/>
                  </a:cubicBezTo>
                  <a:cubicBezTo>
                    <a:pt x="20329" y="19366"/>
                    <a:pt x="20329" y="19366"/>
                    <a:pt x="20329" y="19366"/>
                  </a:cubicBezTo>
                  <a:cubicBezTo>
                    <a:pt x="20329" y="19366"/>
                    <a:pt x="20329" y="19366"/>
                    <a:pt x="20329" y="19117"/>
                  </a:cubicBezTo>
                  <a:cubicBezTo>
                    <a:pt x="19694" y="19117"/>
                    <a:pt x="19694" y="19117"/>
                    <a:pt x="19694" y="18869"/>
                  </a:cubicBezTo>
                  <a:cubicBezTo>
                    <a:pt x="19694" y="18869"/>
                    <a:pt x="20329" y="18869"/>
                    <a:pt x="20329" y="18621"/>
                  </a:cubicBezTo>
                  <a:cubicBezTo>
                    <a:pt x="20329" y="18621"/>
                    <a:pt x="20329" y="18621"/>
                    <a:pt x="20329" y="18621"/>
                  </a:cubicBezTo>
                  <a:cubicBezTo>
                    <a:pt x="20329" y="18621"/>
                    <a:pt x="20329" y="18621"/>
                    <a:pt x="20329" y="18621"/>
                  </a:cubicBezTo>
                  <a:cubicBezTo>
                    <a:pt x="20329" y="18372"/>
                    <a:pt x="20329" y="18372"/>
                    <a:pt x="19694" y="18124"/>
                  </a:cubicBezTo>
                  <a:cubicBezTo>
                    <a:pt x="19694" y="18124"/>
                    <a:pt x="19694" y="18124"/>
                    <a:pt x="19694" y="17876"/>
                  </a:cubicBezTo>
                  <a:cubicBezTo>
                    <a:pt x="19694" y="17876"/>
                    <a:pt x="19694" y="17876"/>
                    <a:pt x="19694" y="17876"/>
                  </a:cubicBezTo>
                  <a:cubicBezTo>
                    <a:pt x="19059" y="17876"/>
                    <a:pt x="19059" y="17876"/>
                    <a:pt x="19059" y="17876"/>
                  </a:cubicBezTo>
                  <a:cubicBezTo>
                    <a:pt x="19059" y="17876"/>
                    <a:pt x="19059" y="17628"/>
                    <a:pt x="19059" y="17628"/>
                  </a:cubicBezTo>
                  <a:cubicBezTo>
                    <a:pt x="19059" y="17628"/>
                    <a:pt x="19059" y="17628"/>
                    <a:pt x="19059" y="17628"/>
                  </a:cubicBezTo>
                  <a:cubicBezTo>
                    <a:pt x="19059" y="17628"/>
                    <a:pt x="18424" y="17628"/>
                    <a:pt x="18424" y="17628"/>
                  </a:cubicBezTo>
                  <a:cubicBezTo>
                    <a:pt x="18424" y="17379"/>
                    <a:pt x="18424" y="17379"/>
                    <a:pt x="18424" y="17379"/>
                  </a:cubicBezTo>
                  <a:cubicBezTo>
                    <a:pt x="17788" y="17379"/>
                    <a:pt x="17788" y="17379"/>
                    <a:pt x="17788" y="17131"/>
                  </a:cubicBezTo>
                  <a:cubicBezTo>
                    <a:pt x="17788" y="17131"/>
                    <a:pt x="17788" y="17131"/>
                    <a:pt x="17788" y="17131"/>
                  </a:cubicBezTo>
                  <a:cubicBezTo>
                    <a:pt x="17788" y="17131"/>
                    <a:pt x="17153" y="16883"/>
                    <a:pt x="17153" y="16883"/>
                  </a:cubicBezTo>
                  <a:cubicBezTo>
                    <a:pt x="17153" y="16883"/>
                    <a:pt x="17153" y="16634"/>
                    <a:pt x="17153" y="16386"/>
                  </a:cubicBezTo>
                  <a:cubicBezTo>
                    <a:pt x="17153" y="16386"/>
                    <a:pt x="17153" y="16386"/>
                    <a:pt x="17788" y="16138"/>
                  </a:cubicBezTo>
                  <a:cubicBezTo>
                    <a:pt x="17788" y="16138"/>
                    <a:pt x="17788" y="16138"/>
                    <a:pt x="17788" y="16138"/>
                  </a:cubicBezTo>
                  <a:cubicBezTo>
                    <a:pt x="17788" y="16138"/>
                    <a:pt x="17788" y="16138"/>
                    <a:pt x="17788" y="16138"/>
                  </a:cubicBezTo>
                  <a:cubicBezTo>
                    <a:pt x="17788" y="16138"/>
                    <a:pt x="17788" y="16138"/>
                    <a:pt x="17788" y="16138"/>
                  </a:cubicBezTo>
                  <a:cubicBezTo>
                    <a:pt x="17788" y="16138"/>
                    <a:pt x="17788" y="16138"/>
                    <a:pt x="17788" y="15890"/>
                  </a:cubicBezTo>
                  <a:cubicBezTo>
                    <a:pt x="17788" y="15890"/>
                    <a:pt x="17788" y="15890"/>
                    <a:pt x="17788" y="15890"/>
                  </a:cubicBezTo>
                  <a:cubicBezTo>
                    <a:pt x="17788" y="15890"/>
                    <a:pt x="17788" y="15890"/>
                    <a:pt x="17788" y="15890"/>
                  </a:cubicBezTo>
                  <a:cubicBezTo>
                    <a:pt x="17788" y="15890"/>
                    <a:pt x="17788" y="15890"/>
                    <a:pt x="17788" y="15641"/>
                  </a:cubicBezTo>
                  <a:cubicBezTo>
                    <a:pt x="17788" y="15641"/>
                    <a:pt x="17788" y="15641"/>
                    <a:pt x="17788" y="15393"/>
                  </a:cubicBezTo>
                  <a:cubicBezTo>
                    <a:pt x="17788" y="15393"/>
                    <a:pt x="18424" y="15393"/>
                    <a:pt x="18424" y="15393"/>
                  </a:cubicBezTo>
                  <a:cubicBezTo>
                    <a:pt x="18424" y="15393"/>
                    <a:pt x="18424" y="15393"/>
                    <a:pt x="18424" y="15393"/>
                  </a:cubicBezTo>
                  <a:cubicBezTo>
                    <a:pt x="18424" y="15393"/>
                    <a:pt x="18424" y="15393"/>
                    <a:pt x="18424" y="15393"/>
                  </a:cubicBezTo>
                  <a:cubicBezTo>
                    <a:pt x="18424" y="15393"/>
                    <a:pt x="18424" y="15145"/>
                    <a:pt x="18424" y="15145"/>
                  </a:cubicBezTo>
                  <a:cubicBezTo>
                    <a:pt x="18424" y="15145"/>
                    <a:pt x="18424" y="15145"/>
                    <a:pt x="18424" y="15145"/>
                  </a:cubicBezTo>
                  <a:cubicBezTo>
                    <a:pt x="18424" y="15145"/>
                    <a:pt x="18424" y="15145"/>
                    <a:pt x="18424" y="15145"/>
                  </a:cubicBezTo>
                  <a:cubicBezTo>
                    <a:pt x="17788" y="15145"/>
                    <a:pt x="17788" y="15145"/>
                    <a:pt x="17788" y="14897"/>
                  </a:cubicBezTo>
                  <a:cubicBezTo>
                    <a:pt x="17788" y="14897"/>
                    <a:pt x="17788" y="14897"/>
                    <a:pt x="17788" y="14897"/>
                  </a:cubicBezTo>
                  <a:cubicBezTo>
                    <a:pt x="17788" y="14897"/>
                    <a:pt x="17788" y="14897"/>
                    <a:pt x="17788" y="14897"/>
                  </a:cubicBezTo>
                  <a:cubicBezTo>
                    <a:pt x="17153" y="14897"/>
                    <a:pt x="17153" y="14648"/>
                    <a:pt x="17153" y="14648"/>
                  </a:cubicBezTo>
                  <a:cubicBezTo>
                    <a:pt x="17153" y="14648"/>
                    <a:pt x="17153" y="14648"/>
                    <a:pt x="17153" y="14648"/>
                  </a:cubicBezTo>
                  <a:cubicBezTo>
                    <a:pt x="17153" y="14400"/>
                    <a:pt x="17153" y="14400"/>
                    <a:pt x="17153" y="14400"/>
                  </a:cubicBezTo>
                  <a:cubicBezTo>
                    <a:pt x="16518" y="14400"/>
                    <a:pt x="16518" y="14152"/>
                    <a:pt x="16518" y="14152"/>
                  </a:cubicBezTo>
                  <a:cubicBezTo>
                    <a:pt x="16518" y="14152"/>
                    <a:pt x="16518" y="14152"/>
                    <a:pt x="16518" y="14152"/>
                  </a:cubicBezTo>
                  <a:cubicBezTo>
                    <a:pt x="16518" y="14152"/>
                    <a:pt x="16518" y="13903"/>
                    <a:pt x="15882" y="13903"/>
                  </a:cubicBezTo>
                  <a:cubicBezTo>
                    <a:pt x="15882" y="13903"/>
                    <a:pt x="15882" y="13903"/>
                    <a:pt x="15882" y="13903"/>
                  </a:cubicBezTo>
                  <a:cubicBezTo>
                    <a:pt x="15882" y="13655"/>
                    <a:pt x="15882" y="13655"/>
                    <a:pt x="15882" y="13407"/>
                  </a:cubicBezTo>
                  <a:cubicBezTo>
                    <a:pt x="15882" y="13407"/>
                    <a:pt x="15247" y="13407"/>
                    <a:pt x="15247" y="13407"/>
                  </a:cubicBezTo>
                  <a:cubicBezTo>
                    <a:pt x="15247" y="13407"/>
                    <a:pt x="15247" y="13407"/>
                    <a:pt x="15247" y="13407"/>
                  </a:cubicBezTo>
                  <a:cubicBezTo>
                    <a:pt x="15247" y="13407"/>
                    <a:pt x="14612" y="13407"/>
                    <a:pt x="14612" y="13159"/>
                  </a:cubicBezTo>
                  <a:cubicBezTo>
                    <a:pt x="14612" y="13159"/>
                    <a:pt x="14612" y="13159"/>
                    <a:pt x="14612" y="12910"/>
                  </a:cubicBezTo>
                  <a:cubicBezTo>
                    <a:pt x="14612" y="12910"/>
                    <a:pt x="14612" y="12910"/>
                    <a:pt x="14612" y="12910"/>
                  </a:cubicBezTo>
                  <a:cubicBezTo>
                    <a:pt x="14612" y="12910"/>
                    <a:pt x="14612" y="12662"/>
                    <a:pt x="14612" y="12662"/>
                  </a:cubicBezTo>
                  <a:cubicBezTo>
                    <a:pt x="14612" y="12662"/>
                    <a:pt x="13976" y="12662"/>
                    <a:pt x="13976" y="12662"/>
                  </a:cubicBezTo>
                  <a:cubicBezTo>
                    <a:pt x="13976" y="12662"/>
                    <a:pt x="13976" y="12662"/>
                    <a:pt x="13976" y="12662"/>
                  </a:cubicBezTo>
                  <a:cubicBezTo>
                    <a:pt x="13976" y="12414"/>
                    <a:pt x="13976" y="12414"/>
                    <a:pt x="13976" y="12166"/>
                  </a:cubicBezTo>
                  <a:cubicBezTo>
                    <a:pt x="13976" y="12166"/>
                    <a:pt x="13976" y="12166"/>
                    <a:pt x="14612" y="12166"/>
                  </a:cubicBezTo>
                  <a:cubicBezTo>
                    <a:pt x="14612" y="12166"/>
                    <a:pt x="14612" y="12166"/>
                    <a:pt x="14612" y="12166"/>
                  </a:cubicBezTo>
                  <a:cubicBezTo>
                    <a:pt x="14612" y="12166"/>
                    <a:pt x="14612" y="12166"/>
                    <a:pt x="14612" y="12166"/>
                  </a:cubicBezTo>
                  <a:cubicBezTo>
                    <a:pt x="14612" y="12166"/>
                    <a:pt x="14612" y="12166"/>
                    <a:pt x="14612" y="12166"/>
                  </a:cubicBezTo>
                  <a:cubicBezTo>
                    <a:pt x="14612" y="12166"/>
                    <a:pt x="14612" y="12166"/>
                    <a:pt x="14612" y="12166"/>
                  </a:cubicBezTo>
                  <a:cubicBezTo>
                    <a:pt x="14612" y="12166"/>
                    <a:pt x="14612" y="11917"/>
                    <a:pt x="14612" y="11917"/>
                  </a:cubicBezTo>
                  <a:cubicBezTo>
                    <a:pt x="14612" y="11917"/>
                    <a:pt x="14612" y="11917"/>
                    <a:pt x="14612" y="11917"/>
                  </a:cubicBezTo>
                  <a:cubicBezTo>
                    <a:pt x="14612" y="11917"/>
                    <a:pt x="14612" y="11917"/>
                    <a:pt x="14612" y="11669"/>
                  </a:cubicBezTo>
                  <a:cubicBezTo>
                    <a:pt x="14612" y="11669"/>
                    <a:pt x="14612" y="11669"/>
                    <a:pt x="14612" y="11669"/>
                  </a:cubicBezTo>
                  <a:cubicBezTo>
                    <a:pt x="14612" y="11669"/>
                    <a:pt x="14612" y="11421"/>
                    <a:pt x="14612" y="11421"/>
                  </a:cubicBezTo>
                  <a:cubicBezTo>
                    <a:pt x="14612" y="11421"/>
                    <a:pt x="14612" y="11421"/>
                    <a:pt x="14612" y="11172"/>
                  </a:cubicBezTo>
                  <a:cubicBezTo>
                    <a:pt x="15247" y="11172"/>
                    <a:pt x="15247" y="11172"/>
                    <a:pt x="15247" y="11172"/>
                  </a:cubicBezTo>
                  <a:cubicBezTo>
                    <a:pt x="15247" y="11172"/>
                    <a:pt x="15247" y="11172"/>
                    <a:pt x="15247" y="11172"/>
                  </a:cubicBezTo>
                  <a:cubicBezTo>
                    <a:pt x="15247" y="10924"/>
                    <a:pt x="15247" y="10924"/>
                    <a:pt x="15247" y="10676"/>
                  </a:cubicBezTo>
                  <a:cubicBezTo>
                    <a:pt x="15882" y="10676"/>
                    <a:pt x="15882" y="10676"/>
                    <a:pt x="15882" y="10676"/>
                  </a:cubicBezTo>
                  <a:cubicBezTo>
                    <a:pt x="15882" y="10676"/>
                    <a:pt x="15882" y="10676"/>
                    <a:pt x="16518" y="10676"/>
                  </a:cubicBezTo>
                  <a:cubicBezTo>
                    <a:pt x="16518" y="10676"/>
                    <a:pt x="16518" y="10676"/>
                    <a:pt x="16518" y="10676"/>
                  </a:cubicBezTo>
                  <a:cubicBezTo>
                    <a:pt x="16518" y="10676"/>
                    <a:pt x="17153" y="10676"/>
                    <a:pt x="17153" y="10676"/>
                  </a:cubicBezTo>
                  <a:cubicBezTo>
                    <a:pt x="17153" y="10676"/>
                    <a:pt x="17788" y="10428"/>
                    <a:pt x="17788" y="10428"/>
                  </a:cubicBezTo>
                  <a:cubicBezTo>
                    <a:pt x="18424" y="10428"/>
                    <a:pt x="18424" y="10179"/>
                    <a:pt x="18424" y="10179"/>
                  </a:cubicBezTo>
                  <a:cubicBezTo>
                    <a:pt x="18424" y="10179"/>
                    <a:pt x="18424" y="10179"/>
                    <a:pt x="18424" y="10179"/>
                  </a:cubicBezTo>
                  <a:cubicBezTo>
                    <a:pt x="18424" y="10179"/>
                    <a:pt x="18424" y="9931"/>
                    <a:pt x="19059" y="9931"/>
                  </a:cubicBezTo>
                  <a:cubicBezTo>
                    <a:pt x="19059" y="9931"/>
                    <a:pt x="19694" y="9683"/>
                    <a:pt x="19694" y="9683"/>
                  </a:cubicBezTo>
                  <a:cubicBezTo>
                    <a:pt x="19694" y="9683"/>
                    <a:pt x="20329" y="9683"/>
                    <a:pt x="20329" y="9683"/>
                  </a:cubicBezTo>
                  <a:cubicBezTo>
                    <a:pt x="20329" y="9683"/>
                    <a:pt x="20329" y="9683"/>
                    <a:pt x="20329" y="9683"/>
                  </a:cubicBezTo>
                  <a:cubicBezTo>
                    <a:pt x="20329" y="9683"/>
                    <a:pt x="20329" y="9683"/>
                    <a:pt x="20329" y="9683"/>
                  </a:cubicBezTo>
                  <a:cubicBezTo>
                    <a:pt x="20965" y="9683"/>
                    <a:pt x="20965" y="9434"/>
                    <a:pt x="20965" y="9434"/>
                  </a:cubicBezTo>
                  <a:cubicBezTo>
                    <a:pt x="20965" y="9434"/>
                    <a:pt x="21600" y="9434"/>
                    <a:pt x="21600" y="9434"/>
                  </a:cubicBezTo>
                  <a:cubicBezTo>
                    <a:pt x="21600" y="9434"/>
                    <a:pt x="21600" y="9186"/>
                    <a:pt x="21600" y="9186"/>
                  </a:cubicBezTo>
                  <a:cubicBezTo>
                    <a:pt x="21600" y="9186"/>
                    <a:pt x="21600" y="8938"/>
                    <a:pt x="21600" y="8938"/>
                  </a:cubicBezTo>
                  <a:cubicBezTo>
                    <a:pt x="21600" y="8938"/>
                    <a:pt x="21600" y="8690"/>
                    <a:pt x="21600" y="8690"/>
                  </a:cubicBezTo>
                  <a:cubicBezTo>
                    <a:pt x="21600" y="8690"/>
                    <a:pt x="21600" y="8690"/>
                    <a:pt x="21600" y="8690"/>
                  </a:cubicBezTo>
                  <a:cubicBezTo>
                    <a:pt x="21600" y="8690"/>
                    <a:pt x="21600" y="8690"/>
                    <a:pt x="21600" y="8690"/>
                  </a:cubicBezTo>
                  <a:cubicBezTo>
                    <a:pt x="21600" y="8690"/>
                    <a:pt x="21600" y="8690"/>
                    <a:pt x="21600" y="8441"/>
                  </a:cubicBezTo>
                  <a:cubicBezTo>
                    <a:pt x="21600" y="8441"/>
                    <a:pt x="21600" y="8441"/>
                    <a:pt x="21600" y="8441"/>
                  </a:cubicBezTo>
                  <a:cubicBezTo>
                    <a:pt x="21600" y="8441"/>
                    <a:pt x="21600" y="8441"/>
                    <a:pt x="21600" y="8441"/>
                  </a:cubicBezTo>
                  <a:cubicBezTo>
                    <a:pt x="20965" y="8690"/>
                    <a:pt x="20965" y="8690"/>
                    <a:pt x="20965" y="8690"/>
                  </a:cubicBezTo>
                  <a:cubicBezTo>
                    <a:pt x="20965" y="8690"/>
                    <a:pt x="20329" y="8690"/>
                    <a:pt x="20329" y="8690"/>
                  </a:cubicBezTo>
                  <a:cubicBezTo>
                    <a:pt x="20329" y="8690"/>
                    <a:pt x="20329" y="8690"/>
                    <a:pt x="20329" y="8690"/>
                  </a:cubicBezTo>
                  <a:cubicBezTo>
                    <a:pt x="20329" y="8690"/>
                    <a:pt x="19694" y="8690"/>
                    <a:pt x="19694" y="8441"/>
                  </a:cubicBezTo>
                  <a:cubicBezTo>
                    <a:pt x="19059" y="8441"/>
                    <a:pt x="19059" y="8441"/>
                    <a:pt x="19059" y="8193"/>
                  </a:cubicBezTo>
                  <a:cubicBezTo>
                    <a:pt x="19059" y="8193"/>
                    <a:pt x="19059" y="8193"/>
                    <a:pt x="19059" y="8193"/>
                  </a:cubicBezTo>
                  <a:cubicBezTo>
                    <a:pt x="19059" y="8193"/>
                    <a:pt x="19059" y="8193"/>
                    <a:pt x="19059" y="8193"/>
                  </a:cubicBezTo>
                  <a:cubicBezTo>
                    <a:pt x="19059" y="8193"/>
                    <a:pt x="19059" y="7945"/>
                    <a:pt x="19059" y="7945"/>
                  </a:cubicBezTo>
                  <a:cubicBezTo>
                    <a:pt x="18424" y="7945"/>
                    <a:pt x="18424" y="7945"/>
                    <a:pt x="18424" y="7945"/>
                  </a:cubicBezTo>
                  <a:cubicBezTo>
                    <a:pt x="18424" y="7945"/>
                    <a:pt x="18424" y="7945"/>
                    <a:pt x="18424" y="7945"/>
                  </a:cubicBezTo>
                  <a:cubicBezTo>
                    <a:pt x="18424" y="7945"/>
                    <a:pt x="18424" y="7945"/>
                    <a:pt x="18424" y="7945"/>
                  </a:cubicBezTo>
                  <a:cubicBezTo>
                    <a:pt x="18424" y="7945"/>
                    <a:pt x="17788" y="7945"/>
                    <a:pt x="17788" y="7945"/>
                  </a:cubicBezTo>
                  <a:cubicBezTo>
                    <a:pt x="17788" y="7945"/>
                    <a:pt x="17788" y="7697"/>
                    <a:pt x="17153" y="7697"/>
                  </a:cubicBezTo>
                  <a:cubicBezTo>
                    <a:pt x="17153" y="7697"/>
                    <a:pt x="17153" y="7697"/>
                    <a:pt x="17153" y="7697"/>
                  </a:cubicBezTo>
                  <a:cubicBezTo>
                    <a:pt x="17153" y="7697"/>
                    <a:pt x="17153" y="7448"/>
                    <a:pt x="17153" y="7200"/>
                  </a:cubicBezTo>
                  <a:cubicBezTo>
                    <a:pt x="17153" y="7200"/>
                    <a:pt x="17153" y="7200"/>
                    <a:pt x="17153" y="7200"/>
                  </a:cubicBezTo>
                  <a:cubicBezTo>
                    <a:pt x="17153" y="7200"/>
                    <a:pt x="17153" y="7200"/>
                    <a:pt x="17153" y="7200"/>
                  </a:cubicBezTo>
                  <a:cubicBezTo>
                    <a:pt x="17153" y="7200"/>
                    <a:pt x="17153" y="7200"/>
                    <a:pt x="17153" y="7200"/>
                  </a:cubicBezTo>
                  <a:cubicBezTo>
                    <a:pt x="17153" y="6952"/>
                    <a:pt x="17153" y="6952"/>
                    <a:pt x="17153" y="6952"/>
                  </a:cubicBezTo>
                  <a:cubicBezTo>
                    <a:pt x="17153" y="6703"/>
                    <a:pt x="17153" y="6703"/>
                    <a:pt x="17153" y="6703"/>
                  </a:cubicBezTo>
                  <a:cubicBezTo>
                    <a:pt x="17153" y="6703"/>
                    <a:pt x="17153" y="6703"/>
                    <a:pt x="17153" y="6703"/>
                  </a:cubicBezTo>
                  <a:cubicBezTo>
                    <a:pt x="17153" y="6703"/>
                    <a:pt x="17153" y="6703"/>
                    <a:pt x="17153" y="6703"/>
                  </a:cubicBezTo>
                  <a:cubicBezTo>
                    <a:pt x="17153" y="6703"/>
                    <a:pt x="17153" y="6703"/>
                    <a:pt x="16518" y="6703"/>
                  </a:cubicBezTo>
                  <a:cubicBezTo>
                    <a:pt x="16518" y="6703"/>
                    <a:pt x="16518" y="6703"/>
                    <a:pt x="16518" y="6703"/>
                  </a:cubicBezTo>
                  <a:cubicBezTo>
                    <a:pt x="16518" y="6703"/>
                    <a:pt x="15882" y="6455"/>
                    <a:pt x="15882" y="6455"/>
                  </a:cubicBezTo>
                  <a:cubicBezTo>
                    <a:pt x="15247" y="6455"/>
                    <a:pt x="15247" y="6207"/>
                    <a:pt x="15247" y="6207"/>
                  </a:cubicBezTo>
                  <a:cubicBezTo>
                    <a:pt x="15247" y="6207"/>
                    <a:pt x="15247" y="6207"/>
                    <a:pt x="15247" y="5959"/>
                  </a:cubicBezTo>
                  <a:cubicBezTo>
                    <a:pt x="15247" y="5959"/>
                    <a:pt x="15247" y="5959"/>
                    <a:pt x="15247" y="5959"/>
                  </a:cubicBezTo>
                  <a:cubicBezTo>
                    <a:pt x="15247" y="5959"/>
                    <a:pt x="15247" y="5959"/>
                    <a:pt x="15247" y="5959"/>
                  </a:cubicBezTo>
                  <a:cubicBezTo>
                    <a:pt x="15247" y="5959"/>
                    <a:pt x="15247" y="5710"/>
                    <a:pt x="15247" y="5710"/>
                  </a:cubicBezTo>
                  <a:cubicBezTo>
                    <a:pt x="15247" y="5710"/>
                    <a:pt x="15247" y="5710"/>
                    <a:pt x="15247" y="5710"/>
                  </a:cubicBezTo>
                  <a:cubicBezTo>
                    <a:pt x="15247" y="5710"/>
                    <a:pt x="15247" y="5710"/>
                    <a:pt x="15247" y="5710"/>
                  </a:cubicBezTo>
                  <a:cubicBezTo>
                    <a:pt x="14612" y="5710"/>
                    <a:pt x="14612" y="5462"/>
                    <a:pt x="14612" y="5462"/>
                  </a:cubicBezTo>
                  <a:cubicBezTo>
                    <a:pt x="14612" y="5462"/>
                    <a:pt x="14612" y="5462"/>
                    <a:pt x="14612" y="5462"/>
                  </a:cubicBezTo>
                  <a:cubicBezTo>
                    <a:pt x="14612" y="5462"/>
                    <a:pt x="14612" y="5462"/>
                    <a:pt x="14612" y="5462"/>
                  </a:cubicBezTo>
                  <a:cubicBezTo>
                    <a:pt x="14612" y="5462"/>
                    <a:pt x="14612" y="5462"/>
                    <a:pt x="13976" y="5462"/>
                  </a:cubicBezTo>
                  <a:cubicBezTo>
                    <a:pt x="13976" y="5462"/>
                    <a:pt x="13976" y="5462"/>
                    <a:pt x="13976" y="5462"/>
                  </a:cubicBezTo>
                  <a:cubicBezTo>
                    <a:pt x="13976" y="5462"/>
                    <a:pt x="13976" y="5462"/>
                    <a:pt x="13976" y="5462"/>
                  </a:cubicBezTo>
                  <a:cubicBezTo>
                    <a:pt x="13976" y="5462"/>
                    <a:pt x="13976" y="5462"/>
                    <a:pt x="13976" y="5462"/>
                  </a:cubicBezTo>
                  <a:cubicBezTo>
                    <a:pt x="13341" y="5462"/>
                    <a:pt x="13341" y="5462"/>
                    <a:pt x="13341" y="5462"/>
                  </a:cubicBezTo>
                  <a:cubicBezTo>
                    <a:pt x="13341" y="5462"/>
                    <a:pt x="13341" y="5462"/>
                    <a:pt x="13341" y="5462"/>
                  </a:cubicBezTo>
                  <a:cubicBezTo>
                    <a:pt x="12706" y="5462"/>
                    <a:pt x="12071" y="5462"/>
                    <a:pt x="12071" y="5462"/>
                  </a:cubicBezTo>
                  <a:cubicBezTo>
                    <a:pt x="12071" y="5214"/>
                    <a:pt x="12071" y="5214"/>
                    <a:pt x="12071" y="5214"/>
                  </a:cubicBezTo>
                  <a:cubicBezTo>
                    <a:pt x="12071" y="5214"/>
                    <a:pt x="12071" y="4966"/>
                    <a:pt x="12071" y="4966"/>
                  </a:cubicBezTo>
                  <a:cubicBezTo>
                    <a:pt x="12071" y="4966"/>
                    <a:pt x="12071" y="4966"/>
                    <a:pt x="12071" y="4966"/>
                  </a:cubicBezTo>
                  <a:cubicBezTo>
                    <a:pt x="12071" y="4966"/>
                    <a:pt x="12071" y="4966"/>
                    <a:pt x="12071" y="4966"/>
                  </a:cubicBezTo>
                  <a:cubicBezTo>
                    <a:pt x="12071" y="4966"/>
                    <a:pt x="12071" y="4966"/>
                    <a:pt x="12071" y="4966"/>
                  </a:cubicBezTo>
                  <a:cubicBezTo>
                    <a:pt x="12071" y="4966"/>
                    <a:pt x="12071" y="4717"/>
                    <a:pt x="12071" y="4717"/>
                  </a:cubicBezTo>
                  <a:cubicBezTo>
                    <a:pt x="12071" y="4717"/>
                    <a:pt x="12071" y="4717"/>
                    <a:pt x="12071" y="4717"/>
                  </a:cubicBezTo>
                  <a:cubicBezTo>
                    <a:pt x="12071" y="4717"/>
                    <a:pt x="12071" y="4717"/>
                    <a:pt x="11435" y="4469"/>
                  </a:cubicBezTo>
                  <a:cubicBezTo>
                    <a:pt x="11435" y="4469"/>
                    <a:pt x="12071" y="4469"/>
                    <a:pt x="12071" y="4221"/>
                  </a:cubicBezTo>
                  <a:cubicBezTo>
                    <a:pt x="12071" y="4221"/>
                    <a:pt x="12071" y="4221"/>
                    <a:pt x="12071" y="4221"/>
                  </a:cubicBezTo>
                  <a:cubicBezTo>
                    <a:pt x="12071" y="4221"/>
                    <a:pt x="12071" y="4221"/>
                    <a:pt x="12071" y="4221"/>
                  </a:cubicBezTo>
                  <a:cubicBezTo>
                    <a:pt x="12071" y="4221"/>
                    <a:pt x="12071" y="4221"/>
                    <a:pt x="12071" y="4221"/>
                  </a:cubicBezTo>
                  <a:cubicBezTo>
                    <a:pt x="12071" y="4221"/>
                    <a:pt x="12071" y="4221"/>
                    <a:pt x="12071" y="4221"/>
                  </a:cubicBezTo>
                  <a:cubicBezTo>
                    <a:pt x="12071" y="3972"/>
                    <a:pt x="12071" y="3972"/>
                    <a:pt x="12071" y="3972"/>
                  </a:cubicBezTo>
                  <a:cubicBezTo>
                    <a:pt x="12071" y="3972"/>
                    <a:pt x="12071" y="3724"/>
                    <a:pt x="12071" y="3476"/>
                  </a:cubicBezTo>
                  <a:cubicBezTo>
                    <a:pt x="12071" y="3476"/>
                    <a:pt x="12071" y="3476"/>
                    <a:pt x="12706" y="3476"/>
                  </a:cubicBezTo>
                  <a:cubicBezTo>
                    <a:pt x="12706" y="3476"/>
                    <a:pt x="12706" y="3476"/>
                    <a:pt x="12706" y="3476"/>
                  </a:cubicBezTo>
                  <a:cubicBezTo>
                    <a:pt x="12706" y="3476"/>
                    <a:pt x="12706" y="3476"/>
                    <a:pt x="12706" y="3476"/>
                  </a:cubicBezTo>
                  <a:cubicBezTo>
                    <a:pt x="12706" y="3476"/>
                    <a:pt x="12706" y="3476"/>
                    <a:pt x="12706" y="3476"/>
                  </a:cubicBezTo>
                  <a:cubicBezTo>
                    <a:pt x="12706" y="3476"/>
                    <a:pt x="12706" y="3476"/>
                    <a:pt x="12706" y="3476"/>
                  </a:cubicBezTo>
                  <a:cubicBezTo>
                    <a:pt x="12706" y="3476"/>
                    <a:pt x="12706" y="3476"/>
                    <a:pt x="12706" y="3476"/>
                  </a:cubicBezTo>
                  <a:cubicBezTo>
                    <a:pt x="12706" y="3228"/>
                    <a:pt x="13341" y="3228"/>
                    <a:pt x="13341" y="3228"/>
                  </a:cubicBezTo>
                  <a:cubicBezTo>
                    <a:pt x="13341" y="3228"/>
                    <a:pt x="13341" y="3228"/>
                    <a:pt x="13341" y="3228"/>
                  </a:cubicBezTo>
                  <a:cubicBezTo>
                    <a:pt x="13341" y="3228"/>
                    <a:pt x="13341" y="3228"/>
                    <a:pt x="13341" y="3228"/>
                  </a:cubicBezTo>
                  <a:cubicBezTo>
                    <a:pt x="13341" y="3228"/>
                    <a:pt x="13341" y="2979"/>
                    <a:pt x="13341" y="2979"/>
                  </a:cubicBezTo>
                  <a:cubicBezTo>
                    <a:pt x="13341" y="2979"/>
                    <a:pt x="13341" y="2979"/>
                    <a:pt x="13341" y="2731"/>
                  </a:cubicBezTo>
                  <a:cubicBezTo>
                    <a:pt x="13341" y="2731"/>
                    <a:pt x="13341" y="2731"/>
                    <a:pt x="13341" y="2731"/>
                  </a:cubicBezTo>
                  <a:cubicBezTo>
                    <a:pt x="13341" y="2731"/>
                    <a:pt x="13341" y="2731"/>
                    <a:pt x="13341" y="2731"/>
                  </a:cubicBezTo>
                  <a:cubicBezTo>
                    <a:pt x="13341" y="2731"/>
                    <a:pt x="13341" y="2483"/>
                    <a:pt x="13341" y="2483"/>
                  </a:cubicBezTo>
                  <a:cubicBezTo>
                    <a:pt x="13341" y="2483"/>
                    <a:pt x="13341" y="2483"/>
                    <a:pt x="13341" y="2483"/>
                  </a:cubicBezTo>
                  <a:cubicBezTo>
                    <a:pt x="13341" y="2234"/>
                    <a:pt x="13341" y="2234"/>
                    <a:pt x="13341" y="2234"/>
                  </a:cubicBezTo>
                  <a:cubicBezTo>
                    <a:pt x="13341" y="2234"/>
                    <a:pt x="13341" y="2234"/>
                    <a:pt x="13341" y="2234"/>
                  </a:cubicBezTo>
                  <a:cubicBezTo>
                    <a:pt x="13341" y="1986"/>
                    <a:pt x="13341" y="1986"/>
                    <a:pt x="13341" y="1986"/>
                  </a:cubicBezTo>
                  <a:cubicBezTo>
                    <a:pt x="13341" y="1738"/>
                    <a:pt x="13341" y="1738"/>
                    <a:pt x="13341" y="1738"/>
                  </a:cubicBezTo>
                  <a:cubicBezTo>
                    <a:pt x="13341" y="1738"/>
                    <a:pt x="13341" y="1738"/>
                    <a:pt x="13341" y="1738"/>
                  </a:cubicBezTo>
                  <a:cubicBezTo>
                    <a:pt x="13341" y="1738"/>
                    <a:pt x="13341" y="1738"/>
                    <a:pt x="13341" y="1738"/>
                  </a:cubicBezTo>
                  <a:cubicBezTo>
                    <a:pt x="12706" y="1490"/>
                    <a:pt x="12706" y="1490"/>
                    <a:pt x="12706" y="1490"/>
                  </a:cubicBezTo>
                  <a:cubicBezTo>
                    <a:pt x="12706" y="1241"/>
                    <a:pt x="12706" y="1241"/>
                    <a:pt x="12706" y="1241"/>
                  </a:cubicBezTo>
                  <a:cubicBezTo>
                    <a:pt x="12706" y="1241"/>
                    <a:pt x="12706" y="1241"/>
                    <a:pt x="12706" y="1241"/>
                  </a:cubicBezTo>
                  <a:cubicBezTo>
                    <a:pt x="12706" y="1241"/>
                    <a:pt x="12706" y="1241"/>
                    <a:pt x="12706" y="1241"/>
                  </a:cubicBezTo>
                  <a:cubicBezTo>
                    <a:pt x="12706" y="1241"/>
                    <a:pt x="12706" y="1241"/>
                    <a:pt x="12706" y="1241"/>
                  </a:cubicBezTo>
                  <a:cubicBezTo>
                    <a:pt x="12071" y="1241"/>
                    <a:pt x="12071" y="1241"/>
                    <a:pt x="12071" y="1241"/>
                  </a:cubicBezTo>
                  <a:cubicBezTo>
                    <a:pt x="12071" y="993"/>
                    <a:pt x="12071" y="993"/>
                    <a:pt x="12071" y="993"/>
                  </a:cubicBezTo>
                  <a:cubicBezTo>
                    <a:pt x="12071" y="993"/>
                    <a:pt x="12071" y="745"/>
                    <a:pt x="12071" y="745"/>
                  </a:cubicBezTo>
                  <a:cubicBezTo>
                    <a:pt x="12071" y="745"/>
                    <a:pt x="11435" y="745"/>
                    <a:pt x="11435" y="745"/>
                  </a:cubicBezTo>
                  <a:cubicBezTo>
                    <a:pt x="11435" y="745"/>
                    <a:pt x="11435" y="745"/>
                    <a:pt x="11435" y="745"/>
                  </a:cubicBezTo>
                  <a:cubicBezTo>
                    <a:pt x="11435" y="497"/>
                    <a:pt x="11435" y="497"/>
                    <a:pt x="11435" y="497"/>
                  </a:cubicBezTo>
                  <a:cubicBezTo>
                    <a:pt x="11435" y="497"/>
                    <a:pt x="11435" y="248"/>
                    <a:pt x="11435" y="248"/>
                  </a:cubicBezTo>
                  <a:cubicBezTo>
                    <a:pt x="11435" y="248"/>
                    <a:pt x="10800" y="0"/>
                    <a:pt x="10800" y="0"/>
                  </a:cubicBezTo>
                  <a:cubicBezTo>
                    <a:pt x="10800" y="0"/>
                    <a:pt x="10800" y="0"/>
                    <a:pt x="10800" y="0"/>
                  </a:cubicBezTo>
                  <a:cubicBezTo>
                    <a:pt x="10165" y="0"/>
                    <a:pt x="10165" y="0"/>
                    <a:pt x="10165" y="0"/>
                  </a:cubicBezTo>
                  <a:cubicBezTo>
                    <a:pt x="10165" y="0"/>
                    <a:pt x="10165" y="0"/>
                    <a:pt x="10165" y="0"/>
                  </a:cubicBezTo>
                  <a:cubicBezTo>
                    <a:pt x="10165" y="0"/>
                    <a:pt x="10165" y="0"/>
                    <a:pt x="10165" y="0"/>
                  </a:cubicBezTo>
                  <a:cubicBezTo>
                    <a:pt x="10165" y="0"/>
                    <a:pt x="10165" y="0"/>
                    <a:pt x="10165" y="0"/>
                  </a:cubicBezTo>
                  <a:cubicBezTo>
                    <a:pt x="10165" y="248"/>
                    <a:pt x="10165" y="248"/>
                    <a:pt x="10165" y="248"/>
                  </a:cubicBezTo>
                  <a:cubicBezTo>
                    <a:pt x="10165" y="248"/>
                    <a:pt x="10165" y="248"/>
                    <a:pt x="10165" y="248"/>
                  </a:cubicBezTo>
                  <a:cubicBezTo>
                    <a:pt x="10165" y="248"/>
                    <a:pt x="10165" y="248"/>
                    <a:pt x="10165" y="248"/>
                  </a:cubicBezTo>
                  <a:cubicBezTo>
                    <a:pt x="10165" y="497"/>
                    <a:pt x="10165" y="497"/>
                    <a:pt x="10165" y="497"/>
                  </a:cubicBezTo>
                  <a:cubicBezTo>
                    <a:pt x="10165" y="497"/>
                    <a:pt x="10165" y="745"/>
                    <a:pt x="10165" y="745"/>
                  </a:cubicBezTo>
                  <a:cubicBezTo>
                    <a:pt x="10165" y="745"/>
                    <a:pt x="9529" y="745"/>
                    <a:pt x="9529" y="745"/>
                  </a:cubicBezTo>
                  <a:cubicBezTo>
                    <a:pt x="9529" y="745"/>
                    <a:pt x="9529" y="745"/>
                    <a:pt x="9529" y="745"/>
                  </a:cubicBezTo>
                  <a:cubicBezTo>
                    <a:pt x="9529" y="745"/>
                    <a:pt x="9529" y="745"/>
                    <a:pt x="9529" y="745"/>
                  </a:cubicBezTo>
                  <a:cubicBezTo>
                    <a:pt x="10165" y="745"/>
                    <a:pt x="10165" y="745"/>
                    <a:pt x="10165" y="745"/>
                  </a:cubicBezTo>
                  <a:cubicBezTo>
                    <a:pt x="10165" y="993"/>
                    <a:pt x="10800" y="993"/>
                    <a:pt x="10800" y="993"/>
                  </a:cubicBezTo>
                  <a:cubicBezTo>
                    <a:pt x="10800" y="1241"/>
                    <a:pt x="10800" y="1241"/>
                    <a:pt x="10800" y="1241"/>
                  </a:cubicBezTo>
                  <a:cubicBezTo>
                    <a:pt x="10165" y="1490"/>
                    <a:pt x="10165" y="1490"/>
                    <a:pt x="10165" y="1738"/>
                  </a:cubicBezTo>
                  <a:cubicBezTo>
                    <a:pt x="10165" y="1738"/>
                    <a:pt x="10165" y="1738"/>
                    <a:pt x="9529" y="1738"/>
                  </a:cubicBezTo>
                  <a:cubicBezTo>
                    <a:pt x="9529" y="1738"/>
                    <a:pt x="9529" y="1738"/>
                    <a:pt x="9529" y="1738"/>
                  </a:cubicBezTo>
                  <a:cubicBezTo>
                    <a:pt x="8894" y="1490"/>
                    <a:pt x="8894" y="1490"/>
                    <a:pt x="8894" y="1490"/>
                  </a:cubicBezTo>
                  <a:cubicBezTo>
                    <a:pt x="8894" y="1490"/>
                    <a:pt x="8894" y="1490"/>
                    <a:pt x="8894" y="1490"/>
                  </a:cubicBezTo>
                  <a:cubicBezTo>
                    <a:pt x="8894" y="1490"/>
                    <a:pt x="8894" y="1490"/>
                    <a:pt x="8894" y="1490"/>
                  </a:cubicBezTo>
                  <a:cubicBezTo>
                    <a:pt x="8894" y="1490"/>
                    <a:pt x="8894" y="1490"/>
                    <a:pt x="8894" y="1490"/>
                  </a:cubicBezTo>
                  <a:cubicBezTo>
                    <a:pt x="8894" y="1490"/>
                    <a:pt x="8894" y="1490"/>
                    <a:pt x="8259" y="1490"/>
                  </a:cubicBezTo>
                  <a:cubicBezTo>
                    <a:pt x="8259" y="1490"/>
                    <a:pt x="8259" y="1490"/>
                    <a:pt x="8259" y="1490"/>
                  </a:cubicBezTo>
                  <a:cubicBezTo>
                    <a:pt x="8259" y="1490"/>
                    <a:pt x="8259" y="1490"/>
                    <a:pt x="8259" y="1490"/>
                  </a:cubicBezTo>
                  <a:cubicBezTo>
                    <a:pt x="8259" y="1490"/>
                    <a:pt x="8259" y="1490"/>
                    <a:pt x="8259" y="1490"/>
                  </a:cubicBezTo>
                  <a:cubicBezTo>
                    <a:pt x="8259" y="1490"/>
                    <a:pt x="8259" y="1490"/>
                    <a:pt x="8259" y="1490"/>
                  </a:cubicBezTo>
                  <a:cubicBezTo>
                    <a:pt x="8259" y="1490"/>
                    <a:pt x="8259" y="1490"/>
                    <a:pt x="7624" y="1490"/>
                  </a:cubicBezTo>
                  <a:cubicBezTo>
                    <a:pt x="7624" y="1490"/>
                    <a:pt x="7624" y="1738"/>
                    <a:pt x="7624" y="1738"/>
                  </a:cubicBezTo>
                  <a:cubicBezTo>
                    <a:pt x="7624" y="1738"/>
                    <a:pt x="7624" y="1738"/>
                    <a:pt x="7624" y="1738"/>
                  </a:cubicBezTo>
                  <a:cubicBezTo>
                    <a:pt x="7624" y="1738"/>
                    <a:pt x="6988" y="1738"/>
                    <a:pt x="6988" y="1738"/>
                  </a:cubicBezTo>
                  <a:cubicBezTo>
                    <a:pt x="6988" y="1986"/>
                    <a:pt x="6988" y="1986"/>
                    <a:pt x="6988" y="1986"/>
                  </a:cubicBezTo>
                  <a:cubicBezTo>
                    <a:pt x="6988" y="1986"/>
                    <a:pt x="6988" y="1986"/>
                    <a:pt x="6353" y="1986"/>
                  </a:cubicBezTo>
                  <a:cubicBezTo>
                    <a:pt x="6353" y="1986"/>
                    <a:pt x="6353" y="1986"/>
                    <a:pt x="6353" y="2234"/>
                  </a:cubicBezTo>
                  <a:cubicBezTo>
                    <a:pt x="6353" y="2234"/>
                    <a:pt x="6353" y="2234"/>
                    <a:pt x="6353" y="2234"/>
                  </a:cubicBezTo>
                  <a:cubicBezTo>
                    <a:pt x="6353" y="2234"/>
                    <a:pt x="6353" y="2234"/>
                    <a:pt x="6353" y="2234"/>
                  </a:cubicBezTo>
                  <a:cubicBezTo>
                    <a:pt x="6353" y="2234"/>
                    <a:pt x="6353" y="2483"/>
                    <a:pt x="6353" y="2483"/>
                  </a:cubicBezTo>
                  <a:cubicBezTo>
                    <a:pt x="5718" y="2483"/>
                    <a:pt x="5718" y="2483"/>
                    <a:pt x="5718" y="2483"/>
                  </a:cubicBezTo>
                  <a:cubicBezTo>
                    <a:pt x="5718" y="2483"/>
                    <a:pt x="5718" y="2483"/>
                    <a:pt x="5718" y="2483"/>
                  </a:cubicBezTo>
                  <a:cubicBezTo>
                    <a:pt x="5718" y="2483"/>
                    <a:pt x="5718" y="2731"/>
                    <a:pt x="5718" y="2731"/>
                  </a:cubicBezTo>
                  <a:cubicBezTo>
                    <a:pt x="5718" y="2731"/>
                    <a:pt x="5718" y="2731"/>
                    <a:pt x="6353" y="2731"/>
                  </a:cubicBezTo>
                  <a:cubicBezTo>
                    <a:pt x="6353" y="2731"/>
                    <a:pt x="6353" y="2979"/>
                    <a:pt x="6353" y="2979"/>
                  </a:cubicBezTo>
                  <a:cubicBezTo>
                    <a:pt x="6353" y="3228"/>
                    <a:pt x="6353" y="3228"/>
                    <a:pt x="5718" y="3476"/>
                  </a:cubicBezTo>
                  <a:cubicBezTo>
                    <a:pt x="5718" y="3476"/>
                    <a:pt x="5718" y="3476"/>
                    <a:pt x="5718" y="3476"/>
                  </a:cubicBezTo>
                  <a:cubicBezTo>
                    <a:pt x="5718" y="3476"/>
                    <a:pt x="5718" y="3476"/>
                    <a:pt x="5718" y="3476"/>
                  </a:cubicBezTo>
                  <a:cubicBezTo>
                    <a:pt x="5718" y="3476"/>
                    <a:pt x="5718" y="3724"/>
                    <a:pt x="5718" y="3724"/>
                  </a:cubicBezTo>
                  <a:cubicBezTo>
                    <a:pt x="5718" y="3724"/>
                    <a:pt x="5718" y="3724"/>
                    <a:pt x="5718" y="3724"/>
                  </a:cubicBezTo>
                  <a:cubicBezTo>
                    <a:pt x="5718" y="3724"/>
                    <a:pt x="5718" y="3724"/>
                    <a:pt x="5718" y="3724"/>
                  </a:cubicBezTo>
                  <a:cubicBezTo>
                    <a:pt x="5718" y="3724"/>
                    <a:pt x="5718" y="3724"/>
                    <a:pt x="5718" y="3972"/>
                  </a:cubicBezTo>
                  <a:cubicBezTo>
                    <a:pt x="5718" y="3972"/>
                    <a:pt x="5718" y="4221"/>
                    <a:pt x="5718" y="4221"/>
                  </a:cubicBezTo>
                  <a:cubicBezTo>
                    <a:pt x="5718" y="4221"/>
                    <a:pt x="5718" y="4221"/>
                    <a:pt x="5718" y="4221"/>
                  </a:cubicBezTo>
                  <a:cubicBezTo>
                    <a:pt x="5718" y="4469"/>
                    <a:pt x="5082" y="4469"/>
                    <a:pt x="5082" y="4469"/>
                  </a:cubicBezTo>
                  <a:cubicBezTo>
                    <a:pt x="5082" y="4717"/>
                    <a:pt x="5082" y="4717"/>
                    <a:pt x="5082" y="4717"/>
                  </a:cubicBezTo>
                  <a:cubicBezTo>
                    <a:pt x="5082" y="4717"/>
                    <a:pt x="5082" y="4717"/>
                    <a:pt x="5082" y="4717"/>
                  </a:cubicBezTo>
                  <a:cubicBezTo>
                    <a:pt x="5082" y="4717"/>
                    <a:pt x="5082" y="4966"/>
                    <a:pt x="5082" y="4966"/>
                  </a:cubicBezTo>
                  <a:cubicBezTo>
                    <a:pt x="5082" y="4966"/>
                    <a:pt x="5082" y="4966"/>
                    <a:pt x="5082" y="5214"/>
                  </a:cubicBezTo>
                  <a:cubicBezTo>
                    <a:pt x="5082" y="5214"/>
                    <a:pt x="5082" y="5214"/>
                    <a:pt x="5082" y="5214"/>
                  </a:cubicBezTo>
                  <a:cubicBezTo>
                    <a:pt x="5082" y="5214"/>
                    <a:pt x="5082" y="5462"/>
                    <a:pt x="5082" y="5462"/>
                  </a:cubicBezTo>
                  <a:cubicBezTo>
                    <a:pt x="5082" y="5462"/>
                    <a:pt x="5082" y="5462"/>
                    <a:pt x="5082" y="5462"/>
                  </a:cubicBezTo>
                  <a:cubicBezTo>
                    <a:pt x="4447" y="5710"/>
                    <a:pt x="4447" y="5710"/>
                    <a:pt x="4447" y="5959"/>
                  </a:cubicBezTo>
                  <a:cubicBezTo>
                    <a:pt x="4447" y="5959"/>
                    <a:pt x="4447" y="5959"/>
                    <a:pt x="3812" y="5959"/>
                  </a:cubicBezTo>
                  <a:cubicBezTo>
                    <a:pt x="3812" y="5959"/>
                    <a:pt x="3812" y="5959"/>
                    <a:pt x="3176" y="5710"/>
                  </a:cubicBezTo>
                  <a:cubicBezTo>
                    <a:pt x="3176" y="5710"/>
                    <a:pt x="3176" y="5710"/>
                    <a:pt x="3176" y="5710"/>
                  </a:cubicBezTo>
                  <a:cubicBezTo>
                    <a:pt x="3176" y="5959"/>
                    <a:pt x="3176" y="6207"/>
                    <a:pt x="3176" y="6207"/>
                  </a:cubicBezTo>
                  <a:cubicBezTo>
                    <a:pt x="3176" y="6207"/>
                    <a:pt x="3176" y="6207"/>
                    <a:pt x="3176" y="6207"/>
                  </a:cubicBezTo>
                  <a:cubicBezTo>
                    <a:pt x="3176" y="6207"/>
                    <a:pt x="3176" y="6207"/>
                    <a:pt x="3176" y="6207"/>
                  </a:cubicBezTo>
                  <a:cubicBezTo>
                    <a:pt x="3176" y="6207"/>
                    <a:pt x="3176" y="6207"/>
                    <a:pt x="3176" y="6207"/>
                  </a:cubicBezTo>
                  <a:cubicBezTo>
                    <a:pt x="3176" y="6455"/>
                    <a:pt x="3176" y="6455"/>
                    <a:pt x="3176" y="6455"/>
                  </a:cubicBezTo>
                  <a:cubicBezTo>
                    <a:pt x="3176" y="6455"/>
                    <a:pt x="3176" y="6455"/>
                    <a:pt x="3176" y="6703"/>
                  </a:cubicBezTo>
                  <a:cubicBezTo>
                    <a:pt x="3176" y="6703"/>
                    <a:pt x="3176" y="6703"/>
                    <a:pt x="3176" y="6952"/>
                  </a:cubicBezTo>
                  <a:cubicBezTo>
                    <a:pt x="3176" y="6952"/>
                    <a:pt x="3176" y="6952"/>
                    <a:pt x="3176" y="6952"/>
                  </a:cubicBezTo>
                  <a:cubicBezTo>
                    <a:pt x="3176" y="6952"/>
                    <a:pt x="3176" y="6952"/>
                    <a:pt x="3176" y="6952"/>
                  </a:cubicBezTo>
                  <a:cubicBezTo>
                    <a:pt x="3176" y="6952"/>
                    <a:pt x="3176" y="6952"/>
                    <a:pt x="3176" y="7200"/>
                  </a:cubicBezTo>
                  <a:cubicBezTo>
                    <a:pt x="3176" y="7200"/>
                    <a:pt x="3176" y="7200"/>
                    <a:pt x="3176" y="7200"/>
                  </a:cubicBezTo>
                  <a:cubicBezTo>
                    <a:pt x="3176" y="7200"/>
                    <a:pt x="3176" y="7200"/>
                    <a:pt x="3176" y="7200"/>
                  </a:cubicBezTo>
                  <a:cubicBezTo>
                    <a:pt x="3176" y="7200"/>
                    <a:pt x="3176" y="7200"/>
                    <a:pt x="3176" y="7200"/>
                  </a:cubicBezTo>
                  <a:cubicBezTo>
                    <a:pt x="3176" y="7200"/>
                    <a:pt x="3176" y="7200"/>
                    <a:pt x="3176" y="7448"/>
                  </a:cubicBezTo>
                  <a:cubicBezTo>
                    <a:pt x="3176" y="7448"/>
                    <a:pt x="3176" y="7697"/>
                    <a:pt x="3176" y="7697"/>
                  </a:cubicBezTo>
                  <a:cubicBezTo>
                    <a:pt x="3176" y="7697"/>
                    <a:pt x="3176" y="7697"/>
                    <a:pt x="3176" y="7697"/>
                  </a:cubicBezTo>
                  <a:cubicBezTo>
                    <a:pt x="3176" y="7945"/>
                    <a:pt x="3176" y="7945"/>
                    <a:pt x="3176" y="7945"/>
                  </a:cubicBezTo>
                  <a:cubicBezTo>
                    <a:pt x="2541" y="8193"/>
                    <a:pt x="2541" y="8193"/>
                    <a:pt x="2541" y="8193"/>
                  </a:cubicBezTo>
                  <a:cubicBezTo>
                    <a:pt x="2541" y="8193"/>
                    <a:pt x="2541" y="8193"/>
                    <a:pt x="2541" y="8193"/>
                  </a:cubicBezTo>
                  <a:cubicBezTo>
                    <a:pt x="1906" y="8193"/>
                    <a:pt x="1906" y="8193"/>
                    <a:pt x="1906" y="8193"/>
                  </a:cubicBezTo>
                  <a:cubicBezTo>
                    <a:pt x="1906" y="8441"/>
                    <a:pt x="1906" y="8441"/>
                    <a:pt x="1906" y="8441"/>
                  </a:cubicBezTo>
                  <a:cubicBezTo>
                    <a:pt x="1906" y="8441"/>
                    <a:pt x="1906" y="8441"/>
                    <a:pt x="1906" y="8441"/>
                  </a:cubicBezTo>
                  <a:cubicBezTo>
                    <a:pt x="1906" y="8441"/>
                    <a:pt x="1906" y="8690"/>
                    <a:pt x="1906" y="8690"/>
                  </a:cubicBezTo>
                  <a:cubicBezTo>
                    <a:pt x="1906" y="8690"/>
                    <a:pt x="1906" y="8938"/>
                    <a:pt x="1906" y="8938"/>
                  </a:cubicBezTo>
                  <a:cubicBezTo>
                    <a:pt x="1906" y="8938"/>
                    <a:pt x="1271" y="8938"/>
                    <a:pt x="1271" y="8938"/>
                  </a:cubicBezTo>
                  <a:cubicBezTo>
                    <a:pt x="1271" y="8938"/>
                    <a:pt x="1271" y="8938"/>
                    <a:pt x="1271" y="8938"/>
                  </a:cubicBezTo>
                  <a:cubicBezTo>
                    <a:pt x="1271" y="8690"/>
                    <a:pt x="635" y="8690"/>
                    <a:pt x="635" y="8690"/>
                  </a:cubicBezTo>
                  <a:cubicBezTo>
                    <a:pt x="635" y="8690"/>
                    <a:pt x="0" y="8690"/>
                    <a:pt x="0" y="8938"/>
                  </a:cubicBezTo>
                  <a:cubicBezTo>
                    <a:pt x="0" y="8938"/>
                    <a:pt x="635" y="8938"/>
                    <a:pt x="635" y="9186"/>
                  </a:cubicBezTo>
                  <a:cubicBezTo>
                    <a:pt x="635" y="9186"/>
                    <a:pt x="635" y="9186"/>
                    <a:pt x="635" y="9186"/>
                  </a:cubicBezTo>
                  <a:cubicBezTo>
                    <a:pt x="635" y="9186"/>
                    <a:pt x="635" y="9434"/>
                    <a:pt x="635" y="9434"/>
                  </a:cubicBezTo>
                  <a:cubicBezTo>
                    <a:pt x="635" y="9434"/>
                    <a:pt x="635" y="9434"/>
                    <a:pt x="635" y="9434"/>
                  </a:cubicBezTo>
                  <a:cubicBezTo>
                    <a:pt x="635" y="9434"/>
                    <a:pt x="635" y="9434"/>
                    <a:pt x="635" y="9434"/>
                  </a:cubicBezTo>
                  <a:cubicBezTo>
                    <a:pt x="635" y="9434"/>
                    <a:pt x="635" y="9434"/>
                    <a:pt x="635" y="9434"/>
                  </a:cubicBezTo>
                  <a:cubicBezTo>
                    <a:pt x="635" y="9186"/>
                    <a:pt x="635" y="9186"/>
                    <a:pt x="635" y="9186"/>
                  </a:cubicBezTo>
                  <a:cubicBezTo>
                    <a:pt x="635" y="9186"/>
                    <a:pt x="1271" y="9186"/>
                    <a:pt x="1271" y="9186"/>
                  </a:cubicBezTo>
                  <a:cubicBezTo>
                    <a:pt x="1271" y="9186"/>
                    <a:pt x="1271" y="9186"/>
                    <a:pt x="1271" y="9434"/>
                  </a:cubicBezTo>
                  <a:cubicBezTo>
                    <a:pt x="1271" y="9434"/>
                    <a:pt x="1271" y="9434"/>
                    <a:pt x="1271" y="9434"/>
                  </a:cubicBezTo>
                  <a:cubicBezTo>
                    <a:pt x="1271" y="9434"/>
                    <a:pt x="1271" y="9683"/>
                    <a:pt x="1906" y="9683"/>
                  </a:cubicBezTo>
                  <a:cubicBezTo>
                    <a:pt x="1906" y="9931"/>
                    <a:pt x="1906" y="9931"/>
                    <a:pt x="1906" y="9931"/>
                  </a:cubicBezTo>
                  <a:cubicBezTo>
                    <a:pt x="1906" y="9931"/>
                    <a:pt x="1906" y="9931"/>
                    <a:pt x="1906" y="10179"/>
                  </a:cubicBezTo>
                  <a:cubicBezTo>
                    <a:pt x="1906" y="10179"/>
                    <a:pt x="2541" y="10179"/>
                    <a:pt x="2541" y="10179"/>
                  </a:cubicBezTo>
                  <a:cubicBezTo>
                    <a:pt x="2541" y="10179"/>
                    <a:pt x="2541" y="9931"/>
                    <a:pt x="2541" y="9931"/>
                  </a:cubicBezTo>
                  <a:cubicBezTo>
                    <a:pt x="2541" y="9931"/>
                    <a:pt x="2541" y="9931"/>
                    <a:pt x="2541" y="9931"/>
                  </a:cubicBezTo>
                  <a:cubicBezTo>
                    <a:pt x="2541" y="9931"/>
                    <a:pt x="2541" y="9931"/>
                    <a:pt x="2541" y="9931"/>
                  </a:cubicBezTo>
                  <a:cubicBezTo>
                    <a:pt x="2541" y="9931"/>
                    <a:pt x="2541" y="9931"/>
                    <a:pt x="2541" y="9931"/>
                  </a:cubicBezTo>
                  <a:cubicBezTo>
                    <a:pt x="2541" y="9931"/>
                    <a:pt x="2541" y="9931"/>
                    <a:pt x="2541" y="10179"/>
                  </a:cubicBezTo>
                  <a:cubicBezTo>
                    <a:pt x="2541" y="10179"/>
                    <a:pt x="2541" y="10179"/>
                    <a:pt x="2541" y="10179"/>
                  </a:cubicBezTo>
                  <a:cubicBezTo>
                    <a:pt x="2541" y="10179"/>
                    <a:pt x="2541" y="10179"/>
                    <a:pt x="2541" y="10179"/>
                  </a:cubicBezTo>
                  <a:cubicBezTo>
                    <a:pt x="2541" y="10428"/>
                    <a:pt x="2541" y="10428"/>
                    <a:pt x="2541" y="10428"/>
                  </a:cubicBezTo>
                  <a:cubicBezTo>
                    <a:pt x="2541" y="10428"/>
                    <a:pt x="2541" y="10428"/>
                    <a:pt x="2541" y="10428"/>
                  </a:cubicBezTo>
                  <a:cubicBezTo>
                    <a:pt x="2541" y="10428"/>
                    <a:pt x="3176" y="10428"/>
                    <a:pt x="3176" y="10428"/>
                  </a:cubicBezTo>
                  <a:cubicBezTo>
                    <a:pt x="3176" y="10428"/>
                    <a:pt x="3176" y="10428"/>
                    <a:pt x="3176" y="10428"/>
                  </a:cubicBezTo>
                  <a:cubicBezTo>
                    <a:pt x="3176" y="10179"/>
                    <a:pt x="3176" y="10179"/>
                    <a:pt x="3176" y="10179"/>
                  </a:cubicBezTo>
                  <a:cubicBezTo>
                    <a:pt x="3812" y="10179"/>
                    <a:pt x="3812" y="10179"/>
                    <a:pt x="3812" y="10179"/>
                  </a:cubicBezTo>
                  <a:cubicBezTo>
                    <a:pt x="3812" y="10179"/>
                    <a:pt x="3812" y="10179"/>
                    <a:pt x="3812" y="10179"/>
                  </a:cubicBezTo>
                  <a:cubicBezTo>
                    <a:pt x="3812" y="10179"/>
                    <a:pt x="4447" y="10428"/>
                    <a:pt x="4447" y="10428"/>
                  </a:cubicBezTo>
                  <a:cubicBezTo>
                    <a:pt x="4447" y="10428"/>
                    <a:pt x="4447" y="10428"/>
                    <a:pt x="4447" y="10428"/>
                  </a:cubicBezTo>
                  <a:cubicBezTo>
                    <a:pt x="4447" y="10428"/>
                    <a:pt x="4447" y="10428"/>
                    <a:pt x="4447" y="10676"/>
                  </a:cubicBezTo>
                  <a:cubicBezTo>
                    <a:pt x="4447" y="10676"/>
                    <a:pt x="5082" y="10676"/>
                    <a:pt x="5082" y="10676"/>
                  </a:cubicBezTo>
                  <a:cubicBezTo>
                    <a:pt x="5082" y="10676"/>
                    <a:pt x="5082" y="10676"/>
                    <a:pt x="5082" y="10676"/>
                  </a:cubicBezTo>
                  <a:cubicBezTo>
                    <a:pt x="5082" y="10676"/>
                    <a:pt x="5082" y="10924"/>
                    <a:pt x="5082" y="10924"/>
                  </a:cubicBezTo>
                  <a:cubicBezTo>
                    <a:pt x="5082" y="10924"/>
                    <a:pt x="5082" y="10924"/>
                    <a:pt x="5082" y="11172"/>
                  </a:cubicBezTo>
                  <a:cubicBezTo>
                    <a:pt x="5082" y="11172"/>
                    <a:pt x="5718" y="11172"/>
                    <a:pt x="5718" y="11172"/>
                  </a:cubicBezTo>
                  <a:cubicBezTo>
                    <a:pt x="5718" y="11172"/>
                    <a:pt x="5718" y="11172"/>
                    <a:pt x="5718" y="11172"/>
                  </a:cubicBezTo>
                  <a:cubicBezTo>
                    <a:pt x="5718" y="11421"/>
                    <a:pt x="5718" y="11421"/>
                    <a:pt x="5718" y="11421"/>
                  </a:cubicBezTo>
                  <a:cubicBezTo>
                    <a:pt x="5718" y="11421"/>
                    <a:pt x="5718" y="11421"/>
                    <a:pt x="5718" y="11421"/>
                  </a:cubicBezTo>
                  <a:cubicBezTo>
                    <a:pt x="5718" y="11421"/>
                    <a:pt x="5718" y="11669"/>
                    <a:pt x="5718" y="11669"/>
                  </a:cubicBezTo>
                  <a:cubicBezTo>
                    <a:pt x="5718" y="11669"/>
                    <a:pt x="5718" y="11669"/>
                    <a:pt x="5718" y="11669"/>
                  </a:cubicBezTo>
                  <a:cubicBezTo>
                    <a:pt x="5718" y="11669"/>
                    <a:pt x="5718" y="11421"/>
                    <a:pt x="5718" y="11421"/>
                  </a:cubicBezTo>
                  <a:cubicBezTo>
                    <a:pt x="6353" y="11421"/>
                    <a:pt x="6353" y="11421"/>
                    <a:pt x="6353" y="11421"/>
                  </a:cubicBezTo>
                  <a:cubicBezTo>
                    <a:pt x="6353" y="11669"/>
                    <a:pt x="6353" y="11669"/>
                    <a:pt x="6353" y="11669"/>
                  </a:cubicBezTo>
                  <a:cubicBezTo>
                    <a:pt x="6353" y="11669"/>
                    <a:pt x="6353" y="11669"/>
                    <a:pt x="6353" y="11917"/>
                  </a:cubicBezTo>
                  <a:cubicBezTo>
                    <a:pt x="6353" y="11917"/>
                    <a:pt x="6353" y="11917"/>
                    <a:pt x="6353" y="11917"/>
                  </a:cubicBezTo>
                  <a:cubicBezTo>
                    <a:pt x="6353" y="11917"/>
                    <a:pt x="6353" y="12166"/>
                    <a:pt x="6353" y="12166"/>
                  </a:cubicBezTo>
                  <a:cubicBezTo>
                    <a:pt x="6353" y="12166"/>
                    <a:pt x="6988" y="12166"/>
                    <a:pt x="6988" y="12166"/>
                  </a:cubicBezTo>
                  <a:cubicBezTo>
                    <a:pt x="6988" y="12414"/>
                    <a:pt x="6988" y="12414"/>
                    <a:pt x="6988" y="12414"/>
                  </a:cubicBezTo>
                  <a:cubicBezTo>
                    <a:pt x="6988" y="12414"/>
                    <a:pt x="6988" y="12662"/>
                    <a:pt x="6988" y="12662"/>
                  </a:cubicBezTo>
                  <a:cubicBezTo>
                    <a:pt x="6988" y="12662"/>
                    <a:pt x="6988" y="12662"/>
                    <a:pt x="6988" y="12662"/>
                  </a:cubicBezTo>
                  <a:cubicBezTo>
                    <a:pt x="6988" y="12662"/>
                    <a:pt x="6988" y="12910"/>
                    <a:pt x="6988" y="12910"/>
                  </a:cubicBezTo>
                  <a:cubicBezTo>
                    <a:pt x="6988" y="12910"/>
                    <a:pt x="6988" y="12910"/>
                    <a:pt x="6988" y="12910"/>
                  </a:cubicBezTo>
                  <a:cubicBezTo>
                    <a:pt x="6988" y="13159"/>
                    <a:pt x="7624" y="13159"/>
                    <a:pt x="7624" y="13159"/>
                  </a:cubicBezTo>
                  <a:cubicBezTo>
                    <a:pt x="7624" y="13159"/>
                    <a:pt x="7624" y="13407"/>
                    <a:pt x="7624" y="13407"/>
                  </a:cubicBezTo>
                  <a:cubicBezTo>
                    <a:pt x="7624" y="13407"/>
                    <a:pt x="7624" y="13407"/>
                    <a:pt x="7624" y="13407"/>
                  </a:cubicBezTo>
                  <a:cubicBezTo>
                    <a:pt x="7624" y="13655"/>
                    <a:pt x="8259" y="13655"/>
                    <a:pt x="8259" y="13903"/>
                  </a:cubicBezTo>
                  <a:cubicBezTo>
                    <a:pt x="7624" y="13903"/>
                    <a:pt x="7624" y="13903"/>
                    <a:pt x="7624" y="13903"/>
                  </a:cubicBezTo>
                  <a:cubicBezTo>
                    <a:pt x="7624" y="13903"/>
                    <a:pt x="7624" y="13903"/>
                    <a:pt x="7624" y="13903"/>
                  </a:cubicBezTo>
                  <a:cubicBezTo>
                    <a:pt x="7624" y="13903"/>
                    <a:pt x="7624" y="14152"/>
                    <a:pt x="7624" y="14152"/>
                  </a:cubicBezTo>
                  <a:cubicBezTo>
                    <a:pt x="7624" y="14152"/>
                    <a:pt x="7624" y="14152"/>
                    <a:pt x="7624" y="14400"/>
                  </a:cubicBezTo>
                  <a:cubicBezTo>
                    <a:pt x="7624" y="14400"/>
                    <a:pt x="7624" y="14400"/>
                    <a:pt x="7624" y="14400"/>
                  </a:cubicBezTo>
                  <a:cubicBezTo>
                    <a:pt x="7624" y="14400"/>
                    <a:pt x="7624" y="14648"/>
                    <a:pt x="7624" y="14648"/>
                  </a:cubicBezTo>
                  <a:cubicBezTo>
                    <a:pt x="7624" y="14648"/>
                    <a:pt x="6988" y="14897"/>
                    <a:pt x="6988" y="14897"/>
                  </a:cubicBezTo>
                  <a:cubicBezTo>
                    <a:pt x="6988" y="14897"/>
                    <a:pt x="6988" y="14897"/>
                    <a:pt x="6988" y="15145"/>
                  </a:cubicBezTo>
                  <a:cubicBezTo>
                    <a:pt x="6988" y="15145"/>
                    <a:pt x="6988" y="15145"/>
                    <a:pt x="6988" y="15145"/>
                  </a:cubicBezTo>
                  <a:cubicBezTo>
                    <a:pt x="6988" y="15145"/>
                    <a:pt x="6988" y="15393"/>
                    <a:pt x="6988" y="15393"/>
                  </a:cubicBezTo>
                  <a:cubicBezTo>
                    <a:pt x="6988" y="15393"/>
                    <a:pt x="6988" y="15641"/>
                    <a:pt x="6988" y="15641"/>
                  </a:cubicBezTo>
                  <a:cubicBezTo>
                    <a:pt x="7624" y="15641"/>
                    <a:pt x="7624" y="15641"/>
                    <a:pt x="7624" y="15641"/>
                  </a:cubicBezTo>
                  <a:cubicBezTo>
                    <a:pt x="7624" y="15641"/>
                    <a:pt x="7624" y="15393"/>
                    <a:pt x="7624" y="15393"/>
                  </a:cubicBezTo>
                  <a:cubicBezTo>
                    <a:pt x="7624" y="15393"/>
                    <a:pt x="7624" y="15393"/>
                    <a:pt x="7624" y="15393"/>
                  </a:cubicBezTo>
                  <a:cubicBezTo>
                    <a:pt x="7624" y="15393"/>
                    <a:pt x="7624" y="15145"/>
                    <a:pt x="8259" y="15145"/>
                  </a:cubicBezTo>
                  <a:cubicBezTo>
                    <a:pt x="8259" y="15145"/>
                    <a:pt x="8259" y="15393"/>
                    <a:pt x="8259" y="15393"/>
                  </a:cubicBezTo>
                  <a:cubicBezTo>
                    <a:pt x="8259" y="15393"/>
                    <a:pt x="8259" y="15393"/>
                    <a:pt x="8259" y="15393"/>
                  </a:cubicBezTo>
                  <a:cubicBezTo>
                    <a:pt x="8259" y="15393"/>
                    <a:pt x="8259" y="15393"/>
                    <a:pt x="7624" y="15393"/>
                  </a:cubicBezTo>
                  <a:cubicBezTo>
                    <a:pt x="7624" y="15393"/>
                    <a:pt x="7624" y="15641"/>
                    <a:pt x="7624" y="15641"/>
                  </a:cubicBezTo>
                  <a:cubicBezTo>
                    <a:pt x="7624" y="15641"/>
                    <a:pt x="7624" y="15641"/>
                    <a:pt x="8259" y="15641"/>
                  </a:cubicBezTo>
                  <a:cubicBezTo>
                    <a:pt x="8259" y="15641"/>
                    <a:pt x="8259" y="15641"/>
                    <a:pt x="8259" y="15641"/>
                  </a:cubicBezTo>
                  <a:cubicBezTo>
                    <a:pt x="8259" y="15641"/>
                    <a:pt x="8259" y="15641"/>
                    <a:pt x="8259" y="15393"/>
                  </a:cubicBezTo>
                  <a:cubicBezTo>
                    <a:pt x="8259" y="15393"/>
                    <a:pt x="8259" y="15393"/>
                    <a:pt x="8259" y="15393"/>
                  </a:cubicBezTo>
                  <a:cubicBezTo>
                    <a:pt x="8259" y="15393"/>
                    <a:pt x="8259" y="15393"/>
                    <a:pt x="8259" y="15145"/>
                  </a:cubicBezTo>
                  <a:cubicBezTo>
                    <a:pt x="8259" y="15145"/>
                    <a:pt x="8259" y="15145"/>
                    <a:pt x="8259" y="15393"/>
                  </a:cubicBezTo>
                  <a:cubicBezTo>
                    <a:pt x="8259" y="15393"/>
                    <a:pt x="8259" y="15393"/>
                    <a:pt x="8259" y="15393"/>
                  </a:cubicBezTo>
                  <a:cubicBezTo>
                    <a:pt x="8259" y="15393"/>
                    <a:pt x="8259" y="15393"/>
                    <a:pt x="8259" y="15393"/>
                  </a:cubicBezTo>
                  <a:cubicBezTo>
                    <a:pt x="8259" y="15393"/>
                    <a:pt x="8894" y="15641"/>
                    <a:pt x="8894" y="15641"/>
                  </a:cubicBezTo>
                  <a:cubicBezTo>
                    <a:pt x="8894" y="15641"/>
                    <a:pt x="8894" y="15641"/>
                    <a:pt x="8894" y="15641"/>
                  </a:cubicBezTo>
                  <a:cubicBezTo>
                    <a:pt x="8894" y="15393"/>
                    <a:pt x="8894" y="15393"/>
                    <a:pt x="8894" y="15393"/>
                  </a:cubicBezTo>
                  <a:cubicBezTo>
                    <a:pt x="8894" y="15393"/>
                    <a:pt x="8894" y="15393"/>
                    <a:pt x="8894" y="15145"/>
                  </a:cubicBezTo>
                  <a:cubicBezTo>
                    <a:pt x="8894" y="15145"/>
                    <a:pt x="9529" y="15145"/>
                    <a:pt x="9529" y="15145"/>
                  </a:cubicBezTo>
                  <a:cubicBezTo>
                    <a:pt x="9529" y="15145"/>
                    <a:pt x="9529" y="15145"/>
                    <a:pt x="9529" y="15145"/>
                  </a:cubicBezTo>
                  <a:cubicBezTo>
                    <a:pt x="9529" y="15145"/>
                    <a:pt x="9529" y="15145"/>
                    <a:pt x="9529" y="15145"/>
                  </a:cubicBezTo>
                  <a:cubicBezTo>
                    <a:pt x="9529" y="15145"/>
                    <a:pt x="9529" y="15145"/>
                    <a:pt x="9529" y="15145"/>
                  </a:cubicBezTo>
                  <a:cubicBezTo>
                    <a:pt x="9529" y="15393"/>
                    <a:pt x="9529" y="15393"/>
                    <a:pt x="9529" y="15393"/>
                  </a:cubicBezTo>
                  <a:cubicBezTo>
                    <a:pt x="9529" y="15393"/>
                    <a:pt x="9529" y="15393"/>
                    <a:pt x="9529" y="15641"/>
                  </a:cubicBezTo>
                  <a:cubicBezTo>
                    <a:pt x="9529" y="15641"/>
                    <a:pt x="9529" y="15641"/>
                    <a:pt x="9529" y="15641"/>
                  </a:cubicBezTo>
                  <a:cubicBezTo>
                    <a:pt x="9529" y="15641"/>
                    <a:pt x="9529" y="15641"/>
                    <a:pt x="9529" y="15890"/>
                  </a:cubicBezTo>
                  <a:cubicBezTo>
                    <a:pt x="9529" y="15890"/>
                    <a:pt x="10165" y="15641"/>
                    <a:pt x="10165" y="15641"/>
                  </a:cubicBezTo>
                  <a:cubicBezTo>
                    <a:pt x="10165" y="15641"/>
                    <a:pt x="10165" y="15641"/>
                    <a:pt x="10165" y="15641"/>
                  </a:cubicBezTo>
                  <a:cubicBezTo>
                    <a:pt x="10165" y="15641"/>
                    <a:pt x="10165" y="15393"/>
                    <a:pt x="10165" y="15393"/>
                  </a:cubicBezTo>
                  <a:cubicBezTo>
                    <a:pt x="10165" y="15393"/>
                    <a:pt x="10165" y="15393"/>
                    <a:pt x="10165" y="15393"/>
                  </a:cubicBezTo>
                  <a:cubicBezTo>
                    <a:pt x="10165" y="15393"/>
                    <a:pt x="10165" y="15145"/>
                    <a:pt x="10165" y="15145"/>
                  </a:cubicBezTo>
                  <a:cubicBezTo>
                    <a:pt x="10165" y="15145"/>
                    <a:pt x="10165" y="15145"/>
                    <a:pt x="10165" y="15145"/>
                  </a:cubicBezTo>
                  <a:cubicBezTo>
                    <a:pt x="10165" y="15145"/>
                    <a:pt x="10165" y="15145"/>
                    <a:pt x="10165" y="15393"/>
                  </a:cubicBezTo>
                  <a:cubicBezTo>
                    <a:pt x="10165" y="15393"/>
                    <a:pt x="10165" y="15393"/>
                    <a:pt x="10165" y="15393"/>
                  </a:cubicBezTo>
                  <a:cubicBezTo>
                    <a:pt x="10165" y="15393"/>
                    <a:pt x="10165" y="15393"/>
                    <a:pt x="10165" y="15393"/>
                  </a:cubicBezTo>
                  <a:cubicBezTo>
                    <a:pt x="10165" y="15393"/>
                    <a:pt x="10165" y="15641"/>
                    <a:pt x="10165" y="15641"/>
                  </a:cubicBezTo>
                  <a:cubicBezTo>
                    <a:pt x="10165" y="15641"/>
                    <a:pt x="10165" y="15641"/>
                    <a:pt x="10165" y="15641"/>
                  </a:cubicBezTo>
                  <a:cubicBezTo>
                    <a:pt x="10165" y="15641"/>
                    <a:pt x="10165" y="15641"/>
                    <a:pt x="10165" y="15641"/>
                  </a:cubicBezTo>
                  <a:cubicBezTo>
                    <a:pt x="10165" y="15890"/>
                    <a:pt x="10165" y="15890"/>
                    <a:pt x="10165" y="15890"/>
                  </a:cubicBezTo>
                  <a:cubicBezTo>
                    <a:pt x="10800" y="15890"/>
                    <a:pt x="10800" y="15641"/>
                    <a:pt x="10800" y="15641"/>
                  </a:cubicBezTo>
                  <a:cubicBezTo>
                    <a:pt x="10800" y="15641"/>
                    <a:pt x="10800" y="15641"/>
                    <a:pt x="10800" y="15641"/>
                  </a:cubicBezTo>
                  <a:cubicBezTo>
                    <a:pt x="10800" y="15393"/>
                    <a:pt x="10800" y="15393"/>
                    <a:pt x="10800" y="15393"/>
                  </a:cubicBezTo>
                  <a:cubicBezTo>
                    <a:pt x="10800" y="15393"/>
                    <a:pt x="10800" y="15393"/>
                    <a:pt x="10800" y="15393"/>
                  </a:cubicBezTo>
                  <a:cubicBezTo>
                    <a:pt x="11435" y="15393"/>
                    <a:pt x="11435" y="15145"/>
                    <a:pt x="11435" y="15145"/>
                  </a:cubicBezTo>
                  <a:cubicBezTo>
                    <a:pt x="11435" y="15145"/>
                    <a:pt x="10800" y="15145"/>
                    <a:pt x="10800" y="15145"/>
                  </a:cubicBezTo>
                  <a:cubicBezTo>
                    <a:pt x="10800" y="15145"/>
                    <a:pt x="10800" y="14897"/>
                    <a:pt x="10800" y="14897"/>
                  </a:cubicBezTo>
                  <a:cubicBezTo>
                    <a:pt x="10800" y="14897"/>
                    <a:pt x="10800" y="14897"/>
                    <a:pt x="10800" y="14897"/>
                  </a:cubicBezTo>
                  <a:cubicBezTo>
                    <a:pt x="10800" y="14897"/>
                    <a:pt x="11435" y="14897"/>
                    <a:pt x="11435" y="14897"/>
                  </a:cubicBezTo>
                  <a:cubicBezTo>
                    <a:pt x="11435" y="14897"/>
                    <a:pt x="11435" y="14897"/>
                    <a:pt x="11435" y="14897"/>
                  </a:cubicBezTo>
                  <a:cubicBezTo>
                    <a:pt x="11435" y="14897"/>
                    <a:pt x="11435" y="15145"/>
                    <a:pt x="11435" y="15145"/>
                  </a:cubicBezTo>
                  <a:cubicBezTo>
                    <a:pt x="12071" y="15145"/>
                    <a:pt x="12071" y="15145"/>
                    <a:pt x="12071" y="15145"/>
                  </a:cubicBezTo>
                  <a:cubicBezTo>
                    <a:pt x="12071" y="15145"/>
                    <a:pt x="12071" y="15145"/>
                    <a:pt x="12071" y="15145"/>
                  </a:cubicBezTo>
                  <a:cubicBezTo>
                    <a:pt x="12071" y="15145"/>
                    <a:pt x="12071" y="15145"/>
                    <a:pt x="12071" y="14897"/>
                  </a:cubicBezTo>
                  <a:cubicBezTo>
                    <a:pt x="12071" y="14897"/>
                    <a:pt x="12071" y="14897"/>
                    <a:pt x="12071" y="14897"/>
                  </a:cubicBezTo>
                  <a:cubicBezTo>
                    <a:pt x="12071" y="14897"/>
                    <a:pt x="12071" y="14648"/>
                    <a:pt x="12071" y="14648"/>
                  </a:cubicBezTo>
                  <a:cubicBezTo>
                    <a:pt x="12071" y="14648"/>
                    <a:pt x="12071" y="14648"/>
                    <a:pt x="12071" y="14648"/>
                  </a:cubicBezTo>
                  <a:cubicBezTo>
                    <a:pt x="12071" y="14648"/>
                    <a:pt x="12071" y="14648"/>
                    <a:pt x="12071" y="14400"/>
                  </a:cubicBezTo>
                  <a:cubicBezTo>
                    <a:pt x="12071" y="14400"/>
                    <a:pt x="12071" y="14400"/>
                    <a:pt x="12071" y="14400"/>
                  </a:cubicBezTo>
                  <a:cubicBezTo>
                    <a:pt x="12071" y="14400"/>
                    <a:pt x="12071" y="14400"/>
                    <a:pt x="12071" y="14400"/>
                  </a:cubicBezTo>
                  <a:cubicBezTo>
                    <a:pt x="12071" y="14152"/>
                    <a:pt x="12071" y="14152"/>
                    <a:pt x="12071" y="14152"/>
                  </a:cubicBezTo>
                  <a:cubicBezTo>
                    <a:pt x="12071" y="14152"/>
                    <a:pt x="12071" y="14152"/>
                    <a:pt x="12071" y="14152"/>
                  </a:cubicBezTo>
                  <a:cubicBezTo>
                    <a:pt x="12071" y="14400"/>
                    <a:pt x="12071" y="14400"/>
                    <a:pt x="12071" y="14400"/>
                  </a:cubicBezTo>
                  <a:cubicBezTo>
                    <a:pt x="12071" y="14400"/>
                    <a:pt x="12071" y="14400"/>
                    <a:pt x="12071" y="14400"/>
                  </a:cubicBezTo>
                  <a:cubicBezTo>
                    <a:pt x="12706" y="14400"/>
                    <a:pt x="12071" y="14648"/>
                    <a:pt x="12071" y="14648"/>
                  </a:cubicBezTo>
                  <a:cubicBezTo>
                    <a:pt x="12706" y="14648"/>
                    <a:pt x="12706" y="14648"/>
                    <a:pt x="12706" y="14897"/>
                  </a:cubicBezTo>
                  <a:cubicBezTo>
                    <a:pt x="12706" y="14897"/>
                    <a:pt x="12706" y="14897"/>
                    <a:pt x="12706" y="14897"/>
                  </a:cubicBezTo>
                  <a:cubicBezTo>
                    <a:pt x="12706" y="14897"/>
                    <a:pt x="12706" y="14897"/>
                    <a:pt x="13341" y="14897"/>
                  </a:cubicBezTo>
                  <a:cubicBezTo>
                    <a:pt x="13341" y="14897"/>
                    <a:pt x="13341" y="14897"/>
                    <a:pt x="13341" y="14897"/>
                  </a:cubicBezTo>
                  <a:cubicBezTo>
                    <a:pt x="13341" y="14897"/>
                    <a:pt x="13341" y="14648"/>
                    <a:pt x="13341" y="14648"/>
                  </a:cubicBezTo>
                  <a:cubicBezTo>
                    <a:pt x="13341" y="14648"/>
                    <a:pt x="13976" y="14400"/>
                    <a:pt x="13976" y="14400"/>
                  </a:cubicBezTo>
                  <a:cubicBezTo>
                    <a:pt x="13976" y="14400"/>
                    <a:pt x="13976" y="14400"/>
                    <a:pt x="13976" y="14400"/>
                  </a:cubicBezTo>
                  <a:cubicBezTo>
                    <a:pt x="13976" y="14152"/>
                    <a:pt x="13341" y="14152"/>
                    <a:pt x="13341" y="14152"/>
                  </a:cubicBezTo>
                  <a:cubicBezTo>
                    <a:pt x="13341" y="14152"/>
                    <a:pt x="13341" y="13903"/>
                    <a:pt x="13341" y="13903"/>
                  </a:cubicBezTo>
                  <a:cubicBezTo>
                    <a:pt x="13341" y="13903"/>
                    <a:pt x="13341" y="13903"/>
                    <a:pt x="13341" y="13655"/>
                  </a:cubicBezTo>
                  <a:cubicBezTo>
                    <a:pt x="13341" y="13655"/>
                    <a:pt x="13341" y="13655"/>
                    <a:pt x="13341" y="13655"/>
                  </a:cubicBezTo>
                  <a:cubicBezTo>
                    <a:pt x="13341" y="13655"/>
                    <a:pt x="13341" y="13655"/>
                    <a:pt x="13341" y="13655"/>
                  </a:cubicBezTo>
                  <a:cubicBezTo>
                    <a:pt x="13976" y="13655"/>
                    <a:pt x="13976" y="13655"/>
                    <a:pt x="13976" y="13903"/>
                  </a:cubicBezTo>
                  <a:cubicBezTo>
                    <a:pt x="13976" y="13903"/>
                    <a:pt x="13976" y="13903"/>
                    <a:pt x="13976" y="13903"/>
                  </a:cubicBezTo>
                  <a:cubicBezTo>
                    <a:pt x="13976" y="13903"/>
                    <a:pt x="13976" y="13903"/>
                    <a:pt x="13976" y="13903"/>
                  </a:cubicBezTo>
                  <a:cubicBezTo>
                    <a:pt x="13976" y="13903"/>
                    <a:pt x="13976" y="14152"/>
                    <a:pt x="13976" y="14152"/>
                  </a:cubicBezTo>
                  <a:cubicBezTo>
                    <a:pt x="13976" y="14152"/>
                    <a:pt x="14612" y="14152"/>
                    <a:pt x="14612" y="14152"/>
                  </a:cubicBezTo>
                  <a:cubicBezTo>
                    <a:pt x="14612" y="14152"/>
                    <a:pt x="14612" y="14400"/>
                    <a:pt x="14612" y="14400"/>
                  </a:cubicBezTo>
                  <a:cubicBezTo>
                    <a:pt x="14612" y="14400"/>
                    <a:pt x="14612" y="14400"/>
                    <a:pt x="14612" y="14400"/>
                  </a:cubicBezTo>
                  <a:cubicBezTo>
                    <a:pt x="14612" y="14400"/>
                    <a:pt x="14612" y="14400"/>
                    <a:pt x="14612" y="14400"/>
                  </a:cubicBezTo>
                  <a:cubicBezTo>
                    <a:pt x="14612" y="14400"/>
                    <a:pt x="14612" y="14648"/>
                    <a:pt x="14612" y="14648"/>
                  </a:cubicBezTo>
                  <a:cubicBezTo>
                    <a:pt x="14612" y="14648"/>
                    <a:pt x="14612" y="14648"/>
                    <a:pt x="14612" y="14897"/>
                  </a:cubicBezTo>
                  <a:cubicBezTo>
                    <a:pt x="14612" y="14897"/>
                    <a:pt x="14612" y="14897"/>
                    <a:pt x="14612" y="14897"/>
                  </a:cubicBezTo>
                  <a:cubicBezTo>
                    <a:pt x="14612" y="14897"/>
                    <a:pt x="15247" y="14897"/>
                    <a:pt x="15247" y="14897"/>
                  </a:cubicBezTo>
                  <a:cubicBezTo>
                    <a:pt x="15247" y="14897"/>
                    <a:pt x="15247" y="14897"/>
                    <a:pt x="15247" y="14897"/>
                  </a:cubicBezTo>
                  <a:cubicBezTo>
                    <a:pt x="15247" y="14897"/>
                    <a:pt x="15247" y="14648"/>
                    <a:pt x="15247" y="14648"/>
                  </a:cubicBezTo>
                  <a:cubicBezTo>
                    <a:pt x="15247" y="14648"/>
                    <a:pt x="15247" y="14648"/>
                    <a:pt x="15247" y="14648"/>
                  </a:cubicBezTo>
                  <a:cubicBezTo>
                    <a:pt x="15247" y="14648"/>
                    <a:pt x="15882" y="14648"/>
                    <a:pt x="15882" y="14648"/>
                  </a:cubicBezTo>
                  <a:cubicBezTo>
                    <a:pt x="15882" y="14648"/>
                    <a:pt x="15882" y="14648"/>
                    <a:pt x="15882" y="14648"/>
                  </a:cubicBezTo>
                  <a:cubicBezTo>
                    <a:pt x="15882" y="14897"/>
                    <a:pt x="15882" y="14897"/>
                    <a:pt x="15882" y="14897"/>
                  </a:cubicBezTo>
                  <a:cubicBezTo>
                    <a:pt x="15882" y="14897"/>
                    <a:pt x="15882" y="14897"/>
                    <a:pt x="15882" y="14897"/>
                  </a:cubicBezTo>
                  <a:cubicBezTo>
                    <a:pt x="15882" y="14897"/>
                    <a:pt x="15247" y="14897"/>
                    <a:pt x="15247" y="15145"/>
                  </a:cubicBezTo>
                  <a:cubicBezTo>
                    <a:pt x="15247" y="15145"/>
                    <a:pt x="15247" y="14897"/>
                    <a:pt x="15247" y="15145"/>
                  </a:cubicBezTo>
                  <a:cubicBezTo>
                    <a:pt x="15247" y="15145"/>
                    <a:pt x="15247" y="15145"/>
                    <a:pt x="15247" y="15145"/>
                  </a:cubicBezTo>
                  <a:cubicBezTo>
                    <a:pt x="15247" y="15145"/>
                    <a:pt x="15247" y="15145"/>
                    <a:pt x="15247" y="15145"/>
                  </a:cubicBezTo>
                  <a:cubicBezTo>
                    <a:pt x="15247" y="15145"/>
                    <a:pt x="15882" y="15145"/>
                    <a:pt x="15882" y="15145"/>
                  </a:cubicBezTo>
                  <a:cubicBezTo>
                    <a:pt x="15882" y="15145"/>
                    <a:pt x="15882" y="15145"/>
                    <a:pt x="15882" y="15145"/>
                  </a:cubicBezTo>
                  <a:cubicBezTo>
                    <a:pt x="15882" y="15393"/>
                    <a:pt x="15882" y="15393"/>
                    <a:pt x="15882" y="15393"/>
                  </a:cubicBezTo>
                  <a:cubicBezTo>
                    <a:pt x="15882" y="15393"/>
                    <a:pt x="15882" y="15641"/>
                    <a:pt x="15882" y="15641"/>
                  </a:cubicBezTo>
                  <a:cubicBezTo>
                    <a:pt x="15882" y="15641"/>
                    <a:pt x="15882" y="15890"/>
                    <a:pt x="16518" y="15890"/>
                  </a:cubicBezTo>
                  <a:cubicBezTo>
                    <a:pt x="16518" y="15890"/>
                    <a:pt x="16518" y="16138"/>
                    <a:pt x="16518" y="16138"/>
                  </a:cubicBezTo>
                  <a:cubicBezTo>
                    <a:pt x="16518" y="16138"/>
                    <a:pt x="16518" y="16138"/>
                    <a:pt x="16518" y="16138"/>
                  </a:cubicBezTo>
                  <a:cubicBezTo>
                    <a:pt x="16518" y="16386"/>
                    <a:pt x="16518" y="16386"/>
                    <a:pt x="16518" y="16386"/>
                  </a:cubicBezTo>
                  <a:cubicBezTo>
                    <a:pt x="16518" y="16386"/>
                    <a:pt x="16518" y="16386"/>
                    <a:pt x="16518" y="16386"/>
                  </a:cubicBezTo>
                  <a:cubicBezTo>
                    <a:pt x="16518" y="16386"/>
                    <a:pt x="16518" y="16634"/>
                    <a:pt x="16518" y="16634"/>
                  </a:cubicBezTo>
                  <a:cubicBezTo>
                    <a:pt x="16518" y="16634"/>
                    <a:pt x="16518" y="16634"/>
                    <a:pt x="16518" y="16634"/>
                  </a:cubicBezTo>
                  <a:cubicBezTo>
                    <a:pt x="16518" y="16634"/>
                    <a:pt x="16518" y="16634"/>
                    <a:pt x="16518" y="16883"/>
                  </a:cubicBezTo>
                  <a:cubicBezTo>
                    <a:pt x="16518" y="16883"/>
                    <a:pt x="16518" y="16883"/>
                    <a:pt x="16518" y="16883"/>
                  </a:cubicBezTo>
                  <a:cubicBezTo>
                    <a:pt x="16518" y="16883"/>
                    <a:pt x="16518" y="16883"/>
                    <a:pt x="16518" y="16883"/>
                  </a:cubicBezTo>
                  <a:cubicBezTo>
                    <a:pt x="16518" y="17131"/>
                    <a:pt x="16518" y="17131"/>
                    <a:pt x="17153" y="17131"/>
                  </a:cubicBezTo>
                  <a:cubicBezTo>
                    <a:pt x="17153" y="17131"/>
                    <a:pt x="17153" y="16883"/>
                    <a:pt x="17153" y="16883"/>
                  </a:cubicBezTo>
                  <a:cubicBezTo>
                    <a:pt x="17153" y="16883"/>
                    <a:pt x="17153" y="16883"/>
                    <a:pt x="17153" y="16883"/>
                  </a:cubicBezTo>
                  <a:cubicBezTo>
                    <a:pt x="17153" y="16883"/>
                    <a:pt x="17153" y="16883"/>
                    <a:pt x="17153" y="16883"/>
                  </a:cubicBezTo>
                  <a:cubicBezTo>
                    <a:pt x="17153" y="16883"/>
                    <a:pt x="17153" y="17131"/>
                    <a:pt x="17153" y="17131"/>
                  </a:cubicBezTo>
                  <a:cubicBezTo>
                    <a:pt x="17153" y="17131"/>
                    <a:pt x="17153" y="17131"/>
                    <a:pt x="17153" y="17131"/>
                  </a:cubicBezTo>
                  <a:cubicBezTo>
                    <a:pt x="17153" y="17131"/>
                    <a:pt x="17153" y="17131"/>
                    <a:pt x="17153" y="17379"/>
                  </a:cubicBezTo>
                  <a:cubicBezTo>
                    <a:pt x="17153" y="17379"/>
                    <a:pt x="17153" y="17379"/>
                    <a:pt x="17153" y="17379"/>
                  </a:cubicBezTo>
                  <a:cubicBezTo>
                    <a:pt x="17153" y="17628"/>
                    <a:pt x="17153" y="17628"/>
                    <a:pt x="17153" y="17628"/>
                  </a:cubicBezTo>
                  <a:cubicBezTo>
                    <a:pt x="17153" y="17628"/>
                    <a:pt x="17153" y="17876"/>
                    <a:pt x="17153" y="17876"/>
                  </a:cubicBezTo>
                  <a:cubicBezTo>
                    <a:pt x="17153" y="17876"/>
                    <a:pt x="17153" y="18124"/>
                    <a:pt x="17153" y="18124"/>
                  </a:cubicBezTo>
                  <a:cubicBezTo>
                    <a:pt x="17153" y="18124"/>
                    <a:pt x="17788" y="18372"/>
                    <a:pt x="17788" y="18372"/>
                  </a:cubicBezTo>
                  <a:cubicBezTo>
                    <a:pt x="17788" y="18372"/>
                    <a:pt x="17788" y="18372"/>
                    <a:pt x="17788" y="18372"/>
                  </a:cubicBezTo>
                  <a:cubicBezTo>
                    <a:pt x="17788" y="18621"/>
                    <a:pt x="17788" y="18621"/>
                    <a:pt x="17788" y="18621"/>
                  </a:cubicBezTo>
                  <a:cubicBezTo>
                    <a:pt x="17788" y="18621"/>
                    <a:pt x="17788" y="18621"/>
                    <a:pt x="18424" y="18621"/>
                  </a:cubicBezTo>
                  <a:cubicBezTo>
                    <a:pt x="18424" y="18621"/>
                    <a:pt x="18424" y="18372"/>
                    <a:pt x="18424" y="18372"/>
                  </a:cubicBezTo>
                  <a:cubicBezTo>
                    <a:pt x="18424" y="18372"/>
                    <a:pt x="17788" y="18372"/>
                    <a:pt x="17788" y="18372"/>
                  </a:cubicBezTo>
                  <a:cubicBezTo>
                    <a:pt x="17788" y="18372"/>
                    <a:pt x="17788" y="18372"/>
                    <a:pt x="17788" y="18124"/>
                  </a:cubicBezTo>
                  <a:cubicBezTo>
                    <a:pt x="17788" y="18124"/>
                    <a:pt x="18424" y="18124"/>
                    <a:pt x="18424" y="18124"/>
                  </a:cubicBezTo>
                  <a:cubicBezTo>
                    <a:pt x="18424" y="18372"/>
                    <a:pt x="18424" y="18372"/>
                    <a:pt x="18424" y="18372"/>
                  </a:cubicBezTo>
                  <a:cubicBezTo>
                    <a:pt x="18424" y="18372"/>
                    <a:pt x="18424" y="18621"/>
                    <a:pt x="18424" y="18621"/>
                  </a:cubicBezTo>
                  <a:cubicBezTo>
                    <a:pt x="18424" y="18621"/>
                    <a:pt x="18424" y="18621"/>
                    <a:pt x="19059" y="18621"/>
                  </a:cubicBezTo>
                  <a:cubicBezTo>
                    <a:pt x="19059" y="18621"/>
                    <a:pt x="19059" y="18869"/>
                    <a:pt x="19059" y="18869"/>
                  </a:cubicBezTo>
                  <a:cubicBezTo>
                    <a:pt x="19059" y="18869"/>
                    <a:pt x="19059" y="18869"/>
                    <a:pt x="19059" y="19117"/>
                  </a:cubicBezTo>
                  <a:cubicBezTo>
                    <a:pt x="19059" y="19117"/>
                    <a:pt x="19059" y="19117"/>
                    <a:pt x="19059" y="19117"/>
                  </a:cubicBezTo>
                  <a:cubicBezTo>
                    <a:pt x="19059" y="19117"/>
                    <a:pt x="19059" y="19366"/>
                    <a:pt x="19059" y="19366"/>
                  </a:cubicBezTo>
                  <a:cubicBezTo>
                    <a:pt x="19059" y="19366"/>
                    <a:pt x="19059" y="19366"/>
                    <a:pt x="19059" y="19366"/>
                  </a:cubicBezTo>
                  <a:cubicBezTo>
                    <a:pt x="19059" y="19366"/>
                    <a:pt x="19694" y="19117"/>
                    <a:pt x="19694" y="19117"/>
                  </a:cubicBezTo>
                  <a:cubicBezTo>
                    <a:pt x="19694" y="19117"/>
                    <a:pt x="19694" y="19117"/>
                    <a:pt x="19694" y="19117"/>
                  </a:cubicBezTo>
                  <a:cubicBezTo>
                    <a:pt x="19694" y="19117"/>
                    <a:pt x="19694" y="19117"/>
                    <a:pt x="19694" y="19117"/>
                  </a:cubicBezTo>
                  <a:cubicBezTo>
                    <a:pt x="19694" y="19117"/>
                    <a:pt x="19694" y="19366"/>
                    <a:pt x="19694" y="19366"/>
                  </a:cubicBezTo>
                  <a:cubicBezTo>
                    <a:pt x="19694" y="19366"/>
                    <a:pt x="19694" y="19366"/>
                    <a:pt x="19694" y="19366"/>
                  </a:cubicBezTo>
                  <a:cubicBezTo>
                    <a:pt x="19694" y="19366"/>
                    <a:pt x="19694" y="19614"/>
                    <a:pt x="19694" y="19614"/>
                  </a:cubicBezTo>
                  <a:cubicBezTo>
                    <a:pt x="19059" y="19614"/>
                    <a:pt x="19059" y="19614"/>
                    <a:pt x="19059" y="19614"/>
                  </a:cubicBezTo>
                  <a:cubicBezTo>
                    <a:pt x="19059" y="19614"/>
                    <a:pt x="19059" y="19614"/>
                    <a:pt x="19059" y="19614"/>
                  </a:cubicBezTo>
                  <a:cubicBezTo>
                    <a:pt x="19059" y="19614"/>
                    <a:pt x="19059" y="19614"/>
                    <a:pt x="19059" y="19614"/>
                  </a:cubicBezTo>
                  <a:cubicBezTo>
                    <a:pt x="19059" y="19614"/>
                    <a:pt x="19059" y="19614"/>
                    <a:pt x="18424" y="19614"/>
                  </a:cubicBezTo>
                  <a:cubicBezTo>
                    <a:pt x="18424" y="19614"/>
                    <a:pt x="18424" y="19614"/>
                    <a:pt x="18424" y="19614"/>
                  </a:cubicBezTo>
                  <a:cubicBezTo>
                    <a:pt x="18424" y="19614"/>
                    <a:pt x="18424" y="19614"/>
                    <a:pt x="18424" y="19862"/>
                  </a:cubicBezTo>
                  <a:cubicBezTo>
                    <a:pt x="18424" y="19862"/>
                    <a:pt x="18424" y="19862"/>
                    <a:pt x="19059" y="19862"/>
                  </a:cubicBezTo>
                  <a:cubicBezTo>
                    <a:pt x="19059" y="19862"/>
                    <a:pt x="19059" y="19862"/>
                    <a:pt x="19059" y="19862"/>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5" name="9Slide.vn 181"/>
            <p:cNvSpPr/>
            <p:nvPr/>
          </p:nvSpPr>
          <p:spPr>
            <a:xfrm>
              <a:off x="5549851" y="5477785"/>
              <a:ext cx="629076" cy="801628"/>
            </a:xfrm>
            <a:custGeom>
              <a:avLst/>
              <a:gdLst/>
              <a:ahLst/>
              <a:cxnLst>
                <a:cxn ang="0">
                  <a:pos x="wd2" y="hd2"/>
                </a:cxn>
                <a:cxn ang="5400000">
                  <a:pos x="wd2" y="hd2"/>
                </a:cxn>
                <a:cxn ang="10800000">
                  <a:pos x="wd2" y="hd2"/>
                </a:cxn>
                <a:cxn ang="16200000">
                  <a:pos x="wd2" y="hd2"/>
                </a:cxn>
              </a:cxnLst>
              <a:rect l="0" t="0" r="r" b="b"/>
              <a:pathLst>
                <a:path w="21600" h="21600" extrusionOk="0">
                  <a:moveTo>
                    <a:pt x="21600" y="19636"/>
                  </a:moveTo>
                  <a:cubicBezTo>
                    <a:pt x="21600" y="19636"/>
                    <a:pt x="21600" y="19145"/>
                    <a:pt x="21600" y="19145"/>
                  </a:cubicBezTo>
                  <a:cubicBezTo>
                    <a:pt x="21600" y="19145"/>
                    <a:pt x="21600" y="18655"/>
                    <a:pt x="21600" y="18655"/>
                  </a:cubicBezTo>
                  <a:cubicBezTo>
                    <a:pt x="21600" y="18655"/>
                    <a:pt x="21600" y="18655"/>
                    <a:pt x="21600" y="18164"/>
                  </a:cubicBezTo>
                  <a:cubicBezTo>
                    <a:pt x="21600" y="18164"/>
                    <a:pt x="21600" y="18164"/>
                    <a:pt x="21600" y="18164"/>
                  </a:cubicBezTo>
                  <a:cubicBezTo>
                    <a:pt x="21600" y="18164"/>
                    <a:pt x="21600" y="18164"/>
                    <a:pt x="21600" y="18164"/>
                  </a:cubicBezTo>
                  <a:cubicBezTo>
                    <a:pt x="21600" y="17673"/>
                    <a:pt x="21600" y="17673"/>
                    <a:pt x="21600" y="17673"/>
                  </a:cubicBezTo>
                  <a:cubicBezTo>
                    <a:pt x="21600" y="17673"/>
                    <a:pt x="21600" y="17673"/>
                    <a:pt x="21600" y="17673"/>
                  </a:cubicBezTo>
                  <a:cubicBezTo>
                    <a:pt x="21600" y="17182"/>
                    <a:pt x="21600" y="17182"/>
                    <a:pt x="21600" y="17182"/>
                  </a:cubicBezTo>
                  <a:cubicBezTo>
                    <a:pt x="21600" y="17182"/>
                    <a:pt x="21600" y="17182"/>
                    <a:pt x="20925" y="17182"/>
                  </a:cubicBezTo>
                  <a:cubicBezTo>
                    <a:pt x="20925" y="17182"/>
                    <a:pt x="20925" y="17182"/>
                    <a:pt x="20925" y="17182"/>
                  </a:cubicBezTo>
                  <a:cubicBezTo>
                    <a:pt x="20925" y="17182"/>
                    <a:pt x="20925" y="16691"/>
                    <a:pt x="20250" y="16691"/>
                  </a:cubicBezTo>
                  <a:cubicBezTo>
                    <a:pt x="20250" y="16691"/>
                    <a:pt x="20250" y="16691"/>
                    <a:pt x="20250" y="16691"/>
                  </a:cubicBezTo>
                  <a:cubicBezTo>
                    <a:pt x="20925" y="16200"/>
                    <a:pt x="20925" y="16200"/>
                    <a:pt x="20925" y="16200"/>
                  </a:cubicBezTo>
                  <a:cubicBezTo>
                    <a:pt x="20925" y="16200"/>
                    <a:pt x="20925" y="15709"/>
                    <a:pt x="20925" y="15709"/>
                  </a:cubicBezTo>
                  <a:cubicBezTo>
                    <a:pt x="20925" y="15709"/>
                    <a:pt x="20925" y="15709"/>
                    <a:pt x="20925" y="15709"/>
                  </a:cubicBezTo>
                  <a:cubicBezTo>
                    <a:pt x="20925" y="15709"/>
                    <a:pt x="20250" y="15218"/>
                    <a:pt x="20250" y="15218"/>
                  </a:cubicBezTo>
                  <a:cubicBezTo>
                    <a:pt x="20250" y="15218"/>
                    <a:pt x="20250" y="15218"/>
                    <a:pt x="20250" y="15218"/>
                  </a:cubicBezTo>
                  <a:cubicBezTo>
                    <a:pt x="19575" y="14727"/>
                    <a:pt x="19575" y="14727"/>
                    <a:pt x="19575" y="14727"/>
                  </a:cubicBezTo>
                  <a:cubicBezTo>
                    <a:pt x="19575" y="14727"/>
                    <a:pt x="19575" y="14727"/>
                    <a:pt x="19575" y="14727"/>
                  </a:cubicBezTo>
                  <a:cubicBezTo>
                    <a:pt x="18900" y="14727"/>
                    <a:pt x="18900" y="14727"/>
                    <a:pt x="18900" y="14727"/>
                  </a:cubicBezTo>
                  <a:cubicBezTo>
                    <a:pt x="18900" y="14727"/>
                    <a:pt x="18225" y="14727"/>
                    <a:pt x="18225" y="14727"/>
                  </a:cubicBezTo>
                  <a:cubicBezTo>
                    <a:pt x="18225" y="14236"/>
                    <a:pt x="18225" y="14236"/>
                    <a:pt x="18225" y="14236"/>
                  </a:cubicBezTo>
                  <a:cubicBezTo>
                    <a:pt x="18225" y="14236"/>
                    <a:pt x="18225" y="13745"/>
                    <a:pt x="18225" y="13745"/>
                  </a:cubicBezTo>
                  <a:cubicBezTo>
                    <a:pt x="18225" y="13745"/>
                    <a:pt x="18225" y="13255"/>
                    <a:pt x="18225" y="13255"/>
                  </a:cubicBezTo>
                  <a:cubicBezTo>
                    <a:pt x="17550" y="13255"/>
                    <a:pt x="17550" y="12764"/>
                    <a:pt x="17550" y="12764"/>
                  </a:cubicBezTo>
                  <a:cubicBezTo>
                    <a:pt x="17550" y="12764"/>
                    <a:pt x="16875" y="12764"/>
                    <a:pt x="16875" y="12764"/>
                  </a:cubicBezTo>
                  <a:cubicBezTo>
                    <a:pt x="16875" y="12764"/>
                    <a:pt x="16875" y="12764"/>
                    <a:pt x="16875" y="12273"/>
                  </a:cubicBezTo>
                  <a:cubicBezTo>
                    <a:pt x="16875" y="12273"/>
                    <a:pt x="16200" y="12273"/>
                    <a:pt x="16200" y="12273"/>
                  </a:cubicBezTo>
                  <a:cubicBezTo>
                    <a:pt x="16200" y="12273"/>
                    <a:pt x="16200" y="12273"/>
                    <a:pt x="16200" y="11782"/>
                  </a:cubicBezTo>
                  <a:cubicBezTo>
                    <a:pt x="16200" y="11782"/>
                    <a:pt x="16200" y="11782"/>
                    <a:pt x="15525" y="11291"/>
                  </a:cubicBezTo>
                  <a:cubicBezTo>
                    <a:pt x="15525" y="11291"/>
                    <a:pt x="15525" y="11291"/>
                    <a:pt x="15525" y="11291"/>
                  </a:cubicBezTo>
                  <a:cubicBezTo>
                    <a:pt x="15525" y="11291"/>
                    <a:pt x="15525" y="11291"/>
                    <a:pt x="15525" y="10800"/>
                  </a:cubicBezTo>
                  <a:cubicBezTo>
                    <a:pt x="14850" y="10800"/>
                    <a:pt x="14850" y="10800"/>
                    <a:pt x="14850" y="10800"/>
                  </a:cubicBezTo>
                  <a:cubicBezTo>
                    <a:pt x="14850" y="10800"/>
                    <a:pt x="14850" y="10309"/>
                    <a:pt x="14850" y="10309"/>
                  </a:cubicBezTo>
                  <a:cubicBezTo>
                    <a:pt x="14175" y="10309"/>
                    <a:pt x="14175" y="9818"/>
                    <a:pt x="14175" y="9818"/>
                  </a:cubicBezTo>
                  <a:cubicBezTo>
                    <a:pt x="14175" y="9818"/>
                    <a:pt x="14175" y="9327"/>
                    <a:pt x="13500" y="9327"/>
                  </a:cubicBezTo>
                  <a:cubicBezTo>
                    <a:pt x="13500" y="9327"/>
                    <a:pt x="13500" y="8836"/>
                    <a:pt x="12825" y="8836"/>
                  </a:cubicBezTo>
                  <a:cubicBezTo>
                    <a:pt x="12825" y="8836"/>
                    <a:pt x="12825" y="8836"/>
                    <a:pt x="12825" y="8836"/>
                  </a:cubicBezTo>
                  <a:cubicBezTo>
                    <a:pt x="12150" y="8836"/>
                    <a:pt x="12150" y="8836"/>
                    <a:pt x="12150" y="8345"/>
                  </a:cubicBezTo>
                  <a:cubicBezTo>
                    <a:pt x="11475" y="8345"/>
                    <a:pt x="11475" y="8345"/>
                    <a:pt x="11475" y="8345"/>
                  </a:cubicBezTo>
                  <a:cubicBezTo>
                    <a:pt x="11475" y="8345"/>
                    <a:pt x="10800" y="8345"/>
                    <a:pt x="10800" y="8345"/>
                  </a:cubicBezTo>
                  <a:cubicBezTo>
                    <a:pt x="10800" y="7855"/>
                    <a:pt x="10800" y="7855"/>
                    <a:pt x="10800" y="7855"/>
                  </a:cubicBezTo>
                  <a:cubicBezTo>
                    <a:pt x="10800" y="7855"/>
                    <a:pt x="10800" y="7855"/>
                    <a:pt x="10800" y="7855"/>
                  </a:cubicBezTo>
                  <a:cubicBezTo>
                    <a:pt x="10800" y="7364"/>
                    <a:pt x="10800" y="7364"/>
                    <a:pt x="11475" y="7364"/>
                  </a:cubicBezTo>
                  <a:cubicBezTo>
                    <a:pt x="11475" y="7364"/>
                    <a:pt x="11475" y="7364"/>
                    <a:pt x="11475" y="7364"/>
                  </a:cubicBezTo>
                  <a:cubicBezTo>
                    <a:pt x="11475" y="7364"/>
                    <a:pt x="12150" y="7364"/>
                    <a:pt x="12150" y="7364"/>
                  </a:cubicBezTo>
                  <a:cubicBezTo>
                    <a:pt x="12150" y="7364"/>
                    <a:pt x="12150" y="6873"/>
                    <a:pt x="12150" y="6873"/>
                  </a:cubicBezTo>
                  <a:cubicBezTo>
                    <a:pt x="12150" y="6873"/>
                    <a:pt x="12825" y="6873"/>
                    <a:pt x="12825" y="6873"/>
                  </a:cubicBezTo>
                  <a:cubicBezTo>
                    <a:pt x="12825" y="6382"/>
                    <a:pt x="12825" y="6382"/>
                    <a:pt x="12825" y="6382"/>
                  </a:cubicBezTo>
                  <a:cubicBezTo>
                    <a:pt x="12825" y="6382"/>
                    <a:pt x="12825" y="6382"/>
                    <a:pt x="13500" y="6382"/>
                  </a:cubicBezTo>
                  <a:cubicBezTo>
                    <a:pt x="13500" y="5891"/>
                    <a:pt x="12825" y="5891"/>
                    <a:pt x="12825" y="5891"/>
                  </a:cubicBezTo>
                  <a:cubicBezTo>
                    <a:pt x="12825" y="5891"/>
                    <a:pt x="12825" y="5891"/>
                    <a:pt x="12825" y="5400"/>
                  </a:cubicBezTo>
                  <a:cubicBezTo>
                    <a:pt x="12150" y="5400"/>
                    <a:pt x="12150" y="5400"/>
                    <a:pt x="12150" y="5400"/>
                  </a:cubicBezTo>
                  <a:cubicBezTo>
                    <a:pt x="12150" y="5400"/>
                    <a:pt x="12150" y="5400"/>
                    <a:pt x="12150" y="4909"/>
                  </a:cubicBezTo>
                  <a:cubicBezTo>
                    <a:pt x="12150" y="4909"/>
                    <a:pt x="12150" y="4909"/>
                    <a:pt x="12150" y="4909"/>
                  </a:cubicBezTo>
                  <a:cubicBezTo>
                    <a:pt x="12150" y="4909"/>
                    <a:pt x="12150" y="4909"/>
                    <a:pt x="12150" y="4909"/>
                  </a:cubicBezTo>
                  <a:cubicBezTo>
                    <a:pt x="12150" y="4909"/>
                    <a:pt x="12150" y="4909"/>
                    <a:pt x="11475" y="4418"/>
                  </a:cubicBezTo>
                  <a:cubicBezTo>
                    <a:pt x="11475" y="4418"/>
                    <a:pt x="11475" y="4418"/>
                    <a:pt x="11475" y="4418"/>
                  </a:cubicBezTo>
                  <a:cubicBezTo>
                    <a:pt x="11475" y="4418"/>
                    <a:pt x="11475" y="4418"/>
                    <a:pt x="11475" y="3927"/>
                  </a:cubicBezTo>
                  <a:cubicBezTo>
                    <a:pt x="11475" y="3927"/>
                    <a:pt x="11475" y="3927"/>
                    <a:pt x="10800" y="3927"/>
                  </a:cubicBezTo>
                  <a:cubicBezTo>
                    <a:pt x="10800" y="3927"/>
                    <a:pt x="10800" y="3927"/>
                    <a:pt x="10125" y="3927"/>
                  </a:cubicBezTo>
                  <a:cubicBezTo>
                    <a:pt x="10125" y="3927"/>
                    <a:pt x="10125" y="3927"/>
                    <a:pt x="10125" y="3927"/>
                  </a:cubicBezTo>
                  <a:cubicBezTo>
                    <a:pt x="10125" y="3927"/>
                    <a:pt x="10125" y="3927"/>
                    <a:pt x="9450" y="3927"/>
                  </a:cubicBezTo>
                  <a:cubicBezTo>
                    <a:pt x="9450" y="3927"/>
                    <a:pt x="9450" y="4418"/>
                    <a:pt x="9450" y="4418"/>
                  </a:cubicBezTo>
                  <a:cubicBezTo>
                    <a:pt x="8775" y="4418"/>
                    <a:pt x="8775" y="4418"/>
                    <a:pt x="8775" y="4418"/>
                  </a:cubicBezTo>
                  <a:cubicBezTo>
                    <a:pt x="8100" y="4418"/>
                    <a:pt x="8100" y="4418"/>
                    <a:pt x="8100" y="4418"/>
                  </a:cubicBezTo>
                  <a:cubicBezTo>
                    <a:pt x="8100" y="3927"/>
                    <a:pt x="8100" y="3927"/>
                    <a:pt x="8100" y="3927"/>
                  </a:cubicBezTo>
                  <a:cubicBezTo>
                    <a:pt x="8100" y="3436"/>
                    <a:pt x="7425" y="3436"/>
                    <a:pt x="7425" y="3436"/>
                  </a:cubicBezTo>
                  <a:cubicBezTo>
                    <a:pt x="7425" y="2945"/>
                    <a:pt x="6750" y="2945"/>
                    <a:pt x="6750" y="2455"/>
                  </a:cubicBezTo>
                  <a:cubicBezTo>
                    <a:pt x="6750" y="2455"/>
                    <a:pt x="6750" y="2455"/>
                    <a:pt x="6750" y="2455"/>
                  </a:cubicBezTo>
                  <a:cubicBezTo>
                    <a:pt x="6750" y="2455"/>
                    <a:pt x="6750" y="1964"/>
                    <a:pt x="6750" y="1964"/>
                  </a:cubicBezTo>
                  <a:cubicBezTo>
                    <a:pt x="6750" y="1964"/>
                    <a:pt x="6750" y="1473"/>
                    <a:pt x="6075" y="1473"/>
                  </a:cubicBezTo>
                  <a:cubicBezTo>
                    <a:pt x="6075" y="1473"/>
                    <a:pt x="6075" y="1473"/>
                    <a:pt x="6075" y="1473"/>
                  </a:cubicBezTo>
                  <a:cubicBezTo>
                    <a:pt x="6075" y="1473"/>
                    <a:pt x="5400" y="982"/>
                    <a:pt x="5400" y="982"/>
                  </a:cubicBezTo>
                  <a:cubicBezTo>
                    <a:pt x="5400" y="982"/>
                    <a:pt x="5400" y="982"/>
                    <a:pt x="4725" y="982"/>
                  </a:cubicBezTo>
                  <a:cubicBezTo>
                    <a:pt x="4725" y="491"/>
                    <a:pt x="4725" y="491"/>
                    <a:pt x="4725" y="491"/>
                  </a:cubicBezTo>
                  <a:cubicBezTo>
                    <a:pt x="4725" y="491"/>
                    <a:pt x="4725" y="0"/>
                    <a:pt x="4725" y="0"/>
                  </a:cubicBezTo>
                  <a:cubicBezTo>
                    <a:pt x="4725" y="0"/>
                    <a:pt x="4050" y="0"/>
                    <a:pt x="4050" y="0"/>
                  </a:cubicBezTo>
                  <a:cubicBezTo>
                    <a:pt x="4050" y="491"/>
                    <a:pt x="4050" y="491"/>
                    <a:pt x="4050" y="0"/>
                  </a:cubicBezTo>
                  <a:cubicBezTo>
                    <a:pt x="4050" y="0"/>
                    <a:pt x="3375" y="0"/>
                    <a:pt x="3375" y="0"/>
                  </a:cubicBezTo>
                  <a:cubicBezTo>
                    <a:pt x="3375" y="0"/>
                    <a:pt x="3375" y="0"/>
                    <a:pt x="3375" y="0"/>
                  </a:cubicBezTo>
                  <a:cubicBezTo>
                    <a:pt x="3375" y="0"/>
                    <a:pt x="2700" y="0"/>
                    <a:pt x="2700" y="0"/>
                  </a:cubicBezTo>
                  <a:cubicBezTo>
                    <a:pt x="2700" y="0"/>
                    <a:pt x="2700" y="491"/>
                    <a:pt x="2700" y="491"/>
                  </a:cubicBezTo>
                  <a:cubicBezTo>
                    <a:pt x="2700" y="491"/>
                    <a:pt x="2700" y="491"/>
                    <a:pt x="2700" y="982"/>
                  </a:cubicBezTo>
                  <a:cubicBezTo>
                    <a:pt x="2700" y="982"/>
                    <a:pt x="2700" y="982"/>
                    <a:pt x="2700" y="982"/>
                  </a:cubicBezTo>
                  <a:cubicBezTo>
                    <a:pt x="2700" y="1473"/>
                    <a:pt x="3375" y="1473"/>
                    <a:pt x="3375" y="1473"/>
                  </a:cubicBezTo>
                  <a:cubicBezTo>
                    <a:pt x="3375" y="1473"/>
                    <a:pt x="3375" y="1473"/>
                    <a:pt x="3375" y="1473"/>
                  </a:cubicBezTo>
                  <a:cubicBezTo>
                    <a:pt x="3375" y="1473"/>
                    <a:pt x="3375" y="1964"/>
                    <a:pt x="3375" y="1964"/>
                  </a:cubicBezTo>
                  <a:cubicBezTo>
                    <a:pt x="3375" y="1964"/>
                    <a:pt x="3375" y="1964"/>
                    <a:pt x="3375" y="1964"/>
                  </a:cubicBezTo>
                  <a:cubicBezTo>
                    <a:pt x="3375" y="2455"/>
                    <a:pt x="3375" y="2455"/>
                    <a:pt x="3375" y="2455"/>
                  </a:cubicBezTo>
                  <a:cubicBezTo>
                    <a:pt x="3375" y="2455"/>
                    <a:pt x="3375" y="2945"/>
                    <a:pt x="3375" y="2945"/>
                  </a:cubicBezTo>
                  <a:cubicBezTo>
                    <a:pt x="3375" y="2945"/>
                    <a:pt x="4050" y="2945"/>
                    <a:pt x="4050" y="2945"/>
                  </a:cubicBezTo>
                  <a:cubicBezTo>
                    <a:pt x="4050" y="2945"/>
                    <a:pt x="4050" y="3436"/>
                    <a:pt x="4050" y="3436"/>
                  </a:cubicBezTo>
                  <a:cubicBezTo>
                    <a:pt x="3375" y="3436"/>
                    <a:pt x="3375" y="3436"/>
                    <a:pt x="3375" y="3436"/>
                  </a:cubicBezTo>
                  <a:cubicBezTo>
                    <a:pt x="3375" y="3436"/>
                    <a:pt x="2700" y="3436"/>
                    <a:pt x="2700" y="3436"/>
                  </a:cubicBezTo>
                  <a:cubicBezTo>
                    <a:pt x="2700" y="2945"/>
                    <a:pt x="2700" y="2945"/>
                    <a:pt x="2025" y="2455"/>
                  </a:cubicBezTo>
                  <a:cubicBezTo>
                    <a:pt x="2025" y="2455"/>
                    <a:pt x="2025" y="2455"/>
                    <a:pt x="2025" y="2455"/>
                  </a:cubicBezTo>
                  <a:cubicBezTo>
                    <a:pt x="2025" y="2455"/>
                    <a:pt x="2025" y="2945"/>
                    <a:pt x="1350" y="2945"/>
                  </a:cubicBezTo>
                  <a:cubicBezTo>
                    <a:pt x="1350" y="2945"/>
                    <a:pt x="1350" y="2945"/>
                    <a:pt x="1350" y="2945"/>
                  </a:cubicBezTo>
                  <a:cubicBezTo>
                    <a:pt x="1350" y="2945"/>
                    <a:pt x="1350" y="3436"/>
                    <a:pt x="1350" y="3436"/>
                  </a:cubicBezTo>
                  <a:cubicBezTo>
                    <a:pt x="1350" y="3436"/>
                    <a:pt x="1350" y="3927"/>
                    <a:pt x="1350" y="3927"/>
                  </a:cubicBezTo>
                  <a:cubicBezTo>
                    <a:pt x="1350" y="3927"/>
                    <a:pt x="1350" y="4418"/>
                    <a:pt x="1350" y="4418"/>
                  </a:cubicBezTo>
                  <a:cubicBezTo>
                    <a:pt x="1350" y="4418"/>
                    <a:pt x="675" y="4418"/>
                    <a:pt x="675" y="4418"/>
                  </a:cubicBezTo>
                  <a:cubicBezTo>
                    <a:pt x="675" y="4418"/>
                    <a:pt x="675" y="4909"/>
                    <a:pt x="0" y="4909"/>
                  </a:cubicBezTo>
                  <a:cubicBezTo>
                    <a:pt x="675" y="4909"/>
                    <a:pt x="675" y="4909"/>
                    <a:pt x="675" y="4909"/>
                  </a:cubicBezTo>
                  <a:cubicBezTo>
                    <a:pt x="675" y="4909"/>
                    <a:pt x="675" y="4909"/>
                    <a:pt x="675" y="4909"/>
                  </a:cubicBezTo>
                  <a:cubicBezTo>
                    <a:pt x="675" y="4909"/>
                    <a:pt x="1350" y="4909"/>
                    <a:pt x="1350" y="5400"/>
                  </a:cubicBezTo>
                  <a:cubicBezTo>
                    <a:pt x="2025" y="5400"/>
                    <a:pt x="2025" y="5891"/>
                    <a:pt x="2025" y="5891"/>
                  </a:cubicBezTo>
                  <a:cubicBezTo>
                    <a:pt x="2025" y="6382"/>
                    <a:pt x="1350" y="6382"/>
                    <a:pt x="1350" y="6382"/>
                  </a:cubicBezTo>
                  <a:cubicBezTo>
                    <a:pt x="1350" y="6382"/>
                    <a:pt x="1350" y="6382"/>
                    <a:pt x="1350" y="6382"/>
                  </a:cubicBezTo>
                  <a:cubicBezTo>
                    <a:pt x="1350" y="6382"/>
                    <a:pt x="1350" y="6873"/>
                    <a:pt x="1350" y="6873"/>
                  </a:cubicBezTo>
                  <a:cubicBezTo>
                    <a:pt x="1350" y="6873"/>
                    <a:pt x="1350" y="6873"/>
                    <a:pt x="1350" y="6873"/>
                  </a:cubicBezTo>
                  <a:cubicBezTo>
                    <a:pt x="1350" y="6873"/>
                    <a:pt x="1350" y="6873"/>
                    <a:pt x="1350" y="6873"/>
                  </a:cubicBezTo>
                  <a:cubicBezTo>
                    <a:pt x="2025" y="6873"/>
                    <a:pt x="2025" y="6873"/>
                    <a:pt x="2025" y="6873"/>
                  </a:cubicBezTo>
                  <a:cubicBezTo>
                    <a:pt x="2025" y="6873"/>
                    <a:pt x="2025" y="6873"/>
                    <a:pt x="2700" y="6873"/>
                  </a:cubicBezTo>
                  <a:cubicBezTo>
                    <a:pt x="2700" y="6873"/>
                    <a:pt x="2700" y="6873"/>
                    <a:pt x="2700" y="6873"/>
                  </a:cubicBezTo>
                  <a:cubicBezTo>
                    <a:pt x="2700" y="6873"/>
                    <a:pt x="3375" y="6873"/>
                    <a:pt x="3375" y="6873"/>
                  </a:cubicBezTo>
                  <a:cubicBezTo>
                    <a:pt x="4050" y="7364"/>
                    <a:pt x="4050" y="7364"/>
                    <a:pt x="4725" y="7364"/>
                  </a:cubicBezTo>
                  <a:cubicBezTo>
                    <a:pt x="4725" y="7855"/>
                    <a:pt x="4725" y="7855"/>
                    <a:pt x="4725" y="8345"/>
                  </a:cubicBezTo>
                  <a:cubicBezTo>
                    <a:pt x="4725" y="8345"/>
                    <a:pt x="4725" y="8836"/>
                    <a:pt x="4725" y="9327"/>
                  </a:cubicBezTo>
                  <a:cubicBezTo>
                    <a:pt x="4725" y="9327"/>
                    <a:pt x="4725" y="9327"/>
                    <a:pt x="4725" y="9327"/>
                  </a:cubicBezTo>
                  <a:cubicBezTo>
                    <a:pt x="4725" y="9327"/>
                    <a:pt x="4725" y="9818"/>
                    <a:pt x="4050" y="9818"/>
                  </a:cubicBezTo>
                  <a:cubicBezTo>
                    <a:pt x="4050" y="9818"/>
                    <a:pt x="4725" y="9818"/>
                    <a:pt x="4725" y="9818"/>
                  </a:cubicBezTo>
                  <a:cubicBezTo>
                    <a:pt x="4725" y="9818"/>
                    <a:pt x="4725" y="9818"/>
                    <a:pt x="4725" y="9818"/>
                  </a:cubicBezTo>
                  <a:cubicBezTo>
                    <a:pt x="4725" y="10309"/>
                    <a:pt x="4725" y="10309"/>
                    <a:pt x="4725" y="10309"/>
                  </a:cubicBezTo>
                  <a:cubicBezTo>
                    <a:pt x="4725" y="10309"/>
                    <a:pt x="4725" y="10309"/>
                    <a:pt x="4725" y="10309"/>
                  </a:cubicBezTo>
                  <a:cubicBezTo>
                    <a:pt x="4725" y="10800"/>
                    <a:pt x="4050" y="11291"/>
                    <a:pt x="4050" y="11291"/>
                  </a:cubicBezTo>
                  <a:cubicBezTo>
                    <a:pt x="4050" y="11291"/>
                    <a:pt x="4050" y="11291"/>
                    <a:pt x="4050" y="11291"/>
                  </a:cubicBezTo>
                  <a:cubicBezTo>
                    <a:pt x="4050" y="11782"/>
                    <a:pt x="4050" y="11782"/>
                    <a:pt x="3375" y="11782"/>
                  </a:cubicBezTo>
                  <a:cubicBezTo>
                    <a:pt x="4050" y="11782"/>
                    <a:pt x="4050" y="11782"/>
                    <a:pt x="4050" y="11782"/>
                  </a:cubicBezTo>
                  <a:cubicBezTo>
                    <a:pt x="4050" y="11782"/>
                    <a:pt x="4050" y="11782"/>
                    <a:pt x="4050" y="11782"/>
                  </a:cubicBezTo>
                  <a:cubicBezTo>
                    <a:pt x="4050" y="11782"/>
                    <a:pt x="4050" y="11782"/>
                    <a:pt x="4050" y="11782"/>
                  </a:cubicBezTo>
                  <a:cubicBezTo>
                    <a:pt x="4050" y="11782"/>
                    <a:pt x="4050" y="11782"/>
                    <a:pt x="4050" y="11782"/>
                  </a:cubicBezTo>
                  <a:cubicBezTo>
                    <a:pt x="4050" y="11782"/>
                    <a:pt x="4050" y="11782"/>
                    <a:pt x="4050" y="11782"/>
                  </a:cubicBezTo>
                  <a:cubicBezTo>
                    <a:pt x="4050" y="11782"/>
                    <a:pt x="4050" y="11782"/>
                    <a:pt x="4050" y="11782"/>
                  </a:cubicBezTo>
                  <a:cubicBezTo>
                    <a:pt x="4050" y="11782"/>
                    <a:pt x="4050" y="11291"/>
                    <a:pt x="4050" y="11291"/>
                  </a:cubicBezTo>
                  <a:cubicBezTo>
                    <a:pt x="4050" y="11291"/>
                    <a:pt x="4050" y="10800"/>
                    <a:pt x="4725" y="10800"/>
                  </a:cubicBezTo>
                  <a:cubicBezTo>
                    <a:pt x="4725" y="10800"/>
                    <a:pt x="4725" y="10800"/>
                    <a:pt x="5400" y="10800"/>
                  </a:cubicBezTo>
                  <a:cubicBezTo>
                    <a:pt x="5400" y="10800"/>
                    <a:pt x="5400" y="10800"/>
                    <a:pt x="5400" y="10800"/>
                  </a:cubicBezTo>
                  <a:cubicBezTo>
                    <a:pt x="5400" y="10800"/>
                    <a:pt x="5400" y="10800"/>
                    <a:pt x="5400" y="10800"/>
                  </a:cubicBezTo>
                  <a:cubicBezTo>
                    <a:pt x="5400" y="10800"/>
                    <a:pt x="5400" y="10800"/>
                    <a:pt x="5400" y="10800"/>
                  </a:cubicBezTo>
                  <a:cubicBezTo>
                    <a:pt x="5400" y="10800"/>
                    <a:pt x="5400" y="10800"/>
                    <a:pt x="5400" y="10800"/>
                  </a:cubicBezTo>
                  <a:cubicBezTo>
                    <a:pt x="6075" y="10309"/>
                    <a:pt x="6075" y="10309"/>
                    <a:pt x="6075" y="10309"/>
                  </a:cubicBezTo>
                  <a:cubicBezTo>
                    <a:pt x="6075" y="10309"/>
                    <a:pt x="6075" y="10309"/>
                    <a:pt x="6750" y="10309"/>
                  </a:cubicBezTo>
                  <a:cubicBezTo>
                    <a:pt x="6750" y="10309"/>
                    <a:pt x="7425" y="10309"/>
                    <a:pt x="7425" y="10309"/>
                  </a:cubicBezTo>
                  <a:cubicBezTo>
                    <a:pt x="7425" y="10800"/>
                    <a:pt x="8100" y="10800"/>
                    <a:pt x="8100" y="11291"/>
                  </a:cubicBezTo>
                  <a:cubicBezTo>
                    <a:pt x="8100" y="11291"/>
                    <a:pt x="8100" y="11291"/>
                    <a:pt x="8100" y="11291"/>
                  </a:cubicBezTo>
                  <a:cubicBezTo>
                    <a:pt x="8100" y="11291"/>
                    <a:pt x="8100" y="11291"/>
                    <a:pt x="8100" y="11291"/>
                  </a:cubicBezTo>
                  <a:cubicBezTo>
                    <a:pt x="8100" y="11291"/>
                    <a:pt x="8100" y="11291"/>
                    <a:pt x="8100" y="11291"/>
                  </a:cubicBezTo>
                  <a:cubicBezTo>
                    <a:pt x="8100" y="11291"/>
                    <a:pt x="8100" y="11291"/>
                    <a:pt x="8100" y="11291"/>
                  </a:cubicBezTo>
                  <a:cubicBezTo>
                    <a:pt x="8100" y="11291"/>
                    <a:pt x="8100" y="11291"/>
                    <a:pt x="8100" y="11291"/>
                  </a:cubicBezTo>
                  <a:cubicBezTo>
                    <a:pt x="8100" y="11291"/>
                    <a:pt x="8100" y="10800"/>
                    <a:pt x="8775" y="10800"/>
                  </a:cubicBezTo>
                  <a:cubicBezTo>
                    <a:pt x="8775" y="10800"/>
                    <a:pt x="8775" y="10800"/>
                    <a:pt x="8775" y="10800"/>
                  </a:cubicBezTo>
                  <a:cubicBezTo>
                    <a:pt x="8775" y="10800"/>
                    <a:pt x="8775" y="10309"/>
                    <a:pt x="8775" y="10309"/>
                  </a:cubicBezTo>
                  <a:cubicBezTo>
                    <a:pt x="8775" y="10309"/>
                    <a:pt x="8775" y="10309"/>
                    <a:pt x="8775" y="10309"/>
                  </a:cubicBezTo>
                  <a:cubicBezTo>
                    <a:pt x="9450" y="10309"/>
                    <a:pt x="9450" y="9818"/>
                    <a:pt x="9450" y="9818"/>
                  </a:cubicBezTo>
                  <a:cubicBezTo>
                    <a:pt x="9450" y="9818"/>
                    <a:pt x="10125" y="9818"/>
                    <a:pt x="10125" y="9818"/>
                  </a:cubicBezTo>
                  <a:cubicBezTo>
                    <a:pt x="10125" y="9818"/>
                    <a:pt x="10125" y="9818"/>
                    <a:pt x="10800" y="9818"/>
                  </a:cubicBezTo>
                  <a:cubicBezTo>
                    <a:pt x="10800" y="9818"/>
                    <a:pt x="10800" y="9818"/>
                    <a:pt x="10800" y="9818"/>
                  </a:cubicBezTo>
                  <a:cubicBezTo>
                    <a:pt x="11475" y="9818"/>
                    <a:pt x="11475" y="9818"/>
                    <a:pt x="11475" y="9818"/>
                  </a:cubicBezTo>
                  <a:cubicBezTo>
                    <a:pt x="11475" y="9818"/>
                    <a:pt x="11475" y="9818"/>
                    <a:pt x="11475" y="9818"/>
                  </a:cubicBezTo>
                  <a:cubicBezTo>
                    <a:pt x="11475" y="9818"/>
                    <a:pt x="11475" y="9818"/>
                    <a:pt x="11475" y="10309"/>
                  </a:cubicBezTo>
                  <a:cubicBezTo>
                    <a:pt x="12150" y="10309"/>
                    <a:pt x="12150" y="10309"/>
                    <a:pt x="12150" y="10309"/>
                  </a:cubicBezTo>
                  <a:cubicBezTo>
                    <a:pt x="12150" y="10309"/>
                    <a:pt x="12825" y="10800"/>
                    <a:pt x="12825" y="10800"/>
                  </a:cubicBezTo>
                  <a:cubicBezTo>
                    <a:pt x="12825" y="10800"/>
                    <a:pt x="12825" y="10800"/>
                    <a:pt x="12825" y="11291"/>
                  </a:cubicBezTo>
                  <a:cubicBezTo>
                    <a:pt x="12825" y="11291"/>
                    <a:pt x="12825" y="11291"/>
                    <a:pt x="12825" y="11291"/>
                  </a:cubicBezTo>
                  <a:cubicBezTo>
                    <a:pt x="12825" y="11291"/>
                    <a:pt x="12825" y="11291"/>
                    <a:pt x="12825" y="11291"/>
                  </a:cubicBezTo>
                  <a:cubicBezTo>
                    <a:pt x="13500" y="11291"/>
                    <a:pt x="13500" y="11291"/>
                    <a:pt x="13500" y="11782"/>
                  </a:cubicBezTo>
                  <a:cubicBezTo>
                    <a:pt x="13500" y="11782"/>
                    <a:pt x="14175" y="12273"/>
                    <a:pt x="14175" y="12273"/>
                  </a:cubicBezTo>
                  <a:cubicBezTo>
                    <a:pt x="14175" y="12273"/>
                    <a:pt x="14175" y="12764"/>
                    <a:pt x="14175" y="12764"/>
                  </a:cubicBezTo>
                  <a:cubicBezTo>
                    <a:pt x="14175" y="12764"/>
                    <a:pt x="14175" y="12764"/>
                    <a:pt x="14175" y="12764"/>
                  </a:cubicBezTo>
                  <a:cubicBezTo>
                    <a:pt x="14175" y="13255"/>
                    <a:pt x="14175" y="13255"/>
                    <a:pt x="14175" y="13255"/>
                  </a:cubicBezTo>
                  <a:cubicBezTo>
                    <a:pt x="14175" y="13255"/>
                    <a:pt x="14175" y="13255"/>
                    <a:pt x="14175" y="13745"/>
                  </a:cubicBezTo>
                  <a:cubicBezTo>
                    <a:pt x="14175" y="13745"/>
                    <a:pt x="14175" y="13745"/>
                    <a:pt x="14175" y="14236"/>
                  </a:cubicBezTo>
                  <a:cubicBezTo>
                    <a:pt x="14175" y="14236"/>
                    <a:pt x="14175" y="14236"/>
                    <a:pt x="14175" y="14236"/>
                  </a:cubicBezTo>
                  <a:cubicBezTo>
                    <a:pt x="14850" y="14727"/>
                    <a:pt x="14850" y="14727"/>
                    <a:pt x="14850" y="14727"/>
                  </a:cubicBezTo>
                  <a:cubicBezTo>
                    <a:pt x="14850" y="15218"/>
                    <a:pt x="14850" y="15218"/>
                    <a:pt x="14850" y="15218"/>
                  </a:cubicBezTo>
                  <a:cubicBezTo>
                    <a:pt x="14850" y="15218"/>
                    <a:pt x="14850" y="15218"/>
                    <a:pt x="14850" y="15218"/>
                  </a:cubicBezTo>
                  <a:cubicBezTo>
                    <a:pt x="15525" y="15218"/>
                    <a:pt x="15525" y="15218"/>
                    <a:pt x="15525" y="15218"/>
                  </a:cubicBezTo>
                  <a:cubicBezTo>
                    <a:pt x="15525" y="15218"/>
                    <a:pt x="15525" y="15218"/>
                    <a:pt x="16200" y="15709"/>
                  </a:cubicBezTo>
                  <a:cubicBezTo>
                    <a:pt x="16200" y="15709"/>
                    <a:pt x="16200" y="15709"/>
                    <a:pt x="16200" y="16200"/>
                  </a:cubicBezTo>
                  <a:cubicBezTo>
                    <a:pt x="16200" y="16200"/>
                    <a:pt x="16200" y="16200"/>
                    <a:pt x="16200" y="16200"/>
                  </a:cubicBezTo>
                  <a:cubicBezTo>
                    <a:pt x="16200" y="16200"/>
                    <a:pt x="16200" y="16200"/>
                    <a:pt x="16200" y="16691"/>
                  </a:cubicBezTo>
                  <a:cubicBezTo>
                    <a:pt x="16200" y="16691"/>
                    <a:pt x="16200" y="16691"/>
                    <a:pt x="16200" y="17182"/>
                  </a:cubicBezTo>
                  <a:cubicBezTo>
                    <a:pt x="16200" y="17182"/>
                    <a:pt x="16200" y="17182"/>
                    <a:pt x="16200" y="17182"/>
                  </a:cubicBezTo>
                  <a:cubicBezTo>
                    <a:pt x="16875" y="17182"/>
                    <a:pt x="16875" y="17182"/>
                    <a:pt x="16875" y="17673"/>
                  </a:cubicBezTo>
                  <a:cubicBezTo>
                    <a:pt x="16875" y="17673"/>
                    <a:pt x="16875" y="17673"/>
                    <a:pt x="16875" y="18164"/>
                  </a:cubicBezTo>
                  <a:cubicBezTo>
                    <a:pt x="16875" y="18164"/>
                    <a:pt x="16875" y="18164"/>
                    <a:pt x="16875" y="18164"/>
                  </a:cubicBezTo>
                  <a:cubicBezTo>
                    <a:pt x="16875" y="18164"/>
                    <a:pt x="16875" y="18164"/>
                    <a:pt x="16875" y="18164"/>
                  </a:cubicBezTo>
                  <a:cubicBezTo>
                    <a:pt x="16875" y="18164"/>
                    <a:pt x="16875" y="18655"/>
                    <a:pt x="16875" y="18655"/>
                  </a:cubicBezTo>
                  <a:cubicBezTo>
                    <a:pt x="16875" y="18655"/>
                    <a:pt x="16875" y="19145"/>
                    <a:pt x="16875" y="19145"/>
                  </a:cubicBezTo>
                  <a:cubicBezTo>
                    <a:pt x="16875" y="19145"/>
                    <a:pt x="16875" y="19636"/>
                    <a:pt x="16875" y="19636"/>
                  </a:cubicBezTo>
                  <a:cubicBezTo>
                    <a:pt x="16875" y="20127"/>
                    <a:pt x="16200" y="20127"/>
                    <a:pt x="16200" y="20127"/>
                  </a:cubicBezTo>
                  <a:cubicBezTo>
                    <a:pt x="16200" y="20127"/>
                    <a:pt x="16200" y="20618"/>
                    <a:pt x="16200" y="20618"/>
                  </a:cubicBezTo>
                  <a:cubicBezTo>
                    <a:pt x="16200" y="20618"/>
                    <a:pt x="16200" y="20618"/>
                    <a:pt x="16200" y="20618"/>
                  </a:cubicBezTo>
                  <a:cubicBezTo>
                    <a:pt x="16200" y="20618"/>
                    <a:pt x="16200" y="20618"/>
                    <a:pt x="16200" y="20618"/>
                  </a:cubicBezTo>
                  <a:cubicBezTo>
                    <a:pt x="16200" y="20618"/>
                    <a:pt x="16875" y="20618"/>
                    <a:pt x="16875" y="20618"/>
                  </a:cubicBezTo>
                  <a:cubicBezTo>
                    <a:pt x="16875" y="20618"/>
                    <a:pt x="16875" y="20618"/>
                    <a:pt x="17550" y="21109"/>
                  </a:cubicBezTo>
                  <a:cubicBezTo>
                    <a:pt x="17550" y="21109"/>
                    <a:pt x="17550" y="21109"/>
                    <a:pt x="17550" y="21109"/>
                  </a:cubicBezTo>
                  <a:cubicBezTo>
                    <a:pt x="17550" y="21600"/>
                    <a:pt x="18225" y="21600"/>
                    <a:pt x="18225" y="21600"/>
                  </a:cubicBezTo>
                  <a:cubicBezTo>
                    <a:pt x="18225" y="21600"/>
                    <a:pt x="18225" y="21109"/>
                    <a:pt x="18900" y="21109"/>
                  </a:cubicBezTo>
                  <a:cubicBezTo>
                    <a:pt x="18900" y="21109"/>
                    <a:pt x="18900" y="21109"/>
                    <a:pt x="18900" y="20618"/>
                  </a:cubicBezTo>
                  <a:cubicBezTo>
                    <a:pt x="18900" y="20618"/>
                    <a:pt x="18900" y="20618"/>
                    <a:pt x="18225" y="20618"/>
                  </a:cubicBezTo>
                  <a:cubicBezTo>
                    <a:pt x="18225" y="20618"/>
                    <a:pt x="18225" y="20618"/>
                    <a:pt x="18225" y="20618"/>
                  </a:cubicBezTo>
                  <a:cubicBezTo>
                    <a:pt x="18225" y="20618"/>
                    <a:pt x="18225" y="20127"/>
                    <a:pt x="17550" y="20127"/>
                  </a:cubicBezTo>
                  <a:cubicBezTo>
                    <a:pt x="17550" y="20127"/>
                    <a:pt x="18225" y="20127"/>
                    <a:pt x="18225" y="20127"/>
                  </a:cubicBezTo>
                  <a:cubicBezTo>
                    <a:pt x="18225" y="20127"/>
                    <a:pt x="18225" y="19636"/>
                    <a:pt x="18225" y="19636"/>
                  </a:cubicBezTo>
                  <a:cubicBezTo>
                    <a:pt x="18225" y="19636"/>
                    <a:pt x="18900" y="19636"/>
                    <a:pt x="18900" y="19636"/>
                  </a:cubicBezTo>
                  <a:cubicBezTo>
                    <a:pt x="18900" y="19636"/>
                    <a:pt x="18900" y="19636"/>
                    <a:pt x="18900" y="19636"/>
                  </a:cubicBezTo>
                  <a:cubicBezTo>
                    <a:pt x="18900" y="19636"/>
                    <a:pt x="19575" y="19636"/>
                    <a:pt x="19575" y="19636"/>
                  </a:cubicBezTo>
                  <a:cubicBezTo>
                    <a:pt x="19575" y="19636"/>
                    <a:pt x="19575" y="19636"/>
                    <a:pt x="20250" y="19636"/>
                  </a:cubicBezTo>
                  <a:cubicBezTo>
                    <a:pt x="20250" y="19636"/>
                    <a:pt x="20250" y="19636"/>
                    <a:pt x="20250" y="19636"/>
                  </a:cubicBezTo>
                  <a:cubicBezTo>
                    <a:pt x="20250" y="19636"/>
                    <a:pt x="20250" y="20127"/>
                    <a:pt x="20250" y="20127"/>
                  </a:cubicBezTo>
                  <a:cubicBezTo>
                    <a:pt x="20250" y="20127"/>
                    <a:pt x="20250" y="20127"/>
                    <a:pt x="20925" y="20127"/>
                  </a:cubicBezTo>
                  <a:cubicBezTo>
                    <a:pt x="20925" y="20127"/>
                    <a:pt x="20925" y="20618"/>
                    <a:pt x="20925" y="20618"/>
                  </a:cubicBezTo>
                  <a:cubicBezTo>
                    <a:pt x="20925" y="20618"/>
                    <a:pt x="20925" y="20618"/>
                    <a:pt x="20925" y="20618"/>
                  </a:cubicBezTo>
                  <a:cubicBezTo>
                    <a:pt x="21600" y="20618"/>
                    <a:pt x="21600" y="20618"/>
                    <a:pt x="21600" y="20127"/>
                  </a:cubicBezTo>
                  <a:cubicBezTo>
                    <a:pt x="21600" y="20127"/>
                    <a:pt x="21600" y="20127"/>
                    <a:pt x="21600" y="20127"/>
                  </a:cubicBezTo>
                  <a:cubicBezTo>
                    <a:pt x="21600" y="20127"/>
                    <a:pt x="21600" y="19636"/>
                    <a:pt x="21600" y="19636"/>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6" name="9Slide.vn 182"/>
            <p:cNvSpPr/>
            <p:nvPr/>
          </p:nvSpPr>
          <p:spPr>
            <a:xfrm>
              <a:off x="5666347" y="6938815"/>
              <a:ext cx="354149" cy="474082"/>
            </a:xfrm>
            <a:custGeom>
              <a:avLst/>
              <a:gdLst/>
              <a:ahLst/>
              <a:cxnLst>
                <a:cxn ang="0">
                  <a:pos x="wd2" y="hd2"/>
                </a:cxn>
                <a:cxn ang="5400000">
                  <a:pos x="wd2" y="hd2"/>
                </a:cxn>
                <a:cxn ang="10800000">
                  <a:pos x="wd2" y="hd2"/>
                </a:cxn>
                <a:cxn ang="16200000">
                  <a:pos x="wd2" y="hd2"/>
                </a:cxn>
              </a:cxnLst>
              <a:rect l="0" t="0" r="r" b="b"/>
              <a:pathLst>
                <a:path w="21600" h="21600" extrusionOk="0">
                  <a:moveTo>
                    <a:pt x="20400" y="19938"/>
                  </a:moveTo>
                  <a:cubicBezTo>
                    <a:pt x="20400" y="19108"/>
                    <a:pt x="20400" y="19108"/>
                    <a:pt x="20400" y="19108"/>
                  </a:cubicBezTo>
                  <a:cubicBezTo>
                    <a:pt x="20400" y="18277"/>
                    <a:pt x="19200" y="18277"/>
                    <a:pt x="19200" y="18277"/>
                  </a:cubicBezTo>
                  <a:cubicBezTo>
                    <a:pt x="19200" y="18277"/>
                    <a:pt x="19200" y="17446"/>
                    <a:pt x="19200" y="17446"/>
                  </a:cubicBezTo>
                  <a:cubicBezTo>
                    <a:pt x="19200" y="17446"/>
                    <a:pt x="19200" y="16615"/>
                    <a:pt x="19200" y="16615"/>
                  </a:cubicBezTo>
                  <a:cubicBezTo>
                    <a:pt x="19200" y="16615"/>
                    <a:pt x="19200" y="15785"/>
                    <a:pt x="18000" y="15785"/>
                  </a:cubicBezTo>
                  <a:cubicBezTo>
                    <a:pt x="18000" y="15785"/>
                    <a:pt x="18000" y="15785"/>
                    <a:pt x="18000" y="15785"/>
                  </a:cubicBezTo>
                  <a:cubicBezTo>
                    <a:pt x="18000" y="15785"/>
                    <a:pt x="16800" y="15785"/>
                    <a:pt x="16800" y="14954"/>
                  </a:cubicBezTo>
                  <a:cubicBezTo>
                    <a:pt x="16800" y="14954"/>
                    <a:pt x="16800" y="14954"/>
                    <a:pt x="16800" y="14954"/>
                  </a:cubicBezTo>
                  <a:cubicBezTo>
                    <a:pt x="16800" y="14954"/>
                    <a:pt x="16800" y="14123"/>
                    <a:pt x="16800" y="14123"/>
                  </a:cubicBezTo>
                  <a:cubicBezTo>
                    <a:pt x="16800" y="13292"/>
                    <a:pt x="16800" y="13292"/>
                    <a:pt x="16800" y="12462"/>
                  </a:cubicBezTo>
                  <a:cubicBezTo>
                    <a:pt x="16800" y="12462"/>
                    <a:pt x="16800" y="11631"/>
                    <a:pt x="16800" y="11631"/>
                  </a:cubicBezTo>
                  <a:cubicBezTo>
                    <a:pt x="16800" y="11631"/>
                    <a:pt x="16800" y="11631"/>
                    <a:pt x="16800" y="10800"/>
                  </a:cubicBezTo>
                  <a:cubicBezTo>
                    <a:pt x="16800" y="10800"/>
                    <a:pt x="16800" y="10800"/>
                    <a:pt x="16800" y="10800"/>
                  </a:cubicBezTo>
                  <a:cubicBezTo>
                    <a:pt x="16800" y="9969"/>
                    <a:pt x="16800" y="9969"/>
                    <a:pt x="16800" y="9969"/>
                  </a:cubicBezTo>
                  <a:cubicBezTo>
                    <a:pt x="16800" y="9138"/>
                    <a:pt x="16800" y="8308"/>
                    <a:pt x="16800" y="8308"/>
                  </a:cubicBezTo>
                  <a:cubicBezTo>
                    <a:pt x="16800" y="8308"/>
                    <a:pt x="16800" y="7477"/>
                    <a:pt x="16800" y="7477"/>
                  </a:cubicBezTo>
                  <a:cubicBezTo>
                    <a:pt x="16800" y="6646"/>
                    <a:pt x="16800" y="6646"/>
                    <a:pt x="16800" y="5815"/>
                  </a:cubicBezTo>
                  <a:cubicBezTo>
                    <a:pt x="16800" y="5815"/>
                    <a:pt x="15600" y="5815"/>
                    <a:pt x="15600" y="5815"/>
                  </a:cubicBezTo>
                  <a:cubicBezTo>
                    <a:pt x="15600" y="4985"/>
                    <a:pt x="15600" y="4985"/>
                    <a:pt x="15600" y="4985"/>
                  </a:cubicBezTo>
                  <a:cubicBezTo>
                    <a:pt x="15600" y="4985"/>
                    <a:pt x="14400" y="4154"/>
                    <a:pt x="14400" y="4154"/>
                  </a:cubicBezTo>
                  <a:cubicBezTo>
                    <a:pt x="14400" y="4154"/>
                    <a:pt x="14400" y="3323"/>
                    <a:pt x="13200" y="3323"/>
                  </a:cubicBezTo>
                  <a:cubicBezTo>
                    <a:pt x="13200" y="3323"/>
                    <a:pt x="13200" y="3323"/>
                    <a:pt x="13200" y="2492"/>
                  </a:cubicBezTo>
                  <a:cubicBezTo>
                    <a:pt x="13200" y="2492"/>
                    <a:pt x="13200" y="2492"/>
                    <a:pt x="12000" y="2492"/>
                  </a:cubicBezTo>
                  <a:cubicBezTo>
                    <a:pt x="12000" y="1662"/>
                    <a:pt x="12000" y="1662"/>
                    <a:pt x="12000" y="1662"/>
                  </a:cubicBezTo>
                  <a:cubicBezTo>
                    <a:pt x="12000" y="1662"/>
                    <a:pt x="12000" y="1662"/>
                    <a:pt x="12000" y="1662"/>
                  </a:cubicBezTo>
                  <a:cubicBezTo>
                    <a:pt x="12000" y="1662"/>
                    <a:pt x="12000" y="1662"/>
                    <a:pt x="12000" y="1662"/>
                  </a:cubicBezTo>
                  <a:cubicBezTo>
                    <a:pt x="10800" y="1662"/>
                    <a:pt x="10800" y="1662"/>
                    <a:pt x="10800" y="1662"/>
                  </a:cubicBezTo>
                  <a:cubicBezTo>
                    <a:pt x="10800" y="1662"/>
                    <a:pt x="10800" y="1662"/>
                    <a:pt x="10800" y="1662"/>
                  </a:cubicBezTo>
                  <a:cubicBezTo>
                    <a:pt x="10800" y="2492"/>
                    <a:pt x="10800" y="2492"/>
                    <a:pt x="10800" y="2492"/>
                  </a:cubicBezTo>
                  <a:cubicBezTo>
                    <a:pt x="10800" y="2492"/>
                    <a:pt x="9600" y="3323"/>
                    <a:pt x="9600" y="3323"/>
                  </a:cubicBezTo>
                  <a:cubicBezTo>
                    <a:pt x="9600" y="3323"/>
                    <a:pt x="9600" y="3323"/>
                    <a:pt x="8400" y="3323"/>
                  </a:cubicBezTo>
                  <a:cubicBezTo>
                    <a:pt x="8400" y="3323"/>
                    <a:pt x="8400" y="3323"/>
                    <a:pt x="8400" y="3323"/>
                  </a:cubicBezTo>
                  <a:cubicBezTo>
                    <a:pt x="8400" y="3323"/>
                    <a:pt x="8400" y="3323"/>
                    <a:pt x="8400" y="3323"/>
                  </a:cubicBezTo>
                  <a:cubicBezTo>
                    <a:pt x="8400" y="3323"/>
                    <a:pt x="8400" y="3323"/>
                    <a:pt x="8400" y="3323"/>
                  </a:cubicBezTo>
                  <a:cubicBezTo>
                    <a:pt x="8400" y="3323"/>
                    <a:pt x="8400" y="3323"/>
                    <a:pt x="8400" y="3323"/>
                  </a:cubicBezTo>
                  <a:cubicBezTo>
                    <a:pt x="7200" y="3323"/>
                    <a:pt x="7200" y="3323"/>
                    <a:pt x="7200" y="3323"/>
                  </a:cubicBezTo>
                  <a:cubicBezTo>
                    <a:pt x="7200" y="3323"/>
                    <a:pt x="7200" y="3323"/>
                    <a:pt x="7200" y="3323"/>
                  </a:cubicBezTo>
                  <a:cubicBezTo>
                    <a:pt x="7200" y="3323"/>
                    <a:pt x="7200" y="4154"/>
                    <a:pt x="7200" y="4154"/>
                  </a:cubicBezTo>
                  <a:cubicBezTo>
                    <a:pt x="7200" y="4154"/>
                    <a:pt x="6000" y="4154"/>
                    <a:pt x="6000" y="4154"/>
                  </a:cubicBezTo>
                  <a:cubicBezTo>
                    <a:pt x="6000" y="4154"/>
                    <a:pt x="6000" y="4154"/>
                    <a:pt x="4800" y="4154"/>
                  </a:cubicBezTo>
                  <a:cubicBezTo>
                    <a:pt x="4800" y="4154"/>
                    <a:pt x="4800" y="4154"/>
                    <a:pt x="3600" y="4154"/>
                  </a:cubicBezTo>
                  <a:cubicBezTo>
                    <a:pt x="3600" y="3323"/>
                    <a:pt x="3600" y="3323"/>
                    <a:pt x="3600" y="2492"/>
                  </a:cubicBezTo>
                  <a:cubicBezTo>
                    <a:pt x="3600" y="2492"/>
                    <a:pt x="3600" y="2492"/>
                    <a:pt x="3600" y="1662"/>
                  </a:cubicBezTo>
                  <a:cubicBezTo>
                    <a:pt x="3600" y="1662"/>
                    <a:pt x="4800" y="1662"/>
                    <a:pt x="4800" y="1662"/>
                  </a:cubicBezTo>
                  <a:cubicBezTo>
                    <a:pt x="3600" y="1662"/>
                    <a:pt x="3600" y="1662"/>
                    <a:pt x="3600" y="1662"/>
                  </a:cubicBezTo>
                  <a:cubicBezTo>
                    <a:pt x="3600" y="1662"/>
                    <a:pt x="3600" y="831"/>
                    <a:pt x="3600" y="831"/>
                  </a:cubicBezTo>
                  <a:cubicBezTo>
                    <a:pt x="3600" y="831"/>
                    <a:pt x="3600" y="831"/>
                    <a:pt x="3600" y="831"/>
                  </a:cubicBezTo>
                  <a:cubicBezTo>
                    <a:pt x="3600" y="831"/>
                    <a:pt x="3600" y="831"/>
                    <a:pt x="3600" y="831"/>
                  </a:cubicBezTo>
                  <a:cubicBezTo>
                    <a:pt x="3600" y="831"/>
                    <a:pt x="3600" y="831"/>
                    <a:pt x="3600" y="831"/>
                  </a:cubicBezTo>
                  <a:cubicBezTo>
                    <a:pt x="3600" y="831"/>
                    <a:pt x="2400" y="831"/>
                    <a:pt x="2400" y="831"/>
                  </a:cubicBezTo>
                  <a:cubicBezTo>
                    <a:pt x="2400" y="831"/>
                    <a:pt x="2400" y="831"/>
                    <a:pt x="2400" y="831"/>
                  </a:cubicBezTo>
                  <a:cubicBezTo>
                    <a:pt x="2400" y="831"/>
                    <a:pt x="2400" y="831"/>
                    <a:pt x="2400" y="0"/>
                  </a:cubicBezTo>
                  <a:cubicBezTo>
                    <a:pt x="2400" y="0"/>
                    <a:pt x="2400" y="0"/>
                    <a:pt x="1200" y="0"/>
                  </a:cubicBezTo>
                  <a:cubicBezTo>
                    <a:pt x="1200" y="0"/>
                    <a:pt x="1200" y="0"/>
                    <a:pt x="1200" y="0"/>
                  </a:cubicBezTo>
                  <a:cubicBezTo>
                    <a:pt x="1200" y="0"/>
                    <a:pt x="1200" y="0"/>
                    <a:pt x="1200" y="831"/>
                  </a:cubicBezTo>
                  <a:cubicBezTo>
                    <a:pt x="1200" y="831"/>
                    <a:pt x="1200" y="831"/>
                    <a:pt x="0" y="831"/>
                  </a:cubicBezTo>
                  <a:cubicBezTo>
                    <a:pt x="0" y="831"/>
                    <a:pt x="0" y="831"/>
                    <a:pt x="0" y="831"/>
                  </a:cubicBezTo>
                  <a:cubicBezTo>
                    <a:pt x="0" y="831"/>
                    <a:pt x="0" y="831"/>
                    <a:pt x="0" y="831"/>
                  </a:cubicBezTo>
                  <a:cubicBezTo>
                    <a:pt x="1200" y="831"/>
                    <a:pt x="1200" y="1662"/>
                    <a:pt x="1200" y="1662"/>
                  </a:cubicBezTo>
                  <a:cubicBezTo>
                    <a:pt x="1200" y="1662"/>
                    <a:pt x="1200" y="1662"/>
                    <a:pt x="1200" y="1662"/>
                  </a:cubicBezTo>
                  <a:cubicBezTo>
                    <a:pt x="1200" y="1662"/>
                    <a:pt x="1200" y="2492"/>
                    <a:pt x="1200" y="2492"/>
                  </a:cubicBezTo>
                  <a:cubicBezTo>
                    <a:pt x="1200" y="2492"/>
                    <a:pt x="1200" y="3323"/>
                    <a:pt x="1200" y="3323"/>
                  </a:cubicBezTo>
                  <a:cubicBezTo>
                    <a:pt x="1200" y="3323"/>
                    <a:pt x="1200" y="3323"/>
                    <a:pt x="1200" y="3323"/>
                  </a:cubicBezTo>
                  <a:cubicBezTo>
                    <a:pt x="1200" y="4154"/>
                    <a:pt x="1200" y="4154"/>
                    <a:pt x="1200" y="4154"/>
                  </a:cubicBezTo>
                  <a:cubicBezTo>
                    <a:pt x="1200" y="4154"/>
                    <a:pt x="0" y="4154"/>
                    <a:pt x="0" y="4154"/>
                  </a:cubicBezTo>
                  <a:cubicBezTo>
                    <a:pt x="0" y="4154"/>
                    <a:pt x="0" y="4154"/>
                    <a:pt x="0" y="4154"/>
                  </a:cubicBezTo>
                  <a:cubicBezTo>
                    <a:pt x="0" y="4154"/>
                    <a:pt x="0" y="4985"/>
                    <a:pt x="0" y="4985"/>
                  </a:cubicBezTo>
                  <a:cubicBezTo>
                    <a:pt x="0" y="4985"/>
                    <a:pt x="1200" y="4985"/>
                    <a:pt x="1200" y="4985"/>
                  </a:cubicBezTo>
                  <a:cubicBezTo>
                    <a:pt x="1200" y="4985"/>
                    <a:pt x="1200" y="4985"/>
                    <a:pt x="1200" y="4985"/>
                  </a:cubicBezTo>
                  <a:cubicBezTo>
                    <a:pt x="1200" y="4985"/>
                    <a:pt x="1200" y="4985"/>
                    <a:pt x="2400" y="4985"/>
                  </a:cubicBezTo>
                  <a:cubicBezTo>
                    <a:pt x="2400" y="4985"/>
                    <a:pt x="2400" y="5815"/>
                    <a:pt x="2400" y="5815"/>
                  </a:cubicBezTo>
                  <a:cubicBezTo>
                    <a:pt x="2400" y="5815"/>
                    <a:pt x="2400" y="5815"/>
                    <a:pt x="2400" y="5815"/>
                  </a:cubicBezTo>
                  <a:cubicBezTo>
                    <a:pt x="2400" y="5815"/>
                    <a:pt x="2400" y="6646"/>
                    <a:pt x="2400" y="6646"/>
                  </a:cubicBezTo>
                  <a:cubicBezTo>
                    <a:pt x="2400" y="6646"/>
                    <a:pt x="2400" y="7477"/>
                    <a:pt x="2400" y="7477"/>
                  </a:cubicBezTo>
                  <a:cubicBezTo>
                    <a:pt x="3600" y="7477"/>
                    <a:pt x="3600" y="7477"/>
                    <a:pt x="3600" y="8308"/>
                  </a:cubicBezTo>
                  <a:cubicBezTo>
                    <a:pt x="3600" y="8308"/>
                    <a:pt x="3600" y="8308"/>
                    <a:pt x="3600" y="9138"/>
                  </a:cubicBezTo>
                  <a:cubicBezTo>
                    <a:pt x="3600" y="9138"/>
                    <a:pt x="3600" y="9138"/>
                    <a:pt x="3600" y="9138"/>
                  </a:cubicBezTo>
                  <a:cubicBezTo>
                    <a:pt x="3600" y="9138"/>
                    <a:pt x="3600" y="9138"/>
                    <a:pt x="3600" y="9969"/>
                  </a:cubicBezTo>
                  <a:cubicBezTo>
                    <a:pt x="3600" y="9969"/>
                    <a:pt x="3600" y="9969"/>
                    <a:pt x="3600" y="9969"/>
                  </a:cubicBezTo>
                  <a:cubicBezTo>
                    <a:pt x="3600" y="9969"/>
                    <a:pt x="4800" y="9969"/>
                    <a:pt x="4800" y="9969"/>
                  </a:cubicBezTo>
                  <a:cubicBezTo>
                    <a:pt x="4800" y="9969"/>
                    <a:pt x="4800" y="10800"/>
                    <a:pt x="4800" y="10800"/>
                  </a:cubicBezTo>
                  <a:cubicBezTo>
                    <a:pt x="3600" y="10800"/>
                    <a:pt x="3600" y="10800"/>
                    <a:pt x="3600" y="10800"/>
                  </a:cubicBezTo>
                  <a:cubicBezTo>
                    <a:pt x="3600" y="10800"/>
                    <a:pt x="3600" y="9969"/>
                    <a:pt x="3600" y="9969"/>
                  </a:cubicBezTo>
                  <a:cubicBezTo>
                    <a:pt x="3600" y="10800"/>
                    <a:pt x="3600" y="10800"/>
                    <a:pt x="3600" y="10800"/>
                  </a:cubicBezTo>
                  <a:cubicBezTo>
                    <a:pt x="3600" y="10800"/>
                    <a:pt x="3600" y="10800"/>
                    <a:pt x="3600" y="10800"/>
                  </a:cubicBezTo>
                  <a:cubicBezTo>
                    <a:pt x="3600" y="11631"/>
                    <a:pt x="3600" y="11631"/>
                    <a:pt x="3600" y="11631"/>
                  </a:cubicBezTo>
                  <a:cubicBezTo>
                    <a:pt x="3600" y="11631"/>
                    <a:pt x="4800" y="11631"/>
                    <a:pt x="4800" y="12462"/>
                  </a:cubicBezTo>
                  <a:cubicBezTo>
                    <a:pt x="4800" y="12462"/>
                    <a:pt x="6000" y="12462"/>
                    <a:pt x="6000" y="12462"/>
                  </a:cubicBezTo>
                  <a:cubicBezTo>
                    <a:pt x="6000" y="13292"/>
                    <a:pt x="6000" y="13292"/>
                    <a:pt x="6000" y="13292"/>
                  </a:cubicBezTo>
                  <a:cubicBezTo>
                    <a:pt x="6000" y="13292"/>
                    <a:pt x="6000" y="13292"/>
                    <a:pt x="6000" y="14123"/>
                  </a:cubicBezTo>
                  <a:cubicBezTo>
                    <a:pt x="6000" y="14123"/>
                    <a:pt x="6000" y="14123"/>
                    <a:pt x="6000" y="14123"/>
                  </a:cubicBezTo>
                  <a:cubicBezTo>
                    <a:pt x="6000" y="14123"/>
                    <a:pt x="7200" y="14123"/>
                    <a:pt x="7200" y="14123"/>
                  </a:cubicBezTo>
                  <a:cubicBezTo>
                    <a:pt x="7200" y="14123"/>
                    <a:pt x="7200" y="14954"/>
                    <a:pt x="7200" y="14954"/>
                  </a:cubicBezTo>
                  <a:cubicBezTo>
                    <a:pt x="7200" y="14954"/>
                    <a:pt x="7200" y="14954"/>
                    <a:pt x="7200" y="14954"/>
                  </a:cubicBezTo>
                  <a:cubicBezTo>
                    <a:pt x="7200" y="14954"/>
                    <a:pt x="7200" y="15785"/>
                    <a:pt x="7200" y="15785"/>
                  </a:cubicBezTo>
                  <a:cubicBezTo>
                    <a:pt x="7200" y="15785"/>
                    <a:pt x="7200" y="15785"/>
                    <a:pt x="7200" y="15785"/>
                  </a:cubicBezTo>
                  <a:cubicBezTo>
                    <a:pt x="7200" y="15785"/>
                    <a:pt x="7200" y="15785"/>
                    <a:pt x="7200" y="15785"/>
                  </a:cubicBezTo>
                  <a:cubicBezTo>
                    <a:pt x="8400" y="15785"/>
                    <a:pt x="8400" y="15785"/>
                    <a:pt x="8400" y="15785"/>
                  </a:cubicBezTo>
                  <a:cubicBezTo>
                    <a:pt x="8400" y="15785"/>
                    <a:pt x="8400" y="16615"/>
                    <a:pt x="9600" y="16615"/>
                  </a:cubicBezTo>
                  <a:cubicBezTo>
                    <a:pt x="9600" y="16615"/>
                    <a:pt x="9600" y="16615"/>
                    <a:pt x="9600" y="16615"/>
                  </a:cubicBezTo>
                  <a:cubicBezTo>
                    <a:pt x="9600" y="16615"/>
                    <a:pt x="9600" y="17446"/>
                    <a:pt x="9600" y="17446"/>
                  </a:cubicBezTo>
                  <a:cubicBezTo>
                    <a:pt x="9600" y="17446"/>
                    <a:pt x="10800" y="17446"/>
                    <a:pt x="10800" y="17446"/>
                  </a:cubicBezTo>
                  <a:cubicBezTo>
                    <a:pt x="10800" y="17446"/>
                    <a:pt x="10800" y="18277"/>
                    <a:pt x="10800" y="18277"/>
                  </a:cubicBezTo>
                  <a:cubicBezTo>
                    <a:pt x="10800" y="18277"/>
                    <a:pt x="10800" y="18277"/>
                    <a:pt x="10800" y="18277"/>
                  </a:cubicBezTo>
                  <a:cubicBezTo>
                    <a:pt x="12000" y="18277"/>
                    <a:pt x="12000" y="18277"/>
                    <a:pt x="12000" y="18277"/>
                  </a:cubicBezTo>
                  <a:cubicBezTo>
                    <a:pt x="12000" y="18277"/>
                    <a:pt x="12000" y="19108"/>
                    <a:pt x="12000" y="19108"/>
                  </a:cubicBezTo>
                  <a:cubicBezTo>
                    <a:pt x="13200" y="19108"/>
                    <a:pt x="13200" y="19108"/>
                    <a:pt x="13200" y="19108"/>
                  </a:cubicBezTo>
                  <a:cubicBezTo>
                    <a:pt x="13200" y="19108"/>
                    <a:pt x="13200" y="19108"/>
                    <a:pt x="13200" y="19108"/>
                  </a:cubicBezTo>
                  <a:cubicBezTo>
                    <a:pt x="13200" y="19108"/>
                    <a:pt x="14400" y="19938"/>
                    <a:pt x="14400" y="19938"/>
                  </a:cubicBezTo>
                  <a:cubicBezTo>
                    <a:pt x="14400" y="19938"/>
                    <a:pt x="14400" y="19938"/>
                    <a:pt x="14400" y="19938"/>
                  </a:cubicBezTo>
                  <a:cubicBezTo>
                    <a:pt x="15600" y="19938"/>
                    <a:pt x="15600" y="20769"/>
                    <a:pt x="15600" y="20769"/>
                  </a:cubicBezTo>
                  <a:cubicBezTo>
                    <a:pt x="15600" y="20769"/>
                    <a:pt x="15600" y="20769"/>
                    <a:pt x="15600" y="20769"/>
                  </a:cubicBezTo>
                  <a:cubicBezTo>
                    <a:pt x="16800" y="20769"/>
                    <a:pt x="16800" y="20769"/>
                    <a:pt x="16800" y="20769"/>
                  </a:cubicBezTo>
                  <a:cubicBezTo>
                    <a:pt x="16800" y="21600"/>
                    <a:pt x="16800" y="21600"/>
                    <a:pt x="16800" y="21600"/>
                  </a:cubicBezTo>
                  <a:cubicBezTo>
                    <a:pt x="16800" y="21600"/>
                    <a:pt x="16800" y="21600"/>
                    <a:pt x="16800" y="21600"/>
                  </a:cubicBezTo>
                  <a:cubicBezTo>
                    <a:pt x="18000" y="21600"/>
                    <a:pt x="18000" y="21600"/>
                    <a:pt x="19200" y="21600"/>
                  </a:cubicBezTo>
                  <a:cubicBezTo>
                    <a:pt x="19200" y="21600"/>
                    <a:pt x="19200" y="21600"/>
                    <a:pt x="19200" y="21600"/>
                  </a:cubicBezTo>
                  <a:cubicBezTo>
                    <a:pt x="19200" y="21600"/>
                    <a:pt x="19200" y="21600"/>
                    <a:pt x="19200" y="21600"/>
                  </a:cubicBezTo>
                  <a:cubicBezTo>
                    <a:pt x="19200" y="20769"/>
                    <a:pt x="19200" y="20769"/>
                    <a:pt x="19200" y="20769"/>
                  </a:cubicBezTo>
                  <a:cubicBezTo>
                    <a:pt x="19200" y="20769"/>
                    <a:pt x="19200" y="20769"/>
                    <a:pt x="19200" y="20769"/>
                  </a:cubicBezTo>
                  <a:cubicBezTo>
                    <a:pt x="19200" y="20769"/>
                    <a:pt x="19200" y="20769"/>
                    <a:pt x="19200" y="19938"/>
                  </a:cubicBezTo>
                  <a:cubicBezTo>
                    <a:pt x="19200" y="19938"/>
                    <a:pt x="19200" y="19938"/>
                    <a:pt x="20400" y="19938"/>
                  </a:cubicBezTo>
                  <a:cubicBezTo>
                    <a:pt x="20400" y="19938"/>
                    <a:pt x="20400" y="20769"/>
                    <a:pt x="20400" y="20769"/>
                  </a:cubicBezTo>
                  <a:cubicBezTo>
                    <a:pt x="20400" y="20769"/>
                    <a:pt x="20400" y="20769"/>
                    <a:pt x="20400" y="20769"/>
                  </a:cubicBezTo>
                  <a:cubicBezTo>
                    <a:pt x="20400" y="20769"/>
                    <a:pt x="20400" y="20769"/>
                    <a:pt x="20400" y="20769"/>
                  </a:cubicBezTo>
                  <a:cubicBezTo>
                    <a:pt x="20400" y="20769"/>
                    <a:pt x="21600" y="20769"/>
                    <a:pt x="21600" y="20769"/>
                  </a:cubicBezTo>
                  <a:cubicBezTo>
                    <a:pt x="21600" y="20769"/>
                    <a:pt x="21600" y="20769"/>
                    <a:pt x="21600" y="19938"/>
                  </a:cubicBezTo>
                  <a:cubicBezTo>
                    <a:pt x="21600" y="19938"/>
                    <a:pt x="20400" y="19938"/>
                    <a:pt x="20400" y="19938"/>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7" name="9Slide.vn 183"/>
            <p:cNvSpPr/>
            <p:nvPr/>
          </p:nvSpPr>
          <p:spPr>
            <a:xfrm>
              <a:off x="5684988" y="5382969"/>
              <a:ext cx="675675" cy="1370524"/>
            </a:xfrm>
            <a:custGeom>
              <a:avLst/>
              <a:gdLst/>
              <a:ahLst/>
              <a:cxnLst>
                <a:cxn ang="0">
                  <a:pos x="wd2" y="hd2"/>
                </a:cxn>
                <a:cxn ang="5400000">
                  <a:pos x="wd2" y="hd2"/>
                </a:cxn>
                <a:cxn ang="10800000">
                  <a:pos x="wd2" y="hd2"/>
                </a:cxn>
                <a:cxn ang="16200000">
                  <a:pos x="wd2" y="hd2"/>
                </a:cxn>
              </a:cxnLst>
              <a:rect l="0" t="0" r="r" b="b"/>
              <a:pathLst>
                <a:path w="21600" h="21600" extrusionOk="0">
                  <a:moveTo>
                    <a:pt x="21600" y="16416"/>
                  </a:moveTo>
                  <a:cubicBezTo>
                    <a:pt x="21600" y="16416"/>
                    <a:pt x="21600" y="16128"/>
                    <a:pt x="21600" y="16128"/>
                  </a:cubicBezTo>
                  <a:cubicBezTo>
                    <a:pt x="21600" y="16128"/>
                    <a:pt x="21600" y="16128"/>
                    <a:pt x="21600" y="15840"/>
                  </a:cubicBezTo>
                  <a:cubicBezTo>
                    <a:pt x="21600" y="15840"/>
                    <a:pt x="21600" y="15840"/>
                    <a:pt x="21600" y="15840"/>
                  </a:cubicBezTo>
                  <a:cubicBezTo>
                    <a:pt x="21600" y="15552"/>
                    <a:pt x="21600" y="15552"/>
                    <a:pt x="21600" y="15264"/>
                  </a:cubicBezTo>
                  <a:cubicBezTo>
                    <a:pt x="21600" y="15264"/>
                    <a:pt x="21600" y="15264"/>
                    <a:pt x="21600" y="15264"/>
                  </a:cubicBezTo>
                  <a:cubicBezTo>
                    <a:pt x="21600" y="14976"/>
                    <a:pt x="21600" y="14976"/>
                    <a:pt x="21600" y="14976"/>
                  </a:cubicBezTo>
                  <a:cubicBezTo>
                    <a:pt x="21600" y="14976"/>
                    <a:pt x="20965" y="14688"/>
                    <a:pt x="20965" y="14688"/>
                  </a:cubicBezTo>
                  <a:cubicBezTo>
                    <a:pt x="20965" y="14688"/>
                    <a:pt x="20965" y="14400"/>
                    <a:pt x="20965" y="14400"/>
                  </a:cubicBezTo>
                  <a:cubicBezTo>
                    <a:pt x="20965" y="14400"/>
                    <a:pt x="20965" y="14112"/>
                    <a:pt x="20965" y="14112"/>
                  </a:cubicBezTo>
                  <a:cubicBezTo>
                    <a:pt x="20965" y="14112"/>
                    <a:pt x="20965" y="14112"/>
                    <a:pt x="20965" y="14112"/>
                  </a:cubicBezTo>
                  <a:cubicBezTo>
                    <a:pt x="20965" y="14112"/>
                    <a:pt x="20965" y="13824"/>
                    <a:pt x="20965" y="13824"/>
                  </a:cubicBezTo>
                  <a:cubicBezTo>
                    <a:pt x="20965" y="13824"/>
                    <a:pt x="20965" y="13824"/>
                    <a:pt x="20965" y="13536"/>
                  </a:cubicBezTo>
                  <a:cubicBezTo>
                    <a:pt x="20965" y="13536"/>
                    <a:pt x="20965" y="13536"/>
                    <a:pt x="20329" y="13248"/>
                  </a:cubicBezTo>
                  <a:cubicBezTo>
                    <a:pt x="20329" y="13248"/>
                    <a:pt x="20329" y="12960"/>
                    <a:pt x="20329" y="12960"/>
                  </a:cubicBezTo>
                  <a:cubicBezTo>
                    <a:pt x="20329" y="12960"/>
                    <a:pt x="20329" y="12672"/>
                    <a:pt x="19694" y="12384"/>
                  </a:cubicBezTo>
                  <a:cubicBezTo>
                    <a:pt x="19694" y="12384"/>
                    <a:pt x="19694" y="12384"/>
                    <a:pt x="19694" y="12096"/>
                  </a:cubicBezTo>
                  <a:cubicBezTo>
                    <a:pt x="19694" y="12096"/>
                    <a:pt x="19059" y="12096"/>
                    <a:pt x="19059" y="12096"/>
                  </a:cubicBezTo>
                  <a:cubicBezTo>
                    <a:pt x="19059" y="12096"/>
                    <a:pt x="19059" y="11808"/>
                    <a:pt x="19059" y="11808"/>
                  </a:cubicBezTo>
                  <a:cubicBezTo>
                    <a:pt x="19059" y="11808"/>
                    <a:pt x="19059" y="11520"/>
                    <a:pt x="19059" y="11520"/>
                  </a:cubicBezTo>
                  <a:cubicBezTo>
                    <a:pt x="19059" y="11520"/>
                    <a:pt x="19059" y="11520"/>
                    <a:pt x="19059" y="11520"/>
                  </a:cubicBezTo>
                  <a:cubicBezTo>
                    <a:pt x="19059" y="11520"/>
                    <a:pt x="18424" y="11520"/>
                    <a:pt x="18424" y="11232"/>
                  </a:cubicBezTo>
                  <a:cubicBezTo>
                    <a:pt x="18424" y="11232"/>
                    <a:pt x="18424" y="11232"/>
                    <a:pt x="18424" y="11232"/>
                  </a:cubicBezTo>
                  <a:cubicBezTo>
                    <a:pt x="18424" y="11232"/>
                    <a:pt x="18424" y="10944"/>
                    <a:pt x="18424" y="10944"/>
                  </a:cubicBezTo>
                  <a:cubicBezTo>
                    <a:pt x="18424" y="10944"/>
                    <a:pt x="18424" y="10944"/>
                    <a:pt x="17788" y="10944"/>
                  </a:cubicBezTo>
                  <a:cubicBezTo>
                    <a:pt x="17788" y="10944"/>
                    <a:pt x="17788" y="10944"/>
                    <a:pt x="17788" y="10944"/>
                  </a:cubicBezTo>
                  <a:cubicBezTo>
                    <a:pt x="17788" y="10944"/>
                    <a:pt x="17788" y="10656"/>
                    <a:pt x="17788" y="10656"/>
                  </a:cubicBezTo>
                  <a:cubicBezTo>
                    <a:pt x="17788" y="10656"/>
                    <a:pt x="17788" y="10656"/>
                    <a:pt x="17788" y="10656"/>
                  </a:cubicBezTo>
                  <a:cubicBezTo>
                    <a:pt x="17788" y="10656"/>
                    <a:pt x="17788" y="10656"/>
                    <a:pt x="17788" y="10656"/>
                  </a:cubicBezTo>
                  <a:cubicBezTo>
                    <a:pt x="17788" y="10368"/>
                    <a:pt x="17788" y="10368"/>
                    <a:pt x="17788" y="10368"/>
                  </a:cubicBezTo>
                  <a:cubicBezTo>
                    <a:pt x="17788" y="10368"/>
                    <a:pt x="17788" y="10368"/>
                    <a:pt x="17788" y="10368"/>
                  </a:cubicBezTo>
                  <a:cubicBezTo>
                    <a:pt x="17788" y="10368"/>
                    <a:pt x="17788" y="10368"/>
                    <a:pt x="17788" y="10368"/>
                  </a:cubicBezTo>
                  <a:cubicBezTo>
                    <a:pt x="17153" y="10368"/>
                    <a:pt x="17153" y="10368"/>
                    <a:pt x="17153" y="10368"/>
                  </a:cubicBezTo>
                  <a:cubicBezTo>
                    <a:pt x="17153" y="10368"/>
                    <a:pt x="17153" y="10656"/>
                    <a:pt x="17153" y="10656"/>
                  </a:cubicBezTo>
                  <a:cubicBezTo>
                    <a:pt x="17153" y="10656"/>
                    <a:pt x="17153" y="10656"/>
                    <a:pt x="17153" y="10656"/>
                  </a:cubicBezTo>
                  <a:cubicBezTo>
                    <a:pt x="17153" y="10368"/>
                    <a:pt x="17153" y="10368"/>
                    <a:pt x="17153" y="10368"/>
                  </a:cubicBezTo>
                  <a:cubicBezTo>
                    <a:pt x="17153" y="10368"/>
                    <a:pt x="16518" y="10368"/>
                    <a:pt x="16518" y="10368"/>
                  </a:cubicBezTo>
                  <a:cubicBezTo>
                    <a:pt x="16518" y="10368"/>
                    <a:pt x="16518" y="10080"/>
                    <a:pt x="16518" y="10080"/>
                  </a:cubicBezTo>
                  <a:cubicBezTo>
                    <a:pt x="16518" y="10080"/>
                    <a:pt x="16518" y="10080"/>
                    <a:pt x="16518" y="10080"/>
                  </a:cubicBezTo>
                  <a:cubicBezTo>
                    <a:pt x="16518" y="10080"/>
                    <a:pt x="16518" y="10080"/>
                    <a:pt x="16518" y="10080"/>
                  </a:cubicBezTo>
                  <a:cubicBezTo>
                    <a:pt x="16518" y="10080"/>
                    <a:pt x="15882" y="10080"/>
                    <a:pt x="15882" y="10080"/>
                  </a:cubicBezTo>
                  <a:cubicBezTo>
                    <a:pt x="15882" y="10080"/>
                    <a:pt x="15882" y="10080"/>
                    <a:pt x="15882" y="10080"/>
                  </a:cubicBezTo>
                  <a:cubicBezTo>
                    <a:pt x="15882" y="10080"/>
                    <a:pt x="15247" y="10080"/>
                    <a:pt x="15247" y="10080"/>
                  </a:cubicBezTo>
                  <a:cubicBezTo>
                    <a:pt x="15247" y="10080"/>
                    <a:pt x="15247" y="10080"/>
                    <a:pt x="15247" y="9792"/>
                  </a:cubicBezTo>
                  <a:cubicBezTo>
                    <a:pt x="15247" y="9792"/>
                    <a:pt x="15247" y="9792"/>
                    <a:pt x="15247" y="9792"/>
                  </a:cubicBezTo>
                  <a:cubicBezTo>
                    <a:pt x="15247" y="9792"/>
                    <a:pt x="15247" y="9504"/>
                    <a:pt x="15247" y="9504"/>
                  </a:cubicBezTo>
                  <a:cubicBezTo>
                    <a:pt x="15247" y="9504"/>
                    <a:pt x="15247" y="9216"/>
                    <a:pt x="14612" y="9216"/>
                  </a:cubicBezTo>
                  <a:cubicBezTo>
                    <a:pt x="14612" y="9216"/>
                    <a:pt x="14612" y="9216"/>
                    <a:pt x="14612" y="9216"/>
                  </a:cubicBezTo>
                  <a:cubicBezTo>
                    <a:pt x="13976" y="9216"/>
                    <a:pt x="13976" y="9216"/>
                    <a:pt x="13976" y="9216"/>
                  </a:cubicBezTo>
                  <a:cubicBezTo>
                    <a:pt x="13976" y="8928"/>
                    <a:pt x="13976" y="8928"/>
                    <a:pt x="13341" y="8928"/>
                  </a:cubicBezTo>
                  <a:cubicBezTo>
                    <a:pt x="13341" y="8928"/>
                    <a:pt x="13341" y="8640"/>
                    <a:pt x="13341" y="8640"/>
                  </a:cubicBezTo>
                  <a:cubicBezTo>
                    <a:pt x="13341" y="8640"/>
                    <a:pt x="13341" y="8352"/>
                    <a:pt x="12706" y="8352"/>
                  </a:cubicBezTo>
                  <a:cubicBezTo>
                    <a:pt x="12706" y="8352"/>
                    <a:pt x="12706" y="8352"/>
                    <a:pt x="12706" y="8352"/>
                  </a:cubicBezTo>
                  <a:cubicBezTo>
                    <a:pt x="12706" y="8352"/>
                    <a:pt x="12706" y="8352"/>
                    <a:pt x="12706" y="8064"/>
                  </a:cubicBezTo>
                  <a:cubicBezTo>
                    <a:pt x="12706" y="8064"/>
                    <a:pt x="12706" y="8064"/>
                    <a:pt x="12706" y="7776"/>
                  </a:cubicBezTo>
                  <a:cubicBezTo>
                    <a:pt x="12071" y="7776"/>
                    <a:pt x="12071" y="7776"/>
                    <a:pt x="12071" y="7488"/>
                  </a:cubicBezTo>
                  <a:cubicBezTo>
                    <a:pt x="11435" y="7488"/>
                    <a:pt x="11435" y="7488"/>
                    <a:pt x="11435" y="7200"/>
                  </a:cubicBezTo>
                  <a:cubicBezTo>
                    <a:pt x="10800" y="7200"/>
                    <a:pt x="10800" y="7200"/>
                    <a:pt x="10800" y="6912"/>
                  </a:cubicBezTo>
                  <a:cubicBezTo>
                    <a:pt x="10800" y="6912"/>
                    <a:pt x="10165" y="6912"/>
                    <a:pt x="10165" y="6912"/>
                  </a:cubicBezTo>
                  <a:cubicBezTo>
                    <a:pt x="10165" y="6624"/>
                    <a:pt x="10165" y="6624"/>
                    <a:pt x="10165" y="6624"/>
                  </a:cubicBezTo>
                  <a:cubicBezTo>
                    <a:pt x="10165" y="6624"/>
                    <a:pt x="10165" y="6624"/>
                    <a:pt x="10165" y="6336"/>
                  </a:cubicBezTo>
                  <a:cubicBezTo>
                    <a:pt x="10165" y="6336"/>
                    <a:pt x="10165" y="6336"/>
                    <a:pt x="10165" y="6336"/>
                  </a:cubicBezTo>
                  <a:cubicBezTo>
                    <a:pt x="10165" y="6336"/>
                    <a:pt x="10165" y="6336"/>
                    <a:pt x="10165" y="6048"/>
                  </a:cubicBezTo>
                  <a:cubicBezTo>
                    <a:pt x="10165" y="6048"/>
                    <a:pt x="10165" y="6048"/>
                    <a:pt x="10165" y="6048"/>
                  </a:cubicBezTo>
                  <a:cubicBezTo>
                    <a:pt x="10165" y="6048"/>
                    <a:pt x="10165" y="5760"/>
                    <a:pt x="10165" y="5760"/>
                  </a:cubicBezTo>
                  <a:cubicBezTo>
                    <a:pt x="10165" y="5760"/>
                    <a:pt x="10165" y="5760"/>
                    <a:pt x="10165" y="5472"/>
                  </a:cubicBezTo>
                  <a:cubicBezTo>
                    <a:pt x="10165" y="5472"/>
                    <a:pt x="10165" y="5472"/>
                    <a:pt x="10165" y="5184"/>
                  </a:cubicBezTo>
                  <a:cubicBezTo>
                    <a:pt x="10165" y="5184"/>
                    <a:pt x="10165" y="5184"/>
                    <a:pt x="10165" y="5184"/>
                  </a:cubicBezTo>
                  <a:cubicBezTo>
                    <a:pt x="10165" y="5184"/>
                    <a:pt x="10800" y="4896"/>
                    <a:pt x="10800" y="4896"/>
                  </a:cubicBezTo>
                  <a:cubicBezTo>
                    <a:pt x="10800" y="4896"/>
                    <a:pt x="10800" y="4896"/>
                    <a:pt x="10800" y="4896"/>
                  </a:cubicBezTo>
                  <a:cubicBezTo>
                    <a:pt x="10800" y="4896"/>
                    <a:pt x="11435" y="4896"/>
                    <a:pt x="11435" y="4896"/>
                  </a:cubicBezTo>
                  <a:cubicBezTo>
                    <a:pt x="11435" y="4896"/>
                    <a:pt x="11435" y="4896"/>
                    <a:pt x="11435" y="4608"/>
                  </a:cubicBezTo>
                  <a:cubicBezTo>
                    <a:pt x="11435" y="4608"/>
                    <a:pt x="11435" y="4608"/>
                    <a:pt x="12071" y="4608"/>
                  </a:cubicBezTo>
                  <a:cubicBezTo>
                    <a:pt x="12071" y="4608"/>
                    <a:pt x="12071" y="4320"/>
                    <a:pt x="12071" y="4320"/>
                  </a:cubicBezTo>
                  <a:cubicBezTo>
                    <a:pt x="12071" y="4320"/>
                    <a:pt x="11435" y="4032"/>
                    <a:pt x="11435" y="4032"/>
                  </a:cubicBezTo>
                  <a:cubicBezTo>
                    <a:pt x="11435" y="4032"/>
                    <a:pt x="11435" y="4032"/>
                    <a:pt x="11435" y="3744"/>
                  </a:cubicBezTo>
                  <a:cubicBezTo>
                    <a:pt x="11435" y="3744"/>
                    <a:pt x="11435" y="3744"/>
                    <a:pt x="11435" y="3456"/>
                  </a:cubicBezTo>
                  <a:cubicBezTo>
                    <a:pt x="11435" y="3456"/>
                    <a:pt x="11435" y="3456"/>
                    <a:pt x="12071" y="3456"/>
                  </a:cubicBezTo>
                  <a:cubicBezTo>
                    <a:pt x="12071" y="3456"/>
                    <a:pt x="12071" y="3456"/>
                    <a:pt x="12071" y="3456"/>
                  </a:cubicBezTo>
                  <a:cubicBezTo>
                    <a:pt x="12071" y="3168"/>
                    <a:pt x="12071" y="3168"/>
                    <a:pt x="12071" y="3168"/>
                  </a:cubicBezTo>
                  <a:cubicBezTo>
                    <a:pt x="12071" y="3168"/>
                    <a:pt x="12706" y="3168"/>
                    <a:pt x="12706" y="3168"/>
                  </a:cubicBezTo>
                  <a:cubicBezTo>
                    <a:pt x="12706" y="3168"/>
                    <a:pt x="12706" y="3168"/>
                    <a:pt x="12706" y="3168"/>
                  </a:cubicBezTo>
                  <a:cubicBezTo>
                    <a:pt x="12706" y="3168"/>
                    <a:pt x="13341" y="3168"/>
                    <a:pt x="13341" y="3168"/>
                  </a:cubicBezTo>
                  <a:cubicBezTo>
                    <a:pt x="13341" y="3168"/>
                    <a:pt x="13341" y="3168"/>
                    <a:pt x="13341" y="3168"/>
                  </a:cubicBezTo>
                  <a:cubicBezTo>
                    <a:pt x="13341" y="3168"/>
                    <a:pt x="13341" y="3168"/>
                    <a:pt x="13976" y="3168"/>
                  </a:cubicBezTo>
                  <a:cubicBezTo>
                    <a:pt x="13976" y="2880"/>
                    <a:pt x="13976" y="2880"/>
                    <a:pt x="13976" y="2880"/>
                  </a:cubicBezTo>
                  <a:cubicBezTo>
                    <a:pt x="13976" y="2880"/>
                    <a:pt x="13976" y="2880"/>
                    <a:pt x="13976" y="2880"/>
                  </a:cubicBezTo>
                  <a:cubicBezTo>
                    <a:pt x="13976" y="2880"/>
                    <a:pt x="14612" y="2880"/>
                    <a:pt x="14612" y="2880"/>
                  </a:cubicBezTo>
                  <a:cubicBezTo>
                    <a:pt x="14612" y="2880"/>
                    <a:pt x="14612" y="2880"/>
                    <a:pt x="14612" y="2880"/>
                  </a:cubicBezTo>
                  <a:cubicBezTo>
                    <a:pt x="14612" y="2880"/>
                    <a:pt x="14612" y="2592"/>
                    <a:pt x="14612" y="2592"/>
                  </a:cubicBezTo>
                  <a:cubicBezTo>
                    <a:pt x="14612" y="2592"/>
                    <a:pt x="14612" y="2592"/>
                    <a:pt x="14612" y="2592"/>
                  </a:cubicBezTo>
                  <a:cubicBezTo>
                    <a:pt x="14612" y="2592"/>
                    <a:pt x="14612" y="2592"/>
                    <a:pt x="14612" y="2592"/>
                  </a:cubicBezTo>
                  <a:cubicBezTo>
                    <a:pt x="14612" y="2592"/>
                    <a:pt x="13976" y="2592"/>
                    <a:pt x="13976" y="2592"/>
                  </a:cubicBezTo>
                  <a:cubicBezTo>
                    <a:pt x="13976" y="2592"/>
                    <a:pt x="13341" y="2592"/>
                    <a:pt x="13341" y="2592"/>
                  </a:cubicBezTo>
                  <a:cubicBezTo>
                    <a:pt x="13341" y="2304"/>
                    <a:pt x="12706" y="2304"/>
                    <a:pt x="12706" y="2304"/>
                  </a:cubicBezTo>
                  <a:cubicBezTo>
                    <a:pt x="12706" y="2304"/>
                    <a:pt x="12706" y="2304"/>
                    <a:pt x="12071" y="2304"/>
                  </a:cubicBezTo>
                  <a:cubicBezTo>
                    <a:pt x="12071" y="2304"/>
                    <a:pt x="12071" y="2016"/>
                    <a:pt x="12071" y="2016"/>
                  </a:cubicBezTo>
                  <a:cubicBezTo>
                    <a:pt x="12071" y="2016"/>
                    <a:pt x="11435" y="2016"/>
                    <a:pt x="11435" y="2016"/>
                  </a:cubicBezTo>
                  <a:cubicBezTo>
                    <a:pt x="11435" y="2016"/>
                    <a:pt x="10800" y="1728"/>
                    <a:pt x="10800" y="1728"/>
                  </a:cubicBezTo>
                  <a:cubicBezTo>
                    <a:pt x="10800" y="1728"/>
                    <a:pt x="10800" y="1728"/>
                    <a:pt x="10800" y="1440"/>
                  </a:cubicBezTo>
                  <a:cubicBezTo>
                    <a:pt x="10800" y="1440"/>
                    <a:pt x="10800" y="1440"/>
                    <a:pt x="10800" y="1440"/>
                  </a:cubicBezTo>
                  <a:cubicBezTo>
                    <a:pt x="10800" y="1152"/>
                    <a:pt x="10800" y="1152"/>
                    <a:pt x="10800" y="1152"/>
                  </a:cubicBezTo>
                  <a:cubicBezTo>
                    <a:pt x="10800" y="1152"/>
                    <a:pt x="10800" y="864"/>
                    <a:pt x="10800" y="864"/>
                  </a:cubicBezTo>
                  <a:cubicBezTo>
                    <a:pt x="10800" y="864"/>
                    <a:pt x="10800" y="864"/>
                    <a:pt x="10800" y="576"/>
                  </a:cubicBezTo>
                  <a:cubicBezTo>
                    <a:pt x="10165" y="576"/>
                    <a:pt x="10165" y="576"/>
                    <a:pt x="9529" y="576"/>
                  </a:cubicBezTo>
                  <a:cubicBezTo>
                    <a:pt x="9529" y="576"/>
                    <a:pt x="9529" y="576"/>
                    <a:pt x="8894" y="576"/>
                  </a:cubicBezTo>
                  <a:cubicBezTo>
                    <a:pt x="8894" y="576"/>
                    <a:pt x="8894" y="576"/>
                    <a:pt x="8894" y="576"/>
                  </a:cubicBezTo>
                  <a:cubicBezTo>
                    <a:pt x="8259" y="576"/>
                    <a:pt x="8259" y="576"/>
                    <a:pt x="8259" y="576"/>
                  </a:cubicBezTo>
                  <a:cubicBezTo>
                    <a:pt x="7624" y="288"/>
                    <a:pt x="7624" y="288"/>
                    <a:pt x="6988" y="0"/>
                  </a:cubicBezTo>
                  <a:cubicBezTo>
                    <a:pt x="6988" y="0"/>
                    <a:pt x="6988" y="0"/>
                    <a:pt x="6988" y="0"/>
                  </a:cubicBezTo>
                  <a:cubicBezTo>
                    <a:pt x="6353" y="0"/>
                    <a:pt x="6353" y="0"/>
                    <a:pt x="5718" y="288"/>
                  </a:cubicBezTo>
                  <a:cubicBezTo>
                    <a:pt x="5718" y="288"/>
                    <a:pt x="5718" y="288"/>
                    <a:pt x="5718" y="288"/>
                  </a:cubicBezTo>
                  <a:cubicBezTo>
                    <a:pt x="5718" y="288"/>
                    <a:pt x="6353" y="576"/>
                    <a:pt x="5718" y="576"/>
                  </a:cubicBezTo>
                  <a:cubicBezTo>
                    <a:pt x="5718" y="576"/>
                    <a:pt x="5718" y="576"/>
                    <a:pt x="5718" y="864"/>
                  </a:cubicBezTo>
                  <a:cubicBezTo>
                    <a:pt x="5718" y="864"/>
                    <a:pt x="5082" y="864"/>
                    <a:pt x="5082" y="864"/>
                  </a:cubicBezTo>
                  <a:cubicBezTo>
                    <a:pt x="5082" y="864"/>
                    <a:pt x="5082" y="864"/>
                    <a:pt x="5082" y="864"/>
                  </a:cubicBezTo>
                  <a:cubicBezTo>
                    <a:pt x="4447" y="864"/>
                    <a:pt x="4447" y="864"/>
                    <a:pt x="4447" y="864"/>
                  </a:cubicBezTo>
                  <a:cubicBezTo>
                    <a:pt x="4447" y="864"/>
                    <a:pt x="4447" y="864"/>
                    <a:pt x="3812" y="864"/>
                  </a:cubicBezTo>
                  <a:cubicBezTo>
                    <a:pt x="3812" y="864"/>
                    <a:pt x="3812" y="864"/>
                    <a:pt x="3812" y="864"/>
                  </a:cubicBezTo>
                  <a:cubicBezTo>
                    <a:pt x="3812" y="864"/>
                    <a:pt x="3176" y="864"/>
                    <a:pt x="3176" y="864"/>
                  </a:cubicBezTo>
                  <a:cubicBezTo>
                    <a:pt x="3176" y="864"/>
                    <a:pt x="3176" y="1152"/>
                    <a:pt x="3176" y="1152"/>
                  </a:cubicBezTo>
                  <a:cubicBezTo>
                    <a:pt x="2541" y="1152"/>
                    <a:pt x="2541" y="864"/>
                    <a:pt x="2541" y="864"/>
                  </a:cubicBezTo>
                  <a:cubicBezTo>
                    <a:pt x="2541" y="864"/>
                    <a:pt x="1906" y="864"/>
                    <a:pt x="1906" y="864"/>
                  </a:cubicBezTo>
                  <a:cubicBezTo>
                    <a:pt x="1906" y="864"/>
                    <a:pt x="1906" y="1152"/>
                    <a:pt x="1906" y="1152"/>
                  </a:cubicBezTo>
                  <a:cubicBezTo>
                    <a:pt x="1906" y="1152"/>
                    <a:pt x="1906" y="1152"/>
                    <a:pt x="1906" y="1152"/>
                  </a:cubicBezTo>
                  <a:cubicBezTo>
                    <a:pt x="1906" y="1152"/>
                    <a:pt x="1906" y="1440"/>
                    <a:pt x="1906" y="1440"/>
                  </a:cubicBezTo>
                  <a:cubicBezTo>
                    <a:pt x="1271" y="1440"/>
                    <a:pt x="1271" y="1440"/>
                    <a:pt x="1271" y="1440"/>
                  </a:cubicBezTo>
                  <a:cubicBezTo>
                    <a:pt x="1271" y="1440"/>
                    <a:pt x="1271" y="1152"/>
                    <a:pt x="1271" y="1152"/>
                  </a:cubicBezTo>
                  <a:cubicBezTo>
                    <a:pt x="635" y="1152"/>
                    <a:pt x="635" y="1152"/>
                    <a:pt x="635" y="1152"/>
                  </a:cubicBezTo>
                  <a:cubicBezTo>
                    <a:pt x="635" y="1152"/>
                    <a:pt x="635" y="1152"/>
                    <a:pt x="0" y="1152"/>
                  </a:cubicBezTo>
                  <a:cubicBezTo>
                    <a:pt x="0" y="1152"/>
                    <a:pt x="0" y="1152"/>
                    <a:pt x="0" y="1152"/>
                  </a:cubicBezTo>
                  <a:cubicBezTo>
                    <a:pt x="0" y="1152"/>
                    <a:pt x="0" y="1152"/>
                    <a:pt x="0" y="1440"/>
                  </a:cubicBezTo>
                  <a:cubicBezTo>
                    <a:pt x="0" y="1440"/>
                    <a:pt x="0" y="1440"/>
                    <a:pt x="0" y="1440"/>
                  </a:cubicBezTo>
                  <a:cubicBezTo>
                    <a:pt x="0" y="1440"/>
                    <a:pt x="0" y="1440"/>
                    <a:pt x="635" y="1440"/>
                  </a:cubicBezTo>
                  <a:cubicBezTo>
                    <a:pt x="635" y="1728"/>
                    <a:pt x="635" y="1728"/>
                    <a:pt x="635" y="1728"/>
                  </a:cubicBezTo>
                  <a:cubicBezTo>
                    <a:pt x="635" y="1728"/>
                    <a:pt x="635" y="2016"/>
                    <a:pt x="1271" y="2016"/>
                  </a:cubicBezTo>
                  <a:cubicBezTo>
                    <a:pt x="1271" y="2016"/>
                    <a:pt x="1271" y="2016"/>
                    <a:pt x="1271" y="2016"/>
                  </a:cubicBezTo>
                  <a:cubicBezTo>
                    <a:pt x="1271" y="2016"/>
                    <a:pt x="1271" y="2016"/>
                    <a:pt x="1271" y="2016"/>
                  </a:cubicBezTo>
                  <a:cubicBezTo>
                    <a:pt x="1271" y="2016"/>
                    <a:pt x="1271" y="2016"/>
                    <a:pt x="1271" y="2016"/>
                  </a:cubicBezTo>
                  <a:cubicBezTo>
                    <a:pt x="1906" y="2016"/>
                    <a:pt x="1906" y="2304"/>
                    <a:pt x="1906" y="2304"/>
                  </a:cubicBezTo>
                  <a:cubicBezTo>
                    <a:pt x="1906" y="2304"/>
                    <a:pt x="1906" y="2304"/>
                    <a:pt x="2541" y="2592"/>
                  </a:cubicBezTo>
                  <a:cubicBezTo>
                    <a:pt x="2541" y="2592"/>
                    <a:pt x="2541" y="2592"/>
                    <a:pt x="2541" y="2592"/>
                  </a:cubicBezTo>
                  <a:cubicBezTo>
                    <a:pt x="2541" y="2592"/>
                    <a:pt x="2541" y="2880"/>
                    <a:pt x="2541" y="2880"/>
                  </a:cubicBezTo>
                  <a:cubicBezTo>
                    <a:pt x="2541" y="2880"/>
                    <a:pt x="2541" y="2880"/>
                    <a:pt x="2541" y="2880"/>
                  </a:cubicBezTo>
                  <a:cubicBezTo>
                    <a:pt x="2541" y="2880"/>
                    <a:pt x="2541" y="3168"/>
                    <a:pt x="2541" y="3168"/>
                  </a:cubicBezTo>
                  <a:cubicBezTo>
                    <a:pt x="2541" y="3168"/>
                    <a:pt x="3176" y="3168"/>
                    <a:pt x="3176" y="3456"/>
                  </a:cubicBezTo>
                  <a:cubicBezTo>
                    <a:pt x="3176" y="3456"/>
                    <a:pt x="3176" y="3456"/>
                    <a:pt x="3176" y="3456"/>
                  </a:cubicBezTo>
                  <a:cubicBezTo>
                    <a:pt x="3176" y="3456"/>
                    <a:pt x="3812" y="3744"/>
                    <a:pt x="3812" y="3744"/>
                  </a:cubicBezTo>
                  <a:cubicBezTo>
                    <a:pt x="3812" y="3744"/>
                    <a:pt x="3812" y="3744"/>
                    <a:pt x="3812" y="3744"/>
                  </a:cubicBezTo>
                  <a:cubicBezTo>
                    <a:pt x="3812" y="3744"/>
                    <a:pt x="3812" y="3744"/>
                    <a:pt x="3812" y="3744"/>
                  </a:cubicBezTo>
                  <a:cubicBezTo>
                    <a:pt x="3812" y="3744"/>
                    <a:pt x="3812" y="3744"/>
                    <a:pt x="3812" y="3744"/>
                  </a:cubicBezTo>
                  <a:cubicBezTo>
                    <a:pt x="3812" y="3744"/>
                    <a:pt x="3812" y="3744"/>
                    <a:pt x="3812" y="3744"/>
                  </a:cubicBezTo>
                  <a:cubicBezTo>
                    <a:pt x="4447" y="3744"/>
                    <a:pt x="4447" y="3744"/>
                    <a:pt x="4447" y="3744"/>
                  </a:cubicBezTo>
                  <a:cubicBezTo>
                    <a:pt x="4447" y="3744"/>
                    <a:pt x="4447" y="3456"/>
                    <a:pt x="4447" y="3456"/>
                  </a:cubicBezTo>
                  <a:cubicBezTo>
                    <a:pt x="4447" y="3456"/>
                    <a:pt x="5082" y="3456"/>
                    <a:pt x="5082" y="3456"/>
                  </a:cubicBezTo>
                  <a:cubicBezTo>
                    <a:pt x="5082" y="3456"/>
                    <a:pt x="5718" y="3456"/>
                    <a:pt x="5718" y="3456"/>
                  </a:cubicBezTo>
                  <a:cubicBezTo>
                    <a:pt x="5718" y="3456"/>
                    <a:pt x="6353" y="3456"/>
                    <a:pt x="6353" y="3456"/>
                  </a:cubicBezTo>
                  <a:cubicBezTo>
                    <a:pt x="6353" y="3456"/>
                    <a:pt x="6353" y="3744"/>
                    <a:pt x="6988" y="3744"/>
                  </a:cubicBezTo>
                  <a:cubicBezTo>
                    <a:pt x="6988" y="3744"/>
                    <a:pt x="6988" y="3744"/>
                    <a:pt x="6988" y="4032"/>
                  </a:cubicBezTo>
                  <a:cubicBezTo>
                    <a:pt x="6988" y="4032"/>
                    <a:pt x="6988" y="4032"/>
                    <a:pt x="6988" y="4032"/>
                  </a:cubicBezTo>
                  <a:cubicBezTo>
                    <a:pt x="6988" y="4032"/>
                    <a:pt x="6988" y="4032"/>
                    <a:pt x="6988" y="4032"/>
                  </a:cubicBezTo>
                  <a:cubicBezTo>
                    <a:pt x="6988" y="4032"/>
                    <a:pt x="6988" y="4032"/>
                    <a:pt x="6988" y="4032"/>
                  </a:cubicBezTo>
                  <a:cubicBezTo>
                    <a:pt x="7624" y="4320"/>
                    <a:pt x="7624" y="4320"/>
                    <a:pt x="7624" y="4320"/>
                  </a:cubicBezTo>
                  <a:cubicBezTo>
                    <a:pt x="7624" y="4320"/>
                    <a:pt x="7624" y="4320"/>
                    <a:pt x="7624" y="4320"/>
                  </a:cubicBezTo>
                  <a:cubicBezTo>
                    <a:pt x="7624" y="4320"/>
                    <a:pt x="7624" y="4320"/>
                    <a:pt x="7624" y="4320"/>
                  </a:cubicBezTo>
                  <a:cubicBezTo>
                    <a:pt x="7624" y="4608"/>
                    <a:pt x="7624" y="4608"/>
                    <a:pt x="7624" y="4608"/>
                  </a:cubicBezTo>
                  <a:cubicBezTo>
                    <a:pt x="7624" y="4608"/>
                    <a:pt x="7624" y="4608"/>
                    <a:pt x="7624" y="4608"/>
                  </a:cubicBezTo>
                  <a:cubicBezTo>
                    <a:pt x="7624" y="4608"/>
                    <a:pt x="7624" y="4608"/>
                    <a:pt x="7624" y="4608"/>
                  </a:cubicBezTo>
                  <a:cubicBezTo>
                    <a:pt x="7624" y="4608"/>
                    <a:pt x="7624" y="4608"/>
                    <a:pt x="8259" y="4608"/>
                  </a:cubicBezTo>
                  <a:cubicBezTo>
                    <a:pt x="8259" y="4608"/>
                    <a:pt x="8259" y="4896"/>
                    <a:pt x="8259" y="5184"/>
                  </a:cubicBezTo>
                  <a:cubicBezTo>
                    <a:pt x="8259" y="5184"/>
                    <a:pt x="8259" y="5184"/>
                    <a:pt x="8259" y="5184"/>
                  </a:cubicBezTo>
                  <a:cubicBezTo>
                    <a:pt x="8259" y="5472"/>
                    <a:pt x="8259" y="5472"/>
                    <a:pt x="8259" y="5472"/>
                  </a:cubicBezTo>
                  <a:cubicBezTo>
                    <a:pt x="8259" y="5472"/>
                    <a:pt x="8259" y="5472"/>
                    <a:pt x="7624" y="5472"/>
                  </a:cubicBezTo>
                  <a:cubicBezTo>
                    <a:pt x="7624" y="5472"/>
                    <a:pt x="7624" y="5472"/>
                    <a:pt x="7624" y="5472"/>
                  </a:cubicBezTo>
                  <a:cubicBezTo>
                    <a:pt x="7624" y="5472"/>
                    <a:pt x="7624" y="5472"/>
                    <a:pt x="7624" y="5472"/>
                  </a:cubicBezTo>
                  <a:cubicBezTo>
                    <a:pt x="7624" y="5472"/>
                    <a:pt x="7624" y="5760"/>
                    <a:pt x="7624" y="5760"/>
                  </a:cubicBezTo>
                  <a:cubicBezTo>
                    <a:pt x="7624" y="5760"/>
                    <a:pt x="6988" y="5760"/>
                    <a:pt x="6988" y="5760"/>
                  </a:cubicBezTo>
                  <a:cubicBezTo>
                    <a:pt x="6988" y="5760"/>
                    <a:pt x="6988" y="6048"/>
                    <a:pt x="6353" y="6048"/>
                  </a:cubicBezTo>
                  <a:cubicBezTo>
                    <a:pt x="6353" y="6048"/>
                    <a:pt x="6353" y="6048"/>
                    <a:pt x="6353" y="6048"/>
                  </a:cubicBezTo>
                  <a:cubicBezTo>
                    <a:pt x="6353" y="6048"/>
                    <a:pt x="6353" y="6048"/>
                    <a:pt x="6353" y="6048"/>
                  </a:cubicBezTo>
                  <a:cubicBezTo>
                    <a:pt x="6353" y="6048"/>
                    <a:pt x="6353" y="6048"/>
                    <a:pt x="6353" y="6048"/>
                  </a:cubicBezTo>
                  <a:cubicBezTo>
                    <a:pt x="6353" y="6048"/>
                    <a:pt x="6353" y="6048"/>
                    <a:pt x="6353" y="6048"/>
                  </a:cubicBezTo>
                  <a:cubicBezTo>
                    <a:pt x="6353" y="6048"/>
                    <a:pt x="6353" y="6336"/>
                    <a:pt x="6353" y="6336"/>
                  </a:cubicBezTo>
                  <a:cubicBezTo>
                    <a:pt x="6353" y="6336"/>
                    <a:pt x="6353" y="6336"/>
                    <a:pt x="6988" y="6336"/>
                  </a:cubicBezTo>
                  <a:cubicBezTo>
                    <a:pt x="6988" y="6336"/>
                    <a:pt x="6988" y="6336"/>
                    <a:pt x="6988" y="6336"/>
                  </a:cubicBezTo>
                  <a:cubicBezTo>
                    <a:pt x="6988" y="6336"/>
                    <a:pt x="6988" y="6336"/>
                    <a:pt x="6988" y="6336"/>
                  </a:cubicBezTo>
                  <a:cubicBezTo>
                    <a:pt x="6988" y="6336"/>
                    <a:pt x="7624" y="6336"/>
                    <a:pt x="7624" y="6336"/>
                  </a:cubicBezTo>
                  <a:cubicBezTo>
                    <a:pt x="7624" y="6336"/>
                    <a:pt x="8259" y="6336"/>
                    <a:pt x="8259" y="6624"/>
                  </a:cubicBezTo>
                  <a:cubicBezTo>
                    <a:pt x="8259" y="6624"/>
                    <a:pt x="8894" y="6624"/>
                    <a:pt x="8894" y="6624"/>
                  </a:cubicBezTo>
                  <a:cubicBezTo>
                    <a:pt x="8894" y="6912"/>
                    <a:pt x="9529" y="6912"/>
                    <a:pt x="9529" y="7200"/>
                  </a:cubicBezTo>
                  <a:cubicBezTo>
                    <a:pt x="9529" y="7200"/>
                    <a:pt x="9529" y="7200"/>
                    <a:pt x="9529" y="7488"/>
                  </a:cubicBezTo>
                  <a:cubicBezTo>
                    <a:pt x="9529" y="7488"/>
                    <a:pt x="9529" y="7488"/>
                    <a:pt x="9529" y="7488"/>
                  </a:cubicBezTo>
                  <a:cubicBezTo>
                    <a:pt x="9529" y="7488"/>
                    <a:pt x="9529" y="7488"/>
                    <a:pt x="9529" y="7488"/>
                  </a:cubicBezTo>
                  <a:cubicBezTo>
                    <a:pt x="9529" y="7488"/>
                    <a:pt x="9529" y="7488"/>
                    <a:pt x="9529" y="7488"/>
                  </a:cubicBezTo>
                  <a:cubicBezTo>
                    <a:pt x="9529" y="7488"/>
                    <a:pt x="10165" y="7776"/>
                    <a:pt x="10165" y="7776"/>
                  </a:cubicBezTo>
                  <a:cubicBezTo>
                    <a:pt x="10165" y="7776"/>
                    <a:pt x="10165" y="7776"/>
                    <a:pt x="10165" y="7776"/>
                  </a:cubicBezTo>
                  <a:cubicBezTo>
                    <a:pt x="10165" y="7776"/>
                    <a:pt x="10800" y="7776"/>
                    <a:pt x="10800" y="7776"/>
                  </a:cubicBezTo>
                  <a:cubicBezTo>
                    <a:pt x="10800" y="8064"/>
                    <a:pt x="10800" y="8064"/>
                    <a:pt x="10800" y="8064"/>
                  </a:cubicBezTo>
                  <a:cubicBezTo>
                    <a:pt x="10800" y="8064"/>
                    <a:pt x="10800" y="8064"/>
                    <a:pt x="10800" y="8352"/>
                  </a:cubicBezTo>
                  <a:cubicBezTo>
                    <a:pt x="10800" y="8352"/>
                    <a:pt x="10800" y="8352"/>
                    <a:pt x="10800" y="8352"/>
                  </a:cubicBezTo>
                  <a:cubicBezTo>
                    <a:pt x="11435" y="8352"/>
                    <a:pt x="11435" y="8352"/>
                    <a:pt x="11435" y="8640"/>
                  </a:cubicBezTo>
                  <a:cubicBezTo>
                    <a:pt x="11435" y="8640"/>
                    <a:pt x="11435" y="8640"/>
                    <a:pt x="11435" y="8640"/>
                  </a:cubicBezTo>
                  <a:cubicBezTo>
                    <a:pt x="11435" y="8640"/>
                    <a:pt x="11435" y="8640"/>
                    <a:pt x="11435" y="8640"/>
                  </a:cubicBezTo>
                  <a:cubicBezTo>
                    <a:pt x="11435" y="8640"/>
                    <a:pt x="11435" y="8640"/>
                    <a:pt x="12071" y="8640"/>
                  </a:cubicBezTo>
                  <a:cubicBezTo>
                    <a:pt x="12071" y="8640"/>
                    <a:pt x="12071" y="8640"/>
                    <a:pt x="12071" y="8640"/>
                  </a:cubicBezTo>
                  <a:cubicBezTo>
                    <a:pt x="12071" y="8640"/>
                    <a:pt x="12071" y="8640"/>
                    <a:pt x="12706" y="8928"/>
                  </a:cubicBezTo>
                  <a:cubicBezTo>
                    <a:pt x="12706" y="8928"/>
                    <a:pt x="12706" y="8928"/>
                    <a:pt x="12706" y="9216"/>
                  </a:cubicBezTo>
                  <a:cubicBezTo>
                    <a:pt x="12706" y="9216"/>
                    <a:pt x="12706" y="9216"/>
                    <a:pt x="12706" y="9504"/>
                  </a:cubicBezTo>
                  <a:cubicBezTo>
                    <a:pt x="12706" y="9504"/>
                    <a:pt x="12706" y="9504"/>
                    <a:pt x="12706" y="9504"/>
                  </a:cubicBezTo>
                  <a:cubicBezTo>
                    <a:pt x="13341" y="9504"/>
                    <a:pt x="13341" y="9504"/>
                    <a:pt x="13341" y="9792"/>
                  </a:cubicBezTo>
                  <a:cubicBezTo>
                    <a:pt x="13341" y="9792"/>
                    <a:pt x="13341" y="9792"/>
                    <a:pt x="13341" y="9792"/>
                  </a:cubicBezTo>
                  <a:cubicBezTo>
                    <a:pt x="13341" y="9792"/>
                    <a:pt x="13341" y="9792"/>
                    <a:pt x="13341" y="9792"/>
                  </a:cubicBezTo>
                  <a:cubicBezTo>
                    <a:pt x="13341" y="9792"/>
                    <a:pt x="13341" y="9792"/>
                    <a:pt x="13341" y="9792"/>
                  </a:cubicBezTo>
                  <a:cubicBezTo>
                    <a:pt x="13341" y="9792"/>
                    <a:pt x="13341" y="9792"/>
                    <a:pt x="13341" y="9792"/>
                  </a:cubicBezTo>
                  <a:cubicBezTo>
                    <a:pt x="13341" y="9792"/>
                    <a:pt x="13341" y="9792"/>
                    <a:pt x="13341" y="9792"/>
                  </a:cubicBezTo>
                  <a:cubicBezTo>
                    <a:pt x="13341" y="9792"/>
                    <a:pt x="13341" y="9792"/>
                    <a:pt x="13341" y="9792"/>
                  </a:cubicBezTo>
                  <a:cubicBezTo>
                    <a:pt x="13976" y="9792"/>
                    <a:pt x="13976" y="9792"/>
                    <a:pt x="13976" y="9792"/>
                  </a:cubicBezTo>
                  <a:cubicBezTo>
                    <a:pt x="13976" y="9792"/>
                    <a:pt x="13976" y="9792"/>
                    <a:pt x="13976" y="9792"/>
                  </a:cubicBezTo>
                  <a:cubicBezTo>
                    <a:pt x="13976" y="9792"/>
                    <a:pt x="13976" y="9792"/>
                    <a:pt x="13976" y="9792"/>
                  </a:cubicBezTo>
                  <a:cubicBezTo>
                    <a:pt x="14612" y="9792"/>
                    <a:pt x="14612" y="10080"/>
                    <a:pt x="14612" y="10080"/>
                  </a:cubicBezTo>
                  <a:cubicBezTo>
                    <a:pt x="14612" y="10080"/>
                    <a:pt x="14612" y="10080"/>
                    <a:pt x="14612" y="10080"/>
                  </a:cubicBezTo>
                  <a:cubicBezTo>
                    <a:pt x="14612" y="10080"/>
                    <a:pt x="14612" y="10080"/>
                    <a:pt x="14612" y="10368"/>
                  </a:cubicBezTo>
                  <a:cubicBezTo>
                    <a:pt x="14612" y="10368"/>
                    <a:pt x="14612" y="10368"/>
                    <a:pt x="14612" y="10368"/>
                  </a:cubicBezTo>
                  <a:cubicBezTo>
                    <a:pt x="15247" y="10368"/>
                    <a:pt x="15247" y="10368"/>
                    <a:pt x="15247" y="10368"/>
                  </a:cubicBezTo>
                  <a:cubicBezTo>
                    <a:pt x="15247" y="10368"/>
                    <a:pt x="15247" y="10368"/>
                    <a:pt x="15247" y="10368"/>
                  </a:cubicBezTo>
                  <a:cubicBezTo>
                    <a:pt x="15247" y="10368"/>
                    <a:pt x="15882" y="10656"/>
                    <a:pt x="15882" y="10656"/>
                  </a:cubicBezTo>
                  <a:cubicBezTo>
                    <a:pt x="15882" y="10944"/>
                    <a:pt x="15882" y="10944"/>
                    <a:pt x="15882" y="10944"/>
                  </a:cubicBezTo>
                  <a:cubicBezTo>
                    <a:pt x="15247" y="10944"/>
                    <a:pt x="15247" y="10944"/>
                    <a:pt x="15247" y="10944"/>
                  </a:cubicBezTo>
                  <a:cubicBezTo>
                    <a:pt x="15247" y="10944"/>
                    <a:pt x="15247" y="10944"/>
                    <a:pt x="15247" y="11232"/>
                  </a:cubicBezTo>
                  <a:cubicBezTo>
                    <a:pt x="15247" y="11232"/>
                    <a:pt x="15247" y="11232"/>
                    <a:pt x="15247" y="11232"/>
                  </a:cubicBezTo>
                  <a:cubicBezTo>
                    <a:pt x="15247" y="11232"/>
                    <a:pt x="15247" y="11232"/>
                    <a:pt x="15247" y="11232"/>
                  </a:cubicBezTo>
                  <a:cubicBezTo>
                    <a:pt x="15247" y="11232"/>
                    <a:pt x="15247" y="11232"/>
                    <a:pt x="15247" y="11232"/>
                  </a:cubicBezTo>
                  <a:cubicBezTo>
                    <a:pt x="15247" y="11232"/>
                    <a:pt x="15247" y="11232"/>
                    <a:pt x="15247" y="11232"/>
                  </a:cubicBezTo>
                  <a:cubicBezTo>
                    <a:pt x="15247" y="11232"/>
                    <a:pt x="15247" y="11232"/>
                    <a:pt x="15882" y="11232"/>
                  </a:cubicBezTo>
                  <a:cubicBezTo>
                    <a:pt x="15882" y="11232"/>
                    <a:pt x="15882" y="11232"/>
                    <a:pt x="15882" y="11520"/>
                  </a:cubicBezTo>
                  <a:cubicBezTo>
                    <a:pt x="16518" y="11520"/>
                    <a:pt x="16518" y="11520"/>
                    <a:pt x="16518" y="11520"/>
                  </a:cubicBezTo>
                  <a:cubicBezTo>
                    <a:pt x="15882" y="11808"/>
                    <a:pt x="15882" y="11808"/>
                    <a:pt x="15882" y="11808"/>
                  </a:cubicBezTo>
                  <a:cubicBezTo>
                    <a:pt x="16518" y="11520"/>
                    <a:pt x="16518" y="11520"/>
                    <a:pt x="16518" y="11520"/>
                  </a:cubicBezTo>
                  <a:cubicBezTo>
                    <a:pt x="16518" y="11808"/>
                    <a:pt x="16518" y="11808"/>
                    <a:pt x="16518" y="11808"/>
                  </a:cubicBezTo>
                  <a:cubicBezTo>
                    <a:pt x="16518" y="11808"/>
                    <a:pt x="16518" y="12096"/>
                    <a:pt x="16518" y="12096"/>
                  </a:cubicBezTo>
                  <a:cubicBezTo>
                    <a:pt x="16518" y="12096"/>
                    <a:pt x="16518" y="12096"/>
                    <a:pt x="16518" y="12096"/>
                  </a:cubicBezTo>
                  <a:cubicBezTo>
                    <a:pt x="16518" y="12096"/>
                    <a:pt x="16518" y="12096"/>
                    <a:pt x="16518" y="12096"/>
                  </a:cubicBezTo>
                  <a:cubicBezTo>
                    <a:pt x="16518" y="12096"/>
                    <a:pt x="16518" y="12096"/>
                    <a:pt x="16518" y="12384"/>
                  </a:cubicBezTo>
                  <a:cubicBezTo>
                    <a:pt x="16518" y="12384"/>
                    <a:pt x="16518" y="12384"/>
                    <a:pt x="16518" y="12384"/>
                  </a:cubicBezTo>
                  <a:cubicBezTo>
                    <a:pt x="16518" y="12384"/>
                    <a:pt x="16518" y="12384"/>
                    <a:pt x="16518" y="12384"/>
                  </a:cubicBezTo>
                  <a:cubicBezTo>
                    <a:pt x="16518" y="12672"/>
                    <a:pt x="16518" y="12672"/>
                    <a:pt x="16518" y="12672"/>
                  </a:cubicBezTo>
                  <a:cubicBezTo>
                    <a:pt x="16518" y="12672"/>
                    <a:pt x="16518" y="12672"/>
                    <a:pt x="16518" y="12672"/>
                  </a:cubicBezTo>
                  <a:cubicBezTo>
                    <a:pt x="16518" y="12672"/>
                    <a:pt x="16518" y="12960"/>
                    <a:pt x="16518" y="12960"/>
                  </a:cubicBezTo>
                  <a:cubicBezTo>
                    <a:pt x="16518" y="12960"/>
                    <a:pt x="16518" y="13248"/>
                    <a:pt x="16518" y="13248"/>
                  </a:cubicBezTo>
                  <a:cubicBezTo>
                    <a:pt x="16518" y="13248"/>
                    <a:pt x="16518" y="13248"/>
                    <a:pt x="16518" y="13248"/>
                  </a:cubicBezTo>
                  <a:cubicBezTo>
                    <a:pt x="16518" y="13536"/>
                    <a:pt x="16518" y="13536"/>
                    <a:pt x="16518" y="13536"/>
                  </a:cubicBezTo>
                  <a:cubicBezTo>
                    <a:pt x="15882" y="13536"/>
                    <a:pt x="15882" y="13536"/>
                    <a:pt x="15882" y="13536"/>
                  </a:cubicBezTo>
                  <a:cubicBezTo>
                    <a:pt x="16518" y="13824"/>
                    <a:pt x="16518" y="13824"/>
                    <a:pt x="16518" y="13824"/>
                  </a:cubicBezTo>
                  <a:cubicBezTo>
                    <a:pt x="16518" y="14112"/>
                    <a:pt x="16518" y="14112"/>
                    <a:pt x="16518" y="14112"/>
                  </a:cubicBezTo>
                  <a:cubicBezTo>
                    <a:pt x="17153" y="14400"/>
                    <a:pt x="17153" y="14400"/>
                    <a:pt x="17153" y="14400"/>
                  </a:cubicBezTo>
                  <a:cubicBezTo>
                    <a:pt x="17153" y="14688"/>
                    <a:pt x="17153" y="14976"/>
                    <a:pt x="17153" y="14976"/>
                  </a:cubicBezTo>
                  <a:cubicBezTo>
                    <a:pt x="17153" y="15264"/>
                    <a:pt x="17153" y="15552"/>
                    <a:pt x="17153" y="15552"/>
                  </a:cubicBezTo>
                  <a:cubicBezTo>
                    <a:pt x="17153" y="15840"/>
                    <a:pt x="17153" y="15840"/>
                    <a:pt x="17153" y="16128"/>
                  </a:cubicBezTo>
                  <a:cubicBezTo>
                    <a:pt x="17153" y="16128"/>
                    <a:pt x="16518" y="16128"/>
                    <a:pt x="16518" y="16128"/>
                  </a:cubicBezTo>
                  <a:cubicBezTo>
                    <a:pt x="16518" y="16128"/>
                    <a:pt x="16518" y="16416"/>
                    <a:pt x="16518" y="16416"/>
                  </a:cubicBezTo>
                  <a:cubicBezTo>
                    <a:pt x="15882" y="16416"/>
                    <a:pt x="15882" y="16416"/>
                    <a:pt x="15882" y="16416"/>
                  </a:cubicBezTo>
                  <a:cubicBezTo>
                    <a:pt x="15882" y="16416"/>
                    <a:pt x="15247" y="16416"/>
                    <a:pt x="15247" y="16416"/>
                  </a:cubicBezTo>
                  <a:cubicBezTo>
                    <a:pt x="15247" y="16416"/>
                    <a:pt x="14612" y="16416"/>
                    <a:pt x="14612" y="16704"/>
                  </a:cubicBezTo>
                  <a:cubicBezTo>
                    <a:pt x="14612" y="16704"/>
                    <a:pt x="14612" y="16704"/>
                    <a:pt x="14612" y="16704"/>
                  </a:cubicBezTo>
                  <a:cubicBezTo>
                    <a:pt x="14612" y="16704"/>
                    <a:pt x="14612" y="16992"/>
                    <a:pt x="14612" y="16992"/>
                  </a:cubicBezTo>
                  <a:cubicBezTo>
                    <a:pt x="13976" y="16992"/>
                    <a:pt x="13976" y="16992"/>
                    <a:pt x="13976" y="16992"/>
                  </a:cubicBezTo>
                  <a:cubicBezTo>
                    <a:pt x="13976" y="16992"/>
                    <a:pt x="13976" y="16992"/>
                    <a:pt x="13341" y="16992"/>
                  </a:cubicBezTo>
                  <a:cubicBezTo>
                    <a:pt x="13341" y="16992"/>
                    <a:pt x="13341" y="16992"/>
                    <a:pt x="13341" y="16992"/>
                  </a:cubicBezTo>
                  <a:cubicBezTo>
                    <a:pt x="13341" y="16992"/>
                    <a:pt x="12706" y="17280"/>
                    <a:pt x="12706" y="17280"/>
                  </a:cubicBezTo>
                  <a:cubicBezTo>
                    <a:pt x="12706" y="17280"/>
                    <a:pt x="12706" y="17280"/>
                    <a:pt x="12706" y="17280"/>
                  </a:cubicBezTo>
                  <a:cubicBezTo>
                    <a:pt x="12706" y="17568"/>
                    <a:pt x="13341" y="17568"/>
                    <a:pt x="13341" y="17568"/>
                  </a:cubicBezTo>
                  <a:cubicBezTo>
                    <a:pt x="13341" y="17568"/>
                    <a:pt x="13341" y="17856"/>
                    <a:pt x="13341" y="17856"/>
                  </a:cubicBezTo>
                  <a:cubicBezTo>
                    <a:pt x="13341" y="17856"/>
                    <a:pt x="13976" y="17856"/>
                    <a:pt x="13976" y="17856"/>
                  </a:cubicBezTo>
                  <a:cubicBezTo>
                    <a:pt x="13976" y="17856"/>
                    <a:pt x="13976" y="17856"/>
                    <a:pt x="13976" y="18144"/>
                  </a:cubicBezTo>
                  <a:cubicBezTo>
                    <a:pt x="13976" y="18144"/>
                    <a:pt x="13976" y="18144"/>
                    <a:pt x="13976" y="18144"/>
                  </a:cubicBezTo>
                  <a:cubicBezTo>
                    <a:pt x="13976" y="18144"/>
                    <a:pt x="13976" y="18144"/>
                    <a:pt x="13976" y="18144"/>
                  </a:cubicBezTo>
                  <a:cubicBezTo>
                    <a:pt x="13341" y="18144"/>
                    <a:pt x="13341" y="18144"/>
                    <a:pt x="13341" y="18144"/>
                  </a:cubicBezTo>
                  <a:cubicBezTo>
                    <a:pt x="13341" y="18144"/>
                    <a:pt x="13341" y="18144"/>
                    <a:pt x="12706" y="18144"/>
                  </a:cubicBezTo>
                  <a:cubicBezTo>
                    <a:pt x="12706" y="18144"/>
                    <a:pt x="12706" y="18144"/>
                    <a:pt x="12706" y="18144"/>
                  </a:cubicBezTo>
                  <a:cubicBezTo>
                    <a:pt x="12071" y="18144"/>
                    <a:pt x="12071" y="18144"/>
                    <a:pt x="12071" y="18144"/>
                  </a:cubicBezTo>
                  <a:cubicBezTo>
                    <a:pt x="12071" y="18432"/>
                    <a:pt x="11435" y="18432"/>
                    <a:pt x="11435" y="18432"/>
                  </a:cubicBezTo>
                  <a:cubicBezTo>
                    <a:pt x="11435" y="18432"/>
                    <a:pt x="10800" y="18432"/>
                    <a:pt x="10800" y="18432"/>
                  </a:cubicBezTo>
                  <a:cubicBezTo>
                    <a:pt x="10800" y="18432"/>
                    <a:pt x="10165" y="18720"/>
                    <a:pt x="10165" y="18720"/>
                  </a:cubicBezTo>
                  <a:cubicBezTo>
                    <a:pt x="10165" y="18720"/>
                    <a:pt x="10165" y="18720"/>
                    <a:pt x="9529" y="19008"/>
                  </a:cubicBezTo>
                  <a:cubicBezTo>
                    <a:pt x="9529" y="19008"/>
                    <a:pt x="9529" y="19008"/>
                    <a:pt x="9529" y="19008"/>
                  </a:cubicBezTo>
                  <a:cubicBezTo>
                    <a:pt x="10165" y="19008"/>
                    <a:pt x="10165" y="19008"/>
                    <a:pt x="10165" y="19008"/>
                  </a:cubicBezTo>
                  <a:cubicBezTo>
                    <a:pt x="10165" y="19008"/>
                    <a:pt x="10165" y="19008"/>
                    <a:pt x="10165" y="19008"/>
                  </a:cubicBezTo>
                  <a:cubicBezTo>
                    <a:pt x="10165" y="19008"/>
                    <a:pt x="10165" y="19008"/>
                    <a:pt x="10165" y="19008"/>
                  </a:cubicBezTo>
                  <a:cubicBezTo>
                    <a:pt x="10800" y="19008"/>
                    <a:pt x="10800" y="19008"/>
                    <a:pt x="10800" y="19008"/>
                  </a:cubicBezTo>
                  <a:cubicBezTo>
                    <a:pt x="10800" y="19008"/>
                    <a:pt x="10800" y="19008"/>
                    <a:pt x="10800" y="19008"/>
                  </a:cubicBezTo>
                  <a:cubicBezTo>
                    <a:pt x="10800" y="19008"/>
                    <a:pt x="10800" y="19008"/>
                    <a:pt x="10800" y="19008"/>
                  </a:cubicBezTo>
                  <a:cubicBezTo>
                    <a:pt x="10800" y="19008"/>
                    <a:pt x="10800" y="19296"/>
                    <a:pt x="11435" y="19296"/>
                  </a:cubicBezTo>
                  <a:cubicBezTo>
                    <a:pt x="11435" y="19296"/>
                    <a:pt x="11435" y="19296"/>
                    <a:pt x="11435" y="19296"/>
                  </a:cubicBezTo>
                  <a:cubicBezTo>
                    <a:pt x="11435" y="19296"/>
                    <a:pt x="11435" y="19008"/>
                    <a:pt x="11435" y="19008"/>
                  </a:cubicBezTo>
                  <a:cubicBezTo>
                    <a:pt x="11435" y="19008"/>
                    <a:pt x="12071" y="19008"/>
                    <a:pt x="12071" y="19008"/>
                  </a:cubicBezTo>
                  <a:cubicBezTo>
                    <a:pt x="12071" y="19008"/>
                    <a:pt x="12071" y="19008"/>
                    <a:pt x="12071" y="19008"/>
                  </a:cubicBezTo>
                  <a:cubicBezTo>
                    <a:pt x="12071" y="19008"/>
                    <a:pt x="12071" y="19008"/>
                    <a:pt x="12071" y="19008"/>
                  </a:cubicBezTo>
                  <a:cubicBezTo>
                    <a:pt x="12706" y="19008"/>
                    <a:pt x="12071" y="18720"/>
                    <a:pt x="12071" y="18720"/>
                  </a:cubicBezTo>
                  <a:cubicBezTo>
                    <a:pt x="12706" y="18720"/>
                    <a:pt x="12706" y="18720"/>
                    <a:pt x="12706" y="18720"/>
                  </a:cubicBezTo>
                  <a:cubicBezTo>
                    <a:pt x="12706" y="19008"/>
                    <a:pt x="12706" y="19008"/>
                    <a:pt x="13341" y="19008"/>
                  </a:cubicBezTo>
                  <a:cubicBezTo>
                    <a:pt x="13341" y="19008"/>
                    <a:pt x="13341" y="19008"/>
                    <a:pt x="13341" y="19008"/>
                  </a:cubicBezTo>
                  <a:cubicBezTo>
                    <a:pt x="12706" y="19008"/>
                    <a:pt x="12706" y="19296"/>
                    <a:pt x="12706" y="19296"/>
                  </a:cubicBezTo>
                  <a:cubicBezTo>
                    <a:pt x="12706" y="19296"/>
                    <a:pt x="12706" y="19296"/>
                    <a:pt x="12706" y="19296"/>
                  </a:cubicBezTo>
                  <a:cubicBezTo>
                    <a:pt x="12706" y="19296"/>
                    <a:pt x="12706" y="19296"/>
                    <a:pt x="12706" y="19584"/>
                  </a:cubicBezTo>
                  <a:cubicBezTo>
                    <a:pt x="12706" y="19584"/>
                    <a:pt x="12071" y="19584"/>
                    <a:pt x="12071" y="19584"/>
                  </a:cubicBezTo>
                  <a:cubicBezTo>
                    <a:pt x="12071" y="19584"/>
                    <a:pt x="12071" y="19584"/>
                    <a:pt x="12071" y="19584"/>
                  </a:cubicBezTo>
                  <a:cubicBezTo>
                    <a:pt x="11435" y="19584"/>
                    <a:pt x="11435" y="19584"/>
                    <a:pt x="11435" y="19584"/>
                  </a:cubicBezTo>
                  <a:cubicBezTo>
                    <a:pt x="11435" y="19584"/>
                    <a:pt x="11435" y="19584"/>
                    <a:pt x="11435" y="19872"/>
                  </a:cubicBezTo>
                  <a:cubicBezTo>
                    <a:pt x="10800" y="19872"/>
                    <a:pt x="10800" y="19872"/>
                    <a:pt x="10800" y="19872"/>
                  </a:cubicBezTo>
                  <a:cubicBezTo>
                    <a:pt x="10800" y="19872"/>
                    <a:pt x="10800" y="19872"/>
                    <a:pt x="10800" y="20160"/>
                  </a:cubicBezTo>
                  <a:cubicBezTo>
                    <a:pt x="10800" y="20160"/>
                    <a:pt x="11435" y="20448"/>
                    <a:pt x="11435" y="20448"/>
                  </a:cubicBezTo>
                  <a:cubicBezTo>
                    <a:pt x="11435" y="20448"/>
                    <a:pt x="11435" y="20736"/>
                    <a:pt x="11435" y="20736"/>
                  </a:cubicBezTo>
                  <a:cubicBezTo>
                    <a:pt x="10800" y="20736"/>
                    <a:pt x="10800" y="20736"/>
                    <a:pt x="10800" y="21024"/>
                  </a:cubicBezTo>
                  <a:cubicBezTo>
                    <a:pt x="10800" y="21024"/>
                    <a:pt x="10800" y="21024"/>
                    <a:pt x="10800" y="21024"/>
                  </a:cubicBezTo>
                  <a:cubicBezTo>
                    <a:pt x="10800" y="21024"/>
                    <a:pt x="10800" y="21024"/>
                    <a:pt x="10800" y="21024"/>
                  </a:cubicBezTo>
                  <a:cubicBezTo>
                    <a:pt x="10800" y="21024"/>
                    <a:pt x="11435" y="21024"/>
                    <a:pt x="11435" y="21024"/>
                  </a:cubicBezTo>
                  <a:cubicBezTo>
                    <a:pt x="11435" y="21024"/>
                    <a:pt x="11435" y="21312"/>
                    <a:pt x="11435" y="21312"/>
                  </a:cubicBezTo>
                  <a:cubicBezTo>
                    <a:pt x="11435" y="21312"/>
                    <a:pt x="11435" y="21312"/>
                    <a:pt x="11435" y="21312"/>
                  </a:cubicBezTo>
                  <a:cubicBezTo>
                    <a:pt x="11435" y="21312"/>
                    <a:pt x="10800" y="21312"/>
                    <a:pt x="10800" y="21312"/>
                  </a:cubicBezTo>
                  <a:cubicBezTo>
                    <a:pt x="10800" y="21312"/>
                    <a:pt x="10800" y="21312"/>
                    <a:pt x="10800" y="21312"/>
                  </a:cubicBezTo>
                  <a:cubicBezTo>
                    <a:pt x="10800" y="21312"/>
                    <a:pt x="10800" y="21600"/>
                    <a:pt x="10800" y="21600"/>
                  </a:cubicBezTo>
                  <a:cubicBezTo>
                    <a:pt x="10800" y="21600"/>
                    <a:pt x="10800" y="21600"/>
                    <a:pt x="11435" y="21600"/>
                  </a:cubicBezTo>
                  <a:cubicBezTo>
                    <a:pt x="11435" y="21600"/>
                    <a:pt x="11435" y="21312"/>
                    <a:pt x="11435" y="21312"/>
                  </a:cubicBezTo>
                  <a:cubicBezTo>
                    <a:pt x="11435" y="21312"/>
                    <a:pt x="12071" y="21312"/>
                    <a:pt x="12071" y="21312"/>
                  </a:cubicBezTo>
                  <a:cubicBezTo>
                    <a:pt x="12071" y="21312"/>
                    <a:pt x="12071" y="21312"/>
                    <a:pt x="12706" y="21312"/>
                  </a:cubicBezTo>
                  <a:cubicBezTo>
                    <a:pt x="12706" y="21024"/>
                    <a:pt x="12706" y="21024"/>
                    <a:pt x="12706" y="21024"/>
                  </a:cubicBezTo>
                  <a:cubicBezTo>
                    <a:pt x="12706" y="21024"/>
                    <a:pt x="12706" y="21024"/>
                    <a:pt x="12706" y="21024"/>
                  </a:cubicBezTo>
                  <a:cubicBezTo>
                    <a:pt x="13341" y="20736"/>
                    <a:pt x="12706" y="20736"/>
                    <a:pt x="13341" y="20736"/>
                  </a:cubicBezTo>
                  <a:cubicBezTo>
                    <a:pt x="13341" y="20736"/>
                    <a:pt x="13341" y="20736"/>
                    <a:pt x="13341" y="20736"/>
                  </a:cubicBezTo>
                  <a:cubicBezTo>
                    <a:pt x="13341" y="20736"/>
                    <a:pt x="13341" y="20736"/>
                    <a:pt x="13341" y="20736"/>
                  </a:cubicBezTo>
                  <a:cubicBezTo>
                    <a:pt x="13341" y="20736"/>
                    <a:pt x="13976" y="20736"/>
                    <a:pt x="13976" y="20448"/>
                  </a:cubicBezTo>
                  <a:cubicBezTo>
                    <a:pt x="13976" y="20448"/>
                    <a:pt x="14612" y="20448"/>
                    <a:pt x="14612" y="20448"/>
                  </a:cubicBezTo>
                  <a:cubicBezTo>
                    <a:pt x="14612" y="20448"/>
                    <a:pt x="14612" y="20448"/>
                    <a:pt x="14612" y="20160"/>
                  </a:cubicBezTo>
                  <a:cubicBezTo>
                    <a:pt x="14612" y="20160"/>
                    <a:pt x="14612" y="20160"/>
                    <a:pt x="14612" y="20160"/>
                  </a:cubicBezTo>
                  <a:cubicBezTo>
                    <a:pt x="14612" y="20160"/>
                    <a:pt x="14612" y="19872"/>
                    <a:pt x="14612" y="19872"/>
                  </a:cubicBezTo>
                  <a:cubicBezTo>
                    <a:pt x="14612" y="19872"/>
                    <a:pt x="13976" y="19872"/>
                    <a:pt x="13976" y="19872"/>
                  </a:cubicBezTo>
                  <a:cubicBezTo>
                    <a:pt x="13976" y="19872"/>
                    <a:pt x="14612" y="19872"/>
                    <a:pt x="14612" y="19872"/>
                  </a:cubicBezTo>
                  <a:cubicBezTo>
                    <a:pt x="14612" y="19872"/>
                    <a:pt x="14612" y="19872"/>
                    <a:pt x="14612" y="19872"/>
                  </a:cubicBezTo>
                  <a:cubicBezTo>
                    <a:pt x="14612" y="19872"/>
                    <a:pt x="14612" y="19872"/>
                    <a:pt x="14612" y="19872"/>
                  </a:cubicBezTo>
                  <a:cubicBezTo>
                    <a:pt x="14612" y="19872"/>
                    <a:pt x="15247" y="19872"/>
                    <a:pt x="15247" y="19872"/>
                  </a:cubicBezTo>
                  <a:cubicBezTo>
                    <a:pt x="15247" y="19872"/>
                    <a:pt x="15247" y="19872"/>
                    <a:pt x="15247" y="19872"/>
                  </a:cubicBezTo>
                  <a:cubicBezTo>
                    <a:pt x="15247" y="19872"/>
                    <a:pt x="15247" y="19872"/>
                    <a:pt x="15247" y="19872"/>
                  </a:cubicBezTo>
                  <a:cubicBezTo>
                    <a:pt x="15247" y="19872"/>
                    <a:pt x="15247" y="19584"/>
                    <a:pt x="15247" y="19584"/>
                  </a:cubicBezTo>
                  <a:cubicBezTo>
                    <a:pt x="15247" y="19584"/>
                    <a:pt x="15247" y="19584"/>
                    <a:pt x="15247" y="19584"/>
                  </a:cubicBezTo>
                  <a:cubicBezTo>
                    <a:pt x="15247" y="19584"/>
                    <a:pt x="14612" y="19584"/>
                    <a:pt x="14612" y="19584"/>
                  </a:cubicBezTo>
                  <a:cubicBezTo>
                    <a:pt x="14612" y="19584"/>
                    <a:pt x="15247" y="19584"/>
                    <a:pt x="15247" y="19584"/>
                  </a:cubicBezTo>
                  <a:cubicBezTo>
                    <a:pt x="15247" y="19584"/>
                    <a:pt x="15247" y="19584"/>
                    <a:pt x="15247" y="19584"/>
                  </a:cubicBezTo>
                  <a:cubicBezTo>
                    <a:pt x="15247" y="19584"/>
                    <a:pt x="15882" y="19584"/>
                    <a:pt x="15882" y="19584"/>
                  </a:cubicBezTo>
                  <a:cubicBezTo>
                    <a:pt x="15882" y="19584"/>
                    <a:pt x="15882" y="19584"/>
                    <a:pt x="15882" y="19584"/>
                  </a:cubicBezTo>
                  <a:cubicBezTo>
                    <a:pt x="15882" y="19584"/>
                    <a:pt x="15882" y="19296"/>
                    <a:pt x="15882" y="19296"/>
                  </a:cubicBezTo>
                  <a:cubicBezTo>
                    <a:pt x="15882" y="19296"/>
                    <a:pt x="15882" y="19296"/>
                    <a:pt x="15882" y="19296"/>
                  </a:cubicBezTo>
                  <a:cubicBezTo>
                    <a:pt x="15882" y="19296"/>
                    <a:pt x="15882" y="19008"/>
                    <a:pt x="15882" y="19008"/>
                  </a:cubicBezTo>
                  <a:cubicBezTo>
                    <a:pt x="15882" y="19008"/>
                    <a:pt x="15882" y="19008"/>
                    <a:pt x="15882" y="19008"/>
                  </a:cubicBezTo>
                  <a:cubicBezTo>
                    <a:pt x="15882" y="19008"/>
                    <a:pt x="15882" y="18720"/>
                    <a:pt x="15882" y="18720"/>
                  </a:cubicBezTo>
                  <a:cubicBezTo>
                    <a:pt x="15882" y="18720"/>
                    <a:pt x="15882" y="18720"/>
                    <a:pt x="16518" y="18720"/>
                  </a:cubicBezTo>
                  <a:cubicBezTo>
                    <a:pt x="16518" y="18720"/>
                    <a:pt x="16518" y="18720"/>
                    <a:pt x="16518" y="18720"/>
                  </a:cubicBezTo>
                  <a:cubicBezTo>
                    <a:pt x="16518" y="18720"/>
                    <a:pt x="16518" y="18720"/>
                    <a:pt x="16518" y="18720"/>
                  </a:cubicBezTo>
                  <a:cubicBezTo>
                    <a:pt x="16518" y="18720"/>
                    <a:pt x="16518" y="19008"/>
                    <a:pt x="16518" y="19008"/>
                  </a:cubicBezTo>
                  <a:cubicBezTo>
                    <a:pt x="16518" y="19008"/>
                    <a:pt x="16518" y="19008"/>
                    <a:pt x="16518" y="19008"/>
                  </a:cubicBezTo>
                  <a:cubicBezTo>
                    <a:pt x="16518" y="19008"/>
                    <a:pt x="17153" y="19008"/>
                    <a:pt x="17153" y="19008"/>
                  </a:cubicBezTo>
                  <a:cubicBezTo>
                    <a:pt x="17153" y="19008"/>
                    <a:pt x="17153" y="18720"/>
                    <a:pt x="17153" y="18720"/>
                  </a:cubicBezTo>
                  <a:cubicBezTo>
                    <a:pt x="17153" y="18720"/>
                    <a:pt x="17788" y="18720"/>
                    <a:pt x="17788" y="18720"/>
                  </a:cubicBezTo>
                  <a:cubicBezTo>
                    <a:pt x="17788" y="18720"/>
                    <a:pt x="17788" y="18720"/>
                    <a:pt x="17788" y="18720"/>
                  </a:cubicBezTo>
                  <a:cubicBezTo>
                    <a:pt x="17788" y="18720"/>
                    <a:pt x="18424" y="18432"/>
                    <a:pt x="18424" y="18432"/>
                  </a:cubicBezTo>
                  <a:cubicBezTo>
                    <a:pt x="18424" y="18432"/>
                    <a:pt x="18424" y="18432"/>
                    <a:pt x="19059" y="18432"/>
                  </a:cubicBezTo>
                  <a:cubicBezTo>
                    <a:pt x="19059" y="18144"/>
                    <a:pt x="19059" y="18144"/>
                    <a:pt x="19694" y="18144"/>
                  </a:cubicBezTo>
                  <a:cubicBezTo>
                    <a:pt x="19694" y="18144"/>
                    <a:pt x="19694" y="17856"/>
                    <a:pt x="19694" y="17856"/>
                  </a:cubicBezTo>
                  <a:cubicBezTo>
                    <a:pt x="19694" y="17856"/>
                    <a:pt x="19694" y="17856"/>
                    <a:pt x="20329" y="17856"/>
                  </a:cubicBezTo>
                  <a:cubicBezTo>
                    <a:pt x="20329" y="17856"/>
                    <a:pt x="20329" y="17856"/>
                    <a:pt x="20329" y="17568"/>
                  </a:cubicBezTo>
                  <a:cubicBezTo>
                    <a:pt x="20329" y="17568"/>
                    <a:pt x="20965" y="17568"/>
                    <a:pt x="20965" y="17568"/>
                  </a:cubicBezTo>
                  <a:cubicBezTo>
                    <a:pt x="20965" y="17568"/>
                    <a:pt x="20965" y="17568"/>
                    <a:pt x="20965" y="17568"/>
                  </a:cubicBezTo>
                  <a:cubicBezTo>
                    <a:pt x="20965" y="17568"/>
                    <a:pt x="20965" y="17568"/>
                    <a:pt x="20965" y="17280"/>
                  </a:cubicBezTo>
                  <a:cubicBezTo>
                    <a:pt x="20965" y="17280"/>
                    <a:pt x="20965" y="17280"/>
                    <a:pt x="20965" y="17280"/>
                  </a:cubicBezTo>
                  <a:cubicBezTo>
                    <a:pt x="20965" y="17280"/>
                    <a:pt x="20965" y="17280"/>
                    <a:pt x="20965" y="17280"/>
                  </a:cubicBezTo>
                  <a:cubicBezTo>
                    <a:pt x="20965" y="17280"/>
                    <a:pt x="20965" y="17280"/>
                    <a:pt x="20965" y="17280"/>
                  </a:cubicBezTo>
                  <a:cubicBezTo>
                    <a:pt x="20965" y="17280"/>
                    <a:pt x="20965" y="17280"/>
                    <a:pt x="20965" y="17280"/>
                  </a:cubicBezTo>
                  <a:cubicBezTo>
                    <a:pt x="20965" y="17280"/>
                    <a:pt x="21600" y="17280"/>
                    <a:pt x="21600" y="17280"/>
                  </a:cubicBezTo>
                  <a:cubicBezTo>
                    <a:pt x="21600" y="17280"/>
                    <a:pt x="21600" y="16992"/>
                    <a:pt x="21600" y="16992"/>
                  </a:cubicBezTo>
                  <a:cubicBezTo>
                    <a:pt x="21600" y="16992"/>
                    <a:pt x="21600" y="16992"/>
                    <a:pt x="21600" y="16992"/>
                  </a:cubicBezTo>
                  <a:cubicBezTo>
                    <a:pt x="21600" y="16992"/>
                    <a:pt x="21600" y="16992"/>
                    <a:pt x="20965" y="16992"/>
                  </a:cubicBezTo>
                  <a:cubicBezTo>
                    <a:pt x="20965" y="16992"/>
                    <a:pt x="20965" y="16992"/>
                    <a:pt x="20965" y="16992"/>
                  </a:cubicBezTo>
                  <a:cubicBezTo>
                    <a:pt x="20965" y="16704"/>
                    <a:pt x="20965" y="16704"/>
                    <a:pt x="20965" y="16704"/>
                  </a:cubicBezTo>
                  <a:cubicBezTo>
                    <a:pt x="20965" y="16704"/>
                    <a:pt x="20965" y="16704"/>
                    <a:pt x="20965" y="16704"/>
                  </a:cubicBezTo>
                  <a:cubicBezTo>
                    <a:pt x="20965" y="16704"/>
                    <a:pt x="20965" y="16704"/>
                    <a:pt x="20965" y="16704"/>
                  </a:cubicBezTo>
                  <a:cubicBezTo>
                    <a:pt x="21600" y="16704"/>
                    <a:pt x="21600" y="16416"/>
                    <a:pt x="21600" y="16416"/>
                  </a:cubicBezTo>
                  <a:cubicBezTo>
                    <a:pt x="21600" y="16416"/>
                    <a:pt x="21600" y="16416"/>
                    <a:pt x="21600" y="16704"/>
                  </a:cubicBezTo>
                  <a:cubicBezTo>
                    <a:pt x="21600" y="16704"/>
                    <a:pt x="21600" y="16704"/>
                    <a:pt x="21600" y="16704"/>
                  </a:cubicBezTo>
                  <a:cubicBezTo>
                    <a:pt x="21600" y="16704"/>
                    <a:pt x="21600" y="16704"/>
                    <a:pt x="21600" y="16704"/>
                  </a:cubicBezTo>
                  <a:cubicBezTo>
                    <a:pt x="21600" y="16704"/>
                    <a:pt x="21600" y="16704"/>
                    <a:pt x="21600" y="16416"/>
                  </a:cubicBezTo>
                  <a:cubicBezTo>
                    <a:pt x="21600" y="16416"/>
                    <a:pt x="21600" y="16416"/>
                    <a:pt x="21600" y="16416"/>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8" name="9Slide.vn 184"/>
            <p:cNvSpPr/>
            <p:nvPr/>
          </p:nvSpPr>
          <p:spPr>
            <a:xfrm>
              <a:off x="5806142" y="6223384"/>
              <a:ext cx="396085" cy="349099"/>
            </a:xfrm>
            <a:custGeom>
              <a:avLst/>
              <a:gdLst/>
              <a:ahLst/>
              <a:cxnLst>
                <a:cxn ang="0">
                  <a:pos x="wd2" y="hd2"/>
                </a:cxn>
                <a:cxn ang="5400000">
                  <a:pos x="wd2" y="hd2"/>
                </a:cxn>
                <a:cxn ang="10800000">
                  <a:pos x="wd2" y="hd2"/>
                </a:cxn>
                <a:cxn ang="16200000">
                  <a:pos x="wd2" y="hd2"/>
                </a:cxn>
              </a:cxnLst>
              <a:rect l="0" t="0" r="r" b="b"/>
              <a:pathLst>
                <a:path w="21600" h="21600" extrusionOk="0">
                  <a:moveTo>
                    <a:pt x="9720" y="21600"/>
                  </a:moveTo>
                  <a:cubicBezTo>
                    <a:pt x="9720" y="21600"/>
                    <a:pt x="9720" y="21600"/>
                    <a:pt x="10800" y="20463"/>
                  </a:cubicBezTo>
                  <a:cubicBezTo>
                    <a:pt x="10800" y="20463"/>
                    <a:pt x="10800" y="20463"/>
                    <a:pt x="11880" y="20463"/>
                  </a:cubicBezTo>
                  <a:cubicBezTo>
                    <a:pt x="11880" y="20463"/>
                    <a:pt x="11880" y="19326"/>
                    <a:pt x="12960" y="19326"/>
                  </a:cubicBezTo>
                  <a:cubicBezTo>
                    <a:pt x="12960" y="19326"/>
                    <a:pt x="12960" y="19326"/>
                    <a:pt x="14040" y="19326"/>
                  </a:cubicBezTo>
                  <a:cubicBezTo>
                    <a:pt x="14040" y="19326"/>
                    <a:pt x="14040" y="19326"/>
                    <a:pt x="14040" y="19326"/>
                  </a:cubicBezTo>
                  <a:cubicBezTo>
                    <a:pt x="14040" y="19326"/>
                    <a:pt x="14040" y="18189"/>
                    <a:pt x="14040" y="18189"/>
                  </a:cubicBezTo>
                  <a:cubicBezTo>
                    <a:pt x="15120" y="18189"/>
                    <a:pt x="15120" y="18189"/>
                    <a:pt x="15120" y="18189"/>
                  </a:cubicBezTo>
                  <a:cubicBezTo>
                    <a:pt x="15120" y="18189"/>
                    <a:pt x="15120" y="18189"/>
                    <a:pt x="15120" y="18189"/>
                  </a:cubicBezTo>
                  <a:cubicBezTo>
                    <a:pt x="15120" y="18189"/>
                    <a:pt x="15120" y="18189"/>
                    <a:pt x="15120" y="18189"/>
                  </a:cubicBezTo>
                  <a:cubicBezTo>
                    <a:pt x="15120" y="18189"/>
                    <a:pt x="16200" y="18189"/>
                    <a:pt x="16200" y="18189"/>
                  </a:cubicBezTo>
                  <a:cubicBezTo>
                    <a:pt x="16200" y="18189"/>
                    <a:pt x="16200" y="18189"/>
                    <a:pt x="15120" y="18189"/>
                  </a:cubicBezTo>
                  <a:cubicBezTo>
                    <a:pt x="15120" y="18189"/>
                    <a:pt x="15120" y="18189"/>
                    <a:pt x="15120" y="18189"/>
                  </a:cubicBezTo>
                  <a:cubicBezTo>
                    <a:pt x="15120" y="17053"/>
                    <a:pt x="15120" y="17053"/>
                    <a:pt x="15120" y="17053"/>
                  </a:cubicBezTo>
                  <a:cubicBezTo>
                    <a:pt x="15120" y="17053"/>
                    <a:pt x="15120" y="17053"/>
                    <a:pt x="15120" y="17053"/>
                  </a:cubicBezTo>
                  <a:cubicBezTo>
                    <a:pt x="15120" y="17053"/>
                    <a:pt x="15120" y="17053"/>
                    <a:pt x="15120" y="17053"/>
                  </a:cubicBezTo>
                  <a:cubicBezTo>
                    <a:pt x="14040" y="15916"/>
                    <a:pt x="14040" y="15916"/>
                    <a:pt x="15120" y="14779"/>
                  </a:cubicBezTo>
                  <a:cubicBezTo>
                    <a:pt x="15120" y="14779"/>
                    <a:pt x="15120" y="14779"/>
                    <a:pt x="16200" y="14779"/>
                  </a:cubicBezTo>
                  <a:cubicBezTo>
                    <a:pt x="16200" y="14779"/>
                    <a:pt x="16200" y="14779"/>
                    <a:pt x="16200" y="14779"/>
                  </a:cubicBezTo>
                  <a:cubicBezTo>
                    <a:pt x="16200" y="14779"/>
                    <a:pt x="16200" y="14779"/>
                    <a:pt x="16200" y="14779"/>
                  </a:cubicBezTo>
                  <a:cubicBezTo>
                    <a:pt x="16200" y="14779"/>
                    <a:pt x="17280" y="14779"/>
                    <a:pt x="17280" y="13642"/>
                  </a:cubicBezTo>
                  <a:cubicBezTo>
                    <a:pt x="17280" y="13642"/>
                    <a:pt x="17280" y="13642"/>
                    <a:pt x="17280" y="13642"/>
                  </a:cubicBezTo>
                  <a:cubicBezTo>
                    <a:pt x="17280" y="13642"/>
                    <a:pt x="17280" y="13642"/>
                    <a:pt x="17280" y="13642"/>
                  </a:cubicBezTo>
                  <a:cubicBezTo>
                    <a:pt x="17280" y="13642"/>
                    <a:pt x="17280" y="13642"/>
                    <a:pt x="17280" y="13642"/>
                  </a:cubicBezTo>
                  <a:cubicBezTo>
                    <a:pt x="17280" y="12505"/>
                    <a:pt x="18360" y="12505"/>
                    <a:pt x="18360" y="12505"/>
                  </a:cubicBezTo>
                  <a:cubicBezTo>
                    <a:pt x="18360" y="12505"/>
                    <a:pt x="19440" y="12505"/>
                    <a:pt x="19440" y="11368"/>
                  </a:cubicBezTo>
                  <a:cubicBezTo>
                    <a:pt x="19440" y="11368"/>
                    <a:pt x="19440" y="11368"/>
                    <a:pt x="19440" y="11368"/>
                  </a:cubicBezTo>
                  <a:cubicBezTo>
                    <a:pt x="19440" y="11368"/>
                    <a:pt x="19440" y="11368"/>
                    <a:pt x="19440" y="11368"/>
                  </a:cubicBezTo>
                  <a:cubicBezTo>
                    <a:pt x="20520" y="11368"/>
                    <a:pt x="20520" y="11368"/>
                    <a:pt x="20520" y="11368"/>
                  </a:cubicBezTo>
                  <a:cubicBezTo>
                    <a:pt x="20520" y="11368"/>
                    <a:pt x="20520" y="11368"/>
                    <a:pt x="20520" y="11368"/>
                  </a:cubicBezTo>
                  <a:cubicBezTo>
                    <a:pt x="20520" y="11368"/>
                    <a:pt x="20520" y="11368"/>
                    <a:pt x="21600" y="11368"/>
                  </a:cubicBezTo>
                  <a:cubicBezTo>
                    <a:pt x="21600" y="11368"/>
                    <a:pt x="21600" y="10232"/>
                    <a:pt x="21600" y="10232"/>
                  </a:cubicBezTo>
                  <a:cubicBezTo>
                    <a:pt x="21600" y="10232"/>
                    <a:pt x="21600" y="9095"/>
                    <a:pt x="21600" y="9095"/>
                  </a:cubicBezTo>
                  <a:cubicBezTo>
                    <a:pt x="21600" y="9095"/>
                    <a:pt x="21600" y="9095"/>
                    <a:pt x="21600" y="9095"/>
                  </a:cubicBezTo>
                  <a:cubicBezTo>
                    <a:pt x="21600" y="9095"/>
                    <a:pt x="21600" y="7958"/>
                    <a:pt x="21600" y="6821"/>
                  </a:cubicBezTo>
                  <a:cubicBezTo>
                    <a:pt x="21600" y="6821"/>
                    <a:pt x="21600" y="5684"/>
                    <a:pt x="21600" y="4547"/>
                  </a:cubicBezTo>
                  <a:cubicBezTo>
                    <a:pt x="21600" y="4547"/>
                    <a:pt x="21600" y="4547"/>
                    <a:pt x="21600" y="4547"/>
                  </a:cubicBezTo>
                  <a:cubicBezTo>
                    <a:pt x="21600" y="3411"/>
                    <a:pt x="21600" y="3411"/>
                    <a:pt x="20520" y="3411"/>
                  </a:cubicBezTo>
                  <a:cubicBezTo>
                    <a:pt x="20520" y="3411"/>
                    <a:pt x="20520" y="3411"/>
                    <a:pt x="20520" y="3411"/>
                  </a:cubicBezTo>
                  <a:cubicBezTo>
                    <a:pt x="20520" y="2274"/>
                    <a:pt x="20520" y="2274"/>
                    <a:pt x="20520" y="1137"/>
                  </a:cubicBezTo>
                  <a:cubicBezTo>
                    <a:pt x="20520" y="1137"/>
                    <a:pt x="20520" y="1137"/>
                    <a:pt x="20520" y="1137"/>
                  </a:cubicBezTo>
                  <a:cubicBezTo>
                    <a:pt x="20520" y="1137"/>
                    <a:pt x="20520" y="1137"/>
                    <a:pt x="20520" y="1137"/>
                  </a:cubicBezTo>
                  <a:cubicBezTo>
                    <a:pt x="19440" y="1137"/>
                    <a:pt x="19440" y="1137"/>
                    <a:pt x="19440" y="1137"/>
                  </a:cubicBezTo>
                  <a:cubicBezTo>
                    <a:pt x="19440" y="2274"/>
                    <a:pt x="19440" y="2274"/>
                    <a:pt x="19440" y="2274"/>
                  </a:cubicBezTo>
                  <a:cubicBezTo>
                    <a:pt x="19440" y="2274"/>
                    <a:pt x="19440" y="2274"/>
                    <a:pt x="18360" y="1137"/>
                  </a:cubicBezTo>
                  <a:cubicBezTo>
                    <a:pt x="18360" y="1137"/>
                    <a:pt x="18360" y="1137"/>
                    <a:pt x="18360" y="1137"/>
                  </a:cubicBezTo>
                  <a:cubicBezTo>
                    <a:pt x="18360" y="1137"/>
                    <a:pt x="17280" y="0"/>
                    <a:pt x="17280" y="0"/>
                  </a:cubicBezTo>
                  <a:cubicBezTo>
                    <a:pt x="17280" y="0"/>
                    <a:pt x="17280" y="0"/>
                    <a:pt x="17280" y="0"/>
                  </a:cubicBezTo>
                  <a:cubicBezTo>
                    <a:pt x="17280" y="0"/>
                    <a:pt x="17280" y="0"/>
                    <a:pt x="17280" y="0"/>
                  </a:cubicBezTo>
                  <a:cubicBezTo>
                    <a:pt x="17280" y="0"/>
                    <a:pt x="17280" y="0"/>
                    <a:pt x="17280" y="0"/>
                  </a:cubicBezTo>
                  <a:cubicBezTo>
                    <a:pt x="17280" y="0"/>
                    <a:pt x="17280" y="0"/>
                    <a:pt x="16200" y="0"/>
                  </a:cubicBezTo>
                  <a:cubicBezTo>
                    <a:pt x="16200" y="0"/>
                    <a:pt x="16200" y="0"/>
                    <a:pt x="16200" y="0"/>
                  </a:cubicBezTo>
                  <a:cubicBezTo>
                    <a:pt x="16200" y="0"/>
                    <a:pt x="16200" y="0"/>
                    <a:pt x="16200" y="0"/>
                  </a:cubicBezTo>
                  <a:cubicBezTo>
                    <a:pt x="16200" y="0"/>
                    <a:pt x="16200" y="0"/>
                    <a:pt x="16200" y="0"/>
                  </a:cubicBezTo>
                  <a:cubicBezTo>
                    <a:pt x="16200" y="1137"/>
                    <a:pt x="16200" y="1137"/>
                    <a:pt x="16200" y="1137"/>
                  </a:cubicBezTo>
                  <a:cubicBezTo>
                    <a:pt x="16200" y="1137"/>
                    <a:pt x="16200" y="2274"/>
                    <a:pt x="16200" y="2274"/>
                  </a:cubicBezTo>
                  <a:cubicBezTo>
                    <a:pt x="16200" y="3411"/>
                    <a:pt x="15120" y="3411"/>
                    <a:pt x="15120" y="3411"/>
                  </a:cubicBezTo>
                  <a:cubicBezTo>
                    <a:pt x="15120" y="3411"/>
                    <a:pt x="15120" y="3411"/>
                    <a:pt x="15120" y="3411"/>
                  </a:cubicBezTo>
                  <a:cubicBezTo>
                    <a:pt x="14040" y="3411"/>
                    <a:pt x="14040" y="3411"/>
                    <a:pt x="14040" y="3411"/>
                  </a:cubicBezTo>
                  <a:cubicBezTo>
                    <a:pt x="12960" y="3411"/>
                    <a:pt x="12960" y="3411"/>
                    <a:pt x="12960" y="2274"/>
                  </a:cubicBezTo>
                  <a:cubicBezTo>
                    <a:pt x="12960" y="2274"/>
                    <a:pt x="12960" y="2274"/>
                    <a:pt x="12960" y="2274"/>
                  </a:cubicBezTo>
                  <a:cubicBezTo>
                    <a:pt x="12960" y="2274"/>
                    <a:pt x="12960" y="2274"/>
                    <a:pt x="12960" y="2274"/>
                  </a:cubicBezTo>
                  <a:cubicBezTo>
                    <a:pt x="12960" y="2274"/>
                    <a:pt x="12960" y="2274"/>
                    <a:pt x="12960" y="2274"/>
                  </a:cubicBezTo>
                  <a:cubicBezTo>
                    <a:pt x="12960" y="2274"/>
                    <a:pt x="11880" y="2274"/>
                    <a:pt x="11880" y="2274"/>
                  </a:cubicBezTo>
                  <a:cubicBezTo>
                    <a:pt x="11880" y="2274"/>
                    <a:pt x="11880" y="2274"/>
                    <a:pt x="11880" y="2274"/>
                  </a:cubicBezTo>
                  <a:cubicBezTo>
                    <a:pt x="10800" y="2274"/>
                    <a:pt x="10800" y="1137"/>
                    <a:pt x="10800" y="1137"/>
                  </a:cubicBezTo>
                  <a:cubicBezTo>
                    <a:pt x="10800" y="1137"/>
                    <a:pt x="10800" y="1137"/>
                    <a:pt x="10800" y="1137"/>
                  </a:cubicBezTo>
                  <a:cubicBezTo>
                    <a:pt x="10800" y="1137"/>
                    <a:pt x="10800" y="1137"/>
                    <a:pt x="10800" y="1137"/>
                  </a:cubicBezTo>
                  <a:cubicBezTo>
                    <a:pt x="10800" y="1137"/>
                    <a:pt x="10800" y="1137"/>
                    <a:pt x="10800" y="1137"/>
                  </a:cubicBezTo>
                  <a:cubicBezTo>
                    <a:pt x="10800" y="1137"/>
                    <a:pt x="10800" y="1137"/>
                    <a:pt x="10800" y="1137"/>
                  </a:cubicBezTo>
                  <a:cubicBezTo>
                    <a:pt x="10800" y="1137"/>
                    <a:pt x="9720" y="1137"/>
                    <a:pt x="9720" y="1137"/>
                  </a:cubicBezTo>
                  <a:cubicBezTo>
                    <a:pt x="9720" y="1137"/>
                    <a:pt x="9720" y="1137"/>
                    <a:pt x="9720" y="1137"/>
                  </a:cubicBezTo>
                  <a:cubicBezTo>
                    <a:pt x="8640" y="1137"/>
                    <a:pt x="8640" y="1137"/>
                    <a:pt x="8640" y="0"/>
                  </a:cubicBezTo>
                  <a:cubicBezTo>
                    <a:pt x="8640" y="0"/>
                    <a:pt x="8640" y="0"/>
                    <a:pt x="8640" y="0"/>
                  </a:cubicBezTo>
                  <a:cubicBezTo>
                    <a:pt x="8640" y="0"/>
                    <a:pt x="8640" y="0"/>
                    <a:pt x="8640" y="0"/>
                  </a:cubicBezTo>
                  <a:cubicBezTo>
                    <a:pt x="8640" y="0"/>
                    <a:pt x="7560" y="0"/>
                    <a:pt x="7560" y="0"/>
                  </a:cubicBezTo>
                  <a:cubicBezTo>
                    <a:pt x="7560" y="0"/>
                    <a:pt x="7560" y="0"/>
                    <a:pt x="7560" y="0"/>
                  </a:cubicBezTo>
                  <a:cubicBezTo>
                    <a:pt x="7560" y="0"/>
                    <a:pt x="7560" y="0"/>
                    <a:pt x="7560" y="0"/>
                  </a:cubicBezTo>
                  <a:cubicBezTo>
                    <a:pt x="7560" y="0"/>
                    <a:pt x="6480" y="0"/>
                    <a:pt x="6480" y="0"/>
                  </a:cubicBezTo>
                  <a:cubicBezTo>
                    <a:pt x="6480" y="0"/>
                    <a:pt x="6480" y="0"/>
                    <a:pt x="6480" y="1137"/>
                  </a:cubicBezTo>
                  <a:cubicBezTo>
                    <a:pt x="6480" y="1137"/>
                    <a:pt x="6480" y="1137"/>
                    <a:pt x="5400" y="1137"/>
                  </a:cubicBezTo>
                  <a:cubicBezTo>
                    <a:pt x="5400" y="1137"/>
                    <a:pt x="5400" y="1137"/>
                    <a:pt x="5400" y="1137"/>
                  </a:cubicBezTo>
                  <a:cubicBezTo>
                    <a:pt x="4320" y="1137"/>
                    <a:pt x="4320" y="1137"/>
                    <a:pt x="4320" y="1137"/>
                  </a:cubicBezTo>
                  <a:cubicBezTo>
                    <a:pt x="4320" y="1137"/>
                    <a:pt x="3240" y="1137"/>
                    <a:pt x="3240" y="1137"/>
                  </a:cubicBezTo>
                  <a:cubicBezTo>
                    <a:pt x="3240" y="1137"/>
                    <a:pt x="3240" y="1137"/>
                    <a:pt x="3240" y="1137"/>
                  </a:cubicBezTo>
                  <a:cubicBezTo>
                    <a:pt x="3240" y="1137"/>
                    <a:pt x="3240" y="1137"/>
                    <a:pt x="3240" y="1137"/>
                  </a:cubicBezTo>
                  <a:cubicBezTo>
                    <a:pt x="3240" y="2274"/>
                    <a:pt x="2160" y="2274"/>
                    <a:pt x="2160" y="2274"/>
                  </a:cubicBezTo>
                  <a:cubicBezTo>
                    <a:pt x="2160" y="2274"/>
                    <a:pt x="2160" y="2274"/>
                    <a:pt x="2160" y="2274"/>
                  </a:cubicBezTo>
                  <a:cubicBezTo>
                    <a:pt x="2160" y="2274"/>
                    <a:pt x="2160" y="2274"/>
                    <a:pt x="2160" y="3411"/>
                  </a:cubicBezTo>
                  <a:cubicBezTo>
                    <a:pt x="2160" y="3411"/>
                    <a:pt x="1080" y="3411"/>
                    <a:pt x="1080" y="3411"/>
                  </a:cubicBezTo>
                  <a:cubicBezTo>
                    <a:pt x="1080" y="3411"/>
                    <a:pt x="1080" y="3411"/>
                    <a:pt x="1080" y="3411"/>
                  </a:cubicBezTo>
                  <a:cubicBezTo>
                    <a:pt x="1080" y="3411"/>
                    <a:pt x="1080" y="4547"/>
                    <a:pt x="1080" y="4547"/>
                  </a:cubicBezTo>
                  <a:cubicBezTo>
                    <a:pt x="1080" y="4547"/>
                    <a:pt x="1080" y="4547"/>
                    <a:pt x="1080" y="4547"/>
                  </a:cubicBezTo>
                  <a:cubicBezTo>
                    <a:pt x="0" y="5684"/>
                    <a:pt x="0" y="5684"/>
                    <a:pt x="1080" y="6821"/>
                  </a:cubicBezTo>
                  <a:cubicBezTo>
                    <a:pt x="1080" y="6821"/>
                    <a:pt x="1080" y="6821"/>
                    <a:pt x="1080" y="6821"/>
                  </a:cubicBezTo>
                  <a:cubicBezTo>
                    <a:pt x="1080" y="6821"/>
                    <a:pt x="1080" y="6821"/>
                    <a:pt x="0" y="7958"/>
                  </a:cubicBezTo>
                  <a:cubicBezTo>
                    <a:pt x="0" y="7958"/>
                    <a:pt x="0" y="7958"/>
                    <a:pt x="0" y="9095"/>
                  </a:cubicBezTo>
                  <a:cubicBezTo>
                    <a:pt x="1080" y="9095"/>
                    <a:pt x="1080" y="9095"/>
                    <a:pt x="1080" y="9095"/>
                  </a:cubicBezTo>
                  <a:cubicBezTo>
                    <a:pt x="1080" y="10232"/>
                    <a:pt x="1080" y="10232"/>
                    <a:pt x="1080" y="10232"/>
                  </a:cubicBezTo>
                  <a:cubicBezTo>
                    <a:pt x="2160" y="10232"/>
                    <a:pt x="2160" y="10232"/>
                    <a:pt x="2160" y="10232"/>
                  </a:cubicBezTo>
                  <a:cubicBezTo>
                    <a:pt x="2160" y="10232"/>
                    <a:pt x="3240" y="11368"/>
                    <a:pt x="3240" y="11368"/>
                  </a:cubicBezTo>
                  <a:cubicBezTo>
                    <a:pt x="3240" y="11368"/>
                    <a:pt x="3240" y="12505"/>
                    <a:pt x="3240" y="12505"/>
                  </a:cubicBezTo>
                  <a:cubicBezTo>
                    <a:pt x="4320" y="13642"/>
                    <a:pt x="4320" y="13642"/>
                    <a:pt x="4320" y="14779"/>
                  </a:cubicBezTo>
                  <a:cubicBezTo>
                    <a:pt x="4320" y="14779"/>
                    <a:pt x="4320" y="14779"/>
                    <a:pt x="4320" y="15916"/>
                  </a:cubicBezTo>
                  <a:cubicBezTo>
                    <a:pt x="4320" y="15916"/>
                    <a:pt x="4320" y="15916"/>
                    <a:pt x="4320" y="15916"/>
                  </a:cubicBezTo>
                  <a:cubicBezTo>
                    <a:pt x="4320" y="15916"/>
                    <a:pt x="4320" y="15916"/>
                    <a:pt x="4320" y="15916"/>
                  </a:cubicBezTo>
                  <a:cubicBezTo>
                    <a:pt x="4320" y="15916"/>
                    <a:pt x="4320" y="15916"/>
                    <a:pt x="4320" y="17053"/>
                  </a:cubicBezTo>
                  <a:cubicBezTo>
                    <a:pt x="4320" y="17053"/>
                    <a:pt x="4320" y="17053"/>
                    <a:pt x="4320" y="17053"/>
                  </a:cubicBezTo>
                  <a:cubicBezTo>
                    <a:pt x="4320" y="17053"/>
                    <a:pt x="4320" y="18189"/>
                    <a:pt x="4320" y="18189"/>
                  </a:cubicBezTo>
                  <a:cubicBezTo>
                    <a:pt x="4320" y="18189"/>
                    <a:pt x="4320" y="18189"/>
                    <a:pt x="4320" y="18189"/>
                  </a:cubicBezTo>
                  <a:cubicBezTo>
                    <a:pt x="4320" y="19326"/>
                    <a:pt x="4320" y="19326"/>
                    <a:pt x="4320" y="19326"/>
                  </a:cubicBezTo>
                  <a:cubicBezTo>
                    <a:pt x="4320" y="19326"/>
                    <a:pt x="4320" y="19326"/>
                    <a:pt x="5400" y="19326"/>
                  </a:cubicBezTo>
                  <a:cubicBezTo>
                    <a:pt x="5400" y="19326"/>
                    <a:pt x="5400" y="19326"/>
                    <a:pt x="5400" y="19326"/>
                  </a:cubicBezTo>
                  <a:cubicBezTo>
                    <a:pt x="5400" y="19326"/>
                    <a:pt x="5400" y="19326"/>
                    <a:pt x="5400" y="19326"/>
                  </a:cubicBezTo>
                  <a:cubicBezTo>
                    <a:pt x="5400" y="19326"/>
                    <a:pt x="5400" y="18189"/>
                    <a:pt x="6480" y="18189"/>
                  </a:cubicBezTo>
                  <a:cubicBezTo>
                    <a:pt x="6480" y="18189"/>
                    <a:pt x="6480" y="18189"/>
                    <a:pt x="6480" y="18189"/>
                  </a:cubicBezTo>
                  <a:cubicBezTo>
                    <a:pt x="6480" y="18189"/>
                    <a:pt x="6480" y="18189"/>
                    <a:pt x="6480" y="18189"/>
                  </a:cubicBezTo>
                  <a:cubicBezTo>
                    <a:pt x="6480" y="18189"/>
                    <a:pt x="6480" y="19326"/>
                    <a:pt x="6480" y="19326"/>
                  </a:cubicBezTo>
                  <a:cubicBezTo>
                    <a:pt x="6480" y="19326"/>
                    <a:pt x="6480" y="19326"/>
                    <a:pt x="6480" y="19326"/>
                  </a:cubicBezTo>
                  <a:cubicBezTo>
                    <a:pt x="6480" y="19326"/>
                    <a:pt x="6480" y="20463"/>
                    <a:pt x="6480" y="20463"/>
                  </a:cubicBezTo>
                  <a:cubicBezTo>
                    <a:pt x="6480" y="20463"/>
                    <a:pt x="6480" y="20463"/>
                    <a:pt x="5400" y="20463"/>
                  </a:cubicBezTo>
                  <a:cubicBezTo>
                    <a:pt x="5400" y="20463"/>
                    <a:pt x="6480" y="21600"/>
                    <a:pt x="6480" y="21600"/>
                  </a:cubicBezTo>
                  <a:cubicBezTo>
                    <a:pt x="6480" y="21600"/>
                    <a:pt x="6480" y="21600"/>
                    <a:pt x="6480" y="21600"/>
                  </a:cubicBezTo>
                  <a:cubicBezTo>
                    <a:pt x="6480" y="21600"/>
                    <a:pt x="7560" y="21600"/>
                    <a:pt x="7560" y="21600"/>
                  </a:cubicBezTo>
                  <a:cubicBezTo>
                    <a:pt x="7560" y="21600"/>
                    <a:pt x="7560" y="21600"/>
                    <a:pt x="7560" y="21600"/>
                  </a:cubicBezTo>
                  <a:cubicBezTo>
                    <a:pt x="7560" y="21600"/>
                    <a:pt x="7560" y="21600"/>
                    <a:pt x="7560" y="21600"/>
                  </a:cubicBezTo>
                  <a:cubicBezTo>
                    <a:pt x="7560" y="21600"/>
                    <a:pt x="7560" y="20463"/>
                    <a:pt x="7560" y="20463"/>
                  </a:cubicBezTo>
                  <a:cubicBezTo>
                    <a:pt x="7560" y="20463"/>
                    <a:pt x="7560" y="20463"/>
                    <a:pt x="7560" y="20463"/>
                  </a:cubicBezTo>
                  <a:cubicBezTo>
                    <a:pt x="7560" y="20463"/>
                    <a:pt x="7560" y="20463"/>
                    <a:pt x="7560" y="20463"/>
                  </a:cubicBezTo>
                  <a:cubicBezTo>
                    <a:pt x="8640" y="20463"/>
                    <a:pt x="8640" y="20463"/>
                    <a:pt x="8640" y="20463"/>
                  </a:cubicBezTo>
                  <a:cubicBezTo>
                    <a:pt x="8640" y="20463"/>
                    <a:pt x="8640" y="21600"/>
                    <a:pt x="8640" y="21600"/>
                  </a:cubicBezTo>
                  <a:cubicBezTo>
                    <a:pt x="8640" y="21600"/>
                    <a:pt x="8640" y="21600"/>
                    <a:pt x="8640" y="21600"/>
                  </a:cubicBezTo>
                  <a:cubicBezTo>
                    <a:pt x="8640" y="21600"/>
                    <a:pt x="9720" y="21600"/>
                    <a:pt x="9720"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79" name="9Slide.vn 185"/>
            <p:cNvSpPr/>
            <p:nvPr/>
          </p:nvSpPr>
          <p:spPr>
            <a:xfrm>
              <a:off x="3317795" y="2409191"/>
              <a:ext cx="3890955" cy="3249609"/>
            </a:xfrm>
            <a:custGeom>
              <a:avLst/>
              <a:gdLst/>
              <a:ahLst/>
              <a:cxnLst>
                <a:cxn ang="0">
                  <a:pos x="wd2" y="hd2"/>
                </a:cxn>
                <a:cxn ang="5400000">
                  <a:pos x="wd2" y="hd2"/>
                </a:cxn>
                <a:cxn ang="10800000">
                  <a:pos x="wd2" y="hd2"/>
                </a:cxn>
                <a:cxn ang="16200000">
                  <a:pos x="wd2" y="hd2"/>
                </a:cxn>
              </a:cxnLst>
              <a:rect l="0" t="0" r="r" b="b"/>
              <a:pathLst>
                <a:path w="21600" h="21600" extrusionOk="0">
                  <a:moveTo>
                    <a:pt x="21490" y="4975"/>
                  </a:moveTo>
                  <a:cubicBezTo>
                    <a:pt x="21490" y="4854"/>
                    <a:pt x="21490" y="4854"/>
                    <a:pt x="21490" y="4733"/>
                  </a:cubicBezTo>
                  <a:cubicBezTo>
                    <a:pt x="21490" y="4733"/>
                    <a:pt x="21490" y="4733"/>
                    <a:pt x="21490" y="4733"/>
                  </a:cubicBezTo>
                  <a:cubicBezTo>
                    <a:pt x="21490" y="4733"/>
                    <a:pt x="21490" y="4611"/>
                    <a:pt x="21490" y="4611"/>
                  </a:cubicBezTo>
                  <a:cubicBezTo>
                    <a:pt x="21600" y="4611"/>
                    <a:pt x="21600" y="4490"/>
                    <a:pt x="21600" y="4490"/>
                  </a:cubicBezTo>
                  <a:cubicBezTo>
                    <a:pt x="21600" y="4369"/>
                    <a:pt x="21600" y="4369"/>
                    <a:pt x="21600" y="4247"/>
                  </a:cubicBezTo>
                  <a:cubicBezTo>
                    <a:pt x="21600" y="4247"/>
                    <a:pt x="21490" y="4126"/>
                    <a:pt x="21490" y="4126"/>
                  </a:cubicBezTo>
                  <a:cubicBezTo>
                    <a:pt x="21490" y="4126"/>
                    <a:pt x="21490" y="4126"/>
                    <a:pt x="21490" y="4126"/>
                  </a:cubicBezTo>
                  <a:cubicBezTo>
                    <a:pt x="21490" y="4126"/>
                    <a:pt x="21490" y="4126"/>
                    <a:pt x="21490" y="4004"/>
                  </a:cubicBezTo>
                  <a:cubicBezTo>
                    <a:pt x="21490" y="4004"/>
                    <a:pt x="21490" y="4004"/>
                    <a:pt x="21490" y="4004"/>
                  </a:cubicBezTo>
                  <a:cubicBezTo>
                    <a:pt x="21490" y="3883"/>
                    <a:pt x="21490" y="3883"/>
                    <a:pt x="21490" y="3883"/>
                  </a:cubicBezTo>
                  <a:cubicBezTo>
                    <a:pt x="21490" y="3883"/>
                    <a:pt x="21490" y="3883"/>
                    <a:pt x="21490" y="3762"/>
                  </a:cubicBezTo>
                  <a:cubicBezTo>
                    <a:pt x="21490" y="3762"/>
                    <a:pt x="21490" y="3762"/>
                    <a:pt x="21490" y="3762"/>
                  </a:cubicBezTo>
                  <a:cubicBezTo>
                    <a:pt x="21381" y="3762"/>
                    <a:pt x="21381" y="3762"/>
                    <a:pt x="21381" y="3762"/>
                  </a:cubicBezTo>
                  <a:cubicBezTo>
                    <a:pt x="21381" y="3762"/>
                    <a:pt x="21271" y="3640"/>
                    <a:pt x="21271" y="3640"/>
                  </a:cubicBezTo>
                  <a:cubicBezTo>
                    <a:pt x="21381" y="3519"/>
                    <a:pt x="21381" y="3519"/>
                    <a:pt x="21381" y="3519"/>
                  </a:cubicBezTo>
                  <a:cubicBezTo>
                    <a:pt x="21381" y="3519"/>
                    <a:pt x="21381" y="3519"/>
                    <a:pt x="21381" y="3519"/>
                  </a:cubicBezTo>
                  <a:cubicBezTo>
                    <a:pt x="21381" y="3519"/>
                    <a:pt x="21381" y="3398"/>
                    <a:pt x="21381" y="3398"/>
                  </a:cubicBezTo>
                  <a:cubicBezTo>
                    <a:pt x="21381" y="3398"/>
                    <a:pt x="21381" y="3398"/>
                    <a:pt x="21381" y="3398"/>
                  </a:cubicBezTo>
                  <a:cubicBezTo>
                    <a:pt x="21381" y="3398"/>
                    <a:pt x="21381" y="3398"/>
                    <a:pt x="21381" y="3276"/>
                  </a:cubicBezTo>
                  <a:cubicBezTo>
                    <a:pt x="21381" y="3276"/>
                    <a:pt x="21381" y="3276"/>
                    <a:pt x="21381" y="3276"/>
                  </a:cubicBezTo>
                  <a:cubicBezTo>
                    <a:pt x="21381" y="3276"/>
                    <a:pt x="21381" y="3276"/>
                    <a:pt x="21381" y="3276"/>
                  </a:cubicBezTo>
                  <a:cubicBezTo>
                    <a:pt x="21381" y="3276"/>
                    <a:pt x="21381" y="3276"/>
                    <a:pt x="21271" y="3155"/>
                  </a:cubicBezTo>
                  <a:cubicBezTo>
                    <a:pt x="21271" y="3155"/>
                    <a:pt x="21271" y="3155"/>
                    <a:pt x="21271" y="3155"/>
                  </a:cubicBezTo>
                  <a:cubicBezTo>
                    <a:pt x="21271" y="3034"/>
                    <a:pt x="21271" y="3034"/>
                    <a:pt x="21271" y="3034"/>
                  </a:cubicBezTo>
                  <a:cubicBezTo>
                    <a:pt x="21271" y="3034"/>
                    <a:pt x="21271" y="3034"/>
                    <a:pt x="21271" y="3034"/>
                  </a:cubicBezTo>
                  <a:cubicBezTo>
                    <a:pt x="21271" y="3034"/>
                    <a:pt x="21271" y="3034"/>
                    <a:pt x="21271" y="3034"/>
                  </a:cubicBezTo>
                  <a:cubicBezTo>
                    <a:pt x="21271" y="3034"/>
                    <a:pt x="21271" y="3034"/>
                    <a:pt x="21161" y="3034"/>
                  </a:cubicBezTo>
                  <a:cubicBezTo>
                    <a:pt x="21161" y="3034"/>
                    <a:pt x="21161" y="3034"/>
                    <a:pt x="21161" y="3034"/>
                  </a:cubicBezTo>
                  <a:cubicBezTo>
                    <a:pt x="21161" y="3034"/>
                    <a:pt x="21161" y="3034"/>
                    <a:pt x="21161" y="3034"/>
                  </a:cubicBezTo>
                  <a:cubicBezTo>
                    <a:pt x="21161" y="3034"/>
                    <a:pt x="21052" y="3034"/>
                    <a:pt x="21052" y="3034"/>
                  </a:cubicBezTo>
                  <a:cubicBezTo>
                    <a:pt x="21052" y="3034"/>
                    <a:pt x="21052" y="3034"/>
                    <a:pt x="21052" y="3034"/>
                  </a:cubicBezTo>
                  <a:cubicBezTo>
                    <a:pt x="21052" y="3034"/>
                    <a:pt x="21052" y="3155"/>
                    <a:pt x="21052" y="3155"/>
                  </a:cubicBezTo>
                  <a:cubicBezTo>
                    <a:pt x="21052" y="3155"/>
                    <a:pt x="20942" y="3155"/>
                    <a:pt x="20942" y="3155"/>
                  </a:cubicBezTo>
                  <a:cubicBezTo>
                    <a:pt x="20942" y="3155"/>
                    <a:pt x="20942" y="3155"/>
                    <a:pt x="20942" y="3155"/>
                  </a:cubicBezTo>
                  <a:cubicBezTo>
                    <a:pt x="20942" y="3276"/>
                    <a:pt x="20832" y="3276"/>
                    <a:pt x="20832" y="3276"/>
                  </a:cubicBezTo>
                  <a:cubicBezTo>
                    <a:pt x="20832" y="3276"/>
                    <a:pt x="20832" y="3276"/>
                    <a:pt x="20832" y="3276"/>
                  </a:cubicBezTo>
                  <a:cubicBezTo>
                    <a:pt x="20832" y="3276"/>
                    <a:pt x="20832" y="3276"/>
                    <a:pt x="20832" y="3276"/>
                  </a:cubicBezTo>
                  <a:cubicBezTo>
                    <a:pt x="20832" y="3276"/>
                    <a:pt x="20832" y="3398"/>
                    <a:pt x="20723" y="3398"/>
                  </a:cubicBezTo>
                  <a:cubicBezTo>
                    <a:pt x="20723" y="3398"/>
                    <a:pt x="20613" y="3398"/>
                    <a:pt x="20613" y="3398"/>
                  </a:cubicBezTo>
                  <a:cubicBezTo>
                    <a:pt x="20504" y="3398"/>
                    <a:pt x="20504" y="3398"/>
                    <a:pt x="20504" y="3398"/>
                  </a:cubicBezTo>
                  <a:cubicBezTo>
                    <a:pt x="20504" y="3398"/>
                    <a:pt x="20504" y="3398"/>
                    <a:pt x="20504" y="3398"/>
                  </a:cubicBezTo>
                  <a:cubicBezTo>
                    <a:pt x="20394" y="3398"/>
                    <a:pt x="20394" y="3398"/>
                    <a:pt x="20394" y="3398"/>
                  </a:cubicBezTo>
                  <a:cubicBezTo>
                    <a:pt x="20394" y="3398"/>
                    <a:pt x="20284" y="3398"/>
                    <a:pt x="20284" y="3398"/>
                  </a:cubicBezTo>
                  <a:cubicBezTo>
                    <a:pt x="20284" y="3398"/>
                    <a:pt x="20284" y="3398"/>
                    <a:pt x="20284" y="3398"/>
                  </a:cubicBezTo>
                  <a:cubicBezTo>
                    <a:pt x="20175" y="3398"/>
                    <a:pt x="20175" y="3398"/>
                    <a:pt x="20175" y="3398"/>
                  </a:cubicBezTo>
                  <a:cubicBezTo>
                    <a:pt x="20175" y="3398"/>
                    <a:pt x="20175" y="3398"/>
                    <a:pt x="20175" y="3398"/>
                  </a:cubicBezTo>
                  <a:cubicBezTo>
                    <a:pt x="20065" y="3398"/>
                    <a:pt x="20065" y="3398"/>
                    <a:pt x="19955" y="3398"/>
                  </a:cubicBezTo>
                  <a:cubicBezTo>
                    <a:pt x="19955" y="3398"/>
                    <a:pt x="19846" y="3276"/>
                    <a:pt x="19846" y="3276"/>
                  </a:cubicBezTo>
                  <a:cubicBezTo>
                    <a:pt x="19846" y="3155"/>
                    <a:pt x="19846" y="3155"/>
                    <a:pt x="19846" y="3155"/>
                  </a:cubicBezTo>
                  <a:cubicBezTo>
                    <a:pt x="19846" y="3155"/>
                    <a:pt x="19846" y="3155"/>
                    <a:pt x="19846" y="3155"/>
                  </a:cubicBezTo>
                  <a:cubicBezTo>
                    <a:pt x="19846" y="3034"/>
                    <a:pt x="19846" y="3034"/>
                    <a:pt x="19846" y="3034"/>
                  </a:cubicBezTo>
                  <a:cubicBezTo>
                    <a:pt x="19846" y="3034"/>
                    <a:pt x="19846" y="3034"/>
                    <a:pt x="19846" y="3034"/>
                  </a:cubicBezTo>
                  <a:cubicBezTo>
                    <a:pt x="19846" y="3034"/>
                    <a:pt x="19846" y="3034"/>
                    <a:pt x="19846" y="3034"/>
                  </a:cubicBezTo>
                  <a:cubicBezTo>
                    <a:pt x="19846" y="3034"/>
                    <a:pt x="19846" y="3034"/>
                    <a:pt x="19846" y="3034"/>
                  </a:cubicBezTo>
                  <a:cubicBezTo>
                    <a:pt x="19736" y="3034"/>
                    <a:pt x="19736" y="3034"/>
                    <a:pt x="19736" y="2912"/>
                  </a:cubicBezTo>
                  <a:cubicBezTo>
                    <a:pt x="19736" y="2912"/>
                    <a:pt x="19736" y="2912"/>
                    <a:pt x="19736" y="2912"/>
                  </a:cubicBezTo>
                  <a:cubicBezTo>
                    <a:pt x="19626" y="2912"/>
                    <a:pt x="19626" y="2912"/>
                    <a:pt x="19626" y="2791"/>
                  </a:cubicBezTo>
                  <a:cubicBezTo>
                    <a:pt x="19626" y="2791"/>
                    <a:pt x="19626" y="2791"/>
                    <a:pt x="19626" y="2791"/>
                  </a:cubicBezTo>
                  <a:cubicBezTo>
                    <a:pt x="19626" y="2791"/>
                    <a:pt x="19626" y="2791"/>
                    <a:pt x="19626" y="2791"/>
                  </a:cubicBezTo>
                  <a:cubicBezTo>
                    <a:pt x="19626" y="2791"/>
                    <a:pt x="19626" y="2791"/>
                    <a:pt x="19626" y="2791"/>
                  </a:cubicBezTo>
                  <a:cubicBezTo>
                    <a:pt x="19626" y="2791"/>
                    <a:pt x="19626" y="2791"/>
                    <a:pt x="19626" y="2791"/>
                  </a:cubicBezTo>
                  <a:cubicBezTo>
                    <a:pt x="19626" y="2791"/>
                    <a:pt x="19517" y="2791"/>
                    <a:pt x="19517" y="2791"/>
                  </a:cubicBezTo>
                  <a:cubicBezTo>
                    <a:pt x="19517" y="2791"/>
                    <a:pt x="19517" y="2791"/>
                    <a:pt x="19517" y="2791"/>
                  </a:cubicBezTo>
                  <a:cubicBezTo>
                    <a:pt x="19407" y="2791"/>
                    <a:pt x="19407" y="2791"/>
                    <a:pt x="19407" y="2791"/>
                  </a:cubicBezTo>
                  <a:cubicBezTo>
                    <a:pt x="19407" y="2791"/>
                    <a:pt x="19297" y="2670"/>
                    <a:pt x="19297" y="2670"/>
                  </a:cubicBezTo>
                  <a:cubicBezTo>
                    <a:pt x="19297" y="2670"/>
                    <a:pt x="19297" y="2670"/>
                    <a:pt x="19297" y="2670"/>
                  </a:cubicBezTo>
                  <a:cubicBezTo>
                    <a:pt x="19297" y="2670"/>
                    <a:pt x="19297" y="2670"/>
                    <a:pt x="19188" y="2670"/>
                  </a:cubicBezTo>
                  <a:cubicBezTo>
                    <a:pt x="19188" y="2670"/>
                    <a:pt x="19188" y="2670"/>
                    <a:pt x="19188" y="2670"/>
                  </a:cubicBezTo>
                  <a:cubicBezTo>
                    <a:pt x="19188" y="2548"/>
                    <a:pt x="19188" y="2548"/>
                    <a:pt x="19188" y="2548"/>
                  </a:cubicBezTo>
                  <a:cubicBezTo>
                    <a:pt x="19188" y="2548"/>
                    <a:pt x="19078" y="2548"/>
                    <a:pt x="19078" y="2548"/>
                  </a:cubicBezTo>
                  <a:cubicBezTo>
                    <a:pt x="19078" y="2548"/>
                    <a:pt x="19078" y="2548"/>
                    <a:pt x="19078" y="2548"/>
                  </a:cubicBezTo>
                  <a:cubicBezTo>
                    <a:pt x="19078" y="2548"/>
                    <a:pt x="19078" y="2548"/>
                    <a:pt x="19078" y="2548"/>
                  </a:cubicBezTo>
                  <a:cubicBezTo>
                    <a:pt x="19078" y="2548"/>
                    <a:pt x="19078" y="2548"/>
                    <a:pt x="19078" y="2548"/>
                  </a:cubicBezTo>
                  <a:cubicBezTo>
                    <a:pt x="19078" y="2548"/>
                    <a:pt x="19078" y="2548"/>
                    <a:pt x="18969" y="2548"/>
                  </a:cubicBezTo>
                  <a:cubicBezTo>
                    <a:pt x="18969" y="2548"/>
                    <a:pt x="18969" y="2548"/>
                    <a:pt x="18969" y="2548"/>
                  </a:cubicBezTo>
                  <a:cubicBezTo>
                    <a:pt x="18969" y="2548"/>
                    <a:pt x="18859" y="2548"/>
                    <a:pt x="18859" y="2548"/>
                  </a:cubicBezTo>
                  <a:cubicBezTo>
                    <a:pt x="18749" y="2427"/>
                    <a:pt x="18749" y="2427"/>
                    <a:pt x="18749" y="2427"/>
                  </a:cubicBezTo>
                  <a:cubicBezTo>
                    <a:pt x="18749" y="2427"/>
                    <a:pt x="18749" y="2427"/>
                    <a:pt x="18749" y="2427"/>
                  </a:cubicBezTo>
                  <a:cubicBezTo>
                    <a:pt x="18749" y="2427"/>
                    <a:pt x="18749" y="2427"/>
                    <a:pt x="18749" y="2427"/>
                  </a:cubicBezTo>
                  <a:cubicBezTo>
                    <a:pt x="18749" y="2427"/>
                    <a:pt x="18640" y="2427"/>
                    <a:pt x="18640" y="2427"/>
                  </a:cubicBezTo>
                  <a:cubicBezTo>
                    <a:pt x="18640" y="2427"/>
                    <a:pt x="18640" y="2427"/>
                    <a:pt x="18640" y="2427"/>
                  </a:cubicBezTo>
                  <a:cubicBezTo>
                    <a:pt x="18640" y="2427"/>
                    <a:pt x="18530" y="2427"/>
                    <a:pt x="18530" y="2427"/>
                  </a:cubicBezTo>
                  <a:cubicBezTo>
                    <a:pt x="18530" y="2427"/>
                    <a:pt x="18420" y="2427"/>
                    <a:pt x="18420" y="2427"/>
                  </a:cubicBezTo>
                  <a:cubicBezTo>
                    <a:pt x="18311" y="2306"/>
                    <a:pt x="18311" y="2306"/>
                    <a:pt x="18201" y="2306"/>
                  </a:cubicBezTo>
                  <a:cubicBezTo>
                    <a:pt x="18201" y="2184"/>
                    <a:pt x="18201" y="2184"/>
                    <a:pt x="18201" y="2063"/>
                  </a:cubicBezTo>
                  <a:cubicBezTo>
                    <a:pt x="18201" y="2063"/>
                    <a:pt x="18201" y="2063"/>
                    <a:pt x="18201" y="2063"/>
                  </a:cubicBezTo>
                  <a:cubicBezTo>
                    <a:pt x="18201" y="2063"/>
                    <a:pt x="18201" y="2063"/>
                    <a:pt x="18091" y="2063"/>
                  </a:cubicBezTo>
                  <a:cubicBezTo>
                    <a:pt x="18091" y="2063"/>
                    <a:pt x="18091" y="1942"/>
                    <a:pt x="18091" y="1942"/>
                  </a:cubicBezTo>
                  <a:cubicBezTo>
                    <a:pt x="18091" y="1942"/>
                    <a:pt x="18091" y="1942"/>
                    <a:pt x="18091" y="1942"/>
                  </a:cubicBezTo>
                  <a:cubicBezTo>
                    <a:pt x="18091" y="1942"/>
                    <a:pt x="18091" y="1942"/>
                    <a:pt x="18091" y="1942"/>
                  </a:cubicBezTo>
                  <a:cubicBezTo>
                    <a:pt x="18091" y="1942"/>
                    <a:pt x="18091" y="1942"/>
                    <a:pt x="18091" y="1942"/>
                  </a:cubicBezTo>
                  <a:cubicBezTo>
                    <a:pt x="17982" y="1820"/>
                    <a:pt x="17982" y="1820"/>
                    <a:pt x="17982" y="1820"/>
                  </a:cubicBezTo>
                  <a:cubicBezTo>
                    <a:pt x="17982" y="1699"/>
                    <a:pt x="17872" y="1699"/>
                    <a:pt x="17872" y="1699"/>
                  </a:cubicBezTo>
                  <a:cubicBezTo>
                    <a:pt x="17872" y="1699"/>
                    <a:pt x="17872" y="1699"/>
                    <a:pt x="17872" y="1699"/>
                  </a:cubicBezTo>
                  <a:cubicBezTo>
                    <a:pt x="17872" y="1699"/>
                    <a:pt x="17872" y="1699"/>
                    <a:pt x="17872" y="1699"/>
                  </a:cubicBezTo>
                  <a:cubicBezTo>
                    <a:pt x="17872" y="1699"/>
                    <a:pt x="17872" y="1699"/>
                    <a:pt x="17872" y="1699"/>
                  </a:cubicBezTo>
                  <a:cubicBezTo>
                    <a:pt x="17762" y="1578"/>
                    <a:pt x="17762" y="1578"/>
                    <a:pt x="17762" y="1578"/>
                  </a:cubicBezTo>
                  <a:cubicBezTo>
                    <a:pt x="17762" y="1578"/>
                    <a:pt x="17762" y="1578"/>
                    <a:pt x="17762" y="1578"/>
                  </a:cubicBezTo>
                  <a:cubicBezTo>
                    <a:pt x="17762" y="1578"/>
                    <a:pt x="17762" y="1578"/>
                    <a:pt x="17762" y="1456"/>
                  </a:cubicBezTo>
                  <a:cubicBezTo>
                    <a:pt x="17762" y="1456"/>
                    <a:pt x="17762" y="1456"/>
                    <a:pt x="17762" y="1456"/>
                  </a:cubicBezTo>
                  <a:cubicBezTo>
                    <a:pt x="17762" y="1456"/>
                    <a:pt x="17762" y="1456"/>
                    <a:pt x="17762" y="1456"/>
                  </a:cubicBezTo>
                  <a:cubicBezTo>
                    <a:pt x="17762" y="1456"/>
                    <a:pt x="17762" y="1456"/>
                    <a:pt x="17653" y="1456"/>
                  </a:cubicBezTo>
                  <a:cubicBezTo>
                    <a:pt x="17653" y="1456"/>
                    <a:pt x="17653" y="1456"/>
                    <a:pt x="17653" y="1456"/>
                  </a:cubicBezTo>
                  <a:cubicBezTo>
                    <a:pt x="17653" y="1456"/>
                    <a:pt x="17653" y="1456"/>
                    <a:pt x="17543" y="1456"/>
                  </a:cubicBezTo>
                  <a:cubicBezTo>
                    <a:pt x="17543" y="1456"/>
                    <a:pt x="17543" y="1335"/>
                    <a:pt x="17543" y="1335"/>
                  </a:cubicBezTo>
                  <a:cubicBezTo>
                    <a:pt x="17543" y="1335"/>
                    <a:pt x="17543" y="1335"/>
                    <a:pt x="17543" y="1335"/>
                  </a:cubicBezTo>
                  <a:cubicBezTo>
                    <a:pt x="17543" y="1335"/>
                    <a:pt x="17543" y="1335"/>
                    <a:pt x="17543" y="1335"/>
                  </a:cubicBezTo>
                  <a:cubicBezTo>
                    <a:pt x="17543" y="1335"/>
                    <a:pt x="17543" y="1213"/>
                    <a:pt x="17543" y="1213"/>
                  </a:cubicBezTo>
                  <a:cubicBezTo>
                    <a:pt x="17434" y="1213"/>
                    <a:pt x="17434" y="1213"/>
                    <a:pt x="17434" y="1213"/>
                  </a:cubicBezTo>
                  <a:cubicBezTo>
                    <a:pt x="17434" y="1213"/>
                    <a:pt x="17434" y="1213"/>
                    <a:pt x="17434" y="1213"/>
                  </a:cubicBezTo>
                  <a:cubicBezTo>
                    <a:pt x="17434" y="1092"/>
                    <a:pt x="17324" y="1092"/>
                    <a:pt x="17324" y="1092"/>
                  </a:cubicBezTo>
                  <a:cubicBezTo>
                    <a:pt x="17324" y="1092"/>
                    <a:pt x="17324" y="971"/>
                    <a:pt x="17324" y="971"/>
                  </a:cubicBezTo>
                  <a:cubicBezTo>
                    <a:pt x="17324" y="971"/>
                    <a:pt x="17324" y="971"/>
                    <a:pt x="17324" y="971"/>
                  </a:cubicBezTo>
                  <a:cubicBezTo>
                    <a:pt x="17324" y="971"/>
                    <a:pt x="17324" y="849"/>
                    <a:pt x="17324" y="849"/>
                  </a:cubicBezTo>
                  <a:cubicBezTo>
                    <a:pt x="17324" y="849"/>
                    <a:pt x="17324" y="849"/>
                    <a:pt x="17324" y="849"/>
                  </a:cubicBezTo>
                  <a:cubicBezTo>
                    <a:pt x="17324" y="849"/>
                    <a:pt x="17324" y="849"/>
                    <a:pt x="17324" y="849"/>
                  </a:cubicBezTo>
                  <a:cubicBezTo>
                    <a:pt x="17214" y="849"/>
                    <a:pt x="17214" y="849"/>
                    <a:pt x="17214" y="849"/>
                  </a:cubicBezTo>
                  <a:cubicBezTo>
                    <a:pt x="17214" y="849"/>
                    <a:pt x="17214" y="728"/>
                    <a:pt x="17105" y="728"/>
                  </a:cubicBezTo>
                  <a:cubicBezTo>
                    <a:pt x="17105" y="728"/>
                    <a:pt x="17105" y="728"/>
                    <a:pt x="17105" y="728"/>
                  </a:cubicBezTo>
                  <a:cubicBezTo>
                    <a:pt x="17105" y="728"/>
                    <a:pt x="17105" y="728"/>
                    <a:pt x="17105" y="728"/>
                  </a:cubicBezTo>
                  <a:cubicBezTo>
                    <a:pt x="17105" y="728"/>
                    <a:pt x="17105" y="728"/>
                    <a:pt x="17105" y="607"/>
                  </a:cubicBezTo>
                  <a:cubicBezTo>
                    <a:pt x="16995" y="607"/>
                    <a:pt x="16995" y="607"/>
                    <a:pt x="16995" y="607"/>
                  </a:cubicBezTo>
                  <a:cubicBezTo>
                    <a:pt x="16995" y="607"/>
                    <a:pt x="16995" y="485"/>
                    <a:pt x="16995" y="485"/>
                  </a:cubicBezTo>
                  <a:cubicBezTo>
                    <a:pt x="16995" y="485"/>
                    <a:pt x="16995" y="485"/>
                    <a:pt x="16995" y="485"/>
                  </a:cubicBezTo>
                  <a:cubicBezTo>
                    <a:pt x="16995" y="485"/>
                    <a:pt x="16995" y="485"/>
                    <a:pt x="16995" y="485"/>
                  </a:cubicBezTo>
                  <a:cubicBezTo>
                    <a:pt x="16995" y="485"/>
                    <a:pt x="16885" y="485"/>
                    <a:pt x="16885" y="485"/>
                  </a:cubicBezTo>
                  <a:cubicBezTo>
                    <a:pt x="16885" y="485"/>
                    <a:pt x="16885" y="364"/>
                    <a:pt x="16776" y="364"/>
                  </a:cubicBezTo>
                  <a:cubicBezTo>
                    <a:pt x="16776" y="364"/>
                    <a:pt x="16776" y="364"/>
                    <a:pt x="16776" y="243"/>
                  </a:cubicBezTo>
                  <a:cubicBezTo>
                    <a:pt x="16776" y="364"/>
                    <a:pt x="16776" y="364"/>
                    <a:pt x="16776" y="364"/>
                  </a:cubicBezTo>
                  <a:cubicBezTo>
                    <a:pt x="16776" y="364"/>
                    <a:pt x="16776" y="364"/>
                    <a:pt x="16776" y="364"/>
                  </a:cubicBezTo>
                  <a:cubicBezTo>
                    <a:pt x="16666" y="364"/>
                    <a:pt x="16666" y="364"/>
                    <a:pt x="16666" y="364"/>
                  </a:cubicBezTo>
                  <a:cubicBezTo>
                    <a:pt x="16666" y="364"/>
                    <a:pt x="16556" y="243"/>
                    <a:pt x="16556" y="243"/>
                  </a:cubicBezTo>
                  <a:cubicBezTo>
                    <a:pt x="16556" y="243"/>
                    <a:pt x="16556" y="243"/>
                    <a:pt x="16556" y="243"/>
                  </a:cubicBezTo>
                  <a:cubicBezTo>
                    <a:pt x="16556" y="243"/>
                    <a:pt x="16556" y="243"/>
                    <a:pt x="16556" y="243"/>
                  </a:cubicBezTo>
                  <a:cubicBezTo>
                    <a:pt x="16556" y="243"/>
                    <a:pt x="16556" y="243"/>
                    <a:pt x="16556" y="243"/>
                  </a:cubicBezTo>
                  <a:cubicBezTo>
                    <a:pt x="16556" y="243"/>
                    <a:pt x="16447" y="243"/>
                    <a:pt x="16447" y="243"/>
                  </a:cubicBezTo>
                  <a:cubicBezTo>
                    <a:pt x="16447" y="243"/>
                    <a:pt x="16447" y="243"/>
                    <a:pt x="16447" y="243"/>
                  </a:cubicBezTo>
                  <a:cubicBezTo>
                    <a:pt x="16447" y="243"/>
                    <a:pt x="16447" y="243"/>
                    <a:pt x="16447" y="243"/>
                  </a:cubicBezTo>
                  <a:cubicBezTo>
                    <a:pt x="16447" y="243"/>
                    <a:pt x="16447" y="243"/>
                    <a:pt x="16447" y="243"/>
                  </a:cubicBezTo>
                  <a:cubicBezTo>
                    <a:pt x="16447" y="243"/>
                    <a:pt x="16337" y="243"/>
                    <a:pt x="16337" y="243"/>
                  </a:cubicBezTo>
                  <a:cubicBezTo>
                    <a:pt x="16337" y="243"/>
                    <a:pt x="16337" y="243"/>
                    <a:pt x="16337" y="243"/>
                  </a:cubicBezTo>
                  <a:cubicBezTo>
                    <a:pt x="16337" y="243"/>
                    <a:pt x="16227" y="243"/>
                    <a:pt x="16227" y="243"/>
                  </a:cubicBezTo>
                  <a:cubicBezTo>
                    <a:pt x="16227" y="243"/>
                    <a:pt x="16118" y="243"/>
                    <a:pt x="16118" y="121"/>
                  </a:cubicBezTo>
                  <a:cubicBezTo>
                    <a:pt x="16118" y="121"/>
                    <a:pt x="16118" y="121"/>
                    <a:pt x="16118" y="121"/>
                  </a:cubicBezTo>
                  <a:cubicBezTo>
                    <a:pt x="16118" y="121"/>
                    <a:pt x="16118" y="121"/>
                    <a:pt x="16008" y="121"/>
                  </a:cubicBezTo>
                  <a:cubicBezTo>
                    <a:pt x="16008" y="121"/>
                    <a:pt x="16008" y="121"/>
                    <a:pt x="16008" y="121"/>
                  </a:cubicBezTo>
                  <a:cubicBezTo>
                    <a:pt x="16008" y="121"/>
                    <a:pt x="15898" y="121"/>
                    <a:pt x="15789" y="0"/>
                  </a:cubicBezTo>
                  <a:cubicBezTo>
                    <a:pt x="15789" y="0"/>
                    <a:pt x="15679" y="0"/>
                    <a:pt x="15679" y="0"/>
                  </a:cubicBezTo>
                  <a:cubicBezTo>
                    <a:pt x="15679" y="0"/>
                    <a:pt x="15679" y="0"/>
                    <a:pt x="15679" y="0"/>
                  </a:cubicBezTo>
                  <a:cubicBezTo>
                    <a:pt x="15570" y="0"/>
                    <a:pt x="15570" y="0"/>
                    <a:pt x="15460" y="0"/>
                  </a:cubicBezTo>
                  <a:cubicBezTo>
                    <a:pt x="15460" y="0"/>
                    <a:pt x="15460" y="0"/>
                    <a:pt x="15460" y="0"/>
                  </a:cubicBezTo>
                  <a:cubicBezTo>
                    <a:pt x="15460" y="121"/>
                    <a:pt x="15460" y="121"/>
                    <a:pt x="15460" y="121"/>
                  </a:cubicBezTo>
                  <a:cubicBezTo>
                    <a:pt x="15460" y="121"/>
                    <a:pt x="15350" y="121"/>
                    <a:pt x="15350" y="121"/>
                  </a:cubicBezTo>
                  <a:cubicBezTo>
                    <a:pt x="15350" y="121"/>
                    <a:pt x="15350" y="121"/>
                    <a:pt x="15350" y="121"/>
                  </a:cubicBezTo>
                  <a:cubicBezTo>
                    <a:pt x="15350" y="121"/>
                    <a:pt x="15350" y="121"/>
                    <a:pt x="15350" y="121"/>
                  </a:cubicBezTo>
                  <a:cubicBezTo>
                    <a:pt x="15350" y="121"/>
                    <a:pt x="15350" y="121"/>
                    <a:pt x="15350" y="121"/>
                  </a:cubicBezTo>
                  <a:cubicBezTo>
                    <a:pt x="15350" y="121"/>
                    <a:pt x="15241" y="121"/>
                    <a:pt x="15241" y="121"/>
                  </a:cubicBezTo>
                  <a:cubicBezTo>
                    <a:pt x="15241" y="121"/>
                    <a:pt x="15241" y="121"/>
                    <a:pt x="15131" y="243"/>
                  </a:cubicBezTo>
                  <a:cubicBezTo>
                    <a:pt x="15131" y="243"/>
                    <a:pt x="15131" y="243"/>
                    <a:pt x="15131" y="243"/>
                  </a:cubicBezTo>
                  <a:cubicBezTo>
                    <a:pt x="15131" y="243"/>
                    <a:pt x="15021" y="243"/>
                    <a:pt x="15021" y="243"/>
                  </a:cubicBezTo>
                  <a:cubicBezTo>
                    <a:pt x="15021" y="243"/>
                    <a:pt x="15021" y="243"/>
                    <a:pt x="15021" y="243"/>
                  </a:cubicBezTo>
                  <a:cubicBezTo>
                    <a:pt x="15021" y="243"/>
                    <a:pt x="15021" y="243"/>
                    <a:pt x="15021" y="243"/>
                  </a:cubicBezTo>
                  <a:cubicBezTo>
                    <a:pt x="15021" y="243"/>
                    <a:pt x="15021" y="243"/>
                    <a:pt x="15021" y="243"/>
                  </a:cubicBezTo>
                  <a:cubicBezTo>
                    <a:pt x="15021" y="243"/>
                    <a:pt x="15021" y="364"/>
                    <a:pt x="15021" y="364"/>
                  </a:cubicBezTo>
                  <a:cubicBezTo>
                    <a:pt x="14912" y="364"/>
                    <a:pt x="14912" y="485"/>
                    <a:pt x="14912" y="485"/>
                  </a:cubicBezTo>
                  <a:cubicBezTo>
                    <a:pt x="14912" y="485"/>
                    <a:pt x="14912" y="485"/>
                    <a:pt x="14912" y="485"/>
                  </a:cubicBezTo>
                  <a:cubicBezTo>
                    <a:pt x="14912" y="485"/>
                    <a:pt x="14912" y="485"/>
                    <a:pt x="14912" y="485"/>
                  </a:cubicBezTo>
                  <a:cubicBezTo>
                    <a:pt x="14912" y="485"/>
                    <a:pt x="14912" y="485"/>
                    <a:pt x="14912" y="485"/>
                  </a:cubicBezTo>
                  <a:cubicBezTo>
                    <a:pt x="15021" y="485"/>
                    <a:pt x="15131" y="485"/>
                    <a:pt x="15131" y="607"/>
                  </a:cubicBezTo>
                  <a:cubicBezTo>
                    <a:pt x="15131" y="607"/>
                    <a:pt x="15131" y="607"/>
                    <a:pt x="15131" y="728"/>
                  </a:cubicBezTo>
                  <a:cubicBezTo>
                    <a:pt x="15131" y="728"/>
                    <a:pt x="15131" y="728"/>
                    <a:pt x="15131" y="728"/>
                  </a:cubicBezTo>
                  <a:cubicBezTo>
                    <a:pt x="15131" y="728"/>
                    <a:pt x="15131" y="728"/>
                    <a:pt x="15131" y="728"/>
                  </a:cubicBezTo>
                  <a:cubicBezTo>
                    <a:pt x="15131" y="728"/>
                    <a:pt x="15131" y="728"/>
                    <a:pt x="15131" y="728"/>
                  </a:cubicBezTo>
                  <a:cubicBezTo>
                    <a:pt x="15131" y="728"/>
                    <a:pt x="15241" y="849"/>
                    <a:pt x="15241" y="849"/>
                  </a:cubicBezTo>
                  <a:cubicBezTo>
                    <a:pt x="15241" y="971"/>
                    <a:pt x="15241" y="971"/>
                    <a:pt x="15241" y="1092"/>
                  </a:cubicBezTo>
                  <a:cubicBezTo>
                    <a:pt x="15241" y="1092"/>
                    <a:pt x="15241" y="1092"/>
                    <a:pt x="15241" y="1092"/>
                  </a:cubicBezTo>
                  <a:cubicBezTo>
                    <a:pt x="15241" y="1092"/>
                    <a:pt x="15241" y="1213"/>
                    <a:pt x="15241" y="1213"/>
                  </a:cubicBezTo>
                  <a:cubicBezTo>
                    <a:pt x="15241" y="1213"/>
                    <a:pt x="15131" y="1335"/>
                    <a:pt x="15131" y="1335"/>
                  </a:cubicBezTo>
                  <a:cubicBezTo>
                    <a:pt x="15131" y="1335"/>
                    <a:pt x="15131" y="1578"/>
                    <a:pt x="15131" y="1578"/>
                  </a:cubicBezTo>
                  <a:cubicBezTo>
                    <a:pt x="15131" y="1578"/>
                    <a:pt x="15131" y="1699"/>
                    <a:pt x="15131" y="1820"/>
                  </a:cubicBezTo>
                  <a:cubicBezTo>
                    <a:pt x="15131" y="1820"/>
                    <a:pt x="15131" y="1820"/>
                    <a:pt x="15131" y="1942"/>
                  </a:cubicBezTo>
                  <a:cubicBezTo>
                    <a:pt x="15131" y="1942"/>
                    <a:pt x="15131" y="1942"/>
                    <a:pt x="15131" y="1942"/>
                  </a:cubicBezTo>
                  <a:cubicBezTo>
                    <a:pt x="15131" y="1942"/>
                    <a:pt x="15131" y="2063"/>
                    <a:pt x="15131" y="2063"/>
                  </a:cubicBezTo>
                  <a:cubicBezTo>
                    <a:pt x="15131" y="2063"/>
                    <a:pt x="15131" y="2063"/>
                    <a:pt x="15241" y="2184"/>
                  </a:cubicBezTo>
                  <a:cubicBezTo>
                    <a:pt x="15241" y="2184"/>
                    <a:pt x="15241" y="2184"/>
                    <a:pt x="15241" y="2184"/>
                  </a:cubicBezTo>
                  <a:cubicBezTo>
                    <a:pt x="15241" y="2184"/>
                    <a:pt x="15241" y="2184"/>
                    <a:pt x="15241" y="2184"/>
                  </a:cubicBezTo>
                  <a:cubicBezTo>
                    <a:pt x="15241" y="2184"/>
                    <a:pt x="15241" y="2184"/>
                    <a:pt x="15350" y="2184"/>
                  </a:cubicBezTo>
                  <a:cubicBezTo>
                    <a:pt x="15350" y="2306"/>
                    <a:pt x="15241" y="2427"/>
                    <a:pt x="15241" y="2427"/>
                  </a:cubicBezTo>
                  <a:cubicBezTo>
                    <a:pt x="15241" y="2427"/>
                    <a:pt x="15131" y="2548"/>
                    <a:pt x="15131" y="2548"/>
                  </a:cubicBezTo>
                  <a:cubicBezTo>
                    <a:pt x="15131" y="2548"/>
                    <a:pt x="15131" y="2548"/>
                    <a:pt x="15131" y="2548"/>
                  </a:cubicBezTo>
                  <a:cubicBezTo>
                    <a:pt x="15131" y="2548"/>
                    <a:pt x="15131" y="2548"/>
                    <a:pt x="15131" y="2548"/>
                  </a:cubicBezTo>
                  <a:cubicBezTo>
                    <a:pt x="15021" y="2548"/>
                    <a:pt x="15021" y="2670"/>
                    <a:pt x="15021" y="2670"/>
                  </a:cubicBezTo>
                  <a:cubicBezTo>
                    <a:pt x="15021" y="2670"/>
                    <a:pt x="15021" y="2670"/>
                    <a:pt x="15021" y="2670"/>
                  </a:cubicBezTo>
                  <a:cubicBezTo>
                    <a:pt x="15021" y="2670"/>
                    <a:pt x="15021" y="2670"/>
                    <a:pt x="15021" y="2670"/>
                  </a:cubicBezTo>
                  <a:cubicBezTo>
                    <a:pt x="15021" y="2791"/>
                    <a:pt x="15021" y="2791"/>
                    <a:pt x="15021" y="2912"/>
                  </a:cubicBezTo>
                  <a:cubicBezTo>
                    <a:pt x="15021" y="2912"/>
                    <a:pt x="14912" y="2912"/>
                    <a:pt x="14912" y="2912"/>
                  </a:cubicBezTo>
                  <a:cubicBezTo>
                    <a:pt x="14912" y="2912"/>
                    <a:pt x="14912" y="2912"/>
                    <a:pt x="14802" y="2912"/>
                  </a:cubicBezTo>
                  <a:cubicBezTo>
                    <a:pt x="14802" y="2912"/>
                    <a:pt x="14802" y="2912"/>
                    <a:pt x="14802" y="2912"/>
                  </a:cubicBezTo>
                  <a:cubicBezTo>
                    <a:pt x="14802" y="2912"/>
                    <a:pt x="14802" y="2912"/>
                    <a:pt x="14802" y="2912"/>
                  </a:cubicBezTo>
                  <a:cubicBezTo>
                    <a:pt x="14802" y="2912"/>
                    <a:pt x="14802" y="2912"/>
                    <a:pt x="14802" y="2912"/>
                  </a:cubicBezTo>
                  <a:cubicBezTo>
                    <a:pt x="14692" y="2912"/>
                    <a:pt x="14692" y="2912"/>
                    <a:pt x="14692" y="2912"/>
                  </a:cubicBezTo>
                  <a:cubicBezTo>
                    <a:pt x="14692" y="2912"/>
                    <a:pt x="14692" y="2912"/>
                    <a:pt x="14692" y="2912"/>
                  </a:cubicBezTo>
                  <a:cubicBezTo>
                    <a:pt x="14583" y="2912"/>
                    <a:pt x="14583" y="2912"/>
                    <a:pt x="14583" y="2912"/>
                  </a:cubicBezTo>
                  <a:cubicBezTo>
                    <a:pt x="14583" y="2912"/>
                    <a:pt x="14583" y="2912"/>
                    <a:pt x="14473" y="2791"/>
                  </a:cubicBezTo>
                  <a:cubicBezTo>
                    <a:pt x="14473" y="2791"/>
                    <a:pt x="14473" y="2791"/>
                    <a:pt x="14473" y="2791"/>
                  </a:cubicBezTo>
                  <a:cubicBezTo>
                    <a:pt x="14473" y="2791"/>
                    <a:pt x="14473" y="2791"/>
                    <a:pt x="14473" y="2791"/>
                  </a:cubicBezTo>
                  <a:cubicBezTo>
                    <a:pt x="14473" y="2791"/>
                    <a:pt x="14473" y="2791"/>
                    <a:pt x="14363" y="2791"/>
                  </a:cubicBezTo>
                  <a:cubicBezTo>
                    <a:pt x="14363" y="2791"/>
                    <a:pt x="14363" y="2791"/>
                    <a:pt x="14363" y="2791"/>
                  </a:cubicBezTo>
                  <a:cubicBezTo>
                    <a:pt x="14363" y="2912"/>
                    <a:pt x="14363" y="2912"/>
                    <a:pt x="14363" y="2912"/>
                  </a:cubicBezTo>
                  <a:cubicBezTo>
                    <a:pt x="14363" y="2912"/>
                    <a:pt x="14363" y="3034"/>
                    <a:pt x="14363" y="3034"/>
                  </a:cubicBezTo>
                  <a:cubicBezTo>
                    <a:pt x="14363" y="3155"/>
                    <a:pt x="14363" y="3155"/>
                    <a:pt x="14363" y="3155"/>
                  </a:cubicBezTo>
                  <a:cubicBezTo>
                    <a:pt x="14363" y="3155"/>
                    <a:pt x="14363" y="3276"/>
                    <a:pt x="14363" y="3276"/>
                  </a:cubicBezTo>
                  <a:cubicBezTo>
                    <a:pt x="14363" y="3276"/>
                    <a:pt x="14363" y="3276"/>
                    <a:pt x="14473" y="3276"/>
                  </a:cubicBezTo>
                  <a:cubicBezTo>
                    <a:pt x="14473" y="3276"/>
                    <a:pt x="14473" y="3276"/>
                    <a:pt x="14473" y="3276"/>
                  </a:cubicBezTo>
                  <a:cubicBezTo>
                    <a:pt x="14473" y="3276"/>
                    <a:pt x="14473" y="3398"/>
                    <a:pt x="14473" y="3398"/>
                  </a:cubicBezTo>
                  <a:cubicBezTo>
                    <a:pt x="14473" y="3398"/>
                    <a:pt x="14473" y="3398"/>
                    <a:pt x="14473" y="3398"/>
                  </a:cubicBezTo>
                  <a:cubicBezTo>
                    <a:pt x="14363" y="3398"/>
                    <a:pt x="14363" y="3398"/>
                    <a:pt x="14363" y="3398"/>
                  </a:cubicBezTo>
                  <a:cubicBezTo>
                    <a:pt x="14363" y="3398"/>
                    <a:pt x="14363" y="3519"/>
                    <a:pt x="14363" y="3519"/>
                  </a:cubicBezTo>
                  <a:cubicBezTo>
                    <a:pt x="14363" y="3640"/>
                    <a:pt x="14363" y="3640"/>
                    <a:pt x="14363" y="3640"/>
                  </a:cubicBezTo>
                  <a:cubicBezTo>
                    <a:pt x="14363" y="3762"/>
                    <a:pt x="14363" y="3762"/>
                    <a:pt x="14363" y="3883"/>
                  </a:cubicBezTo>
                  <a:cubicBezTo>
                    <a:pt x="14363" y="3883"/>
                    <a:pt x="14363" y="3883"/>
                    <a:pt x="14473" y="3883"/>
                  </a:cubicBezTo>
                  <a:cubicBezTo>
                    <a:pt x="14473" y="4004"/>
                    <a:pt x="14473" y="4004"/>
                    <a:pt x="14473" y="4004"/>
                  </a:cubicBezTo>
                  <a:cubicBezTo>
                    <a:pt x="14473" y="4004"/>
                    <a:pt x="14473" y="4004"/>
                    <a:pt x="14473" y="4004"/>
                  </a:cubicBezTo>
                  <a:cubicBezTo>
                    <a:pt x="14583" y="4004"/>
                    <a:pt x="14583" y="4126"/>
                    <a:pt x="14583" y="4126"/>
                  </a:cubicBezTo>
                  <a:cubicBezTo>
                    <a:pt x="14583" y="4126"/>
                    <a:pt x="14583" y="4126"/>
                    <a:pt x="14692" y="4126"/>
                  </a:cubicBezTo>
                  <a:cubicBezTo>
                    <a:pt x="14692" y="4126"/>
                    <a:pt x="14692" y="4126"/>
                    <a:pt x="14692" y="4004"/>
                  </a:cubicBezTo>
                  <a:cubicBezTo>
                    <a:pt x="14692" y="4004"/>
                    <a:pt x="14692" y="4004"/>
                    <a:pt x="14692" y="4004"/>
                  </a:cubicBezTo>
                  <a:cubicBezTo>
                    <a:pt x="14692" y="4004"/>
                    <a:pt x="14692" y="3883"/>
                    <a:pt x="14692" y="3883"/>
                  </a:cubicBezTo>
                  <a:cubicBezTo>
                    <a:pt x="14802" y="3883"/>
                    <a:pt x="14802" y="4004"/>
                    <a:pt x="14802" y="4004"/>
                  </a:cubicBezTo>
                  <a:cubicBezTo>
                    <a:pt x="14802" y="4004"/>
                    <a:pt x="14802" y="3883"/>
                    <a:pt x="14912" y="3883"/>
                  </a:cubicBezTo>
                  <a:cubicBezTo>
                    <a:pt x="14912" y="3883"/>
                    <a:pt x="14912" y="3883"/>
                    <a:pt x="14912" y="3883"/>
                  </a:cubicBezTo>
                  <a:cubicBezTo>
                    <a:pt x="14912" y="3883"/>
                    <a:pt x="14912" y="3883"/>
                    <a:pt x="14912" y="3883"/>
                  </a:cubicBezTo>
                  <a:cubicBezTo>
                    <a:pt x="15021" y="3883"/>
                    <a:pt x="15021" y="3883"/>
                    <a:pt x="15021" y="3883"/>
                  </a:cubicBezTo>
                  <a:cubicBezTo>
                    <a:pt x="15021" y="3883"/>
                    <a:pt x="15021" y="4004"/>
                    <a:pt x="15131" y="4004"/>
                  </a:cubicBezTo>
                  <a:cubicBezTo>
                    <a:pt x="15131" y="4004"/>
                    <a:pt x="15131" y="4004"/>
                    <a:pt x="15131" y="4004"/>
                  </a:cubicBezTo>
                  <a:cubicBezTo>
                    <a:pt x="15131" y="4004"/>
                    <a:pt x="15131" y="4004"/>
                    <a:pt x="15131" y="3883"/>
                  </a:cubicBezTo>
                  <a:cubicBezTo>
                    <a:pt x="15131" y="3883"/>
                    <a:pt x="15131" y="3883"/>
                    <a:pt x="15131" y="3883"/>
                  </a:cubicBezTo>
                  <a:cubicBezTo>
                    <a:pt x="15131" y="3883"/>
                    <a:pt x="15241" y="3762"/>
                    <a:pt x="15241" y="3762"/>
                  </a:cubicBezTo>
                  <a:cubicBezTo>
                    <a:pt x="15241" y="3762"/>
                    <a:pt x="15241" y="3762"/>
                    <a:pt x="15241" y="3762"/>
                  </a:cubicBezTo>
                  <a:cubicBezTo>
                    <a:pt x="15350" y="3640"/>
                    <a:pt x="15350" y="3640"/>
                    <a:pt x="15350" y="3640"/>
                  </a:cubicBezTo>
                  <a:cubicBezTo>
                    <a:pt x="15350" y="3640"/>
                    <a:pt x="15460" y="3640"/>
                    <a:pt x="15460" y="3640"/>
                  </a:cubicBezTo>
                  <a:cubicBezTo>
                    <a:pt x="15460" y="3762"/>
                    <a:pt x="15570" y="3762"/>
                    <a:pt x="15570" y="3762"/>
                  </a:cubicBezTo>
                  <a:cubicBezTo>
                    <a:pt x="15570" y="3762"/>
                    <a:pt x="15570" y="3883"/>
                    <a:pt x="15570" y="3883"/>
                  </a:cubicBezTo>
                  <a:cubicBezTo>
                    <a:pt x="15570" y="3883"/>
                    <a:pt x="15679" y="3883"/>
                    <a:pt x="15679" y="3883"/>
                  </a:cubicBezTo>
                  <a:cubicBezTo>
                    <a:pt x="15679" y="3883"/>
                    <a:pt x="15789" y="3883"/>
                    <a:pt x="15789" y="3883"/>
                  </a:cubicBezTo>
                  <a:cubicBezTo>
                    <a:pt x="15789" y="3883"/>
                    <a:pt x="15789" y="4004"/>
                    <a:pt x="15898" y="4004"/>
                  </a:cubicBezTo>
                  <a:cubicBezTo>
                    <a:pt x="15898" y="4004"/>
                    <a:pt x="15898" y="4126"/>
                    <a:pt x="15898" y="4126"/>
                  </a:cubicBezTo>
                  <a:cubicBezTo>
                    <a:pt x="15898" y="4126"/>
                    <a:pt x="16008" y="4126"/>
                    <a:pt x="16008" y="4126"/>
                  </a:cubicBezTo>
                  <a:cubicBezTo>
                    <a:pt x="16008" y="4247"/>
                    <a:pt x="16118" y="4247"/>
                    <a:pt x="16118" y="4247"/>
                  </a:cubicBezTo>
                  <a:cubicBezTo>
                    <a:pt x="16118" y="4247"/>
                    <a:pt x="16118" y="4369"/>
                    <a:pt x="16227" y="4369"/>
                  </a:cubicBezTo>
                  <a:cubicBezTo>
                    <a:pt x="16227" y="4369"/>
                    <a:pt x="16227" y="4490"/>
                    <a:pt x="16227" y="4490"/>
                  </a:cubicBezTo>
                  <a:cubicBezTo>
                    <a:pt x="16227" y="4490"/>
                    <a:pt x="16227" y="4490"/>
                    <a:pt x="16227" y="4611"/>
                  </a:cubicBezTo>
                  <a:cubicBezTo>
                    <a:pt x="16227" y="4611"/>
                    <a:pt x="16118" y="4611"/>
                    <a:pt x="16118" y="4611"/>
                  </a:cubicBezTo>
                  <a:cubicBezTo>
                    <a:pt x="16118" y="4611"/>
                    <a:pt x="16008" y="4611"/>
                    <a:pt x="16008" y="4611"/>
                  </a:cubicBezTo>
                  <a:cubicBezTo>
                    <a:pt x="16008" y="4611"/>
                    <a:pt x="15898" y="4490"/>
                    <a:pt x="15898" y="4490"/>
                  </a:cubicBezTo>
                  <a:cubicBezTo>
                    <a:pt x="15898" y="4490"/>
                    <a:pt x="15898" y="4490"/>
                    <a:pt x="15898" y="4490"/>
                  </a:cubicBezTo>
                  <a:cubicBezTo>
                    <a:pt x="15898" y="4490"/>
                    <a:pt x="15789" y="4490"/>
                    <a:pt x="15789" y="4490"/>
                  </a:cubicBezTo>
                  <a:cubicBezTo>
                    <a:pt x="15789" y="4490"/>
                    <a:pt x="15789" y="4490"/>
                    <a:pt x="15789" y="4490"/>
                  </a:cubicBezTo>
                  <a:cubicBezTo>
                    <a:pt x="15679" y="4490"/>
                    <a:pt x="15679" y="4490"/>
                    <a:pt x="15679" y="4611"/>
                  </a:cubicBezTo>
                  <a:cubicBezTo>
                    <a:pt x="15679" y="4611"/>
                    <a:pt x="15679" y="4611"/>
                    <a:pt x="15679" y="4611"/>
                  </a:cubicBezTo>
                  <a:cubicBezTo>
                    <a:pt x="15679" y="4611"/>
                    <a:pt x="15679" y="4611"/>
                    <a:pt x="15570" y="4733"/>
                  </a:cubicBezTo>
                  <a:cubicBezTo>
                    <a:pt x="15570" y="4733"/>
                    <a:pt x="15570" y="4733"/>
                    <a:pt x="15570" y="4733"/>
                  </a:cubicBezTo>
                  <a:cubicBezTo>
                    <a:pt x="15570" y="4733"/>
                    <a:pt x="15460" y="4733"/>
                    <a:pt x="15460" y="4733"/>
                  </a:cubicBezTo>
                  <a:cubicBezTo>
                    <a:pt x="15460" y="4733"/>
                    <a:pt x="15460" y="4611"/>
                    <a:pt x="15460" y="4611"/>
                  </a:cubicBezTo>
                  <a:cubicBezTo>
                    <a:pt x="15460" y="4611"/>
                    <a:pt x="15460" y="4611"/>
                    <a:pt x="15460" y="4611"/>
                  </a:cubicBezTo>
                  <a:cubicBezTo>
                    <a:pt x="15350" y="4611"/>
                    <a:pt x="15350" y="4733"/>
                    <a:pt x="15350" y="4733"/>
                  </a:cubicBezTo>
                  <a:cubicBezTo>
                    <a:pt x="15350" y="4733"/>
                    <a:pt x="15350" y="4733"/>
                    <a:pt x="15350" y="4854"/>
                  </a:cubicBezTo>
                  <a:cubicBezTo>
                    <a:pt x="15350" y="4854"/>
                    <a:pt x="15350" y="4854"/>
                    <a:pt x="15350" y="4854"/>
                  </a:cubicBezTo>
                  <a:cubicBezTo>
                    <a:pt x="15350" y="4854"/>
                    <a:pt x="15350" y="4854"/>
                    <a:pt x="15241" y="4854"/>
                  </a:cubicBezTo>
                  <a:cubicBezTo>
                    <a:pt x="15241" y="4854"/>
                    <a:pt x="15241" y="4854"/>
                    <a:pt x="15131" y="4854"/>
                  </a:cubicBezTo>
                  <a:cubicBezTo>
                    <a:pt x="15131" y="4854"/>
                    <a:pt x="15131" y="4975"/>
                    <a:pt x="15131" y="4975"/>
                  </a:cubicBezTo>
                  <a:cubicBezTo>
                    <a:pt x="15131" y="5097"/>
                    <a:pt x="15131" y="5097"/>
                    <a:pt x="15131" y="5097"/>
                  </a:cubicBezTo>
                  <a:cubicBezTo>
                    <a:pt x="15131" y="5218"/>
                    <a:pt x="15131" y="5218"/>
                    <a:pt x="15131" y="5218"/>
                  </a:cubicBezTo>
                  <a:cubicBezTo>
                    <a:pt x="15131" y="5218"/>
                    <a:pt x="15131" y="5339"/>
                    <a:pt x="15131" y="5339"/>
                  </a:cubicBezTo>
                  <a:cubicBezTo>
                    <a:pt x="15131" y="5339"/>
                    <a:pt x="15131" y="5339"/>
                    <a:pt x="15021" y="5339"/>
                  </a:cubicBezTo>
                  <a:cubicBezTo>
                    <a:pt x="15021" y="5339"/>
                    <a:pt x="15021" y="5339"/>
                    <a:pt x="15021" y="5461"/>
                  </a:cubicBezTo>
                  <a:cubicBezTo>
                    <a:pt x="15021" y="5461"/>
                    <a:pt x="15021" y="5461"/>
                    <a:pt x="15021" y="5461"/>
                  </a:cubicBezTo>
                  <a:cubicBezTo>
                    <a:pt x="15021" y="5582"/>
                    <a:pt x="14912" y="5582"/>
                    <a:pt x="14912" y="5582"/>
                  </a:cubicBezTo>
                  <a:cubicBezTo>
                    <a:pt x="14912" y="5582"/>
                    <a:pt x="14802" y="5582"/>
                    <a:pt x="14802" y="5582"/>
                  </a:cubicBezTo>
                  <a:cubicBezTo>
                    <a:pt x="14802" y="5582"/>
                    <a:pt x="14692" y="5582"/>
                    <a:pt x="14692" y="5582"/>
                  </a:cubicBezTo>
                  <a:cubicBezTo>
                    <a:pt x="14692" y="5582"/>
                    <a:pt x="14692" y="5703"/>
                    <a:pt x="14692" y="5703"/>
                  </a:cubicBezTo>
                  <a:cubicBezTo>
                    <a:pt x="14692" y="5703"/>
                    <a:pt x="14692" y="5703"/>
                    <a:pt x="14692" y="5703"/>
                  </a:cubicBezTo>
                  <a:cubicBezTo>
                    <a:pt x="14583" y="5825"/>
                    <a:pt x="14583" y="5825"/>
                    <a:pt x="14583" y="5825"/>
                  </a:cubicBezTo>
                  <a:cubicBezTo>
                    <a:pt x="14583" y="5825"/>
                    <a:pt x="14583" y="5825"/>
                    <a:pt x="14583" y="5825"/>
                  </a:cubicBezTo>
                  <a:cubicBezTo>
                    <a:pt x="14583" y="5946"/>
                    <a:pt x="14583" y="5946"/>
                    <a:pt x="14583" y="5946"/>
                  </a:cubicBezTo>
                  <a:cubicBezTo>
                    <a:pt x="14473" y="5946"/>
                    <a:pt x="14473" y="6067"/>
                    <a:pt x="14473" y="6067"/>
                  </a:cubicBezTo>
                  <a:cubicBezTo>
                    <a:pt x="14473" y="6067"/>
                    <a:pt x="14363" y="6067"/>
                    <a:pt x="14363" y="6067"/>
                  </a:cubicBezTo>
                  <a:cubicBezTo>
                    <a:pt x="14363" y="6067"/>
                    <a:pt x="14363" y="6067"/>
                    <a:pt x="14363" y="6067"/>
                  </a:cubicBezTo>
                  <a:cubicBezTo>
                    <a:pt x="14363" y="6067"/>
                    <a:pt x="14254" y="6067"/>
                    <a:pt x="14254" y="6067"/>
                  </a:cubicBezTo>
                  <a:cubicBezTo>
                    <a:pt x="14254" y="6067"/>
                    <a:pt x="14254" y="6067"/>
                    <a:pt x="14144" y="6067"/>
                  </a:cubicBezTo>
                  <a:cubicBezTo>
                    <a:pt x="14144" y="6067"/>
                    <a:pt x="14035" y="6067"/>
                    <a:pt x="14035" y="5946"/>
                  </a:cubicBezTo>
                  <a:cubicBezTo>
                    <a:pt x="14035" y="5946"/>
                    <a:pt x="14035" y="5946"/>
                    <a:pt x="14035" y="5946"/>
                  </a:cubicBezTo>
                  <a:cubicBezTo>
                    <a:pt x="14035" y="5825"/>
                    <a:pt x="14035" y="5825"/>
                    <a:pt x="14035" y="5825"/>
                  </a:cubicBezTo>
                  <a:cubicBezTo>
                    <a:pt x="14035" y="5825"/>
                    <a:pt x="13925" y="5825"/>
                    <a:pt x="13925" y="5825"/>
                  </a:cubicBezTo>
                  <a:cubicBezTo>
                    <a:pt x="13925" y="5825"/>
                    <a:pt x="13815" y="5825"/>
                    <a:pt x="13815" y="5825"/>
                  </a:cubicBezTo>
                  <a:cubicBezTo>
                    <a:pt x="13815" y="5825"/>
                    <a:pt x="13706" y="5825"/>
                    <a:pt x="13706" y="5946"/>
                  </a:cubicBezTo>
                  <a:cubicBezTo>
                    <a:pt x="13706" y="5946"/>
                    <a:pt x="13815" y="5946"/>
                    <a:pt x="13815" y="6067"/>
                  </a:cubicBezTo>
                  <a:cubicBezTo>
                    <a:pt x="13815" y="6067"/>
                    <a:pt x="13706" y="6189"/>
                    <a:pt x="13706" y="6310"/>
                  </a:cubicBezTo>
                  <a:cubicBezTo>
                    <a:pt x="13706" y="6310"/>
                    <a:pt x="13706" y="6431"/>
                    <a:pt x="13815" y="6431"/>
                  </a:cubicBezTo>
                  <a:cubicBezTo>
                    <a:pt x="13815" y="6431"/>
                    <a:pt x="13815" y="6553"/>
                    <a:pt x="13815" y="6553"/>
                  </a:cubicBezTo>
                  <a:cubicBezTo>
                    <a:pt x="13815" y="6553"/>
                    <a:pt x="13925" y="6553"/>
                    <a:pt x="13925" y="6553"/>
                  </a:cubicBezTo>
                  <a:cubicBezTo>
                    <a:pt x="13925" y="6553"/>
                    <a:pt x="14035" y="6674"/>
                    <a:pt x="14035" y="6674"/>
                  </a:cubicBezTo>
                  <a:cubicBezTo>
                    <a:pt x="14035" y="6796"/>
                    <a:pt x="14035" y="6796"/>
                    <a:pt x="14035" y="6796"/>
                  </a:cubicBezTo>
                  <a:cubicBezTo>
                    <a:pt x="14035" y="6917"/>
                    <a:pt x="14035" y="6917"/>
                    <a:pt x="13925" y="6917"/>
                  </a:cubicBezTo>
                  <a:cubicBezTo>
                    <a:pt x="13925" y="6917"/>
                    <a:pt x="13925" y="7038"/>
                    <a:pt x="13815" y="7038"/>
                  </a:cubicBezTo>
                  <a:cubicBezTo>
                    <a:pt x="13815" y="7038"/>
                    <a:pt x="13815" y="7038"/>
                    <a:pt x="13815" y="7038"/>
                  </a:cubicBezTo>
                  <a:cubicBezTo>
                    <a:pt x="13815" y="7038"/>
                    <a:pt x="13706" y="7160"/>
                    <a:pt x="13706" y="7160"/>
                  </a:cubicBezTo>
                  <a:cubicBezTo>
                    <a:pt x="13706" y="7281"/>
                    <a:pt x="13706" y="7281"/>
                    <a:pt x="13706" y="7402"/>
                  </a:cubicBezTo>
                  <a:cubicBezTo>
                    <a:pt x="13706" y="7402"/>
                    <a:pt x="13706" y="7402"/>
                    <a:pt x="13706" y="7402"/>
                  </a:cubicBezTo>
                  <a:cubicBezTo>
                    <a:pt x="13706" y="7402"/>
                    <a:pt x="13596" y="7524"/>
                    <a:pt x="13596" y="7524"/>
                  </a:cubicBezTo>
                  <a:cubicBezTo>
                    <a:pt x="13596" y="7524"/>
                    <a:pt x="13486" y="7524"/>
                    <a:pt x="13486" y="7524"/>
                  </a:cubicBezTo>
                  <a:cubicBezTo>
                    <a:pt x="13486" y="7524"/>
                    <a:pt x="13377" y="7645"/>
                    <a:pt x="13377" y="7645"/>
                  </a:cubicBezTo>
                  <a:cubicBezTo>
                    <a:pt x="13377" y="7645"/>
                    <a:pt x="13267" y="7766"/>
                    <a:pt x="13267" y="7766"/>
                  </a:cubicBezTo>
                  <a:cubicBezTo>
                    <a:pt x="13267" y="7766"/>
                    <a:pt x="13157" y="7766"/>
                    <a:pt x="13157" y="7766"/>
                  </a:cubicBezTo>
                  <a:cubicBezTo>
                    <a:pt x="13048" y="7766"/>
                    <a:pt x="13048" y="7766"/>
                    <a:pt x="12938" y="7766"/>
                  </a:cubicBezTo>
                  <a:cubicBezTo>
                    <a:pt x="12938" y="7766"/>
                    <a:pt x="12938" y="7645"/>
                    <a:pt x="12828" y="7645"/>
                  </a:cubicBezTo>
                  <a:cubicBezTo>
                    <a:pt x="12828" y="7645"/>
                    <a:pt x="12719" y="7766"/>
                    <a:pt x="12719" y="7766"/>
                  </a:cubicBezTo>
                  <a:cubicBezTo>
                    <a:pt x="12719" y="7766"/>
                    <a:pt x="12609" y="7766"/>
                    <a:pt x="12609" y="7766"/>
                  </a:cubicBezTo>
                  <a:cubicBezTo>
                    <a:pt x="12609" y="7766"/>
                    <a:pt x="12499" y="7766"/>
                    <a:pt x="12499" y="7766"/>
                  </a:cubicBezTo>
                  <a:cubicBezTo>
                    <a:pt x="12390" y="7766"/>
                    <a:pt x="12390" y="7888"/>
                    <a:pt x="12280" y="7888"/>
                  </a:cubicBezTo>
                  <a:cubicBezTo>
                    <a:pt x="12280" y="7888"/>
                    <a:pt x="12171" y="8009"/>
                    <a:pt x="12171" y="8009"/>
                  </a:cubicBezTo>
                  <a:cubicBezTo>
                    <a:pt x="12061" y="8009"/>
                    <a:pt x="11951" y="8130"/>
                    <a:pt x="11951" y="8130"/>
                  </a:cubicBezTo>
                  <a:cubicBezTo>
                    <a:pt x="11951" y="8130"/>
                    <a:pt x="11842" y="8252"/>
                    <a:pt x="11842" y="8252"/>
                  </a:cubicBezTo>
                  <a:cubicBezTo>
                    <a:pt x="11842" y="8252"/>
                    <a:pt x="11842" y="8252"/>
                    <a:pt x="11842" y="8252"/>
                  </a:cubicBezTo>
                  <a:cubicBezTo>
                    <a:pt x="11732" y="8252"/>
                    <a:pt x="11732" y="8252"/>
                    <a:pt x="11622" y="8252"/>
                  </a:cubicBezTo>
                  <a:cubicBezTo>
                    <a:pt x="11622" y="8252"/>
                    <a:pt x="11513" y="8130"/>
                    <a:pt x="11513" y="8130"/>
                  </a:cubicBezTo>
                  <a:cubicBezTo>
                    <a:pt x="11513" y="8130"/>
                    <a:pt x="11403" y="8130"/>
                    <a:pt x="11403" y="8130"/>
                  </a:cubicBezTo>
                  <a:cubicBezTo>
                    <a:pt x="11403" y="8130"/>
                    <a:pt x="11293" y="8252"/>
                    <a:pt x="11293" y="8252"/>
                  </a:cubicBezTo>
                  <a:cubicBezTo>
                    <a:pt x="11184" y="8252"/>
                    <a:pt x="11074" y="8130"/>
                    <a:pt x="11074" y="8130"/>
                  </a:cubicBezTo>
                  <a:cubicBezTo>
                    <a:pt x="11074" y="8130"/>
                    <a:pt x="10964" y="8130"/>
                    <a:pt x="10964" y="8130"/>
                  </a:cubicBezTo>
                  <a:cubicBezTo>
                    <a:pt x="10855" y="8130"/>
                    <a:pt x="10855" y="8009"/>
                    <a:pt x="10855" y="8009"/>
                  </a:cubicBezTo>
                  <a:cubicBezTo>
                    <a:pt x="10745" y="8009"/>
                    <a:pt x="10636" y="8009"/>
                    <a:pt x="10636" y="8009"/>
                  </a:cubicBezTo>
                  <a:cubicBezTo>
                    <a:pt x="10526" y="8009"/>
                    <a:pt x="10526" y="7888"/>
                    <a:pt x="10416" y="7888"/>
                  </a:cubicBezTo>
                  <a:cubicBezTo>
                    <a:pt x="10416" y="7888"/>
                    <a:pt x="10307" y="7888"/>
                    <a:pt x="10307" y="7766"/>
                  </a:cubicBezTo>
                  <a:cubicBezTo>
                    <a:pt x="10197" y="7766"/>
                    <a:pt x="10087" y="7766"/>
                    <a:pt x="10087" y="7766"/>
                  </a:cubicBezTo>
                  <a:cubicBezTo>
                    <a:pt x="9978" y="7766"/>
                    <a:pt x="9868" y="7766"/>
                    <a:pt x="9868" y="7766"/>
                  </a:cubicBezTo>
                  <a:cubicBezTo>
                    <a:pt x="9758" y="7766"/>
                    <a:pt x="9649" y="7766"/>
                    <a:pt x="9649" y="7766"/>
                  </a:cubicBezTo>
                  <a:cubicBezTo>
                    <a:pt x="9539" y="7888"/>
                    <a:pt x="9539" y="7888"/>
                    <a:pt x="9429" y="7888"/>
                  </a:cubicBezTo>
                  <a:cubicBezTo>
                    <a:pt x="9429" y="7888"/>
                    <a:pt x="9320" y="7888"/>
                    <a:pt x="9320" y="7888"/>
                  </a:cubicBezTo>
                  <a:cubicBezTo>
                    <a:pt x="9210" y="7888"/>
                    <a:pt x="9101" y="7766"/>
                    <a:pt x="8991" y="7766"/>
                  </a:cubicBezTo>
                  <a:cubicBezTo>
                    <a:pt x="8991" y="7766"/>
                    <a:pt x="8881" y="7766"/>
                    <a:pt x="8772" y="7766"/>
                  </a:cubicBezTo>
                  <a:cubicBezTo>
                    <a:pt x="8772" y="7766"/>
                    <a:pt x="8662" y="7766"/>
                    <a:pt x="8662" y="7766"/>
                  </a:cubicBezTo>
                  <a:cubicBezTo>
                    <a:pt x="8552" y="7766"/>
                    <a:pt x="8552" y="7766"/>
                    <a:pt x="8552" y="7766"/>
                  </a:cubicBezTo>
                  <a:cubicBezTo>
                    <a:pt x="8443" y="7766"/>
                    <a:pt x="8443" y="7766"/>
                    <a:pt x="8443" y="7766"/>
                  </a:cubicBezTo>
                  <a:cubicBezTo>
                    <a:pt x="8333" y="7766"/>
                    <a:pt x="8333" y="7766"/>
                    <a:pt x="8333" y="7645"/>
                  </a:cubicBezTo>
                  <a:cubicBezTo>
                    <a:pt x="8223" y="7645"/>
                    <a:pt x="8114" y="7645"/>
                    <a:pt x="8114" y="7524"/>
                  </a:cubicBezTo>
                  <a:cubicBezTo>
                    <a:pt x="8114" y="7524"/>
                    <a:pt x="8114" y="7402"/>
                    <a:pt x="8114" y="7402"/>
                  </a:cubicBezTo>
                  <a:cubicBezTo>
                    <a:pt x="8004" y="7402"/>
                    <a:pt x="8004" y="7281"/>
                    <a:pt x="8004" y="7281"/>
                  </a:cubicBezTo>
                  <a:cubicBezTo>
                    <a:pt x="8004" y="7281"/>
                    <a:pt x="7894" y="7160"/>
                    <a:pt x="7894" y="7160"/>
                  </a:cubicBezTo>
                  <a:cubicBezTo>
                    <a:pt x="7894" y="7038"/>
                    <a:pt x="7894" y="6917"/>
                    <a:pt x="7785" y="6917"/>
                  </a:cubicBezTo>
                  <a:cubicBezTo>
                    <a:pt x="7785" y="6917"/>
                    <a:pt x="7785" y="6796"/>
                    <a:pt x="7675" y="6796"/>
                  </a:cubicBezTo>
                  <a:cubicBezTo>
                    <a:pt x="7675" y="6796"/>
                    <a:pt x="7675" y="6796"/>
                    <a:pt x="7675" y="6796"/>
                  </a:cubicBezTo>
                  <a:cubicBezTo>
                    <a:pt x="7675" y="6674"/>
                    <a:pt x="7675" y="6674"/>
                    <a:pt x="7675" y="6674"/>
                  </a:cubicBezTo>
                  <a:cubicBezTo>
                    <a:pt x="7565" y="6674"/>
                    <a:pt x="7565" y="6674"/>
                    <a:pt x="7456" y="6674"/>
                  </a:cubicBezTo>
                  <a:cubicBezTo>
                    <a:pt x="7456" y="6674"/>
                    <a:pt x="7346" y="6674"/>
                    <a:pt x="7346" y="6674"/>
                  </a:cubicBezTo>
                  <a:cubicBezTo>
                    <a:pt x="7346" y="6674"/>
                    <a:pt x="7346" y="6553"/>
                    <a:pt x="7346" y="6553"/>
                  </a:cubicBezTo>
                  <a:cubicBezTo>
                    <a:pt x="7346" y="6553"/>
                    <a:pt x="7346" y="6553"/>
                    <a:pt x="7346" y="6553"/>
                  </a:cubicBezTo>
                  <a:cubicBezTo>
                    <a:pt x="7346" y="6553"/>
                    <a:pt x="7346" y="6553"/>
                    <a:pt x="7346" y="6553"/>
                  </a:cubicBezTo>
                  <a:cubicBezTo>
                    <a:pt x="7346" y="6553"/>
                    <a:pt x="7346" y="6431"/>
                    <a:pt x="7346" y="6431"/>
                  </a:cubicBezTo>
                  <a:cubicBezTo>
                    <a:pt x="7237" y="6431"/>
                    <a:pt x="7127" y="6431"/>
                    <a:pt x="7127" y="6431"/>
                  </a:cubicBezTo>
                  <a:cubicBezTo>
                    <a:pt x="7127" y="6431"/>
                    <a:pt x="7017" y="6310"/>
                    <a:pt x="6908" y="6310"/>
                  </a:cubicBezTo>
                  <a:cubicBezTo>
                    <a:pt x="6908" y="6310"/>
                    <a:pt x="6798" y="6189"/>
                    <a:pt x="6798" y="6189"/>
                  </a:cubicBezTo>
                  <a:cubicBezTo>
                    <a:pt x="6688" y="6189"/>
                    <a:pt x="6579" y="6189"/>
                    <a:pt x="6469" y="6310"/>
                  </a:cubicBezTo>
                  <a:cubicBezTo>
                    <a:pt x="6469" y="6310"/>
                    <a:pt x="6359" y="6310"/>
                    <a:pt x="6250" y="6310"/>
                  </a:cubicBezTo>
                  <a:cubicBezTo>
                    <a:pt x="6140" y="6310"/>
                    <a:pt x="6030" y="6310"/>
                    <a:pt x="6030" y="6189"/>
                  </a:cubicBezTo>
                  <a:cubicBezTo>
                    <a:pt x="5921" y="6189"/>
                    <a:pt x="5921" y="6189"/>
                    <a:pt x="5811" y="6189"/>
                  </a:cubicBezTo>
                  <a:cubicBezTo>
                    <a:pt x="5811" y="6067"/>
                    <a:pt x="5811" y="6067"/>
                    <a:pt x="5811" y="6067"/>
                  </a:cubicBezTo>
                  <a:cubicBezTo>
                    <a:pt x="5811" y="6067"/>
                    <a:pt x="5811" y="5946"/>
                    <a:pt x="5811" y="5946"/>
                  </a:cubicBezTo>
                  <a:cubicBezTo>
                    <a:pt x="5811" y="5946"/>
                    <a:pt x="5811" y="5825"/>
                    <a:pt x="5811" y="5825"/>
                  </a:cubicBezTo>
                  <a:cubicBezTo>
                    <a:pt x="5811" y="5703"/>
                    <a:pt x="5811" y="5582"/>
                    <a:pt x="5811" y="5582"/>
                  </a:cubicBezTo>
                  <a:cubicBezTo>
                    <a:pt x="5811" y="5582"/>
                    <a:pt x="5811" y="5461"/>
                    <a:pt x="5811" y="5461"/>
                  </a:cubicBezTo>
                  <a:cubicBezTo>
                    <a:pt x="5811" y="5339"/>
                    <a:pt x="5702" y="5339"/>
                    <a:pt x="5702" y="5218"/>
                  </a:cubicBezTo>
                  <a:cubicBezTo>
                    <a:pt x="5702" y="5218"/>
                    <a:pt x="5592" y="5218"/>
                    <a:pt x="5592" y="5218"/>
                  </a:cubicBezTo>
                  <a:cubicBezTo>
                    <a:pt x="5592" y="5218"/>
                    <a:pt x="5482" y="5097"/>
                    <a:pt x="5482" y="5097"/>
                  </a:cubicBezTo>
                  <a:cubicBezTo>
                    <a:pt x="5482" y="4975"/>
                    <a:pt x="5482" y="4975"/>
                    <a:pt x="5482" y="4975"/>
                  </a:cubicBezTo>
                  <a:cubicBezTo>
                    <a:pt x="5482" y="4854"/>
                    <a:pt x="5482" y="4854"/>
                    <a:pt x="5482" y="4854"/>
                  </a:cubicBezTo>
                  <a:cubicBezTo>
                    <a:pt x="5482" y="4854"/>
                    <a:pt x="5482" y="4733"/>
                    <a:pt x="5482" y="4733"/>
                  </a:cubicBezTo>
                  <a:cubicBezTo>
                    <a:pt x="5482" y="4611"/>
                    <a:pt x="5373" y="4733"/>
                    <a:pt x="5373" y="4733"/>
                  </a:cubicBezTo>
                  <a:cubicBezTo>
                    <a:pt x="5373" y="4611"/>
                    <a:pt x="5263" y="4611"/>
                    <a:pt x="5263" y="4611"/>
                  </a:cubicBezTo>
                  <a:cubicBezTo>
                    <a:pt x="5263" y="4611"/>
                    <a:pt x="5263" y="4611"/>
                    <a:pt x="5153" y="4611"/>
                  </a:cubicBezTo>
                  <a:cubicBezTo>
                    <a:pt x="5153" y="4611"/>
                    <a:pt x="5044" y="4611"/>
                    <a:pt x="5044" y="4611"/>
                  </a:cubicBezTo>
                  <a:cubicBezTo>
                    <a:pt x="5044" y="4611"/>
                    <a:pt x="4934" y="4611"/>
                    <a:pt x="4934" y="4611"/>
                  </a:cubicBezTo>
                  <a:cubicBezTo>
                    <a:pt x="4824" y="4611"/>
                    <a:pt x="4824" y="4611"/>
                    <a:pt x="4824" y="4490"/>
                  </a:cubicBezTo>
                  <a:cubicBezTo>
                    <a:pt x="4824" y="4490"/>
                    <a:pt x="4715" y="4490"/>
                    <a:pt x="4715" y="4490"/>
                  </a:cubicBezTo>
                  <a:cubicBezTo>
                    <a:pt x="4715" y="4369"/>
                    <a:pt x="4605" y="4369"/>
                    <a:pt x="4605" y="4369"/>
                  </a:cubicBezTo>
                  <a:cubicBezTo>
                    <a:pt x="4495" y="4369"/>
                    <a:pt x="4495" y="4369"/>
                    <a:pt x="4386" y="4369"/>
                  </a:cubicBezTo>
                  <a:cubicBezTo>
                    <a:pt x="4386" y="4247"/>
                    <a:pt x="4386" y="4247"/>
                    <a:pt x="4386" y="4247"/>
                  </a:cubicBezTo>
                  <a:cubicBezTo>
                    <a:pt x="4386" y="4126"/>
                    <a:pt x="4386" y="4126"/>
                    <a:pt x="4386" y="4126"/>
                  </a:cubicBezTo>
                  <a:cubicBezTo>
                    <a:pt x="4386" y="4004"/>
                    <a:pt x="4276" y="4004"/>
                    <a:pt x="4276" y="4004"/>
                  </a:cubicBezTo>
                  <a:cubicBezTo>
                    <a:pt x="4276" y="4004"/>
                    <a:pt x="4276" y="4004"/>
                    <a:pt x="4276" y="4004"/>
                  </a:cubicBezTo>
                  <a:cubicBezTo>
                    <a:pt x="4276" y="4004"/>
                    <a:pt x="4276" y="4004"/>
                    <a:pt x="4276" y="4004"/>
                  </a:cubicBezTo>
                  <a:cubicBezTo>
                    <a:pt x="4276" y="4004"/>
                    <a:pt x="4276" y="4004"/>
                    <a:pt x="4276" y="4004"/>
                  </a:cubicBezTo>
                  <a:cubicBezTo>
                    <a:pt x="4276" y="4004"/>
                    <a:pt x="4166" y="4004"/>
                    <a:pt x="4166" y="4004"/>
                  </a:cubicBezTo>
                  <a:cubicBezTo>
                    <a:pt x="4166" y="4004"/>
                    <a:pt x="4166" y="4004"/>
                    <a:pt x="4166" y="4004"/>
                  </a:cubicBezTo>
                  <a:cubicBezTo>
                    <a:pt x="4166" y="4004"/>
                    <a:pt x="4166" y="4004"/>
                    <a:pt x="4166" y="4004"/>
                  </a:cubicBezTo>
                  <a:cubicBezTo>
                    <a:pt x="4166" y="4004"/>
                    <a:pt x="4166" y="4004"/>
                    <a:pt x="4166" y="4004"/>
                  </a:cubicBezTo>
                  <a:cubicBezTo>
                    <a:pt x="4057" y="4004"/>
                    <a:pt x="4057" y="4004"/>
                    <a:pt x="4057" y="4004"/>
                  </a:cubicBezTo>
                  <a:cubicBezTo>
                    <a:pt x="4057" y="4004"/>
                    <a:pt x="4057" y="4004"/>
                    <a:pt x="4057" y="4004"/>
                  </a:cubicBezTo>
                  <a:cubicBezTo>
                    <a:pt x="3947" y="4004"/>
                    <a:pt x="3947" y="4004"/>
                    <a:pt x="3947" y="4004"/>
                  </a:cubicBezTo>
                  <a:cubicBezTo>
                    <a:pt x="3947" y="4004"/>
                    <a:pt x="3947" y="4004"/>
                    <a:pt x="3947" y="4004"/>
                  </a:cubicBezTo>
                  <a:cubicBezTo>
                    <a:pt x="3947" y="4004"/>
                    <a:pt x="3947" y="4004"/>
                    <a:pt x="3947" y="4004"/>
                  </a:cubicBezTo>
                  <a:cubicBezTo>
                    <a:pt x="3947" y="4126"/>
                    <a:pt x="3947" y="4126"/>
                    <a:pt x="3947" y="4247"/>
                  </a:cubicBezTo>
                  <a:cubicBezTo>
                    <a:pt x="3838" y="4247"/>
                    <a:pt x="3838" y="4247"/>
                    <a:pt x="3838" y="4247"/>
                  </a:cubicBezTo>
                  <a:cubicBezTo>
                    <a:pt x="3838" y="4247"/>
                    <a:pt x="3728" y="4369"/>
                    <a:pt x="3728" y="4369"/>
                  </a:cubicBezTo>
                  <a:cubicBezTo>
                    <a:pt x="3728" y="4369"/>
                    <a:pt x="3618" y="4369"/>
                    <a:pt x="3618" y="4369"/>
                  </a:cubicBezTo>
                  <a:cubicBezTo>
                    <a:pt x="3618" y="4369"/>
                    <a:pt x="3618" y="4490"/>
                    <a:pt x="3618" y="4490"/>
                  </a:cubicBezTo>
                  <a:cubicBezTo>
                    <a:pt x="3618" y="4490"/>
                    <a:pt x="3509" y="4490"/>
                    <a:pt x="3509" y="4611"/>
                  </a:cubicBezTo>
                  <a:cubicBezTo>
                    <a:pt x="3509" y="4611"/>
                    <a:pt x="3618" y="4611"/>
                    <a:pt x="3618" y="4733"/>
                  </a:cubicBezTo>
                  <a:cubicBezTo>
                    <a:pt x="3618" y="4733"/>
                    <a:pt x="3618" y="4854"/>
                    <a:pt x="3618" y="4975"/>
                  </a:cubicBezTo>
                  <a:cubicBezTo>
                    <a:pt x="3618" y="4975"/>
                    <a:pt x="3728" y="5097"/>
                    <a:pt x="3728" y="5097"/>
                  </a:cubicBezTo>
                  <a:cubicBezTo>
                    <a:pt x="3728" y="5097"/>
                    <a:pt x="3728" y="5218"/>
                    <a:pt x="3728" y="5218"/>
                  </a:cubicBezTo>
                  <a:cubicBezTo>
                    <a:pt x="3618" y="5218"/>
                    <a:pt x="3618" y="5339"/>
                    <a:pt x="3618" y="5339"/>
                  </a:cubicBezTo>
                  <a:cubicBezTo>
                    <a:pt x="3618" y="5339"/>
                    <a:pt x="3509" y="5339"/>
                    <a:pt x="3399" y="5339"/>
                  </a:cubicBezTo>
                  <a:cubicBezTo>
                    <a:pt x="3399" y="5339"/>
                    <a:pt x="3289" y="5339"/>
                    <a:pt x="3289" y="5339"/>
                  </a:cubicBezTo>
                  <a:cubicBezTo>
                    <a:pt x="3180" y="5339"/>
                    <a:pt x="3180" y="5339"/>
                    <a:pt x="3070" y="5339"/>
                  </a:cubicBezTo>
                  <a:cubicBezTo>
                    <a:pt x="3070" y="5339"/>
                    <a:pt x="2960" y="5218"/>
                    <a:pt x="2960" y="5218"/>
                  </a:cubicBezTo>
                  <a:cubicBezTo>
                    <a:pt x="2960" y="5218"/>
                    <a:pt x="2851" y="5218"/>
                    <a:pt x="2851" y="5218"/>
                  </a:cubicBezTo>
                  <a:cubicBezTo>
                    <a:pt x="2851" y="5218"/>
                    <a:pt x="2851" y="5339"/>
                    <a:pt x="2741" y="5339"/>
                  </a:cubicBezTo>
                  <a:cubicBezTo>
                    <a:pt x="2741" y="5339"/>
                    <a:pt x="2741" y="5339"/>
                    <a:pt x="2741" y="5339"/>
                  </a:cubicBezTo>
                  <a:cubicBezTo>
                    <a:pt x="2741" y="5461"/>
                    <a:pt x="2741" y="5582"/>
                    <a:pt x="2741" y="5703"/>
                  </a:cubicBezTo>
                  <a:cubicBezTo>
                    <a:pt x="2741" y="5703"/>
                    <a:pt x="2741" y="5825"/>
                    <a:pt x="2741" y="5825"/>
                  </a:cubicBezTo>
                  <a:cubicBezTo>
                    <a:pt x="2741" y="5825"/>
                    <a:pt x="2741" y="5946"/>
                    <a:pt x="2741" y="5946"/>
                  </a:cubicBezTo>
                  <a:cubicBezTo>
                    <a:pt x="2741" y="6067"/>
                    <a:pt x="2741" y="6067"/>
                    <a:pt x="2741" y="6189"/>
                  </a:cubicBezTo>
                  <a:cubicBezTo>
                    <a:pt x="2741" y="6189"/>
                    <a:pt x="2851" y="6189"/>
                    <a:pt x="2851" y="6310"/>
                  </a:cubicBezTo>
                  <a:cubicBezTo>
                    <a:pt x="2851" y="6310"/>
                    <a:pt x="2960" y="6310"/>
                    <a:pt x="2960" y="6310"/>
                  </a:cubicBezTo>
                  <a:cubicBezTo>
                    <a:pt x="2960" y="6310"/>
                    <a:pt x="2960" y="6431"/>
                    <a:pt x="2960" y="6431"/>
                  </a:cubicBezTo>
                  <a:cubicBezTo>
                    <a:pt x="2960" y="6431"/>
                    <a:pt x="2960" y="6553"/>
                    <a:pt x="2851" y="6553"/>
                  </a:cubicBezTo>
                  <a:cubicBezTo>
                    <a:pt x="2851" y="6553"/>
                    <a:pt x="2851" y="6431"/>
                    <a:pt x="2741" y="6431"/>
                  </a:cubicBezTo>
                  <a:cubicBezTo>
                    <a:pt x="2741" y="6431"/>
                    <a:pt x="2631" y="6553"/>
                    <a:pt x="2631" y="6553"/>
                  </a:cubicBezTo>
                  <a:cubicBezTo>
                    <a:pt x="2631" y="6553"/>
                    <a:pt x="2522" y="6431"/>
                    <a:pt x="2522" y="6431"/>
                  </a:cubicBezTo>
                  <a:cubicBezTo>
                    <a:pt x="2522" y="6431"/>
                    <a:pt x="2412" y="6431"/>
                    <a:pt x="2412" y="6553"/>
                  </a:cubicBezTo>
                  <a:cubicBezTo>
                    <a:pt x="2303" y="6553"/>
                    <a:pt x="2303" y="6553"/>
                    <a:pt x="2193" y="6553"/>
                  </a:cubicBezTo>
                  <a:cubicBezTo>
                    <a:pt x="2193" y="6431"/>
                    <a:pt x="2193" y="6431"/>
                    <a:pt x="2083" y="6431"/>
                  </a:cubicBezTo>
                  <a:cubicBezTo>
                    <a:pt x="2083" y="6431"/>
                    <a:pt x="1974" y="6431"/>
                    <a:pt x="1974" y="6431"/>
                  </a:cubicBezTo>
                  <a:cubicBezTo>
                    <a:pt x="1974" y="6431"/>
                    <a:pt x="1864" y="6431"/>
                    <a:pt x="1864" y="6431"/>
                  </a:cubicBezTo>
                  <a:cubicBezTo>
                    <a:pt x="1864" y="6553"/>
                    <a:pt x="1864" y="6553"/>
                    <a:pt x="1864" y="6553"/>
                  </a:cubicBezTo>
                  <a:cubicBezTo>
                    <a:pt x="1864" y="6553"/>
                    <a:pt x="1864" y="6674"/>
                    <a:pt x="1864" y="6674"/>
                  </a:cubicBezTo>
                  <a:cubicBezTo>
                    <a:pt x="1864" y="6674"/>
                    <a:pt x="1974" y="6674"/>
                    <a:pt x="1974" y="6674"/>
                  </a:cubicBezTo>
                  <a:cubicBezTo>
                    <a:pt x="1974" y="6674"/>
                    <a:pt x="2083" y="6796"/>
                    <a:pt x="2083" y="6796"/>
                  </a:cubicBezTo>
                  <a:cubicBezTo>
                    <a:pt x="2083" y="6796"/>
                    <a:pt x="2083" y="6796"/>
                    <a:pt x="2083" y="6917"/>
                  </a:cubicBezTo>
                  <a:cubicBezTo>
                    <a:pt x="2083" y="6917"/>
                    <a:pt x="2083" y="7038"/>
                    <a:pt x="2083" y="7038"/>
                  </a:cubicBezTo>
                  <a:cubicBezTo>
                    <a:pt x="2083" y="7160"/>
                    <a:pt x="2193" y="7281"/>
                    <a:pt x="2193" y="7281"/>
                  </a:cubicBezTo>
                  <a:cubicBezTo>
                    <a:pt x="2193" y="7281"/>
                    <a:pt x="2303" y="7402"/>
                    <a:pt x="2303" y="7402"/>
                  </a:cubicBezTo>
                  <a:cubicBezTo>
                    <a:pt x="2303" y="7402"/>
                    <a:pt x="2193" y="7402"/>
                    <a:pt x="2193" y="7402"/>
                  </a:cubicBezTo>
                  <a:cubicBezTo>
                    <a:pt x="2193" y="7524"/>
                    <a:pt x="2193" y="7524"/>
                    <a:pt x="2193" y="7645"/>
                  </a:cubicBezTo>
                  <a:cubicBezTo>
                    <a:pt x="2193" y="7645"/>
                    <a:pt x="2303" y="7766"/>
                    <a:pt x="2303" y="7766"/>
                  </a:cubicBezTo>
                  <a:cubicBezTo>
                    <a:pt x="2303" y="7766"/>
                    <a:pt x="2412" y="7766"/>
                    <a:pt x="2412" y="7888"/>
                  </a:cubicBezTo>
                  <a:cubicBezTo>
                    <a:pt x="2412" y="7888"/>
                    <a:pt x="2412" y="7888"/>
                    <a:pt x="2412" y="7888"/>
                  </a:cubicBezTo>
                  <a:cubicBezTo>
                    <a:pt x="2412" y="8009"/>
                    <a:pt x="2303" y="8009"/>
                    <a:pt x="2303" y="8009"/>
                  </a:cubicBezTo>
                  <a:cubicBezTo>
                    <a:pt x="2303" y="8009"/>
                    <a:pt x="2193" y="8009"/>
                    <a:pt x="2193" y="8009"/>
                  </a:cubicBezTo>
                  <a:cubicBezTo>
                    <a:pt x="2193" y="8009"/>
                    <a:pt x="2303" y="8130"/>
                    <a:pt x="2303" y="8130"/>
                  </a:cubicBezTo>
                  <a:cubicBezTo>
                    <a:pt x="2303" y="8130"/>
                    <a:pt x="2303" y="8130"/>
                    <a:pt x="2303" y="8130"/>
                  </a:cubicBezTo>
                  <a:cubicBezTo>
                    <a:pt x="2303" y="8130"/>
                    <a:pt x="2193" y="8252"/>
                    <a:pt x="2193" y="8252"/>
                  </a:cubicBezTo>
                  <a:cubicBezTo>
                    <a:pt x="2193" y="8252"/>
                    <a:pt x="2193" y="8252"/>
                    <a:pt x="2193" y="8252"/>
                  </a:cubicBezTo>
                  <a:cubicBezTo>
                    <a:pt x="2193" y="8252"/>
                    <a:pt x="2303" y="8373"/>
                    <a:pt x="2303" y="8373"/>
                  </a:cubicBezTo>
                  <a:cubicBezTo>
                    <a:pt x="2303" y="8373"/>
                    <a:pt x="2303" y="8373"/>
                    <a:pt x="2303" y="8373"/>
                  </a:cubicBezTo>
                  <a:cubicBezTo>
                    <a:pt x="2303" y="8373"/>
                    <a:pt x="2303" y="8373"/>
                    <a:pt x="2303" y="8373"/>
                  </a:cubicBezTo>
                  <a:cubicBezTo>
                    <a:pt x="2303" y="8373"/>
                    <a:pt x="2303" y="8373"/>
                    <a:pt x="2303" y="8373"/>
                  </a:cubicBezTo>
                  <a:cubicBezTo>
                    <a:pt x="2303" y="8494"/>
                    <a:pt x="2303" y="8494"/>
                    <a:pt x="2303" y="8494"/>
                  </a:cubicBezTo>
                  <a:cubicBezTo>
                    <a:pt x="2303" y="8494"/>
                    <a:pt x="2303" y="8494"/>
                    <a:pt x="2303" y="8494"/>
                  </a:cubicBezTo>
                  <a:cubicBezTo>
                    <a:pt x="2303" y="8494"/>
                    <a:pt x="2303" y="8616"/>
                    <a:pt x="2303" y="8616"/>
                  </a:cubicBezTo>
                  <a:cubicBezTo>
                    <a:pt x="2303" y="8616"/>
                    <a:pt x="2303" y="8616"/>
                    <a:pt x="2303" y="8616"/>
                  </a:cubicBezTo>
                  <a:cubicBezTo>
                    <a:pt x="2303" y="8616"/>
                    <a:pt x="2303" y="8616"/>
                    <a:pt x="2303" y="8616"/>
                  </a:cubicBezTo>
                  <a:cubicBezTo>
                    <a:pt x="2193" y="8616"/>
                    <a:pt x="2193" y="8616"/>
                    <a:pt x="2193" y="8616"/>
                  </a:cubicBezTo>
                  <a:cubicBezTo>
                    <a:pt x="2193" y="8616"/>
                    <a:pt x="2193" y="8737"/>
                    <a:pt x="2193" y="8737"/>
                  </a:cubicBezTo>
                  <a:cubicBezTo>
                    <a:pt x="2193" y="8737"/>
                    <a:pt x="2193" y="8737"/>
                    <a:pt x="2193" y="8737"/>
                  </a:cubicBezTo>
                  <a:cubicBezTo>
                    <a:pt x="2083" y="8858"/>
                    <a:pt x="2083" y="8858"/>
                    <a:pt x="2083" y="8858"/>
                  </a:cubicBezTo>
                  <a:cubicBezTo>
                    <a:pt x="1974" y="8858"/>
                    <a:pt x="1974" y="8858"/>
                    <a:pt x="1974" y="8858"/>
                  </a:cubicBezTo>
                  <a:cubicBezTo>
                    <a:pt x="1864" y="8858"/>
                    <a:pt x="1864" y="8858"/>
                    <a:pt x="1864" y="8858"/>
                  </a:cubicBezTo>
                  <a:cubicBezTo>
                    <a:pt x="1754" y="8858"/>
                    <a:pt x="1754" y="8858"/>
                    <a:pt x="1754" y="8858"/>
                  </a:cubicBezTo>
                  <a:cubicBezTo>
                    <a:pt x="1754" y="8858"/>
                    <a:pt x="1645" y="8980"/>
                    <a:pt x="1645" y="8980"/>
                  </a:cubicBezTo>
                  <a:cubicBezTo>
                    <a:pt x="1645" y="8980"/>
                    <a:pt x="1645" y="8980"/>
                    <a:pt x="1645" y="8980"/>
                  </a:cubicBezTo>
                  <a:cubicBezTo>
                    <a:pt x="1645" y="9101"/>
                    <a:pt x="1645" y="9101"/>
                    <a:pt x="1645" y="9101"/>
                  </a:cubicBezTo>
                  <a:cubicBezTo>
                    <a:pt x="1645" y="9222"/>
                    <a:pt x="1645" y="9222"/>
                    <a:pt x="1645" y="9222"/>
                  </a:cubicBezTo>
                  <a:cubicBezTo>
                    <a:pt x="1645" y="9222"/>
                    <a:pt x="1645" y="9222"/>
                    <a:pt x="1645" y="9222"/>
                  </a:cubicBezTo>
                  <a:cubicBezTo>
                    <a:pt x="1645" y="9344"/>
                    <a:pt x="1645" y="9344"/>
                    <a:pt x="1535" y="9222"/>
                  </a:cubicBezTo>
                  <a:cubicBezTo>
                    <a:pt x="1535" y="9222"/>
                    <a:pt x="1535" y="9222"/>
                    <a:pt x="1535" y="9222"/>
                  </a:cubicBezTo>
                  <a:cubicBezTo>
                    <a:pt x="1535" y="9222"/>
                    <a:pt x="1425" y="9222"/>
                    <a:pt x="1425" y="9222"/>
                  </a:cubicBezTo>
                  <a:cubicBezTo>
                    <a:pt x="1425" y="9222"/>
                    <a:pt x="1425" y="9222"/>
                    <a:pt x="1425" y="9222"/>
                  </a:cubicBezTo>
                  <a:cubicBezTo>
                    <a:pt x="1316" y="9222"/>
                    <a:pt x="1316" y="9222"/>
                    <a:pt x="1316" y="9222"/>
                  </a:cubicBezTo>
                  <a:cubicBezTo>
                    <a:pt x="1316" y="9222"/>
                    <a:pt x="1206" y="9222"/>
                    <a:pt x="1206" y="9222"/>
                  </a:cubicBezTo>
                  <a:cubicBezTo>
                    <a:pt x="1206" y="9222"/>
                    <a:pt x="1206" y="9222"/>
                    <a:pt x="1206" y="9222"/>
                  </a:cubicBezTo>
                  <a:cubicBezTo>
                    <a:pt x="1096" y="9344"/>
                    <a:pt x="1096" y="9222"/>
                    <a:pt x="1096" y="9222"/>
                  </a:cubicBezTo>
                  <a:cubicBezTo>
                    <a:pt x="1096" y="9344"/>
                    <a:pt x="1096" y="9344"/>
                    <a:pt x="1096" y="9344"/>
                  </a:cubicBezTo>
                  <a:cubicBezTo>
                    <a:pt x="987" y="9344"/>
                    <a:pt x="1096" y="9344"/>
                    <a:pt x="1096" y="9344"/>
                  </a:cubicBezTo>
                  <a:cubicBezTo>
                    <a:pt x="1096" y="9465"/>
                    <a:pt x="1096" y="9465"/>
                    <a:pt x="1096" y="9465"/>
                  </a:cubicBezTo>
                  <a:cubicBezTo>
                    <a:pt x="1096" y="9465"/>
                    <a:pt x="1096" y="9465"/>
                    <a:pt x="1096" y="9587"/>
                  </a:cubicBezTo>
                  <a:cubicBezTo>
                    <a:pt x="1096" y="9587"/>
                    <a:pt x="1096" y="9587"/>
                    <a:pt x="1096" y="9708"/>
                  </a:cubicBezTo>
                  <a:cubicBezTo>
                    <a:pt x="987" y="9708"/>
                    <a:pt x="987" y="9708"/>
                    <a:pt x="987" y="9708"/>
                  </a:cubicBezTo>
                  <a:cubicBezTo>
                    <a:pt x="987" y="9708"/>
                    <a:pt x="987" y="9708"/>
                    <a:pt x="877" y="9708"/>
                  </a:cubicBezTo>
                  <a:cubicBezTo>
                    <a:pt x="877" y="9708"/>
                    <a:pt x="877" y="9708"/>
                    <a:pt x="877" y="9708"/>
                  </a:cubicBezTo>
                  <a:cubicBezTo>
                    <a:pt x="877" y="9708"/>
                    <a:pt x="877" y="9829"/>
                    <a:pt x="877" y="9829"/>
                  </a:cubicBezTo>
                  <a:cubicBezTo>
                    <a:pt x="768" y="9829"/>
                    <a:pt x="768" y="9829"/>
                    <a:pt x="768" y="9829"/>
                  </a:cubicBezTo>
                  <a:cubicBezTo>
                    <a:pt x="768" y="9829"/>
                    <a:pt x="768" y="9708"/>
                    <a:pt x="768" y="9708"/>
                  </a:cubicBezTo>
                  <a:cubicBezTo>
                    <a:pt x="768" y="9708"/>
                    <a:pt x="768" y="9708"/>
                    <a:pt x="768" y="9708"/>
                  </a:cubicBezTo>
                  <a:cubicBezTo>
                    <a:pt x="768" y="9587"/>
                    <a:pt x="768" y="9587"/>
                    <a:pt x="768" y="9587"/>
                  </a:cubicBezTo>
                  <a:cubicBezTo>
                    <a:pt x="658" y="9587"/>
                    <a:pt x="658" y="9587"/>
                    <a:pt x="658" y="9587"/>
                  </a:cubicBezTo>
                  <a:cubicBezTo>
                    <a:pt x="658" y="9587"/>
                    <a:pt x="658" y="9587"/>
                    <a:pt x="658" y="9587"/>
                  </a:cubicBezTo>
                  <a:cubicBezTo>
                    <a:pt x="548" y="9708"/>
                    <a:pt x="548" y="9708"/>
                    <a:pt x="548" y="9708"/>
                  </a:cubicBezTo>
                  <a:cubicBezTo>
                    <a:pt x="548" y="9708"/>
                    <a:pt x="439" y="9587"/>
                    <a:pt x="439" y="9587"/>
                  </a:cubicBezTo>
                  <a:cubicBezTo>
                    <a:pt x="439" y="9587"/>
                    <a:pt x="439" y="9587"/>
                    <a:pt x="439" y="9587"/>
                  </a:cubicBezTo>
                  <a:cubicBezTo>
                    <a:pt x="439" y="9708"/>
                    <a:pt x="439" y="9708"/>
                    <a:pt x="439" y="9708"/>
                  </a:cubicBezTo>
                  <a:cubicBezTo>
                    <a:pt x="439" y="9708"/>
                    <a:pt x="439" y="9829"/>
                    <a:pt x="439" y="9829"/>
                  </a:cubicBezTo>
                  <a:cubicBezTo>
                    <a:pt x="329" y="9829"/>
                    <a:pt x="329" y="9829"/>
                    <a:pt x="219" y="9829"/>
                  </a:cubicBezTo>
                  <a:cubicBezTo>
                    <a:pt x="219" y="9829"/>
                    <a:pt x="219" y="9829"/>
                    <a:pt x="219" y="9829"/>
                  </a:cubicBezTo>
                  <a:cubicBezTo>
                    <a:pt x="219" y="9829"/>
                    <a:pt x="110" y="9951"/>
                    <a:pt x="110" y="9951"/>
                  </a:cubicBezTo>
                  <a:cubicBezTo>
                    <a:pt x="110" y="9951"/>
                    <a:pt x="110" y="9951"/>
                    <a:pt x="110" y="9951"/>
                  </a:cubicBezTo>
                  <a:cubicBezTo>
                    <a:pt x="110" y="9951"/>
                    <a:pt x="0" y="9951"/>
                    <a:pt x="0" y="9951"/>
                  </a:cubicBezTo>
                  <a:cubicBezTo>
                    <a:pt x="0" y="10072"/>
                    <a:pt x="0" y="10072"/>
                    <a:pt x="0" y="10072"/>
                  </a:cubicBezTo>
                  <a:cubicBezTo>
                    <a:pt x="0" y="10072"/>
                    <a:pt x="110" y="10072"/>
                    <a:pt x="110" y="10193"/>
                  </a:cubicBezTo>
                  <a:cubicBezTo>
                    <a:pt x="110" y="10193"/>
                    <a:pt x="110" y="10193"/>
                    <a:pt x="110" y="10193"/>
                  </a:cubicBezTo>
                  <a:cubicBezTo>
                    <a:pt x="0" y="10193"/>
                    <a:pt x="0" y="10193"/>
                    <a:pt x="0" y="10315"/>
                  </a:cubicBezTo>
                  <a:cubicBezTo>
                    <a:pt x="0" y="10315"/>
                    <a:pt x="0" y="10315"/>
                    <a:pt x="0" y="10315"/>
                  </a:cubicBezTo>
                  <a:cubicBezTo>
                    <a:pt x="0" y="10315"/>
                    <a:pt x="0" y="10315"/>
                    <a:pt x="0" y="10315"/>
                  </a:cubicBezTo>
                  <a:cubicBezTo>
                    <a:pt x="0" y="10315"/>
                    <a:pt x="0" y="10436"/>
                    <a:pt x="0" y="10436"/>
                  </a:cubicBezTo>
                  <a:cubicBezTo>
                    <a:pt x="0" y="10436"/>
                    <a:pt x="110" y="10436"/>
                    <a:pt x="110" y="10436"/>
                  </a:cubicBezTo>
                  <a:cubicBezTo>
                    <a:pt x="110" y="10557"/>
                    <a:pt x="110" y="10557"/>
                    <a:pt x="110" y="10557"/>
                  </a:cubicBezTo>
                  <a:cubicBezTo>
                    <a:pt x="219" y="10557"/>
                    <a:pt x="219" y="10679"/>
                    <a:pt x="219" y="10679"/>
                  </a:cubicBezTo>
                  <a:cubicBezTo>
                    <a:pt x="219" y="10679"/>
                    <a:pt x="110" y="10679"/>
                    <a:pt x="110" y="10800"/>
                  </a:cubicBezTo>
                  <a:cubicBezTo>
                    <a:pt x="110" y="10800"/>
                    <a:pt x="110" y="10800"/>
                    <a:pt x="219" y="10800"/>
                  </a:cubicBezTo>
                  <a:cubicBezTo>
                    <a:pt x="219" y="10800"/>
                    <a:pt x="219" y="10800"/>
                    <a:pt x="219" y="10800"/>
                  </a:cubicBezTo>
                  <a:cubicBezTo>
                    <a:pt x="219" y="10800"/>
                    <a:pt x="219" y="10800"/>
                    <a:pt x="219" y="10800"/>
                  </a:cubicBezTo>
                  <a:cubicBezTo>
                    <a:pt x="329" y="10800"/>
                    <a:pt x="329" y="10800"/>
                    <a:pt x="329" y="10800"/>
                  </a:cubicBezTo>
                  <a:cubicBezTo>
                    <a:pt x="329" y="10800"/>
                    <a:pt x="439" y="10800"/>
                    <a:pt x="439" y="10800"/>
                  </a:cubicBezTo>
                  <a:cubicBezTo>
                    <a:pt x="439" y="10800"/>
                    <a:pt x="439" y="10800"/>
                    <a:pt x="548" y="10800"/>
                  </a:cubicBezTo>
                  <a:cubicBezTo>
                    <a:pt x="548" y="10921"/>
                    <a:pt x="548" y="10921"/>
                    <a:pt x="548" y="10921"/>
                  </a:cubicBezTo>
                  <a:cubicBezTo>
                    <a:pt x="548" y="10921"/>
                    <a:pt x="548" y="11043"/>
                    <a:pt x="548" y="11043"/>
                  </a:cubicBezTo>
                  <a:cubicBezTo>
                    <a:pt x="548" y="11043"/>
                    <a:pt x="548" y="11043"/>
                    <a:pt x="548" y="11164"/>
                  </a:cubicBezTo>
                  <a:cubicBezTo>
                    <a:pt x="548" y="11164"/>
                    <a:pt x="548" y="11285"/>
                    <a:pt x="658" y="11285"/>
                  </a:cubicBezTo>
                  <a:cubicBezTo>
                    <a:pt x="658" y="11285"/>
                    <a:pt x="658" y="11407"/>
                    <a:pt x="658" y="11407"/>
                  </a:cubicBezTo>
                  <a:cubicBezTo>
                    <a:pt x="658" y="11407"/>
                    <a:pt x="658" y="11528"/>
                    <a:pt x="658" y="11528"/>
                  </a:cubicBezTo>
                  <a:cubicBezTo>
                    <a:pt x="658" y="11528"/>
                    <a:pt x="658" y="11649"/>
                    <a:pt x="658" y="11649"/>
                  </a:cubicBezTo>
                  <a:cubicBezTo>
                    <a:pt x="658" y="11649"/>
                    <a:pt x="548" y="11649"/>
                    <a:pt x="548" y="11649"/>
                  </a:cubicBezTo>
                  <a:cubicBezTo>
                    <a:pt x="548" y="11649"/>
                    <a:pt x="548" y="11649"/>
                    <a:pt x="548" y="11649"/>
                  </a:cubicBezTo>
                  <a:cubicBezTo>
                    <a:pt x="548" y="11649"/>
                    <a:pt x="548" y="11649"/>
                    <a:pt x="548" y="11649"/>
                  </a:cubicBezTo>
                  <a:cubicBezTo>
                    <a:pt x="548" y="11649"/>
                    <a:pt x="439" y="11649"/>
                    <a:pt x="439" y="11649"/>
                  </a:cubicBezTo>
                  <a:cubicBezTo>
                    <a:pt x="439" y="11771"/>
                    <a:pt x="439" y="11771"/>
                    <a:pt x="439" y="11771"/>
                  </a:cubicBezTo>
                  <a:cubicBezTo>
                    <a:pt x="439" y="11771"/>
                    <a:pt x="548" y="11771"/>
                    <a:pt x="548" y="11892"/>
                  </a:cubicBezTo>
                  <a:cubicBezTo>
                    <a:pt x="548" y="11892"/>
                    <a:pt x="548" y="11892"/>
                    <a:pt x="548" y="11892"/>
                  </a:cubicBezTo>
                  <a:cubicBezTo>
                    <a:pt x="548" y="11892"/>
                    <a:pt x="658" y="11771"/>
                    <a:pt x="658" y="11771"/>
                  </a:cubicBezTo>
                  <a:cubicBezTo>
                    <a:pt x="768" y="11771"/>
                    <a:pt x="877" y="11771"/>
                    <a:pt x="877" y="11771"/>
                  </a:cubicBezTo>
                  <a:cubicBezTo>
                    <a:pt x="877" y="11892"/>
                    <a:pt x="877" y="11892"/>
                    <a:pt x="987" y="11892"/>
                  </a:cubicBezTo>
                  <a:cubicBezTo>
                    <a:pt x="987" y="11892"/>
                    <a:pt x="987" y="12013"/>
                    <a:pt x="987" y="12013"/>
                  </a:cubicBezTo>
                  <a:cubicBezTo>
                    <a:pt x="987" y="12013"/>
                    <a:pt x="1096" y="12135"/>
                    <a:pt x="1096" y="12135"/>
                  </a:cubicBezTo>
                  <a:cubicBezTo>
                    <a:pt x="1096" y="12135"/>
                    <a:pt x="1096" y="12256"/>
                    <a:pt x="1096" y="12256"/>
                  </a:cubicBezTo>
                  <a:cubicBezTo>
                    <a:pt x="1096" y="12256"/>
                    <a:pt x="1096" y="12256"/>
                    <a:pt x="1096" y="12378"/>
                  </a:cubicBezTo>
                  <a:cubicBezTo>
                    <a:pt x="1096" y="12378"/>
                    <a:pt x="1096" y="12378"/>
                    <a:pt x="1096" y="12378"/>
                  </a:cubicBezTo>
                  <a:cubicBezTo>
                    <a:pt x="1096" y="12378"/>
                    <a:pt x="1096" y="12499"/>
                    <a:pt x="1096" y="12499"/>
                  </a:cubicBezTo>
                  <a:cubicBezTo>
                    <a:pt x="1096" y="12499"/>
                    <a:pt x="1096" y="12499"/>
                    <a:pt x="1206" y="12499"/>
                  </a:cubicBezTo>
                  <a:cubicBezTo>
                    <a:pt x="1206" y="12499"/>
                    <a:pt x="1206" y="12620"/>
                    <a:pt x="1206" y="12620"/>
                  </a:cubicBezTo>
                  <a:cubicBezTo>
                    <a:pt x="1206" y="12620"/>
                    <a:pt x="1206" y="12620"/>
                    <a:pt x="1316" y="12620"/>
                  </a:cubicBezTo>
                  <a:cubicBezTo>
                    <a:pt x="1316" y="12620"/>
                    <a:pt x="1425" y="12499"/>
                    <a:pt x="1425" y="12499"/>
                  </a:cubicBezTo>
                  <a:cubicBezTo>
                    <a:pt x="1425" y="12499"/>
                    <a:pt x="1535" y="12620"/>
                    <a:pt x="1535" y="12620"/>
                  </a:cubicBezTo>
                  <a:cubicBezTo>
                    <a:pt x="1535" y="12620"/>
                    <a:pt x="1535" y="12620"/>
                    <a:pt x="1535" y="12742"/>
                  </a:cubicBezTo>
                  <a:cubicBezTo>
                    <a:pt x="1535" y="12742"/>
                    <a:pt x="1535" y="12742"/>
                    <a:pt x="1535" y="12742"/>
                  </a:cubicBezTo>
                  <a:cubicBezTo>
                    <a:pt x="1535" y="12742"/>
                    <a:pt x="1645" y="12863"/>
                    <a:pt x="1645" y="12863"/>
                  </a:cubicBezTo>
                  <a:cubicBezTo>
                    <a:pt x="1645" y="12863"/>
                    <a:pt x="1754" y="12863"/>
                    <a:pt x="1754" y="12863"/>
                  </a:cubicBezTo>
                  <a:cubicBezTo>
                    <a:pt x="1754" y="12863"/>
                    <a:pt x="1864" y="12742"/>
                    <a:pt x="1864" y="12742"/>
                  </a:cubicBezTo>
                  <a:cubicBezTo>
                    <a:pt x="1864" y="12742"/>
                    <a:pt x="1974" y="12742"/>
                    <a:pt x="1974" y="12742"/>
                  </a:cubicBezTo>
                  <a:cubicBezTo>
                    <a:pt x="1974" y="12742"/>
                    <a:pt x="2083" y="12742"/>
                    <a:pt x="2083" y="12742"/>
                  </a:cubicBezTo>
                  <a:cubicBezTo>
                    <a:pt x="2083" y="12742"/>
                    <a:pt x="2193" y="12863"/>
                    <a:pt x="2193" y="12863"/>
                  </a:cubicBezTo>
                  <a:cubicBezTo>
                    <a:pt x="2193" y="12863"/>
                    <a:pt x="2193" y="12863"/>
                    <a:pt x="2303" y="12863"/>
                  </a:cubicBezTo>
                  <a:cubicBezTo>
                    <a:pt x="2303" y="12984"/>
                    <a:pt x="2303" y="12984"/>
                    <a:pt x="2303" y="12984"/>
                  </a:cubicBezTo>
                  <a:cubicBezTo>
                    <a:pt x="2303" y="12984"/>
                    <a:pt x="2303" y="12984"/>
                    <a:pt x="2303" y="13106"/>
                  </a:cubicBezTo>
                  <a:cubicBezTo>
                    <a:pt x="2303" y="13106"/>
                    <a:pt x="2303" y="13106"/>
                    <a:pt x="2303" y="13106"/>
                  </a:cubicBezTo>
                  <a:cubicBezTo>
                    <a:pt x="2303" y="13227"/>
                    <a:pt x="2412" y="13348"/>
                    <a:pt x="2412" y="13348"/>
                  </a:cubicBezTo>
                  <a:cubicBezTo>
                    <a:pt x="2522" y="13348"/>
                    <a:pt x="2522" y="13348"/>
                    <a:pt x="2631" y="13470"/>
                  </a:cubicBezTo>
                  <a:cubicBezTo>
                    <a:pt x="2631" y="13470"/>
                    <a:pt x="2631" y="13470"/>
                    <a:pt x="2741" y="13470"/>
                  </a:cubicBezTo>
                  <a:cubicBezTo>
                    <a:pt x="2741" y="13470"/>
                    <a:pt x="2741" y="13591"/>
                    <a:pt x="2741" y="13591"/>
                  </a:cubicBezTo>
                  <a:cubicBezTo>
                    <a:pt x="2741" y="13591"/>
                    <a:pt x="2741" y="13591"/>
                    <a:pt x="2741" y="13591"/>
                  </a:cubicBezTo>
                  <a:cubicBezTo>
                    <a:pt x="2631" y="13591"/>
                    <a:pt x="2631" y="13591"/>
                    <a:pt x="2631" y="13591"/>
                  </a:cubicBezTo>
                  <a:cubicBezTo>
                    <a:pt x="2522" y="13591"/>
                    <a:pt x="2522" y="13591"/>
                    <a:pt x="2522" y="13591"/>
                  </a:cubicBezTo>
                  <a:cubicBezTo>
                    <a:pt x="2522" y="13591"/>
                    <a:pt x="2412" y="13591"/>
                    <a:pt x="2412" y="13712"/>
                  </a:cubicBezTo>
                  <a:cubicBezTo>
                    <a:pt x="2412" y="13712"/>
                    <a:pt x="2412" y="13712"/>
                    <a:pt x="2522" y="13712"/>
                  </a:cubicBezTo>
                  <a:cubicBezTo>
                    <a:pt x="2522" y="13712"/>
                    <a:pt x="2522" y="13834"/>
                    <a:pt x="2631" y="13834"/>
                  </a:cubicBezTo>
                  <a:cubicBezTo>
                    <a:pt x="2631" y="13834"/>
                    <a:pt x="2631" y="13955"/>
                    <a:pt x="2631" y="13955"/>
                  </a:cubicBezTo>
                  <a:cubicBezTo>
                    <a:pt x="2631" y="13955"/>
                    <a:pt x="2522" y="13955"/>
                    <a:pt x="2522" y="13955"/>
                  </a:cubicBezTo>
                  <a:cubicBezTo>
                    <a:pt x="2522" y="14076"/>
                    <a:pt x="2522" y="14076"/>
                    <a:pt x="2631" y="14076"/>
                  </a:cubicBezTo>
                  <a:cubicBezTo>
                    <a:pt x="2631" y="14076"/>
                    <a:pt x="2631" y="14076"/>
                    <a:pt x="2741" y="14198"/>
                  </a:cubicBezTo>
                  <a:cubicBezTo>
                    <a:pt x="2741" y="14198"/>
                    <a:pt x="2741" y="14198"/>
                    <a:pt x="2741" y="14198"/>
                  </a:cubicBezTo>
                  <a:cubicBezTo>
                    <a:pt x="2741" y="14319"/>
                    <a:pt x="2741" y="14319"/>
                    <a:pt x="2741" y="14319"/>
                  </a:cubicBezTo>
                  <a:cubicBezTo>
                    <a:pt x="2741" y="14319"/>
                    <a:pt x="2741" y="14319"/>
                    <a:pt x="2741" y="14319"/>
                  </a:cubicBezTo>
                  <a:cubicBezTo>
                    <a:pt x="2851" y="14440"/>
                    <a:pt x="2851" y="14440"/>
                    <a:pt x="2851" y="14440"/>
                  </a:cubicBezTo>
                  <a:cubicBezTo>
                    <a:pt x="2851" y="14562"/>
                    <a:pt x="2851" y="14562"/>
                    <a:pt x="2851" y="14562"/>
                  </a:cubicBezTo>
                  <a:cubicBezTo>
                    <a:pt x="2851" y="14562"/>
                    <a:pt x="2741" y="14683"/>
                    <a:pt x="2741" y="14683"/>
                  </a:cubicBezTo>
                  <a:cubicBezTo>
                    <a:pt x="2741" y="14683"/>
                    <a:pt x="2741" y="14683"/>
                    <a:pt x="2631" y="14683"/>
                  </a:cubicBezTo>
                  <a:cubicBezTo>
                    <a:pt x="2631" y="14683"/>
                    <a:pt x="2631" y="14683"/>
                    <a:pt x="2631" y="14562"/>
                  </a:cubicBezTo>
                  <a:cubicBezTo>
                    <a:pt x="2631" y="14562"/>
                    <a:pt x="2631" y="14562"/>
                    <a:pt x="2522" y="14562"/>
                  </a:cubicBezTo>
                  <a:cubicBezTo>
                    <a:pt x="2522" y="14562"/>
                    <a:pt x="2522" y="14440"/>
                    <a:pt x="2522" y="14440"/>
                  </a:cubicBezTo>
                  <a:cubicBezTo>
                    <a:pt x="2522" y="14562"/>
                    <a:pt x="2412" y="14562"/>
                    <a:pt x="2412" y="14562"/>
                  </a:cubicBezTo>
                  <a:cubicBezTo>
                    <a:pt x="2412" y="14562"/>
                    <a:pt x="2412" y="14683"/>
                    <a:pt x="2412" y="14683"/>
                  </a:cubicBezTo>
                  <a:cubicBezTo>
                    <a:pt x="2412" y="14683"/>
                    <a:pt x="2522" y="14683"/>
                    <a:pt x="2522" y="14683"/>
                  </a:cubicBezTo>
                  <a:cubicBezTo>
                    <a:pt x="2522" y="14804"/>
                    <a:pt x="2522" y="14804"/>
                    <a:pt x="2631" y="14804"/>
                  </a:cubicBezTo>
                  <a:cubicBezTo>
                    <a:pt x="2631" y="14804"/>
                    <a:pt x="2631" y="14804"/>
                    <a:pt x="2631" y="14804"/>
                  </a:cubicBezTo>
                  <a:cubicBezTo>
                    <a:pt x="2631" y="14804"/>
                    <a:pt x="2631" y="14926"/>
                    <a:pt x="2631" y="14926"/>
                  </a:cubicBezTo>
                  <a:cubicBezTo>
                    <a:pt x="2631" y="15047"/>
                    <a:pt x="2631" y="15047"/>
                    <a:pt x="2631" y="15047"/>
                  </a:cubicBezTo>
                  <a:cubicBezTo>
                    <a:pt x="2631" y="15047"/>
                    <a:pt x="2741" y="15169"/>
                    <a:pt x="2741" y="15169"/>
                  </a:cubicBezTo>
                  <a:cubicBezTo>
                    <a:pt x="2741" y="15169"/>
                    <a:pt x="2741" y="15290"/>
                    <a:pt x="2741" y="15290"/>
                  </a:cubicBezTo>
                  <a:cubicBezTo>
                    <a:pt x="2741" y="15290"/>
                    <a:pt x="2851" y="15290"/>
                    <a:pt x="2851" y="15290"/>
                  </a:cubicBezTo>
                  <a:cubicBezTo>
                    <a:pt x="2851" y="15290"/>
                    <a:pt x="2960" y="15290"/>
                    <a:pt x="2960" y="15290"/>
                  </a:cubicBezTo>
                  <a:cubicBezTo>
                    <a:pt x="2960" y="15290"/>
                    <a:pt x="2960" y="15411"/>
                    <a:pt x="2960" y="15411"/>
                  </a:cubicBezTo>
                  <a:cubicBezTo>
                    <a:pt x="2960" y="15411"/>
                    <a:pt x="3070" y="15411"/>
                    <a:pt x="3070" y="15411"/>
                  </a:cubicBezTo>
                  <a:cubicBezTo>
                    <a:pt x="3070" y="15411"/>
                    <a:pt x="3070" y="15411"/>
                    <a:pt x="3070" y="15533"/>
                  </a:cubicBezTo>
                  <a:cubicBezTo>
                    <a:pt x="3180" y="15533"/>
                    <a:pt x="3180" y="15533"/>
                    <a:pt x="3180" y="15533"/>
                  </a:cubicBezTo>
                  <a:cubicBezTo>
                    <a:pt x="3180" y="15533"/>
                    <a:pt x="3289" y="15533"/>
                    <a:pt x="3289" y="15533"/>
                  </a:cubicBezTo>
                  <a:cubicBezTo>
                    <a:pt x="3289" y="15533"/>
                    <a:pt x="3289" y="15654"/>
                    <a:pt x="3289" y="15654"/>
                  </a:cubicBezTo>
                  <a:cubicBezTo>
                    <a:pt x="3289" y="15654"/>
                    <a:pt x="3289" y="15654"/>
                    <a:pt x="3289" y="15654"/>
                  </a:cubicBezTo>
                  <a:cubicBezTo>
                    <a:pt x="3399" y="15775"/>
                    <a:pt x="3399" y="15775"/>
                    <a:pt x="3399" y="15775"/>
                  </a:cubicBezTo>
                  <a:cubicBezTo>
                    <a:pt x="3399" y="15775"/>
                    <a:pt x="3509" y="15775"/>
                    <a:pt x="3509" y="15775"/>
                  </a:cubicBezTo>
                  <a:cubicBezTo>
                    <a:pt x="3509" y="15775"/>
                    <a:pt x="3509" y="15775"/>
                    <a:pt x="3509" y="15775"/>
                  </a:cubicBezTo>
                  <a:cubicBezTo>
                    <a:pt x="3509" y="15897"/>
                    <a:pt x="3618" y="15897"/>
                    <a:pt x="3618" y="15897"/>
                  </a:cubicBezTo>
                  <a:cubicBezTo>
                    <a:pt x="3618" y="15897"/>
                    <a:pt x="3618" y="15897"/>
                    <a:pt x="3618" y="15897"/>
                  </a:cubicBezTo>
                  <a:cubicBezTo>
                    <a:pt x="3618" y="15897"/>
                    <a:pt x="3618" y="15897"/>
                    <a:pt x="3618" y="15897"/>
                  </a:cubicBezTo>
                  <a:cubicBezTo>
                    <a:pt x="3618" y="16018"/>
                    <a:pt x="3728" y="16018"/>
                    <a:pt x="3728" y="16018"/>
                  </a:cubicBezTo>
                  <a:cubicBezTo>
                    <a:pt x="3728" y="16018"/>
                    <a:pt x="3838" y="16018"/>
                    <a:pt x="3838" y="16018"/>
                  </a:cubicBezTo>
                  <a:cubicBezTo>
                    <a:pt x="3838" y="16018"/>
                    <a:pt x="3838" y="15897"/>
                    <a:pt x="3838" y="15897"/>
                  </a:cubicBezTo>
                  <a:cubicBezTo>
                    <a:pt x="3838" y="15897"/>
                    <a:pt x="3947" y="15897"/>
                    <a:pt x="3947" y="15897"/>
                  </a:cubicBezTo>
                  <a:cubicBezTo>
                    <a:pt x="3947" y="15897"/>
                    <a:pt x="3947" y="15897"/>
                    <a:pt x="4057" y="15897"/>
                  </a:cubicBezTo>
                  <a:cubicBezTo>
                    <a:pt x="4057" y="15897"/>
                    <a:pt x="4057" y="15897"/>
                    <a:pt x="4057" y="16018"/>
                  </a:cubicBezTo>
                  <a:cubicBezTo>
                    <a:pt x="4057" y="16018"/>
                    <a:pt x="4166" y="16018"/>
                    <a:pt x="4166" y="16018"/>
                  </a:cubicBezTo>
                  <a:cubicBezTo>
                    <a:pt x="4166" y="16018"/>
                    <a:pt x="4276" y="16018"/>
                    <a:pt x="4276" y="16018"/>
                  </a:cubicBezTo>
                  <a:cubicBezTo>
                    <a:pt x="4276" y="16018"/>
                    <a:pt x="4386" y="16139"/>
                    <a:pt x="4386" y="16139"/>
                  </a:cubicBezTo>
                  <a:cubicBezTo>
                    <a:pt x="4386" y="16139"/>
                    <a:pt x="4386" y="16139"/>
                    <a:pt x="4495" y="16139"/>
                  </a:cubicBezTo>
                  <a:cubicBezTo>
                    <a:pt x="4495" y="16139"/>
                    <a:pt x="4495" y="16139"/>
                    <a:pt x="4495" y="16139"/>
                  </a:cubicBezTo>
                  <a:cubicBezTo>
                    <a:pt x="4495" y="16261"/>
                    <a:pt x="4605" y="16261"/>
                    <a:pt x="4605" y="16261"/>
                  </a:cubicBezTo>
                  <a:cubicBezTo>
                    <a:pt x="4605" y="16261"/>
                    <a:pt x="4715" y="16261"/>
                    <a:pt x="4715" y="16261"/>
                  </a:cubicBezTo>
                  <a:cubicBezTo>
                    <a:pt x="4715" y="16382"/>
                    <a:pt x="4715" y="16382"/>
                    <a:pt x="4715" y="16382"/>
                  </a:cubicBezTo>
                  <a:cubicBezTo>
                    <a:pt x="4715" y="16382"/>
                    <a:pt x="4715" y="16503"/>
                    <a:pt x="4715" y="16503"/>
                  </a:cubicBezTo>
                  <a:cubicBezTo>
                    <a:pt x="4715" y="16503"/>
                    <a:pt x="4715" y="16503"/>
                    <a:pt x="4824" y="16503"/>
                  </a:cubicBezTo>
                  <a:cubicBezTo>
                    <a:pt x="4824" y="16503"/>
                    <a:pt x="4824" y="16503"/>
                    <a:pt x="4824" y="16503"/>
                  </a:cubicBezTo>
                  <a:cubicBezTo>
                    <a:pt x="4824" y="16503"/>
                    <a:pt x="4824" y="16503"/>
                    <a:pt x="4934" y="16503"/>
                  </a:cubicBezTo>
                  <a:cubicBezTo>
                    <a:pt x="4934" y="16503"/>
                    <a:pt x="4824" y="16503"/>
                    <a:pt x="4934" y="16503"/>
                  </a:cubicBezTo>
                  <a:cubicBezTo>
                    <a:pt x="4934" y="16382"/>
                    <a:pt x="4934" y="16382"/>
                    <a:pt x="4934" y="16382"/>
                  </a:cubicBezTo>
                  <a:cubicBezTo>
                    <a:pt x="4934" y="16382"/>
                    <a:pt x="4934" y="16503"/>
                    <a:pt x="4934" y="16503"/>
                  </a:cubicBezTo>
                  <a:cubicBezTo>
                    <a:pt x="4934" y="16503"/>
                    <a:pt x="5044" y="16503"/>
                    <a:pt x="5044" y="16503"/>
                  </a:cubicBezTo>
                  <a:cubicBezTo>
                    <a:pt x="5044" y="16503"/>
                    <a:pt x="5044" y="16625"/>
                    <a:pt x="5044" y="16625"/>
                  </a:cubicBezTo>
                  <a:cubicBezTo>
                    <a:pt x="5044" y="16625"/>
                    <a:pt x="5044" y="16746"/>
                    <a:pt x="5153" y="16746"/>
                  </a:cubicBezTo>
                  <a:cubicBezTo>
                    <a:pt x="5153" y="16746"/>
                    <a:pt x="5153" y="16746"/>
                    <a:pt x="5153" y="16746"/>
                  </a:cubicBezTo>
                  <a:cubicBezTo>
                    <a:pt x="5153" y="16746"/>
                    <a:pt x="5263" y="16867"/>
                    <a:pt x="5263" y="16867"/>
                  </a:cubicBezTo>
                  <a:cubicBezTo>
                    <a:pt x="5263" y="16867"/>
                    <a:pt x="5263" y="16746"/>
                    <a:pt x="5263" y="16746"/>
                  </a:cubicBezTo>
                  <a:cubicBezTo>
                    <a:pt x="5263" y="16746"/>
                    <a:pt x="5373" y="16746"/>
                    <a:pt x="5373" y="16746"/>
                  </a:cubicBezTo>
                  <a:cubicBezTo>
                    <a:pt x="5373" y="16746"/>
                    <a:pt x="5373" y="16746"/>
                    <a:pt x="5373" y="16746"/>
                  </a:cubicBezTo>
                  <a:cubicBezTo>
                    <a:pt x="5482" y="16746"/>
                    <a:pt x="5482" y="16867"/>
                    <a:pt x="5482" y="16867"/>
                  </a:cubicBezTo>
                  <a:cubicBezTo>
                    <a:pt x="5482" y="16867"/>
                    <a:pt x="5482" y="16989"/>
                    <a:pt x="5482" y="16989"/>
                  </a:cubicBezTo>
                  <a:cubicBezTo>
                    <a:pt x="5482" y="16989"/>
                    <a:pt x="5482" y="16989"/>
                    <a:pt x="5482" y="17110"/>
                  </a:cubicBezTo>
                  <a:cubicBezTo>
                    <a:pt x="5592" y="17110"/>
                    <a:pt x="5592" y="17110"/>
                    <a:pt x="5592" y="17231"/>
                  </a:cubicBezTo>
                  <a:cubicBezTo>
                    <a:pt x="5592" y="17231"/>
                    <a:pt x="5702" y="17231"/>
                    <a:pt x="5811" y="17231"/>
                  </a:cubicBezTo>
                  <a:cubicBezTo>
                    <a:pt x="5811" y="17231"/>
                    <a:pt x="5921" y="17231"/>
                    <a:pt x="6030" y="17231"/>
                  </a:cubicBezTo>
                  <a:cubicBezTo>
                    <a:pt x="6030" y="17231"/>
                    <a:pt x="6140" y="17231"/>
                    <a:pt x="6140" y="17231"/>
                  </a:cubicBezTo>
                  <a:cubicBezTo>
                    <a:pt x="6250" y="17231"/>
                    <a:pt x="6250" y="17231"/>
                    <a:pt x="6359" y="17231"/>
                  </a:cubicBezTo>
                  <a:cubicBezTo>
                    <a:pt x="6359" y="17231"/>
                    <a:pt x="6359" y="17231"/>
                    <a:pt x="6469" y="17231"/>
                  </a:cubicBezTo>
                  <a:cubicBezTo>
                    <a:pt x="6469" y="17231"/>
                    <a:pt x="6469" y="17231"/>
                    <a:pt x="6579" y="17231"/>
                  </a:cubicBezTo>
                  <a:cubicBezTo>
                    <a:pt x="6579" y="17231"/>
                    <a:pt x="6579" y="17231"/>
                    <a:pt x="6688" y="17231"/>
                  </a:cubicBezTo>
                  <a:cubicBezTo>
                    <a:pt x="6688" y="17231"/>
                    <a:pt x="6688" y="17231"/>
                    <a:pt x="6688" y="17231"/>
                  </a:cubicBezTo>
                  <a:cubicBezTo>
                    <a:pt x="6688" y="17231"/>
                    <a:pt x="6798" y="17231"/>
                    <a:pt x="6798" y="17110"/>
                  </a:cubicBezTo>
                  <a:cubicBezTo>
                    <a:pt x="6798" y="17110"/>
                    <a:pt x="6798" y="17110"/>
                    <a:pt x="6798" y="17110"/>
                  </a:cubicBezTo>
                  <a:cubicBezTo>
                    <a:pt x="6908" y="17110"/>
                    <a:pt x="7017" y="17110"/>
                    <a:pt x="7017" y="17110"/>
                  </a:cubicBezTo>
                  <a:cubicBezTo>
                    <a:pt x="7017" y="17110"/>
                    <a:pt x="7127" y="17110"/>
                    <a:pt x="7127" y="17231"/>
                  </a:cubicBezTo>
                  <a:cubicBezTo>
                    <a:pt x="7127" y="17231"/>
                    <a:pt x="7127" y="17231"/>
                    <a:pt x="7127" y="17231"/>
                  </a:cubicBezTo>
                  <a:cubicBezTo>
                    <a:pt x="7127" y="17231"/>
                    <a:pt x="7127" y="17353"/>
                    <a:pt x="7127" y="17353"/>
                  </a:cubicBezTo>
                  <a:cubicBezTo>
                    <a:pt x="7127" y="17353"/>
                    <a:pt x="7127" y="17474"/>
                    <a:pt x="7127" y="17474"/>
                  </a:cubicBezTo>
                  <a:cubicBezTo>
                    <a:pt x="7127" y="17474"/>
                    <a:pt x="7127" y="17474"/>
                    <a:pt x="7237" y="17474"/>
                  </a:cubicBezTo>
                  <a:cubicBezTo>
                    <a:pt x="7237" y="17474"/>
                    <a:pt x="7237" y="17474"/>
                    <a:pt x="7237" y="17474"/>
                  </a:cubicBezTo>
                  <a:cubicBezTo>
                    <a:pt x="7237" y="17474"/>
                    <a:pt x="7237" y="17353"/>
                    <a:pt x="7237" y="17353"/>
                  </a:cubicBezTo>
                  <a:cubicBezTo>
                    <a:pt x="7237" y="17353"/>
                    <a:pt x="7237" y="17231"/>
                    <a:pt x="7237" y="17231"/>
                  </a:cubicBezTo>
                  <a:cubicBezTo>
                    <a:pt x="7346" y="17231"/>
                    <a:pt x="7346" y="17110"/>
                    <a:pt x="7346" y="17110"/>
                  </a:cubicBezTo>
                  <a:cubicBezTo>
                    <a:pt x="7346" y="17110"/>
                    <a:pt x="7346" y="17110"/>
                    <a:pt x="7346" y="17110"/>
                  </a:cubicBezTo>
                  <a:cubicBezTo>
                    <a:pt x="7456" y="16989"/>
                    <a:pt x="7456" y="16989"/>
                    <a:pt x="7456" y="16989"/>
                  </a:cubicBezTo>
                  <a:cubicBezTo>
                    <a:pt x="7456" y="16989"/>
                    <a:pt x="7565" y="16989"/>
                    <a:pt x="7565" y="16989"/>
                  </a:cubicBezTo>
                  <a:cubicBezTo>
                    <a:pt x="7565" y="16989"/>
                    <a:pt x="7675" y="16989"/>
                    <a:pt x="7675" y="16989"/>
                  </a:cubicBezTo>
                  <a:cubicBezTo>
                    <a:pt x="7675" y="17110"/>
                    <a:pt x="7675" y="17110"/>
                    <a:pt x="7675" y="17110"/>
                  </a:cubicBezTo>
                  <a:cubicBezTo>
                    <a:pt x="7675" y="17110"/>
                    <a:pt x="7785" y="17110"/>
                    <a:pt x="7785" y="17110"/>
                  </a:cubicBezTo>
                  <a:cubicBezTo>
                    <a:pt x="7785" y="17110"/>
                    <a:pt x="7785" y="17110"/>
                    <a:pt x="7785" y="17110"/>
                  </a:cubicBezTo>
                  <a:cubicBezTo>
                    <a:pt x="7785" y="17110"/>
                    <a:pt x="7894" y="17110"/>
                    <a:pt x="7894" y="17110"/>
                  </a:cubicBezTo>
                  <a:cubicBezTo>
                    <a:pt x="7894" y="17110"/>
                    <a:pt x="7894" y="17110"/>
                    <a:pt x="7894" y="17110"/>
                  </a:cubicBezTo>
                  <a:cubicBezTo>
                    <a:pt x="7894" y="17110"/>
                    <a:pt x="7894" y="17110"/>
                    <a:pt x="7894" y="17110"/>
                  </a:cubicBezTo>
                  <a:cubicBezTo>
                    <a:pt x="8004" y="17110"/>
                    <a:pt x="8004" y="17110"/>
                    <a:pt x="8004" y="17110"/>
                  </a:cubicBezTo>
                  <a:cubicBezTo>
                    <a:pt x="8004" y="17110"/>
                    <a:pt x="8114" y="16989"/>
                    <a:pt x="8114" y="16989"/>
                  </a:cubicBezTo>
                  <a:cubicBezTo>
                    <a:pt x="8223" y="16989"/>
                    <a:pt x="8223" y="16989"/>
                    <a:pt x="8223" y="17110"/>
                  </a:cubicBezTo>
                  <a:cubicBezTo>
                    <a:pt x="8333" y="17110"/>
                    <a:pt x="8333" y="17110"/>
                    <a:pt x="8333" y="17110"/>
                  </a:cubicBezTo>
                  <a:cubicBezTo>
                    <a:pt x="8333" y="17110"/>
                    <a:pt x="8443" y="17110"/>
                    <a:pt x="8443" y="17231"/>
                  </a:cubicBezTo>
                  <a:cubicBezTo>
                    <a:pt x="8443" y="17231"/>
                    <a:pt x="8443" y="17231"/>
                    <a:pt x="8443" y="17110"/>
                  </a:cubicBezTo>
                  <a:cubicBezTo>
                    <a:pt x="8443" y="17110"/>
                    <a:pt x="8443" y="17110"/>
                    <a:pt x="8443" y="17110"/>
                  </a:cubicBezTo>
                  <a:cubicBezTo>
                    <a:pt x="8552" y="17110"/>
                    <a:pt x="8552" y="17110"/>
                    <a:pt x="8552" y="17110"/>
                  </a:cubicBezTo>
                  <a:cubicBezTo>
                    <a:pt x="8662" y="17110"/>
                    <a:pt x="8662" y="16989"/>
                    <a:pt x="8662" y="16989"/>
                  </a:cubicBezTo>
                  <a:cubicBezTo>
                    <a:pt x="8772" y="16989"/>
                    <a:pt x="8772" y="16867"/>
                    <a:pt x="8772" y="16867"/>
                  </a:cubicBezTo>
                  <a:cubicBezTo>
                    <a:pt x="8772" y="16867"/>
                    <a:pt x="8772" y="16867"/>
                    <a:pt x="8772" y="16867"/>
                  </a:cubicBezTo>
                  <a:cubicBezTo>
                    <a:pt x="8881" y="16746"/>
                    <a:pt x="8881" y="16746"/>
                    <a:pt x="8881" y="16746"/>
                  </a:cubicBezTo>
                  <a:cubicBezTo>
                    <a:pt x="8881" y="16746"/>
                    <a:pt x="8881" y="16746"/>
                    <a:pt x="8881" y="16625"/>
                  </a:cubicBezTo>
                  <a:cubicBezTo>
                    <a:pt x="8881" y="16625"/>
                    <a:pt x="8991" y="16625"/>
                    <a:pt x="8991" y="16625"/>
                  </a:cubicBezTo>
                  <a:cubicBezTo>
                    <a:pt x="8991" y="16625"/>
                    <a:pt x="9101" y="16625"/>
                    <a:pt x="9101" y="16503"/>
                  </a:cubicBezTo>
                  <a:cubicBezTo>
                    <a:pt x="9101" y="16503"/>
                    <a:pt x="9101" y="16503"/>
                    <a:pt x="9210" y="16503"/>
                  </a:cubicBezTo>
                  <a:cubicBezTo>
                    <a:pt x="9210" y="16382"/>
                    <a:pt x="9320" y="16382"/>
                    <a:pt x="9320" y="16382"/>
                  </a:cubicBezTo>
                  <a:cubicBezTo>
                    <a:pt x="9320" y="16382"/>
                    <a:pt x="9320" y="16261"/>
                    <a:pt x="9429" y="16261"/>
                  </a:cubicBezTo>
                  <a:cubicBezTo>
                    <a:pt x="9429" y="16261"/>
                    <a:pt x="9429" y="16261"/>
                    <a:pt x="9429" y="16261"/>
                  </a:cubicBezTo>
                  <a:cubicBezTo>
                    <a:pt x="9429" y="16261"/>
                    <a:pt x="9429" y="16382"/>
                    <a:pt x="9429" y="16382"/>
                  </a:cubicBezTo>
                  <a:cubicBezTo>
                    <a:pt x="9539" y="16382"/>
                    <a:pt x="9539" y="16382"/>
                    <a:pt x="9649" y="16382"/>
                  </a:cubicBezTo>
                  <a:cubicBezTo>
                    <a:pt x="9649" y="16382"/>
                    <a:pt x="9758" y="16382"/>
                    <a:pt x="9758" y="16382"/>
                  </a:cubicBezTo>
                  <a:cubicBezTo>
                    <a:pt x="9758" y="16382"/>
                    <a:pt x="9868" y="16261"/>
                    <a:pt x="9868" y="16261"/>
                  </a:cubicBezTo>
                  <a:cubicBezTo>
                    <a:pt x="9868" y="16261"/>
                    <a:pt x="9868" y="16261"/>
                    <a:pt x="9978" y="16261"/>
                  </a:cubicBezTo>
                  <a:cubicBezTo>
                    <a:pt x="9978" y="16261"/>
                    <a:pt x="9978" y="16261"/>
                    <a:pt x="9978" y="16261"/>
                  </a:cubicBezTo>
                  <a:cubicBezTo>
                    <a:pt x="10087" y="16382"/>
                    <a:pt x="10087" y="16382"/>
                    <a:pt x="10087" y="16382"/>
                  </a:cubicBezTo>
                  <a:cubicBezTo>
                    <a:pt x="10087" y="16382"/>
                    <a:pt x="9978" y="16503"/>
                    <a:pt x="10087" y="16503"/>
                  </a:cubicBezTo>
                  <a:cubicBezTo>
                    <a:pt x="10087" y="16503"/>
                    <a:pt x="10087" y="16503"/>
                    <a:pt x="10087" y="16503"/>
                  </a:cubicBezTo>
                  <a:cubicBezTo>
                    <a:pt x="10197" y="16503"/>
                    <a:pt x="10197" y="16503"/>
                    <a:pt x="10197" y="16503"/>
                  </a:cubicBezTo>
                  <a:cubicBezTo>
                    <a:pt x="10197" y="16503"/>
                    <a:pt x="10307" y="16625"/>
                    <a:pt x="10307" y="16625"/>
                  </a:cubicBezTo>
                  <a:cubicBezTo>
                    <a:pt x="10197" y="16625"/>
                    <a:pt x="10197" y="16625"/>
                    <a:pt x="10197" y="16625"/>
                  </a:cubicBezTo>
                  <a:cubicBezTo>
                    <a:pt x="10197" y="16625"/>
                    <a:pt x="10197" y="16625"/>
                    <a:pt x="10197" y="16746"/>
                  </a:cubicBezTo>
                  <a:cubicBezTo>
                    <a:pt x="10197" y="16746"/>
                    <a:pt x="10197" y="16746"/>
                    <a:pt x="10197" y="16746"/>
                  </a:cubicBezTo>
                  <a:cubicBezTo>
                    <a:pt x="10197" y="16746"/>
                    <a:pt x="10197" y="16746"/>
                    <a:pt x="10307" y="16746"/>
                  </a:cubicBezTo>
                  <a:cubicBezTo>
                    <a:pt x="10307" y="16746"/>
                    <a:pt x="10307" y="16746"/>
                    <a:pt x="10307" y="16746"/>
                  </a:cubicBezTo>
                  <a:cubicBezTo>
                    <a:pt x="10307" y="16746"/>
                    <a:pt x="10416" y="16746"/>
                    <a:pt x="10416" y="16867"/>
                  </a:cubicBezTo>
                  <a:cubicBezTo>
                    <a:pt x="10416" y="16867"/>
                    <a:pt x="10416" y="16867"/>
                    <a:pt x="10416" y="16867"/>
                  </a:cubicBezTo>
                  <a:cubicBezTo>
                    <a:pt x="10526" y="16867"/>
                    <a:pt x="10526" y="16867"/>
                    <a:pt x="10526" y="16867"/>
                  </a:cubicBezTo>
                  <a:cubicBezTo>
                    <a:pt x="10526" y="16867"/>
                    <a:pt x="10526" y="16867"/>
                    <a:pt x="10526" y="16867"/>
                  </a:cubicBezTo>
                  <a:cubicBezTo>
                    <a:pt x="10526" y="16867"/>
                    <a:pt x="10526" y="16746"/>
                    <a:pt x="10636" y="16746"/>
                  </a:cubicBezTo>
                  <a:cubicBezTo>
                    <a:pt x="10636" y="16746"/>
                    <a:pt x="10636" y="16746"/>
                    <a:pt x="10636" y="16746"/>
                  </a:cubicBezTo>
                  <a:cubicBezTo>
                    <a:pt x="10636" y="16746"/>
                    <a:pt x="10745" y="16746"/>
                    <a:pt x="10745" y="16746"/>
                  </a:cubicBezTo>
                  <a:cubicBezTo>
                    <a:pt x="10745" y="16746"/>
                    <a:pt x="10855" y="16867"/>
                    <a:pt x="10855" y="16867"/>
                  </a:cubicBezTo>
                  <a:cubicBezTo>
                    <a:pt x="10855" y="16867"/>
                    <a:pt x="10855" y="16989"/>
                    <a:pt x="10855" y="16989"/>
                  </a:cubicBezTo>
                  <a:cubicBezTo>
                    <a:pt x="10964" y="16989"/>
                    <a:pt x="10964" y="17110"/>
                    <a:pt x="10964" y="17110"/>
                  </a:cubicBezTo>
                  <a:cubicBezTo>
                    <a:pt x="10964" y="17231"/>
                    <a:pt x="10964" y="17231"/>
                    <a:pt x="10964" y="17231"/>
                  </a:cubicBezTo>
                  <a:cubicBezTo>
                    <a:pt x="10964" y="17231"/>
                    <a:pt x="10964" y="17353"/>
                    <a:pt x="11074" y="17353"/>
                  </a:cubicBezTo>
                  <a:cubicBezTo>
                    <a:pt x="11074" y="17353"/>
                    <a:pt x="11074" y="17353"/>
                    <a:pt x="11074" y="17353"/>
                  </a:cubicBezTo>
                  <a:cubicBezTo>
                    <a:pt x="11074" y="17353"/>
                    <a:pt x="11184" y="17353"/>
                    <a:pt x="11184" y="17353"/>
                  </a:cubicBezTo>
                  <a:cubicBezTo>
                    <a:pt x="11184" y="17474"/>
                    <a:pt x="11184" y="17474"/>
                    <a:pt x="11184" y="17596"/>
                  </a:cubicBezTo>
                  <a:cubicBezTo>
                    <a:pt x="11184" y="17596"/>
                    <a:pt x="11184" y="17596"/>
                    <a:pt x="11293" y="17717"/>
                  </a:cubicBezTo>
                  <a:cubicBezTo>
                    <a:pt x="11293" y="17717"/>
                    <a:pt x="11293" y="17717"/>
                    <a:pt x="11293" y="17717"/>
                  </a:cubicBezTo>
                  <a:cubicBezTo>
                    <a:pt x="11293" y="17838"/>
                    <a:pt x="11293" y="17960"/>
                    <a:pt x="11293" y="17960"/>
                  </a:cubicBezTo>
                  <a:cubicBezTo>
                    <a:pt x="11293" y="17960"/>
                    <a:pt x="11293" y="18081"/>
                    <a:pt x="11293" y="18081"/>
                  </a:cubicBezTo>
                  <a:cubicBezTo>
                    <a:pt x="11293" y="18081"/>
                    <a:pt x="11293" y="18202"/>
                    <a:pt x="11293" y="18202"/>
                  </a:cubicBezTo>
                  <a:cubicBezTo>
                    <a:pt x="11293" y="18202"/>
                    <a:pt x="11293" y="18324"/>
                    <a:pt x="11293" y="18324"/>
                  </a:cubicBezTo>
                  <a:cubicBezTo>
                    <a:pt x="11293" y="18324"/>
                    <a:pt x="11293" y="18445"/>
                    <a:pt x="11293" y="18445"/>
                  </a:cubicBezTo>
                  <a:cubicBezTo>
                    <a:pt x="11184" y="18445"/>
                    <a:pt x="11184" y="18566"/>
                    <a:pt x="11184" y="18566"/>
                  </a:cubicBezTo>
                  <a:cubicBezTo>
                    <a:pt x="11184" y="18566"/>
                    <a:pt x="11184" y="18688"/>
                    <a:pt x="11184" y="18688"/>
                  </a:cubicBezTo>
                  <a:cubicBezTo>
                    <a:pt x="11184" y="18688"/>
                    <a:pt x="11074" y="18688"/>
                    <a:pt x="11074" y="18688"/>
                  </a:cubicBezTo>
                  <a:cubicBezTo>
                    <a:pt x="11074" y="18688"/>
                    <a:pt x="11074" y="18688"/>
                    <a:pt x="11074" y="18688"/>
                  </a:cubicBezTo>
                  <a:cubicBezTo>
                    <a:pt x="10964" y="18688"/>
                    <a:pt x="10964" y="18809"/>
                    <a:pt x="10964" y="18809"/>
                  </a:cubicBezTo>
                  <a:cubicBezTo>
                    <a:pt x="10964" y="18809"/>
                    <a:pt x="11074" y="18809"/>
                    <a:pt x="11074" y="18930"/>
                  </a:cubicBezTo>
                  <a:cubicBezTo>
                    <a:pt x="11074" y="18930"/>
                    <a:pt x="10964" y="18930"/>
                    <a:pt x="10964" y="19052"/>
                  </a:cubicBezTo>
                  <a:cubicBezTo>
                    <a:pt x="10964" y="19052"/>
                    <a:pt x="10964" y="19052"/>
                    <a:pt x="10964" y="19052"/>
                  </a:cubicBezTo>
                  <a:cubicBezTo>
                    <a:pt x="10964" y="19052"/>
                    <a:pt x="10964" y="19173"/>
                    <a:pt x="11074" y="19173"/>
                  </a:cubicBezTo>
                  <a:cubicBezTo>
                    <a:pt x="11074" y="19173"/>
                    <a:pt x="11074" y="19294"/>
                    <a:pt x="11074" y="19294"/>
                  </a:cubicBezTo>
                  <a:cubicBezTo>
                    <a:pt x="11074" y="19294"/>
                    <a:pt x="11074" y="19294"/>
                    <a:pt x="11074" y="19416"/>
                  </a:cubicBezTo>
                  <a:cubicBezTo>
                    <a:pt x="11074" y="19416"/>
                    <a:pt x="11074" y="19416"/>
                    <a:pt x="11074" y="19416"/>
                  </a:cubicBezTo>
                  <a:cubicBezTo>
                    <a:pt x="11074" y="19537"/>
                    <a:pt x="11074" y="19537"/>
                    <a:pt x="11184" y="19537"/>
                  </a:cubicBezTo>
                  <a:cubicBezTo>
                    <a:pt x="11184" y="19537"/>
                    <a:pt x="11184" y="19416"/>
                    <a:pt x="11293" y="19416"/>
                  </a:cubicBezTo>
                  <a:cubicBezTo>
                    <a:pt x="11293" y="19416"/>
                    <a:pt x="11293" y="19416"/>
                    <a:pt x="11293" y="19416"/>
                  </a:cubicBezTo>
                  <a:cubicBezTo>
                    <a:pt x="11403" y="19416"/>
                    <a:pt x="11403" y="19416"/>
                    <a:pt x="11403" y="19416"/>
                  </a:cubicBezTo>
                  <a:cubicBezTo>
                    <a:pt x="11513" y="19416"/>
                    <a:pt x="11513" y="19416"/>
                    <a:pt x="11513" y="19416"/>
                  </a:cubicBezTo>
                  <a:cubicBezTo>
                    <a:pt x="11513" y="19416"/>
                    <a:pt x="11622" y="19294"/>
                    <a:pt x="11622" y="19294"/>
                  </a:cubicBezTo>
                  <a:cubicBezTo>
                    <a:pt x="11622" y="19294"/>
                    <a:pt x="11622" y="19294"/>
                    <a:pt x="11622" y="19294"/>
                  </a:cubicBezTo>
                  <a:cubicBezTo>
                    <a:pt x="11622" y="19294"/>
                    <a:pt x="11622" y="19416"/>
                    <a:pt x="11622" y="19416"/>
                  </a:cubicBezTo>
                  <a:cubicBezTo>
                    <a:pt x="11622" y="19416"/>
                    <a:pt x="11622" y="19416"/>
                    <a:pt x="11622" y="19416"/>
                  </a:cubicBezTo>
                  <a:cubicBezTo>
                    <a:pt x="11622" y="19416"/>
                    <a:pt x="11513" y="19416"/>
                    <a:pt x="11513" y="19416"/>
                  </a:cubicBezTo>
                  <a:cubicBezTo>
                    <a:pt x="11513" y="19416"/>
                    <a:pt x="11513" y="19537"/>
                    <a:pt x="11513" y="19537"/>
                  </a:cubicBezTo>
                  <a:cubicBezTo>
                    <a:pt x="11513" y="19537"/>
                    <a:pt x="11513" y="19537"/>
                    <a:pt x="11513" y="19537"/>
                  </a:cubicBezTo>
                  <a:cubicBezTo>
                    <a:pt x="11513" y="19658"/>
                    <a:pt x="11622" y="19658"/>
                    <a:pt x="11622" y="19658"/>
                  </a:cubicBezTo>
                  <a:cubicBezTo>
                    <a:pt x="11622" y="19658"/>
                    <a:pt x="11622" y="19658"/>
                    <a:pt x="11622" y="19658"/>
                  </a:cubicBezTo>
                  <a:cubicBezTo>
                    <a:pt x="11622" y="19780"/>
                    <a:pt x="11622" y="19780"/>
                    <a:pt x="11622" y="19780"/>
                  </a:cubicBezTo>
                  <a:cubicBezTo>
                    <a:pt x="11622" y="19780"/>
                    <a:pt x="11622" y="19901"/>
                    <a:pt x="11622" y="19901"/>
                  </a:cubicBezTo>
                  <a:cubicBezTo>
                    <a:pt x="11622" y="19901"/>
                    <a:pt x="11622" y="19901"/>
                    <a:pt x="11622" y="20022"/>
                  </a:cubicBezTo>
                  <a:cubicBezTo>
                    <a:pt x="11732" y="20022"/>
                    <a:pt x="11732" y="20022"/>
                    <a:pt x="11842" y="20022"/>
                  </a:cubicBezTo>
                  <a:cubicBezTo>
                    <a:pt x="11842" y="20022"/>
                    <a:pt x="11842" y="20022"/>
                    <a:pt x="11951" y="20022"/>
                  </a:cubicBezTo>
                  <a:cubicBezTo>
                    <a:pt x="11951" y="20022"/>
                    <a:pt x="11951" y="20022"/>
                    <a:pt x="11951" y="20022"/>
                  </a:cubicBezTo>
                  <a:cubicBezTo>
                    <a:pt x="11951" y="20144"/>
                    <a:pt x="11951" y="20144"/>
                    <a:pt x="11951" y="20144"/>
                  </a:cubicBezTo>
                  <a:cubicBezTo>
                    <a:pt x="11951" y="20144"/>
                    <a:pt x="11951" y="20144"/>
                    <a:pt x="11951" y="20265"/>
                  </a:cubicBezTo>
                  <a:cubicBezTo>
                    <a:pt x="11951" y="20265"/>
                    <a:pt x="11951" y="20265"/>
                    <a:pt x="11951" y="20387"/>
                  </a:cubicBezTo>
                  <a:cubicBezTo>
                    <a:pt x="11951" y="20387"/>
                    <a:pt x="11951" y="20387"/>
                    <a:pt x="11951" y="20387"/>
                  </a:cubicBezTo>
                  <a:cubicBezTo>
                    <a:pt x="11951" y="20508"/>
                    <a:pt x="11951" y="20508"/>
                    <a:pt x="11951" y="20508"/>
                  </a:cubicBezTo>
                  <a:cubicBezTo>
                    <a:pt x="11951" y="20629"/>
                    <a:pt x="11951" y="20629"/>
                    <a:pt x="12061" y="20629"/>
                  </a:cubicBezTo>
                  <a:cubicBezTo>
                    <a:pt x="12061" y="20629"/>
                    <a:pt x="12061" y="20629"/>
                    <a:pt x="12061" y="20629"/>
                  </a:cubicBezTo>
                  <a:cubicBezTo>
                    <a:pt x="12171" y="20629"/>
                    <a:pt x="12171" y="20751"/>
                    <a:pt x="12171" y="20751"/>
                  </a:cubicBezTo>
                  <a:cubicBezTo>
                    <a:pt x="12171" y="20751"/>
                    <a:pt x="12280" y="20751"/>
                    <a:pt x="12280" y="20872"/>
                  </a:cubicBezTo>
                  <a:cubicBezTo>
                    <a:pt x="12280" y="20872"/>
                    <a:pt x="12280" y="20872"/>
                    <a:pt x="12280" y="20872"/>
                  </a:cubicBezTo>
                  <a:cubicBezTo>
                    <a:pt x="12280" y="20872"/>
                    <a:pt x="12280" y="20993"/>
                    <a:pt x="12280" y="20993"/>
                  </a:cubicBezTo>
                  <a:cubicBezTo>
                    <a:pt x="12280" y="20993"/>
                    <a:pt x="12390" y="20993"/>
                    <a:pt x="12390" y="20993"/>
                  </a:cubicBezTo>
                  <a:cubicBezTo>
                    <a:pt x="12390" y="20993"/>
                    <a:pt x="12390" y="20993"/>
                    <a:pt x="12499" y="20993"/>
                  </a:cubicBezTo>
                  <a:cubicBezTo>
                    <a:pt x="12499" y="20993"/>
                    <a:pt x="12499" y="20993"/>
                    <a:pt x="12499" y="20993"/>
                  </a:cubicBezTo>
                  <a:cubicBezTo>
                    <a:pt x="12499" y="20993"/>
                    <a:pt x="12499" y="20872"/>
                    <a:pt x="12499" y="20872"/>
                  </a:cubicBezTo>
                  <a:cubicBezTo>
                    <a:pt x="12609" y="20872"/>
                    <a:pt x="12609" y="20872"/>
                    <a:pt x="12609" y="20872"/>
                  </a:cubicBezTo>
                  <a:cubicBezTo>
                    <a:pt x="12609" y="20872"/>
                    <a:pt x="12609" y="20872"/>
                    <a:pt x="12719" y="20872"/>
                  </a:cubicBezTo>
                  <a:cubicBezTo>
                    <a:pt x="12719" y="20872"/>
                    <a:pt x="12719" y="20872"/>
                    <a:pt x="12719" y="20872"/>
                  </a:cubicBezTo>
                  <a:cubicBezTo>
                    <a:pt x="12719" y="20872"/>
                    <a:pt x="12719" y="20993"/>
                    <a:pt x="12719" y="20993"/>
                  </a:cubicBezTo>
                  <a:cubicBezTo>
                    <a:pt x="12719" y="20872"/>
                    <a:pt x="12719" y="20872"/>
                    <a:pt x="12719" y="20872"/>
                  </a:cubicBezTo>
                  <a:cubicBezTo>
                    <a:pt x="12719" y="20993"/>
                    <a:pt x="12719" y="20993"/>
                    <a:pt x="12719" y="20993"/>
                  </a:cubicBezTo>
                  <a:cubicBezTo>
                    <a:pt x="12828" y="20993"/>
                    <a:pt x="12828" y="20993"/>
                    <a:pt x="12828" y="20993"/>
                  </a:cubicBezTo>
                  <a:cubicBezTo>
                    <a:pt x="12828" y="20993"/>
                    <a:pt x="12828" y="20993"/>
                    <a:pt x="12828" y="21115"/>
                  </a:cubicBezTo>
                  <a:cubicBezTo>
                    <a:pt x="12828" y="21115"/>
                    <a:pt x="12828" y="21115"/>
                    <a:pt x="12828" y="21115"/>
                  </a:cubicBezTo>
                  <a:cubicBezTo>
                    <a:pt x="12828" y="20993"/>
                    <a:pt x="12828" y="20993"/>
                    <a:pt x="12828" y="20993"/>
                  </a:cubicBezTo>
                  <a:cubicBezTo>
                    <a:pt x="12828" y="20993"/>
                    <a:pt x="12938" y="20993"/>
                    <a:pt x="12938" y="20872"/>
                  </a:cubicBezTo>
                  <a:cubicBezTo>
                    <a:pt x="12938" y="20872"/>
                    <a:pt x="12938" y="20872"/>
                    <a:pt x="12938" y="20872"/>
                  </a:cubicBezTo>
                  <a:cubicBezTo>
                    <a:pt x="12938" y="20872"/>
                    <a:pt x="12938" y="20872"/>
                    <a:pt x="12938" y="20872"/>
                  </a:cubicBezTo>
                  <a:cubicBezTo>
                    <a:pt x="12938" y="20872"/>
                    <a:pt x="12938" y="20872"/>
                    <a:pt x="12828" y="20872"/>
                  </a:cubicBezTo>
                  <a:cubicBezTo>
                    <a:pt x="12828" y="20872"/>
                    <a:pt x="12828" y="20751"/>
                    <a:pt x="12828" y="20751"/>
                  </a:cubicBezTo>
                  <a:cubicBezTo>
                    <a:pt x="12828" y="20751"/>
                    <a:pt x="12828" y="20751"/>
                    <a:pt x="12828" y="20751"/>
                  </a:cubicBezTo>
                  <a:cubicBezTo>
                    <a:pt x="12828" y="20751"/>
                    <a:pt x="12828" y="20751"/>
                    <a:pt x="12828" y="20751"/>
                  </a:cubicBezTo>
                  <a:cubicBezTo>
                    <a:pt x="12828" y="20751"/>
                    <a:pt x="12828" y="20751"/>
                    <a:pt x="12828" y="20751"/>
                  </a:cubicBezTo>
                  <a:cubicBezTo>
                    <a:pt x="12719" y="20751"/>
                    <a:pt x="12719" y="20629"/>
                    <a:pt x="12719" y="20629"/>
                  </a:cubicBezTo>
                  <a:cubicBezTo>
                    <a:pt x="12719" y="20629"/>
                    <a:pt x="12719" y="20629"/>
                    <a:pt x="12719" y="20629"/>
                  </a:cubicBezTo>
                  <a:cubicBezTo>
                    <a:pt x="12719" y="20508"/>
                    <a:pt x="12719" y="20508"/>
                    <a:pt x="12719" y="20508"/>
                  </a:cubicBezTo>
                  <a:cubicBezTo>
                    <a:pt x="12719" y="20508"/>
                    <a:pt x="12719" y="20508"/>
                    <a:pt x="12719" y="20508"/>
                  </a:cubicBezTo>
                  <a:cubicBezTo>
                    <a:pt x="12719" y="20508"/>
                    <a:pt x="12719" y="20508"/>
                    <a:pt x="12719" y="20508"/>
                  </a:cubicBezTo>
                  <a:cubicBezTo>
                    <a:pt x="12719" y="20387"/>
                    <a:pt x="12719" y="20387"/>
                    <a:pt x="12828" y="20387"/>
                  </a:cubicBezTo>
                  <a:cubicBezTo>
                    <a:pt x="12828" y="20265"/>
                    <a:pt x="12828" y="20265"/>
                    <a:pt x="12938" y="20265"/>
                  </a:cubicBezTo>
                  <a:cubicBezTo>
                    <a:pt x="12938" y="20265"/>
                    <a:pt x="12938" y="20265"/>
                    <a:pt x="12938" y="20265"/>
                  </a:cubicBezTo>
                  <a:cubicBezTo>
                    <a:pt x="13048" y="20265"/>
                    <a:pt x="13048" y="20265"/>
                    <a:pt x="13048" y="20387"/>
                  </a:cubicBezTo>
                  <a:cubicBezTo>
                    <a:pt x="13048" y="20387"/>
                    <a:pt x="13048" y="20387"/>
                    <a:pt x="13048" y="20387"/>
                  </a:cubicBezTo>
                  <a:cubicBezTo>
                    <a:pt x="13048" y="20387"/>
                    <a:pt x="13048" y="20387"/>
                    <a:pt x="13048" y="20387"/>
                  </a:cubicBezTo>
                  <a:cubicBezTo>
                    <a:pt x="13048" y="20387"/>
                    <a:pt x="13048" y="20387"/>
                    <a:pt x="13048" y="20387"/>
                  </a:cubicBezTo>
                  <a:cubicBezTo>
                    <a:pt x="13048" y="20387"/>
                    <a:pt x="13048" y="20387"/>
                    <a:pt x="13048" y="20387"/>
                  </a:cubicBezTo>
                  <a:cubicBezTo>
                    <a:pt x="13048" y="20387"/>
                    <a:pt x="13048" y="20387"/>
                    <a:pt x="13048" y="20387"/>
                  </a:cubicBezTo>
                  <a:cubicBezTo>
                    <a:pt x="13048" y="20265"/>
                    <a:pt x="13048" y="20265"/>
                    <a:pt x="13048" y="20265"/>
                  </a:cubicBezTo>
                  <a:cubicBezTo>
                    <a:pt x="13048" y="20265"/>
                    <a:pt x="13048" y="20265"/>
                    <a:pt x="13048" y="20265"/>
                  </a:cubicBezTo>
                  <a:cubicBezTo>
                    <a:pt x="13048" y="20144"/>
                    <a:pt x="13157" y="20144"/>
                    <a:pt x="13157" y="20144"/>
                  </a:cubicBezTo>
                  <a:cubicBezTo>
                    <a:pt x="13157" y="20144"/>
                    <a:pt x="13157" y="20144"/>
                    <a:pt x="13157" y="20144"/>
                  </a:cubicBezTo>
                  <a:cubicBezTo>
                    <a:pt x="13157" y="20144"/>
                    <a:pt x="13157" y="20144"/>
                    <a:pt x="13157" y="20144"/>
                  </a:cubicBezTo>
                  <a:cubicBezTo>
                    <a:pt x="13267" y="20144"/>
                    <a:pt x="13267" y="20144"/>
                    <a:pt x="13267" y="20144"/>
                  </a:cubicBezTo>
                  <a:cubicBezTo>
                    <a:pt x="13377" y="20144"/>
                    <a:pt x="13377" y="20265"/>
                    <a:pt x="13377" y="20265"/>
                  </a:cubicBezTo>
                  <a:cubicBezTo>
                    <a:pt x="13377" y="20265"/>
                    <a:pt x="13377" y="20265"/>
                    <a:pt x="13377" y="20265"/>
                  </a:cubicBezTo>
                  <a:cubicBezTo>
                    <a:pt x="13377" y="20265"/>
                    <a:pt x="13377" y="20265"/>
                    <a:pt x="13377" y="20265"/>
                  </a:cubicBezTo>
                  <a:cubicBezTo>
                    <a:pt x="13377" y="20144"/>
                    <a:pt x="13486" y="20144"/>
                    <a:pt x="13486" y="20144"/>
                  </a:cubicBezTo>
                  <a:cubicBezTo>
                    <a:pt x="13486" y="20022"/>
                    <a:pt x="13486" y="20022"/>
                    <a:pt x="13596" y="20022"/>
                  </a:cubicBezTo>
                  <a:cubicBezTo>
                    <a:pt x="13596" y="20022"/>
                    <a:pt x="13596" y="20022"/>
                    <a:pt x="13596" y="20022"/>
                  </a:cubicBezTo>
                  <a:cubicBezTo>
                    <a:pt x="13596" y="20144"/>
                    <a:pt x="13596" y="20144"/>
                    <a:pt x="13706" y="20144"/>
                  </a:cubicBezTo>
                  <a:cubicBezTo>
                    <a:pt x="13706" y="20144"/>
                    <a:pt x="13706" y="20144"/>
                    <a:pt x="13706" y="20144"/>
                  </a:cubicBezTo>
                  <a:cubicBezTo>
                    <a:pt x="13706" y="20144"/>
                    <a:pt x="13706" y="20144"/>
                    <a:pt x="13706" y="20144"/>
                  </a:cubicBezTo>
                  <a:cubicBezTo>
                    <a:pt x="13706" y="20144"/>
                    <a:pt x="13706" y="20144"/>
                    <a:pt x="13706" y="20144"/>
                  </a:cubicBezTo>
                  <a:cubicBezTo>
                    <a:pt x="13706" y="20144"/>
                    <a:pt x="13706" y="20022"/>
                    <a:pt x="13706" y="20022"/>
                  </a:cubicBezTo>
                  <a:cubicBezTo>
                    <a:pt x="13706" y="20022"/>
                    <a:pt x="13706" y="20022"/>
                    <a:pt x="13815" y="20022"/>
                  </a:cubicBezTo>
                  <a:cubicBezTo>
                    <a:pt x="13815" y="20022"/>
                    <a:pt x="13815" y="20022"/>
                    <a:pt x="13815" y="20022"/>
                  </a:cubicBezTo>
                  <a:cubicBezTo>
                    <a:pt x="13925" y="20022"/>
                    <a:pt x="13925" y="20022"/>
                    <a:pt x="13925" y="20022"/>
                  </a:cubicBezTo>
                  <a:cubicBezTo>
                    <a:pt x="13925" y="20022"/>
                    <a:pt x="13925" y="20022"/>
                    <a:pt x="13925" y="20022"/>
                  </a:cubicBezTo>
                  <a:cubicBezTo>
                    <a:pt x="13925" y="20022"/>
                    <a:pt x="13925" y="20022"/>
                    <a:pt x="13925" y="20022"/>
                  </a:cubicBezTo>
                  <a:cubicBezTo>
                    <a:pt x="13925" y="20022"/>
                    <a:pt x="13925" y="20022"/>
                    <a:pt x="14035" y="20022"/>
                  </a:cubicBezTo>
                  <a:cubicBezTo>
                    <a:pt x="14035" y="20022"/>
                    <a:pt x="14035" y="20022"/>
                    <a:pt x="14035" y="20022"/>
                  </a:cubicBezTo>
                  <a:cubicBezTo>
                    <a:pt x="14035" y="20022"/>
                    <a:pt x="14035" y="20022"/>
                    <a:pt x="14035" y="20022"/>
                  </a:cubicBezTo>
                  <a:cubicBezTo>
                    <a:pt x="14035" y="20022"/>
                    <a:pt x="14144" y="20022"/>
                    <a:pt x="14144" y="20022"/>
                  </a:cubicBezTo>
                  <a:cubicBezTo>
                    <a:pt x="14144" y="20022"/>
                    <a:pt x="14144" y="20022"/>
                    <a:pt x="14144" y="20022"/>
                  </a:cubicBezTo>
                  <a:cubicBezTo>
                    <a:pt x="14144" y="20022"/>
                    <a:pt x="14144" y="20022"/>
                    <a:pt x="14144" y="19901"/>
                  </a:cubicBezTo>
                  <a:cubicBezTo>
                    <a:pt x="14144" y="19901"/>
                    <a:pt x="14144" y="19780"/>
                    <a:pt x="14144" y="19780"/>
                  </a:cubicBezTo>
                  <a:cubicBezTo>
                    <a:pt x="14144" y="19780"/>
                    <a:pt x="14254" y="19658"/>
                    <a:pt x="14363" y="19658"/>
                  </a:cubicBezTo>
                  <a:cubicBezTo>
                    <a:pt x="14363" y="19658"/>
                    <a:pt x="14473" y="19780"/>
                    <a:pt x="14473" y="19780"/>
                  </a:cubicBezTo>
                  <a:cubicBezTo>
                    <a:pt x="14473" y="19780"/>
                    <a:pt x="14473" y="19780"/>
                    <a:pt x="14473" y="19780"/>
                  </a:cubicBezTo>
                  <a:cubicBezTo>
                    <a:pt x="14583" y="19901"/>
                    <a:pt x="14583" y="19901"/>
                    <a:pt x="14583" y="19901"/>
                  </a:cubicBezTo>
                  <a:cubicBezTo>
                    <a:pt x="14583" y="19901"/>
                    <a:pt x="14583" y="19901"/>
                    <a:pt x="14583" y="19901"/>
                  </a:cubicBezTo>
                  <a:cubicBezTo>
                    <a:pt x="14692" y="19901"/>
                    <a:pt x="14692" y="19901"/>
                    <a:pt x="14692" y="19901"/>
                  </a:cubicBezTo>
                  <a:cubicBezTo>
                    <a:pt x="14692" y="19901"/>
                    <a:pt x="14692" y="19901"/>
                    <a:pt x="14692" y="19901"/>
                  </a:cubicBezTo>
                  <a:cubicBezTo>
                    <a:pt x="14692" y="19901"/>
                    <a:pt x="14692" y="19901"/>
                    <a:pt x="14692" y="19901"/>
                  </a:cubicBezTo>
                  <a:cubicBezTo>
                    <a:pt x="14802" y="19901"/>
                    <a:pt x="14802" y="19901"/>
                    <a:pt x="14802" y="19901"/>
                  </a:cubicBezTo>
                  <a:cubicBezTo>
                    <a:pt x="14802" y="19901"/>
                    <a:pt x="14802" y="19901"/>
                    <a:pt x="14912" y="19901"/>
                  </a:cubicBezTo>
                  <a:cubicBezTo>
                    <a:pt x="14912" y="19901"/>
                    <a:pt x="14912" y="19901"/>
                    <a:pt x="14912" y="19901"/>
                  </a:cubicBezTo>
                  <a:cubicBezTo>
                    <a:pt x="14912" y="20022"/>
                    <a:pt x="15021" y="20022"/>
                    <a:pt x="15021" y="20022"/>
                  </a:cubicBezTo>
                  <a:cubicBezTo>
                    <a:pt x="15131" y="20022"/>
                    <a:pt x="15131" y="20144"/>
                    <a:pt x="15131" y="20144"/>
                  </a:cubicBezTo>
                  <a:cubicBezTo>
                    <a:pt x="15131" y="20265"/>
                    <a:pt x="15131" y="20265"/>
                    <a:pt x="15131" y="20265"/>
                  </a:cubicBezTo>
                  <a:cubicBezTo>
                    <a:pt x="15131" y="20265"/>
                    <a:pt x="15131" y="20387"/>
                    <a:pt x="15131" y="20387"/>
                  </a:cubicBezTo>
                  <a:cubicBezTo>
                    <a:pt x="15131" y="20387"/>
                    <a:pt x="15131" y="20387"/>
                    <a:pt x="15021" y="20387"/>
                  </a:cubicBezTo>
                  <a:cubicBezTo>
                    <a:pt x="15021" y="20387"/>
                    <a:pt x="15021" y="20387"/>
                    <a:pt x="15131" y="20387"/>
                  </a:cubicBezTo>
                  <a:cubicBezTo>
                    <a:pt x="15131" y="20387"/>
                    <a:pt x="15131" y="20508"/>
                    <a:pt x="15131" y="20508"/>
                  </a:cubicBezTo>
                  <a:cubicBezTo>
                    <a:pt x="15131" y="20508"/>
                    <a:pt x="15131" y="20508"/>
                    <a:pt x="15131" y="20508"/>
                  </a:cubicBezTo>
                  <a:cubicBezTo>
                    <a:pt x="15131" y="20508"/>
                    <a:pt x="15131" y="20508"/>
                    <a:pt x="15131" y="20508"/>
                  </a:cubicBezTo>
                  <a:cubicBezTo>
                    <a:pt x="15131" y="20508"/>
                    <a:pt x="15131" y="20508"/>
                    <a:pt x="15241" y="20508"/>
                  </a:cubicBezTo>
                  <a:cubicBezTo>
                    <a:pt x="15241" y="20508"/>
                    <a:pt x="15241" y="20508"/>
                    <a:pt x="15241" y="20508"/>
                  </a:cubicBezTo>
                  <a:cubicBezTo>
                    <a:pt x="15350" y="20629"/>
                    <a:pt x="15350" y="20629"/>
                    <a:pt x="15350" y="20629"/>
                  </a:cubicBezTo>
                  <a:cubicBezTo>
                    <a:pt x="15350" y="20629"/>
                    <a:pt x="15350" y="20629"/>
                    <a:pt x="15350" y="20629"/>
                  </a:cubicBezTo>
                  <a:cubicBezTo>
                    <a:pt x="15350" y="20629"/>
                    <a:pt x="15350" y="20629"/>
                    <a:pt x="15350" y="20629"/>
                  </a:cubicBezTo>
                  <a:cubicBezTo>
                    <a:pt x="15350" y="20629"/>
                    <a:pt x="15460" y="20751"/>
                    <a:pt x="15460" y="20751"/>
                  </a:cubicBezTo>
                  <a:cubicBezTo>
                    <a:pt x="15460" y="20751"/>
                    <a:pt x="15460" y="20751"/>
                    <a:pt x="15460" y="20751"/>
                  </a:cubicBezTo>
                  <a:cubicBezTo>
                    <a:pt x="15460" y="20751"/>
                    <a:pt x="15460" y="20751"/>
                    <a:pt x="15570" y="20751"/>
                  </a:cubicBezTo>
                  <a:cubicBezTo>
                    <a:pt x="15570" y="20751"/>
                    <a:pt x="15570" y="20751"/>
                    <a:pt x="15570" y="20751"/>
                  </a:cubicBezTo>
                  <a:cubicBezTo>
                    <a:pt x="15570" y="20751"/>
                    <a:pt x="15570" y="20751"/>
                    <a:pt x="15570" y="20751"/>
                  </a:cubicBezTo>
                  <a:cubicBezTo>
                    <a:pt x="15570" y="20751"/>
                    <a:pt x="15679" y="20751"/>
                    <a:pt x="15679" y="20751"/>
                  </a:cubicBezTo>
                  <a:cubicBezTo>
                    <a:pt x="15679" y="20751"/>
                    <a:pt x="15679" y="20751"/>
                    <a:pt x="15789" y="20751"/>
                  </a:cubicBezTo>
                  <a:cubicBezTo>
                    <a:pt x="15789" y="20872"/>
                    <a:pt x="15789" y="20872"/>
                    <a:pt x="15789" y="20872"/>
                  </a:cubicBezTo>
                  <a:cubicBezTo>
                    <a:pt x="15789" y="20872"/>
                    <a:pt x="15789" y="20872"/>
                    <a:pt x="15789" y="20872"/>
                  </a:cubicBezTo>
                  <a:cubicBezTo>
                    <a:pt x="15789" y="20872"/>
                    <a:pt x="15898" y="20872"/>
                    <a:pt x="15898" y="20751"/>
                  </a:cubicBezTo>
                  <a:cubicBezTo>
                    <a:pt x="15898" y="20751"/>
                    <a:pt x="15898" y="20751"/>
                    <a:pt x="15898" y="20751"/>
                  </a:cubicBezTo>
                  <a:cubicBezTo>
                    <a:pt x="15898" y="20751"/>
                    <a:pt x="15898" y="20629"/>
                    <a:pt x="15898" y="20629"/>
                  </a:cubicBezTo>
                  <a:cubicBezTo>
                    <a:pt x="15898" y="20629"/>
                    <a:pt x="15898" y="20629"/>
                    <a:pt x="15898" y="20629"/>
                  </a:cubicBezTo>
                  <a:cubicBezTo>
                    <a:pt x="15898" y="20629"/>
                    <a:pt x="15898" y="20751"/>
                    <a:pt x="15898" y="20751"/>
                  </a:cubicBezTo>
                  <a:cubicBezTo>
                    <a:pt x="15898" y="20751"/>
                    <a:pt x="15898" y="20751"/>
                    <a:pt x="15898" y="20751"/>
                  </a:cubicBezTo>
                  <a:cubicBezTo>
                    <a:pt x="16008" y="20751"/>
                    <a:pt x="16008" y="20751"/>
                    <a:pt x="16008" y="20751"/>
                  </a:cubicBezTo>
                  <a:cubicBezTo>
                    <a:pt x="16008" y="20751"/>
                    <a:pt x="16008" y="20751"/>
                    <a:pt x="16008" y="20751"/>
                  </a:cubicBezTo>
                  <a:cubicBezTo>
                    <a:pt x="16118" y="20751"/>
                    <a:pt x="16118" y="20751"/>
                    <a:pt x="16118" y="20751"/>
                  </a:cubicBezTo>
                  <a:cubicBezTo>
                    <a:pt x="16118" y="20872"/>
                    <a:pt x="16118" y="20872"/>
                    <a:pt x="16118" y="20872"/>
                  </a:cubicBezTo>
                  <a:cubicBezTo>
                    <a:pt x="16118" y="20872"/>
                    <a:pt x="16118" y="20872"/>
                    <a:pt x="16227" y="20872"/>
                  </a:cubicBezTo>
                  <a:cubicBezTo>
                    <a:pt x="16227" y="20872"/>
                    <a:pt x="16227" y="20872"/>
                    <a:pt x="16227" y="20872"/>
                  </a:cubicBezTo>
                  <a:cubicBezTo>
                    <a:pt x="16227" y="20872"/>
                    <a:pt x="16227" y="20872"/>
                    <a:pt x="16337" y="20872"/>
                  </a:cubicBezTo>
                  <a:cubicBezTo>
                    <a:pt x="16337" y="20872"/>
                    <a:pt x="16337" y="20872"/>
                    <a:pt x="16337" y="20872"/>
                  </a:cubicBezTo>
                  <a:cubicBezTo>
                    <a:pt x="16337" y="20751"/>
                    <a:pt x="16337" y="20751"/>
                    <a:pt x="16337" y="20751"/>
                  </a:cubicBezTo>
                  <a:cubicBezTo>
                    <a:pt x="16337" y="20751"/>
                    <a:pt x="16337" y="20751"/>
                    <a:pt x="16337" y="20751"/>
                  </a:cubicBezTo>
                  <a:cubicBezTo>
                    <a:pt x="16337" y="20751"/>
                    <a:pt x="16337" y="20751"/>
                    <a:pt x="16337" y="20751"/>
                  </a:cubicBezTo>
                  <a:cubicBezTo>
                    <a:pt x="16337" y="20751"/>
                    <a:pt x="16337" y="20751"/>
                    <a:pt x="16337" y="20751"/>
                  </a:cubicBezTo>
                  <a:cubicBezTo>
                    <a:pt x="16337" y="20751"/>
                    <a:pt x="16337" y="20751"/>
                    <a:pt x="16337" y="20872"/>
                  </a:cubicBezTo>
                  <a:cubicBezTo>
                    <a:pt x="16337" y="20872"/>
                    <a:pt x="16447" y="20872"/>
                    <a:pt x="16447" y="20872"/>
                  </a:cubicBezTo>
                  <a:cubicBezTo>
                    <a:pt x="16447" y="20872"/>
                    <a:pt x="16447" y="20872"/>
                    <a:pt x="16447" y="20872"/>
                  </a:cubicBezTo>
                  <a:cubicBezTo>
                    <a:pt x="16447" y="20872"/>
                    <a:pt x="16447" y="20872"/>
                    <a:pt x="16447" y="20872"/>
                  </a:cubicBezTo>
                  <a:cubicBezTo>
                    <a:pt x="16447" y="20872"/>
                    <a:pt x="16447" y="20872"/>
                    <a:pt x="16447" y="20872"/>
                  </a:cubicBezTo>
                  <a:cubicBezTo>
                    <a:pt x="16447" y="20993"/>
                    <a:pt x="16447" y="20993"/>
                    <a:pt x="16447" y="20993"/>
                  </a:cubicBezTo>
                  <a:cubicBezTo>
                    <a:pt x="16447" y="20993"/>
                    <a:pt x="16447" y="21115"/>
                    <a:pt x="16447" y="21115"/>
                  </a:cubicBezTo>
                  <a:cubicBezTo>
                    <a:pt x="16447" y="21115"/>
                    <a:pt x="16447" y="21115"/>
                    <a:pt x="16447" y="21236"/>
                  </a:cubicBezTo>
                  <a:cubicBezTo>
                    <a:pt x="16447" y="21236"/>
                    <a:pt x="16447" y="21236"/>
                    <a:pt x="16556" y="21236"/>
                  </a:cubicBezTo>
                  <a:cubicBezTo>
                    <a:pt x="16556" y="21236"/>
                    <a:pt x="16556" y="21357"/>
                    <a:pt x="16556" y="21357"/>
                  </a:cubicBezTo>
                  <a:cubicBezTo>
                    <a:pt x="16556" y="21357"/>
                    <a:pt x="16556" y="21357"/>
                    <a:pt x="16556" y="21479"/>
                  </a:cubicBezTo>
                  <a:cubicBezTo>
                    <a:pt x="16556" y="21479"/>
                    <a:pt x="16556" y="21479"/>
                    <a:pt x="16666" y="21479"/>
                  </a:cubicBezTo>
                  <a:cubicBezTo>
                    <a:pt x="16666" y="21479"/>
                    <a:pt x="16666" y="21479"/>
                    <a:pt x="16666" y="21479"/>
                  </a:cubicBezTo>
                  <a:cubicBezTo>
                    <a:pt x="16666" y="21479"/>
                    <a:pt x="16666" y="21479"/>
                    <a:pt x="16666" y="21479"/>
                  </a:cubicBezTo>
                  <a:cubicBezTo>
                    <a:pt x="16666" y="21600"/>
                    <a:pt x="16556" y="21600"/>
                    <a:pt x="16556" y="21600"/>
                  </a:cubicBezTo>
                  <a:cubicBezTo>
                    <a:pt x="16556" y="21600"/>
                    <a:pt x="16556" y="21600"/>
                    <a:pt x="16556" y="21600"/>
                  </a:cubicBezTo>
                  <a:cubicBezTo>
                    <a:pt x="16556" y="21600"/>
                    <a:pt x="16666" y="21600"/>
                    <a:pt x="16666" y="21600"/>
                  </a:cubicBezTo>
                  <a:cubicBezTo>
                    <a:pt x="16666" y="21600"/>
                    <a:pt x="16666" y="21600"/>
                    <a:pt x="16666" y="21600"/>
                  </a:cubicBezTo>
                  <a:cubicBezTo>
                    <a:pt x="16666" y="21600"/>
                    <a:pt x="16776" y="21600"/>
                    <a:pt x="16776" y="21600"/>
                  </a:cubicBezTo>
                  <a:cubicBezTo>
                    <a:pt x="16776" y="21600"/>
                    <a:pt x="16776" y="21600"/>
                    <a:pt x="16776" y="21600"/>
                  </a:cubicBezTo>
                  <a:cubicBezTo>
                    <a:pt x="16885" y="21600"/>
                    <a:pt x="16885" y="21600"/>
                    <a:pt x="16885" y="21600"/>
                  </a:cubicBezTo>
                  <a:cubicBezTo>
                    <a:pt x="16885" y="21479"/>
                    <a:pt x="16885" y="21479"/>
                    <a:pt x="16885" y="21479"/>
                  </a:cubicBezTo>
                  <a:cubicBezTo>
                    <a:pt x="16885" y="21479"/>
                    <a:pt x="16885" y="21479"/>
                    <a:pt x="16885" y="21479"/>
                  </a:cubicBezTo>
                  <a:cubicBezTo>
                    <a:pt x="16885" y="21479"/>
                    <a:pt x="16885" y="21357"/>
                    <a:pt x="16885" y="21357"/>
                  </a:cubicBezTo>
                  <a:cubicBezTo>
                    <a:pt x="16885" y="21357"/>
                    <a:pt x="16776" y="21357"/>
                    <a:pt x="16776" y="21357"/>
                  </a:cubicBezTo>
                  <a:cubicBezTo>
                    <a:pt x="16776" y="21357"/>
                    <a:pt x="16776" y="21357"/>
                    <a:pt x="16776" y="21357"/>
                  </a:cubicBezTo>
                  <a:cubicBezTo>
                    <a:pt x="16776" y="21357"/>
                    <a:pt x="16776" y="21357"/>
                    <a:pt x="16776" y="21357"/>
                  </a:cubicBezTo>
                  <a:cubicBezTo>
                    <a:pt x="16776" y="21357"/>
                    <a:pt x="16776" y="21236"/>
                    <a:pt x="16776" y="21236"/>
                  </a:cubicBezTo>
                  <a:cubicBezTo>
                    <a:pt x="16776" y="21236"/>
                    <a:pt x="16776" y="21236"/>
                    <a:pt x="16776" y="21236"/>
                  </a:cubicBezTo>
                  <a:cubicBezTo>
                    <a:pt x="16776" y="21236"/>
                    <a:pt x="16666" y="21236"/>
                    <a:pt x="16666" y="21236"/>
                  </a:cubicBezTo>
                  <a:cubicBezTo>
                    <a:pt x="16666" y="21236"/>
                    <a:pt x="16666" y="21236"/>
                    <a:pt x="16666" y="21115"/>
                  </a:cubicBezTo>
                  <a:cubicBezTo>
                    <a:pt x="16666" y="21115"/>
                    <a:pt x="16666" y="21115"/>
                    <a:pt x="16666" y="21115"/>
                  </a:cubicBezTo>
                  <a:cubicBezTo>
                    <a:pt x="16666" y="21115"/>
                    <a:pt x="16666" y="21115"/>
                    <a:pt x="16666" y="21115"/>
                  </a:cubicBezTo>
                  <a:cubicBezTo>
                    <a:pt x="16666" y="21115"/>
                    <a:pt x="16666" y="21115"/>
                    <a:pt x="16666" y="21115"/>
                  </a:cubicBezTo>
                  <a:cubicBezTo>
                    <a:pt x="16666" y="20993"/>
                    <a:pt x="16776" y="20993"/>
                    <a:pt x="16776" y="20993"/>
                  </a:cubicBezTo>
                  <a:cubicBezTo>
                    <a:pt x="16776" y="20993"/>
                    <a:pt x="16776" y="20993"/>
                    <a:pt x="16776" y="20993"/>
                  </a:cubicBezTo>
                  <a:cubicBezTo>
                    <a:pt x="16776" y="20993"/>
                    <a:pt x="16885" y="20872"/>
                    <a:pt x="16885" y="20872"/>
                  </a:cubicBezTo>
                  <a:cubicBezTo>
                    <a:pt x="16885" y="20872"/>
                    <a:pt x="16885" y="20872"/>
                    <a:pt x="16885" y="20872"/>
                  </a:cubicBezTo>
                  <a:cubicBezTo>
                    <a:pt x="16995" y="20872"/>
                    <a:pt x="16995" y="20872"/>
                    <a:pt x="16995" y="20872"/>
                  </a:cubicBezTo>
                  <a:cubicBezTo>
                    <a:pt x="16995" y="20872"/>
                    <a:pt x="17105" y="20872"/>
                    <a:pt x="17105" y="20872"/>
                  </a:cubicBezTo>
                  <a:cubicBezTo>
                    <a:pt x="17105" y="20872"/>
                    <a:pt x="17105" y="20751"/>
                    <a:pt x="17105" y="20751"/>
                  </a:cubicBezTo>
                  <a:cubicBezTo>
                    <a:pt x="17105" y="20751"/>
                    <a:pt x="17214" y="20751"/>
                    <a:pt x="17214" y="20751"/>
                  </a:cubicBezTo>
                  <a:cubicBezTo>
                    <a:pt x="17214" y="20751"/>
                    <a:pt x="17214" y="20751"/>
                    <a:pt x="17214" y="20751"/>
                  </a:cubicBezTo>
                  <a:cubicBezTo>
                    <a:pt x="17214" y="20751"/>
                    <a:pt x="17324" y="20751"/>
                    <a:pt x="17324" y="20751"/>
                  </a:cubicBezTo>
                  <a:cubicBezTo>
                    <a:pt x="17324" y="20751"/>
                    <a:pt x="17324" y="20751"/>
                    <a:pt x="17324" y="20629"/>
                  </a:cubicBezTo>
                  <a:cubicBezTo>
                    <a:pt x="17324" y="20629"/>
                    <a:pt x="17324" y="20629"/>
                    <a:pt x="17324" y="20629"/>
                  </a:cubicBezTo>
                  <a:cubicBezTo>
                    <a:pt x="17324" y="20629"/>
                    <a:pt x="17324" y="20629"/>
                    <a:pt x="17324" y="20629"/>
                  </a:cubicBezTo>
                  <a:cubicBezTo>
                    <a:pt x="17324" y="20629"/>
                    <a:pt x="17324" y="20629"/>
                    <a:pt x="17324" y="20629"/>
                  </a:cubicBezTo>
                  <a:cubicBezTo>
                    <a:pt x="17324" y="20629"/>
                    <a:pt x="17324" y="20629"/>
                    <a:pt x="17324" y="20629"/>
                  </a:cubicBezTo>
                  <a:cubicBezTo>
                    <a:pt x="17324" y="20751"/>
                    <a:pt x="17324" y="20751"/>
                    <a:pt x="17324" y="20751"/>
                  </a:cubicBezTo>
                  <a:cubicBezTo>
                    <a:pt x="17324" y="20751"/>
                    <a:pt x="17324" y="20751"/>
                    <a:pt x="17434" y="20751"/>
                  </a:cubicBezTo>
                  <a:cubicBezTo>
                    <a:pt x="17434" y="20751"/>
                    <a:pt x="17434" y="20751"/>
                    <a:pt x="17434" y="20751"/>
                  </a:cubicBezTo>
                  <a:cubicBezTo>
                    <a:pt x="17434" y="20751"/>
                    <a:pt x="17434" y="20751"/>
                    <a:pt x="17434" y="20629"/>
                  </a:cubicBezTo>
                  <a:cubicBezTo>
                    <a:pt x="17434" y="20629"/>
                    <a:pt x="17434" y="20629"/>
                    <a:pt x="17434" y="20629"/>
                  </a:cubicBezTo>
                  <a:cubicBezTo>
                    <a:pt x="17434" y="20629"/>
                    <a:pt x="17434" y="20629"/>
                    <a:pt x="17434" y="20629"/>
                  </a:cubicBezTo>
                  <a:cubicBezTo>
                    <a:pt x="17434" y="20629"/>
                    <a:pt x="17434" y="20629"/>
                    <a:pt x="17543" y="20629"/>
                  </a:cubicBezTo>
                  <a:cubicBezTo>
                    <a:pt x="17543" y="20629"/>
                    <a:pt x="17543" y="20629"/>
                    <a:pt x="17543" y="20629"/>
                  </a:cubicBezTo>
                  <a:cubicBezTo>
                    <a:pt x="17543" y="20629"/>
                    <a:pt x="17543" y="20629"/>
                    <a:pt x="17543" y="20508"/>
                  </a:cubicBezTo>
                  <a:cubicBezTo>
                    <a:pt x="17543" y="20508"/>
                    <a:pt x="17543" y="20508"/>
                    <a:pt x="17543" y="20508"/>
                  </a:cubicBezTo>
                  <a:cubicBezTo>
                    <a:pt x="17543" y="20508"/>
                    <a:pt x="17543" y="20508"/>
                    <a:pt x="17543" y="20508"/>
                  </a:cubicBezTo>
                  <a:cubicBezTo>
                    <a:pt x="17543" y="20508"/>
                    <a:pt x="17543" y="20387"/>
                    <a:pt x="17543" y="20387"/>
                  </a:cubicBezTo>
                  <a:cubicBezTo>
                    <a:pt x="17543" y="20387"/>
                    <a:pt x="17543" y="20387"/>
                    <a:pt x="17543" y="20387"/>
                  </a:cubicBezTo>
                  <a:cubicBezTo>
                    <a:pt x="17543" y="20508"/>
                    <a:pt x="17543" y="20508"/>
                    <a:pt x="17543" y="20508"/>
                  </a:cubicBezTo>
                  <a:cubicBezTo>
                    <a:pt x="17543" y="20508"/>
                    <a:pt x="17543" y="20508"/>
                    <a:pt x="17543" y="20508"/>
                  </a:cubicBezTo>
                  <a:cubicBezTo>
                    <a:pt x="17653" y="20508"/>
                    <a:pt x="17653" y="20629"/>
                    <a:pt x="17653" y="20629"/>
                  </a:cubicBezTo>
                  <a:cubicBezTo>
                    <a:pt x="17653" y="20629"/>
                    <a:pt x="17653" y="20629"/>
                    <a:pt x="17653" y="20629"/>
                  </a:cubicBezTo>
                  <a:cubicBezTo>
                    <a:pt x="17762" y="20508"/>
                    <a:pt x="17762" y="20508"/>
                    <a:pt x="17762" y="20508"/>
                  </a:cubicBezTo>
                  <a:cubicBezTo>
                    <a:pt x="17762" y="20508"/>
                    <a:pt x="17762" y="20508"/>
                    <a:pt x="17762" y="20508"/>
                  </a:cubicBezTo>
                  <a:cubicBezTo>
                    <a:pt x="17762" y="20387"/>
                    <a:pt x="17762" y="20387"/>
                    <a:pt x="17762" y="20387"/>
                  </a:cubicBezTo>
                  <a:cubicBezTo>
                    <a:pt x="17762" y="20387"/>
                    <a:pt x="17762" y="20387"/>
                    <a:pt x="17762" y="20387"/>
                  </a:cubicBezTo>
                  <a:cubicBezTo>
                    <a:pt x="17762" y="20387"/>
                    <a:pt x="17762" y="20387"/>
                    <a:pt x="17762" y="20387"/>
                  </a:cubicBezTo>
                  <a:cubicBezTo>
                    <a:pt x="17872" y="20387"/>
                    <a:pt x="17872" y="20387"/>
                    <a:pt x="17872" y="20387"/>
                  </a:cubicBezTo>
                  <a:cubicBezTo>
                    <a:pt x="17872" y="20387"/>
                    <a:pt x="17872" y="20387"/>
                    <a:pt x="17872" y="20387"/>
                  </a:cubicBezTo>
                  <a:cubicBezTo>
                    <a:pt x="17872" y="20387"/>
                    <a:pt x="17872" y="20387"/>
                    <a:pt x="17872" y="20387"/>
                  </a:cubicBezTo>
                  <a:cubicBezTo>
                    <a:pt x="17872" y="20387"/>
                    <a:pt x="17872" y="20387"/>
                    <a:pt x="17872" y="20387"/>
                  </a:cubicBezTo>
                  <a:cubicBezTo>
                    <a:pt x="17872" y="20387"/>
                    <a:pt x="17982" y="20387"/>
                    <a:pt x="17982" y="20387"/>
                  </a:cubicBezTo>
                  <a:cubicBezTo>
                    <a:pt x="17982" y="20265"/>
                    <a:pt x="17982" y="20265"/>
                    <a:pt x="17982" y="20265"/>
                  </a:cubicBezTo>
                  <a:cubicBezTo>
                    <a:pt x="17982" y="20144"/>
                    <a:pt x="17982" y="20144"/>
                    <a:pt x="17982" y="20144"/>
                  </a:cubicBezTo>
                  <a:cubicBezTo>
                    <a:pt x="17982" y="20144"/>
                    <a:pt x="17982" y="20022"/>
                    <a:pt x="17982" y="20022"/>
                  </a:cubicBezTo>
                  <a:cubicBezTo>
                    <a:pt x="17982" y="20022"/>
                    <a:pt x="17982" y="20022"/>
                    <a:pt x="17982" y="19901"/>
                  </a:cubicBezTo>
                  <a:cubicBezTo>
                    <a:pt x="17872" y="19901"/>
                    <a:pt x="17872" y="19901"/>
                    <a:pt x="17872" y="19901"/>
                  </a:cubicBezTo>
                  <a:cubicBezTo>
                    <a:pt x="17982" y="19901"/>
                    <a:pt x="17982" y="19901"/>
                    <a:pt x="17982" y="19901"/>
                  </a:cubicBezTo>
                  <a:cubicBezTo>
                    <a:pt x="17982" y="19901"/>
                    <a:pt x="17982" y="19901"/>
                    <a:pt x="17982" y="19901"/>
                  </a:cubicBezTo>
                  <a:cubicBezTo>
                    <a:pt x="17982" y="19901"/>
                    <a:pt x="17982" y="20022"/>
                    <a:pt x="17982" y="20022"/>
                  </a:cubicBezTo>
                  <a:cubicBezTo>
                    <a:pt x="18091" y="20022"/>
                    <a:pt x="18091" y="20022"/>
                    <a:pt x="18091" y="20022"/>
                  </a:cubicBezTo>
                  <a:cubicBezTo>
                    <a:pt x="18091" y="20022"/>
                    <a:pt x="18091" y="20144"/>
                    <a:pt x="18091" y="20144"/>
                  </a:cubicBezTo>
                  <a:cubicBezTo>
                    <a:pt x="18091" y="20144"/>
                    <a:pt x="18201" y="20144"/>
                    <a:pt x="18201" y="20144"/>
                  </a:cubicBezTo>
                  <a:cubicBezTo>
                    <a:pt x="18201" y="20144"/>
                    <a:pt x="18201" y="20022"/>
                    <a:pt x="18201" y="20022"/>
                  </a:cubicBezTo>
                  <a:cubicBezTo>
                    <a:pt x="18201" y="20022"/>
                    <a:pt x="18201" y="20022"/>
                    <a:pt x="18201" y="20022"/>
                  </a:cubicBezTo>
                  <a:cubicBezTo>
                    <a:pt x="18201" y="20022"/>
                    <a:pt x="18311" y="20022"/>
                    <a:pt x="18311" y="20022"/>
                  </a:cubicBezTo>
                  <a:cubicBezTo>
                    <a:pt x="18311" y="20144"/>
                    <a:pt x="18311" y="20144"/>
                    <a:pt x="18311" y="20144"/>
                  </a:cubicBezTo>
                  <a:cubicBezTo>
                    <a:pt x="18311" y="20144"/>
                    <a:pt x="18311" y="20144"/>
                    <a:pt x="18311" y="20144"/>
                  </a:cubicBezTo>
                  <a:cubicBezTo>
                    <a:pt x="18420" y="20144"/>
                    <a:pt x="18420" y="20144"/>
                    <a:pt x="18420" y="20144"/>
                  </a:cubicBezTo>
                  <a:cubicBezTo>
                    <a:pt x="18420" y="20144"/>
                    <a:pt x="18420" y="20144"/>
                    <a:pt x="18420" y="20144"/>
                  </a:cubicBezTo>
                  <a:cubicBezTo>
                    <a:pt x="18420" y="20144"/>
                    <a:pt x="18420" y="20022"/>
                    <a:pt x="18420" y="20022"/>
                  </a:cubicBezTo>
                  <a:cubicBezTo>
                    <a:pt x="18420" y="20022"/>
                    <a:pt x="18420" y="20022"/>
                    <a:pt x="18420" y="20022"/>
                  </a:cubicBezTo>
                  <a:cubicBezTo>
                    <a:pt x="18420" y="20022"/>
                    <a:pt x="18311" y="20022"/>
                    <a:pt x="18311" y="20022"/>
                  </a:cubicBezTo>
                  <a:cubicBezTo>
                    <a:pt x="18311" y="20022"/>
                    <a:pt x="18311" y="19901"/>
                    <a:pt x="18420" y="19901"/>
                  </a:cubicBezTo>
                  <a:cubicBezTo>
                    <a:pt x="18420" y="19901"/>
                    <a:pt x="18420" y="19901"/>
                    <a:pt x="18420" y="19901"/>
                  </a:cubicBezTo>
                  <a:cubicBezTo>
                    <a:pt x="18420" y="19901"/>
                    <a:pt x="18420" y="20022"/>
                    <a:pt x="18420" y="20022"/>
                  </a:cubicBezTo>
                  <a:cubicBezTo>
                    <a:pt x="18420" y="20022"/>
                    <a:pt x="18420" y="20022"/>
                    <a:pt x="18420" y="20022"/>
                  </a:cubicBezTo>
                  <a:cubicBezTo>
                    <a:pt x="18420" y="20022"/>
                    <a:pt x="18420" y="20022"/>
                    <a:pt x="18420" y="20022"/>
                  </a:cubicBezTo>
                  <a:cubicBezTo>
                    <a:pt x="18420" y="20022"/>
                    <a:pt x="18530" y="20144"/>
                    <a:pt x="18530" y="20022"/>
                  </a:cubicBezTo>
                  <a:cubicBezTo>
                    <a:pt x="18530" y="20022"/>
                    <a:pt x="18530" y="20022"/>
                    <a:pt x="18530" y="20022"/>
                  </a:cubicBezTo>
                  <a:cubicBezTo>
                    <a:pt x="18530" y="20022"/>
                    <a:pt x="18530" y="20022"/>
                    <a:pt x="18530" y="20022"/>
                  </a:cubicBezTo>
                  <a:cubicBezTo>
                    <a:pt x="18530" y="20022"/>
                    <a:pt x="18530" y="20022"/>
                    <a:pt x="18640" y="20022"/>
                  </a:cubicBezTo>
                  <a:cubicBezTo>
                    <a:pt x="18640" y="20022"/>
                    <a:pt x="18640" y="19901"/>
                    <a:pt x="18640" y="19901"/>
                  </a:cubicBezTo>
                  <a:cubicBezTo>
                    <a:pt x="18640" y="19901"/>
                    <a:pt x="18640" y="19901"/>
                    <a:pt x="18640" y="20022"/>
                  </a:cubicBezTo>
                  <a:cubicBezTo>
                    <a:pt x="18749" y="20022"/>
                    <a:pt x="18640" y="20022"/>
                    <a:pt x="18640" y="20022"/>
                  </a:cubicBezTo>
                  <a:cubicBezTo>
                    <a:pt x="18640" y="20022"/>
                    <a:pt x="18749" y="20022"/>
                    <a:pt x="18749" y="20022"/>
                  </a:cubicBezTo>
                  <a:cubicBezTo>
                    <a:pt x="18749" y="20022"/>
                    <a:pt x="18749" y="20022"/>
                    <a:pt x="18749" y="20022"/>
                  </a:cubicBezTo>
                  <a:cubicBezTo>
                    <a:pt x="18749" y="20022"/>
                    <a:pt x="18749" y="20022"/>
                    <a:pt x="18749" y="19901"/>
                  </a:cubicBezTo>
                  <a:cubicBezTo>
                    <a:pt x="18749" y="19901"/>
                    <a:pt x="18749" y="19901"/>
                    <a:pt x="18749" y="19901"/>
                  </a:cubicBezTo>
                  <a:cubicBezTo>
                    <a:pt x="18749" y="19901"/>
                    <a:pt x="18859" y="19901"/>
                    <a:pt x="18859" y="19901"/>
                  </a:cubicBezTo>
                  <a:cubicBezTo>
                    <a:pt x="18859" y="19901"/>
                    <a:pt x="18859" y="19901"/>
                    <a:pt x="18859" y="19901"/>
                  </a:cubicBezTo>
                  <a:cubicBezTo>
                    <a:pt x="18859" y="19901"/>
                    <a:pt x="18859" y="19901"/>
                    <a:pt x="18859" y="19901"/>
                  </a:cubicBezTo>
                  <a:cubicBezTo>
                    <a:pt x="18859" y="20022"/>
                    <a:pt x="18969" y="20022"/>
                    <a:pt x="18969" y="20022"/>
                  </a:cubicBezTo>
                  <a:cubicBezTo>
                    <a:pt x="18969" y="20022"/>
                    <a:pt x="18969" y="19901"/>
                    <a:pt x="18969" y="19901"/>
                  </a:cubicBezTo>
                  <a:cubicBezTo>
                    <a:pt x="19078" y="19901"/>
                    <a:pt x="19078" y="19901"/>
                    <a:pt x="19078" y="19901"/>
                  </a:cubicBezTo>
                  <a:cubicBezTo>
                    <a:pt x="19078" y="19901"/>
                    <a:pt x="19078" y="19901"/>
                    <a:pt x="19078" y="19780"/>
                  </a:cubicBezTo>
                  <a:cubicBezTo>
                    <a:pt x="19078" y="19780"/>
                    <a:pt x="19078" y="19780"/>
                    <a:pt x="19078" y="19780"/>
                  </a:cubicBezTo>
                  <a:cubicBezTo>
                    <a:pt x="19078" y="19780"/>
                    <a:pt x="19078" y="19780"/>
                    <a:pt x="19078" y="19780"/>
                  </a:cubicBezTo>
                  <a:cubicBezTo>
                    <a:pt x="19078" y="19780"/>
                    <a:pt x="19078" y="19901"/>
                    <a:pt x="19078" y="19901"/>
                  </a:cubicBezTo>
                  <a:cubicBezTo>
                    <a:pt x="19078" y="19901"/>
                    <a:pt x="19078" y="19901"/>
                    <a:pt x="19188" y="19780"/>
                  </a:cubicBezTo>
                  <a:cubicBezTo>
                    <a:pt x="19188" y="19780"/>
                    <a:pt x="19188" y="19780"/>
                    <a:pt x="19188" y="19780"/>
                  </a:cubicBezTo>
                  <a:cubicBezTo>
                    <a:pt x="19188" y="19780"/>
                    <a:pt x="19188" y="19658"/>
                    <a:pt x="19188" y="19658"/>
                  </a:cubicBezTo>
                  <a:cubicBezTo>
                    <a:pt x="19188" y="19658"/>
                    <a:pt x="19188" y="19658"/>
                    <a:pt x="19188" y="19658"/>
                  </a:cubicBezTo>
                  <a:cubicBezTo>
                    <a:pt x="19188" y="19658"/>
                    <a:pt x="19188" y="19537"/>
                    <a:pt x="19188" y="19537"/>
                  </a:cubicBezTo>
                  <a:cubicBezTo>
                    <a:pt x="19188" y="19537"/>
                    <a:pt x="19188" y="19537"/>
                    <a:pt x="19188" y="19537"/>
                  </a:cubicBezTo>
                  <a:cubicBezTo>
                    <a:pt x="19188" y="19537"/>
                    <a:pt x="19188" y="19416"/>
                    <a:pt x="19188" y="19416"/>
                  </a:cubicBezTo>
                  <a:cubicBezTo>
                    <a:pt x="19188" y="19416"/>
                    <a:pt x="19297" y="19416"/>
                    <a:pt x="19297" y="19416"/>
                  </a:cubicBezTo>
                  <a:cubicBezTo>
                    <a:pt x="19297" y="19416"/>
                    <a:pt x="19297" y="19416"/>
                    <a:pt x="19297" y="19416"/>
                  </a:cubicBezTo>
                  <a:cubicBezTo>
                    <a:pt x="19297" y="19416"/>
                    <a:pt x="19297" y="19416"/>
                    <a:pt x="19407" y="19416"/>
                  </a:cubicBezTo>
                  <a:cubicBezTo>
                    <a:pt x="19407" y="19416"/>
                    <a:pt x="19407" y="19416"/>
                    <a:pt x="19407" y="19416"/>
                  </a:cubicBezTo>
                  <a:cubicBezTo>
                    <a:pt x="19407" y="19294"/>
                    <a:pt x="19407" y="19294"/>
                    <a:pt x="19407" y="19294"/>
                  </a:cubicBezTo>
                  <a:cubicBezTo>
                    <a:pt x="19407" y="19294"/>
                    <a:pt x="19407" y="19294"/>
                    <a:pt x="19407" y="19173"/>
                  </a:cubicBezTo>
                  <a:cubicBezTo>
                    <a:pt x="19517" y="19173"/>
                    <a:pt x="19517" y="19173"/>
                    <a:pt x="19517" y="19173"/>
                  </a:cubicBezTo>
                  <a:cubicBezTo>
                    <a:pt x="19517" y="19173"/>
                    <a:pt x="19517" y="19173"/>
                    <a:pt x="19517" y="19173"/>
                  </a:cubicBezTo>
                  <a:cubicBezTo>
                    <a:pt x="19517" y="19173"/>
                    <a:pt x="19626" y="19173"/>
                    <a:pt x="19626" y="19173"/>
                  </a:cubicBezTo>
                  <a:cubicBezTo>
                    <a:pt x="19626" y="19052"/>
                    <a:pt x="19626" y="19052"/>
                    <a:pt x="19626" y="19052"/>
                  </a:cubicBezTo>
                  <a:cubicBezTo>
                    <a:pt x="19626" y="19052"/>
                    <a:pt x="19626" y="19052"/>
                    <a:pt x="19626" y="19052"/>
                  </a:cubicBezTo>
                  <a:cubicBezTo>
                    <a:pt x="19626" y="19052"/>
                    <a:pt x="19626" y="18930"/>
                    <a:pt x="19626" y="18930"/>
                  </a:cubicBezTo>
                  <a:cubicBezTo>
                    <a:pt x="19626" y="18930"/>
                    <a:pt x="19626" y="18930"/>
                    <a:pt x="19626" y="18930"/>
                  </a:cubicBezTo>
                  <a:cubicBezTo>
                    <a:pt x="19626" y="18930"/>
                    <a:pt x="19626" y="18930"/>
                    <a:pt x="19626" y="18930"/>
                  </a:cubicBezTo>
                  <a:cubicBezTo>
                    <a:pt x="19626" y="18930"/>
                    <a:pt x="19517" y="18930"/>
                    <a:pt x="19517" y="18930"/>
                  </a:cubicBezTo>
                  <a:cubicBezTo>
                    <a:pt x="19517" y="18930"/>
                    <a:pt x="19517" y="18930"/>
                    <a:pt x="19517" y="18930"/>
                  </a:cubicBezTo>
                  <a:cubicBezTo>
                    <a:pt x="19517" y="18930"/>
                    <a:pt x="19517" y="18809"/>
                    <a:pt x="19517" y="18809"/>
                  </a:cubicBezTo>
                  <a:cubicBezTo>
                    <a:pt x="19517" y="18809"/>
                    <a:pt x="19517" y="18809"/>
                    <a:pt x="19517" y="18809"/>
                  </a:cubicBezTo>
                  <a:cubicBezTo>
                    <a:pt x="19626" y="18809"/>
                    <a:pt x="19626" y="18809"/>
                    <a:pt x="19626" y="18809"/>
                  </a:cubicBezTo>
                  <a:cubicBezTo>
                    <a:pt x="19626" y="18809"/>
                    <a:pt x="19626" y="18688"/>
                    <a:pt x="19626" y="18688"/>
                  </a:cubicBezTo>
                  <a:cubicBezTo>
                    <a:pt x="19626" y="18688"/>
                    <a:pt x="19626" y="18688"/>
                    <a:pt x="19736" y="18688"/>
                  </a:cubicBezTo>
                  <a:cubicBezTo>
                    <a:pt x="19736" y="18688"/>
                    <a:pt x="19736" y="18688"/>
                    <a:pt x="19736" y="18688"/>
                  </a:cubicBezTo>
                  <a:cubicBezTo>
                    <a:pt x="19736" y="18688"/>
                    <a:pt x="19736" y="18688"/>
                    <a:pt x="19736" y="18688"/>
                  </a:cubicBezTo>
                  <a:cubicBezTo>
                    <a:pt x="19736" y="18688"/>
                    <a:pt x="19736" y="18688"/>
                    <a:pt x="19736" y="18809"/>
                  </a:cubicBezTo>
                  <a:cubicBezTo>
                    <a:pt x="19736" y="18809"/>
                    <a:pt x="19736" y="18809"/>
                    <a:pt x="19736" y="18809"/>
                  </a:cubicBezTo>
                  <a:cubicBezTo>
                    <a:pt x="19736" y="18809"/>
                    <a:pt x="19846" y="18809"/>
                    <a:pt x="19846" y="18809"/>
                  </a:cubicBezTo>
                  <a:cubicBezTo>
                    <a:pt x="19846" y="18809"/>
                    <a:pt x="19846" y="18809"/>
                    <a:pt x="19846" y="18809"/>
                  </a:cubicBezTo>
                  <a:cubicBezTo>
                    <a:pt x="19846" y="18809"/>
                    <a:pt x="19846" y="18688"/>
                    <a:pt x="19846" y="18688"/>
                  </a:cubicBezTo>
                  <a:cubicBezTo>
                    <a:pt x="19846" y="18688"/>
                    <a:pt x="19846" y="18688"/>
                    <a:pt x="19846" y="18688"/>
                  </a:cubicBezTo>
                  <a:cubicBezTo>
                    <a:pt x="19846" y="18688"/>
                    <a:pt x="19846" y="18688"/>
                    <a:pt x="19846" y="18566"/>
                  </a:cubicBezTo>
                  <a:cubicBezTo>
                    <a:pt x="19846" y="18566"/>
                    <a:pt x="19846" y="18566"/>
                    <a:pt x="19846" y="18566"/>
                  </a:cubicBezTo>
                  <a:cubicBezTo>
                    <a:pt x="19846" y="18566"/>
                    <a:pt x="19846" y="18566"/>
                    <a:pt x="19846" y="18566"/>
                  </a:cubicBezTo>
                  <a:cubicBezTo>
                    <a:pt x="19846" y="18566"/>
                    <a:pt x="19955" y="18566"/>
                    <a:pt x="19955" y="18566"/>
                  </a:cubicBezTo>
                  <a:cubicBezTo>
                    <a:pt x="19955" y="18566"/>
                    <a:pt x="19955" y="18566"/>
                    <a:pt x="19955" y="18445"/>
                  </a:cubicBezTo>
                  <a:cubicBezTo>
                    <a:pt x="19955" y="18445"/>
                    <a:pt x="19955" y="18445"/>
                    <a:pt x="19955" y="18445"/>
                  </a:cubicBezTo>
                  <a:cubicBezTo>
                    <a:pt x="19955" y="18445"/>
                    <a:pt x="19955" y="18445"/>
                    <a:pt x="19955" y="18445"/>
                  </a:cubicBezTo>
                  <a:cubicBezTo>
                    <a:pt x="19955" y="18445"/>
                    <a:pt x="19846" y="18445"/>
                    <a:pt x="19846" y="18445"/>
                  </a:cubicBezTo>
                  <a:cubicBezTo>
                    <a:pt x="19846" y="18445"/>
                    <a:pt x="19846" y="18324"/>
                    <a:pt x="19846" y="18324"/>
                  </a:cubicBezTo>
                  <a:cubicBezTo>
                    <a:pt x="19846" y="18324"/>
                    <a:pt x="19955" y="18324"/>
                    <a:pt x="19955" y="18324"/>
                  </a:cubicBezTo>
                  <a:cubicBezTo>
                    <a:pt x="19955" y="18324"/>
                    <a:pt x="19955" y="18324"/>
                    <a:pt x="19955" y="18324"/>
                  </a:cubicBezTo>
                  <a:cubicBezTo>
                    <a:pt x="19955" y="18324"/>
                    <a:pt x="19955" y="18324"/>
                    <a:pt x="20065" y="18324"/>
                  </a:cubicBezTo>
                  <a:cubicBezTo>
                    <a:pt x="20065" y="18324"/>
                    <a:pt x="20065" y="18324"/>
                    <a:pt x="20065" y="18324"/>
                  </a:cubicBezTo>
                  <a:cubicBezTo>
                    <a:pt x="19955" y="18324"/>
                    <a:pt x="19955" y="18324"/>
                    <a:pt x="19955" y="18202"/>
                  </a:cubicBezTo>
                  <a:cubicBezTo>
                    <a:pt x="19955" y="18202"/>
                    <a:pt x="19955" y="18202"/>
                    <a:pt x="19955" y="18202"/>
                  </a:cubicBezTo>
                  <a:cubicBezTo>
                    <a:pt x="19955" y="18202"/>
                    <a:pt x="19955" y="18202"/>
                    <a:pt x="19955" y="18081"/>
                  </a:cubicBezTo>
                  <a:cubicBezTo>
                    <a:pt x="19955" y="18081"/>
                    <a:pt x="20065" y="18081"/>
                    <a:pt x="20065" y="18202"/>
                  </a:cubicBezTo>
                  <a:cubicBezTo>
                    <a:pt x="20065" y="18202"/>
                    <a:pt x="20065" y="18202"/>
                    <a:pt x="20065" y="18202"/>
                  </a:cubicBezTo>
                  <a:cubicBezTo>
                    <a:pt x="20065" y="18202"/>
                    <a:pt x="20065" y="18202"/>
                    <a:pt x="20065" y="18202"/>
                  </a:cubicBezTo>
                  <a:cubicBezTo>
                    <a:pt x="20065" y="18202"/>
                    <a:pt x="20065" y="18081"/>
                    <a:pt x="20065" y="18081"/>
                  </a:cubicBezTo>
                  <a:cubicBezTo>
                    <a:pt x="20065" y="18081"/>
                    <a:pt x="20065" y="18081"/>
                    <a:pt x="20065" y="18081"/>
                  </a:cubicBezTo>
                  <a:cubicBezTo>
                    <a:pt x="20065" y="18081"/>
                    <a:pt x="20065" y="18081"/>
                    <a:pt x="20065" y="18081"/>
                  </a:cubicBezTo>
                  <a:cubicBezTo>
                    <a:pt x="20065" y="18081"/>
                    <a:pt x="20065" y="18081"/>
                    <a:pt x="20065" y="17960"/>
                  </a:cubicBezTo>
                  <a:cubicBezTo>
                    <a:pt x="20065" y="17960"/>
                    <a:pt x="20065" y="17960"/>
                    <a:pt x="20065" y="17960"/>
                  </a:cubicBezTo>
                  <a:cubicBezTo>
                    <a:pt x="20065" y="17960"/>
                    <a:pt x="20065" y="17960"/>
                    <a:pt x="20065" y="17960"/>
                  </a:cubicBezTo>
                  <a:cubicBezTo>
                    <a:pt x="20065" y="17960"/>
                    <a:pt x="20065" y="17838"/>
                    <a:pt x="20065" y="17838"/>
                  </a:cubicBezTo>
                  <a:cubicBezTo>
                    <a:pt x="20065" y="17838"/>
                    <a:pt x="20065" y="17838"/>
                    <a:pt x="20065" y="17838"/>
                  </a:cubicBezTo>
                  <a:cubicBezTo>
                    <a:pt x="20065" y="17838"/>
                    <a:pt x="19955" y="17838"/>
                    <a:pt x="19955" y="17838"/>
                  </a:cubicBezTo>
                  <a:cubicBezTo>
                    <a:pt x="19955" y="17838"/>
                    <a:pt x="19955" y="17717"/>
                    <a:pt x="19955" y="17717"/>
                  </a:cubicBezTo>
                  <a:cubicBezTo>
                    <a:pt x="19955" y="17717"/>
                    <a:pt x="20065" y="17717"/>
                    <a:pt x="20065" y="17717"/>
                  </a:cubicBezTo>
                  <a:cubicBezTo>
                    <a:pt x="20065" y="17717"/>
                    <a:pt x="20065" y="17717"/>
                    <a:pt x="20065" y="17596"/>
                  </a:cubicBezTo>
                  <a:cubicBezTo>
                    <a:pt x="20065" y="17596"/>
                    <a:pt x="20065" y="17596"/>
                    <a:pt x="20065" y="17596"/>
                  </a:cubicBezTo>
                  <a:cubicBezTo>
                    <a:pt x="20065" y="17717"/>
                    <a:pt x="20065" y="17717"/>
                    <a:pt x="20065" y="17717"/>
                  </a:cubicBezTo>
                  <a:cubicBezTo>
                    <a:pt x="20065" y="17717"/>
                    <a:pt x="20175" y="17717"/>
                    <a:pt x="20175" y="17717"/>
                  </a:cubicBezTo>
                  <a:cubicBezTo>
                    <a:pt x="20175" y="17717"/>
                    <a:pt x="20175" y="17717"/>
                    <a:pt x="20175" y="17596"/>
                  </a:cubicBezTo>
                  <a:cubicBezTo>
                    <a:pt x="20175" y="17596"/>
                    <a:pt x="20175" y="17596"/>
                    <a:pt x="20175" y="17596"/>
                  </a:cubicBezTo>
                  <a:cubicBezTo>
                    <a:pt x="20175" y="17596"/>
                    <a:pt x="20065" y="17596"/>
                    <a:pt x="20065" y="17596"/>
                  </a:cubicBezTo>
                  <a:cubicBezTo>
                    <a:pt x="20065" y="17596"/>
                    <a:pt x="20065" y="17596"/>
                    <a:pt x="20065" y="17596"/>
                  </a:cubicBezTo>
                  <a:cubicBezTo>
                    <a:pt x="20065" y="17596"/>
                    <a:pt x="20065" y="17474"/>
                    <a:pt x="20065" y="17474"/>
                  </a:cubicBezTo>
                  <a:cubicBezTo>
                    <a:pt x="20065" y="17474"/>
                    <a:pt x="19955" y="17474"/>
                    <a:pt x="19955" y="17474"/>
                  </a:cubicBezTo>
                  <a:cubicBezTo>
                    <a:pt x="19955" y="17353"/>
                    <a:pt x="19955" y="17353"/>
                    <a:pt x="19955" y="17353"/>
                  </a:cubicBezTo>
                  <a:cubicBezTo>
                    <a:pt x="19955" y="17353"/>
                    <a:pt x="19955" y="17353"/>
                    <a:pt x="19955" y="17353"/>
                  </a:cubicBezTo>
                  <a:cubicBezTo>
                    <a:pt x="19955" y="17353"/>
                    <a:pt x="19955" y="17353"/>
                    <a:pt x="20065" y="17353"/>
                  </a:cubicBezTo>
                  <a:cubicBezTo>
                    <a:pt x="20065" y="17353"/>
                    <a:pt x="20065" y="17353"/>
                    <a:pt x="20065" y="17353"/>
                  </a:cubicBezTo>
                  <a:cubicBezTo>
                    <a:pt x="20065" y="17353"/>
                    <a:pt x="20065" y="17353"/>
                    <a:pt x="20065" y="17353"/>
                  </a:cubicBezTo>
                  <a:cubicBezTo>
                    <a:pt x="20065" y="17353"/>
                    <a:pt x="20065" y="17353"/>
                    <a:pt x="20065" y="17353"/>
                  </a:cubicBezTo>
                  <a:cubicBezTo>
                    <a:pt x="20065" y="17353"/>
                    <a:pt x="20065" y="17474"/>
                    <a:pt x="20065" y="17474"/>
                  </a:cubicBezTo>
                  <a:cubicBezTo>
                    <a:pt x="20175" y="17474"/>
                    <a:pt x="20175" y="17474"/>
                    <a:pt x="20175" y="17474"/>
                  </a:cubicBezTo>
                  <a:cubicBezTo>
                    <a:pt x="20175" y="17474"/>
                    <a:pt x="20175" y="17353"/>
                    <a:pt x="20175" y="17353"/>
                  </a:cubicBezTo>
                  <a:cubicBezTo>
                    <a:pt x="20175" y="17353"/>
                    <a:pt x="20175" y="17353"/>
                    <a:pt x="20175" y="17353"/>
                  </a:cubicBezTo>
                  <a:cubicBezTo>
                    <a:pt x="20175" y="17353"/>
                    <a:pt x="20175" y="17231"/>
                    <a:pt x="20175" y="17231"/>
                  </a:cubicBezTo>
                  <a:cubicBezTo>
                    <a:pt x="20175" y="17231"/>
                    <a:pt x="20175" y="17231"/>
                    <a:pt x="20175" y="17231"/>
                  </a:cubicBezTo>
                  <a:cubicBezTo>
                    <a:pt x="20175" y="17110"/>
                    <a:pt x="20175" y="17110"/>
                    <a:pt x="20175" y="17110"/>
                  </a:cubicBezTo>
                  <a:cubicBezTo>
                    <a:pt x="20175" y="17110"/>
                    <a:pt x="20175" y="17110"/>
                    <a:pt x="20175" y="17110"/>
                  </a:cubicBezTo>
                  <a:cubicBezTo>
                    <a:pt x="20175" y="17110"/>
                    <a:pt x="20175" y="17110"/>
                    <a:pt x="20175" y="16989"/>
                  </a:cubicBezTo>
                  <a:cubicBezTo>
                    <a:pt x="20175" y="16989"/>
                    <a:pt x="20175" y="16989"/>
                    <a:pt x="20175" y="16989"/>
                  </a:cubicBezTo>
                  <a:cubicBezTo>
                    <a:pt x="20175" y="16989"/>
                    <a:pt x="20175" y="17110"/>
                    <a:pt x="20175" y="17110"/>
                  </a:cubicBezTo>
                  <a:cubicBezTo>
                    <a:pt x="20175" y="17110"/>
                    <a:pt x="20284" y="17110"/>
                    <a:pt x="20284" y="17110"/>
                  </a:cubicBezTo>
                  <a:cubicBezTo>
                    <a:pt x="20284" y="17110"/>
                    <a:pt x="20284" y="17110"/>
                    <a:pt x="20284" y="17110"/>
                  </a:cubicBezTo>
                  <a:cubicBezTo>
                    <a:pt x="20284" y="17110"/>
                    <a:pt x="20284" y="16989"/>
                    <a:pt x="20284" y="16989"/>
                  </a:cubicBezTo>
                  <a:cubicBezTo>
                    <a:pt x="20284" y="16989"/>
                    <a:pt x="20284" y="16989"/>
                    <a:pt x="20284" y="16867"/>
                  </a:cubicBezTo>
                  <a:cubicBezTo>
                    <a:pt x="20284" y="16867"/>
                    <a:pt x="20284" y="16867"/>
                    <a:pt x="20284" y="16867"/>
                  </a:cubicBezTo>
                  <a:cubicBezTo>
                    <a:pt x="20284" y="16867"/>
                    <a:pt x="20284" y="16867"/>
                    <a:pt x="20284" y="16867"/>
                  </a:cubicBezTo>
                  <a:cubicBezTo>
                    <a:pt x="20284" y="16867"/>
                    <a:pt x="20284" y="16746"/>
                    <a:pt x="20284" y="16746"/>
                  </a:cubicBezTo>
                  <a:cubicBezTo>
                    <a:pt x="20284" y="16746"/>
                    <a:pt x="20284" y="16746"/>
                    <a:pt x="20284" y="16746"/>
                  </a:cubicBezTo>
                  <a:cubicBezTo>
                    <a:pt x="20284" y="16746"/>
                    <a:pt x="20284" y="16625"/>
                    <a:pt x="20284" y="16625"/>
                  </a:cubicBezTo>
                  <a:cubicBezTo>
                    <a:pt x="20284" y="16625"/>
                    <a:pt x="20284" y="16625"/>
                    <a:pt x="20284" y="16625"/>
                  </a:cubicBezTo>
                  <a:cubicBezTo>
                    <a:pt x="20284" y="16625"/>
                    <a:pt x="20284" y="16625"/>
                    <a:pt x="20284" y="16503"/>
                  </a:cubicBezTo>
                  <a:cubicBezTo>
                    <a:pt x="20284" y="16503"/>
                    <a:pt x="20284" y="16503"/>
                    <a:pt x="20394" y="16503"/>
                  </a:cubicBezTo>
                  <a:cubicBezTo>
                    <a:pt x="20394" y="16503"/>
                    <a:pt x="20394" y="16503"/>
                    <a:pt x="20394" y="16503"/>
                  </a:cubicBezTo>
                  <a:cubicBezTo>
                    <a:pt x="20394" y="16503"/>
                    <a:pt x="20394" y="16382"/>
                    <a:pt x="20394" y="16382"/>
                  </a:cubicBezTo>
                  <a:cubicBezTo>
                    <a:pt x="20394" y="16382"/>
                    <a:pt x="20394" y="16382"/>
                    <a:pt x="20394" y="16382"/>
                  </a:cubicBezTo>
                  <a:cubicBezTo>
                    <a:pt x="20394" y="16382"/>
                    <a:pt x="20394" y="16261"/>
                    <a:pt x="20394" y="16261"/>
                  </a:cubicBezTo>
                  <a:cubicBezTo>
                    <a:pt x="20394" y="16261"/>
                    <a:pt x="20394" y="16261"/>
                    <a:pt x="20394" y="16261"/>
                  </a:cubicBezTo>
                  <a:cubicBezTo>
                    <a:pt x="20394" y="16261"/>
                    <a:pt x="20394" y="16261"/>
                    <a:pt x="20394" y="16261"/>
                  </a:cubicBezTo>
                  <a:cubicBezTo>
                    <a:pt x="20394" y="16261"/>
                    <a:pt x="20394" y="16382"/>
                    <a:pt x="20394" y="16382"/>
                  </a:cubicBezTo>
                  <a:cubicBezTo>
                    <a:pt x="20394" y="16382"/>
                    <a:pt x="20394" y="16382"/>
                    <a:pt x="20394" y="16382"/>
                  </a:cubicBezTo>
                  <a:cubicBezTo>
                    <a:pt x="20394" y="16382"/>
                    <a:pt x="20394" y="16382"/>
                    <a:pt x="20394" y="16382"/>
                  </a:cubicBezTo>
                  <a:cubicBezTo>
                    <a:pt x="20504" y="16382"/>
                    <a:pt x="20504" y="16382"/>
                    <a:pt x="20504" y="16382"/>
                  </a:cubicBezTo>
                  <a:cubicBezTo>
                    <a:pt x="20504" y="16382"/>
                    <a:pt x="20504" y="16382"/>
                    <a:pt x="20504" y="16382"/>
                  </a:cubicBezTo>
                  <a:cubicBezTo>
                    <a:pt x="20504" y="16382"/>
                    <a:pt x="20504" y="16382"/>
                    <a:pt x="20504" y="16382"/>
                  </a:cubicBezTo>
                  <a:cubicBezTo>
                    <a:pt x="20504" y="16382"/>
                    <a:pt x="20613" y="16382"/>
                    <a:pt x="20613" y="16261"/>
                  </a:cubicBezTo>
                  <a:cubicBezTo>
                    <a:pt x="20613" y="16261"/>
                    <a:pt x="20613" y="16261"/>
                    <a:pt x="20504" y="16261"/>
                  </a:cubicBezTo>
                  <a:cubicBezTo>
                    <a:pt x="20504" y="16261"/>
                    <a:pt x="20504" y="16261"/>
                    <a:pt x="20504" y="16261"/>
                  </a:cubicBezTo>
                  <a:cubicBezTo>
                    <a:pt x="20504" y="16139"/>
                    <a:pt x="20504" y="16139"/>
                    <a:pt x="20504" y="16139"/>
                  </a:cubicBezTo>
                  <a:cubicBezTo>
                    <a:pt x="20504" y="16139"/>
                    <a:pt x="20504" y="16018"/>
                    <a:pt x="20504" y="16018"/>
                  </a:cubicBezTo>
                  <a:cubicBezTo>
                    <a:pt x="20504" y="15897"/>
                    <a:pt x="20504" y="15897"/>
                    <a:pt x="20504" y="15897"/>
                  </a:cubicBezTo>
                  <a:cubicBezTo>
                    <a:pt x="20394" y="15897"/>
                    <a:pt x="20394" y="15897"/>
                    <a:pt x="20394" y="15775"/>
                  </a:cubicBezTo>
                  <a:cubicBezTo>
                    <a:pt x="20394" y="15775"/>
                    <a:pt x="20394" y="15775"/>
                    <a:pt x="20394" y="15775"/>
                  </a:cubicBezTo>
                  <a:cubicBezTo>
                    <a:pt x="20394" y="15775"/>
                    <a:pt x="20394" y="15775"/>
                    <a:pt x="20394" y="15775"/>
                  </a:cubicBezTo>
                  <a:cubicBezTo>
                    <a:pt x="20394" y="15775"/>
                    <a:pt x="20394" y="15654"/>
                    <a:pt x="20394" y="15654"/>
                  </a:cubicBezTo>
                  <a:cubicBezTo>
                    <a:pt x="20504" y="15654"/>
                    <a:pt x="20504" y="15654"/>
                    <a:pt x="20504" y="15654"/>
                  </a:cubicBezTo>
                  <a:cubicBezTo>
                    <a:pt x="20504" y="15654"/>
                    <a:pt x="20504" y="15654"/>
                    <a:pt x="20504" y="15654"/>
                  </a:cubicBezTo>
                  <a:cubicBezTo>
                    <a:pt x="20504" y="15654"/>
                    <a:pt x="20504" y="15654"/>
                    <a:pt x="20504" y="15654"/>
                  </a:cubicBezTo>
                  <a:cubicBezTo>
                    <a:pt x="20504" y="15654"/>
                    <a:pt x="20504" y="15654"/>
                    <a:pt x="20504" y="15654"/>
                  </a:cubicBezTo>
                  <a:cubicBezTo>
                    <a:pt x="20504" y="15775"/>
                    <a:pt x="20504" y="15775"/>
                    <a:pt x="20504" y="15775"/>
                  </a:cubicBezTo>
                  <a:cubicBezTo>
                    <a:pt x="20504" y="15775"/>
                    <a:pt x="20613" y="15654"/>
                    <a:pt x="20613" y="15654"/>
                  </a:cubicBezTo>
                  <a:cubicBezTo>
                    <a:pt x="20613" y="15654"/>
                    <a:pt x="20613" y="15654"/>
                    <a:pt x="20613" y="15654"/>
                  </a:cubicBezTo>
                  <a:cubicBezTo>
                    <a:pt x="20613" y="15654"/>
                    <a:pt x="20504" y="15533"/>
                    <a:pt x="20504" y="15533"/>
                  </a:cubicBezTo>
                  <a:cubicBezTo>
                    <a:pt x="20504" y="15533"/>
                    <a:pt x="20504" y="15533"/>
                    <a:pt x="20504" y="15533"/>
                  </a:cubicBezTo>
                  <a:cubicBezTo>
                    <a:pt x="20504" y="15411"/>
                    <a:pt x="20504" y="15411"/>
                    <a:pt x="20504" y="15411"/>
                  </a:cubicBezTo>
                  <a:cubicBezTo>
                    <a:pt x="20504" y="15411"/>
                    <a:pt x="20504" y="15411"/>
                    <a:pt x="20504" y="15411"/>
                  </a:cubicBezTo>
                  <a:cubicBezTo>
                    <a:pt x="20504" y="15411"/>
                    <a:pt x="20504" y="15411"/>
                    <a:pt x="20504" y="15411"/>
                  </a:cubicBezTo>
                  <a:cubicBezTo>
                    <a:pt x="20504" y="15411"/>
                    <a:pt x="20504" y="15290"/>
                    <a:pt x="20504" y="15290"/>
                  </a:cubicBezTo>
                  <a:cubicBezTo>
                    <a:pt x="20504" y="15290"/>
                    <a:pt x="20394" y="15290"/>
                    <a:pt x="20394" y="15290"/>
                  </a:cubicBezTo>
                  <a:cubicBezTo>
                    <a:pt x="20394" y="15290"/>
                    <a:pt x="20394" y="15290"/>
                    <a:pt x="20394" y="15290"/>
                  </a:cubicBezTo>
                  <a:cubicBezTo>
                    <a:pt x="20394" y="15290"/>
                    <a:pt x="20284" y="15290"/>
                    <a:pt x="20284" y="15169"/>
                  </a:cubicBezTo>
                  <a:cubicBezTo>
                    <a:pt x="20284" y="15169"/>
                    <a:pt x="20284" y="15169"/>
                    <a:pt x="20284" y="15169"/>
                  </a:cubicBezTo>
                  <a:cubicBezTo>
                    <a:pt x="20284" y="15169"/>
                    <a:pt x="20175" y="15169"/>
                    <a:pt x="20175" y="15047"/>
                  </a:cubicBezTo>
                  <a:cubicBezTo>
                    <a:pt x="20175" y="15047"/>
                    <a:pt x="20175" y="15047"/>
                    <a:pt x="20175" y="15047"/>
                  </a:cubicBezTo>
                  <a:cubicBezTo>
                    <a:pt x="20175" y="15047"/>
                    <a:pt x="20065" y="15047"/>
                    <a:pt x="20065" y="15047"/>
                  </a:cubicBezTo>
                  <a:cubicBezTo>
                    <a:pt x="20065" y="15047"/>
                    <a:pt x="19955" y="15047"/>
                    <a:pt x="19955" y="15047"/>
                  </a:cubicBezTo>
                  <a:cubicBezTo>
                    <a:pt x="19955" y="15169"/>
                    <a:pt x="19955" y="15169"/>
                    <a:pt x="19955" y="15169"/>
                  </a:cubicBezTo>
                  <a:cubicBezTo>
                    <a:pt x="19955" y="15169"/>
                    <a:pt x="19955" y="15169"/>
                    <a:pt x="19846" y="15169"/>
                  </a:cubicBezTo>
                  <a:cubicBezTo>
                    <a:pt x="19846" y="15169"/>
                    <a:pt x="19846" y="15169"/>
                    <a:pt x="19846" y="15169"/>
                  </a:cubicBezTo>
                  <a:cubicBezTo>
                    <a:pt x="19846" y="15169"/>
                    <a:pt x="19846" y="15047"/>
                    <a:pt x="19846" y="15047"/>
                  </a:cubicBezTo>
                  <a:cubicBezTo>
                    <a:pt x="19846" y="15047"/>
                    <a:pt x="19736" y="15047"/>
                    <a:pt x="19736" y="15047"/>
                  </a:cubicBezTo>
                  <a:cubicBezTo>
                    <a:pt x="19736" y="15047"/>
                    <a:pt x="19736" y="15169"/>
                    <a:pt x="19736" y="15169"/>
                  </a:cubicBezTo>
                  <a:cubicBezTo>
                    <a:pt x="19736" y="15169"/>
                    <a:pt x="19626" y="15047"/>
                    <a:pt x="19626" y="15047"/>
                  </a:cubicBezTo>
                  <a:cubicBezTo>
                    <a:pt x="19626" y="15047"/>
                    <a:pt x="19626" y="15047"/>
                    <a:pt x="19626" y="15047"/>
                  </a:cubicBezTo>
                  <a:cubicBezTo>
                    <a:pt x="19736" y="15047"/>
                    <a:pt x="19736" y="15047"/>
                    <a:pt x="19736" y="15047"/>
                  </a:cubicBezTo>
                  <a:cubicBezTo>
                    <a:pt x="19736" y="15047"/>
                    <a:pt x="19736" y="15047"/>
                    <a:pt x="19736" y="15047"/>
                  </a:cubicBezTo>
                  <a:cubicBezTo>
                    <a:pt x="19736" y="14926"/>
                    <a:pt x="19846" y="14926"/>
                    <a:pt x="19846" y="14926"/>
                  </a:cubicBezTo>
                  <a:cubicBezTo>
                    <a:pt x="19846" y="14926"/>
                    <a:pt x="19846" y="14926"/>
                    <a:pt x="19846" y="15047"/>
                  </a:cubicBezTo>
                  <a:cubicBezTo>
                    <a:pt x="19846" y="15047"/>
                    <a:pt x="19955" y="15047"/>
                    <a:pt x="19955" y="15047"/>
                  </a:cubicBezTo>
                  <a:cubicBezTo>
                    <a:pt x="19955" y="15047"/>
                    <a:pt x="19955" y="15047"/>
                    <a:pt x="19955" y="15047"/>
                  </a:cubicBezTo>
                  <a:cubicBezTo>
                    <a:pt x="19955" y="15047"/>
                    <a:pt x="19955" y="14926"/>
                    <a:pt x="19955" y="14926"/>
                  </a:cubicBezTo>
                  <a:cubicBezTo>
                    <a:pt x="19955" y="14926"/>
                    <a:pt x="20065" y="14926"/>
                    <a:pt x="20065" y="14926"/>
                  </a:cubicBezTo>
                  <a:cubicBezTo>
                    <a:pt x="20065" y="14804"/>
                    <a:pt x="20065" y="14804"/>
                    <a:pt x="20065" y="14804"/>
                  </a:cubicBezTo>
                  <a:cubicBezTo>
                    <a:pt x="20065" y="14804"/>
                    <a:pt x="20065" y="14804"/>
                    <a:pt x="20065" y="14804"/>
                  </a:cubicBezTo>
                  <a:cubicBezTo>
                    <a:pt x="20065" y="14804"/>
                    <a:pt x="20175" y="14683"/>
                    <a:pt x="20175" y="14683"/>
                  </a:cubicBezTo>
                  <a:cubicBezTo>
                    <a:pt x="20175" y="14683"/>
                    <a:pt x="20175" y="14683"/>
                    <a:pt x="20175" y="14683"/>
                  </a:cubicBezTo>
                  <a:cubicBezTo>
                    <a:pt x="20175" y="14683"/>
                    <a:pt x="20175" y="14683"/>
                    <a:pt x="20175" y="14683"/>
                  </a:cubicBezTo>
                  <a:cubicBezTo>
                    <a:pt x="20175" y="14683"/>
                    <a:pt x="20284" y="14683"/>
                    <a:pt x="20284" y="14683"/>
                  </a:cubicBezTo>
                  <a:cubicBezTo>
                    <a:pt x="20284" y="14683"/>
                    <a:pt x="20284" y="14683"/>
                    <a:pt x="20284" y="14683"/>
                  </a:cubicBezTo>
                  <a:cubicBezTo>
                    <a:pt x="20284" y="14683"/>
                    <a:pt x="20284" y="14562"/>
                    <a:pt x="20284" y="14562"/>
                  </a:cubicBezTo>
                  <a:cubicBezTo>
                    <a:pt x="20284" y="14562"/>
                    <a:pt x="20284" y="14562"/>
                    <a:pt x="20284" y="14562"/>
                  </a:cubicBezTo>
                  <a:cubicBezTo>
                    <a:pt x="20284" y="14562"/>
                    <a:pt x="20284" y="14562"/>
                    <a:pt x="20284" y="14562"/>
                  </a:cubicBezTo>
                  <a:cubicBezTo>
                    <a:pt x="20175" y="14562"/>
                    <a:pt x="20175" y="14440"/>
                    <a:pt x="20175" y="14440"/>
                  </a:cubicBezTo>
                  <a:cubicBezTo>
                    <a:pt x="20175" y="14440"/>
                    <a:pt x="20175" y="14440"/>
                    <a:pt x="20175" y="14440"/>
                  </a:cubicBezTo>
                  <a:cubicBezTo>
                    <a:pt x="20175" y="14440"/>
                    <a:pt x="20065" y="14440"/>
                    <a:pt x="20065" y="14319"/>
                  </a:cubicBezTo>
                  <a:cubicBezTo>
                    <a:pt x="20065" y="14319"/>
                    <a:pt x="20065" y="14319"/>
                    <a:pt x="19955" y="14319"/>
                  </a:cubicBezTo>
                  <a:cubicBezTo>
                    <a:pt x="19955" y="14319"/>
                    <a:pt x="19955" y="14319"/>
                    <a:pt x="19955" y="14319"/>
                  </a:cubicBezTo>
                  <a:cubicBezTo>
                    <a:pt x="19955" y="14319"/>
                    <a:pt x="19846" y="14198"/>
                    <a:pt x="19846" y="14198"/>
                  </a:cubicBezTo>
                  <a:cubicBezTo>
                    <a:pt x="19846" y="14198"/>
                    <a:pt x="19846" y="14198"/>
                    <a:pt x="19846" y="14198"/>
                  </a:cubicBezTo>
                  <a:cubicBezTo>
                    <a:pt x="19846" y="14198"/>
                    <a:pt x="19846" y="14198"/>
                    <a:pt x="19846" y="14198"/>
                  </a:cubicBezTo>
                  <a:cubicBezTo>
                    <a:pt x="19846" y="14198"/>
                    <a:pt x="19846" y="14198"/>
                    <a:pt x="19736" y="14198"/>
                  </a:cubicBezTo>
                  <a:cubicBezTo>
                    <a:pt x="19736" y="14198"/>
                    <a:pt x="19736" y="14198"/>
                    <a:pt x="19736" y="14198"/>
                  </a:cubicBezTo>
                  <a:cubicBezTo>
                    <a:pt x="19736" y="14198"/>
                    <a:pt x="19736" y="14198"/>
                    <a:pt x="19736" y="14198"/>
                  </a:cubicBezTo>
                  <a:cubicBezTo>
                    <a:pt x="19736" y="14198"/>
                    <a:pt x="19626" y="14076"/>
                    <a:pt x="19626" y="14076"/>
                  </a:cubicBezTo>
                  <a:cubicBezTo>
                    <a:pt x="19626" y="14076"/>
                    <a:pt x="19626" y="14076"/>
                    <a:pt x="19626" y="14076"/>
                  </a:cubicBezTo>
                  <a:cubicBezTo>
                    <a:pt x="19626" y="14076"/>
                    <a:pt x="19517" y="14076"/>
                    <a:pt x="19517" y="14076"/>
                  </a:cubicBezTo>
                  <a:cubicBezTo>
                    <a:pt x="19517" y="14076"/>
                    <a:pt x="19517" y="14076"/>
                    <a:pt x="19517" y="14076"/>
                  </a:cubicBezTo>
                  <a:cubicBezTo>
                    <a:pt x="19407" y="14076"/>
                    <a:pt x="19407" y="14076"/>
                    <a:pt x="19407" y="14076"/>
                  </a:cubicBezTo>
                  <a:cubicBezTo>
                    <a:pt x="19407" y="14076"/>
                    <a:pt x="19297" y="14076"/>
                    <a:pt x="19297" y="14076"/>
                  </a:cubicBezTo>
                  <a:cubicBezTo>
                    <a:pt x="19297" y="14076"/>
                    <a:pt x="19297" y="13955"/>
                    <a:pt x="19297" y="13955"/>
                  </a:cubicBezTo>
                  <a:cubicBezTo>
                    <a:pt x="19297" y="13955"/>
                    <a:pt x="19188" y="13955"/>
                    <a:pt x="19188" y="13955"/>
                  </a:cubicBezTo>
                  <a:cubicBezTo>
                    <a:pt x="19188" y="13955"/>
                    <a:pt x="19188" y="13955"/>
                    <a:pt x="19188" y="13955"/>
                  </a:cubicBezTo>
                  <a:cubicBezTo>
                    <a:pt x="19188" y="13955"/>
                    <a:pt x="19188" y="13955"/>
                    <a:pt x="19188" y="13955"/>
                  </a:cubicBezTo>
                  <a:cubicBezTo>
                    <a:pt x="19188" y="13955"/>
                    <a:pt x="19188" y="13955"/>
                    <a:pt x="19188" y="13955"/>
                  </a:cubicBezTo>
                  <a:cubicBezTo>
                    <a:pt x="19188" y="13955"/>
                    <a:pt x="19297" y="13955"/>
                    <a:pt x="19297" y="13955"/>
                  </a:cubicBezTo>
                  <a:cubicBezTo>
                    <a:pt x="19297" y="13955"/>
                    <a:pt x="19297" y="13955"/>
                    <a:pt x="19297" y="13955"/>
                  </a:cubicBezTo>
                  <a:cubicBezTo>
                    <a:pt x="19297" y="13955"/>
                    <a:pt x="19407" y="13955"/>
                    <a:pt x="19407" y="13955"/>
                  </a:cubicBezTo>
                  <a:cubicBezTo>
                    <a:pt x="19407" y="13955"/>
                    <a:pt x="19407" y="14076"/>
                    <a:pt x="19407" y="13955"/>
                  </a:cubicBezTo>
                  <a:cubicBezTo>
                    <a:pt x="19517" y="13955"/>
                    <a:pt x="19517" y="13955"/>
                    <a:pt x="19517" y="13955"/>
                  </a:cubicBezTo>
                  <a:cubicBezTo>
                    <a:pt x="19517" y="13955"/>
                    <a:pt x="19517" y="13955"/>
                    <a:pt x="19517" y="13955"/>
                  </a:cubicBezTo>
                  <a:cubicBezTo>
                    <a:pt x="19517" y="13955"/>
                    <a:pt x="19626" y="13955"/>
                    <a:pt x="19626" y="13955"/>
                  </a:cubicBezTo>
                  <a:cubicBezTo>
                    <a:pt x="19626" y="13955"/>
                    <a:pt x="19626" y="13955"/>
                    <a:pt x="19626" y="13955"/>
                  </a:cubicBezTo>
                  <a:cubicBezTo>
                    <a:pt x="19626" y="13955"/>
                    <a:pt x="19626" y="13955"/>
                    <a:pt x="19626" y="13955"/>
                  </a:cubicBezTo>
                  <a:cubicBezTo>
                    <a:pt x="19736" y="13955"/>
                    <a:pt x="19736" y="14076"/>
                    <a:pt x="19736" y="14076"/>
                  </a:cubicBezTo>
                  <a:cubicBezTo>
                    <a:pt x="19736" y="14076"/>
                    <a:pt x="19736" y="14076"/>
                    <a:pt x="19736" y="14076"/>
                  </a:cubicBezTo>
                  <a:cubicBezTo>
                    <a:pt x="19736" y="14076"/>
                    <a:pt x="19846" y="14076"/>
                    <a:pt x="19846" y="14076"/>
                  </a:cubicBezTo>
                  <a:cubicBezTo>
                    <a:pt x="19846" y="14076"/>
                    <a:pt x="19846" y="14076"/>
                    <a:pt x="19846" y="14076"/>
                  </a:cubicBezTo>
                  <a:cubicBezTo>
                    <a:pt x="19955" y="14076"/>
                    <a:pt x="19955" y="14076"/>
                    <a:pt x="19955" y="14198"/>
                  </a:cubicBezTo>
                  <a:cubicBezTo>
                    <a:pt x="19955" y="14198"/>
                    <a:pt x="19955" y="14198"/>
                    <a:pt x="19955" y="14198"/>
                  </a:cubicBezTo>
                  <a:cubicBezTo>
                    <a:pt x="19955" y="14198"/>
                    <a:pt x="19955" y="14198"/>
                    <a:pt x="19955" y="14198"/>
                  </a:cubicBezTo>
                  <a:cubicBezTo>
                    <a:pt x="19955" y="14198"/>
                    <a:pt x="19955" y="14198"/>
                    <a:pt x="19955" y="14198"/>
                  </a:cubicBezTo>
                  <a:cubicBezTo>
                    <a:pt x="19955" y="14198"/>
                    <a:pt x="19955" y="14076"/>
                    <a:pt x="19955" y="14076"/>
                  </a:cubicBezTo>
                  <a:cubicBezTo>
                    <a:pt x="19955" y="14076"/>
                    <a:pt x="19955" y="14076"/>
                    <a:pt x="20065" y="14076"/>
                  </a:cubicBezTo>
                  <a:cubicBezTo>
                    <a:pt x="20065" y="14076"/>
                    <a:pt x="20065" y="14076"/>
                    <a:pt x="20065" y="14076"/>
                  </a:cubicBezTo>
                  <a:cubicBezTo>
                    <a:pt x="20065" y="14076"/>
                    <a:pt x="20065" y="14198"/>
                    <a:pt x="20065" y="14198"/>
                  </a:cubicBezTo>
                  <a:cubicBezTo>
                    <a:pt x="20065" y="14198"/>
                    <a:pt x="20065" y="14198"/>
                    <a:pt x="20065" y="14198"/>
                  </a:cubicBezTo>
                  <a:cubicBezTo>
                    <a:pt x="20175" y="14198"/>
                    <a:pt x="20175" y="14198"/>
                    <a:pt x="20175" y="14198"/>
                  </a:cubicBezTo>
                  <a:cubicBezTo>
                    <a:pt x="20175" y="14198"/>
                    <a:pt x="20175" y="14198"/>
                    <a:pt x="20175" y="14198"/>
                  </a:cubicBezTo>
                  <a:cubicBezTo>
                    <a:pt x="20175" y="14076"/>
                    <a:pt x="20175" y="14076"/>
                    <a:pt x="20175" y="14076"/>
                  </a:cubicBezTo>
                  <a:cubicBezTo>
                    <a:pt x="20175" y="14076"/>
                    <a:pt x="20175" y="14076"/>
                    <a:pt x="20175" y="13955"/>
                  </a:cubicBezTo>
                  <a:cubicBezTo>
                    <a:pt x="20065" y="13955"/>
                    <a:pt x="20065" y="13955"/>
                    <a:pt x="20065" y="13955"/>
                  </a:cubicBezTo>
                  <a:cubicBezTo>
                    <a:pt x="20065" y="13955"/>
                    <a:pt x="20065" y="13834"/>
                    <a:pt x="20065" y="13834"/>
                  </a:cubicBezTo>
                  <a:cubicBezTo>
                    <a:pt x="19955" y="13834"/>
                    <a:pt x="19955" y="13834"/>
                    <a:pt x="19955" y="13834"/>
                  </a:cubicBezTo>
                  <a:cubicBezTo>
                    <a:pt x="19955" y="13834"/>
                    <a:pt x="19955" y="13834"/>
                    <a:pt x="19955" y="13834"/>
                  </a:cubicBezTo>
                  <a:cubicBezTo>
                    <a:pt x="19955" y="13834"/>
                    <a:pt x="19955" y="13834"/>
                    <a:pt x="19955" y="13834"/>
                  </a:cubicBezTo>
                  <a:cubicBezTo>
                    <a:pt x="19955" y="13712"/>
                    <a:pt x="19846" y="13712"/>
                    <a:pt x="19846" y="13712"/>
                  </a:cubicBezTo>
                  <a:cubicBezTo>
                    <a:pt x="19846" y="13712"/>
                    <a:pt x="19846" y="13712"/>
                    <a:pt x="19846" y="13712"/>
                  </a:cubicBezTo>
                  <a:cubicBezTo>
                    <a:pt x="19846" y="13712"/>
                    <a:pt x="19846" y="13591"/>
                    <a:pt x="19846" y="13591"/>
                  </a:cubicBezTo>
                  <a:cubicBezTo>
                    <a:pt x="19736" y="13591"/>
                    <a:pt x="19846" y="13591"/>
                    <a:pt x="19846" y="13591"/>
                  </a:cubicBezTo>
                  <a:cubicBezTo>
                    <a:pt x="19846" y="13591"/>
                    <a:pt x="19846" y="13470"/>
                    <a:pt x="19736" y="13470"/>
                  </a:cubicBezTo>
                  <a:cubicBezTo>
                    <a:pt x="19736" y="13470"/>
                    <a:pt x="19736" y="13470"/>
                    <a:pt x="19736" y="13470"/>
                  </a:cubicBezTo>
                  <a:cubicBezTo>
                    <a:pt x="19736" y="13470"/>
                    <a:pt x="19736" y="13591"/>
                    <a:pt x="19736" y="13591"/>
                  </a:cubicBezTo>
                  <a:cubicBezTo>
                    <a:pt x="19736" y="13591"/>
                    <a:pt x="19736" y="13591"/>
                    <a:pt x="19626" y="13591"/>
                  </a:cubicBezTo>
                  <a:cubicBezTo>
                    <a:pt x="19626" y="13591"/>
                    <a:pt x="19626" y="13591"/>
                    <a:pt x="19626" y="13591"/>
                  </a:cubicBezTo>
                  <a:cubicBezTo>
                    <a:pt x="19626" y="13470"/>
                    <a:pt x="19626" y="13470"/>
                    <a:pt x="19626" y="13470"/>
                  </a:cubicBezTo>
                  <a:cubicBezTo>
                    <a:pt x="19626" y="13470"/>
                    <a:pt x="19626" y="13470"/>
                    <a:pt x="19626" y="13470"/>
                  </a:cubicBezTo>
                  <a:cubicBezTo>
                    <a:pt x="19626" y="13470"/>
                    <a:pt x="19626" y="13470"/>
                    <a:pt x="19626" y="13348"/>
                  </a:cubicBezTo>
                  <a:cubicBezTo>
                    <a:pt x="19626" y="13348"/>
                    <a:pt x="19626" y="13348"/>
                    <a:pt x="19626" y="13348"/>
                  </a:cubicBezTo>
                  <a:cubicBezTo>
                    <a:pt x="19626" y="13348"/>
                    <a:pt x="19626" y="13348"/>
                    <a:pt x="19517" y="13227"/>
                  </a:cubicBezTo>
                  <a:cubicBezTo>
                    <a:pt x="19517" y="13227"/>
                    <a:pt x="19517" y="13227"/>
                    <a:pt x="19517" y="13227"/>
                  </a:cubicBezTo>
                  <a:cubicBezTo>
                    <a:pt x="19517" y="13227"/>
                    <a:pt x="19407" y="13106"/>
                    <a:pt x="19407" y="13106"/>
                  </a:cubicBezTo>
                  <a:cubicBezTo>
                    <a:pt x="19407" y="13106"/>
                    <a:pt x="19407" y="13106"/>
                    <a:pt x="19407" y="13106"/>
                  </a:cubicBezTo>
                  <a:cubicBezTo>
                    <a:pt x="19407" y="12984"/>
                    <a:pt x="19407" y="12984"/>
                    <a:pt x="19297" y="12984"/>
                  </a:cubicBezTo>
                  <a:cubicBezTo>
                    <a:pt x="19297" y="12984"/>
                    <a:pt x="19297" y="12863"/>
                    <a:pt x="19297" y="12863"/>
                  </a:cubicBezTo>
                  <a:cubicBezTo>
                    <a:pt x="19297" y="12863"/>
                    <a:pt x="19297" y="12863"/>
                    <a:pt x="19297" y="12742"/>
                  </a:cubicBezTo>
                  <a:cubicBezTo>
                    <a:pt x="19188" y="12742"/>
                    <a:pt x="19188" y="12742"/>
                    <a:pt x="19188" y="12742"/>
                  </a:cubicBezTo>
                  <a:cubicBezTo>
                    <a:pt x="19188" y="12742"/>
                    <a:pt x="19188" y="12742"/>
                    <a:pt x="19078" y="12742"/>
                  </a:cubicBezTo>
                  <a:cubicBezTo>
                    <a:pt x="19078" y="12620"/>
                    <a:pt x="19078" y="12620"/>
                    <a:pt x="19078" y="12620"/>
                  </a:cubicBezTo>
                  <a:cubicBezTo>
                    <a:pt x="19078" y="12620"/>
                    <a:pt x="19078" y="12499"/>
                    <a:pt x="19078" y="12499"/>
                  </a:cubicBezTo>
                  <a:cubicBezTo>
                    <a:pt x="19078" y="12499"/>
                    <a:pt x="18969" y="12499"/>
                    <a:pt x="18969" y="12499"/>
                  </a:cubicBezTo>
                  <a:cubicBezTo>
                    <a:pt x="18969" y="12378"/>
                    <a:pt x="18859" y="12378"/>
                    <a:pt x="18859" y="12378"/>
                  </a:cubicBezTo>
                  <a:cubicBezTo>
                    <a:pt x="18859" y="12378"/>
                    <a:pt x="18859" y="12378"/>
                    <a:pt x="18859" y="12256"/>
                  </a:cubicBezTo>
                  <a:cubicBezTo>
                    <a:pt x="18859" y="12256"/>
                    <a:pt x="18749" y="12256"/>
                    <a:pt x="18749" y="12256"/>
                  </a:cubicBezTo>
                  <a:cubicBezTo>
                    <a:pt x="18749" y="12256"/>
                    <a:pt x="18749" y="12256"/>
                    <a:pt x="18749" y="12256"/>
                  </a:cubicBezTo>
                  <a:cubicBezTo>
                    <a:pt x="18749" y="12256"/>
                    <a:pt x="18640" y="12256"/>
                    <a:pt x="18640" y="12256"/>
                  </a:cubicBezTo>
                  <a:cubicBezTo>
                    <a:pt x="18640" y="12256"/>
                    <a:pt x="18640" y="12135"/>
                    <a:pt x="18640" y="12135"/>
                  </a:cubicBezTo>
                  <a:cubicBezTo>
                    <a:pt x="18640" y="12135"/>
                    <a:pt x="18640" y="12135"/>
                    <a:pt x="18640" y="12135"/>
                  </a:cubicBezTo>
                  <a:cubicBezTo>
                    <a:pt x="18640" y="12135"/>
                    <a:pt x="18640" y="12013"/>
                    <a:pt x="18640" y="12013"/>
                  </a:cubicBezTo>
                  <a:cubicBezTo>
                    <a:pt x="18640" y="12013"/>
                    <a:pt x="18640" y="12013"/>
                    <a:pt x="18640" y="11892"/>
                  </a:cubicBezTo>
                  <a:cubicBezTo>
                    <a:pt x="18640" y="11892"/>
                    <a:pt x="18640" y="11892"/>
                    <a:pt x="18640" y="11771"/>
                  </a:cubicBezTo>
                  <a:cubicBezTo>
                    <a:pt x="18640" y="11771"/>
                    <a:pt x="18640" y="11771"/>
                    <a:pt x="18640" y="11649"/>
                  </a:cubicBezTo>
                  <a:cubicBezTo>
                    <a:pt x="18640" y="11649"/>
                    <a:pt x="18640" y="11649"/>
                    <a:pt x="18640" y="11528"/>
                  </a:cubicBezTo>
                  <a:cubicBezTo>
                    <a:pt x="18749" y="11528"/>
                    <a:pt x="18749" y="11528"/>
                    <a:pt x="18749" y="11528"/>
                  </a:cubicBezTo>
                  <a:cubicBezTo>
                    <a:pt x="18749" y="11528"/>
                    <a:pt x="18749" y="11528"/>
                    <a:pt x="18749" y="11407"/>
                  </a:cubicBezTo>
                  <a:cubicBezTo>
                    <a:pt x="18749" y="11407"/>
                    <a:pt x="18749" y="11407"/>
                    <a:pt x="18749" y="11407"/>
                  </a:cubicBezTo>
                  <a:cubicBezTo>
                    <a:pt x="18749" y="11407"/>
                    <a:pt x="18640" y="11407"/>
                    <a:pt x="18640" y="11407"/>
                  </a:cubicBezTo>
                  <a:cubicBezTo>
                    <a:pt x="18640" y="11407"/>
                    <a:pt x="18640" y="11285"/>
                    <a:pt x="18640" y="11285"/>
                  </a:cubicBezTo>
                  <a:cubicBezTo>
                    <a:pt x="18640" y="11285"/>
                    <a:pt x="18640" y="11285"/>
                    <a:pt x="18640" y="11285"/>
                  </a:cubicBezTo>
                  <a:cubicBezTo>
                    <a:pt x="18640" y="11285"/>
                    <a:pt x="18749" y="11285"/>
                    <a:pt x="18749" y="11285"/>
                  </a:cubicBezTo>
                  <a:cubicBezTo>
                    <a:pt x="18749" y="11285"/>
                    <a:pt x="18749" y="11285"/>
                    <a:pt x="18749" y="11285"/>
                  </a:cubicBezTo>
                  <a:cubicBezTo>
                    <a:pt x="18749" y="11285"/>
                    <a:pt x="18859" y="11285"/>
                    <a:pt x="18859" y="11285"/>
                  </a:cubicBezTo>
                  <a:cubicBezTo>
                    <a:pt x="18859" y="11285"/>
                    <a:pt x="18859" y="11285"/>
                    <a:pt x="18859" y="11285"/>
                  </a:cubicBezTo>
                  <a:cubicBezTo>
                    <a:pt x="18859" y="11285"/>
                    <a:pt x="18859" y="11164"/>
                    <a:pt x="18859" y="11164"/>
                  </a:cubicBezTo>
                  <a:cubicBezTo>
                    <a:pt x="18859" y="11164"/>
                    <a:pt x="18969" y="11164"/>
                    <a:pt x="18969" y="11164"/>
                  </a:cubicBezTo>
                  <a:cubicBezTo>
                    <a:pt x="18969" y="11164"/>
                    <a:pt x="18969" y="11043"/>
                    <a:pt x="18969" y="11043"/>
                  </a:cubicBezTo>
                  <a:cubicBezTo>
                    <a:pt x="18969" y="11043"/>
                    <a:pt x="18859" y="11043"/>
                    <a:pt x="18859" y="11043"/>
                  </a:cubicBezTo>
                  <a:cubicBezTo>
                    <a:pt x="18859" y="11043"/>
                    <a:pt x="18859" y="11043"/>
                    <a:pt x="18859" y="11043"/>
                  </a:cubicBezTo>
                  <a:cubicBezTo>
                    <a:pt x="18859" y="11043"/>
                    <a:pt x="18969" y="11043"/>
                    <a:pt x="18969" y="11043"/>
                  </a:cubicBezTo>
                  <a:cubicBezTo>
                    <a:pt x="18969" y="11043"/>
                    <a:pt x="18969" y="11043"/>
                    <a:pt x="19078" y="11043"/>
                  </a:cubicBezTo>
                  <a:cubicBezTo>
                    <a:pt x="19078" y="11043"/>
                    <a:pt x="19078" y="11043"/>
                    <a:pt x="19078" y="10921"/>
                  </a:cubicBezTo>
                  <a:cubicBezTo>
                    <a:pt x="19078" y="10921"/>
                    <a:pt x="19078" y="10921"/>
                    <a:pt x="19078" y="10921"/>
                  </a:cubicBezTo>
                  <a:cubicBezTo>
                    <a:pt x="19078" y="10921"/>
                    <a:pt x="19188" y="10921"/>
                    <a:pt x="19188" y="10921"/>
                  </a:cubicBezTo>
                  <a:cubicBezTo>
                    <a:pt x="19188" y="10921"/>
                    <a:pt x="19188" y="10921"/>
                    <a:pt x="19188" y="10800"/>
                  </a:cubicBezTo>
                  <a:cubicBezTo>
                    <a:pt x="19188" y="10800"/>
                    <a:pt x="19188" y="10800"/>
                    <a:pt x="19188" y="10800"/>
                  </a:cubicBezTo>
                  <a:cubicBezTo>
                    <a:pt x="19188" y="10800"/>
                    <a:pt x="19188" y="10800"/>
                    <a:pt x="19297" y="10800"/>
                  </a:cubicBezTo>
                  <a:cubicBezTo>
                    <a:pt x="19297" y="10800"/>
                    <a:pt x="19297" y="10800"/>
                    <a:pt x="19297" y="10800"/>
                  </a:cubicBezTo>
                  <a:cubicBezTo>
                    <a:pt x="19297" y="10800"/>
                    <a:pt x="19297" y="10800"/>
                    <a:pt x="19297" y="10800"/>
                  </a:cubicBezTo>
                  <a:cubicBezTo>
                    <a:pt x="19297" y="10800"/>
                    <a:pt x="19297" y="10800"/>
                    <a:pt x="19297" y="10800"/>
                  </a:cubicBezTo>
                  <a:cubicBezTo>
                    <a:pt x="19297" y="10800"/>
                    <a:pt x="19297" y="10921"/>
                    <a:pt x="19297" y="10921"/>
                  </a:cubicBezTo>
                  <a:cubicBezTo>
                    <a:pt x="19407" y="10921"/>
                    <a:pt x="19407" y="10800"/>
                    <a:pt x="19407" y="10800"/>
                  </a:cubicBezTo>
                  <a:cubicBezTo>
                    <a:pt x="19407" y="10800"/>
                    <a:pt x="19407" y="10800"/>
                    <a:pt x="19407" y="10800"/>
                  </a:cubicBezTo>
                  <a:cubicBezTo>
                    <a:pt x="19407" y="10800"/>
                    <a:pt x="19517" y="10679"/>
                    <a:pt x="19517" y="10679"/>
                  </a:cubicBezTo>
                  <a:cubicBezTo>
                    <a:pt x="19517" y="10679"/>
                    <a:pt x="19517" y="10679"/>
                    <a:pt x="19517" y="10679"/>
                  </a:cubicBezTo>
                  <a:cubicBezTo>
                    <a:pt x="19517" y="10679"/>
                    <a:pt x="19517" y="10557"/>
                    <a:pt x="19407" y="10557"/>
                  </a:cubicBezTo>
                  <a:cubicBezTo>
                    <a:pt x="19407" y="10557"/>
                    <a:pt x="19407" y="10557"/>
                    <a:pt x="19407" y="10557"/>
                  </a:cubicBezTo>
                  <a:cubicBezTo>
                    <a:pt x="19407" y="10557"/>
                    <a:pt x="19407" y="10557"/>
                    <a:pt x="19407" y="10557"/>
                  </a:cubicBezTo>
                  <a:cubicBezTo>
                    <a:pt x="19407" y="10436"/>
                    <a:pt x="19407" y="10436"/>
                    <a:pt x="19407" y="10436"/>
                  </a:cubicBezTo>
                  <a:cubicBezTo>
                    <a:pt x="19407" y="10436"/>
                    <a:pt x="19407" y="10436"/>
                    <a:pt x="19407" y="10436"/>
                  </a:cubicBezTo>
                  <a:cubicBezTo>
                    <a:pt x="19407" y="10436"/>
                    <a:pt x="19407" y="10436"/>
                    <a:pt x="19407" y="10436"/>
                  </a:cubicBezTo>
                  <a:cubicBezTo>
                    <a:pt x="19297" y="10436"/>
                    <a:pt x="19297" y="10436"/>
                    <a:pt x="19297" y="10436"/>
                  </a:cubicBezTo>
                  <a:cubicBezTo>
                    <a:pt x="19297" y="10436"/>
                    <a:pt x="19297" y="10436"/>
                    <a:pt x="19297" y="10436"/>
                  </a:cubicBezTo>
                  <a:cubicBezTo>
                    <a:pt x="19297" y="10436"/>
                    <a:pt x="19188" y="10436"/>
                    <a:pt x="19188" y="10436"/>
                  </a:cubicBezTo>
                  <a:cubicBezTo>
                    <a:pt x="19188" y="10436"/>
                    <a:pt x="19188" y="10436"/>
                    <a:pt x="19188" y="10436"/>
                  </a:cubicBezTo>
                  <a:cubicBezTo>
                    <a:pt x="19188" y="10436"/>
                    <a:pt x="19188" y="10436"/>
                    <a:pt x="19188" y="10436"/>
                  </a:cubicBezTo>
                  <a:cubicBezTo>
                    <a:pt x="19078" y="10436"/>
                    <a:pt x="19078" y="10436"/>
                    <a:pt x="19078" y="10436"/>
                  </a:cubicBezTo>
                  <a:cubicBezTo>
                    <a:pt x="19078" y="10436"/>
                    <a:pt x="19078" y="10557"/>
                    <a:pt x="18969" y="10557"/>
                  </a:cubicBezTo>
                  <a:cubicBezTo>
                    <a:pt x="18969" y="10436"/>
                    <a:pt x="18969" y="10436"/>
                    <a:pt x="18969" y="10436"/>
                  </a:cubicBezTo>
                  <a:cubicBezTo>
                    <a:pt x="18969" y="10436"/>
                    <a:pt x="18969" y="10436"/>
                    <a:pt x="18969" y="10436"/>
                  </a:cubicBezTo>
                  <a:cubicBezTo>
                    <a:pt x="18969" y="10436"/>
                    <a:pt x="18859" y="10315"/>
                    <a:pt x="18859" y="10315"/>
                  </a:cubicBezTo>
                  <a:cubicBezTo>
                    <a:pt x="18859" y="10315"/>
                    <a:pt x="18859" y="10436"/>
                    <a:pt x="18859" y="10436"/>
                  </a:cubicBezTo>
                  <a:cubicBezTo>
                    <a:pt x="18859" y="10436"/>
                    <a:pt x="18859" y="10436"/>
                    <a:pt x="18749" y="10436"/>
                  </a:cubicBezTo>
                  <a:cubicBezTo>
                    <a:pt x="18749" y="10436"/>
                    <a:pt x="18749" y="10315"/>
                    <a:pt x="18749" y="10315"/>
                  </a:cubicBezTo>
                  <a:cubicBezTo>
                    <a:pt x="18749" y="10315"/>
                    <a:pt x="18749" y="10315"/>
                    <a:pt x="18640" y="10315"/>
                  </a:cubicBezTo>
                  <a:cubicBezTo>
                    <a:pt x="18640" y="10315"/>
                    <a:pt x="18640" y="10315"/>
                    <a:pt x="18640" y="10315"/>
                  </a:cubicBezTo>
                  <a:cubicBezTo>
                    <a:pt x="18530" y="10315"/>
                    <a:pt x="18530" y="10315"/>
                    <a:pt x="18530" y="10315"/>
                  </a:cubicBezTo>
                  <a:cubicBezTo>
                    <a:pt x="18530" y="10315"/>
                    <a:pt x="18530" y="10315"/>
                    <a:pt x="18530" y="10315"/>
                  </a:cubicBezTo>
                  <a:cubicBezTo>
                    <a:pt x="18530" y="10315"/>
                    <a:pt x="18420" y="10315"/>
                    <a:pt x="18420" y="10315"/>
                  </a:cubicBezTo>
                  <a:cubicBezTo>
                    <a:pt x="18420" y="10315"/>
                    <a:pt x="18420" y="10436"/>
                    <a:pt x="18420" y="10436"/>
                  </a:cubicBezTo>
                  <a:cubicBezTo>
                    <a:pt x="18420" y="10436"/>
                    <a:pt x="18420" y="10436"/>
                    <a:pt x="18420" y="10436"/>
                  </a:cubicBezTo>
                  <a:cubicBezTo>
                    <a:pt x="18420" y="10436"/>
                    <a:pt x="18420" y="10557"/>
                    <a:pt x="18420" y="10557"/>
                  </a:cubicBezTo>
                  <a:cubicBezTo>
                    <a:pt x="18311" y="10557"/>
                    <a:pt x="18420" y="10557"/>
                    <a:pt x="18420" y="10557"/>
                  </a:cubicBezTo>
                  <a:cubicBezTo>
                    <a:pt x="18420" y="10679"/>
                    <a:pt x="18311" y="10679"/>
                    <a:pt x="18311" y="10679"/>
                  </a:cubicBezTo>
                  <a:cubicBezTo>
                    <a:pt x="18311" y="10679"/>
                    <a:pt x="18311" y="10679"/>
                    <a:pt x="18311" y="10679"/>
                  </a:cubicBezTo>
                  <a:cubicBezTo>
                    <a:pt x="18201" y="10679"/>
                    <a:pt x="18201" y="10679"/>
                    <a:pt x="18201" y="10679"/>
                  </a:cubicBezTo>
                  <a:cubicBezTo>
                    <a:pt x="18201" y="10679"/>
                    <a:pt x="18091" y="10679"/>
                    <a:pt x="18091" y="10679"/>
                  </a:cubicBezTo>
                  <a:cubicBezTo>
                    <a:pt x="18091" y="10679"/>
                    <a:pt x="18091" y="10679"/>
                    <a:pt x="18091" y="10679"/>
                  </a:cubicBezTo>
                  <a:cubicBezTo>
                    <a:pt x="18091" y="10679"/>
                    <a:pt x="18091" y="10679"/>
                    <a:pt x="17982" y="10679"/>
                  </a:cubicBezTo>
                  <a:cubicBezTo>
                    <a:pt x="17982" y="10679"/>
                    <a:pt x="17982" y="10557"/>
                    <a:pt x="17982" y="10557"/>
                  </a:cubicBezTo>
                  <a:cubicBezTo>
                    <a:pt x="17982" y="10557"/>
                    <a:pt x="17982" y="10436"/>
                    <a:pt x="17982" y="10436"/>
                  </a:cubicBezTo>
                  <a:cubicBezTo>
                    <a:pt x="17982" y="10436"/>
                    <a:pt x="17982" y="10436"/>
                    <a:pt x="17982" y="10436"/>
                  </a:cubicBezTo>
                  <a:cubicBezTo>
                    <a:pt x="17982" y="10315"/>
                    <a:pt x="17982" y="10315"/>
                    <a:pt x="17982" y="10315"/>
                  </a:cubicBezTo>
                  <a:cubicBezTo>
                    <a:pt x="17872" y="10315"/>
                    <a:pt x="17872" y="10193"/>
                    <a:pt x="17872" y="10193"/>
                  </a:cubicBezTo>
                  <a:cubicBezTo>
                    <a:pt x="17872" y="10193"/>
                    <a:pt x="17762" y="10193"/>
                    <a:pt x="17762" y="10193"/>
                  </a:cubicBezTo>
                  <a:cubicBezTo>
                    <a:pt x="17762" y="10193"/>
                    <a:pt x="17762" y="10193"/>
                    <a:pt x="17653" y="10193"/>
                  </a:cubicBezTo>
                  <a:cubicBezTo>
                    <a:pt x="17653" y="10193"/>
                    <a:pt x="17653" y="10193"/>
                    <a:pt x="17653" y="10193"/>
                  </a:cubicBezTo>
                  <a:cubicBezTo>
                    <a:pt x="17653" y="10193"/>
                    <a:pt x="17543" y="10193"/>
                    <a:pt x="17543" y="10193"/>
                  </a:cubicBezTo>
                  <a:cubicBezTo>
                    <a:pt x="17543" y="10193"/>
                    <a:pt x="17543" y="10193"/>
                    <a:pt x="17434" y="10072"/>
                  </a:cubicBezTo>
                  <a:cubicBezTo>
                    <a:pt x="17434" y="10072"/>
                    <a:pt x="17434" y="10072"/>
                    <a:pt x="17434" y="10072"/>
                  </a:cubicBezTo>
                  <a:cubicBezTo>
                    <a:pt x="17434" y="10072"/>
                    <a:pt x="17434" y="10072"/>
                    <a:pt x="17434" y="10072"/>
                  </a:cubicBezTo>
                  <a:cubicBezTo>
                    <a:pt x="17434" y="10072"/>
                    <a:pt x="17324" y="10072"/>
                    <a:pt x="17324" y="9951"/>
                  </a:cubicBezTo>
                  <a:cubicBezTo>
                    <a:pt x="17324" y="9951"/>
                    <a:pt x="17324" y="9951"/>
                    <a:pt x="17324" y="9951"/>
                  </a:cubicBezTo>
                  <a:cubicBezTo>
                    <a:pt x="17324" y="9951"/>
                    <a:pt x="17214" y="9829"/>
                    <a:pt x="17214" y="9829"/>
                  </a:cubicBezTo>
                  <a:cubicBezTo>
                    <a:pt x="17214" y="9829"/>
                    <a:pt x="17214" y="9708"/>
                    <a:pt x="17214" y="9708"/>
                  </a:cubicBezTo>
                  <a:cubicBezTo>
                    <a:pt x="17214" y="9708"/>
                    <a:pt x="17214" y="9708"/>
                    <a:pt x="17214" y="9587"/>
                  </a:cubicBezTo>
                  <a:cubicBezTo>
                    <a:pt x="17214" y="9587"/>
                    <a:pt x="17214" y="9587"/>
                    <a:pt x="17214" y="9587"/>
                  </a:cubicBezTo>
                  <a:cubicBezTo>
                    <a:pt x="17214" y="9587"/>
                    <a:pt x="17214" y="9587"/>
                    <a:pt x="17214" y="9587"/>
                  </a:cubicBezTo>
                  <a:cubicBezTo>
                    <a:pt x="17214" y="9465"/>
                    <a:pt x="17214" y="9465"/>
                    <a:pt x="17214" y="9465"/>
                  </a:cubicBezTo>
                  <a:cubicBezTo>
                    <a:pt x="17324" y="9465"/>
                    <a:pt x="17324" y="9465"/>
                    <a:pt x="17324" y="9465"/>
                  </a:cubicBezTo>
                  <a:cubicBezTo>
                    <a:pt x="17324" y="9465"/>
                    <a:pt x="17324" y="9465"/>
                    <a:pt x="17324" y="9465"/>
                  </a:cubicBezTo>
                  <a:cubicBezTo>
                    <a:pt x="17324" y="9587"/>
                    <a:pt x="17324" y="9587"/>
                    <a:pt x="17434" y="9587"/>
                  </a:cubicBezTo>
                  <a:cubicBezTo>
                    <a:pt x="17434" y="9587"/>
                    <a:pt x="17434" y="9587"/>
                    <a:pt x="17434" y="9587"/>
                  </a:cubicBezTo>
                  <a:cubicBezTo>
                    <a:pt x="17434" y="9587"/>
                    <a:pt x="17434" y="9465"/>
                    <a:pt x="17434" y="9465"/>
                  </a:cubicBezTo>
                  <a:cubicBezTo>
                    <a:pt x="17434" y="9465"/>
                    <a:pt x="17543" y="9465"/>
                    <a:pt x="17543" y="9465"/>
                  </a:cubicBezTo>
                  <a:cubicBezTo>
                    <a:pt x="17543" y="9465"/>
                    <a:pt x="17543" y="9465"/>
                    <a:pt x="17543" y="9465"/>
                  </a:cubicBezTo>
                  <a:cubicBezTo>
                    <a:pt x="17653" y="9465"/>
                    <a:pt x="17653" y="9465"/>
                    <a:pt x="17653" y="9465"/>
                  </a:cubicBezTo>
                  <a:cubicBezTo>
                    <a:pt x="17653" y="9465"/>
                    <a:pt x="17653" y="9465"/>
                    <a:pt x="17653" y="9465"/>
                  </a:cubicBezTo>
                  <a:cubicBezTo>
                    <a:pt x="17762" y="9465"/>
                    <a:pt x="17762" y="9465"/>
                    <a:pt x="17762" y="9344"/>
                  </a:cubicBezTo>
                  <a:cubicBezTo>
                    <a:pt x="17762" y="9344"/>
                    <a:pt x="17762" y="9222"/>
                    <a:pt x="17762" y="9222"/>
                  </a:cubicBezTo>
                  <a:cubicBezTo>
                    <a:pt x="17762" y="9222"/>
                    <a:pt x="17762" y="9101"/>
                    <a:pt x="17762" y="9101"/>
                  </a:cubicBezTo>
                  <a:cubicBezTo>
                    <a:pt x="17762" y="9101"/>
                    <a:pt x="17762" y="9101"/>
                    <a:pt x="17762" y="8980"/>
                  </a:cubicBezTo>
                  <a:cubicBezTo>
                    <a:pt x="17762" y="8980"/>
                    <a:pt x="17762" y="8980"/>
                    <a:pt x="17762" y="8980"/>
                  </a:cubicBezTo>
                  <a:cubicBezTo>
                    <a:pt x="17872" y="8980"/>
                    <a:pt x="17872" y="8858"/>
                    <a:pt x="17872" y="8858"/>
                  </a:cubicBezTo>
                  <a:cubicBezTo>
                    <a:pt x="17982" y="8858"/>
                    <a:pt x="17982" y="8858"/>
                    <a:pt x="17982" y="8737"/>
                  </a:cubicBezTo>
                  <a:cubicBezTo>
                    <a:pt x="17982" y="8737"/>
                    <a:pt x="18091" y="8737"/>
                    <a:pt x="18091" y="8737"/>
                  </a:cubicBezTo>
                  <a:cubicBezTo>
                    <a:pt x="18091" y="8616"/>
                    <a:pt x="18091" y="8616"/>
                    <a:pt x="18091" y="8494"/>
                  </a:cubicBezTo>
                  <a:cubicBezTo>
                    <a:pt x="18091" y="8494"/>
                    <a:pt x="18091" y="8494"/>
                    <a:pt x="18091" y="8494"/>
                  </a:cubicBezTo>
                  <a:cubicBezTo>
                    <a:pt x="18091" y="8494"/>
                    <a:pt x="18091" y="8373"/>
                    <a:pt x="18091" y="8373"/>
                  </a:cubicBezTo>
                  <a:cubicBezTo>
                    <a:pt x="18091" y="8373"/>
                    <a:pt x="18091" y="8252"/>
                    <a:pt x="18091" y="8252"/>
                  </a:cubicBezTo>
                  <a:cubicBezTo>
                    <a:pt x="18091" y="8252"/>
                    <a:pt x="18201" y="8252"/>
                    <a:pt x="18201" y="8252"/>
                  </a:cubicBezTo>
                  <a:cubicBezTo>
                    <a:pt x="18201" y="8252"/>
                    <a:pt x="18201" y="8252"/>
                    <a:pt x="18311" y="8252"/>
                  </a:cubicBezTo>
                  <a:cubicBezTo>
                    <a:pt x="18311" y="8252"/>
                    <a:pt x="18311" y="8252"/>
                    <a:pt x="18311" y="8252"/>
                  </a:cubicBezTo>
                  <a:cubicBezTo>
                    <a:pt x="18311" y="8252"/>
                    <a:pt x="18311" y="8252"/>
                    <a:pt x="18311" y="8130"/>
                  </a:cubicBezTo>
                  <a:cubicBezTo>
                    <a:pt x="18311" y="8130"/>
                    <a:pt x="18311" y="8130"/>
                    <a:pt x="18420" y="8130"/>
                  </a:cubicBezTo>
                  <a:cubicBezTo>
                    <a:pt x="18420" y="8252"/>
                    <a:pt x="18420" y="8252"/>
                    <a:pt x="18420" y="8252"/>
                  </a:cubicBezTo>
                  <a:cubicBezTo>
                    <a:pt x="18420" y="8252"/>
                    <a:pt x="18420" y="8252"/>
                    <a:pt x="18420" y="8373"/>
                  </a:cubicBezTo>
                  <a:cubicBezTo>
                    <a:pt x="18420" y="8373"/>
                    <a:pt x="18530" y="8373"/>
                    <a:pt x="18530" y="8373"/>
                  </a:cubicBezTo>
                  <a:cubicBezTo>
                    <a:pt x="18530" y="8373"/>
                    <a:pt x="18640" y="8373"/>
                    <a:pt x="18640" y="8373"/>
                  </a:cubicBezTo>
                  <a:cubicBezTo>
                    <a:pt x="18640" y="8373"/>
                    <a:pt x="18640" y="8494"/>
                    <a:pt x="18640" y="8494"/>
                  </a:cubicBezTo>
                  <a:cubicBezTo>
                    <a:pt x="18640" y="8494"/>
                    <a:pt x="18640" y="8494"/>
                    <a:pt x="18640" y="8616"/>
                  </a:cubicBezTo>
                  <a:cubicBezTo>
                    <a:pt x="18640" y="8616"/>
                    <a:pt x="18640" y="8616"/>
                    <a:pt x="18640" y="8737"/>
                  </a:cubicBezTo>
                  <a:cubicBezTo>
                    <a:pt x="18640" y="8737"/>
                    <a:pt x="18640" y="8858"/>
                    <a:pt x="18530" y="8858"/>
                  </a:cubicBezTo>
                  <a:cubicBezTo>
                    <a:pt x="18530" y="8858"/>
                    <a:pt x="18530" y="8858"/>
                    <a:pt x="18530" y="8980"/>
                  </a:cubicBezTo>
                  <a:cubicBezTo>
                    <a:pt x="18530" y="8980"/>
                    <a:pt x="18530" y="8980"/>
                    <a:pt x="18530" y="8980"/>
                  </a:cubicBezTo>
                  <a:cubicBezTo>
                    <a:pt x="18530" y="8980"/>
                    <a:pt x="18640" y="9101"/>
                    <a:pt x="18640" y="9101"/>
                  </a:cubicBezTo>
                  <a:cubicBezTo>
                    <a:pt x="18640" y="9101"/>
                    <a:pt x="18640" y="9101"/>
                    <a:pt x="18640" y="9101"/>
                  </a:cubicBezTo>
                  <a:cubicBezTo>
                    <a:pt x="18640" y="9101"/>
                    <a:pt x="18530" y="9222"/>
                    <a:pt x="18530" y="9222"/>
                  </a:cubicBezTo>
                  <a:cubicBezTo>
                    <a:pt x="18530" y="9222"/>
                    <a:pt x="18640" y="9222"/>
                    <a:pt x="18640" y="9222"/>
                  </a:cubicBezTo>
                  <a:cubicBezTo>
                    <a:pt x="18640" y="9344"/>
                    <a:pt x="18640" y="9344"/>
                    <a:pt x="18640" y="9344"/>
                  </a:cubicBezTo>
                  <a:cubicBezTo>
                    <a:pt x="18640" y="9344"/>
                    <a:pt x="18640" y="9344"/>
                    <a:pt x="18640" y="9344"/>
                  </a:cubicBezTo>
                  <a:cubicBezTo>
                    <a:pt x="18640" y="9465"/>
                    <a:pt x="18640" y="9465"/>
                    <a:pt x="18640" y="9465"/>
                  </a:cubicBezTo>
                  <a:cubicBezTo>
                    <a:pt x="18640" y="9465"/>
                    <a:pt x="18640" y="9465"/>
                    <a:pt x="18640" y="9465"/>
                  </a:cubicBezTo>
                  <a:cubicBezTo>
                    <a:pt x="18640" y="9465"/>
                    <a:pt x="18640" y="9465"/>
                    <a:pt x="18530" y="9465"/>
                  </a:cubicBezTo>
                  <a:cubicBezTo>
                    <a:pt x="18530" y="9465"/>
                    <a:pt x="18530" y="9465"/>
                    <a:pt x="18530" y="9465"/>
                  </a:cubicBezTo>
                  <a:cubicBezTo>
                    <a:pt x="18530" y="9465"/>
                    <a:pt x="18420" y="9587"/>
                    <a:pt x="18420" y="9587"/>
                  </a:cubicBezTo>
                  <a:cubicBezTo>
                    <a:pt x="18420" y="9587"/>
                    <a:pt x="18420" y="9587"/>
                    <a:pt x="18420" y="9587"/>
                  </a:cubicBezTo>
                  <a:cubicBezTo>
                    <a:pt x="18530" y="9587"/>
                    <a:pt x="18530" y="9708"/>
                    <a:pt x="18530" y="9708"/>
                  </a:cubicBezTo>
                  <a:cubicBezTo>
                    <a:pt x="18530" y="9708"/>
                    <a:pt x="18640" y="9708"/>
                    <a:pt x="18640" y="9708"/>
                  </a:cubicBezTo>
                  <a:cubicBezTo>
                    <a:pt x="18640" y="9708"/>
                    <a:pt x="18640" y="9708"/>
                    <a:pt x="18640" y="9708"/>
                  </a:cubicBezTo>
                  <a:cubicBezTo>
                    <a:pt x="18749" y="9587"/>
                    <a:pt x="18749" y="9587"/>
                    <a:pt x="18749" y="9587"/>
                  </a:cubicBezTo>
                  <a:cubicBezTo>
                    <a:pt x="18749" y="9587"/>
                    <a:pt x="18749" y="9465"/>
                    <a:pt x="18749" y="9465"/>
                  </a:cubicBezTo>
                  <a:cubicBezTo>
                    <a:pt x="18749" y="9465"/>
                    <a:pt x="18749" y="9465"/>
                    <a:pt x="18859" y="9344"/>
                  </a:cubicBezTo>
                  <a:cubicBezTo>
                    <a:pt x="18859" y="9344"/>
                    <a:pt x="18859" y="9344"/>
                    <a:pt x="18859" y="9344"/>
                  </a:cubicBezTo>
                  <a:cubicBezTo>
                    <a:pt x="18859" y="9344"/>
                    <a:pt x="18969" y="9222"/>
                    <a:pt x="18969" y="9222"/>
                  </a:cubicBezTo>
                  <a:cubicBezTo>
                    <a:pt x="18969" y="9222"/>
                    <a:pt x="18969" y="9222"/>
                    <a:pt x="18969" y="9222"/>
                  </a:cubicBezTo>
                  <a:cubicBezTo>
                    <a:pt x="19078" y="9222"/>
                    <a:pt x="19078" y="9222"/>
                    <a:pt x="19078" y="9222"/>
                  </a:cubicBezTo>
                  <a:cubicBezTo>
                    <a:pt x="19078" y="9222"/>
                    <a:pt x="19078" y="9222"/>
                    <a:pt x="19078" y="9222"/>
                  </a:cubicBezTo>
                  <a:cubicBezTo>
                    <a:pt x="19078" y="9101"/>
                    <a:pt x="19078" y="9101"/>
                    <a:pt x="19078" y="9101"/>
                  </a:cubicBezTo>
                  <a:cubicBezTo>
                    <a:pt x="19078" y="9101"/>
                    <a:pt x="19078" y="8980"/>
                    <a:pt x="19188" y="8980"/>
                  </a:cubicBezTo>
                  <a:cubicBezTo>
                    <a:pt x="19188" y="8980"/>
                    <a:pt x="19188" y="8980"/>
                    <a:pt x="19188" y="8980"/>
                  </a:cubicBezTo>
                  <a:cubicBezTo>
                    <a:pt x="19188" y="8980"/>
                    <a:pt x="19188" y="8980"/>
                    <a:pt x="19188" y="8980"/>
                  </a:cubicBezTo>
                  <a:cubicBezTo>
                    <a:pt x="19188" y="8858"/>
                    <a:pt x="19297" y="8980"/>
                    <a:pt x="19297" y="8980"/>
                  </a:cubicBezTo>
                  <a:cubicBezTo>
                    <a:pt x="19297" y="8980"/>
                    <a:pt x="19297" y="8858"/>
                    <a:pt x="19297" y="8858"/>
                  </a:cubicBezTo>
                  <a:cubicBezTo>
                    <a:pt x="19407" y="8858"/>
                    <a:pt x="19407" y="8858"/>
                    <a:pt x="19407" y="8858"/>
                  </a:cubicBezTo>
                  <a:cubicBezTo>
                    <a:pt x="19407" y="8858"/>
                    <a:pt x="19407" y="8858"/>
                    <a:pt x="19407" y="8858"/>
                  </a:cubicBezTo>
                  <a:cubicBezTo>
                    <a:pt x="19407" y="8858"/>
                    <a:pt x="19517" y="8858"/>
                    <a:pt x="19517" y="8858"/>
                  </a:cubicBezTo>
                  <a:cubicBezTo>
                    <a:pt x="19517" y="8858"/>
                    <a:pt x="19517" y="8858"/>
                    <a:pt x="19517" y="8858"/>
                  </a:cubicBezTo>
                  <a:cubicBezTo>
                    <a:pt x="19517" y="8858"/>
                    <a:pt x="19517" y="8858"/>
                    <a:pt x="19517" y="8737"/>
                  </a:cubicBezTo>
                  <a:cubicBezTo>
                    <a:pt x="19517" y="8737"/>
                    <a:pt x="19517" y="8737"/>
                    <a:pt x="19517" y="8737"/>
                  </a:cubicBezTo>
                  <a:cubicBezTo>
                    <a:pt x="19517" y="8737"/>
                    <a:pt x="19517" y="8737"/>
                    <a:pt x="19517" y="8737"/>
                  </a:cubicBezTo>
                  <a:cubicBezTo>
                    <a:pt x="19517" y="8737"/>
                    <a:pt x="19517" y="8737"/>
                    <a:pt x="19517" y="8737"/>
                  </a:cubicBezTo>
                  <a:cubicBezTo>
                    <a:pt x="19517" y="8616"/>
                    <a:pt x="19517" y="8616"/>
                    <a:pt x="19517" y="8616"/>
                  </a:cubicBezTo>
                  <a:cubicBezTo>
                    <a:pt x="19517" y="8616"/>
                    <a:pt x="19626" y="8494"/>
                    <a:pt x="19626" y="8494"/>
                  </a:cubicBezTo>
                  <a:cubicBezTo>
                    <a:pt x="19626" y="8494"/>
                    <a:pt x="19626" y="8373"/>
                    <a:pt x="19736" y="8373"/>
                  </a:cubicBezTo>
                  <a:cubicBezTo>
                    <a:pt x="19736" y="8373"/>
                    <a:pt x="19736" y="8252"/>
                    <a:pt x="19736" y="8252"/>
                  </a:cubicBezTo>
                  <a:cubicBezTo>
                    <a:pt x="19736" y="8252"/>
                    <a:pt x="19846" y="8252"/>
                    <a:pt x="19846" y="8252"/>
                  </a:cubicBezTo>
                  <a:cubicBezTo>
                    <a:pt x="19846" y="8252"/>
                    <a:pt x="19846" y="8130"/>
                    <a:pt x="19846" y="8130"/>
                  </a:cubicBezTo>
                  <a:cubicBezTo>
                    <a:pt x="19846" y="8130"/>
                    <a:pt x="19846" y="8130"/>
                    <a:pt x="19846" y="8130"/>
                  </a:cubicBezTo>
                  <a:cubicBezTo>
                    <a:pt x="19955" y="8130"/>
                    <a:pt x="19955" y="8130"/>
                    <a:pt x="19955" y="8130"/>
                  </a:cubicBezTo>
                  <a:cubicBezTo>
                    <a:pt x="19955" y="8009"/>
                    <a:pt x="19955" y="8009"/>
                    <a:pt x="19955" y="8009"/>
                  </a:cubicBezTo>
                  <a:cubicBezTo>
                    <a:pt x="19955" y="8009"/>
                    <a:pt x="19955" y="7888"/>
                    <a:pt x="19955" y="7888"/>
                  </a:cubicBezTo>
                  <a:cubicBezTo>
                    <a:pt x="19955" y="7888"/>
                    <a:pt x="19955" y="7888"/>
                    <a:pt x="20065" y="7888"/>
                  </a:cubicBezTo>
                  <a:cubicBezTo>
                    <a:pt x="20065" y="7766"/>
                    <a:pt x="20065" y="7766"/>
                    <a:pt x="20065" y="7766"/>
                  </a:cubicBezTo>
                  <a:cubicBezTo>
                    <a:pt x="20065" y="7766"/>
                    <a:pt x="20065" y="7766"/>
                    <a:pt x="20065" y="7766"/>
                  </a:cubicBezTo>
                  <a:cubicBezTo>
                    <a:pt x="20065" y="7645"/>
                    <a:pt x="20065" y="7645"/>
                    <a:pt x="20065" y="7645"/>
                  </a:cubicBezTo>
                  <a:cubicBezTo>
                    <a:pt x="20065" y="7645"/>
                    <a:pt x="20065" y="7645"/>
                    <a:pt x="20065" y="7645"/>
                  </a:cubicBezTo>
                  <a:cubicBezTo>
                    <a:pt x="20175" y="7645"/>
                    <a:pt x="20175" y="7645"/>
                    <a:pt x="20175" y="7645"/>
                  </a:cubicBezTo>
                  <a:cubicBezTo>
                    <a:pt x="20175" y="7645"/>
                    <a:pt x="20284" y="7645"/>
                    <a:pt x="20284" y="7645"/>
                  </a:cubicBezTo>
                  <a:cubicBezTo>
                    <a:pt x="20284" y="7645"/>
                    <a:pt x="20284" y="7645"/>
                    <a:pt x="20394" y="7645"/>
                  </a:cubicBezTo>
                  <a:cubicBezTo>
                    <a:pt x="20394" y="7645"/>
                    <a:pt x="20504" y="7645"/>
                    <a:pt x="20504" y="7645"/>
                  </a:cubicBezTo>
                  <a:cubicBezTo>
                    <a:pt x="20504" y="7645"/>
                    <a:pt x="20613" y="7645"/>
                    <a:pt x="20613" y="7645"/>
                  </a:cubicBezTo>
                  <a:cubicBezTo>
                    <a:pt x="20613" y="7645"/>
                    <a:pt x="20723" y="7524"/>
                    <a:pt x="20723" y="7524"/>
                  </a:cubicBezTo>
                  <a:cubicBezTo>
                    <a:pt x="20723" y="7524"/>
                    <a:pt x="20723" y="7524"/>
                    <a:pt x="20723" y="7524"/>
                  </a:cubicBezTo>
                  <a:cubicBezTo>
                    <a:pt x="20723" y="7402"/>
                    <a:pt x="20723" y="7402"/>
                    <a:pt x="20613" y="7402"/>
                  </a:cubicBezTo>
                  <a:cubicBezTo>
                    <a:pt x="20613" y="7402"/>
                    <a:pt x="20613" y="7402"/>
                    <a:pt x="20613" y="7402"/>
                  </a:cubicBezTo>
                  <a:cubicBezTo>
                    <a:pt x="20613" y="7402"/>
                    <a:pt x="20613" y="7281"/>
                    <a:pt x="20613" y="7281"/>
                  </a:cubicBezTo>
                  <a:cubicBezTo>
                    <a:pt x="20613" y="7281"/>
                    <a:pt x="20613" y="7281"/>
                    <a:pt x="20613" y="7281"/>
                  </a:cubicBezTo>
                  <a:cubicBezTo>
                    <a:pt x="20613" y="7281"/>
                    <a:pt x="20613" y="7281"/>
                    <a:pt x="20613" y="7281"/>
                  </a:cubicBezTo>
                  <a:cubicBezTo>
                    <a:pt x="20613" y="7160"/>
                    <a:pt x="20613" y="7281"/>
                    <a:pt x="20723" y="7281"/>
                  </a:cubicBezTo>
                  <a:cubicBezTo>
                    <a:pt x="20723" y="7281"/>
                    <a:pt x="20723" y="7281"/>
                    <a:pt x="20723" y="7281"/>
                  </a:cubicBezTo>
                  <a:cubicBezTo>
                    <a:pt x="20832" y="7160"/>
                    <a:pt x="20832" y="7160"/>
                    <a:pt x="20832" y="7160"/>
                  </a:cubicBezTo>
                  <a:cubicBezTo>
                    <a:pt x="20832" y="7160"/>
                    <a:pt x="20942" y="7160"/>
                    <a:pt x="20942" y="7160"/>
                  </a:cubicBezTo>
                  <a:cubicBezTo>
                    <a:pt x="20942" y="7038"/>
                    <a:pt x="20942" y="7038"/>
                    <a:pt x="20942" y="7038"/>
                  </a:cubicBezTo>
                  <a:cubicBezTo>
                    <a:pt x="20942" y="7038"/>
                    <a:pt x="20942" y="6917"/>
                    <a:pt x="20942" y="6917"/>
                  </a:cubicBezTo>
                  <a:cubicBezTo>
                    <a:pt x="20942" y="6917"/>
                    <a:pt x="20942" y="6917"/>
                    <a:pt x="20942" y="6917"/>
                  </a:cubicBezTo>
                  <a:cubicBezTo>
                    <a:pt x="21052" y="6917"/>
                    <a:pt x="21052" y="6917"/>
                    <a:pt x="21052" y="6796"/>
                  </a:cubicBezTo>
                  <a:cubicBezTo>
                    <a:pt x="21052" y="6796"/>
                    <a:pt x="21052" y="6796"/>
                    <a:pt x="21052" y="6796"/>
                  </a:cubicBezTo>
                  <a:cubicBezTo>
                    <a:pt x="21052" y="6796"/>
                    <a:pt x="21052" y="6674"/>
                    <a:pt x="21052" y="6674"/>
                  </a:cubicBezTo>
                  <a:cubicBezTo>
                    <a:pt x="21052" y="6674"/>
                    <a:pt x="21052" y="6674"/>
                    <a:pt x="21052" y="6674"/>
                  </a:cubicBezTo>
                  <a:cubicBezTo>
                    <a:pt x="21052" y="6674"/>
                    <a:pt x="21052" y="6553"/>
                    <a:pt x="21052" y="6553"/>
                  </a:cubicBezTo>
                  <a:cubicBezTo>
                    <a:pt x="21052" y="6553"/>
                    <a:pt x="21052" y="6553"/>
                    <a:pt x="21052" y="6553"/>
                  </a:cubicBezTo>
                  <a:cubicBezTo>
                    <a:pt x="21161" y="6553"/>
                    <a:pt x="21161" y="6553"/>
                    <a:pt x="21161" y="6553"/>
                  </a:cubicBezTo>
                  <a:cubicBezTo>
                    <a:pt x="21161" y="6674"/>
                    <a:pt x="21161" y="6674"/>
                    <a:pt x="21161" y="6674"/>
                  </a:cubicBezTo>
                  <a:cubicBezTo>
                    <a:pt x="21161" y="6674"/>
                    <a:pt x="21271" y="6674"/>
                    <a:pt x="21271" y="6674"/>
                  </a:cubicBezTo>
                  <a:cubicBezTo>
                    <a:pt x="21271" y="6674"/>
                    <a:pt x="21271" y="6674"/>
                    <a:pt x="21271" y="6674"/>
                  </a:cubicBezTo>
                  <a:cubicBezTo>
                    <a:pt x="21271" y="6674"/>
                    <a:pt x="21271" y="6674"/>
                    <a:pt x="21271" y="6674"/>
                  </a:cubicBezTo>
                  <a:cubicBezTo>
                    <a:pt x="21271" y="6674"/>
                    <a:pt x="21271" y="6553"/>
                    <a:pt x="21271" y="6553"/>
                  </a:cubicBezTo>
                  <a:cubicBezTo>
                    <a:pt x="21271" y="6553"/>
                    <a:pt x="21271" y="6553"/>
                    <a:pt x="21381" y="6553"/>
                  </a:cubicBezTo>
                  <a:cubicBezTo>
                    <a:pt x="21381" y="6553"/>
                    <a:pt x="21381" y="6553"/>
                    <a:pt x="21381" y="6431"/>
                  </a:cubicBezTo>
                  <a:cubicBezTo>
                    <a:pt x="21381" y="6431"/>
                    <a:pt x="21381" y="6431"/>
                    <a:pt x="21381" y="6431"/>
                  </a:cubicBezTo>
                  <a:cubicBezTo>
                    <a:pt x="21381" y="6310"/>
                    <a:pt x="21381" y="6310"/>
                    <a:pt x="21381" y="6310"/>
                  </a:cubicBezTo>
                  <a:cubicBezTo>
                    <a:pt x="21381" y="6310"/>
                    <a:pt x="21381" y="6310"/>
                    <a:pt x="21381" y="6310"/>
                  </a:cubicBezTo>
                  <a:cubicBezTo>
                    <a:pt x="21381" y="6189"/>
                    <a:pt x="21381" y="6189"/>
                    <a:pt x="21381" y="6189"/>
                  </a:cubicBezTo>
                  <a:cubicBezTo>
                    <a:pt x="21381" y="6189"/>
                    <a:pt x="21271" y="6189"/>
                    <a:pt x="21271" y="6189"/>
                  </a:cubicBezTo>
                  <a:cubicBezTo>
                    <a:pt x="21271" y="6189"/>
                    <a:pt x="21271" y="6189"/>
                    <a:pt x="21271" y="6189"/>
                  </a:cubicBezTo>
                  <a:cubicBezTo>
                    <a:pt x="21271" y="6067"/>
                    <a:pt x="21271" y="6067"/>
                    <a:pt x="21271" y="6067"/>
                  </a:cubicBezTo>
                  <a:cubicBezTo>
                    <a:pt x="21271" y="6067"/>
                    <a:pt x="21271" y="5946"/>
                    <a:pt x="21271" y="5946"/>
                  </a:cubicBezTo>
                  <a:cubicBezTo>
                    <a:pt x="21271" y="5946"/>
                    <a:pt x="21271" y="5946"/>
                    <a:pt x="21271" y="5946"/>
                  </a:cubicBezTo>
                  <a:cubicBezTo>
                    <a:pt x="21161" y="5825"/>
                    <a:pt x="21161" y="5825"/>
                    <a:pt x="21161" y="5703"/>
                  </a:cubicBezTo>
                  <a:cubicBezTo>
                    <a:pt x="21161" y="5703"/>
                    <a:pt x="21161" y="5703"/>
                    <a:pt x="21161" y="5582"/>
                  </a:cubicBezTo>
                  <a:cubicBezTo>
                    <a:pt x="21161" y="5582"/>
                    <a:pt x="21161" y="5582"/>
                    <a:pt x="21161" y="5582"/>
                  </a:cubicBezTo>
                  <a:cubicBezTo>
                    <a:pt x="21161" y="5582"/>
                    <a:pt x="21052" y="5582"/>
                    <a:pt x="21052" y="5582"/>
                  </a:cubicBezTo>
                  <a:cubicBezTo>
                    <a:pt x="21052" y="5582"/>
                    <a:pt x="21052" y="5582"/>
                    <a:pt x="21052" y="5582"/>
                  </a:cubicBezTo>
                  <a:cubicBezTo>
                    <a:pt x="21052" y="5582"/>
                    <a:pt x="21052" y="5461"/>
                    <a:pt x="21052" y="5461"/>
                  </a:cubicBezTo>
                  <a:cubicBezTo>
                    <a:pt x="21052" y="5461"/>
                    <a:pt x="21052" y="5461"/>
                    <a:pt x="21052" y="5461"/>
                  </a:cubicBezTo>
                  <a:cubicBezTo>
                    <a:pt x="20942" y="5461"/>
                    <a:pt x="20942" y="5461"/>
                    <a:pt x="20942" y="5461"/>
                  </a:cubicBezTo>
                  <a:cubicBezTo>
                    <a:pt x="20942" y="5461"/>
                    <a:pt x="20942" y="5339"/>
                    <a:pt x="20942" y="5339"/>
                  </a:cubicBezTo>
                  <a:cubicBezTo>
                    <a:pt x="20942" y="5339"/>
                    <a:pt x="20942" y="5218"/>
                    <a:pt x="20942" y="5218"/>
                  </a:cubicBezTo>
                  <a:cubicBezTo>
                    <a:pt x="20942" y="5218"/>
                    <a:pt x="20942" y="5218"/>
                    <a:pt x="20942" y="5218"/>
                  </a:cubicBezTo>
                  <a:cubicBezTo>
                    <a:pt x="20942" y="5218"/>
                    <a:pt x="20942" y="5097"/>
                    <a:pt x="20942" y="5097"/>
                  </a:cubicBezTo>
                  <a:cubicBezTo>
                    <a:pt x="20942" y="5097"/>
                    <a:pt x="20942" y="5097"/>
                    <a:pt x="20942" y="5097"/>
                  </a:cubicBezTo>
                  <a:cubicBezTo>
                    <a:pt x="20942" y="4975"/>
                    <a:pt x="20942" y="4975"/>
                    <a:pt x="21052" y="4975"/>
                  </a:cubicBezTo>
                  <a:cubicBezTo>
                    <a:pt x="21052" y="4854"/>
                    <a:pt x="21052" y="4854"/>
                    <a:pt x="21161" y="4854"/>
                  </a:cubicBezTo>
                  <a:cubicBezTo>
                    <a:pt x="21161" y="4854"/>
                    <a:pt x="21161" y="4854"/>
                    <a:pt x="21161" y="4854"/>
                  </a:cubicBezTo>
                  <a:cubicBezTo>
                    <a:pt x="21161" y="4854"/>
                    <a:pt x="21161" y="4854"/>
                    <a:pt x="21161" y="4854"/>
                  </a:cubicBezTo>
                  <a:cubicBezTo>
                    <a:pt x="21271" y="4854"/>
                    <a:pt x="21271" y="4854"/>
                    <a:pt x="21271" y="4854"/>
                  </a:cubicBezTo>
                  <a:cubicBezTo>
                    <a:pt x="21271" y="4854"/>
                    <a:pt x="21271" y="4854"/>
                    <a:pt x="21271" y="4975"/>
                  </a:cubicBezTo>
                  <a:cubicBezTo>
                    <a:pt x="21381" y="4975"/>
                    <a:pt x="21381" y="4975"/>
                    <a:pt x="21381" y="4975"/>
                  </a:cubicBezTo>
                  <a:cubicBezTo>
                    <a:pt x="21381" y="4975"/>
                    <a:pt x="21381" y="4975"/>
                    <a:pt x="21381" y="4975"/>
                  </a:cubicBezTo>
                  <a:cubicBezTo>
                    <a:pt x="21381" y="4975"/>
                    <a:pt x="21381" y="4975"/>
                    <a:pt x="21381" y="4975"/>
                  </a:cubicBezTo>
                  <a:cubicBezTo>
                    <a:pt x="21490" y="4975"/>
                    <a:pt x="21490" y="4975"/>
                    <a:pt x="21490" y="4975"/>
                  </a:cubicBezTo>
                  <a:cubicBezTo>
                    <a:pt x="21490" y="4975"/>
                    <a:pt x="21490" y="4975"/>
                    <a:pt x="21490" y="4975"/>
                  </a:cubicBezTo>
                  <a:cubicBezTo>
                    <a:pt x="21490" y="4975"/>
                    <a:pt x="21600" y="4975"/>
                    <a:pt x="21600" y="4975"/>
                  </a:cubicBezTo>
                  <a:cubicBezTo>
                    <a:pt x="21600" y="4975"/>
                    <a:pt x="21600" y="4975"/>
                    <a:pt x="21490" y="4975"/>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180" name="9Slide.vn 186"/>
            <p:cNvSpPr/>
            <p:nvPr/>
          </p:nvSpPr>
          <p:spPr>
            <a:xfrm>
              <a:off x="6379300" y="7154306"/>
              <a:ext cx="787511" cy="767150"/>
            </a:xfrm>
            <a:custGeom>
              <a:avLst/>
              <a:gdLst/>
              <a:ahLst/>
              <a:cxnLst>
                <a:cxn ang="0">
                  <a:pos x="wd2" y="hd2"/>
                </a:cxn>
                <a:cxn ang="5400000">
                  <a:pos x="wd2" y="hd2"/>
                </a:cxn>
                <a:cxn ang="10800000">
                  <a:pos x="wd2" y="hd2"/>
                </a:cxn>
                <a:cxn ang="16200000">
                  <a:pos x="wd2" y="hd2"/>
                </a:cxn>
              </a:cxnLst>
              <a:rect l="0" t="0" r="r" b="b"/>
              <a:pathLst>
                <a:path w="21600" h="21600" extrusionOk="0">
                  <a:moveTo>
                    <a:pt x="21060" y="7714"/>
                  </a:moveTo>
                  <a:cubicBezTo>
                    <a:pt x="21060" y="7200"/>
                    <a:pt x="21060" y="7200"/>
                    <a:pt x="21060" y="7200"/>
                  </a:cubicBezTo>
                  <a:cubicBezTo>
                    <a:pt x="20520" y="7200"/>
                    <a:pt x="20520" y="7200"/>
                    <a:pt x="20520" y="7200"/>
                  </a:cubicBezTo>
                  <a:cubicBezTo>
                    <a:pt x="20520" y="6686"/>
                    <a:pt x="20520" y="6686"/>
                    <a:pt x="20520" y="6686"/>
                  </a:cubicBezTo>
                  <a:cubicBezTo>
                    <a:pt x="19980" y="6686"/>
                    <a:pt x="19980" y="6686"/>
                    <a:pt x="19980" y="6686"/>
                  </a:cubicBezTo>
                  <a:cubicBezTo>
                    <a:pt x="19980" y="6686"/>
                    <a:pt x="19980" y="6171"/>
                    <a:pt x="19980" y="6171"/>
                  </a:cubicBezTo>
                  <a:cubicBezTo>
                    <a:pt x="19980" y="6171"/>
                    <a:pt x="19980" y="6171"/>
                    <a:pt x="19980" y="6171"/>
                  </a:cubicBezTo>
                  <a:cubicBezTo>
                    <a:pt x="19980" y="6171"/>
                    <a:pt x="19980" y="6171"/>
                    <a:pt x="19440" y="5657"/>
                  </a:cubicBezTo>
                  <a:cubicBezTo>
                    <a:pt x="19440" y="5657"/>
                    <a:pt x="19440" y="5657"/>
                    <a:pt x="19440" y="5657"/>
                  </a:cubicBezTo>
                  <a:cubicBezTo>
                    <a:pt x="19440" y="5657"/>
                    <a:pt x="19440" y="5143"/>
                    <a:pt x="19440" y="5143"/>
                  </a:cubicBezTo>
                  <a:cubicBezTo>
                    <a:pt x="18900" y="5143"/>
                    <a:pt x="18900" y="5143"/>
                    <a:pt x="18900" y="5143"/>
                  </a:cubicBezTo>
                  <a:cubicBezTo>
                    <a:pt x="18900" y="5143"/>
                    <a:pt x="18900" y="5143"/>
                    <a:pt x="18360" y="5143"/>
                  </a:cubicBezTo>
                  <a:cubicBezTo>
                    <a:pt x="18360" y="5143"/>
                    <a:pt x="18360" y="4629"/>
                    <a:pt x="18360" y="4629"/>
                  </a:cubicBezTo>
                  <a:cubicBezTo>
                    <a:pt x="18360" y="4629"/>
                    <a:pt x="18360" y="4629"/>
                    <a:pt x="18360" y="4629"/>
                  </a:cubicBezTo>
                  <a:cubicBezTo>
                    <a:pt x="18900" y="4629"/>
                    <a:pt x="18900" y="4629"/>
                    <a:pt x="18900" y="4629"/>
                  </a:cubicBezTo>
                  <a:cubicBezTo>
                    <a:pt x="19440" y="4629"/>
                    <a:pt x="19440" y="4629"/>
                    <a:pt x="19440" y="4629"/>
                  </a:cubicBezTo>
                  <a:cubicBezTo>
                    <a:pt x="19440" y="4629"/>
                    <a:pt x="19980" y="4629"/>
                    <a:pt x="19980" y="4629"/>
                  </a:cubicBezTo>
                  <a:cubicBezTo>
                    <a:pt x="19980" y="4629"/>
                    <a:pt x="19980" y="4629"/>
                    <a:pt x="19980" y="4629"/>
                  </a:cubicBezTo>
                  <a:cubicBezTo>
                    <a:pt x="19980" y="4114"/>
                    <a:pt x="19980" y="4114"/>
                    <a:pt x="19980" y="4114"/>
                  </a:cubicBezTo>
                  <a:cubicBezTo>
                    <a:pt x="19440" y="4114"/>
                    <a:pt x="19440" y="4114"/>
                    <a:pt x="19440" y="4114"/>
                  </a:cubicBezTo>
                  <a:cubicBezTo>
                    <a:pt x="19440" y="4114"/>
                    <a:pt x="19440" y="3600"/>
                    <a:pt x="19440" y="3600"/>
                  </a:cubicBezTo>
                  <a:cubicBezTo>
                    <a:pt x="19440" y="3600"/>
                    <a:pt x="18900" y="3600"/>
                    <a:pt x="18900" y="3600"/>
                  </a:cubicBezTo>
                  <a:cubicBezTo>
                    <a:pt x="18900" y="3600"/>
                    <a:pt x="18900" y="3600"/>
                    <a:pt x="18900" y="3600"/>
                  </a:cubicBezTo>
                  <a:cubicBezTo>
                    <a:pt x="18900" y="3600"/>
                    <a:pt x="18900" y="3086"/>
                    <a:pt x="18900" y="3086"/>
                  </a:cubicBezTo>
                  <a:cubicBezTo>
                    <a:pt x="18900" y="3086"/>
                    <a:pt x="18900" y="3086"/>
                    <a:pt x="18900" y="2571"/>
                  </a:cubicBezTo>
                  <a:cubicBezTo>
                    <a:pt x="18900" y="2571"/>
                    <a:pt x="18900" y="2571"/>
                    <a:pt x="18360" y="2571"/>
                  </a:cubicBezTo>
                  <a:cubicBezTo>
                    <a:pt x="18360" y="2571"/>
                    <a:pt x="18360" y="2571"/>
                    <a:pt x="18360" y="2571"/>
                  </a:cubicBezTo>
                  <a:cubicBezTo>
                    <a:pt x="18360" y="2571"/>
                    <a:pt x="18360" y="2571"/>
                    <a:pt x="18360" y="2571"/>
                  </a:cubicBezTo>
                  <a:cubicBezTo>
                    <a:pt x="18360" y="2571"/>
                    <a:pt x="18360" y="2057"/>
                    <a:pt x="18360" y="2057"/>
                  </a:cubicBezTo>
                  <a:cubicBezTo>
                    <a:pt x="18360" y="2057"/>
                    <a:pt x="18360" y="2057"/>
                    <a:pt x="18360" y="2057"/>
                  </a:cubicBezTo>
                  <a:cubicBezTo>
                    <a:pt x="18360" y="2057"/>
                    <a:pt x="18360" y="2057"/>
                    <a:pt x="18360" y="2057"/>
                  </a:cubicBezTo>
                  <a:cubicBezTo>
                    <a:pt x="18360" y="2057"/>
                    <a:pt x="18360" y="2057"/>
                    <a:pt x="18360" y="2057"/>
                  </a:cubicBezTo>
                  <a:cubicBezTo>
                    <a:pt x="18360" y="2057"/>
                    <a:pt x="18360" y="2057"/>
                    <a:pt x="17820" y="1543"/>
                  </a:cubicBezTo>
                  <a:cubicBezTo>
                    <a:pt x="17820" y="1543"/>
                    <a:pt x="17820" y="1543"/>
                    <a:pt x="17820" y="1543"/>
                  </a:cubicBezTo>
                  <a:cubicBezTo>
                    <a:pt x="17820" y="1543"/>
                    <a:pt x="17820" y="1543"/>
                    <a:pt x="17820" y="1543"/>
                  </a:cubicBezTo>
                  <a:cubicBezTo>
                    <a:pt x="17820" y="1543"/>
                    <a:pt x="17820" y="1543"/>
                    <a:pt x="17820" y="1543"/>
                  </a:cubicBezTo>
                  <a:cubicBezTo>
                    <a:pt x="17820" y="1543"/>
                    <a:pt x="17280" y="1543"/>
                    <a:pt x="17280" y="1543"/>
                  </a:cubicBezTo>
                  <a:cubicBezTo>
                    <a:pt x="17280" y="1543"/>
                    <a:pt x="17280" y="1029"/>
                    <a:pt x="17280" y="1029"/>
                  </a:cubicBezTo>
                  <a:cubicBezTo>
                    <a:pt x="17280" y="1029"/>
                    <a:pt x="17280" y="1029"/>
                    <a:pt x="17280" y="1029"/>
                  </a:cubicBezTo>
                  <a:cubicBezTo>
                    <a:pt x="17280" y="1029"/>
                    <a:pt x="17820" y="1029"/>
                    <a:pt x="17820" y="1029"/>
                  </a:cubicBezTo>
                  <a:cubicBezTo>
                    <a:pt x="17820" y="1029"/>
                    <a:pt x="17820" y="1029"/>
                    <a:pt x="17820" y="1029"/>
                  </a:cubicBezTo>
                  <a:cubicBezTo>
                    <a:pt x="18360" y="1029"/>
                    <a:pt x="18360" y="1029"/>
                    <a:pt x="18360" y="1029"/>
                  </a:cubicBezTo>
                  <a:cubicBezTo>
                    <a:pt x="18360" y="1029"/>
                    <a:pt x="18900" y="1029"/>
                    <a:pt x="18900" y="1029"/>
                  </a:cubicBezTo>
                  <a:cubicBezTo>
                    <a:pt x="18900" y="1029"/>
                    <a:pt x="18900" y="514"/>
                    <a:pt x="18900" y="514"/>
                  </a:cubicBezTo>
                  <a:cubicBezTo>
                    <a:pt x="18900" y="514"/>
                    <a:pt x="18900" y="514"/>
                    <a:pt x="18900" y="514"/>
                  </a:cubicBezTo>
                  <a:cubicBezTo>
                    <a:pt x="18900" y="514"/>
                    <a:pt x="18360" y="514"/>
                    <a:pt x="18360" y="514"/>
                  </a:cubicBezTo>
                  <a:cubicBezTo>
                    <a:pt x="18360" y="514"/>
                    <a:pt x="18360" y="514"/>
                    <a:pt x="18360" y="514"/>
                  </a:cubicBezTo>
                  <a:cubicBezTo>
                    <a:pt x="18360" y="514"/>
                    <a:pt x="18360" y="514"/>
                    <a:pt x="18360" y="0"/>
                  </a:cubicBezTo>
                  <a:cubicBezTo>
                    <a:pt x="18360" y="0"/>
                    <a:pt x="18360" y="0"/>
                    <a:pt x="18360" y="0"/>
                  </a:cubicBezTo>
                  <a:cubicBezTo>
                    <a:pt x="17820" y="0"/>
                    <a:pt x="17820" y="0"/>
                    <a:pt x="17820" y="0"/>
                  </a:cubicBezTo>
                  <a:cubicBezTo>
                    <a:pt x="17820" y="0"/>
                    <a:pt x="17820" y="0"/>
                    <a:pt x="17820" y="0"/>
                  </a:cubicBezTo>
                  <a:cubicBezTo>
                    <a:pt x="17820" y="0"/>
                    <a:pt x="17820" y="0"/>
                    <a:pt x="17820" y="0"/>
                  </a:cubicBezTo>
                  <a:cubicBezTo>
                    <a:pt x="17820" y="0"/>
                    <a:pt x="17820" y="0"/>
                    <a:pt x="17820" y="0"/>
                  </a:cubicBezTo>
                  <a:cubicBezTo>
                    <a:pt x="17820" y="0"/>
                    <a:pt x="17280" y="0"/>
                    <a:pt x="17280" y="0"/>
                  </a:cubicBezTo>
                  <a:cubicBezTo>
                    <a:pt x="17280" y="0"/>
                    <a:pt x="17280" y="0"/>
                    <a:pt x="17280" y="0"/>
                  </a:cubicBezTo>
                  <a:cubicBezTo>
                    <a:pt x="17280" y="0"/>
                    <a:pt x="17280" y="0"/>
                    <a:pt x="17280" y="0"/>
                  </a:cubicBezTo>
                  <a:cubicBezTo>
                    <a:pt x="17280" y="0"/>
                    <a:pt x="16740" y="0"/>
                    <a:pt x="16740" y="0"/>
                  </a:cubicBezTo>
                  <a:cubicBezTo>
                    <a:pt x="16740" y="0"/>
                    <a:pt x="16740" y="0"/>
                    <a:pt x="16740" y="0"/>
                  </a:cubicBezTo>
                  <a:cubicBezTo>
                    <a:pt x="16740" y="0"/>
                    <a:pt x="16740" y="0"/>
                    <a:pt x="16740" y="0"/>
                  </a:cubicBezTo>
                  <a:cubicBezTo>
                    <a:pt x="16740" y="0"/>
                    <a:pt x="16200" y="0"/>
                    <a:pt x="16200" y="0"/>
                  </a:cubicBezTo>
                  <a:cubicBezTo>
                    <a:pt x="16200" y="0"/>
                    <a:pt x="16200" y="0"/>
                    <a:pt x="16200" y="0"/>
                  </a:cubicBezTo>
                  <a:cubicBezTo>
                    <a:pt x="16200" y="0"/>
                    <a:pt x="15660" y="0"/>
                    <a:pt x="15660" y="0"/>
                  </a:cubicBezTo>
                  <a:cubicBezTo>
                    <a:pt x="15660" y="0"/>
                    <a:pt x="15660" y="0"/>
                    <a:pt x="15660" y="0"/>
                  </a:cubicBezTo>
                  <a:cubicBezTo>
                    <a:pt x="15660" y="0"/>
                    <a:pt x="15660" y="0"/>
                    <a:pt x="15660" y="0"/>
                  </a:cubicBezTo>
                  <a:cubicBezTo>
                    <a:pt x="15660" y="0"/>
                    <a:pt x="15120" y="0"/>
                    <a:pt x="15120" y="0"/>
                  </a:cubicBezTo>
                  <a:cubicBezTo>
                    <a:pt x="15120" y="0"/>
                    <a:pt x="15120" y="0"/>
                    <a:pt x="15120" y="0"/>
                  </a:cubicBezTo>
                  <a:cubicBezTo>
                    <a:pt x="15120" y="514"/>
                    <a:pt x="15120" y="514"/>
                    <a:pt x="15120" y="514"/>
                  </a:cubicBezTo>
                  <a:cubicBezTo>
                    <a:pt x="15120" y="514"/>
                    <a:pt x="15120" y="514"/>
                    <a:pt x="14580" y="514"/>
                  </a:cubicBezTo>
                  <a:cubicBezTo>
                    <a:pt x="14580" y="514"/>
                    <a:pt x="14580" y="514"/>
                    <a:pt x="15120" y="514"/>
                  </a:cubicBezTo>
                  <a:cubicBezTo>
                    <a:pt x="15120" y="1029"/>
                    <a:pt x="15120" y="1029"/>
                    <a:pt x="15120" y="1029"/>
                  </a:cubicBezTo>
                  <a:cubicBezTo>
                    <a:pt x="15120" y="1029"/>
                    <a:pt x="15120" y="1543"/>
                    <a:pt x="15120" y="1543"/>
                  </a:cubicBezTo>
                  <a:cubicBezTo>
                    <a:pt x="15120" y="1543"/>
                    <a:pt x="15120" y="2057"/>
                    <a:pt x="15120" y="2571"/>
                  </a:cubicBezTo>
                  <a:cubicBezTo>
                    <a:pt x="14580" y="2571"/>
                    <a:pt x="14580" y="2571"/>
                    <a:pt x="14580" y="3086"/>
                  </a:cubicBezTo>
                  <a:cubicBezTo>
                    <a:pt x="14040" y="3086"/>
                    <a:pt x="14040" y="3086"/>
                    <a:pt x="14040" y="3086"/>
                  </a:cubicBezTo>
                  <a:cubicBezTo>
                    <a:pt x="14040" y="3086"/>
                    <a:pt x="14040" y="3086"/>
                    <a:pt x="14040" y="3086"/>
                  </a:cubicBezTo>
                  <a:cubicBezTo>
                    <a:pt x="14040" y="3086"/>
                    <a:pt x="13500" y="3600"/>
                    <a:pt x="13500" y="3600"/>
                  </a:cubicBezTo>
                  <a:cubicBezTo>
                    <a:pt x="13500" y="3600"/>
                    <a:pt x="13500" y="3600"/>
                    <a:pt x="13500" y="3600"/>
                  </a:cubicBezTo>
                  <a:cubicBezTo>
                    <a:pt x="13500" y="3600"/>
                    <a:pt x="13500" y="3600"/>
                    <a:pt x="13500" y="3600"/>
                  </a:cubicBezTo>
                  <a:cubicBezTo>
                    <a:pt x="13500" y="4114"/>
                    <a:pt x="13500" y="4114"/>
                    <a:pt x="13500" y="4114"/>
                  </a:cubicBezTo>
                  <a:cubicBezTo>
                    <a:pt x="13500" y="4114"/>
                    <a:pt x="13500" y="4114"/>
                    <a:pt x="13500" y="4114"/>
                  </a:cubicBezTo>
                  <a:cubicBezTo>
                    <a:pt x="13500" y="4114"/>
                    <a:pt x="13500" y="4629"/>
                    <a:pt x="13500" y="4629"/>
                  </a:cubicBezTo>
                  <a:cubicBezTo>
                    <a:pt x="13500" y="4629"/>
                    <a:pt x="12960" y="5143"/>
                    <a:pt x="12960" y="5143"/>
                  </a:cubicBezTo>
                  <a:cubicBezTo>
                    <a:pt x="12960" y="5143"/>
                    <a:pt x="12960" y="5143"/>
                    <a:pt x="12960" y="5657"/>
                  </a:cubicBezTo>
                  <a:cubicBezTo>
                    <a:pt x="12960" y="5657"/>
                    <a:pt x="12960" y="5657"/>
                    <a:pt x="12960" y="5657"/>
                  </a:cubicBezTo>
                  <a:cubicBezTo>
                    <a:pt x="12960" y="5657"/>
                    <a:pt x="12960" y="5657"/>
                    <a:pt x="12960" y="5657"/>
                  </a:cubicBezTo>
                  <a:cubicBezTo>
                    <a:pt x="12960" y="6171"/>
                    <a:pt x="12960" y="6171"/>
                    <a:pt x="12960" y="6171"/>
                  </a:cubicBezTo>
                  <a:cubicBezTo>
                    <a:pt x="12960" y="6171"/>
                    <a:pt x="12960" y="6686"/>
                    <a:pt x="12420" y="6686"/>
                  </a:cubicBezTo>
                  <a:cubicBezTo>
                    <a:pt x="12420" y="6686"/>
                    <a:pt x="12420" y="7200"/>
                    <a:pt x="12420" y="7200"/>
                  </a:cubicBezTo>
                  <a:cubicBezTo>
                    <a:pt x="12420" y="7200"/>
                    <a:pt x="11880" y="7200"/>
                    <a:pt x="11880" y="7200"/>
                  </a:cubicBezTo>
                  <a:cubicBezTo>
                    <a:pt x="11880" y="7200"/>
                    <a:pt x="11880" y="7200"/>
                    <a:pt x="11880" y="7200"/>
                  </a:cubicBezTo>
                  <a:cubicBezTo>
                    <a:pt x="11880" y="7200"/>
                    <a:pt x="11880" y="7200"/>
                    <a:pt x="11880" y="7200"/>
                  </a:cubicBezTo>
                  <a:cubicBezTo>
                    <a:pt x="11340" y="7200"/>
                    <a:pt x="11340" y="7714"/>
                    <a:pt x="11340" y="7714"/>
                  </a:cubicBezTo>
                  <a:cubicBezTo>
                    <a:pt x="11340" y="7714"/>
                    <a:pt x="11340" y="7714"/>
                    <a:pt x="10800" y="7714"/>
                  </a:cubicBezTo>
                  <a:cubicBezTo>
                    <a:pt x="10800" y="7714"/>
                    <a:pt x="10800" y="7714"/>
                    <a:pt x="10800" y="7714"/>
                  </a:cubicBezTo>
                  <a:cubicBezTo>
                    <a:pt x="10800" y="7714"/>
                    <a:pt x="10800" y="7714"/>
                    <a:pt x="10800" y="7714"/>
                  </a:cubicBezTo>
                  <a:cubicBezTo>
                    <a:pt x="10800" y="7714"/>
                    <a:pt x="10800" y="7714"/>
                    <a:pt x="10260" y="7714"/>
                  </a:cubicBezTo>
                  <a:cubicBezTo>
                    <a:pt x="10260" y="7714"/>
                    <a:pt x="10260" y="7714"/>
                    <a:pt x="9720" y="7714"/>
                  </a:cubicBezTo>
                  <a:cubicBezTo>
                    <a:pt x="9720" y="7714"/>
                    <a:pt x="9720" y="7714"/>
                    <a:pt x="9720" y="7714"/>
                  </a:cubicBezTo>
                  <a:cubicBezTo>
                    <a:pt x="9720" y="7714"/>
                    <a:pt x="9720" y="7714"/>
                    <a:pt x="9720" y="7714"/>
                  </a:cubicBezTo>
                  <a:cubicBezTo>
                    <a:pt x="9720" y="7714"/>
                    <a:pt x="9720" y="7714"/>
                    <a:pt x="9180" y="7714"/>
                  </a:cubicBezTo>
                  <a:cubicBezTo>
                    <a:pt x="9180" y="7714"/>
                    <a:pt x="9180" y="7714"/>
                    <a:pt x="9180" y="7714"/>
                  </a:cubicBezTo>
                  <a:cubicBezTo>
                    <a:pt x="9180" y="7714"/>
                    <a:pt x="9180" y="7714"/>
                    <a:pt x="8640" y="7714"/>
                  </a:cubicBezTo>
                  <a:cubicBezTo>
                    <a:pt x="8640" y="7714"/>
                    <a:pt x="8640" y="7200"/>
                    <a:pt x="8640" y="7200"/>
                  </a:cubicBezTo>
                  <a:cubicBezTo>
                    <a:pt x="8640" y="7200"/>
                    <a:pt x="8100" y="7200"/>
                    <a:pt x="8100" y="7200"/>
                  </a:cubicBezTo>
                  <a:cubicBezTo>
                    <a:pt x="8100" y="7200"/>
                    <a:pt x="8100" y="7200"/>
                    <a:pt x="8100" y="7200"/>
                  </a:cubicBezTo>
                  <a:cubicBezTo>
                    <a:pt x="8100" y="7200"/>
                    <a:pt x="8100" y="7200"/>
                    <a:pt x="8100" y="7200"/>
                  </a:cubicBezTo>
                  <a:cubicBezTo>
                    <a:pt x="8100" y="7200"/>
                    <a:pt x="8100" y="7200"/>
                    <a:pt x="8100" y="7200"/>
                  </a:cubicBezTo>
                  <a:cubicBezTo>
                    <a:pt x="8100" y="7200"/>
                    <a:pt x="7560" y="7200"/>
                    <a:pt x="7560" y="7200"/>
                  </a:cubicBezTo>
                  <a:cubicBezTo>
                    <a:pt x="7560" y="7200"/>
                    <a:pt x="7560" y="7200"/>
                    <a:pt x="7560" y="7200"/>
                  </a:cubicBezTo>
                  <a:cubicBezTo>
                    <a:pt x="7560" y="7200"/>
                    <a:pt x="7560" y="7200"/>
                    <a:pt x="7560" y="7714"/>
                  </a:cubicBezTo>
                  <a:cubicBezTo>
                    <a:pt x="7560" y="7714"/>
                    <a:pt x="7020" y="8229"/>
                    <a:pt x="7020" y="8229"/>
                  </a:cubicBezTo>
                  <a:cubicBezTo>
                    <a:pt x="7020" y="8229"/>
                    <a:pt x="6480" y="8743"/>
                    <a:pt x="6480" y="8743"/>
                  </a:cubicBezTo>
                  <a:cubicBezTo>
                    <a:pt x="5940" y="8743"/>
                    <a:pt x="5940" y="8743"/>
                    <a:pt x="5940" y="8743"/>
                  </a:cubicBezTo>
                  <a:cubicBezTo>
                    <a:pt x="5400" y="8743"/>
                    <a:pt x="5400" y="8743"/>
                    <a:pt x="5400" y="8743"/>
                  </a:cubicBezTo>
                  <a:cubicBezTo>
                    <a:pt x="5400" y="8743"/>
                    <a:pt x="5400" y="8743"/>
                    <a:pt x="5400" y="8743"/>
                  </a:cubicBezTo>
                  <a:cubicBezTo>
                    <a:pt x="4860" y="8743"/>
                    <a:pt x="4860" y="8743"/>
                    <a:pt x="4860" y="8229"/>
                  </a:cubicBezTo>
                  <a:cubicBezTo>
                    <a:pt x="4860" y="8229"/>
                    <a:pt x="4860" y="8229"/>
                    <a:pt x="4860" y="8229"/>
                  </a:cubicBezTo>
                  <a:cubicBezTo>
                    <a:pt x="4860" y="8229"/>
                    <a:pt x="4860" y="8229"/>
                    <a:pt x="4860" y="8229"/>
                  </a:cubicBezTo>
                  <a:cubicBezTo>
                    <a:pt x="4320" y="8743"/>
                    <a:pt x="4320" y="8743"/>
                    <a:pt x="4320" y="8743"/>
                  </a:cubicBezTo>
                  <a:cubicBezTo>
                    <a:pt x="4320" y="8743"/>
                    <a:pt x="4320" y="8743"/>
                    <a:pt x="4320" y="8743"/>
                  </a:cubicBezTo>
                  <a:cubicBezTo>
                    <a:pt x="4320" y="8743"/>
                    <a:pt x="4320" y="8743"/>
                    <a:pt x="4320" y="8743"/>
                  </a:cubicBezTo>
                  <a:cubicBezTo>
                    <a:pt x="4320" y="8743"/>
                    <a:pt x="3780" y="8743"/>
                    <a:pt x="3780" y="8743"/>
                  </a:cubicBezTo>
                  <a:cubicBezTo>
                    <a:pt x="3780" y="8743"/>
                    <a:pt x="3780" y="8743"/>
                    <a:pt x="3780" y="8743"/>
                  </a:cubicBezTo>
                  <a:cubicBezTo>
                    <a:pt x="3780" y="8743"/>
                    <a:pt x="3780" y="8743"/>
                    <a:pt x="3780" y="8743"/>
                  </a:cubicBezTo>
                  <a:cubicBezTo>
                    <a:pt x="3240" y="8743"/>
                    <a:pt x="3240" y="8743"/>
                    <a:pt x="3240" y="8743"/>
                  </a:cubicBezTo>
                  <a:cubicBezTo>
                    <a:pt x="2700" y="8743"/>
                    <a:pt x="2700" y="8229"/>
                    <a:pt x="2700" y="8229"/>
                  </a:cubicBezTo>
                  <a:cubicBezTo>
                    <a:pt x="2700" y="8229"/>
                    <a:pt x="2700" y="8229"/>
                    <a:pt x="2700" y="8229"/>
                  </a:cubicBezTo>
                  <a:cubicBezTo>
                    <a:pt x="2700" y="8229"/>
                    <a:pt x="2700" y="8229"/>
                    <a:pt x="2700" y="8229"/>
                  </a:cubicBezTo>
                  <a:cubicBezTo>
                    <a:pt x="2700" y="8229"/>
                    <a:pt x="2700" y="8229"/>
                    <a:pt x="2700" y="8229"/>
                  </a:cubicBezTo>
                  <a:cubicBezTo>
                    <a:pt x="2160" y="8229"/>
                    <a:pt x="2160" y="8229"/>
                    <a:pt x="2160" y="8229"/>
                  </a:cubicBezTo>
                  <a:cubicBezTo>
                    <a:pt x="2160" y="7714"/>
                    <a:pt x="2160" y="7714"/>
                    <a:pt x="2160" y="7714"/>
                  </a:cubicBezTo>
                  <a:cubicBezTo>
                    <a:pt x="2160" y="7714"/>
                    <a:pt x="2160" y="7200"/>
                    <a:pt x="2160" y="7200"/>
                  </a:cubicBezTo>
                  <a:cubicBezTo>
                    <a:pt x="2160" y="7200"/>
                    <a:pt x="2160" y="7200"/>
                    <a:pt x="2160" y="7200"/>
                  </a:cubicBezTo>
                  <a:cubicBezTo>
                    <a:pt x="2160" y="7200"/>
                    <a:pt x="2160" y="7200"/>
                    <a:pt x="2160" y="7200"/>
                  </a:cubicBezTo>
                  <a:cubicBezTo>
                    <a:pt x="2160" y="7200"/>
                    <a:pt x="2160" y="7200"/>
                    <a:pt x="1620" y="7200"/>
                  </a:cubicBezTo>
                  <a:cubicBezTo>
                    <a:pt x="1620" y="7200"/>
                    <a:pt x="1620" y="7200"/>
                    <a:pt x="1620" y="6686"/>
                  </a:cubicBezTo>
                  <a:cubicBezTo>
                    <a:pt x="1620" y="6686"/>
                    <a:pt x="1080" y="6171"/>
                    <a:pt x="1080" y="6171"/>
                  </a:cubicBezTo>
                  <a:cubicBezTo>
                    <a:pt x="1080" y="6171"/>
                    <a:pt x="1080" y="6171"/>
                    <a:pt x="1080" y="5657"/>
                  </a:cubicBezTo>
                  <a:cubicBezTo>
                    <a:pt x="1080" y="5657"/>
                    <a:pt x="1080" y="5657"/>
                    <a:pt x="1080" y="5657"/>
                  </a:cubicBezTo>
                  <a:cubicBezTo>
                    <a:pt x="1080" y="5657"/>
                    <a:pt x="1080" y="5657"/>
                    <a:pt x="1080" y="5657"/>
                  </a:cubicBezTo>
                  <a:cubicBezTo>
                    <a:pt x="1080" y="5657"/>
                    <a:pt x="1080" y="5657"/>
                    <a:pt x="1080" y="5657"/>
                  </a:cubicBezTo>
                  <a:cubicBezTo>
                    <a:pt x="1080" y="5657"/>
                    <a:pt x="1080" y="5657"/>
                    <a:pt x="1080" y="5657"/>
                  </a:cubicBezTo>
                  <a:cubicBezTo>
                    <a:pt x="1080" y="5657"/>
                    <a:pt x="1080" y="5657"/>
                    <a:pt x="540" y="6171"/>
                  </a:cubicBezTo>
                  <a:cubicBezTo>
                    <a:pt x="540" y="6171"/>
                    <a:pt x="540" y="6171"/>
                    <a:pt x="540" y="6171"/>
                  </a:cubicBezTo>
                  <a:cubicBezTo>
                    <a:pt x="540" y="6171"/>
                    <a:pt x="540" y="6686"/>
                    <a:pt x="540" y="6686"/>
                  </a:cubicBezTo>
                  <a:cubicBezTo>
                    <a:pt x="540" y="6686"/>
                    <a:pt x="540" y="6686"/>
                    <a:pt x="540" y="6686"/>
                  </a:cubicBezTo>
                  <a:cubicBezTo>
                    <a:pt x="540" y="6686"/>
                    <a:pt x="0" y="7200"/>
                    <a:pt x="0" y="7200"/>
                  </a:cubicBezTo>
                  <a:cubicBezTo>
                    <a:pt x="0" y="7200"/>
                    <a:pt x="0" y="7714"/>
                    <a:pt x="0" y="7714"/>
                  </a:cubicBezTo>
                  <a:cubicBezTo>
                    <a:pt x="0" y="7714"/>
                    <a:pt x="0" y="8229"/>
                    <a:pt x="0" y="8229"/>
                  </a:cubicBezTo>
                  <a:cubicBezTo>
                    <a:pt x="0" y="8229"/>
                    <a:pt x="0" y="8743"/>
                    <a:pt x="0" y="8743"/>
                  </a:cubicBezTo>
                  <a:cubicBezTo>
                    <a:pt x="0" y="8743"/>
                    <a:pt x="0" y="8743"/>
                    <a:pt x="0" y="9257"/>
                  </a:cubicBezTo>
                  <a:cubicBezTo>
                    <a:pt x="0" y="9257"/>
                    <a:pt x="0" y="9257"/>
                    <a:pt x="0" y="9257"/>
                  </a:cubicBezTo>
                  <a:cubicBezTo>
                    <a:pt x="0" y="9771"/>
                    <a:pt x="0" y="9771"/>
                    <a:pt x="0" y="9771"/>
                  </a:cubicBezTo>
                  <a:cubicBezTo>
                    <a:pt x="0" y="9771"/>
                    <a:pt x="0" y="9771"/>
                    <a:pt x="0" y="9771"/>
                  </a:cubicBezTo>
                  <a:cubicBezTo>
                    <a:pt x="0" y="9771"/>
                    <a:pt x="0" y="10286"/>
                    <a:pt x="0" y="10286"/>
                  </a:cubicBezTo>
                  <a:cubicBezTo>
                    <a:pt x="0" y="10286"/>
                    <a:pt x="0" y="10286"/>
                    <a:pt x="0" y="10286"/>
                  </a:cubicBezTo>
                  <a:cubicBezTo>
                    <a:pt x="0" y="10286"/>
                    <a:pt x="540" y="10286"/>
                    <a:pt x="540" y="10286"/>
                  </a:cubicBezTo>
                  <a:cubicBezTo>
                    <a:pt x="540" y="10286"/>
                    <a:pt x="540" y="10800"/>
                    <a:pt x="540" y="10800"/>
                  </a:cubicBezTo>
                  <a:cubicBezTo>
                    <a:pt x="540" y="10800"/>
                    <a:pt x="540" y="11314"/>
                    <a:pt x="540" y="11314"/>
                  </a:cubicBezTo>
                  <a:cubicBezTo>
                    <a:pt x="540" y="11314"/>
                    <a:pt x="540" y="11829"/>
                    <a:pt x="540" y="11829"/>
                  </a:cubicBezTo>
                  <a:cubicBezTo>
                    <a:pt x="540" y="11829"/>
                    <a:pt x="540" y="11829"/>
                    <a:pt x="540" y="12343"/>
                  </a:cubicBezTo>
                  <a:cubicBezTo>
                    <a:pt x="540" y="12343"/>
                    <a:pt x="1080" y="12343"/>
                    <a:pt x="1080" y="12343"/>
                  </a:cubicBezTo>
                  <a:cubicBezTo>
                    <a:pt x="1080" y="12343"/>
                    <a:pt x="1080" y="12343"/>
                    <a:pt x="1080" y="12343"/>
                  </a:cubicBezTo>
                  <a:cubicBezTo>
                    <a:pt x="1080" y="12857"/>
                    <a:pt x="1080" y="12343"/>
                    <a:pt x="1080" y="12343"/>
                  </a:cubicBezTo>
                  <a:cubicBezTo>
                    <a:pt x="1080" y="12343"/>
                    <a:pt x="540" y="12857"/>
                    <a:pt x="540" y="12857"/>
                  </a:cubicBezTo>
                  <a:cubicBezTo>
                    <a:pt x="540" y="12857"/>
                    <a:pt x="540" y="12857"/>
                    <a:pt x="540" y="12857"/>
                  </a:cubicBezTo>
                  <a:cubicBezTo>
                    <a:pt x="540" y="12857"/>
                    <a:pt x="1080" y="12857"/>
                    <a:pt x="1080" y="12857"/>
                  </a:cubicBezTo>
                  <a:cubicBezTo>
                    <a:pt x="1080" y="12857"/>
                    <a:pt x="1080" y="12857"/>
                    <a:pt x="1080" y="12857"/>
                  </a:cubicBezTo>
                  <a:cubicBezTo>
                    <a:pt x="1080" y="12857"/>
                    <a:pt x="1080" y="13371"/>
                    <a:pt x="1080" y="13371"/>
                  </a:cubicBezTo>
                  <a:cubicBezTo>
                    <a:pt x="1080" y="13371"/>
                    <a:pt x="1080" y="13886"/>
                    <a:pt x="1080" y="13886"/>
                  </a:cubicBezTo>
                  <a:cubicBezTo>
                    <a:pt x="1080" y="13886"/>
                    <a:pt x="1080" y="14400"/>
                    <a:pt x="1080" y="14400"/>
                  </a:cubicBezTo>
                  <a:cubicBezTo>
                    <a:pt x="1080" y="14400"/>
                    <a:pt x="1620" y="13886"/>
                    <a:pt x="1620" y="13886"/>
                  </a:cubicBezTo>
                  <a:cubicBezTo>
                    <a:pt x="1620" y="13886"/>
                    <a:pt x="1620" y="13886"/>
                    <a:pt x="1620" y="13886"/>
                  </a:cubicBezTo>
                  <a:cubicBezTo>
                    <a:pt x="1620" y="13886"/>
                    <a:pt x="1620" y="13371"/>
                    <a:pt x="1620" y="13371"/>
                  </a:cubicBezTo>
                  <a:cubicBezTo>
                    <a:pt x="1620" y="13371"/>
                    <a:pt x="1620" y="13371"/>
                    <a:pt x="1620" y="13371"/>
                  </a:cubicBezTo>
                  <a:cubicBezTo>
                    <a:pt x="2160" y="13371"/>
                    <a:pt x="2160" y="13371"/>
                    <a:pt x="2160" y="13371"/>
                  </a:cubicBezTo>
                  <a:cubicBezTo>
                    <a:pt x="2160" y="13371"/>
                    <a:pt x="2160" y="13886"/>
                    <a:pt x="2160" y="13886"/>
                  </a:cubicBezTo>
                  <a:cubicBezTo>
                    <a:pt x="2160" y="13886"/>
                    <a:pt x="2700" y="13886"/>
                    <a:pt x="2700" y="13886"/>
                  </a:cubicBezTo>
                  <a:cubicBezTo>
                    <a:pt x="2700" y="13886"/>
                    <a:pt x="2700" y="14400"/>
                    <a:pt x="2700" y="14400"/>
                  </a:cubicBezTo>
                  <a:cubicBezTo>
                    <a:pt x="2700" y="14400"/>
                    <a:pt x="2160" y="14400"/>
                    <a:pt x="2160" y="14400"/>
                  </a:cubicBezTo>
                  <a:cubicBezTo>
                    <a:pt x="2160" y="14914"/>
                    <a:pt x="2160" y="14914"/>
                    <a:pt x="2160" y="14914"/>
                  </a:cubicBezTo>
                  <a:cubicBezTo>
                    <a:pt x="2160" y="14914"/>
                    <a:pt x="2160" y="15429"/>
                    <a:pt x="2160" y="15429"/>
                  </a:cubicBezTo>
                  <a:cubicBezTo>
                    <a:pt x="2160" y="15429"/>
                    <a:pt x="2160" y="15943"/>
                    <a:pt x="2160" y="15943"/>
                  </a:cubicBezTo>
                  <a:cubicBezTo>
                    <a:pt x="2160" y="15943"/>
                    <a:pt x="2700" y="16457"/>
                    <a:pt x="2700" y="16457"/>
                  </a:cubicBezTo>
                  <a:cubicBezTo>
                    <a:pt x="2700" y="16457"/>
                    <a:pt x="2700" y="16971"/>
                    <a:pt x="2700" y="16971"/>
                  </a:cubicBezTo>
                  <a:cubicBezTo>
                    <a:pt x="2700" y="16971"/>
                    <a:pt x="2160" y="17486"/>
                    <a:pt x="2160" y="17486"/>
                  </a:cubicBezTo>
                  <a:cubicBezTo>
                    <a:pt x="2160" y="17486"/>
                    <a:pt x="2160" y="18000"/>
                    <a:pt x="2160" y="18000"/>
                  </a:cubicBezTo>
                  <a:cubicBezTo>
                    <a:pt x="2700" y="18000"/>
                    <a:pt x="2700" y="18514"/>
                    <a:pt x="2700" y="18514"/>
                  </a:cubicBezTo>
                  <a:cubicBezTo>
                    <a:pt x="2700" y="18514"/>
                    <a:pt x="2700" y="18000"/>
                    <a:pt x="3240" y="18000"/>
                  </a:cubicBezTo>
                  <a:cubicBezTo>
                    <a:pt x="3240" y="18514"/>
                    <a:pt x="3240" y="18514"/>
                    <a:pt x="3240" y="18514"/>
                  </a:cubicBezTo>
                  <a:cubicBezTo>
                    <a:pt x="3780" y="18514"/>
                    <a:pt x="3780" y="18514"/>
                    <a:pt x="3780" y="18514"/>
                  </a:cubicBezTo>
                  <a:cubicBezTo>
                    <a:pt x="3780" y="18514"/>
                    <a:pt x="3780" y="18514"/>
                    <a:pt x="3780" y="18514"/>
                  </a:cubicBezTo>
                  <a:cubicBezTo>
                    <a:pt x="4320" y="18514"/>
                    <a:pt x="4320" y="18514"/>
                    <a:pt x="4320" y="18514"/>
                  </a:cubicBezTo>
                  <a:cubicBezTo>
                    <a:pt x="4320" y="19029"/>
                    <a:pt x="4320" y="19029"/>
                    <a:pt x="4320" y="19029"/>
                  </a:cubicBezTo>
                  <a:cubicBezTo>
                    <a:pt x="4860" y="19029"/>
                    <a:pt x="4860" y="18514"/>
                    <a:pt x="4860" y="18514"/>
                  </a:cubicBezTo>
                  <a:cubicBezTo>
                    <a:pt x="4860" y="18514"/>
                    <a:pt x="5400" y="18514"/>
                    <a:pt x="5400" y="18514"/>
                  </a:cubicBezTo>
                  <a:cubicBezTo>
                    <a:pt x="5400" y="18514"/>
                    <a:pt x="5400" y="18514"/>
                    <a:pt x="5400" y="18514"/>
                  </a:cubicBezTo>
                  <a:cubicBezTo>
                    <a:pt x="5940" y="18514"/>
                    <a:pt x="5940" y="18514"/>
                    <a:pt x="5940" y="18514"/>
                  </a:cubicBezTo>
                  <a:cubicBezTo>
                    <a:pt x="5940" y="18514"/>
                    <a:pt x="5940" y="18514"/>
                    <a:pt x="5940" y="18514"/>
                  </a:cubicBezTo>
                  <a:cubicBezTo>
                    <a:pt x="5940" y="19029"/>
                    <a:pt x="5940" y="19029"/>
                    <a:pt x="5940" y="19029"/>
                  </a:cubicBezTo>
                  <a:cubicBezTo>
                    <a:pt x="5940" y="19029"/>
                    <a:pt x="5940" y="19543"/>
                    <a:pt x="5940" y="19543"/>
                  </a:cubicBezTo>
                  <a:cubicBezTo>
                    <a:pt x="6480" y="19543"/>
                    <a:pt x="6480" y="19543"/>
                    <a:pt x="6480" y="19543"/>
                  </a:cubicBezTo>
                  <a:cubicBezTo>
                    <a:pt x="6480" y="19543"/>
                    <a:pt x="6480" y="19543"/>
                    <a:pt x="6480" y="19543"/>
                  </a:cubicBezTo>
                  <a:cubicBezTo>
                    <a:pt x="7020" y="19543"/>
                    <a:pt x="7020" y="19543"/>
                    <a:pt x="7020" y="19543"/>
                  </a:cubicBezTo>
                  <a:cubicBezTo>
                    <a:pt x="7020" y="19543"/>
                    <a:pt x="7020" y="19543"/>
                    <a:pt x="7020" y="19543"/>
                  </a:cubicBezTo>
                  <a:cubicBezTo>
                    <a:pt x="7560" y="19543"/>
                    <a:pt x="7560" y="19543"/>
                    <a:pt x="7560" y="19543"/>
                  </a:cubicBezTo>
                  <a:cubicBezTo>
                    <a:pt x="7560" y="19543"/>
                    <a:pt x="8100" y="19543"/>
                    <a:pt x="8100" y="19543"/>
                  </a:cubicBezTo>
                  <a:cubicBezTo>
                    <a:pt x="8100" y="19543"/>
                    <a:pt x="8100" y="19543"/>
                    <a:pt x="8100" y="19543"/>
                  </a:cubicBezTo>
                  <a:cubicBezTo>
                    <a:pt x="8100" y="19543"/>
                    <a:pt x="8640" y="19543"/>
                    <a:pt x="8640" y="19029"/>
                  </a:cubicBezTo>
                  <a:cubicBezTo>
                    <a:pt x="8640" y="19029"/>
                    <a:pt x="8640" y="19029"/>
                    <a:pt x="8640" y="19029"/>
                  </a:cubicBezTo>
                  <a:cubicBezTo>
                    <a:pt x="8640" y="19029"/>
                    <a:pt x="8640" y="18514"/>
                    <a:pt x="8640" y="18514"/>
                  </a:cubicBezTo>
                  <a:cubicBezTo>
                    <a:pt x="8640" y="18514"/>
                    <a:pt x="9180" y="18514"/>
                    <a:pt x="9180" y="18514"/>
                  </a:cubicBezTo>
                  <a:cubicBezTo>
                    <a:pt x="9180" y="18514"/>
                    <a:pt x="9180" y="18514"/>
                    <a:pt x="9180" y="19029"/>
                  </a:cubicBezTo>
                  <a:cubicBezTo>
                    <a:pt x="9180" y="19029"/>
                    <a:pt x="9180" y="19029"/>
                    <a:pt x="9180" y="19029"/>
                  </a:cubicBezTo>
                  <a:cubicBezTo>
                    <a:pt x="9180" y="19029"/>
                    <a:pt x="9720" y="19029"/>
                    <a:pt x="9720" y="19029"/>
                  </a:cubicBezTo>
                  <a:cubicBezTo>
                    <a:pt x="9720" y="19029"/>
                    <a:pt x="9720" y="19029"/>
                    <a:pt x="9720" y="19543"/>
                  </a:cubicBezTo>
                  <a:cubicBezTo>
                    <a:pt x="9720" y="19543"/>
                    <a:pt x="9720" y="19543"/>
                    <a:pt x="9720" y="19543"/>
                  </a:cubicBezTo>
                  <a:cubicBezTo>
                    <a:pt x="10260" y="19543"/>
                    <a:pt x="10260" y="20057"/>
                    <a:pt x="10260" y="20057"/>
                  </a:cubicBezTo>
                  <a:cubicBezTo>
                    <a:pt x="10260" y="20057"/>
                    <a:pt x="10800" y="19543"/>
                    <a:pt x="10800" y="19543"/>
                  </a:cubicBezTo>
                  <a:cubicBezTo>
                    <a:pt x="10800" y="19543"/>
                    <a:pt x="10800" y="19543"/>
                    <a:pt x="10800" y="19543"/>
                  </a:cubicBezTo>
                  <a:cubicBezTo>
                    <a:pt x="10800" y="19543"/>
                    <a:pt x="11340" y="19543"/>
                    <a:pt x="11340" y="19543"/>
                  </a:cubicBezTo>
                  <a:cubicBezTo>
                    <a:pt x="11340" y="19543"/>
                    <a:pt x="11340" y="19543"/>
                    <a:pt x="11340" y="20057"/>
                  </a:cubicBezTo>
                  <a:cubicBezTo>
                    <a:pt x="11340" y="20057"/>
                    <a:pt x="11880" y="20057"/>
                    <a:pt x="11880" y="20057"/>
                  </a:cubicBezTo>
                  <a:cubicBezTo>
                    <a:pt x="11880" y="20057"/>
                    <a:pt x="11880" y="19543"/>
                    <a:pt x="11880" y="19543"/>
                  </a:cubicBezTo>
                  <a:cubicBezTo>
                    <a:pt x="11880" y="19543"/>
                    <a:pt x="11880" y="19543"/>
                    <a:pt x="11880" y="19543"/>
                  </a:cubicBezTo>
                  <a:cubicBezTo>
                    <a:pt x="11880" y="19543"/>
                    <a:pt x="11880" y="19543"/>
                    <a:pt x="11880" y="19543"/>
                  </a:cubicBezTo>
                  <a:cubicBezTo>
                    <a:pt x="12420" y="19543"/>
                    <a:pt x="11880" y="19543"/>
                    <a:pt x="11880" y="19543"/>
                  </a:cubicBezTo>
                  <a:cubicBezTo>
                    <a:pt x="11880" y="20057"/>
                    <a:pt x="11880" y="20057"/>
                    <a:pt x="11880" y="20057"/>
                  </a:cubicBezTo>
                  <a:cubicBezTo>
                    <a:pt x="11880" y="20057"/>
                    <a:pt x="11880" y="20571"/>
                    <a:pt x="11880" y="20571"/>
                  </a:cubicBezTo>
                  <a:cubicBezTo>
                    <a:pt x="11880" y="20571"/>
                    <a:pt x="11880" y="21086"/>
                    <a:pt x="11880" y="21086"/>
                  </a:cubicBezTo>
                  <a:cubicBezTo>
                    <a:pt x="11880" y="21086"/>
                    <a:pt x="11880" y="21086"/>
                    <a:pt x="11880" y="21086"/>
                  </a:cubicBezTo>
                  <a:cubicBezTo>
                    <a:pt x="11880" y="21600"/>
                    <a:pt x="11880" y="21600"/>
                    <a:pt x="11880" y="21600"/>
                  </a:cubicBezTo>
                  <a:cubicBezTo>
                    <a:pt x="11880" y="21600"/>
                    <a:pt x="12420" y="21600"/>
                    <a:pt x="12420" y="21600"/>
                  </a:cubicBezTo>
                  <a:cubicBezTo>
                    <a:pt x="12420" y="21600"/>
                    <a:pt x="12420" y="21600"/>
                    <a:pt x="12960" y="21600"/>
                  </a:cubicBezTo>
                  <a:cubicBezTo>
                    <a:pt x="12960" y="21600"/>
                    <a:pt x="12960" y="21600"/>
                    <a:pt x="12960" y="21600"/>
                  </a:cubicBezTo>
                  <a:cubicBezTo>
                    <a:pt x="12960" y="21600"/>
                    <a:pt x="12960" y="21600"/>
                    <a:pt x="12960" y="21086"/>
                  </a:cubicBezTo>
                  <a:cubicBezTo>
                    <a:pt x="12960" y="21086"/>
                    <a:pt x="13500" y="21086"/>
                    <a:pt x="13500" y="21086"/>
                  </a:cubicBezTo>
                  <a:cubicBezTo>
                    <a:pt x="13500" y="21086"/>
                    <a:pt x="13500" y="21086"/>
                    <a:pt x="14040" y="21086"/>
                  </a:cubicBezTo>
                  <a:cubicBezTo>
                    <a:pt x="14040" y="21086"/>
                    <a:pt x="14040" y="21086"/>
                    <a:pt x="14040" y="21086"/>
                  </a:cubicBezTo>
                  <a:cubicBezTo>
                    <a:pt x="14040" y="21086"/>
                    <a:pt x="14580" y="20571"/>
                    <a:pt x="14580" y="20571"/>
                  </a:cubicBezTo>
                  <a:cubicBezTo>
                    <a:pt x="14580" y="20571"/>
                    <a:pt x="14580" y="20571"/>
                    <a:pt x="14580" y="20571"/>
                  </a:cubicBezTo>
                  <a:cubicBezTo>
                    <a:pt x="14580" y="20571"/>
                    <a:pt x="14580" y="20057"/>
                    <a:pt x="14580" y="20057"/>
                  </a:cubicBezTo>
                  <a:cubicBezTo>
                    <a:pt x="15120" y="20057"/>
                    <a:pt x="15120" y="20057"/>
                    <a:pt x="15120" y="20057"/>
                  </a:cubicBezTo>
                  <a:cubicBezTo>
                    <a:pt x="15120" y="20057"/>
                    <a:pt x="15120" y="19543"/>
                    <a:pt x="15120" y="19543"/>
                  </a:cubicBezTo>
                  <a:cubicBezTo>
                    <a:pt x="15120" y="19543"/>
                    <a:pt x="15660" y="19543"/>
                    <a:pt x="15660" y="19543"/>
                  </a:cubicBezTo>
                  <a:cubicBezTo>
                    <a:pt x="15660" y="19543"/>
                    <a:pt x="15660" y="19029"/>
                    <a:pt x="15660" y="19029"/>
                  </a:cubicBezTo>
                  <a:cubicBezTo>
                    <a:pt x="15660" y="19029"/>
                    <a:pt x="15660" y="19029"/>
                    <a:pt x="15660" y="18514"/>
                  </a:cubicBezTo>
                  <a:cubicBezTo>
                    <a:pt x="15660" y="18514"/>
                    <a:pt x="15660" y="18514"/>
                    <a:pt x="15660" y="18514"/>
                  </a:cubicBezTo>
                  <a:cubicBezTo>
                    <a:pt x="15660" y="18514"/>
                    <a:pt x="15660" y="18514"/>
                    <a:pt x="16200" y="18514"/>
                  </a:cubicBezTo>
                  <a:cubicBezTo>
                    <a:pt x="16200" y="18514"/>
                    <a:pt x="16200" y="18514"/>
                    <a:pt x="16200" y="18514"/>
                  </a:cubicBezTo>
                  <a:cubicBezTo>
                    <a:pt x="16200" y="18000"/>
                    <a:pt x="16200" y="18000"/>
                    <a:pt x="16200" y="18000"/>
                  </a:cubicBezTo>
                  <a:cubicBezTo>
                    <a:pt x="16200" y="18000"/>
                    <a:pt x="15660" y="18000"/>
                    <a:pt x="15660" y="18000"/>
                  </a:cubicBezTo>
                  <a:cubicBezTo>
                    <a:pt x="15660" y="17486"/>
                    <a:pt x="16200" y="17486"/>
                    <a:pt x="16200" y="17486"/>
                  </a:cubicBezTo>
                  <a:cubicBezTo>
                    <a:pt x="16200" y="17486"/>
                    <a:pt x="16200" y="17486"/>
                    <a:pt x="16200" y="17486"/>
                  </a:cubicBezTo>
                  <a:cubicBezTo>
                    <a:pt x="16200" y="17486"/>
                    <a:pt x="16200" y="17486"/>
                    <a:pt x="16200" y="17486"/>
                  </a:cubicBezTo>
                  <a:cubicBezTo>
                    <a:pt x="16200" y="17486"/>
                    <a:pt x="16200" y="16971"/>
                    <a:pt x="16740" y="16971"/>
                  </a:cubicBezTo>
                  <a:cubicBezTo>
                    <a:pt x="16740" y="16971"/>
                    <a:pt x="16740" y="16457"/>
                    <a:pt x="16740" y="16457"/>
                  </a:cubicBezTo>
                  <a:cubicBezTo>
                    <a:pt x="16740" y="16457"/>
                    <a:pt x="16200" y="16457"/>
                    <a:pt x="16200" y="16457"/>
                  </a:cubicBezTo>
                  <a:cubicBezTo>
                    <a:pt x="16200" y="16457"/>
                    <a:pt x="16200" y="16457"/>
                    <a:pt x="16200" y="16457"/>
                  </a:cubicBezTo>
                  <a:cubicBezTo>
                    <a:pt x="16200" y="16457"/>
                    <a:pt x="16200" y="16457"/>
                    <a:pt x="15660" y="16457"/>
                  </a:cubicBezTo>
                  <a:cubicBezTo>
                    <a:pt x="15660" y="16457"/>
                    <a:pt x="15660" y="16457"/>
                    <a:pt x="15660" y="16457"/>
                  </a:cubicBezTo>
                  <a:cubicBezTo>
                    <a:pt x="16200" y="15943"/>
                    <a:pt x="16200" y="15943"/>
                    <a:pt x="16200" y="15943"/>
                  </a:cubicBezTo>
                  <a:cubicBezTo>
                    <a:pt x="16200" y="15943"/>
                    <a:pt x="16200" y="15943"/>
                    <a:pt x="16200" y="15943"/>
                  </a:cubicBezTo>
                  <a:cubicBezTo>
                    <a:pt x="16200" y="15943"/>
                    <a:pt x="16200" y="15943"/>
                    <a:pt x="16200" y="15429"/>
                  </a:cubicBezTo>
                  <a:cubicBezTo>
                    <a:pt x="16200" y="15429"/>
                    <a:pt x="16200" y="15429"/>
                    <a:pt x="16200" y="15429"/>
                  </a:cubicBezTo>
                  <a:cubicBezTo>
                    <a:pt x="16200" y="15429"/>
                    <a:pt x="16200" y="15429"/>
                    <a:pt x="16200" y="15429"/>
                  </a:cubicBezTo>
                  <a:cubicBezTo>
                    <a:pt x="16200" y="15429"/>
                    <a:pt x="16200" y="15429"/>
                    <a:pt x="16200" y="15429"/>
                  </a:cubicBezTo>
                  <a:cubicBezTo>
                    <a:pt x="16200" y="14914"/>
                    <a:pt x="16200" y="14914"/>
                    <a:pt x="16200" y="14914"/>
                  </a:cubicBezTo>
                  <a:cubicBezTo>
                    <a:pt x="16200" y="14914"/>
                    <a:pt x="16200" y="14914"/>
                    <a:pt x="16200" y="14914"/>
                  </a:cubicBezTo>
                  <a:cubicBezTo>
                    <a:pt x="16740" y="14914"/>
                    <a:pt x="16740" y="14914"/>
                    <a:pt x="16740" y="14914"/>
                  </a:cubicBezTo>
                  <a:cubicBezTo>
                    <a:pt x="16740" y="14914"/>
                    <a:pt x="16740" y="14400"/>
                    <a:pt x="16740" y="14400"/>
                  </a:cubicBezTo>
                  <a:cubicBezTo>
                    <a:pt x="16740" y="14400"/>
                    <a:pt x="16740" y="14400"/>
                    <a:pt x="16740" y="14400"/>
                  </a:cubicBezTo>
                  <a:cubicBezTo>
                    <a:pt x="16740" y="14400"/>
                    <a:pt x="16740" y="13886"/>
                    <a:pt x="16740" y="13886"/>
                  </a:cubicBezTo>
                  <a:cubicBezTo>
                    <a:pt x="16740" y="13886"/>
                    <a:pt x="17280" y="13886"/>
                    <a:pt x="17280" y="13886"/>
                  </a:cubicBezTo>
                  <a:cubicBezTo>
                    <a:pt x="17280" y="13886"/>
                    <a:pt x="17280" y="13886"/>
                    <a:pt x="17280" y="13371"/>
                  </a:cubicBezTo>
                  <a:cubicBezTo>
                    <a:pt x="17820" y="13371"/>
                    <a:pt x="17820" y="13371"/>
                    <a:pt x="17820" y="13371"/>
                  </a:cubicBezTo>
                  <a:cubicBezTo>
                    <a:pt x="17820" y="13371"/>
                    <a:pt x="17820" y="13371"/>
                    <a:pt x="17820" y="13371"/>
                  </a:cubicBezTo>
                  <a:cubicBezTo>
                    <a:pt x="17820" y="13371"/>
                    <a:pt x="17820" y="12857"/>
                    <a:pt x="17820" y="12857"/>
                  </a:cubicBezTo>
                  <a:cubicBezTo>
                    <a:pt x="17820" y="12857"/>
                    <a:pt x="17820" y="12857"/>
                    <a:pt x="17820" y="12857"/>
                  </a:cubicBezTo>
                  <a:cubicBezTo>
                    <a:pt x="18360" y="12857"/>
                    <a:pt x="18360" y="13371"/>
                    <a:pt x="18360" y="13371"/>
                  </a:cubicBezTo>
                  <a:cubicBezTo>
                    <a:pt x="18360" y="13371"/>
                    <a:pt x="18360" y="13371"/>
                    <a:pt x="18360" y="13371"/>
                  </a:cubicBezTo>
                  <a:cubicBezTo>
                    <a:pt x="18360" y="13371"/>
                    <a:pt x="18900" y="13371"/>
                    <a:pt x="18900" y="12857"/>
                  </a:cubicBezTo>
                  <a:cubicBezTo>
                    <a:pt x="18900" y="12857"/>
                    <a:pt x="18900" y="12857"/>
                    <a:pt x="18900" y="12857"/>
                  </a:cubicBezTo>
                  <a:cubicBezTo>
                    <a:pt x="18900" y="12857"/>
                    <a:pt x="18900" y="12857"/>
                    <a:pt x="18900" y="12857"/>
                  </a:cubicBezTo>
                  <a:cubicBezTo>
                    <a:pt x="18900" y="12343"/>
                    <a:pt x="18900" y="12343"/>
                    <a:pt x="18900" y="12343"/>
                  </a:cubicBezTo>
                  <a:cubicBezTo>
                    <a:pt x="18900" y="12343"/>
                    <a:pt x="18900" y="12343"/>
                    <a:pt x="18900" y="12343"/>
                  </a:cubicBezTo>
                  <a:cubicBezTo>
                    <a:pt x="18900" y="12343"/>
                    <a:pt x="18900" y="12343"/>
                    <a:pt x="18900" y="12343"/>
                  </a:cubicBezTo>
                  <a:cubicBezTo>
                    <a:pt x="18900" y="12343"/>
                    <a:pt x="18360" y="12343"/>
                    <a:pt x="18360" y="12343"/>
                  </a:cubicBezTo>
                  <a:cubicBezTo>
                    <a:pt x="18360" y="12343"/>
                    <a:pt x="18360" y="12343"/>
                    <a:pt x="18360" y="12343"/>
                  </a:cubicBezTo>
                  <a:cubicBezTo>
                    <a:pt x="18360" y="12343"/>
                    <a:pt x="18360" y="12343"/>
                    <a:pt x="18360" y="12343"/>
                  </a:cubicBezTo>
                  <a:cubicBezTo>
                    <a:pt x="18360" y="12343"/>
                    <a:pt x="18360" y="12343"/>
                    <a:pt x="18360" y="12343"/>
                  </a:cubicBezTo>
                  <a:cubicBezTo>
                    <a:pt x="18360" y="12343"/>
                    <a:pt x="18360" y="12343"/>
                    <a:pt x="18360" y="12343"/>
                  </a:cubicBezTo>
                  <a:cubicBezTo>
                    <a:pt x="18360" y="12343"/>
                    <a:pt x="18360" y="12343"/>
                    <a:pt x="18360" y="12343"/>
                  </a:cubicBezTo>
                  <a:cubicBezTo>
                    <a:pt x="18360" y="12343"/>
                    <a:pt x="18360" y="12343"/>
                    <a:pt x="18360" y="11829"/>
                  </a:cubicBezTo>
                  <a:cubicBezTo>
                    <a:pt x="18360" y="11829"/>
                    <a:pt x="18360" y="11829"/>
                    <a:pt x="18360" y="11829"/>
                  </a:cubicBezTo>
                  <a:cubicBezTo>
                    <a:pt x="18360" y="11829"/>
                    <a:pt x="18360" y="11314"/>
                    <a:pt x="18360" y="11314"/>
                  </a:cubicBezTo>
                  <a:cubicBezTo>
                    <a:pt x="18360" y="11314"/>
                    <a:pt x="18900" y="11314"/>
                    <a:pt x="18900" y="10800"/>
                  </a:cubicBezTo>
                  <a:cubicBezTo>
                    <a:pt x="18900" y="10800"/>
                    <a:pt x="18360" y="10800"/>
                    <a:pt x="18360" y="10800"/>
                  </a:cubicBezTo>
                  <a:cubicBezTo>
                    <a:pt x="18360" y="10800"/>
                    <a:pt x="18360" y="10286"/>
                    <a:pt x="18900" y="10286"/>
                  </a:cubicBezTo>
                  <a:cubicBezTo>
                    <a:pt x="18900" y="10286"/>
                    <a:pt x="18900" y="9771"/>
                    <a:pt x="18900" y="9771"/>
                  </a:cubicBezTo>
                  <a:cubicBezTo>
                    <a:pt x="18900" y="9771"/>
                    <a:pt x="18900" y="9771"/>
                    <a:pt x="18900" y="9771"/>
                  </a:cubicBezTo>
                  <a:cubicBezTo>
                    <a:pt x="18900" y="9257"/>
                    <a:pt x="18900" y="9257"/>
                    <a:pt x="18900" y="9257"/>
                  </a:cubicBezTo>
                  <a:cubicBezTo>
                    <a:pt x="18900" y="9257"/>
                    <a:pt x="18900" y="8743"/>
                    <a:pt x="18900" y="8743"/>
                  </a:cubicBezTo>
                  <a:cubicBezTo>
                    <a:pt x="19440" y="8743"/>
                    <a:pt x="19440" y="8743"/>
                    <a:pt x="19440" y="8743"/>
                  </a:cubicBezTo>
                  <a:cubicBezTo>
                    <a:pt x="19440" y="8743"/>
                    <a:pt x="19440" y="8743"/>
                    <a:pt x="19440" y="8743"/>
                  </a:cubicBezTo>
                  <a:cubicBezTo>
                    <a:pt x="19440" y="8743"/>
                    <a:pt x="19440" y="8229"/>
                    <a:pt x="19440" y="8229"/>
                  </a:cubicBezTo>
                  <a:cubicBezTo>
                    <a:pt x="19440" y="8229"/>
                    <a:pt x="19440" y="8229"/>
                    <a:pt x="19440" y="8229"/>
                  </a:cubicBezTo>
                  <a:cubicBezTo>
                    <a:pt x="19440" y="8229"/>
                    <a:pt x="19980" y="8229"/>
                    <a:pt x="19980" y="8229"/>
                  </a:cubicBezTo>
                  <a:cubicBezTo>
                    <a:pt x="19980" y="8229"/>
                    <a:pt x="19980" y="8229"/>
                    <a:pt x="19980" y="8229"/>
                  </a:cubicBezTo>
                  <a:cubicBezTo>
                    <a:pt x="19980" y="8743"/>
                    <a:pt x="20520" y="8743"/>
                    <a:pt x="20520" y="8743"/>
                  </a:cubicBezTo>
                  <a:cubicBezTo>
                    <a:pt x="20520" y="8743"/>
                    <a:pt x="20520" y="8743"/>
                    <a:pt x="21060" y="8743"/>
                  </a:cubicBezTo>
                  <a:cubicBezTo>
                    <a:pt x="21060" y="8743"/>
                    <a:pt x="21060" y="8743"/>
                    <a:pt x="21600" y="8743"/>
                  </a:cubicBezTo>
                  <a:cubicBezTo>
                    <a:pt x="21600" y="8743"/>
                    <a:pt x="21600" y="8229"/>
                    <a:pt x="21600" y="8229"/>
                  </a:cubicBezTo>
                  <a:cubicBezTo>
                    <a:pt x="21600" y="8229"/>
                    <a:pt x="21600" y="7714"/>
                    <a:pt x="21600" y="7714"/>
                  </a:cubicBezTo>
                  <a:cubicBezTo>
                    <a:pt x="21600" y="7714"/>
                    <a:pt x="21060" y="7714"/>
                    <a:pt x="21060" y="7714"/>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sp>
        <p:nvSpPr>
          <p:cNvPr id="2182" name="9Slide.vn 187"/>
          <p:cNvSpPr/>
          <p:nvPr/>
        </p:nvSpPr>
        <p:spPr>
          <a:xfrm>
            <a:off x="17124492" y="8176566"/>
            <a:ext cx="1424961" cy="1424961"/>
          </a:xfrm>
          <a:prstGeom prst="ellipse">
            <a:avLst/>
          </a:prstGeom>
          <a:solidFill>
            <a:srgbClr val="FFFFFF"/>
          </a:solidFill>
          <a:ln w="114300">
            <a:solidFill>
              <a:schemeClr val="accent1"/>
            </a:solidFill>
            <a:miter/>
          </a:ln>
        </p:spPr>
        <p:txBody>
          <a:bodyPr tIns="91439" bIns="91439" anchor="ctr"/>
          <a:lstStyle/>
          <a:p>
            <a:pPr algn="ctr">
              <a:defRPr>
                <a:solidFill>
                  <a:srgbClr val="FFFFFF"/>
                </a:solidFill>
              </a:defRPr>
            </a:pPr>
            <a:endParaRPr/>
          </a:p>
        </p:txBody>
      </p:sp>
      <p:sp>
        <p:nvSpPr>
          <p:cNvPr id="2183" name="9Slide.vn 188"/>
          <p:cNvSpPr txBox="1"/>
          <p:nvPr/>
        </p:nvSpPr>
        <p:spPr>
          <a:xfrm>
            <a:off x="17296337" y="8555866"/>
            <a:ext cx="111065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b="1">
                <a:solidFill>
                  <a:schemeClr val="accent1"/>
                </a:solidFill>
              </a:defRPr>
            </a:lvl1pPr>
          </a:lstStyle>
          <a:p>
            <a:r>
              <a:t>25%</a:t>
            </a:r>
          </a:p>
        </p:txBody>
      </p:sp>
      <p:sp>
        <p:nvSpPr>
          <p:cNvPr id="2184" name="9Slide.vn 189"/>
          <p:cNvSpPr txBox="1"/>
          <p:nvPr/>
        </p:nvSpPr>
        <p:spPr>
          <a:xfrm>
            <a:off x="18887747" y="8002189"/>
            <a:ext cx="2037737"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lvl1pPr>
          </a:lstStyle>
          <a:p>
            <a:r>
              <a:rPr>
                <a:solidFill>
                  <a:srgbClr val="7E7E7E"/>
                </a:solidFill>
              </a:rPr>
              <a:t>Case Four</a:t>
            </a:r>
          </a:p>
        </p:txBody>
      </p:sp>
      <p:sp>
        <p:nvSpPr>
          <p:cNvPr id="2185" name="9Slide.vn 190"/>
          <p:cNvSpPr txBox="1"/>
          <p:nvPr/>
        </p:nvSpPr>
        <p:spPr>
          <a:xfrm>
            <a:off x="18917369" y="8607980"/>
            <a:ext cx="3975651"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mauris sed nulla et ex bibendum</a:t>
            </a:r>
          </a:p>
        </p:txBody>
      </p:sp>
      <p:sp>
        <p:nvSpPr>
          <p:cNvPr id="2186" name="9Slide.vn 191"/>
          <p:cNvSpPr/>
          <p:nvPr/>
        </p:nvSpPr>
        <p:spPr>
          <a:xfrm>
            <a:off x="6307175" y="10061722"/>
            <a:ext cx="1424961" cy="1424961"/>
          </a:xfrm>
          <a:prstGeom prst="ellipse">
            <a:avLst/>
          </a:prstGeom>
          <a:solidFill>
            <a:srgbClr val="FFFFFF"/>
          </a:solidFill>
          <a:ln w="114300">
            <a:solidFill>
              <a:schemeClr val="accent1"/>
            </a:solidFill>
            <a:miter/>
          </a:ln>
        </p:spPr>
        <p:txBody>
          <a:bodyPr tIns="91439" bIns="91439" anchor="ctr"/>
          <a:lstStyle/>
          <a:p>
            <a:pPr algn="ctr">
              <a:defRPr>
                <a:solidFill>
                  <a:srgbClr val="FFFFFF"/>
                </a:solidFill>
              </a:defRPr>
            </a:pPr>
            <a:endParaRPr/>
          </a:p>
        </p:txBody>
      </p:sp>
      <p:sp>
        <p:nvSpPr>
          <p:cNvPr id="2187" name="9Slide.vn 192"/>
          <p:cNvSpPr txBox="1"/>
          <p:nvPr/>
        </p:nvSpPr>
        <p:spPr>
          <a:xfrm>
            <a:off x="6479020" y="10441022"/>
            <a:ext cx="111065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b="1">
                <a:solidFill>
                  <a:schemeClr val="accent3"/>
                </a:solidFill>
              </a:defRPr>
            </a:lvl1pPr>
          </a:lstStyle>
          <a:p>
            <a:r>
              <a:t>25%</a:t>
            </a:r>
          </a:p>
        </p:txBody>
      </p:sp>
      <p:sp>
        <p:nvSpPr>
          <p:cNvPr id="2188" name="9Slide.vn 193"/>
          <p:cNvSpPr txBox="1"/>
          <p:nvPr/>
        </p:nvSpPr>
        <p:spPr>
          <a:xfrm>
            <a:off x="3716674" y="9918665"/>
            <a:ext cx="2265364"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r">
              <a:defRPr b="1"/>
            </a:lvl1pPr>
          </a:lstStyle>
          <a:p>
            <a:r>
              <a:rPr>
                <a:solidFill>
                  <a:srgbClr val="7E7E7E"/>
                </a:solidFill>
              </a:rPr>
              <a:t>Case Three</a:t>
            </a:r>
          </a:p>
        </p:txBody>
      </p:sp>
      <p:sp>
        <p:nvSpPr>
          <p:cNvPr id="2189" name="9Slide.vn 194"/>
          <p:cNvSpPr txBox="1"/>
          <p:nvPr/>
        </p:nvSpPr>
        <p:spPr>
          <a:xfrm>
            <a:off x="2006387" y="10524456"/>
            <a:ext cx="3975651"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r">
              <a:lnSpc>
                <a:spcPct val="150000"/>
              </a:lnSpc>
              <a:defRPr sz="2800"/>
            </a:pPr>
            <a:r>
              <a:rPr>
                <a:solidFill>
                  <a:srgbClr val="7E7E7E"/>
                </a:solidFill>
              </a:rPr>
              <a:t>Lorem ipsum dolor sit amet, mauris sed nulla et ex bibendum</a:t>
            </a:r>
          </a:p>
        </p:txBody>
      </p:sp>
      <p:sp>
        <p:nvSpPr>
          <p:cNvPr id="2190" name="9Slide.vn 195"/>
          <p:cNvSpPr/>
          <p:nvPr/>
        </p:nvSpPr>
        <p:spPr>
          <a:xfrm>
            <a:off x="17707506" y="4015878"/>
            <a:ext cx="1424961" cy="1424961"/>
          </a:xfrm>
          <a:prstGeom prst="ellipse">
            <a:avLst/>
          </a:prstGeom>
          <a:solidFill>
            <a:srgbClr val="FFFFFF"/>
          </a:solidFill>
          <a:ln w="114300">
            <a:solidFill>
              <a:schemeClr val="accent1"/>
            </a:solidFill>
            <a:miter/>
          </a:ln>
        </p:spPr>
        <p:txBody>
          <a:bodyPr tIns="91439" bIns="91439" anchor="ctr"/>
          <a:lstStyle/>
          <a:p>
            <a:pPr algn="ctr">
              <a:defRPr>
                <a:solidFill>
                  <a:srgbClr val="FFFFFF"/>
                </a:solidFill>
              </a:defRPr>
            </a:pPr>
            <a:endParaRPr/>
          </a:p>
        </p:txBody>
      </p:sp>
      <p:sp>
        <p:nvSpPr>
          <p:cNvPr id="2191" name="9Slide.vn 196"/>
          <p:cNvSpPr txBox="1"/>
          <p:nvPr/>
        </p:nvSpPr>
        <p:spPr>
          <a:xfrm>
            <a:off x="17879351" y="4395177"/>
            <a:ext cx="111065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b="1">
                <a:solidFill>
                  <a:schemeClr val="accent4"/>
                </a:solidFill>
              </a:defRPr>
            </a:lvl1pPr>
          </a:lstStyle>
          <a:p>
            <a:r>
              <a:t>25%</a:t>
            </a:r>
          </a:p>
        </p:txBody>
      </p:sp>
      <p:sp>
        <p:nvSpPr>
          <p:cNvPr id="2192" name="9Slide.vn 197"/>
          <p:cNvSpPr txBox="1"/>
          <p:nvPr/>
        </p:nvSpPr>
        <p:spPr>
          <a:xfrm>
            <a:off x="19470761" y="3841501"/>
            <a:ext cx="1976823"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lvl1pPr>
          </a:lstStyle>
          <a:p>
            <a:r>
              <a:rPr>
                <a:solidFill>
                  <a:srgbClr val="7E7E7E"/>
                </a:solidFill>
              </a:rPr>
              <a:t>Case Two</a:t>
            </a:r>
          </a:p>
        </p:txBody>
      </p:sp>
      <p:sp>
        <p:nvSpPr>
          <p:cNvPr id="2193" name="9Slide.vn 198"/>
          <p:cNvSpPr txBox="1"/>
          <p:nvPr/>
        </p:nvSpPr>
        <p:spPr>
          <a:xfrm>
            <a:off x="19500383" y="4447292"/>
            <a:ext cx="3975651"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mauris sed nulla et ex bibendum</a:t>
            </a:r>
          </a:p>
        </p:txBody>
      </p:sp>
      <p:sp>
        <p:nvSpPr>
          <p:cNvPr id="2194" name="9Slide.vn 199"/>
          <p:cNvSpPr/>
          <p:nvPr/>
        </p:nvSpPr>
        <p:spPr>
          <a:xfrm>
            <a:off x="5838094" y="4448790"/>
            <a:ext cx="1424961" cy="1424961"/>
          </a:xfrm>
          <a:prstGeom prst="ellipse">
            <a:avLst/>
          </a:prstGeom>
          <a:solidFill>
            <a:srgbClr val="FFFFFF"/>
          </a:solidFill>
          <a:ln w="114300">
            <a:solidFill>
              <a:schemeClr val="accent1"/>
            </a:solidFill>
            <a:miter/>
          </a:ln>
        </p:spPr>
        <p:txBody>
          <a:bodyPr tIns="91439" bIns="91439" anchor="ctr"/>
          <a:lstStyle/>
          <a:p>
            <a:pPr algn="ctr">
              <a:defRPr>
                <a:solidFill>
                  <a:srgbClr val="FFFFFF"/>
                </a:solidFill>
              </a:defRPr>
            </a:pPr>
            <a:endParaRPr/>
          </a:p>
        </p:txBody>
      </p:sp>
      <p:sp>
        <p:nvSpPr>
          <p:cNvPr id="2195" name="9Slide.vn 200"/>
          <p:cNvSpPr txBox="1"/>
          <p:nvPr/>
        </p:nvSpPr>
        <p:spPr>
          <a:xfrm>
            <a:off x="6009938" y="4828090"/>
            <a:ext cx="1110651"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b="1">
                <a:solidFill>
                  <a:schemeClr val="accent3"/>
                </a:solidFill>
              </a:defRPr>
            </a:lvl1pPr>
          </a:lstStyle>
          <a:p>
            <a:r>
              <a:t>25%</a:t>
            </a:r>
          </a:p>
        </p:txBody>
      </p:sp>
      <p:sp>
        <p:nvSpPr>
          <p:cNvPr id="2196" name="9Slide.vn 201"/>
          <p:cNvSpPr txBox="1"/>
          <p:nvPr/>
        </p:nvSpPr>
        <p:spPr>
          <a:xfrm>
            <a:off x="3579414" y="4305734"/>
            <a:ext cx="1933542"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r">
              <a:defRPr b="1"/>
            </a:lvl1pPr>
          </a:lstStyle>
          <a:p>
            <a:r>
              <a:rPr>
                <a:solidFill>
                  <a:srgbClr val="7E7E7E"/>
                </a:solidFill>
              </a:rPr>
              <a:t>Case One</a:t>
            </a:r>
          </a:p>
        </p:txBody>
      </p:sp>
      <p:sp>
        <p:nvSpPr>
          <p:cNvPr id="2197" name="9Slide.vn 202"/>
          <p:cNvSpPr txBox="1"/>
          <p:nvPr/>
        </p:nvSpPr>
        <p:spPr>
          <a:xfrm>
            <a:off x="1537306" y="4911523"/>
            <a:ext cx="3975651"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r">
              <a:lnSpc>
                <a:spcPct val="150000"/>
              </a:lnSpc>
              <a:defRPr sz="2800"/>
            </a:pPr>
            <a:r>
              <a:rPr>
                <a:solidFill>
                  <a:srgbClr val="7E7E7E"/>
                </a:solidFill>
              </a:rPr>
              <a:t>Lorem ipsum dolor sit amet, mauris sed nulla et ex bibendum</a:t>
            </a:r>
          </a:p>
        </p:txBody>
      </p:sp>
      <p:grpSp>
        <p:nvGrpSpPr>
          <p:cNvPr id="2200" name="9Slide.vn 203"/>
          <p:cNvGrpSpPr/>
          <p:nvPr/>
        </p:nvGrpSpPr>
        <p:grpSpPr>
          <a:xfrm>
            <a:off x="12227939" y="4276757"/>
            <a:ext cx="5561468" cy="4157083"/>
            <a:chOff x="0" y="0"/>
            <a:chExt cx="5561466" cy="4157082"/>
          </a:xfrm>
        </p:grpSpPr>
        <p:sp>
          <p:nvSpPr>
            <p:cNvPr id="2198" name="9Slide.vn 204"/>
            <p:cNvSpPr/>
            <p:nvPr/>
          </p:nvSpPr>
          <p:spPr>
            <a:xfrm>
              <a:off x="-1" y="3750681"/>
              <a:ext cx="406401" cy="406401"/>
            </a:xfrm>
            <a:prstGeom prst="ellipse">
              <a:avLst/>
            </a:prstGeom>
            <a:solidFill>
              <a:schemeClr val="accent1"/>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2199" name="9Slide.vn 205"/>
            <p:cNvSpPr/>
            <p:nvPr/>
          </p:nvSpPr>
          <p:spPr>
            <a:xfrm>
              <a:off x="176037" y="-1"/>
              <a:ext cx="5385430" cy="3818562"/>
            </a:xfrm>
            <a:custGeom>
              <a:avLst/>
              <a:gdLst/>
              <a:ahLst/>
              <a:cxnLst>
                <a:cxn ang="0">
                  <a:pos x="wd2" y="hd2"/>
                </a:cxn>
                <a:cxn ang="5400000">
                  <a:pos x="wd2" y="hd2"/>
                </a:cxn>
                <a:cxn ang="10800000">
                  <a:pos x="wd2" y="hd2"/>
                </a:cxn>
                <a:cxn ang="16200000">
                  <a:pos x="wd2" y="hd2"/>
                </a:cxn>
              </a:cxnLst>
              <a:rect l="0" t="0" r="r" b="b"/>
              <a:pathLst>
                <a:path w="21600" h="20523" extrusionOk="0">
                  <a:moveTo>
                    <a:pt x="533" y="20523"/>
                  </a:moveTo>
                  <a:lnTo>
                    <a:pt x="0" y="20378"/>
                  </a:lnTo>
                  <a:cubicBezTo>
                    <a:pt x="981" y="13907"/>
                    <a:pt x="3750" y="8274"/>
                    <a:pt x="7796" y="4518"/>
                  </a:cubicBezTo>
                  <a:cubicBezTo>
                    <a:pt x="11842" y="763"/>
                    <a:pt x="16744" y="-724"/>
                    <a:pt x="21600" y="330"/>
                  </a:cubicBezTo>
                  <a:lnTo>
                    <a:pt x="21513" y="1050"/>
                  </a:lnTo>
                  <a:cubicBezTo>
                    <a:pt x="11727" y="-1077"/>
                    <a:pt x="2511" y="7475"/>
                    <a:pt x="533" y="20523"/>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p>
          </p:txBody>
        </p:sp>
      </p:grpSp>
      <p:grpSp>
        <p:nvGrpSpPr>
          <p:cNvPr id="2203" name="9Slide.vn 206"/>
          <p:cNvGrpSpPr/>
          <p:nvPr/>
        </p:nvGrpSpPr>
        <p:grpSpPr>
          <a:xfrm>
            <a:off x="7169914" y="4171342"/>
            <a:ext cx="5971213" cy="1361648"/>
            <a:chOff x="0" y="0"/>
            <a:chExt cx="5971211" cy="1361646"/>
          </a:xfrm>
        </p:grpSpPr>
        <p:sp>
          <p:nvSpPr>
            <p:cNvPr id="2201" name="9Slide.vn 207"/>
            <p:cNvSpPr/>
            <p:nvPr/>
          </p:nvSpPr>
          <p:spPr>
            <a:xfrm>
              <a:off x="5564811" y="955245"/>
              <a:ext cx="406401" cy="406401"/>
            </a:xfrm>
            <a:prstGeom prst="ellipse">
              <a:avLst/>
            </a:prstGeom>
            <a:solidFill>
              <a:schemeClr val="accent1"/>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2202" name="9Slide.vn 208"/>
            <p:cNvSpPr/>
            <p:nvPr/>
          </p:nvSpPr>
          <p:spPr>
            <a:xfrm>
              <a:off x="0" y="-1"/>
              <a:ext cx="5855673" cy="1225031"/>
            </a:xfrm>
            <a:custGeom>
              <a:avLst/>
              <a:gdLst/>
              <a:ahLst/>
              <a:cxnLst>
                <a:cxn ang="0">
                  <a:pos x="wd2" y="hd2"/>
                </a:cxn>
                <a:cxn ang="5400000">
                  <a:pos x="wd2" y="hd2"/>
                </a:cxn>
                <a:cxn ang="10800000">
                  <a:pos x="wd2" y="hd2"/>
                </a:cxn>
                <a:cxn ang="16200000">
                  <a:pos x="wd2" y="hd2"/>
                </a:cxn>
              </a:cxnLst>
              <a:rect l="0" t="0" r="r" b="b"/>
              <a:pathLst>
                <a:path w="21600" h="16670" extrusionOk="0">
                  <a:moveTo>
                    <a:pt x="21296" y="16670"/>
                  </a:moveTo>
                  <a:cubicBezTo>
                    <a:pt x="15236" y="-466"/>
                    <a:pt x="6969" y="-2963"/>
                    <a:pt x="236" y="10303"/>
                  </a:cubicBezTo>
                  <a:lnTo>
                    <a:pt x="0" y="8674"/>
                  </a:lnTo>
                  <a:cubicBezTo>
                    <a:pt x="6906" y="-4930"/>
                    <a:pt x="15384" y="-2369"/>
                    <a:pt x="21600" y="15207"/>
                  </a:cubicBezTo>
                  <a:lnTo>
                    <a:pt x="21296" y="16670"/>
                  </a:lnTo>
                  <a:close/>
                </a:path>
              </a:pathLst>
            </a:custGeom>
            <a:solidFill>
              <a:schemeClr val="accent1"/>
            </a:solidFill>
            <a:ln w="12700" cap="flat">
              <a:noFill/>
              <a:miter lim="400000"/>
            </a:ln>
            <a:effectLst/>
          </p:spPr>
          <p:txBody>
            <a:bodyPr wrap="square" lIns="91439" tIns="91439" rIns="91439" bIns="91439" numCol="1" anchor="ctr">
              <a:noAutofit/>
            </a:bodyPr>
            <a:lstStyle/>
            <a:p>
              <a:endParaRPr/>
            </a:p>
          </p:txBody>
        </p:sp>
      </p:grpSp>
      <p:grpSp>
        <p:nvGrpSpPr>
          <p:cNvPr id="2206" name="9Slide.vn 209"/>
          <p:cNvGrpSpPr/>
          <p:nvPr/>
        </p:nvGrpSpPr>
        <p:grpSpPr>
          <a:xfrm>
            <a:off x="13356860" y="7976961"/>
            <a:ext cx="3945760" cy="734447"/>
            <a:chOff x="0" y="0"/>
            <a:chExt cx="3945758" cy="734446"/>
          </a:xfrm>
        </p:grpSpPr>
        <p:sp>
          <p:nvSpPr>
            <p:cNvPr id="2204" name="9Slide.vn 210"/>
            <p:cNvSpPr/>
            <p:nvPr/>
          </p:nvSpPr>
          <p:spPr>
            <a:xfrm>
              <a:off x="0" y="328046"/>
              <a:ext cx="406401" cy="406401"/>
            </a:xfrm>
            <a:prstGeom prst="ellipse">
              <a:avLst/>
            </a:prstGeom>
            <a:solidFill>
              <a:schemeClr val="accent1"/>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2205" name="9Slide.vn 211"/>
            <p:cNvSpPr/>
            <p:nvPr/>
          </p:nvSpPr>
          <p:spPr>
            <a:xfrm>
              <a:off x="287739" y="-1"/>
              <a:ext cx="3658020" cy="542326"/>
            </a:xfrm>
            <a:custGeom>
              <a:avLst/>
              <a:gdLst/>
              <a:ahLst/>
              <a:cxnLst>
                <a:cxn ang="0">
                  <a:pos x="wd2" y="hd2"/>
                </a:cxn>
                <a:cxn ang="5400000">
                  <a:pos x="wd2" y="hd2"/>
                </a:cxn>
                <a:cxn ang="10800000">
                  <a:pos x="wd2" y="hd2"/>
                </a:cxn>
                <a:cxn ang="16200000">
                  <a:pos x="wd2" y="hd2"/>
                </a:cxn>
              </a:cxnLst>
              <a:rect l="0" t="0" r="r" b="b"/>
              <a:pathLst>
                <a:path w="21600" h="17112" extrusionOk="0">
                  <a:moveTo>
                    <a:pt x="331" y="17112"/>
                  </a:moveTo>
                  <a:lnTo>
                    <a:pt x="0" y="13441"/>
                  </a:lnTo>
                  <a:cubicBezTo>
                    <a:pt x="6839" y="-4178"/>
                    <a:pt x="14712" y="-4488"/>
                    <a:pt x="21600" y="12585"/>
                  </a:cubicBezTo>
                  <a:lnTo>
                    <a:pt x="21279" y="16280"/>
                  </a:lnTo>
                  <a:cubicBezTo>
                    <a:pt x="14599" y="-279"/>
                    <a:pt x="6964" y="23"/>
                    <a:pt x="331" y="17112"/>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p>
          </p:txBody>
        </p:sp>
      </p:grpSp>
      <p:grpSp>
        <p:nvGrpSpPr>
          <p:cNvPr id="2209" name="9Slide.vn 212"/>
          <p:cNvGrpSpPr/>
          <p:nvPr/>
        </p:nvGrpSpPr>
        <p:grpSpPr>
          <a:xfrm>
            <a:off x="7474053" y="8983829"/>
            <a:ext cx="4305758" cy="1401694"/>
            <a:chOff x="0" y="0"/>
            <a:chExt cx="4305756" cy="1401692"/>
          </a:xfrm>
        </p:grpSpPr>
        <p:sp>
          <p:nvSpPr>
            <p:cNvPr id="2207" name="9Slide.vn 213"/>
            <p:cNvSpPr/>
            <p:nvPr/>
          </p:nvSpPr>
          <p:spPr>
            <a:xfrm>
              <a:off x="3899356" y="0"/>
              <a:ext cx="406401" cy="406401"/>
            </a:xfrm>
            <a:prstGeom prst="ellipse">
              <a:avLst/>
            </a:prstGeom>
            <a:solidFill>
              <a:schemeClr val="accent1"/>
            </a:solidFill>
            <a:ln w="12700" cap="flat">
              <a:noFill/>
              <a:miter lim="400000"/>
            </a:ln>
            <a:effectLst/>
          </p:spPr>
          <p:txBody>
            <a:bodyPr wrap="square" lIns="91439" tIns="91439" rIns="91439" bIns="91439" numCol="1" anchor="ctr">
              <a:noAutofit/>
            </a:bodyPr>
            <a:lstStyle/>
            <a:p>
              <a:pPr algn="ctr">
                <a:defRPr>
                  <a:solidFill>
                    <a:srgbClr val="FFFFFF"/>
                  </a:solidFill>
                </a:defRPr>
              </a:pPr>
              <a:endParaRPr/>
            </a:p>
          </p:txBody>
        </p:sp>
        <p:sp>
          <p:nvSpPr>
            <p:cNvPr id="2208" name="9Slide.vn 214"/>
            <p:cNvSpPr/>
            <p:nvPr/>
          </p:nvSpPr>
          <p:spPr>
            <a:xfrm>
              <a:off x="0" y="116501"/>
              <a:ext cx="3952729" cy="1285192"/>
            </a:xfrm>
            <a:custGeom>
              <a:avLst/>
              <a:gdLst/>
              <a:ahLst/>
              <a:cxnLst>
                <a:cxn ang="0">
                  <a:pos x="wd2" y="hd2"/>
                </a:cxn>
                <a:cxn ang="5400000">
                  <a:pos x="wd2" y="hd2"/>
                </a:cxn>
                <a:cxn ang="10800000">
                  <a:pos x="wd2" y="hd2"/>
                </a:cxn>
                <a:cxn ang="16200000">
                  <a:pos x="wd2" y="hd2"/>
                </a:cxn>
              </a:cxnLst>
              <a:rect l="0" t="0" r="r" b="b"/>
              <a:pathLst>
                <a:path w="21600" h="20261" extrusionOk="0">
                  <a:moveTo>
                    <a:pt x="444" y="20261"/>
                  </a:moveTo>
                  <a:lnTo>
                    <a:pt x="0" y="18549"/>
                  </a:lnTo>
                  <a:cubicBezTo>
                    <a:pt x="6203" y="5165"/>
                    <a:pt x="13874" y="-1339"/>
                    <a:pt x="21600" y="230"/>
                  </a:cubicBezTo>
                  <a:lnTo>
                    <a:pt x="21548" y="2362"/>
                  </a:lnTo>
                  <a:cubicBezTo>
                    <a:pt x="13998" y="825"/>
                    <a:pt x="6503" y="7183"/>
                    <a:pt x="444" y="20261"/>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p>
          </p:txBody>
        </p:sp>
      </p:grpSp>
      <p:sp>
        <p:nvSpPr>
          <p:cNvPr id="2210" name="9Slide.vn 215"/>
          <p:cNvSpPr/>
          <p:nvPr/>
        </p:nvSpPr>
        <p:spPr>
          <a:xfrm rot="4500000">
            <a:off x="19510190" y="9109019"/>
            <a:ext cx="3236333" cy="7608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462"/>
                </a:lnTo>
                <a:lnTo>
                  <a:pt x="9545" y="21600"/>
                </a:lnTo>
                <a:lnTo>
                  <a:pt x="8388" y="20626"/>
                </a:lnTo>
                <a:cubicBezTo>
                  <a:pt x="5852" y="18341"/>
                  <a:pt x="3934" y="15940"/>
                  <a:pt x="4668" y="13473"/>
                </a:cubicBezTo>
                <a:cubicBezTo>
                  <a:pt x="5206" y="11664"/>
                  <a:pt x="7166" y="9923"/>
                  <a:pt x="6843" y="8105"/>
                </a:cubicBezTo>
                <a:cubicBezTo>
                  <a:pt x="6394" y="5576"/>
                  <a:pt x="1671" y="3539"/>
                  <a:pt x="326" y="1068"/>
                </a:cubicBezTo>
                <a:cubicBezTo>
                  <a:pt x="193" y="824"/>
                  <a:pt x="97" y="577"/>
                  <a:pt x="35" y="329"/>
                </a:cubicBezTo>
                <a:close/>
              </a:path>
            </a:pathLst>
          </a:custGeom>
          <a:solidFill>
            <a:schemeClr val="accent2"/>
          </a:solidFill>
          <a:ln w="12700">
            <a:miter lim="400000"/>
          </a:ln>
        </p:spPr>
        <p:txBody>
          <a:bodyPr tIns="91439" bIns="91439" anchor="ctr"/>
          <a:lstStyle/>
          <a:p>
            <a:endParaRPr>
              <a:solidFill>
                <a:srgbClr val="7E7E7E"/>
              </a:solidFill>
            </a:endParaRPr>
          </a:p>
        </p:txBody>
      </p:sp>
      <p:sp>
        <p:nvSpPr>
          <p:cNvPr id="2211" name="9Slide.vn 216"/>
          <p:cNvSpPr/>
          <p:nvPr/>
        </p:nvSpPr>
        <p:spPr>
          <a:xfrm rot="18000000">
            <a:off x="-442804" y="-1010783"/>
            <a:ext cx="5113571" cy="5301480"/>
          </a:xfrm>
          <a:custGeom>
            <a:avLst/>
            <a:gdLst/>
            <a:ahLst/>
            <a:cxnLst>
              <a:cxn ang="0">
                <a:pos x="wd2" y="hd2"/>
              </a:cxn>
              <a:cxn ang="5400000">
                <a:pos x="wd2" y="hd2"/>
              </a:cxn>
              <a:cxn ang="10800000">
                <a:pos x="wd2" y="hd2"/>
              </a:cxn>
              <a:cxn ang="16200000">
                <a:pos x="wd2" y="hd2"/>
              </a:cxn>
            </a:cxnLst>
            <a:rect l="0" t="0" r="r" b="b"/>
            <a:pathLst>
              <a:path w="21600" h="21410" extrusionOk="0">
                <a:moveTo>
                  <a:pt x="12334" y="0"/>
                </a:moveTo>
                <a:lnTo>
                  <a:pt x="21600" y="15343"/>
                </a:lnTo>
                <a:lnTo>
                  <a:pt x="21328" y="16206"/>
                </a:lnTo>
                <a:cubicBezTo>
                  <a:pt x="20850" y="17467"/>
                  <a:pt x="20228" y="18698"/>
                  <a:pt x="19284" y="19683"/>
                </a:cubicBezTo>
                <a:cubicBezTo>
                  <a:pt x="18225" y="20790"/>
                  <a:pt x="16674" y="21600"/>
                  <a:pt x="15114" y="21371"/>
                </a:cubicBezTo>
                <a:cubicBezTo>
                  <a:pt x="13367" y="21114"/>
                  <a:pt x="12139" y="19663"/>
                  <a:pt x="11197" y="18250"/>
                </a:cubicBezTo>
                <a:cubicBezTo>
                  <a:pt x="10258" y="16841"/>
                  <a:pt x="9355" y="15264"/>
                  <a:pt x="7829" y="14436"/>
                </a:cubicBezTo>
                <a:cubicBezTo>
                  <a:pt x="6241" y="13577"/>
                  <a:pt x="4260" y="13708"/>
                  <a:pt x="2766" y="12735"/>
                </a:cubicBezTo>
                <a:cubicBezTo>
                  <a:pt x="1103" y="11653"/>
                  <a:pt x="478" y="9544"/>
                  <a:pt x="139" y="7617"/>
                </a:cubicBezTo>
                <a:lnTo>
                  <a:pt x="0" y="6808"/>
                </a:lnTo>
                <a:close/>
              </a:path>
            </a:pathLst>
          </a:custGeom>
          <a:solidFill>
            <a:schemeClr val="accent2"/>
          </a:solidFill>
          <a:ln w="12700">
            <a:miter lim="400000"/>
          </a:ln>
        </p:spPr>
        <p:txBody>
          <a:bodyPr tIns="91439" bIns="91439" anchor="ctr"/>
          <a:lstStyle/>
          <a:p>
            <a:endParaRPr>
              <a:solidFill>
                <a:srgbClr val="7E7E7E"/>
              </a:solidFill>
            </a:endParaRPr>
          </a:p>
        </p:txBody>
      </p:sp>
      <p:pic>
        <p:nvPicPr>
          <p:cNvPr id="218" name="Picture Placeholder 2">
            <a:extLst>
              <a:ext uri="{FF2B5EF4-FFF2-40B4-BE49-F238E27FC236}">
                <a16:creationId xmlns:a16="http://schemas.microsoft.com/office/drawing/2014/main" id="{83B4F0B8-2460-44B8-BC33-747E2007250B}"/>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211"/>
                                        </p:tgtEl>
                                        <p:attrNameLst>
                                          <p:attrName>style.visibility</p:attrName>
                                        </p:attrNameLst>
                                      </p:cBhvr>
                                      <p:to>
                                        <p:strVal val="visible"/>
                                      </p:to>
                                    </p:set>
                                    <p:anim calcmode="lin" valueType="num">
                                      <p:cBhvr>
                                        <p:cTn id="7" dur="1000" fill="hold"/>
                                        <p:tgtEl>
                                          <p:spTgt spid="2211"/>
                                        </p:tgtEl>
                                        <p:attrNameLst>
                                          <p:attrName>ppt_x</p:attrName>
                                        </p:attrNameLst>
                                      </p:cBhvr>
                                      <p:tavLst>
                                        <p:tav tm="0">
                                          <p:val>
                                            <p:strVal val="0-#ppt_w/2"/>
                                          </p:val>
                                        </p:tav>
                                        <p:tav tm="100000">
                                          <p:val>
                                            <p:strVal val="#ppt_x"/>
                                          </p:val>
                                        </p:tav>
                                      </p:tavLst>
                                    </p:anim>
                                    <p:anim calcmode="lin" valueType="num">
                                      <p:cBhvr>
                                        <p:cTn id="8" dur="1000" fill="hold"/>
                                        <p:tgtEl>
                                          <p:spTgt spid="22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2210"/>
                                        </p:tgtEl>
                                        <p:attrNameLst>
                                          <p:attrName>style.visibility</p:attrName>
                                        </p:attrNameLst>
                                      </p:cBhvr>
                                      <p:to>
                                        <p:strVal val="visible"/>
                                      </p:to>
                                    </p:set>
                                    <p:anim calcmode="lin" valueType="num">
                                      <p:cBhvr>
                                        <p:cTn id="12" dur="1000" fill="hold"/>
                                        <p:tgtEl>
                                          <p:spTgt spid="2210"/>
                                        </p:tgtEl>
                                        <p:attrNameLst>
                                          <p:attrName>ppt_x</p:attrName>
                                        </p:attrNameLst>
                                      </p:cBhvr>
                                      <p:tavLst>
                                        <p:tav tm="0">
                                          <p:val>
                                            <p:strVal val="1+#ppt_w/2"/>
                                          </p:val>
                                        </p:tav>
                                        <p:tav tm="100000">
                                          <p:val>
                                            <p:strVal val="#ppt_x"/>
                                          </p:val>
                                        </p:tav>
                                      </p:tavLst>
                                    </p:anim>
                                    <p:anim calcmode="lin" valueType="num">
                                      <p:cBhvr>
                                        <p:cTn id="13" dur="1000" fill="hold"/>
                                        <p:tgtEl>
                                          <p:spTgt spid="221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1996"/>
                                        </p:tgtEl>
                                        <p:attrNameLst>
                                          <p:attrName>style.visibility</p:attrName>
                                        </p:attrNameLst>
                                      </p:cBhvr>
                                      <p:to>
                                        <p:strVal val="visible"/>
                                      </p:to>
                                    </p:set>
                                    <p:anim calcmode="lin" valueType="num">
                                      <p:cBhvr>
                                        <p:cTn id="17" dur="1000" fill="hold"/>
                                        <p:tgtEl>
                                          <p:spTgt spid="1996"/>
                                        </p:tgtEl>
                                        <p:attrNameLst>
                                          <p:attrName>ppt_x</p:attrName>
                                        </p:attrNameLst>
                                      </p:cBhvr>
                                      <p:tavLst>
                                        <p:tav tm="0">
                                          <p:val>
                                            <p:strVal val="#ppt_x"/>
                                          </p:val>
                                        </p:tav>
                                        <p:tav tm="100000">
                                          <p:val>
                                            <p:strVal val="#ppt_x"/>
                                          </p:val>
                                        </p:tav>
                                      </p:tavLst>
                                    </p:anim>
                                    <p:anim calcmode="lin" valueType="num">
                                      <p:cBhvr>
                                        <p:cTn id="18" dur="1000" fill="hold"/>
                                        <p:tgtEl>
                                          <p:spTgt spid="199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3" presetClass="entr" presetSubtype="16" fill="hold" grpId="4" nodeType="afterEffect">
                                  <p:stCondLst>
                                    <p:cond delay="500"/>
                                  </p:stCondLst>
                                  <p:iterate>
                                    <p:tmAbs val="0"/>
                                  </p:iterate>
                                  <p:childTnLst>
                                    <p:set>
                                      <p:cBhvr>
                                        <p:cTn id="21" fill="hold"/>
                                        <p:tgtEl>
                                          <p:spTgt spid="2181"/>
                                        </p:tgtEl>
                                        <p:attrNameLst>
                                          <p:attrName>style.visibility</p:attrName>
                                        </p:attrNameLst>
                                      </p:cBhvr>
                                      <p:to>
                                        <p:strVal val="visible"/>
                                      </p:to>
                                    </p:set>
                                    <p:anim calcmode="lin" valueType="num">
                                      <p:cBhvr>
                                        <p:cTn id="22" dur="500" fill="hold"/>
                                        <p:tgtEl>
                                          <p:spTgt spid="2181"/>
                                        </p:tgtEl>
                                        <p:attrNameLst>
                                          <p:attrName>ppt_w</p:attrName>
                                        </p:attrNameLst>
                                      </p:cBhvr>
                                      <p:tavLst>
                                        <p:tav tm="0">
                                          <p:val>
                                            <p:fltVal val="0"/>
                                          </p:val>
                                        </p:tav>
                                        <p:tav tm="100000">
                                          <p:val>
                                            <p:strVal val="#ppt_w"/>
                                          </p:val>
                                        </p:tav>
                                      </p:tavLst>
                                    </p:anim>
                                    <p:anim calcmode="lin" valueType="num">
                                      <p:cBhvr>
                                        <p:cTn id="23" dur="500" fill="hold"/>
                                        <p:tgtEl>
                                          <p:spTgt spid="2181"/>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2" presetClass="entr" presetSubtype="2" fill="hold" grpId="5" nodeType="afterEffect">
                                  <p:stCondLst>
                                    <p:cond delay="0"/>
                                  </p:stCondLst>
                                  <p:iterate>
                                    <p:tmAbs val="0"/>
                                  </p:iterate>
                                  <p:childTnLst>
                                    <p:set>
                                      <p:cBhvr>
                                        <p:cTn id="26" fill="hold"/>
                                        <p:tgtEl>
                                          <p:spTgt spid="2203"/>
                                        </p:tgtEl>
                                        <p:attrNameLst>
                                          <p:attrName>style.visibility</p:attrName>
                                        </p:attrNameLst>
                                      </p:cBhvr>
                                      <p:to>
                                        <p:strVal val="visible"/>
                                      </p:to>
                                    </p:set>
                                    <p:animEffect transition="in" filter="wipe(right)">
                                      <p:cBhvr>
                                        <p:cTn id="27" dur="500"/>
                                        <p:tgtEl>
                                          <p:spTgt spid="2203"/>
                                        </p:tgtEl>
                                      </p:cBhvr>
                                    </p:animEffect>
                                  </p:childTnLst>
                                </p:cTn>
                              </p:par>
                            </p:childTnLst>
                          </p:cTn>
                        </p:par>
                        <p:par>
                          <p:cTn id="28" fill="hold">
                            <p:stCondLst>
                              <p:cond delay="4500"/>
                            </p:stCondLst>
                            <p:childTnLst>
                              <p:par>
                                <p:cTn id="29" presetID="22" presetClass="entr" presetSubtype="8" fill="hold" grpId="6" nodeType="afterEffect">
                                  <p:stCondLst>
                                    <p:cond delay="0"/>
                                  </p:stCondLst>
                                  <p:iterate>
                                    <p:tmAbs val="0"/>
                                  </p:iterate>
                                  <p:childTnLst>
                                    <p:set>
                                      <p:cBhvr>
                                        <p:cTn id="30" fill="hold"/>
                                        <p:tgtEl>
                                          <p:spTgt spid="2200"/>
                                        </p:tgtEl>
                                        <p:attrNameLst>
                                          <p:attrName>style.visibility</p:attrName>
                                        </p:attrNameLst>
                                      </p:cBhvr>
                                      <p:to>
                                        <p:strVal val="visible"/>
                                      </p:to>
                                    </p:set>
                                    <p:animEffect transition="in" filter="wipe(left)">
                                      <p:cBhvr>
                                        <p:cTn id="31" dur="500"/>
                                        <p:tgtEl>
                                          <p:spTgt spid="2200"/>
                                        </p:tgtEl>
                                      </p:cBhvr>
                                    </p:animEffect>
                                  </p:childTnLst>
                                </p:cTn>
                              </p:par>
                            </p:childTnLst>
                          </p:cTn>
                        </p:par>
                        <p:par>
                          <p:cTn id="32" fill="hold">
                            <p:stCondLst>
                              <p:cond delay="5000"/>
                            </p:stCondLst>
                            <p:childTnLst>
                              <p:par>
                                <p:cTn id="33" presetID="22" presetClass="entr" presetSubtype="2" fill="hold" grpId="7" nodeType="afterEffect">
                                  <p:stCondLst>
                                    <p:cond delay="0"/>
                                  </p:stCondLst>
                                  <p:iterate>
                                    <p:tmAbs val="0"/>
                                  </p:iterate>
                                  <p:childTnLst>
                                    <p:set>
                                      <p:cBhvr>
                                        <p:cTn id="34" fill="hold"/>
                                        <p:tgtEl>
                                          <p:spTgt spid="2209"/>
                                        </p:tgtEl>
                                        <p:attrNameLst>
                                          <p:attrName>style.visibility</p:attrName>
                                        </p:attrNameLst>
                                      </p:cBhvr>
                                      <p:to>
                                        <p:strVal val="visible"/>
                                      </p:to>
                                    </p:set>
                                    <p:animEffect transition="in" filter="wipe(right)">
                                      <p:cBhvr>
                                        <p:cTn id="35" dur="500"/>
                                        <p:tgtEl>
                                          <p:spTgt spid="2209"/>
                                        </p:tgtEl>
                                      </p:cBhvr>
                                    </p:animEffect>
                                  </p:childTnLst>
                                </p:cTn>
                              </p:par>
                            </p:childTnLst>
                          </p:cTn>
                        </p:par>
                        <p:par>
                          <p:cTn id="36" fill="hold">
                            <p:stCondLst>
                              <p:cond delay="5500"/>
                            </p:stCondLst>
                            <p:childTnLst>
                              <p:par>
                                <p:cTn id="37" presetID="22" presetClass="entr" presetSubtype="8" fill="hold" grpId="8" nodeType="afterEffect">
                                  <p:stCondLst>
                                    <p:cond delay="0"/>
                                  </p:stCondLst>
                                  <p:iterate>
                                    <p:tmAbs val="0"/>
                                  </p:iterate>
                                  <p:childTnLst>
                                    <p:set>
                                      <p:cBhvr>
                                        <p:cTn id="38" fill="hold"/>
                                        <p:tgtEl>
                                          <p:spTgt spid="2206"/>
                                        </p:tgtEl>
                                        <p:attrNameLst>
                                          <p:attrName>style.visibility</p:attrName>
                                        </p:attrNameLst>
                                      </p:cBhvr>
                                      <p:to>
                                        <p:strVal val="visible"/>
                                      </p:to>
                                    </p:set>
                                    <p:animEffect transition="in" filter="wipe(left)">
                                      <p:cBhvr>
                                        <p:cTn id="39" dur="500"/>
                                        <p:tgtEl>
                                          <p:spTgt spid="2206"/>
                                        </p:tgtEl>
                                      </p:cBhvr>
                                    </p:animEffect>
                                  </p:childTnLst>
                                </p:cTn>
                              </p:par>
                            </p:childTnLst>
                          </p:cTn>
                        </p:par>
                        <p:par>
                          <p:cTn id="40" fill="hold">
                            <p:stCondLst>
                              <p:cond delay="6000"/>
                            </p:stCondLst>
                            <p:childTnLst>
                              <p:par>
                                <p:cTn id="41" presetID="22" presetClass="entr" presetSubtype="8" fill="hold" grpId="9" nodeType="afterEffect">
                                  <p:stCondLst>
                                    <p:cond delay="0"/>
                                  </p:stCondLst>
                                  <p:iterate>
                                    <p:tmAbs val="0"/>
                                  </p:iterate>
                                  <p:childTnLst>
                                    <p:set>
                                      <p:cBhvr>
                                        <p:cTn id="42" fill="hold"/>
                                        <p:tgtEl>
                                          <p:spTgt spid="2190"/>
                                        </p:tgtEl>
                                        <p:attrNameLst>
                                          <p:attrName>style.visibility</p:attrName>
                                        </p:attrNameLst>
                                      </p:cBhvr>
                                      <p:to>
                                        <p:strVal val="visible"/>
                                      </p:to>
                                    </p:set>
                                    <p:animEffect transition="in" filter="wipe(left)">
                                      <p:cBhvr>
                                        <p:cTn id="43" dur="500"/>
                                        <p:tgtEl>
                                          <p:spTgt spid="2190"/>
                                        </p:tgtEl>
                                      </p:cBhvr>
                                    </p:animEffect>
                                  </p:childTnLst>
                                </p:cTn>
                              </p:par>
                            </p:childTnLst>
                          </p:cTn>
                        </p:par>
                        <p:par>
                          <p:cTn id="44" fill="hold">
                            <p:stCondLst>
                              <p:cond delay="6500"/>
                            </p:stCondLst>
                            <p:childTnLst>
                              <p:par>
                                <p:cTn id="45" presetID="22" presetClass="entr" presetSubtype="8" fill="hold" grpId="10" nodeType="afterEffect">
                                  <p:stCondLst>
                                    <p:cond delay="0"/>
                                  </p:stCondLst>
                                  <p:iterate>
                                    <p:tmAbs val="0"/>
                                  </p:iterate>
                                  <p:childTnLst>
                                    <p:set>
                                      <p:cBhvr>
                                        <p:cTn id="46" fill="hold"/>
                                        <p:tgtEl>
                                          <p:spTgt spid="2191"/>
                                        </p:tgtEl>
                                        <p:attrNameLst>
                                          <p:attrName>style.visibility</p:attrName>
                                        </p:attrNameLst>
                                      </p:cBhvr>
                                      <p:to>
                                        <p:strVal val="visible"/>
                                      </p:to>
                                    </p:set>
                                    <p:animEffect transition="in" filter="wipe(left)">
                                      <p:cBhvr>
                                        <p:cTn id="47" dur="500"/>
                                        <p:tgtEl>
                                          <p:spTgt spid="2191"/>
                                        </p:tgtEl>
                                      </p:cBhvr>
                                    </p:animEffect>
                                  </p:childTnLst>
                                </p:cTn>
                              </p:par>
                            </p:childTnLst>
                          </p:cTn>
                        </p:par>
                        <p:par>
                          <p:cTn id="48" fill="hold">
                            <p:stCondLst>
                              <p:cond delay="7000"/>
                            </p:stCondLst>
                            <p:childTnLst>
                              <p:par>
                                <p:cTn id="49" presetID="22" presetClass="entr" presetSubtype="8" fill="hold" grpId="11" nodeType="afterEffect">
                                  <p:stCondLst>
                                    <p:cond delay="0"/>
                                  </p:stCondLst>
                                  <p:iterate>
                                    <p:tmAbs val="0"/>
                                  </p:iterate>
                                  <p:childTnLst>
                                    <p:set>
                                      <p:cBhvr>
                                        <p:cTn id="50" fill="hold"/>
                                        <p:tgtEl>
                                          <p:spTgt spid="2182"/>
                                        </p:tgtEl>
                                        <p:attrNameLst>
                                          <p:attrName>style.visibility</p:attrName>
                                        </p:attrNameLst>
                                      </p:cBhvr>
                                      <p:to>
                                        <p:strVal val="visible"/>
                                      </p:to>
                                    </p:set>
                                    <p:animEffect transition="in" filter="wipe(left)">
                                      <p:cBhvr>
                                        <p:cTn id="51" dur="500"/>
                                        <p:tgtEl>
                                          <p:spTgt spid="2182"/>
                                        </p:tgtEl>
                                      </p:cBhvr>
                                    </p:animEffect>
                                  </p:childTnLst>
                                </p:cTn>
                              </p:par>
                            </p:childTnLst>
                          </p:cTn>
                        </p:par>
                        <p:par>
                          <p:cTn id="52" fill="hold">
                            <p:stCondLst>
                              <p:cond delay="7500"/>
                            </p:stCondLst>
                            <p:childTnLst>
                              <p:par>
                                <p:cTn id="53" presetID="22" presetClass="entr" presetSubtype="8" fill="hold" grpId="12" nodeType="afterEffect">
                                  <p:stCondLst>
                                    <p:cond delay="0"/>
                                  </p:stCondLst>
                                  <p:iterate>
                                    <p:tmAbs val="0"/>
                                  </p:iterate>
                                  <p:childTnLst>
                                    <p:set>
                                      <p:cBhvr>
                                        <p:cTn id="54" fill="hold"/>
                                        <p:tgtEl>
                                          <p:spTgt spid="2183"/>
                                        </p:tgtEl>
                                        <p:attrNameLst>
                                          <p:attrName>style.visibility</p:attrName>
                                        </p:attrNameLst>
                                      </p:cBhvr>
                                      <p:to>
                                        <p:strVal val="visible"/>
                                      </p:to>
                                    </p:set>
                                    <p:animEffect transition="in" filter="wipe(left)">
                                      <p:cBhvr>
                                        <p:cTn id="55" dur="500"/>
                                        <p:tgtEl>
                                          <p:spTgt spid="2183"/>
                                        </p:tgtEl>
                                      </p:cBhvr>
                                    </p:animEffect>
                                  </p:childTnLst>
                                </p:cTn>
                              </p:par>
                            </p:childTnLst>
                          </p:cTn>
                        </p:par>
                        <p:par>
                          <p:cTn id="56" fill="hold">
                            <p:stCondLst>
                              <p:cond delay="8000"/>
                            </p:stCondLst>
                            <p:childTnLst>
                              <p:par>
                                <p:cTn id="57" presetID="22" presetClass="entr" presetSubtype="2" fill="hold" grpId="13" nodeType="afterEffect">
                                  <p:stCondLst>
                                    <p:cond delay="0"/>
                                  </p:stCondLst>
                                  <p:iterate>
                                    <p:tmAbs val="0"/>
                                  </p:iterate>
                                  <p:childTnLst>
                                    <p:set>
                                      <p:cBhvr>
                                        <p:cTn id="58" fill="hold"/>
                                        <p:tgtEl>
                                          <p:spTgt spid="2186"/>
                                        </p:tgtEl>
                                        <p:attrNameLst>
                                          <p:attrName>style.visibility</p:attrName>
                                        </p:attrNameLst>
                                      </p:cBhvr>
                                      <p:to>
                                        <p:strVal val="visible"/>
                                      </p:to>
                                    </p:set>
                                    <p:animEffect transition="in" filter="wipe(right)">
                                      <p:cBhvr>
                                        <p:cTn id="59" dur="500"/>
                                        <p:tgtEl>
                                          <p:spTgt spid="2186"/>
                                        </p:tgtEl>
                                      </p:cBhvr>
                                    </p:animEffect>
                                  </p:childTnLst>
                                </p:cTn>
                              </p:par>
                            </p:childTnLst>
                          </p:cTn>
                        </p:par>
                        <p:par>
                          <p:cTn id="60" fill="hold">
                            <p:stCondLst>
                              <p:cond delay="8500"/>
                            </p:stCondLst>
                            <p:childTnLst>
                              <p:par>
                                <p:cTn id="61" presetID="22" presetClass="entr" presetSubtype="2" fill="hold" grpId="14" nodeType="afterEffect">
                                  <p:stCondLst>
                                    <p:cond delay="0"/>
                                  </p:stCondLst>
                                  <p:iterate>
                                    <p:tmAbs val="0"/>
                                  </p:iterate>
                                  <p:childTnLst>
                                    <p:set>
                                      <p:cBhvr>
                                        <p:cTn id="62" fill="hold"/>
                                        <p:tgtEl>
                                          <p:spTgt spid="2187"/>
                                        </p:tgtEl>
                                        <p:attrNameLst>
                                          <p:attrName>style.visibility</p:attrName>
                                        </p:attrNameLst>
                                      </p:cBhvr>
                                      <p:to>
                                        <p:strVal val="visible"/>
                                      </p:to>
                                    </p:set>
                                    <p:animEffect transition="in" filter="wipe(right)">
                                      <p:cBhvr>
                                        <p:cTn id="63" dur="500"/>
                                        <p:tgtEl>
                                          <p:spTgt spid="2187"/>
                                        </p:tgtEl>
                                      </p:cBhvr>
                                    </p:animEffect>
                                  </p:childTnLst>
                                </p:cTn>
                              </p:par>
                            </p:childTnLst>
                          </p:cTn>
                        </p:par>
                        <p:par>
                          <p:cTn id="64" fill="hold">
                            <p:stCondLst>
                              <p:cond delay="9000"/>
                            </p:stCondLst>
                            <p:childTnLst>
                              <p:par>
                                <p:cTn id="65" presetID="22" presetClass="entr" presetSubtype="2" fill="hold" grpId="15" nodeType="afterEffect">
                                  <p:stCondLst>
                                    <p:cond delay="0"/>
                                  </p:stCondLst>
                                  <p:iterate>
                                    <p:tmAbs val="0"/>
                                  </p:iterate>
                                  <p:childTnLst>
                                    <p:set>
                                      <p:cBhvr>
                                        <p:cTn id="66" fill="hold"/>
                                        <p:tgtEl>
                                          <p:spTgt spid="2194"/>
                                        </p:tgtEl>
                                        <p:attrNameLst>
                                          <p:attrName>style.visibility</p:attrName>
                                        </p:attrNameLst>
                                      </p:cBhvr>
                                      <p:to>
                                        <p:strVal val="visible"/>
                                      </p:to>
                                    </p:set>
                                    <p:animEffect transition="in" filter="wipe(right)">
                                      <p:cBhvr>
                                        <p:cTn id="67" dur="500"/>
                                        <p:tgtEl>
                                          <p:spTgt spid="2194"/>
                                        </p:tgtEl>
                                      </p:cBhvr>
                                    </p:animEffect>
                                  </p:childTnLst>
                                </p:cTn>
                              </p:par>
                            </p:childTnLst>
                          </p:cTn>
                        </p:par>
                        <p:par>
                          <p:cTn id="68" fill="hold">
                            <p:stCondLst>
                              <p:cond delay="9500"/>
                            </p:stCondLst>
                            <p:childTnLst>
                              <p:par>
                                <p:cTn id="69" presetID="22" presetClass="entr" presetSubtype="2" fill="hold" grpId="16" nodeType="afterEffect">
                                  <p:stCondLst>
                                    <p:cond delay="0"/>
                                  </p:stCondLst>
                                  <p:iterate>
                                    <p:tmAbs val="0"/>
                                  </p:iterate>
                                  <p:childTnLst>
                                    <p:set>
                                      <p:cBhvr>
                                        <p:cTn id="70" fill="hold"/>
                                        <p:tgtEl>
                                          <p:spTgt spid="2195"/>
                                        </p:tgtEl>
                                        <p:attrNameLst>
                                          <p:attrName>style.visibility</p:attrName>
                                        </p:attrNameLst>
                                      </p:cBhvr>
                                      <p:to>
                                        <p:strVal val="visible"/>
                                      </p:to>
                                    </p:set>
                                    <p:animEffect transition="in" filter="wipe(right)">
                                      <p:cBhvr>
                                        <p:cTn id="71" dur="500"/>
                                        <p:tgtEl>
                                          <p:spTgt spid="2195"/>
                                        </p:tgtEl>
                                      </p:cBhvr>
                                    </p:animEffect>
                                  </p:childTnLst>
                                </p:cTn>
                              </p:par>
                            </p:childTnLst>
                          </p:cTn>
                        </p:par>
                        <p:par>
                          <p:cTn id="72" fill="hold">
                            <p:stCondLst>
                              <p:cond delay="10000"/>
                            </p:stCondLst>
                            <p:childTnLst>
                              <p:par>
                                <p:cTn id="73" presetID="22" presetClass="entr" presetSubtype="8" fill="hold" grpId="17" nodeType="afterEffect">
                                  <p:stCondLst>
                                    <p:cond delay="0"/>
                                  </p:stCondLst>
                                  <p:iterate>
                                    <p:tmAbs val="0"/>
                                  </p:iterate>
                                  <p:childTnLst>
                                    <p:set>
                                      <p:cBhvr>
                                        <p:cTn id="74" fill="hold"/>
                                        <p:tgtEl>
                                          <p:spTgt spid="2192"/>
                                        </p:tgtEl>
                                        <p:attrNameLst>
                                          <p:attrName>style.visibility</p:attrName>
                                        </p:attrNameLst>
                                      </p:cBhvr>
                                      <p:to>
                                        <p:strVal val="visible"/>
                                      </p:to>
                                    </p:set>
                                    <p:animEffect transition="in" filter="wipe(left)">
                                      <p:cBhvr>
                                        <p:cTn id="75" dur="500"/>
                                        <p:tgtEl>
                                          <p:spTgt spid="2192"/>
                                        </p:tgtEl>
                                      </p:cBhvr>
                                    </p:animEffect>
                                  </p:childTnLst>
                                </p:cTn>
                              </p:par>
                            </p:childTnLst>
                          </p:cTn>
                        </p:par>
                        <p:par>
                          <p:cTn id="76" fill="hold">
                            <p:stCondLst>
                              <p:cond delay="10500"/>
                            </p:stCondLst>
                            <p:childTnLst>
                              <p:par>
                                <p:cTn id="77" presetID="22" presetClass="entr" presetSubtype="8" fill="hold" grpId="18" nodeType="afterEffect">
                                  <p:stCondLst>
                                    <p:cond delay="0"/>
                                  </p:stCondLst>
                                  <p:iterate>
                                    <p:tmAbs val="0"/>
                                  </p:iterate>
                                  <p:childTnLst>
                                    <p:set>
                                      <p:cBhvr>
                                        <p:cTn id="78" fill="hold"/>
                                        <p:tgtEl>
                                          <p:spTgt spid="2193"/>
                                        </p:tgtEl>
                                        <p:attrNameLst>
                                          <p:attrName>style.visibility</p:attrName>
                                        </p:attrNameLst>
                                      </p:cBhvr>
                                      <p:to>
                                        <p:strVal val="visible"/>
                                      </p:to>
                                    </p:set>
                                    <p:animEffect transition="in" filter="wipe(left)">
                                      <p:cBhvr>
                                        <p:cTn id="79" dur="500"/>
                                        <p:tgtEl>
                                          <p:spTgt spid="2193"/>
                                        </p:tgtEl>
                                      </p:cBhvr>
                                    </p:animEffect>
                                  </p:childTnLst>
                                </p:cTn>
                              </p:par>
                            </p:childTnLst>
                          </p:cTn>
                        </p:par>
                        <p:par>
                          <p:cTn id="80" fill="hold">
                            <p:stCondLst>
                              <p:cond delay="11000"/>
                            </p:stCondLst>
                            <p:childTnLst>
                              <p:par>
                                <p:cTn id="81" presetID="22" presetClass="entr" presetSubtype="8" fill="hold" grpId="19" nodeType="afterEffect">
                                  <p:stCondLst>
                                    <p:cond delay="0"/>
                                  </p:stCondLst>
                                  <p:iterate>
                                    <p:tmAbs val="0"/>
                                  </p:iterate>
                                  <p:childTnLst>
                                    <p:set>
                                      <p:cBhvr>
                                        <p:cTn id="82" fill="hold"/>
                                        <p:tgtEl>
                                          <p:spTgt spid="2184"/>
                                        </p:tgtEl>
                                        <p:attrNameLst>
                                          <p:attrName>style.visibility</p:attrName>
                                        </p:attrNameLst>
                                      </p:cBhvr>
                                      <p:to>
                                        <p:strVal val="visible"/>
                                      </p:to>
                                    </p:set>
                                    <p:animEffect transition="in" filter="wipe(left)">
                                      <p:cBhvr>
                                        <p:cTn id="83" dur="500"/>
                                        <p:tgtEl>
                                          <p:spTgt spid="2184"/>
                                        </p:tgtEl>
                                      </p:cBhvr>
                                    </p:animEffect>
                                  </p:childTnLst>
                                </p:cTn>
                              </p:par>
                            </p:childTnLst>
                          </p:cTn>
                        </p:par>
                        <p:par>
                          <p:cTn id="84" fill="hold">
                            <p:stCondLst>
                              <p:cond delay="11500"/>
                            </p:stCondLst>
                            <p:childTnLst>
                              <p:par>
                                <p:cTn id="85" presetID="22" presetClass="entr" presetSubtype="8" fill="hold" grpId="20" nodeType="afterEffect">
                                  <p:stCondLst>
                                    <p:cond delay="0"/>
                                  </p:stCondLst>
                                  <p:iterate>
                                    <p:tmAbs val="0"/>
                                  </p:iterate>
                                  <p:childTnLst>
                                    <p:set>
                                      <p:cBhvr>
                                        <p:cTn id="86" fill="hold"/>
                                        <p:tgtEl>
                                          <p:spTgt spid="2185"/>
                                        </p:tgtEl>
                                        <p:attrNameLst>
                                          <p:attrName>style.visibility</p:attrName>
                                        </p:attrNameLst>
                                      </p:cBhvr>
                                      <p:to>
                                        <p:strVal val="visible"/>
                                      </p:to>
                                    </p:set>
                                    <p:animEffect transition="in" filter="wipe(left)">
                                      <p:cBhvr>
                                        <p:cTn id="87" dur="500"/>
                                        <p:tgtEl>
                                          <p:spTgt spid="2185"/>
                                        </p:tgtEl>
                                      </p:cBhvr>
                                    </p:animEffect>
                                  </p:childTnLst>
                                </p:cTn>
                              </p:par>
                            </p:childTnLst>
                          </p:cTn>
                        </p:par>
                        <p:par>
                          <p:cTn id="88" fill="hold">
                            <p:stCondLst>
                              <p:cond delay="12000"/>
                            </p:stCondLst>
                            <p:childTnLst>
                              <p:par>
                                <p:cTn id="89" presetID="22" presetClass="entr" presetSubtype="2" fill="hold" grpId="21" nodeType="afterEffect">
                                  <p:stCondLst>
                                    <p:cond delay="0"/>
                                  </p:stCondLst>
                                  <p:iterate>
                                    <p:tmAbs val="0"/>
                                  </p:iterate>
                                  <p:childTnLst>
                                    <p:set>
                                      <p:cBhvr>
                                        <p:cTn id="90" fill="hold"/>
                                        <p:tgtEl>
                                          <p:spTgt spid="2196"/>
                                        </p:tgtEl>
                                        <p:attrNameLst>
                                          <p:attrName>style.visibility</p:attrName>
                                        </p:attrNameLst>
                                      </p:cBhvr>
                                      <p:to>
                                        <p:strVal val="visible"/>
                                      </p:to>
                                    </p:set>
                                    <p:animEffect transition="in" filter="wipe(right)">
                                      <p:cBhvr>
                                        <p:cTn id="91" dur="500"/>
                                        <p:tgtEl>
                                          <p:spTgt spid="2196"/>
                                        </p:tgtEl>
                                      </p:cBhvr>
                                    </p:animEffect>
                                  </p:childTnLst>
                                </p:cTn>
                              </p:par>
                            </p:childTnLst>
                          </p:cTn>
                        </p:par>
                        <p:par>
                          <p:cTn id="92" fill="hold">
                            <p:stCondLst>
                              <p:cond delay="12500"/>
                            </p:stCondLst>
                            <p:childTnLst>
                              <p:par>
                                <p:cTn id="93" presetID="22" presetClass="entr" presetSubtype="2" fill="hold" grpId="22" nodeType="afterEffect">
                                  <p:stCondLst>
                                    <p:cond delay="0"/>
                                  </p:stCondLst>
                                  <p:iterate>
                                    <p:tmAbs val="0"/>
                                  </p:iterate>
                                  <p:childTnLst>
                                    <p:set>
                                      <p:cBhvr>
                                        <p:cTn id="94" fill="hold"/>
                                        <p:tgtEl>
                                          <p:spTgt spid="2197"/>
                                        </p:tgtEl>
                                        <p:attrNameLst>
                                          <p:attrName>style.visibility</p:attrName>
                                        </p:attrNameLst>
                                      </p:cBhvr>
                                      <p:to>
                                        <p:strVal val="visible"/>
                                      </p:to>
                                    </p:set>
                                    <p:animEffect transition="in" filter="wipe(right)">
                                      <p:cBhvr>
                                        <p:cTn id="95" dur="500"/>
                                        <p:tgtEl>
                                          <p:spTgt spid="2197"/>
                                        </p:tgtEl>
                                      </p:cBhvr>
                                    </p:animEffect>
                                  </p:childTnLst>
                                </p:cTn>
                              </p:par>
                            </p:childTnLst>
                          </p:cTn>
                        </p:par>
                        <p:par>
                          <p:cTn id="96" fill="hold">
                            <p:stCondLst>
                              <p:cond delay="13000"/>
                            </p:stCondLst>
                            <p:childTnLst>
                              <p:par>
                                <p:cTn id="97" presetID="22" presetClass="entr" presetSubtype="2" fill="hold" grpId="23" nodeType="afterEffect">
                                  <p:stCondLst>
                                    <p:cond delay="0"/>
                                  </p:stCondLst>
                                  <p:iterate>
                                    <p:tmAbs val="0"/>
                                  </p:iterate>
                                  <p:childTnLst>
                                    <p:set>
                                      <p:cBhvr>
                                        <p:cTn id="98" fill="hold"/>
                                        <p:tgtEl>
                                          <p:spTgt spid="2188"/>
                                        </p:tgtEl>
                                        <p:attrNameLst>
                                          <p:attrName>style.visibility</p:attrName>
                                        </p:attrNameLst>
                                      </p:cBhvr>
                                      <p:to>
                                        <p:strVal val="visible"/>
                                      </p:to>
                                    </p:set>
                                    <p:animEffect transition="in" filter="wipe(right)">
                                      <p:cBhvr>
                                        <p:cTn id="99" dur="500"/>
                                        <p:tgtEl>
                                          <p:spTgt spid="2188"/>
                                        </p:tgtEl>
                                      </p:cBhvr>
                                    </p:animEffect>
                                  </p:childTnLst>
                                </p:cTn>
                              </p:par>
                            </p:childTnLst>
                          </p:cTn>
                        </p:par>
                        <p:par>
                          <p:cTn id="100" fill="hold">
                            <p:stCondLst>
                              <p:cond delay="13500"/>
                            </p:stCondLst>
                            <p:childTnLst>
                              <p:par>
                                <p:cTn id="101" presetID="22" presetClass="entr" presetSubtype="2" fill="hold" grpId="24" nodeType="afterEffect">
                                  <p:stCondLst>
                                    <p:cond delay="0"/>
                                  </p:stCondLst>
                                  <p:iterate>
                                    <p:tmAbs val="0"/>
                                  </p:iterate>
                                  <p:childTnLst>
                                    <p:set>
                                      <p:cBhvr>
                                        <p:cTn id="102" fill="hold"/>
                                        <p:tgtEl>
                                          <p:spTgt spid="2189"/>
                                        </p:tgtEl>
                                        <p:attrNameLst>
                                          <p:attrName>style.visibility</p:attrName>
                                        </p:attrNameLst>
                                      </p:cBhvr>
                                      <p:to>
                                        <p:strVal val="visible"/>
                                      </p:to>
                                    </p:set>
                                    <p:animEffect transition="in" filter="wipe(right)">
                                      <p:cBhvr>
                                        <p:cTn id="103" dur="5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 grpId="3" animBg="1" advAuto="0"/>
      <p:bldP spid="2181" grpId="4" animBg="1" advAuto="0"/>
      <p:bldP spid="2182" grpId="11" animBg="1" advAuto="0"/>
      <p:bldP spid="2183" grpId="12" animBg="1" advAuto="0"/>
      <p:bldP spid="2184" grpId="19" animBg="1" advAuto="0"/>
      <p:bldP spid="2185" grpId="20" animBg="1" advAuto="0"/>
      <p:bldP spid="2186" grpId="13" animBg="1" advAuto="0"/>
      <p:bldP spid="2187" grpId="14" animBg="1" advAuto="0"/>
      <p:bldP spid="2188" grpId="23" animBg="1" advAuto="0"/>
      <p:bldP spid="2189" grpId="24" animBg="1" advAuto="0"/>
      <p:bldP spid="2190" grpId="9" animBg="1" advAuto="0"/>
      <p:bldP spid="2191" grpId="10" animBg="1" advAuto="0"/>
      <p:bldP spid="2192" grpId="17" animBg="1" advAuto="0"/>
      <p:bldP spid="2193" grpId="18" animBg="1" advAuto="0"/>
      <p:bldP spid="2194" grpId="15" animBg="1" advAuto="0"/>
      <p:bldP spid="2195" grpId="16" animBg="1" advAuto="0"/>
      <p:bldP spid="2196" grpId="21" animBg="1" advAuto="0"/>
      <p:bldP spid="2197" grpId="22" animBg="1" advAuto="0"/>
      <p:bldP spid="2200" grpId="6" animBg="1" advAuto="0"/>
      <p:bldP spid="2203" grpId="5" animBg="1" advAuto="0"/>
      <p:bldP spid="2206" grpId="8" animBg="1" advAuto="0"/>
      <p:bldP spid="2209" grpId="7" animBg="1" advAuto="0"/>
      <p:bldP spid="2210" grpId="2" animBg="1" advAuto="0"/>
      <p:bldP spid="2211"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3" name="9Slide.vn 1"/>
          <p:cNvSpPr txBox="1">
            <a:spLocks noGrp="1"/>
          </p:cNvSpPr>
          <p:nvPr>
            <p:ph type="title"/>
          </p:nvPr>
        </p:nvSpPr>
        <p:spPr>
          <a:prstGeom prst="rect">
            <a:avLst/>
          </a:prstGeom>
        </p:spPr>
        <p:txBody>
          <a:bodyPr/>
          <a:lstStyle>
            <a:lvl1pPr>
              <a:defRPr>
                <a:solidFill>
                  <a:schemeClr val="accent6"/>
                </a:solidFill>
              </a:defRPr>
            </a:lvl1pPr>
          </a:lstStyle>
          <a:p>
            <a:r>
              <a:t>Case In Europe</a:t>
            </a:r>
          </a:p>
        </p:txBody>
      </p:sp>
      <p:grpSp>
        <p:nvGrpSpPr>
          <p:cNvPr id="2425" name="9Slide.vn 2"/>
          <p:cNvGrpSpPr/>
          <p:nvPr/>
        </p:nvGrpSpPr>
        <p:grpSpPr>
          <a:xfrm>
            <a:off x="14736095" y="3313067"/>
            <a:ext cx="9647906" cy="7437674"/>
            <a:chOff x="0" y="0"/>
            <a:chExt cx="9647904" cy="7437672"/>
          </a:xfrm>
        </p:grpSpPr>
        <p:grpSp>
          <p:nvGrpSpPr>
            <p:cNvPr id="2388" name="Group 205"/>
            <p:cNvGrpSpPr/>
            <p:nvPr/>
          </p:nvGrpSpPr>
          <p:grpSpPr>
            <a:xfrm>
              <a:off x="-1" y="-1"/>
              <a:ext cx="9647906" cy="7437674"/>
              <a:chOff x="0" y="0"/>
              <a:chExt cx="9647904" cy="7437672"/>
            </a:xfrm>
          </p:grpSpPr>
          <p:sp>
            <p:nvSpPr>
              <p:cNvPr id="2214" name="9Slide.vn 3"/>
              <p:cNvSpPr/>
              <p:nvPr/>
            </p:nvSpPr>
            <p:spPr>
              <a:xfrm>
                <a:off x="3699648" y="3270513"/>
                <a:ext cx="64022" cy="235370"/>
              </a:xfrm>
              <a:custGeom>
                <a:avLst/>
                <a:gdLst/>
                <a:ahLst/>
                <a:cxnLst>
                  <a:cxn ang="0">
                    <a:pos x="wd2" y="hd2"/>
                  </a:cxn>
                  <a:cxn ang="5400000">
                    <a:pos x="wd2" y="hd2"/>
                  </a:cxn>
                  <a:cxn ang="10800000">
                    <a:pos x="wd2" y="hd2"/>
                  </a:cxn>
                  <a:cxn ang="16200000">
                    <a:pos x="wd2" y="hd2"/>
                  </a:cxn>
                </a:cxnLst>
                <a:rect l="0" t="0" r="r" b="b"/>
                <a:pathLst>
                  <a:path w="20563" h="21600" extrusionOk="0">
                    <a:moveTo>
                      <a:pt x="13363" y="1246"/>
                    </a:moveTo>
                    <a:cubicBezTo>
                      <a:pt x="13363" y="1662"/>
                      <a:pt x="13363" y="2908"/>
                      <a:pt x="13363" y="3323"/>
                    </a:cubicBezTo>
                    <a:cubicBezTo>
                      <a:pt x="14803" y="3323"/>
                      <a:pt x="11923" y="4985"/>
                      <a:pt x="11923" y="4985"/>
                    </a:cubicBezTo>
                    <a:cubicBezTo>
                      <a:pt x="10483" y="7062"/>
                      <a:pt x="10483" y="7062"/>
                      <a:pt x="10483" y="7062"/>
                    </a:cubicBezTo>
                    <a:cubicBezTo>
                      <a:pt x="10483" y="7062"/>
                      <a:pt x="9043" y="8308"/>
                      <a:pt x="7603" y="8723"/>
                    </a:cubicBezTo>
                    <a:cubicBezTo>
                      <a:pt x="7603" y="8723"/>
                      <a:pt x="6163" y="9554"/>
                      <a:pt x="4723" y="9969"/>
                    </a:cubicBezTo>
                    <a:cubicBezTo>
                      <a:pt x="4723" y="10800"/>
                      <a:pt x="4723" y="11215"/>
                      <a:pt x="4723" y="11631"/>
                    </a:cubicBezTo>
                    <a:cubicBezTo>
                      <a:pt x="4723" y="12462"/>
                      <a:pt x="1843" y="12877"/>
                      <a:pt x="1843" y="13708"/>
                    </a:cubicBezTo>
                    <a:cubicBezTo>
                      <a:pt x="1843" y="14123"/>
                      <a:pt x="403" y="14538"/>
                      <a:pt x="403" y="15785"/>
                    </a:cubicBezTo>
                    <a:cubicBezTo>
                      <a:pt x="-1037" y="16615"/>
                      <a:pt x="1843" y="17446"/>
                      <a:pt x="1843" y="17446"/>
                    </a:cubicBezTo>
                    <a:cubicBezTo>
                      <a:pt x="1843" y="17862"/>
                      <a:pt x="3283" y="18692"/>
                      <a:pt x="3283" y="18692"/>
                    </a:cubicBezTo>
                    <a:cubicBezTo>
                      <a:pt x="3283" y="21185"/>
                      <a:pt x="3283" y="21185"/>
                      <a:pt x="3283" y="21185"/>
                    </a:cubicBezTo>
                    <a:cubicBezTo>
                      <a:pt x="3283" y="21185"/>
                      <a:pt x="4723" y="21600"/>
                      <a:pt x="6163" y="21600"/>
                    </a:cubicBezTo>
                    <a:cubicBezTo>
                      <a:pt x="7603" y="21600"/>
                      <a:pt x="6163" y="20354"/>
                      <a:pt x="6163" y="20354"/>
                    </a:cubicBezTo>
                    <a:cubicBezTo>
                      <a:pt x="6163" y="20354"/>
                      <a:pt x="7603" y="18277"/>
                      <a:pt x="7603" y="17862"/>
                    </a:cubicBezTo>
                    <a:cubicBezTo>
                      <a:pt x="6163" y="17446"/>
                      <a:pt x="6163" y="16615"/>
                      <a:pt x="6163" y="16615"/>
                    </a:cubicBezTo>
                    <a:cubicBezTo>
                      <a:pt x="10483" y="14538"/>
                      <a:pt x="10483" y="14538"/>
                      <a:pt x="10483" y="14538"/>
                    </a:cubicBezTo>
                    <a:cubicBezTo>
                      <a:pt x="9043" y="12877"/>
                      <a:pt x="9043" y="12877"/>
                      <a:pt x="9043" y="12877"/>
                    </a:cubicBezTo>
                    <a:cubicBezTo>
                      <a:pt x="11923" y="10800"/>
                      <a:pt x="11923" y="10800"/>
                      <a:pt x="11923" y="10800"/>
                    </a:cubicBezTo>
                    <a:cubicBezTo>
                      <a:pt x="13363" y="9969"/>
                      <a:pt x="13363" y="9969"/>
                      <a:pt x="13363" y="9969"/>
                    </a:cubicBezTo>
                    <a:cubicBezTo>
                      <a:pt x="13363" y="8723"/>
                      <a:pt x="13363" y="8723"/>
                      <a:pt x="13363" y="8723"/>
                    </a:cubicBezTo>
                    <a:cubicBezTo>
                      <a:pt x="13363" y="7062"/>
                      <a:pt x="13363" y="7062"/>
                      <a:pt x="13363" y="7062"/>
                    </a:cubicBezTo>
                    <a:cubicBezTo>
                      <a:pt x="16243" y="5815"/>
                      <a:pt x="16243" y="5815"/>
                      <a:pt x="16243" y="5815"/>
                    </a:cubicBezTo>
                    <a:cubicBezTo>
                      <a:pt x="17683" y="4569"/>
                      <a:pt x="17683" y="4569"/>
                      <a:pt x="17683" y="4569"/>
                    </a:cubicBezTo>
                    <a:cubicBezTo>
                      <a:pt x="17683" y="2908"/>
                      <a:pt x="17683" y="2908"/>
                      <a:pt x="17683" y="2908"/>
                    </a:cubicBezTo>
                    <a:cubicBezTo>
                      <a:pt x="17683" y="2908"/>
                      <a:pt x="16243" y="2492"/>
                      <a:pt x="16243" y="2077"/>
                    </a:cubicBezTo>
                    <a:cubicBezTo>
                      <a:pt x="16243" y="2077"/>
                      <a:pt x="17683" y="1662"/>
                      <a:pt x="19123" y="1662"/>
                    </a:cubicBezTo>
                    <a:cubicBezTo>
                      <a:pt x="19123" y="1246"/>
                      <a:pt x="20563" y="415"/>
                      <a:pt x="20563" y="415"/>
                    </a:cubicBezTo>
                    <a:cubicBezTo>
                      <a:pt x="16243" y="0"/>
                      <a:pt x="16243" y="0"/>
                      <a:pt x="16243" y="0"/>
                    </a:cubicBezTo>
                    <a:cubicBezTo>
                      <a:pt x="16243" y="0"/>
                      <a:pt x="13363" y="831"/>
                      <a:pt x="13363" y="1246"/>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15" name="9Slide.vn 4"/>
              <p:cNvSpPr/>
              <p:nvPr/>
            </p:nvSpPr>
            <p:spPr>
              <a:xfrm>
                <a:off x="3849099" y="3129540"/>
                <a:ext cx="111583" cy="223167"/>
              </a:xfrm>
              <a:custGeom>
                <a:avLst/>
                <a:gdLst/>
                <a:ahLst/>
                <a:cxnLst>
                  <a:cxn ang="0">
                    <a:pos x="wd2" y="hd2"/>
                  </a:cxn>
                  <a:cxn ang="5400000">
                    <a:pos x="wd2" y="hd2"/>
                  </a:cxn>
                  <a:cxn ang="10800000">
                    <a:pos x="wd2" y="hd2"/>
                  </a:cxn>
                  <a:cxn ang="16200000">
                    <a:pos x="wd2" y="hd2"/>
                  </a:cxn>
                </a:cxnLst>
                <a:rect l="0" t="0" r="r" b="b"/>
                <a:pathLst>
                  <a:path w="20677" h="20677" extrusionOk="0">
                    <a:moveTo>
                      <a:pt x="16984" y="184"/>
                    </a:moveTo>
                    <a:cubicBezTo>
                      <a:pt x="16153" y="1015"/>
                      <a:pt x="16153" y="1015"/>
                      <a:pt x="16153" y="1015"/>
                    </a:cubicBezTo>
                    <a:cubicBezTo>
                      <a:pt x="16153" y="1015"/>
                      <a:pt x="13661" y="1015"/>
                      <a:pt x="13661" y="1015"/>
                    </a:cubicBezTo>
                    <a:cubicBezTo>
                      <a:pt x="12830" y="1015"/>
                      <a:pt x="12000" y="1015"/>
                      <a:pt x="12000" y="1431"/>
                    </a:cubicBezTo>
                    <a:cubicBezTo>
                      <a:pt x="12000" y="1846"/>
                      <a:pt x="12000" y="1846"/>
                      <a:pt x="12000" y="1846"/>
                    </a:cubicBezTo>
                    <a:cubicBezTo>
                      <a:pt x="11169" y="1846"/>
                      <a:pt x="9507" y="1015"/>
                      <a:pt x="9507" y="1015"/>
                    </a:cubicBezTo>
                    <a:cubicBezTo>
                      <a:pt x="7846" y="2677"/>
                      <a:pt x="7846" y="2677"/>
                      <a:pt x="7846" y="2677"/>
                    </a:cubicBezTo>
                    <a:cubicBezTo>
                      <a:pt x="6184" y="3507"/>
                      <a:pt x="6184" y="3507"/>
                      <a:pt x="6184" y="3507"/>
                    </a:cubicBezTo>
                    <a:cubicBezTo>
                      <a:pt x="6184" y="3507"/>
                      <a:pt x="4523" y="3923"/>
                      <a:pt x="5353" y="4338"/>
                    </a:cubicBezTo>
                    <a:cubicBezTo>
                      <a:pt x="5353" y="5169"/>
                      <a:pt x="5353" y="5169"/>
                      <a:pt x="4523" y="6000"/>
                    </a:cubicBezTo>
                    <a:cubicBezTo>
                      <a:pt x="2861" y="6831"/>
                      <a:pt x="369" y="8077"/>
                      <a:pt x="369" y="8077"/>
                    </a:cubicBezTo>
                    <a:cubicBezTo>
                      <a:pt x="369" y="8077"/>
                      <a:pt x="-462" y="8907"/>
                      <a:pt x="369" y="9323"/>
                    </a:cubicBezTo>
                    <a:cubicBezTo>
                      <a:pt x="369" y="9323"/>
                      <a:pt x="369" y="10154"/>
                      <a:pt x="369" y="10984"/>
                    </a:cubicBezTo>
                    <a:cubicBezTo>
                      <a:pt x="1200" y="11400"/>
                      <a:pt x="2030" y="10984"/>
                      <a:pt x="2030" y="11400"/>
                    </a:cubicBezTo>
                    <a:cubicBezTo>
                      <a:pt x="2030" y="11815"/>
                      <a:pt x="2861" y="13061"/>
                      <a:pt x="2861" y="13061"/>
                    </a:cubicBezTo>
                    <a:cubicBezTo>
                      <a:pt x="369" y="13477"/>
                      <a:pt x="369" y="13477"/>
                      <a:pt x="369" y="13477"/>
                    </a:cubicBezTo>
                    <a:cubicBezTo>
                      <a:pt x="1200" y="13892"/>
                      <a:pt x="1200" y="13892"/>
                      <a:pt x="1200" y="13892"/>
                    </a:cubicBezTo>
                    <a:cubicBezTo>
                      <a:pt x="2861" y="15138"/>
                      <a:pt x="2861" y="15138"/>
                      <a:pt x="2861" y="15138"/>
                    </a:cubicBezTo>
                    <a:cubicBezTo>
                      <a:pt x="4523" y="16384"/>
                      <a:pt x="4523" y="16384"/>
                      <a:pt x="4523" y="16384"/>
                    </a:cubicBezTo>
                    <a:cubicBezTo>
                      <a:pt x="5353" y="17631"/>
                      <a:pt x="5353" y="17631"/>
                      <a:pt x="5353" y="17631"/>
                    </a:cubicBezTo>
                    <a:cubicBezTo>
                      <a:pt x="5353" y="17631"/>
                      <a:pt x="4523" y="18461"/>
                      <a:pt x="3692" y="18877"/>
                    </a:cubicBezTo>
                    <a:cubicBezTo>
                      <a:pt x="3692" y="19707"/>
                      <a:pt x="1200" y="20123"/>
                      <a:pt x="2861" y="20123"/>
                    </a:cubicBezTo>
                    <a:cubicBezTo>
                      <a:pt x="5353" y="20123"/>
                      <a:pt x="5353" y="21369"/>
                      <a:pt x="6184" y="20123"/>
                    </a:cubicBezTo>
                    <a:cubicBezTo>
                      <a:pt x="7846" y="19292"/>
                      <a:pt x="7846" y="19292"/>
                      <a:pt x="7846" y="18877"/>
                    </a:cubicBezTo>
                    <a:cubicBezTo>
                      <a:pt x="8676" y="18877"/>
                      <a:pt x="7846" y="18046"/>
                      <a:pt x="7846" y="17631"/>
                    </a:cubicBezTo>
                    <a:cubicBezTo>
                      <a:pt x="7846" y="17215"/>
                      <a:pt x="8676" y="15969"/>
                      <a:pt x="9507" y="15554"/>
                    </a:cubicBezTo>
                    <a:cubicBezTo>
                      <a:pt x="9507" y="15554"/>
                      <a:pt x="11169" y="14723"/>
                      <a:pt x="12000" y="14723"/>
                    </a:cubicBezTo>
                    <a:cubicBezTo>
                      <a:pt x="12000" y="14307"/>
                      <a:pt x="13661" y="14723"/>
                      <a:pt x="13661" y="13892"/>
                    </a:cubicBezTo>
                    <a:cubicBezTo>
                      <a:pt x="13661" y="13477"/>
                      <a:pt x="13661" y="12646"/>
                      <a:pt x="13661" y="12646"/>
                    </a:cubicBezTo>
                    <a:cubicBezTo>
                      <a:pt x="13661" y="12646"/>
                      <a:pt x="14492" y="11815"/>
                      <a:pt x="14492" y="11400"/>
                    </a:cubicBezTo>
                    <a:cubicBezTo>
                      <a:pt x="15323" y="11400"/>
                      <a:pt x="16153" y="10984"/>
                      <a:pt x="16153" y="10569"/>
                    </a:cubicBezTo>
                    <a:cubicBezTo>
                      <a:pt x="16984" y="10154"/>
                      <a:pt x="16153" y="9323"/>
                      <a:pt x="15323" y="9323"/>
                    </a:cubicBezTo>
                    <a:cubicBezTo>
                      <a:pt x="15323" y="9323"/>
                      <a:pt x="14492" y="9323"/>
                      <a:pt x="13661" y="8907"/>
                    </a:cubicBezTo>
                    <a:cubicBezTo>
                      <a:pt x="13661" y="8492"/>
                      <a:pt x="13661" y="8492"/>
                      <a:pt x="13661" y="8077"/>
                    </a:cubicBezTo>
                    <a:cubicBezTo>
                      <a:pt x="13661" y="7661"/>
                      <a:pt x="12830" y="6831"/>
                      <a:pt x="12830" y="6415"/>
                    </a:cubicBezTo>
                    <a:cubicBezTo>
                      <a:pt x="12830" y="6415"/>
                      <a:pt x="12830" y="5584"/>
                      <a:pt x="13661" y="5584"/>
                    </a:cubicBezTo>
                    <a:cubicBezTo>
                      <a:pt x="14492" y="5169"/>
                      <a:pt x="16153" y="4754"/>
                      <a:pt x="16153" y="4338"/>
                    </a:cubicBezTo>
                    <a:cubicBezTo>
                      <a:pt x="16984" y="4338"/>
                      <a:pt x="16984" y="3092"/>
                      <a:pt x="16984" y="3092"/>
                    </a:cubicBezTo>
                    <a:cubicBezTo>
                      <a:pt x="16984" y="3092"/>
                      <a:pt x="15323" y="2261"/>
                      <a:pt x="17815" y="2261"/>
                    </a:cubicBezTo>
                    <a:cubicBezTo>
                      <a:pt x="19476" y="1846"/>
                      <a:pt x="20307" y="1431"/>
                      <a:pt x="20307" y="1431"/>
                    </a:cubicBezTo>
                    <a:cubicBezTo>
                      <a:pt x="20307" y="1015"/>
                      <a:pt x="20307" y="1015"/>
                      <a:pt x="20307" y="600"/>
                    </a:cubicBezTo>
                    <a:cubicBezTo>
                      <a:pt x="20307" y="184"/>
                      <a:pt x="21138" y="184"/>
                      <a:pt x="20307" y="184"/>
                    </a:cubicBezTo>
                    <a:cubicBezTo>
                      <a:pt x="19476" y="-231"/>
                      <a:pt x="16984" y="184"/>
                      <a:pt x="16984" y="184"/>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16" name="9Slide.vn 5"/>
              <p:cNvSpPr/>
              <p:nvPr/>
            </p:nvSpPr>
            <p:spPr>
              <a:xfrm>
                <a:off x="3111359" y="950443"/>
                <a:ext cx="1013210" cy="2752702"/>
              </a:xfrm>
              <a:custGeom>
                <a:avLst/>
                <a:gdLst/>
                <a:ahLst/>
                <a:cxnLst>
                  <a:cxn ang="0">
                    <a:pos x="wd2" y="hd2"/>
                  </a:cxn>
                  <a:cxn ang="5400000">
                    <a:pos x="wd2" y="hd2"/>
                  </a:cxn>
                  <a:cxn ang="10800000">
                    <a:pos x="wd2" y="hd2"/>
                  </a:cxn>
                  <a:cxn ang="16200000">
                    <a:pos x="wd2" y="hd2"/>
                  </a:cxn>
                </a:cxnLst>
                <a:rect l="0" t="0" r="r" b="b"/>
                <a:pathLst>
                  <a:path w="21600" h="21600" extrusionOk="0">
                    <a:moveTo>
                      <a:pt x="15552" y="15247"/>
                    </a:moveTo>
                    <a:cubicBezTo>
                      <a:pt x="15456" y="15176"/>
                      <a:pt x="15456" y="15176"/>
                      <a:pt x="15456" y="15176"/>
                    </a:cubicBezTo>
                    <a:cubicBezTo>
                      <a:pt x="15456" y="15176"/>
                      <a:pt x="15552" y="15106"/>
                      <a:pt x="15552" y="15141"/>
                    </a:cubicBezTo>
                    <a:cubicBezTo>
                      <a:pt x="15648" y="15176"/>
                      <a:pt x="15744" y="15247"/>
                      <a:pt x="15744" y="15247"/>
                    </a:cubicBezTo>
                    <a:cubicBezTo>
                      <a:pt x="15840" y="15212"/>
                      <a:pt x="16032" y="15141"/>
                      <a:pt x="16032" y="15141"/>
                    </a:cubicBezTo>
                    <a:cubicBezTo>
                      <a:pt x="16128" y="15071"/>
                      <a:pt x="15552" y="14965"/>
                      <a:pt x="15360" y="14929"/>
                    </a:cubicBezTo>
                    <a:cubicBezTo>
                      <a:pt x="15360" y="14824"/>
                      <a:pt x="16128" y="14682"/>
                      <a:pt x="16224" y="14647"/>
                    </a:cubicBezTo>
                    <a:cubicBezTo>
                      <a:pt x="16224" y="14612"/>
                      <a:pt x="16224" y="14576"/>
                      <a:pt x="16224" y="14576"/>
                    </a:cubicBezTo>
                    <a:cubicBezTo>
                      <a:pt x="16224" y="14541"/>
                      <a:pt x="16128" y="14541"/>
                      <a:pt x="16128" y="14541"/>
                    </a:cubicBezTo>
                    <a:cubicBezTo>
                      <a:pt x="16032" y="14576"/>
                      <a:pt x="16032" y="14612"/>
                      <a:pt x="15936" y="14612"/>
                    </a:cubicBezTo>
                    <a:cubicBezTo>
                      <a:pt x="15936" y="14612"/>
                      <a:pt x="15840" y="14612"/>
                      <a:pt x="15840" y="14612"/>
                    </a:cubicBezTo>
                    <a:cubicBezTo>
                      <a:pt x="15840" y="14612"/>
                      <a:pt x="15744" y="14541"/>
                      <a:pt x="15840" y="14541"/>
                    </a:cubicBezTo>
                    <a:cubicBezTo>
                      <a:pt x="15840" y="14506"/>
                      <a:pt x="15744" y="14506"/>
                      <a:pt x="15936" y="14471"/>
                    </a:cubicBezTo>
                    <a:cubicBezTo>
                      <a:pt x="16032" y="14435"/>
                      <a:pt x="16032" y="14435"/>
                      <a:pt x="16128" y="14435"/>
                    </a:cubicBezTo>
                    <a:cubicBezTo>
                      <a:pt x="16224" y="14400"/>
                      <a:pt x="16224" y="14400"/>
                      <a:pt x="16320" y="14400"/>
                    </a:cubicBezTo>
                    <a:cubicBezTo>
                      <a:pt x="16416" y="14400"/>
                      <a:pt x="16800" y="14294"/>
                      <a:pt x="16800" y="14294"/>
                    </a:cubicBezTo>
                    <a:cubicBezTo>
                      <a:pt x="16800" y="14224"/>
                      <a:pt x="16800" y="14224"/>
                      <a:pt x="16800" y="14224"/>
                    </a:cubicBezTo>
                    <a:cubicBezTo>
                      <a:pt x="16800" y="14224"/>
                      <a:pt x="16704" y="14153"/>
                      <a:pt x="16608" y="14153"/>
                    </a:cubicBezTo>
                    <a:cubicBezTo>
                      <a:pt x="16608" y="14153"/>
                      <a:pt x="16224" y="14047"/>
                      <a:pt x="16224" y="14047"/>
                    </a:cubicBezTo>
                    <a:cubicBezTo>
                      <a:pt x="16224" y="14047"/>
                      <a:pt x="16128" y="14047"/>
                      <a:pt x="16128" y="14012"/>
                    </a:cubicBezTo>
                    <a:cubicBezTo>
                      <a:pt x="16032" y="14012"/>
                      <a:pt x="15936" y="13941"/>
                      <a:pt x="15936" y="13941"/>
                    </a:cubicBezTo>
                    <a:cubicBezTo>
                      <a:pt x="15744" y="13835"/>
                      <a:pt x="15648" y="13906"/>
                      <a:pt x="15360" y="13871"/>
                    </a:cubicBezTo>
                    <a:cubicBezTo>
                      <a:pt x="15264" y="13871"/>
                      <a:pt x="15168" y="13765"/>
                      <a:pt x="15168" y="13765"/>
                    </a:cubicBezTo>
                    <a:cubicBezTo>
                      <a:pt x="15168" y="13765"/>
                      <a:pt x="15360" y="13765"/>
                      <a:pt x="15360" y="13729"/>
                    </a:cubicBezTo>
                    <a:cubicBezTo>
                      <a:pt x="15360" y="13694"/>
                      <a:pt x="15168" y="13624"/>
                      <a:pt x="15168" y="13624"/>
                    </a:cubicBezTo>
                    <a:cubicBezTo>
                      <a:pt x="14976" y="13553"/>
                      <a:pt x="14976" y="13553"/>
                      <a:pt x="14976" y="13553"/>
                    </a:cubicBezTo>
                    <a:cubicBezTo>
                      <a:pt x="14784" y="13447"/>
                      <a:pt x="14784" y="13694"/>
                      <a:pt x="14496" y="13482"/>
                    </a:cubicBezTo>
                    <a:cubicBezTo>
                      <a:pt x="14496" y="13482"/>
                      <a:pt x="14496" y="13482"/>
                      <a:pt x="14400" y="13412"/>
                    </a:cubicBezTo>
                    <a:cubicBezTo>
                      <a:pt x="14304" y="13376"/>
                      <a:pt x="14016" y="13306"/>
                      <a:pt x="14016" y="13306"/>
                    </a:cubicBezTo>
                    <a:cubicBezTo>
                      <a:pt x="14016" y="13306"/>
                      <a:pt x="14016" y="13235"/>
                      <a:pt x="13920" y="13200"/>
                    </a:cubicBezTo>
                    <a:cubicBezTo>
                      <a:pt x="13920" y="13200"/>
                      <a:pt x="13824" y="13129"/>
                      <a:pt x="13824" y="13129"/>
                    </a:cubicBezTo>
                    <a:cubicBezTo>
                      <a:pt x="13440" y="13200"/>
                      <a:pt x="13440" y="13200"/>
                      <a:pt x="13440" y="13200"/>
                    </a:cubicBezTo>
                    <a:cubicBezTo>
                      <a:pt x="13248" y="13306"/>
                      <a:pt x="13248" y="13306"/>
                      <a:pt x="13248" y="13306"/>
                    </a:cubicBezTo>
                    <a:cubicBezTo>
                      <a:pt x="13248" y="13306"/>
                      <a:pt x="13152" y="13271"/>
                      <a:pt x="13152" y="13235"/>
                    </a:cubicBezTo>
                    <a:cubicBezTo>
                      <a:pt x="13152" y="13235"/>
                      <a:pt x="13152" y="13129"/>
                      <a:pt x="13152" y="13129"/>
                    </a:cubicBezTo>
                    <a:cubicBezTo>
                      <a:pt x="13152" y="13129"/>
                      <a:pt x="12960" y="13094"/>
                      <a:pt x="12864" y="13094"/>
                    </a:cubicBezTo>
                    <a:cubicBezTo>
                      <a:pt x="12864" y="13094"/>
                      <a:pt x="12576" y="13094"/>
                      <a:pt x="12576" y="13094"/>
                    </a:cubicBezTo>
                    <a:cubicBezTo>
                      <a:pt x="12288" y="13059"/>
                      <a:pt x="12288" y="13059"/>
                      <a:pt x="12288" y="13059"/>
                    </a:cubicBezTo>
                    <a:cubicBezTo>
                      <a:pt x="12288" y="12988"/>
                      <a:pt x="12288" y="12988"/>
                      <a:pt x="12288" y="12988"/>
                    </a:cubicBezTo>
                    <a:cubicBezTo>
                      <a:pt x="12288" y="12988"/>
                      <a:pt x="12384" y="12953"/>
                      <a:pt x="12384" y="12918"/>
                    </a:cubicBezTo>
                    <a:cubicBezTo>
                      <a:pt x="12384" y="12882"/>
                      <a:pt x="12192" y="12812"/>
                      <a:pt x="12192" y="12812"/>
                    </a:cubicBezTo>
                    <a:cubicBezTo>
                      <a:pt x="12192" y="12741"/>
                      <a:pt x="12192" y="12741"/>
                      <a:pt x="12192" y="12741"/>
                    </a:cubicBezTo>
                    <a:cubicBezTo>
                      <a:pt x="11904" y="12671"/>
                      <a:pt x="11904" y="12671"/>
                      <a:pt x="11904" y="12671"/>
                    </a:cubicBezTo>
                    <a:cubicBezTo>
                      <a:pt x="11904" y="12671"/>
                      <a:pt x="12000" y="12565"/>
                      <a:pt x="12000" y="12565"/>
                    </a:cubicBezTo>
                    <a:cubicBezTo>
                      <a:pt x="12000" y="12529"/>
                      <a:pt x="11808" y="12282"/>
                      <a:pt x="11808" y="12282"/>
                    </a:cubicBezTo>
                    <a:cubicBezTo>
                      <a:pt x="11808" y="12282"/>
                      <a:pt x="11904" y="12141"/>
                      <a:pt x="11904" y="12141"/>
                    </a:cubicBezTo>
                    <a:cubicBezTo>
                      <a:pt x="11904" y="12141"/>
                      <a:pt x="11808" y="12035"/>
                      <a:pt x="11808" y="12035"/>
                    </a:cubicBezTo>
                    <a:cubicBezTo>
                      <a:pt x="11616" y="12035"/>
                      <a:pt x="11616" y="12035"/>
                      <a:pt x="11616" y="12035"/>
                    </a:cubicBezTo>
                    <a:cubicBezTo>
                      <a:pt x="11616" y="11894"/>
                      <a:pt x="11616" y="11894"/>
                      <a:pt x="11616" y="11894"/>
                    </a:cubicBezTo>
                    <a:cubicBezTo>
                      <a:pt x="11616" y="11824"/>
                      <a:pt x="11616" y="11824"/>
                      <a:pt x="11616" y="11824"/>
                    </a:cubicBezTo>
                    <a:cubicBezTo>
                      <a:pt x="11520" y="11753"/>
                      <a:pt x="11520" y="11753"/>
                      <a:pt x="11520" y="11753"/>
                    </a:cubicBezTo>
                    <a:cubicBezTo>
                      <a:pt x="11520" y="11753"/>
                      <a:pt x="11616" y="11718"/>
                      <a:pt x="11712" y="11718"/>
                    </a:cubicBezTo>
                    <a:cubicBezTo>
                      <a:pt x="11712" y="11718"/>
                      <a:pt x="11712" y="11612"/>
                      <a:pt x="11712" y="11612"/>
                    </a:cubicBezTo>
                    <a:cubicBezTo>
                      <a:pt x="11712" y="11612"/>
                      <a:pt x="11808" y="11541"/>
                      <a:pt x="11808" y="11541"/>
                    </a:cubicBezTo>
                    <a:cubicBezTo>
                      <a:pt x="11808" y="11541"/>
                      <a:pt x="12096" y="11612"/>
                      <a:pt x="12096" y="11612"/>
                    </a:cubicBezTo>
                    <a:cubicBezTo>
                      <a:pt x="12096" y="11612"/>
                      <a:pt x="12288" y="11647"/>
                      <a:pt x="12288" y="11612"/>
                    </a:cubicBezTo>
                    <a:cubicBezTo>
                      <a:pt x="12288" y="11576"/>
                      <a:pt x="12288" y="11506"/>
                      <a:pt x="12288" y="11506"/>
                    </a:cubicBezTo>
                    <a:cubicBezTo>
                      <a:pt x="12288" y="11506"/>
                      <a:pt x="12096" y="11435"/>
                      <a:pt x="12000" y="11435"/>
                    </a:cubicBezTo>
                    <a:cubicBezTo>
                      <a:pt x="12000" y="11400"/>
                      <a:pt x="12000" y="11259"/>
                      <a:pt x="12000" y="11259"/>
                    </a:cubicBezTo>
                    <a:cubicBezTo>
                      <a:pt x="12000" y="11259"/>
                      <a:pt x="11904" y="11153"/>
                      <a:pt x="11904" y="11153"/>
                    </a:cubicBezTo>
                    <a:cubicBezTo>
                      <a:pt x="11904" y="11153"/>
                      <a:pt x="12000" y="11082"/>
                      <a:pt x="12000" y="11082"/>
                    </a:cubicBezTo>
                    <a:cubicBezTo>
                      <a:pt x="12096" y="10871"/>
                      <a:pt x="12096" y="10871"/>
                      <a:pt x="12096" y="10871"/>
                    </a:cubicBezTo>
                    <a:cubicBezTo>
                      <a:pt x="12096" y="10729"/>
                      <a:pt x="12096" y="10729"/>
                      <a:pt x="12096" y="10729"/>
                    </a:cubicBezTo>
                    <a:cubicBezTo>
                      <a:pt x="12000" y="10659"/>
                      <a:pt x="12000" y="10659"/>
                      <a:pt x="12000" y="10659"/>
                    </a:cubicBezTo>
                    <a:cubicBezTo>
                      <a:pt x="11904" y="10588"/>
                      <a:pt x="11904" y="10588"/>
                      <a:pt x="11904" y="10588"/>
                    </a:cubicBezTo>
                    <a:cubicBezTo>
                      <a:pt x="11712" y="10518"/>
                      <a:pt x="11712" y="10518"/>
                      <a:pt x="11712" y="10518"/>
                    </a:cubicBezTo>
                    <a:cubicBezTo>
                      <a:pt x="11904" y="10376"/>
                      <a:pt x="11904" y="10376"/>
                      <a:pt x="11904" y="10376"/>
                    </a:cubicBezTo>
                    <a:cubicBezTo>
                      <a:pt x="12096" y="10341"/>
                      <a:pt x="12096" y="10341"/>
                      <a:pt x="12096" y="10341"/>
                    </a:cubicBezTo>
                    <a:cubicBezTo>
                      <a:pt x="12288" y="10271"/>
                      <a:pt x="12288" y="10271"/>
                      <a:pt x="12288" y="10271"/>
                    </a:cubicBezTo>
                    <a:cubicBezTo>
                      <a:pt x="12288" y="10271"/>
                      <a:pt x="12576" y="10200"/>
                      <a:pt x="12576" y="10200"/>
                    </a:cubicBezTo>
                    <a:cubicBezTo>
                      <a:pt x="12576" y="10165"/>
                      <a:pt x="12576" y="10059"/>
                      <a:pt x="12576" y="10059"/>
                    </a:cubicBezTo>
                    <a:cubicBezTo>
                      <a:pt x="12576" y="9988"/>
                      <a:pt x="12576" y="9988"/>
                      <a:pt x="12576" y="9988"/>
                    </a:cubicBezTo>
                    <a:cubicBezTo>
                      <a:pt x="12768" y="10024"/>
                      <a:pt x="12768" y="10024"/>
                      <a:pt x="12768" y="10024"/>
                    </a:cubicBezTo>
                    <a:cubicBezTo>
                      <a:pt x="12672" y="9918"/>
                      <a:pt x="12672" y="9918"/>
                      <a:pt x="12672" y="9918"/>
                    </a:cubicBezTo>
                    <a:cubicBezTo>
                      <a:pt x="12672" y="9918"/>
                      <a:pt x="12768" y="9847"/>
                      <a:pt x="12768" y="9847"/>
                    </a:cubicBezTo>
                    <a:cubicBezTo>
                      <a:pt x="12864" y="9847"/>
                      <a:pt x="12960" y="9812"/>
                      <a:pt x="12960" y="9812"/>
                    </a:cubicBezTo>
                    <a:cubicBezTo>
                      <a:pt x="12960" y="9812"/>
                      <a:pt x="13056" y="9706"/>
                      <a:pt x="13056" y="9706"/>
                    </a:cubicBezTo>
                    <a:cubicBezTo>
                      <a:pt x="13056" y="9706"/>
                      <a:pt x="13152" y="9741"/>
                      <a:pt x="13248" y="9706"/>
                    </a:cubicBezTo>
                    <a:cubicBezTo>
                      <a:pt x="13344" y="9671"/>
                      <a:pt x="13344" y="9671"/>
                      <a:pt x="13344" y="9635"/>
                    </a:cubicBezTo>
                    <a:cubicBezTo>
                      <a:pt x="13344" y="9600"/>
                      <a:pt x="13536" y="9459"/>
                      <a:pt x="13536" y="9459"/>
                    </a:cubicBezTo>
                    <a:cubicBezTo>
                      <a:pt x="13536" y="9459"/>
                      <a:pt x="13536" y="9424"/>
                      <a:pt x="13536" y="9424"/>
                    </a:cubicBezTo>
                    <a:cubicBezTo>
                      <a:pt x="13632" y="9424"/>
                      <a:pt x="13824" y="9424"/>
                      <a:pt x="13728" y="9388"/>
                    </a:cubicBezTo>
                    <a:cubicBezTo>
                      <a:pt x="13728" y="9353"/>
                      <a:pt x="13536" y="9282"/>
                      <a:pt x="13536" y="9282"/>
                    </a:cubicBezTo>
                    <a:cubicBezTo>
                      <a:pt x="13728" y="9176"/>
                      <a:pt x="13728" y="9176"/>
                      <a:pt x="13728" y="9176"/>
                    </a:cubicBezTo>
                    <a:cubicBezTo>
                      <a:pt x="13728" y="9176"/>
                      <a:pt x="14016" y="9106"/>
                      <a:pt x="14016" y="9106"/>
                    </a:cubicBezTo>
                    <a:cubicBezTo>
                      <a:pt x="14016" y="9106"/>
                      <a:pt x="14112" y="9141"/>
                      <a:pt x="14112" y="9106"/>
                    </a:cubicBezTo>
                    <a:cubicBezTo>
                      <a:pt x="14208" y="9106"/>
                      <a:pt x="14208" y="9071"/>
                      <a:pt x="14304" y="9071"/>
                    </a:cubicBezTo>
                    <a:cubicBezTo>
                      <a:pt x="14304" y="9071"/>
                      <a:pt x="14400" y="9035"/>
                      <a:pt x="14400" y="9000"/>
                    </a:cubicBezTo>
                    <a:cubicBezTo>
                      <a:pt x="14496" y="9000"/>
                      <a:pt x="14592" y="8929"/>
                      <a:pt x="14592" y="8929"/>
                    </a:cubicBezTo>
                    <a:cubicBezTo>
                      <a:pt x="14592" y="8894"/>
                      <a:pt x="14688" y="8753"/>
                      <a:pt x="14688" y="8753"/>
                    </a:cubicBezTo>
                    <a:cubicBezTo>
                      <a:pt x="14688" y="8682"/>
                      <a:pt x="14688" y="8682"/>
                      <a:pt x="14688" y="8682"/>
                    </a:cubicBezTo>
                    <a:cubicBezTo>
                      <a:pt x="14784" y="8647"/>
                      <a:pt x="14784" y="8647"/>
                      <a:pt x="14784" y="8647"/>
                    </a:cubicBezTo>
                    <a:cubicBezTo>
                      <a:pt x="14976" y="8576"/>
                      <a:pt x="14976" y="8576"/>
                      <a:pt x="14976" y="8576"/>
                    </a:cubicBezTo>
                    <a:cubicBezTo>
                      <a:pt x="14976" y="8576"/>
                      <a:pt x="15072" y="8576"/>
                      <a:pt x="15072" y="8576"/>
                    </a:cubicBezTo>
                    <a:cubicBezTo>
                      <a:pt x="15072" y="8612"/>
                      <a:pt x="15072" y="8647"/>
                      <a:pt x="15072" y="8647"/>
                    </a:cubicBezTo>
                    <a:cubicBezTo>
                      <a:pt x="15264" y="8647"/>
                      <a:pt x="15264" y="8647"/>
                      <a:pt x="15264" y="8647"/>
                    </a:cubicBezTo>
                    <a:cubicBezTo>
                      <a:pt x="15264" y="8647"/>
                      <a:pt x="15264" y="8612"/>
                      <a:pt x="15264" y="8612"/>
                    </a:cubicBezTo>
                    <a:cubicBezTo>
                      <a:pt x="15264" y="8647"/>
                      <a:pt x="15360" y="8647"/>
                      <a:pt x="15360" y="8647"/>
                    </a:cubicBezTo>
                    <a:cubicBezTo>
                      <a:pt x="15360" y="8647"/>
                      <a:pt x="15456" y="8576"/>
                      <a:pt x="15456" y="8576"/>
                    </a:cubicBezTo>
                    <a:cubicBezTo>
                      <a:pt x="15456" y="8471"/>
                      <a:pt x="15456" y="8471"/>
                      <a:pt x="15456" y="8471"/>
                    </a:cubicBezTo>
                    <a:cubicBezTo>
                      <a:pt x="15456" y="8471"/>
                      <a:pt x="15648" y="8435"/>
                      <a:pt x="15648" y="8400"/>
                    </a:cubicBezTo>
                    <a:cubicBezTo>
                      <a:pt x="15744" y="8365"/>
                      <a:pt x="15936" y="8259"/>
                      <a:pt x="15936" y="8259"/>
                    </a:cubicBezTo>
                    <a:cubicBezTo>
                      <a:pt x="16128" y="8259"/>
                      <a:pt x="16128" y="8259"/>
                      <a:pt x="16128" y="8259"/>
                    </a:cubicBezTo>
                    <a:cubicBezTo>
                      <a:pt x="16128" y="8259"/>
                      <a:pt x="16224" y="8224"/>
                      <a:pt x="16320" y="8224"/>
                    </a:cubicBezTo>
                    <a:cubicBezTo>
                      <a:pt x="16320" y="8224"/>
                      <a:pt x="16608" y="8118"/>
                      <a:pt x="16608" y="8118"/>
                    </a:cubicBezTo>
                    <a:cubicBezTo>
                      <a:pt x="16608" y="8118"/>
                      <a:pt x="16608" y="8082"/>
                      <a:pt x="16608" y="8047"/>
                    </a:cubicBezTo>
                    <a:cubicBezTo>
                      <a:pt x="16704" y="8047"/>
                      <a:pt x="16800" y="8012"/>
                      <a:pt x="16800" y="8012"/>
                    </a:cubicBezTo>
                    <a:cubicBezTo>
                      <a:pt x="16800" y="8012"/>
                      <a:pt x="16992" y="7871"/>
                      <a:pt x="16992" y="7871"/>
                    </a:cubicBezTo>
                    <a:cubicBezTo>
                      <a:pt x="17088" y="7871"/>
                      <a:pt x="17088" y="7871"/>
                      <a:pt x="17088" y="7835"/>
                    </a:cubicBezTo>
                    <a:cubicBezTo>
                      <a:pt x="17088" y="7800"/>
                      <a:pt x="17184" y="7694"/>
                      <a:pt x="17184" y="7694"/>
                    </a:cubicBezTo>
                    <a:cubicBezTo>
                      <a:pt x="17280" y="7624"/>
                      <a:pt x="17280" y="7624"/>
                      <a:pt x="17280" y="7624"/>
                    </a:cubicBezTo>
                    <a:cubicBezTo>
                      <a:pt x="17280" y="7447"/>
                      <a:pt x="17280" y="7447"/>
                      <a:pt x="17280" y="7447"/>
                    </a:cubicBezTo>
                    <a:cubicBezTo>
                      <a:pt x="17472" y="7306"/>
                      <a:pt x="17472" y="7306"/>
                      <a:pt x="17472" y="7306"/>
                    </a:cubicBezTo>
                    <a:cubicBezTo>
                      <a:pt x="17472" y="7306"/>
                      <a:pt x="17568" y="7235"/>
                      <a:pt x="17568" y="7235"/>
                    </a:cubicBezTo>
                    <a:cubicBezTo>
                      <a:pt x="17568" y="7235"/>
                      <a:pt x="17664" y="7165"/>
                      <a:pt x="17760" y="7165"/>
                    </a:cubicBezTo>
                    <a:cubicBezTo>
                      <a:pt x="17760" y="7129"/>
                      <a:pt x="17952" y="7024"/>
                      <a:pt x="17952" y="7024"/>
                    </a:cubicBezTo>
                    <a:cubicBezTo>
                      <a:pt x="17952" y="7024"/>
                      <a:pt x="18048" y="6953"/>
                      <a:pt x="18048" y="6918"/>
                    </a:cubicBezTo>
                    <a:cubicBezTo>
                      <a:pt x="18048" y="6918"/>
                      <a:pt x="18048" y="6918"/>
                      <a:pt x="18048" y="6918"/>
                    </a:cubicBezTo>
                    <a:cubicBezTo>
                      <a:pt x="18048" y="6847"/>
                      <a:pt x="18048" y="6847"/>
                      <a:pt x="18048" y="6847"/>
                    </a:cubicBezTo>
                    <a:cubicBezTo>
                      <a:pt x="17952" y="6741"/>
                      <a:pt x="17952" y="6741"/>
                      <a:pt x="17952" y="6741"/>
                    </a:cubicBezTo>
                    <a:cubicBezTo>
                      <a:pt x="17568" y="6635"/>
                      <a:pt x="17568" y="6635"/>
                      <a:pt x="17568" y="6635"/>
                    </a:cubicBezTo>
                    <a:cubicBezTo>
                      <a:pt x="17376" y="6635"/>
                      <a:pt x="17376" y="6635"/>
                      <a:pt x="17376" y="6635"/>
                    </a:cubicBezTo>
                    <a:cubicBezTo>
                      <a:pt x="17280" y="6565"/>
                      <a:pt x="17280" y="6565"/>
                      <a:pt x="17280" y="6565"/>
                    </a:cubicBezTo>
                    <a:cubicBezTo>
                      <a:pt x="17376" y="6529"/>
                      <a:pt x="17376" y="6529"/>
                      <a:pt x="17376" y="6529"/>
                    </a:cubicBezTo>
                    <a:cubicBezTo>
                      <a:pt x="17184" y="6424"/>
                      <a:pt x="17184" y="6424"/>
                      <a:pt x="17184" y="6424"/>
                    </a:cubicBezTo>
                    <a:cubicBezTo>
                      <a:pt x="17088" y="6388"/>
                      <a:pt x="17088" y="6388"/>
                      <a:pt x="17088" y="6388"/>
                    </a:cubicBezTo>
                    <a:cubicBezTo>
                      <a:pt x="16992" y="6318"/>
                      <a:pt x="16992" y="6318"/>
                      <a:pt x="16992" y="6318"/>
                    </a:cubicBezTo>
                    <a:cubicBezTo>
                      <a:pt x="16992" y="6318"/>
                      <a:pt x="17088" y="6247"/>
                      <a:pt x="17088" y="6247"/>
                    </a:cubicBezTo>
                    <a:cubicBezTo>
                      <a:pt x="17088" y="6247"/>
                      <a:pt x="17184" y="6212"/>
                      <a:pt x="17184" y="6176"/>
                    </a:cubicBezTo>
                    <a:cubicBezTo>
                      <a:pt x="17184" y="6176"/>
                      <a:pt x="17376" y="6106"/>
                      <a:pt x="17376" y="6106"/>
                    </a:cubicBezTo>
                    <a:cubicBezTo>
                      <a:pt x="17376" y="6106"/>
                      <a:pt x="17472" y="6035"/>
                      <a:pt x="17472" y="6000"/>
                    </a:cubicBezTo>
                    <a:cubicBezTo>
                      <a:pt x="17472" y="6000"/>
                      <a:pt x="17568" y="6000"/>
                      <a:pt x="17568" y="5965"/>
                    </a:cubicBezTo>
                    <a:cubicBezTo>
                      <a:pt x="17568" y="5929"/>
                      <a:pt x="17472" y="5824"/>
                      <a:pt x="17472" y="5824"/>
                    </a:cubicBezTo>
                    <a:cubicBezTo>
                      <a:pt x="17472" y="5824"/>
                      <a:pt x="17472" y="5753"/>
                      <a:pt x="17568" y="5718"/>
                    </a:cubicBezTo>
                    <a:cubicBezTo>
                      <a:pt x="17568" y="5718"/>
                      <a:pt x="17568" y="5682"/>
                      <a:pt x="17568" y="5682"/>
                    </a:cubicBezTo>
                    <a:cubicBezTo>
                      <a:pt x="17568" y="5682"/>
                      <a:pt x="17760" y="5682"/>
                      <a:pt x="17760" y="5682"/>
                    </a:cubicBezTo>
                    <a:cubicBezTo>
                      <a:pt x="17856" y="5718"/>
                      <a:pt x="17856" y="5647"/>
                      <a:pt x="17856" y="5647"/>
                    </a:cubicBezTo>
                    <a:cubicBezTo>
                      <a:pt x="17856" y="5647"/>
                      <a:pt x="17856" y="5541"/>
                      <a:pt x="17760" y="5541"/>
                    </a:cubicBezTo>
                    <a:cubicBezTo>
                      <a:pt x="17760" y="5541"/>
                      <a:pt x="17664" y="5506"/>
                      <a:pt x="17664" y="5506"/>
                    </a:cubicBezTo>
                    <a:cubicBezTo>
                      <a:pt x="17664" y="5506"/>
                      <a:pt x="17664" y="5471"/>
                      <a:pt x="17664" y="5471"/>
                    </a:cubicBezTo>
                    <a:cubicBezTo>
                      <a:pt x="17760" y="5471"/>
                      <a:pt x="17856" y="5435"/>
                      <a:pt x="17856" y="5435"/>
                    </a:cubicBezTo>
                    <a:cubicBezTo>
                      <a:pt x="18144" y="5400"/>
                      <a:pt x="18144" y="5400"/>
                      <a:pt x="18144" y="5400"/>
                    </a:cubicBezTo>
                    <a:cubicBezTo>
                      <a:pt x="18048" y="5294"/>
                      <a:pt x="18048" y="5294"/>
                      <a:pt x="18048" y="5294"/>
                    </a:cubicBezTo>
                    <a:cubicBezTo>
                      <a:pt x="18048" y="5224"/>
                      <a:pt x="18048" y="5224"/>
                      <a:pt x="18048" y="5224"/>
                    </a:cubicBezTo>
                    <a:cubicBezTo>
                      <a:pt x="18048" y="5224"/>
                      <a:pt x="18336" y="5259"/>
                      <a:pt x="18336" y="5259"/>
                    </a:cubicBezTo>
                    <a:cubicBezTo>
                      <a:pt x="18336" y="5259"/>
                      <a:pt x="18336" y="5329"/>
                      <a:pt x="18432" y="5329"/>
                    </a:cubicBezTo>
                    <a:cubicBezTo>
                      <a:pt x="18528" y="5294"/>
                      <a:pt x="18528" y="5259"/>
                      <a:pt x="18528" y="5259"/>
                    </a:cubicBezTo>
                    <a:cubicBezTo>
                      <a:pt x="18528" y="5259"/>
                      <a:pt x="18528" y="5188"/>
                      <a:pt x="18624" y="5188"/>
                    </a:cubicBezTo>
                    <a:cubicBezTo>
                      <a:pt x="18816" y="5224"/>
                      <a:pt x="18912" y="5153"/>
                      <a:pt x="18912" y="5153"/>
                    </a:cubicBezTo>
                    <a:cubicBezTo>
                      <a:pt x="18912" y="5153"/>
                      <a:pt x="19104" y="5082"/>
                      <a:pt x="19104" y="5082"/>
                    </a:cubicBezTo>
                    <a:cubicBezTo>
                      <a:pt x="19104" y="5082"/>
                      <a:pt x="19104" y="4976"/>
                      <a:pt x="19008" y="4976"/>
                    </a:cubicBezTo>
                    <a:cubicBezTo>
                      <a:pt x="18912" y="4976"/>
                      <a:pt x="18912" y="4976"/>
                      <a:pt x="18816" y="4941"/>
                    </a:cubicBezTo>
                    <a:cubicBezTo>
                      <a:pt x="18816" y="4906"/>
                      <a:pt x="18912" y="4906"/>
                      <a:pt x="19008" y="4871"/>
                    </a:cubicBezTo>
                    <a:cubicBezTo>
                      <a:pt x="19104" y="4871"/>
                      <a:pt x="19104" y="4906"/>
                      <a:pt x="19200" y="4871"/>
                    </a:cubicBezTo>
                    <a:cubicBezTo>
                      <a:pt x="19296" y="4835"/>
                      <a:pt x="19392" y="4800"/>
                      <a:pt x="19392" y="4800"/>
                    </a:cubicBezTo>
                    <a:cubicBezTo>
                      <a:pt x="19392" y="4765"/>
                      <a:pt x="19584" y="4765"/>
                      <a:pt x="19584" y="4765"/>
                    </a:cubicBezTo>
                    <a:cubicBezTo>
                      <a:pt x="19872" y="4729"/>
                      <a:pt x="19872" y="4729"/>
                      <a:pt x="19872" y="4729"/>
                    </a:cubicBezTo>
                    <a:cubicBezTo>
                      <a:pt x="19872" y="4659"/>
                      <a:pt x="19872" y="4659"/>
                      <a:pt x="19872" y="4659"/>
                    </a:cubicBezTo>
                    <a:cubicBezTo>
                      <a:pt x="19872" y="4659"/>
                      <a:pt x="20064" y="4659"/>
                      <a:pt x="20064" y="4659"/>
                    </a:cubicBezTo>
                    <a:cubicBezTo>
                      <a:pt x="20064" y="4659"/>
                      <a:pt x="20160" y="4694"/>
                      <a:pt x="20160" y="4694"/>
                    </a:cubicBezTo>
                    <a:cubicBezTo>
                      <a:pt x="20160" y="4694"/>
                      <a:pt x="20256" y="4694"/>
                      <a:pt x="20352" y="4659"/>
                    </a:cubicBezTo>
                    <a:cubicBezTo>
                      <a:pt x="20352" y="4659"/>
                      <a:pt x="20256" y="4624"/>
                      <a:pt x="20352" y="4624"/>
                    </a:cubicBezTo>
                    <a:cubicBezTo>
                      <a:pt x="20448" y="4659"/>
                      <a:pt x="20448" y="4659"/>
                      <a:pt x="20448" y="4659"/>
                    </a:cubicBezTo>
                    <a:cubicBezTo>
                      <a:pt x="20448" y="4694"/>
                      <a:pt x="20544" y="4694"/>
                      <a:pt x="20544" y="4694"/>
                    </a:cubicBezTo>
                    <a:cubicBezTo>
                      <a:pt x="20544" y="4694"/>
                      <a:pt x="20640" y="4729"/>
                      <a:pt x="20640" y="4729"/>
                    </a:cubicBezTo>
                    <a:cubicBezTo>
                      <a:pt x="20736" y="4729"/>
                      <a:pt x="20736" y="4765"/>
                      <a:pt x="20736" y="4800"/>
                    </a:cubicBezTo>
                    <a:cubicBezTo>
                      <a:pt x="20736" y="4800"/>
                      <a:pt x="20736" y="4800"/>
                      <a:pt x="20736" y="4835"/>
                    </a:cubicBezTo>
                    <a:cubicBezTo>
                      <a:pt x="20736" y="4871"/>
                      <a:pt x="20736" y="4871"/>
                      <a:pt x="20736" y="4871"/>
                    </a:cubicBezTo>
                    <a:cubicBezTo>
                      <a:pt x="20736" y="4871"/>
                      <a:pt x="20928" y="4941"/>
                      <a:pt x="20928" y="4906"/>
                    </a:cubicBezTo>
                    <a:cubicBezTo>
                      <a:pt x="20928" y="4906"/>
                      <a:pt x="20928" y="4906"/>
                      <a:pt x="20928" y="4871"/>
                    </a:cubicBezTo>
                    <a:cubicBezTo>
                      <a:pt x="20928" y="4800"/>
                      <a:pt x="20928" y="4800"/>
                      <a:pt x="20928" y="4765"/>
                    </a:cubicBezTo>
                    <a:cubicBezTo>
                      <a:pt x="20928" y="4729"/>
                      <a:pt x="20736" y="4659"/>
                      <a:pt x="20832" y="4659"/>
                    </a:cubicBezTo>
                    <a:cubicBezTo>
                      <a:pt x="20832" y="4659"/>
                      <a:pt x="20832" y="4624"/>
                      <a:pt x="20928" y="4624"/>
                    </a:cubicBezTo>
                    <a:cubicBezTo>
                      <a:pt x="21024" y="4624"/>
                      <a:pt x="20928" y="4588"/>
                      <a:pt x="21024" y="4624"/>
                    </a:cubicBezTo>
                    <a:cubicBezTo>
                      <a:pt x="21120" y="4659"/>
                      <a:pt x="21120" y="4659"/>
                      <a:pt x="21216" y="4694"/>
                    </a:cubicBezTo>
                    <a:cubicBezTo>
                      <a:pt x="21216" y="4694"/>
                      <a:pt x="21216" y="4659"/>
                      <a:pt x="21216" y="4694"/>
                    </a:cubicBezTo>
                    <a:cubicBezTo>
                      <a:pt x="21312" y="4694"/>
                      <a:pt x="21312" y="4729"/>
                      <a:pt x="21312" y="4765"/>
                    </a:cubicBezTo>
                    <a:cubicBezTo>
                      <a:pt x="21312" y="4765"/>
                      <a:pt x="21312" y="4800"/>
                      <a:pt x="21312" y="4800"/>
                    </a:cubicBezTo>
                    <a:cubicBezTo>
                      <a:pt x="21312" y="4835"/>
                      <a:pt x="21504" y="4906"/>
                      <a:pt x="21504" y="4906"/>
                    </a:cubicBezTo>
                    <a:cubicBezTo>
                      <a:pt x="21504" y="4906"/>
                      <a:pt x="21600" y="4835"/>
                      <a:pt x="21600" y="4835"/>
                    </a:cubicBezTo>
                    <a:cubicBezTo>
                      <a:pt x="21600" y="4835"/>
                      <a:pt x="21600" y="4800"/>
                      <a:pt x="21600" y="4765"/>
                    </a:cubicBezTo>
                    <a:cubicBezTo>
                      <a:pt x="21600" y="4765"/>
                      <a:pt x="21600" y="4729"/>
                      <a:pt x="21600" y="4729"/>
                    </a:cubicBezTo>
                    <a:cubicBezTo>
                      <a:pt x="21600" y="4729"/>
                      <a:pt x="21408" y="4624"/>
                      <a:pt x="21408" y="4624"/>
                    </a:cubicBezTo>
                    <a:cubicBezTo>
                      <a:pt x="21408" y="4624"/>
                      <a:pt x="21408" y="4624"/>
                      <a:pt x="21504" y="4588"/>
                    </a:cubicBezTo>
                    <a:cubicBezTo>
                      <a:pt x="21504" y="4588"/>
                      <a:pt x="21504" y="4553"/>
                      <a:pt x="21600" y="4553"/>
                    </a:cubicBezTo>
                    <a:cubicBezTo>
                      <a:pt x="21024" y="4200"/>
                      <a:pt x="21024" y="4200"/>
                      <a:pt x="21024" y="4200"/>
                    </a:cubicBezTo>
                    <a:cubicBezTo>
                      <a:pt x="20256" y="3988"/>
                      <a:pt x="20256" y="3988"/>
                      <a:pt x="20256" y="3988"/>
                    </a:cubicBezTo>
                    <a:cubicBezTo>
                      <a:pt x="20256" y="3812"/>
                      <a:pt x="20256" y="3812"/>
                      <a:pt x="20256" y="3812"/>
                    </a:cubicBezTo>
                    <a:cubicBezTo>
                      <a:pt x="20064" y="3706"/>
                      <a:pt x="20064" y="3706"/>
                      <a:pt x="20064" y="3706"/>
                    </a:cubicBezTo>
                    <a:cubicBezTo>
                      <a:pt x="20064" y="3706"/>
                      <a:pt x="20064" y="3706"/>
                      <a:pt x="20064" y="3706"/>
                    </a:cubicBezTo>
                    <a:cubicBezTo>
                      <a:pt x="20064" y="3706"/>
                      <a:pt x="20064" y="3565"/>
                      <a:pt x="20160" y="3529"/>
                    </a:cubicBezTo>
                    <a:cubicBezTo>
                      <a:pt x="20256" y="3529"/>
                      <a:pt x="20256" y="3459"/>
                      <a:pt x="20352" y="3424"/>
                    </a:cubicBezTo>
                    <a:cubicBezTo>
                      <a:pt x="20256" y="3388"/>
                      <a:pt x="20256" y="3318"/>
                      <a:pt x="20256" y="3247"/>
                    </a:cubicBezTo>
                    <a:cubicBezTo>
                      <a:pt x="20256" y="3247"/>
                      <a:pt x="20352" y="3106"/>
                      <a:pt x="20352" y="3106"/>
                    </a:cubicBezTo>
                    <a:cubicBezTo>
                      <a:pt x="20256" y="3000"/>
                      <a:pt x="20256" y="3000"/>
                      <a:pt x="20256" y="3000"/>
                    </a:cubicBezTo>
                    <a:cubicBezTo>
                      <a:pt x="19392" y="2576"/>
                      <a:pt x="19392" y="2576"/>
                      <a:pt x="19392" y="2576"/>
                    </a:cubicBezTo>
                    <a:cubicBezTo>
                      <a:pt x="19392" y="2365"/>
                      <a:pt x="19392" y="2365"/>
                      <a:pt x="19392" y="2365"/>
                    </a:cubicBezTo>
                    <a:cubicBezTo>
                      <a:pt x="19296" y="2329"/>
                      <a:pt x="19296" y="2329"/>
                      <a:pt x="19296" y="2329"/>
                    </a:cubicBezTo>
                    <a:cubicBezTo>
                      <a:pt x="19296" y="2294"/>
                      <a:pt x="19296" y="2259"/>
                      <a:pt x="19296" y="2224"/>
                    </a:cubicBezTo>
                    <a:cubicBezTo>
                      <a:pt x="19104" y="2224"/>
                      <a:pt x="19104" y="2224"/>
                      <a:pt x="19104" y="2224"/>
                    </a:cubicBezTo>
                    <a:cubicBezTo>
                      <a:pt x="18816" y="2082"/>
                      <a:pt x="18816" y="2082"/>
                      <a:pt x="18816" y="2082"/>
                    </a:cubicBezTo>
                    <a:cubicBezTo>
                      <a:pt x="18912" y="1906"/>
                      <a:pt x="18912" y="1906"/>
                      <a:pt x="18912" y="1906"/>
                    </a:cubicBezTo>
                    <a:cubicBezTo>
                      <a:pt x="18720" y="1553"/>
                      <a:pt x="18720" y="1553"/>
                      <a:pt x="18720" y="1553"/>
                    </a:cubicBezTo>
                    <a:cubicBezTo>
                      <a:pt x="18816" y="1412"/>
                      <a:pt x="18816" y="1412"/>
                      <a:pt x="18816" y="1412"/>
                    </a:cubicBezTo>
                    <a:cubicBezTo>
                      <a:pt x="18528" y="1376"/>
                      <a:pt x="18528" y="1376"/>
                      <a:pt x="18528" y="1376"/>
                    </a:cubicBezTo>
                    <a:cubicBezTo>
                      <a:pt x="18240" y="1235"/>
                      <a:pt x="18240" y="1235"/>
                      <a:pt x="18240" y="1235"/>
                    </a:cubicBezTo>
                    <a:cubicBezTo>
                      <a:pt x="18240" y="1235"/>
                      <a:pt x="18240" y="1235"/>
                      <a:pt x="18240" y="1235"/>
                    </a:cubicBezTo>
                    <a:cubicBezTo>
                      <a:pt x="18144" y="1235"/>
                      <a:pt x="18048" y="1235"/>
                      <a:pt x="18048" y="1200"/>
                    </a:cubicBezTo>
                    <a:cubicBezTo>
                      <a:pt x="18048" y="1200"/>
                      <a:pt x="17952" y="1165"/>
                      <a:pt x="17568" y="953"/>
                    </a:cubicBezTo>
                    <a:cubicBezTo>
                      <a:pt x="16992" y="882"/>
                      <a:pt x="16992" y="882"/>
                      <a:pt x="16992" y="882"/>
                    </a:cubicBezTo>
                    <a:cubicBezTo>
                      <a:pt x="16608" y="847"/>
                      <a:pt x="16608" y="847"/>
                      <a:pt x="16608" y="847"/>
                    </a:cubicBezTo>
                    <a:cubicBezTo>
                      <a:pt x="16416" y="812"/>
                      <a:pt x="16416" y="812"/>
                      <a:pt x="16416" y="812"/>
                    </a:cubicBezTo>
                    <a:cubicBezTo>
                      <a:pt x="16320" y="847"/>
                      <a:pt x="16320" y="847"/>
                      <a:pt x="16224" y="847"/>
                    </a:cubicBezTo>
                    <a:cubicBezTo>
                      <a:pt x="16128" y="847"/>
                      <a:pt x="16032" y="847"/>
                      <a:pt x="15936" y="776"/>
                    </a:cubicBezTo>
                    <a:cubicBezTo>
                      <a:pt x="15936" y="741"/>
                      <a:pt x="15840" y="741"/>
                      <a:pt x="15840" y="706"/>
                    </a:cubicBezTo>
                    <a:cubicBezTo>
                      <a:pt x="15552" y="741"/>
                      <a:pt x="15552" y="741"/>
                      <a:pt x="15552" y="741"/>
                    </a:cubicBezTo>
                    <a:cubicBezTo>
                      <a:pt x="15264" y="635"/>
                      <a:pt x="15264" y="635"/>
                      <a:pt x="15264" y="635"/>
                    </a:cubicBezTo>
                    <a:cubicBezTo>
                      <a:pt x="15264" y="600"/>
                      <a:pt x="15264" y="600"/>
                      <a:pt x="15168" y="600"/>
                    </a:cubicBezTo>
                    <a:cubicBezTo>
                      <a:pt x="15072" y="600"/>
                      <a:pt x="14880" y="565"/>
                      <a:pt x="14880" y="529"/>
                    </a:cubicBezTo>
                    <a:cubicBezTo>
                      <a:pt x="14880" y="529"/>
                      <a:pt x="14880" y="529"/>
                      <a:pt x="14880" y="529"/>
                    </a:cubicBezTo>
                    <a:cubicBezTo>
                      <a:pt x="14688" y="388"/>
                      <a:pt x="14688" y="388"/>
                      <a:pt x="14688" y="388"/>
                    </a:cubicBezTo>
                    <a:cubicBezTo>
                      <a:pt x="14400" y="388"/>
                      <a:pt x="14400" y="388"/>
                      <a:pt x="14400" y="388"/>
                    </a:cubicBezTo>
                    <a:cubicBezTo>
                      <a:pt x="13920" y="282"/>
                      <a:pt x="13920" y="282"/>
                      <a:pt x="13920" y="282"/>
                    </a:cubicBezTo>
                    <a:cubicBezTo>
                      <a:pt x="13920" y="141"/>
                      <a:pt x="13920" y="141"/>
                      <a:pt x="13920" y="141"/>
                    </a:cubicBezTo>
                    <a:cubicBezTo>
                      <a:pt x="13440" y="71"/>
                      <a:pt x="13440" y="71"/>
                      <a:pt x="13440" y="71"/>
                    </a:cubicBezTo>
                    <a:cubicBezTo>
                      <a:pt x="13440" y="71"/>
                      <a:pt x="13440" y="71"/>
                      <a:pt x="13440" y="71"/>
                    </a:cubicBezTo>
                    <a:cubicBezTo>
                      <a:pt x="13440" y="71"/>
                      <a:pt x="13344" y="35"/>
                      <a:pt x="13344" y="0"/>
                    </a:cubicBezTo>
                    <a:cubicBezTo>
                      <a:pt x="13152" y="35"/>
                      <a:pt x="13152" y="35"/>
                      <a:pt x="13152" y="35"/>
                    </a:cubicBezTo>
                    <a:cubicBezTo>
                      <a:pt x="12864" y="35"/>
                      <a:pt x="12864" y="35"/>
                      <a:pt x="12864" y="35"/>
                    </a:cubicBezTo>
                    <a:cubicBezTo>
                      <a:pt x="12864" y="35"/>
                      <a:pt x="12768" y="71"/>
                      <a:pt x="12768" y="71"/>
                    </a:cubicBezTo>
                    <a:cubicBezTo>
                      <a:pt x="12768" y="106"/>
                      <a:pt x="13056" y="353"/>
                      <a:pt x="13056" y="424"/>
                    </a:cubicBezTo>
                    <a:cubicBezTo>
                      <a:pt x="13152" y="459"/>
                      <a:pt x="13152" y="635"/>
                      <a:pt x="12864" y="812"/>
                    </a:cubicBezTo>
                    <a:cubicBezTo>
                      <a:pt x="13152" y="882"/>
                      <a:pt x="13152" y="882"/>
                      <a:pt x="13152" y="882"/>
                    </a:cubicBezTo>
                    <a:cubicBezTo>
                      <a:pt x="12864" y="1059"/>
                      <a:pt x="12864" y="1059"/>
                      <a:pt x="12864" y="1059"/>
                    </a:cubicBezTo>
                    <a:cubicBezTo>
                      <a:pt x="12384" y="1094"/>
                      <a:pt x="12384" y="1094"/>
                      <a:pt x="12384" y="1094"/>
                    </a:cubicBezTo>
                    <a:cubicBezTo>
                      <a:pt x="12384" y="1094"/>
                      <a:pt x="11904" y="1059"/>
                      <a:pt x="11808" y="1024"/>
                    </a:cubicBezTo>
                    <a:cubicBezTo>
                      <a:pt x="11712" y="988"/>
                      <a:pt x="11424" y="918"/>
                      <a:pt x="11232" y="953"/>
                    </a:cubicBezTo>
                    <a:cubicBezTo>
                      <a:pt x="11136" y="953"/>
                      <a:pt x="10080" y="953"/>
                      <a:pt x="10080" y="953"/>
                    </a:cubicBezTo>
                    <a:cubicBezTo>
                      <a:pt x="9792" y="1059"/>
                      <a:pt x="9984" y="1659"/>
                      <a:pt x="9984" y="1729"/>
                    </a:cubicBezTo>
                    <a:cubicBezTo>
                      <a:pt x="9888" y="1835"/>
                      <a:pt x="9888" y="1835"/>
                      <a:pt x="9888" y="1835"/>
                    </a:cubicBezTo>
                    <a:cubicBezTo>
                      <a:pt x="9408" y="1835"/>
                      <a:pt x="9408" y="1835"/>
                      <a:pt x="9408" y="1835"/>
                    </a:cubicBezTo>
                    <a:cubicBezTo>
                      <a:pt x="8736" y="1694"/>
                      <a:pt x="8736" y="1694"/>
                      <a:pt x="8736" y="1694"/>
                    </a:cubicBezTo>
                    <a:cubicBezTo>
                      <a:pt x="8352" y="1941"/>
                      <a:pt x="8352" y="1941"/>
                      <a:pt x="8352" y="1941"/>
                    </a:cubicBezTo>
                    <a:cubicBezTo>
                      <a:pt x="8352" y="1941"/>
                      <a:pt x="8064" y="2047"/>
                      <a:pt x="8064" y="2082"/>
                    </a:cubicBezTo>
                    <a:cubicBezTo>
                      <a:pt x="8064" y="2118"/>
                      <a:pt x="7872" y="2224"/>
                      <a:pt x="7872" y="2259"/>
                    </a:cubicBezTo>
                    <a:cubicBezTo>
                      <a:pt x="7872" y="2259"/>
                      <a:pt x="7968" y="2471"/>
                      <a:pt x="7968" y="2471"/>
                    </a:cubicBezTo>
                    <a:cubicBezTo>
                      <a:pt x="7776" y="2576"/>
                      <a:pt x="7776" y="2576"/>
                      <a:pt x="7776" y="2576"/>
                    </a:cubicBezTo>
                    <a:cubicBezTo>
                      <a:pt x="7296" y="2682"/>
                      <a:pt x="7296" y="2682"/>
                      <a:pt x="7296" y="2682"/>
                    </a:cubicBezTo>
                    <a:cubicBezTo>
                      <a:pt x="7296" y="2824"/>
                      <a:pt x="7296" y="2824"/>
                      <a:pt x="7296" y="2824"/>
                    </a:cubicBezTo>
                    <a:cubicBezTo>
                      <a:pt x="7296" y="2824"/>
                      <a:pt x="7584" y="3000"/>
                      <a:pt x="7680" y="3035"/>
                    </a:cubicBezTo>
                    <a:cubicBezTo>
                      <a:pt x="7776" y="3071"/>
                      <a:pt x="7872" y="3318"/>
                      <a:pt x="7872" y="3318"/>
                    </a:cubicBezTo>
                    <a:cubicBezTo>
                      <a:pt x="7872" y="3318"/>
                      <a:pt x="7680" y="3494"/>
                      <a:pt x="7584" y="3565"/>
                    </a:cubicBezTo>
                    <a:cubicBezTo>
                      <a:pt x="7488" y="3635"/>
                      <a:pt x="6912" y="3918"/>
                      <a:pt x="6912" y="3918"/>
                    </a:cubicBezTo>
                    <a:cubicBezTo>
                      <a:pt x="6528" y="4271"/>
                      <a:pt x="6528" y="4271"/>
                      <a:pt x="6528" y="4271"/>
                    </a:cubicBezTo>
                    <a:cubicBezTo>
                      <a:pt x="6528" y="4553"/>
                      <a:pt x="6528" y="4553"/>
                      <a:pt x="6528" y="4553"/>
                    </a:cubicBezTo>
                    <a:cubicBezTo>
                      <a:pt x="6432" y="4694"/>
                      <a:pt x="6432" y="4694"/>
                      <a:pt x="6432" y="4694"/>
                    </a:cubicBezTo>
                    <a:cubicBezTo>
                      <a:pt x="5952" y="4871"/>
                      <a:pt x="5952" y="4871"/>
                      <a:pt x="5952" y="4871"/>
                    </a:cubicBezTo>
                    <a:cubicBezTo>
                      <a:pt x="5184" y="4906"/>
                      <a:pt x="5184" y="4906"/>
                      <a:pt x="5184" y="4906"/>
                    </a:cubicBezTo>
                    <a:cubicBezTo>
                      <a:pt x="4992" y="5012"/>
                      <a:pt x="4992" y="5012"/>
                      <a:pt x="4992" y="5012"/>
                    </a:cubicBezTo>
                    <a:cubicBezTo>
                      <a:pt x="5376" y="5471"/>
                      <a:pt x="5376" y="5471"/>
                      <a:pt x="5376" y="5471"/>
                    </a:cubicBezTo>
                    <a:cubicBezTo>
                      <a:pt x="5184" y="5682"/>
                      <a:pt x="5184" y="5682"/>
                      <a:pt x="5184" y="5682"/>
                    </a:cubicBezTo>
                    <a:cubicBezTo>
                      <a:pt x="5088" y="5894"/>
                      <a:pt x="5088" y="5894"/>
                      <a:pt x="5088" y="5894"/>
                    </a:cubicBezTo>
                    <a:cubicBezTo>
                      <a:pt x="5088" y="5894"/>
                      <a:pt x="4992" y="6071"/>
                      <a:pt x="5088" y="6106"/>
                    </a:cubicBezTo>
                    <a:cubicBezTo>
                      <a:pt x="5184" y="6141"/>
                      <a:pt x="5184" y="6282"/>
                      <a:pt x="5184" y="6282"/>
                    </a:cubicBezTo>
                    <a:cubicBezTo>
                      <a:pt x="4896" y="6353"/>
                      <a:pt x="4896" y="6353"/>
                      <a:pt x="4896" y="6353"/>
                    </a:cubicBezTo>
                    <a:cubicBezTo>
                      <a:pt x="4992" y="6529"/>
                      <a:pt x="4992" y="6529"/>
                      <a:pt x="4992" y="6529"/>
                    </a:cubicBezTo>
                    <a:cubicBezTo>
                      <a:pt x="3744" y="7235"/>
                      <a:pt x="3744" y="7235"/>
                      <a:pt x="3744" y="7235"/>
                    </a:cubicBezTo>
                    <a:cubicBezTo>
                      <a:pt x="4032" y="7412"/>
                      <a:pt x="4032" y="7412"/>
                      <a:pt x="4032" y="7412"/>
                    </a:cubicBezTo>
                    <a:cubicBezTo>
                      <a:pt x="4704" y="7447"/>
                      <a:pt x="4704" y="7447"/>
                      <a:pt x="4704" y="7447"/>
                    </a:cubicBezTo>
                    <a:cubicBezTo>
                      <a:pt x="4800" y="7906"/>
                      <a:pt x="4800" y="7906"/>
                      <a:pt x="4800" y="7906"/>
                    </a:cubicBezTo>
                    <a:cubicBezTo>
                      <a:pt x="4512" y="8118"/>
                      <a:pt x="4512" y="8118"/>
                      <a:pt x="4512" y="8118"/>
                    </a:cubicBezTo>
                    <a:cubicBezTo>
                      <a:pt x="4416" y="8153"/>
                      <a:pt x="4416" y="8153"/>
                      <a:pt x="4416" y="8153"/>
                    </a:cubicBezTo>
                    <a:cubicBezTo>
                      <a:pt x="2592" y="8224"/>
                      <a:pt x="2592" y="8224"/>
                      <a:pt x="2592" y="8224"/>
                    </a:cubicBezTo>
                    <a:cubicBezTo>
                      <a:pt x="1536" y="8682"/>
                      <a:pt x="1536" y="8682"/>
                      <a:pt x="1536" y="8682"/>
                    </a:cubicBezTo>
                    <a:cubicBezTo>
                      <a:pt x="1440" y="8965"/>
                      <a:pt x="1440" y="8965"/>
                      <a:pt x="1440" y="8965"/>
                    </a:cubicBezTo>
                    <a:cubicBezTo>
                      <a:pt x="1440" y="9141"/>
                      <a:pt x="1440" y="9141"/>
                      <a:pt x="1440" y="9141"/>
                    </a:cubicBezTo>
                    <a:cubicBezTo>
                      <a:pt x="1440" y="9141"/>
                      <a:pt x="1152" y="9282"/>
                      <a:pt x="1056" y="9318"/>
                    </a:cubicBezTo>
                    <a:cubicBezTo>
                      <a:pt x="1056" y="9353"/>
                      <a:pt x="1056" y="9529"/>
                      <a:pt x="1056" y="9529"/>
                    </a:cubicBezTo>
                    <a:cubicBezTo>
                      <a:pt x="1440" y="9741"/>
                      <a:pt x="1440" y="9741"/>
                      <a:pt x="1440" y="9741"/>
                    </a:cubicBezTo>
                    <a:cubicBezTo>
                      <a:pt x="1440" y="9918"/>
                      <a:pt x="1440" y="9918"/>
                      <a:pt x="1440" y="9918"/>
                    </a:cubicBezTo>
                    <a:cubicBezTo>
                      <a:pt x="1248" y="10024"/>
                      <a:pt x="1248" y="10024"/>
                      <a:pt x="1248" y="10024"/>
                    </a:cubicBezTo>
                    <a:cubicBezTo>
                      <a:pt x="1344" y="10200"/>
                      <a:pt x="1344" y="10200"/>
                      <a:pt x="1344" y="10200"/>
                    </a:cubicBezTo>
                    <a:cubicBezTo>
                      <a:pt x="1344" y="10200"/>
                      <a:pt x="1440" y="10271"/>
                      <a:pt x="1344" y="10306"/>
                    </a:cubicBezTo>
                    <a:cubicBezTo>
                      <a:pt x="1248" y="10341"/>
                      <a:pt x="1248" y="10412"/>
                      <a:pt x="1248" y="10447"/>
                    </a:cubicBezTo>
                    <a:cubicBezTo>
                      <a:pt x="1248" y="10482"/>
                      <a:pt x="1824" y="10871"/>
                      <a:pt x="1824" y="10871"/>
                    </a:cubicBezTo>
                    <a:cubicBezTo>
                      <a:pt x="1920" y="11753"/>
                      <a:pt x="1920" y="11753"/>
                      <a:pt x="1920" y="11753"/>
                    </a:cubicBezTo>
                    <a:cubicBezTo>
                      <a:pt x="2112" y="11965"/>
                      <a:pt x="2112" y="11965"/>
                      <a:pt x="2112" y="11965"/>
                    </a:cubicBezTo>
                    <a:cubicBezTo>
                      <a:pt x="2688" y="12106"/>
                      <a:pt x="2688" y="12106"/>
                      <a:pt x="2688" y="12106"/>
                    </a:cubicBezTo>
                    <a:cubicBezTo>
                      <a:pt x="3072" y="12282"/>
                      <a:pt x="3072" y="12282"/>
                      <a:pt x="3072" y="12282"/>
                    </a:cubicBezTo>
                    <a:cubicBezTo>
                      <a:pt x="3168" y="12494"/>
                      <a:pt x="3168" y="12494"/>
                      <a:pt x="3168" y="12494"/>
                    </a:cubicBezTo>
                    <a:cubicBezTo>
                      <a:pt x="3168" y="12494"/>
                      <a:pt x="3072" y="12706"/>
                      <a:pt x="3072" y="12741"/>
                    </a:cubicBezTo>
                    <a:cubicBezTo>
                      <a:pt x="3072" y="12776"/>
                      <a:pt x="2688" y="12741"/>
                      <a:pt x="2688" y="12741"/>
                    </a:cubicBezTo>
                    <a:cubicBezTo>
                      <a:pt x="2304" y="12776"/>
                      <a:pt x="2304" y="12776"/>
                      <a:pt x="2304" y="12776"/>
                    </a:cubicBezTo>
                    <a:cubicBezTo>
                      <a:pt x="1920" y="12918"/>
                      <a:pt x="1920" y="12918"/>
                      <a:pt x="1920" y="12918"/>
                    </a:cubicBezTo>
                    <a:cubicBezTo>
                      <a:pt x="2016" y="13094"/>
                      <a:pt x="2016" y="13094"/>
                      <a:pt x="2016" y="13094"/>
                    </a:cubicBezTo>
                    <a:cubicBezTo>
                      <a:pt x="2304" y="13341"/>
                      <a:pt x="2304" y="13341"/>
                      <a:pt x="2304" y="13341"/>
                    </a:cubicBezTo>
                    <a:cubicBezTo>
                      <a:pt x="2784" y="13553"/>
                      <a:pt x="2784" y="13553"/>
                      <a:pt x="2784" y="13553"/>
                    </a:cubicBezTo>
                    <a:cubicBezTo>
                      <a:pt x="2880" y="13729"/>
                      <a:pt x="2880" y="13729"/>
                      <a:pt x="2880" y="13729"/>
                    </a:cubicBezTo>
                    <a:cubicBezTo>
                      <a:pt x="2688" y="13906"/>
                      <a:pt x="2688" y="13906"/>
                      <a:pt x="2688" y="13906"/>
                    </a:cubicBezTo>
                    <a:cubicBezTo>
                      <a:pt x="2496" y="13976"/>
                      <a:pt x="2496" y="13976"/>
                      <a:pt x="2496" y="13976"/>
                    </a:cubicBezTo>
                    <a:cubicBezTo>
                      <a:pt x="2688" y="14118"/>
                      <a:pt x="2688" y="14118"/>
                      <a:pt x="2688" y="14118"/>
                    </a:cubicBezTo>
                    <a:cubicBezTo>
                      <a:pt x="2688" y="14259"/>
                      <a:pt x="2688" y="14259"/>
                      <a:pt x="2688" y="14259"/>
                    </a:cubicBezTo>
                    <a:cubicBezTo>
                      <a:pt x="2688" y="14259"/>
                      <a:pt x="2496" y="14365"/>
                      <a:pt x="2496" y="14365"/>
                    </a:cubicBezTo>
                    <a:cubicBezTo>
                      <a:pt x="2496" y="14400"/>
                      <a:pt x="2208" y="14471"/>
                      <a:pt x="2208" y="14471"/>
                    </a:cubicBezTo>
                    <a:cubicBezTo>
                      <a:pt x="2016" y="14576"/>
                      <a:pt x="2016" y="14576"/>
                      <a:pt x="2016" y="14576"/>
                    </a:cubicBezTo>
                    <a:cubicBezTo>
                      <a:pt x="1728" y="14612"/>
                      <a:pt x="1728" y="14612"/>
                      <a:pt x="1728" y="14612"/>
                    </a:cubicBezTo>
                    <a:cubicBezTo>
                      <a:pt x="1728" y="14612"/>
                      <a:pt x="1632" y="14576"/>
                      <a:pt x="1536" y="14576"/>
                    </a:cubicBezTo>
                    <a:cubicBezTo>
                      <a:pt x="1440" y="14612"/>
                      <a:pt x="1344" y="14647"/>
                      <a:pt x="1344" y="14647"/>
                    </a:cubicBezTo>
                    <a:cubicBezTo>
                      <a:pt x="1344" y="14753"/>
                      <a:pt x="1344" y="14753"/>
                      <a:pt x="1344" y="14753"/>
                    </a:cubicBezTo>
                    <a:cubicBezTo>
                      <a:pt x="1536" y="14824"/>
                      <a:pt x="1536" y="14824"/>
                      <a:pt x="1536" y="14824"/>
                    </a:cubicBezTo>
                    <a:cubicBezTo>
                      <a:pt x="1440" y="14965"/>
                      <a:pt x="1440" y="14965"/>
                      <a:pt x="1440" y="14965"/>
                    </a:cubicBezTo>
                    <a:cubicBezTo>
                      <a:pt x="1248" y="15035"/>
                      <a:pt x="1248" y="15035"/>
                      <a:pt x="1248" y="15035"/>
                    </a:cubicBezTo>
                    <a:cubicBezTo>
                      <a:pt x="960" y="15071"/>
                      <a:pt x="960" y="15071"/>
                      <a:pt x="960" y="15071"/>
                    </a:cubicBezTo>
                    <a:cubicBezTo>
                      <a:pt x="1056" y="15247"/>
                      <a:pt x="1056" y="15247"/>
                      <a:pt x="1056" y="15247"/>
                    </a:cubicBezTo>
                    <a:cubicBezTo>
                      <a:pt x="1440" y="15424"/>
                      <a:pt x="1440" y="15424"/>
                      <a:pt x="1440" y="15424"/>
                    </a:cubicBezTo>
                    <a:cubicBezTo>
                      <a:pt x="1440" y="15600"/>
                      <a:pt x="1440" y="15600"/>
                      <a:pt x="1440" y="15600"/>
                    </a:cubicBezTo>
                    <a:cubicBezTo>
                      <a:pt x="1152" y="15776"/>
                      <a:pt x="1152" y="15776"/>
                      <a:pt x="1152" y="15776"/>
                    </a:cubicBezTo>
                    <a:cubicBezTo>
                      <a:pt x="1152" y="15988"/>
                      <a:pt x="1152" y="15988"/>
                      <a:pt x="1152" y="15988"/>
                    </a:cubicBezTo>
                    <a:cubicBezTo>
                      <a:pt x="1056" y="16129"/>
                      <a:pt x="1056" y="16129"/>
                      <a:pt x="1056" y="16129"/>
                    </a:cubicBezTo>
                    <a:cubicBezTo>
                      <a:pt x="960" y="16165"/>
                      <a:pt x="960" y="16165"/>
                      <a:pt x="960" y="16165"/>
                    </a:cubicBezTo>
                    <a:cubicBezTo>
                      <a:pt x="672" y="16165"/>
                      <a:pt x="672" y="16165"/>
                      <a:pt x="672" y="16165"/>
                    </a:cubicBezTo>
                    <a:cubicBezTo>
                      <a:pt x="672" y="16165"/>
                      <a:pt x="672" y="15988"/>
                      <a:pt x="576" y="15988"/>
                    </a:cubicBezTo>
                    <a:cubicBezTo>
                      <a:pt x="576" y="15953"/>
                      <a:pt x="96" y="15812"/>
                      <a:pt x="96" y="15812"/>
                    </a:cubicBezTo>
                    <a:cubicBezTo>
                      <a:pt x="0" y="15953"/>
                      <a:pt x="0" y="15953"/>
                      <a:pt x="0" y="15953"/>
                    </a:cubicBezTo>
                    <a:cubicBezTo>
                      <a:pt x="0" y="16165"/>
                      <a:pt x="0" y="16165"/>
                      <a:pt x="0" y="16165"/>
                    </a:cubicBezTo>
                    <a:cubicBezTo>
                      <a:pt x="0" y="16165"/>
                      <a:pt x="96" y="16271"/>
                      <a:pt x="96" y="16306"/>
                    </a:cubicBezTo>
                    <a:cubicBezTo>
                      <a:pt x="192" y="16341"/>
                      <a:pt x="288" y="16518"/>
                      <a:pt x="288" y="16518"/>
                    </a:cubicBezTo>
                    <a:cubicBezTo>
                      <a:pt x="192" y="16729"/>
                      <a:pt x="192" y="16729"/>
                      <a:pt x="192" y="16729"/>
                    </a:cubicBezTo>
                    <a:cubicBezTo>
                      <a:pt x="192" y="16729"/>
                      <a:pt x="288" y="16871"/>
                      <a:pt x="384" y="16871"/>
                    </a:cubicBezTo>
                    <a:cubicBezTo>
                      <a:pt x="384" y="16906"/>
                      <a:pt x="384" y="17012"/>
                      <a:pt x="384" y="17012"/>
                    </a:cubicBezTo>
                    <a:cubicBezTo>
                      <a:pt x="672" y="16976"/>
                      <a:pt x="672" y="16976"/>
                      <a:pt x="672" y="16976"/>
                    </a:cubicBezTo>
                    <a:cubicBezTo>
                      <a:pt x="672" y="16906"/>
                      <a:pt x="672" y="16906"/>
                      <a:pt x="672" y="16906"/>
                    </a:cubicBezTo>
                    <a:cubicBezTo>
                      <a:pt x="864" y="17012"/>
                      <a:pt x="864" y="17012"/>
                      <a:pt x="864" y="17012"/>
                    </a:cubicBezTo>
                    <a:cubicBezTo>
                      <a:pt x="864" y="17012"/>
                      <a:pt x="768" y="17047"/>
                      <a:pt x="864" y="17047"/>
                    </a:cubicBezTo>
                    <a:cubicBezTo>
                      <a:pt x="960" y="17012"/>
                      <a:pt x="1152" y="16976"/>
                      <a:pt x="1152" y="16976"/>
                    </a:cubicBezTo>
                    <a:cubicBezTo>
                      <a:pt x="1056" y="17047"/>
                      <a:pt x="1056" y="17047"/>
                      <a:pt x="1056" y="17047"/>
                    </a:cubicBezTo>
                    <a:cubicBezTo>
                      <a:pt x="864" y="17153"/>
                      <a:pt x="864" y="17153"/>
                      <a:pt x="864" y="17153"/>
                    </a:cubicBezTo>
                    <a:cubicBezTo>
                      <a:pt x="960" y="17188"/>
                      <a:pt x="960" y="17188"/>
                      <a:pt x="960" y="17188"/>
                    </a:cubicBezTo>
                    <a:cubicBezTo>
                      <a:pt x="1152" y="17224"/>
                      <a:pt x="1152" y="17224"/>
                      <a:pt x="1152" y="17224"/>
                    </a:cubicBezTo>
                    <a:cubicBezTo>
                      <a:pt x="864" y="17365"/>
                      <a:pt x="864" y="17365"/>
                      <a:pt x="864" y="17365"/>
                    </a:cubicBezTo>
                    <a:cubicBezTo>
                      <a:pt x="864" y="17365"/>
                      <a:pt x="1056" y="17435"/>
                      <a:pt x="1056" y="17471"/>
                    </a:cubicBezTo>
                    <a:cubicBezTo>
                      <a:pt x="1056" y="17471"/>
                      <a:pt x="1440" y="17365"/>
                      <a:pt x="1440" y="17365"/>
                    </a:cubicBezTo>
                    <a:cubicBezTo>
                      <a:pt x="1440" y="17365"/>
                      <a:pt x="1440" y="17400"/>
                      <a:pt x="1440" y="17435"/>
                    </a:cubicBezTo>
                    <a:cubicBezTo>
                      <a:pt x="1440" y="17471"/>
                      <a:pt x="1152" y="17541"/>
                      <a:pt x="1248" y="17576"/>
                    </a:cubicBezTo>
                    <a:cubicBezTo>
                      <a:pt x="1248" y="17612"/>
                      <a:pt x="1728" y="17576"/>
                      <a:pt x="1632" y="17576"/>
                    </a:cubicBezTo>
                    <a:cubicBezTo>
                      <a:pt x="1536" y="17612"/>
                      <a:pt x="1536" y="17682"/>
                      <a:pt x="1536" y="17682"/>
                    </a:cubicBezTo>
                    <a:cubicBezTo>
                      <a:pt x="1536" y="17682"/>
                      <a:pt x="1344" y="17753"/>
                      <a:pt x="1440" y="17788"/>
                    </a:cubicBezTo>
                    <a:cubicBezTo>
                      <a:pt x="1536" y="17788"/>
                      <a:pt x="1728" y="17824"/>
                      <a:pt x="1728" y="17859"/>
                    </a:cubicBezTo>
                    <a:cubicBezTo>
                      <a:pt x="1632" y="17859"/>
                      <a:pt x="1440" y="17929"/>
                      <a:pt x="1440" y="17929"/>
                    </a:cubicBezTo>
                    <a:cubicBezTo>
                      <a:pt x="1440" y="17929"/>
                      <a:pt x="1344" y="18000"/>
                      <a:pt x="1440" y="18000"/>
                    </a:cubicBezTo>
                    <a:cubicBezTo>
                      <a:pt x="1536" y="18035"/>
                      <a:pt x="1728" y="18035"/>
                      <a:pt x="1728" y="18035"/>
                    </a:cubicBezTo>
                    <a:cubicBezTo>
                      <a:pt x="1728" y="18035"/>
                      <a:pt x="1728" y="18000"/>
                      <a:pt x="1728" y="18000"/>
                    </a:cubicBezTo>
                    <a:cubicBezTo>
                      <a:pt x="1728" y="18035"/>
                      <a:pt x="1632" y="18106"/>
                      <a:pt x="1632" y="18106"/>
                    </a:cubicBezTo>
                    <a:cubicBezTo>
                      <a:pt x="1632" y="18106"/>
                      <a:pt x="1632" y="18141"/>
                      <a:pt x="1632" y="18176"/>
                    </a:cubicBezTo>
                    <a:cubicBezTo>
                      <a:pt x="1728" y="18176"/>
                      <a:pt x="1920" y="18176"/>
                      <a:pt x="1920" y="18176"/>
                    </a:cubicBezTo>
                    <a:cubicBezTo>
                      <a:pt x="1920" y="18176"/>
                      <a:pt x="1920" y="18212"/>
                      <a:pt x="1920" y="18247"/>
                    </a:cubicBezTo>
                    <a:cubicBezTo>
                      <a:pt x="1920" y="18282"/>
                      <a:pt x="1920" y="18353"/>
                      <a:pt x="1824" y="18388"/>
                    </a:cubicBezTo>
                    <a:cubicBezTo>
                      <a:pt x="1824" y="18388"/>
                      <a:pt x="1920" y="18459"/>
                      <a:pt x="1920" y="18459"/>
                    </a:cubicBezTo>
                    <a:cubicBezTo>
                      <a:pt x="1920" y="18459"/>
                      <a:pt x="1824" y="18494"/>
                      <a:pt x="2016" y="18494"/>
                    </a:cubicBezTo>
                    <a:cubicBezTo>
                      <a:pt x="2208" y="18494"/>
                      <a:pt x="2208" y="18459"/>
                      <a:pt x="2304" y="18459"/>
                    </a:cubicBezTo>
                    <a:cubicBezTo>
                      <a:pt x="2304" y="18459"/>
                      <a:pt x="2400" y="18494"/>
                      <a:pt x="2400" y="18529"/>
                    </a:cubicBezTo>
                    <a:cubicBezTo>
                      <a:pt x="2400" y="18565"/>
                      <a:pt x="2496" y="18600"/>
                      <a:pt x="2496" y="18635"/>
                    </a:cubicBezTo>
                    <a:cubicBezTo>
                      <a:pt x="2496" y="18671"/>
                      <a:pt x="2784" y="18953"/>
                      <a:pt x="2784" y="18953"/>
                    </a:cubicBezTo>
                    <a:cubicBezTo>
                      <a:pt x="2784" y="18953"/>
                      <a:pt x="2880" y="19059"/>
                      <a:pt x="2976" y="19094"/>
                    </a:cubicBezTo>
                    <a:cubicBezTo>
                      <a:pt x="2976" y="19129"/>
                      <a:pt x="3072" y="19165"/>
                      <a:pt x="3072" y="19165"/>
                    </a:cubicBezTo>
                    <a:cubicBezTo>
                      <a:pt x="3168" y="19200"/>
                      <a:pt x="3360" y="19271"/>
                      <a:pt x="3360" y="19271"/>
                    </a:cubicBezTo>
                    <a:cubicBezTo>
                      <a:pt x="3552" y="19306"/>
                      <a:pt x="3552" y="19306"/>
                      <a:pt x="3552" y="19306"/>
                    </a:cubicBezTo>
                    <a:cubicBezTo>
                      <a:pt x="3840" y="19518"/>
                      <a:pt x="3840" y="19518"/>
                      <a:pt x="3840" y="19518"/>
                    </a:cubicBezTo>
                    <a:cubicBezTo>
                      <a:pt x="3840" y="19518"/>
                      <a:pt x="4032" y="19588"/>
                      <a:pt x="4128" y="19588"/>
                    </a:cubicBezTo>
                    <a:cubicBezTo>
                      <a:pt x="4128" y="19588"/>
                      <a:pt x="4320" y="19518"/>
                      <a:pt x="4320" y="19518"/>
                    </a:cubicBezTo>
                    <a:cubicBezTo>
                      <a:pt x="4320" y="19518"/>
                      <a:pt x="4512" y="19553"/>
                      <a:pt x="4512" y="19588"/>
                    </a:cubicBezTo>
                    <a:cubicBezTo>
                      <a:pt x="4512" y="19588"/>
                      <a:pt x="4320" y="19729"/>
                      <a:pt x="4416" y="19765"/>
                    </a:cubicBezTo>
                    <a:cubicBezTo>
                      <a:pt x="4416" y="19765"/>
                      <a:pt x="4416" y="19835"/>
                      <a:pt x="4416" y="19835"/>
                    </a:cubicBezTo>
                    <a:cubicBezTo>
                      <a:pt x="4320" y="19871"/>
                      <a:pt x="4320" y="19871"/>
                      <a:pt x="4320" y="19871"/>
                    </a:cubicBezTo>
                    <a:cubicBezTo>
                      <a:pt x="4128" y="19906"/>
                      <a:pt x="4128" y="19906"/>
                      <a:pt x="4128" y="19906"/>
                    </a:cubicBezTo>
                    <a:cubicBezTo>
                      <a:pt x="3840" y="19871"/>
                      <a:pt x="3840" y="19871"/>
                      <a:pt x="3840" y="19871"/>
                    </a:cubicBezTo>
                    <a:cubicBezTo>
                      <a:pt x="3744" y="19976"/>
                      <a:pt x="3744" y="19976"/>
                      <a:pt x="3744" y="19976"/>
                    </a:cubicBezTo>
                    <a:cubicBezTo>
                      <a:pt x="4032" y="20047"/>
                      <a:pt x="4032" y="20047"/>
                      <a:pt x="4032" y="20047"/>
                    </a:cubicBezTo>
                    <a:cubicBezTo>
                      <a:pt x="4032" y="20047"/>
                      <a:pt x="4224" y="20118"/>
                      <a:pt x="4224" y="20118"/>
                    </a:cubicBezTo>
                    <a:cubicBezTo>
                      <a:pt x="4224" y="20153"/>
                      <a:pt x="4320" y="20259"/>
                      <a:pt x="4224" y="20259"/>
                    </a:cubicBezTo>
                    <a:cubicBezTo>
                      <a:pt x="4224" y="20259"/>
                      <a:pt x="3840" y="20224"/>
                      <a:pt x="3840" y="20224"/>
                    </a:cubicBezTo>
                    <a:cubicBezTo>
                      <a:pt x="3840" y="20224"/>
                      <a:pt x="3744" y="20329"/>
                      <a:pt x="3744" y="20329"/>
                    </a:cubicBezTo>
                    <a:cubicBezTo>
                      <a:pt x="3744" y="20365"/>
                      <a:pt x="3648" y="20365"/>
                      <a:pt x="3744" y="20435"/>
                    </a:cubicBezTo>
                    <a:cubicBezTo>
                      <a:pt x="3936" y="20506"/>
                      <a:pt x="4320" y="20682"/>
                      <a:pt x="4320" y="20682"/>
                    </a:cubicBezTo>
                    <a:cubicBezTo>
                      <a:pt x="4320" y="20682"/>
                      <a:pt x="4608" y="20859"/>
                      <a:pt x="4608" y="20859"/>
                    </a:cubicBezTo>
                    <a:cubicBezTo>
                      <a:pt x="4608" y="20859"/>
                      <a:pt x="4800" y="20965"/>
                      <a:pt x="4800" y="21000"/>
                    </a:cubicBezTo>
                    <a:cubicBezTo>
                      <a:pt x="4896" y="21000"/>
                      <a:pt x="4896" y="21106"/>
                      <a:pt x="4896" y="21106"/>
                    </a:cubicBezTo>
                    <a:cubicBezTo>
                      <a:pt x="4800" y="21141"/>
                      <a:pt x="4800" y="21141"/>
                      <a:pt x="4800" y="21141"/>
                    </a:cubicBezTo>
                    <a:cubicBezTo>
                      <a:pt x="4704" y="21247"/>
                      <a:pt x="4704" y="21247"/>
                      <a:pt x="4704" y="21247"/>
                    </a:cubicBezTo>
                    <a:cubicBezTo>
                      <a:pt x="4704" y="21318"/>
                      <a:pt x="4704" y="21318"/>
                      <a:pt x="4704" y="21318"/>
                    </a:cubicBezTo>
                    <a:cubicBezTo>
                      <a:pt x="4704" y="21388"/>
                      <a:pt x="4704" y="21388"/>
                      <a:pt x="4704" y="21388"/>
                    </a:cubicBezTo>
                    <a:cubicBezTo>
                      <a:pt x="4704" y="21459"/>
                      <a:pt x="4704" y="21459"/>
                      <a:pt x="4704" y="21459"/>
                    </a:cubicBezTo>
                    <a:cubicBezTo>
                      <a:pt x="4512" y="21529"/>
                      <a:pt x="4512" y="21529"/>
                      <a:pt x="4512" y="21529"/>
                    </a:cubicBezTo>
                    <a:cubicBezTo>
                      <a:pt x="4896" y="21565"/>
                      <a:pt x="4896" y="21565"/>
                      <a:pt x="4896" y="21565"/>
                    </a:cubicBezTo>
                    <a:cubicBezTo>
                      <a:pt x="5376" y="21529"/>
                      <a:pt x="5376" y="21529"/>
                      <a:pt x="5376" y="21529"/>
                    </a:cubicBezTo>
                    <a:cubicBezTo>
                      <a:pt x="5376" y="21529"/>
                      <a:pt x="5376" y="21565"/>
                      <a:pt x="5472" y="21600"/>
                    </a:cubicBezTo>
                    <a:cubicBezTo>
                      <a:pt x="5568" y="21600"/>
                      <a:pt x="5856" y="21600"/>
                      <a:pt x="5856" y="21600"/>
                    </a:cubicBezTo>
                    <a:cubicBezTo>
                      <a:pt x="6240" y="21529"/>
                      <a:pt x="6240" y="21529"/>
                      <a:pt x="6240" y="21529"/>
                    </a:cubicBezTo>
                    <a:cubicBezTo>
                      <a:pt x="6432" y="21494"/>
                      <a:pt x="6432" y="21494"/>
                      <a:pt x="6432" y="21494"/>
                    </a:cubicBezTo>
                    <a:cubicBezTo>
                      <a:pt x="6432" y="21388"/>
                      <a:pt x="6432" y="21388"/>
                      <a:pt x="6432" y="21388"/>
                    </a:cubicBezTo>
                    <a:cubicBezTo>
                      <a:pt x="6432" y="21388"/>
                      <a:pt x="6528" y="21318"/>
                      <a:pt x="6624" y="21318"/>
                    </a:cubicBezTo>
                    <a:cubicBezTo>
                      <a:pt x="6624" y="21318"/>
                      <a:pt x="6912" y="21353"/>
                      <a:pt x="6912" y="21353"/>
                    </a:cubicBezTo>
                    <a:cubicBezTo>
                      <a:pt x="6912" y="21353"/>
                      <a:pt x="7104" y="21353"/>
                      <a:pt x="7104" y="21388"/>
                    </a:cubicBezTo>
                    <a:cubicBezTo>
                      <a:pt x="7104" y="21388"/>
                      <a:pt x="7296" y="21424"/>
                      <a:pt x="7296" y="21424"/>
                    </a:cubicBezTo>
                    <a:cubicBezTo>
                      <a:pt x="7584" y="21424"/>
                      <a:pt x="7584" y="21424"/>
                      <a:pt x="7584" y="21424"/>
                    </a:cubicBezTo>
                    <a:cubicBezTo>
                      <a:pt x="7776" y="21424"/>
                      <a:pt x="7776" y="21424"/>
                      <a:pt x="7776" y="21424"/>
                    </a:cubicBezTo>
                    <a:cubicBezTo>
                      <a:pt x="8064" y="21388"/>
                      <a:pt x="8064" y="21388"/>
                      <a:pt x="8064" y="21388"/>
                    </a:cubicBezTo>
                    <a:cubicBezTo>
                      <a:pt x="8064" y="21388"/>
                      <a:pt x="7968" y="21318"/>
                      <a:pt x="8064" y="21318"/>
                    </a:cubicBezTo>
                    <a:cubicBezTo>
                      <a:pt x="8160" y="21318"/>
                      <a:pt x="8352" y="21353"/>
                      <a:pt x="8352" y="21353"/>
                    </a:cubicBezTo>
                    <a:cubicBezTo>
                      <a:pt x="8352" y="21353"/>
                      <a:pt x="8448" y="21388"/>
                      <a:pt x="8448" y="21388"/>
                    </a:cubicBezTo>
                    <a:cubicBezTo>
                      <a:pt x="8544" y="21388"/>
                      <a:pt x="8736" y="21318"/>
                      <a:pt x="8640" y="21282"/>
                    </a:cubicBezTo>
                    <a:cubicBezTo>
                      <a:pt x="8544" y="21247"/>
                      <a:pt x="8256" y="21212"/>
                      <a:pt x="8256" y="21212"/>
                    </a:cubicBezTo>
                    <a:cubicBezTo>
                      <a:pt x="8256" y="21212"/>
                      <a:pt x="8064" y="21141"/>
                      <a:pt x="8064" y="21106"/>
                    </a:cubicBezTo>
                    <a:cubicBezTo>
                      <a:pt x="8064" y="21071"/>
                      <a:pt x="7968" y="21000"/>
                      <a:pt x="7872" y="20965"/>
                    </a:cubicBezTo>
                    <a:cubicBezTo>
                      <a:pt x="7776" y="20965"/>
                      <a:pt x="7776" y="20929"/>
                      <a:pt x="7776" y="20859"/>
                    </a:cubicBezTo>
                    <a:cubicBezTo>
                      <a:pt x="7776" y="20788"/>
                      <a:pt x="7872" y="20753"/>
                      <a:pt x="7872" y="20753"/>
                    </a:cubicBezTo>
                    <a:cubicBezTo>
                      <a:pt x="7872" y="20718"/>
                      <a:pt x="7776" y="20612"/>
                      <a:pt x="7776" y="20612"/>
                    </a:cubicBezTo>
                    <a:cubicBezTo>
                      <a:pt x="7776" y="20612"/>
                      <a:pt x="7776" y="20576"/>
                      <a:pt x="7968" y="20506"/>
                    </a:cubicBezTo>
                    <a:cubicBezTo>
                      <a:pt x="8160" y="20435"/>
                      <a:pt x="8256" y="20400"/>
                      <a:pt x="8256" y="20435"/>
                    </a:cubicBezTo>
                    <a:cubicBezTo>
                      <a:pt x="8352" y="20435"/>
                      <a:pt x="8544" y="20506"/>
                      <a:pt x="8544" y="20506"/>
                    </a:cubicBezTo>
                    <a:cubicBezTo>
                      <a:pt x="8640" y="20541"/>
                      <a:pt x="8736" y="20541"/>
                      <a:pt x="8736" y="20576"/>
                    </a:cubicBezTo>
                    <a:cubicBezTo>
                      <a:pt x="8736" y="20576"/>
                      <a:pt x="8736" y="20612"/>
                      <a:pt x="8832" y="20612"/>
                    </a:cubicBezTo>
                    <a:cubicBezTo>
                      <a:pt x="8928" y="20612"/>
                      <a:pt x="9024" y="20612"/>
                      <a:pt x="9024" y="20612"/>
                    </a:cubicBezTo>
                    <a:cubicBezTo>
                      <a:pt x="9024" y="20612"/>
                      <a:pt x="9216" y="20612"/>
                      <a:pt x="9216" y="20576"/>
                    </a:cubicBezTo>
                    <a:cubicBezTo>
                      <a:pt x="9120" y="20576"/>
                      <a:pt x="9120" y="20471"/>
                      <a:pt x="9024" y="20471"/>
                    </a:cubicBezTo>
                    <a:cubicBezTo>
                      <a:pt x="9024" y="20471"/>
                      <a:pt x="8928" y="20400"/>
                      <a:pt x="8928" y="20400"/>
                    </a:cubicBezTo>
                    <a:cubicBezTo>
                      <a:pt x="8928" y="20400"/>
                      <a:pt x="9024" y="20400"/>
                      <a:pt x="8832" y="20365"/>
                    </a:cubicBezTo>
                    <a:cubicBezTo>
                      <a:pt x="8640" y="20294"/>
                      <a:pt x="8544" y="20294"/>
                      <a:pt x="8736" y="20259"/>
                    </a:cubicBezTo>
                    <a:cubicBezTo>
                      <a:pt x="8832" y="20224"/>
                      <a:pt x="9120" y="20224"/>
                      <a:pt x="9120" y="20224"/>
                    </a:cubicBezTo>
                    <a:cubicBezTo>
                      <a:pt x="9408" y="20224"/>
                      <a:pt x="9408" y="20224"/>
                      <a:pt x="9408" y="20224"/>
                    </a:cubicBezTo>
                    <a:cubicBezTo>
                      <a:pt x="9408" y="20224"/>
                      <a:pt x="9504" y="20188"/>
                      <a:pt x="9696" y="20188"/>
                    </a:cubicBezTo>
                    <a:cubicBezTo>
                      <a:pt x="9792" y="20224"/>
                      <a:pt x="10080" y="20224"/>
                      <a:pt x="10080" y="20224"/>
                    </a:cubicBezTo>
                    <a:cubicBezTo>
                      <a:pt x="10464" y="20224"/>
                      <a:pt x="10464" y="20224"/>
                      <a:pt x="10464" y="20224"/>
                    </a:cubicBezTo>
                    <a:cubicBezTo>
                      <a:pt x="10656" y="20153"/>
                      <a:pt x="10656" y="20153"/>
                      <a:pt x="10656" y="20153"/>
                    </a:cubicBezTo>
                    <a:cubicBezTo>
                      <a:pt x="10944" y="20224"/>
                      <a:pt x="10944" y="20224"/>
                      <a:pt x="10944" y="20224"/>
                    </a:cubicBezTo>
                    <a:cubicBezTo>
                      <a:pt x="10944" y="20224"/>
                      <a:pt x="10944" y="20224"/>
                      <a:pt x="11136" y="20224"/>
                    </a:cubicBezTo>
                    <a:cubicBezTo>
                      <a:pt x="11328" y="20259"/>
                      <a:pt x="11520" y="20188"/>
                      <a:pt x="11616" y="20188"/>
                    </a:cubicBezTo>
                    <a:cubicBezTo>
                      <a:pt x="11616" y="20153"/>
                      <a:pt x="11904" y="19976"/>
                      <a:pt x="11904" y="19976"/>
                    </a:cubicBezTo>
                    <a:cubicBezTo>
                      <a:pt x="12192" y="19376"/>
                      <a:pt x="12192" y="19376"/>
                      <a:pt x="12192" y="19376"/>
                    </a:cubicBezTo>
                    <a:cubicBezTo>
                      <a:pt x="12192" y="19376"/>
                      <a:pt x="12384" y="19306"/>
                      <a:pt x="12384" y="19306"/>
                    </a:cubicBezTo>
                    <a:cubicBezTo>
                      <a:pt x="12384" y="19271"/>
                      <a:pt x="12384" y="19059"/>
                      <a:pt x="12384" y="19059"/>
                    </a:cubicBezTo>
                    <a:cubicBezTo>
                      <a:pt x="12384" y="19024"/>
                      <a:pt x="12576" y="18812"/>
                      <a:pt x="12576" y="18812"/>
                    </a:cubicBezTo>
                    <a:cubicBezTo>
                      <a:pt x="12576" y="18812"/>
                      <a:pt x="12864" y="18741"/>
                      <a:pt x="12768" y="18635"/>
                    </a:cubicBezTo>
                    <a:cubicBezTo>
                      <a:pt x="12576" y="18565"/>
                      <a:pt x="12480" y="18459"/>
                      <a:pt x="12480" y="18459"/>
                    </a:cubicBezTo>
                    <a:cubicBezTo>
                      <a:pt x="12480" y="18459"/>
                      <a:pt x="12384" y="18282"/>
                      <a:pt x="12480" y="18282"/>
                    </a:cubicBezTo>
                    <a:cubicBezTo>
                      <a:pt x="12480" y="18247"/>
                      <a:pt x="12768" y="18106"/>
                      <a:pt x="12768" y="18106"/>
                    </a:cubicBezTo>
                    <a:cubicBezTo>
                      <a:pt x="12480" y="17824"/>
                      <a:pt x="12480" y="17824"/>
                      <a:pt x="12480" y="17824"/>
                    </a:cubicBezTo>
                    <a:cubicBezTo>
                      <a:pt x="12480" y="17824"/>
                      <a:pt x="12672" y="17753"/>
                      <a:pt x="12672" y="17718"/>
                    </a:cubicBezTo>
                    <a:cubicBezTo>
                      <a:pt x="12672" y="17718"/>
                      <a:pt x="12576" y="17471"/>
                      <a:pt x="12576" y="17471"/>
                    </a:cubicBezTo>
                    <a:cubicBezTo>
                      <a:pt x="12480" y="17365"/>
                      <a:pt x="12480" y="17365"/>
                      <a:pt x="12480" y="17365"/>
                    </a:cubicBezTo>
                    <a:cubicBezTo>
                      <a:pt x="12480" y="17365"/>
                      <a:pt x="12768" y="17259"/>
                      <a:pt x="12768" y="17224"/>
                    </a:cubicBezTo>
                    <a:cubicBezTo>
                      <a:pt x="12768" y="17188"/>
                      <a:pt x="12672" y="17047"/>
                      <a:pt x="12672" y="17047"/>
                    </a:cubicBezTo>
                    <a:cubicBezTo>
                      <a:pt x="12576" y="16871"/>
                      <a:pt x="12576" y="16871"/>
                      <a:pt x="12576" y="16871"/>
                    </a:cubicBezTo>
                    <a:cubicBezTo>
                      <a:pt x="12576" y="16871"/>
                      <a:pt x="12672" y="16835"/>
                      <a:pt x="12672" y="16800"/>
                    </a:cubicBezTo>
                    <a:cubicBezTo>
                      <a:pt x="12576" y="16765"/>
                      <a:pt x="12480" y="16729"/>
                      <a:pt x="12480" y="16729"/>
                    </a:cubicBezTo>
                    <a:cubicBezTo>
                      <a:pt x="12384" y="16659"/>
                      <a:pt x="12384" y="16659"/>
                      <a:pt x="12384" y="16659"/>
                    </a:cubicBezTo>
                    <a:cubicBezTo>
                      <a:pt x="12480" y="16624"/>
                      <a:pt x="12480" y="16624"/>
                      <a:pt x="12480" y="16624"/>
                    </a:cubicBezTo>
                    <a:cubicBezTo>
                      <a:pt x="12768" y="16553"/>
                      <a:pt x="12768" y="16553"/>
                      <a:pt x="12768" y="16553"/>
                    </a:cubicBezTo>
                    <a:cubicBezTo>
                      <a:pt x="12576" y="16412"/>
                      <a:pt x="12576" y="16412"/>
                      <a:pt x="12576" y="16412"/>
                    </a:cubicBezTo>
                    <a:cubicBezTo>
                      <a:pt x="12288" y="16376"/>
                      <a:pt x="12288" y="16376"/>
                      <a:pt x="12288" y="16376"/>
                    </a:cubicBezTo>
                    <a:cubicBezTo>
                      <a:pt x="12288" y="16376"/>
                      <a:pt x="12288" y="16306"/>
                      <a:pt x="12384" y="16306"/>
                    </a:cubicBezTo>
                    <a:cubicBezTo>
                      <a:pt x="12480" y="16306"/>
                      <a:pt x="13056" y="16200"/>
                      <a:pt x="13056" y="16200"/>
                    </a:cubicBezTo>
                    <a:cubicBezTo>
                      <a:pt x="13056" y="16200"/>
                      <a:pt x="13248" y="16094"/>
                      <a:pt x="13248" y="16094"/>
                    </a:cubicBezTo>
                    <a:cubicBezTo>
                      <a:pt x="13344" y="16094"/>
                      <a:pt x="13920" y="15953"/>
                      <a:pt x="13920" y="15953"/>
                    </a:cubicBezTo>
                    <a:cubicBezTo>
                      <a:pt x="13920" y="15953"/>
                      <a:pt x="13920" y="15847"/>
                      <a:pt x="13920" y="15847"/>
                    </a:cubicBezTo>
                    <a:cubicBezTo>
                      <a:pt x="14016" y="15812"/>
                      <a:pt x="14016" y="15776"/>
                      <a:pt x="14016" y="15741"/>
                    </a:cubicBezTo>
                    <a:cubicBezTo>
                      <a:pt x="14016" y="15741"/>
                      <a:pt x="13920" y="15494"/>
                      <a:pt x="13920" y="15388"/>
                    </a:cubicBezTo>
                    <a:cubicBezTo>
                      <a:pt x="14016" y="15318"/>
                      <a:pt x="14112" y="15459"/>
                      <a:pt x="14112" y="15459"/>
                    </a:cubicBezTo>
                    <a:cubicBezTo>
                      <a:pt x="14304" y="15529"/>
                      <a:pt x="14304" y="15529"/>
                      <a:pt x="14304" y="15529"/>
                    </a:cubicBezTo>
                    <a:cubicBezTo>
                      <a:pt x="14208" y="15741"/>
                      <a:pt x="14208" y="15741"/>
                      <a:pt x="14208" y="15741"/>
                    </a:cubicBezTo>
                    <a:cubicBezTo>
                      <a:pt x="14496" y="15741"/>
                      <a:pt x="14496" y="15741"/>
                      <a:pt x="14496" y="15741"/>
                    </a:cubicBezTo>
                    <a:cubicBezTo>
                      <a:pt x="14496" y="15847"/>
                      <a:pt x="14496" y="15847"/>
                      <a:pt x="14496" y="15847"/>
                    </a:cubicBezTo>
                    <a:cubicBezTo>
                      <a:pt x="14496" y="15847"/>
                      <a:pt x="14400" y="15918"/>
                      <a:pt x="14496" y="15918"/>
                    </a:cubicBezTo>
                    <a:cubicBezTo>
                      <a:pt x="14592" y="15882"/>
                      <a:pt x="14688" y="15882"/>
                      <a:pt x="14688" y="15882"/>
                    </a:cubicBezTo>
                    <a:cubicBezTo>
                      <a:pt x="14688" y="15706"/>
                      <a:pt x="14688" y="15706"/>
                      <a:pt x="14688" y="15706"/>
                    </a:cubicBezTo>
                    <a:cubicBezTo>
                      <a:pt x="14688" y="15706"/>
                      <a:pt x="14976" y="15706"/>
                      <a:pt x="14976" y="15671"/>
                    </a:cubicBezTo>
                    <a:cubicBezTo>
                      <a:pt x="14976" y="15635"/>
                      <a:pt x="14880" y="15565"/>
                      <a:pt x="14976" y="15565"/>
                    </a:cubicBezTo>
                    <a:cubicBezTo>
                      <a:pt x="15456" y="15565"/>
                      <a:pt x="15168" y="15565"/>
                      <a:pt x="15456" y="15494"/>
                    </a:cubicBezTo>
                    <a:cubicBezTo>
                      <a:pt x="15456" y="15494"/>
                      <a:pt x="15648" y="15388"/>
                      <a:pt x="15648" y="15353"/>
                    </a:cubicBezTo>
                    <a:cubicBezTo>
                      <a:pt x="15648" y="15353"/>
                      <a:pt x="15744" y="15282"/>
                      <a:pt x="15744" y="15282"/>
                    </a:cubicBezTo>
                    <a:lnTo>
                      <a:pt x="15552" y="15247"/>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17" name="9Slide.vn 6"/>
              <p:cNvSpPr/>
              <p:nvPr/>
            </p:nvSpPr>
            <p:spPr>
              <a:xfrm>
                <a:off x="4208505" y="3310862"/>
                <a:ext cx="640105" cy="490914"/>
              </a:xfrm>
              <a:custGeom>
                <a:avLst/>
                <a:gdLst/>
                <a:ahLst/>
                <a:cxnLst>
                  <a:cxn ang="0">
                    <a:pos x="wd2" y="hd2"/>
                  </a:cxn>
                  <a:cxn ang="5400000">
                    <a:pos x="wd2" y="hd2"/>
                  </a:cxn>
                  <a:cxn ang="10800000">
                    <a:pos x="wd2" y="hd2"/>
                  </a:cxn>
                  <a:cxn ang="16200000">
                    <a:pos x="wd2" y="hd2"/>
                  </a:cxn>
                </a:cxnLst>
                <a:rect l="0" t="0" r="r" b="b"/>
                <a:pathLst>
                  <a:path w="21491" h="21600" extrusionOk="0">
                    <a:moveTo>
                      <a:pt x="11824" y="21006"/>
                    </a:moveTo>
                    <a:cubicBezTo>
                      <a:pt x="11975" y="21600"/>
                      <a:pt x="11975" y="21600"/>
                      <a:pt x="11975" y="21600"/>
                    </a:cubicBezTo>
                    <a:cubicBezTo>
                      <a:pt x="12579" y="21402"/>
                      <a:pt x="12579" y="21402"/>
                      <a:pt x="12579" y="21402"/>
                    </a:cubicBezTo>
                    <a:cubicBezTo>
                      <a:pt x="13939" y="20609"/>
                      <a:pt x="13939" y="20609"/>
                      <a:pt x="13939" y="20609"/>
                    </a:cubicBezTo>
                    <a:cubicBezTo>
                      <a:pt x="14694" y="20807"/>
                      <a:pt x="14694" y="20807"/>
                      <a:pt x="14694" y="20807"/>
                    </a:cubicBezTo>
                    <a:cubicBezTo>
                      <a:pt x="15449" y="20609"/>
                      <a:pt x="15449" y="20609"/>
                      <a:pt x="15449" y="20609"/>
                    </a:cubicBezTo>
                    <a:cubicBezTo>
                      <a:pt x="15902" y="20015"/>
                      <a:pt x="15902" y="20015"/>
                      <a:pt x="15902" y="20015"/>
                    </a:cubicBezTo>
                    <a:cubicBezTo>
                      <a:pt x="16204" y="20015"/>
                      <a:pt x="16204" y="20015"/>
                      <a:pt x="16204" y="20015"/>
                    </a:cubicBezTo>
                    <a:cubicBezTo>
                      <a:pt x="16053" y="19222"/>
                      <a:pt x="16053" y="19222"/>
                      <a:pt x="16053" y="19222"/>
                    </a:cubicBezTo>
                    <a:cubicBezTo>
                      <a:pt x="16053" y="19222"/>
                      <a:pt x="16053" y="19222"/>
                      <a:pt x="16053" y="19222"/>
                    </a:cubicBezTo>
                    <a:cubicBezTo>
                      <a:pt x="16053" y="19024"/>
                      <a:pt x="16204" y="18429"/>
                      <a:pt x="16657" y="18429"/>
                    </a:cubicBezTo>
                    <a:cubicBezTo>
                      <a:pt x="16808" y="18429"/>
                      <a:pt x="16808" y="18429"/>
                      <a:pt x="16960" y="18429"/>
                    </a:cubicBezTo>
                    <a:cubicBezTo>
                      <a:pt x="17111" y="18429"/>
                      <a:pt x="17111" y="18429"/>
                      <a:pt x="17111" y="18429"/>
                    </a:cubicBezTo>
                    <a:cubicBezTo>
                      <a:pt x="17262" y="18231"/>
                      <a:pt x="17262" y="18231"/>
                      <a:pt x="17262" y="18231"/>
                    </a:cubicBezTo>
                    <a:cubicBezTo>
                      <a:pt x="17262" y="17835"/>
                      <a:pt x="17262" y="17835"/>
                      <a:pt x="17262" y="17835"/>
                    </a:cubicBezTo>
                    <a:cubicBezTo>
                      <a:pt x="18319" y="17240"/>
                      <a:pt x="18319" y="17240"/>
                      <a:pt x="18319" y="17240"/>
                    </a:cubicBezTo>
                    <a:cubicBezTo>
                      <a:pt x="18470" y="16844"/>
                      <a:pt x="18470" y="16844"/>
                      <a:pt x="18470" y="16844"/>
                    </a:cubicBezTo>
                    <a:cubicBezTo>
                      <a:pt x="18470" y="16844"/>
                      <a:pt x="18470" y="16844"/>
                      <a:pt x="18470" y="16844"/>
                    </a:cubicBezTo>
                    <a:cubicBezTo>
                      <a:pt x="18470" y="16646"/>
                      <a:pt x="18319" y="16448"/>
                      <a:pt x="18470" y="16250"/>
                    </a:cubicBezTo>
                    <a:cubicBezTo>
                      <a:pt x="18621" y="15061"/>
                      <a:pt x="18621" y="15061"/>
                      <a:pt x="18621" y="15061"/>
                    </a:cubicBezTo>
                    <a:cubicBezTo>
                      <a:pt x="18621" y="14268"/>
                      <a:pt x="18621" y="14268"/>
                      <a:pt x="18621" y="14268"/>
                    </a:cubicBezTo>
                    <a:cubicBezTo>
                      <a:pt x="18470" y="12881"/>
                      <a:pt x="18470" y="12881"/>
                      <a:pt x="18470" y="12881"/>
                    </a:cubicBezTo>
                    <a:cubicBezTo>
                      <a:pt x="18621" y="12286"/>
                      <a:pt x="18621" y="12286"/>
                      <a:pt x="18621" y="12286"/>
                    </a:cubicBezTo>
                    <a:cubicBezTo>
                      <a:pt x="18621" y="11692"/>
                      <a:pt x="18621" y="11692"/>
                      <a:pt x="18621" y="11692"/>
                    </a:cubicBezTo>
                    <a:cubicBezTo>
                      <a:pt x="18923" y="10899"/>
                      <a:pt x="18923" y="10899"/>
                      <a:pt x="18923" y="10899"/>
                    </a:cubicBezTo>
                    <a:cubicBezTo>
                      <a:pt x="19829" y="10305"/>
                      <a:pt x="19829" y="10305"/>
                      <a:pt x="19829" y="10305"/>
                    </a:cubicBezTo>
                    <a:cubicBezTo>
                      <a:pt x="19829" y="9314"/>
                      <a:pt x="19829" y="9314"/>
                      <a:pt x="19829" y="9314"/>
                    </a:cubicBezTo>
                    <a:cubicBezTo>
                      <a:pt x="20434" y="8521"/>
                      <a:pt x="20434" y="8521"/>
                      <a:pt x="20434" y="8521"/>
                    </a:cubicBezTo>
                    <a:cubicBezTo>
                      <a:pt x="21189" y="8521"/>
                      <a:pt x="21189" y="8521"/>
                      <a:pt x="21189" y="8521"/>
                    </a:cubicBezTo>
                    <a:cubicBezTo>
                      <a:pt x="21038" y="8125"/>
                      <a:pt x="21038" y="8125"/>
                      <a:pt x="21038" y="8125"/>
                    </a:cubicBezTo>
                    <a:cubicBezTo>
                      <a:pt x="21491" y="7927"/>
                      <a:pt x="21491" y="7927"/>
                      <a:pt x="21491" y="7927"/>
                    </a:cubicBezTo>
                    <a:cubicBezTo>
                      <a:pt x="20887" y="8125"/>
                      <a:pt x="20887" y="8125"/>
                      <a:pt x="20887" y="8125"/>
                    </a:cubicBezTo>
                    <a:cubicBezTo>
                      <a:pt x="20283" y="7728"/>
                      <a:pt x="20283" y="7728"/>
                      <a:pt x="20283" y="7728"/>
                    </a:cubicBezTo>
                    <a:cubicBezTo>
                      <a:pt x="20283" y="6539"/>
                      <a:pt x="20283" y="6539"/>
                      <a:pt x="20283" y="6539"/>
                    </a:cubicBezTo>
                    <a:cubicBezTo>
                      <a:pt x="20434" y="5747"/>
                      <a:pt x="20434" y="5747"/>
                      <a:pt x="20434" y="5747"/>
                    </a:cubicBezTo>
                    <a:cubicBezTo>
                      <a:pt x="20283" y="4558"/>
                      <a:pt x="20283" y="4558"/>
                      <a:pt x="20283" y="4558"/>
                    </a:cubicBezTo>
                    <a:cubicBezTo>
                      <a:pt x="20283" y="4558"/>
                      <a:pt x="20283" y="4360"/>
                      <a:pt x="20283" y="4360"/>
                    </a:cubicBezTo>
                    <a:cubicBezTo>
                      <a:pt x="20283" y="4360"/>
                      <a:pt x="20283" y="4360"/>
                      <a:pt x="20283" y="4360"/>
                    </a:cubicBezTo>
                    <a:cubicBezTo>
                      <a:pt x="19527" y="4360"/>
                      <a:pt x="19527" y="4360"/>
                      <a:pt x="19527" y="4360"/>
                    </a:cubicBezTo>
                    <a:cubicBezTo>
                      <a:pt x="19074" y="4161"/>
                      <a:pt x="19074" y="4161"/>
                      <a:pt x="19074" y="4161"/>
                    </a:cubicBezTo>
                    <a:cubicBezTo>
                      <a:pt x="18772" y="3567"/>
                      <a:pt x="18772" y="3567"/>
                      <a:pt x="18772" y="3567"/>
                    </a:cubicBezTo>
                    <a:cubicBezTo>
                      <a:pt x="18470" y="3369"/>
                      <a:pt x="18470" y="3369"/>
                      <a:pt x="18470" y="3369"/>
                    </a:cubicBezTo>
                    <a:cubicBezTo>
                      <a:pt x="18168" y="2972"/>
                      <a:pt x="18168" y="2972"/>
                      <a:pt x="18168" y="2972"/>
                    </a:cubicBezTo>
                    <a:cubicBezTo>
                      <a:pt x="17715" y="2774"/>
                      <a:pt x="17715" y="2774"/>
                      <a:pt x="17715" y="2774"/>
                    </a:cubicBezTo>
                    <a:cubicBezTo>
                      <a:pt x="17413" y="2180"/>
                      <a:pt x="17413" y="2180"/>
                      <a:pt x="17413" y="2180"/>
                    </a:cubicBezTo>
                    <a:cubicBezTo>
                      <a:pt x="16808" y="2180"/>
                      <a:pt x="16808" y="2180"/>
                      <a:pt x="16808" y="2180"/>
                    </a:cubicBezTo>
                    <a:cubicBezTo>
                      <a:pt x="16355" y="1783"/>
                      <a:pt x="16355" y="1783"/>
                      <a:pt x="16355" y="1783"/>
                    </a:cubicBezTo>
                    <a:cubicBezTo>
                      <a:pt x="16355" y="1585"/>
                      <a:pt x="16355" y="1585"/>
                      <a:pt x="16355" y="1585"/>
                    </a:cubicBezTo>
                    <a:cubicBezTo>
                      <a:pt x="15902" y="1585"/>
                      <a:pt x="15902" y="1585"/>
                      <a:pt x="15902" y="1585"/>
                    </a:cubicBezTo>
                    <a:cubicBezTo>
                      <a:pt x="15449" y="1585"/>
                      <a:pt x="15449" y="1585"/>
                      <a:pt x="15449" y="1585"/>
                    </a:cubicBezTo>
                    <a:cubicBezTo>
                      <a:pt x="14543" y="1982"/>
                      <a:pt x="14543" y="1982"/>
                      <a:pt x="14543" y="1982"/>
                    </a:cubicBezTo>
                    <a:cubicBezTo>
                      <a:pt x="14090" y="1585"/>
                      <a:pt x="14090" y="1585"/>
                      <a:pt x="14090" y="1585"/>
                    </a:cubicBezTo>
                    <a:cubicBezTo>
                      <a:pt x="14090" y="1387"/>
                      <a:pt x="14090" y="1387"/>
                      <a:pt x="14090" y="1387"/>
                    </a:cubicBezTo>
                    <a:cubicBezTo>
                      <a:pt x="13485" y="793"/>
                      <a:pt x="13485" y="793"/>
                      <a:pt x="13485" y="793"/>
                    </a:cubicBezTo>
                    <a:cubicBezTo>
                      <a:pt x="13183" y="0"/>
                      <a:pt x="13183" y="0"/>
                      <a:pt x="13183" y="0"/>
                    </a:cubicBezTo>
                    <a:cubicBezTo>
                      <a:pt x="13183" y="0"/>
                      <a:pt x="12730" y="396"/>
                      <a:pt x="12730" y="396"/>
                    </a:cubicBezTo>
                    <a:cubicBezTo>
                      <a:pt x="12579" y="396"/>
                      <a:pt x="12277" y="1387"/>
                      <a:pt x="12277" y="1387"/>
                    </a:cubicBezTo>
                    <a:cubicBezTo>
                      <a:pt x="12126" y="1783"/>
                      <a:pt x="12126" y="1783"/>
                      <a:pt x="12126" y="1783"/>
                    </a:cubicBezTo>
                    <a:cubicBezTo>
                      <a:pt x="11522" y="1585"/>
                      <a:pt x="11522" y="1585"/>
                      <a:pt x="11522" y="1585"/>
                    </a:cubicBezTo>
                    <a:cubicBezTo>
                      <a:pt x="11522" y="1585"/>
                      <a:pt x="11069" y="2180"/>
                      <a:pt x="11069" y="2180"/>
                    </a:cubicBezTo>
                    <a:cubicBezTo>
                      <a:pt x="10918" y="2378"/>
                      <a:pt x="10464" y="1982"/>
                      <a:pt x="10464" y="1982"/>
                    </a:cubicBezTo>
                    <a:cubicBezTo>
                      <a:pt x="9709" y="1982"/>
                      <a:pt x="9709" y="1982"/>
                      <a:pt x="9709" y="1982"/>
                    </a:cubicBezTo>
                    <a:cubicBezTo>
                      <a:pt x="9709" y="1982"/>
                      <a:pt x="8954" y="1982"/>
                      <a:pt x="8954" y="1982"/>
                    </a:cubicBezTo>
                    <a:cubicBezTo>
                      <a:pt x="8803" y="1783"/>
                      <a:pt x="8803" y="2180"/>
                      <a:pt x="8803" y="2180"/>
                    </a:cubicBezTo>
                    <a:cubicBezTo>
                      <a:pt x="8199" y="2180"/>
                      <a:pt x="8199" y="2180"/>
                      <a:pt x="8199" y="2180"/>
                    </a:cubicBezTo>
                    <a:cubicBezTo>
                      <a:pt x="7443" y="2180"/>
                      <a:pt x="7443" y="2180"/>
                      <a:pt x="7443" y="2180"/>
                    </a:cubicBezTo>
                    <a:cubicBezTo>
                      <a:pt x="7443" y="2180"/>
                      <a:pt x="7292" y="2972"/>
                      <a:pt x="7141" y="3171"/>
                    </a:cubicBezTo>
                    <a:cubicBezTo>
                      <a:pt x="6990" y="3171"/>
                      <a:pt x="6688" y="2576"/>
                      <a:pt x="6537" y="2378"/>
                    </a:cubicBezTo>
                    <a:cubicBezTo>
                      <a:pt x="6537" y="2378"/>
                      <a:pt x="6235" y="2180"/>
                      <a:pt x="6235" y="2180"/>
                    </a:cubicBezTo>
                    <a:cubicBezTo>
                      <a:pt x="5782" y="2576"/>
                      <a:pt x="5782" y="2576"/>
                      <a:pt x="5782" y="2576"/>
                    </a:cubicBezTo>
                    <a:cubicBezTo>
                      <a:pt x="5782" y="2576"/>
                      <a:pt x="4876" y="2774"/>
                      <a:pt x="4725" y="2774"/>
                    </a:cubicBezTo>
                    <a:cubicBezTo>
                      <a:pt x="4725" y="2774"/>
                      <a:pt x="3969" y="2972"/>
                      <a:pt x="3969" y="2972"/>
                    </a:cubicBezTo>
                    <a:cubicBezTo>
                      <a:pt x="3214" y="2972"/>
                      <a:pt x="3214" y="2972"/>
                      <a:pt x="3214" y="2972"/>
                    </a:cubicBezTo>
                    <a:cubicBezTo>
                      <a:pt x="2912" y="3567"/>
                      <a:pt x="2912" y="3567"/>
                      <a:pt x="2912" y="3567"/>
                    </a:cubicBezTo>
                    <a:cubicBezTo>
                      <a:pt x="2157" y="4161"/>
                      <a:pt x="2157" y="4161"/>
                      <a:pt x="2157" y="4161"/>
                    </a:cubicBezTo>
                    <a:cubicBezTo>
                      <a:pt x="1704" y="4161"/>
                      <a:pt x="1704" y="4161"/>
                      <a:pt x="1704" y="4161"/>
                    </a:cubicBezTo>
                    <a:cubicBezTo>
                      <a:pt x="1401" y="4756"/>
                      <a:pt x="1401" y="4756"/>
                      <a:pt x="1401" y="4756"/>
                    </a:cubicBezTo>
                    <a:cubicBezTo>
                      <a:pt x="948" y="5152"/>
                      <a:pt x="948" y="5152"/>
                      <a:pt x="948" y="5152"/>
                    </a:cubicBezTo>
                    <a:cubicBezTo>
                      <a:pt x="646" y="5549"/>
                      <a:pt x="646" y="5549"/>
                      <a:pt x="646" y="5549"/>
                    </a:cubicBezTo>
                    <a:cubicBezTo>
                      <a:pt x="646" y="6341"/>
                      <a:pt x="646" y="6341"/>
                      <a:pt x="646" y="6341"/>
                    </a:cubicBezTo>
                    <a:cubicBezTo>
                      <a:pt x="646" y="6341"/>
                      <a:pt x="344" y="6539"/>
                      <a:pt x="42" y="6738"/>
                    </a:cubicBezTo>
                    <a:cubicBezTo>
                      <a:pt x="-109" y="6738"/>
                      <a:pt x="193" y="6936"/>
                      <a:pt x="193" y="6936"/>
                    </a:cubicBezTo>
                    <a:cubicBezTo>
                      <a:pt x="42" y="7728"/>
                      <a:pt x="42" y="7728"/>
                      <a:pt x="42" y="7728"/>
                    </a:cubicBezTo>
                    <a:cubicBezTo>
                      <a:pt x="344" y="8521"/>
                      <a:pt x="344" y="8521"/>
                      <a:pt x="344" y="8521"/>
                    </a:cubicBezTo>
                    <a:cubicBezTo>
                      <a:pt x="495" y="9512"/>
                      <a:pt x="495" y="9512"/>
                      <a:pt x="495" y="9512"/>
                    </a:cubicBezTo>
                    <a:cubicBezTo>
                      <a:pt x="646" y="10106"/>
                      <a:pt x="646" y="10106"/>
                      <a:pt x="646" y="10106"/>
                    </a:cubicBezTo>
                    <a:cubicBezTo>
                      <a:pt x="1250" y="10899"/>
                      <a:pt x="1250" y="10899"/>
                      <a:pt x="1250" y="10899"/>
                    </a:cubicBezTo>
                    <a:cubicBezTo>
                      <a:pt x="1401" y="11692"/>
                      <a:pt x="1401" y="11692"/>
                      <a:pt x="1401" y="11692"/>
                    </a:cubicBezTo>
                    <a:cubicBezTo>
                      <a:pt x="1553" y="12484"/>
                      <a:pt x="1553" y="12484"/>
                      <a:pt x="1553" y="12484"/>
                    </a:cubicBezTo>
                    <a:cubicBezTo>
                      <a:pt x="1704" y="12683"/>
                      <a:pt x="1704" y="12683"/>
                      <a:pt x="1704" y="12683"/>
                    </a:cubicBezTo>
                    <a:cubicBezTo>
                      <a:pt x="1855" y="12683"/>
                      <a:pt x="1855" y="12683"/>
                      <a:pt x="1855" y="12683"/>
                    </a:cubicBezTo>
                    <a:cubicBezTo>
                      <a:pt x="1855" y="12683"/>
                      <a:pt x="1855" y="12683"/>
                      <a:pt x="1855" y="12683"/>
                    </a:cubicBezTo>
                    <a:cubicBezTo>
                      <a:pt x="2006" y="12683"/>
                      <a:pt x="2006" y="12683"/>
                      <a:pt x="2006" y="12683"/>
                    </a:cubicBezTo>
                    <a:cubicBezTo>
                      <a:pt x="2006" y="12683"/>
                      <a:pt x="2006" y="12683"/>
                      <a:pt x="2157" y="12683"/>
                    </a:cubicBezTo>
                    <a:cubicBezTo>
                      <a:pt x="2308" y="12683"/>
                      <a:pt x="2308" y="12683"/>
                      <a:pt x="2308" y="12683"/>
                    </a:cubicBezTo>
                    <a:cubicBezTo>
                      <a:pt x="2308" y="12881"/>
                      <a:pt x="2308" y="12881"/>
                      <a:pt x="2308" y="12881"/>
                    </a:cubicBezTo>
                    <a:cubicBezTo>
                      <a:pt x="2761" y="13277"/>
                      <a:pt x="2761" y="13277"/>
                      <a:pt x="2761" y="13277"/>
                    </a:cubicBezTo>
                    <a:cubicBezTo>
                      <a:pt x="3063" y="13277"/>
                      <a:pt x="3063" y="13277"/>
                      <a:pt x="3063" y="13277"/>
                    </a:cubicBezTo>
                    <a:cubicBezTo>
                      <a:pt x="3818" y="13872"/>
                      <a:pt x="3818" y="13872"/>
                      <a:pt x="3818" y="13872"/>
                    </a:cubicBezTo>
                    <a:cubicBezTo>
                      <a:pt x="5027" y="14070"/>
                      <a:pt x="5027" y="14070"/>
                      <a:pt x="5027" y="14070"/>
                    </a:cubicBezTo>
                    <a:cubicBezTo>
                      <a:pt x="5178" y="13673"/>
                      <a:pt x="5178" y="13673"/>
                      <a:pt x="5178" y="13673"/>
                    </a:cubicBezTo>
                    <a:cubicBezTo>
                      <a:pt x="5782" y="13475"/>
                      <a:pt x="5782" y="13475"/>
                      <a:pt x="5782" y="13475"/>
                    </a:cubicBezTo>
                    <a:cubicBezTo>
                      <a:pt x="6839" y="13079"/>
                      <a:pt x="6839" y="13079"/>
                      <a:pt x="6839" y="13079"/>
                    </a:cubicBezTo>
                    <a:cubicBezTo>
                      <a:pt x="7292" y="13872"/>
                      <a:pt x="7292" y="13872"/>
                      <a:pt x="7292" y="13872"/>
                    </a:cubicBezTo>
                    <a:cubicBezTo>
                      <a:pt x="7443" y="13872"/>
                      <a:pt x="7443" y="13872"/>
                      <a:pt x="7443" y="13872"/>
                    </a:cubicBezTo>
                    <a:cubicBezTo>
                      <a:pt x="7443" y="13872"/>
                      <a:pt x="7443" y="13872"/>
                      <a:pt x="7443" y="13872"/>
                    </a:cubicBezTo>
                    <a:cubicBezTo>
                      <a:pt x="7594" y="14070"/>
                      <a:pt x="7897" y="14466"/>
                      <a:pt x="8048" y="14664"/>
                    </a:cubicBezTo>
                    <a:cubicBezTo>
                      <a:pt x="8199" y="14862"/>
                      <a:pt x="8350" y="15061"/>
                      <a:pt x="8350" y="15061"/>
                    </a:cubicBezTo>
                    <a:cubicBezTo>
                      <a:pt x="8350" y="15061"/>
                      <a:pt x="8350" y="15061"/>
                      <a:pt x="8350" y="15061"/>
                    </a:cubicBezTo>
                    <a:cubicBezTo>
                      <a:pt x="8501" y="15259"/>
                      <a:pt x="8501" y="15259"/>
                      <a:pt x="8501" y="15259"/>
                    </a:cubicBezTo>
                    <a:cubicBezTo>
                      <a:pt x="8199" y="16448"/>
                      <a:pt x="8199" y="16448"/>
                      <a:pt x="8199" y="16448"/>
                    </a:cubicBezTo>
                    <a:cubicBezTo>
                      <a:pt x="8350" y="17042"/>
                      <a:pt x="8350" y="17042"/>
                      <a:pt x="8350" y="17042"/>
                    </a:cubicBezTo>
                    <a:cubicBezTo>
                      <a:pt x="8199" y="18429"/>
                      <a:pt x="8199" y="18429"/>
                      <a:pt x="8199" y="18429"/>
                    </a:cubicBezTo>
                    <a:cubicBezTo>
                      <a:pt x="8501" y="18826"/>
                      <a:pt x="8501" y="18826"/>
                      <a:pt x="8501" y="18826"/>
                    </a:cubicBezTo>
                    <a:cubicBezTo>
                      <a:pt x="8501" y="18826"/>
                      <a:pt x="8501" y="18826"/>
                      <a:pt x="8501" y="18826"/>
                    </a:cubicBezTo>
                    <a:cubicBezTo>
                      <a:pt x="8501" y="18826"/>
                      <a:pt x="8501" y="18826"/>
                      <a:pt x="8501" y="18826"/>
                    </a:cubicBezTo>
                    <a:cubicBezTo>
                      <a:pt x="8652" y="18826"/>
                      <a:pt x="8652" y="18826"/>
                      <a:pt x="8652" y="18826"/>
                    </a:cubicBezTo>
                    <a:cubicBezTo>
                      <a:pt x="8803" y="18628"/>
                      <a:pt x="8803" y="18628"/>
                      <a:pt x="8954" y="18429"/>
                    </a:cubicBezTo>
                    <a:cubicBezTo>
                      <a:pt x="8954" y="18429"/>
                      <a:pt x="8954" y="18429"/>
                      <a:pt x="8954" y="18429"/>
                    </a:cubicBezTo>
                    <a:cubicBezTo>
                      <a:pt x="8954" y="18429"/>
                      <a:pt x="8954" y="18429"/>
                      <a:pt x="8954" y="18429"/>
                    </a:cubicBezTo>
                    <a:cubicBezTo>
                      <a:pt x="9105" y="18429"/>
                      <a:pt x="9105" y="18429"/>
                      <a:pt x="9105" y="18429"/>
                    </a:cubicBezTo>
                    <a:cubicBezTo>
                      <a:pt x="9105" y="18429"/>
                      <a:pt x="9105" y="18429"/>
                      <a:pt x="9105" y="18429"/>
                    </a:cubicBezTo>
                    <a:cubicBezTo>
                      <a:pt x="9256" y="18429"/>
                      <a:pt x="9407" y="18628"/>
                      <a:pt x="9407" y="18628"/>
                    </a:cubicBezTo>
                    <a:cubicBezTo>
                      <a:pt x="9558" y="18826"/>
                      <a:pt x="9558" y="18826"/>
                      <a:pt x="9558" y="18826"/>
                    </a:cubicBezTo>
                    <a:cubicBezTo>
                      <a:pt x="9558" y="18826"/>
                      <a:pt x="9558" y="18826"/>
                      <a:pt x="9558" y="18826"/>
                    </a:cubicBezTo>
                    <a:cubicBezTo>
                      <a:pt x="9558" y="19024"/>
                      <a:pt x="9558" y="19024"/>
                      <a:pt x="9709" y="19222"/>
                    </a:cubicBezTo>
                    <a:cubicBezTo>
                      <a:pt x="9709" y="19222"/>
                      <a:pt x="9709" y="19222"/>
                      <a:pt x="9709" y="19222"/>
                    </a:cubicBezTo>
                    <a:cubicBezTo>
                      <a:pt x="9709" y="19222"/>
                      <a:pt x="9709" y="19222"/>
                      <a:pt x="9709" y="19222"/>
                    </a:cubicBezTo>
                    <a:cubicBezTo>
                      <a:pt x="9860" y="19222"/>
                      <a:pt x="10011" y="19222"/>
                      <a:pt x="10313" y="19222"/>
                    </a:cubicBezTo>
                    <a:cubicBezTo>
                      <a:pt x="10767" y="19222"/>
                      <a:pt x="11069" y="19222"/>
                      <a:pt x="11220" y="19618"/>
                    </a:cubicBezTo>
                    <a:cubicBezTo>
                      <a:pt x="11220" y="19817"/>
                      <a:pt x="11220" y="20015"/>
                      <a:pt x="11371" y="20411"/>
                    </a:cubicBezTo>
                    <a:lnTo>
                      <a:pt x="11824" y="21006"/>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18" name="9Slide.vn 7"/>
              <p:cNvSpPr/>
              <p:nvPr/>
            </p:nvSpPr>
            <p:spPr>
              <a:xfrm>
                <a:off x="8154989" y="5405278"/>
                <a:ext cx="62767" cy="25401"/>
              </a:xfrm>
              <a:custGeom>
                <a:avLst/>
                <a:gdLst/>
                <a:ahLst/>
                <a:cxnLst>
                  <a:cxn ang="0">
                    <a:pos x="wd2" y="hd2"/>
                  </a:cxn>
                  <a:cxn ang="5400000">
                    <a:pos x="wd2" y="hd2"/>
                  </a:cxn>
                  <a:cxn ang="10800000">
                    <a:pos x="wd2" y="hd2"/>
                  </a:cxn>
                  <a:cxn ang="16200000">
                    <a:pos x="wd2" y="hd2"/>
                  </a:cxn>
                </a:cxnLst>
                <a:rect l="0" t="0" r="r" b="b"/>
                <a:pathLst>
                  <a:path w="21600" h="21600" extrusionOk="0">
                    <a:moveTo>
                      <a:pt x="18514" y="21600"/>
                    </a:moveTo>
                    <a:cubicBezTo>
                      <a:pt x="18514" y="21600"/>
                      <a:pt x="18514" y="21600"/>
                      <a:pt x="18514" y="21600"/>
                    </a:cubicBezTo>
                    <a:cubicBezTo>
                      <a:pt x="18514" y="21600"/>
                      <a:pt x="18514" y="21600"/>
                      <a:pt x="18514" y="21600"/>
                    </a:cubicBezTo>
                    <a:cubicBezTo>
                      <a:pt x="18514" y="21600"/>
                      <a:pt x="18514" y="21600"/>
                      <a:pt x="18514" y="21600"/>
                    </a:cubicBezTo>
                    <a:cubicBezTo>
                      <a:pt x="20057" y="21600"/>
                      <a:pt x="20057" y="21600"/>
                      <a:pt x="20057" y="21600"/>
                    </a:cubicBezTo>
                    <a:cubicBezTo>
                      <a:pt x="20057" y="21600"/>
                      <a:pt x="20057" y="21600"/>
                      <a:pt x="20057" y="216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0057" y="10800"/>
                      <a:pt x="20057" y="10800"/>
                      <a:pt x="20057" y="10800"/>
                    </a:cubicBezTo>
                    <a:cubicBezTo>
                      <a:pt x="21600" y="10800"/>
                      <a:pt x="21600" y="10800"/>
                      <a:pt x="21600" y="10800"/>
                    </a:cubicBezTo>
                    <a:cubicBezTo>
                      <a:pt x="21600" y="10800"/>
                      <a:pt x="21600" y="10800"/>
                      <a:pt x="21600" y="10800"/>
                    </a:cubicBezTo>
                    <a:cubicBezTo>
                      <a:pt x="21600" y="10800"/>
                      <a:pt x="21600" y="10800"/>
                      <a:pt x="21600" y="10800"/>
                    </a:cubicBezTo>
                    <a:cubicBezTo>
                      <a:pt x="21600" y="10800"/>
                      <a:pt x="21600" y="10800"/>
                      <a:pt x="21600" y="10800"/>
                    </a:cubicBezTo>
                    <a:cubicBezTo>
                      <a:pt x="0" y="0"/>
                      <a:pt x="0" y="0"/>
                      <a:pt x="0" y="0"/>
                    </a:cubicBezTo>
                    <a:cubicBezTo>
                      <a:pt x="0" y="10800"/>
                      <a:pt x="0" y="10800"/>
                      <a:pt x="0" y="10800"/>
                    </a:cubicBezTo>
                    <a:cubicBezTo>
                      <a:pt x="0" y="10800"/>
                      <a:pt x="13886" y="21600"/>
                      <a:pt x="18514"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19" name="9Slide.vn 8"/>
              <p:cNvSpPr/>
              <p:nvPr/>
            </p:nvSpPr>
            <p:spPr>
              <a:xfrm>
                <a:off x="5447120" y="5476260"/>
                <a:ext cx="2867723" cy="1537735"/>
              </a:xfrm>
              <a:custGeom>
                <a:avLst/>
                <a:gdLst/>
                <a:ahLst/>
                <a:cxnLst>
                  <a:cxn ang="0">
                    <a:pos x="wd2" y="hd2"/>
                  </a:cxn>
                  <a:cxn ang="5400000">
                    <a:pos x="wd2" y="hd2"/>
                  </a:cxn>
                  <a:cxn ang="10800000">
                    <a:pos x="wd2" y="hd2"/>
                  </a:cxn>
                  <a:cxn ang="16200000">
                    <a:pos x="wd2" y="hd2"/>
                  </a:cxn>
                </a:cxnLst>
                <a:rect l="0" t="0" r="r" b="b"/>
                <a:pathLst>
                  <a:path w="21588" h="21537" extrusionOk="0">
                    <a:moveTo>
                      <a:pt x="21532" y="8816"/>
                    </a:moveTo>
                    <a:cubicBezTo>
                      <a:pt x="21397" y="8753"/>
                      <a:pt x="21194" y="8816"/>
                      <a:pt x="21194" y="8690"/>
                    </a:cubicBezTo>
                    <a:cubicBezTo>
                      <a:pt x="21295" y="8376"/>
                      <a:pt x="21024" y="8501"/>
                      <a:pt x="21092" y="8313"/>
                    </a:cubicBezTo>
                    <a:cubicBezTo>
                      <a:pt x="21126" y="8061"/>
                      <a:pt x="20957" y="7935"/>
                      <a:pt x="20991" y="7872"/>
                    </a:cubicBezTo>
                    <a:cubicBezTo>
                      <a:pt x="20957" y="7809"/>
                      <a:pt x="20584" y="7935"/>
                      <a:pt x="20550" y="7746"/>
                    </a:cubicBezTo>
                    <a:cubicBezTo>
                      <a:pt x="20483" y="6990"/>
                      <a:pt x="20517" y="7431"/>
                      <a:pt x="20550" y="6864"/>
                    </a:cubicBezTo>
                    <a:cubicBezTo>
                      <a:pt x="20550" y="6675"/>
                      <a:pt x="20550" y="6612"/>
                      <a:pt x="20584" y="6612"/>
                    </a:cubicBezTo>
                    <a:cubicBezTo>
                      <a:pt x="20584" y="6612"/>
                      <a:pt x="20550" y="6612"/>
                      <a:pt x="20550" y="6549"/>
                    </a:cubicBezTo>
                    <a:cubicBezTo>
                      <a:pt x="20347" y="6486"/>
                      <a:pt x="20347" y="6486"/>
                      <a:pt x="20347" y="6486"/>
                    </a:cubicBezTo>
                    <a:cubicBezTo>
                      <a:pt x="20178" y="5794"/>
                      <a:pt x="20178" y="5794"/>
                      <a:pt x="20178" y="5794"/>
                    </a:cubicBezTo>
                    <a:cubicBezTo>
                      <a:pt x="19941" y="5290"/>
                      <a:pt x="19941" y="5290"/>
                      <a:pt x="19941" y="5290"/>
                    </a:cubicBezTo>
                    <a:cubicBezTo>
                      <a:pt x="19839" y="4723"/>
                      <a:pt x="19839" y="4723"/>
                      <a:pt x="19839" y="4723"/>
                    </a:cubicBezTo>
                    <a:cubicBezTo>
                      <a:pt x="19670" y="4660"/>
                      <a:pt x="19670" y="4660"/>
                      <a:pt x="19670" y="4660"/>
                    </a:cubicBezTo>
                    <a:cubicBezTo>
                      <a:pt x="19501" y="4345"/>
                      <a:pt x="19501" y="4345"/>
                      <a:pt x="19501" y="4345"/>
                    </a:cubicBezTo>
                    <a:cubicBezTo>
                      <a:pt x="19501" y="4219"/>
                      <a:pt x="19501" y="4219"/>
                      <a:pt x="19501" y="4219"/>
                    </a:cubicBezTo>
                    <a:cubicBezTo>
                      <a:pt x="19772" y="3967"/>
                      <a:pt x="19772" y="3967"/>
                      <a:pt x="19772" y="3967"/>
                    </a:cubicBezTo>
                    <a:cubicBezTo>
                      <a:pt x="19772" y="3967"/>
                      <a:pt x="19873" y="3778"/>
                      <a:pt x="19873" y="3652"/>
                    </a:cubicBezTo>
                    <a:cubicBezTo>
                      <a:pt x="19839" y="3590"/>
                      <a:pt x="19772" y="3464"/>
                      <a:pt x="19738" y="3401"/>
                    </a:cubicBezTo>
                    <a:cubicBezTo>
                      <a:pt x="19738" y="3401"/>
                      <a:pt x="19772" y="3275"/>
                      <a:pt x="19772" y="3149"/>
                    </a:cubicBezTo>
                    <a:cubicBezTo>
                      <a:pt x="19772" y="3086"/>
                      <a:pt x="19704" y="3023"/>
                      <a:pt x="19704" y="3023"/>
                    </a:cubicBezTo>
                    <a:cubicBezTo>
                      <a:pt x="19704" y="3023"/>
                      <a:pt x="19603" y="2897"/>
                      <a:pt x="19569" y="2897"/>
                    </a:cubicBezTo>
                    <a:cubicBezTo>
                      <a:pt x="19535" y="2897"/>
                      <a:pt x="19467" y="2897"/>
                      <a:pt x="19433" y="2897"/>
                    </a:cubicBezTo>
                    <a:cubicBezTo>
                      <a:pt x="19399" y="2897"/>
                      <a:pt x="19264" y="2897"/>
                      <a:pt x="19264" y="2897"/>
                    </a:cubicBezTo>
                    <a:cubicBezTo>
                      <a:pt x="19129" y="3023"/>
                      <a:pt x="19129" y="3023"/>
                      <a:pt x="19129" y="3023"/>
                    </a:cubicBezTo>
                    <a:cubicBezTo>
                      <a:pt x="19129" y="3023"/>
                      <a:pt x="19095" y="3086"/>
                      <a:pt x="19061" y="3086"/>
                    </a:cubicBezTo>
                    <a:cubicBezTo>
                      <a:pt x="18993" y="3086"/>
                      <a:pt x="18959" y="3149"/>
                      <a:pt x="18959" y="3149"/>
                    </a:cubicBezTo>
                    <a:cubicBezTo>
                      <a:pt x="18959" y="3149"/>
                      <a:pt x="18858" y="3086"/>
                      <a:pt x="18824" y="3086"/>
                    </a:cubicBezTo>
                    <a:cubicBezTo>
                      <a:pt x="18790" y="3086"/>
                      <a:pt x="18790" y="3086"/>
                      <a:pt x="18722" y="3086"/>
                    </a:cubicBezTo>
                    <a:cubicBezTo>
                      <a:pt x="18688" y="3086"/>
                      <a:pt x="18553" y="3086"/>
                      <a:pt x="18553" y="3086"/>
                    </a:cubicBezTo>
                    <a:cubicBezTo>
                      <a:pt x="18621" y="2897"/>
                      <a:pt x="18621" y="2897"/>
                      <a:pt x="18621" y="2897"/>
                    </a:cubicBezTo>
                    <a:cubicBezTo>
                      <a:pt x="18621" y="2897"/>
                      <a:pt x="18655" y="2834"/>
                      <a:pt x="18621" y="2771"/>
                    </a:cubicBezTo>
                    <a:cubicBezTo>
                      <a:pt x="18621" y="2771"/>
                      <a:pt x="18587" y="2708"/>
                      <a:pt x="18553" y="2645"/>
                    </a:cubicBezTo>
                    <a:cubicBezTo>
                      <a:pt x="18553" y="2645"/>
                      <a:pt x="18485" y="2582"/>
                      <a:pt x="18485" y="2582"/>
                    </a:cubicBezTo>
                    <a:cubicBezTo>
                      <a:pt x="18485" y="2582"/>
                      <a:pt x="18485" y="2519"/>
                      <a:pt x="18451" y="2456"/>
                    </a:cubicBezTo>
                    <a:cubicBezTo>
                      <a:pt x="18451" y="2393"/>
                      <a:pt x="18418" y="2267"/>
                      <a:pt x="18418" y="2267"/>
                    </a:cubicBezTo>
                    <a:cubicBezTo>
                      <a:pt x="18384" y="2204"/>
                      <a:pt x="18384" y="2204"/>
                      <a:pt x="18384" y="2204"/>
                    </a:cubicBezTo>
                    <a:cubicBezTo>
                      <a:pt x="18384" y="2204"/>
                      <a:pt x="18316" y="2078"/>
                      <a:pt x="18316" y="2015"/>
                    </a:cubicBezTo>
                    <a:cubicBezTo>
                      <a:pt x="18350" y="1889"/>
                      <a:pt x="18418" y="1637"/>
                      <a:pt x="18418" y="1637"/>
                    </a:cubicBezTo>
                    <a:cubicBezTo>
                      <a:pt x="18451" y="1322"/>
                      <a:pt x="18451" y="1322"/>
                      <a:pt x="18451" y="1322"/>
                    </a:cubicBezTo>
                    <a:cubicBezTo>
                      <a:pt x="18418" y="1197"/>
                      <a:pt x="18418" y="1197"/>
                      <a:pt x="18418" y="1197"/>
                    </a:cubicBezTo>
                    <a:cubicBezTo>
                      <a:pt x="18350" y="1071"/>
                      <a:pt x="18350" y="1071"/>
                      <a:pt x="18350" y="1071"/>
                    </a:cubicBezTo>
                    <a:cubicBezTo>
                      <a:pt x="18350" y="1071"/>
                      <a:pt x="18316" y="1071"/>
                      <a:pt x="18316" y="945"/>
                    </a:cubicBezTo>
                    <a:cubicBezTo>
                      <a:pt x="18316" y="882"/>
                      <a:pt x="18282" y="882"/>
                      <a:pt x="18282" y="819"/>
                    </a:cubicBezTo>
                    <a:cubicBezTo>
                      <a:pt x="18282" y="819"/>
                      <a:pt x="18248" y="756"/>
                      <a:pt x="18248" y="756"/>
                    </a:cubicBezTo>
                    <a:cubicBezTo>
                      <a:pt x="18147" y="819"/>
                      <a:pt x="18147" y="819"/>
                      <a:pt x="18147" y="819"/>
                    </a:cubicBezTo>
                    <a:cubicBezTo>
                      <a:pt x="18011" y="693"/>
                      <a:pt x="18011" y="693"/>
                      <a:pt x="18011" y="693"/>
                    </a:cubicBezTo>
                    <a:cubicBezTo>
                      <a:pt x="17876" y="756"/>
                      <a:pt x="17876" y="756"/>
                      <a:pt x="17876" y="756"/>
                    </a:cubicBezTo>
                    <a:cubicBezTo>
                      <a:pt x="17707" y="756"/>
                      <a:pt x="17707" y="756"/>
                      <a:pt x="17707" y="756"/>
                    </a:cubicBezTo>
                    <a:cubicBezTo>
                      <a:pt x="17707" y="756"/>
                      <a:pt x="17707" y="756"/>
                      <a:pt x="17707" y="693"/>
                    </a:cubicBezTo>
                    <a:cubicBezTo>
                      <a:pt x="17673" y="630"/>
                      <a:pt x="17605" y="504"/>
                      <a:pt x="17605" y="504"/>
                    </a:cubicBezTo>
                    <a:cubicBezTo>
                      <a:pt x="17470" y="378"/>
                      <a:pt x="17470" y="378"/>
                      <a:pt x="17470" y="378"/>
                    </a:cubicBezTo>
                    <a:cubicBezTo>
                      <a:pt x="17334" y="189"/>
                      <a:pt x="17334" y="189"/>
                      <a:pt x="17334" y="189"/>
                    </a:cubicBezTo>
                    <a:cubicBezTo>
                      <a:pt x="17266" y="63"/>
                      <a:pt x="17266" y="63"/>
                      <a:pt x="17266" y="63"/>
                    </a:cubicBezTo>
                    <a:cubicBezTo>
                      <a:pt x="17266" y="63"/>
                      <a:pt x="17199" y="0"/>
                      <a:pt x="17131" y="0"/>
                    </a:cubicBezTo>
                    <a:cubicBezTo>
                      <a:pt x="17097" y="63"/>
                      <a:pt x="16928" y="189"/>
                      <a:pt x="16928" y="189"/>
                    </a:cubicBezTo>
                    <a:cubicBezTo>
                      <a:pt x="16962" y="378"/>
                      <a:pt x="16962" y="378"/>
                      <a:pt x="16962" y="378"/>
                    </a:cubicBezTo>
                    <a:cubicBezTo>
                      <a:pt x="16962" y="378"/>
                      <a:pt x="16928" y="441"/>
                      <a:pt x="16860" y="567"/>
                    </a:cubicBezTo>
                    <a:cubicBezTo>
                      <a:pt x="16792" y="630"/>
                      <a:pt x="16488" y="693"/>
                      <a:pt x="16488" y="693"/>
                    </a:cubicBezTo>
                    <a:cubicBezTo>
                      <a:pt x="16352" y="756"/>
                      <a:pt x="16352" y="756"/>
                      <a:pt x="16352" y="756"/>
                    </a:cubicBezTo>
                    <a:cubicBezTo>
                      <a:pt x="16217" y="819"/>
                      <a:pt x="16217" y="819"/>
                      <a:pt x="16217" y="819"/>
                    </a:cubicBezTo>
                    <a:cubicBezTo>
                      <a:pt x="16217" y="819"/>
                      <a:pt x="15980" y="1008"/>
                      <a:pt x="15912" y="945"/>
                    </a:cubicBezTo>
                    <a:cubicBezTo>
                      <a:pt x="15845" y="945"/>
                      <a:pt x="15811" y="819"/>
                      <a:pt x="15777" y="756"/>
                    </a:cubicBezTo>
                    <a:cubicBezTo>
                      <a:pt x="15777" y="756"/>
                      <a:pt x="15743" y="756"/>
                      <a:pt x="15743" y="756"/>
                    </a:cubicBezTo>
                    <a:cubicBezTo>
                      <a:pt x="15641" y="756"/>
                      <a:pt x="15709" y="882"/>
                      <a:pt x="15675" y="1008"/>
                    </a:cubicBezTo>
                    <a:cubicBezTo>
                      <a:pt x="15608" y="1134"/>
                      <a:pt x="15641" y="1197"/>
                      <a:pt x="15641" y="1322"/>
                    </a:cubicBezTo>
                    <a:cubicBezTo>
                      <a:pt x="15608" y="1385"/>
                      <a:pt x="15574" y="1448"/>
                      <a:pt x="15540" y="1574"/>
                    </a:cubicBezTo>
                    <a:cubicBezTo>
                      <a:pt x="15472" y="1637"/>
                      <a:pt x="15438" y="1700"/>
                      <a:pt x="15404" y="1763"/>
                    </a:cubicBezTo>
                    <a:cubicBezTo>
                      <a:pt x="15337" y="1826"/>
                      <a:pt x="15371" y="1763"/>
                      <a:pt x="15371" y="1889"/>
                    </a:cubicBezTo>
                    <a:cubicBezTo>
                      <a:pt x="15371" y="1952"/>
                      <a:pt x="15303" y="2015"/>
                      <a:pt x="15269" y="2078"/>
                    </a:cubicBezTo>
                    <a:cubicBezTo>
                      <a:pt x="15235" y="2078"/>
                      <a:pt x="15201" y="2204"/>
                      <a:pt x="15167" y="2204"/>
                    </a:cubicBezTo>
                    <a:cubicBezTo>
                      <a:pt x="15134" y="2204"/>
                      <a:pt x="15134" y="2330"/>
                      <a:pt x="15134" y="2456"/>
                    </a:cubicBezTo>
                    <a:cubicBezTo>
                      <a:pt x="15134" y="2519"/>
                      <a:pt x="15100" y="2456"/>
                      <a:pt x="15066" y="2519"/>
                    </a:cubicBezTo>
                    <a:cubicBezTo>
                      <a:pt x="14998" y="2519"/>
                      <a:pt x="14998" y="2582"/>
                      <a:pt x="14930" y="2645"/>
                    </a:cubicBezTo>
                    <a:cubicBezTo>
                      <a:pt x="14863" y="2708"/>
                      <a:pt x="14863" y="2834"/>
                      <a:pt x="14863" y="2834"/>
                    </a:cubicBezTo>
                    <a:cubicBezTo>
                      <a:pt x="14863" y="2834"/>
                      <a:pt x="14795" y="3023"/>
                      <a:pt x="14693" y="3149"/>
                    </a:cubicBezTo>
                    <a:cubicBezTo>
                      <a:pt x="14592" y="3275"/>
                      <a:pt x="14558" y="3212"/>
                      <a:pt x="14558" y="3212"/>
                    </a:cubicBezTo>
                    <a:cubicBezTo>
                      <a:pt x="14524" y="3212"/>
                      <a:pt x="14456" y="3149"/>
                      <a:pt x="14423" y="3086"/>
                    </a:cubicBezTo>
                    <a:cubicBezTo>
                      <a:pt x="14389" y="3086"/>
                      <a:pt x="14321" y="3338"/>
                      <a:pt x="14253" y="3338"/>
                    </a:cubicBezTo>
                    <a:cubicBezTo>
                      <a:pt x="14219" y="3401"/>
                      <a:pt x="14050" y="3338"/>
                      <a:pt x="14050" y="3338"/>
                    </a:cubicBezTo>
                    <a:cubicBezTo>
                      <a:pt x="13813" y="3275"/>
                      <a:pt x="13813" y="3275"/>
                      <a:pt x="13813" y="3275"/>
                    </a:cubicBezTo>
                    <a:cubicBezTo>
                      <a:pt x="13779" y="3338"/>
                      <a:pt x="13779" y="3338"/>
                      <a:pt x="13779" y="3338"/>
                    </a:cubicBezTo>
                    <a:cubicBezTo>
                      <a:pt x="13678" y="3401"/>
                      <a:pt x="13678" y="3401"/>
                      <a:pt x="13678" y="3401"/>
                    </a:cubicBezTo>
                    <a:cubicBezTo>
                      <a:pt x="13644" y="3401"/>
                      <a:pt x="13644" y="3401"/>
                      <a:pt x="13644" y="3401"/>
                    </a:cubicBezTo>
                    <a:cubicBezTo>
                      <a:pt x="13644" y="3401"/>
                      <a:pt x="13610" y="3464"/>
                      <a:pt x="13576" y="3527"/>
                    </a:cubicBezTo>
                    <a:cubicBezTo>
                      <a:pt x="13542" y="3527"/>
                      <a:pt x="13508" y="3652"/>
                      <a:pt x="13508" y="3652"/>
                    </a:cubicBezTo>
                    <a:cubicBezTo>
                      <a:pt x="13508" y="3652"/>
                      <a:pt x="13339" y="3715"/>
                      <a:pt x="13305" y="3715"/>
                    </a:cubicBezTo>
                    <a:cubicBezTo>
                      <a:pt x="13271" y="3715"/>
                      <a:pt x="13271" y="3778"/>
                      <a:pt x="13271" y="3778"/>
                    </a:cubicBezTo>
                    <a:cubicBezTo>
                      <a:pt x="13271" y="3778"/>
                      <a:pt x="13271" y="3904"/>
                      <a:pt x="13204" y="3967"/>
                    </a:cubicBezTo>
                    <a:cubicBezTo>
                      <a:pt x="13102" y="4030"/>
                      <a:pt x="13102" y="4030"/>
                      <a:pt x="13102" y="4030"/>
                    </a:cubicBezTo>
                    <a:cubicBezTo>
                      <a:pt x="13102" y="4030"/>
                      <a:pt x="12967" y="4219"/>
                      <a:pt x="12865" y="4282"/>
                    </a:cubicBezTo>
                    <a:cubicBezTo>
                      <a:pt x="12797" y="4345"/>
                      <a:pt x="12764" y="4345"/>
                      <a:pt x="12797" y="4345"/>
                    </a:cubicBezTo>
                    <a:cubicBezTo>
                      <a:pt x="12797" y="4345"/>
                      <a:pt x="12797" y="4345"/>
                      <a:pt x="12797" y="4345"/>
                    </a:cubicBezTo>
                    <a:cubicBezTo>
                      <a:pt x="12797" y="4345"/>
                      <a:pt x="12797" y="4345"/>
                      <a:pt x="12797" y="4345"/>
                    </a:cubicBezTo>
                    <a:cubicBezTo>
                      <a:pt x="12730" y="4408"/>
                      <a:pt x="12527" y="4408"/>
                      <a:pt x="12493" y="4408"/>
                    </a:cubicBezTo>
                    <a:cubicBezTo>
                      <a:pt x="12459" y="4408"/>
                      <a:pt x="12357" y="4345"/>
                      <a:pt x="12324" y="4345"/>
                    </a:cubicBezTo>
                    <a:cubicBezTo>
                      <a:pt x="12290" y="4282"/>
                      <a:pt x="12154" y="4282"/>
                      <a:pt x="12154" y="4282"/>
                    </a:cubicBezTo>
                    <a:cubicBezTo>
                      <a:pt x="12120" y="4219"/>
                      <a:pt x="12154" y="4282"/>
                      <a:pt x="12053" y="4282"/>
                    </a:cubicBezTo>
                    <a:cubicBezTo>
                      <a:pt x="11985" y="4282"/>
                      <a:pt x="12019" y="4282"/>
                      <a:pt x="12019" y="4282"/>
                    </a:cubicBezTo>
                    <a:cubicBezTo>
                      <a:pt x="12019" y="4282"/>
                      <a:pt x="12019" y="4471"/>
                      <a:pt x="11985" y="4534"/>
                    </a:cubicBezTo>
                    <a:cubicBezTo>
                      <a:pt x="11985" y="4534"/>
                      <a:pt x="11917" y="4597"/>
                      <a:pt x="11917" y="4597"/>
                    </a:cubicBezTo>
                    <a:cubicBezTo>
                      <a:pt x="11680" y="4471"/>
                      <a:pt x="11680" y="4471"/>
                      <a:pt x="11680" y="4471"/>
                    </a:cubicBezTo>
                    <a:cubicBezTo>
                      <a:pt x="11579" y="4471"/>
                      <a:pt x="11579" y="4471"/>
                      <a:pt x="11579" y="4471"/>
                    </a:cubicBezTo>
                    <a:cubicBezTo>
                      <a:pt x="11409" y="4534"/>
                      <a:pt x="11409" y="4534"/>
                      <a:pt x="11409" y="4534"/>
                    </a:cubicBezTo>
                    <a:cubicBezTo>
                      <a:pt x="11409" y="4534"/>
                      <a:pt x="11274" y="4408"/>
                      <a:pt x="11274" y="4345"/>
                    </a:cubicBezTo>
                    <a:cubicBezTo>
                      <a:pt x="11274" y="4345"/>
                      <a:pt x="11172" y="4282"/>
                      <a:pt x="11172" y="4282"/>
                    </a:cubicBezTo>
                    <a:cubicBezTo>
                      <a:pt x="11172" y="4282"/>
                      <a:pt x="11037" y="4219"/>
                      <a:pt x="10935" y="4219"/>
                    </a:cubicBezTo>
                    <a:cubicBezTo>
                      <a:pt x="10868" y="4282"/>
                      <a:pt x="10834" y="4345"/>
                      <a:pt x="10834" y="4345"/>
                    </a:cubicBezTo>
                    <a:cubicBezTo>
                      <a:pt x="10800" y="4723"/>
                      <a:pt x="10800" y="4723"/>
                      <a:pt x="10800" y="4723"/>
                    </a:cubicBezTo>
                    <a:cubicBezTo>
                      <a:pt x="10800" y="4723"/>
                      <a:pt x="10631" y="4660"/>
                      <a:pt x="10597" y="4660"/>
                    </a:cubicBezTo>
                    <a:cubicBezTo>
                      <a:pt x="10563" y="4597"/>
                      <a:pt x="10461" y="4534"/>
                      <a:pt x="10461" y="4534"/>
                    </a:cubicBezTo>
                    <a:cubicBezTo>
                      <a:pt x="10292" y="4345"/>
                      <a:pt x="10292" y="4345"/>
                      <a:pt x="10292" y="4345"/>
                    </a:cubicBezTo>
                    <a:cubicBezTo>
                      <a:pt x="10292" y="4345"/>
                      <a:pt x="10292" y="4219"/>
                      <a:pt x="10292" y="4156"/>
                    </a:cubicBezTo>
                    <a:cubicBezTo>
                      <a:pt x="10326" y="4093"/>
                      <a:pt x="10224" y="3904"/>
                      <a:pt x="10224" y="3904"/>
                    </a:cubicBezTo>
                    <a:cubicBezTo>
                      <a:pt x="10191" y="3904"/>
                      <a:pt x="10123" y="3715"/>
                      <a:pt x="10123" y="3715"/>
                    </a:cubicBezTo>
                    <a:cubicBezTo>
                      <a:pt x="10123" y="3715"/>
                      <a:pt x="9920" y="3841"/>
                      <a:pt x="9852" y="3904"/>
                    </a:cubicBezTo>
                    <a:cubicBezTo>
                      <a:pt x="9784" y="3967"/>
                      <a:pt x="9750" y="4030"/>
                      <a:pt x="9717" y="4030"/>
                    </a:cubicBezTo>
                    <a:cubicBezTo>
                      <a:pt x="9717" y="4093"/>
                      <a:pt x="9581" y="4156"/>
                      <a:pt x="9581" y="4156"/>
                    </a:cubicBezTo>
                    <a:cubicBezTo>
                      <a:pt x="9581" y="4156"/>
                      <a:pt x="9446" y="4093"/>
                      <a:pt x="9412" y="4030"/>
                    </a:cubicBezTo>
                    <a:cubicBezTo>
                      <a:pt x="9378" y="4030"/>
                      <a:pt x="9310" y="4030"/>
                      <a:pt x="9276" y="4030"/>
                    </a:cubicBezTo>
                    <a:cubicBezTo>
                      <a:pt x="9276" y="3967"/>
                      <a:pt x="9175" y="3904"/>
                      <a:pt x="9107" y="3841"/>
                    </a:cubicBezTo>
                    <a:cubicBezTo>
                      <a:pt x="9006" y="3778"/>
                      <a:pt x="9039" y="3715"/>
                      <a:pt x="9039" y="3652"/>
                    </a:cubicBezTo>
                    <a:cubicBezTo>
                      <a:pt x="9039" y="3652"/>
                      <a:pt x="9073" y="3464"/>
                      <a:pt x="9073" y="3464"/>
                    </a:cubicBezTo>
                    <a:cubicBezTo>
                      <a:pt x="8836" y="3401"/>
                      <a:pt x="8836" y="3401"/>
                      <a:pt x="8836" y="3401"/>
                    </a:cubicBezTo>
                    <a:cubicBezTo>
                      <a:pt x="8803" y="3590"/>
                      <a:pt x="8803" y="3590"/>
                      <a:pt x="8803" y="3590"/>
                    </a:cubicBezTo>
                    <a:cubicBezTo>
                      <a:pt x="8599" y="3904"/>
                      <a:pt x="8599" y="3904"/>
                      <a:pt x="8599" y="3904"/>
                    </a:cubicBezTo>
                    <a:cubicBezTo>
                      <a:pt x="8125" y="4156"/>
                      <a:pt x="8125" y="4156"/>
                      <a:pt x="8125" y="4156"/>
                    </a:cubicBezTo>
                    <a:cubicBezTo>
                      <a:pt x="8125" y="4156"/>
                      <a:pt x="7381" y="4345"/>
                      <a:pt x="7279" y="4408"/>
                    </a:cubicBezTo>
                    <a:cubicBezTo>
                      <a:pt x="7144" y="4408"/>
                      <a:pt x="7144" y="4471"/>
                      <a:pt x="7110" y="4597"/>
                    </a:cubicBezTo>
                    <a:cubicBezTo>
                      <a:pt x="7042" y="4660"/>
                      <a:pt x="6873" y="4975"/>
                      <a:pt x="6805" y="4975"/>
                    </a:cubicBezTo>
                    <a:cubicBezTo>
                      <a:pt x="6737" y="4912"/>
                      <a:pt x="6466" y="5353"/>
                      <a:pt x="6399" y="5353"/>
                    </a:cubicBezTo>
                    <a:cubicBezTo>
                      <a:pt x="6331" y="5416"/>
                      <a:pt x="6229" y="5794"/>
                      <a:pt x="6229" y="5794"/>
                    </a:cubicBezTo>
                    <a:cubicBezTo>
                      <a:pt x="6162" y="5983"/>
                      <a:pt x="6162" y="5983"/>
                      <a:pt x="6162" y="5983"/>
                    </a:cubicBezTo>
                    <a:cubicBezTo>
                      <a:pt x="6162" y="5983"/>
                      <a:pt x="6026" y="6234"/>
                      <a:pt x="6026" y="6234"/>
                    </a:cubicBezTo>
                    <a:cubicBezTo>
                      <a:pt x="5992" y="6234"/>
                      <a:pt x="5959" y="6423"/>
                      <a:pt x="5925" y="6486"/>
                    </a:cubicBezTo>
                    <a:cubicBezTo>
                      <a:pt x="5925" y="6486"/>
                      <a:pt x="5857" y="6675"/>
                      <a:pt x="5857" y="6675"/>
                    </a:cubicBezTo>
                    <a:cubicBezTo>
                      <a:pt x="5823" y="6738"/>
                      <a:pt x="5755" y="6864"/>
                      <a:pt x="5688" y="6990"/>
                    </a:cubicBezTo>
                    <a:cubicBezTo>
                      <a:pt x="5620" y="7053"/>
                      <a:pt x="5586" y="7116"/>
                      <a:pt x="5518" y="7179"/>
                    </a:cubicBezTo>
                    <a:cubicBezTo>
                      <a:pt x="5451" y="7242"/>
                      <a:pt x="5485" y="7305"/>
                      <a:pt x="5485" y="7305"/>
                    </a:cubicBezTo>
                    <a:cubicBezTo>
                      <a:pt x="5485" y="7305"/>
                      <a:pt x="5518" y="7431"/>
                      <a:pt x="5518" y="7557"/>
                    </a:cubicBezTo>
                    <a:cubicBezTo>
                      <a:pt x="5552" y="7683"/>
                      <a:pt x="5485" y="7872"/>
                      <a:pt x="5485" y="7872"/>
                    </a:cubicBezTo>
                    <a:cubicBezTo>
                      <a:pt x="5485" y="7872"/>
                      <a:pt x="5248" y="7998"/>
                      <a:pt x="5214" y="7998"/>
                    </a:cubicBezTo>
                    <a:cubicBezTo>
                      <a:pt x="5180" y="7998"/>
                      <a:pt x="4875" y="8124"/>
                      <a:pt x="4875" y="8124"/>
                    </a:cubicBezTo>
                    <a:cubicBezTo>
                      <a:pt x="4571" y="7494"/>
                      <a:pt x="4571" y="7494"/>
                      <a:pt x="4571" y="7494"/>
                    </a:cubicBezTo>
                    <a:cubicBezTo>
                      <a:pt x="4334" y="7746"/>
                      <a:pt x="4334" y="7746"/>
                      <a:pt x="4334" y="7746"/>
                    </a:cubicBezTo>
                    <a:cubicBezTo>
                      <a:pt x="4198" y="7935"/>
                      <a:pt x="4198" y="7935"/>
                      <a:pt x="4198" y="7935"/>
                    </a:cubicBezTo>
                    <a:cubicBezTo>
                      <a:pt x="4198" y="7935"/>
                      <a:pt x="3961" y="8061"/>
                      <a:pt x="3893" y="8061"/>
                    </a:cubicBezTo>
                    <a:cubicBezTo>
                      <a:pt x="3826" y="7998"/>
                      <a:pt x="3690" y="8124"/>
                      <a:pt x="3623" y="8187"/>
                    </a:cubicBezTo>
                    <a:cubicBezTo>
                      <a:pt x="3589" y="8187"/>
                      <a:pt x="3419" y="8250"/>
                      <a:pt x="3352" y="8187"/>
                    </a:cubicBezTo>
                    <a:cubicBezTo>
                      <a:pt x="3318" y="8187"/>
                      <a:pt x="3216" y="8124"/>
                      <a:pt x="3216" y="8124"/>
                    </a:cubicBezTo>
                    <a:cubicBezTo>
                      <a:pt x="3047" y="8187"/>
                      <a:pt x="3047" y="8187"/>
                      <a:pt x="3047" y="8187"/>
                    </a:cubicBezTo>
                    <a:cubicBezTo>
                      <a:pt x="2878" y="7935"/>
                      <a:pt x="2878" y="7935"/>
                      <a:pt x="2878" y="7935"/>
                    </a:cubicBezTo>
                    <a:cubicBezTo>
                      <a:pt x="2539" y="8061"/>
                      <a:pt x="2539" y="8061"/>
                      <a:pt x="2539" y="8061"/>
                    </a:cubicBezTo>
                    <a:cubicBezTo>
                      <a:pt x="2539" y="8061"/>
                      <a:pt x="2336" y="7872"/>
                      <a:pt x="2336" y="7872"/>
                    </a:cubicBezTo>
                    <a:cubicBezTo>
                      <a:pt x="2336" y="7809"/>
                      <a:pt x="2167" y="7809"/>
                      <a:pt x="2167" y="7809"/>
                    </a:cubicBezTo>
                    <a:cubicBezTo>
                      <a:pt x="2167" y="7809"/>
                      <a:pt x="1997" y="7620"/>
                      <a:pt x="1964" y="7557"/>
                    </a:cubicBezTo>
                    <a:cubicBezTo>
                      <a:pt x="1964" y="7494"/>
                      <a:pt x="1997" y="7431"/>
                      <a:pt x="1964" y="7368"/>
                    </a:cubicBezTo>
                    <a:cubicBezTo>
                      <a:pt x="1693" y="7053"/>
                      <a:pt x="1828" y="7557"/>
                      <a:pt x="1761" y="6612"/>
                    </a:cubicBezTo>
                    <a:cubicBezTo>
                      <a:pt x="1761" y="6612"/>
                      <a:pt x="1761" y="6612"/>
                      <a:pt x="1761" y="6612"/>
                    </a:cubicBezTo>
                    <a:cubicBezTo>
                      <a:pt x="1761" y="6612"/>
                      <a:pt x="1761" y="6612"/>
                      <a:pt x="1761" y="6612"/>
                    </a:cubicBezTo>
                    <a:cubicBezTo>
                      <a:pt x="1727" y="6612"/>
                      <a:pt x="1591" y="6738"/>
                      <a:pt x="1591" y="6738"/>
                    </a:cubicBezTo>
                    <a:cubicBezTo>
                      <a:pt x="1524" y="6864"/>
                      <a:pt x="1524" y="6864"/>
                      <a:pt x="1524" y="6864"/>
                    </a:cubicBezTo>
                    <a:cubicBezTo>
                      <a:pt x="1524" y="6864"/>
                      <a:pt x="1456" y="6801"/>
                      <a:pt x="1422" y="6864"/>
                    </a:cubicBezTo>
                    <a:cubicBezTo>
                      <a:pt x="1354" y="6927"/>
                      <a:pt x="1219" y="7053"/>
                      <a:pt x="1219" y="7053"/>
                    </a:cubicBezTo>
                    <a:cubicBezTo>
                      <a:pt x="1016" y="6864"/>
                      <a:pt x="1016" y="6864"/>
                      <a:pt x="1016" y="6864"/>
                    </a:cubicBezTo>
                    <a:cubicBezTo>
                      <a:pt x="880" y="6738"/>
                      <a:pt x="880" y="6738"/>
                      <a:pt x="880" y="6738"/>
                    </a:cubicBezTo>
                    <a:cubicBezTo>
                      <a:pt x="813" y="6927"/>
                      <a:pt x="813" y="6927"/>
                      <a:pt x="813" y="6927"/>
                    </a:cubicBezTo>
                    <a:cubicBezTo>
                      <a:pt x="677" y="6990"/>
                      <a:pt x="677" y="6990"/>
                      <a:pt x="677" y="6990"/>
                    </a:cubicBezTo>
                    <a:cubicBezTo>
                      <a:pt x="609" y="7242"/>
                      <a:pt x="609" y="7242"/>
                      <a:pt x="609" y="7242"/>
                    </a:cubicBezTo>
                    <a:cubicBezTo>
                      <a:pt x="609" y="7242"/>
                      <a:pt x="406" y="7368"/>
                      <a:pt x="339" y="7368"/>
                    </a:cubicBezTo>
                    <a:cubicBezTo>
                      <a:pt x="305" y="7431"/>
                      <a:pt x="203" y="7620"/>
                      <a:pt x="203" y="7620"/>
                    </a:cubicBezTo>
                    <a:cubicBezTo>
                      <a:pt x="237" y="7809"/>
                      <a:pt x="237" y="7809"/>
                      <a:pt x="237" y="7809"/>
                    </a:cubicBezTo>
                    <a:cubicBezTo>
                      <a:pt x="135" y="7935"/>
                      <a:pt x="135" y="7935"/>
                      <a:pt x="135" y="7935"/>
                    </a:cubicBezTo>
                    <a:cubicBezTo>
                      <a:pt x="135" y="7935"/>
                      <a:pt x="34" y="7998"/>
                      <a:pt x="34" y="8124"/>
                    </a:cubicBezTo>
                    <a:cubicBezTo>
                      <a:pt x="34" y="8124"/>
                      <a:pt x="34" y="8124"/>
                      <a:pt x="34" y="8124"/>
                    </a:cubicBezTo>
                    <a:cubicBezTo>
                      <a:pt x="34" y="8124"/>
                      <a:pt x="34" y="8124"/>
                      <a:pt x="34" y="8124"/>
                    </a:cubicBezTo>
                    <a:cubicBezTo>
                      <a:pt x="34" y="8124"/>
                      <a:pt x="34" y="8124"/>
                      <a:pt x="34" y="8124"/>
                    </a:cubicBezTo>
                    <a:cubicBezTo>
                      <a:pt x="34" y="8124"/>
                      <a:pt x="34" y="8124"/>
                      <a:pt x="34" y="8124"/>
                    </a:cubicBezTo>
                    <a:cubicBezTo>
                      <a:pt x="34" y="8124"/>
                      <a:pt x="34" y="8124"/>
                      <a:pt x="34" y="8124"/>
                    </a:cubicBezTo>
                    <a:cubicBezTo>
                      <a:pt x="34" y="8124"/>
                      <a:pt x="34" y="8124"/>
                      <a:pt x="34" y="8124"/>
                    </a:cubicBezTo>
                    <a:cubicBezTo>
                      <a:pt x="34" y="8124"/>
                      <a:pt x="68" y="8124"/>
                      <a:pt x="68" y="8124"/>
                    </a:cubicBezTo>
                    <a:cubicBezTo>
                      <a:pt x="102" y="8124"/>
                      <a:pt x="135" y="8187"/>
                      <a:pt x="169" y="8187"/>
                    </a:cubicBezTo>
                    <a:cubicBezTo>
                      <a:pt x="237" y="8187"/>
                      <a:pt x="271" y="8187"/>
                      <a:pt x="271" y="8250"/>
                    </a:cubicBezTo>
                    <a:cubicBezTo>
                      <a:pt x="305" y="8250"/>
                      <a:pt x="440" y="8376"/>
                      <a:pt x="474" y="8376"/>
                    </a:cubicBezTo>
                    <a:cubicBezTo>
                      <a:pt x="474" y="8376"/>
                      <a:pt x="474" y="8376"/>
                      <a:pt x="474" y="8376"/>
                    </a:cubicBezTo>
                    <a:cubicBezTo>
                      <a:pt x="474" y="8438"/>
                      <a:pt x="474" y="8438"/>
                      <a:pt x="474" y="8438"/>
                    </a:cubicBezTo>
                    <a:cubicBezTo>
                      <a:pt x="508" y="8438"/>
                      <a:pt x="542" y="8816"/>
                      <a:pt x="542" y="8816"/>
                    </a:cubicBezTo>
                    <a:cubicBezTo>
                      <a:pt x="542" y="8816"/>
                      <a:pt x="576" y="8816"/>
                      <a:pt x="576" y="8879"/>
                    </a:cubicBezTo>
                    <a:cubicBezTo>
                      <a:pt x="643" y="9005"/>
                      <a:pt x="677" y="9131"/>
                      <a:pt x="643" y="9194"/>
                    </a:cubicBezTo>
                    <a:cubicBezTo>
                      <a:pt x="643" y="9257"/>
                      <a:pt x="643" y="9257"/>
                      <a:pt x="643" y="9257"/>
                    </a:cubicBezTo>
                    <a:cubicBezTo>
                      <a:pt x="609" y="9257"/>
                      <a:pt x="609" y="9257"/>
                      <a:pt x="609" y="9257"/>
                    </a:cubicBezTo>
                    <a:cubicBezTo>
                      <a:pt x="576" y="9320"/>
                      <a:pt x="508" y="9320"/>
                      <a:pt x="474" y="9383"/>
                    </a:cubicBezTo>
                    <a:cubicBezTo>
                      <a:pt x="440" y="9446"/>
                      <a:pt x="440" y="9446"/>
                      <a:pt x="440" y="9446"/>
                    </a:cubicBezTo>
                    <a:cubicBezTo>
                      <a:pt x="406" y="9509"/>
                      <a:pt x="406" y="9572"/>
                      <a:pt x="372" y="9635"/>
                    </a:cubicBezTo>
                    <a:cubicBezTo>
                      <a:pt x="406" y="9698"/>
                      <a:pt x="372" y="9824"/>
                      <a:pt x="372" y="9887"/>
                    </a:cubicBezTo>
                    <a:cubicBezTo>
                      <a:pt x="508" y="10517"/>
                      <a:pt x="508" y="10517"/>
                      <a:pt x="508" y="10517"/>
                    </a:cubicBezTo>
                    <a:cubicBezTo>
                      <a:pt x="339" y="10894"/>
                      <a:pt x="339" y="10894"/>
                      <a:pt x="339" y="10894"/>
                    </a:cubicBezTo>
                    <a:cubicBezTo>
                      <a:pt x="203" y="11146"/>
                      <a:pt x="203" y="11146"/>
                      <a:pt x="203" y="11146"/>
                    </a:cubicBezTo>
                    <a:cubicBezTo>
                      <a:pt x="135" y="11146"/>
                      <a:pt x="135" y="11146"/>
                      <a:pt x="135" y="11146"/>
                    </a:cubicBezTo>
                    <a:cubicBezTo>
                      <a:pt x="135" y="11146"/>
                      <a:pt x="135" y="11146"/>
                      <a:pt x="135" y="11146"/>
                    </a:cubicBezTo>
                    <a:cubicBezTo>
                      <a:pt x="102" y="11146"/>
                      <a:pt x="34" y="11146"/>
                      <a:pt x="0" y="11146"/>
                    </a:cubicBezTo>
                    <a:cubicBezTo>
                      <a:pt x="34" y="11272"/>
                      <a:pt x="34" y="11272"/>
                      <a:pt x="34" y="11272"/>
                    </a:cubicBezTo>
                    <a:cubicBezTo>
                      <a:pt x="34" y="11272"/>
                      <a:pt x="102" y="11398"/>
                      <a:pt x="169" y="11335"/>
                    </a:cubicBezTo>
                    <a:cubicBezTo>
                      <a:pt x="203" y="11335"/>
                      <a:pt x="237" y="11335"/>
                      <a:pt x="271" y="11335"/>
                    </a:cubicBezTo>
                    <a:cubicBezTo>
                      <a:pt x="305" y="11335"/>
                      <a:pt x="508" y="11209"/>
                      <a:pt x="508" y="11209"/>
                    </a:cubicBezTo>
                    <a:cubicBezTo>
                      <a:pt x="508" y="11209"/>
                      <a:pt x="609" y="11146"/>
                      <a:pt x="677" y="11083"/>
                    </a:cubicBezTo>
                    <a:cubicBezTo>
                      <a:pt x="745" y="11083"/>
                      <a:pt x="846" y="10957"/>
                      <a:pt x="914" y="10957"/>
                    </a:cubicBezTo>
                    <a:cubicBezTo>
                      <a:pt x="982" y="10957"/>
                      <a:pt x="948" y="11020"/>
                      <a:pt x="948" y="11083"/>
                    </a:cubicBezTo>
                    <a:cubicBezTo>
                      <a:pt x="948" y="11146"/>
                      <a:pt x="846" y="11272"/>
                      <a:pt x="813" y="11272"/>
                    </a:cubicBezTo>
                    <a:cubicBezTo>
                      <a:pt x="813" y="11335"/>
                      <a:pt x="779" y="11398"/>
                      <a:pt x="711" y="11461"/>
                    </a:cubicBezTo>
                    <a:cubicBezTo>
                      <a:pt x="643" y="11587"/>
                      <a:pt x="643" y="11524"/>
                      <a:pt x="609" y="11587"/>
                    </a:cubicBezTo>
                    <a:cubicBezTo>
                      <a:pt x="542" y="11587"/>
                      <a:pt x="576" y="11650"/>
                      <a:pt x="542" y="11776"/>
                    </a:cubicBezTo>
                    <a:cubicBezTo>
                      <a:pt x="474" y="11839"/>
                      <a:pt x="474" y="11839"/>
                      <a:pt x="440" y="11902"/>
                    </a:cubicBezTo>
                    <a:cubicBezTo>
                      <a:pt x="406" y="11965"/>
                      <a:pt x="440" y="11965"/>
                      <a:pt x="406" y="12091"/>
                    </a:cubicBezTo>
                    <a:cubicBezTo>
                      <a:pt x="372" y="12280"/>
                      <a:pt x="406" y="12154"/>
                      <a:pt x="406" y="12154"/>
                    </a:cubicBezTo>
                    <a:cubicBezTo>
                      <a:pt x="440" y="12406"/>
                      <a:pt x="440" y="12406"/>
                      <a:pt x="440" y="12406"/>
                    </a:cubicBezTo>
                    <a:cubicBezTo>
                      <a:pt x="440" y="12406"/>
                      <a:pt x="440" y="12532"/>
                      <a:pt x="406" y="12532"/>
                    </a:cubicBezTo>
                    <a:cubicBezTo>
                      <a:pt x="372" y="12595"/>
                      <a:pt x="372" y="12784"/>
                      <a:pt x="372" y="12847"/>
                    </a:cubicBezTo>
                    <a:cubicBezTo>
                      <a:pt x="372" y="12910"/>
                      <a:pt x="440" y="12784"/>
                      <a:pt x="440" y="12784"/>
                    </a:cubicBezTo>
                    <a:cubicBezTo>
                      <a:pt x="440" y="12595"/>
                      <a:pt x="440" y="12595"/>
                      <a:pt x="440" y="12595"/>
                    </a:cubicBezTo>
                    <a:cubicBezTo>
                      <a:pt x="508" y="12469"/>
                      <a:pt x="508" y="12469"/>
                      <a:pt x="508" y="12469"/>
                    </a:cubicBezTo>
                    <a:cubicBezTo>
                      <a:pt x="508" y="12469"/>
                      <a:pt x="576" y="12217"/>
                      <a:pt x="609" y="12154"/>
                    </a:cubicBezTo>
                    <a:cubicBezTo>
                      <a:pt x="609" y="12091"/>
                      <a:pt x="677" y="11839"/>
                      <a:pt x="677" y="11839"/>
                    </a:cubicBezTo>
                    <a:cubicBezTo>
                      <a:pt x="677" y="11839"/>
                      <a:pt x="779" y="11587"/>
                      <a:pt x="779" y="11524"/>
                    </a:cubicBezTo>
                    <a:cubicBezTo>
                      <a:pt x="779" y="11524"/>
                      <a:pt x="813" y="11587"/>
                      <a:pt x="813" y="11587"/>
                    </a:cubicBezTo>
                    <a:cubicBezTo>
                      <a:pt x="813" y="11587"/>
                      <a:pt x="1016" y="11272"/>
                      <a:pt x="1016" y="11272"/>
                    </a:cubicBezTo>
                    <a:cubicBezTo>
                      <a:pt x="1050" y="11209"/>
                      <a:pt x="1151" y="11020"/>
                      <a:pt x="1151" y="11020"/>
                    </a:cubicBezTo>
                    <a:cubicBezTo>
                      <a:pt x="1320" y="10769"/>
                      <a:pt x="1320" y="10769"/>
                      <a:pt x="1320" y="10769"/>
                    </a:cubicBezTo>
                    <a:cubicBezTo>
                      <a:pt x="1320" y="10769"/>
                      <a:pt x="1456" y="10454"/>
                      <a:pt x="1456" y="10328"/>
                    </a:cubicBezTo>
                    <a:cubicBezTo>
                      <a:pt x="1456" y="10265"/>
                      <a:pt x="1490" y="9887"/>
                      <a:pt x="1557" y="9824"/>
                    </a:cubicBezTo>
                    <a:cubicBezTo>
                      <a:pt x="1591" y="9761"/>
                      <a:pt x="1659" y="9698"/>
                      <a:pt x="1727" y="9635"/>
                    </a:cubicBezTo>
                    <a:cubicBezTo>
                      <a:pt x="1794" y="9572"/>
                      <a:pt x="1828" y="9446"/>
                      <a:pt x="1828" y="9446"/>
                    </a:cubicBezTo>
                    <a:cubicBezTo>
                      <a:pt x="1828" y="9446"/>
                      <a:pt x="1964" y="9509"/>
                      <a:pt x="2031" y="9446"/>
                    </a:cubicBezTo>
                    <a:cubicBezTo>
                      <a:pt x="2065" y="9383"/>
                      <a:pt x="2201" y="9131"/>
                      <a:pt x="2201" y="9131"/>
                    </a:cubicBezTo>
                    <a:cubicBezTo>
                      <a:pt x="2234" y="9068"/>
                      <a:pt x="2370" y="9005"/>
                      <a:pt x="2404" y="9005"/>
                    </a:cubicBezTo>
                    <a:cubicBezTo>
                      <a:pt x="2404" y="9005"/>
                      <a:pt x="2573" y="9068"/>
                      <a:pt x="2641" y="9068"/>
                    </a:cubicBezTo>
                    <a:cubicBezTo>
                      <a:pt x="2708" y="9068"/>
                      <a:pt x="3013" y="9005"/>
                      <a:pt x="3013" y="9005"/>
                    </a:cubicBezTo>
                    <a:cubicBezTo>
                      <a:pt x="3013" y="9005"/>
                      <a:pt x="3216" y="8879"/>
                      <a:pt x="3250" y="8879"/>
                    </a:cubicBezTo>
                    <a:cubicBezTo>
                      <a:pt x="3250" y="8879"/>
                      <a:pt x="3419" y="8879"/>
                      <a:pt x="3487" y="9005"/>
                    </a:cubicBezTo>
                    <a:cubicBezTo>
                      <a:pt x="3555" y="9131"/>
                      <a:pt x="3623" y="9194"/>
                      <a:pt x="3656" y="9194"/>
                    </a:cubicBezTo>
                    <a:cubicBezTo>
                      <a:pt x="3690" y="9194"/>
                      <a:pt x="3927" y="9131"/>
                      <a:pt x="4029" y="9005"/>
                    </a:cubicBezTo>
                    <a:cubicBezTo>
                      <a:pt x="4164" y="8816"/>
                      <a:pt x="4097" y="8942"/>
                      <a:pt x="4164" y="8942"/>
                    </a:cubicBezTo>
                    <a:cubicBezTo>
                      <a:pt x="4232" y="8879"/>
                      <a:pt x="4300" y="8942"/>
                      <a:pt x="4334" y="8942"/>
                    </a:cubicBezTo>
                    <a:cubicBezTo>
                      <a:pt x="4334" y="8942"/>
                      <a:pt x="4266" y="9068"/>
                      <a:pt x="4130" y="9131"/>
                    </a:cubicBezTo>
                    <a:cubicBezTo>
                      <a:pt x="3995" y="9194"/>
                      <a:pt x="3995" y="9194"/>
                      <a:pt x="3961" y="9194"/>
                    </a:cubicBezTo>
                    <a:cubicBezTo>
                      <a:pt x="3927" y="9194"/>
                      <a:pt x="3724" y="9446"/>
                      <a:pt x="3623" y="9509"/>
                    </a:cubicBezTo>
                    <a:cubicBezTo>
                      <a:pt x="3487" y="9635"/>
                      <a:pt x="3487" y="9635"/>
                      <a:pt x="3453" y="9698"/>
                    </a:cubicBezTo>
                    <a:cubicBezTo>
                      <a:pt x="3386" y="9698"/>
                      <a:pt x="3386" y="9761"/>
                      <a:pt x="3352" y="9824"/>
                    </a:cubicBezTo>
                    <a:cubicBezTo>
                      <a:pt x="3284" y="9824"/>
                      <a:pt x="3284" y="9887"/>
                      <a:pt x="3250" y="9950"/>
                    </a:cubicBezTo>
                    <a:cubicBezTo>
                      <a:pt x="3182" y="10013"/>
                      <a:pt x="3216" y="10013"/>
                      <a:pt x="3182" y="10139"/>
                    </a:cubicBezTo>
                    <a:cubicBezTo>
                      <a:pt x="3149" y="10202"/>
                      <a:pt x="3250" y="10202"/>
                      <a:pt x="3250" y="10202"/>
                    </a:cubicBezTo>
                    <a:cubicBezTo>
                      <a:pt x="3250" y="10265"/>
                      <a:pt x="3386" y="10202"/>
                      <a:pt x="3386" y="10202"/>
                    </a:cubicBezTo>
                    <a:cubicBezTo>
                      <a:pt x="3521" y="10202"/>
                      <a:pt x="3521" y="10202"/>
                      <a:pt x="3521" y="10202"/>
                    </a:cubicBezTo>
                    <a:cubicBezTo>
                      <a:pt x="3589" y="10265"/>
                      <a:pt x="3589" y="10265"/>
                      <a:pt x="3589" y="10265"/>
                    </a:cubicBezTo>
                    <a:cubicBezTo>
                      <a:pt x="3589" y="10265"/>
                      <a:pt x="3521" y="10391"/>
                      <a:pt x="3487" y="10454"/>
                    </a:cubicBezTo>
                    <a:cubicBezTo>
                      <a:pt x="3487" y="10517"/>
                      <a:pt x="3419" y="10454"/>
                      <a:pt x="3352" y="10454"/>
                    </a:cubicBezTo>
                    <a:cubicBezTo>
                      <a:pt x="3284" y="10391"/>
                      <a:pt x="3047" y="10706"/>
                      <a:pt x="3047" y="10706"/>
                    </a:cubicBezTo>
                    <a:cubicBezTo>
                      <a:pt x="2878" y="10769"/>
                      <a:pt x="2878" y="10769"/>
                      <a:pt x="2878" y="10769"/>
                    </a:cubicBezTo>
                    <a:cubicBezTo>
                      <a:pt x="2607" y="10831"/>
                      <a:pt x="2607" y="10831"/>
                      <a:pt x="2607" y="10831"/>
                    </a:cubicBezTo>
                    <a:cubicBezTo>
                      <a:pt x="2607" y="10831"/>
                      <a:pt x="2505" y="10894"/>
                      <a:pt x="2471" y="10894"/>
                    </a:cubicBezTo>
                    <a:cubicBezTo>
                      <a:pt x="2438" y="10957"/>
                      <a:pt x="2438" y="11020"/>
                      <a:pt x="2438" y="11020"/>
                    </a:cubicBezTo>
                    <a:cubicBezTo>
                      <a:pt x="2438" y="11020"/>
                      <a:pt x="2302" y="11083"/>
                      <a:pt x="2268" y="11083"/>
                    </a:cubicBezTo>
                    <a:cubicBezTo>
                      <a:pt x="2268" y="11083"/>
                      <a:pt x="2268" y="11020"/>
                      <a:pt x="2268" y="10957"/>
                    </a:cubicBezTo>
                    <a:cubicBezTo>
                      <a:pt x="2234" y="10957"/>
                      <a:pt x="2268" y="10894"/>
                      <a:pt x="2302" y="10894"/>
                    </a:cubicBezTo>
                    <a:cubicBezTo>
                      <a:pt x="2336" y="10831"/>
                      <a:pt x="2302" y="10706"/>
                      <a:pt x="2302" y="10706"/>
                    </a:cubicBezTo>
                    <a:cubicBezTo>
                      <a:pt x="2302" y="10706"/>
                      <a:pt x="2201" y="10706"/>
                      <a:pt x="2133" y="10706"/>
                    </a:cubicBezTo>
                    <a:cubicBezTo>
                      <a:pt x="2099" y="10706"/>
                      <a:pt x="2065" y="10706"/>
                      <a:pt x="2031" y="10706"/>
                    </a:cubicBezTo>
                    <a:cubicBezTo>
                      <a:pt x="2031" y="10706"/>
                      <a:pt x="1964" y="10957"/>
                      <a:pt x="1964" y="10957"/>
                    </a:cubicBezTo>
                    <a:cubicBezTo>
                      <a:pt x="1964" y="11020"/>
                      <a:pt x="1964" y="11020"/>
                      <a:pt x="1964" y="11020"/>
                    </a:cubicBezTo>
                    <a:cubicBezTo>
                      <a:pt x="1964" y="11020"/>
                      <a:pt x="2133" y="11083"/>
                      <a:pt x="2133" y="11083"/>
                    </a:cubicBezTo>
                    <a:cubicBezTo>
                      <a:pt x="2167" y="11083"/>
                      <a:pt x="2133" y="11209"/>
                      <a:pt x="2133" y="11209"/>
                    </a:cubicBezTo>
                    <a:cubicBezTo>
                      <a:pt x="1997" y="11335"/>
                      <a:pt x="1997" y="11335"/>
                      <a:pt x="1997" y="11335"/>
                    </a:cubicBezTo>
                    <a:cubicBezTo>
                      <a:pt x="1693" y="11461"/>
                      <a:pt x="1693" y="11461"/>
                      <a:pt x="1693" y="11461"/>
                    </a:cubicBezTo>
                    <a:cubicBezTo>
                      <a:pt x="1693" y="11461"/>
                      <a:pt x="1557" y="11209"/>
                      <a:pt x="1557" y="11209"/>
                    </a:cubicBezTo>
                    <a:cubicBezTo>
                      <a:pt x="1557" y="11146"/>
                      <a:pt x="1490" y="11209"/>
                      <a:pt x="1456" y="11272"/>
                    </a:cubicBezTo>
                    <a:cubicBezTo>
                      <a:pt x="1388" y="11272"/>
                      <a:pt x="1354" y="11272"/>
                      <a:pt x="1354" y="11272"/>
                    </a:cubicBezTo>
                    <a:cubicBezTo>
                      <a:pt x="1320" y="11272"/>
                      <a:pt x="1253" y="11335"/>
                      <a:pt x="1253" y="11335"/>
                    </a:cubicBezTo>
                    <a:cubicBezTo>
                      <a:pt x="1185" y="11335"/>
                      <a:pt x="1185" y="11335"/>
                      <a:pt x="1185" y="11335"/>
                    </a:cubicBezTo>
                    <a:cubicBezTo>
                      <a:pt x="1151" y="11461"/>
                      <a:pt x="1151" y="11461"/>
                      <a:pt x="1151" y="11461"/>
                    </a:cubicBezTo>
                    <a:cubicBezTo>
                      <a:pt x="1151" y="11461"/>
                      <a:pt x="1050" y="11587"/>
                      <a:pt x="1050" y="11587"/>
                    </a:cubicBezTo>
                    <a:cubicBezTo>
                      <a:pt x="1016" y="11587"/>
                      <a:pt x="914" y="11587"/>
                      <a:pt x="914" y="11587"/>
                    </a:cubicBezTo>
                    <a:cubicBezTo>
                      <a:pt x="846" y="11776"/>
                      <a:pt x="846" y="11776"/>
                      <a:pt x="846" y="11776"/>
                    </a:cubicBezTo>
                    <a:cubicBezTo>
                      <a:pt x="846" y="11776"/>
                      <a:pt x="677" y="12091"/>
                      <a:pt x="643" y="12154"/>
                    </a:cubicBezTo>
                    <a:cubicBezTo>
                      <a:pt x="643" y="12154"/>
                      <a:pt x="576" y="12343"/>
                      <a:pt x="576" y="12406"/>
                    </a:cubicBezTo>
                    <a:cubicBezTo>
                      <a:pt x="576" y="12406"/>
                      <a:pt x="542" y="12595"/>
                      <a:pt x="542" y="12595"/>
                    </a:cubicBezTo>
                    <a:cubicBezTo>
                      <a:pt x="508" y="12721"/>
                      <a:pt x="508" y="12721"/>
                      <a:pt x="508" y="12721"/>
                    </a:cubicBezTo>
                    <a:cubicBezTo>
                      <a:pt x="474" y="12910"/>
                      <a:pt x="474" y="12910"/>
                      <a:pt x="474" y="12910"/>
                    </a:cubicBezTo>
                    <a:cubicBezTo>
                      <a:pt x="508" y="13162"/>
                      <a:pt x="508" y="13162"/>
                      <a:pt x="508" y="13162"/>
                    </a:cubicBezTo>
                    <a:cubicBezTo>
                      <a:pt x="508" y="13162"/>
                      <a:pt x="542" y="13350"/>
                      <a:pt x="542" y="13413"/>
                    </a:cubicBezTo>
                    <a:cubicBezTo>
                      <a:pt x="542" y="13476"/>
                      <a:pt x="542" y="13728"/>
                      <a:pt x="542" y="13728"/>
                    </a:cubicBezTo>
                    <a:cubicBezTo>
                      <a:pt x="542" y="13791"/>
                      <a:pt x="576" y="13980"/>
                      <a:pt x="609" y="13980"/>
                    </a:cubicBezTo>
                    <a:cubicBezTo>
                      <a:pt x="609" y="14043"/>
                      <a:pt x="542" y="14106"/>
                      <a:pt x="542" y="14106"/>
                    </a:cubicBezTo>
                    <a:cubicBezTo>
                      <a:pt x="542" y="14106"/>
                      <a:pt x="508" y="14421"/>
                      <a:pt x="542" y="14484"/>
                    </a:cubicBezTo>
                    <a:cubicBezTo>
                      <a:pt x="542" y="14484"/>
                      <a:pt x="643" y="14484"/>
                      <a:pt x="643" y="14484"/>
                    </a:cubicBezTo>
                    <a:cubicBezTo>
                      <a:pt x="643" y="14484"/>
                      <a:pt x="779" y="14358"/>
                      <a:pt x="779" y="14358"/>
                    </a:cubicBezTo>
                    <a:cubicBezTo>
                      <a:pt x="813" y="14358"/>
                      <a:pt x="880" y="14232"/>
                      <a:pt x="880" y="14232"/>
                    </a:cubicBezTo>
                    <a:cubicBezTo>
                      <a:pt x="914" y="14169"/>
                      <a:pt x="1016" y="14106"/>
                      <a:pt x="1050" y="14106"/>
                    </a:cubicBezTo>
                    <a:cubicBezTo>
                      <a:pt x="1050" y="14106"/>
                      <a:pt x="1151" y="14043"/>
                      <a:pt x="1151" y="14043"/>
                    </a:cubicBezTo>
                    <a:cubicBezTo>
                      <a:pt x="1151" y="14043"/>
                      <a:pt x="1253" y="13854"/>
                      <a:pt x="1253" y="13854"/>
                    </a:cubicBezTo>
                    <a:cubicBezTo>
                      <a:pt x="1287" y="13854"/>
                      <a:pt x="1456" y="13854"/>
                      <a:pt x="1456" y="13854"/>
                    </a:cubicBezTo>
                    <a:cubicBezTo>
                      <a:pt x="1456" y="13854"/>
                      <a:pt x="1422" y="14169"/>
                      <a:pt x="1320" y="14295"/>
                    </a:cubicBezTo>
                    <a:cubicBezTo>
                      <a:pt x="1253" y="14421"/>
                      <a:pt x="1287" y="14484"/>
                      <a:pt x="1287" y="14484"/>
                    </a:cubicBezTo>
                    <a:cubicBezTo>
                      <a:pt x="1287" y="14547"/>
                      <a:pt x="1287" y="14673"/>
                      <a:pt x="1287" y="14736"/>
                    </a:cubicBezTo>
                    <a:cubicBezTo>
                      <a:pt x="1287" y="14736"/>
                      <a:pt x="1456" y="14925"/>
                      <a:pt x="1456" y="14925"/>
                    </a:cubicBezTo>
                    <a:cubicBezTo>
                      <a:pt x="1456" y="14925"/>
                      <a:pt x="1490" y="15051"/>
                      <a:pt x="1490" y="15051"/>
                    </a:cubicBezTo>
                    <a:cubicBezTo>
                      <a:pt x="1524" y="15114"/>
                      <a:pt x="1524" y="15177"/>
                      <a:pt x="1524" y="15177"/>
                    </a:cubicBezTo>
                    <a:cubicBezTo>
                      <a:pt x="1524" y="15177"/>
                      <a:pt x="1524" y="15303"/>
                      <a:pt x="1524" y="15366"/>
                    </a:cubicBezTo>
                    <a:cubicBezTo>
                      <a:pt x="1490" y="15366"/>
                      <a:pt x="1524" y="15492"/>
                      <a:pt x="1524" y="15555"/>
                    </a:cubicBezTo>
                    <a:cubicBezTo>
                      <a:pt x="1557" y="15555"/>
                      <a:pt x="1591" y="15617"/>
                      <a:pt x="1625" y="15617"/>
                    </a:cubicBezTo>
                    <a:cubicBezTo>
                      <a:pt x="1625" y="15617"/>
                      <a:pt x="1794" y="15492"/>
                      <a:pt x="1828" y="15492"/>
                    </a:cubicBezTo>
                    <a:cubicBezTo>
                      <a:pt x="1862" y="15492"/>
                      <a:pt x="1794" y="15680"/>
                      <a:pt x="1794" y="15680"/>
                    </a:cubicBezTo>
                    <a:cubicBezTo>
                      <a:pt x="1761" y="15932"/>
                      <a:pt x="1761" y="15932"/>
                      <a:pt x="1761" y="15932"/>
                    </a:cubicBezTo>
                    <a:cubicBezTo>
                      <a:pt x="1761" y="15932"/>
                      <a:pt x="1659" y="15995"/>
                      <a:pt x="1659" y="15995"/>
                    </a:cubicBezTo>
                    <a:cubicBezTo>
                      <a:pt x="1625" y="15995"/>
                      <a:pt x="1557" y="16058"/>
                      <a:pt x="1557" y="16058"/>
                    </a:cubicBezTo>
                    <a:cubicBezTo>
                      <a:pt x="1524" y="16058"/>
                      <a:pt x="1524" y="16184"/>
                      <a:pt x="1524" y="16247"/>
                    </a:cubicBezTo>
                    <a:cubicBezTo>
                      <a:pt x="1524" y="16247"/>
                      <a:pt x="1557" y="16373"/>
                      <a:pt x="1557" y="16373"/>
                    </a:cubicBezTo>
                    <a:cubicBezTo>
                      <a:pt x="1557" y="16373"/>
                      <a:pt x="1625" y="16436"/>
                      <a:pt x="1659" y="16499"/>
                    </a:cubicBezTo>
                    <a:cubicBezTo>
                      <a:pt x="1659" y="16499"/>
                      <a:pt x="1693" y="16562"/>
                      <a:pt x="1727" y="16562"/>
                    </a:cubicBezTo>
                    <a:cubicBezTo>
                      <a:pt x="1727" y="16625"/>
                      <a:pt x="1896" y="16814"/>
                      <a:pt x="1896" y="16814"/>
                    </a:cubicBezTo>
                    <a:cubicBezTo>
                      <a:pt x="1896" y="16814"/>
                      <a:pt x="1862" y="17066"/>
                      <a:pt x="1828" y="17066"/>
                    </a:cubicBezTo>
                    <a:cubicBezTo>
                      <a:pt x="1794" y="17066"/>
                      <a:pt x="1761" y="17003"/>
                      <a:pt x="1693" y="17003"/>
                    </a:cubicBezTo>
                    <a:cubicBezTo>
                      <a:pt x="1659" y="16940"/>
                      <a:pt x="1625" y="17066"/>
                      <a:pt x="1625" y="17066"/>
                    </a:cubicBezTo>
                    <a:cubicBezTo>
                      <a:pt x="1591" y="17003"/>
                      <a:pt x="1557" y="16814"/>
                      <a:pt x="1557" y="16814"/>
                    </a:cubicBezTo>
                    <a:cubicBezTo>
                      <a:pt x="1557" y="16814"/>
                      <a:pt x="1456" y="16625"/>
                      <a:pt x="1456" y="16625"/>
                    </a:cubicBezTo>
                    <a:cubicBezTo>
                      <a:pt x="1422" y="16625"/>
                      <a:pt x="1388" y="16499"/>
                      <a:pt x="1388" y="16499"/>
                    </a:cubicBezTo>
                    <a:cubicBezTo>
                      <a:pt x="1320" y="16436"/>
                      <a:pt x="1320" y="16436"/>
                      <a:pt x="1320" y="16436"/>
                    </a:cubicBezTo>
                    <a:cubicBezTo>
                      <a:pt x="1287" y="16436"/>
                      <a:pt x="1320" y="16436"/>
                      <a:pt x="1287" y="16436"/>
                    </a:cubicBezTo>
                    <a:cubicBezTo>
                      <a:pt x="1253" y="16373"/>
                      <a:pt x="1151" y="16562"/>
                      <a:pt x="1185" y="16751"/>
                    </a:cubicBezTo>
                    <a:cubicBezTo>
                      <a:pt x="1185" y="16814"/>
                      <a:pt x="1253" y="16877"/>
                      <a:pt x="1253" y="16877"/>
                    </a:cubicBezTo>
                    <a:cubicBezTo>
                      <a:pt x="1253" y="16877"/>
                      <a:pt x="1287" y="17003"/>
                      <a:pt x="1320" y="17066"/>
                    </a:cubicBezTo>
                    <a:cubicBezTo>
                      <a:pt x="1320" y="17129"/>
                      <a:pt x="1422" y="17129"/>
                      <a:pt x="1388" y="17129"/>
                    </a:cubicBezTo>
                    <a:cubicBezTo>
                      <a:pt x="1354" y="17129"/>
                      <a:pt x="1354" y="17444"/>
                      <a:pt x="1354" y="17444"/>
                    </a:cubicBezTo>
                    <a:cubicBezTo>
                      <a:pt x="1354" y="17444"/>
                      <a:pt x="1185" y="17318"/>
                      <a:pt x="1219" y="17318"/>
                    </a:cubicBezTo>
                    <a:cubicBezTo>
                      <a:pt x="1253" y="17318"/>
                      <a:pt x="1151" y="17570"/>
                      <a:pt x="1151" y="17570"/>
                    </a:cubicBezTo>
                    <a:cubicBezTo>
                      <a:pt x="1151" y="17570"/>
                      <a:pt x="1253" y="17633"/>
                      <a:pt x="1253" y="17696"/>
                    </a:cubicBezTo>
                    <a:cubicBezTo>
                      <a:pt x="1287" y="17759"/>
                      <a:pt x="1388" y="17759"/>
                      <a:pt x="1422" y="17759"/>
                    </a:cubicBezTo>
                    <a:cubicBezTo>
                      <a:pt x="1456" y="17696"/>
                      <a:pt x="1524" y="17822"/>
                      <a:pt x="1557" y="17885"/>
                    </a:cubicBezTo>
                    <a:cubicBezTo>
                      <a:pt x="1659" y="18073"/>
                      <a:pt x="1659" y="17885"/>
                      <a:pt x="1659" y="17822"/>
                    </a:cubicBezTo>
                    <a:cubicBezTo>
                      <a:pt x="1659" y="17822"/>
                      <a:pt x="1659" y="17570"/>
                      <a:pt x="1659" y="17633"/>
                    </a:cubicBezTo>
                    <a:cubicBezTo>
                      <a:pt x="1659" y="17633"/>
                      <a:pt x="1761" y="17570"/>
                      <a:pt x="1761" y="17570"/>
                    </a:cubicBezTo>
                    <a:cubicBezTo>
                      <a:pt x="1896" y="17696"/>
                      <a:pt x="1896" y="17696"/>
                      <a:pt x="1896" y="17696"/>
                    </a:cubicBezTo>
                    <a:cubicBezTo>
                      <a:pt x="1896" y="17696"/>
                      <a:pt x="1964" y="17759"/>
                      <a:pt x="1997" y="17822"/>
                    </a:cubicBezTo>
                    <a:cubicBezTo>
                      <a:pt x="2065" y="17885"/>
                      <a:pt x="2031" y="17885"/>
                      <a:pt x="2031" y="17885"/>
                    </a:cubicBezTo>
                    <a:cubicBezTo>
                      <a:pt x="2404" y="17948"/>
                      <a:pt x="2404" y="17948"/>
                      <a:pt x="2404" y="17948"/>
                    </a:cubicBezTo>
                    <a:cubicBezTo>
                      <a:pt x="2404" y="17948"/>
                      <a:pt x="2438" y="17948"/>
                      <a:pt x="2471" y="18010"/>
                    </a:cubicBezTo>
                    <a:cubicBezTo>
                      <a:pt x="2505" y="18073"/>
                      <a:pt x="2471" y="18073"/>
                      <a:pt x="2471" y="18136"/>
                    </a:cubicBezTo>
                    <a:cubicBezTo>
                      <a:pt x="2438" y="18451"/>
                      <a:pt x="2573" y="18577"/>
                      <a:pt x="2573" y="18640"/>
                    </a:cubicBezTo>
                    <a:cubicBezTo>
                      <a:pt x="2573" y="18640"/>
                      <a:pt x="2438" y="18703"/>
                      <a:pt x="2404" y="18703"/>
                    </a:cubicBezTo>
                    <a:cubicBezTo>
                      <a:pt x="2370" y="18703"/>
                      <a:pt x="2370" y="18703"/>
                      <a:pt x="2370" y="18703"/>
                    </a:cubicBezTo>
                    <a:cubicBezTo>
                      <a:pt x="2370" y="18703"/>
                      <a:pt x="2370" y="18703"/>
                      <a:pt x="2370" y="18703"/>
                    </a:cubicBezTo>
                    <a:cubicBezTo>
                      <a:pt x="2370" y="18766"/>
                      <a:pt x="2336" y="18829"/>
                      <a:pt x="2336" y="18892"/>
                    </a:cubicBezTo>
                    <a:cubicBezTo>
                      <a:pt x="2370" y="18892"/>
                      <a:pt x="2370" y="18892"/>
                      <a:pt x="2370" y="18892"/>
                    </a:cubicBezTo>
                    <a:cubicBezTo>
                      <a:pt x="2641" y="19018"/>
                      <a:pt x="2505" y="19018"/>
                      <a:pt x="2573" y="19396"/>
                    </a:cubicBezTo>
                    <a:cubicBezTo>
                      <a:pt x="2708" y="20089"/>
                      <a:pt x="2675" y="19144"/>
                      <a:pt x="2742" y="19396"/>
                    </a:cubicBezTo>
                    <a:cubicBezTo>
                      <a:pt x="2742" y="19459"/>
                      <a:pt x="2844" y="19396"/>
                      <a:pt x="2912" y="19585"/>
                    </a:cubicBezTo>
                    <a:cubicBezTo>
                      <a:pt x="2945" y="19774"/>
                      <a:pt x="3081" y="19270"/>
                      <a:pt x="3149" y="19837"/>
                    </a:cubicBezTo>
                    <a:cubicBezTo>
                      <a:pt x="3182" y="19963"/>
                      <a:pt x="3013" y="20089"/>
                      <a:pt x="2945" y="20152"/>
                    </a:cubicBezTo>
                    <a:cubicBezTo>
                      <a:pt x="2810" y="20278"/>
                      <a:pt x="2810" y="20152"/>
                      <a:pt x="2708" y="20215"/>
                    </a:cubicBezTo>
                    <a:cubicBezTo>
                      <a:pt x="2708" y="20215"/>
                      <a:pt x="2641" y="20592"/>
                      <a:pt x="2776" y="20592"/>
                    </a:cubicBezTo>
                    <a:cubicBezTo>
                      <a:pt x="2810" y="20592"/>
                      <a:pt x="2810" y="20466"/>
                      <a:pt x="2878" y="20466"/>
                    </a:cubicBezTo>
                    <a:cubicBezTo>
                      <a:pt x="2979" y="20403"/>
                      <a:pt x="2979" y="20592"/>
                      <a:pt x="3047" y="20529"/>
                    </a:cubicBezTo>
                    <a:cubicBezTo>
                      <a:pt x="3182" y="20529"/>
                      <a:pt x="3182" y="20466"/>
                      <a:pt x="3386" y="20341"/>
                    </a:cubicBezTo>
                    <a:cubicBezTo>
                      <a:pt x="3521" y="20278"/>
                      <a:pt x="3656" y="19837"/>
                      <a:pt x="3690" y="19837"/>
                    </a:cubicBezTo>
                    <a:cubicBezTo>
                      <a:pt x="3724" y="19837"/>
                      <a:pt x="3995" y="20089"/>
                      <a:pt x="3995" y="20215"/>
                    </a:cubicBezTo>
                    <a:cubicBezTo>
                      <a:pt x="3995" y="20278"/>
                      <a:pt x="3555" y="20844"/>
                      <a:pt x="3487" y="20844"/>
                    </a:cubicBezTo>
                    <a:cubicBezTo>
                      <a:pt x="3149" y="21033"/>
                      <a:pt x="3453" y="21159"/>
                      <a:pt x="3521" y="21096"/>
                    </a:cubicBezTo>
                    <a:cubicBezTo>
                      <a:pt x="3758" y="20844"/>
                      <a:pt x="3724" y="21159"/>
                      <a:pt x="3826" y="21033"/>
                    </a:cubicBezTo>
                    <a:cubicBezTo>
                      <a:pt x="3893" y="20970"/>
                      <a:pt x="3860" y="21348"/>
                      <a:pt x="3927" y="21285"/>
                    </a:cubicBezTo>
                    <a:cubicBezTo>
                      <a:pt x="3995" y="21222"/>
                      <a:pt x="4097" y="20781"/>
                      <a:pt x="4164" y="20655"/>
                    </a:cubicBezTo>
                    <a:cubicBezTo>
                      <a:pt x="4300" y="20403"/>
                      <a:pt x="4401" y="20341"/>
                      <a:pt x="4435" y="20403"/>
                    </a:cubicBezTo>
                    <a:cubicBezTo>
                      <a:pt x="4469" y="20466"/>
                      <a:pt x="4469" y="20278"/>
                      <a:pt x="4672" y="20403"/>
                    </a:cubicBezTo>
                    <a:cubicBezTo>
                      <a:pt x="4774" y="20466"/>
                      <a:pt x="4706" y="20403"/>
                      <a:pt x="4808" y="21096"/>
                    </a:cubicBezTo>
                    <a:cubicBezTo>
                      <a:pt x="4841" y="21222"/>
                      <a:pt x="5112" y="21600"/>
                      <a:pt x="5112" y="21474"/>
                    </a:cubicBezTo>
                    <a:cubicBezTo>
                      <a:pt x="5586" y="21537"/>
                      <a:pt x="5586" y="21537"/>
                      <a:pt x="5586" y="21537"/>
                    </a:cubicBezTo>
                    <a:cubicBezTo>
                      <a:pt x="5857" y="21159"/>
                      <a:pt x="5857" y="21159"/>
                      <a:pt x="5857" y="21159"/>
                    </a:cubicBezTo>
                    <a:cubicBezTo>
                      <a:pt x="6331" y="21033"/>
                      <a:pt x="6331" y="21033"/>
                      <a:pt x="6331" y="21033"/>
                    </a:cubicBezTo>
                    <a:cubicBezTo>
                      <a:pt x="6466" y="20844"/>
                      <a:pt x="6297" y="20152"/>
                      <a:pt x="6433" y="20089"/>
                    </a:cubicBezTo>
                    <a:cubicBezTo>
                      <a:pt x="6433" y="19459"/>
                      <a:pt x="6466" y="19837"/>
                      <a:pt x="6399" y="19270"/>
                    </a:cubicBezTo>
                    <a:cubicBezTo>
                      <a:pt x="6500" y="19207"/>
                      <a:pt x="7008" y="19081"/>
                      <a:pt x="7076" y="19081"/>
                    </a:cubicBezTo>
                    <a:cubicBezTo>
                      <a:pt x="7347" y="19081"/>
                      <a:pt x="7347" y="19081"/>
                      <a:pt x="7347" y="19081"/>
                    </a:cubicBezTo>
                    <a:cubicBezTo>
                      <a:pt x="7787" y="19333"/>
                      <a:pt x="7787" y="19333"/>
                      <a:pt x="7787" y="19333"/>
                    </a:cubicBezTo>
                    <a:cubicBezTo>
                      <a:pt x="7956" y="19711"/>
                      <a:pt x="8125" y="19207"/>
                      <a:pt x="8159" y="19585"/>
                    </a:cubicBezTo>
                    <a:cubicBezTo>
                      <a:pt x="8227" y="19963"/>
                      <a:pt x="8836" y="20278"/>
                      <a:pt x="9039" y="20341"/>
                    </a:cubicBezTo>
                    <a:cubicBezTo>
                      <a:pt x="9073" y="20278"/>
                      <a:pt x="9378" y="19837"/>
                      <a:pt x="9446" y="19837"/>
                    </a:cubicBezTo>
                    <a:cubicBezTo>
                      <a:pt x="9581" y="19837"/>
                      <a:pt x="9750" y="19585"/>
                      <a:pt x="9852" y="19522"/>
                    </a:cubicBezTo>
                    <a:cubicBezTo>
                      <a:pt x="10055" y="19459"/>
                      <a:pt x="10089" y="19081"/>
                      <a:pt x="10157" y="19018"/>
                    </a:cubicBezTo>
                    <a:cubicBezTo>
                      <a:pt x="10292" y="18955"/>
                      <a:pt x="10055" y="18766"/>
                      <a:pt x="10360" y="18577"/>
                    </a:cubicBezTo>
                    <a:cubicBezTo>
                      <a:pt x="10563" y="18010"/>
                      <a:pt x="10563" y="18010"/>
                      <a:pt x="10563" y="18010"/>
                    </a:cubicBezTo>
                    <a:cubicBezTo>
                      <a:pt x="10631" y="17885"/>
                      <a:pt x="10665" y="17570"/>
                      <a:pt x="10732" y="17318"/>
                    </a:cubicBezTo>
                    <a:cubicBezTo>
                      <a:pt x="10969" y="17066"/>
                      <a:pt x="10969" y="17066"/>
                      <a:pt x="10969" y="17066"/>
                    </a:cubicBezTo>
                    <a:cubicBezTo>
                      <a:pt x="11071" y="17129"/>
                      <a:pt x="11308" y="17192"/>
                      <a:pt x="11511" y="17381"/>
                    </a:cubicBezTo>
                    <a:cubicBezTo>
                      <a:pt x="11680" y="17507"/>
                      <a:pt x="11850" y="17192"/>
                      <a:pt x="11883" y="17255"/>
                    </a:cubicBezTo>
                    <a:cubicBezTo>
                      <a:pt x="12019" y="17318"/>
                      <a:pt x="11680" y="16814"/>
                      <a:pt x="11917" y="16814"/>
                    </a:cubicBezTo>
                    <a:cubicBezTo>
                      <a:pt x="12120" y="16562"/>
                      <a:pt x="12120" y="16562"/>
                      <a:pt x="12120" y="16562"/>
                    </a:cubicBezTo>
                    <a:cubicBezTo>
                      <a:pt x="12290" y="15995"/>
                      <a:pt x="12290" y="15995"/>
                      <a:pt x="12290" y="15995"/>
                    </a:cubicBezTo>
                    <a:cubicBezTo>
                      <a:pt x="12324" y="16121"/>
                      <a:pt x="12561" y="16247"/>
                      <a:pt x="12594" y="16373"/>
                    </a:cubicBezTo>
                    <a:cubicBezTo>
                      <a:pt x="12628" y="16688"/>
                      <a:pt x="12662" y="16625"/>
                      <a:pt x="12628" y="16814"/>
                    </a:cubicBezTo>
                    <a:cubicBezTo>
                      <a:pt x="12628" y="16877"/>
                      <a:pt x="12290" y="17633"/>
                      <a:pt x="12357" y="17885"/>
                    </a:cubicBezTo>
                    <a:cubicBezTo>
                      <a:pt x="12391" y="18073"/>
                      <a:pt x="12561" y="18199"/>
                      <a:pt x="12628" y="18388"/>
                    </a:cubicBezTo>
                    <a:cubicBezTo>
                      <a:pt x="12696" y="18577"/>
                      <a:pt x="12764" y="18703"/>
                      <a:pt x="12831" y="18829"/>
                    </a:cubicBezTo>
                    <a:cubicBezTo>
                      <a:pt x="12933" y="18955"/>
                      <a:pt x="13102" y="18325"/>
                      <a:pt x="13102" y="18325"/>
                    </a:cubicBezTo>
                    <a:cubicBezTo>
                      <a:pt x="13136" y="18325"/>
                      <a:pt x="12967" y="17759"/>
                      <a:pt x="13068" y="17633"/>
                    </a:cubicBezTo>
                    <a:cubicBezTo>
                      <a:pt x="13136" y="17507"/>
                      <a:pt x="13305" y="17507"/>
                      <a:pt x="13305" y="17381"/>
                    </a:cubicBezTo>
                    <a:cubicBezTo>
                      <a:pt x="13339" y="17192"/>
                      <a:pt x="13102" y="17066"/>
                      <a:pt x="13102" y="16877"/>
                    </a:cubicBezTo>
                    <a:cubicBezTo>
                      <a:pt x="13068" y="16688"/>
                      <a:pt x="13136" y="16625"/>
                      <a:pt x="13068" y="16436"/>
                    </a:cubicBezTo>
                    <a:cubicBezTo>
                      <a:pt x="12933" y="16121"/>
                      <a:pt x="13068" y="15806"/>
                      <a:pt x="13305" y="15806"/>
                    </a:cubicBezTo>
                    <a:cubicBezTo>
                      <a:pt x="13542" y="16121"/>
                      <a:pt x="13542" y="16121"/>
                      <a:pt x="13542" y="16121"/>
                    </a:cubicBezTo>
                    <a:cubicBezTo>
                      <a:pt x="13712" y="16121"/>
                      <a:pt x="13881" y="15995"/>
                      <a:pt x="14016" y="15806"/>
                    </a:cubicBezTo>
                    <a:cubicBezTo>
                      <a:pt x="14389" y="15240"/>
                      <a:pt x="14389" y="15240"/>
                      <a:pt x="14389" y="15240"/>
                    </a:cubicBezTo>
                    <a:cubicBezTo>
                      <a:pt x="14389" y="15240"/>
                      <a:pt x="14660" y="14673"/>
                      <a:pt x="14727" y="14673"/>
                    </a:cubicBezTo>
                    <a:cubicBezTo>
                      <a:pt x="14829" y="14610"/>
                      <a:pt x="14998" y="14547"/>
                      <a:pt x="14998" y="14547"/>
                    </a:cubicBezTo>
                    <a:cubicBezTo>
                      <a:pt x="15337" y="14862"/>
                      <a:pt x="15337" y="14862"/>
                      <a:pt x="15337" y="14862"/>
                    </a:cubicBezTo>
                    <a:cubicBezTo>
                      <a:pt x="15777" y="14673"/>
                      <a:pt x="16251" y="14484"/>
                      <a:pt x="16555" y="13917"/>
                    </a:cubicBezTo>
                    <a:cubicBezTo>
                      <a:pt x="16996" y="13162"/>
                      <a:pt x="16589" y="13162"/>
                      <a:pt x="17063" y="12910"/>
                    </a:cubicBezTo>
                    <a:cubicBezTo>
                      <a:pt x="17334" y="12406"/>
                      <a:pt x="17334" y="12406"/>
                      <a:pt x="17334" y="12406"/>
                    </a:cubicBezTo>
                    <a:cubicBezTo>
                      <a:pt x="17944" y="12091"/>
                      <a:pt x="17944" y="12091"/>
                      <a:pt x="17944" y="12091"/>
                    </a:cubicBezTo>
                    <a:cubicBezTo>
                      <a:pt x="18214" y="11776"/>
                      <a:pt x="18214" y="11776"/>
                      <a:pt x="18214" y="11776"/>
                    </a:cubicBezTo>
                    <a:cubicBezTo>
                      <a:pt x="18621" y="11461"/>
                      <a:pt x="18621" y="11461"/>
                      <a:pt x="18621" y="11461"/>
                    </a:cubicBezTo>
                    <a:cubicBezTo>
                      <a:pt x="18756" y="10894"/>
                      <a:pt x="18756" y="10894"/>
                      <a:pt x="18756" y="10894"/>
                    </a:cubicBezTo>
                    <a:cubicBezTo>
                      <a:pt x="18925" y="10957"/>
                      <a:pt x="18925" y="10957"/>
                      <a:pt x="18925" y="10957"/>
                    </a:cubicBezTo>
                    <a:cubicBezTo>
                      <a:pt x="18959" y="10957"/>
                      <a:pt x="18824" y="11146"/>
                      <a:pt x="19027" y="11209"/>
                    </a:cubicBezTo>
                    <a:cubicBezTo>
                      <a:pt x="19095" y="11209"/>
                      <a:pt x="19129" y="11083"/>
                      <a:pt x="19196" y="11020"/>
                    </a:cubicBezTo>
                    <a:cubicBezTo>
                      <a:pt x="19332" y="10894"/>
                      <a:pt x="19298" y="10265"/>
                      <a:pt x="19332" y="10265"/>
                    </a:cubicBezTo>
                    <a:cubicBezTo>
                      <a:pt x="19603" y="10328"/>
                      <a:pt x="19399" y="10265"/>
                      <a:pt x="19636" y="10202"/>
                    </a:cubicBezTo>
                    <a:cubicBezTo>
                      <a:pt x="19738" y="9761"/>
                      <a:pt x="19839" y="10202"/>
                      <a:pt x="20043" y="10013"/>
                    </a:cubicBezTo>
                    <a:cubicBezTo>
                      <a:pt x="20584" y="9887"/>
                      <a:pt x="20584" y="9887"/>
                      <a:pt x="20584" y="9887"/>
                    </a:cubicBezTo>
                    <a:cubicBezTo>
                      <a:pt x="20686" y="9509"/>
                      <a:pt x="20686" y="9509"/>
                      <a:pt x="20686" y="9509"/>
                    </a:cubicBezTo>
                    <a:cubicBezTo>
                      <a:pt x="20957" y="9446"/>
                      <a:pt x="20957" y="9446"/>
                      <a:pt x="20957" y="9446"/>
                    </a:cubicBezTo>
                    <a:cubicBezTo>
                      <a:pt x="20991" y="9887"/>
                      <a:pt x="20991" y="9887"/>
                      <a:pt x="20991" y="9887"/>
                    </a:cubicBezTo>
                    <a:cubicBezTo>
                      <a:pt x="21194" y="10076"/>
                      <a:pt x="21194" y="10076"/>
                      <a:pt x="21194" y="10076"/>
                    </a:cubicBezTo>
                    <a:cubicBezTo>
                      <a:pt x="21228" y="10013"/>
                      <a:pt x="21261" y="9950"/>
                      <a:pt x="21295" y="9824"/>
                    </a:cubicBezTo>
                    <a:cubicBezTo>
                      <a:pt x="21295" y="9761"/>
                      <a:pt x="21194" y="9635"/>
                      <a:pt x="21363" y="9383"/>
                    </a:cubicBezTo>
                    <a:cubicBezTo>
                      <a:pt x="21498" y="9194"/>
                      <a:pt x="21498" y="9320"/>
                      <a:pt x="21566" y="9131"/>
                    </a:cubicBezTo>
                    <a:cubicBezTo>
                      <a:pt x="21600" y="9131"/>
                      <a:pt x="21600" y="8879"/>
                      <a:pt x="21532" y="8816"/>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0" name="9Slide.vn 9"/>
              <p:cNvSpPr/>
              <p:nvPr/>
            </p:nvSpPr>
            <p:spPr>
              <a:xfrm>
                <a:off x="4259065" y="5400045"/>
                <a:ext cx="656794" cy="706110"/>
              </a:xfrm>
              <a:custGeom>
                <a:avLst/>
                <a:gdLst/>
                <a:ahLst/>
                <a:cxnLst>
                  <a:cxn ang="0">
                    <a:pos x="wd2" y="hd2"/>
                  </a:cxn>
                  <a:cxn ang="5400000">
                    <a:pos x="wd2" y="hd2"/>
                  </a:cxn>
                  <a:cxn ang="10800000">
                    <a:pos x="wd2" y="hd2"/>
                  </a:cxn>
                  <a:cxn ang="16200000">
                    <a:pos x="wd2" y="hd2"/>
                  </a:cxn>
                </a:cxnLst>
                <a:rect l="0" t="0" r="r" b="b"/>
                <a:pathLst>
                  <a:path w="21600" h="21600" extrusionOk="0">
                    <a:moveTo>
                      <a:pt x="21600" y="14721"/>
                    </a:moveTo>
                    <a:cubicBezTo>
                      <a:pt x="21156" y="14721"/>
                      <a:pt x="21156" y="14721"/>
                      <a:pt x="21156" y="14721"/>
                    </a:cubicBezTo>
                    <a:cubicBezTo>
                      <a:pt x="20712" y="14583"/>
                      <a:pt x="20712" y="14583"/>
                      <a:pt x="20712" y="14583"/>
                    </a:cubicBezTo>
                    <a:cubicBezTo>
                      <a:pt x="20564" y="14446"/>
                      <a:pt x="20268" y="14033"/>
                      <a:pt x="20121" y="13896"/>
                    </a:cubicBezTo>
                    <a:cubicBezTo>
                      <a:pt x="20121" y="13896"/>
                      <a:pt x="20121" y="13896"/>
                      <a:pt x="19973" y="13896"/>
                    </a:cubicBezTo>
                    <a:cubicBezTo>
                      <a:pt x="19825" y="13758"/>
                      <a:pt x="19529" y="13758"/>
                      <a:pt x="19529" y="13620"/>
                    </a:cubicBezTo>
                    <a:cubicBezTo>
                      <a:pt x="19381" y="13620"/>
                      <a:pt x="19085" y="13483"/>
                      <a:pt x="18937" y="13483"/>
                    </a:cubicBezTo>
                    <a:cubicBezTo>
                      <a:pt x="18937" y="13483"/>
                      <a:pt x="18493" y="12932"/>
                      <a:pt x="18493" y="12795"/>
                    </a:cubicBezTo>
                    <a:cubicBezTo>
                      <a:pt x="18345" y="12520"/>
                      <a:pt x="18197" y="12520"/>
                      <a:pt x="18197" y="12520"/>
                    </a:cubicBezTo>
                    <a:cubicBezTo>
                      <a:pt x="18197" y="12520"/>
                      <a:pt x="18049" y="12245"/>
                      <a:pt x="17901" y="12107"/>
                    </a:cubicBezTo>
                    <a:cubicBezTo>
                      <a:pt x="17901" y="11969"/>
                      <a:pt x="17753" y="11694"/>
                      <a:pt x="17753" y="11694"/>
                    </a:cubicBezTo>
                    <a:cubicBezTo>
                      <a:pt x="17753" y="11694"/>
                      <a:pt x="17901" y="11419"/>
                      <a:pt x="17901" y="11282"/>
                    </a:cubicBezTo>
                    <a:cubicBezTo>
                      <a:pt x="17753" y="11144"/>
                      <a:pt x="17753" y="10594"/>
                      <a:pt x="17753" y="10594"/>
                    </a:cubicBezTo>
                    <a:cubicBezTo>
                      <a:pt x="18049" y="10181"/>
                      <a:pt x="18049" y="10181"/>
                      <a:pt x="18049" y="10181"/>
                    </a:cubicBezTo>
                    <a:cubicBezTo>
                      <a:pt x="18049" y="10181"/>
                      <a:pt x="18345" y="10043"/>
                      <a:pt x="18493" y="10043"/>
                    </a:cubicBezTo>
                    <a:cubicBezTo>
                      <a:pt x="18641" y="9906"/>
                      <a:pt x="18641" y="9906"/>
                      <a:pt x="18493" y="9768"/>
                    </a:cubicBezTo>
                    <a:cubicBezTo>
                      <a:pt x="18493" y="9355"/>
                      <a:pt x="18493" y="9355"/>
                      <a:pt x="18493" y="9355"/>
                    </a:cubicBezTo>
                    <a:cubicBezTo>
                      <a:pt x="18493" y="8530"/>
                      <a:pt x="18493" y="8530"/>
                      <a:pt x="18493" y="8530"/>
                    </a:cubicBezTo>
                    <a:cubicBezTo>
                      <a:pt x="18493" y="8668"/>
                      <a:pt x="18493" y="8668"/>
                      <a:pt x="18493" y="8668"/>
                    </a:cubicBezTo>
                    <a:cubicBezTo>
                      <a:pt x="18345" y="8668"/>
                      <a:pt x="18345" y="8668"/>
                      <a:pt x="18345" y="8668"/>
                    </a:cubicBezTo>
                    <a:cubicBezTo>
                      <a:pt x="17901" y="8530"/>
                      <a:pt x="17901" y="8530"/>
                      <a:pt x="17901" y="8530"/>
                    </a:cubicBezTo>
                    <a:cubicBezTo>
                      <a:pt x="17901" y="8530"/>
                      <a:pt x="17901" y="8392"/>
                      <a:pt x="17901" y="8255"/>
                    </a:cubicBezTo>
                    <a:cubicBezTo>
                      <a:pt x="17901" y="8255"/>
                      <a:pt x="17605" y="8117"/>
                      <a:pt x="17458" y="7980"/>
                    </a:cubicBezTo>
                    <a:cubicBezTo>
                      <a:pt x="17162" y="7704"/>
                      <a:pt x="17162" y="7704"/>
                      <a:pt x="17162" y="7704"/>
                    </a:cubicBezTo>
                    <a:cubicBezTo>
                      <a:pt x="17753" y="7429"/>
                      <a:pt x="17753" y="7429"/>
                      <a:pt x="17753" y="7429"/>
                    </a:cubicBezTo>
                    <a:cubicBezTo>
                      <a:pt x="17753" y="7429"/>
                      <a:pt x="17753" y="7154"/>
                      <a:pt x="17753" y="7154"/>
                    </a:cubicBezTo>
                    <a:cubicBezTo>
                      <a:pt x="17901" y="7017"/>
                      <a:pt x="18049" y="7154"/>
                      <a:pt x="18049" y="7154"/>
                    </a:cubicBezTo>
                    <a:cubicBezTo>
                      <a:pt x="18197" y="7154"/>
                      <a:pt x="18345" y="7292"/>
                      <a:pt x="18345" y="7292"/>
                    </a:cubicBezTo>
                    <a:cubicBezTo>
                      <a:pt x="18493" y="7292"/>
                      <a:pt x="18641" y="7154"/>
                      <a:pt x="18641" y="7017"/>
                    </a:cubicBezTo>
                    <a:cubicBezTo>
                      <a:pt x="18641" y="7017"/>
                      <a:pt x="18493" y="7017"/>
                      <a:pt x="18345" y="6879"/>
                    </a:cubicBezTo>
                    <a:cubicBezTo>
                      <a:pt x="17753" y="6879"/>
                      <a:pt x="17753" y="6879"/>
                      <a:pt x="17753" y="6879"/>
                    </a:cubicBezTo>
                    <a:cubicBezTo>
                      <a:pt x="17753" y="6879"/>
                      <a:pt x="17458" y="6604"/>
                      <a:pt x="17162" y="6466"/>
                    </a:cubicBezTo>
                    <a:cubicBezTo>
                      <a:pt x="17162" y="6466"/>
                      <a:pt x="17014" y="6466"/>
                      <a:pt x="17014" y="6466"/>
                    </a:cubicBezTo>
                    <a:cubicBezTo>
                      <a:pt x="16866" y="6604"/>
                      <a:pt x="16570" y="6741"/>
                      <a:pt x="16570" y="6741"/>
                    </a:cubicBezTo>
                    <a:cubicBezTo>
                      <a:pt x="16570" y="6879"/>
                      <a:pt x="16422" y="6879"/>
                      <a:pt x="16422" y="7017"/>
                    </a:cubicBezTo>
                    <a:cubicBezTo>
                      <a:pt x="16422" y="7154"/>
                      <a:pt x="16274" y="7154"/>
                      <a:pt x="16274" y="7292"/>
                    </a:cubicBezTo>
                    <a:cubicBezTo>
                      <a:pt x="16126" y="7429"/>
                      <a:pt x="15978" y="7704"/>
                      <a:pt x="15978" y="7704"/>
                    </a:cubicBezTo>
                    <a:cubicBezTo>
                      <a:pt x="15978" y="7704"/>
                      <a:pt x="15830" y="7842"/>
                      <a:pt x="15830" y="7842"/>
                    </a:cubicBezTo>
                    <a:cubicBezTo>
                      <a:pt x="15830" y="7842"/>
                      <a:pt x="15830" y="7980"/>
                      <a:pt x="15830" y="7980"/>
                    </a:cubicBezTo>
                    <a:cubicBezTo>
                      <a:pt x="15682" y="7980"/>
                      <a:pt x="15238" y="7842"/>
                      <a:pt x="15090" y="7567"/>
                    </a:cubicBezTo>
                    <a:cubicBezTo>
                      <a:pt x="15090" y="7292"/>
                      <a:pt x="14942" y="7292"/>
                      <a:pt x="14942" y="7292"/>
                    </a:cubicBezTo>
                    <a:cubicBezTo>
                      <a:pt x="14942" y="7292"/>
                      <a:pt x="14351" y="7292"/>
                      <a:pt x="14203" y="7292"/>
                    </a:cubicBezTo>
                    <a:cubicBezTo>
                      <a:pt x="14055" y="7292"/>
                      <a:pt x="14055" y="7292"/>
                      <a:pt x="14055" y="7292"/>
                    </a:cubicBezTo>
                    <a:cubicBezTo>
                      <a:pt x="14055" y="7292"/>
                      <a:pt x="13907" y="7292"/>
                      <a:pt x="13907" y="7292"/>
                    </a:cubicBezTo>
                    <a:cubicBezTo>
                      <a:pt x="13759" y="7292"/>
                      <a:pt x="13611" y="7292"/>
                      <a:pt x="13463" y="7429"/>
                    </a:cubicBezTo>
                    <a:cubicBezTo>
                      <a:pt x="13315" y="7429"/>
                      <a:pt x="13167" y="7292"/>
                      <a:pt x="13167" y="7017"/>
                    </a:cubicBezTo>
                    <a:cubicBezTo>
                      <a:pt x="13019" y="6879"/>
                      <a:pt x="13019" y="6879"/>
                      <a:pt x="13019" y="6879"/>
                    </a:cubicBezTo>
                    <a:cubicBezTo>
                      <a:pt x="12871" y="6879"/>
                      <a:pt x="12723" y="6741"/>
                      <a:pt x="12575" y="6741"/>
                    </a:cubicBezTo>
                    <a:cubicBezTo>
                      <a:pt x="12427" y="6741"/>
                      <a:pt x="12279" y="6879"/>
                      <a:pt x="12132" y="6741"/>
                    </a:cubicBezTo>
                    <a:cubicBezTo>
                      <a:pt x="11984" y="6604"/>
                      <a:pt x="11984" y="6329"/>
                      <a:pt x="11984" y="6329"/>
                    </a:cubicBezTo>
                    <a:cubicBezTo>
                      <a:pt x="12132" y="6329"/>
                      <a:pt x="12427" y="6329"/>
                      <a:pt x="12427" y="6191"/>
                    </a:cubicBezTo>
                    <a:cubicBezTo>
                      <a:pt x="12575" y="6191"/>
                      <a:pt x="12723" y="6054"/>
                      <a:pt x="12871" y="5916"/>
                    </a:cubicBezTo>
                    <a:cubicBezTo>
                      <a:pt x="12723" y="5778"/>
                      <a:pt x="12723" y="5778"/>
                      <a:pt x="12723" y="5778"/>
                    </a:cubicBezTo>
                    <a:cubicBezTo>
                      <a:pt x="12427" y="5641"/>
                      <a:pt x="12427" y="5641"/>
                      <a:pt x="12427" y="5641"/>
                    </a:cubicBezTo>
                    <a:cubicBezTo>
                      <a:pt x="12427" y="5641"/>
                      <a:pt x="11984" y="5641"/>
                      <a:pt x="11688" y="5503"/>
                    </a:cubicBezTo>
                    <a:cubicBezTo>
                      <a:pt x="11688" y="5503"/>
                      <a:pt x="11540" y="5503"/>
                      <a:pt x="11540" y="5366"/>
                    </a:cubicBezTo>
                    <a:cubicBezTo>
                      <a:pt x="11540" y="5366"/>
                      <a:pt x="11688" y="5228"/>
                      <a:pt x="11836" y="5228"/>
                    </a:cubicBezTo>
                    <a:cubicBezTo>
                      <a:pt x="11688" y="4953"/>
                      <a:pt x="11688" y="4953"/>
                      <a:pt x="11688" y="4953"/>
                    </a:cubicBezTo>
                    <a:cubicBezTo>
                      <a:pt x="11984" y="4540"/>
                      <a:pt x="11984" y="4540"/>
                      <a:pt x="11984" y="4540"/>
                    </a:cubicBezTo>
                    <a:cubicBezTo>
                      <a:pt x="11984" y="4403"/>
                      <a:pt x="11984" y="4403"/>
                      <a:pt x="11984" y="4403"/>
                    </a:cubicBezTo>
                    <a:cubicBezTo>
                      <a:pt x="11984" y="4403"/>
                      <a:pt x="11836" y="4265"/>
                      <a:pt x="11540" y="4265"/>
                    </a:cubicBezTo>
                    <a:cubicBezTo>
                      <a:pt x="11392" y="4265"/>
                      <a:pt x="11392" y="4265"/>
                      <a:pt x="11244" y="4265"/>
                    </a:cubicBezTo>
                    <a:cubicBezTo>
                      <a:pt x="11096" y="4265"/>
                      <a:pt x="11096" y="4265"/>
                      <a:pt x="11096" y="4265"/>
                    </a:cubicBezTo>
                    <a:cubicBezTo>
                      <a:pt x="11096" y="4265"/>
                      <a:pt x="10948" y="4265"/>
                      <a:pt x="10652" y="4127"/>
                    </a:cubicBezTo>
                    <a:cubicBezTo>
                      <a:pt x="10504" y="4127"/>
                      <a:pt x="10504" y="4127"/>
                      <a:pt x="10504" y="4127"/>
                    </a:cubicBezTo>
                    <a:cubicBezTo>
                      <a:pt x="10208" y="3990"/>
                      <a:pt x="10208" y="3990"/>
                      <a:pt x="10208" y="3990"/>
                    </a:cubicBezTo>
                    <a:cubicBezTo>
                      <a:pt x="10208" y="3990"/>
                      <a:pt x="10060" y="3852"/>
                      <a:pt x="9912" y="3852"/>
                    </a:cubicBezTo>
                    <a:cubicBezTo>
                      <a:pt x="9912" y="3852"/>
                      <a:pt x="9764" y="3852"/>
                      <a:pt x="9616" y="3715"/>
                    </a:cubicBezTo>
                    <a:cubicBezTo>
                      <a:pt x="9321" y="3577"/>
                      <a:pt x="9173" y="3577"/>
                      <a:pt x="9025" y="3577"/>
                    </a:cubicBezTo>
                    <a:cubicBezTo>
                      <a:pt x="9025" y="3577"/>
                      <a:pt x="8729" y="3439"/>
                      <a:pt x="8729" y="3302"/>
                    </a:cubicBezTo>
                    <a:cubicBezTo>
                      <a:pt x="8581" y="3164"/>
                      <a:pt x="8581" y="3164"/>
                      <a:pt x="8581" y="3164"/>
                    </a:cubicBezTo>
                    <a:cubicBezTo>
                      <a:pt x="8581" y="3164"/>
                      <a:pt x="8581" y="3027"/>
                      <a:pt x="8581" y="3027"/>
                    </a:cubicBezTo>
                    <a:cubicBezTo>
                      <a:pt x="8581" y="2889"/>
                      <a:pt x="8433" y="2752"/>
                      <a:pt x="8433" y="2752"/>
                    </a:cubicBezTo>
                    <a:cubicBezTo>
                      <a:pt x="8285" y="2476"/>
                      <a:pt x="8285" y="2339"/>
                      <a:pt x="8285" y="2339"/>
                    </a:cubicBezTo>
                    <a:cubicBezTo>
                      <a:pt x="8285" y="2339"/>
                      <a:pt x="8285" y="1926"/>
                      <a:pt x="8433" y="1926"/>
                    </a:cubicBezTo>
                    <a:cubicBezTo>
                      <a:pt x="8433" y="1789"/>
                      <a:pt x="8285" y="1651"/>
                      <a:pt x="8285" y="1513"/>
                    </a:cubicBezTo>
                    <a:cubicBezTo>
                      <a:pt x="8285" y="1513"/>
                      <a:pt x="8137" y="1513"/>
                      <a:pt x="8137" y="1513"/>
                    </a:cubicBezTo>
                    <a:cubicBezTo>
                      <a:pt x="7989" y="1513"/>
                      <a:pt x="7841" y="1513"/>
                      <a:pt x="7841" y="1376"/>
                    </a:cubicBezTo>
                    <a:cubicBezTo>
                      <a:pt x="7841" y="1376"/>
                      <a:pt x="7693" y="1376"/>
                      <a:pt x="7693" y="1376"/>
                    </a:cubicBezTo>
                    <a:cubicBezTo>
                      <a:pt x="7545" y="1238"/>
                      <a:pt x="6953" y="825"/>
                      <a:pt x="6953" y="688"/>
                    </a:cubicBezTo>
                    <a:cubicBezTo>
                      <a:pt x="6953" y="688"/>
                      <a:pt x="6658" y="550"/>
                      <a:pt x="6510" y="550"/>
                    </a:cubicBezTo>
                    <a:cubicBezTo>
                      <a:pt x="6510" y="550"/>
                      <a:pt x="6362" y="550"/>
                      <a:pt x="6214" y="413"/>
                    </a:cubicBezTo>
                    <a:cubicBezTo>
                      <a:pt x="6214" y="413"/>
                      <a:pt x="6066" y="413"/>
                      <a:pt x="6066" y="413"/>
                    </a:cubicBezTo>
                    <a:cubicBezTo>
                      <a:pt x="5918" y="413"/>
                      <a:pt x="5770" y="275"/>
                      <a:pt x="5770" y="275"/>
                    </a:cubicBezTo>
                    <a:cubicBezTo>
                      <a:pt x="5622" y="138"/>
                      <a:pt x="5622" y="138"/>
                      <a:pt x="5622" y="138"/>
                    </a:cubicBezTo>
                    <a:cubicBezTo>
                      <a:pt x="5474" y="138"/>
                      <a:pt x="5326" y="138"/>
                      <a:pt x="5178" y="138"/>
                    </a:cubicBezTo>
                    <a:cubicBezTo>
                      <a:pt x="5030" y="138"/>
                      <a:pt x="5030" y="138"/>
                      <a:pt x="5030" y="138"/>
                    </a:cubicBezTo>
                    <a:cubicBezTo>
                      <a:pt x="4882" y="138"/>
                      <a:pt x="4882" y="138"/>
                      <a:pt x="4882" y="138"/>
                    </a:cubicBezTo>
                    <a:cubicBezTo>
                      <a:pt x="4734" y="0"/>
                      <a:pt x="4734" y="0"/>
                      <a:pt x="4734" y="0"/>
                    </a:cubicBezTo>
                    <a:cubicBezTo>
                      <a:pt x="3995" y="138"/>
                      <a:pt x="3995" y="138"/>
                      <a:pt x="3995" y="138"/>
                    </a:cubicBezTo>
                    <a:cubicBezTo>
                      <a:pt x="3255" y="413"/>
                      <a:pt x="3255" y="413"/>
                      <a:pt x="3255" y="413"/>
                    </a:cubicBezTo>
                    <a:cubicBezTo>
                      <a:pt x="3255" y="275"/>
                      <a:pt x="3255" y="275"/>
                      <a:pt x="3255" y="275"/>
                    </a:cubicBezTo>
                    <a:cubicBezTo>
                      <a:pt x="3107" y="275"/>
                      <a:pt x="3107" y="275"/>
                      <a:pt x="3107" y="275"/>
                    </a:cubicBezTo>
                    <a:cubicBezTo>
                      <a:pt x="2959" y="275"/>
                      <a:pt x="2811" y="275"/>
                      <a:pt x="2811" y="275"/>
                    </a:cubicBezTo>
                    <a:cubicBezTo>
                      <a:pt x="2811" y="413"/>
                      <a:pt x="2663" y="413"/>
                      <a:pt x="2663" y="413"/>
                    </a:cubicBezTo>
                    <a:cubicBezTo>
                      <a:pt x="2663" y="550"/>
                      <a:pt x="2367" y="688"/>
                      <a:pt x="2367" y="688"/>
                    </a:cubicBezTo>
                    <a:cubicBezTo>
                      <a:pt x="2367" y="688"/>
                      <a:pt x="2071" y="825"/>
                      <a:pt x="2071" y="963"/>
                    </a:cubicBezTo>
                    <a:cubicBezTo>
                      <a:pt x="1627" y="1376"/>
                      <a:pt x="1627" y="1376"/>
                      <a:pt x="1627" y="1376"/>
                    </a:cubicBezTo>
                    <a:cubicBezTo>
                      <a:pt x="1627" y="1513"/>
                      <a:pt x="1627" y="1513"/>
                      <a:pt x="1627" y="1513"/>
                    </a:cubicBezTo>
                    <a:cubicBezTo>
                      <a:pt x="1479" y="1513"/>
                      <a:pt x="1332" y="1513"/>
                      <a:pt x="1184" y="1513"/>
                    </a:cubicBezTo>
                    <a:cubicBezTo>
                      <a:pt x="1184" y="1513"/>
                      <a:pt x="1184" y="1513"/>
                      <a:pt x="1184" y="1513"/>
                    </a:cubicBezTo>
                    <a:cubicBezTo>
                      <a:pt x="1036" y="1513"/>
                      <a:pt x="1036" y="1513"/>
                      <a:pt x="740" y="1651"/>
                    </a:cubicBezTo>
                    <a:cubicBezTo>
                      <a:pt x="740" y="1651"/>
                      <a:pt x="740" y="1651"/>
                      <a:pt x="740" y="1651"/>
                    </a:cubicBezTo>
                    <a:cubicBezTo>
                      <a:pt x="592" y="1651"/>
                      <a:pt x="592" y="1651"/>
                      <a:pt x="592" y="1651"/>
                    </a:cubicBezTo>
                    <a:cubicBezTo>
                      <a:pt x="592" y="1651"/>
                      <a:pt x="592" y="1651"/>
                      <a:pt x="592" y="1651"/>
                    </a:cubicBezTo>
                    <a:cubicBezTo>
                      <a:pt x="296" y="2064"/>
                      <a:pt x="296" y="2064"/>
                      <a:pt x="296" y="2064"/>
                    </a:cubicBezTo>
                    <a:cubicBezTo>
                      <a:pt x="0" y="2201"/>
                      <a:pt x="0" y="2201"/>
                      <a:pt x="0" y="2201"/>
                    </a:cubicBezTo>
                    <a:cubicBezTo>
                      <a:pt x="296" y="2201"/>
                      <a:pt x="296" y="2201"/>
                      <a:pt x="296" y="2201"/>
                    </a:cubicBezTo>
                    <a:cubicBezTo>
                      <a:pt x="296" y="3027"/>
                      <a:pt x="296" y="3027"/>
                      <a:pt x="296" y="3027"/>
                    </a:cubicBezTo>
                    <a:cubicBezTo>
                      <a:pt x="444" y="3439"/>
                      <a:pt x="444" y="3439"/>
                      <a:pt x="444" y="3439"/>
                    </a:cubicBezTo>
                    <a:cubicBezTo>
                      <a:pt x="444" y="3439"/>
                      <a:pt x="444" y="3439"/>
                      <a:pt x="444" y="3439"/>
                    </a:cubicBezTo>
                    <a:cubicBezTo>
                      <a:pt x="444" y="3577"/>
                      <a:pt x="444" y="3577"/>
                      <a:pt x="444" y="3715"/>
                    </a:cubicBezTo>
                    <a:cubicBezTo>
                      <a:pt x="444" y="3715"/>
                      <a:pt x="444" y="3715"/>
                      <a:pt x="592" y="3715"/>
                    </a:cubicBezTo>
                    <a:cubicBezTo>
                      <a:pt x="740" y="3715"/>
                      <a:pt x="1036" y="3715"/>
                      <a:pt x="1184" y="3990"/>
                    </a:cubicBezTo>
                    <a:cubicBezTo>
                      <a:pt x="1184" y="4127"/>
                      <a:pt x="1184" y="4265"/>
                      <a:pt x="1036" y="4540"/>
                    </a:cubicBezTo>
                    <a:cubicBezTo>
                      <a:pt x="888" y="4678"/>
                      <a:pt x="888" y="4678"/>
                      <a:pt x="888" y="4678"/>
                    </a:cubicBezTo>
                    <a:cubicBezTo>
                      <a:pt x="888" y="4678"/>
                      <a:pt x="888" y="4678"/>
                      <a:pt x="888" y="4678"/>
                    </a:cubicBezTo>
                    <a:cubicBezTo>
                      <a:pt x="888" y="4815"/>
                      <a:pt x="1036" y="4815"/>
                      <a:pt x="1184" y="5090"/>
                    </a:cubicBezTo>
                    <a:cubicBezTo>
                      <a:pt x="1184" y="5090"/>
                      <a:pt x="1332" y="5090"/>
                      <a:pt x="1332" y="5090"/>
                    </a:cubicBezTo>
                    <a:cubicBezTo>
                      <a:pt x="1332" y="5090"/>
                      <a:pt x="1332" y="5090"/>
                      <a:pt x="1332" y="5090"/>
                    </a:cubicBezTo>
                    <a:cubicBezTo>
                      <a:pt x="1479" y="5090"/>
                      <a:pt x="1627" y="5090"/>
                      <a:pt x="1627" y="5090"/>
                    </a:cubicBezTo>
                    <a:cubicBezTo>
                      <a:pt x="1627" y="5090"/>
                      <a:pt x="1627" y="5090"/>
                      <a:pt x="1627" y="5090"/>
                    </a:cubicBezTo>
                    <a:cubicBezTo>
                      <a:pt x="1775" y="5228"/>
                      <a:pt x="1775" y="5228"/>
                      <a:pt x="1775" y="5228"/>
                    </a:cubicBezTo>
                    <a:cubicBezTo>
                      <a:pt x="1775" y="5228"/>
                      <a:pt x="1775" y="5228"/>
                      <a:pt x="1775" y="5228"/>
                    </a:cubicBezTo>
                    <a:cubicBezTo>
                      <a:pt x="1775" y="5228"/>
                      <a:pt x="1923" y="5366"/>
                      <a:pt x="2071" y="5366"/>
                    </a:cubicBezTo>
                    <a:cubicBezTo>
                      <a:pt x="2071" y="5366"/>
                      <a:pt x="2071" y="5366"/>
                      <a:pt x="2071" y="5366"/>
                    </a:cubicBezTo>
                    <a:cubicBezTo>
                      <a:pt x="2219" y="5366"/>
                      <a:pt x="2219" y="5228"/>
                      <a:pt x="2367" y="5228"/>
                    </a:cubicBezTo>
                    <a:cubicBezTo>
                      <a:pt x="2367" y="5228"/>
                      <a:pt x="2367" y="5228"/>
                      <a:pt x="2367" y="5228"/>
                    </a:cubicBezTo>
                    <a:cubicBezTo>
                      <a:pt x="2663" y="5228"/>
                      <a:pt x="2811" y="5503"/>
                      <a:pt x="2959" y="5641"/>
                    </a:cubicBezTo>
                    <a:cubicBezTo>
                      <a:pt x="3107" y="5641"/>
                      <a:pt x="3107" y="5641"/>
                      <a:pt x="3107" y="5641"/>
                    </a:cubicBezTo>
                    <a:cubicBezTo>
                      <a:pt x="2959" y="5778"/>
                      <a:pt x="2959" y="5778"/>
                      <a:pt x="2959" y="5778"/>
                    </a:cubicBezTo>
                    <a:cubicBezTo>
                      <a:pt x="2959" y="6054"/>
                      <a:pt x="2515" y="6329"/>
                      <a:pt x="2219" y="6466"/>
                    </a:cubicBezTo>
                    <a:cubicBezTo>
                      <a:pt x="2071" y="6466"/>
                      <a:pt x="2071" y="6466"/>
                      <a:pt x="2071" y="6466"/>
                    </a:cubicBezTo>
                    <a:cubicBezTo>
                      <a:pt x="2071" y="6466"/>
                      <a:pt x="2071" y="6466"/>
                      <a:pt x="1923" y="6466"/>
                    </a:cubicBezTo>
                    <a:cubicBezTo>
                      <a:pt x="1923" y="6466"/>
                      <a:pt x="1923" y="6466"/>
                      <a:pt x="1775" y="6466"/>
                    </a:cubicBezTo>
                    <a:cubicBezTo>
                      <a:pt x="1775" y="6466"/>
                      <a:pt x="1627" y="6466"/>
                      <a:pt x="1479" y="6466"/>
                    </a:cubicBezTo>
                    <a:cubicBezTo>
                      <a:pt x="1479" y="6466"/>
                      <a:pt x="1479" y="6466"/>
                      <a:pt x="1479" y="6466"/>
                    </a:cubicBezTo>
                    <a:cubicBezTo>
                      <a:pt x="1479" y="6466"/>
                      <a:pt x="1479" y="6466"/>
                      <a:pt x="1479" y="6466"/>
                    </a:cubicBezTo>
                    <a:cubicBezTo>
                      <a:pt x="1627" y="6741"/>
                      <a:pt x="1775" y="7017"/>
                      <a:pt x="1775" y="7017"/>
                    </a:cubicBezTo>
                    <a:cubicBezTo>
                      <a:pt x="1775" y="7292"/>
                      <a:pt x="1775" y="7292"/>
                      <a:pt x="1775" y="7292"/>
                    </a:cubicBezTo>
                    <a:cubicBezTo>
                      <a:pt x="2959" y="7429"/>
                      <a:pt x="2959" y="7429"/>
                      <a:pt x="2959" y="7429"/>
                    </a:cubicBezTo>
                    <a:cubicBezTo>
                      <a:pt x="3107" y="8117"/>
                      <a:pt x="3107" y="8117"/>
                      <a:pt x="3107" y="8117"/>
                    </a:cubicBezTo>
                    <a:cubicBezTo>
                      <a:pt x="3107" y="8530"/>
                      <a:pt x="3107" y="8530"/>
                      <a:pt x="3107" y="8530"/>
                    </a:cubicBezTo>
                    <a:cubicBezTo>
                      <a:pt x="2959" y="9080"/>
                      <a:pt x="2959" y="9080"/>
                      <a:pt x="2959" y="9080"/>
                    </a:cubicBezTo>
                    <a:cubicBezTo>
                      <a:pt x="2663" y="9493"/>
                      <a:pt x="2663" y="9493"/>
                      <a:pt x="2663" y="9493"/>
                    </a:cubicBezTo>
                    <a:cubicBezTo>
                      <a:pt x="2663" y="9493"/>
                      <a:pt x="2663" y="9631"/>
                      <a:pt x="2663" y="9768"/>
                    </a:cubicBezTo>
                    <a:cubicBezTo>
                      <a:pt x="2663" y="9768"/>
                      <a:pt x="2663" y="9906"/>
                      <a:pt x="2515" y="10043"/>
                    </a:cubicBezTo>
                    <a:cubicBezTo>
                      <a:pt x="2515" y="10318"/>
                      <a:pt x="2515" y="10318"/>
                      <a:pt x="2515" y="10318"/>
                    </a:cubicBezTo>
                    <a:cubicBezTo>
                      <a:pt x="2367" y="10318"/>
                      <a:pt x="2367" y="10318"/>
                      <a:pt x="2367" y="10318"/>
                    </a:cubicBezTo>
                    <a:cubicBezTo>
                      <a:pt x="2367" y="10318"/>
                      <a:pt x="2367" y="10318"/>
                      <a:pt x="2367" y="10318"/>
                    </a:cubicBezTo>
                    <a:cubicBezTo>
                      <a:pt x="2515" y="10456"/>
                      <a:pt x="2515" y="10869"/>
                      <a:pt x="2515" y="11144"/>
                    </a:cubicBezTo>
                    <a:cubicBezTo>
                      <a:pt x="2515" y="11144"/>
                      <a:pt x="2515" y="11144"/>
                      <a:pt x="2515" y="11144"/>
                    </a:cubicBezTo>
                    <a:cubicBezTo>
                      <a:pt x="2663" y="11144"/>
                      <a:pt x="2663" y="11144"/>
                      <a:pt x="2663" y="11144"/>
                    </a:cubicBezTo>
                    <a:cubicBezTo>
                      <a:pt x="2811" y="11144"/>
                      <a:pt x="2811" y="11144"/>
                      <a:pt x="2811" y="11144"/>
                    </a:cubicBezTo>
                    <a:cubicBezTo>
                      <a:pt x="3107" y="11144"/>
                      <a:pt x="3255" y="11144"/>
                      <a:pt x="3403" y="11282"/>
                    </a:cubicBezTo>
                    <a:cubicBezTo>
                      <a:pt x="3699" y="11419"/>
                      <a:pt x="3699" y="11557"/>
                      <a:pt x="3699" y="11557"/>
                    </a:cubicBezTo>
                    <a:cubicBezTo>
                      <a:pt x="3699" y="11694"/>
                      <a:pt x="3699" y="11694"/>
                      <a:pt x="3847" y="11694"/>
                    </a:cubicBezTo>
                    <a:cubicBezTo>
                      <a:pt x="3847" y="11694"/>
                      <a:pt x="3847" y="11694"/>
                      <a:pt x="3847" y="11694"/>
                    </a:cubicBezTo>
                    <a:cubicBezTo>
                      <a:pt x="3995" y="11694"/>
                      <a:pt x="3995" y="11694"/>
                      <a:pt x="3995" y="11694"/>
                    </a:cubicBezTo>
                    <a:cubicBezTo>
                      <a:pt x="4142" y="11694"/>
                      <a:pt x="4438" y="11969"/>
                      <a:pt x="4438" y="12107"/>
                    </a:cubicBezTo>
                    <a:cubicBezTo>
                      <a:pt x="4438" y="12107"/>
                      <a:pt x="4438" y="12107"/>
                      <a:pt x="4438" y="12107"/>
                    </a:cubicBezTo>
                    <a:cubicBezTo>
                      <a:pt x="4438" y="12107"/>
                      <a:pt x="4438" y="12107"/>
                      <a:pt x="4586" y="12107"/>
                    </a:cubicBezTo>
                    <a:cubicBezTo>
                      <a:pt x="4734" y="12245"/>
                      <a:pt x="4882" y="12245"/>
                      <a:pt x="5030" y="12382"/>
                    </a:cubicBezTo>
                    <a:cubicBezTo>
                      <a:pt x="5030" y="12520"/>
                      <a:pt x="5030" y="12657"/>
                      <a:pt x="5030" y="12795"/>
                    </a:cubicBezTo>
                    <a:cubicBezTo>
                      <a:pt x="5030" y="12932"/>
                      <a:pt x="4882" y="12932"/>
                      <a:pt x="4882" y="12932"/>
                    </a:cubicBezTo>
                    <a:cubicBezTo>
                      <a:pt x="4734" y="13070"/>
                      <a:pt x="4734" y="13208"/>
                      <a:pt x="4438" y="13345"/>
                    </a:cubicBezTo>
                    <a:cubicBezTo>
                      <a:pt x="3847" y="13345"/>
                      <a:pt x="3847" y="13345"/>
                      <a:pt x="3847" y="13345"/>
                    </a:cubicBezTo>
                    <a:cubicBezTo>
                      <a:pt x="3847" y="13483"/>
                      <a:pt x="3847" y="13483"/>
                      <a:pt x="3847" y="13483"/>
                    </a:cubicBezTo>
                    <a:cubicBezTo>
                      <a:pt x="3995" y="13620"/>
                      <a:pt x="4142" y="13758"/>
                      <a:pt x="4290" y="13758"/>
                    </a:cubicBezTo>
                    <a:cubicBezTo>
                      <a:pt x="4290" y="13896"/>
                      <a:pt x="4438" y="14033"/>
                      <a:pt x="4438" y="14033"/>
                    </a:cubicBezTo>
                    <a:cubicBezTo>
                      <a:pt x="4882" y="14583"/>
                      <a:pt x="4882" y="14583"/>
                      <a:pt x="4882" y="14583"/>
                    </a:cubicBezTo>
                    <a:cubicBezTo>
                      <a:pt x="4882" y="14583"/>
                      <a:pt x="4882" y="14583"/>
                      <a:pt x="4882" y="14583"/>
                    </a:cubicBezTo>
                    <a:cubicBezTo>
                      <a:pt x="5030" y="14721"/>
                      <a:pt x="5030" y="14859"/>
                      <a:pt x="5030" y="15271"/>
                    </a:cubicBezTo>
                    <a:cubicBezTo>
                      <a:pt x="5030" y="15684"/>
                      <a:pt x="4734" y="15684"/>
                      <a:pt x="4586" y="15684"/>
                    </a:cubicBezTo>
                    <a:cubicBezTo>
                      <a:pt x="4586" y="15684"/>
                      <a:pt x="4586" y="15684"/>
                      <a:pt x="4586" y="15684"/>
                    </a:cubicBezTo>
                    <a:cubicBezTo>
                      <a:pt x="4438" y="15684"/>
                      <a:pt x="4438" y="15684"/>
                      <a:pt x="4438" y="15684"/>
                    </a:cubicBezTo>
                    <a:cubicBezTo>
                      <a:pt x="4290" y="15684"/>
                      <a:pt x="4290" y="15684"/>
                      <a:pt x="4290" y="15684"/>
                    </a:cubicBezTo>
                    <a:cubicBezTo>
                      <a:pt x="4142" y="15684"/>
                      <a:pt x="4142" y="15684"/>
                      <a:pt x="3995" y="15684"/>
                    </a:cubicBezTo>
                    <a:cubicBezTo>
                      <a:pt x="3995" y="15684"/>
                      <a:pt x="3995" y="15684"/>
                      <a:pt x="3995" y="15684"/>
                    </a:cubicBezTo>
                    <a:cubicBezTo>
                      <a:pt x="3847" y="15822"/>
                      <a:pt x="3847" y="15822"/>
                      <a:pt x="3847" y="15822"/>
                    </a:cubicBezTo>
                    <a:cubicBezTo>
                      <a:pt x="4142" y="15959"/>
                      <a:pt x="4142" y="15959"/>
                      <a:pt x="4142" y="15959"/>
                    </a:cubicBezTo>
                    <a:cubicBezTo>
                      <a:pt x="3995" y="15959"/>
                      <a:pt x="3995" y="15959"/>
                      <a:pt x="3995" y="15959"/>
                    </a:cubicBezTo>
                    <a:cubicBezTo>
                      <a:pt x="4142" y="16097"/>
                      <a:pt x="4142" y="16097"/>
                      <a:pt x="4142" y="16097"/>
                    </a:cubicBezTo>
                    <a:cubicBezTo>
                      <a:pt x="4142" y="16097"/>
                      <a:pt x="4142" y="16097"/>
                      <a:pt x="4142" y="16097"/>
                    </a:cubicBezTo>
                    <a:cubicBezTo>
                      <a:pt x="4142" y="16097"/>
                      <a:pt x="4142" y="16097"/>
                      <a:pt x="4290" y="16234"/>
                    </a:cubicBezTo>
                    <a:cubicBezTo>
                      <a:pt x="4290" y="16234"/>
                      <a:pt x="4290" y="16234"/>
                      <a:pt x="4290" y="16234"/>
                    </a:cubicBezTo>
                    <a:cubicBezTo>
                      <a:pt x="4438" y="16234"/>
                      <a:pt x="4438" y="16234"/>
                      <a:pt x="4438" y="16234"/>
                    </a:cubicBezTo>
                    <a:cubicBezTo>
                      <a:pt x="4438" y="16234"/>
                      <a:pt x="4586" y="16372"/>
                      <a:pt x="4586" y="16372"/>
                    </a:cubicBezTo>
                    <a:cubicBezTo>
                      <a:pt x="4734" y="16510"/>
                      <a:pt x="4734" y="16510"/>
                      <a:pt x="4734" y="16510"/>
                    </a:cubicBezTo>
                    <a:cubicBezTo>
                      <a:pt x="4734" y="16510"/>
                      <a:pt x="4734" y="16510"/>
                      <a:pt x="4734" y="16510"/>
                    </a:cubicBezTo>
                    <a:cubicBezTo>
                      <a:pt x="4734" y="16510"/>
                      <a:pt x="4882" y="16510"/>
                      <a:pt x="4882" y="16510"/>
                    </a:cubicBezTo>
                    <a:cubicBezTo>
                      <a:pt x="4882" y="16510"/>
                      <a:pt x="4882" y="16510"/>
                      <a:pt x="4882" y="16510"/>
                    </a:cubicBezTo>
                    <a:cubicBezTo>
                      <a:pt x="5178" y="16510"/>
                      <a:pt x="5178" y="16785"/>
                      <a:pt x="5178" y="16922"/>
                    </a:cubicBezTo>
                    <a:cubicBezTo>
                      <a:pt x="5178" y="16922"/>
                      <a:pt x="5326" y="16922"/>
                      <a:pt x="5326" y="16922"/>
                    </a:cubicBezTo>
                    <a:cubicBezTo>
                      <a:pt x="5326" y="16922"/>
                      <a:pt x="5474" y="16922"/>
                      <a:pt x="5474" y="17060"/>
                    </a:cubicBezTo>
                    <a:cubicBezTo>
                      <a:pt x="5770" y="17197"/>
                      <a:pt x="5770" y="17197"/>
                      <a:pt x="5770" y="17197"/>
                    </a:cubicBezTo>
                    <a:cubicBezTo>
                      <a:pt x="5770" y="17197"/>
                      <a:pt x="5770" y="17335"/>
                      <a:pt x="5770" y="17335"/>
                    </a:cubicBezTo>
                    <a:cubicBezTo>
                      <a:pt x="5918" y="17197"/>
                      <a:pt x="5918" y="17197"/>
                      <a:pt x="6066" y="17197"/>
                    </a:cubicBezTo>
                    <a:cubicBezTo>
                      <a:pt x="6214" y="17197"/>
                      <a:pt x="6214" y="17197"/>
                      <a:pt x="6214" y="17197"/>
                    </a:cubicBezTo>
                    <a:cubicBezTo>
                      <a:pt x="6362" y="17335"/>
                      <a:pt x="6362" y="17335"/>
                      <a:pt x="6362" y="17335"/>
                    </a:cubicBezTo>
                    <a:cubicBezTo>
                      <a:pt x="6362" y="17335"/>
                      <a:pt x="6510" y="17473"/>
                      <a:pt x="6510" y="17473"/>
                    </a:cubicBezTo>
                    <a:cubicBezTo>
                      <a:pt x="6510" y="17473"/>
                      <a:pt x="6510" y="17473"/>
                      <a:pt x="6510" y="17473"/>
                    </a:cubicBezTo>
                    <a:cubicBezTo>
                      <a:pt x="6510" y="17473"/>
                      <a:pt x="6510" y="17473"/>
                      <a:pt x="6510" y="17473"/>
                    </a:cubicBezTo>
                    <a:cubicBezTo>
                      <a:pt x="6658" y="17473"/>
                      <a:pt x="6658" y="17473"/>
                      <a:pt x="6658" y="17473"/>
                    </a:cubicBezTo>
                    <a:cubicBezTo>
                      <a:pt x="6805" y="17335"/>
                      <a:pt x="6953" y="17335"/>
                      <a:pt x="7101" y="17335"/>
                    </a:cubicBezTo>
                    <a:cubicBezTo>
                      <a:pt x="7101" y="17335"/>
                      <a:pt x="7101" y="17335"/>
                      <a:pt x="7101" y="17335"/>
                    </a:cubicBezTo>
                    <a:cubicBezTo>
                      <a:pt x="7249" y="17335"/>
                      <a:pt x="7249" y="17335"/>
                      <a:pt x="7397" y="17335"/>
                    </a:cubicBezTo>
                    <a:cubicBezTo>
                      <a:pt x="7397" y="17335"/>
                      <a:pt x="7397" y="17335"/>
                      <a:pt x="7397" y="17335"/>
                    </a:cubicBezTo>
                    <a:cubicBezTo>
                      <a:pt x="7545" y="17610"/>
                      <a:pt x="7545" y="17610"/>
                      <a:pt x="7545" y="17610"/>
                    </a:cubicBezTo>
                    <a:cubicBezTo>
                      <a:pt x="7545" y="17610"/>
                      <a:pt x="7841" y="17610"/>
                      <a:pt x="7841" y="17610"/>
                    </a:cubicBezTo>
                    <a:cubicBezTo>
                      <a:pt x="7841" y="17610"/>
                      <a:pt x="7989" y="17748"/>
                      <a:pt x="8285" y="18023"/>
                    </a:cubicBezTo>
                    <a:cubicBezTo>
                      <a:pt x="8433" y="18023"/>
                      <a:pt x="8433" y="18023"/>
                      <a:pt x="8433" y="18023"/>
                    </a:cubicBezTo>
                    <a:cubicBezTo>
                      <a:pt x="8433" y="18023"/>
                      <a:pt x="8433" y="18023"/>
                      <a:pt x="8433" y="18023"/>
                    </a:cubicBezTo>
                    <a:cubicBezTo>
                      <a:pt x="8581" y="18023"/>
                      <a:pt x="8581" y="18023"/>
                      <a:pt x="8581" y="18023"/>
                    </a:cubicBezTo>
                    <a:cubicBezTo>
                      <a:pt x="8729" y="18023"/>
                      <a:pt x="8877" y="18161"/>
                      <a:pt x="8877" y="18161"/>
                    </a:cubicBezTo>
                    <a:cubicBezTo>
                      <a:pt x="9173" y="18161"/>
                      <a:pt x="9321" y="18298"/>
                      <a:pt x="9321" y="18436"/>
                    </a:cubicBezTo>
                    <a:cubicBezTo>
                      <a:pt x="9468" y="18436"/>
                      <a:pt x="9468" y="18573"/>
                      <a:pt x="9616" y="18573"/>
                    </a:cubicBezTo>
                    <a:cubicBezTo>
                      <a:pt x="9764" y="18711"/>
                      <a:pt x="9912" y="18848"/>
                      <a:pt x="9912" y="18848"/>
                    </a:cubicBezTo>
                    <a:cubicBezTo>
                      <a:pt x="10060" y="18986"/>
                      <a:pt x="10060" y="18986"/>
                      <a:pt x="10060" y="18986"/>
                    </a:cubicBezTo>
                    <a:cubicBezTo>
                      <a:pt x="10060" y="18986"/>
                      <a:pt x="10060" y="18986"/>
                      <a:pt x="10060" y="18986"/>
                    </a:cubicBezTo>
                    <a:cubicBezTo>
                      <a:pt x="10208" y="18848"/>
                      <a:pt x="10208" y="18848"/>
                      <a:pt x="10208" y="18848"/>
                    </a:cubicBezTo>
                    <a:cubicBezTo>
                      <a:pt x="9912" y="18436"/>
                      <a:pt x="9912" y="18436"/>
                      <a:pt x="9912" y="18436"/>
                    </a:cubicBezTo>
                    <a:cubicBezTo>
                      <a:pt x="10652" y="17885"/>
                      <a:pt x="10652" y="17885"/>
                      <a:pt x="10652" y="17885"/>
                    </a:cubicBezTo>
                    <a:cubicBezTo>
                      <a:pt x="10800" y="17335"/>
                      <a:pt x="10800" y="17335"/>
                      <a:pt x="10800" y="17335"/>
                    </a:cubicBezTo>
                    <a:cubicBezTo>
                      <a:pt x="10800" y="17335"/>
                      <a:pt x="10800" y="17335"/>
                      <a:pt x="10800" y="17335"/>
                    </a:cubicBezTo>
                    <a:cubicBezTo>
                      <a:pt x="10800" y="17335"/>
                      <a:pt x="10652" y="17197"/>
                      <a:pt x="10504" y="17060"/>
                    </a:cubicBezTo>
                    <a:cubicBezTo>
                      <a:pt x="10356" y="16922"/>
                      <a:pt x="10356" y="16785"/>
                      <a:pt x="10504" y="16785"/>
                    </a:cubicBezTo>
                    <a:cubicBezTo>
                      <a:pt x="10504" y="16647"/>
                      <a:pt x="10652" y="16647"/>
                      <a:pt x="10652" y="16647"/>
                    </a:cubicBezTo>
                    <a:cubicBezTo>
                      <a:pt x="10800" y="16510"/>
                      <a:pt x="10800" y="16510"/>
                      <a:pt x="10948" y="16510"/>
                    </a:cubicBezTo>
                    <a:cubicBezTo>
                      <a:pt x="11096" y="16372"/>
                      <a:pt x="11244" y="16372"/>
                      <a:pt x="11244" y="16234"/>
                    </a:cubicBezTo>
                    <a:cubicBezTo>
                      <a:pt x="11540" y="16097"/>
                      <a:pt x="11688" y="16372"/>
                      <a:pt x="11688" y="16372"/>
                    </a:cubicBezTo>
                    <a:cubicBezTo>
                      <a:pt x="11688" y="16372"/>
                      <a:pt x="11688" y="16785"/>
                      <a:pt x="11984" y="16785"/>
                    </a:cubicBezTo>
                    <a:cubicBezTo>
                      <a:pt x="12132" y="16922"/>
                      <a:pt x="12279" y="16922"/>
                      <a:pt x="12279" y="16922"/>
                    </a:cubicBezTo>
                    <a:cubicBezTo>
                      <a:pt x="12723" y="16922"/>
                      <a:pt x="12723" y="16922"/>
                      <a:pt x="12723" y="16922"/>
                    </a:cubicBezTo>
                    <a:cubicBezTo>
                      <a:pt x="13315" y="17335"/>
                      <a:pt x="13315" y="17335"/>
                      <a:pt x="13315" y="17335"/>
                    </a:cubicBezTo>
                    <a:cubicBezTo>
                      <a:pt x="13315" y="17335"/>
                      <a:pt x="13463" y="17473"/>
                      <a:pt x="13463" y="17473"/>
                    </a:cubicBezTo>
                    <a:cubicBezTo>
                      <a:pt x="13611" y="17610"/>
                      <a:pt x="13759" y="17885"/>
                      <a:pt x="13759" y="18023"/>
                    </a:cubicBezTo>
                    <a:cubicBezTo>
                      <a:pt x="14647" y="18298"/>
                      <a:pt x="14647" y="18298"/>
                      <a:pt x="14647" y="18298"/>
                    </a:cubicBezTo>
                    <a:cubicBezTo>
                      <a:pt x="14795" y="18711"/>
                      <a:pt x="14795" y="18711"/>
                      <a:pt x="14795" y="18711"/>
                    </a:cubicBezTo>
                    <a:cubicBezTo>
                      <a:pt x="14795" y="18711"/>
                      <a:pt x="15238" y="18711"/>
                      <a:pt x="15386" y="18711"/>
                    </a:cubicBezTo>
                    <a:cubicBezTo>
                      <a:pt x="15682" y="18848"/>
                      <a:pt x="15830" y="18986"/>
                      <a:pt x="15830" y="18986"/>
                    </a:cubicBezTo>
                    <a:cubicBezTo>
                      <a:pt x="15830" y="18986"/>
                      <a:pt x="15830" y="18986"/>
                      <a:pt x="15830" y="18986"/>
                    </a:cubicBezTo>
                    <a:cubicBezTo>
                      <a:pt x="15978" y="18848"/>
                      <a:pt x="15978" y="18848"/>
                      <a:pt x="15978" y="18848"/>
                    </a:cubicBezTo>
                    <a:cubicBezTo>
                      <a:pt x="16718" y="18986"/>
                      <a:pt x="16718" y="18986"/>
                      <a:pt x="16718" y="18986"/>
                    </a:cubicBezTo>
                    <a:cubicBezTo>
                      <a:pt x="16718" y="19124"/>
                      <a:pt x="16718" y="19124"/>
                      <a:pt x="16570" y="19261"/>
                    </a:cubicBezTo>
                    <a:cubicBezTo>
                      <a:pt x="16422" y="19261"/>
                      <a:pt x="16422" y="19536"/>
                      <a:pt x="16570" y="19674"/>
                    </a:cubicBezTo>
                    <a:cubicBezTo>
                      <a:pt x="16570" y="19811"/>
                      <a:pt x="16570" y="19949"/>
                      <a:pt x="16422" y="20087"/>
                    </a:cubicBezTo>
                    <a:cubicBezTo>
                      <a:pt x="16422" y="20224"/>
                      <a:pt x="16274" y="20224"/>
                      <a:pt x="16126" y="20224"/>
                    </a:cubicBezTo>
                    <a:cubicBezTo>
                      <a:pt x="15978" y="20224"/>
                      <a:pt x="16126" y="20362"/>
                      <a:pt x="16126" y="20499"/>
                    </a:cubicBezTo>
                    <a:cubicBezTo>
                      <a:pt x="16126" y="20499"/>
                      <a:pt x="16126" y="20637"/>
                      <a:pt x="16126" y="20637"/>
                    </a:cubicBezTo>
                    <a:cubicBezTo>
                      <a:pt x="16274" y="20775"/>
                      <a:pt x="16274" y="20775"/>
                      <a:pt x="16126" y="20912"/>
                    </a:cubicBezTo>
                    <a:cubicBezTo>
                      <a:pt x="15978" y="21050"/>
                      <a:pt x="15830" y="21187"/>
                      <a:pt x="15830" y="21187"/>
                    </a:cubicBezTo>
                    <a:cubicBezTo>
                      <a:pt x="15830" y="21187"/>
                      <a:pt x="15830" y="21187"/>
                      <a:pt x="15830" y="21187"/>
                    </a:cubicBezTo>
                    <a:cubicBezTo>
                      <a:pt x="16126" y="21462"/>
                      <a:pt x="16126" y="21462"/>
                      <a:pt x="16126" y="21462"/>
                    </a:cubicBezTo>
                    <a:cubicBezTo>
                      <a:pt x="16126" y="21462"/>
                      <a:pt x="16126" y="21462"/>
                      <a:pt x="16126" y="21462"/>
                    </a:cubicBezTo>
                    <a:cubicBezTo>
                      <a:pt x="16126" y="21462"/>
                      <a:pt x="16422" y="21462"/>
                      <a:pt x="16570" y="21462"/>
                    </a:cubicBezTo>
                    <a:cubicBezTo>
                      <a:pt x="16570" y="21600"/>
                      <a:pt x="16570" y="21600"/>
                      <a:pt x="16570" y="21600"/>
                    </a:cubicBezTo>
                    <a:cubicBezTo>
                      <a:pt x="16570" y="21600"/>
                      <a:pt x="16570" y="21600"/>
                      <a:pt x="16570" y="21600"/>
                    </a:cubicBezTo>
                    <a:cubicBezTo>
                      <a:pt x="16570" y="21462"/>
                      <a:pt x="16570" y="21462"/>
                      <a:pt x="16570" y="21462"/>
                    </a:cubicBezTo>
                    <a:cubicBezTo>
                      <a:pt x="16570" y="21462"/>
                      <a:pt x="16718" y="21462"/>
                      <a:pt x="16718" y="21462"/>
                    </a:cubicBezTo>
                    <a:cubicBezTo>
                      <a:pt x="16718" y="21325"/>
                      <a:pt x="17014" y="21050"/>
                      <a:pt x="17014" y="21050"/>
                    </a:cubicBezTo>
                    <a:cubicBezTo>
                      <a:pt x="17310" y="21050"/>
                      <a:pt x="17310" y="21050"/>
                      <a:pt x="17310" y="21050"/>
                    </a:cubicBezTo>
                    <a:cubicBezTo>
                      <a:pt x="17605" y="20775"/>
                      <a:pt x="17605" y="20775"/>
                      <a:pt x="17605" y="20775"/>
                    </a:cubicBezTo>
                    <a:cubicBezTo>
                      <a:pt x="17605" y="20775"/>
                      <a:pt x="17901" y="20775"/>
                      <a:pt x="17901" y="20775"/>
                    </a:cubicBezTo>
                    <a:cubicBezTo>
                      <a:pt x="18049" y="20775"/>
                      <a:pt x="18197" y="20775"/>
                      <a:pt x="18345" y="20775"/>
                    </a:cubicBezTo>
                    <a:cubicBezTo>
                      <a:pt x="18493" y="20775"/>
                      <a:pt x="18493" y="20637"/>
                      <a:pt x="18493" y="20637"/>
                    </a:cubicBezTo>
                    <a:cubicBezTo>
                      <a:pt x="18493" y="20637"/>
                      <a:pt x="18789" y="20499"/>
                      <a:pt x="19085" y="20362"/>
                    </a:cubicBezTo>
                    <a:cubicBezTo>
                      <a:pt x="19233" y="20362"/>
                      <a:pt x="19381" y="20362"/>
                      <a:pt x="19381" y="20362"/>
                    </a:cubicBezTo>
                    <a:cubicBezTo>
                      <a:pt x="19381" y="20362"/>
                      <a:pt x="19529" y="20362"/>
                      <a:pt x="19677" y="20362"/>
                    </a:cubicBezTo>
                    <a:cubicBezTo>
                      <a:pt x="19677" y="20362"/>
                      <a:pt x="19825" y="20362"/>
                      <a:pt x="19825" y="20362"/>
                    </a:cubicBezTo>
                    <a:cubicBezTo>
                      <a:pt x="19973" y="20362"/>
                      <a:pt x="19973" y="20224"/>
                      <a:pt x="19973" y="20224"/>
                    </a:cubicBezTo>
                    <a:cubicBezTo>
                      <a:pt x="20268" y="19536"/>
                      <a:pt x="20268" y="19536"/>
                      <a:pt x="20268" y="19536"/>
                    </a:cubicBezTo>
                    <a:cubicBezTo>
                      <a:pt x="20268" y="19536"/>
                      <a:pt x="20121" y="19261"/>
                      <a:pt x="20121" y="19261"/>
                    </a:cubicBezTo>
                    <a:cubicBezTo>
                      <a:pt x="20121" y="19261"/>
                      <a:pt x="19973" y="19124"/>
                      <a:pt x="19677" y="19124"/>
                    </a:cubicBezTo>
                    <a:cubicBezTo>
                      <a:pt x="19677" y="18023"/>
                      <a:pt x="19677" y="18023"/>
                      <a:pt x="19677" y="18023"/>
                    </a:cubicBezTo>
                    <a:cubicBezTo>
                      <a:pt x="19381" y="17610"/>
                      <a:pt x="19381" y="17610"/>
                      <a:pt x="19381" y="17610"/>
                    </a:cubicBezTo>
                    <a:cubicBezTo>
                      <a:pt x="19381" y="17473"/>
                      <a:pt x="19677" y="17335"/>
                      <a:pt x="19677" y="17335"/>
                    </a:cubicBezTo>
                    <a:cubicBezTo>
                      <a:pt x="19677" y="17197"/>
                      <a:pt x="19825" y="17060"/>
                      <a:pt x="19973" y="17060"/>
                    </a:cubicBezTo>
                    <a:cubicBezTo>
                      <a:pt x="20416" y="17060"/>
                      <a:pt x="20416" y="17060"/>
                      <a:pt x="20416" y="17060"/>
                    </a:cubicBezTo>
                    <a:cubicBezTo>
                      <a:pt x="20564" y="16922"/>
                      <a:pt x="20712" y="16922"/>
                      <a:pt x="20712" y="16785"/>
                    </a:cubicBezTo>
                    <a:cubicBezTo>
                      <a:pt x="20712" y="16785"/>
                      <a:pt x="20712" y="16510"/>
                      <a:pt x="20712" y="16372"/>
                    </a:cubicBezTo>
                    <a:cubicBezTo>
                      <a:pt x="20712" y="16234"/>
                      <a:pt x="20860" y="15959"/>
                      <a:pt x="21008" y="15822"/>
                    </a:cubicBezTo>
                    <a:cubicBezTo>
                      <a:pt x="21008" y="15822"/>
                      <a:pt x="21304" y="15546"/>
                      <a:pt x="21452" y="15409"/>
                    </a:cubicBezTo>
                    <a:cubicBezTo>
                      <a:pt x="21452" y="15271"/>
                      <a:pt x="21600" y="14859"/>
                      <a:pt x="21600" y="14721"/>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1" name="9Slide.vn 10"/>
              <p:cNvSpPr/>
              <p:nvPr/>
            </p:nvSpPr>
            <p:spPr>
              <a:xfrm>
                <a:off x="3911864" y="6053104"/>
                <a:ext cx="33376" cy="25401"/>
              </a:xfrm>
              <a:custGeom>
                <a:avLst/>
                <a:gdLst/>
                <a:ahLst/>
                <a:cxnLst>
                  <a:cxn ang="0">
                    <a:pos x="wd2" y="hd2"/>
                  </a:cxn>
                  <a:cxn ang="5400000">
                    <a:pos x="wd2" y="hd2"/>
                  </a:cxn>
                  <a:cxn ang="10800000">
                    <a:pos x="wd2" y="hd2"/>
                  </a:cxn>
                  <a:cxn ang="16200000">
                    <a:pos x="wd2" y="hd2"/>
                  </a:cxn>
                </a:cxnLst>
                <a:rect l="0" t="0" r="r" b="b"/>
                <a:pathLst>
                  <a:path w="20100" h="21600" extrusionOk="0">
                    <a:moveTo>
                      <a:pt x="17400" y="0"/>
                    </a:moveTo>
                    <a:cubicBezTo>
                      <a:pt x="14700" y="0"/>
                      <a:pt x="12000" y="0"/>
                      <a:pt x="12000" y="0"/>
                    </a:cubicBezTo>
                    <a:cubicBezTo>
                      <a:pt x="12000" y="0"/>
                      <a:pt x="9300" y="0"/>
                      <a:pt x="9300" y="0"/>
                    </a:cubicBezTo>
                    <a:cubicBezTo>
                      <a:pt x="9300" y="0"/>
                      <a:pt x="3900" y="0"/>
                      <a:pt x="1200" y="5400"/>
                    </a:cubicBezTo>
                    <a:cubicBezTo>
                      <a:pt x="-1500" y="5400"/>
                      <a:pt x="1200" y="10800"/>
                      <a:pt x="1200" y="10800"/>
                    </a:cubicBezTo>
                    <a:cubicBezTo>
                      <a:pt x="1200" y="10800"/>
                      <a:pt x="3900" y="16200"/>
                      <a:pt x="6600" y="16200"/>
                    </a:cubicBezTo>
                    <a:cubicBezTo>
                      <a:pt x="9300" y="21600"/>
                      <a:pt x="9300" y="21600"/>
                      <a:pt x="9300" y="21600"/>
                    </a:cubicBezTo>
                    <a:cubicBezTo>
                      <a:pt x="9300" y="21600"/>
                      <a:pt x="14700" y="16200"/>
                      <a:pt x="17400" y="10800"/>
                    </a:cubicBezTo>
                    <a:cubicBezTo>
                      <a:pt x="17400" y="5400"/>
                      <a:pt x="17400" y="10800"/>
                      <a:pt x="20100" y="5400"/>
                    </a:cubicBezTo>
                    <a:cubicBezTo>
                      <a:pt x="20100" y="5400"/>
                      <a:pt x="17400" y="0"/>
                      <a:pt x="174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2" name="9Slide.vn 11"/>
              <p:cNvSpPr/>
              <p:nvPr/>
            </p:nvSpPr>
            <p:spPr>
              <a:xfrm>
                <a:off x="3642621" y="5695938"/>
                <a:ext cx="42343" cy="114074"/>
              </a:xfrm>
              <a:custGeom>
                <a:avLst/>
                <a:gdLst/>
                <a:ahLst/>
                <a:cxnLst>
                  <a:cxn ang="0">
                    <a:pos x="wd2" y="hd2"/>
                  </a:cxn>
                  <a:cxn ang="5400000">
                    <a:pos x="wd2" y="hd2"/>
                  </a:cxn>
                  <a:cxn ang="10800000">
                    <a:pos x="wd2" y="hd2"/>
                  </a:cxn>
                  <a:cxn ang="16200000">
                    <a:pos x="wd2" y="hd2"/>
                  </a:cxn>
                </a:cxnLst>
                <a:rect l="0" t="0" r="r" b="b"/>
                <a:pathLst>
                  <a:path w="20400" h="21138" extrusionOk="0">
                    <a:moveTo>
                      <a:pt x="17280" y="19108"/>
                    </a:moveTo>
                    <a:cubicBezTo>
                      <a:pt x="17280" y="18277"/>
                      <a:pt x="15120" y="18277"/>
                      <a:pt x="15120" y="18277"/>
                    </a:cubicBezTo>
                    <a:cubicBezTo>
                      <a:pt x="15120" y="18277"/>
                      <a:pt x="12960" y="17446"/>
                      <a:pt x="10800" y="16615"/>
                    </a:cubicBezTo>
                    <a:cubicBezTo>
                      <a:pt x="10800" y="15785"/>
                      <a:pt x="10800" y="15785"/>
                      <a:pt x="10800" y="15785"/>
                    </a:cubicBezTo>
                    <a:cubicBezTo>
                      <a:pt x="10800" y="15785"/>
                      <a:pt x="8640" y="14954"/>
                      <a:pt x="8640" y="14954"/>
                    </a:cubicBezTo>
                    <a:cubicBezTo>
                      <a:pt x="8640" y="14954"/>
                      <a:pt x="8640" y="14123"/>
                      <a:pt x="8640" y="13292"/>
                    </a:cubicBezTo>
                    <a:cubicBezTo>
                      <a:pt x="10800" y="13292"/>
                      <a:pt x="10800" y="14123"/>
                      <a:pt x="10800" y="14123"/>
                    </a:cubicBezTo>
                    <a:cubicBezTo>
                      <a:pt x="10800" y="14123"/>
                      <a:pt x="12960" y="14954"/>
                      <a:pt x="12960" y="14954"/>
                    </a:cubicBezTo>
                    <a:cubicBezTo>
                      <a:pt x="15120" y="15785"/>
                      <a:pt x="15120" y="14954"/>
                      <a:pt x="15120" y="14954"/>
                    </a:cubicBezTo>
                    <a:cubicBezTo>
                      <a:pt x="15120" y="14954"/>
                      <a:pt x="17280" y="14123"/>
                      <a:pt x="17280" y="14123"/>
                    </a:cubicBezTo>
                    <a:cubicBezTo>
                      <a:pt x="17280" y="13292"/>
                      <a:pt x="15120" y="12462"/>
                      <a:pt x="12960" y="12462"/>
                    </a:cubicBezTo>
                    <a:cubicBezTo>
                      <a:pt x="12960" y="12462"/>
                      <a:pt x="12960" y="10800"/>
                      <a:pt x="12960" y="10800"/>
                    </a:cubicBezTo>
                    <a:cubicBezTo>
                      <a:pt x="12960" y="9969"/>
                      <a:pt x="12960" y="9969"/>
                      <a:pt x="12960" y="9969"/>
                    </a:cubicBezTo>
                    <a:cubicBezTo>
                      <a:pt x="10800" y="9138"/>
                      <a:pt x="10800" y="9138"/>
                      <a:pt x="10800" y="9138"/>
                    </a:cubicBezTo>
                    <a:cubicBezTo>
                      <a:pt x="10800" y="9138"/>
                      <a:pt x="10800" y="8308"/>
                      <a:pt x="10800" y="8308"/>
                    </a:cubicBezTo>
                    <a:cubicBezTo>
                      <a:pt x="10800" y="8308"/>
                      <a:pt x="10800" y="7477"/>
                      <a:pt x="10800" y="7477"/>
                    </a:cubicBezTo>
                    <a:cubicBezTo>
                      <a:pt x="10800" y="6646"/>
                      <a:pt x="10800" y="6646"/>
                      <a:pt x="10800" y="6646"/>
                    </a:cubicBezTo>
                    <a:cubicBezTo>
                      <a:pt x="10800" y="6646"/>
                      <a:pt x="8640" y="5815"/>
                      <a:pt x="8640" y="5815"/>
                    </a:cubicBezTo>
                    <a:cubicBezTo>
                      <a:pt x="8640" y="4985"/>
                      <a:pt x="8640" y="4985"/>
                      <a:pt x="8640" y="4154"/>
                    </a:cubicBezTo>
                    <a:cubicBezTo>
                      <a:pt x="10800" y="4154"/>
                      <a:pt x="8640" y="4154"/>
                      <a:pt x="8640" y="4154"/>
                    </a:cubicBezTo>
                    <a:cubicBezTo>
                      <a:pt x="8640" y="3323"/>
                      <a:pt x="8640" y="2492"/>
                      <a:pt x="8640" y="2492"/>
                    </a:cubicBezTo>
                    <a:cubicBezTo>
                      <a:pt x="8640" y="1662"/>
                      <a:pt x="8640" y="2492"/>
                      <a:pt x="8640" y="2492"/>
                    </a:cubicBezTo>
                    <a:cubicBezTo>
                      <a:pt x="8640" y="2492"/>
                      <a:pt x="10800" y="3323"/>
                      <a:pt x="12960" y="3323"/>
                    </a:cubicBezTo>
                    <a:cubicBezTo>
                      <a:pt x="12960" y="3323"/>
                      <a:pt x="15120" y="2492"/>
                      <a:pt x="15120" y="2492"/>
                    </a:cubicBezTo>
                    <a:cubicBezTo>
                      <a:pt x="15120" y="1662"/>
                      <a:pt x="12960" y="1662"/>
                      <a:pt x="12960" y="1662"/>
                    </a:cubicBezTo>
                    <a:cubicBezTo>
                      <a:pt x="12960" y="1662"/>
                      <a:pt x="10800" y="1662"/>
                      <a:pt x="10800" y="1662"/>
                    </a:cubicBezTo>
                    <a:cubicBezTo>
                      <a:pt x="10800" y="1662"/>
                      <a:pt x="8640" y="1662"/>
                      <a:pt x="8640" y="1662"/>
                    </a:cubicBezTo>
                    <a:cubicBezTo>
                      <a:pt x="6480" y="1662"/>
                      <a:pt x="8640" y="1662"/>
                      <a:pt x="6480" y="1662"/>
                    </a:cubicBezTo>
                    <a:cubicBezTo>
                      <a:pt x="6480" y="1662"/>
                      <a:pt x="6480" y="1662"/>
                      <a:pt x="6480" y="831"/>
                    </a:cubicBezTo>
                    <a:cubicBezTo>
                      <a:pt x="4320" y="831"/>
                      <a:pt x="4320" y="0"/>
                      <a:pt x="4320" y="0"/>
                    </a:cubicBezTo>
                    <a:cubicBezTo>
                      <a:pt x="4320" y="0"/>
                      <a:pt x="2160" y="0"/>
                      <a:pt x="2160" y="0"/>
                    </a:cubicBezTo>
                    <a:cubicBezTo>
                      <a:pt x="2160" y="0"/>
                      <a:pt x="2160" y="831"/>
                      <a:pt x="2160" y="831"/>
                    </a:cubicBezTo>
                    <a:cubicBezTo>
                      <a:pt x="2160" y="831"/>
                      <a:pt x="2160" y="1662"/>
                      <a:pt x="2160" y="1662"/>
                    </a:cubicBezTo>
                    <a:cubicBezTo>
                      <a:pt x="2160" y="2492"/>
                      <a:pt x="2160" y="2492"/>
                      <a:pt x="2160" y="2492"/>
                    </a:cubicBezTo>
                    <a:cubicBezTo>
                      <a:pt x="2160" y="2492"/>
                      <a:pt x="4320" y="2492"/>
                      <a:pt x="4320" y="3323"/>
                    </a:cubicBezTo>
                    <a:cubicBezTo>
                      <a:pt x="6480" y="3323"/>
                      <a:pt x="4320" y="4154"/>
                      <a:pt x="4320" y="4985"/>
                    </a:cubicBezTo>
                    <a:cubicBezTo>
                      <a:pt x="4320" y="4985"/>
                      <a:pt x="4320" y="4154"/>
                      <a:pt x="2160" y="4154"/>
                    </a:cubicBezTo>
                    <a:cubicBezTo>
                      <a:pt x="2160" y="4154"/>
                      <a:pt x="0" y="4154"/>
                      <a:pt x="0" y="4154"/>
                    </a:cubicBezTo>
                    <a:cubicBezTo>
                      <a:pt x="0" y="4154"/>
                      <a:pt x="0" y="4985"/>
                      <a:pt x="0" y="4985"/>
                    </a:cubicBezTo>
                    <a:cubicBezTo>
                      <a:pt x="0" y="5815"/>
                      <a:pt x="0" y="5815"/>
                      <a:pt x="2160" y="5815"/>
                    </a:cubicBezTo>
                    <a:cubicBezTo>
                      <a:pt x="2160" y="6646"/>
                      <a:pt x="2160" y="6646"/>
                      <a:pt x="2160" y="6646"/>
                    </a:cubicBezTo>
                    <a:cubicBezTo>
                      <a:pt x="2160" y="6646"/>
                      <a:pt x="2160" y="7477"/>
                      <a:pt x="2160" y="8308"/>
                    </a:cubicBezTo>
                    <a:cubicBezTo>
                      <a:pt x="4320" y="8308"/>
                      <a:pt x="4320" y="8308"/>
                      <a:pt x="4320" y="9138"/>
                    </a:cubicBezTo>
                    <a:cubicBezTo>
                      <a:pt x="4320" y="9138"/>
                      <a:pt x="4320" y="9969"/>
                      <a:pt x="4320" y="9969"/>
                    </a:cubicBezTo>
                    <a:cubicBezTo>
                      <a:pt x="4320" y="9969"/>
                      <a:pt x="6480" y="10800"/>
                      <a:pt x="6480" y="10800"/>
                    </a:cubicBezTo>
                    <a:cubicBezTo>
                      <a:pt x="6480" y="10800"/>
                      <a:pt x="8640" y="10800"/>
                      <a:pt x="8640" y="10800"/>
                    </a:cubicBezTo>
                    <a:cubicBezTo>
                      <a:pt x="6480" y="12462"/>
                      <a:pt x="6480" y="12462"/>
                      <a:pt x="6480" y="12462"/>
                    </a:cubicBezTo>
                    <a:cubicBezTo>
                      <a:pt x="4320" y="11631"/>
                      <a:pt x="4320" y="11631"/>
                      <a:pt x="4320" y="11631"/>
                    </a:cubicBezTo>
                    <a:cubicBezTo>
                      <a:pt x="4320" y="11631"/>
                      <a:pt x="4320" y="12462"/>
                      <a:pt x="4320" y="13292"/>
                    </a:cubicBezTo>
                    <a:cubicBezTo>
                      <a:pt x="4320" y="13292"/>
                      <a:pt x="4320" y="13292"/>
                      <a:pt x="4320" y="14123"/>
                    </a:cubicBezTo>
                    <a:cubicBezTo>
                      <a:pt x="4320" y="14123"/>
                      <a:pt x="4320" y="14123"/>
                      <a:pt x="6480" y="14123"/>
                    </a:cubicBezTo>
                    <a:cubicBezTo>
                      <a:pt x="6480" y="14123"/>
                      <a:pt x="6480" y="14123"/>
                      <a:pt x="6480" y="14954"/>
                    </a:cubicBezTo>
                    <a:cubicBezTo>
                      <a:pt x="6480" y="14954"/>
                      <a:pt x="8640" y="15785"/>
                      <a:pt x="8640" y="15785"/>
                    </a:cubicBezTo>
                    <a:cubicBezTo>
                      <a:pt x="8640" y="15785"/>
                      <a:pt x="6480" y="15785"/>
                      <a:pt x="6480" y="15785"/>
                    </a:cubicBezTo>
                    <a:cubicBezTo>
                      <a:pt x="4320" y="15785"/>
                      <a:pt x="4320" y="16615"/>
                      <a:pt x="4320" y="16615"/>
                    </a:cubicBezTo>
                    <a:cubicBezTo>
                      <a:pt x="4320" y="16615"/>
                      <a:pt x="8640" y="16615"/>
                      <a:pt x="8640" y="16615"/>
                    </a:cubicBezTo>
                    <a:cubicBezTo>
                      <a:pt x="8640" y="16615"/>
                      <a:pt x="10800" y="16615"/>
                      <a:pt x="10800" y="16615"/>
                    </a:cubicBezTo>
                    <a:cubicBezTo>
                      <a:pt x="10800" y="16615"/>
                      <a:pt x="10800" y="17446"/>
                      <a:pt x="10800" y="17446"/>
                    </a:cubicBezTo>
                    <a:cubicBezTo>
                      <a:pt x="10800" y="17446"/>
                      <a:pt x="12960" y="18277"/>
                      <a:pt x="15120" y="18277"/>
                    </a:cubicBezTo>
                    <a:cubicBezTo>
                      <a:pt x="15120" y="18277"/>
                      <a:pt x="15120" y="19938"/>
                      <a:pt x="17280" y="19938"/>
                    </a:cubicBezTo>
                    <a:cubicBezTo>
                      <a:pt x="17280" y="20769"/>
                      <a:pt x="17280" y="20769"/>
                      <a:pt x="19440" y="20769"/>
                    </a:cubicBezTo>
                    <a:cubicBezTo>
                      <a:pt x="19440" y="21600"/>
                      <a:pt x="19440" y="20769"/>
                      <a:pt x="19440" y="20769"/>
                    </a:cubicBezTo>
                    <a:cubicBezTo>
                      <a:pt x="21600" y="20769"/>
                      <a:pt x="19440" y="19938"/>
                      <a:pt x="19440" y="19938"/>
                    </a:cubicBezTo>
                    <a:cubicBezTo>
                      <a:pt x="19440" y="19108"/>
                      <a:pt x="19440" y="19108"/>
                      <a:pt x="17280" y="19108"/>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3" name="9Slide.vn 12"/>
              <p:cNvSpPr/>
              <p:nvPr/>
            </p:nvSpPr>
            <p:spPr>
              <a:xfrm>
                <a:off x="3901156" y="606655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0" y="0"/>
                      <a:pt x="0" y="21600"/>
                      <a:pt x="0" y="21600"/>
                    </a:cubicBezTo>
                    <a:cubicBezTo>
                      <a:pt x="0" y="21600"/>
                      <a:pt x="10800" y="21600"/>
                      <a:pt x="10800" y="21600"/>
                    </a:cubicBezTo>
                    <a:cubicBezTo>
                      <a:pt x="10800" y="21600"/>
                      <a:pt x="21600" y="10800"/>
                      <a:pt x="21600" y="10800"/>
                    </a:cubicBezTo>
                    <a:cubicBezTo>
                      <a:pt x="21600" y="0"/>
                      <a:pt x="10800" y="0"/>
                      <a:pt x="108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4" name="9Slide.vn 13"/>
              <p:cNvSpPr/>
              <p:nvPr/>
            </p:nvSpPr>
            <p:spPr>
              <a:xfrm>
                <a:off x="3927306" y="5980623"/>
                <a:ext cx="96142" cy="26901"/>
              </a:xfrm>
              <a:custGeom>
                <a:avLst/>
                <a:gdLst/>
                <a:ahLst/>
                <a:cxnLst>
                  <a:cxn ang="0">
                    <a:pos x="wd2" y="hd2"/>
                  </a:cxn>
                  <a:cxn ang="5400000">
                    <a:pos x="wd2" y="hd2"/>
                  </a:cxn>
                  <a:cxn ang="10800000">
                    <a:pos x="wd2" y="hd2"/>
                  </a:cxn>
                  <a:cxn ang="16200000">
                    <a:pos x="wd2" y="hd2"/>
                  </a:cxn>
                </a:cxnLst>
                <a:rect l="0" t="0" r="r" b="b"/>
                <a:pathLst>
                  <a:path w="21055" h="21600" extrusionOk="0">
                    <a:moveTo>
                      <a:pt x="5891" y="10800"/>
                    </a:moveTo>
                    <a:cubicBezTo>
                      <a:pt x="5891" y="10800"/>
                      <a:pt x="3927" y="7200"/>
                      <a:pt x="3927" y="7200"/>
                    </a:cubicBezTo>
                    <a:cubicBezTo>
                      <a:pt x="2945" y="7200"/>
                      <a:pt x="2945" y="3600"/>
                      <a:pt x="1964" y="0"/>
                    </a:cubicBezTo>
                    <a:cubicBezTo>
                      <a:pt x="982" y="0"/>
                      <a:pt x="982" y="3600"/>
                      <a:pt x="0" y="3600"/>
                    </a:cubicBezTo>
                    <a:cubicBezTo>
                      <a:pt x="0" y="3600"/>
                      <a:pt x="982" y="7200"/>
                      <a:pt x="982" y="7200"/>
                    </a:cubicBezTo>
                    <a:cubicBezTo>
                      <a:pt x="1964" y="7200"/>
                      <a:pt x="2945" y="7200"/>
                      <a:pt x="2945" y="7200"/>
                    </a:cubicBezTo>
                    <a:cubicBezTo>
                      <a:pt x="2945" y="10800"/>
                      <a:pt x="5891" y="14400"/>
                      <a:pt x="5891" y="14400"/>
                    </a:cubicBezTo>
                    <a:cubicBezTo>
                      <a:pt x="5891" y="14400"/>
                      <a:pt x="6873" y="14400"/>
                      <a:pt x="7855" y="18000"/>
                    </a:cubicBezTo>
                    <a:cubicBezTo>
                      <a:pt x="7855" y="18000"/>
                      <a:pt x="8836" y="18000"/>
                      <a:pt x="10800" y="18000"/>
                    </a:cubicBezTo>
                    <a:cubicBezTo>
                      <a:pt x="12764" y="21600"/>
                      <a:pt x="11782" y="21600"/>
                      <a:pt x="11782" y="21600"/>
                    </a:cubicBezTo>
                    <a:cubicBezTo>
                      <a:pt x="11782" y="21600"/>
                      <a:pt x="13745" y="21600"/>
                      <a:pt x="15709" y="18000"/>
                    </a:cubicBezTo>
                    <a:cubicBezTo>
                      <a:pt x="17673" y="18000"/>
                      <a:pt x="16691" y="18000"/>
                      <a:pt x="17673" y="18000"/>
                    </a:cubicBezTo>
                    <a:cubicBezTo>
                      <a:pt x="19636" y="18000"/>
                      <a:pt x="18655" y="18000"/>
                      <a:pt x="20618" y="14400"/>
                    </a:cubicBezTo>
                    <a:cubicBezTo>
                      <a:pt x="21600" y="10800"/>
                      <a:pt x="20618" y="10800"/>
                      <a:pt x="20618" y="7200"/>
                    </a:cubicBezTo>
                    <a:cubicBezTo>
                      <a:pt x="20618" y="7200"/>
                      <a:pt x="19636" y="3600"/>
                      <a:pt x="18655" y="3600"/>
                    </a:cubicBezTo>
                    <a:cubicBezTo>
                      <a:pt x="18655" y="3600"/>
                      <a:pt x="17673" y="3600"/>
                      <a:pt x="16691" y="3600"/>
                    </a:cubicBezTo>
                    <a:cubicBezTo>
                      <a:pt x="15709" y="3600"/>
                      <a:pt x="15709" y="0"/>
                      <a:pt x="13745" y="3600"/>
                    </a:cubicBezTo>
                    <a:cubicBezTo>
                      <a:pt x="10800" y="3600"/>
                      <a:pt x="11782" y="3600"/>
                      <a:pt x="10800" y="0"/>
                    </a:cubicBezTo>
                    <a:cubicBezTo>
                      <a:pt x="10800" y="0"/>
                      <a:pt x="9818" y="0"/>
                      <a:pt x="8836" y="0"/>
                    </a:cubicBezTo>
                    <a:cubicBezTo>
                      <a:pt x="8836" y="0"/>
                      <a:pt x="6873" y="0"/>
                      <a:pt x="6873" y="0"/>
                    </a:cubicBezTo>
                    <a:cubicBezTo>
                      <a:pt x="6873" y="3600"/>
                      <a:pt x="6873" y="3600"/>
                      <a:pt x="7855" y="3600"/>
                    </a:cubicBezTo>
                    <a:cubicBezTo>
                      <a:pt x="7855" y="7200"/>
                      <a:pt x="6873" y="10800"/>
                      <a:pt x="6873" y="10800"/>
                    </a:cubicBezTo>
                    <a:cubicBezTo>
                      <a:pt x="6873" y="14400"/>
                      <a:pt x="5891" y="10800"/>
                      <a:pt x="5891" y="108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5" name="9Slide.vn 14"/>
              <p:cNvSpPr/>
              <p:nvPr/>
            </p:nvSpPr>
            <p:spPr>
              <a:xfrm>
                <a:off x="3631167" y="5671034"/>
                <a:ext cx="25401" cy="25401"/>
              </a:xfrm>
              <a:custGeom>
                <a:avLst/>
                <a:gdLst/>
                <a:ahLst/>
                <a:cxnLst>
                  <a:cxn ang="0">
                    <a:pos x="wd2" y="hd2"/>
                  </a:cxn>
                  <a:cxn ang="5400000">
                    <a:pos x="wd2" y="hd2"/>
                  </a:cxn>
                  <a:cxn ang="10800000">
                    <a:pos x="wd2" y="hd2"/>
                  </a:cxn>
                  <a:cxn ang="16200000">
                    <a:pos x="wd2" y="hd2"/>
                  </a:cxn>
                </a:cxnLst>
                <a:rect l="0" t="0" r="r" b="b"/>
                <a:pathLst>
                  <a:path w="18600" h="19600" extrusionOk="0">
                    <a:moveTo>
                      <a:pt x="7800" y="1600"/>
                    </a:moveTo>
                    <a:cubicBezTo>
                      <a:pt x="7800" y="-2000"/>
                      <a:pt x="2400" y="1600"/>
                      <a:pt x="2400" y="1600"/>
                    </a:cubicBezTo>
                    <a:cubicBezTo>
                      <a:pt x="2400" y="1600"/>
                      <a:pt x="2400" y="5200"/>
                      <a:pt x="2400" y="5200"/>
                    </a:cubicBezTo>
                    <a:cubicBezTo>
                      <a:pt x="-3000" y="8800"/>
                      <a:pt x="2400" y="8800"/>
                      <a:pt x="2400" y="12400"/>
                    </a:cubicBezTo>
                    <a:cubicBezTo>
                      <a:pt x="2400" y="12400"/>
                      <a:pt x="2400" y="12400"/>
                      <a:pt x="2400" y="16000"/>
                    </a:cubicBezTo>
                    <a:cubicBezTo>
                      <a:pt x="2400" y="16000"/>
                      <a:pt x="7800" y="19600"/>
                      <a:pt x="7800" y="19600"/>
                    </a:cubicBezTo>
                    <a:cubicBezTo>
                      <a:pt x="18600" y="19600"/>
                      <a:pt x="18600" y="19600"/>
                      <a:pt x="18600" y="19600"/>
                    </a:cubicBezTo>
                    <a:cubicBezTo>
                      <a:pt x="18600" y="19600"/>
                      <a:pt x="18600" y="16000"/>
                      <a:pt x="13200" y="16000"/>
                    </a:cubicBezTo>
                    <a:cubicBezTo>
                      <a:pt x="13200" y="12400"/>
                      <a:pt x="13200" y="12400"/>
                      <a:pt x="13200" y="12400"/>
                    </a:cubicBezTo>
                    <a:cubicBezTo>
                      <a:pt x="13200" y="12400"/>
                      <a:pt x="13200" y="8800"/>
                      <a:pt x="13200" y="8800"/>
                    </a:cubicBezTo>
                    <a:cubicBezTo>
                      <a:pt x="13200" y="5200"/>
                      <a:pt x="13200" y="1600"/>
                      <a:pt x="7800" y="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6" name="9Slide.vn 15"/>
              <p:cNvSpPr/>
              <p:nvPr/>
            </p:nvSpPr>
            <p:spPr>
              <a:xfrm>
                <a:off x="3625438" y="575945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800" y="5400"/>
                      <a:pt x="10800" y="5400"/>
                    </a:cubicBezTo>
                    <a:cubicBezTo>
                      <a:pt x="10800" y="5400"/>
                      <a:pt x="10800" y="10800"/>
                      <a:pt x="10800" y="10800"/>
                    </a:cubicBezTo>
                    <a:cubicBezTo>
                      <a:pt x="0" y="10800"/>
                      <a:pt x="0" y="10800"/>
                      <a:pt x="0" y="16200"/>
                    </a:cubicBezTo>
                    <a:cubicBezTo>
                      <a:pt x="0" y="16200"/>
                      <a:pt x="10800" y="21600"/>
                      <a:pt x="10800" y="21600"/>
                    </a:cubicBezTo>
                    <a:cubicBezTo>
                      <a:pt x="10800" y="21600"/>
                      <a:pt x="21600" y="16200"/>
                      <a:pt x="21600" y="16200"/>
                    </a:cubicBezTo>
                    <a:cubicBezTo>
                      <a:pt x="21600" y="16200"/>
                      <a:pt x="21600" y="5400"/>
                      <a:pt x="21600" y="5400"/>
                    </a:cubicBezTo>
                    <a:cubicBezTo>
                      <a:pt x="21600" y="5400"/>
                      <a:pt x="21600" y="0"/>
                      <a:pt x="216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7" name="9Slide.vn 16"/>
              <p:cNvSpPr/>
              <p:nvPr/>
            </p:nvSpPr>
            <p:spPr>
              <a:xfrm>
                <a:off x="3634404" y="578635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0" y="10800"/>
                      <a:pt x="0" y="10800"/>
                    </a:cubicBezTo>
                    <a:cubicBezTo>
                      <a:pt x="0" y="10800"/>
                      <a:pt x="10800" y="21600"/>
                      <a:pt x="10800" y="21600"/>
                    </a:cubicBezTo>
                    <a:cubicBezTo>
                      <a:pt x="10800" y="21600"/>
                      <a:pt x="21600" y="10800"/>
                      <a:pt x="21600" y="10800"/>
                    </a:cubicBezTo>
                    <a:cubicBezTo>
                      <a:pt x="21600" y="10800"/>
                      <a:pt x="21600" y="0"/>
                      <a:pt x="21600" y="0"/>
                    </a:cubicBezTo>
                    <a:cubicBezTo>
                      <a:pt x="10800" y="0"/>
                      <a:pt x="0" y="0"/>
                      <a:pt x="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8" name="9Slide.vn 17"/>
              <p:cNvSpPr/>
              <p:nvPr/>
            </p:nvSpPr>
            <p:spPr>
              <a:xfrm>
                <a:off x="3954205" y="6012006"/>
                <a:ext cx="121049" cy="26900"/>
              </a:xfrm>
              <a:custGeom>
                <a:avLst/>
                <a:gdLst/>
                <a:ahLst/>
                <a:cxnLst>
                  <a:cxn ang="0">
                    <a:pos x="wd2" y="hd2"/>
                  </a:cxn>
                  <a:cxn ang="5400000">
                    <a:pos x="wd2" y="hd2"/>
                  </a:cxn>
                  <a:cxn ang="10800000">
                    <a:pos x="wd2" y="hd2"/>
                  </a:cxn>
                  <a:cxn ang="16200000">
                    <a:pos x="wd2" y="hd2"/>
                  </a:cxn>
                </a:cxnLst>
                <a:rect l="0" t="0" r="r" b="b"/>
                <a:pathLst>
                  <a:path w="21600" h="21600" extrusionOk="0">
                    <a:moveTo>
                      <a:pt x="7200" y="18000"/>
                    </a:moveTo>
                    <a:cubicBezTo>
                      <a:pt x="8000" y="21600"/>
                      <a:pt x="8000" y="21600"/>
                      <a:pt x="8800" y="21600"/>
                    </a:cubicBezTo>
                    <a:cubicBezTo>
                      <a:pt x="9600" y="21600"/>
                      <a:pt x="8800" y="18000"/>
                      <a:pt x="8800" y="18000"/>
                    </a:cubicBezTo>
                    <a:cubicBezTo>
                      <a:pt x="8800" y="18000"/>
                      <a:pt x="8800" y="14400"/>
                      <a:pt x="8800" y="14400"/>
                    </a:cubicBezTo>
                    <a:cubicBezTo>
                      <a:pt x="8800" y="14400"/>
                      <a:pt x="10400" y="14400"/>
                      <a:pt x="11200" y="10800"/>
                    </a:cubicBezTo>
                    <a:cubicBezTo>
                      <a:pt x="11200" y="10800"/>
                      <a:pt x="12000" y="10800"/>
                      <a:pt x="12800" y="10800"/>
                    </a:cubicBezTo>
                    <a:cubicBezTo>
                      <a:pt x="13600" y="10800"/>
                      <a:pt x="13600" y="10800"/>
                      <a:pt x="14400" y="10800"/>
                    </a:cubicBezTo>
                    <a:cubicBezTo>
                      <a:pt x="14400" y="10800"/>
                      <a:pt x="16000" y="10800"/>
                      <a:pt x="16000" y="10800"/>
                    </a:cubicBezTo>
                    <a:cubicBezTo>
                      <a:pt x="16000" y="10800"/>
                      <a:pt x="16000" y="14400"/>
                      <a:pt x="16800" y="14400"/>
                    </a:cubicBezTo>
                    <a:cubicBezTo>
                      <a:pt x="16800" y="14400"/>
                      <a:pt x="18400" y="10800"/>
                      <a:pt x="18400" y="10800"/>
                    </a:cubicBezTo>
                    <a:cubicBezTo>
                      <a:pt x="18400" y="10800"/>
                      <a:pt x="19200" y="14400"/>
                      <a:pt x="19200" y="14400"/>
                    </a:cubicBezTo>
                    <a:cubicBezTo>
                      <a:pt x="19200" y="14400"/>
                      <a:pt x="20000" y="18000"/>
                      <a:pt x="20000" y="18000"/>
                    </a:cubicBezTo>
                    <a:cubicBezTo>
                      <a:pt x="20000" y="18000"/>
                      <a:pt x="21600" y="14400"/>
                      <a:pt x="21600" y="14400"/>
                    </a:cubicBezTo>
                    <a:cubicBezTo>
                      <a:pt x="21600" y="10800"/>
                      <a:pt x="21600" y="10800"/>
                      <a:pt x="21600" y="10800"/>
                    </a:cubicBezTo>
                    <a:cubicBezTo>
                      <a:pt x="21600" y="3600"/>
                      <a:pt x="21600" y="3600"/>
                      <a:pt x="21600" y="3600"/>
                    </a:cubicBezTo>
                    <a:cubicBezTo>
                      <a:pt x="20000" y="3600"/>
                      <a:pt x="20000" y="3600"/>
                      <a:pt x="20000" y="3600"/>
                    </a:cubicBezTo>
                    <a:cubicBezTo>
                      <a:pt x="20000" y="3600"/>
                      <a:pt x="20000" y="3600"/>
                      <a:pt x="19200" y="7200"/>
                    </a:cubicBezTo>
                    <a:cubicBezTo>
                      <a:pt x="18400" y="10800"/>
                      <a:pt x="18400" y="7200"/>
                      <a:pt x="18400" y="7200"/>
                    </a:cubicBezTo>
                    <a:cubicBezTo>
                      <a:pt x="18400" y="7200"/>
                      <a:pt x="18400" y="10800"/>
                      <a:pt x="17600" y="10800"/>
                    </a:cubicBezTo>
                    <a:cubicBezTo>
                      <a:pt x="16800" y="10800"/>
                      <a:pt x="17600" y="10800"/>
                      <a:pt x="16800" y="7200"/>
                    </a:cubicBezTo>
                    <a:cubicBezTo>
                      <a:pt x="16800" y="7200"/>
                      <a:pt x="16000" y="7200"/>
                      <a:pt x="15200" y="7200"/>
                    </a:cubicBezTo>
                    <a:cubicBezTo>
                      <a:pt x="14400" y="7200"/>
                      <a:pt x="14400" y="7200"/>
                      <a:pt x="14400" y="7200"/>
                    </a:cubicBezTo>
                    <a:cubicBezTo>
                      <a:pt x="13600" y="7200"/>
                      <a:pt x="12000" y="3600"/>
                      <a:pt x="10400" y="3600"/>
                    </a:cubicBezTo>
                    <a:cubicBezTo>
                      <a:pt x="9600" y="3600"/>
                      <a:pt x="9600" y="7200"/>
                      <a:pt x="8800" y="7200"/>
                    </a:cubicBezTo>
                    <a:cubicBezTo>
                      <a:pt x="8800" y="7200"/>
                      <a:pt x="8000" y="3600"/>
                      <a:pt x="8000" y="3600"/>
                    </a:cubicBezTo>
                    <a:cubicBezTo>
                      <a:pt x="8000" y="3600"/>
                      <a:pt x="7200" y="3600"/>
                      <a:pt x="7200" y="0"/>
                    </a:cubicBezTo>
                    <a:cubicBezTo>
                      <a:pt x="6400" y="0"/>
                      <a:pt x="5600" y="3600"/>
                      <a:pt x="5600" y="3600"/>
                    </a:cubicBezTo>
                    <a:cubicBezTo>
                      <a:pt x="5600" y="3600"/>
                      <a:pt x="4800" y="0"/>
                      <a:pt x="4800" y="0"/>
                    </a:cubicBezTo>
                    <a:cubicBezTo>
                      <a:pt x="4800" y="0"/>
                      <a:pt x="4000" y="0"/>
                      <a:pt x="4000" y="3600"/>
                    </a:cubicBezTo>
                    <a:cubicBezTo>
                      <a:pt x="4000" y="3600"/>
                      <a:pt x="3200" y="7200"/>
                      <a:pt x="3200" y="7200"/>
                    </a:cubicBezTo>
                    <a:cubicBezTo>
                      <a:pt x="3200" y="7200"/>
                      <a:pt x="2400" y="7200"/>
                      <a:pt x="2400" y="7200"/>
                    </a:cubicBezTo>
                    <a:cubicBezTo>
                      <a:pt x="2400" y="7200"/>
                      <a:pt x="1600" y="3600"/>
                      <a:pt x="1600" y="3600"/>
                    </a:cubicBezTo>
                    <a:cubicBezTo>
                      <a:pt x="800" y="3600"/>
                      <a:pt x="800" y="7200"/>
                      <a:pt x="800" y="7200"/>
                    </a:cubicBezTo>
                    <a:cubicBezTo>
                      <a:pt x="0" y="7200"/>
                      <a:pt x="0" y="14400"/>
                      <a:pt x="0" y="14400"/>
                    </a:cubicBezTo>
                    <a:cubicBezTo>
                      <a:pt x="0" y="14400"/>
                      <a:pt x="1600" y="14400"/>
                      <a:pt x="1600" y="14400"/>
                    </a:cubicBezTo>
                    <a:cubicBezTo>
                      <a:pt x="1600" y="14400"/>
                      <a:pt x="2400" y="10800"/>
                      <a:pt x="2400" y="10800"/>
                    </a:cubicBezTo>
                    <a:cubicBezTo>
                      <a:pt x="3200" y="10800"/>
                      <a:pt x="4800" y="14400"/>
                      <a:pt x="4800" y="14400"/>
                    </a:cubicBezTo>
                    <a:cubicBezTo>
                      <a:pt x="4800" y="14400"/>
                      <a:pt x="5600" y="14400"/>
                      <a:pt x="6400" y="14400"/>
                    </a:cubicBezTo>
                    <a:cubicBezTo>
                      <a:pt x="8000" y="14400"/>
                      <a:pt x="7200" y="14400"/>
                      <a:pt x="7200" y="180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29" name="9Slide.vn 18"/>
              <p:cNvSpPr/>
              <p:nvPr/>
            </p:nvSpPr>
            <p:spPr>
              <a:xfrm>
                <a:off x="3691441" y="5806527"/>
                <a:ext cx="25401" cy="25401"/>
              </a:xfrm>
              <a:custGeom>
                <a:avLst/>
                <a:gdLst/>
                <a:ahLst/>
                <a:cxnLst>
                  <a:cxn ang="0">
                    <a:pos x="wd2" y="hd2"/>
                  </a:cxn>
                  <a:cxn ang="5400000">
                    <a:pos x="wd2" y="hd2"/>
                  </a:cxn>
                  <a:cxn ang="10800000">
                    <a:pos x="wd2" y="hd2"/>
                  </a:cxn>
                  <a:cxn ang="16200000">
                    <a:pos x="wd2" y="hd2"/>
                  </a:cxn>
                </a:cxnLst>
                <a:rect l="0" t="0" r="r" b="b"/>
                <a:pathLst>
                  <a:path w="15600" h="21600" extrusionOk="0">
                    <a:moveTo>
                      <a:pt x="10800" y="0"/>
                    </a:moveTo>
                    <a:cubicBezTo>
                      <a:pt x="10800" y="0"/>
                      <a:pt x="0" y="0"/>
                      <a:pt x="0" y="0"/>
                    </a:cubicBezTo>
                    <a:cubicBezTo>
                      <a:pt x="0" y="0"/>
                      <a:pt x="0" y="0"/>
                      <a:pt x="0" y="0"/>
                    </a:cubicBezTo>
                    <a:cubicBezTo>
                      <a:pt x="0" y="7200"/>
                      <a:pt x="0" y="7200"/>
                      <a:pt x="0" y="7200"/>
                    </a:cubicBezTo>
                    <a:cubicBezTo>
                      <a:pt x="0" y="14400"/>
                      <a:pt x="0" y="14400"/>
                      <a:pt x="0" y="14400"/>
                    </a:cubicBezTo>
                    <a:cubicBezTo>
                      <a:pt x="0" y="14400"/>
                      <a:pt x="0" y="14400"/>
                      <a:pt x="10800" y="21600"/>
                    </a:cubicBezTo>
                    <a:cubicBezTo>
                      <a:pt x="21600" y="21600"/>
                      <a:pt x="10800" y="21600"/>
                      <a:pt x="10800" y="14400"/>
                    </a:cubicBezTo>
                    <a:cubicBezTo>
                      <a:pt x="10800" y="14400"/>
                      <a:pt x="10800" y="14400"/>
                      <a:pt x="10800" y="7200"/>
                    </a:cubicBezTo>
                    <a:cubicBezTo>
                      <a:pt x="10800" y="7200"/>
                      <a:pt x="10800" y="7200"/>
                      <a:pt x="108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0" name="9Slide.vn 19"/>
              <p:cNvSpPr/>
              <p:nvPr/>
            </p:nvSpPr>
            <p:spPr>
              <a:xfrm>
                <a:off x="3703894" y="5804286"/>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cubicBezTo>
                      <a:pt x="21600" y="0"/>
                      <a:pt x="0" y="0"/>
                      <a:pt x="0" y="0"/>
                    </a:cubicBezTo>
                    <a:cubicBezTo>
                      <a:pt x="0" y="0"/>
                      <a:pt x="0" y="5400"/>
                      <a:pt x="0" y="5400"/>
                    </a:cubicBezTo>
                    <a:cubicBezTo>
                      <a:pt x="0" y="5400"/>
                      <a:pt x="0" y="10800"/>
                      <a:pt x="0" y="10800"/>
                    </a:cubicBezTo>
                    <a:cubicBezTo>
                      <a:pt x="0" y="10800"/>
                      <a:pt x="0" y="16200"/>
                      <a:pt x="0" y="16200"/>
                    </a:cubicBezTo>
                    <a:cubicBezTo>
                      <a:pt x="0" y="16200"/>
                      <a:pt x="0" y="21600"/>
                      <a:pt x="21600" y="21600"/>
                    </a:cubicBezTo>
                    <a:cubicBezTo>
                      <a:pt x="21600" y="21600"/>
                      <a:pt x="21600" y="16200"/>
                      <a:pt x="21600" y="16200"/>
                    </a:cubicBezTo>
                    <a:cubicBezTo>
                      <a:pt x="21600" y="10800"/>
                      <a:pt x="21600" y="10800"/>
                      <a:pt x="21600" y="10800"/>
                    </a:cubicBezTo>
                    <a:cubicBezTo>
                      <a:pt x="21600" y="5400"/>
                      <a:pt x="21600" y="5400"/>
                      <a:pt x="21600" y="5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1" name="9Slide.vn 20"/>
              <p:cNvSpPr/>
              <p:nvPr/>
            </p:nvSpPr>
            <p:spPr>
              <a:xfrm>
                <a:off x="3694928" y="570341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cubicBezTo>
                      <a:pt x="7200" y="14400"/>
                      <a:pt x="14400" y="21600"/>
                      <a:pt x="14400" y="21600"/>
                    </a:cubicBezTo>
                    <a:cubicBezTo>
                      <a:pt x="21600" y="21600"/>
                      <a:pt x="21600" y="14400"/>
                      <a:pt x="21600" y="14400"/>
                    </a:cubicBezTo>
                    <a:cubicBezTo>
                      <a:pt x="21600" y="14400"/>
                      <a:pt x="21600" y="14400"/>
                      <a:pt x="21600" y="7200"/>
                    </a:cubicBezTo>
                    <a:cubicBezTo>
                      <a:pt x="14400" y="7200"/>
                      <a:pt x="14400" y="7200"/>
                      <a:pt x="14400" y="7200"/>
                    </a:cubicBezTo>
                    <a:cubicBezTo>
                      <a:pt x="7200" y="7200"/>
                      <a:pt x="7200" y="7200"/>
                      <a:pt x="7200" y="7200"/>
                    </a:cubicBezTo>
                    <a:cubicBezTo>
                      <a:pt x="7200" y="0"/>
                      <a:pt x="7200" y="0"/>
                      <a:pt x="7200" y="0"/>
                    </a:cubicBezTo>
                    <a:cubicBezTo>
                      <a:pt x="0" y="0"/>
                      <a:pt x="0" y="0"/>
                      <a:pt x="0" y="0"/>
                    </a:cubicBezTo>
                    <a:cubicBezTo>
                      <a:pt x="0" y="0"/>
                      <a:pt x="0" y="7200"/>
                      <a:pt x="0" y="7200"/>
                    </a:cubicBezTo>
                    <a:cubicBezTo>
                      <a:pt x="0" y="7200"/>
                      <a:pt x="7200" y="14400"/>
                      <a:pt x="7200" y="14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2" name="9Slide.vn 21"/>
              <p:cNvSpPr/>
              <p:nvPr/>
            </p:nvSpPr>
            <p:spPr>
              <a:xfrm>
                <a:off x="3718340" y="5792081"/>
                <a:ext cx="25401" cy="25401"/>
              </a:xfrm>
              <a:custGeom>
                <a:avLst/>
                <a:gdLst/>
                <a:ahLst/>
                <a:cxnLst>
                  <a:cxn ang="0">
                    <a:pos x="wd2" y="hd2"/>
                  </a:cxn>
                  <a:cxn ang="5400000">
                    <a:pos x="wd2" y="hd2"/>
                  </a:cxn>
                  <a:cxn ang="10800000">
                    <a:pos x="wd2" y="hd2"/>
                  </a:cxn>
                  <a:cxn ang="16200000">
                    <a:pos x="wd2" y="hd2"/>
                  </a:cxn>
                </a:cxnLst>
                <a:rect l="0" t="0" r="r" b="b"/>
                <a:pathLst>
                  <a:path w="18600" h="18600" extrusionOk="0">
                    <a:moveTo>
                      <a:pt x="10800" y="18600"/>
                    </a:moveTo>
                    <a:cubicBezTo>
                      <a:pt x="16200" y="18600"/>
                      <a:pt x="16200" y="18600"/>
                      <a:pt x="16200" y="18600"/>
                    </a:cubicBezTo>
                    <a:cubicBezTo>
                      <a:pt x="21600" y="18600"/>
                      <a:pt x="16200" y="13200"/>
                      <a:pt x="16200" y="7800"/>
                    </a:cubicBezTo>
                    <a:cubicBezTo>
                      <a:pt x="16200" y="7800"/>
                      <a:pt x="10800" y="7800"/>
                      <a:pt x="5400" y="7800"/>
                    </a:cubicBezTo>
                    <a:cubicBezTo>
                      <a:pt x="5400" y="2400"/>
                      <a:pt x="5400" y="2400"/>
                      <a:pt x="5400" y="2400"/>
                    </a:cubicBezTo>
                    <a:cubicBezTo>
                      <a:pt x="0" y="-3000"/>
                      <a:pt x="0" y="2400"/>
                      <a:pt x="0" y="2400"/>
                    </a:cubicBezTo>
                    <a:cubicBezTo>
                      <a:pt x="0" y="2400"/>
                      <a:pt x="5400" y="7800"/>
                      <a:pt x="5400" y="7800"/>
                    </a:cubicBezTo>
                    <a:cubicBezTo>
                      <a:pt x="5400" y="13200"/>
                      <a:pt x="10800" y="13200"/>
                      <a:pt x="10800" y="13200"/>
                    </a:cubicBezTo>
                    <a:cubicBezTo>
                      <a:pt x="10800" y="13200"/>
                      <a:pt x="10800" y="13200"/>
                      <a:pt x="10800" y="18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3" name="9Slide.vn 22"/>
              <p:cNvSpPr/>
              <p:nvPr/>
            </p:nvSpPr>
            <p:spPr>
              <a:xfrm>
                <a:off x="4155951" y="6061321"/>
                <a:ext cx="112082" cy="73726"/>
              </a:xfrm>
              <a:custGeom>
                <a:avLst/>
                <a:gdLst/>
                <a:ahLst/>
                <a:cxnLst>
                  <a:cxn ang="0">
                    <a:pos x="wd2" y="hd2"/>
                  </a:cxn>
                  <a:cxn ang="5400000">
                    <a:pos x="wd2" y="hd2"/>
                  </a:cxn>
                  <a:cxn ang="10800000">
                    <a:pos x="wd2" y="hd2"/>
                  </a:cxn>
                  <a:cxn ang="16200000">
                    <a:pos x="wd2" y="hd2"/>
                  </a:cxn>
                </a:cxnLst>
                <a:rect l="0" t="0" r="r" b="b"/>
                <a:pathLst>
                  <a:path w="21600" h="20894" extrusionOk="0">
                    <a:moveTo>
                      <a:pt x="19872" y="15247"/>
                    </a:moveTo>
                    <a:cubicBezTo>
                      <a:pt x="18144" y="15247"/>
                      <a:pt x="16416" y="12706"/>
                      <a:pt x="16416" y="12706"/>
                    </a:cubicBezTo>
                    <a:cubicBezTo>
                      <a:pt x="11232" y="10165"/>
                      <a:pt x="11232" y="10165"/>
                      <a:pt x="11232" y="10165"/>
                    </a:cubicBezTo>
                    <a:cubicBezTo>
                      <a:pt x="8640" y="7624"/>
                      <a:pt x="8640" y="7624"/>
                      <a:pt x="8640" y="7624"/>
                    </a:cubicBezTo>
                    <a:cubicBezTo>
                      <a:pt x="6912" y="5082"/>
                      <a:pt x="6912" y="5082"/>
                      <a:pt x="6912" y="5082"/>
                    </a:cubicBezTo>
                    <a:cubicBezTo>
                      <a:pt x="6048" y="3812"/>
                      <a:pt x="6048" y="3812"/>
                      <a:pt x="6048" y="3812"/>
                    </a:cubicBezTo>
                    <a:cubicBezTo>
                      <a:pt x="4320" y="1271"/>
                      <a:pt x="4320" y="1271"/>
                      <a:pt x="4320" y="1271"/>
                    </a:cubicBezTo>
                    <a:cubicBezTo>
                      <a:pt x="2592" y="0"/>
                      <a:pt x="2592" y="0"/>
                      <a:pt x="2592" y="0"/>
                    </a:cubicBezTo>
                    <a:cubicBezTo>
                      <a:pt x="2592" y="0"/>
                      <a:pt x="2592" y="0"/>
                      <a:pt x="2592" y="0"/>
                    </a:cubicBezTo>
                    <a:cubicBezTo>
                      <a:pt x="864" y="0"/>
                      <a:pt x="864" y="0"/>
                      <a:pt x="864" y="0"/>
                    </a:cubicBezTo>
                    <a:cubicBezTo>
                      <a:pt x="864" y="0"/>
                      <a:pt x="0" y="1271"/>
                      <a:pt x="0" y="1271"/>
                    </a:cubicBezTo>
                    <a:cubicBezTo>
                      <a:pt x="0" y="2541"/>
                      <a:pt x="0" y="2541"/>
                      <a:pt x="0" y="2541"/>
                    </a:cubicBezTo>
                    <a:cubicBezTo>
                      <a:pt x="864" y="2541"/>
                      <a:pt x="1728" y="1271"/>
                      <a:pt x="1728" y="1271"/>
                    </a:cubicBezTo>
                    <a:cubicBezTo>
                      <a:pt x="1728" y="1271"/>
                      <a:pt x="1728" y="1271"/>
                      <a:pt x="2592" y="2541"/>
                    </a:cubicBezTo>
                    <a:cubicBezTo>
                      <a:pt x="3456" y="2541"/>
                      <a:pt x="2592" y="1271"/>
                      <a:pt x="3456" y="2541"/>
                    </a:cubicBezTo>
                    <a:cubicBezTo>
                      <a:pt x="3456" y="3812"/>
                      <a:pt x="1728" y="3812"/>
                      <a:pt x="4320" y="5082"/>
                    </a:cubicBezTo>
                    <a:cubicBezTo>
                      <a:pt x="6912" y="6353"/>
                      <a:pt x="6048" y="6353"/>
                      <a:pt x="7776" y="6353"/>
                    </a:cubicBezTo>
                    <a:cubicBezTo>
                      <a:pt x="8640" y="7624"/>
                      <a:pt x="8640" y="6353"/>
                      <a:pt x="8640" y="8894"/>
                    </a:cubicBezTo>
                    <a:cubicBezTo>
                      <a:pt x="9504" y="11435"/>
                      <a:pt x="9504" y="10165"/>
                      <a:pt x="12096" y="11435"/>
                    </a:cubicBezTo>
                    <a:cubicBezTo>
                      <a:pt x="13824" y="11435"/>
                      <a:pt x="13824" y="12706"/>
                      <a:pt x="13824" y="13976"/>
                    </a:cubicBezTo>
                    <a:cubicBezTo>
                      <a:pt x="14688" y="13976"/>
                      <a:pt x="14688" y="15247"/>
                      <a:pt x="15552" y="15247"/>
                    </a:cubicBezTo>
                    <a:cubicBezTo>
                      <a:pt x="15552" y="16518"/>
                      <a:pt x="17280" y="16518"/>
                      <a:pt x="18144" y="17788"/>
                    </a:cubicBezTo>
                    <a:cubicBezTo>
                      <a:pt x="19008" y="17788"/>
                      <a:pt x="19872" y="20329"/>
                      <a:pt x="19872" y="20329"/>
                    </a:cubicBezTo>
                    <a:cubicBezTo>
                      <a:pt x="19872" y="20329"/>
                      <a:pt x="21600" y="21600"/>
                      <a:pt x="21600" y="20329"/>
                    </a:cubicBezTo>
                    <a:cubicBezTo>
                      <a:pt x="21600" y="20329"/>
                      <a:pt x="19872" y="17788"/>
                      <a:pt x="19872" y="16518"/>
                    </a:cubicBezTo>
                    <a:cubicBezTo>
                      <a:pt x="19872" y="16518"/>
                      <a:pt x="19872" y="16518"/>
                      <a:pt x="19872" y="15247"/>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4" name="9Slide.vn 23"/>
              <p:cNvSpPr/>
              <p:nvPr/>
            </p:nvSpPr>
            <p:spPr>
              <a:xfrm>
                <a:off x="4097669" y="6075521"/>
                <a:ext cx="60275" cy="25401"/>
              </a:xfrm>
              <a:custGeom>
                <a:avLst/>
                <a:gdLst/>
                <a:ahLst/>
                <a:cxnLst>
                  <a:cxn ang="0">
                    <a:pos x="wd2" y="hd2"/>
                  </a:cxn>
                  <a:cxn ang="5400000">
                    <a:pos x="wd2" y="hd2"/>
                  </a:cxn>
                  <a:cxn ang="10800000">
                    <a:pos x="wd2" y="hd2"/>
                  </a:cxn>
                  <a:cxn ang="16200000">
                    <a:pos x="wd2" y="hd2"/>
                  </a:cxn>
                </a:cxnLst>
                <a:rect l="0" t="0" r="r" b="b"/>
                <a:pathLst>
                  <a:path w="20743" h="21600" extrusionOk="0">
                    <a:moveTo>
                      <a:pt x="18514" y="10800"/>
                    </a:moveTo>
                    <a:cubicBezTo>
                      <a:pt x="18514" y="5400"/>
                      <a:pt x="16971" y="5400"/>
                      <a:pt x="15429" y="5400"/>
                    </a:cubicBezTo>
                    <a:cubicBezTo>
                      <a:pt x="15429" y="5400"/>
                      <a:pt x="13886" y="5400"/>
                      <a:pt x="13886" y="5400"/>
                    </a:cubicBezTo>
                    <a:cubicBezTo>
                      <a:pt x="9257" y="5400"/>
                      <a:pt x="9257" y="5400"/>
                      <a:pt x="9257" y="5400"/>
                    </a:cubicBezTo>
                    <a:cubicBezTo>
                      <a:pt x="9257" y="5400"/>
                      <a:pt x="3086" y="0"/>
                      <a:pt x="1543" y="0"/>
                    </a:cubicBezTo>
                    <a:cubicBezTo>
                      <a:pt x="1543" y="0"/>
                      <a:pt x="0" y="0"/>
                      <a:pt x="0" y="0"/>
                    </a:cubicBezTo>
                    <a:cubicBezTo>
                      <a:pt x="0" y="0"/>
                      <a:pt x="0" y="5400"/>
                      <a:pt x="0" y="5400"/>
                    </a:cubicBezTo>
                    <a:cubicBezTo>
                      <a:pt x="0" y="5400"/>
                      <a:pt x="1543" y="10800"/>
                      <a:pt x="1543" y="10800"/>
                    </a:cubicBezTo>
                    <a:cubicBezTo>
                      <a:pt x="1543" y="10800"/>
                      <a:pt x="6171" y="10800"/>
                      <a:pt x="6171" y="10800"/>
                    </a:cubicBezTo>
                    <a:cubicBezTo>
                      <a:pt x="7714" y="10800"/>
                      <a:pt x="9257" y="10800"/>
                      <a:pt x="9257" y="16200"/>
                    </a:cubicBezTo>
                    <a:cubicBezTo>
                      <a:pt x="9257" y="16200"/>
                      <a:pt x="12343" y="16200"/>
                      <a:pt x="12343" y="16200"/>
                    </a:cubicBezTo>
                    <a:cubicBezTo>
                      <a:pt x="13886" y="16200"/>
                      <a:pt x="13886" y="16200"/>
                      <a:pt x="13886" y="16200"/>
                    </a:cubicBezTo>
                    <a:cubicBezTo>
                      <a:pt x="16971" y="16200"/>
                      <a:pt x="16971" y="16200"/>
                      <a:pt x="16971" y="16200"/>
                    </a:cubicBezTo>
                    <a:cubicBezTo>
                      <a:pt x="16971" y="16200"/>
                      <a:pt x="18514" y="16200"/>
                      <a:pt x="18514" y="21600"/>
                    </a:cubicBezTo>
                    <a:cubicBezTo>
                      <a:pt x="18514" y="21600"/>
                      <a:pt x="20057" y="21600"/>
                      <a:pt x="20057" y="16200"/>
                    </a:cubicBezTo>
                    <a:cubicBezTo>
                      <a:pt x="21600" y="16200"/>
                      <a:pt x="20057" y="16200"/>
                      <a:pt x="20057" y="10800"/>
                    </a:cubicBezTo>
                    <a:cubicBezTo>
                      <a:pt x="20057" y="10800"/>
                      <a:pt x="20057" y="10800"/>
                      <a:pt x="18514" y="108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5" name="9Slide.vn 24"/>
              <p:cNvSpPr/>
              <p:nvPr/>
            </p:nvSpPr>
            <p:spPr>
              <a:xfrm>
                <a:off x="3691937" y="5722838"/>
                <a:ext cx="26900" cy="31383"/>
              </a:xfrm>
              <a:custGeom>
                <a:avLst/>
                <a:gdLst/>
                <a:ahLst/>
                <a:cxnLst>
                  <a:cxn ang="0">
                    <a:pos x="wd2" y="hd2"/>
                  </a:cxn>
                  <a:cxn ang="5400000">
                    <a:pos x="wd2" y="hd2"/>
                  </a:cxn>
                  <a:cxn ang="10800000">
                    <a:pos x="wd2" y="hd2"/>
                  </a:cxn>
                  <a:cxn ang="16200000">
                    <a:pos x="wd2" y="hd2"/>
                  </a:cxn>
                </a:cxnLst>
                <a:rect l="0" t="0" r="r" b="b"/>
                <a:pathLst>
                  <a:path w="21600" h="21600" extrusionOk="0">
                    <a:moveTo>
                      <a:pt x="3600" y="6171"/>
                    </a:moveTo>
                    <a:cubicBezTo>
                      <a:pt x="3600" y="6171"/>
                      <a:pt x="3600" y="9257"/>
                      <a:pt x="0" y="9257"/>
                    </a:cubicBezTo>
                    <a:cubicBezTo>
                      <a:pt x="0" y="12343"/>
                      <a:pt x="0" y="12343"/>
                      <a:pt x="0" y="12343"/>
                    </a:cubicBezTo>
                    <a:cubicBezTo>
                      <a:pt x="3600" y="12343"/>
                      <a:pt x="7200" y="15429"/>
                      <a:pt x="7200" y="15429"/>
                    </a:cubicBezTo>
                    <a:cubicBezTo>
                      <a:pt x="10800" y="15429"/>
                      <a:pt x="10800" y="18514"/>
                      <a:pt x="10800" y="18514"/>
                    </a:cubicBezTo>
                    <a:cubicBezTo>
                      <a:pt x="14400" y="18514"/>
                      <a:pt x="18000" y="21600"/>
                      <a:pt x="18000" y="21600"/>
                    </a:cubicBezTo>
                    <a:cubicBezTo>
                      <a:pt x="18000" y="21600"/>
                      <a:pt x="18000" y="21600"/>
                      <a:pt x="18000" y="21600"/>
                    </a:cubicBezTo>
                    <a:cubicBezTo>
                      <a:pt x="21600" y="21600"/>
                      <a:pt x="21600" y="21600"/>
                      <a:pt x="21600" y="18514"/>
                    </a:cubicBezTo>
                    <a:cubicBezTo>
                      <a:pt x="21600" y="15429"/>
                      <a:pt x="21600" y="15429"/>
                      <a:pt x="18000" y="15429"/>
                    </a:cubicBezTo>
                    <a:cubicBezTo>
                      <a:pt x="14400" y="12343"/>
                      <a:pt x="14400" y="12343"/>
                      <a:pt x="14400" y="12343"/>
                    </a:cubicBezTo>
                    <a:cubicBezTo>
                      <a:pt x="14400" y="12343"/>
                      <a:pt x="14400" y="15429"/>
                      <a:pt x="10800" y="12343"/>
                    </a:cubicBezTo>
                    <a:cubicBezTo>
                      <a:pt x="10800" y="6171"/>
                      <a:pt x="10800" y="6171"/>
                      <a:pt x="10800" y="6171"/>
                    </a:cubicBezTo>
                    <a:cubicBezTo>
                      <a:pt x="10800" y="6171"/>
                      <a:pt x="18000" y="6171"/>
                      <a:pt x="18000" y="6171"/>
                    </a:cubicBezTo>
                    <a:cubicBezTo>
                      <a:pt x="18000" y="6171"/>
                      <a:pt x="10800" y="0"/>
                      <a:pt x="10800" y="0"/>
                    </a:cubicBezTo>
                    <a:cubicBezTo>
                      <a:pt x="10800" y="0"/>
                      <a:pt x="7200" y="0"/>
                      <a:pt x="7200" y="0"/>
                    </a:cubicBezTo>
                    <a:cubicBezTo>
                      <a:pt x="7200" y="3086"/>
                      <a:pt x="7200" y="3086"/>
                      <a:pt x="7200" y="3086"/>
                    </a:cubicBezTo>
                    <a:cubicBezTo>
                      <a:pt x="7200" y="6171"/>
                      <a:pt x="7200" y="6171"/>
                      <a:pt x="7200" y="6171"/>
                    </a:cubicBezTo>
                    <a:cubicBezTo>
                      <a:pt x="7200" y="6171"/>
                      <a:pt x="3600" y="6171"/>
                      <a:pt x="3600" y="6171"/>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6" name="9Slide.vn 25"/>
              <p:cNvSpPr/>
              <p:nvPr/>
            </p:nvSpPr>
            <p:spPr>
              <a:xfrm>
                <a:off x="4019962" y="608448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cubicBezTo>
                      <a:pt x="0" y="16200"/>
                      <a:pt x="0" y="16200"/>
                      <a:pt x="0" y="16200"/>
                    </a:cubicBezTo>
                    <a:cubicBezTo>
                      <a:pt x="12960" y="21600"/>
                      <a:pt x="12960" y="21600"/>
                      <a:pt x="12960" y="21600"/>
                    </a:cubicBezTo>
                    <a:cubicBezTo>
                      <a:pt x="12960" y="21600"/>
                      <a:pt x="17280" y="10800"/>
                      <a:pt x="17280" y="10800"/>
                    </a:cubicBezTo>
                    <a:cubicBezTo>
                      <a:pt x="21600" y="10800"/>
                      <a:pt x="21600" y="5400"/>
                      <a:pt x="21600" y="5400"/>
                    </a:cubicBezTo>
                    <a:cubicBezTo>
                      <a:pt x="12960" y="0"/>
                      <a:pt x="12960" y="0"/>
                      <a:pt x="12960" y="0"/>
                    </a:cubicBezTo>
                    <a:cubicBezTo>
                      <a:pt x="12960" y="0"/>
                      <a:pt x="0" y="5400"/>
                      <a:pt x="0" y="5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7" name="9Slide.vn 26"/>
              <p:cNvSpPr/>
              <p:nvPr/>
            </p:nvSpPr>
            <p:spPr>
              <a:xfrm>
                <a:off x="3526058" y="5386596"/>
                <a:ext cx="813706" cy="710592"/>
              </a:xfrm>
              <a:custGeom>
                <a:avLst/>
                <a:gdLst/>
                <a:ahLst/>
                <a:cxnLst>
                  <a:cxn ang="0">
                    <a:pos x="wd2" y="hd2"/>
                  </a:cxn>
                  <a:cxn ang="5400000">
                    <a:pos x="wd2" y="hd2"/>
                  </a:cxn>
                  <a:cxn ang="10800000">
                    <a:pos x="wd2" y="hd2"/>
                  </a:cxn>
                  <a:cxn ang="16200000">
                    <a:pos x="wd2" y="hd2"/>
                  </a:cxn>
                </a:cxnLst>
                <a:rect l="0" t="0" r="r" b="b"/>
                <a:pathLst>
                  <a:path w="21600" h="21600" extrusionOk="0">
                    <a:moveTo>
                      <a:pt x="21361" y="6015"/>
                    </a:moveTo>
                    <a:cubicBezTo>
                      <a:pt x="21242" y="6015"/>
                      <a:pt x="21361" y="6152"/>
                      <a:pt x="21123" y="6015"/>
                    </a:cubicBezTo>
                    <a:cubicBezTo>
                      <a:pt x="20765" y="6015"/>
                      <a:pt x="20645" y="5878"/>
                      <a:pt x="20645" y="5878"/>
                    </a:cubicBezTo>
                    <a:cubicBezTo>
                      <a:pt x="20645" y="5878"/>
                      <a:pt x="20645" y="5742"/>
                      <a:pt x="20526" y="5878"/>
                    </a:cubicBezTo>
                    <a:cubicBezTo>
                      <a:pt x="20407" y="5878"/>
                      <a:pt x="20407" y="5878"/>
                      <a:pt x="20287" y="5742"/>
                    </a:cubicBezTo>
                    <a:cubicBezTo>
                      <a:pt x="20168" y="5605"/>
                      <a:pt x="19929" y="5332"/>
                      <a:pt x="19929" y="5332"/>
                    </a:cubicBezTo>
                    <a:cubicBezTo>
                      <a:pt x="19929" y="5332"/>
                      <a:pt x="19810" y="5468"/>
                      <a:pt x="19810" y="5332"/>
                    </a:cubicBezTo>
                    <a:cubicBezTo>
                      <a:pt x="19810" y="5195"/>
                      <a:pt x="19810" y="5058"/>
                      <a:pt x="19929" y="5058"/>
                    </a:cubicBezTo>
                    <a:cubicBezTo>
                      <a:pt x="19810" y="4922"/>
                      <a:pt x="19810" y="4922"/>
                      <a:pt x="19810" y="4922"/>
                    </a:cubicBezTo>
                    <a:cubicBezTo>
                      <a:pt x="19810" y="4785"/>
                      <a:pt x="19810" y="4785"/>
                      <a:pt x="19810" y="4785"/>
                    </a:cubicBezTo>
                    <a:cubicBezTo>
                      <a:pt x="19810" y="4785"/>
                      <a:pt x="19929" y="4785"/>
                      <a:pt x="19929" y="4785"/>
                    </a:cubicBezTo>
                    <a:cubicBezTo>
                      <a:pt x="20049" y="4648"/>
                      <a:pt x="20049" y="4648"/>
                      <a:pt x="20049" y="4648"/>
                    </a:cubicBezTo>
                    <a:cubicBezTo>
                      <a:pt x="20168" y="4511"/>
                      <a:pt x="20049" y="4238"/>
                      <a:pt x="19691" y="4375"/>
                    </a:cubicBezTo>
                    <a:cubicBezTo>
                      <a:pt x="19691" y="4375"/>
                      <a:pt x="19571" y="4511"/>
                      <a:pt x="19571" y="4511"/>
                    </a:cubicBezTo>
                    <a:cubicBezTo>
                      <a:pt x="19452" y="4511"/>
                      <a:pt x="19333" y="4375"/>
                      <a:pt x="19333" y="4238"/>
                    </a:cubicBezTo>
                    <a:cubicBezTo>
                      <a:pt x="19333" y="4238"/>
                      <a:pt x="19213" y="4101"/>
                      <a:pt x="19333" y="4101"/>
                    </a:cubicBezTo>
                    <a:cubicBezTo>
                      <a:pt x="19452" y="4101"/>
                      <a:pt x="19571" y="3828"/>
                      <a:pt x="19571" y="3828"/>
                    </a:cubicBezTo>
                    <a:cubicBezTo>
                      <a:pt x="19452" y="3554"/>
                      <a:pt x="19452" y="3554"/>
                      <a:pt x="19452" y="3554"/>
                    </a:cubicBezTo>
                    <a:cubicBezTo>
                      <a:pt x="19452" y="2871"/>
                      <a:pt x="19452" y="2871"/>
                      <a:pt x="19452" y="2871"/>
                    </a:cubicBezTo>
                    <a:cubicBezTo>
                      <a:pt x="19213" y="2734"/>
                      <a:pt x="19213" y="2734"/>
                      <a:pt x="19213" y="2734"/>
                    </a:cubicBezTo>
                    <a:cubicBezTo>
                      <a:pt x="19094" y="2871"/>
                      <a:pt x="19094" y="2871"/>
                      <a:pt x="19094" y="2871"/>
                    </a:cubicBezTo>
                    <a:cubicBezTo>
                      <a:pt x="18975" y="2871"/>
                      <a:pt x="18975" y="2871"/>
                      <a:pt x="18975" y="2871"/>
                    </a:cubicBezTo>
                    <a:cubicBezTo>
                      <a:pt x="18855" y="3144"/>
                      <a:pt x="18855" y="3144"/>
                      <a:pt x="18855" y="3144"/>
                    </a:cubicBezTo>
                    <a:cubicBezTo>
                      <a:pt x="18855" y="3144"/>
                      <a:pt x="18855" y="3144"/>
                      <a:pt x="18855" y="3144"/>
                    </a:cubicBezTo>
                    <a:cubicBezTo>
                      <a:pt x="18736" y="3281"/>
                      <a:pt x="18617" y="3281"/>
                      <a:pt x="18617" y="3418"/>
                    </a:cubicBezTo>
                    <a:cubicBezTo>
                      <a:pt x="18497" y="3554"/>
                      <a:pt x="18378" y="3554"/>
                      <a:pt x="17901" y="3554"/>
                    </a:cubicBezTo>
                    <a:cubicBezTo>
                      <a:pt x="16827" y="3828"/>
                      <a:pt x="16827" y="3828"/>
                      <a:pt x="16827" y="3828"/>
                    </a:cubicBezTo>
                    <a:cubicBezTo>
                      <a:pt x="16827" y="3828"/>
                      <a:pt x="16588" y="3828"/>
                      <a:pt x="16469" y="3828"/>
                    </a:cubicBezTo>
                    <a:cubicBezTo>
                      <a:pt x="16469" y="3828"/>
                      <a:pt x="16469" y="3828"/>
                      <a:pt x="16469" y="3828"/>
                    </a:cubicBezTo>
                    <a:cubicBezTo>
                      <a:pt x="16230" y="3828"/>
                      <a:pt x="15991" y="3828"/>
                      <a:pt x="15991" y="3828"/>
                    </a:cubicBezTo>
                    <a:cubicBezTo>
                      <a:pt x="15633" y="3965"/>
                      <a:pt x="15633" y="3965"/>
                      <a:pt x="15633" y="3965"/>
                    </a:cubicBezTo>
                    <a:cubicBezTo>
                      <a:pt x="15633" y="3965"/>
                      <a:pt x="15633" y="3965"/>
                      <a:pt x="15633" y="3965"/>
                    </a:cubicBezTo>
                    <a:cubicBezTo>
                      <a:pt x="15514" y="3965"/>
                      <a:pt x="15514" y="3965"/>
                      <a:pt x="15514" y="3965"/>
                    </a:cubicBezTo>
                    <a:cubicBezTo>
                      <a:pt x="15514" y="3965"/>
                      <a:pt x="15514" y="3965"/>
                      <a:pt x="15514" y="3965"/>
                    </a:cubicBezTo>
                    <a:cubicBezTo>
                      <a:pt x="14798" y="3691"/>
                      <a:pt x="14798" y="3691"/>
                      <a:pt x="14798" y="3691"/>
                    </a:cubicBezTo>
                    <a:cubicBezTo>
                      <a:pt x="14559" y="3418"/>
                      <a:pt x="14559" y="3418"/>
                      <a:pt x="14559" y="3418"/>
                    </a:cubicBezTo>
                    <a:cubicBezTo>
                      <a:pt x="14082" y="3281"/>
                      <a:pt x="14082" y="3281"/>
                      <a:pt x="14082" y="3281"/>
                    </a:cubicBezTo>
                    <a:cubicBezTo>
                      <a:pt x="13962" y="3008"/>
                      <a:pt x="13962" y="3008"/>
                      <a:pt x="13962" y="3008"/>
                    </a:cubicBezTo>
                    <a:cubicBezTo>
                      <a:pt x="13604" y="3008"/>
                      <a:pt x="13604" y="3008"/>
                      <a:pt x="13604" y="3008"/>
                    </a:cubicBezTo>
                    <a:cubicBezTo>
                      <a:pt x="13127" y="2597"/>
                      <a:pt x="13127" y="2597"/>
                      <a:pt x="13127" y="2597"/>
                    </a:cubicBezTo>
                    <a:cubicBezTo>
                      <a:pt x="12650" y="1914"/>
                      <a:pt x="12650" y="1914"/>
                      <a:pt x="12650" y="1914"/>
                    </a:cubicBezTo>
                    <a:cubicBezTo>
                      <a:pt x="11814" y="1641"/>
                      <a:pt x="11814" y="1641"/>
                      <a:pt x="11814" y="1641"/>
                    </a:cubicBezTo>
                    <a:cubicBezTo>
                      <a:pt x="11456" y="1094"/>
                      <a:pt x="11456" y="1094"/>
                      <a:pt x="11456" y="1094"/>
                    </a:cubicBezTo>
                    <a:cubicBezTo>
                      <a:pt x="11098" y="957"/>
                      <a:pt x="11098" y="957"/>
                      <a:pt x="11098" y="957"/>
                    </a:cubicBezTo>
                    <a:cubicBezTo>
                      <a:pt x="10740" y="547"/>
                      <a:pt x="10740" y="547"/>
                      <a:pt x="10740" y="547"/>
                    </a:cubicBezTo>
                    <a:cubicBezTo>
                      <a:pt x="10144" y="0"/>
                      <a:pt x="10144" y="0"/>
                      <a:pt x="10144" y="0"/>
                    </a:cubicBezTo>
                    <a:cubicBezTo>
                      <a:pt x="10144" y="0"/>
                      <a:pt x="10144" y="0"/>
                      <a:pt x="10144" y="0"/>
                    </a:cubicBezTo>
                    <a:cubicBezTo>
                      <a:pt x="10144" y="0"/>
                      <a:pt x="10144" y="0"/>
                      <a:pt x="10144" y="0"/>
                    </a:cubicBezTo>
                    <a:cubicBezTo>
                      <a:pt x="9905" y="0"/>
                      <a:pt x="9905" y="0"/>
                      <a:pt x="9905" y="0"/>
                    </a:cubicBezTo>
                    <a:cubicBezTo>
                      <a:pt x="9905" y="0"/>
                      <a:pt x="9905" y="0"/>
                      <a:pt x="9905" y="0"/>
                    </a:cubicBezTo>
                    <a:cubicBezTo>
                      <a:pt x="9905" y="0"/>
                      <a:pt x="9905" y="137"/>
                      <a:pt x="9905" y="137"/>
                    </a:cubicBezTo>
                    <a:cubicBezTo>
                      <a:pt x="9905" y="273"/>
                      <a:pt x="9905" y="273"/>
                      <a:pt x="9905" y="273"/>
                    </a:cubicBezTo>
                    <a:cubicBezTo>
                      <a:pt x="10024" y="410"/>
                      <a:pt x="10024" y="547"/>
                      <a:pt x="9905" y="820"/>
                    </a:cubicBezTo>
                    <a:cubicBezTo>
                      <a:pt x="9905" y="957"/>
                      <a:pt x="9666" y="957"/>
                      <a:pt x="9666" y="957"/>
                    </a:cubicBezTo>
                    <a:cubicBezTo>
                      <a:pt x="9547" y="957"/>
                      <a:pt x="9547" y="957"/>
                      <a:pt x="9308" y="957"/>
                    </a:cubicBezTo>
                    <a:cubicBezTo>
                      <a:pt x="9308" y="820"/>
                      <a:pt x="9308" y="820"/>
                      <a:pt x="9308" y="820"/>
                    </a:cubicBezTo>
                    <a:cubicBezTo>
                      <a:pt x="9189" y="820"/>
                      <a:pt x="9189" y="820"/>
                      <a:pt x="9189" y="820"/>
                    </a:cubicBezTo>
                    <a:cubicBezTo>
                      <a:pt x="9189" y="957"/>
                      <a:pt x="9189" y="957"/>
                      <a:pt x="9189" y="957"/>
                    </a:cubicBezTo>
                    <a:cubicBezTo>
                      <a:pt x="8950" y="1367"/>
                      <a:pt x="8950" y="1367"/>
                      <a:pt x="8950" y="1367"/>
                    </a:cubicBezTo>
                    <a:cubicBezTo>
                      <a:pt x="8473" y="1641"/>
                      <a:pt x="8473" y="1641"/>
                      <a:pt x="8473" y="1641"/>
                    </a:cubicBezTo>
                    <a:cubicBezTo>
                      <a:pt x="8234" y="1777"/>
                      <a:pt x="8234" y="1777"/>
                      <a:pt x="8234" y="1777"/>
                    </a:cubicBezTo>
                    <a:cubicBezTo>
                      <a:pt x="8234" y="1777"/>
                      <a:pt x="8234" y="1777"/>
                      <a:pt x="8234" y="1777"/>
                    </a:cubicBezTo>
                    <a:cubicBezTo>
                      <a:pt x="8234" y="1914"/>
                      <a:pt x="8234" y="1914"/>
                      <a:pt x="8234" y="1914"/>
                    </a:cubicBezTo>
                    <a:cubicBezTo>
                      <a:pt x="8115" y="2051"/>
                      <a:pt x="8115" y="2051"/>
                      <a:pt x="8115" y="2051"/>
                    </a:cubicBezTo>
                    <a:cubicBezTo>
                      <a:pt x="7996" y="2051"/>
                      <a:pt x="7876" y="2051"/>
                      <a:pt x="7876" y="2051"/>
                    </a:cubicBezTo>
                    <a:cubicBezTo>
                      <a:pt x="7757" y="2051"/>
                      <a:pt x="7757" y="2051"/>
                      <a:pt x="7638" y="2051"/>
                    </a:cubicBezTo>
                    <a:cubicBezTo>
                      <a:pt x="7638" y="2051"/>
                      <a:pt x="7638" y="2051"/>
                      <a:pt x="7638" y="2051"/>
                    </a:cubicBezTo>
                    <a:cubicBezTo>
                      <a:pt x="7638" y="2187"/>
                      <a:pt x="7638" y="2187"/>
                      <a:pt x="7638" y="2187"/>
                    </a:cubicBezTo>
                    <a:cubicBezTo>
                      <a:pt x="7638" y="2187"/>
                      <a:pt x="7518" y="2187"/>
                      <a:pt x="7518" y="2187"/>
                    </a:cubicBezTo>
                    <a:cubicBezTo>
                      <a:pt x="7518" y="2324"/>
                      <a:pt x="7518" y="2324"/>
                      <a:pt x="7518" y="2324"/>
                    </a:cubicBezTo>
                    <a:cubicBezTo>
                      <a:pt x="7638" y="2324"/>
                      <a:pt x="7757" y="2461"/>
                      <a:pt x="7757" y="2461"/>
                    </a:cubicBezTo>
                    <a:cubicBezTo>
                      <a:pt x="7876" y="2597"/>
                      <a:pt x="7876" y="2597"/>
                      <a:pt x="7876" y="2597"/>
                    </a:cubicBezTo>
                    <a:cubicBezTo>
                      <a:pt x="7996" y="2734"/>
                      <a:pt x="7996" y="2734"/>
                      <a:pt x="7996" y="2734"/>
                    </a:cubicBezTo>
                    <a:cubicBezTo>
                      <a:pt x="7996" y="2871"/>
                      <a:pt x="7996" y="3008"/>
                      <a:pt x="7996" y="3144"/>
                    </a:cubicBezTo>
                    <a:cubicBezTo>
                      <a:pt x="7996" y="3144"/>
                      <a:pt x="7996" y="3144"/>
                      <a:pt x="7996" y="3281"/>
                    </a:cubicBezTo>
                    <a:cubicBezTo>
                      <a:pt x="7996" y="3554"/>
                      <a:pt x="7996" y="3554"/>
                      <a:pt x="7996" y="3554"/>
                    </a:cubicBezTo>
                    <a:cubicBezTo>
                      <a:pt x="7996" y="3691"/>
                      <a:pt x="7996" y="3691"/>
                      <a:pt x="7996" y="3691"/>
                    </a:cubicBezTo>
                    <a:cubicBezTo>
                      <a:pt x="7996" y="3691"/>
                      <a:pt x="7996" y="3691"/>
                      <a:pt x="7996" y="3691"/>
                    </a:cubicBezTo>
                    <a:cubicBezTo>
                      <a:pt x="8115" y="3828"/>
                      <a:pt x="8115" y="4101"/>
                      <a:pt x="7996" y="4238"/>
                    </a:cubicBezTo>
                    <a:cubicBezTo>
                      <a:pt x="7757" y="4511"/>
                      <a:pt x="7757" y="4511"/>
                      <a:pt x="7638" y="4511"/>
                    </a:cubicBezTo>
                    <a:cubicBezTo>
                      <a:pt x="7638" y="4511"/>
                      <a:pt x="7638" y="4511"/>
                      <a:pt x="7638" y="4511"/>
                    </a:cubicBezTo>
                    <a:cubicBezTo>
                      <a:pt x="7638" y="4511"/>
                      <a:pt x="7399" y="4511"/>
                      <a:pt x="7280" y="4511"/>
                    </a:cubicBezTo>
                    <a:cubicBezTo>
                      <a:pt x="7160" y="4648"/>
                      <a:pt x="7160" y="4648"/>
                      <a:pt x="7160" y="4648"/>
                    </a:cubicBezTo>
                    <a:cubicBezTo>
                      <a:pt x="7160" y="4648"/>
                      <a:pt x="7160" y="4648"/>
                      <a:pt x="7160" y="4648"/>
                    </a:cubicBezTo>
                    <a:cubicBezTo>
                      <a:pt x="6802" y="4785"/>
                      <a:pt x="6802" y="4785"/>
                      <a:pt x="6802" y="4785"/>
                    </a:cubicBezTo>
                    <a:cubicBezTo>
                      <a:pt x="6802" y="4922"/>
                      <a:pt x="6922" y="4922"/>
                      <a:pt x="6922" y="4922"/>
                    </a:cubicBezTo>
                    <a:cubicBezTo>
                      <a:pt x="7041" y="5332"/>
                      <a:pt x="7041" y="5332"/>
                      <a:pt x="7041" y="5332"/>
                    </a:cubicBezTo>
                    <a:cubicBezTo>
                      <a:pt x="7041" y="5332"/>
                      <a:pt x="7041" y="5332"/>
                      <a:pt x="7041" y="5332"/>
                    </a:cubicBezTo>
                    <a:cubicBezTo>
                      <a:pt x="7160" y="5332"/>
                      <a:pt x="7160" y="5332"/>
                      <a:pt x="7160" y="5332"/>
                    </a:cubicBezTo>
                    <a:cubicBezTo>
                      <a:pt x="7041" y="5332"/>
                      <a:pt x="7041" y="5332"/>
                      <a:pt x="7041" y="5332"/>
                    </a:cubicBezTo>
                    <a:cubicBezTo>
                      <a:pt x="7041" y="5468"/>
                      <a:pt x="6922" y="5605"/>
                      <a:pt x="6802" y="5605"/>
                    </a:cubicBezTo>
                    <a:cubicBezTo>
                      <a:pt x="6802" y="5742"/>
                      <a:pt x="6683" y="5742"/>
                      <a:pt x="6683" y="5742"/>
                    </a:cubicBezTo>
                    <a:cubicBezTo>
                      <a:pt x="6683" y="5742"/>
                      <a:pt x="6683" y="5742"/>
                      <a:pt x="6683" y="5878"/>
                    </a:cubicBezTo>
                    <a:cubicBezTo>
                      <a:pt x="6683" y="5878"/>
                      <a:pt x="6683" y="5878"/>
                      <a:pt x="6683" y="5878"/>
                    </a:cubicBezTo>
                    <a:cubicBezTo>
                      <a:pt x="6683" y="5878"/>
                      <a:pt x="6802" y="5878"/>
                      <a:pt x="6802" y="5878"/>
                    </a:cubicBezTo>
                    <a:cubicBezTo>
                      <a:pt x="6802" y="5878"/>
                      <a:pt x="6922" y="6015"/>
                      <a:pt x="6922" y="6015"/>
                    </a:cubicBezTo>
                    <a:cubicBezTo>
                      <a:pt x="7041" y="6152"/>
                      <a:pt x="7041" y="6289"/>
                      <a:pt x="7041" y="6425"/>
                    </a:cubicBezTo>
                    <a:cubicBezTo>
                      <a:pt x="7041" y="6562"/>
                      <a:pt x="7041" y="6562"/>
                      <a:pt x="7041" y="6562"/>
                    </a:cubicBezTo>
                    <a:cubicBezTo>
                      <a:pt x="6922" y="6562"/>
                      <a:pt x="6922" y="6562"/>
                      <a:pt x="6922" y="6562"/>
                    </a:cubicBezTo>
                    <a:cubicBezTo>
                      <a:pt x="6922" y="6699"/>
                      <a:pt x="6683" y="6835"/>
                      <a:pt x="6564" y="6835"/>
                    </a:cubicBezTo>
                    <a:cubicBezTo>
                      <a:pt x="6564" y="6835"/>
                      <a:pt x="6564" y="6835"/>
                      <a:pt x="6564" y="6835"/>
                    </a:cubicBezTo>
                    <a:cubicBezTo>
                      <a:pt x="6564" y="6835"/>
                      <a:pt x="6444" y="6835"/>
                      <a:pt x="6444" y="6835"/>
                    </a:cubicBezTo>
                    <a:cubicBezTo>
                      <a:pt x="6444" y="6835"/>
                      <a:pt x="6444" y="6972"/>
                      <a:pt x="6444" y="6972"/>
                    </a:cubicBezTo>
                    <a:cubicBezTo>
                      <a:pt x="6325" y="6972"/>
                      <a:pt x="6325" y="6972"/>
                      <a:pt x="6325" y="6972"/>
                    </a:cubicBezTo>
                    <a:cubicBezTo>
                      <a:pt x="6206" y="6972"/>
                      <a:pt x="6206" y="6972"/>
                      <a:pt x="6206" y="6972"/>
                    </a:cubicBezTo>
                    <a:cubicBezTo>
                      <a:pt x="6086" y="6972"/>
                      <a:pt x="6086" y="6972"/>
                      <a:pt x="5967" y="6972"/>
                    </a:cubicBezTo>
                    <a:cubicBezTo>
                      <a:pt x="5967" y="6972"/>
                      <a:pt x="5967" y="6972"/>
                      <a:pt x="5967" y="6972"/>
                    </a:cubicBezTo>
                    <a:cubicBezTo>
                      <a:pt x="5967" y="6972"/>
                      <a:pt x="5848" y="6972"/>
                      <a:pt x="5848" y="6972"/>
                    </a:cubicBezTo>
                    <a:cubicBezTo>
                      <a:pt x="5728" y="6835"/>
                      <a:pt x="5609" y="6835"/>
                      <a:pt x="5609" y="6835"/>
                    </a:cubicBezTo>
                    <a:cubicBezTo>
                      <a:pt x="5490" y="6835"/>
                      <a:pt x="5490" y="6835"/>
                      <a:pt x="5490" y="6835"/>
                    </a:cubicBezTo>
                    <a:cubicBezTo>
                      <a:pt x="5490" y="6835"/>
                      <a:pt x="5490" y="6699"/>
                      <a:pt x="5490" y="6699"/>
                    </a:cubicBezTo>
                    <a:cubicBezTo>
                      <a:pt x="5490" y="6699"/>
                      <a:pt x="5490" y="6699"/>
                      <a:pt x="5490" y="6699"/>
                    </a:cubicBezTo>
                    <a:cubicBezTo>
                      <a:pt x="5370" y="6699"/>
                      <a:pt x="5370" y="6699"/>
                      <a:pt x="5370" y="6699"/>
                    </a:cubicBezTo>
                    <a:cubicBezTo>
                      <a:pt x="5251" y="6835"/>
                      <a:pt x="5251" y="6835"/>
                      <a:pt x="5131" y="6835"/>
                    </a:cubicBezTo>
                    <a:cubicBezTo>
                      <a:pt x="5012" y="6972"/>
                      <a:pt x="5012" y="6972"/>
                      <a:pt x="5012" y="6972"/>
                    </a:cubicBezTo>
                    <a:cubicBezTo>
                      <a:pt x="4893" y="6972"/>
                      <a:pt x="4893" y="6972"/>
                      <a:pt x="4893" y="6972"/>
                    </a:cubicBezTo>
                    <a:cubicBezTo>
                      <a:pt x="4654" y="6972"/>
                      <a:pt x="4535" y="6835"/>
                      <a:pt x="4415" y="6699"/>
                    </a:cubicBezTo>
                    <a:cubicBezTo>
                      <a:pt x="4415" y="6699"/>
                      <a:pt x="4296" y="6699"/>
                      <a:pt x="4296" y="6562"/>
                    </a:cubicBezTo>
                    <a:cubicBezTo>
                      <a:pt x="4296" y="6562"/>
                      <a:pt x="4177" y="6562"/>
                      <a:pt x="4177" y="6562"/>
                    </a:cubicBezTo>
                    <a:cubicBezTo>
                      <a:pt x="4057" y="6562"/>
                      <a:pt x="3938" y="6562"/>
                      <a:pt x="3938" y="6289"/>
                    </a:cubicBezTo>
                    <a:cubicBezTo>
                      <a:pt x="3938" y="6152"/>
                      <a:pt x="3819" y="6152"/>
                      <a:pt x="3819" y="6152"/>
                    </a:cubicBezTo>
                    <a:cubicBezTo>
                      <a:pt x="3819" y="6152"/>
                      <a:pt x="3819" y="6152"/>
                      <a:pt x="3819" y="6152"/>
                    </a:cubicBezTo>
                    <a:cubicBezTo>
                      <a:pt x="3819" y="6152"/>
                      <a:pt x="3819" y="6152"/>
                      <a:pt x="3819" y="6152"/>
                    </a:cubicBezTo>
                    <a:cubicBezTo>
                      <a:pt x="3819" y="6425"/>
                      <a:pt x="3699" y="6562"/>
                      <a:pt x="3580" y="6699"/>
                    </a:cubicBezTo>
                    <a:cubicBezTo>
                      <a:pt x="3461" y="6699"/>
                      <a:pt x="3461" y="6699"/>
                      <a:pt x="3461" y="6699"/>
                    </a:cubicBezTo>
                    <a:cubicBezTo>
                      <a:pt x="3103" y="7109"/>
                      <a:pt x="3103" y="7109"/>
                      <a:pt x="3103" y="7109"/>
                    </a:cubicBezTo>
                    <a:cubicBezTo>
                      <a:pt x="2625" y="6972"/>
                      <a:pt x="2625" y="6972"/>
                      <a:pt x="2625" y="6972"/>
                    </a:cubicBezTo>
                    <a:cubicBezTo>
                      <a:pt x="2506" y="7109"/>
                      <a:pt x="2506" y="7109"/>
                      <a:pt x="2506" y="7109"/>
                    </a:cubicBezTo>
                    <a:cubicBezTo>
                      <a:pt x="2506" y="7109"/>
                      <a:pt x="2506" y="7109"/>
                      <a:pt x="2387" y="7109"/>
                    </a:cubicBezTo>
                    <a:cubicBezTo>
                      <a:pt x="2387" y="7109"/>
                      <a:pt x="2387" y="7109"/>
                      <a:pt x="2387" y="7109"/>
                    </a:cubicBezTo>
                    <a:cubicBezTo>
                      <a:pt x="2267" y="7109"/>
                      <a:pt x="2267" y="7109"/>
                      <a:pt x="2267" y="7109"/>
                    </a:cubicBezTo>
                    <a:cubicBezTo>
                      <a:pt x="2148" y="7109"/>
                      <a:pt x="2148" y="7109"/>
                      <a:pt x="2029" y="7109"/>
                    </a:cubicBezTo>
                    <a:cubicBezTo>
                      <a:pt x="2029" y="7109"/>
                      <a:pt x="2029" y="7109"/>
                      <a:pt x="2029" y="7109"/>
                    </a:cubicBezTo>
                    <a:cubicBezTo>
                      <a:pt x="2029" y="7109"/>
                      <a:pt x="2029" y="7109"/>
                      <a:pt x="1909" y="7246"/>
                    </a:cubicBezTo>
                    <a:cubicBezTo>
                      <a:pt x="1909" y="7246"/>
                      <a:pt x="1909" y="7246"/>
                      <a:pt x="1909" y="7246"/>
                    </a:cubicBezTo>
                    <a:cubicBezTo>
                      <a:pt x="1909" y="7246"/>
                      <a:pt x="1790" y="7382"/>
                      <a:pt x="1790" y="7382"/>
                    </a:cubicBezTo>
                    <a:cubicBezTo>
                      <a:pt x="1790" y="7382"/>
                      <a:pt x="1671" y="7382"/>
                      <a:pt x="1671" y="7382"/>
                    </a:cubicBezTo>
                    <a:cubicBezTo>
                      <a:pt x="1671" y="7382"/>
                      <a:pt x="1671" y="7519"/>
                      <a:pt x="1671" y="7519"/>
                    </a:cubicBezTo>
                    <a:cubicBezTo>
                      <a:pt x="1432" y="7519"/>
                      <a:pt x="1432" y="7519"/>
                      <a:pt x="1432" y="7519"/>
                    </a:cubicBezTo>
                    <a:cubicBezTo>
                      <a:pt x="1432" y="7519"/>
                      <a:pt x="1432" y="7519"/>
                      <a:pt x="1432" y="7519"/>
                    </a:cubicBezTo>
                    <a:cubicBezTo>
                      <a:pt x="1193" y="7519"/>
                      <a:pt x="1193" y="7519"/>
                      <a:pt x="1193" y="7519"/>
                    </a:cubicBezTo>
                    <a:cubicBezTo>
                      <a:pt x="1193" y="7519"/>
                      <a:pt x="1193" y="7519"/>
                      <a:pt x="1193" y="7519"/>
                    </a:cubicBezTo>
                    <a:cubicBezTo>
                      <a:pt x="1193" y="7519"/>
                      <a:pt x="1074" y="7519"/>
                      <a:pt x="1074" y="7519"/>
                    </a:cubicBezTo>
                    <a:cubicBezTo>
                      <a:pt x="1074" y="7519"/>
                      <a:pt x="955" y="7382"/>
                      <a:pt x="955" y="7382"/>
                    </a:cubicBezTo>
                    <a:cubicBezTo>
                      <a:pt x="835" y="7382"/>
                      <a:pt x="716" y="7382"/>
                      <a:pt x="716" y="7382"/>
                    </a:cubicBezTo>
                    <a:cubicBezTo>
                      <a:pt x="597" y="7382"/>
                      <a:pt x="597" y="7382"/>
                      <a:pt x="477" y="7382"/>
                    </a:cubicBezTo>
                    <a:cubicBezTo>
                      <a:pt x="358" y="7382"/>
                      <a:pt x="239" y="7382"/>
                      <a:pt x="239" y="7382"/>
                    </a:cubicBezTo>
                    <a:cubicBezTo>
                      <a:pt x="119" y="7382"/>
                      <a:pt x="119" y="7246"/>
                      <a:pt x="0" y="7246"/>
                    </a:cubicBezTo>
                    <a:cubicBezTo>
                      <a:pt x="119" y="7382"/>
                      <a:pt x="119" y="7382"/>
                      <a:pt x="119" y="7382"/>
                    </a:cubicBezTo>
                    <a:cubicBezTo>
                      <a:pt x="0" y="7656"/>
                      <a:pt x="0" y="7656"/>
                      <a:pt x="0" y="7656"/>
                    </a:cubicBezTo>
                    <a:cubicBezTo>
                      <a:pt x="0" y="7656"/>
                      <a:pt x="119" y="7656"/>
                      <a:pt x="119" y="7792"/>
                    </a:cubicBezTo>
                    <a:cubicBezTo>
                      <a:pt x="119" y="7792"/>
                      <a:pt x="239" y="7792"/>
                      <a:pt x="239" y="7929"/>
                    </a:cubicBezTo>
                    <a:cubicBezTo>
                      <a:pt x="239" y="7929"/>
                      <a:pt x="239" y="8066"/>
                      <a:pt x="239" y="8066"/>
                    </a:cubicBezTo>
                    <a:cubicBezTo>
                      <a:pt x="239" y="8066"/>
                      <a:pt x="239" y="8066"/>
                      <a:pt x="239" y="8066"/>
                    </a:cubicBezTo>
                    <a:cubicBezTo>
                      <a:pt x="358" y="8339"/>
                      <a:pt x="358" y="8339"/>
                      <a:pt x="358" y="8339"/>
                    </a:cubicBezTo>
                    <a:cubicBezTo>
                      <a:pt x="358" y="8476"/>
                      <a:pt x="358" y="8476"/>
                      <a:pt x="358" y="8476"/>
                    </a:cubicBezTo>
                    <a:cubicBezTo>
                      <a:pt x="477" y="8749"/>
                      <a:pt x="477" y="8749"/>
                      <a:pt x="477" y="8749"/>
                    </a:cubicBezTo>
                    <a:cubicBezTo>
                      <a:pt x="477" y="8749"/>
                      <a:pt x="477" y="8886"/>
                      <a:pt x="477" y="8886"/>
                    </a:cubicBezTo>
                    <a:cubicBezTo>
                      <a:pt x="477" y="8886"/>
                      <a:pt x="477" y="9023"/>
                      <a:pt x="477" y="9023"/>
                    </a:cubicBezTo>
                    <a:cubicBezTo>
                      <a:pt x="477" y="9159"/>
                      <a:pt x="597" y="9296"/>
                      <a:pt x="597" y="9296"/>
                    </a:cubicBezTo>
                    <a:cubicBezTo>
                      <a:pt x="597" y="9570"/>
                      <a:pt x="597" y="9570"/>
                      <a:pt x="597" y="9570"/>
                    </a:cubicBezTo>
                    <a:cubicBezTo>
                      <a:pt x="597" y="9570"/>
                      <a:pt x="835" y="9706"/>
                      <a:pt x="835" y="9706"/>
                    </a:cubicBezTo>
                    <a:cubicBezTo>
                      <a:pt x="835" y="9706"/>
                      <a:pt x="955" y="9843"/>
                      <a:pt x="955" y="9843"/>
                    </a:cubicBezTo>
                    <a:cubicBezTo>
                      <a:pt x="1074" y="10116"/>
                      <a:pt x="1074" y="10116"/>
                      <a:pt x="1074" y="10116"/>
                    </a:cubicBezTo>
                    <a:cubicBezTo>
                      <a:pt x="1074" y="10253"/>
                      <a:pt x="1074" y="10253"/>
                      <a:pt x="1074" y="10253"/>
                    </a:cubicBezTo>
                    <a:cubicBezTo>
                      <a:pt x="1313" y="10527"/>
                      <a:pt x="1313" y="10527"/>
                      <a:pt x="1313" y="10527"/>
                    </a:cubicBezTo>
                    <a:cubicBezTo>
                      <a:pt x="1313" y="10663"/>
                      <a:pt x="1313" y="10663"/>
                      <a:pt x="1313" y="10663"/>
                    </a:cubicBezTo>
                    <a:cubicBezTo>
                      <a:pt x="1432" y="10800"/>
                      <a:pt x="1432" y="10800"/>
                      <a:pt x="1432" y="10800"/>
                    </a:cubicBezTo>
                    <a:cubicBezTo>
                      <a:pt x="1551" y="10937"/>
                      <a:pt x="1551" y="10937"/>
                      <a:pt x="1551" y="10937"/>
                    </a:cubicBezTo>
                    <a:cubicBezTo>
                      <a:pt x="1551" y="10937"/>
                      <a:pt x="1551" y="10937"/>
                      <a:pt x="1551" y="10937"/>
                    </a:cubicBezTo>
                    <a:cubicBezTo>
                      <a:pt x="1671" y="10937"/>
                      <a:pt x="1790" y="11073"/>
                      <a:pt x="1909" y="10937"/>
                    </a:cubicBezTo>
                    <a:cubicBezTo>
                      <a:pt x="1909" y="10937"/>
                      <a:pt x="1909" y="11073"/>
                      <a:pt x="2029" y="10800"/>
                    </a:cubicBezTo>
                    <a:cubicBezTo>
                      <a:pt x="2029" y="10527"/>
                      <a:pt x="2029" y="10527"/>
                      <a:pt x="2029" y="10527"/>
                    </a:cubicBezTo>
                    <a:cubicBezTo>
                      <a:pt x="2029" y="10527"/>
                      <a:pt x="2029" y="10390"/>
                      <a:pt x="2148" y="10390"/>
                    </a:cubicBezTo>
                    <a:cubicBezTo>
                      <a:pt x="2267" y="10253"/>
                      <a:pt x="2267" y="10253"/>
                      <a:pt x="2267" y="10116"/>
                    </a:cubicBezTo>
                    <a:cubicBezTo>
                      <a:pt x="2267" y="9980"/>
                      <a:pt x="2029" y="9843"/>
                      <a:pt x="2029" y="9843"/>
                    </a:cubicBezTo>
                    <a:cubicBezTo>
                      <a:pt x="2029" y="9843"/>
                      <a:pt x="2387" y="9843"/>
                      <a:pt x="2387" y="9843"/>
                    </a:cubicBezTo>
                    <a:cubicBezTo>
                      <a:pt x="2387" y="9980"/>
                      <a:pt x="2387" y="10116"/>
                      <a:pt x="2506" y="9980"/>
                    </a:cubicBezTo>
                    <a:cubicBezTo>
                      <a:pt x="2625" y="9706"/>
                      <a:pt x="2625" y="9843"/>
                      <a:pt x="2506" y="9706"/>
                    </a:cubicBezTo>
                    <a:cubicBezTo>
                      <a:pt x="2506" y="9570"/>
                      <a:pt x="2506" y="9570"/>
                      <a:pt x="2506" y="9433"/>
                    </a:cubicBezTo>
                    <a:cubicBezTo>
                      <a:pt x="2506" y="9433"/>
                      <a:pt x="2625" y="9433"/>
                      <a:pt x="2625" y="9296"/>
                    </a:cubicBezTo>
                    <a:cubicBezTo>
                      <a:pt x="2625" y="9023"/>
                      <a:pt x="2625" y="9023"/>
                      <a:pt x="2625" y="8886"/>
                    </a:cubicBezTo>
                    <a:cubicBezTo>
                      <a:pt x="2745" y="8749"/>
                      <a:pt x="2745" y="8749"/>
                      <a:pt x="2745" y="8613"/>
                    </a:cubicBezTo>
                    <a:cubicBezTo>
                      <a:pt x="2745" y="8476"/>
                      <a:pt x="2745" y="8476"/>
                      <a:pt x="2864" y="8203"/>
                    </a:cubicBezTo>
                    <a:cubicBezTo>
                      <a:pt x="2864" y="7792"/>
                      <a:pt x="2983" y="7792"/>
                      <a:pt x="2983" y="7792"/>
                    </a:cubicBezTo>
                    <a:cubicBezTo>
                      <a:pt x="2983" y="7792"/>
                      <a:pt x="3699" y="8066"/>
                      <a:pt x="3699" y="8066"/>
                    </a:cubicBezTo>
                    <a:cubicBezTo>
                      <a:pt x="3699" y="8066"/>
                      <a:pt x="3819" y="8203"/>
                      <a:pt x="3819" y="8203"/>
                    </a:cubicBezTo>
                    <a:cubicBezTo>
                      <a:pt x="3819" y="8339"/>
                      <a:pt x="3819" y="8476"/>
                      <a:pt x="3819" y="8476"/>
                    </a:cubicBezTo>
                    <a:cubicBezTo>
                      <a:pt x="3819" y="8613"/>
                      <a:pt x="3699" y="8749"/>
                      <a:pt x="3699" y="8749"/>
                    </a:cubicBezTo>
                    <a:cubicBezTo>
                      <a:pt x="3699" y="8886"/>
                      <a:pt x="3699" y="8886"/>
                      <a:pt x="3699" y="8886"/>
                    </a:cubicBezTo>
                    <a:cubicBezTo>
                      <a:pt x="3699" y="8886"/>
                      <a:pt x="3580" y="8886"/>
                      <a:pt x="3580" y="9023"/>
                    </a:cubicBezTo>
                    <a:cubicBezTo>
                      <a:pt x="3461" y="9159"/>
                      <a:pt x="3461" y="9296"/>
                      <a:pt x="3580" y="9433"/>
                    </a:cubicBezTo>
                    <a:cubicBezTo>
                      <a:pt x="3699" y="9433"/>
                      <a:pt x="3699" y="9570"/>
                      <a:pt x="3819" y="9570"/>
                    </a:cubicBezTo>
                    <a:cubicBezTo>
                      <a:pt x="3819" y="9570"/>
                      <a:pt x="3938" y="9433"/>
                      <a:pt x="3938" y="9433"/>
                    </a:cubicBezTo>
                    <a:cubicBezTo>
                      <a:pt x="4057" y="9433"/>
                      <a:pt x="4177" y="9433"/>
                      <a:pt x="4177" y="9433"/>
                    </a:cubicBezTo>
                    <a:cubicBezTo>
                      <a:pt x="4177" y="9570"/>
                      <a:pt x="4177" y="9706"/>
                      <a:pt x="4177" y="9706"/>
                    </a:cubicBezTo>
                    <a:cubicBezTo>
                      <a:pt x="4296" y="9843"/>
                      <a:pt x="4415" y="9843"/>
                      <a:pt x="4415" y="9843"/>
                    </a:cubicBezTo>
                    <a:cubicBezTo>
                      <a:pt x="4535" y="9843"/>
                      <a:pt x="4654" y="9843"/>
                      <a:pt x="4654" y="9843"/>
                    </a:cubicBezTo>
                    <a:cubicBezTo>
                      <a:pt x="4654" y="9843"/>
                      <a:pt x="4654" y="9843"/>
                      <a:pt x="4773" y="9706"/>
                    </a:cubicBezTo>
                    <a:cubicBezTo>
                      <a:pt x="4893" y="9706"/>
                      <a:pt x="5012" y="10116"/>
                      <a:pt x="4893" y="9706"/>
                    </a:cubicBezTo>
                    <a:cubicBezTo>
                      <a:pt x="4654" y="9296"/>
                      <a:pt x="4654" y="9296"/>
                      <a:pt x="4535" y="9296"/>
                    </a:cubicBezTo>
                    <a:cubicBezTo>
                      <a:pt x="4535" y="9159"/>
                      <a:pt x="4415" y="9159"/>
                      <a:pt x="4415" y="9159"/>
                    </a:cubicBezTo>
                    <a:cubicBezTo>
                      <a:pt x="4415" y="9159"/>
                      <a:pt x="4415" y="9159"/>
                      <a:pt x="4415" y="9159"/>
                    </a:cubicBezTo>
                    <a:cubicBezTo>
                      <a:pt x="4415" y="9159"/>
                      <a:pt x="4296" y="9023"/>
                      <a:pt x="4296" y="8886"/>
                    </a:cubicBezTo>
                    <a:cubicBezTo>
                      <a:pt x="4415" y="8749"/>
                      <a:pt x="4415" y="8749"/>
                      <a:pt x="4535" y="8749"/>
                    </a:cubicBezTo>
                    <a:cubicBezTo>
                      <a:pt x="4535" y="8749"/>
                      <a:pt x="4654" y="8749"/>
                      <a:pt x="4773" y="8886"/>
                    </a:cubicBezTo>
                    <a:cubicBezTo>
                      <a:pt x="4893" y="9023"/>
                      <a:pt x="4893" y="9023"/>
                      <a:pt x="4893" y="9159"/>
                    </a:cubicBezTo>
                    <a:cubicBezTo>
                      <a:pt x="5012" y="9296"/>
                      <a:pt x="5131" y="9433"/>
                      <a:pt x="5131" y="9570"/>
                    </a:cubicBezTo>
                    <a:cubicBezTo>
                      <a:pt x="5251" y="9570"/>
                      <a:pt x="5251" y="9570"/>
                      <a:pt x="5251" y="9706"/>
                    </a:cubicBezTo>
                    <a:cubicBezTo>
                      <a:pt x="5251" y="9980"/>
                      <a:pt x="5251" y="10253"/>
                      <a:pt x="5251" y="10253"/>
                    </a:cubicBezTo>
                    <a:cubicBezTo>
                      <a:pt x="5251" y="10390"/>
                      <a:pt x="5251" y="10800"/>
                      <a:pt x="5251" y="10800"/>
                    </a:cubicBezTo>
                    <a:cubicBezTo>
                      <a:pt x="5251" y="10800"/>
                      <a:pt x="5251" y="10937"/>
                      <a:pt x="5251" y="11073"/>
                    </a:cubicBezTo>
                    <a:cubicBezTo>
                      <a:pt x="5251" y="11210"/>
                      <a:pt x="5728" y="11894"/>
                      <a:pt x="5728" y="11894"/>
                    </a:cubicBezTo>
                    <a:cubicBezTo>
                      <a:pt x="5728" y="11894"/>
                      <a:pt x="5967" y="12304"/>
                      <a:pt x="5967" y="12304"/>
                    </a:cubicBezTo>
                    <a:cubicBezTo>
                      <a:pt x="6086" y="12304"/>
                      <a:pt x="6086" y="12577"/>
                      <a:pt x="6206" y="12714"/>
                    </a:cubicBezTo>
                    <a:cubicBezTo>
                      <a:pt x="6444" y="12714"/>
                      <a:pt x="6802" y="12987"/>
                      <a:pt x="6802" y="12987"/>
                    </a:cubicBezTo>
                    <a:cubicBezTo>
                      <a:pt x="7399" y="13397"/>
                      <a:pt x="7399" y="13397"/>
                      <a:pt x="7399" y="13397"/>
                    </a:cubicBezTo>
                    <a:cubicBezTo>
                      <a:pt x="7399" y="13397"/>
                      <a:pt x="7757" y="13671"/>
                      <a:pt x="7757" y="13671"/>
                    </a:cubicBezTo>
                    <a:cubicBezTo>
                      <a:pt x="7757" y="13671"/>
                      <a:pt x="8234" y="13671"/>
                      <a:pt x="7876" y="13671"/>
                    </a:cubicBezTo>
                    <a:cubicBezTo>
                      <a:pt x="7638" y="13671"/>
                      <a:pt x="7160" y="13397"/>
                      <a:pt x="7160" y="13397"/>
                    </a:cubicBezTo>
                    <a:cubicBezTo>
                      <a:pt x="7160" y="13397"/>
                      <a:pt x="7160" y="13261"/>
                      <a:pt x="7041" y="13261"/>
                    </a:cubicBezTo>
                    <a:cubicBezTo>
                      <a:pt x="7041" y="13261"/>
                      <a:pt x="6564" y="13124"/>
                      <a:pt x="6564" y="13124"/>
                    </a:cubicBezTo>
                    <a:cubicBezTo>
                      <a:pt x="6444" y="12987"/>
                      <a:pt x="6444" y="12987"/>
                      <a:pt x="6325" y="12851"/>
                    </a:cubicBezTo>
                    <a:cubicBezTo>
                      <a:pt x="6206" y="12714"/>
                      <a:pt x="6086" y="12441"/>
                      <a:pt x="6086" y="12441"/>
                    </a:cubicBezTo>
                    <a:cubicBezTo>
                      <a:pt x="6086" y="12441"/>
                      <a:pt x="5967" y="12304"/>
                      <a:pt x="5848" y="12167"/>
                    </a:cubicBezTo>
                    <a:cubicBezTo>
                      <a:pt x="5728" y="12030"/>
                      <a:pt x="5848" y="12030"/>
                      <a:pt x="5728" y="12030"/>
                    </a:cubicBezTo>
                    <a:cubicBezTo>
                      <a:pt x="5609" y="11894"/>
                      <a:pt x="5728" y="12030"/>
                      <a:pt x="5609" y="11894"/>
                    </a:cubicBezTo>
                    <a:cubicBezTo>
                      <a:pt x="5370" y="11757"/>
                      <a:pt x="5370" y="11620"/>
                      <a:pt x="5251" y="11620"/>
                    </a:cubicBezTo>
                    <a:cubicBezTo>
                      <a:pt x="5251" y="11620"/>
                      <a:pt x="5012" y="11620"/>
                      <a:pt x="5012" y="11484"/>
                    </a:cubicBezTo>
                    <a:cubicBezTo>
                      <a:pt x="4893" y="11484"/>
                      <a:pt x="4773" y="11347"/>
                      <a:pt x="4773" y="11347"/>
                    </a:cubicBezTo>
                    <a:cubicBezTo>
                      <a:pt x="4773" y="11347"/>
                      <a:pt x="4773" y="11484"/>
                      <a:pt x="4893" y="11620"/>
                    </a:cubicBezTo>
                    <a:cubicBezTo>
                      <a:pt x="5012" y="11620"/>
                      <a:pt x="5251" y="11894"/>
                      <a:pt x="5251" y="11894"/>
                    </a:cubicBezTo>
                    <a:cubicBezTo>
                      <a:pt x="5251" y="11894"/>
                      <a:pt x="5370" y="11894"/>
                      <a:pt x="5370" y="11894"/>
                    </a:cubicBezTo>
                    <a:cubicBezTo>
                      <a:pt x="5370" y="11894"/>
                      <a:pt x="5370" y="12167"/>
                      <a:pt x="5370" y="12167"/>
                    </a:cubicBezTo>
                    <a:cubicBezTo>
                      <a:pt x="5370" y="12167"/>
                      <a:pt x="5131" y="12030"/>
                      <a:pt x="5370" y="12167"/>
                    </a:cubicBezTo>
                    <a:cubicBezTo>
                      <a:pt x="5609" y="12304"/>
                      <a:pt x="5728" y="12304"/>
                      <a:pt x="5728" y="12304"/>
                    </a:cubicBezTo>
                    <a:cubicBezTo>
                      <a:pt x="5728" y="12304"/>
                      <a:pt x="5490" y="12441"/>
                      <a:pt x="5490" y="12441"/>
                    </a:cubicBezTo>
                    <a:cubicBezTo>
                      <a:pt x="5490" y="12441"/>
                      <a:pt x="5609" y="12851"/>
                      <a:pt x="5728" y="12851"/>
                    </a:cubicBezTo>
                    <a:cubicBezTo>
                      <a:pt x="5728" y="12851"/>
                      <a:pt x="5848" y="12851"/>
                      <a:pt x="5967" y="12851"/>
                    </a:cubicBezTo>
                    <a:cubicBezTo>
                      <a:pt x="5967" y="12851"/>
                      <a:pt x="6086" y="12851"/>
                      <a:pt x="6206" y="12851"/>
                    </a:cubicBezTo>
                    <a:cubicBezTo>
                      <a:pt x="6206" y="12987"/>
                      <a:pt x="6206" y="12987"/>
                      <a:pt x="6206" y="12987"/>
                    </a:cubicBezTo>
                    <a:cubicBezTo>
                      <a:pt x="6206" y="13124"/>
                      <a:pt x="6206" y="13397"/>
                      <a:pt x="6206" y="13397"/>
                    </a:cubicBezTo>
                    <a:cubicBezTo>
                      <a:pt x="6444" y="13397"/>
                      <a:pt x="6444" y="13397"/>
                      <a:pt x="6444" y="13397"/>
                    </a:cubicBezTo>
                    <a:cubicBezTo>
                      <a:pt x="6444" y="13397"/>
                      <a:pt x="6206" y="13397"/>
                      <a:pt x="6086" y="13397"/>
                    </a:cubicBezTo>
                    <a:cubicBezTo>
                      <a:pt x="6086" y="13261"/>
                      <a:pt x="5967" y="13261"/>
                      <a:pt x="5967" y="13261"/>
                    </a:cubicBezTo>
                    <a:cubicBezTo>
                      <a:pt x="5848" y="13397"/>
                      <a:pt x="5848" y="13397"/>
                      <a:pt x="5848" y="13534"/>
                    </a:cubicBezTo>
                    <a:cubicBezTo>
                      <a:pt x="5967" y="13534"/>
                      <a:pt x="6086" y="13671"/>
                      <a:pt x="6086" y="13671"/>
                    </a:cubicBezTo>
                    <a:cubicBezTo>
                      <a:pt x="6206" y="13534"/>
                      <a:pt x="6206" y="13534"/>
                      <a:pt x="6206" y="13534"/>
                    </a:cubicBezTo>
                    <a:cubicBezTo>
                      <a:pt x="6206" y="13534"/>
                      <a:pt x="6206" y="13534"/>
                      <a:pt x="6325" y="13534"/>
                    </a:cubicBezTo>
                    <a:cubicBezTo>
                      <a:pt x="6325" y="13534"/>
                      <a:pt x="6444" y="13534"/>
                      <a:pt x="6444" y="13534"/>
                    </a:cubicBezTo>
                    <a:cubicBezTo>
                      <a:pt x="6564" y="13397"/>
                      <a:pt x="6564" y="13397"/>
                      <a:pt x="6564" y="13397"/>
                    </a:cubicBezTo>
                    <a:cubicBezTo>
                      <a:pt x="6564" y="13397"/>
                      <a:pt x="6564" y="13397"/>
                      <a:pt x="6564" y="13534"/>
                    </a:cubicBezTo>
                    <a:cubicBezTo>
                      <a:pt x="6564" y="13534"/>
                      <a:pt x="6564" y="13534"/>
                      <a:pt x="6564" y="13671"/>
                    </a:cubicBezTo>
                    <a:cubicBezTo>
                      <a:pt x="6444" y="13808"/>
                      <a:pt x="6444" y="13671"/>
                      <a:pt x="6444" y="13808"/>
                    </a:cubicBezTo>
                    <a:cubicBezTo>
                      <a:pt x="6444" y="13808"/>
                      <a:pt x="6325" y="13808"/>
                      <a:pt x="6444" y="13944"/>
                    </a:cubicBezTo>
                    <a:cubicBezTo>
                      <a:pt x="6444" y="14081"/>
                      <a:pt x="6444" y="14081"/>
                      <a:pt x="6444" y="14081"/>
                    </a:cubicBezTo>
                    <a:cubicBezTo>
                      <a:pt x="6444" y="14081"/>
                      <a:pt x="6444" y="14081"/>
                      <a:pt x="6564" y="14218"/>
                    </a:cubicBezTo>
                    <a:cubicBezTo>
                      <a:pt x="6564" y="14354"/>
                      <a:pt x="6564" y="14354"/>
                      <a:pt x="6683" y="14491"/>
                    </a:cubicBezTo>
                    <a:cubicBezTo>
                      <a:pt x="6683" y="14491"/>
                      <a:pt x="6922" y="14765"/>
                      <a:pt x="6922" y="14765"/>
                    </a:cubicBezTo>
                    <a:cubicBezTo>
                      <a:pt x="6922" y="14765"/>
                      <a:pt x="7160" y="15038"/>
                      <a:pt x="7160" y="15038"/>
                    </a:cubicBezTo>
                    <a:cubicBezTo>
                      <a:pt x="7160" y="15038"/>
                      <a:pt x="7280" y="15175"/>
                      <a:pt x="7280" y="15175"/>
                    </a:cubicBezTo>
                    <a:cubicBezTo>
                      <a:pt x="7280" y="15175"/>
                      <a:pt x="7280" y="15311"/>
                      <a:pt x="7280" y="15175"/>
                    </a:cubicBezTo>
                    <a:cubicBezTo>
                      <a:pt x="7160" y="15038"/>
                      <a:pt x="6922" y="14901"/>
                      <a:pt x="6922" y="14901"/>
                    </a:cubicBezTo>
                    <a:cubicBezTo>
                      <a:pt x="6922" y="15175"/>
                      <a:pt x="6922" y="15175"/>
                      <a:pt x="6922" y="15175"/>
                    </a:cubicBezTo>
                    <a:cubicBezTo>
                      <a:pt x="6922" y="15175"/>
                      <a:pt x="7041" y="15311"/>
                      <a:pt x="7041" y="15311"/>
                    </a:cubicBezTo>
                    <a:cubicBezTo>
                      <a:pt x="7160" y="15311"/>
                      <a:pt x="7160" y="15448"/>
                      <a:pt x="7160" y="15448"/>
                    </a:cubicBezTo>
                    <a:cubicBezTo>
                      <a:pt x="7280" y="15448"/>
                      <a:pt x="7399" y="15448"/>
                      <a:pt x="7399" y="15585"/>
                    </a:cubicBezTo>
                    <a:cubicBezTo>
                      <a:pt x="7518" y="15585"/>
                      <a:pt x="7518" y="15448"/>
                      <a:pt x="7518" y="15448"/>
                    </a:cubicBezTo>
                    <a:cubicBezTo>
                      <a:pt x="7518" y="15448"/>
                      <a:pt x="7518" y="15448"/>
                      <a:pt x="7638" y="15448"/>
                    </a:cubicBezTo>
                    <a:cubicBezTo>
                      <a:pt x="7638" y="15448"/>
                      <a:pt x="7638" y="15585"/>
                      <a:pt x="7638" y="15722"/>
                    </a:cubicBezTo>
                    <a:cubicBezTo>
                      <a:pt x="7638" y="15722"/>
                      <a:pt x="7518" y="15858"/>
                      <a:pt x="7518" y="15722"/>
                    </a:cubicBezTo>
                    <a:cubicBezTo>
                      <a:pt x="7399" y="15722"/>
                      <a:pt x="7280" y="15585"/>
                      <a:pt x="7280" y="15585"/>
                    </a:cubicBezTo>
                    <a:cubicBezTo>
                      <a:pt x="7160" y="15585"/>
                      <a:pt x="7160" y="15585"/>
                      <a:pt x="7041" y="15585"/>
                    </a:cubicBezTo>
                    <a:cubicBezTo>
                      <a:pt x="6922" y="15585"/>
                      <a:pt x="6802" y="15448"/>
                      <a:pt x="6802" y="15585"/>
                    </a:cubicBezTo>
                    <a:cubicBezTo>
                      <a:pt x="6802" y="15722"/>
                      <a:pt x="6802" y="15722"/>
                      <a:pt x="6802" y="15722"/>
                    </a:cubicBezTo>
                    <a:cubicBezTo>
                      <a:pt x="6802" y="15722"/>
                      <a:pt x="6683" y="15448"/>
                      <a:pt x="6564" y="15311"/>
                    </a:cubicBezTo>
                    <a:cubicBezTo>
                      <a:pt x="6444" y="15311"/>
                      <a:pt x="6325" y="15175"/>
                      <a:pt x="6325" y="15175"/>
                    </a:cubicBezTo>
                    <a:cubicBezTo>
                      <a:pt x="6206" y="15038"/>
                      <a:pt x="6206" y="15038"/>
                      <a:pt x="6206" y="15038"/>
                    </a:cubicBezTo>
                    <a:cubicBezTo>
                      <a:pt x="6206" y="15038"/>
                      <a:pt x="6325" y="15038"/>
                      <a:pt x="6325" y="15038"/>
                    </a:cubicBezTo>
                    <a:cubicBezTo>
                      <a:pt x="6444" y="15175"/>
                      <a:pt x="6325" y="15175"/>
                      <a:pt x="6444" y="15175"/>
                    </a:cubicBezTo>
                    <a:cubicBezTo>
                      <a:pt x="6564" y="15175"/>
                      <a:pt x="6325" y="14901"/>
                      <a:pt x="6564" y="14901"/>
                    </a:cubicBezTo>
                    <a:cubicBezTo>
                      <a:pt x="6683" y="14901"/>
                      <a:pt x="6683" y="14901"/>
                      <a:pt x="6683" y="14901"/>
                    </a:cubicBezTo>
                    <a:cubicBezTo>
                      <a:pt x="6802" y="14901"/>
                      <a:pt x="6922" y="14765"/>
                      <a:pt x="6683" y="14765"/>
                    </a:cubicBezTo>
                    <a:cubicBezTo>
                      <a:pt x="6564" y="14628"/>
                      <a:pt x="6564" y="14628"/>
                      <a:pt x="6444" y="14628"/>
                    </a:cubicBezTo>
                    <a:cubicBezTo>
                      <a:pt x="6444" y="14628"/>
                      <a:pt x="6444" y="14628"/>
                      <a:pt x="6444" y="14491"/>
                    </a:cubicBezTo>
                    <a:cubicBezTo>
                      <a:pt x="6325" y="14354"/>
                      <a:pt x="6325" y="14218"/>
                      <a:pt x="6206" y="14218"/>
                    </a:cubicBezTo>
                    <a:cubicBezTo>
                      <a:pt x="6206" y="14218"/>
                      <a:pt x="5967" y="14218"/>
                      <a:pt x="5967" y="14218"/>
                    </a:cubicBezTo>
                    <a:cubicBezTo>
                      <a:pt x="5967" y="14218"/>
                      <a:pt x="5848" y="14218"/>
                      <a:pt x="5728" y="14218"/>
                    </a:cubicBezTo>
                    <a:cubicBezTo>
                      <a:pt x="5609" y="14081"/>
                      <a:pt x="5490" y="13944"/>
                      <a:pt x="5490" y="13944"/>
                    </a:cubicBezTo>
                    <a:cubicBezTo>
                      <a:pt x="5370" y="13944"/>
                      <a:pt x="5131" y="13808"/>
                      <a:pt x="5131" y="13671"/>
                    </a:cubicBezTo>
                    <a:cubicBezTo>
                      <a:pt x="5131" y="13671"/>
                      <a:pt x="5012" y="13534"/>
                      <a:pt x="4893" y="13534"/>
                    </a:cubicBezTo>
                    <a:cubicBezTo>
                      <a:pt x="4773" y="13534"/>
                      <a:pt x="4773" y="13671"/>
                      <a:pt x="4654" y="13671"/>
                    </a:cubicBezTo>
                    <a:cubicBezTo>
                      <a:pt x="4654" y="13534"/>
                      <a:pt x="4535" y="13397"/>
                      <a:pt x="4535" y="13397"/>
                    </a:cubicBezTo>
                    <a:cubicBezTo>
                      <a:pt x="4415" y="13397"/>
                      <a:pt x="4415" y="13261"/>
                      <a:pt x="4415" y="13261"/>
                    </a:cubicBezTo>
                    <a:cubicBezTo>
                      <a:pt x="4415" y="13397"/>
                      <a:pt x="4296" y="13397"/>
                      <a:pt x="4535" y="13534"/>
                    </a:cubicBezTo>
                    <a:cubicBezTo>
                      <a:pt x="4654" y="13534"/>
                      <a:pt x="4773" y="13671"/>
                      <a:pt x="4773" y="13671"/>
                    </a:cubicBezTo>
                    <a:cubicBezTo>
                      <a:pt x="4773" y="13671"/>
                      <a:pt x="4773" y="13671"/>
                      <a:pt x="4773" y="13808"/>
                    </a:cubicBezTo>
                    <a:cubicBezTo>
                      <a:pt x="4773" y="13808"/>
                      <a:pt x="4893" y="13808"/>
                      <a:pt x="4893" y="13808"/>
                    </a:cubicBezTo>
                    <a:cubicBezTo>
                      <a:pt x="5012" y="13808"/>
                      <a:pt x="5131" y="13808"/>
                      <a:pt x="5131" y="13944"/>
                    </a:cubicBezTo>
                    <a:cubicBezTo>
                      <a:pt x="5131" y="13944"/>
                      <a:pt x="5370" y="13944"/>
                      <a:pt x="5370" y="14081"/>
                    </a:cubicBezTo>
                    <a:cubicBezTo>
                      <a:pt x="5370" y="14218"/>
                      <a:pt x="5490" y="14218"/>
                      <a:pt x="5370" y="14218"/>
                    </a:cubicBezTo>
                    <a:cubicBezTo>
                      <a:pt x="5370" y="14218"/>
                      <a:pt x="5251" y="14354"/>
                      <a:pt x="5370" y="14354"/>
                    </a:cubicBezTo>
                    <a:cubicBezTo>
                      <a:pt x="5370" y="14491"/>
                      <a:pt x="5490" y="14491"/>
                      <a:pt x="5490" y="14491"/>
                    </a:cubicBezTo>
                    <a:cubicBezTo>
                      <a:pt x="5609" y="14491"/>
                      <a:pt x="5609" y="14491"/>
                      <a:pt x="5728" y="14628"/>
                    </a:cubicBezTo>
                    <a:cubicBezTo>
                      <a:pt x="5967" y="14628"/>
                      <a:pt x="5967" y="14765"/>
                      <a:pt x="5967" y="14901"/>
                    </a:cubicBezTo>
                    <a:cubicBezTo>
                      <a:pt x="5967" y="14901"/>
                      <a:pt x="6206" y="15038"/>
                      <a:pt x="6206" y="15038"/>
                    </a:cubicBezTo>
                    <a:cubicBezTo>
                      <a:pt x="6206" y="15038"/>
                      <a:pt x="6086" y="15038"/>
                      <a:pt x="6086" y="15175"/>
                    </a:cubicBezTo>
                    <a:cubicBezTo>
                      <a:pt x="6086" y="15175"/>
                      <a:pt x="6086" y="15175"/>
                      <a:pt x="6206" y="15311"/>
                    </a:cubicBezTo>
                    <a:cubicBezTo>
                      <a:pt x="6325" y="15311"/>
                      <a:pt x="6325" y="15311"/>
                      <a:pt x="6325" y="15311"/>
                    </a:cubicBezTo>
                    <a:cubicBezTo>
                      <a:pt x="6325" y="15311"/>
                      <a:pt x="6325" y="15448"/>
                      <a:pt x="6325" y="15448"/>
                    </a:cubicBezTo>
                    <a:cubicBezTo>
                      <a:pt x="6325" y="15585"/>
                      <a:pt x="6206" y="15585"/>
                      <a:pt x="6444" y="15722"/>
                    </a:cubicBezTo>
                    <a:cubicBezTo>
                      <a:pt x="6683" y="15722"/>
                      <a:pt x="6683" y="15722"/>
                      <a:pt x="6683" y="15722"/>
                    </a:cubicBezTo>
                    <a:cubicBezTo>
                      <a:pt x="6683" y="15858"/>
                      <a:pt x="6683" y="15858"/>
                      <a:pt x="6683" y="15858"/>
                    </a:cubicBezTo>
                    <a:cubicBezTo>
                      <a:pt x="6683" y="15858"/>
                      <a:pt x="6564" y="15858"/>
                      <a:pt x="6683" y="15995"/>
                    </a:cubicBezTo>
                    <a:cubicBezTo>
                      <a:pt x="6802" y="16132"/>
                      <a:pt x="7041" y="16132"/>
                      <a:pt x="7041" y="16132"/>
                    </a:cubicBezTo>
                    <a:cubicBezTo>
                      <a:pt x="7160" y="15995"/>
                      <a:pt x="7160" y="15995"/>
                      <a:pt x="7160" y="15995"/>
                    </a:cubicBezTo>
                    <a:cubicBezTo>
                      <a:pt x="7160" y="15995"/>
                      <a:pt x="7280" y="16132"/>
                      <a:pt x="7280" y="16132"/>
                    </a:cubicBezTo>
                    <a:cubicBezTo>
                      <a:pt x="7160" y="16268"/>
                      <a:pt x="7160" y="16268"/>
                      <a:pt x="7160" y="16268"/>
                    </a:cubicBezTo>
                    <a:cubicBezTo>
                      <a:pt x="7160" y="16268"/>
                      <a:pt x="7160" y="16405"/>
                      <a:pt x="7160" y="16405"/>
                    </a:cubicBezTo>
                    <a:cubicBezTo>
                      <a:pt x="7280" y="16542"/>
                      <a:pt x="7399" y="16542"/>
                      <a:pt x="7399" y="16542"/>
                    </a:cubicBezTo>
                    <a:cubicBezTo>
                      <a:pt x="7399" y="16542"/>
                      <a:pt x="7518" y="16542"/>
                      <a:pt x="7518" y="16678"/>
                    </a:cubicBezTo>
                    <a:cubicBezTo>
                      <a:pt x="7518" y="16678"/>
                      <a:pt x="7518" y="16815"/>
                      <a:pt x="7638" y="16815"/>
                    </a:cubicBezTo>
                    <a:cubicBezTo>
                      <a:pt x="7638" y="16815"/>
                      <a:pt x="7757" y="16815"/>
                      <a:pt x="7757" y="16815"/>
                    </a:cubicBezTo>
                    <a:cubicBezTo>
                      <a:pt x="7876" y="16952"/>
                      <a:pt x="7876" y="16952"/>
                      <a:pt x="7996" y="16952"/>
                    </a:cubicBezTo>
                    <a:cubicBezTo>
                      <a:pt x="7996" y="16815"/>
                      <a:pt x="7996" y="16815"/>
                      <a:pt x="7996" y="16678"/>
                    </a:cubicBezTo>
                    <a:cubicBezTo>
                      <a:pt x="7876" y="16678"/>
                      <a:pt x="7757" y="16542"/>
                      <a:pt x="7638" y="16542"/>
                    </a:cubicBezTo>
                    <a:cubicBezTo>
                      <a:pt x="7638" y="16542"/>
                      <a:pt x="7518" y="16542"/>
                      <a:pt x="7518" y="16542"/>
                    </a:cubicBezTo>
                    <a:cubicBezTo>
                      <a:pt x="7518" y="16405"/>
                      <a:pt x="7518" y="16542"/>
                      <a:pt x="7518" y="16405"/>
                    </a:cubicBezTo>
                    <a:cubicBezTo>
                      <a:pt x="7518" y="16268"/>
                      <a:pt x="7399" y="16132"/>
                      <a:pt x="7399" y="16132"/>
                    </a:cubicBezTo>
                    <a:cubicBezTo>
                      <a:pt x="7399" y="16132"/>
                      <a:pt x="7399" y="15995"/>
                      <a:pt x="7399" y="15995"/>
                    </a:cubicBezTo>
                    <a:cubicBezTo>
                      <a:pt x="7280" y="15995"/>
                      <a:pt x="7280" y="15995"/>
                      <a:pt x="7160" y="15858"/>
                    </a:cubicBezTo>
                    <a:cubicBezTo>
                      <a:pt x="7160" y="15858"/>
                      <a:pt x="7160" y="15858"/>
                      <a:pt x="7041" y="15858"/>
                    </a:cubicBezTo>
                    <a:cubicBezTo>
                      <a:pt x="7041" y="15858"/>
                      <a:pt x="6922" y="15858"/>
                      <a:pt x="6922" y="15722"/>
                    </a:cubicBezTo>
                    <a:cubicBezTo>
                      <a:pt x="6922" y="15722"/>
                      <a:pt x="6922" y="15722"/>
                      <a:pt x="7041" y="15722"/>
                    </a:cubicBezTo>
                    <a:cubicBezTo>
                      <a:pt x="7041" y="15722"/>
                      <a:pt x="7160" y="15722"/>
                      <a:pt x="7160" y="15722"/>
                    </a:cubicBezTo>
                    <a:cubicBezTo>
                      <a:pt x="7280" y="15722"/>
                      <a:pt x="7280" y="15722"/>
                      <a:pt x="7399" y="15722"/>
                    </a:cubicBezTo>
                    <a:cubicBezTo>
                      <a:pt x="7518" y="15858"/>
                      <a:pt x="7399" y="15858"/>
                      <a:pt x="7518" y="15858"/>
                    </a:cubicBezTo>
                    <a:cubicBezTo>
                      <a:pt x="7638" y="15858"/>
                      <a:pt x="7638" y="15858"/>
                      <a:pt x="7638" y="15858"/>
                    </a:cubicBezTo>
                    <a:cubicBezTo>
                      <a:pt x="7876" y="15722"/>
                      <a:pt x="7876" y="15722"/>
                      <a:pt x="7876" y="15722"/>
                    </a:cubicBezTo>
                    <a:cubicBezTo>
                      <a:pt x="7876" y="15722"/>
                      <a:pt x="7876" y="15722"/>
                      <a:pt x="7876" y="15722"/>
                    </a:cubicBezTo>
                    <a:cubicBezTo>
                      <a:pt x="7996" y="15858"/>
                      <a:pt x="7876" y="15858"/>
                      <a:pt x="8115" y="15858"/>
                    </a:cubicBezTo>
                    <a:cubicBezTo>
                      <a:pt x="8354" y="15858"/>
                      <a:pt x="8354" y="15858"/>
                      <a:pt x="8354" y="15995"/>
                    </a:cubicBezTo>
                    <a:cubicBezTo>
                      <a:pt x="8354" y="15995"/>
                      <a:pt x="8354" y="16132"/>
                      <a:pt x="8354" y="16132"/>
                    </a:cubicBezTo>
                    <a:cubicBezTo>
                      <a:pt x="8354" y="16132"/>
                      <a:pt x="8354" y="16268"/>
                      <a:pt x="8354" y="16268"/>
                    </a:cubicBezTo>
                    <a:cubicBezTo>
                      <a:pt x="8473" y="16268"/>
                      <a:pt x="8592" y="16268"/>
                      <a:pt x="8592" y="16268"/>
                    </a:cubicBezTo>
                    <a:cubicBezTo>
                      <a:pt x="8592" y="16268"/>
                      <a:pt x="8831" y="16268"/>
                      <a:pt x="8831" y="16405"/>
                    </a:cubicBezTo>
                    <a:cubicBezTo>
                      <a:pt x="8831" y="16405"/>
                      <a:pt x="8592" y="16542"/>
                      <a:pt x="8592" y="16542"/>
                    </a:cubicBezTo>
                    <a:cubicBezTo>
                      <a:pt x="8592" y="16542"/>
                      <a:pt x="8473" y="16542"/>
                      <a:pt x="8473" y="16542"/>
                    </a:cubicBezTo>
                    <a:cubicBezTo>
                      <a:pt x="8473" y="16678"/>
                      <a:pt x="8354" y="16815"/>
                      <a:pt x="8473" y="16815"/>
                    </a:cubicBezTo>
                    <a:cubicBezTo>
                      <a:pt x="8473" y="16815"/>
                      <a:pt x="8473" y="16815"/>
                      <a:pt x="8354" y="16815"/>
                    </a:cubicBezTo>
                    <a:cubicBezTo>
                      <a:pt x="8354" y="16815"/>
                      <a:pt x="8234" y="16678"/>
                      <a:pt x="8354" y="16815"/>
                    </a:cubicBezTo>
                    <a:cubicBezTo>
                      <a:pt x="8354" y="17089"/>
                      <a:pt x="8473" y="17089"/>
                      <a:pt x="8473" y="17089"/>
                    </a:cubicBezTo>
                    <a:cubicBezTo>
                      <a:pt x="8592" y="17089"/>
                      <a:pt x="8712" y="17089"/>
                      <a:pt x="8831" y="17089"/>
                    </a:cubicBezTo>
                    <a:cubicBezTo>
                      <a:pt x="8831" y="17089"/>
                      <a:pt x="8831" y="17089"/>
                      <a:pt x="8831" y="17089"/>
                    </a:cubicBezTo>
                    <a:cubicBezTo>
                      <a:pt x="8712" y="17089"/>
                      <a:pt x="8712" y="16952"/>
                      <a:pt x="8712" y="16952"/>
                    </a:cubicBezTo>
                    <a:cubicBezTo>
                      <a:pt x="8712" y="16952"/>
                      <a:pt x="8592" y="16952"/>
                      <a:pt x="8592" y="16952"/>
                    </a:cubicBezTo>
                    <a:cubicBezTo>
                      <a:pt x="8592" y="16952"/>
                      <a:pt x="8712" y="16952"/>
                      <a:pt x="8712" y="16815"/>
                    </a:cubicBezTo>
                    <a:cubicBezTo>
                      <a:pt x="8712" y="16815"/>
                      <a:pt x="8831" y="16678"/>
                      <a:pt x="8831" y="16678"/>
                    </a:cubicBezTo>
                    <a:cubicBezTo>
                      <a:pt x="8831" y="16678"/>
                      <a:pt x="8950" y="16405"/>
                      <a:pt x="8950" y="16542"/>
                    </a:cubicBezTo>
                    <a:cubicBezTo>
                      <a:pt x="9070" y="16678"/>
                      <a:pt x="8950" y="16678"/>
                      <a:pt x="9070" y="16678"/>
                    </a:cubicBezTo>
                    <a:cubicBezTo>
                      <a:pt x="9189" y="16678"/>
                      <a:pt x="9428" y="16405"/>
                      <a:pt x="9428" y="16405"/>
                    </a:cubicBezTo>
                    <a:cubicBezTo>
                      <a:pt x="9428" y="16405"/>
                      <a:pt x="9547" y="16405"/>
                      <a:pt x="9428" y="16542"/>
                    </a:cubicBezTo>
                    <a:cubicBezTo>
                      <a:pt x="9428" y="16542"/>
                      <a:pt x="9308" y="16678"/>
                      <a:pt x="9308" y="16815"/>
                    </a:cubicBezTo>
                    <a:cubicBezTo>
                      <a:pt x="9428" y="16952"/>
                      <a:pt x="9428" y="16815"/>
                      <a:pt x="9428" y="16952"/>
                    </a:cubicBezTo>
                    <a:cubicBezTo>
                      <a:pt x="9428" y="17089"/>
                      <a:pt x="9428" y="17089"/>
                      <a:pt x="9428" y="17089"/>
                    </a:cubicBezTo>
                    <a:cubicBezTo>
                      <a:pt x="9547" y="17225"/>
                      <a:pt x="9547" y="17225"/>
                      <a:pt x="9547" y="17225"/>
                    </a:cubicBezTo>
                    <a:cubicBezTo>
                      <a:pt x="9547" y="17362"/>
                      <a:pt x="9666" y="17499"/>
                      <a:pt x="9666" y="17499"/>
                    </a:cubicBezTo>
                    <a:cubicBezTo>
                      <a:pt x="9666" y="17635"/>
                      <a:pt x="9666" y="17635"/>
                      <a:pt x="9666" y="17772"/>
                    </a:cubicBezTo>
                    <a:cubicBezTo>
                      <a:pt x="9786" y="17772"/>
                      <a:pt x="10024" y="17909"/>
                      <a:pt x="10024" y="17909"/>
                    </a:cubicBezTo>
                    <a:cubicBezTo>
                      <a:pt x="10024" y="17772"/>
                      <a:pt x="10024" y="17772"/>
                      <a:pt x="10024" y="17772"/>
                    </a:cubicBezTo>
                    <a:cubicBezTo>
                      <a:pt x="10024" y="17772"/>
                      <a:pt x="10024" y="17909"/>
                      <a:pt x="10144" y="17772"/>
                    </a:cubicBezTo>
                    <a:cubicBezTo>
                      <a:pt x="10144" y="17635"/>
                      <a:pt x="10263" y="17635"/>
                      <a:pt x="10263" y="17635"/>
                    </a:cubicBezTo>
                    <a:cubicBezTo>
                      <a:pt x="10382" y="17635"/>
                      <a:pt x="10263" y="17635"/>
                      <a:pt x="10502" y="17635"/>
                    </a:cubicBezTo>
                    <a:cubicBezTo>
                      <a:pt x="10621" y="17635"/>
                      <a:pt x="10740" y="17772"/>
                      <a:pt x="10740" y="17635"/>
                    </a:cubicBezTo>
                    <a:cubicBezTo>
                      <a:pt x="10860" y="17635"/>
                      <a:pt x="10740" y="17635"/>
                      <a:pt x="10979" y="17635"/>
                    </a:cubicBezTo>
                    <a:cubicBezTo>
                      <a:pt x="11098" y="17635"/>
                      <a:pt x="11337" y="17499"/>
                      <a:pt x="11337" y="17362"/>
                    </a:cubicBezTo>
                    <a:cubicBezTo>
                      <a:pt x="11337" y="17362"/>
                      <a:pt x="11695" y="17499"/>
                      <a:pt x="11695" y="17499"/>
                    </a:cubicBezTo>
                    <a:cubicBezTo>
                      <a:pt x="11814" y="17635"/>
                      <a:pt x="11814" y="17635"/>
                      <a:pt x="11814" y="17635"/>
                    </a:cubicBezTo>
                    <a:cubicBezTo>
                      <a:pt x="11814" y="17635"/>
                      <a:pt x="11934" y="17635"/>
                      <a:pt x="11934" y="17635"/>
                    </a:cubicBezTo>
                    <a:cubicBezTo>
                      <a:pt x="12053" y="17635"/>
                      <a:pt x="12172" y="17635"/>
                      <a:pt x="12172" y="17635"/>
                    </a:cubicBezTo>
                    <a:cubicBezTo>
                      <a:pt x="12172" y="17635"/>
                      <a:pt x="12650" y="17772"/>
                      <a:pt x="12650" y="17772"/>
                    </a:cubicBezTo>
                    <a:cubicBezTo>
                      <a:pt x="12888" y="17909"/>
                      <a:pt x="12888" y="17909"/>
                      <a:pt x="12888" y="17909"/>
                    </a:cubicBezTo>
                    <a:cubicBezTo>
                      <a:pt x="13127" y="18046"/>
                      <a:pt x="13127" y="18046"/>
                      <a:pt x="13127" y="18046"/>
                    </a:cubicBezTo>
                    <a:cubicBezTo>
                      <a:pt x="13604" y="18319"/>
                      <a:pt x="13604" y="18319"/>
                      <a:pt x="13604" y="18319"/>
                    </a:cubicBezTo>
                    <a:cubicBezTo>
                      <a:pt x="13962" y="18866"/>
                      <a:pt x="13962" y="18866"/>
                      <a:pt x="13962" y="18866"/>
                    </a:cubicBezTo>
                    <a:cubicBezTo>
                      <a:pt x="14320" y="19003"/>
                      <a:pt x="14320" y="19003"/>
                      <a:pt x="14320" y="19003"/>
                    </a:cubicBezTo>
                    <a:cubicBezTo>
                      <a:pt x="14678" y="19139"/>
                      <a:pt x="14678" y="19139"/>
                      <a:pt x="14678" y="19139"/>
                    </a:cubicBezTo>
                    <a:cubicBezTo>
                      <a:pt x="14917" y="19413"/>
                      <a:pt x="14917" y="19413"/>
                      <a:pt x="14917" y="19413"/>
                    </a:cubicBezTo>
                    <a:cubicBezTo>
                      <a:pt x="14917" y="19413"/>
                      <a:pt x="15156" y="19686"/>
                      <a:pt x="15156" y="19686"/>
                    </a:cubicBezTo>
                    <a:cubicBezTo>
                      <a:pt x="15275" y="19686"/>
                      <a:pt x="15514" y="19959"/>
                      <a:pt x="15514" y="19959"/>
                    </a:cubicBezTo>
                    <a:cubicBezTo>
                      <a:pt x="15872" y="20096"/>
                      <a:pt x="15872" y="20096"/>
                      <a:pt x="15872" y="20096"/>
                    </a:cubicBezTo>
                    <a:cubicBezTo>
                      <a:pt x="15872" y="20096"/>
                      <a:pt x="15991" y="20370"/>
                      <a:pt x="15991" y="20370"/>
                    </a:cubicBezTo>
                    <a:cubicBezTo>
                      <a:pt x="15872" y="20370"/>
                      <a:pt x="15752" y="20370"/>
                      <a:pt x="15752" y="20370"/>
                    </a:cubicBezTo>
                    <a:cubicBezTo>
                      <a:pt x="15633" y="20370"/>
                      <a:pt x="15275" y="20233"/>
                      <a:pt x="15275" y="20233"/>
                    </a:cubicBezTo>
                    <a:cubicBezTo>
                      <a:pt x="15036" y="19959"/>
                      <a:pt x="15036" y="19959"/>
                      <a:pt x="15036" y="19959"/>
                    </a:cubicBezTo>
                    <a:cubicBezTo>
                      <a:pt x="14798" y="19959"/>
                      <a:pt x="14798" y="19959"/>
                      <a:pt x="14798" y="19959"/>
                    </a:cubicBezTo>
                    <a:cubicBezTo>
                      <a:pt x="14559" y="19959"/>
                      <a:pt x="14559" y="19959"/>
                      <a:pt x="14559" y="19959"/>
                    </a:cubicBezTo>
                    <a:cubicBezTo>
                      <a:pt x="14201" y="19959"/>
                      <a:pt x="14201" y="19959"/>
                      <a:pt x="14201" y="19959"/>
                    </a:cubicBezTo>
                    <a:cubicBezTo>
                      <a:pt x="13962" y="19823"/>
                      <a:pt x="13962" y="19823"/>
                      <a:pt x="13962" y="19823"/>
                    </a:cubicBezTo>
                    <a:cubicBezTo>
                      <a:pt x="13962" y="19823"/>
                      <a:pt x="13843" y="19959"/>
                      <a:pt x="13843" y="19959"/>
                    </a:cubicBezTo>
                    <a:cubicBezTo>
                      <a:pt x="13843" y="19959"/>
                      <a:pt x="13843" y="20096"/>
                      <a:pt x="13843" y="20096"/>
                    </a:cubicBezTo>
                    <a:cubicBezTo>
                      <a:pt x="13724" y="20233"/>
                      <a:pt x="13724" y="20233"/>
                      <a:pt x="13724" y="20233"/>
                    </a:cubicBezTo>
                    <a:cubicBezTo>
                      <a:pt x="13246" y="20370"/>
                      <a:pt x="13246" y="20370"/>
                      <a:pt x="13246" y="20370"/>
                    </a:cubicBezTo>
                    <a:cubicBezTo>
                      <a:pt x="12888" y="20370"/>
                      <a:pt x="12888" y="20370"/>
                      <a:pt x="12888" y="20370"/>
                    </a:cubicBezTo>
                    <a:cubicBezTo>
                      <a:pt x="12530" y="20370"/>
                      <a:pt x="12530" y="20370"/>
                      <a:pt x="12530" y="20370"/>
                    </a:cubicBezTo>
                    <a:cubicBezTo>
                      <a:pt x="12530" y="20643"/>
                      <a:pt x="12530" y="20643"/>
                      <a:pt x="12530" y="20643"/>
                    </a:cubicBezTo>
                    <a:cubicBezTo>
                      <a:pt x="12530" y="20643"/>
                      <a:pt x="12172" y="20643"/>
                      <a:pt x="12530" y="20780"/>
                    </a:cubicBezTo>
                    <a:cubicBezTo>
                      <a:pt x="12888" y="20780"/>
                      <a:pt x="13127" y="20780"/>
                      <a:pt x="13127" y="20643"/>
                    </a:cubicBezTo>
                    <a:cubicBezTo>
                      <a:pt x="13246" y="20643"/>
                      <a:pt x="13246" y="20506"/>
                      <a:pt x="13246" y="20506"/>
                    </a:cubicBezTo>
                    <a:cubicBezTo>
                      <a:pt x="13366" y="20506"/>
                      <a:pt x="13604" y="20506"/>
                      <a:pt x="13724" y="20506"/>
                    </a:cubicBezTo>
                    <a:cubicBezTo>
                      <a:pt x="13724" y="20506"/>
                      <a:pt x="13843" y="20506"/>
                      <a:pt x="13962" y="20506"/>
                    </a:cubicBezTo>
                    <a:cubicBezTo>
                      <a:pt x="14201" y="20506"/>
                      <a:pt x="14201" y="20370"/>
                      <a:pt x="14320" y="20506"/>
                    </a:cubicBezTo>
                    <a:cubicBezTo>
                      <a:pt x="14440" y="20506"/>
                      <a:pt x="14440" y="20233"/>
                      <a:pt x="14440" y="20233"/>
                    </a:cubicBezTo>
                    <a:cubicBezTo>
                      <a:pt x="14440" y="20233"/>
                      <a:pt x="14320" y="20096"/>
                      <a:pt x="14559" y="20096"/>
                    </a:cubicBezTo>
                    <a:cubicBezTo>
                      <a:pt x="14678" y="20233"/>
                      <a:pt x="14678" y="20233"/>
                      <a:pt x="14678" y="20233"/>
                    </a:cubicBezTo>
                    <a:cubicBezTo>
                      <a:pt x="14798" y="20233"/>
                      <a:pt x="14917" y="20370"/>
                      <a:pt x="15036" y="20370"/>
                    </a:cubicBezTo>
                    <a:cubicBezTo>
                      <a:pt x="15036" y="20370"/>
                      <a:pt x="15394" y="20370"/>
                      <a:pt x="15394" y="20370"/>
                    </a:cubicBezTo>
                    <a:cubicBezTo>
                      <a:pt x="15394" y="20370"/>
                      <a:pt x="15514" y="20780"/>
                      <a:pt x="15514" y="20780"/>
                    </a:cubicBezTo>
                    <a:cubicBezTo>
                      <a:pt x="15633" y="20780"/>
                      <a:pt x="15872" y="20780"/>
                      <a:pt x="15991" y="20780"/>
                    </a:cubicBezTo>
                    <a:cubicBezTo>
                      <a:pt x="16110" y="20780"/>
                      <a:pt x="16349" y="20780"/>
                      <a:pt x="16349" y="20780"/>
                    </a:cubicBezTo>
                    <a:cubicBezTo>
                      <a:pt x="16469" y="20916"/>
                      <a:pt x="16588" y="20916"/>
                      <a:pt x="16588" y="20916"/>
                    </a:cubicBezTo>
                    <a:cubicBezTo>
                      <a:pt x="16588" y="20916"/>
                      <a:pt x="16707" y="21053"/>
                      <a:pt x="16707" y="21190"/>
                    </a:cubicBezTo>
                    <a:cubicBezTo>
                      <a:pt x="16827" y="21190"/>
                      <a:pt x="17065" y="21463"/>
                      <a:pt x="17065" y="21463"/>
                    </a:cubicBezTo>
                    <a:cubicBezTo>
                      <a:pt x="17065" y="21463"/>
                      <a:pt x="17543" y="21600"/>
                      <a:pt x="17543" y="21600"/>
                    </a:cubicBezTo>
                    <a:cubicBezTo>
                      <a:pt x="17662" y="21600"/>
                      <a:pt x="17662" y="21600"/>
                      <a:pt x="17662" y="21463"/>
                    </a:cubicBezTo>
                    <a:cubicBezTo>
                      <a:pt x="17662" y="21463"/>
                      <a:pt x="17662" y="21327"/>
                      <a:pt x="17662" y="21327"/>
                    </a:cubicBezTo>
                    <a:cubicBezTo>
                      <a:pt x="17543" y="21190"/>
                      <a:pt x="17185" y="21053"/>
                      <a:pt x="17185" y="21053"/>
                    </a:cubicBezTo>
                    <a:cubicBezTo>
                      <a:pt x="17185" y="21053"/>
                      <a:pt x="16946" y="21053"/>
                      <a:pt x="16946" y="20916"/>
                    </a:cubicBezTo>
                    <a:cubicBezTo>
                      <a:pt x="16827" y="20506"/>
                      <a:pt x="16946" y="20916"/>
                      <a:pt x="16707" y="20780"/>
                    </a:cubicBezTo>
                    <a:cubicBezTo>
                      <a:pt x="16707" y="20780"/>
                      <a:pt x="16707" y="20780"/>
                      <a:pt x="16707" y="20780"/>
                    </a:cubicBezTo>
                    <a:cubicBezTo>
                      <a:pt x="16588" y="20780"/>
                      <a:pt x="16588" y="20780"/>
                      <a:pt x="16588" y="20780"/>
                    </a:cubicBezTo>
                    <a:cubicBezTo>
                      <a:pt x="16588" y="20916"/>
                      <a:pt x="16588" y="20780"/>
                      <a:pt x="16588" y="20780"/>
                    </a:cubicBezTo>
                    <a:cubicBezTo>
                      <a:pt x="16469" y="20643"/>
                      <a:pt x="16469" y="20643"/>
                      <a:pt x="16469" y="20643"/>
                    </a:cubicBezTo>
                    <a:cubicBezTo>
                      <a:pt x="16469" y="20506"/>
                      <a:pt x="16469" y="20506"/>
                      <a:pt x="16469" y="20506"/>
                    </a:cubicBezTo>
                    <a:cubicBezTo>
                      <a:pt x="16469" y="20506"/>
                      <a:pt x="16230" y="20370"/>
                      <a:pt x="16349" y="20233"/>
                    </a:cubicBezTo>
                    <a:cubicBezTo>
                      <a:pt x="16469" y="20233"/>
                      <a:pt x="16349" y="20780"/>
                      <a:pt x="16707" y="20096"/>
                    </a:cubicBezTo>
                    <a:cubicBezTo>
                      <a:pt x="16707" y="20096"/>
                      <a:pt x="16707" y="19959"/>
                      <a:pt x="16707" y="19959"/>
                    </a:cubicBezTo>
                    <a:cubicBezTo>
                      <a:pt x="16588" y="19959"/>
                      <a:pt x="16588" y="19959"/>
                      <a:pt x="16588" y="19959"/>
                    </a:cubicBezTo>
                    <a:cubicBezTo>
                      <a:pt x="16349" y="19959"/>
                      <a:pt x="16349" y="19959"/>
                      <a:pt x="16349" y="19959"/>
                    </a:cubicBezTo>
                    <a:cubicBezTo>
                      <a:pt x="16349" y="19959"/>
                      <a:pt x="16230" y="20096"/>
                      <a:pt x="16230" y="20233"/>
                    </a:cubicBezTo>
                    <a:cubicBezTo>
                      <a:pt x="16110" y="20370"/>
                      <a:pt x="16110" y="20233"/>
                      <a:pt x="16110" y="20233"/>
                    </a:cubicBezTo>
                    <a:cubicBezTo>
                      <a:pt x="16110" y="20096"/>
                      <a:pt x="16110" y="20096"/>
                      <a:pt x="16110" y="20096"/>
                    </a:cubicBezTo>
                    <a:cubicBezTo>
                      <a:pt x="16230" y="19959"/>
                      <a:pt x="16230" y="19959"/>
                      <a:pt x="16230" y="19959"/>
                    </a:cubicBezTo>
                    <a:cubicBezTo>
                      <a:pt x="16230" y="19959"/>
                      <a:pt x="16230" y="19686"/>
                      <a:pt x="16230" y="19549"/>
                    </a:cubicBezTo>
                    <a:cubicBezTo>
                      <a:pt x="16230" y="19549"/>
                      <a:pt x="16230" y="19549"/>
                      <a:pt x="16230" y="19549"/>
                    </a:cubicBezTo>
                    <a:cubicBezTo>
                      <a:pt x="15872" y="19276"/>
                      <a:pt x="15872" y="19276"/>
                      <a:pt x="15872" y="19276"/>
                    </a:cubicBezTo>
                    <a:cubicBezTo>
                      <a:pt x="15752" y="19139"/>
                      <a:pt x="15752" y="19139"/>
                      <a:pt x="15752" y="19139"/>
                    </a:cubicBezTo>
                    <a:cubicBezTo>
                      <a:pt x="15514" y="18866"/>
                      <a:pt x="15514" y="18866"/>
                      <a:pt x="15514" y="18866"/>
                    </a:cubicBezTo>
                    <a:cubicBezTo>
                      <a:pt x="15036" y="18456"/>
                      <a:pt x="15036" y="18456"/>
                      <a:pt x="15036" y="18456"/>
                    </a:cubicBezTo>
                    <a:cubicBezTo>
                      <a:pt x="14798" y="18319"/>
                      <a:pt x="14798" y="18319"/>
                      <a:pt x="14798" y="18319"/>
                    </a:cubicBezTo>
                    <a:cubicBezTo>
                      <a:pt x="14678" y="18046"/>
                      <a:pt x="14678" y="18046"/>
                      <a:pt x="14678" y="18046"/>
                    </a:cubicBezTo>
                    <a:cubicBezTo>
                      <a:pt x="14678" y="17909"/>
                      <a:pt x="14678" y="17909"/>
                      <a:pt x="14678" y="17909"/>
                    </a:cubicBezTo>
                    <a:cubicBezTo>
                      <a:pt x="14559" y="17499"/>
                      <a:pt x="14559" y="17499"/>
                      <a:pt x="14559" y="17499"/>
                    </a:cubicBezTo>
                    <a:cubicBezTo>
                      <a:pt x="14559" y="17499"/>
                      <a:pt x="14559" y="17499"/>
                      <a:pt x="14559" y="17499"/>
                    </a:cubicBezTo>
                    <a:cubicBezTo>
                      <a:pt x="14559" y="17499"/>
                      <a:pt x="14201" y="17362"/>
                      <a:pt x="14082" y="17225"/>
                    </a:cubicBezTo>
                    <a:cubicBezTo>
                      <a:pt x="13843" y="17089"/>
                      <a:pt x="13843" y="17089"/>
                      <a:pt x="13843" y="17089"/>
                    </a:cubicBezTo>
                    <a:cubicBezTo>
                      <a:pt x="13604" y="16815"/>
                      <a:pt x="13604" y="16815"/>
                      <a:pt x="13604" y="16815"/>
                    </a:cubicBezTo>
                    <a:cubicBezTo>
                      <a:pt x="13485" y="16678"/>
                      <a:pt x="13485" y="16678"/>
                      <a:pt x="13485" y="16678"/>
                    </a:cubicBezTo>
                    <a:cubicBezTo>
                      <a:pt x="13246" y="16405"/>
                      <a:pt x="13246" y="16405"/>
                      <a:pt x="13246" y="16405"/>
                    </a:cubicBezTo>
                    <a:cubicBezTo>
                      <a:pt x="13246" y="16268"/>
                      <a:pt x="13246" y="16268"/>
                      <a:pt x="13246" y="16268"/>
                    </a:cubicBezTo>
                    <a:cubicBezTo>
                      <a:pt x="12650" y="16132"/>
                      <a:pt x="12650" y="16132"/>
                      <a:pt x="12650" y="16132"/>
                    </a:cubicBezTo>
                    <a:cubicBezTo>
                      <a:pt x="12530" y="15858"/>
                      <a:pt x="12530" y="15858"/>
                      <a:pt x="12530" y="15858"/>
                    </a:cubicBezTo>
                    <a:cubicBezTo>
                      <a:pt x="12411" y="15858"/>
                      <a:pt x="12411" y="15858"/>
                      <a:pt x="12411" y="15858"/>
                    </a:cubicBezTo>
                    <a:cubicBezTo>
                      <a:pt x="12292" y="15585"/>
                      <a:pt x="12292" y="15585"/>
                      <a:pt x="12292" y="15585"/>
                    </a:cubicBezTo>
                    <a:cubicBezTo>
                      <a:pt x="12053" y="15448"/>
                      <a:pt x="12053" y="15448"/>
                      <a:pt x="12053" y="15448"/>
                    </a:cubicBezTo>
                    <a:cubicBezTo>
                      <a:pt x="11934" y="15311"/>
                      <a:pt x="11934" y="15311"/>
                      <a:pt x="11934" y="15311"/>
                    </a:cubicBezTo>
                    <a:cubicBezTo>
                      <a:pt x="11814" y="15175"/>
                      <a:pt x="11814" y="15175"/>
                      <a:pt x="11814" y="15175"/>
                    </a:cubicBezTo>
                    <a:cubicBezTo>
                      <a:pt x="11576" y="14765"/>
                      <a:pt x="11576" y="14765"/>
                      <a:pt x="11576" y="14765"/>
                    </a:cubicBezTo>
                    <a:cubicBezTo>
                      <a:pt x="11218" y="14491"/>
                      <a:pt x="11218" y="14491"/>
                      <a:pt x="11218" y="14491"/>
                    </a:cubicBezTo>
                    <a:cubicBezTo>
                      <a:pt x="11098" y="14354"/>
                      <a:pt x="11098" y="14354"/>
                      <a:pt x="11098" y="14354"/>
                    </a:cubicBezTo>
                    <a:cubicBezTo>
                      <a:pt x="10979" y="14354"/>
                      <a:pt x="10979" y="14354"/>
                      <a:pt x="10979" y="14354"/>
                    </a:cubicBezTo>
                    <a:cubicBezTo>
                      <a:pt x="10860" y="13944"/>
                      <a:pt x="10860" y="13944"/>
                      <a:pt x="10860" y="13944"/>
                    </a:cubicBezTo>
                    <a:cubicBezTo>
                      <a:pt x="10502" y="13534"/>
                      <a:pt x="10502" y="13534"/>
                      <a:pt x="10502" y="13534"/>
                    </a:cubicBezTo>
                    <a:cubicBezTo>
                      <a:pt x="10382" y="13397"/>
                      <a:pt x="10382" y="13397"/>
                      <a:pt x="10382" y="13397"/>
                    </a:cubicBezTo>
                    <a:cubicBezTo>
                      <a:pt x="10144" y="13124"/>
                      <a:pt x="10144" y="13124"/>
                      <a:pt x="10144" y="13124"/>
                    </a:cubicBezTo>
                    <a:cubicBezTo>
                      <a:pt x="10263" y="12851"/>
                      <a:pt x="10263" y="12851"/>
                      <a:pt x="10263" y="12851"/>
                    </a:cubicBezTo>
                    <a:cubicBezTo>
                      <a:pt x="10263" y="12714"/>
                      <a:pt x="10144" y="12714"/>
                      <a:pt x="10144" y="12714"/>
                    </a:cubicBezTo>
                    <a:cubicBezTo>
                      <a:pt x="10024" y="12577"/>
                      <a:pt x="9905" y="12441"/>
                      <a:pt x="9905" y="12441"/>
                    </a:cubicBezTo>
                    <a:cubicBezTo>
                      <a:pt x="10024" y="12304"/>
                      <a:pt x="9905" y="12167"/>
                      <a:pt x="9905" y="11894"/>
                    </a:cubicBezTo>
                    <a:cubicBezTo>
                      <a:pt x="9905" y="11894"/>
                      <a:pt x="9905" y="11757"/>
                      <a:pt x="9786" y="11757"/>
                    </a:cubicBezTo>
                    <a:cubicBezTo>
                      <a:pt x="9666" y="11620"/>
                      <a:pt x="9666" y="11620"/>
                      <a:pt x="9666" y="11620"/>
                    </a:cubicBezTo>
                    <a:cubicBezTo>
                      <a:pt x="9547" y="11620"/>
                      <a:pt x="9547" y="11620"/>
                      <a:pt x="9547" y="11620"/>
                    </a:cubicBezTo>
                    <a:cubicBezTo>
                      <a:pt x="9428" y="11620"/>
                      <a:pt x="9428" y="11620"/>
                      <a:pt x="9428" y="11620"/>
                    </a:cubicBezTo>
                    <a:cubicBezTo>
                      <a:pt x="9428" y="11620"/>
                      <a:pt x="9428" y="11347"/>
                      <a:pt x="9428" y="11210"/>
                    </a:cubicBezTo>
                    <a:cubicBezTo>
                      <a:pt x="9189" y="11073"/>
                      <a:pt x="9189" y="11073"/>
                      <a:pt x="9189" y="11073"/>
                    </a:cubicBezTo>
                    <a:cubicBezTo>
                      <a:pt x="9189" y="11073"/>
                      <a:pt x="9070" y="10800"/>
                      <a:pt x="8950" y="10663"/>
                    </a:cubicBezTo>
                    <a:cubicBezTo>
                      <a:pt x="8712" y="10663"/>
                      <a:pt x="8712" y="10663"/>
                      <a:pt x="8712" y="10663"/>
                    </a:cubicBezTo>
                    <a:cubicBezTo>
                      <a:pt x="8712" y="10800"/>
                      <a:pt x="8592" y="10800"/>
                      <a:pt x="8592" y="10800"/>
                    </a:cubicBezTo>
                    <a:cubicBezTo>
                      <a:pt x="8234" y="10527"/>
                      <a:pt x="8234" y="10527"/>
                      <a:pt x="8234" y="10527"/>
                    </a:cubicBezTo>
                    <a:cubicBezTo>
                      <a:pt x="8234" y="10527"/>
                      <a:pt x="8234" y="10253"/>
                      <a:pt x="8354" y="10116"/>
                    </a:cubicBezTo>
                    <a:cubicBezTo>
                      <a:pt x="8592" y="9843"/>
                      <a:pt x="8354" y="9843"/>
                      <a:pt x="8354" y="9843"/>
                    </a:cubicBezTo>
                    <a:cubicBezTo>
                      <a:pt x="8234" y="9433"/>
                      <a:pt x="8234" y="9433"/>
                      <a:pt x="8234" y="9433"/>
                    </a:cubicBezTo>
                    <a:cubicBezTo>
                      <a:pt x="8354" y="9159"/>
                      <a:pt x="8354" y="9159"/>
                      <a:pt x="8354" y="9159"/>
                    </a:cubicBezTo>
                    <a:cubicBezTo>
                      <a:pt x="8234" y="9023"/>
                      <a:pt x="8234" y="9023"/>
                      <a:pt x="8234" y="9023"/>
                    </a:cubicBezTo>
                    <a:cubicBezTo>
                      <a:pt x="8234" y="9023"/>
                      <a:pt x="8234" y="9023"/>
                      <a:pt x="8234" y="9023"/>
                    </a:cubicBezTo>
                    <a:cubicBezTo>
                      <a:pt x="8234" y="9023"/>
                      <a:pt x="8234" y="9023"/>
                      <a:pt x="8234" y="9023"/>
                    </a:cubicBezTo>
                    <a:cubicBezTo>
                      <a:pt x="8234" y="9023"/>
                      <a:pt x="8234" y="9023"/>
                      <a:pt x="8234" y="9023"/>
                    </a:cubicBezTo>
                    <a:cubicBezTo>
                      <a:pt x="8354" y="8613"/>
                      <a:pt x="8354" y="8613"/>
                      <a:pt x="8354" y="8613"/>
                    </a:cubicBezTo>
                    <a:cubicBezTo>
                      <a:pt x="8354" y="8613"/>
                      <a:pt x="8234" y="8066"/>
                      <a:pt x="8354" y="8066"/>
                    </a:cubicBezTo>
                    <a:cubicBezTo>
                      <a:pt x="8354" y="8066"/>
                      <a:pt x="8354" y="7929"/>
                      <a:pt x="8354" y="7929"/>
                    </a:cubicBezTo>
                    <a:cubicBezTo>
                      <a:pt x="8354" y="7929"/>
                      <a:pt x="8354" y="7929"/>
                      <a:pt x="8354" y="7929"/>
                    </a:cubicBezTo>
                    <a:cubicBezTo>
                      <a:pt x="8473" y="7792"/>
                      <a:pt x="8831" y="7656"/>
                      <a:pt x="8831" y="7656"/>
                    </a:cubicBezTo>
                    <a:cubicBezTo>
                      <a:pt x="9070" y="7656"/>
                      <a:pt x="9070" y="7656"/>
                      <a:pt x="9070" y="7656"/>
                    </a:cubicBezTo>
                    <a:cubicBezTo>
                      <a:pt x="9547" y="8203"/>
                      <a:pt x="9547" y="8203"/>
                      <a:pt x="9547" y="8203"/>
                    </a:cubicBezTo>
                    <a:cubicBezTo>
                      <a:pt x="9786" y="8613"/>
                      <a:pt x="9786" y="8613"/>
                      <a:pt x="9786" y="8613"/>
                    </a:cubicBezTo>
                    <a:cubicBezTo>
                      <a:pt x="10144" y="8749"/>
                      <a:pt x="10144" y="8749"/>
                      <a:pt x="10144" y="8749"/>
                    </a:cubicBezTo>
                    <a:cubicBezTo>
                      <a:pt x="10144" y="8749"/>
                      <a:pt x="10263" y="8749"/>
                      <a:pt x="10382" y="8613"/>
                    </a:cubicBezTo>
                    <a:cubicBezTo>
                      <a:pt x="10382" y="8476"/>
                      <a:pt x="10382" y="8339"/>
                      <a:pt x="10382" y="8339"/>
                    </a:cubicBezTo>
                    <a:cubicBezTo>
                      <a:pt x="10502" y="8066"/>
                      <a:pt x="10502" y="8066"/>
                      <a:pt x="10502" y="8066"/>
                    </a:cubicBezTo>
                    <a:cubicBezTo>
                      <a:pt x="10621" y="7929"/>
                      <a:pt x="10621" y="7929"/>
                      <a:pt x="10621" y="7929"/>
                    </a:cubicBezTo>
                    <a:cubicBezTo>
                      <a:pt x="10740" y="7792"/>
                      <a:pt x="10740" y="7792"/>
                      <a:pt x="10740" y="7792"/>
                    </a:cubicBezTo>
                    <a:cubicBezTo>
                      <a:pt x="10860" y="7519"/>
                      <a:pt x="10860" y="7519"/>
                      <a:pt x="10860" y="7519"/>
                    </a:cubicBezTo>
                    <a:cubicBezTo>
                      <a:pt x="11218" y="7519"/>
                      <a:pt x="11218" y="7519"/>
                      <a:pt x="11218" y="7519"/>
                    </a:cubicBezTo>
                    <a:cubicBezTo>
                      <a:pt x="11456" y="7382"/>
                      <a:pt x="11456" y="7382"/>
                      <a:pt x="11456" y="7382"/>
                    </a:cubicBezTo>
                    <a:cubicBezTo>
                      <a:pt x="11456" y="7382"/>
                      <a:pt x="11814" y="7382"/>
                      <a:pt x="11934" y="7382"/>
                    </a:cubicBezTo>
                    <a:cubicBezTo>
                      <a:pt x="11934" y="7382"/>
                      <a:pt x="11934" y="7382"/>
                      <a:pt x="12053" y="7382"/>
                    </a:cubicBezTo>
                    <a:cubicBezTo>
                      <a:pt x="12172" y="7109"/>
                      <a:pt x="12172" y="7109"/>
                      <a:pt x="12172" y="7109"/>
                    </a:cubicBezTo>
                    <a:cubicBezTo>
                      <a:pt x="12172" y="7109"/>
                      <a:pt x="12172" y="7109"/>
                      <a:pt x="12172" y="7109"/>
                    </a:cubicBezTo>
                    <a:cubicBezTo>
                      <a:pt x="12292" y="6972"/>
                      <a:pt x="12292" y="6972"/>
                      <a:pt x="12292" y="6972"/>
                    </a:cubicBezTo>
                    <a:cubicBezTo>
                      <a:pt x="12769" y="7109"/>
                      <a:pt x="12769" y="7109"/>
                      <a:pt x="12769" y="7109"/>
                    </a:cubicBezTo>
                    <a:cubicBezTo>
                      <a:pt x="13008" y="7382"/>
                      <a:pt x="13008" y="7382"/>
                      <a:pt x="13008" y="7382"/>
                    </a:cubicBezTo>
                    <a:cubicBezTo>
                      <a:pt x="13366" y="7519"/>
                      <a:pt x="13366" y="7519"/>
                      <a:pt x="13366" y="7519"/>
                    </a:cubicBezTo>
                    <a:cubicBezTo>
                      <a:pt x="13366" y="7519"/>
                      <a:pt x="13366" y="7519"/>
                      <a:pt x="13366" y="7519"/>
                    </a:cubicBezTo>
                    <a:cubicBezTo>
                      <a:pt x="13604" y="7382"/>
                      <a:pt x="13604" y="7382"/>
                      <a:pt x="13604" y="7382"/>
                    </a:cubicBezTo>
                    <a:cubicBezTo>
                      <a:pt x="13604" y="7382"/>
                      <a:pt x="13604" y="7382"/>
                      <a:pt x="13604" y="7382"/>
                    </a:cubicBezTo>
                    <a:cubicBezTo>
                      <a:pt x="14082" y="7246"/>
                      <a:pt x="14082" y="7246"/>
                      <a:pt x="14082" y="7246"/>
                    </a:cubicBezTo>
                    <a:cubicBezTo>
                      <a:pt x="14440" y="7519"/>
                      <a:pt x="14440" y="7519"/>
                      <a:pt x="14440" y="7519"/>
                    </a:cubicBezTo>
                    <a:cubicBezTo>
                      <a:pt x="14798" y="7382"/>
                      <a:pt x="14798" y="7382"/>
                      <a:pt x="14798" y="7382"/>
                    </a:cubicBezTo>
                    <a:cubicBezTo>
                      <a:pt x="15275" y="7519"/>
                      <a:pt x="15275" y="7519"/>
                      <a:pt x="15275" y="7519"/>
                    </a:cubicBezTo>
                    <a:cubicBezTo>
                      <a:pt x="15514" y="7519"/>
                      <a:pt x="15514" y="7519"/>
                      <a:pt x="15514" y="7519"/>
                    </a:cubicBezTo>
                    <a:cubicBezTo>
                      <a:pt x="15752" y="7656"/>
                      <a:pt x="15752" y="7656"/>
                      <a:pt x="15752" y="7656"/>
                    </a:cubicBezTo>
                    <a:cubicBezTo>
                      <a:pt x="15752" y="7656"/>
                      <a:pt x="15752" y="7656"/>
                      <a:pt x="15752" y="7656"/>
                    </a:cubicBezTo>
                    <a:cubicBezTo>
                      <a:pt x="15872" y="7519"/>
                      <a:pt x="16110" y="7519"/>
                      <a:pt x="16110" y="7519"/>
                    </a:cubicBezTo>
                    <a:cubicBezTo>
                      <a:pt x="16230" y="7246"/>
                      <a:pt x="16230" y="7246"/>
                      <a:pt x="16230" y="7246"/>
                    </a:cubicBezTo>
                    <a:cubicBezTo>
                      <a:pt x="16349" y="7519"/>
                      <a:pt x="16349" y="7519"/>
                      <a:pt x="16349" y="7519"/>
                    </a:cubicBezTo>
                    <a:cubicBezTo>
                      <a:pt x="16469" y="7382"/>
                      <a:pt x="16588" y="7382"/>
                      <a:pt x="16588" y="7382"/>
                    </a:cubicBezTo>
                    <a:cubicBezTo>
                      <a:pt x="16707" y="7109"/>
                      <a:pt x="16707" y="7109"/>
                      <a:pt x="16707" y="7109"/>
                    </a:cubicBezTo>
                    <a:cubicBezTo>
                      <a:pt x="16827" y="7246"/>
                      <a:pt x="16827" y="7246"/>
                      <a:pt x="16827" y="7246"/>
                    </a:cubicBezTo>
                    <a:cubicBezTo>
                      <a:pt x="16827" y="7246"/>
                      <a:pt x="16946" y="7246"/>
                      <a:pt x="16946" y="7246"/>
                    </a:cubicBezTo>
                    <a:cubicBezTo>
                      <a:pt x="17065" y="7246"/>
                      <a:pt x="17185" y="7246"/>
                      <a:pt x="17185" y="7246"/>
                    </a:cubicBezTo>
                    <a:cubicBezTo>
                      <a:pt x="17185" y="7246"/>
                      <a:pt x="17185" y="7246"/>
                      <a:pt x="17304" y="7246"/>
                    </a:cubicBezTo>
                    <a:cubicBezTo>
                      <a:pt x="17304" y="7246"/>
                      <a:pt x="17423" y="7109"/>
                      <a:pt x="17423" y="7109"/>
                    </a:cubicBezTo>
                    <a:cubicBezTo>
                      <a:pt x="17662" y="7109"/>
                      <a:pt x="17781" y="7109"/>
                      <a:pt x="17781" y="7109"/>
                    </a:cubicBezTo>
                    <a:cubicBezTo>
                      <a:pt x="17781" y="7109"/>
                      <a:pt x="17901" y="7246"/>
                      <a:pt x="18020" y="7382"/>
                    </a:cubicBezTo>
                    <a:cubicBezTo>
                      <a:pt x="18020" y="7382"/>
                      <a:pt x="18020" y="7382"/>
                      <a:pt x="18020" y="7382"/>
                    </a:cubicBezTo>
                    <a:cubicBezTo>
                      <a:pt x="18259" y="7382"/>
                      <a:pt x="18259" y="7382"/>
                      <a:pt x="18259" y="7382"/>
                    </a:cubicBezTo>
                    <a:cubicBezTo>
                      <a:pt x="18259" y="7382"/>
                      <a:pt x="18259" y="7382"/>
                      <a:pt x="18259" y="7382"/>
                    </a:cubicBezTo>
                    <a:cubicBezTo>
                      <a:pt x="18259" y="7246"/>
                      <a:pt x="18259" y="7246"/>
                      <a:pt x="18378" y="7246"/>
                    </a:cubicBezTo>
                    <a:cubicBezTo>
                      <a:pt x="18617" y="7246"/>
                      <a:pt x="18736" y="7246"/>
                      <a:pt x="18855" y="7246"/>
                    </a:cubicBezTo>
                    <a:cubicBezTo>
                      <a:pt x="18975" y="7246"/>
                      <a:pt x="19094" y="7519"/>
                      <a:pt x="19094" y="7519"/>
                    </a:cubicBezTo>
                    <a:cubicBezTo>
                      <a:pt x="19333" y="7792"/>
                      <a:pt x="19333" y="7792"/>
                      <a:pt x="19333" y="7792"/>
                    </a:cubicBezTo>
                    <a:cubicBezTo>
                      <a:pt x="19333" y="7792"/>
                      <a:pt x="19452" y="8066"/>
                      <a:pt x="19452" y="8203"/>
                    </a:cubicBezTo>
                    <a:cubicBezTo>
                      <a:pt x="19571" y="8203"/>
                      <a:pt x="19571" y="8339"/>
                      <a:pt x="19571" y="8339"/>
                    </a:cubicBezTo>
                    <a:cubicBezTo>
                      <a:pt x="19571" y="8339"/>
                      <a:pt x="20407" y="8613"/>
                      <a:pt x="20407" y="8613"/>
                    </a:cubicBezTo>
                    <a:cubicBezTo>
                      <a:pt x="20407" y="8613"/>
                      <a:pt x="20526" y="8613"/>
                      <a:pt x="20526" y="8613"/>
                    </a:cubicBezTo>
                    <a:cubicBezTo>
                      <a:pt x="20526" y="8476"/>
                      <a:pt x="20526" y="8339"/>
                      <a:pt x="20645" y="8339"/>
                    </a:cubicBezTo>
                    <a:cubicBezTo>
                      <a:pt x="20645" y="8203"/>
                      <a:pt x="20884" y="8476"/>
                      <a:pt x="20884" y="8203"/>
                    </a:cubicBezTo>
                    <a:cubicBezTo>
                      <a:pt x="20884" y="8066"/>
                      <a:pt x="20884" y="8066"/>
                      <a:pt x="20884" y="7929"/>
                    </a:cubicBezTo>
                    <a:cubicBezTo>
                      <a:pt x="20884" y="7929"/>
                      <a:pt x="20884" y="7929"/>
                      <a:pt x="20884" y="7929"/>
                    </a:cubicBezTo>
                    <a:cubicBezTo>
                      <a:pt x="20884" y="7929"/>
                      <a:pt x="20884" y="7929"/>
                      <a:pt x="20884" y="7929"/>
                    </a:cubicBezTo>
                    <a:cubicBezTo>
                      <a:pt x="20884" y="7929"/>
                      <a:pt x="20765" y="8203"/>
                      <a:pt x="20765" y="8203"/>
                    </a:cubicBezTo>
                    <a:cubicBezTo>
                      <a:pt x="20645" y="8203"/>
                      <a:pt x="20645" y="8203"/>
                      <a:pt x="20526" y="8203"/>
                    </a:cubicBezTo>
                    <a:cubicBezTo>
                      <a:pt x="20407" y="8203"/>
                      <a:pt x="20407" y="8066"/>
                      <a:pt x="20407" y="8066"/>
                    </a:cubicBezTo>
                    <a:cubicBezTo>
                      <a:pt x="20645" y="7792"/>
                      <a:pt x="20645" y="7792"/>
                      <a:pt x="20645" y="7792"/>
                    </a:cubicBezTo>
                    <a:cubicBezTo>
                      <a:pt x="20645" y="7382"/>
                      <a:pt x="20645" y="7382"/>
                      <a:pt x="20645" y="7382"/>
                    </a:cubicBezTo>
                    <a:cubicBezTo>
                      <a:pt x="20645" y="7382"/>
                      <a:pt x="20526" y="7246"/>
                      <a:pt x="20407" y="7109"/>
                    </a:cubicBezTo>
                    <a:cubicBezTo>
                      <a:pt x="20407" y="6972"/>
                      <a:pt x="20287" y="6835"/>
                      <a:pt x="20287" y="6835"/>
                    </a:cubicBezTo>
                    <a:cubicBezTo>
                      <a:pt x="20526" y="6562"/>
                      <a:pt x="20526" y="6562"/>
                      <a:pt x="20526" y="6562"/>
                    </a:cubicBezTo>
                    <a:cubicBezTo>
                      <a:pt x="20526" y="6562"/>
                      <a:pt x="20526" y="6562"/>
                      <a:pt x="20526" y="6562"/>
                    </a:cubicBezTo>
                    <a:cubicBezTo>
                      <a:pt x="20645" y="6425"/>
                      <a:pt x="20645" y="6425"/>
                      <a:pt x="20645" y="6425"/>
                    </a:cubicBezTo>
                    <a:cubicBezTo>
                      <a:pt x="20645" y="6425"/>
                      <a:pt x="20765" y="6562"/>
                      <a:pt x="21003" y="6562"/>
                    </a:cubicBezTo>
                    <a:cubicBezTo>
                      <a:pt x="21123" y="6562"/>
                      <a:pt x="21003" y="6562"/>
                      <a:pt x="21242" y="6562"/>
                    </a:cubicBezTo>
                    <a:cubicBezTo>
                      <a:pt x="21361" y="6425"/>
                      <a:pt x="21600" y="6152"/>
                      <a:pt x="21600" y="6152"/>
                    </a:cubicBezTo>
                    <a:cubicBezTo>
                      <a:pt x="21600" y="6152"/>
                      <a:pt x="21481" y="5878"/>
                      <a:pt x="21361" y="6015"/>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8" name="9Slide.vn 27"/>
              <p:cNvSpPr/>
              <p:nvPr/>
            </p:nvSpPr>
            <p:spPr>
              <a:xfrm>
                <a:off x="3499158" y="3740436"/>
                <a:ext cx="1266020" cy="1061100"/>
              </a:xfrm>
              <a:custGeom>
                <a:avLst/>
                <a:gdLst/>
                <a:ahLst/>
                <a:cxnLst>
                  <a:cxn ang="0">
                    <a:pos x="wd2" y="hd2"/>
                  </a:cxn>
                  <a:cxn ang="5400000">
                    <a:pos x="wd2" y="hd2"/>
                  </a:cxn>
                  <a:cxn ang="10800000">
                    <a:pos x="wd2" y="hd2"/>
                  </a:cxn>
                  <a:cxn ang="16200000">
                    <a:pos x="wd2" y="hd2"/>
                  </a:cxn>
                </a:cxnLst>
                <a:rect l="0" t="0" r="r" b="b"/>
                <a:pathLst>
                  <a:path w="21553" h="21480" extrusionOk="0">
                    <a:moveTo>
                      <a:pt x="21370" y="13186"/>
                    </a:moveTo>
                    <a:cubicBezTo>
                      <a:pt x="21294" y="13095"/>
                      <a:pt x="21294" y="12822"/>
                      <a:pt x="21140" y="12822"/>
                    </a:cubicBezTo>
                    <a:cubicBezTo>
                      <a:pt x="20987" y="12731"/>
                      <a:pt x="20834" y="12639"/>
                      <a:pt x="20757" y="12639"/>
                    </a:cubicBezTo>
                    <a:cubicBezTo>
                      <a:pt x="20604" y="12548"/>
                      <a:pt x="20681" y="12275"/>
                      <a:pt x="20681" y="12275"/>
                    </a:cubicBezTo>
                    <a:cubicBezTo>
                      <a:pt x="20681" y="12275"/>
                      <a:pt x="20374" y="12093"/>
                      <a:pt x="20298" y="11910"/>
                    </a:cubicBezTo>
                    <a:cubicBezTo>
                      <a:pt x="20298" y="11819"/>
                      <a:pt x="20298" y="11728"/>
                      <a:pt x="20145" y="11728"/>
                    </a:cubicBezTo>
                    <a:cubicBezTo>
                      <a:pt x="20068" y="11728"/>
                      <a:pt x="19991" y="11455"/>
                      <a:pt x="19991" y="11455"/>
                    </a:cubicBezTo>
                    <a:cubicBezTo>
                      <a:pt x="20068" y="11181"/>
                      <a:pt x="20068" y="11181"/>
                      <a:pt x="20068" y="11181"/>
                    </a:cubicBezTo>
                    <a:cubicBezTo>
                      <a:pt x="19915" y="10817"/>
                      <a:pt x="19915" y="10817"/>
                      <a:pt x="19915" y="10817"/>
                    </a:cubicBezTo>
                    <a:cubicBezTo>
                      <a:pt x="19915" y="10817"/>
                      <a:pt x="19915" y="10817"/>
                      <a:pt x="19915" y="10726"/>
                    </a:cubicBezTo>
                    <a:cubicBezTo>
                      <a:pt x="19838" y="10726"/>
                      <a:pt x="19762" y="10543"/>
                      <a:pt x="19685" y="10452"/>
                    </a:cubicBezTo>
                    <a:cubicBezTo>
                      <a:pt x="19609" y="10361"/>
                      <a:pt x="19532" y="10088"/>
                      <a:pt x="19532" y="10088"/>
                    </a:cubicBezTo>
                    <a:cubicBezTo>
                      <a:pt x="19532" y="10088"/>
                      <a:pt x="19609" y="9632"/>
                      <a:pt x="19609" y="9541"/>
                    </a:cubicBezTo>
                    <a:cubicBezTo>
                      <a:pt x="19609" y="9541"/>
                      <a:pt x="19532" y="8994"/>
                      <a:pt x="19532" y="8994"/>
                    </a:cubicBezTo>
                    <a:cubicBezTo>
                      <a:pt x="19532" y="8629"/>
                      <a:pt x="19532" y="8629"/>
                      <a:pt x="19532" y="8629"/>
                    </a:cubicBezTo>
                    <a:cubicBezTo>
                      <a:pt x="19149" y="8356"/>
                      <a:pt x="19149" y="8356"/>
                      <a:pt x="19149" y="8356"/>
                    </a:cubicBezTo>
                    <a:cubicBezTo>
                      <a:pt x="19149" y="8356"/>
                      <a:pt x="18766" y="8265"/>
                      <a:pt x="18613" y="8265"/>
                    </a:cubicBezTo>
                    <a:cubicBezTo>
                      <a:pt x="18536" y="8265"/>
                      <a:pt x="18536" y="8083"/>
                      <a:pt x="18536" y="8083"/>
                    </a:cubicBezTo>
                    <a:cubicBezTo>
                      <a:pt x="18536" y="7900"/>
                      <a:pt x="18536" y="7900"/>
                      <a:pt x="18536" y="7900"/>
                    </a:cubicBezTo>
                    <a:cubicBezTo>
                      <a:pt x="18766" y="7171"/>
                      <a:pt x="18766" y="7171"/>
                      <a:pt x="18766" y="7171"/>
                    </a:cubicBezTo>
                    <a:cubicBezTo>
                      <a:pt x="19072" y="6715"/>
                      <a:pt x="19072" y="6715"/>
                      <a:pt x="19072" y="6715"/>
                    </a:cubicBezTo>
                    <a:cubicBezTo>
                      <a:pt x="19302" y="6533"/>
                      <a:pt x="19302" y="6533"/>
                      <a:pt x="19302" y="6533"/>
                    </a:cubicBezTo>
                    <a:cubicBezTo>
                      <a:pt x="19302" y="6533"/>
                      <a:pt x="19609" y="6077"/>
                      <a:pt x="19609" y="5986"/>
                    </a:cubicBezTo>
                    <a:cubicBezTo>
                      <a:pt x="19685" y="5986"/>
                      <a:pt x="19609" y="5713"/>
                      <a:pt x="19609" y="5622"/>
                    </a:cubicBezTo>
                    <a:cubicBezTo>
                      <a:pt x="19532" y="5531"/>
                      <a:pt x="19532" y="5348"/>
                      <a:pt x="19532" y="5257"/>
                    </a:cubicBezTo>
                    <a:cubicBezTo>
                      <a:pt x="19532" y="5166"/>
                      <a:pt x="19379" y="4893"/>
                      <a:pt x="19379" y="4893"/>
                    </a:cubicBezTo>
                    <a:cubicBezTo>
                      <a:pt x="19302" y="4346"/>
                      <a:pt x="19302" y="4346"/>
                      <a:pt x="19302" y="4346"/>
                    </a:cubicBezTo>
                    <a:cubicBezTo>
                      <a:pt x="18843" y="3526"/>
                      <a:pt x="18843" y="3526"/>
                      <a:pt x="18843" y="3526"/>
                    </a:cubicBezTo>
                    <a:cubicBezTo>
                      <a:pt x="18460" y="2705"/>
                      <a:pt x="18460" y="2705"/>
                      <a:pt x="18460" y="2705"/>
                    </a:cubicBezTo>
                    <a:cubicBezTo>
                      <a:pt x="18460" y="2705"/>
                      <a:pt x="18077" y="1885"/>
                      <a:pt x="18000" y="1703"/>
                    </a:cubicBezTo>
                    <a:cubicBezTo>
                      <a:pt x="18000" y="1429"/>
                      <a:pt x="17923" y="1065"/>
                      <a:pt x="17923" y="1065"/>
                    </a:cubicBezTo>
                    <a:cubicBezTo>
                      <a:pt x="17694" y="883"/>
                      <a:pt x="17694" y="883"/>
                      <a:pt x="17694" y="883"/>
                    </a:cubicBezTo>
                    <a:cubicBezTo>
                      <a:pt x="17694" y="883"/>
                      <a:pt x="17617" y="518"/>
                      <a:pt x="17617" y="427"/>
                    </a:cubicBezTo>
                    <a:cubicBezTo>
                      <a:pt x="17540" y="336"/>
                      <a:pt x="16851" y="336"/>
                      <a:pt x="16851" y="336"/>
                    </a:cubicBezTo>
                    <a:cubicBezTo>
                      <a:pt x="16851" y="336"/>
                      <a:pt x="16774" y="153"/>
                      <a:pt x="16774" y="62"/>
                    </a:cubicBezTo>
                    <a:cubicBezTo>
                      <a:pt x="16698" y="-120"/>
                      <a:pt x="16545" y="153"/>
                      <a:pt x="16545" y="153"/>
                    </a:cubicBezTo>
                    <a:cubicBezTo>
                      <a:pt x="15932" y="245"/>
                      <a:pt x="15932" y="245"/>
                      <a:pt x="15932" y="245"/>
                    </a:cubicBezTo>
                    <a:cubicBezTo>
                      <a:pt x="15472" y="700"/>
                      <a:pt x="15472" y="700"/>
                      <a:pt x="15472" y="700"/>
                    </a:cubicBezTo>
                    <a:cubicBezTo>
                      <a:pt x="15472" y="700"/>
                      <a:pt x="14323" y="791"/>
                      <a:pt x="14247" y="791"/>
                    </a:cubicBezTo>
                    <a:cubicBezTo>
                      <a:pt x="14094" y="791"/>
                      <a:pt x="13328" y="883"/>
                      <a:pt x="13328" y="883"/>
                    </a:cubicBezTo>
                    <a:cubicBezTo>
                      <a:pt x="13251" y="883"/>
                      <a:pt x="12791" y="974"/>
                      <a:pt x="12715" y="974"/>
                    </a:cubicBezTo>
                    <a:cubicBezTo>
                      <a:pt x="12562" y="1065"/>
                      <a:pt x="12026" y="1065"/>
                      <a:pt x="11872" y="1065"/>
                    </a:cubicBezTo>
                    <a:cubicBezTo>
                      <a:pt x="11796" y="1065"/>
                      <a:pt x="11489" y="1065"/>
                      <a:pt x="11489" y="1065"/>
                    </a:cubicBezTo>
                    <a:cubicBezTo>
                      <a:pt x="11489" y="1065"/>
                      <a:pt x="10877" y="1247"/>
                      <a:pt x="10647" y="1247"/>
                    </a:cubicBezTo>
                    <a:cubicBezTo>
                      <a:pt x="10494" y="1247"/>
                      <a:pt x="10187" y="1065"/>
                      <a:pt x="10187" y="1065"/>
                    </a:cubicBezTo>
                    <a:cubicBezTo>
                      <a:pt x="10187" y="1065"/>
                      <a:pt x="9651" y="1612"/>
                      <a:pt x="9498" y="1612"/>
                    </a:cubicBezTo>
                    <a:cubicBezTo>
                      <a:pt x="9498" y="1612"/>
                      <a:pt x="9345" y="1703"/>
                      <a:pt x="9268" y="1703"/>
                    </a:cubicBezTo>
                    <a:cubicBezTo>
                      <a:pt x="9191" y="1703"/>
                      <a:pt x="9038" y="1703"/>
                      <a:pt x="9038" y="1703"/>
                    </a:cubicBezTo>
                    <a:cubicBezTo>
                      <a:pt x="9038" y="1703"/>
                      <a:pt x="8809" y="1794"/>
                      <a:pt x="8579" y="1703"/>
                    </a:cubicBezTo>
                    <a:cubicBezTo>
                      <a:pt x="8349" y="1521"/>
                      <a:pt x="8426" y="1521"/>
                      <a:pt x="8426" y="1521"/>
                    </a:cubicBezTo>
                    <a:cubicBezTo>
                      <a:pt x="8426" y="1521"/>
                      <a:pt x="8272" y="1338"/>
                      <a:pt x="8196" y="1247"/>
                    </a:cubicBezTo>
                    <a:cubicBezTo>
                      <a:pt x="8119" y="1156"/>
                      <a:pt x="8043" y="1065"/>
                      <a:pt x="8043" y="974"/>
                    </a:cubicBezTo>
                    <a:cubicBezTo>
                      <a:pt x="8043" y="974"/>
                      <a:pt x="8196" y="791"/>
                      <a:pt x="8196" y="791"/>
                    </a:cubicBezTo>
                    <a:cubicBezTo>
                      <a:pt x="8196" y="791"/>
                      <a:pt x="7889" y="518"/>
                      <a:pt x="7889" y="427"/>
                    </a:cubicBezTo>
                    <a:cubicBezTo>
                      <a:pt x="7813" y="336"/>
                      <a:pt x="7889" y="336"/>
                      <a:pt x="7889" y="245"/>
                    </a:cubicBezTo>
                    <a:cubicBezTo>
                      <a:pt x="7966" y="153"/>
                      <a:pt x="7813" y="62"/>
                      <a:pt x="7813" y="62"/>
                    </a:cubicBezTo>
                    <a:cubicBezTo>
                      <a:pt x="7813" y="62"/>
                      <a:pt x="7430" y="153"/>
                      <a:pt x="7430" y="62"/>
                    </a:cubicBezTo>
                    <a:cubicBezTo>
                      <a:pt x="7353" y="62"/>
                      <a:pt x="7047" y="153"/>
                      <a:pt x="6970" y="153"/>
                    </a:cubicBezTo>
                    <a:cubicBezTo>
                      <a:pt x="6970" y="62"/>
                      <a:pt x="6511" y="336"/>
                      <a:pt x="6511" y="336"/>
                    </a:cubicBezTo>
                    <a:cubicBezTo>
                      <a:pt x="6511" y="336"/>
                      <a:pt x="5898" y="609"/>
                      <a:pt x="5821" y="609"/>
                    </a:cubicBezTo>
                    <a:cubicBezTo>
                      <a:pt x="5745" y="609"/>
                      <a:pt x="5745" y="700"/>
                      <a:pt x="5745" y="700"/>
                    </a:cubicBezTo>
                    <a:cubicBezTo>
                      <a:pt x="5668" y="700"/>
                      <a:pt x="5515" y="791"/>
                      <a:pt x="5438" y="791"/>
                    </a:cubicBezTo>
                    <a:cubicBezTo>
                      <a:pt x="5438" y="883"/>
                      <a:pt x="5285" y="1156"/>
                      <a:pt x="5285" y="1156"/>
                    </a:cubicBezTo>
                    <a:cubicBezTo>
                      <a:pt x="5285" y="1247"/>
                      <a:pt x="4749" y="1521"/>
                      <a:pt x="4672" y="1521"/>
                    </a:cubicBezTo>
                    <a:cubicBezTo>
                      <a:pt x="4596" y="1612"/>
                      <a:pt x="4289" y="1703"/>
                      <a:pt x="4213" y="1703"/>
                    </a:cubicBezTo>
                    <a:cubicBezTo>
                      <a:pt x="4213" y="1794"/>
                      <a:pt x="4136" y="1885"/>
                      <a:pt x="4060" y="1976"/>
                    </a:cubicBezTo>
                    <a:cubicBezTo>
                      <a:pt x="4060" y="2067"/>
                      <a:pt x="3983" y="2158"/>
                      <a:pt x="3906" y="2250"/>
                    </a:cubicBezTo>
                    <a:cubicBezTo>
                      <a:pt x="3906" y="2341"/>
                      <a:pt x="3830" y="2523"/>
                      <a:pt x="3830" y="2614"/>
                    </a:cubicBezTo>
                    <a:cubicBezTo>
                      <a:pt x="3753" y="2705"/>
                      <a:pt x="3677" y="2888"/>
                      <a:pt x="3677" y="2888"/>
                    </a:cubicBezTo>
                    <a:cubicBezTo>
                      <a:pt x="3677" y="2888"/>
                      <a:pt x="3447" y="2888"/>
                      <a:pt x="3294" y="2888"/>
                    </a:cubicBezTo>
                    <a:cubicBezTo>
                      <a:pt x="3217" y="2888"/>
                      <a:pt x="3217" y="2979"/>
                      <a:pt x="3140" y="2979"/>
                    </a:cubicBezTo>
                    <a:cubicBezTo>
                      <a:pt x="3064" y="2979"/>
                      <a:pt x="2757" y="3252"/>
                      <a:pt x="2757" y="3252"/>
                    </a:cubicBezTo>
                    <a:cubicBezTo>
                      <a:pt x="2757" y="3252"/>
                      <a:pt x="1532" y="3708"/>
                      <a:pt x="1455" y="3799"/>
                    </a:cubicBezTo>
                    <a:cubicBezTo>
                      <a:pt x="1379" y="3890"/>
                      <a:pt x="1379" y="3890"/>
                      <a:pt x="1226" y="4072"/>
                    </a:cubicBezTo>
                    <a:cubicBezTo>
                      <a:pt x="996" y="4164"/>
                      <a:pt x="843" y="4164"/>
                      <a:pt x="766" y="4164"/>
                    </a:cubicBezTo>
                    <a:cubicBezTo>
                      <a:pt x="689" y="4255"/>
                      <a:pt x="689" y="4255"/>
                      <a:pt x="613" y="4346"/>
                    </a:cubicBezTo>
                    <a:cubicBezTo>
                      <a:pt x="536" y="4437"/>
                      <a:pt x="460" y="4528"/>
                      <a:pt x="306" y="4528"/>
                    </a:cubicBezTo>
                    <a:cubicBezTo>
                      <a:pt x="230" y="4528"/>
                      <a:pt x="153" y="4619"/>
                      <a:pt x="77" y="4619"/>
                    </a:cubicBezTo>
                    <a:cubicBezTo>
                      <a:pt x="77" y="4619"/>
                      <a:pt x="0" y="4619"/>
                      <a:pt x="0" y="4710"/>
                    </a:cubicBezTo>
                    <a:cubicBezTo>
                      <a:pt x="0" y="4802"/>
                      <a:pt x="0" y="4802"/>
                      <a:pt x="0" y="4802"/>
                    </a:cubicBezTo>
                    <a:cubicBezTo>
                      <a:pt x="0" y="4802"/>
                      <a:pt x="77" y="4893"/>
                      <a:pt x="77" y="4984"/>
                    </a:cubicBezTo>
                    <a:cubicBezTo>
                      <a:pt x="153" y="4984"/>
                      <a:pt x="153" y="4984"/>
                      <a:pt x="153" y="4984"/>
                    </a:cubicBezTo>
                    <a:cubicBezTo>
                      <a:pt x="230" y="5075"/>
                      <a:pt x="230" y="5075"/>
                      <a:pt x="230" y="5075"/>
                    </a:cubicBezTo>
                    <a:cubicBezTo>
                      <a:pt x="230" y="5166"/>
                      <a:pt x="306" y="5166"/>
                      <a:pt x="306" y="5257"/>
                    </a:cubicBezTo>
                    <a:cubicBezTo>
                      <a:pt x="306" y="5257"/>
                      <a:pt x="306" y="5348"/>
                      <a:pt x="306" y="5348"/>
                    </a:cubicBezTo>
                    <a:cubicBezTo>
                      <a:pt x="306" y="5348"/>
                      <a:pt x="306" y="5439"/>
                      <a:pt x="383" y="5531"/>
                    </a:cubicBezTo>
                    <a:cubicBezTo>
                      <a:pt x="383" y="5622"/>
                      <a:pt x="383" y="5713"/>
                      <a:pt x="383" y="5713"/>
                    </a:cubicBezTo>
                    <a:cubicBezTo>
                      <a:pt x="383" y="5804"/>
                      <a:pt x="460" y="5986"/>
                      <a:pt x="536" y="6169"/>
                    </a:cubicBezTo>
                    <a:cubicBezTo>
                      <a:pt x="689" y="6442"/>
                      <a:pt x="689" y="6624"/>
                      <a:pt x="689" y="6715"/>
                    </a:cubicBezTo>
                    <a:cubicBezTo>
                      <a:pt x="689" y="7353"/>
                      <a:pt x="689" y="7353"/>
                      <a:pt x="689" y="7353"/>
                    </a:cubicBezTo>
                    <a:cubicBezTo>
                      <a:pt x="689" y="8083"/>
                      <a:pt x="689" y="8083"/>
                      <a:pt x="689" y="8083"/>
                    </a:cubicBezTo>
                    <a:cubicBezTo>
                      <a:pt x="383" y="8356"/>
                      <a:pt x="383" y="8356"/>
                      <a:pt x="383" y="8356"/>
                    </a:cubicBezTo>
                    <a:cubicBezTo>
                      <a:pt x="306" y="8721"/>
                      <a:pt x="306" y="8721"/>
                      <a:pt x="306" y="8721"/>
                    </a:cubicBezTo>
                    <a:cubicBezTo>
                      <a:pt x="383" y="8812"/>
                      <a:pt x="460" y="8903"/>
                      <a:pt x="613" y="9085"/>
                    </a:cubicBezTo>
                    <a:cubicBezTo>
                      <a:pt x="613" y="9176"/>
                      <a:pt x="843" y="9267"/>
                      <a:pt x="919" y="9358"/>
                    </a:cubicBezTo>
                    <a:cubicBezTo>
                      <a:pt x="1149" y="9450"/>
                      <a:pt x="1149" y="9450"/>
                      <a:pt x="1149" y="9450"/>
                    </a:cubicBezTo>
                    <a:cubicBezTo>
                      <a:pt x="1379" y="9541"/>
                      <a:pt x="1455" y="9905"/>
                      <a:pt x="1379" y="10088"/>
                    </a:cubicBezTo>
                    <a:cubicBezTo>
                      <a:pt x="1379" y="10179"/>
                      <a:pt x="1379" y="10179"/>
                      <a:pt x="1379" y="10179"/>
                    </a:cubicBezTo>
                    <a:cubicBezTo>
                      <a:pt x="1226" y="10634"/>
                      <a:pt x="1226" y="10634"/>
                      <a:pt x="1226" y="10634"/>
                    </a:cubicBezTo>
                    <a:cubicBezTo>
                      <a:pt x="1302" y="10634"/>
                      <a:pt x="1302" y="10634"/>
                      <a:pt x="1302" y="10726"/>
                    </a:cubicBezTo>
                    <a:cubicBezTo>
                      <a:pt x="1455" y="10726"/>
                      <a:pt x="1532" y="10908"/>
                      <a:pt x="1532" y="11272"/>
                    </a:cubicBezTo>
                    <a:cubicBezTo>
                      <a:pt x="1609" y="11546"/>
                      <a:pt x="1609" y="11728"/>
                      <a:pt x="1609" y="11819"/>
                    </a:cubicBezTo>
                    <a:cubicBezTo>
                      <a:pt x="1762" y="12184"/>
                      <a:pt x="1762" y="12184"/>
                      <a:pt x="1762" y="12184"/>
                    </a:cubicBezTo>
                    <a:cubicBezTo>
                      <a:pt x="1762" y="12184"/>
                      <a:pt x="1762" y="12184"/>
                      <a:pt x="1762" y="12184"/>
                    </a:cubicBezTo>
                    <a:cubicBezTo>
                      <a:pt x="1762" y="12275"/>
                      <a:pt x="1609" y="12639"/>
                      <a:pt x="1609" y="12639"/>
                    </a:cubicBezTo>
                    <a:cubicBezTo>
                      <a:pt x="1609" y="12731"/>
                      <a:pt x="1609" y="12731"/>
                      <a:pt x="1532" y="12822"/>
                    </a:cubicBezTo>
                    <a:cubicBezTo>
                      <a:pt x="1609" y="12913"/>
                      <a:pt x="1609" y="12913"/>
                      <a:pt x="1609" y="12913"/>
                    </a:cubicBezTo>
                    <a:cubicBezTo>
                      <a:pt x="1915" y="13277"/>
                      <a:pt x="1915" y="13277"/>
                      <a:pt x="1915" y="13277"/>
                    </a:cubicBezTo>
                    <a:cubicBezTo>
                      <a:pt x="1838" y="13733"/>
                      <a:pt x="1838" y="13733"/>
                      <a:pt x="1838" y="13733"/>
                    </a:cubicBezTo>
                    <a:cubicBezTo>
                      <a:pt x="1838" y="13824"/>
                      <a:pt x="1838" y="13824"/>
                      <a:pt x="1838" y="13824"/>
                    </a:cubicBezTo>
                    <a:cubicBezTo>
                      <a:pt x="1915" y="13824"/>
                      <a:pt x="1915" y="13824"/>
                      <a:pt x="1991" y="13824"/>
                    </a:cubicBezTo>
                    <a:cubicBezTo>
                      <a:pt x="2068" y="13915"/>
                      <a:pt x="2145" y="14007"/>
                      <a:pt x="2221" y="14007"/>
                    </a:cubicBezTo>
                    <a:cubicBezTo>
                      <a:pt x="2221" y="14007"/>
                      <a:pt x="2221" y="14007"/>
                      <a:pt x="2221" y="14007"/>
                    </a:cubicBezTo>
                    <a:cubicBezTo>
                      <a:pt x="2298" y="14098"/>
                      <a:pt x="2298" y="14098"/>
                      <a:pt x="2298" y="14098"/>
                    </a:cubicBezTo>
                    <a:cubicBezTo>
                      <a:pt x="2298" y="14098"/>
                      <a:pt x="2298" y="14189"/>
                      <a:pt x="2298" y="14280"/>
                    </a:cubicBezTo>
                    <a:cubicBezTo>
                      <a:pt x="2298" y="14280"/>
                      <a:pt x="2298" y="14280"/>
                      <a:pt x="2298" y="14371"/>
                    </a:cubicBezTo>
                    <a:cubicBezTo>
                      <a:pt x="2298" y="14371"/>
                      <a:pt x="2451" y="14553"/>
                      <a:pt x="2451" y="14553"/>
                    </a:cubicBezTo>
                    <a:cubicBezTo>
                      <a:pt x="2451" y="14645"/>
                      <a:pt x="2604" y="14827"/>
                      <a:pt x="2681" y="14918"/>
                    </a:cubicBezTo>
                    <a:cubicBezTo>
                      <a:pt x="2681" y="14918"/>
                      <a:pt x="2681" y="14918"/>
                      <a:pt x="2681" y="14918"/>
                    </a:cubicBezTo>
                    <a:cubicBezTo>
                      <a:pt x="2681" y="15009"/>
                      <a:pt x="2681" y="15009"/>
                      <a:pt x="2681" y="15009"/>
                    </a:cubicBezTo>
                    <a:cubicBezTo>
                      <a:pt x="2681" y="15100"/>
                      <a:pt x="2681" y="15283"/>
                      <a:pt x="2451" y="15465"/>
                    </a:cubicBezTo>
                    <a:cubicBezTo>
                      <a:pt x="2451" y="15556"/>
                      <a:pt x="2451" y="15556"/>
                      <a:pt x="2451" y="15556"/>
                    </a:cubicBezTo>
                    <a:cubicBezTo>
                      <a:pt x="2451" y="15556"/>
                      <a:pt x="2451" y="15647"/>
                      <a:pt x="2451" y="15647"/>
                    </a:cubicBezTo>
                    <a:cubicBezTo>
                      <a:pt x="2451" y="15647"/>
                      <a:pt x="2451" y="15647"/>
                      <a:pt x="2451" y="15647"/>
                    </a:cubicBezTo>
                    <a:cubicBezTo>
                      <a:pt x="2528" y="15647"/>
                      <a:pt x="2528" y="15647"/>
                      <a:pt x="2528" y="15647"/>
                    </a:cubicBezTo>
                    <a:cubicBezTo>
                      <a:pt x="2604" y="15647"/>
                      <a:pt x="2681" y="15738"/>
                      <a:pt x="2757" y="15738"/>
                    </a:cubicBezTo>
                    <a:cubicBezTo>
                      <a:pt x="2757" y="15738"/>
                      <a:pt x="2757" y="15738"/>
                      <a:pt x="2757" y="15738"/>
                    </a:cubicBezTo>
                    <a:cubicBezTo>
                      <a:pt x="2757" y="15738"/>
                      <a:pt x="2757" y="15738"/>
                      <a:pt x="2757" y="15738"/>
                    </a:cubicBezTo>
                    <a:cubicBezTo>
                      <a:pt x="2834" y="15829"/>
                      <a:pt x="2834" y="15829"/>
                      <a:pt x="2911" y="15829"/>
                    </a:cubicBezTo>
                    <a:cubicBezTo>
                      <a:pt x="2987" y="15829"/>
                      <a:pt x="3064" y="15921"/>
                      <a:pt x="3064" y="15921"/>
                    </a:cubicBezTo>
                    <a:cubicBezTo>
                      <a:pt x="3140" y="16012"/>
                      <a:pt x="3140" y="16103"/>
                      <a:pt x="3140" y="16194"/>
                    </a:cubicBezTo>
                    <a:cubicBezTo>
                      <a:pt x="3140" y="16194"/>
                      <a:pt x="3217" y="16285"/>
                      <a:pt x="3217" y="16285"/>
                    </a:cubicBezTo>
                    <a:cubicBezTo>
                      <a:pt x="3294" y="16376"/>
                      <a:pt x="3370" y="16467"/>
                      <a:pt x="3370" y="16467"/>
                    </a:cubicBezTo>
                    <a:cubicBezTo>
                      <a:pt x="3600" y="16376"/>
                      <a:pt x="3600" y="16376"/>
                      <a:pt x="3600" y="16376"/>
                    </a:cubicBezTo>
                    <a:cubicBezTo>
                      <a:pt x="3677" y="16376"/>
                      <a:pt x="3677" y="16376"/>
                      <a:pt x="3677" y="16376"/>
                    </a:cubicBezTo>
                    <a:cubicBezTo>
                      <a:pt x="3753" y="16467"/>
                      <a:pt x="3830" y="16558"/>
                      <a:pt x="3906" y="16650"/>
                    </a:cubicBezTo>
                    <a:cubicBezTo>
                      <a:pt x="3906" y="16650"/>
                      <a:pt x="3906" y="16650"/>
                      <a:pt x="3906" y="16650"/>
                    </a:cubicBezTo>
                    <a:cubicBezTo>
                      <a:pt x="3906" y="16650"/>
                      <a:pt x="3983" y="16650"/>
                      <a:pt x="3983" y="16650"/>
                    </a:cubicBezTo>
                    <a:cubicBezTo>
                      <a:pt x="3983" y="16558"/>
                      <a:pt x="3983" y="16558"/>
                      <a:pt x="3983" y="16558"/>
                    </a:cubicBezTo>
                    <a:cubicBezTo>
                      <a:pt x="4289" y="16741"/>
                      <a:pt x="4289" y="16741"/>
                      <a:pt x="4289" y="16741"/>
                    </a:cubicBezTo>
                    <a:cubicBezTo>
                      <a:pt x="4366" y="16832"/>
                      <a:pt x="4366" y="16832"/>
                      <a:pt x="4366" y="16832"/>
                    </a:cubicBezTo>
                    <a:cubicBezTo>
                      <a:pt x="4443" y="16741"/>
                      <a:pt x="4519" y="16741"/>
                      <a:pt x="4519" y="16741"/>
                    </a:cubicBezTo>
                    <a:cubicBezTo>
                      <a:pt x="4596" y="16741"/>
                      <a:pt x="4596" y="16741"/>
                      <a:pt x="4596" y="16741"/>
                    </a:cubicBezTo>
                    <a:cubicBezTo>
                      <a:pt x="4672" y="16741"/>
                      <a:pt x="4672" y="16741"/>
                      <a:pt x="4672" y="16741"/>
                    </a:cubicBezTo>
                    <a:cubicBezTo>
                      <a:pt x="4672" y="16741"/>
                      <a:pt x="4749" y="16832"/>
                      <a:pt x="4749" y="17014"/>
                    </a:cubicBezTo>
                    <a:cubicBezTo>
                      <a:pt x="4826" y="17014"/>
                      <a:pt x="4826" y="17014"/>
                      <a:pt x="4826" y="17014"/>
                    </a:cubicBezTo>
                    <a:cubicBezTo>
                      <a:pt x="5209" y="16832"/>
                      <a:pt x="5209" y="16832"/>
                      <a:pt x="5209" y="16832"/>
                    </a:cubicBezTo>
                    <a:cubicBezTo>
                      <a:pt x="5285" y="16832"/>
                      <a:pt x="5285" y="16832"/>
                      <a:pt x="5285" y="16832"/>
                    </a:cubicBezTo>
                    <a:cubicBezTo>
                      <a:pt x="5362" y="16832"/>
                      <a:pt x="5438" y="16832"/>
                      <a:pt x="5515" y="16923"/>
                    </a:cubicBezTo>
                    <a:cubicBezTo>
                      <a:pt x="5591" y="17014"/>
                      <a:pt x="5591" y="17196"/>
                      <a:pt x="5591" y="17379"/>
                    </a:cubicBezTo>
                    <a:cubicBezTo>
                      <a:pt x="5591" y="17561"/>
                      <a:pt x="5515" y="17743"/>
                      <a:pt x="5438" y="17834"/>
                    </a:cubicBezTo>
                    <a:cubicBezTo>
                      <a:pt x="5362" y="17834"/>
                      <a:pt x="5362" y="17834"/>
                      <a:pt x="5362" y="17834"/>
                    </a:cubicBezTo>
                    <a:cubicBezTo>
                      <a:pt x="5515" y="17926"/>
                      <a:pt x="5591" y="18017"/>
                      <a:pt x="5591" y="18199"/>
                    </a:cubicBezTo>
                    <a:cubicBezTo>
                      <a:pt x="5745" y="18199"/>
                      <a:pt x="5745" y="18199"/>
                      <a:pt x="5745" y="18199"/>
                    </a:cubicBezTo>
                    <a:cubicBezTo>
                      <a:pt x="5821" y="18290"/>
                      <a:pt x="5898" y="18381"/>
                      <a:pt x="5898" y="18381"/>
                    </a:cubicBezTo>
                    <a:cubicBezTo>
                      <a:pt x="6051" y="18472"/>
                      <a:pt x="6128" y="18655"/>
                      <a:pt x="6128" y="18746"/>
                    </a:cubicBezTo>
                    <a:cubicBezTo>
                      <a:pt x="6128" y="18928"/>
                      <a:pt x="6128" y="18928"/>
                      <a:pt x="6128" y="18928"/>
                    </a:cubicBezTo>
                    <a:cubicBezTo>
                      <a:pt x="6204" y="18837"/>
                      <a:pt x="6204" y="18837"/>
                      <a:pt x="6281" y="18837"/>
                    </a:cubicBezTo>
                    <a:cubicBezTo>
                      <a:pt x="6357" y="18472"/>
                      <a:pt x="6357" y="18472"/>
                      <a:pt x="6357" y="18472"/>
                    </a:cubicBezTo>
                    <a:cubicBezTo>
                      <a:pt x="6664" y="18290"/>
                      <a:pt x="6664" y="18290"/>
                      <a:pt x="6664" y="18290"/>
                    </a:cubicBezTo>
                    <a:cubicBezTo>
                      <a:pt x="6434" y="17743"/>
                      <a:pt x="6434" y="17743"/>
                      <a:pt x="6434" y="17743"/>
                    </a:cubicBezTo>
                    <a:cubicBezTo>
                      <a:pt x="6434" y="17652"/>
                      <a:pt x="6434" y="17652"/>
                      <a:pt x="6434" y="17652"/>
                    </a:cubicBezTo>
                    <a:cubicBezTo>
                      <a:pt x="6511" y="17561"/>
                      <a:pt x="6587" y="17561"/>
                      <a:pt x="6664" y="17561"/>
                    </a:cubicBezTo>
                    <a:cubicBezTo>
                      <a:pt x="6664" y="17561"/>
                      <a:pt x="6740" y="17561"/>
                      <a:pt x="6817" y="17561"/>
                    </a:cubicBezTo>
                    <a:cubicBezTo>
                      <a:pt x="6817" y="17561"/>
                      <a:pt x="6894" y="17561"/>
                      <a:pt x="6894" y="17561"/>
                    </a:cubicBezTo>
                    <a:cubicBezTo>
                      <a:pt x="6894" y="17561"/>
                      <a:pt x="6894" y="17561"/>
                      <a:pt x="6894" y="17561"/>
                    </a:cubicBezTo>
                    <a:cubicBezTo>
                      <a:pt x="7047" y="17561"/>
                      <a:pt x="7200" y="17561"/>
                      <a:pt x="7200" y="17561"/>
                    </a:cubicBezTo>
                    <a:cubicBezTo>
                      <a:pt x="7277" y="17561"/>
                      <a:pt x="7277" y="17561"/>
                      <a:pt x="7277" y="17561"/>
                    </a:cubicBezTo>
                    <a:cubicBezTo>
                      <a:pt x="7889" y="17926"/>
                      <a:pt x="7889" y="17926"/>
                      <a:pt x="7889" y="17926"/>
                    </a:cubicBezTo>
                    <a:cubicBezTo>
                      <a:pt x="7889" y="17926"/>
                      <a:pt x="7889" y="17926"/>
                      <a:pt x="7889" y="17926"/>
                    </a:cubicBezTo>
                    <a:cubicBezTo>
                      <a:pt x="7966" y="17926"/>
                      <a:pt x="8043" y="17926"/>
                      <a:pt x="8119" y="17834"/>
                    </a:cubicBezTo>
                    <a:cubicBezTo>
                      <a:pt x="8119" y="17743"/>
                      <a:pt x="8119" y="17743"/>
                      <a:pt x="8119" y="17743"/>
                    </a:cubicBezTo>
                    <a:cubicBezTo>
                      <a:pt x="8196" y="17652"/>
                      <a:pt x="8196" y="17652"/>
                      <a:pt x="8196" y="17652"/>
                    </a:cubicBezTo>
                    <a:cubicBezTo>
                      <a:pt x="8272" y="17652"/>
                      <a:pt x="8272" y="17652"/>
                      <a:pt x="8272" y="17652"/>
                    </a:cubicBezTo>
                    <a:cubicBezTo>
                      <a:pt x="8272" y="17652"/>
                      <a:pt x="8272" y="17652"/>
                      <a:pt x="8272" y="17652"/>
                    </a:cubicBezTo>
                    <a:cubicBezTo>
                      <a:pt x="8426" y="17652"/>
                      <a:pt x="8502" y="17834"/>
                      <a:pt x="8579" y="18017"/>
                    </a:cubicBezTo>
                    <a:cubicBezTo>
                      <a:pt x="8655" y="18108"/>
                      <a:pt x="8655" y="18199"/>
                      <a:pt x="8655" y="18290"/>
                    </a:cubicBezTo>
                    <a:cubicBezTo>
                      <a:pt x="8655" y="18381"/>
                      <a:pt x="8579" y="18472"/>
                      <a:pt x="8502" y="18472"/>
                    </a:cubicBezTo>
                    <a:cubicBezTo>
                      <a:pt x="8502" y="18472"/>
                      <a:pt x="8502" y="18472"/>
                      <a:pt x="8426" y="18564"/>
                    </a:cubicBezTo>
                    <a:cubicBezTo>
                      <a:pt x="8579" y="18564"/>
                      <a:pt x="8579" y="18655"/>
                      <a:pt x="8579" y="18746"/>
                    </a:cubicBezTo>
                    <a:cubicBezTo>
                      <a:pt x="8579" y="18746"/>
                      <a:pt x="8655" y="18746"/>
                      <a:pt x="8655" y="18837"/>
                    </a:cubicBezTo>
                    <a:cubicBezTo>
                      <a:pt x="8655" y="18837"/>
                      <a:pt x="8732" y="18837"/>
                      <a:pt x="8885" y="18928"/>
                    </a:cubicBezTo>
                    <a:cubicBezTo>
                      <a:pt x="8962" y="18928"/>
                      <a:pt x="8962" y="18928"/>
                      <a:pt x="8962" y="18928"/>
                    </a:cubicBezTo>
                    <a:cubicBezTo>
                      <a:pt x="9115" y="18655"/>
                      <a:pt x="9115" y="18655"/>
                      <a:pt x="9115" y="18655"/>
                    </a:cubicBezTo>
                    <a:cubicBezTo>
                      <a:pt x="9191" y="18655"/>
                      <a:pt x="9191" y="18655"/>
                      <a:pt x="9191" y="18655"/>
                    </a:cubicBezTo>
                    <a:cubicBezTo>
                      <a:pt x="9268" y="18655"/>
                      <a:pt x="9498" y="18837"/>
                      <a:pt x="9574" y="18928"/>
                    </a:cubicBezTo>
                    <a:cubicBezTo>
                      <a:pt x="9574" y="18928"/>
                      <a:pt x="9728" y="19019"/>
                      <a:pt x="9881" y="19019"/>
                    </a:cubicBezTo>
                    <a:cubicBezTo>
                      <a:pt x="10417" y="18837"/>
                      <a:pt x="10417" y="18837"/>
                      <a:pt x="10417" y="18837"/>
                    </a:cubicBezTo>
                    <a:cubicBezTo>
                      <a:pt x="10570" y="19566"/>
                      <a:pt x="10570" y="19566"/>
                      <a:pt x="10570" y="19566"/>
                    </a:cubicBezTo>
                    <a:cubicBezTo>
                      <a:pt x="10647" y="19566"/>
                      <a:pt x="10723" y="19657"/>
                      <a:pt x="10800" y="19839"/>
                    </a:cubicBezTo>
                    <a:cubicBezTo>
                      <a:pt x="10800" y="19839"/>
                      <a:pt x="10800" y="19839"/>
                      <a:pt x="10800" y="19839"/>
                    </a:cubicBezTo>
                    <a:cubicBezTo>
                      <a:pt x="10877" y="19839"/>
                      <a:pt x="11106" y="19931"/>
                      <a:pt x="11106" y="20113"/>
                    </a:cubicBezTo>
                    <a:cubicBezTo>
                      <a:pt x="11106" y="20204"/>
                      <a:pt x="11106" y="20204"/>
                      <a:pt x="11183" y="20295"/>
                    </a:cubicBezTo>
                    <a:cubicBezTo>
                      <a:pt x="11183" y="20295"/>
                      <a:pt x="11183" y="20295"/>
                      <a:pt x="11183" y="20295"/>
                    </a:cubicBezTo>
                    <a:cubicBezTo>
                      <a:pt x="11336" y="20751"/>
                      <a:pt x="11336" y="20751"/>
                      <a:pt x="11336" y="20751"/>
                    </a:cubicBezTo>
                    <a:cubicBezTo>
                      <a:pt x="11260" y="20842"/>
                      <a:pt x="11260" y="20842"/>
                      <a:pt x="11260" y="20842"/>
                    </a:cubicBezTo>
                    <a:cubicBezTo>
                      <a:pt x="11260" y="20842"/>
                      <a:pt x="11260" y="20842"/>
                      <a:pt x="11260" y="20933"/>
                    </a:cubicBezTo>
                    <a:cubicBezTo>
                      <a:pt x="11260" y="20933"/>
                      <a:pt x="11336" y="21115"/>
                      <a:pt x="11336" y="21115"/>
                    </a:cubicBezTo>
                    <a:cubicBezTo>
                      <a:pt x="11336" y="21115"/>
                      <a:pt x="11489" y="21115"/>
                      <a:pt x="11566" y="21024"/>
                    </a:cubicBezTo>
                    <a:cubicBezTo>
                      <a:pt x="11566" y="20933"/>
                      <a:pt x="11719" y="20842"/>
                      <a:pt x="11719" y="20842"/>
                    </a:cubicBezTo>
                    <a:cubicBezTo>
                      <a:pt x="11719" y="20842"/>
                      <a:pt x="11872" y="21024"/>
                      <a:pt x="11872" y="20933"/>
                    </a:cubicBezTo>
                    <a:cubicBezTo>
                      <a:pt x="11872" y="20842"/>
                      <a:pt x="11872" y="20569"/>
                      <a:pt x="11872" y="20569"/>
                    </a:cubicBezTo>
                    <a:cubicBezTo>
                      <a:pt x="12026" y="20386"/>
                      <a:pt x="12026" y="20386"/>
                      <a:pt x="12026" y="20386"/>
                    </a:cubicBezTo>
                    <a:cubicBezTo>
                      <a:pt x="12026" y="20386"/>
                      <a:pt x="12102" y="20386"/>
                      <a:pt x="12102" y="20295"/>
                    </a:cubicBezTo>
                    <a:cubicBezTo>
                      <a:pt x="12102" y="20204"/>
                      <a:pt x="12179" y="20022"/>
                      <a:pt x="12179" y="20022"/>
                    </a:cubicBezTo>
                    <a:cubicBezTo>
                      <a:pt x="12409" y="20113"/>
                      <a:pt x="12409" y="20113"/>
                      <a:pt x="12409" y="20113"/>
                    </a:cubicBezTo>
                    <a:cubicBezTo>
                      <a:pt x="12562" y="20477"/>
                      <a:pt x="12562" y="20477"/>
                      <a:pt x="12562" y="20477"/>
                    </a:cubicBezTo>
                    <a:cubicBezTo>
                      <a:pt x="12715" y="20660"/>
                      <a:pt x="12715" y="20660"/>
                      <a:pt x="12715" y="20660"/>
                    </a:cubicBezTo>
                    <a:cubicBezTo>
                      <a:pt x="12791" y="20751"/>
                      <a:pt x="12791" y="20751"/>
                      <a:pt x="12791" y="20751"/>
                    </a:cubicBezTo>
                    <a:cubicBezTo>
                      <a:pt x="12945" y="20842"/>
                      <a:pt x="12945" y="20842"/>
                      <a:pt x="12945" y="20842"/>
                    </a:cubicBezTo>
                    <a:cubicBezTo>
                      <a:pt x="13098" y="20751"/>
                      <a:pt x="13098" y="20751"/>
                      <a:pt x="13098" y="20751"/>
                    </a:cubicBezTo>
                    <a:cubicBezTo>
                      <a:pt x="13098" y="20933"/>
                      <a:pt x="13098" y="20933"/>
                      <a:pt x="13098" y="20933"/>
                    </a:cubicBezTo>
                    <a:cubicBezTo>
                      <a:pt x="13174" y="21024"/>
                      <a:pt x="13174" y="21024"/>
                      <a:pt x="13174" y="21024"/>
                    </a:cubicBezTo>
                    <a:cubicBezTo>
                      <a:pt x="13251" y="21298"/>
                      <a:pt x="13251" y="21298"/>
                      <a:pt x="13251" y="21298"/>
                    </a:cubicBezTo>
                    <a:cubicBezTo>
                      <a:pt x="13174" y="21389"/>
                      <a:pt x="13174" y="21389"/>
                      <a:pt x="13174" y="21389"/>
                    </a:cubicBezTo>
                    <a:cubicBezTo>
                      <a:pt x="13098" y="21480"/>
                      <a:pt x="13098" y="21480"/>
                      <a:pt x="13098" y="21480"/>
                    </a:cubicBezTo>
                    <a:cubicBezTo>
                      <a:pt x="13174" y="21480"/>
                      <a:pt x="13174" y="21480"/>
                      <a:pt x="13174" y="21480"/>
                    </a:cubicBezTo>
                    <a:cubicBezTo>
                      <a:pt x="13174" y="21480"/>
                      <a:pt x="13251" y="21480"/>
                      <a:pt x="13251" y="21480"/>
                    </a:cubicBezTo>
                    <a:cubicBezTo>
                      <a:pt x="13328" y="21480"/>
                      <a:pt x="13404" y="21480"/>
                      <a:pt x="13404" y="21480"/>
                    </a:cubicBezTo>
                    <a:cubicBezTo>
                      <a:pt x="13404" y="21389"/>
                      <a:pt x="13481" y="21389"/>
                      <a:pt x="13481" y="21389"/>
                    </a:cubicBezTo>
                    <a:cubicBezTo>
                      <a:pt x="13481" y="21389"/>
                      <a:pt x="13557" y="21298"/>
                      <a:pt x="13557" y="21298"/>
                    </a:cubicBezTo>
                    <a:cubicBezTo>
                      <a:pt x="13557" y="21298"/>
                      <a:pt x="13634" y="21298"/>
                      <a:pt x="13634" y="21298"/>
                    </a:cubicBezTo>
                    <a:cubicBezTo>
                      <a:pt x="13634" y="21389"/>
                      <a:pt x="13711" y="21480"/>
                      <a:pt x="13711" y="21480"/>
                    </a:cubicBezTo>
                    <a:cubicBezTo>
                      <a:pt x="13711" y="21480"/>
                      <a:pt x="13711" y="21389"/>
                      <a:pt x="13787" y="21480"/>
                    </a:cubicBezTo>
                    <a:cubicBezTo>
                      <a:pt x="13787" y="21480"/>
                      <a:pt x="13787" y="21480"/>
                      <a:pt x="13787" y="21480"/>
                    </a:cubicBezTo>
                    <a:cubicBezTo>
                      <a:pt x="13787" y="21480"/>
                      <a:pt x="13864" y="21480"/>
                      <a:pt x="13864" y="21389"/>
                    </a:cubicBezTo>
                    <a:cubicBezTo>
                      <a:pt x="13787" y="21298"/>
                      <a:pt x="13787" y="21207"/>
                      <a:pt x="13787" y="21207"/>
                    </a:cubicBezTo>
                    <a:cubicBezTo>
                      <a:pt x="13787" y="21207"/>
                      <a:pt x="13787" y="21115"/>
                      <a:pt x="13864" y="21115"/>
                    </a:cubicBezTo>
                    <a:cubicBezTo>
                      <a:pt x="13864" y="21024"/>
                      <a:pt x="13864" y="21024"/>
                      <a:pt x="13864" y="20933"/>
                    </a:cubicBezTo>
                    <a:cubicBezTo>
                      <a:pt x="13864" y="20933"/>
                      <a:pt x="13864" y="20933"/>
                      <a:pt x="13864" y="20933"/>
                    </a:cubicBezTo>
                    <a:cubicBezTo>
                      <a:pt x="13940" y="20933"/>
                      <a:pt x="14017" y="20842"/>
                      <a:pt x="14017" y="20842"/>
                    </a:cubicBezTo>
                    <a:cubicBezTo>
                      <a:pt x="14017" y="20842"/>
                      <a:pt x="14017" y="20842"/>
                      <a:pt x="14017" y="20751"/>
                    </a:cubicBezTo>
                    <a:cubicBezTo>
                      <a:pt x="14017" y="20751"/>
                      <a:pt x="14094" y="20751"/>
                      <a:pt x="14094" y="20751"/>
                    </a:cubicBezTo>
                    <a:cubicBezTo>
                      <a:pt x="14170" y="20751"/>
                      <a:pt x="14094" y="20751"/>
                      <a:pt x="14170" y="20751"/>
                    </a:cubicBezTo>
                    <a:cubicBezTo>
                      <a:pt x="14247" y="20660"/>
                      <a:pt x="14247" y="20660"/>
                      <a:pt x="14170" y="20660"/>
                    </a:cubicBezTo>
                    <a:cubicBezTo>
                      <a:pt x="14170" y="20569"/>
                      <a:pt x="14170" y="20569"/>
                      <a:pt x="14170" y="20569"/>
                    </a:cubicBezTo>
                    <a:cubicBezTo>
                      <a:pt x="14247" y="20569"/>
                      <a:pt x="14170" y="20569"/>
                      <a:pt x="14323" y="20569"/>
                    </a:cubicBezTo>
                    <a:cubicBezTo>
                      <a:pt x="14400" y="20569"/>
                      <a:pt x="14477" y="20569"/>
                      <a:pt x="14477" y="20477"/>
                    </a:cubicBezTo>
                    <a:cubicBezTo>
                      <a:pt x="14477" y="20477"/>
                      <a:pt x="14477" y="20386"/>
                      <a:pt x="14477" y="20386"/>
                    </a:cubicBezTo>
                    <a:cubicBezTo>
                      <a:pt x="14553" y="20386"/>
                      <a:pt x="14553" y="20386"/>
                      <a:pt x="14553" y="20386"/>
                    </a:cubicBezTo>
                    <a:cubicBezTo>
                      <a:pt x="14553" y="20386"/>
                      <a:pt x="14553" y="20386"/>
                      <a:pt x="14553" y="20386"/>
                    </a:cubicBezTo>
                    <a:cubicBezTo>
                      <a:pt x="14553" y="20386"/>
                      <a:pt x="14630" y="20477"/>
                      <a:pt x="14630" y="20477"/>
                    </a:cubicBezTo>
                    <a:cubicBezTo>
                      <a:pt x="14706" y="20477"/>
                      <a:pt x="14706" y="20477"/>
                      <a:pt x="14706" y="20477"/>
                    </a:cubicBezTo>
                    <a:cubicBezTo>
                      <a:pt x="14783" y="20477"/>
                      <a:pt x="14783" y="20386"/>
                      <a:pt x="14783" y="20386"/>
                    </a:cubicBezTo>
                    <a:cubicBezTo>
                      <a:pt x="14783" y="20386"/>
                      <a:pt x="14783" y="20386"/>
                      <a:pt x="14783" y="20386"/>
                    </a:cubicBezTo>
                    <a:cubicBezTo>
                      <a:pt x="14783" y="20386"/>
                      <a:pt x="14783" y="20295"/>
                      <a:pt x="14860" y="20295"/>
                    </a:cubicBezTo>
                    <a:cubicBezTo>
                      <a:pt x="14936" y="20295"/>
                      <a:pt x="14860" y="20386"/>
                      <a:pt x="14936" y="20295"/>
                    </a:cubicBezTo>
                    <a:cubicBezTo>
                      <a:pt x="14936" y="20295"/>
                      <a:pt x="15013" y="20204"/>
                      <a:pt x="15013" y="20204"/>
                    </a:cubicBezTo>
                    <a:cubicBezTo>
                      <a:pt x="15013" y="20204"/>
                      <a:pt x="15013" y="20295"/>
                      <a:pt x="15089" y="20295"/>
                    </a:cubicBezTo>
                    <a:cubicBezTo>
                      <a:pt x="15166" y="20386"/>
                      <a:pt x="15166" y="20386"/>
                      <a:pt x="15243" y="20477"/>
                    </a:cubicBezTo>
                    <a:cubicBezTo>
                      <a:pt x="15243" y="20477"/>
                      <a:pt x="15243" y="20477"/>
                      <a:pt x="15243" y="20477"/>
                    </a:cubicBezTo>
                    <a:cubicBezTo>
                      <a:pt x="15243" y="20477"/>
                      <a:pt x="15319" y="20569"/>
                      <a:pt x="15319" y="20569"/>
                    </a:cubicBezTo>
                    <a:cubicBezTo>
                      <a:pt x="15396" y="20569"/>
                      <a:pt x="15396" y="20569"/>
                      <a:pt x="15396" y="20569"/>
                    </a:cubicBezTo>
                    <a:cubicBezTo>
                      <a:pt x="15472" y="20569"/>
                      <a:pt x="15472" y="20569"/>
                      <a:pt x="15472" y="20569"/>
                    </a:cubicBezTo>
                    <a:cubicBezTo>
                      <a:pt x="15472" y="20569"/>
                      <a:pt x="15396" y="20569"/>
                      <a:pt x="15472" y="20569"/>
                    </a:cubicBezTo>
                    <a:cubicBezTo>
                      <a:pt x="15549" y="20660"/>
                      <a:pt x="15626" y="20660"/>
                      <a:pt x="15626" y="20660"/>
                    </a:cubicBezTo>
                    <a:cubicBezTo>
                      <a:pt x="15626" y="20660"/>
                      <a:pt x="15626" y="20569"/>
                      <a:pt x="15626" y="20477"/>
                    </a:cubicBezTo>
                    <a:cubicBezTo>
                      <a:pt x="15702" y="20477"/>
                      <a:pt x="15702" y="20386"/>
                      <a:pt x="15702" y="20386"/>
                    </a:cubicBezTo>
                    <a:cubicBezTo>
                      <a:pt x="15779" y="20386"/>
                      <a:pt x="15932" y="20295"/>
                      <a:pt x="15932" y="20295"/>
                    </a:cubicBezTo>
                    <a:cubicBezTo>
                      <a:pt x="15932" y="20295"/>
                      <a:pt x="15855" y="20204"/>
                      <a:pt x="15779" y="20113"/>
                    </a:cubicBezTo>
                    <a:cubicBezTo>
                      <a:pt x="15779" y="20113"/>
                      <a:pt x="15702" y="20022"/>
                      <a:pt x="15855" y="20022"/>
                    </a:cubicBezTo>
                    <a:cubicBezTo>
                      <a:pt x="15932" y="20022"/>
                      <a:pt x="16009" y="20022"/>
                      <a:pt x="16009" y="20022"/>
                    </a:cubicBezTo>
                    <a:cubicBezTo>
                      <a:pt x="16085" y="20113"/>
                      <a:pt x="16085" y="20113"/>
                      <a:pt x="16085" y="20113"/>
                    </a:cubicBezTo>
                    <a:cubicBezTo>
                      <a:pt x="16085" y="20022"/>
                      <a:pt x="16085" y="20022"/>
                      <a:pt x="16085" y="20022"/>
                    </a:cubicBezTo>
                    <a:cubicBezTo>
                      <a:pt x="16162" y="19931"/>
                      <a:pt x="16162" y="19931"/>
                      <a:pt x="16162" y="19931"/>
                    </a:cubicBezTo>
                    <a:cubicBezTo>
                      <a:pt x="16162" y="19931"/>
                      <a:pt x="16162" y="19839"/>
                      <a:pt x="16238" y="19839"/>
                    </a:cubicBezTo>
                    <a:cubicBezTo>
                      <a:pt x="16238" y="19839"/>
                      <a:pt x="16315" y="19839"/>
                      <a:pt x="16315" y="19839"/>
                    </a:cubicBezTo>
                    <a:cubicBezTo>
                      <a:pt x="16315" y="19839"/>
                      <a:pt x="16391" y="19931"/>
                      <a:pt x="16391" y="19931"/>
                    </a:cubicBezTo>
                    <a:cubicBezTo>
                      <a:pt x="16391" y="19931"/>
                      <a:pt x="16468" y="19931"/>
                      <a:pt x="16468" y="19931"/>
                    </a:cubicBezTo>
                    <a:cubicBezTo>
                      <a:pt x="16468" y="19931"/>
                      <a:pt x="16545" y="19931"/>
                      <a:pt x="16545" y="19931"/>
                    </a:cubicBezTo>
                    <a:cubicBezTo>
                      <a:pt x="16545" y="19931"/>
                      <a:pt x="16698" y="19931"/>
                      <a:pt x="16698" y="19931"/>
                    </a:cubicBezTo>
                    <a:cubicBezTo>
                      <a:pt x="16698" y="19931"/>
                      <a:pt x="16698" y="19839"/>
                      <a:pt x="16698" y="19839"/>
                    </a:cubicBezTo>
                    <a:cubicBezTo>
                      <a:pt x="16698" y="19839"/>
                      <a:pt x="16928" y="19839"/>
                      <a:pt x="16928" y="19839"/>
                    </a:cubicBezTo>
                    <a:cubicBezTo>
                      <a:pt x="16928" y="19839"/>
                      <a:pt x="17004" y="19839"/>
                      <a:pt x="17004" y="19839"/>
                    </a:cubicBezTo>
                    <a:cubicBezTo>
                      <a:pt x="17081" y="19839"/>
                      <a:pt x="17157" y="19839"/>
                      <a:pt x="17157" y="19839"/>
                    </a:cubicBezTo>
                    <a:cubicBezTo>
                      <a:pt x="17157" y="19839"/>
                      <a:pt x="17234" y="19931"/>
                      <a:pt x="17234" y="19931"/>
                    </a:cubicBezTo>
                    <a:cubicBezTo>
                      <a:pt x="17311" y="19931"/>
                      <a:pt x="17387" y="19931"/>
                      <a:pt x="17387" y="19931"/>
                    </a:cubicBezTo>
                    <a:cubicBezTo>
                      <a:pt x="17387" y="19931"/>
                      <a:pt x="17387" y="19839"/>
                      <a:pt x="17387" y="19839"/>
                    </a:cubicBezTo>
                    <a:cubicBezTo>
                      <a:pt x="17464" y="19839"/>
                      <a:pt x="17464" y="19839"/>
                      <a:pt x="17464" y="19839"/>
                    </a:cubicBezTo>
                    <a:cubicBezTo>
                      <a:pt x="17617" y="19931"/>
                      <a:pt x="17617" y="19931"/>
                      <a:pt x="17617" y="19931"/>
                    </a:cubicBezTo>
                    <a:cubicBezTo>
                      <a:pt x="17617" y="19931"/>
                      <a:pt x="17694" y="19931"/>
                      <a:pt x="17694" y="19931"/>
                    </a:cubicBezTo>
                    <a:cubicBezTo>
                      <a:pt x="17694" y="19931"/>
                      <a:pt x="17770" y="19931"/>
                      <a:pt x="17770" y="19931"/>
                    </a:cubicBezTo>
                    <a:cubicBezTo>
                      <a:pt x="17770" y="19931"/>
                      <a:pt x="17770" y="20022"/>
                      <a:pt x="17770" y="20022"/>
                    </a:cubicBezTo>
                    <a:cubicBezTo>
                      <a:pt x="17847" y="20113"/>
                      <a:pt x="17847" y="20113"/>
                      <a:pt x="17847" y="20204"/>
                    </a:cubicBezTo>
                    <a:cubicBezTo>
                      <a:pt x="17923" y="20204"/>
                      <a:pt x="17923" y="20204"/>
                      <a:pt x="17923" y="20204"/>
                    </a:cubicBezTo>
                    <a:cubicBezTo>
                      <a:pt x="17923" y="20295"/>
                      <a:pt x="17923" y="20295"/>
                      <a:pt x="17923" y="20386"/>
                    </a:cubicBezTo>
                    <a:cubicBezTo>
                      <a:pt x="17923" y="20386"/>
                      <a:pt x="17923" y="20386"/>
                      <a:pt x="18000" y="20386"/>
                    </a:cubicBezTo>
                    <a:cubicBezTo>
                      <a:pt x="18000" y="20477"/>
                      <a:pt x="18153" y="20477"/>
                      <a:pt x="18153" y="20477"/>
                    </a:cubicBezTo>
                    <a:cubicBezTo>
                      <a:pt x="18153" y="20477"/>
                      <a:pt x="18230" y="20477"/>
                      <a:pt x="18230" y="20477"/>
                    </a:cubicBezTo>
                    <a:cubicBezTo>
                      <a:pt x="18306" y="20477"/>
                      <a:pt x="18383" y="20477"/>
                      <a:pt x="18383" y="20477"/>
                    </a:cubicBezTo>
                    <a:cubicBezTo>
                      <a:pt x="18383" y="20477"/>
                      <a:pt x="18460" y="20477"/>
                      <a:pt x="18460" y="20477"/>
                    </a:cubicBezTo>
                    <a:cubicBezTo>
                      <a:pt x="18460" y="20477"/>
                      <a:pt x="18460" y="20569"/>
                      <a:pt x="18460" y="20569"/>
                    </a:cubicBezTo>
                    <a:cubicBezTo>
                      <a:pt x="18613" y="20569"/>
                      <a:pt x="18613" y="20569"/>
                      <a:pt x="18613" y="20569"/>
                    </a:cubicBezTo>
                    <a:cubicBezTo>
                      <a:pt x="18613" y="20569"/>
                      <a:pt x="18613" y="20569"/>
                      <a:pt x="18613" y="20569"/>
                    </a:cubicBezTo>
                    <a:cubicBezTo>
                      <a:pt x="18613" y="20569"/>
                      <a:pt x="18689" y="20569"/>
                      <a:pt x="18689" y="20569"/>
                    </a:cubicBezTo>
                    <a:cubicBezTo>
                      <a:pt x="18689" y="20569"/>
                      <a:pt x="18766" y="20569"/>
                      <a:pt x="18766" y="20569"/>
                    </a:cubicBezTo>
                    <a:cubicBezTo>
                      <a:pt x="18766" y="20660"/>
                      <a:pt x="18843" y="20660"/>
                      <a:pt x="18843" y="20660"/>
                    </a:cubicBezTo>
                    <a:cubicBezTo>
                      <a:pt x="18843" y="20660"/>
                      <a:pt x="18919" y="20660"/>
                      <a:pt x="18996" y="20660"/>
                    </a:cubicBezTo>
                    <a:cubicBezTo>
                      <a:pt x="18996" y="20660"/>
                      <a:pt x="19149" y="20660"/>
                      <a:pt x="19149" y="20660"/>
                    </a:cubicBezTo>
                    <a:cubicBezTo>
                      <a:pt x="19149" y="20660"/>
                      <a:pt x="19226" y="20751"/>
                      <a:pt x="19226" y="20751"/>
                    </a:cubicBezTo>
                    <a:cubicBezTo>
                      <a:pt x="19226" y="20751"/>
                      <a:pt x="19226" y="20842"/>
                      <a:pt x="19226" y="20842"/>
                    </a:cubicBezTo>
                    <a:cubicBezTo>
                      <a:pt x="19226" y="20842"/>
                      <a:pt x="19226" y="20842"/>
                      <a:pt x="19302" y="20842"/>
                    </a:cubicBezTo>
                    <a:cubicBezTo>
                      <a:pt x="19302" y="20842"/>
                      <a:pt x="19302" y="20751"/>
                      <a:pt x="19379" y="20751"/>
                    </a:cubicBezTo>
                    <a:cubicBezTo>
                      <a:pt x="19455" y="20751"/>
                      <a:pt x="19609" y="20842"/>
                      <a:pt x="19685" y="20842"/>
                    </a:cubicBezTo>
                    <a:cubicBezTo>
                      <a:pt x="19762" y="20933"/>
                      <a:pt x="19762" y="20842"/>
                      <a:pt x="19838" y="20842"/>
                    </a:cubicBezTo>
                    <a:cubicBezTo>
                      <a:pt x="19915" y="20842"/>
                      <a:pt x="19915" y="20751"/>
                      <a:pt x="19915" y="20751"/>
                    </a:cubicBezTo>
                    <a:cubicBezTo>
                      <a:pt x="19915" y="20751"/>
                      <a:pt x="19915" y="20660"/>
                      <a:pt x="19915" y="20569"/>
                    </a:cubicBezTo>
                    <a:cubicBezTo>
                      <a:pt x="19915" y="20569"/>
                      <a:pt x="19762" y="20477"/>
                      <a:pt x="19762" y="20477"/>
                    </a:cubicBezTo>
                    <a:cubicBezTo>
                      <a:pt x="19762" y="20477"/>
                      <a:pt x="19685" y="20386"/>
                      <a:pt x="19609" y="20386"/>
                    </a:cubicBezTo>
                    <a:cubicBezTo>
                      <a:pt x="19609" y="20386"/>
                      <a:pt x="19532" y="20113"/>
                      <a:pt x="19532" y="20113"/>
                    </a:cubicBezTo>
                    <a:cubicBezTo>
                      <a:pt x="19609" y="19931"/>
                      <a:pt x="19609" y="19931"/>
                      <a:pt x="19609" y="19931"/>
                    </a:cubicBezTo>
                    <a:cubicBezTo>
                      <a:pt x="19609" y="19931"/>
                      <a:pt x="19609" y="19931"/>
                      <a:pt x="19532" y="19931"/>
                    </a:cubicBezTo>
                    <a:cubicBezTo>
                      <a:pt x="19455" y="19839"/>
                      <a:pt x="19455" y="19657"/>
                      <a:pt x="19455" y="19657"/>
                    </a:cubicBezTo>
                    <a:cubicBezTo>
                      <a:pt x="19455" y="19384"/>
                      <a:pt x="19455" y="19384"/>
                      <a:pt x="19455" y="19384"/>
                    </a:cubicBezTo>
                    <a:cubicBezTo>
                      <a:pt x="19226" y="19019"/>
                      <a:pt x="19226" y="19019"/>
                      <a:pt x="19226" y="19019"/>
                    </a:cubicBezTo>
                    <a:cubicBezTo>
                      <a:pt x="19226" y="19019"/>
                      <a:pt x="19226" y="18746"/>
                      <a:pt x="19226" y="18746"/>
                    </a:cubicBezTo>
                    <a:cubicBezTo>
                      <a:pt x="19302" y="18655"/>
                      <a:pt x="19532" y="18017"/>
                      <a:pt x="19532" y="18017"/>
                    </a:cubicBezTo>
                    <a:cubicBezTo>
                      <a:pt x="20145" y="17105"/>
                      <a:pt x="20145" y="17105"/>
                      <a:pt x="20145" y="17105"/>
                    </a:cubicBezTo>
                    <a:cubicBezTo>
                      <a:pt x="20145" y="17105"/>
                      <a:pt x="20145" y="17014"/>
                      <a:pt x="20298" y="16650"/>
                    </a:cubicBezTo>
                    <a:cubicBezTo>
                      <a:pt x="20374" y="16194"/>
                      <a:pt x="20374" y="16376"/>
                      <a:pt x="20451" y="16285"/>
                    </a:cubicBezTo>
                    <a:cubicBezTo>
                      <a:pt x="20451" y="16103"/>
                      <a:pt x="20604" y="16012"/>
                      <a:pt x="20681" y="15921"/>
                    </a:cubicBezTo>
                    <a:cubicBezTo>
                      <a:pt x="20757" y="15921"/>
                      <a:pt x="20834" y="15647"/>
                      <a:pt x="20911" y="15374"/>
                    </a:cubicBezTo>
                    <a:cubicBezTo>
                      <a:pt x="20987" y="15191"/>
                      <a:pt x="21064" y="15374"/>
                      <a:pt x="21140" y="15374"/>
                    </a:cubicBezTo>
                    <a:cubicBezTo>
                      <a:pt x="21217" y="15283"/>
                      <a:pt x="21217" y="15100"/>
                      <a:pt x="21294" y="15100"/>
                    </a:cubicBezTo>
                    <a:cubicBezTo>
                      <a:pt x="21447" y="15100"/>
                      <a:pt x="21447" y="14918"/>
                      <a:pt x="21523" y="14827"/>
                    </a:cubicBezTo>
                    <a:cubicBezTo>
                      <a:pt x="21523" y="14736"/>
                      <a:pt x="21523" y="14553"/>
                      <a:pt x="21523" y="14553"/>
                    </a:cubicBezTo>
                    <a:cubicBezTo>
                      <a:pt x="21523" y="14098"/>
                      <a:pt x="21523" y="14098"/>
                      <a:pt x="21523" y="14098"/>
                    </a:cubicBezTo>
                    <a:cubicBezTo>
                      <a:pt x="21294" y="13733"/>
                      <a:pt x="21294" y="13733"/>
                      <a:pt x="21294" y="13733"/>
                    </a:cubicBezTo>
                    <a:cubicBezTo>
                      <a:pt x="21294" y="13733"/>
                      <a:pt x="21217" y="13733"/>
                      <a:pt x="21217" y="13642"/>
                    </a:cubicBezTo>
                    <a:cubicBezTo>
                      <a:pt x="21217" y="13551"/>
                      <a:pt x="21217" y="13460"/>
                      <a:pt x="21217" y="13460"/>
                    </a:cubicBezTo>
                    <a:cubicBezTo>
                      <a:pt x="21217" y="13460"/>
                      <a:pt x="21447" y="13460"/>
                      <a:pt x="21523" y="13460"/>
                    </a:cubicBezTo>
                    <a:cubicBezTo>
                      <a:pt x="21600" y="13369"/>
                      <a:pt x="21523" y="13277"/>
                      <a:pt x="21370" y="13186"/>
                    </a:cubicBezTo>
                    <a:close/>
                  </a:path>
                </a:pathLst>
              </a:custGeom>
              <a:solidFill>
                <a:schemeClr val="accent3"/>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39" name="9Slide.vn 28"/>
              <p:cNvSpPr/>
              <p:nvPr/>
            </p:nvSpPr>
            <p:spPr>
              <a:xfrm>
                <a:off x="3315346" y="4525816"/>
                <a:ext cx="836123" cy="464015"/>
              </a:xfrm>
              <a:custGeom>
                <a:avLst/>
                <a:gdLst/>
                <a:ahLst/>
                <a:cxnLst>
                  <a:cxn ang="0">
                    <a:pos x="wd2" y="hd2"/>
                  </a:cxn>
                  <a:cxn ang="5400000">
                    <a:pos x="wd2" y="hd2"/>
                  </a:cxn>
                  <a:cxn ang="10800000">
                    <a:pos x="wd2" y="hd2"/>
                  </a:cxn>
                  <a:cxn ang="16200000">
                    <a:pos x="wd2" y="hd2"/>
                  </a:cxn>
                </a:cxnLst>
                <a:rect l="0" t="0" r="r" b="b"/>
                <a:pathLst>
                  <a:path w="21600" h="21600" extrusionOk="0">
                    <a:moveTo>
                      <a:pt x="21484" y="10276"/>
                    </a:moveTo>
                    <a:cubicBezTo>
                      <a:pt x="21484" y="10276"/>
                      <a:pt x="21368" y="10066"/>
                      <a:pt x="21368" y="9856"/>
                    </a:cubicBezTo>
                    <a:cubicBezTo>
                      <a:pt x="21252" y="9647"/>
                      <a:pt x="21019" y="9227"/>
                      <a:pt x="21019" y="9227"/>
                    </a:cubicBezTo>
                    <a:cubicBezTo>
                      <a:pt x="21019" y="9227"/>
                      <a:pt x="21019" y="9647"/>
                      <a:pt x="20903" y="9227"/>
                    </a:cubicBezTo>
                    <a:cubicBezTo>
                      <a:pt x="20671" y="8808"/>
                      <a:pt x="20555" y="8808"/>
                      <a:pt x="20555" y="8808"/>
                    </a:cubicBezTo>
                    <a:cubicBezTo>
                      <a:pt x="20323" y="7340"/>
                      <a:pt x="20323" y="7340"/>
                      <a:pt x="20323" y="7340"/>
                    </a:cubicBezTo>
                    <a:cubicBezTo>
                      <a:pt x="19626" y="7759"/>
                      <a:pt x="19626" y="7759"/>
                      <a:pt x="19626" y="7759"/>
                    </a:cubicBezTo>
                    <a:cubicBezTo>
                      <a:pt x="19626" y="7759"/>
                      <a:pt x="19161" y="7340"/>
                      <a:pt x="19045" y="7340"/>
                    </a:cubicBezTo>
                    <a:cubicBezTo>
                      <a:pt x="18929" y="7130"/>
                      <a:pt x="18697" y="6711"/>
                      <a:pt x="18697" y="6711"/>
                    </a:cubicBezTo>
                    <a:cubicBezTo>
                      <a:pt x="18465" y="7340"/>
                      <a:pt x="18465" y="7340"/>
                      <a:pt x="18465" y="7340"/>
                    </a:cubicBezTo>
                    <a:cubicBezTo>
                      <a:pt x="18116" y="7340"/>
                      <a:pt x="18116" y="7340"/>
                      <a:pt x="18116" y="7340"/>
                    </a:cubicBezTo>
                    <a:cubicBezTo>
                      <a:pt x="18116" y="7340"/>
                      <a:pt x="17768" y="7130"/>
                      <a:pt x="17652" y="6920"/>
                    </a:cubicBezTo>
                    <a:cubicBezTo>
                      <a:pt x="17535" y="6711"/>
                      <a:pt x="17535" y="6501"/>
                      <a:pt x="17419" y="6501"/>
                    </a:cubicBezTo>
                    <a:cubicBezTo>
                      <a:pt x="17303" y="6501"/>
                      <a:pt x="17187" y="6291"/>
                      <a:pt x="17187" y="6291"/>
                    </a:cubicBezTo>
                    <a:cubicBezTo>
                      <a:pt x="17187" y="6291"/>
                      <a:pt x="17419" y="5662"/>
                      <a:pt x="17419" y="5452"/>
                    </a:cubicBezTo>
                    <a:cubicBezTo>
                      <a:pt x="17535" y="5452"/>
                      <a:pt x="17768" y="5452"/>
                      <a:pt x="17535" y="5033"/>
                    </a:cubicBezTo>
                    <a:cubicBezTo>
                      <a:pt x="17419" y="4614"/>
                      <a:pt x="17303" y="4404"/>
                      <a:pt x="17303" y="4404"/>
                    </a:cubicBezTo>
                    <a:cubicBezTo>
                      <a:pt x="17303" y="4404"/>
                      <a:pt x="17303" y="4823"/>
                      <a:pt x="17187" y="4823"/>
                    </a:cubicBezTo>
                    <a:cubicBezTo>
                      <a:pt x="16955" y="5033"/>
                      <a:pt x="16606" y="5243"/>
                      <a:pt x="16606" y="5243"/>
                    </a:cubicBezTo>
                    <a:cubicBezTo>
                      <a:pt x="15677" y="4404"/>
                      <a:pt x="15677" y="4404"/>
                      <a:pt x="15677" y="4404"/>
                    </a:cubicBezTo>
                    <a:cubicBezTo>
                      <a:pt x="15677" y="4404"/>
                      <a:pt x="15329" y="4194"/>
                      <a:pt x="15329" y="4194"/>
                    </a:cubicBezTo>
                    <a:cubicBezTo>
                      <a:pt x="15213" y="4194"/>
                      <a:pt x="14748" y="4194"/>
                      <a:pt x="14748" y="4194"/>
                    </a:cubicBezTo>
                    <a:cubicBezTo>
                      <a:pt x="14981" y="4823"/>
                      <a:pt x="14981" y="4823"/>
                      <a:pt x="14981" y="4823"/>
                    </a:cubicBezTo>
                    <a:cubicBezTo>
                      <a:pt x="15213" y="5872"/>
                      <a:pt x="15213" y="5872"/>
                      <a:pt x="15213" y="5872"/>
                    </a:cubicBezTo>
                    <a:cubicBezTo>
                      <a:pt x="14632" y="6291"/>
                      <a:pt x="14632" y="6291"/>
                      <a:pt x="14632" y="6291"/>
                    </a:cubicBezTo>
                    <a:cubicBezTo>
                      <a:pt x="14516" y="6920"/>
                      <a:pt x="14516" y="6920"/>
                      <a:pt x="14516" y="6920"/>
                    </a:cubicBezTo>
                    <a:cubicBezTo>
                      <a:pt x="14516" y="6920"/>
                      <a:pt x="13935" y="7550"/>
                      <a:pt x="13935" y="7340"/>
                    </a:cubicBezTo>
                    <a:cubicBezTo>
                      <a:pt x="13935" y="7340"/>
                      <a:pt x="13819" y="6501"/>
                      <a:pt x="13819" y="6501"/>
                    </a:cubicBezTo>
                    <a:cubicBezTo>
                      <a:pt x="13819" y="6501"/>
                      <a:pt x="13703" y="6082"/>
                      <a:pt x="13587" y="6082"/>
                    </a:cubicBezTo>
                    <a:cubicBezTo>
                      <a:pt x="13471" y="5872"/>
                      <a:pt x="13239" y="5662"/>
                      <a:pt x="13239" y="5662"/>
                    </a:cubicBezTo>
                    <a:cubicBezTo>
                      <a:pt x="13006" y="5452"/>
                      <a:pt x="13006" y="5452"/>
                      <a:pt x="13006" y="5452"/>
                    </a:cubicBezTo>
                    <a:cubicBezTo>
                      <a:pt x="13006" y="5452"/>
                      <a:pt x="12890" y="4823"/>
                      <a:pt x="12890" y="4823"/>
                    </a:cubicBezTo>
                    <a:cubicBezTo>
                      <a:pt x="12774" y="4823"/>
                      <a:pt x="12658" y="4823"/>
                      <a:pt x="12658" y="4823"/>
                    </a:cubicBezTo>
                    <a:cubicBezTo>
                      <a:pt x="12658" y="4404"/>
                      <a:pt x="12658" y="4404"/>
                      <a:pt x="12658" y="4404"/>
                    </a:cubicBezTo>
                    <a:cubicBezTo>
                      <a:pt x="12774" y="3984"/>
                      <a:pt x="12774" y="3984"/>
                      <a:pt x="12774" y="3984"/>
                    </a:cubicBezTo>
                    <a:cubicBezTo>
                      <a:pt x="12774" y="3984"/>
                      <a:pt x="12890" y="3984"/>
                      <a:pt x="13006" y="3355"/>
                    </a:cubicBezTo>
                    <a:cubicBezTo>
                      <a:pt x="13006" y="2517"/>
                      <a:pt x="12774" y="2517"/>
                      <a:pt x="12774" y="2517"/>
                    </a:cubicBezTo>
                    <a:cubicBezTo>
                      <a:pt x="12542" y="2726"/>
                      <a:pt x="12542" y="2726"/>
                      <a:pt x="12542" y="2726"/>
                    </a:cubicBezTo>
                    <a:cubicBezTo>
                      <a:pt x="12077" y="2936"/>
                      <a:pt x="12077" y="2936"/>
                      <a:pt x="12077" y="2936"/>
                    </a:cubicBezTo>
                    <a:cubicBezTo>
                      <a:pt x="11845" y="2936"/>
                      <a:pt x="11845" y="2936"/>
                      <a:pt x="11845" y="2936"/>
                    </a:cubicBezTo>
                    <a:cubicBezTo>
                      <a:pt x="11845" y="2936"/>
                      <a:pt x="11613" y="2517"/>
                      <a:pt x="11613" y="2517"/>
                    </a:cubicBezTo>
                    <a:cubicBezTo>
                      <a:pt x="11613" y="2517"/>
                      <a:pt x="11845" y="2097"/>
                      <a:pt x="11497" y="2517"/>
                    </a:cubicBezTo>
                    <a:cubicBezTo>
                      <a:pt x="11265" y="2936"/>
                      <a:pt x="11148" y="2307"/>
                      <a:pt x="11148" y="2307"/>
                    </a:cubicBezTo>
                    <a:cubicBezTo>
                      <a:pt x="11032" y="2097"/>
                      <a:pt x="11032" y="2097"/>
                      <a:pt x="11032" y="2097"/>
                    </a:cubicBezTo>
                    <a:cubicBezTo>
                      <a:pt x="11032" y="2097"/>
                      <a:pt x="11032" y="2097"/>
                      <a:pt x="10916" y="2097"/>
                    </a:cubicBezTo>
                    <a:cubicBezTo>
                      <a:pt x="10800" y="2307"/>
                      <a:pt x="10452" y="2307"/>
                      <a:pt x="10452" y="2097"/>
                    </a:cubicBezTo>
                    <a:cubicBezTo>
                      <a:pt x="10452" y="1887"/>
                      <a:pt x="10219" y="1468"/>
                      <a:pt x="10219" y="1468"/>
                    </a:cubicBezTo>
                    <a:cubicBezTo>
                      <a:pt x="9871" y="1887"/>
                      <a:pt x="9871" y="1887"/>
                      <a:pt x="9871" y="1887"/>
                    </a:cubicBezTo>
                    <a:cubicBezTo>
                      <a:pt x="9871" y="1887"/>
                      <a:pt x="9755" y="1887"/>
                      <a:pt x="9755" y="1678"/>
                    </a:cubicBezTo>
                    <a:cubicBezTo>
                      <a:pt x="9639" y="1678"/>
                      <a:pt x="9755" y="1468"/>
                      <a:pt x="9523" y="1258"/>
                    </a:cubicBezTo>
                    <a:cubicBezTo>
                      <a:pt x="9290" y="1049"/>
                      <a:pt x="9290" y="629"/>
                      <a:pt x="9290" y="629"/>
                    </a:cubicBezTo>
                    <a:cubicBezTo>
                      <a:pt x="9290" y="629"/>
                      <a:pt x="9290" y="210"/>
                      <a:pt x="9174" y="210"/>
                    </a:cubicBezTo>
                    <a:cubicBezTo>
                      <a:pt x="8942" y="210"/>
                      <a:pt x="8826" y="0"/>
                      <a:pt x="8826" y="0"/>
                    </a:cubicBezTo>
                    <a:cubicBezTo>
                      <a:pt x="8826" y="0"/>
                      <a:pt x="8594" y="0"/>
                      <a:pt x="8594" y="0"/>
                    </a:cubicBezTo>
                    <a:cubicBezTo>
                      <a:pt x="8477" y="0"/>
                      <a:pt x="8477" y="0"/>
                      <a:pt x="8477" y="0"/>
                    </a:cubicBezTo>
                    <a:cubicBezTo>
                      <a:pt x="8477" y="0"/>
                      <a:pt x="8477" y="0"/>
                      <a:pt x="8477" y="0"/>
                    </a:cubicBezTo>
                    <a:cubicBezTo>
                      <a:pt x="8477" y="210"/>
                      <a:pt x="8477" y="419"/>
                      <a:pt x="8477" y="629"/>
                    </a:cubicBezTo>
                    <a:cubicBezTo>
                      <a:pt x="8477" y="629"/>
                      <a:pt x="8477" y="1049"/>
                      <a:pt x="8477" y="1049"/>
                    </a:cubicBezTo>
                    <a:cubicBezTo>
                      <a:pt x="8477" y="1049"/>
                      <a:pt x="8129" y="1468"/>
                      <a:pt x="8129" y="1468"/>
                    </a:cubicBezTo>
                    <a:cubicBezTo>
                      <a:pt x="8013" y="1468"/>
                      <a:pt x="8013" y="1468"/>
                      <a:pt x="8013" y="1468"/>
                    </a:cubicBezTo>
                    <a:cubicBezTo>
                      <a:pt x="7665" y="2097"/>
                      <a:pt x="7665" y="2097"/>
                      <a:pt x="7665" y="2097"/>
                    </a:cubicBezTo>
                    <a:cubicBezTo>
                      <a:pt x="7548" y="1887"/>
                      <a:pt x="7548" y="1887"/>
                      <a:pt x="7548" y="1887"/>
                    </a:cubicBezTo>
                    <a:cubicBezTo>
                      <a:pt x="7432" y="1887"/>
                      <a:pt x="7432" y="1887"/>
                      <a:pt x="7316" y="1887"/>
                    </a:cubicBezTo>
                    <a:cubicBezTo>
                      <a:pt x="7084" y="1887"/>
                      <a:pt x="6968" y="1468"/>
                      <a:pt x="6852" y="1258"/>
                    </a:cubicBezTo>
                    <a:cubicBezTo>
                      <a:pt x="6852" y="1049"/>
                      <a:pt x="6852" y="839"/>
                      <a:pt x="6852" y="419"/>
                    </a:cubicBezTo>
                    <a:cubicBezTo>
                      <a:pt x="6852" y="419"/>
                      <a:pt x="6735" y="210"/>
                      <a:pt x="6619" y="210"/>
                    </a:cubicBezTo>
                    <a:cubicBezTo>
                      <a:pt x="6619" y="210"/>
                      <a:pt x="6503" y="210"/>
                      <a:pt x="6503" y="210"/>
                    </a:cubicBezTo>
                    <a:cubicBezTo>
                      <a:pt x="6387" y="210"/>
                      <a:pt x="6271" y="210"/>
                      <a:pt x="6271" y="210"/>
                    </a:cubicBezTo>
                    <a:cubicBezTo>
                      <a:pt x="6271" y="210"/>
                      <a:pt x="6271" y="210"/>
                      <a:pt x="6271" y="210"/>
                    </a:cubicBezTo>
                    <a:cubicBezTo>
                      <a:pt x="6503" y="839"/>
                      <a:pt x="6503" y="839"/>
                      <a:pt x="6503" y="839"/>
                    </a:cubicBezTo>
                    <a:cubicBezTo>
                      <a:pt x="6387" y="1678"/>
                      <a:pt x="6387" y="1678"/>
                      <a:pt x="6387" y="1678"/>
                    </a:cubicBezTo>
                    <a:cubicBezTo>
                      <a:pt x="6271" y="1678"/>
                      <a:pt x="6271" y="1678"/>
                      <a:pt x="6271" y="1678"/>
                    </a:cubicBezTo>
                    <a:cubicBezTo>
                      <a:pt x="6155" y="1678"/>
                      <a:pt x="5342" y="2097"/>
                      <a:pt x="4994" y="2097"/>
                    </a:cubicBezTo>
                    <a:cubicBezTo>
                      <a:pt x="4994" y="2097"/>
                      <a:pt x="4877" y="2936"/>
                      <a:pt x="4877" y="2936"/>
                    </a:cubicBezTo>
                    <a:cubicBezTo>
                      <a:pt x="4529" y="3355"/>
                      <a:pt x="4529" y="3355"/>
                      <a:pt x="4529" y="3355"/>
                    </a:cubicBezTo>
                    <a:cubicBezTo>
                      <a:pt x="3948" y="3775"/>
                      <a:pt x="3948" y="3775"/>
                      <a:pt x="3948" y="3775"/>
                    </a:cubicBezTo>
                    <a:cubicBezTo>
                      <a:pt x="3832" y="3984"/>
                      <a:pt x="3484" y="4614"/>
                      <a:pt x="3252" y="4614"/>
                    </a:cubicBezTo>
                    <a:cubicBezTo>
                      <a:pt x="3019" y="5033"/>
                      <a:pt x="3019" y="5033"/>
                      <a:pt x="3019" y="5033"/>
                    </a:cubicBezTo>
                    <a:cubicBezTo>
                      <a:pt x="2903" y="5033"/>
                      <a:pt x="2787" y="5243"/>
                      <a:pt x="2555" y="5452"/>
                    </a:cubicBezTo>
                    <a:cubicBezTo>
                      <a:pt x="2439" y="5452"/>
                      <a:pt x="2439" y="5452"/>
                      <a:pt x="2439" y="5452"/>
                    </a:cubicBezTo>
                    <a:cubicBezTo>
                      <a:pt x="2439" y="5662"/>
                      <a:pt x="2439" y="5662"/>
                      <a:pt x="2439" y="5872"/>
                    </a:cubicBezTo>
                    <a:cubicBezTo>
                      <a:pt x="2323" y="6501"/>
                      <a:pt x="2206" y="6501"/>
                      <a:pt x="1974" y="6501"/>
                    </a:cubicBezTo>
                    <a:cubicBezTo>
                      <a:pt x="1974" y="6501"/>
                      <a:pt x="1858" y="6711"/>
                      <a:pt x="1858" y="6711"/>
                    </a:cubicBezTo>
                    <a:cubicBezTo>
                      <a:pt x="1742" y="6711"/>
                      <a:pt x="1626" y="6501"/>
                      <a:pt x="1510" y="6501"/>
                    </a:cubicBezTo>
                    <a:cubicBezTo>
                      <a:pt x="1510" y="6501"/>
                      <a:pt x="1394" y="6501"/>
                      <a:pt x="1394" y="6501"/>
                    </a:cubicBezTo>
                    <a:cubicBezTo>
                      <a:pt x="1394" y="6501"/>
                      <a:pt x="1277" y="6501"/>
                      <a:pt x="1277" y="6501"/>
                    </a:cubicBezTo>
                    <a:cubicBezTo>
                      <a:pt x="1161" y="6711"/>
                      <a:pt x="929" y="6920"/>
                      <a:pt x="813" y="6920"/>
                    </a:cubicBezTo>
                    <a:cubicBezTo>
                      <a:pt x="697" y="6920"/>
                      <a:pt x="697" y="6920"/>
                      <a:pt x="697" y="6920"/>
                    </a:cubicBezTo>
                    <a:cubicBezTo>
                      <a:pt x="348" y="7340"/>
                      <a:pt x="348" y="7340"/>
                      <a:pt x="348" y="7340"/>
                    </a:cubicBezTo>
                    <a:cubicBezTo>
                      <a:pt x="0" y="8808"/>
                      <a:pt x="0" y="8808"/>
                      <a:pt x="0" y="8808"/>
                    </a:cubicBezTo>
                    <a:cubicBezTo>
                      <a:pt x="116" y="8808"/>
                      <a:pt x="116" y="8808"/>
                      <a:pt x="116" y="8808"/>
                    </a:cubicBezTo>
                    <a:cubicBezTo>
                      <a:pt x="232" y="9017"/>
                      <a:pt x="348" y="9017"/>
                      <a:pt x="465" y="9227"/>
                    </a:cubicBezTo>
                    <a:cubicBezTo>
                      <a:pt x="697" y="9437"/>
                      <a:pt x="697" y="9437"/>
                      <a:pt x="697" y="9437"/>
                    </a:cubicBezTo>
                    <a:cubicBezTo>
                      <a:pt x="1045" y="9856"/>
                      <a:pt x="1045" y="10485"/>
                      <a:pt x="929" y="10695"/>
                    </a:cubicBezTo>
                    <a:cubicBezTo>
                      <a:pt x="929" y="11115"/>
                      <a:pt x="929" y="11324"/>
                      <a:pt x="697" y="11744"/>
                    </a:cubicBezTo>
                    <a:cubicBezTo>
                      <a:pt x="697" y="11744"/>
                      <a:pt x="697" y="11953"/>
                      <a:pt x="697" y="11953"/>
                    </a:cubicBezTo>
                    <a:cubicBezTo>
                      <a:pt x="697" y="11953"/>
                      <a:pt x="813" y="12163"/>
                      <a:pt x="1045" y="12583"/>
                    </a:cubicBezTo>
                    <a:cubicBezTo>
                      <a:pt x="1161" y="13002"/>
                      <a:pt x="1161" y="13212"/>
                      <a:pt x="1161" y="13631"/>
                    </a:cubicBezTo>
                    <a:cubicBezTo>
                      <a:pt x="1161" y="13631"/>
                      <a:pt x="1161" y="13841"/>
                      <a:pt x="1161" y="13841"/>
                    </a:cubicBezTo>
                    <a:cubicBezTo>
                      <a:pt x="1277" y="14050"/>
                      <a:pt x="1277" y="14050"/>
                      <a:pt x="1277" y="14260"/>
                    </a:cubicBezTo>
                    <a:cubicBezTo>
                      <a:pt x="1277" y="14260"/>
                      <a:pt x="1277" y="14260"/>
                      <a:pt x="1394" y="14470"/>
                    </a:cubicBezTo>
                    <a:cubicBezTo>
                      <a:pt x="1394" y="14470"/>
                      <a:pt x="1510" y="14680"/>
                      <a:pt x="1510" y="14680"/>
                    </a:cubicBezTo>
                    <a:cubicBezTo>
                      <a:pt x="1510" y="14680"/>
                      <a:pt x="1510" y="14680"/>
                      <a:pt x="1626" y="14889"/>
                    </a:cubicBezTo>
                    <a:cubicBezTo>
                      <a:pt x="1742" y="15099"/>
                      <a:pt x="1742" y="15099"/>
                      <a:pt x="1858" y="15309"/>
                    </a:cubicBezTo>
                    <a:cubicBezTo>
                      <a:pt x="1974" y="15099"/>
                      <a:pt x="2206" y="15099"/>
                      <a:pt x="2206" y="15099"/>
                    </a:cubicBezTo>
                    <a:cubicBezTo>
                      <a:pt x="2323" y="15099"/>
                      <a:pt x="2439" y="15309"/>
                      <a:pt x="2555" y="15309"/>
                    </a:cubicBezTo>
                    <a:cubicBezTo>
                      <a:pt x="2671" y="15518"/>
                      <a:pt x="2787" y="15728"/>
                      <a:pt x="2787" y="15728"/>
                    </a:cubicBezTo>
                    <a:cubicBezTo>
                      <a:pt x="2787" y="15938"/>
                      <a:pt x="2903" y="15938"/>
                      <a:pt x="3019" y="16148"/>
                    </a:cubicBezTo>
                    <a:cubicBezTo>
                      <a:pt x="3135" y="16567"/>
                      <a:pt x="3252" y="16777"/>
                      <a:pt x="3252" y="16986"/>
                    </a:cubicBezTo>
                    <a:cubicBezTo>
                      <a:pt x="3252" y="16986"/>
                      <a:pt x="3252" y="16986"/>
                      <a:pt x="3252" y="17196"/>
                    </a:cubicBezTo>
                    <a:cubicBezTo>
                      <a:pt x="3252" y="17196"/>
                      <a:pt x="3252" y="17196"/>
                      <a:pt x="3252" y="17196"/>
                    </a:cubicBezTo>
                    <a:cubicBezTo>
                      <a:pt x="3368" y="17196"/>
                      <a:pt x="3368" y="17196"/>
                      <a:pt x="3484" y="17196"/>
                    </a:cubicBezTo>
                    <a:cubicBezTo>
                      <a:pt x="3832" y="17196"/>
                      <a:pt x="3832" y="17825"/>
                      <a:pt x="3832" y="18035"/>
                    </a:cubicBezTo>
                    <a:cubicBezTo>
                      <a:pt x="3832" y="18035"/>
                      <a:pt x="3832" y="18245"/>
                      <a:pt x="3832" y="18245"/>
                    </a:cubicBezTo>
                    <a:cubicBezTo>
                      <a:pt x="3948" y="18454"/>
                      <a:pt x="3948" y="18454"/>
                      <a:pt x="3948" y="18454"/>
                    </a:cubicBezTo>
                    <a:cubicBezTo>
                      <a:pt x="3948" y="18454"/>
                      <a:pt x="3948" y="18454"/>
                      <a:pt x="3948" y="18454"/>
                    </a:cubicBezTo>
                    <a:cubicBezTo>
                      <a:pt x="4065" y="18454"/>
                      <a:pt x="4065" y="18454"/>
                      <a:pt x="4065" y="18454"/>
                    </a:cubicBezTo>
                    <a:cubicBezTo>
                      <a:pt x="4065" y="18454"/>
                      <a:pt x="4181" y="18454"/>
                      <a:pt x="4297" y="18454"/>
                    </a:cubicBezTo>
                    <a:cubicBezTo>
                      <a:pt x="4297" y="18454"/>
                      <a:pt x="4297" y="18454"/>
                      <a:pt x="4297" y="18454"/>
                    </a:cubicBezTo>
                    <a:cubicBezTo>
                      <a:pt x="4413" y="18454"/>
                      <a:pt x="4529" y="18454"/>
                      <a:pt x="4645" y="18664"/>
                    </a:cubicBezTo>
                    <a:cubicBezTo>
                      <a:pt x="4645" y="18664"/>
                      <a:pt x="4645" y="18874"/>
                      <a:pt x="4645" y="19083"/>
                    </a:cubicBezTo>
                    <a:cubicBezTo>
                      <a:pt x="4761" y="19083"/>
                      <a:pt x="4761" y="19083"/>
                      <a:pt x="4877" y="19083"/>
                    </a:cubicBezTo>
                    <a:cubicBezTo>
                      <a:pt x="4994" y="19293"/>
                      <a:pt x="4994" y="19293"/>
                      <a:pt x="4994" y="19293"/>
                    </a:cubicBezTo>
                    <a:cubicBezTo>
                      <a:pt x="5110" y="19293"/>
                      <a:pt x="5110" y="19503"/>
                      <a:pt x="5226" y="19713"/>
                    </a:cubicBezTo>
                    <a:cubicBezTo>
                      <a:pt x="5226" y="19713"/>
                      <a:pt x="5226" y="19713"/>
                      <a:pt x="5342" y="19922"/>
                    </a:cubicBezTo>
                    <a:cubicBezTo>
                      <a:pt x="5342" y="19922"/>
                      <a:pt x="5342" y="19922"/>
                      <a:pt x="5342" y="19922"/>
                    </a:cubicBezTo>
                    <a:cubicBezTo>
                      <a:pt x="5342" y="19922"/>
                      <a:pt x="5342" y="19922"/>
                      <a:pt x="5342" y="19922"/>
                    </a:cubicBezTo>
                    <a:cubicBezTo>
                      <a:pt x="5458" y="20132"/>
                      <a:pt x="5806" y="20551"/>
                      <a:pt x="5923" y="20551"/>
                    </a:cubicBezTo>
                    <a:cubicBezTo>
                      <a:pt x="5923" y="20761"/>
                      <a:pt x="6155" y="21181"/>
                      <a:pt x="6271" y="21181"/>
                    </a:cubicBezTo>
                    <a:cubicBezTo>
                      <a:pt x="6271" y="21181"/>
                      <a:pt x="6271" y="21181"/>
                      <a:pt x="6271" y="21181"/>
                    </a:cubicBezTo>
                    <a:cubicBezTo>
                      <a:pt x="6387" y="21390"/>
                      <a:pt x="6619" y="21390"/>
                      <a:pt x="6619" y="21390"/>
                    </a:cubicBezTo>
                    <a:cubicBezTo>
                      <a:pt x="6619" y="21390"/>
                      <a:pt x="6619" y="21390"/>
                      <a:pt x="6619" y="21390"/>
                    </a:cubicBezTo>
                    <a:cubicBezTo>
                      <a:pt x="6735" y="21390"/>
                      <a:pt x="6735" y="21390"/>
                      <a:pt x="6968" y="21600"/>
                    </a:cubicBezTo>
                    <a:cubicBezTo>
                      <a:pt x="6968" y="21390"/>
                      <a:pt x="6968" y="21390"/>
                      <a:pt x="6968" y="21390"/>
                    </a:cubicBezTo>
                    <a:cubicBezTo>
                      <a:pt x="7432" y="20761"/>
                      <a:pt x="7432" y="20761"/>
                      <a:pt x="7432" y="20761"/>
                    </a:cubicBezTo>
                    <a:cubicBezTo>
                      <a:pt x="7897" y="21390"/>
                      <a:pt x="7897" y="21390"/>
                      <a:pt x="7897" y="21390"/>
                    </a:cubicBezTo>
                    <a:cubicBezTo>
                      <a:pt x="8013" y="21390"/>
                      <a:pt x="8013" y="21390"/>
                      <a:pt x="8013" y="21390"/>
                    </a:cubicBezTo>
                    <a:cubicBezTo>
                      <a:pt x="8013" y="20971"/>
                      <a:pt x="8013" y="20551"/>
                      <a:pt x="8129" y="20342"/>
                    </a:cubicBezTo>
                    <a:cubicBezTo>
                      <a:pt x="8129" y="20342"/>
                      <a:pt x="8129" y="20342"/>
                      <a:pt x="8129" y="20342"/>
                    </a:cubicBezTo>
                    <a:cubicBezTo>
                      <a:pt x="8245" y="20342"/>
                      <a:pt x="8245" y="20342"/>
                      <a:pt x="8245" y="20342"/>
                    </a:cubicBezTo>
                    <a:cubicBezTo>
                      <a:pt x="8245" y="20342"/>
                      <a:pt x="8361" y="20132"/>
                      <a:pt x="8477" y="19922"/>
                    </a:cubicBezTo>
                    <a:cubicBezTo>
                      <a:pt x="8477" y="19713"/>
                      <a:pt x="8477" y="19713"/>
                      <a:pt x="8477" y="19713"/>
                    </a:cubicBezTo>
                    <a:cubicBezTo>
                      <a:pt x="8710" y="19503"/>
                      <a:pt x="8710" y="19503"/>
                      <a:pt x="8710" y="19503"/>
                    </a:cubicBezTo>
                    <a:cubicBezTo>
                      <a:pt x="8826" y="19503"/>
                      <a:pt x="8826" y="19293"/>
                      <a:pt x="8826" y="19293"/>
                    </a:cubicBezTo>
                    <a:cubicBezTo>
                      <a:pt x="8826" y="19083"/>
                      <a:pt x="8826" y="18454"/>
                      <a:pt x="8826" y="18454"/>
                    </a:cubicBezTo>
                    <a:cubicBezTo>
                      <a:pt x="8826" y="18245"/>
                      <a:pt x="8710" y="17825"/>
                      <a:pt x="8826" y="17616"/>
                    </a:cubicBezTo>
                    <a:cubicBezTo>
                      <a:pt x="8942" y="17406"/>
                      <a:pt x="8942" y="17406"/>
                      <a:pt x="9058" y="17196"/>
                    </a:cubicBezTo>
                    <a:cubicBezTo>
                      <a:pt x="9174" y="17196"/>
                      <a:pt x="9174" y="17196"/>
                      <a:pt x="9174" y="17196"/>
                    </a:cubicBezTo>
                    <a:cubicBezTo>
                      <a:pt x="9174" y="17196"/>
                      <a:pt x="9174" y="17196"/>
                      <a:pt x="9174" y="17196"/>
                    </a:cubicBezTo>
                    <a:cubicBezTo>
                      <a:pt x="9406" y="17196"/>
                      <a:pt x="9639" y="17406"/>
                      <a:pt x="9755" y="17616"/>
                    </a:cubicBezTo>
                    <a:cubicBezTo>
                      <a:pt x="9987" y="17616"/>
                      <a:pt x="9987" y="17616"/>
                      <a:pt x="9987" y="17616"/>
                    </a:cubicBezTo>
                    <a:cubicBezTo>
                      <a:pt x="10103" y="17616"/>
                      <a:pt x="10219" y="17616"/>
                      <a:pt x="10335" y="17616"/>
                    </a:cubicBezTo>
                    <a:cubicBezTo>
                      <a:pt x="10335" y="17616"/>
                      <a:pt x="10335" y="17616"/>
                      <a:pt x="10335" y="17616"/>
                    </a:cubicBezTo>
                    <a:cubicBezTo>
                      <a:pt x="10452" y="17616"/>
                      <a:pt x="10684" y="17825"/>
                      <a:pt x="10800" y="17825"/>
                    </a:cubicBezTo>
                    <a:cubicBezTo>
                      <a:pt x="11148" y="18035"/>
                      <a:pt x="11265" y="18035"/>
                      <a:pt x="11265" y="18035"/>
                    </a:cubicBezTo>
                    <a:cubicBezTo>
                      <a:pt x="11381" y="18035"/>
                      <a:pt x="11613" y="18035"/>
                      <a:pt x="11613" y="18035"/>
                    </a:cubicBezTo>
                    <a:cubicBezTo>
                      <a:pt x="11729" y="18035"/>
                      <a:pt x="11729" y="18035"/>
                      <a:pt x="11729" y="18035"/>
                    </a:cubicBezTo>
                    <a:cubicBezTo>
                      <a:pt x="11961" y="18035"/>
                      <a:pt x="11961" y="18035"/>
                      <a:pt x="11961" y="18035"/>
                    </a:cubicBezTo>
                    <a:cubicBezTo>
                      <a:pt x="13006" y="18874"/>
                      <a:pt x="13006" y="18874"/>
                      <a:pt x="13006" y="18874"/>
                    </a:cubicBezTo>
                    <a:cubicBezTo>
                      <a:pt x="13703" y="19083"/>
                      <a:pt x="13703" y="19083"/>
                      <a:pt x="13703" y="19083"/>
                    </a:cubicBezTo>
                    <a:cubicBezTo>
                      <a:pt x="13819" y="18664"/>
                      <a:pt x="13819" y="18664"/>
                      <a:pt x="13819" y="18664"/>
                    </a:cubicBezTo>
                    <a:cubicBezTo>
                      <a:pt x="13819" y="18664"/>
                      <a:pt x="13819" y="18664"/>
                      <a:pt x="13819" y="18664"/>
                    </a:cubicBezTo>
                    <a:cubicBezTo>
                      <a:pt x="13935" y="18454"/>
                      <a:pt x="14284" y="18454"/>
                      <a:pt x="14284" y="18454"/>
                    </a:cubicBezTo>
                    <a:cubicBezTo>
                      <a:pt x="14400" y="18454"/>
                      <a:pt x="14516" y="18454"/>
                      <a:pt x="14632" y="18664"/>
                    </a:cubicBezTo>
                    <a:cubicBezTo>
                      <a:pt x="14632" y="18664"/>
                      <a:pt x="14865" y="18874"/>
                      <a:pt x="15097" y="18874"/>
                    </a:cubicBezTo>
                    <a:cubicBezTo>
                      <a:pt x="15097" y="18874"/>
                      <a:pt x="15097" y="18874"/>
                      <a:pt x="15097" y="18874"/>
                    </a:cubicBezTo>
                    <a:cubicBezTo>
                      <a:pt x="15329" y="18874"/>
                      <a:pt x="15445" y="18874"/>
                      <a:pt x="15445" y="18874"/>
                    </a:cubicBezTo>
                    <a:cubicBezTo>
                      <a:pt x="15677" y="18664"/>
                      <a:pt x="15677" y="18664"/>
                      <a:pt x="15677" y="18664"/>
                    </a:cubicBezTo>
                    <a:cubicBezTo>
                      <a:pt x="15910" y="19922"/>
                      <a:pt x="15910" y="19922"/>
                      <a:pt x="15910" y="19922"/>
                    </a:cubicBezTo>
                    <a:cubicBezTo>
                      <a:pt x="15910" y="19922"/>
                      <a:pt x="15910" y="19922"/>
                      <a:pt x="15910" y="19713"/>
                    </a:cubicBezTo>
                    <a:cubicBezTo>
                      <a:pt x="16026" y="19713"/>
                      <a:pt x="16026" y="19293"/>
                      <a:pt x="16026" y="19293"/>
                    </a:cubicBezTo>
                    <a:cubicBezTo>
                      <a:pt x="16026" y="19293"/>
                      <a:pt x="16026" y="19083"/>
                      <a:pt x="16142" y="19083"/>
                    </a:cubicBezTo>
                    <a:cubicBezTo>
                      <a:pt x="16142" y="18874"/>
                      <a:pt x="16258" y="18874"/>
                      <a:pt x="16258" y="18664"/>
                    </a:cubicBezTo>
                    <a:cubicBezTo>
                      <a:pt x="16258" y="18664"/>
                      <a:pt x="16258" y="18454"/>
                      <a:pt x="16258" y="18454"/>
                    </a:cubicBezTo>
                    <a:cubicBezTo>
                      <a:pt x="16374" y="18454"/>
                      <a:pt x="16374" y="18454"/>
                      <a:pt x="16374" y="18454"/>
                    </a:cubicBezTo>
                    <a:cubicBezTo>
                      <a:pt x="16374" y="18454"/>
                      <a:pt x="16490" y="18035"/>
                      <a:pt x="16490" y="18035"/>
                    </a:cubicBezTo>
                    <a:cubicBezTo>
                      <a:pt x="16490" y="18035"/>
                      <a:pt x="16606" y="18035"/>
                      <a:pt x="16606" y="18035"/>
                    </a:cubicBezTo>
                    <a:cubicBezTo>
                      <a:pt x="16723" y="18035"/>
                      <a:pt x="16723" y="18245"/>
                      <a:pt x="16839" y="18245"/>
                    </a:cubicBezTo>
                    <a:cubicBezTo>
                      <a:pt x="16839" y="18245"/>
                      <a:pt x="16839" y="18245"/>
                      <a:pt x="16955" y="18245"/>
                    </a:cubicBezTo>
                    <a:cubicBezTo>
                      <a:pt x="17071" y="18245"/>
                      <a:pt x="17071" y="18454"/>
                      <a:pt x="17187" y="18454"/>
                    </a:cubicBezTo>
                    <a:cubicBezTo>
                      <a:pt x="17187" y="18454"/>
                      <a:pt x="17187" y="18454"/>
                      <a:pt x="17303" y="18245"/>
                    </a:cubicBezTo>
                    <a:cubicBezTo>
                      <a:pt x="17303" y="18245"/>
                      <a:pt x="17303" y="18245"/>
                      <a:pt x="17303" y="18035"/>
                    </a:cubicBezTo>
                    <a:cubicBezTo>
                      <a:pt x="17419" y="18035"/>
                      <a:pt x="17535" y="18245"/>
                      <a:pt x="17535" y="18245"/>
                    </a:cubicBezTo>
                    <a:cubicBezTo>
                      <a:pt x="17535" y="18245"/>
                      <a:pt x="17652" y="18454"/>
                      <a:pt x="17652" y="18454"/>
                    </a:cubicBezTo>
                    <a:cubicBezTo>
                      <a:pt x="17768" y="18245"/>
                      <a:pt x="17884" y="18035"/>
                      <a:pt x="17884" y="18035"/>
                    </a:cubicBezTo>
                    <a:cubicBezTo>
                      <a:pt x="18000" y="18035"/>
                      <a:pt x="18000" y="18035"/>
                      <a:pt x="18000" y="18035"/>
                    </a:cubicBezTo>
                    <a:cubicBezTo>
                      <a:pt x="18116" y="18035"/>
                      <a:pt x="18116" y="18035"/>
                      <a:pt x="18116" y="18035"/>
                    </a:cubicBezTo>
                    <a:cubicBezTo>
                      <a:pt x="18348" y="17616"/>
                      <a:pt x="18348" y="17616"/>
                      <a:pt x="18348" y="17616"/>
                    </a:cubicBezTo>
                    <a:cubicBezTo>
                      <a:pt x="18348" y="17616"/>
                      <a:pt x="18348" y="17196"/>
                      <a:pt x="18465" y="17196"/>
                    </a:cubicBezTo>
                    <a:cubicBezTo>
                      <a:pt x="18465" y="17196"/>
                      <a:pt x="18697" y="17196"/>
                      <a:pt x="18697" y="17196"/>
                    </a:cubicBezTo>
                    <a:cubicBezTo>
                      <a:pt x="18697" y="16777"/>
                      <a:pt x="18697" y="16777"/>
                      <a:pt x="18697" y="16777"/>
                    </a:cubicBezTo>
                    <a:cubicBezTo>
                      <a:pt x="18813" y="16357"/>
                      <a:pt x="18813" y="16357"/>
                      <a:pt x="18813" y="16357"/>
                    </a:cubicBezTo>
                    <a:cubicBezTo>
                      <a:pt x="19277" y="15938"/>
                      <a:pt x="19277" y="15938"/>
                      <a:pt x="19277" y="15938"/>
                    </a:cubicBezTo>
                    <a:cubicBezTo>
                      <a:pt x="19394" y="15099"/>
                      <a:pt x="19394" y="15099"/>
                      <a:pt x="19394" y="15099"/>
                    </a:cubicBezTo>
                    <a:cubicBezTo>
                      <a:pt x="19277" y="14680"/>
                      <a:pt x="19277" y="14680"/>
                      <a:pt x="19277" y="14680"/>
                    </a:cubicBezTo>
                    <a:cubicBezTo>
                      <a:pt x="19277" y="14680"/>
                      <a:pt x="19277" y="14050"/>
                      <a:pt x="19394" y="13841"/>
                    </a:cubicBezTo>
                    <a:cubicBezTo>
                      <a:pt x="19394" y="13841"/>
                      <a:pt x="19742" y="13631"/>
                      <a:pt x="19742" y="13631"/>
                    </a:cubicBezTo>
                    <a:cubicBezTo>
                      <a:pt x="19974" y="13212"/>
                      <a:pt x="19974" y="13212"/>
                      <a:pt x="19974" y="13212"/>
                    </a:cubicBezTo>
                    <a:cubicBezTo>
                      <a:pt x="20090" y="12583"/>
                      <a:pt x="20090" y="12583"/>
                      <a:pt x="20090" y="12583"/>
                    </a:cubicBezTo>
                    <a:cubicBezTo>
                      <a:pt x="20206" y="12163"/>
                      <a:pt x="20206" y="12163"/>
                      <a:pt x="20206" y="12163"/>
                    </a:cubicBezTo>
                    <a:cubicBezTo>
                      <a:pt x="20439" y="11744"/>
                      <a:pt x="20439" y="11744"/>
                      <a:pt x="20439" y="11744"/>
                    </a:cubicBezTo>
                    <a:cubicBezTo>
                      <a:pt x="20555" y="11324"/>
                      <a:pt x="20555" y="11324"/>
                      <a:pt x="20555" y="11324"/>
                    </a:cubicBezTo>
                    <a:cubicBezTo>
                      <a:pt x="20787" y="11324"/>
                      <a:pt x="20787" y="11324"/>
                      <a:pt x="20787" y="11324"/>
                    </a:cubicBezTo>
                    <a:cubicBezTo>
                      <a:pt x="20787" y="11324"/>
                      <a:pt x="20903" y="11115"/>
                      <a:pt x="21019" y="11324"/>
                    </a:cubicBezTo>
                    <a:cubicBezTo>
                      <a:pt x="21135" y="11324"/>
                      <a:pt x="21252" y="11115"/>
                      <a:pt x="21252" y="11115"/>
                    </a:cubicBezTo>
                    <a:cubicBezTo>
                      <a:pt x="21368" y="11115"/>
                      <a:pt x="21600" y="10905"/>
                      <a:pt x="21600" y="10905"/>
                    </a:cubicBezTo>
                    <a:lnTo>
                      <a:pt x="21484" y="10276"/>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0" name="9Slide.vn 29"/>
              <p:cNvSpPr/>
              <p:nvPr/>
            </p:nvSpPr>
            <p:spPr>
              <a:xfrm>
                <a:off x="3125558" y="372631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0800" y="0"/>
                      <a:pt x="10800" y="0"/>
                      <a:pt x="10800" y="0"/>
                    </a:cubicBezTo>
                    <a:cubicBezTo>
                      <a:pt x="0" y="10800"/>
                      <a:pt x="0" y="10800"/>
                      <a:pt x="0" y="10800"/>
                    </a:cubicBezTo>
                    <a:cubicBezTo>
                      <a:pt x="0" y="21600"/>
                      <a:pt x="0" y="21600"/>
                      <a:pt x="0" y="21600"/>
                    </a:cubicBezTo>
                    <a:cubicBezTo>
                      <a:pt x="0" y="21600"/>
                      <a:pt x="10800" y="21600"/>
                      <a:pt x="10800" y="21600"/>
                    </a:cubicBezTo>
                    <a:cubicBezTo>
                      <a:pt x="10800" y="21600"/>
                      <a:pt x="21600" y="10800"/>
                      <a:pt x="21600" y="108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1" name="9Slide.vn 30"/>
              <p:cNvSpPr/>
              <p:nvPr/>
            </p:nvSpPr>
            <p:spPr>
              <a:xfrm>
                <a:off x="3165907" y="3777867"/>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2" name="9Slide.vn 31"/>
              <p:cNvSpPr/>
              <p:nvPr/>
            </p:nvSpPr>
            <p:spPr>
              <a:xfrm>
                <a:off x="3170390" y="3762176"/>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10800"/>
                      <a:pt x="21600" y="10800"/>
                    </a:cubicBezTo>
                    <a:cubicBezTo>
                      <a:pt x="21600" y="0"/>
                      <a:pt x="21600" y="0"/>
                      <a:pt x="21600" y="0"/>
                    </a:cubicBezTo>
                    <a:cubicBezTo>
                      <a:pt x="0" y="10800"/>
                      <a:pt x="0" y="10800"/>
                      <a:pt x="0" y="10800"/>
                    </a:cubicBezTo>
                    <a:cubicBezTo>
                      <a:pt x="0" y="21600"/>
                      <a:pt x="0" y="21600"/>
                      <a:pt x="0" y="21600"/>
                    </a:cubicBezTo>
                    <a:lnTo>
                      <a:pt x="21600" y="216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3" name="9Slide.vn 32"/>
              <p:cNvSpPr/>
              <p:nvPr/>
            </p:nvSpPr>
            <p:spPr>
              <a:xfrm>
                <a:off x="3156941" y="3766659"/>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cubicBezTo>
                      <a:pt x="14400" y="0"/>
                      <a:pt x="14400" y="0"/>
                      <a:pt x="14400" y="0"/>
                    </a:cubicBezTo>
                    <a:cubicBezTo>
                      <a:pt x="0" y="10800"/>
                      <a:pt x="0" y="10800"/>
                      <a:pt x="0" y="10800"/>
                    </a:cubicBezTo>
                    <a:cubicBezTo>
                      <a:pt x="7200" y="10800"/>
                      <a:pt x="7200" y="10800"/>
                      <a:pt x="7200" y="10800"/>
                    </a:cubicBezTo>
                    <a:cubicBezTo>
                      <a:pt x="7200" y="10800"/>
                      <a:pt x="14400" y="21600"/>
                      <a:pt x="14400" y="21600"/>
                    </a:cubicBezTo>
                    <a:cubicBezTo>
                      <a:pt x="14400" y="21600"/>
                      <a:pt x="21600" y="21600"/>
                      <a:pt x="21600" y="21600"/>
                    </a:cubicBezTo>
                    <a:cubicBezTo>
                      <a:pt x="21600" y="21600"/>
                      <a:pt x="21600" y="10800"/>
                      <a:pt x="21600" y="10800"/>
                    </a:cubicBezTo>
                    <a:cubicBezTo>
                      <a:pt x="21600" y="10800"/>
                      <a:pt x="21600" y="0"/>
                      <a:pt x="144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4" name="9Slide.vn 33"/>
              <p:cNvSpPr/>
              <p:nvPr/>
            </p:nvSpPr>
            <p:spPr>
              <a:xfrm>
                <a:off x="3248097" y="3756943"/>
                <a:ext cx="49317" cy="31384"/>
              </a:xfrm>
              <a:custGeom>
                <a:avLst/>
                <a:gdLst/>
                <a:ahLst/>
                <a:cxnLst>
                  <a:cxn ang="0">
                    <a:pos x="wd2" y="hd2"/>
                  </a:cxn>
                  <a:cxn ang="5400000">
                    <a:pos x="wd2" y="hd2"/>
                  </a:cxn>
                  <a:cxn ang="10800000">
                    <a:pos x="wd2" y="hd2"/>
                  </a:cxn>
                  <a:cxn ang="16200000">
                    <a:pos x="wd2" y="hd2"/>
                  </a:cxn>
                </a:cxnLst>
                <a:rect l="0" t="0" r="r" b="b"/>
                <a:pathLst>
                  <a:path w="21600" h="21600" extrusionOk="0">
                    <a:moveTo>
                      <a:pt x="0" y="18514"/>
                    </a:moveTo>
                    <a:cubicBezTo>
                      <a:pt x="1964" y="18514"/>
                      <a:pt x="1964" y="18514"/>
                      <a:pt x="1964" y="18514"/>
                    </a:cubicBezTo>
                    <a:cubicBezTo>
                      <a:pt x="1964" y="18514"/>
                      <a:pt x="3927" y="21600"/>
                      <a:pt x="5891" y="21600"/>
                    </a:cubicBezTo>
                    <a:cubicBezTo>
                      <a:pt x="5891" y="21600"/>
                      <a:pt x="7855" y="21600"/>
                      <a:pt x="7855" y="21600"/>
                    </a:cubicBezTo>
                    <a:cubicBezTo>
                      <a:pt x="7855" y="18514"/>
                      <a:pt x="7855" y="18514"/>
                      <a:pt x="7855" y="18514"/>
                    </a:cubicBezTo>
                    <a:cubicBezTo>
                      <a:pt x="9818" y="12343"/>
                      <a:pt x="9818" y="12343"/>
                      <a:pt x="9818" y="12343"/>
                    </a:cubicBezTo>
                    <a:cubicBezTo>
                      <a:pt x="13745" y="9257"/>
                      <a:pt x="13745" y="9257"/>
                      <a:pt x="13745" y="9257"/>
                    </a:cubicBezTo>
                    <a:cubicBezTo>
                      <a:pt x="13745" y="9257"/>
                      <a:pt x="19636" y="12343"/>
                      <a:pt x="19636" y="12343"/>
                    </a:cubicBezTo>
                    <a:cubicBezTo>
                      <a:pt x="19636" y="12343"/>
                      <a:pt x="21600" y="9257"/>
                      <a:pt x="21600" y="9257"/>
                    </a:cubicBezTo>
                    <a:cubicBezTo>
                      <a:pt x="21600" y="6171"/>
                      <a:pt x="21600" y="6171"/>
                      <a:pt x="21600" y="6171"/>
                    </a:cubicBezTo>
                    <a:cubicBezTo>
                      <a:pt x="17673" y="3086"/>
                      <a:pt x="17673" y="3086"/>
                      <a:pt x="17673" y="3086"/>
                    </a:cubicBezTo>
                    <a:cubicBezTo>
                      <a:pt x="15709" y="3086"/>
                      <a:pt x="15709" y="3086"/>
                      <a:pt x="15709" y="3086"/>
                    </a:cubicBezTo>
                    <a:cubicBezTo>
                      <a:pt x="15709" y="3086"/>
                      <a:pt x="11782" y="0"/>
                      <a:pt x="9818" y="0"/>
                    </a:cubicBezTo>
                    <a:cubicBezTo>
                      <a:pt x="9818" y="0"/>
                      <a:pt x="7855" y="0"/>
                      <a:pt x="7855" y="0"/>
                    </a:cubicBezTo>
                    <a:cubicBezTo>
                      <a:pt x="7855" y="0"/>
                      <a:pt x="7855" y="3086"/>
                      <a:pt x="7855" y="6171"/>
                    </a:cubicBezTo>
                    <a:cubicBezTo>
                      <a:pt x="7855" y="9257"/>
                      <a:pt x="5891" y="9257"/>
                      <a:pt x="5891" y="9257"/>
                    </a:cubicBezTo>
                    <a:cubicBezTo>
                      <a:pt x="3927" y="9257"/>
                      <a:pt x="3927" y="9257"/>
                      <a:pt x="3927" y="9257"/>
                    </a:cubicBezTo>
                    <a:cubicBezTo>
                      <a:pt x="1964" y="15429"/>
                      <a:pt x="1964" y="15429"/>
                      <a:pt x="1964" y="15429"/>
                    </a:cubicBezTo>
                    <a:lnTo>
                      <a:pt x="0" y="18514"/>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5" name="9Slide.vn 34"/>
              <p:cNvSpPr/>
              <p:nvPr/>
            </p:nvSpPr>
            <p:spPr>
              <a:xfrm>
                <a:off x="3022444" y="362095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cubicBezTo>
                      <a:pt x="10800" y="12960"/>
                      <a:pt x="10800" y="17280"/>
                      <a:pt x="10800" y="17280"/>
                    </a:cubicBezTo>
                    <a:cubicBezTo>
                      <a:pt x="21600" y="21600"/>
                      <a:pt x="21600" y="21600"/>
                      <a:pt x="21600" y="21600"/>
                    </a:cubicBezTo>
                    <a:cubicBezTo>
                      <a:pt x="21600" y="21600"/>
                      <a:pt x="21600" y="17280"/>
                      <a:pt x="21600" y="17280"/>
                    </a:cubicBezTo>
                    <a:cubicBezTo>
                      <a:pt x="21600" y="12960"/>
                      <a:pt x="21600" y="8640"/>
                      <a:pt x="21600" y="8640"/>
                    </a:cubicBezTo>
                    <a:cubicBezTo>
                      <a:pt x="21600" y="8640"/>
                      <a:pt x="21600" y="4320"/>
                      <a:pt x="21600" y="4320"/>
                    </a:cubicBezTo>
                    <a:cubicBezTo>
                      <a:pt x="21600" y="4320"/>
                      <a:pt x="21600" y="0"/>
                      <a:pt x="21600" y="0"/>
                    </a:cubicBezTo>
                    <a:cubicBezTo>
                      <a:pt x="21600" y="0"/>
                      <a:pt x="10800" y="4320"/>
                      <a:pt x="10800" y="4320"/>
                    </a:cubicBezTo>
                    <a:cubicBezTo>
                      <a:pt x="10800" y="4320"/>
                      <a:pt x="10800" y="4320"/>
                      <a:pt x="10800" y="4320"/>
                    </a:cubicBezTo>
                    <a:cubicBezTo>
                      <a:pt x="10800" y="4320"/>
                      <a:pt x="10800" y="8640"/>
                      <a:pt x="10800" y="8640"/>
                    </a:cubicBezTo>
                    <a:cubicBezTo>
                      <a:pt x="10800" y="12960"/>
                      <a:pt x="0" y="12960"/>
                      <a:pt x="0" y="1296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6" name="9Slide.vn 35"/>
              <p:cNvSpPr/>
              <p:nvPr/>
            </p:nvSpPr>
            <p:spPr>
              <a:xfrm>
                <a:off x="2972379" y="3640379"/>
                <a:ext cx="134498" cy="125532"/>
              </a:xfrm>
              <a:custGeom>
                <a:avLst/>
                <a:gdLst/>
                <a:ahLst/>
                <a:cxnLst>
                  <a:cxn ang="0">
                    <a:pos x="wd2" y="hd2"/>
                  </a:cxn>
                  <a:cxn ang="5400000">
                    <a:pos x="wd2" y="hd2"/>
                  </a:cxn>
                  <a:cxn ang="10800000">
                    <a:pos x="wd2" y="hd2"/>
                  </a:cxn>
                  <a:cxn ang="16200000">
                    <a:pos x="wd2" y="hd2"/>
                  </a:cxn>
                </a:cxnLst>
                <a:rect l="0" t="0" r="r" b="b"/>
                <a:pathLst>
                  <a:path w="21600" h="21600" extrusionOk="0">
                    <a:moveTo>
                      <a:pt x="9360" y="3086"/>
                    </a:moveTo>
                    <a:cubicBezTo>
                      <a:pt x="7920" y="3857"/>
                      <a:pt x="7920" y="3857"/>
                      <a:pt x="7920" y="3857"/>
                    </a:cubicBezTo>
                    <a:cubicBezTo>
                      <a:pt x="7920" y="3857"/>
                      <a:pt x="5760" y="4629"/>
                      <a:pt x="5760" y="4629"/>
                    </a:cubicBezTo>
                    <a:cubicBezTo>
                      <a:pt x="5040" y="4629"/>
                      <a:pt x="4320" y="5400"/>
                      <a:pt x="4320" y="5400"/>
                    </a:cubicBezTo>
                    <a:cubicBezTo>
                      <a:pt x="1440" y="5400"/>
                      <a:pt x="1440" y="5400"/>
                      <a:pt x="1440" y="5400"/>
                    </a:cubicBezTo>
                    <a:cubicBezTo>
                      <a:pt x="0" y="6171"/>
                      <a:pt x="0" y="6171"/>
                      <a:pt x="0" y="6171"/>
                    </a:cubicBezTo>
                    <a:cubicBezTo>
                      <a:pt x="0" y="6943"/>
                      <a:pt x="0" y="6943"/>
                      <a:pt x="0" y="6943"/>
                    </a:cubicBezTo>
                    <a:cubicBezTo>
                      <a:pt x="720" y="7714"/>
                      <a:pt x="720" y="7714"/>
                      <a:pt x="720" y="7714"/>
                    </a:cubicBezTo>
                    <a:cubicBezTo>
                      <a:pt x="1440" y="8486"/>
                      <a:pt x="1440" y="8486"/>
                      <a:pt x="1440" y="8486"/>
                    </a:cubicBezTo>
                    <a:cubicBezTo>
                      <a:pt x="2160" y="8486"/>
                      <a:pt x="2160" y="8486"/>
                      <a:pt x="2160" y="8486"/>
                    </a:cubicBezTo>
                    <a:cubicBezTo>
                      <a:pt x="2160" y="10029"/>
                      <a:pt x="2160" y="10029"/>
                      <a:pt x="2160" y="10029"/>
                    </a:cubicBezTo>
                    <a:cubicBezTo>
                      <a:pt x="2160" y="10800"/>
                      <a:pt x="2160" y="10800"/>
                      <a:pt x="2160" y="10800"/>
                    </a:cubicBezTo>
                    <a:cubicBezTo>
                      <a:pt x="2160" y="10800"/>
                      <a:pt x="2880" y="11571"/>
                      <a:pt x="3600" y="13114"/>
                    </a:cubicBezTo>
                    <a:cubicBezTo>
                      <a:pt x="3600" y="13886"/>
                      <a:pt x="3600" y="14657"/>
                      <a:pt x="3600" y="14657"/>
                    </a:cubicBezTo>
                    <a:cubicBezTo>
                      <a:pt x="5040" y="16200"/>
                      <a:pt x="5040" y="16200"/>
                      <a:pt x="5040" y="16200"/>
                    </a:cubicBezTo>
                    <a:cubicBezTo>
                      <a:pt x="6480" y="16971"/>
                      <a:pt x="6480" y="16971"/>
                      <a:pt x="6480" y="16971"/>
                    </a:cubicBezTo>
                    <a:cubicBezTo>
                      <a:pt x="6480" y="16971"/>
                      <a:pt x="7200" y="17743"/>
                      <a:pt x="7200" y="17743"/>
                    </a:cubicBezTo>
                    <a:cubicBezTo>
                      <a:pt x="7920" y="17743"/>
                      <a:pt x="7920" y="18514"/>
                      <a:pt x="7920" y="18514"/>
                    </a:cubicBezTo>
                    <a:cubicBezTo>
                      <a:pt x="7200" y="19286"/>
                      <a:pt x="7200" y="19286"/>
                      <a:pt x="7200" y="19286"/>
                    </a:cubicBezTo>
                    <a:cubicBezTo>
                      <a:pt x="7920" y="20829"/>
                      <a:pt x="7920" y="20829"/>
                      <a:pt x="7920" y="20829"/>
                    </a:cubicBezTo>
                    <a:cubicBezTo>
                      <a:pt x="9360" y="20829"/>
                      <a:pt x="9360" y="20829"/>
                      <a:pt x="9360" y="20829"/>
                    </a:cubicBezTo>
                    <a:cubicBezTo>
                      <a:pt x="9360" y="19286"/>
                      <a:pt x="9360" y="19286"/>
                      <a:pt x="9360" y="19286"/>
                    </a:cubicBezTo>
                    <a:cubicBezTo>
                      <a:pt x="12240" y="20829"/>
                      <a:pt x="12240" y="20829"/>
                      <a:pt x="12240" y="20829"/>
                    </a:cubicBezTo>
                    <a:cubicBezTo>
                      <a:pt x="12240" y="20829"/>
                      <a:pt x="15120" y="21600"/>
                      <a:pt x="15120" y="21600"/>
                    </a:cubicBezTo>
                    <a:cubicBezTo>
                      <a:pt x="15120" y="21600"/>
                      <a:pt x="16560" y="20829"/>
                      <a:pt x="16560" y="20829"/>
                    </a:cubicBezTo>
                    <a:cubicBezTo>
                      <a:pt x="16560" y="20829"/>
                      <a:pt x="18720" y="20829"/>
                      <a:pt x="18720" y="20057"/>
                    </a:cubicBezTo>
                    <a:cubicBezTo>
                      <a:pt x="18720" y="20057"/>
                      <a:pt x="19440" y="20057"/>
                      <a:pt x="19440" y="19286"/>
                    </a:cubicBezTo>
                    <a:cubicBezTo>
                      <a:pt x="19440" y="19286"/>
                      <a:pt x="19440" y="18514"/>
                      <a:pt x="19440" y="17743"/>
                    </a:cubicBezTo>
                    <a:cubicBezTo>
                      <a:pt x="19440" y="17743"/>
                      <a:pt x="20160" y="16971"/>
                      <a:pt x="20160" y="16971"/>
                    </a:cubicBezTo>
                    <a:cubicBezTo>
                      <a:pt x="20160" y="15429"/>
                      <a:pt x="20160" y="15429"/>
                      <a:pt x="20160" y="15429"/>
                    </a:cubicBezTo>
                    <a:cubicBezTo>
                      <a:pt x="20160" y="13886"/>
                      <a:pt x="20160" y="13886"/>
                      <a:pt x="20160" y="13886"/>
                    </a:cubicBezTo>
                    <a:cubicBezTo>
                      <a:pt x="20160" y="11571"/>
                      <a:pt x="20160" y="11571"/>
                      <a:pt x="20160" y="11571"/>
                    </a:cubicBezTo>
                    <a:cubicBezTo>
                      <a:pt x="18720" y="10029"/>
                      <a:pt x="18720" y="10029"/>
                      <a:pt x="18720" y="10029"/>
                    </a:cubicBezTo>
                    <a:cubicBezTo>
                      <a:pt x="18720" y="9257"/>
                      <a:pt x="18720" y="9257"/>
                      <a:pt x="18720" y="9257"/>
                    </a:cubicBezTo>
                    <a:cubicBezTo>
                      <a:pt x="18720" y="8486"/>
                      <a:pt x="18720" y="8486"/>
                      <a:pt x="18720" y="8486"/>
                    </a:cubicBezTo>
                    <a:cubicBezTo>
                      <a:pt x="18720" y="7714"/>
                      <a:pt x="18720" y="7714"/>
                      <a:pt x="18720" y="7714"/>
                    </a:cubicBezTo>
                    <a:cubicBezTo>
                      <a:pt x="19440" y="7714"/>
                      <a:pt x="19440" y="7714"/>
                      <a:pt x="19440" y="7714"/>
                    </a:cubicBezTo>
                    <a:cubicBezTo>
                      <a:pt x="20160" y="5400"/>
                      <a:pt x="20160" y="5400"/>
                      <a:pt x="20160" y="5400"/>
                    </a:cubicBezTo>
                    <a:cubicBezTo>
                      <a:pt x="21600" y="3857"/>
                      <a:pt x="21600" y="3857"/>
                      <a:pt x="21600" y="3857"/>
                    </a:cubicBezTo>
                    <a:cubicBezTo>
                      <a:pt x="21600" y="2314"/>
                      <a:pt x="21600" y="2314"/>
                      <a:pt x="21600" y="2314"/>
                    </a:cubicBezTo>
                    <a:cubicBezTo>
                      <a:pt x="21600" y="2314"/>
                      <a:pt x="20160" y="1543"/>
                      <a:pt x="18720" y="1543"/>
                    </a:cubicBezTo>
                    <a:cubicBezTo>
                      <a:pt x="18000" y="1543"/>
                      <a:pt x="18720" y="1543"/>
                      <a:pt x="18720" y="1543"/>
                    </a:cubicBezTo>
                    <a:cubicBezTo>
                      <a:pt x="18720" y="771"/>
                      <a:pt x="18000" y="771"/>
                      <a:pt x="18000" y="771"/>
                    </a:cubicBezTo>
                    <a:cubicBezTo>
                      <a:pt x="18000" y="771"/>
                      <a:pt x="16560" y="1543"/>
                      <a:pt x="16560" y="771"/>
                    </a:cubicBezTo>
                    <a:cubicBezTo>
                      <a:pt x="16560" y="771"/>
                      <a:pt x="15840" y="0"/>
                      <a:pt x="15840" y="0"/>
                    </a:cubicBezTo>
                    <a:cubicBezTo>
                      <a:pt x="15840" y="0"/>
                      <a:pt x="15120" y="771"/>
                      <a:pt x="15120" y="771"/>
                    </a:cubicBezTo>
                    <a:cubicBezTo>
                      <a:pt x="14400" y="771"/>
                      <a:pt x="13680" y="771"/>
                      <a:pt x="13680" y="771"/>
                    </a:cubicBezTo>
                    <a:cubicBezTo>
                      <a:pt x="13680" y="771"/>
                      <a:pt x="13680" y="771"/>
                      <a:pt x="12960" y="1543"/>
                    </a:cubicBezTo>
                    <a:cubicBezTo>
                      <a:pt x="12960" y="1543"/>
                      <a:pt x="13680" y="2314"/>
                      <a:pt x="13680" y="2314"/>
                    </a:cubicBezTo>
                    <a:cubicBezTo>
                      <a:pt x="13680" y="3086"/>
                      <a:pt x="14400" y="4629"/>
                      <a:pt x="14400" y="4629"/>
                    </a:cubicBezTo>
                    <a:cubicBezTo>
                      <a:pt x="15120" y="5400"/>
                      <a:pt x="15120" y="5400"/>
                      <a:pt x="15120" y="5400"/>
                    </a:cubicBezTo>
                    <a:cubicBezTo>
                      <a:pt x="15840" y="6171"/>
                      <a:pt x="15840" y="6171"/>
                      <a:pt x="15840" y="6171"/>
                    </a:cubicBezTo>
                    <a:cubicBezTo>
                      <a:pt x="14400" y="5400"/>
                      <a:pt x="14400" y="5400"/>
                      <a:pt x="14400" y="5400"/>
                    </a:cubicBezTo>
                    <a:cubicBezTo>
                      <a:pt x="13680" y="3857"/>
                      <a:pt x="13680" y="3857"/>
                      <a:pt x="13680" y="3857"/>
                    </a:cubicBezTo>
                    <a:cubicBezTo>
                      <a:pt x="11520" y="3086"/>
                      <a:pt x="11520" y="3086"/>
                      <a:pt x="11520" y="3086"/>
                    </a:cubicBezTo>
                    <a:cubicBezTo>
                      <a:pt x="11520" y="3086"/>
                      <a:pt x="10800" y="1543"/>
                      <a:pt x="10800" y="771"/>
                    </a:cubicBezTo>
                    <a:cubicBezTo>
                      <a:pt x="10800" y="771"/>
                      <a:pt x="10800" y="771"/>
                      <a:pt x="10800" y="771"/>
                    </a:cubicBezTo>
                    <a:cubicBezTo>
                      <a:pt x="10800" y="771"/>
                      <a:pt x="10800" y="2314"/>
                      <a:pt x="10080" y="3086"/>
                    </a:cubicBezTo>
                    <a:cubicBezTo>
                      <a:pt x="9360" y="3086"/>
                      <a:pt x="9360" y="3086"/>
                      <a:pt x="9360" y="3086"/>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7" name="9Slide.vn 36"/>
              <p:cNvSpPr/>
              <p:nvPr/>
            </p:nvSpPr>
            <p:spPr>
              <a:xfrm>
                <a:off x="3120325" y="3779359"/>
                <a:ext cx="100874" cy="62766"/>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cubicBezTo>
                      <a:pt x="982" y="10800"/>
                      <a:pt x="982" y="10800"/>
                      <a:pt x="982" y="10800"/>
                    </a:cubicBezTo>
                    <a:cubicBezTo>
                      <a:pt x="982" y="10800"/>
                      <a:pt x="982" y="12343"/>
                      <a:pt x="982" y="13886"/>
                    </a:cubicBezTo>
                    <a:cubicBezTo>
                      <a:pt x="1964" y="13886"/>
                      <a:pt x="2945" y="15429"/>
                      <a:pt x="2945" y="15429"/>
                    </a:cubicBezTo>
                    <a:cubicBezTo>
                      <a:pt x="2945" y="15429"/>
                      <a:pt x="5891" y="15429"/>
                      <a:pt x="6873" y="15429"/>
                    </a:cubicBezTo>
                    <a:cubicBezTo>
                      <a:pt x="6873" y="15429"/>
                      <a:pt x="6873" y="16971"/>
                      <a:pt x="6873" y="16971"/>
                    </a:cubicBezTo>
                    <a:cubicBezTo>
                      <a:pt x="6873" y="16971"/>
                      <a:pt x="8836" y="16971"/>
                      <a:pt x="9818" y="18514"/>
                    </a:cubicBezTo>
                    <a:cubicBezTo>
                      <a:pt x="10800" y="20057"/>
                      <a:pt x="11782" y="20057"/>
                      <a:pt x="11782" y="21600"/>
                    </a:cubicBezTo>
                    <a:cubicBezTo>
                      <a:pt x="11782" y="21600"/>
                      <a:pt x="13745" y="21600"/>
                      <a:pt x="13745" y="21600"/>
                    </a:cubicBezTo>
                    <a:cubicBezTo>
                      <a:pt x="13745" y="20057"/>
                      <a:pt x="13745" y="20057"/>
                      <a:pt x="13745" y="20057"/>
                    </a:cubicBezTo>
                    <a:cubicBezTo>
                      <a:pt x="16691" y="20057"/>
                      <a:pt x="16691" y="20057"/>
                      <a:pt x="16691" y="20057"/>
                    </a:cubicBezTo>
                    <a:cubicBezTo>
                      <a:pt x="18655" y="20057"/>
                      <a:pt x="18655" y="20057"/>
                      <a:pt x="18655" y="20057"/>
                    </a:cubicBezTo>
                    <a:cubicBezTo>
                      <a:pt x="20618" y="20057"/>
                      <a:pt x="20618" y="20057"/>
                      <a:pt x="20618" y="20057"/>
                    </a:cubicBezTo>
                    <a:cubicBezTo>
                      <a:pt x="21600" y="20057"/>
                      <a:pt x="21600" y="20057"/>
                      <a:pt x="21600" y="20057"/>
                    </a:cubicBezTo>
                    <a:cubicBezTo>
                      <a:pt x="21600" y="16971"/>
                      <a:pt x="21600" y="16971"/>
                      <a:pt x="21600" y="16971"/>
                    </a:cubicBezTo>
                    <a:cubicBezTo>
                      <a:pt x="21600" y="16971"/>
                      <a:pt x="21600" y="16971"/>
                      <a:pt x="21600" y="16971"/>
                    </a:cubicBezTo>
                    <a:cubicBezTo>
                      <a:pt x="19636" y="15429"/>
                      <a:pt x="19636" y="15429"/>
                      <a:pt x="19636" y="15429"/>
                    </a:cubicBezTo>
                    <a:cubicBezTo>
                      <a:pt x="20618" y="15429"/>
                      <a:pt x="20618" y="15429"/>
                      <a:pt x="20618" y="15429"/>
                    </a:cubicBezTo>
                    <a:cubicBezTo>
                      <a:pt x="21600" y="13886"/>
                      <a:pt x="21600" y="13886"/>
                      <a:pt x="21600" y="13886"/>
                    </a:cubicBezTo>
                    <a:cubicBezTo>
                      <a:pt x="20618" y="12343"/>
                      <a:pt x="20618" y="12343"/>
                      <a:pt x="20618" y="12343"/>
                    </a:cubicBezTo>
                    <a:cubicBezTo>
                      <a:pt x="19636" y="10800"/>
                      <a:pt x="19636" y="10800"/>
                      <a:pt x="19636" y="10800"/>
                    </a:cubicBezTo>
                    <a:cubicBezTo>
                      <a:pt x="18655" y="6171"/>
                      <a:pt x="18655" y="6171"/>
                      <a:pt x="18655" y="6171"/>
                    </a:cubicBezTo>
                    <a:cubicBezTo>
                      <a:pt x="17673" y="3086"/>
                      <a:pt x="17673" y="3086"/>
                      <a:pt x="17673" y="3086"/>
                    </a:cubicBezTo>
                    <a:cubicBezTo>
                      <a:pt x="16691" y="3086"/>
                      <a:pt x="16691" y="3086"/>
                      <a:pt x="16691" y="3086"/>
                    </a:cubicBezTo>
                    <a:cubicBezTo>
                      <a:pt x="15709" y="4629"/>
                      <a:pt x="15709" y="4629"/>
                      <a:pt x="15709" y="4629"/>
                    </a:cubicBezTo>
                    <a:cubicBezTo>
                      <a:pt x="14727" y="6171"/>
                      <a:pt x="14727" y="6171"/>
                      <a:pt x="14727" y="6171"/>
                    </a:cubicBezTo>
                    <a:cubicBezTo>
                      <a:pt x="13745" y="7714"/>
                      <a:pt x="13745" y="7714"/>
                      <a:pt x="13745" y="7714"/>
                    </a:cubicBezTo>
                    <a:cubicBezTo>
                      <a:pt x="13745" y="7714"/>
                      <a:pt x="11782" y="6171"/>
                      <a:pt x="10800" y="4629"/>
                    </a:cubicBezTo>
                    <a:cubicBezTo>
                      <a:pt x="9818" y="4629"/>
                      <a:pt x="9818" y="4629"/>
                      <a:pt x="9818" y="4629"/>
                    </a:cubicBezTo>
                    <a:cubicBezTo>
                      <a:pt x="9818" y="4629"/>
                      <a:pt x="8836" y="3086"/>
                      <a:pt x="7855" y="3086"/>
                    </a:cubicBezTo>
                    <a:cubicBezTo>
                      <a:pt x="7855" y="3086"/>
                      <a:pt x="7855" y="1543"/>
                      <a:pt x="7855" y="1543"/>
                    </a:cubicBezTo>
                    <a:cubicBezTo>
                      <a:pt x="7855" y="1543"/>
                      <a:pt x="6873" y="0"/>
                      <a:pt x="6873" y="0"/>
                    </a:cubicBezTo>
                    <a:cubicBezTo>
                      <a:pt x="5891" y="0"/>
                      <a:pt x="5891" y="0"/>
                      <a:pt x="3927" y="0"/>
                    </a:cubicBezTo>
                    <a:cubicBezTo>
                      <a:pt x="2945" y="0"/>
                      <a:pt x="2945" y="0"/>
                      <a:pt x="2945" y="1543"/>
                    </a:cubicBezTo>
                    <a:cubicBezTo>
                      <a:pt x="1964" y="1543"/>
                      <a:pt x="1964" y="1543"/>
                      <a:pt x="982" y="1543"/>
                    </a:cubicBezTo>
                    <a:cubicBezTo>
                      <a:pt x="982" y="3086"/>
                      <a:pt x="982" y="6171"/>
                      <a:pt x="982" y="6171"/>
                    </a:cubicBezTo>
                    <a:cubicBezTo>
                      <a:pt x="1964" y="7714"/>
                      <a:pt x="1964" y="7714"/>
                      <a:pt x="1964" y="7714"/>
                    </a:cubicBezTo>
                    <a:cubicBezTo>
                      <a:pt x="1964" y="9257"/>
                      <a:pt x="1964" y="9257"/>
                      <a:pt x="1964" y="9257"/>
                    </a:cubicBezTo>
                    <a:cubicBezTo>
                      <a:pt x="982" y="9257"/>
                      <a:pt x="982" y="9257"/>
                      <a:pt x="982" y="9257"/>
                    </a:cubicBezTo>
                    <a:lnTo>
                      <a:pt x="0" y="9257"/>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8" name="9Slide.vn 37"/>
              <p:cNvSpPr/>
              <p:nvPr/>
            </p:nvSpPr>
            <p:spPr>
              <a:xfrm>
                <a:off x="3053827" y="3577614"/>
                <a:ext cx="25401" cy="49317"/>
              </a:xfrm>
              <a:custGeom>
                <a:avLst/>
                <a:gdLst/>
                <a:ahLst/>
                <a:cxnLst>
                  <a:cxn ang="0">
                    <a:pos x="wd2" y="hd2"/>
                  </a:cxn>
                  <a:cxn ang="5400000">
                    <a:pos x="wd2" y="hd2"/>
                  </a:cxn>
                  <a:cxn ang="10800000">
                    <a:pos x="wd2" y="hd2"/>
                  </a:cxn>
                  <a:cxn ang="16200000">
                    <a:pos x="wd2" y="hd2"/>
                  </a:cxn>
                </a:cxnLst>
                <a:rect l="0" t="0" r="r" b="b"/>
                <a:pathLst>
                  <a:path w="21600" h="21600" extrusionOk="0">
                    <a:moveTo>
                      <a:pt x="21600" y="9818"/>
                    </a:moveTo>
                    <a:cubicBezTo>
                      <a:pt x="16200" y="5891"/>
                      <a:pt x="16200" y="5891"/>
                      <a:pt x="16200" y="5891"/>
                    </a:cubicBezTo>
                    <a:cubicBezTo>
                      <a:pt x="10800" y="0"/>
                      <a:pt x="10800" y="0"/>
                      <a:pt x="10800" y="0"/>
                    </a:cubicBezTo>
                    <a:cubicBezTo>
                      <a:pt x="0" y="0"/>
                      <a:pt x="0" y="0"/>
                      <a:pt x="0" y="0"/>
                    </a:cubicBezTo>
                    <a:cubicBezTo>
                      <a:pt x="0" y="0"/>
                      <a:pt x="0" y="3927"/>
                      <a:pt x="0" y="3927"/>
                    </a:cubicBezTo>
                    <a:cubicBezTo>
                      <a:pt x="5400" y="3927"/>
                      <a:pt x="5400" y="5891"/>
                      <a:pt x="5400" y="5891"/>
                    </a:cubicBezTo>
                    <a:cubicBezTo>
                      <a:pt x="10800" y="7855"/>
                      <a:pt x="10800" y="7855"/>
                      <a:pt x="10800" y="7855"/>
                    </a:cubicBezTo>
                    <a:cubicBezTo>
                      <a:pt x="10800" y="9818"/>
                      <a:pt x="10800" y="9818"/>
                      <a:pt x="10800" y="9818"/>
                    </a:cubicBezTo>
                    <a:cubicBezTo>
                      <a:pt x="5400" y="11782"/>
                      <a:pt x="5400" y="11782"/>
                      <a:pt x="5400" y="11782"/>
                    </a:cubicBezTo>
                    <a:cubicBezTo>
                      <a:pt x="5400" y="15709"/>
                      <a:pt x="5400" y="15709"/>
                      <a:pt x="5400" y="15709"/>
                    </a:cubicBezTo>
                    <a:cubicBezTo>
                      <a:pt x="5400" y="17673"/>
                      <a:pt x="5400" y="17673"/>
                      <a:pt x="5400" y="17673"/>
                    </a:cubicBezTo>
                    <a:cubicBezTo>
                      <a:pt x="5400" y="21600"/>
                      <a:pt x="5400" y="21600"/>
                      <a:pt x="5400" y="21600"/>
                    </a:cubicBezTo>
                    <a:cubicBezTo>
                      <a:pt x="16200" y="21600"/>
                      <a:pt x="16200" y="21600"/>
                      <a:pt x="16200" y="21600"/>
                    </a:cubicBezTo>
                    <a:cubicBezTo>
                      <a:pt x="21600" y="17673"/>
                      <a:pt x="21600" y="17673"/>
                      <a:pt x="21600" y="17673"/>
                    </a:cubicBezTo>
                    <a:cubicBezTo>
                      <a:pt x="21600" y="17673"/>
                      <a:pt x="21600" y="15709"/>
                      <a:pt x="21600" y="15709"/>
                    </a:cubicBezTo>
                    <a:cubicBezTo>
                      <a:pt x="21600" y="13745"/>
                      <a:pt x="21600" y="13745"/>
                      <a:pt x="21600" y="13745"/>
                    </a:cubicBezTo>
                    <a:cubicBezTo>
                      <a:pt x="21600" y="9818"/>
                      <a:pt x="21600" y="9818"/>
                      <a:pt x="21600" y="9818"/>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49" name="9Slide.vn 38"/>
              <p:cNvSpPr/>
              <p:nvPr/>
            </p:nvSpPr>
            <p:spPr>
              <a:xfrm>
                <a:off x="2972379" y="3756943"/>
                <a:ext cx="44833" cy="40350"/>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cubicBezTo>
                      <a:pt x="2160" y="7200"/>
                      <a:pt x="2160" y="7200"/>
                      <a:pt x="2160" y="7200"/>
                    </a:cubicBezTo>
                    <a:cubicBezTo>
                      <a:pt x="6480" y="9600"/>
                      <a:pt x="6480" y="9600"/>
                      <a:pt x="6480" y="9600"/>
                    </a:cubicBezTo>
                    <a:cubicBezTo>
                      <a:pt x="8640" y="12000"/>
                      <a:pt x="8640" y="12000"/>
                      <a:pt x="8640" y="12000"/>
                    </a:cubicBezTo>
                    <a:cubicBezTo>
                      <a:pt x="6480" y="14400"/>
                      <a:pt x="6480" y="14400"/>
                      <a:pt x="6480" y="14400"/>
                    </a:cubicBezTo>
                    <a:cubicBezTo>
                      <a:pt x="10800" y="19200"/>
                      <a:pt x="10800" y="19200"/>
                      <a:pt x="10800" y="19200"/>
                    </a:cubicBezTo>
                    <a:cubicBezTo>
                      <a:pt x="10800" y="19200"/>
                      <a:pt x="10800" y="19200"/>
                      <a:pt x="10800" y="19200"/>
                    </a:cubicBezTo>
                    <a:cubicBezTo>
                      <a:pt x="10800" y="19200"/>
                      <a:pt x="12960" y="19200"/>
                      <a:pt x="15120" y="21600"/>
                    </a:cubicBezTo>
                    <a:cubicBezTo>
                      <a:pt x="15120" y="21600"/>
                      <a:pt x="17280" y="21600"/>
                      <a:pt x="19440" y="21600"/>
                    </a:cubicBezTo>
                    <a:cubicBezTo>
                      <a:pt x="21600" y="21600"/>
                      <a:pt x="21600" y="21600"/>
                      <a:pt x="21600" y="19200"/>
                    </a:cubicBezTo>
                    <a:cubicBezTo>
                      <a:pt x="21600" y="19200"/>
                      <a:pt x="21600" y="16800"/>
                      <a:pt x="21600" y="16800"/>
                    </a:cubicBezTo>
                    <a:cubicBezTo>
                      <a:pt x="19440" y="12000"/>
                      <a:pt x="19440" y="12000"/>
                      <a:pt x="19440" y="12000"/>
                    </a:cubicBezTo>
                    <a:cubicBezTo>
                      <a:pt x="17280" y="7200"/>
                      <a:pt x="17280" y="7200"/>
                      <a:pt x="17280" y="7200"/>
                    </a:cubicBezTo>
                    <a:cubicBezTo>
                      <a:pt x="10800" y="7200"/>
                      <a:pt x="10800" y="7200"/>
                      <a:pt x="10800" y="7200"/>
                    </a:cubicBezTo>
                    <a:cubicBezTo>
                      <a:pt x="6480" y="2400"/>
                      <a:pt x="6480" y="2400"/>
                      <a:pt x="6480" y="2400"/>
                    </a:cubicBezTo>
                    <a:cubicBezTo>
                      <a:pt x="2160" y="0"/>
                      <a:pt x="2160" y="0"/>
                      <a:pt x="2160" y="0"/>
                    </a:cubicBezTo>
                    <a:cubicBezTo>
                      <a:pt x="0" y="2400"/>
                      <a:pt x="0" y="2400"/>
                      <a:pt x="0" y="2400"/>
                    </a:cubicBezTo>
                    <a:lnTo>
                      <a:pt x="0" y="72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0" name="9Slide.vn 39"/>
              <p:cNvSpPr/>
              <p:nvPr/>
            </p:nvSpPr>
            <p:spPr>
              <a:xfrm>
                <a:off x="2822440" y="3737018"/>
                <a:ext cx="28893" cy="37859"/>
              </a:xfrm>
              <a:custGeom>
                <a:avLst/>
                <a:gdLst/>
                <a:ahLst/>
                <a:cxnLst>
                  <a:cxn ang="0">
                    <a:pos x="wd2" y="hd2"/>
                  </a:cxn>
                  <a:cxn ang="5400000">
                    <a:pos x="wd2" y="hd2"/>
                  </a:cxn>
                  <a:cxn ang="10800000">
                    <a:pos x="wd2" y="hd2"/>
                  </a:cxn>
                  <a:cxn ang="16200000">
                    <a:pos x="wd2" y="hd2"/>
                  </a:cxn>
                </a:cxnLst>
                <a:rect l="0" t="0" r="r" b="b"/>
                <a:pathLst>
                  <a:path w="19886" h="20267" extrusionOk="0">
                    <a:moveTo>
                      <a:pt x="19886" y="13067"/>
                    </a:moveTo>
                    <a:cubicBezTo>
                      <a:pt x="19886" y="10667"/>
                      <a:pt x="19886" y="8267"/>
                      <a:pt x="19886" y="8267"/>
                    </a:cubicBezTo>
                    <a:cubicBezTo>
                      <a:pt x="19886" y="5867"/>
                      <a:pt x="19886" y="5867"/>
                      <a:pt x="19886" y="5867"/>
                    </a:cubicBezTo>
                    <a:cubicBezTo>
                      <a:pt x="19886" y="1067"/>
                      <a:pt x="19886" y="1067"/>
                      <a:pt x="19886" y="1067"/>
                    </a:cubicBezTo>
                    <a:cubicBezTo>
                      <a:pt x="19886" y="1067"/>
                      <a:pt x="13715" y="-1333"/>
                      <a:pt x="13715" y="1067"/>
                    </a:cubicBezTo>
                    <a:cubicBezTo>
                      <a:pt x="13715" y="1067"/>
                      <a:pt x="10629" y="3467"/>
                      <a:pt x="10629" y="3467"/>
                    </a:cubicBezTo>
                    <a:cubicBezTo>
                      <a:pt x="10629" y="8267"/>
                      <a:pt x="10629" y="8267"/>
                      <a:pt x="10629" y="8267"/>
                    </a:cubicBezTo>
                    <a:cubicBezTo>
                      <a:pt x="7543" y="10667"/>
                      <a:pt x="7543" y="10667"/>
                      <a:pt x="7543" y="10667"/>
                    </a:cubicBezTo>
                    <a:cubicBezTo>
                      <a:pt x="4457" y="15467"/>
                      <a:pt x="4457" y="15467"/>
                      <a:pt x="4457" y="15467"/>
                    </a:cubicBezTo>
                    <a:cubicBezTo>
                      <a:pt x="1372" y="17867"/>
                      <a:pt x="1372" y="17867"/>
                      <a:pt x="1372" y="17867"/>
                    </a:cubicBezTo>
                    <a:cubicBezTo>
                      <a:pt x="1372" y="17867"/>
                      <a:pt x="-1714" y="17867"/>
                      <a:pt x="1372" y="20267"/>
                    </a:cubicBezTo>
                    <a:cubicBezTo>
                      <a:pt x="4457" y="20267"/>
                      <a:pt x="7543" y="20267"/>
                      <a:pt x="7543" y="17867"/>
                    </a:cubicBezTo>
                    <a:cubicBezTo>
                      <a:pt x="7543" y="17867"/>
                      <a:pt x="10629" y="15467"/>
                      <a:pt x="10629" y="15467"/>
                    </a:cubicBezTo>
                    <a:cubicBezTo>
                      <a:pt x="10629" y="15467"/>
                      <a:pt x="10629" y="13067"/>
                      <a:pt x="13715" y="13067"/>
                    </a:cubicBezTo>
                    <a:cubicBezTo>
                      <a:pt x="13715" y="13067"/>
                      <a:pt x="16800" y="13067"/>
                      <a:pt x="19886" y="13067"/>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1" name="9Slide.vn 40"/>
              <p:cNvSpPr/>
              <p:nvPr/>
            </p:nvSpPr>
            <p:spPr>
              <a:xfrm>
                <a:off x="3248847" y="374424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800" y="0"/>
                      <a:pt x="10800" y="0"/>
                    </a:cubicBezTo>
                    <a:cubicBezTo>
                      <a:pt x="10800" y="0"/>
                      <a:pt x="0" y="10800"/>
                      <a:pt x="0" y="10800"/>
                    </a:cubicBezTo>
                    <a:cubicBezTo>
                      <a:pt x="10800" y="21600"/>
                      <a:pt x="10800" y="21600"/>
                      <a:pt x="10800" y="21600"/>
                    </a:cubicBezTo>
                    <a:lnTo>
                      <a:pt x="21600" y="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2" name="9Slide.vn 41"/>
              <p:cNvSpPr/>
              <p:nvPr/>
            </p:nvSpPr>
            <p:spPr>
              <a:xfrm>
                <a:off x="3088943" y="3313853"/>
                <a:ext cx="40350" cy="25401"/>
              </a:xfrm>
              <a:custGeom>
                <a:avLst/>
                <a:gdLst/>
                <a:ahLst/>
                <a:cxnLst>
                  <a:cxn ang="0">
                    <a:pos x="wd2" y="hd2"/>
                  </a:cxn>
                  <a:cxn ang="5400000">
                    <a:pos x="wd2" y="hd2"/>
                  </a:cxn>
                  <a:cxn ang="10800000">
                    <a:pos x="wd2" y="hd2"/>
                  </a:cxn>
                  <a:cxn ang="16200000">
                    <a:pos x="wd2" y="hd2"/>
                  </a:cxn>
                </a:cxnLst>
                <a:rect l="0" t="0" r="r" b="b"/>
                <a:pathLst>
                  <a:path w="21600" h="21600" extrusionOk="0">
                    <a:moveTo>
                      <a:pt x="4800" y="17280"/>
                    </a:moveTo>
                    <a:cubicBezTo>
                      <a:pt x="4800" y="17280"/>
                      <a:pt x="9600" y="17280"/>
                      <a:pt x="9600" y="21600"/>
                    </a:cubicBezTo>
                    <a:cubicBezTo>
                      <a:pt x="9600" y="21600"/>
                      <a:pt x="12000" y="21600"/>
                      <a:pt x="12000" y="21600"/>
                    </a:cubicBezTo>
                    <a:cubicBezTo>
                      <a:pt x="12000" y="21600"/>
                      <a:pt x="14400" y="12960"/>
                      <a:pt x="14400" y="12960"/>
                    </a:cubicBezTo>
                    <a:cubicBezTo>
                      <a:pt x="14400" y="8640"/>
                      <a:pt x="14400" y="8640"/>
                      <a:pt x="14400" y="8640"/>
                    </a:cubicBezTo>
                    <a:cubicBezTo>
                      <a:pt x="16800" y="8640"/>
                      <a:pt x="21600" y="0"/>
                      <a:pt x="21600" y="0"/>
                    </a:cubicBezTo>
                    <a:cubicBezTo>
                      <a:pt x="21600" y="0"/>
                      <a:pt x="16800" y="0"/>
                      <a:pt x="16800" y="0"/>
                    </a:cubicBezTo>
                    <a:cubicBezTo>
                      <a:pt x="16800" y="0"/>
                      <a:pt x="12000" y="0"/>
                      <a:pt x="12000" y="0"/>
                    </a:cubicBezTo>
                    <a:cubicBezTo>
                      <a:pt x="9600" y="0"/>
                      <a:pt x="4800" y="4320"/>
                      <a:pt x="4800" y="4320"/>
                    </a:cubicBezTo>
                    <a:cubicBezTo>
                      <a:pt x="2400" y="12960"/>
                      <a:pt x="2400" y="12960"/>
                      <a:pt x="2400" y="12960"/>
                    </a:cubicBezTo>
                    <a:cubicBezTo>
                      <a:pt x="0" y="12960"/>
                      <a:pt x="0" y="12960"/>
                      <a:pt x="0" y="12960"/>
                    </a:cubicBezTo>
                    <a:cubicBezTo>
                      <a:pt x="0" y="12960"/>
                      <a:pt x="2400" y="17280"/>
                      <a:pt x="4800" y="17280"/>
                    </a:cubicBezTo>
                    <a:cubicBezTo>
                      <a:pt x="4800" y="17280"/>
                      <a:pt x="4800" y="17280"/>
                      <a:pt x="4800" y="1728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3" name="9Slide.vn 42"/>
              <p:cNvSpPr/>
              <p:nvPr/>
            </p:nvSpPr>
            <p:spPr>
              <a:xfrm>
                <a:off x="2793050" y="3239130"/>
                <a:ext cx="313827" cy="558163"/>
              </a:xfrm>
              <a:custGeom>
                <a:avLst/>
                <a:gdLst/>
                <a:ahLst/>
                <a:cxnLst>
                  <a:cxn ang="0">
                    <a:pos x="wd2" y="hd2"/>
                  </a:cxn>
                  <a:cxn ang="5400000">
                    <a:pos x="wd2" y="hd2"/>
                  </a:cxn>
                  <a:cxn ang="10800000">
                    <a:pos x="wd2" y="hd2"/>
                  </a:cxn>
                  <a:cxn ang="16200000">
                    <a:pos x="wd2" y="hd2"/>
                  </a:cxn>
                </a:cxnLst>
                <a:rect l="0" t="0" r="r" b="b"/>
                <a:pathLst>
                  <a:path w="21600" h="21600" extrusionOk="0">
                    <a:moveTo>
                      <a:pt x="617" y="15677"/>
                    </a:moveTo>
                    <a:cubicBezTo>
                      <a:pt x="309" y="15852"/>
                      <a:pt x="0" y="16026"/>
                      <a:pt x="0" y="16026"/>
                    </a:cubicBezTo>
                    <a:cubicBezTo>
                      <a:pt x="0" y="16200"/>
                      <a:pt x="617" y="16548"/>
                      <a:pt x="617" y="16548"/>
                    </a:cubicBezTo>
                    <a:cubicBezTo>
                      <a:pt x="926" y="16723"/>
                      <a:pt x="926" y="16723"/>
                      <a:pt x="926" y="16723"/>
                    </a:cubicBezTo>
                    <a:cubicBezTo>
                      <a:pt x="926" y="16723"/>
                      <a:pt x="926" y="16723"/>
                      <a:pt x="926" y="16548"/>
                    </a:cubicBezTo>
                    <a:cubicBezTo>
                      <a:pt x="926" y="16548"/>
                      <a:pt x="1543" y="16548"/>
                      <a:pt x="1543" y="16548"/>
                    </a:cubicBezTo>
                    <a:cubicBezTo>
                      <a:pt x="1851" y="16723"/>
                      <a:pt x="1851" y="16723"/>
                      <a:pt x="1851" y="16723"/>
                    </a:cubicBezTo>
                    <a:cubicBezTo>
                      <a:pt x="1543" y="16897"/>
                      <a:pt x="1543" y="16897"/>
                      <a:pt x="1543" y="16897"/>
                    </a:cubicBezTo>
                    <a:cubicBezTo>
                      <a:pt x="1543" y="16897"/>
                      <a:pt x="2469" y="17245"/>
                      <a:pt x="3086" y="17419"/>
                    </a:cubicBezTo>
                    <a:cubicBezTo>
                      <a:pt x="3394" y="17419"/>
                      <a:pt x="3703" y="17419"/>
                      <a:pt x="3703" y="17419"/>
                    </a:cubicBezTo>
                    <a:cubicBezTo>
                      <a:pt x="4011" y="17942"/>
                      <a:pt x="4011" y="17942"/>
                      <a:pt x="4011" y="17942"/>
                    </a:cubicBezTo>
                    <a:cubicBezTo>
                      <a:pt x="4011" y="17942"/>
                      <a:pt x="4320" y="18116"/>
                      <a:pt x="4320" y="18290"/>
                    </a:cubicBezTo>
                    <a:cubicBezTo>
                      <a:pt x="4320" y="18465"/>
                      <a:pt x="4320" y="18987"/>
                      <a:pt x="4320" y="18987"/>
                    </a:cubicBezTo>
                    <a:cubicBezTo>
                      <a:pt x="4320" y="18987"/>
                      <a:pt x="4320" y="19161"/>
                      <a:pt x="4320" y="19161"/>
                    </a:cubicBezTo>
                    <a:cubicBezTo>
                      <a:pt x="4320" y="19335"/>
                      <a:pt x="4320" y="19684"/>
                      <a:pt x="4320" y="19684"/>
                    </a:cubicBezTo>
                    <a:cubicBezTo>
                      <a:pt x="4320" y="20032"/>
                      <a:pt x="4320" y="20032"/>
                      <a:pt x="4320" y="20032"/>
                    </a:cubicBezTo>
                    <a:cubicBezTo>
                      <a:pt x="4320" y="20032"/>
                      <a:pt x="4011" y="20206"/>
                      <a:pt x="4011" y="20206"/>
                    </a:cubicBezTo>
                    <a:cubicBezTo>
                      <a:pt x="4011" y="20206"/>
                      <a:pt x="3394" y="20381"/>
                      <a:pt x="3086" y="20555"/>
                    </a:cubicBezTo>
                    <a:cubicBezTo>
                      <a:pt x="3086" y="20555"/>
                      <a:pt x="3394" y="20903"/>
                      <a:pt x="3394" y="20903"/>
                    </a:cubicBezTo>
                    <a:cubicBezTo>
                      <a:pt x="4011" y="21077"/>
                      <a:pt x="4011" y="21077"/>
                      <a:pt x="4011" y="21077"/>
                    </a:cubicBezTo>
                    <a:cubicBezTo>
                      <a:pt x="4937" y="20903"/>
                      <a:pt x="4937" y="20903"/>
                      <a:pt x="4937" y="20903"/>
                    </a:cubicBezTo>
                    <a:cubicBezTo>
                      <a:pt x="5863" y="20903"/>
                      <a:pt x="5863" y="20903"/>
                      <a:pt x="5863" y="20903"/>
                    </a:cubicBezTo>
                    <a:cubicBezTo>
                      <a:pt x="5863" y="20903"/>
                      <a:pt x="5863" y="20903"/>
                      <a:pt x="5863" y="20903"/>
                    </a:cubicBezTo>
                    <a:cubicBezTo>
                      <a:pt x="6171" y="20903"/>
                      <a:pt x="7097" y="21077"/>
                      <a:pt x="7097" y="21077"/>
                    </a:cubicBezTo>
                    <a:cubicBezTo>
                      <a:pt x="7406" y="21252"/>
                      <a:pt x="8023" y="21252"/>
                      <a:pt x="8023" y="21252"/>
                    </a:cubicBezTo>
                    <a:cubicBezTo>
                      <a:pt x="8023" y="21252"/>
                      <a:pt x="8023" y="21252"/>
                      <a:pt x="8023" y="21252"/>
                    </a:cubicBezTo>
                    <a:cubicBezTo>
                      <a:pt x="9566" y="21600"/>
                      <a:pt x="9566" y="21600"/>
                      <a:pt x="9566" y="21600"/>
                    </a:cubicBezTo>
                    <a:cubicBezTo>
                      <a:pt x="9874" y="21600"/>
                      <a:pt x="9874" y="21600"/>
                      <a:pt x="9874" y="21600"/>
                    </a:cubicBezTo>
                    <a:cubicBezTo>
                      <a:pt x="9874" y="21600"/>
                      <a:pt x="10183" y="21600"/>
                      <a:pt x="10491" y="21600"/>
                    </a:cubicBezTo>
                    <a:cubicBezTo>
                      <a:pt x="10491" y="21426"/>
                      <a:pt x="11109" y="21252"/>
                      <a:pt x="11109" y="21252"/>
                    </a:cubicBezTo>
                    <a:cubicBezTo>
                      <a:pt x="11417" y="21077"/>
                      <a:pt x="11726" y="21077"/>
                      <a:pt x="12034" y="21077"/>
                    </a:cubicBezTo>
                    <a:cubicBezTo>
                      <a:pt x="12343" y="21077"/>
                      <a:pt x="12343" y="21077"/>
                      <a:pt x="12343" y="21077"/>
                    </a:cubicBezTo>
                    <a:cubicBezTo>
                      <a:pt x="12343" y="21252"/>
                      <a:pt x="12343" y="21252"/>
                      <a:pt x="12343" y="21252"/>
                    </a:cubicBezTo>
                    <a:cubicBezTo>
                      <a:pt x="12651" y="20903"/>
                      <a:pt x="12651" y="20903"/>
                      <a:pt x="12651" y="20903"/>
                    </a:cubicBezTo>
                    <a:cubicBezTo>
                      <a:pt x="12034" y="20555"/>
                      <a:pt x="12034" y="20555"/>
                      <a:pt x="12034" y="20555"/>
                    </a:cubicBezTo>
                    <a:cubicBezTo>
                      <a:pt x="11417" y="20381"/>
                      <a:pt x="11417" y="20381"/>
                      <a:pt x="11417" y="20381"/>
                    </a:cubicBezTo>
                    <a:cubicBezTo>
                      <a:pt x="10800" y="20381"/>
                      <a:pt x="10800" y="20381"/>
                      <a:pt x="10800" y="20381"/>
                    </a:cubicBezTo>
                    <a:cubicBezTo>
                      <a:pt x="10800" y="20381"/>
                      <a:pt x="11109" y="20206"/>
                      <a:pt x="11109" y="20206"/>
                    </a:cubicBezTo>
                    <a:cubicBezTo>
                      <a:pt x="11109" y="20032"/>
                      <a:pt x="11109" y="19684"/>
                      <a:pt x="11109" y="19684"/>
                    </a:cubicBezTo>
                    <a:cubicBezTo>
                      <a:pt x="10800" y="19684"/>
                      <a:pt x="10800" y="19684"/>
                      <a:pt x="10800" y="19684"/>
                    </a:cubicBezTo>
                    <a:cubicBezTo>
                      <a:pt x="10800" y="19335"/>
                      <a:pt x="10800" y="19335"/>
                      <a:pt x="10800" y="19335"/>
                    </a:cubicBezTo>
                    <a:cubicBezTo>
                      <a:pt x="10800" y="19335"/>
                      <a:pt x="11726" y="19335"/>
                      <a:pt x="12034" y="19335"/>
                    </a:cubicBezTo>
                    <a:cubicBezTo>
                      <a:pt x="12034" y="19335"/>
                      <a:pt x="12343" y="19161"/>
                      <a:pt x="12343" y="19161"/>
                    </a:cubicBezTo>
                    <a:cubicBezTo>
                      <a:pt x="12343" y="18813"/>
                      <a:pt x="12343" y="18813"/>
                      <a:pt x="12343" y="18813"/>
                    </a:cubicBezTo>
                    <a:cubicBezTo>
                      <a:pt x="12343" y="18813"/>
                      <a:pt x="12343" y="18639"/>
                      <a:pt x="12343" y="18639"/>
                    </a:cubicBezTo>
                    <a:cubicBezTo>
                      <a:pt x="12343" y="18639"/>
                      <a:pt x="12343" y="18639"/>
                      <a:pt x="12343" y="18639"/>
                    </a:cubicBezTo>
                    <a:cubicBezTo>
                      <a:pt x="12343" y="18290"/>
                      <a:pt x="12343" y="18290"/>
                      <a:pt x="12343" y="18290"/>
                    </a:cubicBezTo>
                    <a:cubicBezTo>
                      <a:pt x="11726" y="17942"/>
                      <a:pt x="11726" y="17942"/>
                      <a:pt x="11726" y="17942"/>
                    </a:cubicBezTo>
                    <a:cubicBezTo>
                      <a:pt x="11726" y="17942"/>
                      <a:pt x="11726" y="17594"/>
                      <a:pt x="11726" y="17419"/>
                    </a:cubicBezTo>
                    <a:cubicBezTo>
                      <a:pt x="11726" y="17071"/>
                      <a:pt x="11726" y="17245"/>
                      <a:pt x="11726" y="17071"/>
                    </a:cubicBezTo>
                    <a:cubicBezTo>
                      <a:pt x="11726" y="17071"/>
                      <a:pt x="11726" y="17071"/>
                      <a:pt x="11726" y="17071"/>
                    </a:cubicBezTo>
                    <a:cubicBezTo>
                      <a:pt x="11109" y="17071"/>
                      <a:pt x="11109" y="17071"/>
                      <a:pt x="11109" y="17071"/>
                    </a:cubicBezTo>
                    <a:cubicBezTo>
                      <a:pt x="11109" y="16897"/>
                      <a:pt x="11109" y="16897"/>
                      <a:pt x="11109" y="16897"/>
                    </a:cubicBezTo>
                    <a:cubicBezTo>
                      <a:pt x="11109" y="16897"/>
                      <a:pt x="11417" y="16897"/>
                      <a:pt x="11726" y="16897"/>
                    </a:cubicBezTo>
                    <a:cubicBezTo>
                      <a:pt x="11726" y="16897"/>
                      <a:pt x="12034" y="16723"/>
                      <a:pt x="12034" y="16723"/>
                    </a:cubicBezTo>
                    <a:cubicBezTo>
                      <a:pt x="12651" y="16548"/>
                      <a:pt x="12651" y="16548"/>
                      <a:pt x="12651" y="16548"/>
                    </a:cubicBezTo>
                    <a:cubicBezTo>
                      <a:pt x="12960" y="16374"/>
                      <a:pt x="12960" y="16374"/>
                      <a:pt x="12960" y="16374"/>
                    </a:cubicBezTo>
                    <a:cubicBezTo>
                      <a:pt x="13269" y="16200"/>
                      <a:pt x="13269" y="16200"/>
                      <a:pt x="13269" y="16200"/>
                    </a:cubicBezTo>
                    <a:cubicBezTo>
                      <a:pt x="12651" y="16026"/>
                      <a:pt x="12651" y="16026"/>
                      <a:pt x="12651" y="16026"/>
                    </a:cubicBezTo>
                    <a:cubicBezTo>
                      <a:pt x="12343" y="15852"/>
                      <a:pt x="12343" y="15852"/>
                      <a:pt x="12343" y="15852"/>
                    </a:cubicBezTo>
                    <a:cubicBezTo>
                      <a:pt x="11726" y="15503"/>
                      <a:pt x="11726" y="15503"/>
                      <a:pt x="11726" y="15503"/>
                    </a:cubicBezTo>
                    <a:cubicBezTo>
                      <a:pt x="12034" y="15503"/>
                      <a:pt x="12034" y="15503"/>
                      <a:pt x="12034" y="15503"/>
                    </a:cubicBezTo>
                    <a:cubicBezTo>
                      <a:pt x="13269" y="16026"/>
                      <a:pt x="13269" y="16026"/>
                      <a:pt x="13269" y="16026"/>
                    </a:cubicBezTo>
                    <a:cubicBezTo>
                      <a:pt x="13269" y="16026"/>
                      <a:pt x="12651" y="15677"/>
                      <a:pt x="12651" y="15677"/>
                    </a:cubicBezTo>
                    <a:cubicBezTo>
                      <a:pt x="12651" y="15677"/>
                      <a:pt x="12960" y="15503"/>
                      <a:pt x="12960" y="15503"/>
                    </a:cubicBezTo>
                    <a:cubicBezTo>
                      <a:pt x="13269" y="15503"/>
                      <a:pt x="13577" y="15677"/>
                      <a:pt x="13577" y="15677"/>
                    </a:cubicBezTo>
                    <a:cubicBezTo>
                      <a:pt x="13886" y="15503"/>
                      <a:pt x="13886" y="15503"/>
                      <a:pt x="13886" y="15503"/>
                    </a:cubicBezTo>
                    <a:cubicBezTo>
                      <a:pt x="14503" y="15329"/>
                      <a:pt x="14503" y="15329"/>
                      <a:pt x="14503" y="15329"/>
                    </a:cubicBezTo>
                    <a:cubicBezTo>
                      <a:pt x="14503" y="15329"/>
                      <a:pt x="14811" y="15155"/>
                      <a:pt x="15120" y="14981"/>
                    </a:cubicBezTo>
                    <a:cubicBezTo>
                      <a:pt x="15120" y="14806"/>
                      <a:pt x="14811" y="14806"/>
                      <a:pt x="14811" y="14806"/>
                    </a:cubicBezTo>
                    <a:cubicBezTo>
                      <a:pt x="14811" y="14458"/>
                      <a:pt x="14811" y="14458"/>
                      <a:pt x="14811" y="14458"/>
                    </a:cubicBezTo>
                    <a:cubicBezTo>
                      <a:pt x="14503" y="14458"/>
                      <a:pt x="14503" y="14458"/>
                      <a:pt x="14503" y="14458"/>
                    </a:cubicBezTo>
                    <a:cubicBezTo>
                      <a:pt x="14194" y="14284"/>
                      <a:pt x="14194" y="14284"/>
                      <a:pt x="14194" y="14284"/>
                    </a:cubicBezTo>
                    <a:cubicBezTo>
                      <a:pt x="14194" y="14284"/>
                      <a:pt x="14194" y="14284"/>
                      <a:pt x="14503" y="14284"/>
                    </a:cubicBezTo>
                    <a:cubicBezTo>
                      <a:pt x="14503" y="14110"/>
                      <a:pt x="14503" y="14110"/>
                      <a:pt x="14811" y="14110"/>
                    </a:cubicBezTo>
                    <a:cubicBezTo>
                      <a:pt x="15120" y="14110"/>
                      <a:pt x="15429" y="14284"/>
                      <a:pt x="15429" y="14284"/>
                    </a:cubicBezTo>
                    <a:cubicBezTo>
                      <a:pt x="15429" y="14284"/>
                      <a:pt x="15737" y="14284"/>
                      <a:pt x="15737" y="14284"/>
                    </a:cubicBezTo>
                    <a:cubicBezTo>
                      <a:pt x="15737" y="14284"/>
                      <a:pt x="16354" y="14110"/>
                      <a:pt x="16354" y="14110"/>
                    </a:cubicBezTo>
                    <a:cubicBezTo>
                      <a:pt x="16354" y="13935"/>
                      <a:pt x="16354" y="13935"/>
                      <a:pt x="16354" y="13761"/>
                    </a:cubicBezTo>
                    <a:cubicBezTo>
                      <a:pt x="16663" y="13761"/>
                      <a:pt x="16354" y="13761"/>
                      <a:pt x="16354" y="13587"/>
                    </a:cubicBezTo>
                    <a:cubicBezTo>
                      <a:pt x="16354" y="13587"/>
                      <a:pt x="16354" y="13239"/>
                      <a:pt x="16354" y="13239"/>
                    </a:cubicBezTo>
                    <a:cubicBezTo>
                      <a:pt x="16354" y="13065"/>
                      <a:pt x="16354" y="13065"/>
                      <a:pt x="16354" y="12890"/>
                    </a:cubicBezTo>
                    <a:cubicBezTo>
                      <a:pt x="16354" y="12890"/>
                      <a:pt x="16663" y="12716"/>
                      <a:pt x="16663" y="12716"/>
                    </a:cubicBezTo>
                    <a:cubicBezTo>
                      <a:pt x="16663" y="12542"/>
                      <a:pt x="16354" y="12368"/>
                      <a:pt x="16354" y="12368"/>
                    </a:cubicBezTo>
                    <a:cubicBezTo>
                      <a:pt x="16354" y="11845"/>
                      <a:pt x="16354" y="11845"/>
                      <a:pt x="16354" y="11845"/>
                    </a:cubicBezTo>
                    <a:cubicBezTo>
                      <a:pt x="16354" y="11845"/>
                      <a:pt x="16663" y="11323"/>
                      <a:pt x="16971" y="11148"/>
                    </a:cubicBezTo>
                    <a:cubicBezTo>
                      <a:pt x="16971" y="10974"/>
                      <a:pt x="17280" y="10974"/>
                      <a:pt x="17280" y="10974"/>
                    </a:cubicBezTo>
                    <a:cubicBezTo>
                      <a:pt x="17589" y="11148"/>
                      <a:pt x="17589" y="11148"/>
                      <a:pt x="17589" y="11148"/>
                    </a:cubicBezTo>
                    <a:cubicBezTo>
                      <a:pt x="17280" y="11671"/>
                      <a:pt x="17280" y="11671"/>
                      <a:pt x="17280" y="11671"/>
                    </a:cubicBezTo>
                    <a:cubicBezTo>
                      <a:pt x="18206" y="11845"/>
                      <a:pt x="18206" y="11845"/>
                      <a:pt x="18206" y="11845"/>
                    </a:cubicBezTo>
                    <a:cubicBezTo>
                      <a:pt x="18514" y="12368"/>
                      <a:pt x="18514" y="12368"/>
                      <a:pt x="18514" y="12368"/>
                    </a:cubicBezTo>
                    <a:cubicBezTo>
                      <a:pt x="18514" y="12368"/>
                      <a:pt x="18514" y="12368"/>
                      <a:pt x="18823" y="12368"/>
                    </a:cubicBezTo>
                    <a:cubicBezTo>
                      <a:pt x="19131" y="12368"/>
                      <a:pt x="18823" y="12019"/>
                      <a:pt x="18823" y="12019"/>
                    </a:cubicBezTo>
                    <a:cubicBezTo>
                      <a:pt x="18823" y="11671"/>
                      <a:pt x="18823" y="11671"/>
                      <a:pt x="18823" y="11671"/>
                    </a:cubicBezTo>
                    <a:cubicBezTo>
                      <a:pt x="18823" y="11671"/>
                      <a:pt x="18823" y="11497"/>
                      <a:pt x="19131" y="11323"/>
                    </a:cubicBezTo>
                    <a:cubicBezTo>
                      <a:pt x="19131" y="11323"/>
                      <a:pt x="19440" y="11671"/>
                      <a:pt x="19440" y="11671"/>
                    </a:cubicBezTo>
                    <a:cubicBezTo>
                      <a:pt x="19749" y="12019"/>
                      <a:pt x="19749" y="12019"/>
                      <a:pt x="19749" y="12019"/>
                    </a:cubicBezTo>
                    <a:cubicBezTo>
                      <a:pt x="20057" y="12019"/>
                      <a:pt x="20057" y="12019"/>
                      <a:pt x="20057" y="12019"/>
                    </a:cubicBezTo>
                    <a:cubicBezTo>
                      <a:pt x="20057" y="11671"/>
                      <a:pt x="20057" y="11671"/>
                      <a:pt x="20057" y="11671"/>
                    </a:cubicBezTo>
                    <a:cubicBezTo>
                      <a:pt x="20057" y="11323"/>
                      <a:pt x="20057" y="11323"/>
                      <a:pt x="20057" y="11323"/>
                    </a:cubicBezTo>
                    <a:cubicBezTo>
                      <a:pt x="20983" y="10974"/>
                      <a:pt x="20983" y="10974"/>
                      <a:pt x="20983" y="10974"/>
                    </a:cubicBezTo>
                    <a:cubicBezTo>
                      <a:pt x="20983" y="10974"/>
                      <a:pt x="21291" y="10800"/>
                      <a:pt x="21291" y="10626"/>
                    </a:cubicBezTo>
                    <a:cubicBezTo>
                      <a:pt x="21291" y="10452"/>
                      <a:pt x="21600" y="10103"/>
                      <a:pt x="21600" y="10103"/>
                    </a:cubicBezTo>
                    <a:cubicBezTo>
                      <a:pt x="21600" y="9755"/>
                      <a:pt x="21600" y="9755"/>
                      <a:pt x="21600" y="9755"/>
                    </a:cubicBezTo>
                    <a:cubicBezTo>
                      <a:pt x="20983" y="9058"/>
                      <a:pt x="20983" y="9058"/>
                      <a:pt x="20983" y="9058"/>
                    </a:cubicBezTo>
                    <a:cubicBezTo>
                      <a:pt x="20983" y="9058"/>
                      <a:pt x="20366" y="9058"/>
                      <a:pt x="20057" y="9058"/>
                    </a:cubicBezTo>
                    <a:cubicBezTo>
                      <a:pt x="19749" y="9058"/>
                      <a:pt x="19131" y="9058"/>
                      <a:pt x="18823" y="9232"/>
                    </a:cubicBezTo>
                    <a:cubicBezTo>
                      <a:pt x="18514" y="9232"/>
                      <a:pt x="17897" y="9058"/>
                      <a:pt x="17897" y="9058"/>
                    </a:cubicBezTo>
                    <a:cubicBezTo>
                      <a:pt x="17280" y="8884"/>
                      <a:pt x="17280" y="8884"/>
                      <a:pt x="17280" y="8884"/>
                    </a:cubicBezTo>
                    <a:cubicBezTo>
                      <a:pt x="16971" y="8361"/>
                      <a:pt x="16971" y="8361"/>
                      <a:pt x="16971" y="8361"/>
                    </a:cubicBezTo>
                    <a:cubicBezTo>
                      <a:pt x="17280" y="8187"/>
                      <a:pt x="17280" y="8187"/>
                      <a:pt x="17280" y="8187"/>
                    </a:cubicBezTo>
                    <a:cubicBezTo>
                      <a:pt x="16663" y="7665"/>
                      <a:pt x="16663" y="7665"/>
                      <a:pt x="16663" y="7665"/>
                    </a:cubicBezTo>
                    <a:cubicBezTo>
                      <a:pt x="16663" y="7142"/>
                      <a:pt x="16663" y="7142"/>
                      <a:pt x="16663" y="7142"/>
                    </a:cubicBezTo>
                    <a:cubicBezTo>
                      <a:pt x="16663" y="6445"/>
                      <a:pt x="16663" y="6445"/>
                      <a:pt x="16663" y="6445"/>
                    </a:cubicBezTo>
                    <a:cubicBezTo>
                      <a:pt x="16354" y="5748"/>
                      <a:pt x="16354" y="5748"/>
                      <a:pt x="16354" y="5748"/>
                    </a:cubicBezTo>
                    <a:cubicBezTo>
                      <a:pt x="17280" y="4877"/>
                      <a:pt x="17280" y="4877"/>
                      <a:pt x="17280" y="4877"/>
                    </a:cubicBezTo>
                    <a:cubicBezTo>
                      <a:pt x="17589" y="4181"/>
                      <a:pt x="17589" y="4181"/>
                      <a:pt x="17589" y="4181"/>
                    </a:cubicBezTo>
                    <a:cubicBezTo>
                      <a:pt x="17589" y="4181"/>
                      <a:pt x="18206" y="3832"/>
                      <a:pt x="18514" y="3658"/>
                    </a:cubicBezTo>
                    <a:cubicBezTo>
                      <a:pt x="18823" y="3484"/>
                      <a:pt x="18206" y="3135"/>
                      <a:pt x="18206" y="3135"/>
                    </a:cubicBezTo>
                    <a:cubicBezTo>
                      <a:pt x="17897" y="2613"/>
                      <a:pt x="17897" y="2613"/>
                      <a:pt x="17897" y="2613"/>
                    </a:cubicBezTo>
                    <a:cubicBezTo>
                      <a:pt x="17897" y="1916"/>
                      <a:pt x="17897" y="1916"/>
                      <a:pt x="17897" y="1916"/>
                    </a:cubicBezTo>
                    <a:cubicBezTo>
                      <a:pt x="17897" y="1916"/>
                      <a:pt x="17897" y="1916"/>
                      <a:pt x="17897" y="1916"/>
                    </a:cubicBezTo>
                    <a:cubicBezTo>
                      <a:pt x="17589" y="1219"/>
                      <a:pt x="17589" y="1219"/>
                      <a:pt x="17589" y="1219"/>
                    </a:cubicBezTo>
                    <a:cubicBezTo>
                      <a:pt x="17589" y="1045"/>
                      <a:pt x="17589" y="1045"/>
                      <a:pt x="17589" y="1045"/>
                    </a:cubicBezTo>
                    <a:cubicBezTo>
                      <a:pt x="17589" y="697"/>
                      <a:pt x="17589" y="697"/>
                      <a:pt x="17589" y="697"/>
                    </a:cubicBezTo>
                    <a:cubicBezTo>
                      <a:pt x="18206" y="0"/>
                      <a:pt x="18206" y="0"/>
                      <a:pt x="18206" y="0"/>
                    </a:cubicBezTo>
                    <a:cubicBezTo>
                      <a:pt x="17897" y="0"/>
                      <a:pt x="17897" y="0"/>
                      <a:pt x="17897" y="0"/>
                    </a:cubicBezTo>
                    <a:cubicBezTo>
                      <a:pt x="17897" y="0"/>
                      <a:pt x="16663" y="697"/>
                      <a:pt x="16354" y="697"/>
                    </a:cubicBezTo>
                    <a:cubicBezTo>
                      <a:pt x="16046" y="871"/>
                      <a:pt x="15120" y="871"/>
                      <a:pt x="15120" y="871"/>
                    </a:cubicBezTo>
                    <a:cubicBezTo>
                      <a:pt x="13577" y="1219"/>
                      <a:pt x="13577" y="1219"/>
                      <a:pt x="13577" y="1219"/>
                    </a:cubicBezTo>
                    <a:cubicBezTo>
                      <a:pt x="12960" y="1916"/>
                      <a:pt x="12960" y="1916"/>
                      <a:pt x="12960" y="1916"/>
                    </a:cubicBezTo>
                    <a:cubicBezTo>
                      <a:pt x="12651" y="2439"/>
                      <a:pt x="12651" y="2439"/>
                      <a:pt x="12651" y="2439"/>
                    </a:cubicBezTo>
                    <a:cubicBezTo>
                      <a:pt x="11726" y="3310"/>
                      <a:pt x="11726" y="3310"/>
                      <a:pt x="11726" y="3310"/>
                    </a:cubicBezTo>
                    <a:cubicBezTo>
                      <a:pt x="10800" y="4181"/>
                      <a:pt x="10800" y="4181"/>
                      <a:pt x="10800" y="4181"/>
                    </a:cubicBezTo>
                    <a:cubicBezTo>
                      <a:pt x="9257" y="4703"/>
                      <a:pt x="9257" y="4703"/>
                      <a:pt x="9257" y="4703"/>
                    </a:cubicBezTo>
                    <a:cubicBezTo>
                      <a:pt x="8640" y="4529"/>
                      <a:pt x="8640" y="4529"/>
                      <a:pt x="8640" y="4529"/>
                    </a:cubicBezTo>
                    <a:cubicBezTo>
                      <a:pt x="8023" y="4529"/>
                      <a:pt x="8023" y="4529"/>
                      <a:pt x="8023" y="4529"/>
                    </a:cubicBezTo>
                    <a:cubicBezTo>
                      <a:pt x="7406" y="4529"/>
                      <a:pt x="7406" y="4529"/>
                      <a:pt x="7406" y="4529"/>
                    </a:cubicBezTo>
                    <a:cubicBezTo>
                      <a:pt x="6789" y="4529"/>
                      <a:pt x="6789" y="4529"/>
                      <a:pt x="6789" y="4529"/>
                    </a:cubicBezTo>
                    <a:cubicBezTo>
                      <a:pt x="5863" y="4529"/>
                      <a:pt x="5863" y="4529"/>
                      <a:pt x="5863" y="4529"/>
                    </a:cubicBezTo>
                    <a:cubicBezTo>
                      <a:pt x="5863" y="4529"/>
                      <a:pt x="5554" y="4703"/>
                      <a:pt x="5554" y="4703"/>
                    </a:cubicBezTo>
                    <a:cubicBezTo>
                      <a:pt x="5246" y="4877"/>
                      <a:pt x="4937" y="4703"/>
                      <a:pt x="4937" y="4703"/>
                    </a:cubicBezTo>
                    <a:cubicBezTo>
                      <a:pt x="4011" y="4703"/>
                      <a:pt x="4011" y="4703"/>
                      <a:pt x="4011" y="4703"/>
                    </a:cubicBezTo>
                    <a:cubicBezTo>
                      <a:pt x="3703" y="5052"/>
                      <a:pt x="3703" y="5052"/>
                      <a:pt x="3703" y="5052"/>
                    </a:cubicBezTo>
                    <a:cubicBezTo>
                      <a:pt x="3394" y="5400"/>
                      <a:pt x="3394" y="5400"/>
                      <a:pt x="3394" y="5400"/>
                    </a:cubicBezTo>
                    <a:cubicBezTo>
                      <a:pt x="2777" y="5748"/>
                      <a:pt x="2777" y="5748"/>
                      <a:pt x="2777" y="5748"/>
                    </a:cubicBezTo>
                    <a:cubicBezTo>
                      <a:pt x="2469" y="5923"/>
                      <a:pt x="2469" y="5923"/>
                      <a:pt x="2469" y="5923"/>
                    </a:cubicBezTo>
                    <a:cubicBezTo>
                      <a:pt x="2160" y="6271"/>
                      <a:pt x="2160" y="6271"/>
                      <a:pt x="2160" y="6271"/>
                    </a:cubicBezTo>
                    <a:cubicBezTo>
                      <a:pt x="2160" y="6271"/>
                      <a:pt x="1851" y="6794"/>
                      <a:pt x="1543" y="6794"/>
                    </a:cubicBezTo>
                    <a:cubicBezTo>
                      <a:pt x="1543" y="6968"/>
                      <a:pt x="1543" y="6968"/>
                      <a:pt x="1234" y="6968"/>
                    </a:cubicBezTo>
                    <a:cubicBezTo>
                      <a:pt x="1234" y="7142"/>
                      <a:pt x="1234" y="7142"/>
                      <a:pt x="1234" y="7142"/>
                    </a:cubicBezTo>
                    <a:cubicBezTo>
                      <a:pt x="1851" y="7490"/>
                      <a:pt x="1851" y="7490"/>
                      <a:pt x="1851" y="7490"/>
                    </a:cubicBezTo>
                    <a:cubicBezTo>
                      <a:pt x="1851" y="7490"/>
                      <a:pt x="1851" y="7665"/>
                      <a:pt x="1851" y="7839"/>
                    </a:cubicBezTo>
                    <a:cubicBezTo>
                      <a:pt x="2160" y="7839"/>
                      <a:pt x="2160" y="8013"/>
                      <a:pt x="2160" y="8013"/>
                    </a:cubicBezTo>
                    <a:cubicBezTo>
                      <a:pt x="2160" y="8187"/>
                      <a:pt x="2160" y="8187"/>
                      <a:pt x="2160" y="8187"/>
                    </a:cubicBezTo>
                    <a:cubicBezTo>
                      <a:pt x="2777" y="8013"/>
                      <a:pt x="2777" y="8013"/>
                      <a:pt x="2777" y="8013"/>
                    </a:cubicBezTo>
                    <a:cubicBezTo>
                      <a:pt x="3086" y="8013"/>
                      <a:pt x="3086" y="8013"/>
                      <a:pt x="3086" y="8013"/>
                    </a:cubicBezTo>
                    <a:cubicBezTo>
                      <a:pt x="2777" y="8187"/>
                      <a:pt x="2777" y="8187"/>
                      <a:pt x="2777" y="8187"/>
                    </a:cubicBezTo>
                    <a:cubicBezTo>
                      <a:pt x="3086" y="8535"/>
                      <a:pt x="3086" y="8535"/>
                      <a:pt x="3086" y="8535"/>
                    </a:cubicBezTo>
                    <a:cubicBezTo>
                      <a:pt x="3086" y="8535"/>
                      <a:pt x="3394" y="8710"/>
                      <a:pt x="3394" y="8710"/>
                    </a:cubicBezTo>
                    <a:cubicBezTo>
                      <a:pt x="3703" y="8710"/>
                      <a:pt x="4011" y="8535"/>
                      <a:pt x="4011" y="8535"/>
                    </a:cubicBezTo>
                    <a:cubicBezTo>
                      <a:pt x="4320" y="8187"/>
                      <a:pt x="4320" y="8187"/>
                      <a:pt x="4320" y="8187"/>
                    </a:cubicBezTo>
                    <a:cubicBezTo>
                      <a:pt x="4011" y="8013"/>
                      <a:pt x="4011" y="8013"/>
                      <a:pt x="4011" y="8013"/>
                    </a:cubicBezTo>
                    <a:cubicBezTo>
                      <a:pt x="3394" y="8013"/>
                      <a:pt x="3394" y="8013"/>
                      <a:pt x="3394" y="8013"/>
                    </a:cubicBezTo>
                    <a:cubicBezTo>
                      <a:pt x="3394" y="7839"/>
                      <a:pt x="3394" y="7839"/>
                      <a:pt x="3394" y="7839"/>
                    </a:cubicBezTo>
                    <a:cubicBezTo>
                      <a:pt x="3394" y="7665"/>
                      <a:pt x="3394" y="7665"/>
                      <a:pt x="3394" y="7665"/>
                    </a:cubicBezTo>
                    <a:cubicBezTo>
                      <a:pt x="3394" y="7665"/>
                      <a:pt x="3394" y="7490"/>
                      <a:pt x="3394" y="7490"/>
                    </a:cubicBezTo>
                    <a:cubicBezTo>
                      <a:pt x="3394" y="7316"/>
                      <a:pt x="3086" y="7316"/>
                      <a:pt x="3086" y="7316"/>
                    </a:cubicBezTo>
                    <a:cubicBezTo>
                      <a:pt x="3394" y="7142"/>
                      <a:pt x="3394" y="7142"/>
                      <a:pt x="3394" y="7142"/>
                    </a:cubicBezTo>
                    <a:cubicBezTo>
                      <a:pt x="3703" y="6968"/>
                      <a:pt x="3703" y="6968"/>
                      <a:pt x="3703" y="6968"/>
                    </a:cubicBezTo>
                    <a:cubicBezTo>
                      <a:pt x="4011" y="6794"/>
                      <a:pt x="4011" y="6794"/>
                      <a:pt x="4011" y="6794"/>
                    </a:cubicBezTo>
                    <a:cubicBezTo>
                      <a:pt x="4011" y="6445"/>
                      <a:pt x="4011" y="6445"/>
                      <a:pt x="4011" y="6445"/>
                    </a:cubicBezTo>
                    <a:cubicBezTo>
                      <a:pt x="4320" y="6271"/>
                      <a:pt x="4320" y="6271"/>
                      <a:pt x="4320" y="6271"/>
                    </a:cubicBezTo>
                    <a:cubicBezTo>
                      <a:pt x="4629" y="6097"/>
                      <a:pt x="4629" y="6097"/>
                      <a:pt x="4629" y="6097"/>
                    </a:cubicBezTo>
                    <a:cubicBezTo>
                      <a:pt x="4629" y="6097"/>
                      <a:pt x="4937" y="6097"/>
                      <a:pt x="4937" y="5923"/>
                    </a:cubicBezTo>
                    <a:cubicBezTo>
                      <a:pt x="4937" y="5923"/>
                      <a:pt x="5246" y="5923"/>
                      <a:pt x="5554" y="5923"/>
                    </a:cubicBezTo>
                    <a:cubicBezTo>
                      <a:pt x="5863" y="5748"/>
                      <a:pt x="5863" y="5748"/>
                      <a:pt x="5863" y="5748"/>
                    </a:cubicBezTo>
                    <a:cubicBezTo>
                      <a:pt x="5863" y="5574"/>
                      <a:pt x="5863" y="5574"/>
                      <a:pt x="5863" y="5574"/>
                    </a:cubicBezTo>
                    <a:cubicBezTo>
                      <a:pt x="5863" y="5574"/>
                      <a:pt x="6480" y="5574"/>
                      <a:pt x="6480" y="5574"/>
                    </a:cubicBezTo>
                    <a:cubicBezTo>
                      <a:pt x="6789" y="5574"/>
                      <a:pt x="6789" y="5574"/>
                      <a:pt x="6789" y="5574"/>
                    </a:cubicBezTo>
                    <a:cubicBezTo>
                      <a:pt x="7406" y="5574"/>
                      <a:pt x="7406" y="5574"/>
                      <a:pt x="7406" y="5574"/>
                    </a:cubicBezTo>
                    <a:cubicBezTo>
                      <a:pt x="7406" y="5574"/>
                      <a:pt x="7714" y="5400"/>
                      <a:pt x="8023" y="5400"/>
                    </a:cubicBezTo>
                    <a:cubicBezTo>
                      <a:pt x="8023" y="5400"/>
                      <a:pt x="8331" y="5400"/>
                      <a:pt x="8331" y="5400"/>
                    </a:cubicBezTo>
                    <a:cubicBezTo>
                      <a:pt x="8331" y="5400"/>
                      <a:pt x="8331" y="5574"/>
                      <a:pt x="8331" y="5574"/>
                    </a:cubicBezTo>
                    <a:cubicBezTo>
                      <a:pt x="8640" y="5574"/>
                      <a:pt x="8949" y="5574"/>
                      <a:pt x="8949" y="5574"/>
                    </a:cubicBezTo>
                    <a:cubicBezTo>
                      <a:pt x="9257" y="5574"/>
                      <a:pt x="9257" y="5574"/>
                      <a:pt x="9257" y="5574"/>
                    </a:cubicBezTo>
                    <a:cubicBezTo>
                      <a:pt x="9257" y="5574"/>
                      <a:pt x="9566" y="5574"/>
                      <a:pt x="9566" y="5400"/>
                    </a:cubicBezTo>
                    <a:cubicBezTo>
                      <a:pt x="9874" y="5226"/>
                      <a:pt x="9874" y="5226"/>
                      <a:pt x="10491" y="5226"/>
                    </a:cubicBezTo>
                    <a:cubicBezTo>
                      <a:pt x="11109" y="5226"/>
                      <a:pt x="10800" y="5226"/>
                      <a:pt x="11109" y="5226"/>
                    </a:cubicBezTo>
                    <a:cubicBezTo>
                      <a:pt x="11417" y="5052"/>
                      <a:pt x="11417" y="5226"/>
                      <a:pt x="11726" y="5052"/>
                    </a:cubicBezTo>
                    <a:cubicBezTo>
                      <a:pt x="11726" y="5052"/>
                      <a:pt x="12343" y="4877"/>
                      <a:pt x="12343" y="4877"/>
                    </a:cubicBezTo>
                    <a:cubicBezTo>
                      <a:pt x="12651" y="4877"/>
                      <a:pt x="12960" y="5052"/>
                      <a:pt x="12960" y="5226"/>
                    </a:cubicBezTo>
                    <a:cubicBezTo>
                      <a:pt x="12651" y="5226"/>
                      <a:pt x="12343" y="5226"/>
                      <a:pt x="12343" y="5226"/>
                    </a:cubicBezTo>
                    <a:cubicBezTo>
                      <a:pt x="12343" y="5226"/>
                      <a:pt x="12343" y="5400"/>
                      <a:pt x="12034" y="5574"/>
                    </a:cubicBezTo>
                    <a:cubicBezTo>
                      <a:pt x="11726" y="5574"/>
                      <a:pt x="12034" y="5574"/>
                      <a:pt x="11726" y="5574"/>
                    </a:cubicBezTo>
                    <a:cubicBezTo>
                      <a:pt x="11417" y="5400"/>
                      <a:pt x="11417" y="5748"/>
                      <a:pt x="11417" y="5748"/>
                    </a:cubicBezTo>
                    <a:cubicBezTo>
                      <a:pt x="11417" y="5748"/>
                      <a:pt x="11417" y="5748"/>
                      <a:pt x="11417" y="5748"/>
                    </a:cubicBezTo>
                    <a:cubicBezTo>
                      <a:pt x="11417" y="5748"/>
                      <a:pt x="10800" y="5574"/>
                      <a:pt x="10491" y="5574"/>
                    </a:cubicBezTo>
                    <a:cubicBezTo>
                      <a:pt x="10491" y="5574"/>
                      <a:pt x="9874" y="5574"/>
                      <a:pt x="9566" y="5574"/>
                    </a:cubicBezTo>
                    <a:cubicBezTo>
                      <a:pt x="9257" y="5574"/>
                      <a:pt x="9257" y="5574"/>
                      <a:pt x="8949" y="5574"/>
                    </a:cubicBezTo>
                    <a:cubicBezTo>
                      <a:pt x="8640" y="5748"/>
                      <a:pt x="8949" y="5748"/>
                      <a:pt x="8640" y="5923"/>
                    </a:cubicBezTo>
                    <a:cubicBezTo>
                      <a:pt x="8331" y="5923"/>
                      <a:pt x="8331" y="6271"/>
                      <a:pt x="8331" y="6271"/>
                    </a:cubicBezTo>
                    <a:cubicBezTo>
                      <a:pt x="8331" y="6271"/>
                      <a:pt x="8023" y="6445"/>
                      <a:pt x="8023" y="6619"/>
                    </a:cubicBezTo>
                    <a:cubicBezTo>
                      <a:pt x="8023" y="6619"/>
                      <a:pt x="8331" y="6794"/>
                      <a:pt x="8331" y="6968"/>
                    </a:cubicBezTo>
                    <a:cubicBezTo>
                      <a:pt x="8331" y="7316"/>
                      <a:pt x="8331" y="7316"/>
                      <a:pt x="8331" y="7316"/>
                    </a:cubicBezTo>
                    <a:cubicBezTo>
                      <a:pt x="8331" y="7316"/>
                      <a:pt x="8640" y="7839"/>
                      <a:pt x="8949" y="7839"/>
                    </a:cubicBezTo>
                    <a:cubicBezTo>
                      <a:pt x="8949" y="7839"/>
                      <a:pt x="9257" y="7839"/>
                      <a:pt x="9257" y="8013"/>
                    </a:cubicBezTo>
                    <a:cubicBezTo>
                      <a:pt x="9566" y="8187"/>
                      <a:pt x="9257" y="8187"/>
                      <a:pt x="9257" y="8187"/>
                    </a:cubicBezTo>
                    <a:cubicBezTo>
                      <a:pt x="9257" y="8361"/>
                      <a:pt x="9257" y="8361"/>
                      <a:pt x="9257" y="8361"/>
                    </a:cubicBezTo>
                    <a:cubicBezTo>
                      <a:pt x="9257" y="8361"/>
                      <a:pt x="9566" y="8535"/>
                      <a:pt x="9566" y="8884"/>
                    </a:cubicBezTo>
                    <a:cubicBezTo>
                      <a:pt x="9874" y="9058"/>
                      <a:pt x="9566" y="8884"/>
                      <a:pt x="9566" y="9058"/>
                    </a:cubicBezTo>
                    <a:cubicBezTo>
                      <a:pt x="9874" y="9232"/>
                      <a:pt x="9257" y="8884"/>
                      <a:pt x="9257" y="8884"/>
                    </a:cubicBezTo>
                    <a:cubicBezTo>
                      <a:pt x="9257" y="8884"/>
                      <a:pt x="9257" y="8710"/>
                      <a:pt x="9257" y="8710"/>
                    </a:cubicBezTo>
                    <a:cubicBezTo>
                      <a:pt x="9257" y="8710"/>
                      <a:pt x="9257" y="8535"/>
                      <a:pt x="9257" y="8535"/>
                    </a:cubicBezTo>
                    <a:cubicBezTo>
                      <a:pt x="9257" y="8535"/>
                      <a:pt x="8949" y="8361"/>
                      <a:pt x="8949" y="8361"/>
                    </a:cubicBezTo>
                    <a:cubicBezTo>
                      <a:pt x="8640" y="8361"/>
                      <a:pt x="8640" y="8361"/>
                      <a:pt x="8640" y="8361"/>
                    </a:cubicBezTo>
                    <a:cubicBezTo>
                      <a:pt x="8331" y="8361"/>
                      <a:pt x="8331" y="8361"/>
                      <a:pt x="8331" y="8361"/>
                    </a:cubicBezTo>
                    <a:cubicBezTo>
                      <a:pt x="8331" y="8361"/>
                      <a:pt x="8331" y="8710"/>
                      <a:pt x="8331" y="8710"/>
                    </a:cubicBezTo>
                    <a:cubicBezTo>
                      <a:pt x="8331" y="8710"/>
                      <a:pt x="8331" y="8884"/>
                      <a:pt x="7714" y="8710"/>
                    </a:cubicBezTo>
                    <a:cubicBezTo>
                      <a:pt x="7097" y="8710"/>
                      <a:pt x="7406" y="8535"/>
                      <a:pt x="7406" y="8535"/>
                    </a:cubicBezTo>
                    <a:cubicBezTo>
                      <a:pt x="7406" y="8535"/>
                      <a:pt x="7714" y="8361"/>
                      <a:pt x="7714" y="8361"/>
                    </a:cubicBezTo>
                    <a:cubicBezTo>
                      <a:pt x="7714" y="8187"/>
                      <a:pt x="8023" y="8187"/>
                      <a:pt x="8023" y="8187"/>
                    </a:cubicBezTo>
                    <a:cubicBezTo>
                      <a:pt x="7714" y="7665"/>
                      <a:pt x="7714" y="7665"/>
                      <a:pt x="7714" y="7665"/>
                    </a:cubicBezTo>
                    <a:cubicBezTo>
                      <a:pt x="7714" y="7665"/>
                      <a:pt x="7714" y="7665"/>
                      <a:pt x="8023" y="7490"/>
                    </a:cubicBezTo>
                    <a:cubicBezTo>
                      <a:pt x="8023" y="7490"/>
                      <a:pt x="8023" y="7316"/>
                      <a:pt x="8023" y="7316"/>
                    </a:cubicBezTo>
                    <a:cubicBezTo>
                      <a:pt x="8023" y="7316"/>
                      <a:pt x="7406" y="6968"/>
                      <a:pt x="7097" y="6968"/>
                    </a:cubicBezTo>
                    <a:cubicBezTo>
                      <a:pt x="6789" y="6968"/>
                      <a:pt x="6789" y="7142"/>
                      <a:pt x="6480" y="7142"/>
                    </a:cubicBezTo>
                    <a:cubicBezTo>
                      <a:pt x="6480" y="7316"/>
                      <a:pt x="6171" y="7316"/>
                      <a:pt x="6171" y="7490"/>
                    </a:cubicBezTo>
                    <a:cubicBezTo>
                      <a:pt x="5863" y="7665"/>
                      <a:pt x="6171" y="7665"/>
                      <a:pt x="6171" y="7839"/>
                    </a:cubicBezTo>
                    <a:cubicBezTo>
                      <a:pt x="6171" y="7839"/>
                      <a:pt x="6480" y="8013"/>
                      <a:pt x="6480" y="8013"/>
                    </a:cubicBezTo>
                    <a:cubicBezTo>
                      <a:pt x="5863" y="8187"/>
                      <a:pt x="5863" y="8187"/>
                      <a:pt x="5863" y="8187"/>
                    </a:cubicBezTo>
                    <a:cubicBezTo>
                      <a:pt x="5863" y="8187"/>
                      <a:pt x="5863" y="8013"/>
                      <a:pt x="5863" y="7839"/>
                    </a:cubicBezTo>
                    <a:cubicBezTo>
                      <a:pt x="5863" y="7839"/>
                      <a:pt x="5246" y="7665"/>
                      <a:pt x="5246" y="7665"/>
                    </a:cubicBezTo>
                    <a:cubicBezTo>
                      <a:pt x="5863" y="7316"/>
                      <a:pt x="5863" y="7316"/>
                      <a:pt x="5863" y="7316"/>
                    </a:cubicBezTo>
                    <a:cubicBezTo>
                      <a:pt x="5863" y="7316"/>
                      <a:pt x="5863" y="7142"/>
                      <a:pt x="5863" y="7142"/>
                    </a:cubicBezTo>
                    <a:cubicBezTo>
                      <a:pt x="5863" y="6968"/>
                      <a:pt x="5863" y="6794"/>
                      <a:pt x="5863" y="6794"/>
                    </a:cubicBezTo>
                    <a:cubicBezTo>
                      <a:pt x="6171" y="6445"/>
                      <a:pt x="6171" y="6445"/>
                      <a:pt x="6171" y="6445"/>
                    </a:cubicBezTo>
                    <a:cubicBezTo>
                      <a:pt x="6171" y="6445"/>
                      <a:pt x="6480" y="6097"/>
                      <a:pt x="6171" y="6097"/>
                    </a:cubicBezTo>
                    <a:cubicBezTo>
                      <a:pt x="6171" y="5923"/>
                      <a:pt x="5863" y="6097"/>
                      <a:pt x="5863" y="6097"/>
                    </a:cubicBezTo>
                    <a:cubicBezTo>
                      <a:pt x="5863" y="6097"/>
                      <a:pt x="5554" y="6271"/>
                      <a:pt x="5554" y="6271"/>
                    </a:cubicBezTo>
                    <a:cubicBezTo>
                      <a:pt x="5554" y="6271"/>
                      <a:pt x="4937" y="6271"/>
                      <a:pt x="4629" y="6271"/>
                    </a:cubicBezTo>
                    <a:cubicBezTo>
                      <a:pt x="4320" y="6445"/>
                      <a:pt x="4320" y="6619"/>
                      <a:pt x="4320" y="6619"/>
                    </a:cubicBezTo>
                    <a:cubicBezTo>
                      <a:pt x="4320" y="6619"/>
                      <a:pt x="4320" y="7142"/>
                      <a:pt x="4011" y="7142"/>
                    </a:cubicBezTo>
                    <a:cubicBezTo>
                      <a:pt x="4011" y="7142"/>
                      <a:pt x="3703" y="7490"/>
                      <a:pt x="3703" y="7490"/>
                    </a:cubicBezTo>
                    <a:cubicBezTo>
                      <a:pt x="3703" y="7490"/>
                      <a:pt x="4011" y="7665"/>
                      <a:pt x="4011" y="7839"/>
                    </a:cubicBezTo>
                    <a:cubicBezTo>
                      <a:pt x="4011" y="7839"/>
                      <a:pt x="4320" y="8013"/>
                      <a:pt x="4320" y="8013"/>
                    </a:cubicBezTo>
                    <a:cubicBezTo>
                      <a:pt x="4320" y="8013"/>
                      <a:pt x="4937" y="7839"/>
                      <a:pt x="5246" y="7839"/>
                    </a:cubicBezTo>
                    <a:cubicBezTo>
                      <a:pt x="5554" y="7839"/>
                      <a:pt x="5246" y="8013"/>
                      <a:pt x="5246" y="8013"/>
                    </a:cubicBezTo>
                    <a:cubicBezTo>
                      <a:pt x="4937" y="8361"/>
                      <a:pt x="4937" y="8361"/>
                      <a:pt x="4937" y="8361"/>
                    </a:cubicBezTo>
                    <a:cubicBezTo>
                      <a:pt x="4629" y="8710"/>
                      <a:pt x="4629" y="8710"/>
                      <a:pt x="4629" y="8710"/>
                    </a:cubicBezTo>
                    <a:cubicBezTo>
                      <a:pt x="4629" y="8710"/>
                      <a:pt x="4629" y="8884"/>
                      <a:pt x="4629" y="8884"/>
                    </a:cubicBezTo>
                    <a:cubicBezTo>
                      <a:pt x="4629" y="8884"/>
                      <a:pt x="4937" y="9058"/>
                      <a:pt x="4937" y="9232"/>
                    </a:cubicBezTo>
                    <a:cubicBezTo>
                      <a:pt x="4937" y="9232"/>
                      <a:pt x="4937" y="9232"/>
                      <a:pt x="4937" y="9232"/>
                    </a:cubicBezTo>
                    <a:cubicBezTo>
                      <a:pt x="4629" y="9581"/>
                      <a:pt x="4629" y="9581"/>
                      <a:pt x="4629" y="9581"/>
                    </a:cubicBezTo>
                    <a:cubicBezTo>
                      <a:pt x="4320" y="9581"/>
                      <a:pt x="4320" y="9581"/>
                      <a:pt x="4320" y="9581"/>
                    </a:cubicBezTo>
                    <a:cubicBezTo>
                      <a:pt x="3703" y="9406"/>
                      <a:pt x="3703" y="9406"/>
                      <a:pt x="3703" y="9406"/>
                    </a:cubicBezTo>
                    <a:cubicBezTo>
                      <a:pt x="3086" y="9058"/>
                      <a:pt x="3086" y="9058"/>
                      <a:pt x="3086" y="9058"/>
                    </a:cubicBezTo>
                    <a:cubicBezTo>
                      <a:pt x="2469" y="8884"/>
                      <a:pt x="2469" y="8884"/>
                      <a:pt x="2469" y="8884"/>
                    </a:cubicBezTo>
                    <a:cubicBezTo>
                      <a:pt x="2469" y="8884"/>
                      <a:pt x="2160" y="8710"/>
                      <a:pt x="2160" y="8710"/>
                    </a:cubicBezTo>
                    <a:cubicBezTo>
                      <a:pt x="1851" y="8710"/>
                      <a:pt x="1851" y="8710"/>
                      <a:pt x="1543" y="8535"/>
                    </a:cubicBezTo>
                    <a:cubicBezTo>
                      <a:pt x="1234" y="8535"/>
                      <a:pt x="1543" y="8361"/>
                      <a:pt x="1543" y="8361"/>
                    </a:cubicBezTo>
                    <a:cubicBezTo>
                      <a:pt x="1234" y="8013"/>
                      <a:pt x="1234" y="8013"/>
                      <a:pt x="1234" y="8013"/>
                    </a:cubicBezTo>
                    <a:cubicBezTo>
                      <a:pt x="926" y="8187"/>
                      <a:pt x="926" y="8187"/>
                      <a:pt x="926" y="8187"/>
                    </a:cubicBezTo>
                    <a:cubicBezTo>
                      <a:pt x="926" y="8187"/>
                      <a:pt x="617" y="8710"/>
                      <a:pt x="309" y="8710"/>
                    </a:cubicBezTo>
                    <a:cubicBezTo>
                      <a:pt x="309" y="8884"/>
                      <a:pt x="617" y="9406"/>
                      <a:pt x="617" y="9406"/>
                    </a:cubicBezTo>
                    <a:cubicBezTo>
                      <a:pt x="309" y="10103"/>
                      <a:pt x="309" y="10103"/>
                      <a:pt x="309" y="10103"/>
                    </a:cubicBezTo>
                    <a:cubicBezTo>
                      <a:pt x="617" y="11148"/>
                      <a:pt x="617" y="11148"/>
                      <a:pt x="617" y="11148"/>
                    </a:cubicBezTo>
                    <a:cubicBezTo>
                      <a:pt x="617" y="11671"/>
                      <a:pt x="617" y="11671"/>
                      <a:pt x="617" y="11671"/>
                    </a:cubicBezTo>
                    <a:cubicBezTo>
                      <a:pt x="617" y="11671"/>
                      <a:pt x="309" y="12019"/>
                      <a:pt x="309" y="12194"/>
                    </a:cubicBezTo>
                    <a:cubicBezTo>
                      <a:pt x="309" y="12194"/>
                      <a:pt x="617" y="12368"/>
                      <a:pt x="617" y="12368"/>
                    </a:cubicBezTo>
                    <a:cubicBezTo>
                      <a:pt x="926" y="12368"/>
                      <a:pt x="926" y="12368"/>
                      <a:pt x="926" y="12368"/>
                    </a:cubicBezTo>
                    <a:cubicBezTo>
                      <a:pt x="926" y="12368"/>
                      <a:pt x="1851" y="13065"/>
                      <a:pt x="1851" y="13239"/>
                    </a:cubicBezTo>
                    <a:cubicBezTo>
                      <a:pt x="1851" y="13413"/>
                      <a:pt x="1851" y="13413"/>
                      <a:pt x="1851" y="13413"/>
                    </a:cubicBezTo>
                    <a:cubicBezTo>
                      <a:pt x="2160" y="13587"/>
                      <a:pt x="2160" y="13935"/>
                      <a:pt x="2160" y="13935"/>
                    </a:cubicBezTo>
                    <a:cubicBezTo>
                      <a:pt x="2160" y="14110"/>
                      <a:pt x="2160" y="14110"/>
                      <a:pt x="2160" y="14110"/>
                    </a:cubicBezTo>
                    <a:cubicBezTo>
                      <a:pt x="2160" y="14110"/>
                      <a:pt x="1543" y="14458"/>
                      <a:pt x="1234" y="14458"/>
                    </a:cubicBezTo>
                    <a:cubicBezTo>
                      <a:pt x="926" y="14458"/>
                      <a:pt x="1234" y="14458"/>
                      <a:pt x="926" y="14458"/>
                    </a:cubicBezTo>
                    <a:cubicBezTo>
                      <a:pt x="926" y="14458"/>
                      <a:pt x="926" y="14632"/>
                      <a:pt x="926" y="14632"/>
                    </a:cubicBezTo>
                    <a:cubicBezTo>
                      <a:pt x="926" y="14632"/>
                      <a:pt x="926" y="15155"/>
                      <a:pt x="926" y="15155"/>
                    </a:cubicBezTo>
                    <a:cubicBezTo>
                      <a:pt x="926" y="15329"/>
                      <a:pt x="617" y="15677"/>
                      <a:pt x="617" y="15677"/>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4" name="9Slide.vn 43"/>
              <p:cNvSpPr/>
              <p:nvPr/>
            </p:nvSpPr>
            <p:spPr>
              <a:xfrm>
                <a:off x="3109395" y="3546231"/>
                <a:ext cx="192502" cy="228646"/>
              </a:xfrm>
              <a:custGeom>
                <a:avLst/>
                <a:gdLst/>
                <a:ahLst/>
                <a:cxnLst>
                  <a:cxn ang="0">
                    <a:pos x="wd2" y="hd2"/>
                  </a:cxn>
                  <a:cxn ang="5400000">
                    <a:pos x="wd2" y="hd2"/>
                  </a:cxn>
                  <a:cxn ang="10800000">
                    <a:pos x="wd2" y="hd2"/>
                  </a:cxn>
                  <a:cxn ang="16200000">
                    <a:pos x="wd2" y="hd2"/>
                  </a:cxn>
                </a:cxnLst>
                <a:rect l="0" t="0" r="r" b="b"/>
                <a:pathLst>
                  <a:path w="21321" h="21600" extrusionOk="0">
                    <a:moveTo>
                      <a:pt x="223" y="7624"/>
                    </a:moveTo>
                    <a:cubicBezTo>
                      <a:pt x="-279" y="7624"/>
                      <a:pt x="223" y="8471"/>
                      <a:pt x="223" y="8471"/>
                    </a:cubicBezTo>
                    <a:cubicBezTo>
                      <a:pt x="726" y="8894"/>
                      <a:pt x="726" y="8894"/>
                      <a:pt x="726" y="8894"/>
                    </a:cubicBezTo>
                    <a:cubicBezTo>
                      <a:pt x="223" y="9318"/>
                      <a:pt x="223" y="9318"/>
                      <a:pt x="223" y="9318"/>
                    </a:cubicBezTo>
                    <a:cubicBezTo>
                      <a:pt x="1228" y="9741"/>
                      <a:pt x="1228" y="9741"/>
                      <a:pt x="1228" y="9741"/>
                    </a:cubicBezTo>
                    <a:cubicBezTo>
                      <a:pt x="2233" y="10165"/>
                      <a:pt x="2233" y="10165"/>
                      <a:pt x="2233" y="10165"/>
                    </a:cubicBezTo>
                    <a:cubicBezTo>
                      <a:pt x="2735" y="11012"/>
                      <a:pt x="2735" y="11012"/>
                      <a:pt x="2735" y="11012"/>
                    </a:cubicBezTo>
                    <a:cubicBezTo>
                      <a:pt x="2233" y="11859"/>
                      <a:pt x="2233" y="11859"/>
                      <a:pt x="2233" y="11859"/>
                    </a:cubicBezTo>
                    <a:cubicBezTo>
                      <a:pt x="2735" y="12282"/>
                      <a:pt x="2735" y="12282"/>
                      <a:pt x="2735" y="12282"/>
                    </a:cubicBezTo>
                    <a:cubicBezTo>
                      <a:pt x="2735" y="12282"/>
                      <a:pt x="3237" y="12706"/>
                      <a:pt x="3237" y="12706"/>
                    </a:cubicBezTo>
                    <a:cubicBezTo>
                      <a:pt x="3237" y="13129"/>
                      <a:pt x="3237" y="13553"/>
                      <a:pt x="3237" y="13553"/>
                    </a:cubicBezTo>
                    <a:cubicBezTo>
                      <a:pt x="3237" y="13976"/>
                      <a:pt x="3237" y="13976"/>
                      <a:pt x="3237" y="13976"/>
                    </a:cubicBezTo>
                    <a:cubicBezTo>
                      <a:pt x="3237" y="14400"/>
                      <a:pt x="3237" y="14400"/>
                      <a:pt x="3237" y="14400"/>
                    </a:cubicBezTo>
                    <a:cubicBezTo>
                      <a:pt x="3237" y="14400"/>
                      <a:pt x="2735" y="14824"/>
                      <a:pt x="2735" y="15247"/>
                    </a:cubicBezTo>
                    <a:cubicBezTo>
                      <a:pt x="2735" y="15247"/>
                      <a:pt x="2735" y="15247"/>
                      <a:pt x="2735" y="15247"/>
                    </a:cubicBezTo>
                    <a:cubicBezTo>
                      <a:pt x="3740" y="16094"/>
                      <a:pt x="3740" y="16094"/>
                      <a:pt x="3740" y="16094"/>
                    </a:cubicBezTo>
                    <a:cubicBezTo>
                      <a:pt x="4242" y="16518"/>
                      <a:pt x="4242" y="16518"/>
                      <a:pt x="4242" y="16518"/>
                    </a:cubicBezTo>
                    <a:cubicBezTo>
                      <a:pt x="4242" y="16518"/>
                      <a:pt x="3740" y="17365"/>
                      <a:pt x="3740" y="17365"/>
                    </a:cubicBezTo>
                    <a:cubicBezTo>
                      <a:pt x="3740" y="17365"/>
                      <a:pt x="4242" y="17788"/>
                      <a:pt x="4242" y="17788"/>
                    </a:cubicBezTo>
                    <a:cubicBezTo>
                      <a:pt x="6251" y="17788"/>
                      <a:pt x="6251" y="17788"/>
                      <a:pt x="6251" y="17788"/>
                    </a:cubicBezTo>
                    <a:cubicBezTo>
                      <a:pt x="7256" y="17365"/>
                      <a:pt x="7256" y="17365"/>
                      <a:pt x="7256" y="17365"/>
                    </a:cubicBezTo>
                    <a:cubicBezTo>
                      <a:pt x="7256" y="17365"/>
                      <a:pt x="8261" y="17788"/>
                      <a:pt x="8261" y="17788"/>
                    </a:cubicBezTo>
                    <a:cubicBezTo>
                      <a:pt x="8763" y="17788"/>
                      <a:pt x="9768" y="17365"/>
                      <a:pt x="9768" y="17365"/>
                    </a:cubicBezTo>
                    <a:cubicBezTo>
                      <a:pt x="9768" y="17365"/>
                      <a:pt x="10270" y="17788"/>
                      <a:pt x="10772" y="18212"/>
                    </a:cubicBezTo>
                    <a:cubicBezTo>
                      <a:pt x="11274" y="18212"/>
                      <a:pt x="11274" y="18635"/>
                      <a:pt x="11274" y="18635"/>
                    </a:cubicBezTo>
                    <a:cubicBezTo>
                      <a:pt x="11274" y="19059"/>
                      <a:pt x="10772" y="19059"/>
                      <a:pt x="10772" y="19059"/>
                    </a:cubicBezTo>
                    <a:cubicBezTo>
                      <a:pt x="10772" y="19059"/>
                      <a:pt x="10772" y="19906"/>
                      <a:pt x="11274" y="19906"/>
                    </a:cubicBezTo>
                    <a:cubicBezTo>
                      <a:pt x="11274" y="20329"/>
                      <a:pt x="11274" y="19906"/>
                      <a:pt x="11274" y="19906"/>
                    </a:cubicBezTo>
                    <a:cubicBezTo>
                      <a:pt x="11274" y="19906"/>
                      <a:pt x="11777" y="20329"/>
                      <a:pt x="11777" y="20753"/>
                    </a:cubicBezTo>
                    <a:cubicBezTo>
                      <a:pt x="12279" y="21176"/>
                      <a:pt x="12781" y="21176"/>
                      <a:pt x="12781" y="21176"/>
                    </a:cubicBezTo>
                    <a:cubicBezTo>
                      <a:pt x="13284" y="20753"/>
                      <a:pt x="13284" y="20753"/>
                      <a:pt x="13284" y="20753"/>
                    </a:cubicBezTo>
                    <a:cubicBezTo>
                      <a:pt x="13284" y="20753"/>
                      <a:pt x="13284" y="21176"/>
                      <a:pt x="13284" y="21600"/>
                    </a:cubicBezTo>
                    <a:cubicBezTo>
                      <a:pt x="13786" y="21600"/>
                      <a:pt x="13786" y="21600"/>
                      <a:pt x="14288" y="21600"/>
                    </a:cubicBezTo>
                    <a:cubicBezTo>
                      <a:pt x="14791" y="21600"/>
                      <a:pt x="14791" y="21176"/>
                      <a:pt x="14791" y="21176"/>
                    </a:cubicBezTo>
                    <a:cubicBezTo>
                      <a:pt x="15293" y="21176"/>
                      <a:pt x="15293" y="21176"/>
                      <a:pt x="15795" y="20753"/>
                    </a:cubicBezTo>
                    <a:cubicBezTo>
                      <a:pt x="15795" y="20753"/>
                      <a:pt x="15795" y="20329"/>
                      <a:pt x="15795" y="20329"/>
                    </a:cubicBezTo>
                    <a:cubicBezTo>
                      <a:pt x="15795" y="20329"/>
                      <a:pt x="15795" y="20329"/>
                      <a:pt x="15795" y="20329"/>
                    </a:cubicBezTo>
                    <a:cubicBezTo>
                      <a:pt x="15795" y="19482"/>
                      <a:pt x="15795" y="19482"/>
                      <a:pt x="15795" y="19482"/>
                    </a:cubicBezTo>
                    <a:cubicBezTo>
                      <a:pt x="15795" y="19059"/>
                      <a:pt x="15795" y="19059"/>
                      <a:pt x="15795" y="19059"/>
                    </a:cubicBezTo>
                    <a:cubicBezTo>
                      <a:pt x="15795" y="18635"/>
                      <a:pt x="15795" y="18635"/>
                      <a:pt x="15795" y="18635"/>
                    </a:cubicBezTo>
                    <a:cubicBezTo>
                      <a:pt x="15293" y="18635"/>
                      <a:pt x="15293" y="18635"/>
                      <a:pt x="15293" y="18635"/>
                    </a:cubicBezTo>
                    <a:cubicBezTo>
                      <a:pt x="15293" y="18635"/>
                      <a:pt x="15293" y="18212"/>
                      <a:pt x="15293" y="18212"/>
                    </a:cubicBezTo>
                    <a:cubicBezTo>
                      <a:pt x="15293" y="17788"/>
                      <a:pt x="14791" y="18212"/>
                      <a:pt x="14791" y="18212"/>
                    </a:cubicBezTo>
                    <a:cubicBezTo>
                      <a:pt x="14791" y="18212"/>
                      <a:pt x="14288" y="18212"/>
                      <a:pt x="14288" y="18212"/>
                    </a:cubicBezTo>
                    <a:cubicBezTo>
                      <a:pt x="14288" y="18212"/>
                      <a:pt x="14288" y="17788"/>
                      <a:pt x="14288" y="17788"/>
                    </a:cubicBezTo>
                    <a:cubicBezTo>
                      <a:pt x="14791" y="17788"/>
                      <a:pt x="14791" y="17788"/>
                      <a:pt x="14791" y="17365"/>
                    </a:cubicBezTo>
                    <a:cubicBezTo>
                      <a:pt x="15293" y="17365"/>
                      <a:pt x="15293" y="17365"/>
                      <a:pt x="15293" y="17365"/>
                    </a:cubicBezTo>
                    <a:cubicBezTo>
                      <a:pt x="15293" y="17365"/>
                      <a:pt x="16298" y="16518"/>
                      <a:pt x="16800" y="16518"/>
                    </a:cubicBezTo>
                    <a:cubicBezTo>
                      <a:pt x="17805" y="16094"/>
                      <a:pt x="17805" y="16094"/>
                      <a:pt x="17805" y="16094"/>
                    </a:cubicBezTo>
                    <a:cubicBezTo>
                      <a:pt x="18809" y="15671"/>
                      <a:pt x="18809" y="15671"/>
                      <a:pt x="18809" y="15671"/>
                    </a:cubicBezTo>
                    <a:cubicBezTo>
                      <a:pt x="18809" y="15671"/>
                      <a:pt x="18809" y="15247"/>
                      <a:pt x="19312" y="15247"/>
                    </a:cubicBezTo>
                    <a:cubicBezTo>
                      <a:pt x="19312" y="15247"/>
                      <a:pt x="19312" y="14824"/>
                      <a:pt x="19312" y="14824"/>
                    </a:cubicBezTo>
                    <a:cubicBezTo>
                      <a:pt x="18809" y="13976"/>
                      <a:pt x="18809" y="13976"/>
                      <a:pt x="18809" y="13976"/>
                    </a:cubicBezTo>
                    <a:cubicBezTo>
                      <a:pt x="18809" y="13976"/>
                      <a:pt x="17805" y="13553"/>
                      <a:pt x="17805" y="13129"/>
                    </a:cubicBezTo>
                    <a:cubicBezTo>
                      <a:pt x="17805" y="13129"/>
                      <a:pt x="16298" y="12706"/>
                      <a:pt x="16298" y="12706"/>
                    </a:cubicBezTo>
                    <a:cubicBezTo>
                      <a:pt x="16298" y="12706"/>
                      <a:pt x="15795" y="11859"/>
                      <a:pt x="15795" y="11859"/>
                    </a:cubicBezTo>
                    <a:cubicBezTo>
                      <a:pt x="15795" y="11859"/>
                      <a:pt x="16298" y="11012"/>
                      <a:pt x="16298" y="11012"/>
                    </a:cubicBezTo>
                    <a:cubicBezTo>
                      <a:pt x="16298" y="11012"/>
                      <a:pt x="17302" y="10165"/>
                      <a:pt x="17805" y="9741"/>
                    </a:cubicBezTo>
                    <a:cubicBezTo>
                      <a:pt x="18307" y="9318"/>
                      <a:pt x="18307" y="9741"/>
                      <a:pt x="18809" y="9741"/>
                    </a:cubicBezTo>
                    <a:cubicBezTo>
                      <a:pt x="18809" y="9741"/>
                      <a:pt x="19312" y="10165"/>
                      <a:pt x="19814" y="10165"/>
                    </a:cubicBezTo>
                    <a:cubicBezTo>
                      <a:pt x="19814" y="10165"/>
                      <a:pt x="20316" y="10165"/>
                      <a:pt x="20316" y="10165"/>
                    </a:cubicBezTo>
                    <a:cubicBezTo>
                      <a:pt x="20819" y="10165"/>
                      <a:pt x="21321" y="10165"/>
                      <a:pt x="21321" y="10165"/>
                    </a:cubicBezTo>
                    <a:cubicBezTo>
                      <a:pt x="21321" y="10165"/>
                      <a:pt x="21321" y="9741"/>
                      <a:pt x="21321" y="9318"/>
                    </a:cubicBezTo>
                    <a:cubicBezTo>
                      <a:pt x="21321" y="8894"/>
                      <a:pt x="21321" y="8894"/>
                      <a:pt x="21321" y="8894"/>
                    </a:cubicBezTo>
                    <a:cubicBezTo>
                      <a:pt x="20819" y="8894"/>
                      <a:pt x="20819" y="8471"/>
                      <a:pt x="20819" y="8471"/>
                    </a:cubicBezTo>
                    <a:cubicBezTo>
                      <a:pt x="20819" y="8471"/>
                      <a:pt x="20316" y="8047"/>
                      <a:pt x="20316" y="8047"/>
                    </a:cubicBezTo>
                    <a:cubicBezTo>
                      <a:pt x="20316" y="8047"/>
                      <a:pt x="20819" y="7624"/>
                      <a:pt x="20819" y="7624"/>
                    </a:cubicBezTo>
                    <a:cubicBezTo>
                      <a:pt x="20819" y="7624"/>
                      <a:pt x="20819" y="6353"/>
                      <a:pt x="20819" y="6353"/>
                    </a:cubicBezTo>
                    <a:cubicBezTo>
                      <a:pt x="20316" y="6353"/>
                      <a:pt x="20316" y="5506"/>
                      <a:pt x="20316" y="5506"/>
                    </a:cubicBezTo>
                    <a:cubicBezTo>
                      <a:pt x="20316" y="5082"/>
                      <a:pt x="19814" y="4659"/>
                      <a:pt x="19814" y="4659"/>
                    </a:cubicBezTo>
                    <a:cubicBezTo>
                      <a:pt x="19312" y="4235"/>
                      <a:pt x="19312" y="4235"/>
                      <a:pt x="19312" y="4235"/>
                    </a:cubicBezTo>
                    <a:cubicBezTo>
                      <a:pt x="19312" y="4235"/>
                      <a:pt x="19312" y="4235"/>
                      <a:pt x="19312" y="3388"/>
                    </a:cubicBezTo>
                    <a:cubicBezTo>
                      <a:pt x="19312" y="2965"/>
                      <a:pt x="19814" y="2541"/>
                      <a:pt x="19814" y="2118"/>
                    </a:cubicBezTo>
                    <a:cubicBezTo>
                      <a:pt x="20316" y="2118"/>
                      <a:pt x="20316" y="1694"/>
                      <a:pt x="20316" y="1694"/>
                    </a:cubicBezTo>
                    <a:cubicBezTo>
                      <a:pt x="19814" y="847"/>
                      <a:pt x="19814" y="847"/>
                      <a:pt x="19814" y="847"/>
                    </a:cubicBezTo>
                    <a:cubicBezTo>
                      <a:pt x="19814" y="847"/>
                      <a:pt x="18307" y="847"/>
                      <a:pt x="18307" y="847"/>
                    </a:cubicBezTo>
                    <a:cubicBezTo>
                      <a:pt x="18307" y="847"/>
                      <a:pt x="17805" y="424"/>
                      <a:pt x="17805" y="0"/>
                    </a:cubicBezTo>
                    <a:cubicBezTo>
                      <a:pt x="17805" y="0"/>
                      <a:pt x="17302" y="0"/>
                      <a:pt x="17302" y="0"/>
                    </a:cubicBezTo>
                    <a:cubicBezTo>
                      <a:pt x="17302" y="0"/>
                      <a:pt x="15795" y="424"/>
                      <a:pt x="15795" y="424"/>
                    </a:cubicBezTo>
                    <a:cubicBezTo>
                      <a:pt x="15795" y="424"/>
                      <a:pt x="15293" y="424"/>
                      <a:pt x="14791" y="847"/>
                    </a:cubicBezTo>
                    <a:cubicBezTo>
                      <a:pt x="13786" y="1271"/>
                      <a:pt x="13786" y="1271"/>
                      <a:pt x="13284" y="1694"/>
                    </a:cubicBezTo>
                    <a:cubicBezTo>
                      <a:pt x="12781" y="1694"/>
                      <a:pt x="12279" y="2118"/>
                      <a:pt x="12279" y="2118"/>
                    </a:cubicBezTo>
                    <a:cubicBezTo>
                      <a:pt x="11777" y="2541"/>
                      <a:pt x="11274" y="2965"/>
                      <a:pt x="11274" y="2965"/>
                    </a:cubicBezTo>
                    <a:cubicBezTo>
                      <a:pt x="10772" y="3388"/>
                      <a:pt x="11274" y="3388"/>
                      <a:pt x="11274" y="3812"/>
                    </a:cubicBezTo>
                    <a:cubicBezTo>
                      <a:pt x="11274" y="4235"/>
                      <a:pt x="11777" y="3812"/>
                      <a:pt x="11777" y="3812"/>
                    </a:cubicBezTo>
                    <a:cubicBezTo>
                      <a:pt x="11777" y="3812"/>
                      <a:pt x="12279" y="3812"/>
                      <a:pt x="12781" y="3812"/>
                    </a:cubicBezTo>
                    <a:cubicBezTo>
                      <a:pt x="12781" y="3812"/>
                      <a:pt x="12781" y="3812"/>
                      <a:pt x="12781" y="3812"/>
                    </a:cubicBezTo>
                    <a:cubicBezTo>
                      <a:pt x="12781" y="3812"/>
                      <a:pt x="12781" y="4235"/>
                      <a:pt x="12781" y="4235"/>
                    </a:cubicBezTo>
                    <a:cubicBezTo>
                      <a:pt x="12781" y="4235"/>
                      <a:pt x="12279" y="4659"/>
                      <a:pt x="12279" y="4659"/>
                    </a:cubicBezTo>
                    <a:cubicBezTo>
                      <a:pt x="12279" y="4659"/>
                      <a:pt x="12279" y="5082"/>
                      <a:pt x="12279" y="5506"/>
                    </a:cubicBezTo>
                    <a:cubicBezTo>
                      <a:pt x="12279" y="5506"/>
                      <a:pt x="11777" y="5929"/>
                      <a:pt x="11777" y="5929"/>
                    </a:cubicBezTo>
                    <a:cubicBezTo>
                      <a:pt x="11274" y="5929"/>
                      <a:pt x="11274" y="5929"/>
                      <a:pt x="10772" y="6353"/>
                    </a:cubicBezTo>
                    <a:cubicBezTo>
                      <a:pt x="10270" y="6353"/>
                      <a:pt x="10772" y="6776"/>
                      <a:pt x="10772" y="6776"/>
                    </a:cubicBezTo>
                    <a:cubicBezTo>
                      <a:pt x="10772" y="7200"/>
                      <a:pt x="10772" y="7200"/>
                      <a:pt x="10772" y="7200"/>
                    </a:cubicBezTo>
                    <a:cubicBezTo>
                      <a:pt x="11274" y="7624"/>
                      <a:pt x="11274" y="7624"/>
                      <a:pt x="11274" y="8047"/>
                    </a:cubicBezTo>
                    <a:cubicBezTo>
                      <a:pt x="11274" y="8047"/>
                      <a:pt x="10772" y="8471"/>
                      <a:pt x="10772" y="8047"/>
                    </a:cubicBezTo>
                    <a:cubicBezTo>
                      <a:pt x="10270" y="8047"/>
                      <a:pt x="10270" y="8047"/>
                      <a:pt x="10270" y="8047"/>
                    </a:cubicBezTo>
                    <a:cubicBezTo>
                      <a:pt x="9265" y="7624"/>
                      <a:pt x="9265" y="7624"/>
                      <a:pt x="9265" y="7624"/>
                    </a:cubicBezTo>
                    <a:cubicBezTo>
                      <a:pt x="9265" y="7624"/>
                      <a:pt x="9265" y="7624"/>
                      <a:pt x="9265" y="7624"/>
                    </a:cubicBezTo>
                    <a:cubicBezTo>
                      <a:pt x="8763" y="7624"/>
                      <a:pt x="9768" y="7200"/>
                      <a:pt x="9768" y="7200"/>
                    </a:cubicBezTo>
                    <a:cubicBezTo>
                      <a:pt x="10270" y="6776"/>
                      <a:pt x="10270" y="6776"/>
                      <a:pt x="10270" y="6776"/>
                    </a:cubicBezTo>
                    <a:cubicBezTo>
                      <a:pt x="10270" y="6353"/>
                      <a:pt x="10270" y="6353"/>
                      <a:pt x="10270" y="6353"/>
                    </a:cubicBezTo>
                    <a:cubicBezTo>
                      <a:pt x="9265" y="6353"/>
                      <a:pt x="9265" y="6353"/>
                      <a:pt x="9265" y="6353"/>
                    </a:cubicBezTo>
                    <a:cubicBezTo>
                      <a:pt x="8763" y="6353"/>
                      <a:pt x="8763" y="6353"/>
                      <a:pt x="8763" y="6353"/>
                    </a:cubicBezTo>
                    <a:cubicBezTo>
                      <a:pt x="8763" y="6353"/>
                      <a:pt x="8763" y="6353"/>
                      <a:pt x="8763" y="6353"/>
                    </a:cubicBezTo>
                    <a:cubicBezTo>
                      <a:pt x="8763" y="5506"/>
                      <a:pt x="8763" y="5506"/>
                      <a:pt x="8763" y="5506"/>
                    </a:cubicBezTo>
                    <a:cubicBezTo>
                      <a:pt x="9265" y="4659"/>
                      <a:pt x="9265" y="4659"/>
                      <a:pt x="9265" y="4659"/>
                    </a:cubicBezTo>
                    <a:cubicBezTo>
                      <a:pt x="9265" y="4659"/>
                      <a:pt x="9265" y="4235"/>
                      <a:pt x="9768" y="4235"/>
                    </a:cubicBezTo>
                    <a:cubicBezTo>
                      <a:pt x="9768" y="4235"/>
                      <a:pt x="10270" y="3812"/>
                      <a:pt x="10270" y="3388"/>
                    </a:cubicBezTo>
                    <a:cubicBezTo>
                      <a:pt x="10772" y="3388"/>
                      <a:pt x="10270" y="2965"/>
                      <a:pt x="10270" y="2965"/>
                    </a:cubicBezTo>
                    <a:cubicBezTo>
                      <a:pt x="9265" y="2965"/>
                      <a:pt x="9265" y="2965"/>
                      <a:pt x="9265" y="2965"/>
                    </a:cubicBezTo>
                    <a:cubicBezTo>
                      <a:pt x="8261" y="3388"/>
                      <a:pt x="8261" y="3388"/>
                      <a:pt x="8261" y="3388"/>
                    </a:cubicBezTo>
                    <a:cubicBezTo>
                      <a:pt x="8261" y="3388"/>
                      <a:pt x="7256" y="3812"/>
                      <a:pt x="7256" y="3812"/>
                    </a:cubicBezTo>
                    <a:cubicBezTo>
                      <a:pt x="6754" y="3812"/>
                      <a:pt x="6754" y="3812"/>
                      <a:pt x="6754" y="3812"/>
                    </a:cubicBezTo>
                    <a:cubicBezTo>
                      <a:pt x="6251" y="3388"/>
                      <a:pt x="6251" y="3388"/>
                      <a:pt x="6251" y="3388"/>
                    </a:cubicBezTo>
                    <a:cubicBezTo>
                      <a:pt x="6251" y="3388"/>
                      <a:pt x="5247" y="3388"/>
                      <a:pt x="5247" y="3388"/>
                    </a:cubicBezTo>
                    <a:cubicBezTo>
                      <a:pt x="5247" y="3388"/>
                      <a:pt x="5247" y="3812"/>
                      <a:pt x="5247" y="3812"/>
                    </a:cubicBezTo>
                    <a:cubicBezTo>
                      <a:pt x="5247" y="3812"/>
                      <a:pt x="6251" y="4235"/>
                      <a:pt x="6251" y="4235"/>
                    </a:cubicBezTo>
                    <a:cubicBezTo>
                      <a:pt x="6754" y="4235"/>
                      <a:pt x="6754" y="4659"/>
                      <a:pt x="6754" y="4659"/>
                    </a:cubicBezTo>
                    <a:cubicBezTo>
                      <a:pt x="7256" y="4659"/>
                      <a:pt x="7256" y="4659"/>
                      <a:pt x="7256" y="4659"/>
                    </a:cubicBezTo>
                    <a:cubicBezTo>
                      <a:pt x="7256" y="4659"/>
                      <a:pt x="6251" y="5506"/>
                      <a:pt x="6251" y="5506"/>
                    </a:cubicBezTo>
                    <a:cubicBezTo>
                      <a:pt x="5749" y="5506"/>
                      <a:pt x="5749" y="5929"/>
                      <a:pt x="5749" y="5929"/>
                    </a:cubicBezTo>
                    <a:cubicBezTo>
                      <a:pt x="4744" y="5929"/>
                      <a:pt x="4744" y="5929"/>
                      <a:pt x="4744" y="5929"/>
                    </a:cubicBezTo>
                    <a:cubicBezTo>
                      <a:pt x="4744" y="5929"/>
                      <a:pt x="5247" y="6776"/>
                      <a:pt x="5247" y="6776"/>
                    </a:cubicBezTo>
                    <a:cubicBezTo>
                      <a:pt x="5247" y="6776"/>
                      <a:pt x="5247" y="7200"/>
                      <a:pt x="5247" y="7200"/>
                    </a:cubicBezTo>
                    <a:cubicBezTo>
                      <a:pt x="4242" y="7200"/>
                      <a:pt x="4242" y="7200"/>
                      <a:pt x="4242" y="7200"/>
                    </a:cubicBezTo>
                    <a:cubicBezTo>
                      <a:pt x="3237" y="7624"/>
                      <a:pt x="3237" y="7624"/>
                      <a:pt x="3237" y="7624"/>
                    </a:cubicBezTo>
                    <a:cubicBezTo>
                      <a:pt x="3237" y="7624"/>
                      <a:pt x="2735" y="7624"/>
                      <a:pt x="2735" y="7624"/>
                    </a:cubicBezTo>
                    <a:cubicBezTo>
                      <a:pt x="2735" y="7624"/>
                      <a:pt x="2233" y="7624"/>
                      <a:pt x="2233" y="7624"/>
                    </a:cubicBezTo>
                    <a:cubicBezTo>
                      <a:pt x="1730" y="8047"/>
                      <a:pt x="1730" y="8047"/>
                      <a:pt x="1730" y="8047"/>
                    </a:cubicBezTo>
                    <a:cubicBezTo>
                      <a:pt x="1730" y="8047"/>
                      <a:pt x="726" y="7624"/>
                      <a:pt x="223" y="7624"/>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5" name="9Slide.vn 44"/>
              <p:cNvSpPr/>
              <p:nvPr/>
            </p:nvSpPr>
            <p:spPr>
              <a:xfrm>
                <a:off x="3062043" y="3761426"/>
                <a:ext cx="26901" cy="26901"/>
              </a:xfrm>
              <a:custGeom>
                <a:avLst/>
                <a:gdLst/>
                <a:ahLst/>
                <a:cxnLst>
                  <a:cxn ang="0">
                    <a:pos x="wd2" y="hd2"/>
                  </a:cxn>
                  <a:cxn ang="5400000">
                    <a:pos x="wd2" y="hd2"/>
                  </a:cxn>
                  <a:cxn ang="10800000">
                    <a:pos x="wd2" y="hd2"/>
                  </a:cxn>
                  <a:cxn ang="16200000">
                    <a:pos x="wd2" y="hd2"/>
                  </a:cxn>
                </a:cxnLst>
                <a:rect l="0" t="0" r="r" b="b"/>
                <a:pathLst>
                  <a:path w="21600" h="21600" extrusionOk="0">
                    <a:moveTo>
                      <a:pt x="10800" y="3600"/>
                    </a:moveTo>
                    <a:cubicBezTo>
                      <a:pt x="7200" y="7200"/>
                      <a:pt x="7200" y="7200"/>
                      <a:pt x="7200" y="7200"/>
                    </a:cubicBezTo>
                    <a:cubicBezTo>
                      <a:pt x="0" y="7200"/>
                      <a:pt x="0" y="7200"/>
                      <a:pt x="0" y="7200"/>
                    </a:cubicBezTo>
                    <a:cubicBezTo>
                      <a:pt x="3600" y="14400"/>
                      <a:pt x="3600" y="14400"/>
                      <a:pt x="3600" y="14400"/>
                    </a:cubicBezTo>
                    <a:cubicBezTo>
                      <a:pt x="3600" y="14400"/>
                      <a:pt x="7200" y="21600"/>
                      <a:pt x="7200" y="21600"/>
                    </a:cubicBezTo>
                    <a:cubicBezTo>
                      <a:pt x="10800" y="21600"/>
                      <a:pt x="18000" y="10800"/>
                      <a:pt x="18000" y="10800"/>
                    </a:cubicBezTo>
                    <a:cubicBezTo>
                      <a:pt x="18000" y="7200"/>
                      <a:pt x="18000" y="7200"/>
                      <a:pt x="18000" y="7200"/>
                    </a:cubicBezTo>
                    <a:cubicBezTo>
                      <a:pt x="21600" y="0"/>
                      <a:pt x="21600" y="0"/>
                      <a:pt x="21600" y="0"/>
                    </a:cubicBezTo>
                    <a:lnTo>
                      <a:pt x="10800" y="36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6" name="9Slide.vn 45"/>
              <p:cNvSpPr/>
              <p:nvPr/>
            </p:nvSpPr>
            <p:spPr>
              <a:xfrm>
                <a:off x="3079976" y="3743493"/>
                <a:ext cx="35867" cy="80700"/>
              </a:xfrm>
              <a:custGeom>
                <a:avLst/>
                <a:gdLst/>
                <a:ahLst/>
                <a:cxnLst>
                  <a:cxn ang="0">
                    <a:pos x="wd2" y="hd2"/>
                  </a:cxn>
                  <a:cxn ang="5400000">
                    <a:pos x="wd2" y="hd2"/>
                  </a:cxn>
                  <a:cxn ang="10800000">
                    <a:pos x="wd2" y="hd2"/>
                  </a:cxn>
                  <a:cxn ang="16200000">
                    <a:pos x="wd2" y="hd2"/>
                  </a:cxn>
                </a:cxnLst>
                <a:rect l="0" t="0" r="r" b="b"/>
                <a:pathLst>
                  <a:path w="21600" h="21600" extrusionOk="0">
                    <a:moveTo>
                      <a:pt x="16200" y="1200"/>
                    </a:moveTo>
                    <a:cubicBezTo>
                      <a:pt x="16200" y="3600"/>
                      <a:pt x="16200" y="3600"/>
                      <a:pt x="16200" y="3600"/>
                    </a:cubicBezTo>
                    <a:cubicBezTo>
                      <a:pt x="10800" y="7200"/>
                      <a:pt x="10800" y="7200"/>
                      <a:pt x="10800" y="7200"/>
                    </a:cubicBezTo>
                    <a:cubicBezTo>
                      <a:pt x="8100" y="9600"/>
                      <a:pt x="8100" y="9600"/>
                      <a:pt x="8100" y="9600"/>
                    </a:cubicBezTo>
                    <a:cubicBezTo>
                      <a:pt x="5400" y="10800"/>
                      <a:pt x="5400" y="10800"/>
                      <a:pt x="5400" y="10800"/>
                    </a:cubicBezTo>
                    <a:cubicBezTo>
                      <a:pt x="5400" y="12000"/>
                      <a:pt x="5400" y="12000"/>
                      <a:pt x="5400" y="12000"/>
                    </a:cubicBezTo>
                    <a:cubicBezTo>
                      <a:pt x="5400" y="13200"/>
                      <a:pt x="5400" y="13200"/>
                      <a:pt x="5400" y="13200"/>
                    </a:cubicBezTo>
                    <a:cubicBezTo>
                      <a:pt x="2700" y="14400"/>
                      <a:pt x="2700" y="14400"/>
                      <a:pt x="2700" y="14400"/>
                    </a:cubicBezTo>
                    <a:cubicBezTo>
                      <a:pt x="2700" y="15600"/>
                      <a:pt x="2700" y="15600"/>
                      <a:pt x="2700" y="15600"/>
                    </a:cubicBezTo>
                    <a:cubicBezTo>
                      <a:pt x="0" y="16800"/>
                      <a:pt x="0" y="16800"/>
                      <a:pt x="0" y="16800"/>
                    </a:cubicBezTo>
                    <a:cubicBezTo>
                      <a:pt x="2700" y="20400"/>
                      <a:pt x="2700" y="20400"/>
                      <a:pt x="2700" y="20400"/>
                    </a:cubicBezTo>
                    <a:cubicBezTo>
                      <a:pt x="5400" y="21600"/>
                      <a:pt x="5400" y="21600"/>
                      <a:pt x="5400" y="21600"/>
                    </a:cubicBezTo>
                    <a:cubicBezTo>
                      <a:pt x="5400" y="21600"/>
                      <a:pt x="8100" y="21600"/>
                      <a:pt x="8100" y="21600"/>
                    </a:cubicBezTo>
                    <a:cubicBezTo>
                      <a:pt x="8100" y="20400"/>
                      <a:pt x="8100" y="19200"/>
                      <a:pt x="8100" y="19200"/>
                    </a:cubicBezTo>
                    <a:cubicBezTo>
                      <a:pt x="8100" y="18000"/>
                      <a:pt x="10800" y="15600"/>
                      <a:pt x="10800" y="14400"/>
                    </a:cubicBezTo>
                    <a:cubicBezTo>
                      <a:pt x="10800" y="14400"/>
                      <a:pt x="13500" y="12000"/>
                      <a:pt x="13500" y="12000"/>
                    </a:cubicBezTo>
                    <a:cubicBezTo>
                      <a:pt x="16200" y="10800"/>
                      <a:pt x="18900" y="9600"/>
                      <a:pt x="18900" y="8400"/>
                    </a:cubicBezTo>
                    <a:cubicBezTo>
                      <a:pt x="18900" y="7200"/>
                      <a:pt x="18900" y="6000"/>
                      <a:pt x="18900" y="4800"/>
                    </a:cubicBezTo>
                    <a:cubicBezTo>
                      <a:pt x="18900" y="4800"/>
                      <a:pt x="21600" y="2400"/>
                      <a:pt x="21600" y="2400"/>
                    </a:cubicBezTo>
                    <a:cubicBezTo>
                      <a:pt x="21600" y="1200"/>
                      <a:pt x="18900" y="0"/>
                      <a:pt x="18900" y="0"/>
                    </a:cubicBezTo>
                    <a:lnTo>
                      <a:pt x="16200" y="12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7" name="9Slide.vn 46"/>
              <p:cNvSpPr/>
              <p:nvPr/>
            </p:nvSpPr>
            <p:spPr>
              <a:xfrm>
                <a:off x="3030661" y="3779359"/>
                <a:ext cx="31383" cy="26900"/>
              </a:xfrm>
              <a:custGeom>
                <a:avLst/>
                <a:gdLst/>
                <a:ahLst/>
                <a:cxnLst>
                  <a:cxn ang="0">
                    <a:pos x="wd2" y="hd2"/>
                  </a:cxn>
                  <a:cxn ang="5400000">
                    <a:pos x="wd2" y="hd2"/>
                  </a:cxn>
                  <a:cxn ang="10800000">
                    <a:pos x="wd2" y="hd2"/>
                  </a:cxn>
                  <a:cxn ang="16200000">
                    <a:pos x="wd2" y="hd2"/>
                  </a:cxn>
                </a:cxnLst>
                <a:rect l="0" t="0" r="r" b="b"/>
                <a:pathLst>
                  <a:path w="21600" h="21600" extrusionOk="0">
                    <a:moveTo>
                      <a:pt x="12343" y="7200"/>
                    </a:moveTo>
                    <a:cubicBezTo>
                      <a:pt x="12343" y="7200"/>
                      <a:pt x="9257" y="7200"/>
                      <a:pt x="9257" y="7200"/>
                    </a:cubicBezTo>
                    <a:cubicBezTo>
                      <a:pt x="6171" y="3600"/>
                      <a:pt x="3086" y="0"/>
                      <a:pt x="3086" y="0"/>
                    </a:cubicBezTo>
                    <a:cubicBezTo>
                      <a:pt x="0" y="0"/>
                      <a:pt x="0" y="0"/>
                      <a:pt x="0" y="0"/>
                    </a:cubicBezTo>
                    <a:cubicBezTo>
                      <a:pt x="0" y="0"/>
                      <a:pt x="3086" y="7200"/>
                      <a:pt x="3086" y="10800"/>
                    </a:cubicBezTo>
                    <a:cubicBezTo>
                      <a:pt x="3086" y="10800"/>
                      <a:pt x="6171" y="14400"/>
                      <a:pt x="6171" y="14400"/>
                    </a:cubicBezTo>
                    <a:cubicBezTo>
                      <a:pt x="12343" y="18000"/>
                      <a:pt x="12343" y="18000"/>
                      <a:pt x="12343" y="18000"/>
                    </a:cubicBezTo>
                    <a:cubicBezTo>
                      <a:pt x="12343" y="18000"/>
                      <a:pt x="12343" y="21600"/>
                      <a:pt x="12343" y="21600"/>
                    </a:cubicBezTo>
                    <a:cubicBezTo>
                      <a:pt x="15429" y="21600"/>
                      <a:pt x="18514" y="18000"/>
                      <a:pt x="18514" y="18000"/>
                    </a:cubicBezTo>
                    <a:cubicBezTo>
                      <a:pt x="21600" y="14400"/>
                      <a:pt x="21600" y="14400"/>
                      <a:pt x="21600" y="14400"/>
                    </a:cubicBezTo>
                    <a:cubicBezTo>
                      <a:pt x="21600" y="14400"/>
                      <a:pt x="18514" y="10800"/>
                      <a:pt x="15429" y="10800"/>
                    </a:cubicBezTo>
                    <a:cubicBezTo>
                      <a:pt x="15429" y="10800"/>
                      <a:pt x="12343" y="7200"/>
                      <a:pt x="12343" y="72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8" name="9Slide.vn 47"/>
              <p:cNvSpPr/>
              <p:nvPr/>
            </p:nvSpPr>
            <p:spPr>
              <a:xfrm>
                <a:off x="2515090" y="4051344"/>
                <a:ext cx="35866"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5400" y="21600"/>
                    </a:cubicBezTo>
                    <a:cubicBezTo>
                      <a:pt x="10800" y="10800"/>
                      <a:pt x="8100" y="21600"/>
                      <a:pt x="8100" y="21600"/>
                    </a:cubicBezTo>
                    <a:cubicBezTo>
                      <a:pt x="10800" y="21600"/>
                      <a:pt x="8100" y="21600"/>
                      <a:pt x="10800" y="21600"/>
                    </a:cubicBezTo>
                    <a:cubicBezTo>
                      <a:pt x="10800" y="21600"/>
                      <a:pt x="10800" y="21600"/>
                      <a:pt x="10800" y="21600"/>
                    </a:cubicBezTo>
                    <a:cubicBezTo>
                      <a:pt x="13500" y="21600"/>
                      <a:pt x="13500" y="21600"/>
                      <a:pt x="16200" y="21600"/>
                    </a:cubicBezTo>
                    <a:cubicBezTo>
                      <a:pt x="18900" y="21600"/>
                      <a:pt x="16200" y="21600"/>
                      <a:pt x="18900" y="21600"/>
                    </a:cubicBezTo>
                    <a:cubicBezTo>
                      <a:pt x="18900" y="21600"/>
                      <a:pt x="18900" y="21600"/>
                      <a:pt x="21600" y="21600"/>
                    </a:cubicBezTo>
                    <a:cubicBezTo>
                      <a:pt x="21600" y="21600"/>
                      <a:pt x="21600" y="10800"/>
                      <a:pt x="21600" y="10800"/>
                    </a:cubicBezTo>
                    <a:cubicBezTo>
                      <a:pt x="21600" y="10800"/>
                      <a:pt x="18900" y="10800"/>
                      <a:pt x="16200" y="10800"/>
                    </a:cubicBezTo>
                    <a:cubicBezTo>
                      <a:pt x="13500" y="10800"/>
                      <a:pt x="16200" y="10800"/>
                      <a:pt x="13500" y="10800"/>
                    </a:cubicBezTo>
                    <a:cubicBezTo>
                      <a:pt x="10800" y="0"/>
                      <a:pt x="10800" y="10800"/>
                      <a:pt x="10800" y="10800"/>
                    </a:cubicBezTo>
                    <a:cubicBezTo>
                      <a:pt x="8100" y="10800"/>
                      <a:pt x="8100" y="10800"/>
                      <a:pt x="8100" y="10800"/>
                    </a:cubicBezTo>
                    <a:cubicBezTo>
                      <a:pt x="5400" y="10800"/>
                      <a:pt x="5400" y="10800"/>
                      <a:pt x="2700" y="0"/>
                    </a:cubicBezTo>
                    <a:cubicBezTo>
                      <a:pt x="2700" y="0"/>
                      <a:pt x="2700" y="0"/>
                      <a:pt x="2700" y="0"/>
                    </a:cubicBezTo>
                    <a:cubicBezTo>
                      <a:pt x="0" y="0"/>
                      <a:pt x="0" y="10800"/>
                      <a:pt x="0" y="10800"/>
                    </a:cubicBezTo>
                    <a:cubicBezTo>
                      <a:pt x="0" y="10800"/>
                      <a:pt x="0" y="21600"/>
                      <a:pt x="0" y="21600"/>
                    </a:cubicBezTo>
                    <a:cubicBezTo>
                      <a:pt x="0" y="21600"/>
                      <a:pt x="0" y="21600"/>
                      <a:pt x="0"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59" name="9Slide.vn 48"/>
              <p:cNvSpPr/>
              <p:nvPr/>
            </p:nvSpPr>
            <p:spPr>
              <a:xfrm>
                <a:off x="2550460" y="4052589"/>
                <a:ext cx="25401" cy="25401"/>
              </a:xfrm>
              <a:custGeom>
                <a:avLst/>
                <a:gdLst/>
                <a:ahLst/>
                <a:cxnLst>
                  <a:cxn ang="0">
                    <a:pos x="wd2" y="hd2"/>
                  </a:cxn>
                  <a:cxn ang="5400000">
                    <a:pos x="wd2" y="hd2"/>
                  </a:cxn>
                  <a:cxn ang="10800000">
                    <a:pos x="wd2" y="hd2"/>
                  </a:cxn>
                  <a:cxn ang="16200000">
                    <a:pos x="wd2" y="hd2"/>
                  </a:cxn>
                </a:cxnLst>
                <a:rect l="0" t="0" r="r" b="b"/>
                <a:pathLst>
                  <a:path w="15600" h="15600" extrusionOk="0">
                    <a:moveTo>
                      <a:pt x="10800" y="15600"/>
                    </a:moveTo>
                    <a:cubicBezTo>
                      <a:pt x="21600" y="15600"/>
                      <a:pt x="10800" y="15600"/>
                      <a:pt x="10800" y="4800"/>
                    </a:cubicBezTo>
                    <a:cubicBezTo>
                      <a:pt x="0" y="-6000"/>
                      <a:pt x="10800" y="4800"/>
                      <a:pt x="0" y="4800"/>
                    </a:cubicBezTo>
                    <a:cubicBezTo>
                      <a:pt x="0" y="-6000"/>
                      <a:pt x="0" y="4800"/>
                      <a:pt x="0" y="4800"/>
                    </a:cubicBezTo>
                    <a:cubicBezTo>
                      <a:pt x="0" y="4800"/>
                      <a:pt x="0" y="15600"/>
                      <a:pt x="10800" y="15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0" name="9Slide.vn 49"/>
              <p:cNvSpPr/>
              <p:nvPr/>
            </p:nvSpPr>
            <p:spPr>
              <a:xfrm>
                <a:off x="2568888" y="4047857"/>
                <a:ext cx="26901" cy="25401"/>
              </a:xfrm>
              <a:custGeom>
                <a:avLst/>
                <a:gdLst/>
                <a:ahLst/>
                <a:cxnLst>
                  <a:cxn ang="0">
                    <a:pos x="wd2" y="hd2"/>
                  </a:cxn>
                  <a:cxn ang="5400000">
                    <a:pos x="wd2" y="hd2"/>
                  </a:cxn>
                  <a:cxn ang="10800000">
                    <a:pos x="wd2" y="hd2"/>
                  </a:cxn>
                  <a:cxn ang="16200000">
                    <a:pos x="wd2" y="hd2"/>
                  </a:cxn>
                </a:cxnLst>
                <a:rect l="0" t="0" r="r" b="b"/>
                <a:pathLst>
                  <a:path w="21600" h="17600" extrusionOk="0">
                    <a:moveTo>
                      <a:pt x="3600" y="14400"/>
                    </a:moveTo>
                    <a:cubicBezTo>
                      <a:pt x="7200" y="14400"/>
                      <a:pt x="7200" y="14400"/>
                      <a:pt x="7200" y="14400"/>
                    </a:cubicBezTo>
                    <a:cubicBezTo>
                      <a:pt x="7200" y="7200"/>
                      <a:pt x="10800" y="14400"/>
                      <a:pt x="14400" y="14400"/>
                    </a:cubicBezTo>
                    <a:cubicBezTo>
                      <a:pt x="14400" y="14400"/>
                      <a:pt x="18000" y="14400"/>
                      <a:pt x="18000" y="7200"/>
                    </a:cubicBezTo>
                    <a:cubicBezTo>
                      <a:pt x="18000" y="7200"/>
                      <a:pt x="21600" y="7200"/>
                      <a:pt x="21600" y="7200"/>
                    </a:cubicBezTo>
                    <a:cubicBezTo>
                      <a:pt x="21600" y="7200"/>
                      <a:pt x="21600" y="7200"/>
                      <a:pt x="18000" y="0"/>
                    </a:cubicBezTo>
                    <a:cubicBezTo>
                      <a:pt x="18000" y="0"/>
                      <a:pt x="18000" y="7200"/>
                      <a:pt x="18000" y="7200"/>
                    </a:cubicBezTo>
                    <a:cubicBezTo>
                      <a:pt x="18000" y="7200"/>
                      <a:pt x="14400" y="7200"/>
                      <a:pt x="10800" y="0"/>
                    </a:cubicBezTo>
                    <a:cubicBezTo>
                      <a:pt x="7200" y="0"/>
                      <a:pt x="7200" y="7200"/>
                      <a:pt x="3600" y="7200"/>
                    </a:cubicBezTo>
                    <a:cubicBezTo>
                      <a:pt x="0" y="7200"/>
                      <a:pt x="0" y="7200"/>
                      <a:pt x="0" y="7200"/>
                    </a:cubicBezTo>
                    <a:cubicBezTo>
                      <a:pt x="0" y="7200"/>
                      <a:pt x="0" y="14400"/>
                      <a:pt x="0" y="14400"/>
                    </a:cubicBezTo>
                    <a:cubicBezTo>
                      <a:pt x="3600" y="21600"/>
                      <a:pt x="3600" y="14400"/>
                      <a:pt x="3600" y="14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1" name="9Slide.vn 50"/>
              <p:cNvSpPr/>
              <p:nvPr/>
            </p:nvSpPr>
            <p:spPr>
              <a:xfrm>
                <a:off x="2596538" y="404237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21600" y="10800"/>
                      <a:pt x="21600" y="10800"/>
                    </a:cubicBezTo>
                    <a:cubicBezTo>
                      <a:pt x="21600" y="10800"/>
                      <a:pt x="10800" y="0"/>
                      <a:pt x="10800" y="0"/>
                    </a:cubicBezTo>
                    <a:cubicBezTo>
                      <a:pt x="10800" y="0"/>
                      <a:pt x="10800" y="0"/>
                      <a:pt x="10800" y="0"/>
                    </a:cubicBezTo>
                    <a:cubicBezTo>
                      <a:pt x="0" y="0"/>
                      <a:pt x="0" y="10800"/>
                      <a:pt x="0" y="10800"/>
                    </a:cubicBezTo>
                    <a:cubicBezTo>
                      <a:pt x="0" y="10800"/>
                      <a:pt x="10800" y="10800"/>
                      <a:pt x="10800" y="10800"/>
                    </a:cubicBezTo>
                    <a:cubicBezTo>
                      <a:pt x="10800" y="10800"/>
                      <a:pt x="21600" y="21600"/>
                      <a:pt x="21600"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2" name="9Slide.vn 51"/>
              <p:cNvSpPr/>
              <p:nvPr/>
            </p:nvSpPr>
            <p:spPr>
              <a:xfrm>
                <a:off x="2636886" y="402444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21600" y="21600"/>
                      <a:pt x="21600" y="21600"/>
                      <a:pt x="21600" y="21600"/>
                    </a:cubicBezTo>
                    <a:cubicBezTo>
                      <a:pt x="21600" y="21600"/>
                      <a:pt x="21600" y="10800"/>
                      <a:pt x="21600" y="0"/>
                    </a:cubicBezTo>
                    <a:cubicBezTo>
                      <a:pt x="21600" y="0"/>
                      <a:pt x="21600" y="0"/>
                      <a:pt x="10800" y="0"/>
                    </a:cubicBezTo>
                    <a:cubicBezTo>
                      <a:pt x="10800" y="0"/>
                      <a:pt x="0" y="10800"/>
                      <a:pt x="0" y="10800"/>
                    </a:cubicBezTo>
                    <a:cubicBezTo>
                      <a:pt x="0" y="10800"/>
                      <a:pt x="10800" y="21600"/>
                      <a:pt x="10800"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3" name="9Slide.vn 52"/>
              <p:cNvSpPr/>
              <p:nvPr/>
            </p:nvSpPr>
            <p:spPr>
              <a:xfrm>
                <a:off x="2461291" y="4055828"/>
                <a:ext cx="49316" cy="25401"/>
              </a:xfrm>
              <a:custGeom>
                <a:avLst/>
                <a:gdLst/>
                <a:ahLst/>
                <a:cxnLst>
                  <a:cxn ang="0">
                    <a:pos x="wd2" y="hd2"/>
                  </a:cxn>
                  <a:cxn ang="5400000">
                    <a:pos x="wd2" y="hd2"/>
                  </a:cxn>
                  <a:cxn ang="10800000">
                    <a:pos x="wd2" y="hd2"/>
                  </a:cxn>
                  <a:cxn ang="16200000">
                    <a:pos x="wd2" y="hd2"/>
                  </a:cxn>
                </a:cxnLst>
                <a:rect l="0" t="0" r="r" b="b"/>
                <a:pathLst>
                  <a:path w="21600" h="21600" extrusionOk="0">
                    <a:moveTo>
                      <a:pt x="3927" y="21600"/>
                    </a:moveTo>
                    <a:cubicBezTo>
                      <a:pt x="5891" y="16200"/>
                      <a:pt x="5891" y="16200"/>
                      <a:pt x="5891" y="16200"/>
                    </a:cubicBezTo>
                    <a:cubicBezTo>
                      <a:pt x="5891" y="16200"/>
                      <a:pt x="7855" y="16200"/>
                      <a:pt x="7855" y="16200"/>
                    </a:cubicBezTo>
                    <a:cubicBezTo>
                      <a:pt x="9818" y="16200"/>
                      <a:pt x="9818" y="10800"/>
                      <a:pt x="9818" y="10800"/>
                    </a:cubicBezTo>
                    <a:cubicBezTo>
                      <a:pt x="9818" y="10800"/>
                      <a:pt x="11782" y="10800"/>
                      <a:pt x="13745" y="10800"/>
                    </a:cubicBezTo>
                    <a:cubicBezTo>
                      <a:pt x="13745" y="10800"/>
                      <a:pt x="15709" y="5400"/>
                      <a:pt x="15709" y="5400"/>
                    </a:cubicBezTo>
                    <a:cubicBezTo>
                      <a:pt x="15709" y="5400"/>
                      <a:pt x="17673" y="5400"/>
                      <a:pt x="19636" y="5400"/>
                    </a:cubicBezTo>
                    <a:cubicBezTo>
                      <a:pt x="19636" y="10800"/>
                      <a:pt x="21600" y="5400"/>
                      <a:pt x="21600" y="5400"/>
                    </a:cubicBezTo>
                    <a:cubicBezTo>
                      <a:pt x="17673" y="0"/>
                      <a:pt x="17673" y="0"/>
                      <a:pt x="17673" y="0"/>
                    </a:cubicBezTo>
                    <a:cubicBezTo>
                      <a:pt x="11782" y="5400"/>
                      <a:pt x="11782" y="5400"/>
                      <a:pt x="11782" y="5400"/>
                    </a:cubicBezTo>
                    <a:cubicBezTo>
                      <a:pt x="11782" y="5400"/>
                      <a:pt x="7855" y="10800"/>
                      <a:pt x="3927" y="5400"/>
                    </a:cubicBezTo>
                    <a:cubicBezTo>
                      <a:pt x="1964" y="5400"/>
                      <a:pt x="1964" y="10800"/>
                      <a:pt x="1964" y="10800"/>
                    </a:cubicBezTo>
                    <a:cubicBezTo>
                      <a:pt x="0" y="10800"/>
                      <a:pt x="0" y="10800"/>
                      <a:pt x="0" y="10800"/>
                    </a:cubicBezTo>
                    <a:cubicBezTo>
                      <a:pt x="0" y="10800"/>
                      <a:pt x="0" y="21600"/>
                      <a:pt x="1964" y="21600"/>
                    </a:cubicBezTo>
                    <a:cubicBezTo>
                      <a:pt x="1964" y="21600"/>
                      <a:pt x="3927" y="21600"/>
                      <a:pt x="3927"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4" name="9Slide.vn 53"/>
              <p:cNvSpPr/>
              <p:nvPr/>
            </p:nvSpPr>
            <p:spPr>
              <a:xfrm>
                <a:off x="2618954" y="403341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10800" y="21600"/>
                      <a:pt x="10800" y="21600"/>
                      <a:pt x="10800" y="21600"/>
                    </a:cubicBezTo>
                    <a:cubicBezTo>
                      <a:pt x="10800" y="10800"/>
                      <a:pt x="10800" y="10800"/>
                      <a:pt x="10800" y="10800"/>
                    </a:cubicBezTo>
                    <a:cubicBezTo>
                      <a:pt x="10800" y="10800"/>
                      <a:pt x="16200" y="10800"/>
                      <a:pt x="16200" y="10800"/>
                    </a:cubicBezTo>
                    <a:cubicBezTo>
                      <a:pt x="21600" y="10800"/>
                      <a:pt x="21600" y="10800"/>
                      <a:pt x="21600" y="10800"/>
                    </a:cubicBezTo>
                    <a:cubicBezTo>
                      <a:pt x="21600" y="0"/>
                      <a:pt x="21600" y="0"/>
                      <a:pt x="21600" y="0"/>
                    </a:cubicBezTo>
                    <a:cubicBezTo>
                      <a:pt x="16200" y="0"/>
                      <a:pt x="16200" y="0"/>
                      <a:pt x="16200" y="0"/>
                    </a:cubicBezTo>
                    <a:cubicBezTo>
                      <a:pt x="10800" y="0"/>
                      <a:pt x="10800" y="0"/>
                      <a:pt x="10800" y="0"/>
                    </a:cubicBezTo>
                    <a:cubicBezTo>
                      <a:pt x="10800" y="0"/>
                      <a:pt x="5400" y="0"/>
                      <a:pt x="5400" y="0"/>
                    </a:cubicBezTo>
                    <a:cubicBezTo>
                      <a:pt x="5400" y="0"/>
                      <a:pt x="0" y="10800"/>
                      <a:pt x="0" y="10800"/>
                    </a:cubicBezTo>
                    <a:cubicBezTo>
                      <a:pt x="0" y="10800"/>
                      <a:pt x="5400" y="21600"/>
                      <a:pt x="5400"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5" name="9Slide.vn 54"/>
              <p:cNvSpPr/>
              <p:nvPr/>
            </p:nvSpPr>
            <p:spPr>
              <a:xfrm>
                <a:off x="2497157" y="4530300"/>
                <a:ext cx="44833" cy="49316"/>
              </a:xfrm>
              <a:custGeom>
                <a:avLst/>
                <a:gdLst/>
                <a:ahLst/>
                <a:cxnLst>
                  <a:cxn ang="0">
                    <a:pos x="wd2" y="hd2"/>
                  </a:cxn>
                  <a:cxn ang="5400000">
                    <a:pos x="wd2" y="hd2"/>
                  </a:cxn>
                  <a:cxn ang="10800000">
                    <a:pos x="wd2" y="hd2"/>
                  </a:cxn>
                  <a:cxn ang="16200000">
                    <a:pos x="wd2" y="hd2"/>
                  </a:cxn>
                </a:cxnLst>
                <a:rect l="0" t="0" r="r" b="b"/>
                <a:pathLst>
                  <a:path w="21600" h="21600" extrusionOk="0">
                    <a:moveTo>
                      <a:pt x="6480" y="7855"/>
                    </a:moveTo>
                    <a:cubicBezTo>
                      <a:pt x="6480" y="7855"/>
                      <a:pt x="4320" y="9818"/>
                      <a:pt x="4320" y="9818"/>
                    </a:cubicBezTo>
                    <a:cubicBezTo>
                      <a:pt x="2160" y="13745"/>
                      <a:pt x="0" y="15709"/>
                      <a:pt x="0" y="15709"/>
                    </a:cubicBezTo>
                    <a:cubicBezTo>
                      <a:pt x="2160" y="17673"/>
                      <a:pt x="2160" y="17673"/>
                      <a:pt x="2160" y="17673"/>
                    </a:cubicBezTo>
                    <a:cubicBezTo>
                      <a:pt x="2160" y="17673"/>
                      <a:pt x="2160" y="17673"/>
                      <a:pt x="2160" y="17673"/>
                    </a:cubicBezTo>
                    <a:cubicBezTo>
                      <a:pt x="4320" y="17673"/>
                      <a:pt x="4320" y="17673"/>
                      <a:pt x="4320" y="17673"/>
                    </a:cubicBezTo>
                    <a:cubicBezTo>
                      <a:pt x="4320" y="17673"/>
                      <a:pt x="4320" y="17673"/>
                      <a:pt x="6480" y="19636"/>
                    </a:cubicBezTo>
                    <a:cubicBezTo>
                      <a:pt x="6480" y="19636"/>
                      <a:pt x="8640" y="19636"/>
                      <a:pt x="8640" y="19636"/>
                    </a:cubicBezTo>
                    <a:cubicBezTo>
                      <a:pt x="8640" y="19636"/>
                      <a:pt x="8640" y="19636"/>
                      <a:pt x="8640" y="19636"/>
                    </a:cubicBezTo>
                    <a:cubicBezTo>
                      <a:pt x="10800" y="19636"/>
                      <a:pt x="10800" y="19636"/>
                      <a:pt x="10800" y="19636"/>
                    </a:cubicBezTo>
                    <a:cubicBezTo>
                      <a:pt x="10800" y="19636"/>
                      <a:pt x="10800" y="19636"/>
                      <a:pt x="10800" y="19636"/>
                    </a:cubicBezTo>
                    <a:cubicBezTo>
                      <a:pt x="12960" y="19636"/>
                      <a:pt x="15120" y="19636"/>
                      <a:pt x="17280" y="21600"/>
                    </a:cubicBezTo>
                    <a:cubicBezTo>
                      <a:pt x="17280" y="19636"/>
                      <a:pt x="17280" y="19636"/>
                      <a:pt x="19440" y="17673"/>
                    </a:cubicBezTo>
                    <a:cubicBezTo>
                      <a:pt x="19440" y="17673"/>
                      <a:pt x="19440" y="17673"/>
                      <a:pt x="21600" y="17673"/>
                    </a:cubicBezTo>
                    <a:cubicBezTo>
                      <a:pt x="21600" y="19636"/>
                      <a:pt x="21600" y="17673"/>
                      <a:pt x="21600" y="15709"/>
                    </a:cubicBezTo>
                    <a:cubicBezTo>
                      <a:pt x="21600" y="15709"/>
                      <a:pt x="21600" y="11782"/>
                      <a:pt x="21600" y="11782"/>
                    </a:cubicBezTo>
                    <a:cubicBezTo>
                      <a:pt x="21600" y="11782"/>
                      <a:pt x="21600" y="11782"/>
                      <a:pt x="19440" y="9818"/>
                    </a:cubicBezTo>
                    <a:cubicBezTo>
                      <a:pt x="19440" y="9818"/>
                      <a:pt x="19440" y="9818"/>
                      <a:pt x="19440" y="9818"/>
                    </a:cubicBezTo>
                    <a:cubicBezTo>
                      <a:pt x="17280" y="7855"/>
                      <a:pt x="19440" y="7855"/>
                      <a:pt x="19440" y="7855"/>
                    </a:cubicBezTo>
                    <a:cubicBezTo>
                      <a:pt x="19440" y="7855"/>
                      <a:pt x="17280" y="5891"/>
                      <a:pt x="15120" y="5891"/>
                    </a:cubicBezTo>
                    <a:cubicBezTo>
                      <a:pt x="15120" y="5891"/>
                      <a:pt x="12960" y="5891"/>
                      <a:pt x="12960" y="5891"/>
                    </a:cubicBezTo>
                    <a:cubicBezTo>
                      <a:pt x="10800" y="1964"/>
                      <a:pt x="10800" y="1964"/>
                      <a:pt x="10800" y="1964"/>
                    </a:cubicBezTo>
                    <a:cubicBezTo>
                      <a:pt x="10800" y="0"/>
                      <a:pt x="10800" y="0"/>
                      <a:pt x="10800" y="0"/>
                    </a:cubicBezTo>
                    <a:cubicBezTo>
                      <a:pt x="10800" y="0"/>
                      <a:pt x="10800" y="0"/>
                      <a:pt x="10800" y="0"/>
                    </a:cubicBezTo>
                    <a:cubicBezTo>
                      <a:pt x="10800" y="0"/>
                      <a:pt x="8640" y="5891"/>
                      <a:pt x="6480" y="7855"/>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6" name="9Slide.vn 55"/>
              <p:cNvSpPr/>
              <p:nvPr/>
            </p:nvSpPr>
            <p:spPr>
              <a:xfrm>
                <a:off x="2234888" y="4077494"/>
                <a:ext cx="455049" cy="452806"/>
              </a:xfrm>
              <a:custGeom>
                <a:avLst/>
                <a:gdLst/>
                <a:ahLst/>
                <a:cxnLst>
                  <a:cxn ang="0">
                    <a:pos x="wd2" y="hd2"/>
                  </a:cxn>
                  <a:cxn ang="5400000">
                    <a:pos x="wd2" y="hd2"/>
                  </a:cxn>
                  <a:cxn ang="10800000">
                    <a:pos x="wd2" y="hd2"/>
                  </a:cxn>
                  <a:cxn ang="16200000">
                    <a:pos x="wd2" y="hd2"/>
                  </a:cxn>
                </a:cxnLst>
                <a:rect l="0" t="0" r="r" b="b"/>
                <a:pathLst>
                  <a:path w="21600" h="21600" extrusionOk="0">
                    <a:moveTo>
                      <a:pt x="21600" y="2566"/>
                    </a:moveTo>
                    <a:cubicBezTo>
                      <a:pt x="21600" y="2352"/>
                      <a:pt x="21600" y="2352"/>
                      <a:pt x="21600" y="2352"/>
                    </a:cubicBezTo>
                    <a:cubicBezTo>
                      <a:pt x="21600" y="2352"/>
                      <a:pt x="20958" y="1925"/>
                      <a:pt x="20958" y="1925"/>
                    </a:cubicBezTo>
                    <a:cubicBezTo>
                      <a:pt x="20745" y="1925"/>
                      <a:pt x="20958" y="1711"/>
                      <a:pt x="20958" y="1711"/>
                    </a:cubicBezTo>
                    <a:cubicBezTo>
                      <a:pt x="20103" y="1283"/>
                      <a:pt x="20103" y="1283"/>
                      <a:pt x="20103" y="1283"/>
                    </a:cubicBezTo>
                    <a:cubicBezTo>
                      <a:pt x="19889" y="642"/>
                      <a:pt x="19889" y="642"/>
                      <a:pt x="19889" y="642"/>
                    </a:cubicBezTo>
                    <a:cubicBezTo>
                      <a:pt x="19461" y="0"/>
                      <a:pt x="19461" y="0"/>
                      <a:pt x="19461" y="0"/>
                    </a:cubicBezTo>
                    <a:cubicBezTo>
                      <a:pt x="18820" y="0"/>
                      <a:pt x="18820" y="0"/>
                      <a:pt x="18820" y="0"/>
                    </a:cubicBezTo>
                    <a:cubicBezTo>
                      <a:pt x="18820" y="0"/>
                      <a:pt x="18392" y="214"/>
                      <a:pt x="18178" y="214"/>
                    </a:cubicBezTo>
                    <a:cubicBezTo>
                      <a:pt x="17964" y="214"/>
                      <a:pt x="17750" y="0"/>
                      <a:pt x="17750" y="0"/>
                    </a:cubicBezTo>
                    <a:cubicBezTo>
                      <a:pt x="17537" y="0"/>
                      <a:pt x="17109" y="214"/>
                      <a:pt x="17109" y="214"/>
                    </a:cubicBezTo>
                    <a:cubicBezTo>
                      <a:pt x="15826" y="0"/>
                      <a:pt x="15826" y="0"/>
                      <a:pt x="15826" y="0"/>
                    </a:cubicBezTo>
                    <a:cubicBezTo>
                      <a:pt x="15826" y="0"/>
                      <a:pt x="14543" y="214"/>
                      <a:pt x="14543" y="214"/>
                    </a:cubicBezTo>
                    <a:cubicBezTo>
                      <a:pt x="14329" y="214"/>
                      <a:pt x="13687" y="642"/>
                      <a:pt x="13687" y="642"/>
                    </a:cubicBezTo>
                    <a:cubicBezTo>
                      <a:pt x="13687" y="642"/>
                      <a:pt x="12832" y="855"/>
                      <a:pt x="12832" y="855"/>
                    </a:cubicBezTo>
                    <a:cubicBezTo>
                      <a:pt x="12618" y="1069"/>
                      <a:pt x="12190" y="1283"/>
                      <a:pt x="12190" y="1283"/>
                    </a:cubicBezTo>
                    <a:cubicBezTo>
                      <a:pt x="11762" y="1925"/>
                      <a:pt x="11762" y="1925"/>
                      <a:pt x="11762" y="1925"/>
                    </a:cubicBezTo>
                    <a:cubicBezTo>
                      <a:pt x="11762" y="2352"/>
                      <a:pt x="11762" y="2352"/>
                      <a:pt x="11762" y="2352"/>
                    </a:cubicBezTo>
                    <a:cubicBezTo>
                      <a:pt x="11549" y="2566"/>
                      <a:pt x="11549" y="2566"/>
                      <a:pt x="11549" y="2566"/>
                    </a:cubicBezTo>
                    <a:cubicBezTo>
                      <a:pt x="10693" y="2780"/>
                      <a:pt x="10693" y="2780"/>
                      <a:pt x="10693" y="2780"/>
                    </a:cubicBezTo>
                    <a:cubicBezTo>
                      <a:pt x="10693" y="2994"/>
                      <a:pt x="10693" y="2994"/>
                      <a:pt x="10693" y="2994"/>
                    </a:cubicBezTo>
                    <a:cubicBezTo>
                      <a:pt x="11335" y="2780"/>
                      <a:pt x="11335" y="2780"/>
                      <a:pt x="11335" y="2780"/>
                    </a:cubicBezTo>
                    <a:cubicBezTo>
                      <a:pt x="11549" y="2780"/>
                      <a:pt x="11549" y="2780"/>
                      <a:pt x="11549" y="2780"/>
                    </a:cubicBezTo>
                    <a:cubicBezTo>
                      <a:pt x="11762" y="3208"/>
                      <a:pt x="11762" y="3208"/>
                      <a:pt x="11762" y="3208"/>
                    </a:cubicBezTo>
                    <a:cubicBezTo>
                      <a:pt x="11762" y="3208"/>
                      <a:pt x="11762" y="3208"/>
                      <a:pt x="11762" y="3208"/>
                    </a:cubicBezTo>
                    <a:cubicBezTo>
                      <a:pt x="11762" y="3208"/>
                      <a:pt x="11762" y="3636"/>
                      <a:pt x="11762" y="3850"/>
                    </a:cubicBezTo>
                    <a:cubicBezTo>
                      <a:pt x="11762" y="3850"/>
                      <a:pt x="11549" y="4063"/>
                      <a:pt x="11549" y="4277"/>
                    </a:cubicBezTo>
                    <a:cubicBezTo>
                      <a:pt x="11549" y="4277"/>
                      <a:pt x="11549" y="4491"/>
                      <a:pt x="11549" y="4491"/>
                    </a:cubicBezTo>
                    <a:cubicBezTo>
                      <a:pt x="11549" y="4491"/>
                      <a:pt x="11762" y="4705"/>
                      <a:pt x="11762" y="4491"/>
                    </a:cubicBezTo>
                    <a:cubicBezTo>
                      <a:pt x="11976" y="4491"/>
                      <a:pt x="11976" y="4491"/>
                      <a:pt x="12190" y="4705"/>
                    </a:cubicBezTo>
                    <a:cubicBezTo>
                      <a:pt x="12190" y="4705"/>
                      <a:pt x="12190" y="4919"/>
                      <a:pt x="12618" y="4919"/>
                    </a:cubicBezTo>
                    <a:cubicBezTo>
                      <a:pt x="12832" y="5133"/>
                      <a:pt x="12618" y="4919"/>
                      <a:pt x="12832" y="4919"/>
                    </a:cubicBezTo>
                    <a:cubicBezTo>
                      <a:pt x="12832" y="4919"/>
                      <a:pt x="13046" y="4919"/>
                      <a:pt x="13046" y="4919"/>
                    </a:cubicBezTo>
                    <a:cubicBezTo>
                      <a:pt x="13259" y="5133"/>
                      <a:pt x="13046" y="5133"/>
                      <a:pt x="12832" y="5347"/>
                    </a:cubicBezTo>
                    <a:cubicBezTo>
                      <a:pt x="12832" y="5347"/>
                      <a:pt x="12832" y="5347"/>
                      <a:pt x="12618" y="5560"/>
                    </a:cubicBezTo>
                    <a:cubicBezTo>
                      <a:pt x="12404" y="5774"/>
                      <a:pt x="12618" y="5774"/>
                      <a:pt x="12618" y="5988"/>
                    </a:cubicBezTo>
                    <a:cubicBezTo>
                      <a:pt x="12618" y="5988"/>
                      <a:pt x="12618" y="6202"/>
                      <a:pt x="12618" y="6416"/>
                    </a:cubicBezTo>
                    <a:cubicBezTo>
                      <a:pt x="12618" y="6630"/>
                      <a:pt x="12618" y="6630"/>
                      <a:pt x="12618" y="6630"/>
                    </a:cubicBezTo>
                    <a:cubicBezTo>
                      <a:pt x="12618" y="6844"/>
                      <a:pt x="12832" y="7057"/>
                      <a:pt x="13046" y="7057"/>
                    </a:cubicBezTo>
                    <a:cubicBezTo>
                      <a:pt x="13046" y="7057"/>
                      <a:pt x="13046" y="7057"/>
                      <a:pt x="13259" y="7271"/>
                    </a:cubicBezTo>
                    <a:cubicBezTo>
                      <a:pt x="13687" y="7271"/>
                      <a:pt x="13901" y="7271"/>
                      <a:pt x="13901" y="7271"/>
                    </a:cubicBezTo>
                    <a:cubicBezTo>
                      <a:pt x="13901" y="7271"/>
                      <a:pt x="14115" y="7271"/>
                      <a:pt x="14115" y="7485"/>
                    </a:cubicBezTo>
                    <a:cubicBezTo>
                      <a:pt x="14115" y="7699"/>
                      <a:pt x="14115" y="7913"/>
                      <a:pt x="14115" y="8341"/>
                    </a:cubicBezTo>
                    <a:cubicBezTo>
                      <a:pt x="14115" y="8341"/>
                      <a:pt x="13901" y="8554"/>
                      <a:pt x="13901" y="8554"/>
                    </a:cubicBezTo>
                    <a:cubicBezTo>
                      <a:pt x="13901" y="8554"/>
                      <a:pt x="14115" y="8341"/>
                      <a:pt x="14115" y="8127"/>
                    </a:cubicBezTo>
                    <a:cubicBezTo>
                      <a:pt x="14115" y="7913"/>
                      <a:pt x="13901" y="7699"/>
                      <a:pt x="13901" y="7699"/>
                    </a:cubicBezTo>
                    <a:cubicBezTo>
                      <a:pt x="13901" y="7485"/>
                      <a:pt x="13687" y="7485"/>
                      <a:pt x="13687" y="7485"/>
                    </a:cubicBezTo>
                    <a:cubicBezTo>
                      <a:pt x="13687" y="7485"/>
                      <a:pt x="13473" y="7485"/>
                      <a:pt x="13259" y="7485"/>
                    </a:cubicBezTo>
                    <a:cubicBezTo>
                      <a:pt x="13259" y="7485"/>
                      <a:pt x="13259" y="7271"/>
                      <a:pt x="13046" y="7271"/>
                    </a:cubicBezTo>
                    <a:cubicBezTo>
                      <a:pt x="13046" y="7057"/>
                      <a:pt x="12832" y="7057"/>
                      <a:pt x="12832" y="7057"/>
                    </a:cubicBezTo>
                    <a:cubicBezTo>
                      <a:pt x="12618" y="7057"/>
                      <a:pt x="12190" y="7271"/>
                      <a:pt x="12190" y="7271"/>
                    </a:cubicBezTo>
                    <a:cubicBezTo>
                      <a:pt x="11549" y="7699"/>
                      <a:pt x="11549" y="7699"/>
                      <a:pt x="11549" y="7699"/>
                    </a:cubicBezTo>
                    <a:cubicBezTo>
                      <a:pt x="11121" y="7913"/>
                      <a:pt x="11121" y="7913"/>
                      <a:pt x="11121" y="7913"/>
                    </a:cubicBezTo>
                    <a:cubicBezTo>
                      <a:pt x="11121" y="7913"/>
                      <a:pt x="10907" y="8341"/>
                      <a:pt x="10693" y="8554"/>
                    </a:cubicBezTo>
                    <a:cubicBezTo>
                      <a:pt x="10479" y="8554"/>
                      <a:pt x="10479" y="8554"/>
                      <a:pt x="10051" y="8554"/>
                    </a:cubicBezTo>
                    <a:cubicBezTo>
                      <a:pt x="9838" y="8554"/>
                      <a:pt x="9838" y="8768"/>
                      <a:pt x="9838" y="8768"/>
                    </a:cubicBezTo>
                    <a:cubicBezTo>
                      <a:pt x="9624" y="8768"/>
                      <a:pt x="9838" y="8982"/>
                      <a:pt x="9838" y="8982"/>
                    </a:cubicBezTo>
                    <a:cubicBezTo>
                      <a:pt x="9838" y="9196"/>
                      <a:pt x="10265" y="9196"/>
                      <a:pt x="10265" y="9196"/>
                    </a:cubicBezTo>
                    <a:cubicBezTo>
                      <a:pt x="10479" y="9196"/>
                      <a:pt x="10693" y="9410"/>
                      <a:pt x="10907" y="9410"/>
                    </a:cubicBezTo>
                    <a:cubicBezTo>
                      <a:pt x="11121" y="9624"/>
                      <a:pt x="11335" y="9838"/>
                      <a:pt x="11549" y="9838"/>
                    </a:cubicBezTo>
                    <a:cubicBezTo>
                      <a:pt x="11549" y="10051"/>
                      <a:pt x="11549" y="10265"/>
                      <a:pt x="11549" y="10265"/>
                    </a:cubicBezTo>
                    <a:cubicBezTo>
                      <a:pt x="11549" y="10265"/>
                      <a:pt x="11121" y="10051"/>
                      <a:pt x="11121" y="10051"/>
                    </a:cubicBezTo>
                    <a:cubicBezTo>
                      <a:pt x="10907" y="9838"/>
                      <a:pt x="10907" y="9838"/>
                      <a:pt x="10907" y="9838"/>
                    </a:cubicBezTo>
                    <a:cubicBezTo>
                      <a:pt x="10907" y="9838"/>
                      <a:pt x="10479" y="9624"/>
                      <a:pt x="10479" y="9624"/>
                    </a:cubicBezTo>
                    <a:cubicBezTo>
                      <a:pt x="10479" y="9624"/>
                      <a:pt x="10051" y="9624"/>
                      <a:pt x="10051" y="9624"/>
                    </a:cubicBezTo>
                    <a:cubicBezTo>
                      <a:pt x="9838" y="9196"/>
                      <a:pt x="9838" y="9196"/>
                      <a:pt x="9838" y="9196"/>
                    </a:cubicBezTo>
                    <a:cubicBezTo>
                      <a:pt x="9838" y="9196"/>
                      <a:pt x="9410" y="9196"/>
                      <a:pt x="9196" y="9196"/>
                    </a:cubicBezTo>
                    <a:cubicBezTo>
                      <a:pt x="9196" y="9196"/>
                      <a:pt x="8982" y="8982"/>
                      <a:pt x="8982" y="8768"/>
                    </a:cubicBezTo>
                    <a:cubicBezTo>
                      <a:pt x="8982" y="8768"/>
                      <a:pt x="8982" y="8768"/>
                      <a:pt x="9196" y="8768"/>
                    </a:cubicBezTo>
                    <a:cubicBezTo>
                      <a:pt x="9196" y="8768"/>
                      <a:pt x="9624" y="8554"/>
                      <a:pt x="9624" y="8554"/>
                    </a:cubicBezTo>
                    <a:cubicBezTo>
                      <a:pt x="9838" y="8341"/>
                      <a:pt x="9838" y="8341"/>
                      <a:pt x="9838" y="8341"/>
                    </a:cubicBezTo>
                    <a:cubicBezTo>
                      <a:pt x="9838" y="8127"/>
                      <a:pt x="9838" y="8127"/>
                      <a:pt x="9838" y="8127"/>
                    </a:cubicBezTo>
                    <a:cubicBezTo>
                      <a:pt x="9624" y="7699"/>
                      <a:pt x="9624" y="7699"/>
                      <a:pt x="9624" y="7699"/>
                    </a:cubicBezTo>
                    <a:cubicBezTo>
                      <a:pt x="9838" y="7485"/>
                      <a:pt x="9838" y="7485"/>
                      <a:pt x="9838" y="7485"/>
                    </a:cubicBezTo>
                    <a:cubicBezTo>
                      <a:pt x="9624" y="7057"/>
                      <a:pt x="9624" y="7057"/>
                      <a:pt x="9624" y="7057"/>
                    </a:cubicBezTo>
                    <a:cubicBezTo>
                      <a:pt x="9624" y="6416"/>
                      <a:pt x="9624" y="6416"/>
                      <a:pt x="9624" y="6416"/>
                    </a:cubicBezTo>
                    <a:cubicBezTo>
                      <a:pt x="9624" y="6416"/>
                      <a:pt x="9624" y="6416"/>
                      <a:pt x="9624" y="6416"/>
                    </a:cubicBezTo>
                    <a:cubicBezTo>
                      <a:pt x="9838" y="6416"/>
                      <a:pt x="10051" y="6630"/>
                      <a:pt x="10051" y="6630"/>
                    </a:cubicBezTo>
                    <a:cubicBezTo>
                      <a:pt x="10051" y="6630"/>
                      <a:pt x="10479" y="6416"/>
                      <a:pt x="10479" y="6416"/>
                    </a:cubicBezTo>
                    <a:cubicBezTo>
                      <a:pt x="10479" y="6416"/>
                      <a:pt x="10479" y="6202"/>
                      <a:pt x="10479" y="6202"/>
                    </a:cubicBezTo>
                    <a:cubicBezTo>
                      <a:pt x="10479" y="6202"/>
                      <a:pt x="10693" y="6202"/>
                      <a:pt x="10907" y="6202"/>
                    </a:cubicBezTo>
                    <a:cubicBezTo>
                      <a:pt x="10907" y="6202"/>
                      <a:pt x="10907" y="5560"/>
                      <a:pt x="10907" y="5560"/>
                    </a:cubicBezTo>
                    <a:cubicBezTo>
                      <a:pt x="10907" y="5560"/>
                      <a:pt x="10907" y="5560"/>
                      <a:pt x="10907" y="5560"/>
                    </a:cubicBezTo>
                    <a:cubicBezTo>
                      <a:pt x="10907" y="5560"/>
                      <a:pt x="10693" y="5347"/>
                      <a:pt x="10479" y="5347"/>
                    </a:cubicBezTo>
                    <a:cubicBezTo>
                      <a:pt x="10265" y="5347"/>
                      <a:pt x="10265" y="5347"/>
                      <a:pt x="10265" y="5347"/>
                    </a:cubicBezTo>
                    <a:cubicBezTo>
                      <a:pt x="10051" y="5347"/>
                      <a:pt x="10051" y="5133"/>
                      <a:pt x="10051" y="5133"/>
                    </a:cubicBezTo>
                    <a:cubicBezTo>
                      <a:pt x="10051" y="5133"/>
                      <a:pt x="10265" y="4919"/>
                      <a:pt x="10265" y="4705"/>
                    </a:cubicBezTo>
                    <a:cubicBezTo>
                      <a:pt x="10265" y="4705"/>
                      <a:pt x="10051" y="4277"/>
                      <a:pt x="10051" y="4277"/>
                    </a:cubicBezTo>
                    <a:cubicBezTo>
                      <a:pt x="10051" y="4277"/>
                      <a:pt x="10051" y="3850"/>
                      <a:pt x="10051" y="3850"/>
                    </a:cubicBezTo>
                    <a:cubicBezTo>
                      <a:pt x="10051" y="3850"/>
                      <a:pt x="9410" y="3422"/>
                      <a:pt x="9196" y="3422"/>
                    </a:cubicBezTo>
                    <a:cubicBezTo>
                      <a:pt x="9196" y="3422"/>
                      <a:pt x="8768" y="3636"/>
                      <a:pt x="8768" y="3636"/>
                    </a:cubicBezTo>
                    <a:cubicBezTo>
                      <a:pt x="8768" y="3636"/>
                      <a:pt x="8768" y="3636"/>
                      <a:pt x="8768" y="3636"/>
                    </a:cubicBezTo>
                    <a:cubicBezTo>
                      <a:pt x="8341" y="3422"/>
                      <a:pt x="8341" y="3422"/>
                      <a:pt x="8341" y="3422"/>
                    </a:cubicBezTo>
                    <a:cubicBezTo>
                      <a:pt x="8341" y="3422"/>
                      <a:pt x="8341" y="3208"/>
                      <a:pt x="8341" y="2994"/>
                    </a:cubicBezTo>
                    <a:cubicBezTo>
                      <a:pt x="8127" y="2994"/>
                      <a:pt x="8127" y="2994"/>
                      <a:pt x="8127" y="2994"/>
                    </a:cubicBezTo>
                    <a:cubicBezTo>
                      <a:pt x="7913" y="4063"/>
                      <a:pt x="7913" y="4063"/>
                      <a:pt x="7913" y="4063"/>
                    </a:cubicBezTo>
                    <a:cubicBezTo>
                      <a:pt x="7485" y="5347"/>
                      <a:pt x="7485" y="5347"/>
                      <a:pt x="7485" y="5347"/>
                    </a:cubicBezTo>
                    <a:cubicBezTo>
                      <a:pt x="6844" y="7913"/>
                      <a:pt x="6844" y="7913"/>
                      <a:pt x="6844" y="7913"/>
                    </a:cubicBezTo>
                    <a:cubicBezTo>
                      <a:pt x="5774" y="9624"/>
                      <a:pt x="5774" y="9624"/>
                      <a:pt x="5774" y="9624"/>
                    </a:cubicBezTo>
                    <a:cubicBezTo>
                      <a:pt x="4277" y="11549"/>
                      <a:pt x="4277" y="11549"/>
                      <a:pt x="4277" y="11549"/>
                    </a:cubicBezTo>
                    <a:cubicBezTo>
                      <a:pt x="4063" y="11762"/>
                      <a:pt x="4063" y="11762"/>
                      <a:pt x="4063" y="11762"/>
                    </a:cubicBezTo>
                    <a:cubicBezTo>
                      <a:pt x="4063" y="11762"/>
                      <a:pt x="3850" y="11549"/>
                      <a:pt x="3850" y="11549"/>
                    </a:cubicBezTo>
                    <a:cubicBezTo>
                      <a:pt x="3850" y="11549"/>
                      <a:pt x="3636" y="11762"/>
                      <a:pt x="3636" y="11762"/>
                    </a:cubicBezTo>
                    <a:cubicBezTo>
                      <a:pt x="3636" y="11762"/>
                      <a:pt x="3636" y="12190"/>
                      <a:pt x="3636" y="12190"/>
                    </a:cubicBezTo>
                    <a:cubicBezTo>
                      <a:pt x="3636" y="12190"/>
                      <a:pt x="3636" y="12618"/>
                      <a:pt x="3636" y="12832"/>
                    </a:cubicBezTo>
                    <a:cubicBezTo>
                      <a:pt x="3636" y="12832"/>
                      <a:pt x="3636" y="12832"/>
                      <a:pt x="3636" y="12832"/>
                    </a:cubicBezTo>
                    <a:cubicBezTo>
                      <a:pt x="3636" y="12832"/>
                      <a:pt x="4277" y="13046"/>
                      <a:pt x="4277" y="13259"/>
                    </a:cubicBezTo>
                    <a:cubicBezTo>
                      <a:pt x="4491" y="13259"/>
                      <a:pt x="4491" y="13473"/>
                      <a:pt x="4491" y="13473"/>
                    </a:cubicBezTo>
                    <a:cubicBezTo>
                      <a:pt x="4705" y="13687"/>
                      <a:pt x="4705" y="13687"/>
                      <a:pt x="4705" y="13687"/>
                    </a:cubicBezTo>
                    <a:cubicBezTo>
                      <a:pt x="4705" y="13687"/>
                      <a:pt x="4919" y="13901"/>
                      <a:pt x="5133" y="13901"/>
                    </a:cubicBezTo>
                    <a:cubicBezTo>
                      <a:pt x="5560" y="14115"/>
                      <a:pt x="5347" y="14115"/>
                      <a:pt x="5560" y="14115"/>
                    </a:cubicBezTo>
                    <a:cubicBezTo>
                      <a:pt x="5560" y="14115"/>
                      <a:pt x="5988" y="14329"/>
                      <a:pt x="5988" y="14543"/>
                    </a:cubicBezTo>
                    <a:cubicBezTo>
                      <a:pt x="5988" y="14543"/>
                      <a:pt x="6202" y="14543"/>
                      <a:pt x="6416" y="14543"/>
                    </a:cubicBezTo>
                    <a:cubicBezTo>
                      <a:pt x="6416" y="14543"/>
                      <a:pt x="6630" y="14543"/>
                      <a:pt x="6630" y="14543"/>
                    </a:cubicBezTo>
                    <a:cubicBezTo>
                      <a:pt x="6844" y="14329"/>
                      <a:pt x="6844" y="14329"/>
                      <a:pt x="6844" y="14329"/>
                    </a:cubicBezTo>
                    <a:cubicBezTo>
                      <a:pt x="7271" y="14329"/>
                      <a:pt x="7271" y="14329"/>
                      <a:pt x="7271" y="14329"/>
                    </a:cubicBezTo>
                    <a:cubicBezTo>
                      <a:pt x="7271" y="14329"/>
                      <a:pt x="7485" y="14329"/>
                      <a:pt x="7485" y="14329"/>
                    </a:cubicBezTo>
                    <a:cubicBezTo>
                      <a:pt x="7699" y="14329"/>
                      <a:pt x="7485" y="14543"/>
                      <a:pt x="7485" y="14543"/>
                    </a:cubicBezTo>
                    <a:cubicBezTo>
                      <a:pt x="6844" y="14543"/>
                      <a:pt x="6844" y="14543"/>
                      <a:pt x="6844" y="14543"/>
                    </a:cubicBezTo>
                    <a:cubicBezTo>
                      <a:pt x="6844" y="14543"/>
                      <a:pt x="6630" y="14543"/>
                      <a:pt x="6630" y="14756"/>
                    </a:cubicBezTo>
                    <a:cubicBezTo>
                      <a:pt x="6630" y="14756"/>
                      <a:pt x="6416" y="14970"/>
                      <a:pt x="6630" y="14970"/>
                    </a:cubicBezTo>
                    <a:cubicBezTo>
                      <a:pt x="6630" y="14970"/>
                      <a:pt x="5988" y="14756"/>
                      <a:pt x="5988" y="14756"/>
                    </a:cubicBezTo>
                    <a:cubicBezTo>
                      <a:pt x="5988" y="14543"/>
                      <a:pt x="5774" y="14543"/>
                      <a:pt x="5774" y="14543"/>
                    </a:cubicBezTo>
                    <a:cubicBezTo>
                      <a:pt x="5560" y="14543"/>
                      <a:pt x="5347" y="14756"/>
                      <a:pt x="5133" y="14756"/>
                    </a:cubicBezTo>
                    <a:cubicBezTo>
                      <a:pt x="5133" y="14756"/>
                      <a:pt x="5133" y="14756"/>
                      <a:pt x="5133" y="14756"/>
                    </a:cubicBezTo>
                    <a:cubicBezTo>
                      <a:pt x="4919" y="14756"/>
                      <a:pt x="4919" y="14970"/>
                      <a:pt x="4919" y="14970"/>
                    </a:cubicBezTo>
                    <a:cubicBezTo>
                      <a:pt x="4705" y="14970"/>
                      <a:pt x="4705" y="14970"/>
                      <a:pt x="4705" y="14970"/>
                    </a:cubicBezTo>
                    <a:cubicBezTo>
                      <a:pt x="4705" y="14970"/>
                      <a:pt x="4277" y="14756"/>
                      <a:pt x="4277" y="14756"/>
                    </a:cubicBezTo>
                    <a:cubicBezTo>
                      <a:pt x="3850" y="14756"/>
                      <a:pt x="3850" y="14756"/>
                      <a:pt x="3850" y="14756"/>
                    </a:cubicBezTo>
                    <a:cubicBezTo>
                      <a:pt x="3850" y="14543"/>
                      <a:pt x="3850" y="14543"/>
                      <a:pt x="3850" y="14543"/>
                    </a:cubicBezTo>
                    <a:cubicBezTo>
                      <a:pt x="3636" y="14329"/>
                      <a:pt x="3636" y="14329"/>
                      <a:pt x="3636" y="14329"/>
                    </a:cubicBezTo>
                    <a:cubicBezTo>
                      <a:pt x="3636" y="14329"/>
                      <a:pt x="3422" y="14329"/>
                      <a:pt x="3422" y="14115"/>
                    </a:cubicBezTo>
                    <a:cubicBezTo>
                      <a:pt x="3422" y="14115"/>
                      <a:pt x="3422" y="14115"/>
                      <a:pt x="3208" y="14115"/>
                    </a:cubicBezTo>
                    <a:cubicBezTo>
                      <a:pt x="3208" y="13901"/>
                      <a:pt x="3208" y="13901"/>
                      <a:pt x="2994" y="13901"/>
                    </a:cubicBezTo>
                    <a:cubicBezTo>
                      <a:pt x="2780" y="13687"/>
                      <a:pt x="2780" y="13687"/>
                      <a:pt x="2780" y="13687"/>
                    </a:cubicBezTo>
                    <a:cubicBezTo>
                      <a:pt x="2566" y="13687"/>
                      <a:pt x="2566" y="13473"/>
                      <a:pt x="2352" y="13473"/>
                    </a:cubicBezTo>
                    <a:cubicBezTo>
                      <a:pt x="2139" y="13473"/>
                      <a:pt x="1925" y="13687"/>
                      <a:pt x="1711" y="13687"/>
                    </a:cubicBezTo>
                    <a:cubicBezTo>
                      <a:pt x="1711" y="13687"/>
                      <a:pt x="1497" y="13687"/>
                      <a:pt x="1497" y="13901"/>
                    </a:cubicBezTo>
                    <a:cubicBezTo>
                      <a:pt x="1497" y="13901"/>
                      <a:pt x="1497" y="14115"/>
                      <a:pt x="1497" y="14115"/>
                    </a:cubicBezTo>
                    <a:cubicBezTo>
                      <a:pt x="1711" y="14115"/>
                      <a:pt x="1711" y="14115"/>
                      <a:pt x="1925" y="14115"/>
                    </a:cubicBezTo>
                    <a:cubicBezTo>
                      <a:pt x="1925" y="14115"/>
                      <a:pt x="2139" y="14115"/>
                      <a:pt x="2139" y="14115"/>
                    </a:cubicBezTo>
                    <a:cubicBezTo>
                      <a:pt x="2352" y="14115"/>
                      <a:pt x="2352" y="14115"/>
                      <a:pt x="2352" y="14115"/>
                    </a:cubicBezTo>
                    <a:cubicBezTo>
                      <a:pt x="2352" y="14115"/>
                      <a:pt x="2352" y="14329"/>
                      <a:pt x="2566" y="14329"/>
                    </a:cubicBezTo>
                    <a:cubicBezTo>
                      <a:pt x="2566" y="14329"/>
                      <a:pt x="2780" y="14543"/>
                      <a:pt x="2780" y="14756"/>
                    </a:cubicBezTo>
                    <a:cubicBezTo>
                      <a:pt x="2780" y="14756"/>
                      <a:pt x="2994" y="14756"/>
                      <a:pt x="2994" y="14756"/>
                    </a:cubicBezTo>
                    <a:cubicBezTo>
                      <a:pt x="3208" y="14970"/>
                      <a:pt x="3208" y="14756"/>
                      <a:pt x="3208" y="14756"/>
                    </a:cubicBezTo>
                    <a:cubicBezTo>
                      <a:pt x="3422" y="14756"/>
                      <a:pt x="3422" y="14756"/>
                      <a:pt x="3422" y="14756"/>
                    </a:cubicBezTo>
                    <a:cubicBezTo>
                      <a:pt x="3850" y="14756"/>
                      <a:pt x="3850" y="14756"/>
                      <a:pt x="3850" y="14756"/>
                    </a:cubicBezTo>
                    <a:cubicBezTo>
                      <a:pt x="3850" y="14756"/>
                      <a:pt x="3850" y="14970"/>
                      <a:pt x="4277" y="14970"/>
                    </a:cubicBezTo>
                    <a:cubicBezTo>
                      <a:pt x="4491" y="15184"/>
                      <a:pt x="4277" y="15184"/>
                      <a:pt x="4277" y="15184"/>
                    </a:cubicBezTo>
                    <a:cubicBezTo>
                      <a:pt x="4277" y="15184"/>
                      <a:pt x="4063" y="15184"/>
                      <a:pt x="3636" y="14970"/>
                    </a:cubicBezTo>
                    <a:cubicBezTo>
                      <a:pt x="3208" y="14756"/>
                      <a:pt x="3636" y="14970"/>
                      <a:pt x="3422" y="14970"/>
                    </a:cubicBezTo>
                    <a:cubicBezTo>
                      <a:pt x="3208" y="14970"/>
                      <a:pt x="3208" y="15184"/>
                      <a:pt x="3208" y="15184"/>
                    </a:cubicBezTo>
                    <a:cubicBezTo>
                      <a:pt x="3208" y="15184"/>
                      <a:pt x="3208" y="15398"/>
                      <a:pt x="3422" y="15612"/>
                    </a:cubicBezTo>
                    <a:cubicBezTo>
                      <a:pt x="3636" y="15826"/>
                      <a:pt x="3636" y="15612"/>
                      <a:pt x="4063" y="15826"/>
                    </a:cubicBezTo>
                    <a:cubicBezTo>
                      <a:pt x="4277" y="16040"/>
                      <a:pt x="4063" y="15826"/>
                      <a:pt x="4277" y="15826"/>
                    </a:cubicBezTo>
                    <a:cubicBezTo>
                      <a:pt x="4277" y="15826"/>
                      <a:pt x="4491" y="15826"/>
                      <a:pt x="4705" y="16253"/>
                    </a:cubicBezTo>
                    <a:cubicBezTo>
                      <a:pt x="4919" y="16467"/>
                      <a:pt x="4705" y="16681"/>
                      <a:pt x="4705" y="16681"/>
                    </a:cubicBezTo>
                    <a:cubicBezTo>
                      <a:pt x="4705" y="16681"/>
                      <a:pt x="4491" y="16681"/>
                      <a:pt x="4277" y="16681"/>
                    </a:cubicBezTo>
                    <a:cubicBezTo>
                      <a:pt x="4277" y="16681"/>
                      <a:pt x="4277" y="16681"/>
                      <a:pt x="4277" y="16681"/>
                    </a:cubicBezTo>
                    <a:cubicBezTo>
                      <a:pt x="3850" y="16681"/>
                      <a:pt x="3850" y="16681"/>
                      <a:pt x="3850" y="16681"/>
                    </a:cubicBezTo>
                    <a:cubicBezTo>
                      <a:pt x="3850" y="16681"/>
                      <a:pt x="3850" y="16681"/>
                      <a:pt x="3636" y="16253"/>
                    </a:cubicBezTo>
                    <a:cubicBezTo>
                      <a:pt x="3422" y="15826"/>
                      <a:pt x="3636" y="16040"/>
                      <a:pt x="3850" y="16040"/>
                    </a:cubicBezTo>
                    <a:cubicBezTo>
                      <a:pt x="3850" y="16040"/>
                      <a:pt x="3422" y="16040"/>
                      <a:pt x="3422" y="16040"/>
                    </a:cubicBezTo>
                    <a:cubicBezTo>
                      <a:pt x="3208" y="15612"/>
                      <a:pt x="3208" y="15612"/>
                      <a:pt x="3208" y="15612"/>
                    </a:cubicBezTo>
                    <a:cubicBezTo>
                      <a:pt x="2994" y="15612"/>
                      <a:pt x="2994" y="15612"/>
                      <a:pt x="2994" y="15612"/>
                    </a:cubicBezTo>
                    <a:cubicBezTo>
                      <a:pt x="2994" y="15612"/>
                      <a:pt x="2780" y="15612"/>
                      <a:pt x="2780" y="15612"/>
                    </a:cubicBezTo>
                    <a:cubicBezTo>
                      <a:pt x="2780" y="15612"/>
                      <a:pt x="2352" y="15398"/>
                      <a:pt x="2352" y="15398"/>
                    </a:cubicBezTo>
                    <a:cubicBezTo>
                      <a:pt x="2352" y="15398"/>
                      <a:pt x="2566" y="15398"/>
                      <a:pt x="2566" y="15184"/>
                    </a:cubicBezTo>
                    <a:cubicBezTo>
                      <a:pt x="2780" y="14970"/>
                      <a:pt x="2139" y="14756"/>
                      <a:pt x="2139" y="14756"/>
                    </a:cubicBezTo>
                    <a:cubicBezTo>
                      <a:pt x="1711" y="14543"/>
                      <a:pt x="1925" y="14756"/>
                      <a:pt x="1925" y="14756"/>
                    </a:cubicBezTo>
                    <a:cubicBezTo>
                      <a:pt x="1925" y="14756"/>
                      <a:pt x="1711" y="14756"/>
                      <a:pt x="1497" y="14756"/>
                    </a:cubicBezTo>
                    <a:cubicBezTo>
                      <a:pt x="1283" y="14756"/>
                      <a:pt x="1283" y="14756"/>
                      <a:pt x="1069" y="14756"/>
                    </a:cubicBezTo>
                    <a:cubicBezTo>
                      <a:pt x="855" y="14756"/>
                      <a:pt x="855" y="14756"/>
                      <a:pt x="642" y="14756"/>
                    </a:cubicBezTo>
                    <a:cubicBezTo>
                      <a:pt x="642" y="14756"/>
                      <a:pt x="428" y="14756"/>
                      <a:pt x="214" y="14970"/>
                    </a:cubicBezTo>
                    <a:cubicBezTo>
                      <a:pt x="0" y="14970"/>
                      <a:pt x="0" y="14970"/>
                      <a:pt x="0" y="15184"/>
                    </a:cubicBezTo>
                    <a:cubicBezTo>
                      <a:pt x="214" y="15184"/>
                      <a:pt x="214" y="15184"/>
                      <a:pt x="214" y="15398"/>
                    </a:cubicBezTo>
                    <a:cubicBezTo>
                      <a:pt x="214" y="15398"/>
                      <a:pt x="214" y="15612"/>
                      <a:pt x="428" y="15612"/>
                    </a:cubicBezTo>
                    <a:cubicBezTo>
                      <a:pt x="428" y="15612"/>
                      <a:pt x="428" y="15826"/>
                      <a:pt x="642" y="15826"/>
                    </a:cubicBezTo>
                    <a:cubicBezTo>
                      <a:pt x="642" y="16040"/>
                      <a:pt x="855" y="16040"/>
                      <a:pt x="855" y="16040"/>
                    </a:cubicBezTo>
                    <a:cubicBezTo>
                      <a:pt x="1069" y="16040"/>
                      <a:pt x="1283" y="16040"/>
                      <a:pt x="1283" y="16040"/>
                    </a:cubicBezTo>
                    <a:cubicBezTo>
                      <a:pt x="1925" y="16681"/>
                      <a:pt x="1925" y="16681"/>
                      <a:pt x="1925" y="16681"/>
                    </a:cubicBezTo>
                    <a:cubicBezTo>
                      <a:pt x="1925" y="16681"/>
                      <a:pt x="2139" y="16681"/>
                      <a:pt x="2566" y="16681"/>
                    </a:cubicBezTo>
                    <a:cubicBezTo>
                      <a:pt x="2780" y="16895"/>
                      <a:pt x="2566" y="16681"/>
                      <a:pt x="2566" y="16681"/>
                    </a:cubicBezTo>
                    <a:cubicBezTo>
                      <a:pt x="2566" y="16467"/>
                      <a:pt x="2780" y="16467"/>
                      <a:pt x="2780" y="16467"/>
                    </a:cubicBezTo>
                    <a:cubicBezTo>
                      <a:pt x="2780" y="16253"/>
                      <a:pt x="2780" y="16253"/>
                      <a:pt x="2994" y="16253"/>
                    </a:cubicBezTo>
                    <a:cubicBezTo>
                      <a:pt x="3208" y="16467"/>
                      <a:pt x="3208" y="16467"/>
                      <a:pt x="3208" y="16681"/>
                    </a:cubicBezTo>
                    <a:cubicBezTo>
                      <a:pt x="3422" y="16681"/>
                      <a:pt x="3422" y="16681"/>
                      <a:pt x="3422" y="16895"/>
                    </a:cubicBezTo>
                    <a:cubicBezTo>
                      <a:pt x="3636" y="16895"/>
                      <a:pt x="3850" y="16895"/>
                      <a:pt x="4063" y="16895"/>
                    </a:cubicBezTo>
                    <a:cubicBezTo>
                      <a:pt x="4063" y="16895"/>
                      <a:pt x="4277" y="16895"/>
                      <a:pt x="4277" y="16895"/>
                    </a:cubicBezTo>
                    <a:cubicBezTo>
                      <a:pt x="4277" y="16895"/>
                      <a:pt x="4277" y="17109"/>
                      <a:pt x="4491" y="17109"/>
                    </a:cubicBezTo>
                    <a:cubicBezTo>
                      <a:pt x="4491" y="17109"/>
                      <a:pt x="4277" y="17109"/>
                      <a:pt x="4277" y="17109"/>
                    </a:cubicBezTo>
                    <a:cubicBezTo>
                      <a:pt x="4277" y="17109"/>
                      <a:pt x="4277" y="17323"/>
                      <a:pt x="4063" y="17323"/>
                    </a:cubicBezTo>
                    <a:cubicBezTo>
                      <a:pt x="4063" y="17323"/>
                      <a:pt x="4063" y="17323"/>
                      <a:pt x="4063" y="17323"/>
                    </a:cubicBezTo>
                    <a:cubicBezTo>
                      <a:pt x="4063" y="17323"/>
                      <a:pt x="3850" y="17323"/>
                      <a:pt x="3850" y="17323"/>
                    </a:cubicBezTo>
                    <a:cubicBezTo>
                      <a:pt x="3850" y="17323"/>
                      <a:pt x="4063" y="17323"/>
                      <a:pt x="4063" y="17323"/>
                    </a:cubicBezTo>
                    <a:cubicBezTo>
                      <a:pt x="4063" y="17323"/>
                      <a:pt x="4063" y="17323"/>
                      <a:pt x="4063" y="17323"/>
                    </a:cubicBezTo>
                    <a:cubicBezTo>
                      <a:pt x="4063" y="17323"/>
                      <a:pt x="4063" y="17323"/>
                      <a:pt x="4063" y="17323"/>
                    </a:cubicBezTo>
                    <a:cubicBezTo>
                      <a:pt x="4277" y="17537"/>
                      <a:pt x="4277" y="17537"/>
                      <a:pt x="4491" y="17537"/>
                    </a:cubicBezTo>
                    <a:cubicBezTo>
                      <a:pt x="4491" y="17323"/>
                      <a:pt x="4491" y="17109"/>
                      <a:pt x="4705" y="16895"/>
                    </a:cubicBezTo>
                    <a:cubicBezTo>
                      <a:pt x="4919" y="16681"/>
                      <a:pt x="5347" y="16681"/>
                      <a:pt x="5347" y="16681"/>
                    </a:cubicBezTo>
                    <a:cubicBezTo>
                      <a:pt x="5347" y="16467"/>
                      <a:pt x="5347" y="16467"/>
                      <a:pt x="5347" y="16467"/>
                    </a:cubicBezTo>
                    <a:cubicBezTo>
                      <a:pt x="5347" y="16467"/>
                      <a:pt x="5347" y="16467"/>
                      <a:pt x="5347" y="16467"/>
                    </a:cubicBezTo>
                    <a:cubicBezTo>
                      <a:pt x="5560" y="16467"/>
                      <a:pt x="5774" y="16681"/>
                      <a:pt x="5988" y="16895"/>
                    </a:cubicBezTo>
                    <a:cubicBezTo>
                      <a:pt x="6202" y="17109"/>
                      <a:pt x="6202" y="17109"/>
                      <a:pt x="6202" y="17109"/>
                    </a:cubicBezTo>
                    <a:cubicBezTo>
                      <a:pt x="6202" y="17109"/>
                      <a:pt x="6202" y="17109"/>
                      <a:pt x="6202" y="17109"/>
                    </a:cubicBezTo>
                    <a:cubicBezTo>
                      <a:pt x="6202" y="17109"/>
                      <a:pt x="6202" y="17109"/>
                      <a:pt x="6202" y="17109"/>
                    </a:cubicBezTo>
                    <a:cubicBezTo>
                      <a:pt x="6416" y="16895"/>
                      <a:pt x="6416" y="16895"/>
                      <a:pt x="6416" y="16895"/>
                    </a:cubicBezTo>
                    <a:cubicBezTo>
                      <a:pt x="6630" y="16681"/>
                      <a:pt x="6844" y="16467"/>
                      <a:pt x="7057" y="16467"/>
                    </a:cubicBezTo>
                    <a:cubicBezTo>
                      <a:pt x="7271" y="16467"/>
                      <a:pt x="7271" y="16467"/>
                      <a:pt x="7271" y="16467"/>
                    </a:cubicBezTo>
                    <a:cubicBezTo>
                      <a:pt x="7699" y="16467"/>
                      <a:pt x="7699" y="16681"/>
                      <a:pt x="7913" y="16681"/>
                    </a:cubicBezTo>
                    <a:cubicBezTo>
                      <a:pt x="8341" y="16895"/>
                      <a:pt x="8341" y="16895"/>
                      <a:pt x="8341" y="16895"/>
                    </a:cubicBezTo>
                    <a:cubicBezTo>
                      <a:pt x="8341" y="16681"/>
                      <a:pt x="8554" y="16681"/>
                      <a:pt x="8768" y="16681"/>
                    </a:cubicBezTo>
                    <a:cubicBezTo>
                      <a:pt x="8982" y="16681"/>
                      <a:pt x="9196" y="17109"/>
                      <a:pt x="9196" y="17109"/>
                    </a:cubicBezTo>
                    <a:cubicBezTo>
                      <a:pt x="9410" y="17750"/>
                      <a:pt x="9410" y="17750"/>
                      <a:pt x="9410" y="17750"/>
                    </a:cubicBezTo>
                    <a:cubicBezTo>
                      <a:pt x="9410" y="17750"/>
                      <a:pt x="9410" y="17964"/>
                      <a:pt x="9410" y="17964"/>
                    </a:cubicBezTo>
                    <a:cubicBezTo>
                      <a:pt x="9624" y="17964"/>
                      <a:pt x="9624" y="17964"/>
                      <a:pt x="9624" y="17964"/>
                    </a:cubicBezTo>
                    <a:cubicBezTo>
                      <a:pt x="9838" y="18178"/>
                      <a:pt x="9838" y="18178"/>
                      <a:pt x="9838" y="18178"/>
                    </a:cubicBezTo>
                    <a:cubicBezTo>
                      <a:pt x="9838" y="18392"/>
                      <a:pt x="9838" y="18392"/>
                      <a:pt x="9838" y="18392"/>
                    </a:cubicBezTo>
                    <a:cubicBezTo>
                      <a:pt x="9838" y="18392"/>
                      <a:pt x="9838" y="18392"/>
                      <a:pt x="9838" y="18392"/>
                    </a:cubicBezTo>
                    <a:cubicBezTo>
                      <a:pt x="10265" y="18392"/>
                      <a:pt x="10265" y="18392"/>
                      <a:pt x="10265" y="18392"/>
                    </a:cubicBezTo>
                    <a:cubicBezTo>
                      <a:pt x="10265" y="18392"/>
                      <a:pt x="10265" y="18820"/>
                      <a:pt x="10265" y="18820"/>
                    </a:cubicBezTo>
                    <a:cubicBezTo>
                      <a:pt x="10265" y="18820"/>
                      <a:pt x="10479" y="18820"/>
                      <a:pt x="10479" y="18820"/>
                    </a:cubicBezTo>
                    <a:cubicBezTo>
                      <a:pt x="10479" y="18820"/>
                      <a:pt x="10479" y="18820"/>
                      <a:pt x="10479" y="18820"/>
                    </a:cubicBezTo>
                    <a:cubicBezTo>
                      <a:pt x="10479" y="18820"/>
                      <a:pt x="10693" y="18820"/>
                      <a:pt x="10693" y="18820"/>
                    </a:cubicBezTo>
                    <a:cubicBezTo>
                      <a:pt x="10693" y="18820"/>
                      <a:pt x="10693" y="18820"/>
                      <a:pt x="10693" y="18820"/>
                    </a:cubicBezTo>
                    <a:cubicBezTo>
                      <a:pt x="10693" y="18820"/>
                      <a:pt x="10693" y="18820"/>
                      <a:pt x="10693" y="18820"/>
                    </a:cubicBezTo>
                    <a:cubicBezTo>
                      <a:pt x="10693" y="18820"/>
                      <a:pt x="10907" y="18606"/>
                      <a:pt x="11121" y="18606"/>
                    </a:cubicBezTo>
                    <a:cubicBezTo>
                      <a:pt x="11335" y="18606"/>
                      <a:pt x="11335" y="18606"/>
                      <a:pt x="11335" y="18606"/>
                    </a:cubicBezTo>
                    <a:cubicBezTo>
                      <a:pt x="11549" y="18820"/>
                      <a:pt x="11549" y="18820"/>
                      <a:pt x="11549" y="18820"/>
                    </a:cubicBezTo>
                    <a:cubicBezTo>
                      <a:pt x="11976" y="19034"/>
                      <a:pt x="11976" y="19248"/>
                      <a:pt x="11976" y="19461"/>
                    </a:cubicBezTo>
                    <a:cubicBezTo>
                      <a:pt x="11976" y="19461"/>
                      <a:pt x="11976" y="19461"/>
                      <a:pt x="11976" y="19461"/>
                    </a:cubicBezTo>
                    <a:cubicBezTo>
                      <a:pt x="12404" y="19675"/>
                      <a:pt x="12618" y="19675"/>
                      <a:pt x="12832" y="19889"/>
                    </a:cubicBezTo>
                    <a:cubicBezTo>
                      <a:pt x="12832" y="19889"/>
                      <a:pt x="13046" y="19889"/>
                      <a:pt x="13259" y="20103"/>
                    </a:cubicBezTo>
                    <a:cubicBezTo>
                      <a:pt x="13473" y="20103"/>
                      <a:pt x="13473" y="20103"/>
                      <a:pt x="13473" y="20103"/>
                    </a:cubicBezTo>
                    <a:cubicBezTo>
                      <a:pt x="13473" y="20103"/>
                      <a:pt x="13473" y="20103"/>
                      <a:pt x="13473" y="20103"/>
                    </a:cubicBezTo>
                    <a:cubicBezTo>
                      <a:pt x="13687" y="20103"/>
                      <a:pt x="13901" y="20317"/>
                      <a:pt x="13901" y="20745"/>
                    </a:cubicBezTo>
                    <a:cubicBezTo>
                      <a:pt x="13901" y="20958"/>
                      <a:pt x="13687" y="21172"/>
                      <a:pt x="13687" y="21386"/>
                    </a:cubicBezTo>
                    <a:cubicBezTo>
                      <a:pt x="13687" y="21386"/>
                      <a:pt x="13687" y="21386"/>
                      <a:pt x="13687" y="21386"/>
                    </a:cubicBezTo>
                    <a:cubicBezTo>
                      <a:pt x="13901" y="21600"/>
                      <a:pt x="13901" y="21600"/>
                      <a:pt x="13901" y="21600"/>
                    </a:cubicBezTo>
                    <a:cubicBezTo>
                      <a:pt x="13901" y="21600"/>
                      <a:pt x="13901" y="21600"/>
                      <a:pt x="14115" y="21386"/>
                    </a:cubicBezTo>
                    <a:cubicBezTo>
                      <a:pt x="14115" y="21386"/>
                      <a:pt x="14329" y="20958"/>
                      <a:pt x="14329" y="20958"/>
                    </a:cubicBezTo>
                    <a:cubicBezTo>
                      <a:pt x="14756" y="20958"/>
                      <a:pt x="14756" y="20958"/>
                      <a:pt x="14756" y="20958"/>
                    </a:cubicBezTo>
                    <a:cubicBezTo>
                      <a:pt x="14756" y="20958"/>
                      <a:pt x="15184" y="20958"/>
                      <a:pt x="15398" y="20958"/>
                    </a:cubicBezTo>
                    <a:cubicBezTo>
                      <a:pt x="15398" y="20958"/>
                      <a:pt x="15184" y="20531"/>
                      <a:pt x="15184" y="20531"/>
                    </a:cubicBezTo>
                    <a:cubicBezTo>
                      <a:pt x="15184" y="20531"/>
                      <a:pt x="14970" y="20745"/>
                      <a:pt x="14756" y="20745"/>
                    </a:cubicBezTo>
                    <a:cubicBezTo>
                      <a:pt x="14543" y="20745"/>
                      <a:pt x="14756" y="20317"/>
                      <a:pt x="14756" y="20317"/>
                    </a:cubicBezTo>
                    <a:cubicBezTo>
                      <a:pt x="14756" y="20103"/>
                      <a:pt x="14756" y="20103"/>
                      <a:pt x="14756" y="20103"/>
                    </a:cubicBezTo>
                    <a:cubicBezTo>
                      <a:pt x="14970" y="19675"/>
                      <a:pt x="14970" y="19675"/>
                      <a:pt x="14970" y="19675"/>
                    </a:cubicBezTo>
                    <a:cubicBezTo>
                      <a:pt x="15184" y="19461"/>
                      <a:pt x="15184" y="19461"/>
                      <a:pt x="15184" y="19461"/>
                    </a:cubicBezTo>
                    <a:cubicBezTo>
                      <a:pt x="15184" y="19461"/>
                      <a:pt x="15398" y="19034"/>
                      <a:pt x="15612" y="19034"/>
                    </a:cubicBezTo>
                    <a:cubicBezTo>
                      <a:pt x="15612" y="19034"/>
                      <a:pt x="15398" y="18606"/>
                      <a:pt x="15398" y="18606"/>
                    </a:cubicBezTo>
                    <a:cubicBezTo>
                      <a:pt x="15612" y="17964"/>
                      <a:pt x="15612" y="17964"/>
                      <a:pt x="15612" y="17964"/>
                    </a:cubicBezTo>
                    <a:cubicBezTo>
                      <a:pt x="15398" y="17537"/>
                      <a:pt x="15398" y="17537"/>
                      <a:pt x="15398" y="17537"/>
                    </a:cubicBezTo>
                    <a:cubicBezTo>
                      <a:pt x="15398" y="17109"/>
                      <a:pt x="15398" y="17109"/>
                      <a:pt x="15398" y="17109"/>
                    </a:cubicBezTo>
                    <a:cubicBezTo>
                      <a:pt x="14970" y="16467"/>
                      <a:pt x="14970" y="16467"/>
                      <a:pt x="14970" y="16467"/>
                    </a:cubicBezTo>
                    <a:cubicBezTo>
                      <a:pt x="14970" y="16253"/>
                      <a:pt x="14970" y="16253"/>
                      <a:pt x="14970" y="16253"/>
                    </a:cubicBezTo>
                    <a:cubicBezTo>
                      <a:pt x="14756" y="16040"/>
                      <a:pt x="14756" y="16040"/>
                      <a:pt x="14756" y="16040"/>
                    </a:cubicBezTo>
                    <a:cubicBezTo>
                      <a:pt x="14970" y="15612"/>
                      <a:pt x="14970" y="15612"/>
                      <a:pt x="14970" y="15612"/>
                    </a:cubicBezTo>
                    <a:cubicBezTo>
                      <a:pt x="14970" y="15612"/>
                      <a:pt x="14543" y="15398"/>
                      <a:pt x="14329" y="15398"/>
                    </a:cubicBezTo>
                    <a:cubicBezTo>
                      <a:pt x="14115" y="15184"/>
                      <a:pt x="14329" y="15184"/>
                      <a:pt x="14329" y="15184"/>
                    </a:cubicBezTo>
                    <a:cubicBezTo>
                      <a:pt x="14329" y="14756"/>
                      <a:pt x="14329" y="14756"/>
                      <a:pt x="14329" y="14756"/>
                    </a:cubicBezTo>
                    <a:cubicBezTo>
                      <a:pt x="14329" y="14329"/>
                      <a:pt x="14329" y="14329"/>
                      <a:pt x="14329" y="14329"/>
                    </a:cubicBezTo>
                    <a:cubicBezTo>
                      <a:pt x="15184" y="14543"/>
                      <a:pt x="15184" y="14543"/>
                      <a:pt x="15184" y="14543"/>
                    </a:cubicBezTo>
                    <a:cubicBezTo>
                      <a:pt x="15612" y="14329"/>
                      <a:pt x="15612" y="14329"/>
                      <a:pt x="15612" y="14329"/>
                    </a:cubicBezTo>
                    <a:cubicBezTo>
                      <a:pt x="14970" y="14115"/>
                      <a:pt x="14970" y="14115"/>
                      <a:pt x="14970" y="14115"/>
                    </a:cubicBezTo>
                    <a:cubicBezTo>
                      <a:pt x="15612" y="13901"/>
                      <a:pt x="15612" y="13901"/>
                      <a:pt x="15612" y="13901"/>
                    </a:cubicBezTo>
                    <a:cubicBezTo>
                      <a:pt x="15826" y="14329"/>
                      <a:pt x="15826" y="14329"/>
                      <a:pt x="15826" y="14329"/>
                    </a:cubicBezTo>
                    <a:cubicBezTo>
                      <a:pt x="16253" y="14543"/>
                      <a:pt x="16253" y="14543"/>
                      <a:pt x="16253" y="14543"/>
                    </a:cubicBezTo>
                    <a:cubicBezTo>
                      <a:pt x="16681" y="14756"/>
                      <a:pt x="16681" y="14756"/>
                      <a:pt x="16681" y="14756"/>
                    </a:cubicBezTo>
                    <a:cubicBezTo>
                      <a:pt x="16681" y="14543"/>
                      <a:pt x="16681" y="14543"/>
                      <a:pt x="16681" y="14543"/>
                    </a:cubicBezTo>
                    <a:cubicBezTo>
                      <a:pt x="17109" y="14543"/>
                      <a:pt x="17109" y="14543"/>
                      <a:pt x="17109" y="14543"/>
                    </a:cubicBezTo>
                    <a:cubicBezTo>
                      <a:pt x="17323" y="14329"/>
                      <a:pt x="17323" y="14329"/>
                      <a:pt x="17323" y="14329"/>
                    </a:cubicBezTo>
                    <a:cubicBezTo>
                      <a:pt x="17964" y="14115"/>
                      <a:pt x="17964" y="14115"/>
                      <a:pt x="17964" y="14115"/>
                    </a:cubicBezTo>
                    <a:cubicBezTo>
                      <a:pt x="18392" y="14329"/>
                      <a:pt x="18392" y="14329"/>
                      <a:pt x="18392" y="14329"/>
                    </a:cubicBezTo>
                    <a:cubicBezTo>
                      <a:pt x="18606" y="13901"/>
                      <a:pt x="18606" y="13901"/>
                      <a:pt x="18606" y="13901"/>
                    </a:cubicBezTo>
                    <a:cubicBezTo>
                      <a:pt x="19034" y="13901"/>
                      <a:pt x="19034" y="13901"/>
                      <a:pt x="19034" y="13901"/>
                    </a:cubicBezTo>
                    <a:cubicBezTo>
                      <a:pt x="19034" y="13473"/>
                      <a:pt x="19034" y="13473"/>
                      <a:pt x="19034" y="13473"/>
                    </a:cubicBezTo>
                    <a:cubicBezTo>
                      <a:pt x="18606" y="13259"/>
                      <a:pt x="18606" y="13259"/>
                      <a:pt x="18606" y="13259"/>
                    </a:cubicBezTo>
                    <a:cubicBezTo>
                      <a:pt x="18178" y="12832"/>
                      <a:pt x="18178" y="12832"/>
                      <a:pt x="18178" y="12832"/>
                    </a:cubicBezTo>
                    <a:cubicBezTo>
                      <a:pt x="18606" y="12618"/>
                      <a:pt x="18606" y="12618"/>
                      <a:pt x="18606" y="12618"/>
                    </a:cubicBezTo>
                    <a:cubicBezTo>
                      <a:pt x="18606" y="12404"/>
                      <a:pt x="18606" y="12404"/>
                      <a:pt x="18606" y="12404"/>
                    </a:cubicBezTo>
                    <a:cubicBezTo>
                      <a:pt x="18606" y="12404"/>
                      <a:pt x="19248" y="12404"/>
                      <a:pt x="19248" y="12404"/>
                    </a:cubicBezTo>
                    <a:cubicBezTo>
                      <a:pt x="19248" y="12190"/>
                      <a:pt x="19248" y="12190"/>
                      <a:pt x="19461" y="12190"/>
                    </a:cubicBezTo>
                    <a:cubicBezTo>
                      <a:pt x="19675" y="11976"/>
                      <a:pt x="19889" y="11762"/>
                      <a:pt x="19889" y="11762"/>
                    </a:cubicBezTo>
                    <a:cubicBezTo>
                      <a:pt x="20103" y="11549"/>
                      <a:pt x="20103" y="11549"/>
                      <a:pt x="20103" y="11549"/>
                    </a:cubicBezTo>
                    <a:cubicBezTo>
                      <a:pt x="20103" y="11549"/>
                      <a:pt x="20531" y="11335"/>
                      <a:pt x="20531" y="11335"/>
                    </a:cubicBezTo>
                    <a:cubicBezTo>
                      <a:pt x="20745" y="11335"/>
                      <a:pt x="20531" y="11121"/>
                      <a:pt x="20531" y="11121"/>
                    </a:cubicBezTo>
                    <a:cubicBezTo>
                      <a:pt x="20531" y="10907"/>
                      <a:pt x="20317" y="10479"/>
                      <a:pt x="20317" y="10479"/>
                    </a:cubicBezTo>
                    <a:cubicBezTo>
                      <a:pt x="20745" y="10051"/>
                      <a:pt x="20745" y="10051"/>
                      <a:pt x="20745" y="10051"/>
                    </a:cubicBezTo>
                    <a:cubicBezTo>
                      <a:pt x="20317" y="9410"/>
                      <a:pt x="20317" y="9410"/>
                      <a:pt x="20317" y="9410"/>
                    </a:cubicBezTo>
                    <a:cubicBezTo>
                      <a:pt x="19889" y="9624"/>
                      <a:pt x="19889" y="9624"/>
                      <a:pt x="19889" y="9624"/>
                    </a:cubicBezTo>
                    <a:cubicBezTo>
                      <a:pt x="19461" y="9196"/>
                      <a:pt x="19461" y="9196"/>
                      <a:pt x="19461" y="9196"/>
                    </a:cubicBezTo>
                    <a:cubicBezTo>
                      <a:pt x="19461" y="9196"/>
                      <a:pt x="19034" y="9196"/>
                      <a:pt x="18820" y="9196"/>
                    </a:cubicBezTo>
                    <a:cubicBezTo>
                      <a:pt x="18820" y="8982"/>
                      <a:pt x="18606" y="8768"/>
                      <a:pt x="18606" y="8768"/>
                    </a:cubicBezTo>
                    <a:cubicBezTo>
                      <a:pt x="18606" y="8341"/>
                      <a:pt x="18606" y="8341"/>
                      <a:pt x="18606" y="8341"/>
                    </a:cubicBezTo>
                    <a:cubicBezTo>
                      <a:pt x="19034" y="8127"/>
                      <a:pt x="19034" y="8127"/>
                      <a:pt x="19034" y="8127"/>
                    </a:cubicBezTo>
                    <a:cubicBezTo>
                      <a:pt x="18820" y="7913"/>
                      <a:pt x="18820" y="7913"/>
                      <a:pt x="18820" y="7913"/>
                    </a:cubicBezTo>
                    <a:cubicBezTo>
                      <a:pt x="18820" y="7485"/>
                      <a:pt x="18820" y="7485"/>
                      <a:pt x="18820" y="7485"/>
                    </a:cubicBezTo>
                    <a:cubicBezTo>
                      <a:pt x="19461" y="7485"/>
                      <a:pt x="19461" y="7485"/>
                      <a:pt x="19461" y="7485"/>
                    </a:cubicBezTo>
                    <a:cubicBezTo>
                      <a:pt x="19461" y="7485"/>
                      <a:pt x="20317" y="7699"/>
                      <a:pt x="20531" y="7913"/>
                    </a:cubicBezTo>
                    <a:cubicBezTo>
                      <a:pt x="20531" y="7913"/>
                      <a:pt x="20745" y="7271"/>
                      <a:pt x="20745" y="7271"/>
                    </a:cubicBezTo>
                    <a:cubicBezTo>
                      <a:pt x="20958" y="6416"/>
                      <a:pt x="20958" y="6416"/>
                      <a:pt x="20958" y="6416"/>
                    </a:cubicBezTo>
                    <a:cubicBezTo>
                      <a:pt x="20958" y="6416"/>
                      <a:pt x="20745" y="5560"/>
                      <a:pt x="20745" y="5560"/>
                    </a:cubicBezTo>
                    <a:cubicBezTo>
                      <a:pt x="20958" y="5560"/>
                      <a:pt x="21600" y="4491"/>
                      <a:pt x="21600" y="4491"/>
                    </a:cubicBezTo>
                    <a:cubicBezTo>
                      <a:pt x="21600" y="4491"/>
                      <a:pt x="21600" y="3422"/>
                      <a:pt x="21600" y="3208"/>
                    </a:cubicBezTo>
                    <a:cubicBezTo>
                      <a:pt x="21600" y="3208"/>
                      <a:pt x="21600" y="2566"/>
                      <a:pt x="21600" y="2566"/>
                    </a:cubicBezTo>
                    <a:close/>
                    <a:moveTo>
                      <a:pt x="13259" y="9196"/>
                    </a:moveTo>
                    <a:cubicBezTo>
                      <a:pt x="13046" y="9410"/>
                      <a:pt x="13046" y="9410"/>
                      <a:pt x="12832" y="9410"/>
                    </a:cubicBezTo>
                    <a:cubicBezTo>
                      <a:pt x="12618" y="9624"/>
                      <a:pt x="12618" y="9624"/>
                      <a:pt x="12618" y="9624"/>
                    </a:cubicBezTo>
                    <a:cubicBezTo>
                      <a:pt x="12618" y="9624"/>
                      <a:pt x="12618" y="9624"/>
                      <a:pt x="12618" y="9624"/>
                    </a:cubicBezTo>
                    <a:cubicBezTo>
                      <a:pt x="12618" y="9838"/>
                      <a:pt x="12404" y="9838"/>
                      <a:pt x="12404" y="9838"/>
                    </a:cubicBezTo>
                    <a:cubicBezTo>
                      <a:pt x="12190" y="9838"/>
                      <a:pt x="12190" y="9838"/>
                      <a:pt x="12190" y="9838"/>
                    </a:cubicBezTo>
                    <a:cubicBezTo>
                      <a:pt x="12190" y="9838"/>
                      <a:pt x="11976" y="10051"/>
                      <a:pt x="11976" y="10051"/>
                    </a:cubicBezTo>
                    <a:cubicBezTo>
                      <a:pt x="11976" y="10051"/>
                      <a:pt x="11976" y="10051"/>
                      <a:pt x="11762" y="10051"/>
                    </a:cubicBezTo>
                    <a:cubicBezTo>
                      <a:pt x="11762" y="10051"/>
                      <a:pt x="11762" y="10051"/>
                      <a:pt x="11549" y="10051"/>
                    </a:cubicBezTo>
                    <a:cubicBezTo>
                      <a:pt x="11549" y="10051"/>
                      <a:pt x="11549" y="10265"/>
                      <a:pt x="11549" y="10265"/>
                    </a:cubicBezTo>
                    <a:cubicBezTo>
                      <a:pt x="11549" y="10051"/>
                      <a:pt x="11549" y="10051"/>
                      <a:pt x="11549" y="10051"/>
                    </a:cubicBezTo>
                    <a:cubicBezTo>
                      <a:pt x="11549" y="10051"/>
                      <a:pt x="11762" y="10051"/>
                      <a:pt x="11762" y="9838"/>
                    </a:cubicBezTo>
                    <a:cubicBezTo>
                      <a:pt x="11976" y="9838"/>
                      <a:pt x="11976" y="9838"/>
                      <a:pt x="11976" y="9838"/>
                    </a:cubicBezTo>
                    <a:cubicBezTo>
                      <a:pt x="11976" y="9624"/>
                      <a:pt x="11976" y="9624"/>
                      <a:pt x="12190" y="9410"/>
                    </a:cubicBezTo>
                    <a:cubicBezTo>
                      <a:pt x="12404" y="9410"/>
                      <a:pt x="12404" y="9196"/>
                      <a:pt x="12404" y="9196"/>
                    </a:cubicBezTo>
                    <a:cubicBezTo>
                      <a:pt x="12618" y="9196"/>
                      <a:pt x="12618" y="9196"/>
                      <a:pt x="12832" y="9196"/>
                    </a:cubicBezTo>
                    <a:cubicBezTo>
                      <a:pt x="12832" y="9196"/>
                      <a:pt x="12832" y="8982"/>
                      <a:pt x="13046" y="8982"/>
                    </a:cubicBezTo>
                    <a:cubicBezTo>
                      <a:pt x="13259" y="8982"/>
                      <a:pt x="13259" y="8982"/>
                      <a:pt x="13259" y="8982"/>
                    </a:cubicBezTo>
                    <a:cubicBezTo>
                      <a:pt x="13259" y="8982"/>
                      <a:pt x="13259" y="9196"/>
                      <a:pt x="13259" y="9196"/>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7" name="9Slide.vn 56"/>
              <p:cNvSpPr/>
              <p:nvPr/>
            </p:nvSpPr>
            <p:spPr>
              <a:xfrm>
                <a:off x="2680969" y="4005391"/>
                <a:ext cx="31384"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0"/>
                      <a:pt x="18514" y="0"/>
                      <a:pt x="15429" y="0"/>
                    </a:cubicBezTo>
                    <a:cubicBezTo>
                      <a:pt x="15429" y="0"/>
                      <a:pt x="12343" y="10800"/>
                      <a:pt x="12343" y="10800"/>
                    </a:cubicBezTo>
                    <a:cubicBezTo>
                      <a:pt x="12343" y="0"/>
                      <a:pt x="9257" y="10800"/>
                      <a:pt x="6171" y="10800"/>
                    </a:cubicBezTo>
                    <a:cubicBezTo>
                      <a:pt x="6171" y="0"/>
                      <a:pt x="3086" y="10800"/>
                      <a:pt x="3086" y="10800"/>
                    </a:cubicBezTo>
                    <a:cubicBezTo>
                      <a:pt x="0" y="10800"/>
                      <a:pt x="0" y="21600"/>
                      <a:pt x="0" y="21600"/>
                    </a:cubicBezTo>
                    <a:cubicBezTo>
                      <a:pt x="0" y="21600"/>
                      <a:pt x="0" y="21600"/>
                      <a:pt x="0" y="21600"/>
                    </a:cubicBezTo>
                    <a:cubicBezTo>
                      <a:pt x="3086" y="10800"/>
                      <a:pt x="3086" y="21600"/>
                      <a:pt x="3086" y="21600"/>
                    </a:cubicBezTo>
                    <a:cubicBezTo>
                      <a:pt x="6171" y="21600"/>
                      <a:pt x="6171" y="21600"/>
                      <a:pt x="6171" y="21600"/>
                    </a:cubicBezTo>
                    <a:cubicBezTo>
                      <a:pt x="9257" y="21600"/>
                      <a:pt x="9257" y="21600"/>
                      <a:pt x="12343" y="21600"/>
                    </a:cubicBezTo>
                    <a:cubicBezTo>
                      <a:pt x="12343" y="10800"/>
                      <a:pt x="15429" y="10800"/>
                      <a:pt x="15429" y="10800"/>
                    </a:cubicBezTo>
                    <a:cubicBezTo>
                      <a:pt x="21600" y="10800"/>
                      <a:pt x="21600" y="10800"/>
                      <a:pt x="21600" y="10800"/>
                    </a:cubicBezTo>
                    <a:cubicBezTo>
                      <a:pt x="21600" y="10800"/>
                      <a:pt x="21600" y="10800"/>
                      <a:pt x="21600" y="108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8" name="9Slide.vn 57"/>
              <p:cNvSpPr/>
              <p:nvPr/>
            </p:nvSpPr>
            <p:spPr>
              <a:xfrm>
                <a:off x="2221438" y="4418219"/>
                <a:ext cx="94149" cy="44833"/>
              </a:xfrm>
              <a:custGeom>
                <a:avLst/>
                <a:gdLst/>
                <a:ahLst/>
                <a:cxnLst>
                  <a:cxn ang="0">
                    <a:pos x="wd2" y="hd2"/>
                  </a:cxn>
                  <a:cxn ang="5400000">
                    <a:pos x="wd2" y="hd2"/>
                  </a:cxn>
                  <a:cxn ang="10800000">
                    <a:pos x="wd2" y="hd2"/>
                  </a:cxn>
                  <a:cxn ang="16200000">
                    <a:pos x="wd2" y="hd2"/>
                  </a:cxn>
                </a:cxnLst>
                <a:rect l="0" t="0" r="r" b="b"/>
                <a:pathLst>
                  <a:path w="21600" h="21600" extrusionOk="0">
                    <a:moveTo>
                      <a:pt x="1029" y="6480"/>
                    </a:moveTo>
                    <a:cubicBezTo>
                      <a:pt x="2057" y="10800"/>
                      <a:pt x="2057" y="10800"/>
                      <a:pt x="2057" y="10800"/>
                    </a:cubicBezTo>
                    <a:cubicBezTo>
                      <a:pt x="2057" y="10800"/>
                      <a:pt x="2057" y="12960"/>
                      <a:pt x="2057" y="12960"/>
                    </a:cubicBezTo>
                    <a:cubicBezTo>
                      <a:pt x="3086" y="12960"/>
                      <a:pt x="3086" y="12960"/>
                      <a:pt x="3086" y="12960"/>
                    </a:cubicBezTo>
                    <a:cubicBezTo>
                      <a:pt x="3086" y="10800"/>
                      <a:pt x="5143" y="8640"/>
                      <a:pt x="6171" y="8640"/>
                    </a:cubicBezTo>
                    <a:cubicBezTo>
                      <a:pt x="7200" y="8640"/>
                      <a:pt x="7200" y="10800"/>
                      <a:pt x="8229" y="10800"/>
                    </a:cubicBezTo>
                    <a:cubicBezTo>
                      <a:pt x="9257" y="10800"/>
                      <a:pt x="9257" y="12960"/>
                      <a:pt x="10286" y="15120"/>
                    </a:cubicBezTo>
                    <a:cubicBezTo>
                      <a:pt x="10286" y="15120"/>
                      <a:pt x="10286" y="15120"/>
                      <a:pt x="10286" y="15120"/>
                    </a:cubicBezTo>
                    <a:cubicBezTo>
                      <a:pt x="11314" y="17280"/>
                      <a:pt x="11314" y="17280"/>
                      <a:pt x="11314" y="17280"/>
                    </a:cubicBezTo>
                    <a:cubicBezTo>
                      <a:pt x="12343" y="21600"/>
                      <a:pt x="12343" y="21600"/>
                      <a:pt x="12343" y="21600"/>
                    </a:cubicBezTo>
                    <a:cubicBezTo>
                      <a:pt x="12343" y="21600"/>
                      <a:pt x="12343" y="21600"/>
                      <a:pt x="12343" y="21600"/>
                    </a:cubicBezTo>
                    <a:cubicBezTo>
                      <a:pt x="13371" y="21600"/>
                      <a:pt x="13371" y="21600"/>
                      <a:pt x="13371" y="21600"/>
                    </a:cubicBezTo>
                    <a:cubicBezTo>
                      <a:pt x="14400" y="21600"/>
                      <a:pt x="15429" y="21600"/>
                      <a:pt x="18514" y="19440"/>
                    </a:cubicBezTo>
                    <a:cubicBezTo>
                      <a:pt x="18514" y="19440"/>
                      <a:pt x="18514" y="17280"/>
                      <a:pt x="19543" y="17280"/>
                    </a:cubicBezTo>
                    <a:cubicBezTo>
                      <a:pt x="19543" y="15120"/>
                      <a:pt x="19543" y="15120"/>
                      <a:pt x="19543" y="12960"/>
                    </a:cubicBezTo>
                    <a:cubicBezTo>
                      <a:pt x="20571" y="10800"/>
                      <a:pt x="20571" y="10800"/>
                      <a:pt x="20571" y="10800"/>
                    </a:cubicBezTo>
                    <a:cubicBezTo>
                      <a:pt x="21600" y="10800"/>
                      <a:pt x="21600" y="10800"/>
                      <a:pt x="21600" y="10800"/>
                    </a:cubicBezTo>
                    <a:cubicBezTo>
                      <a:pt x="21600" y="10800"/>
                      <a:pt x="21600" y="10800"/>
                      <a:pt x="21600" y="10800"/>
                    </a:cubicBezTo>
                    <a:cubicBezTo>
                      <a:pt x="21600" y="10800"/>
                      <a:pt x="20571" y="10800"/>
                      <a:pt x="20571" y="10800"/>
                    </a:cubicBezTo>
                    <a:cubicBezTo>
                      <a:pt x="19543" y="8640"/>
                      <a:pt x="19543" y="8640"/>
                      <a:pt x="19543" y="8640"/>
                    </a:cubicBezTo>
                    <a:cubicBezTo>
                      <a:pt x="19543" y="8640"/>
                      <a:pt x="17486" y="6480"/>
                      <a:pt x="17486" y="4320"/>
                    </a:cubicBezTo>
                    <a:cubicBezTo>
                      <a:pt x="17486" y="4320"/>
                      <a:pt x="17486" y="4320"/>
                      <a:pt x="17486" y="4320"/>
                    </a:cubicBezTo>
                    <a:cubicBezTo>
                      <a:pt x="17486" y="4320"/>
                      <a:pt x="16457" y="6480"/>
                      <a:pt x="16457" y="6480"/>
                    </a:cubicBezTo>
                    <a:cubicBezTo>
                      <a:pt x="16457" y="8640"/>
                      <a:pt x="16457" y="8640"/>
                      <a:pt x="16457" y="8640"/>
                    </a:cubicBezTo>
                    <a:cubicBezTo>
                      <a:pt x="16457" y="8640"/>
                      <a:pt x="15429" y="8640"/>
                      <a:pt x="15429" y="8640"/>
                    </a:cubicBezTo>
                    <a:cubicBezTo>
                      <a:pt x="14400" y="10800"/>
                      <a:pt x="13371" y="10800"/>
                      <a:pt x="13371" y="10800"/>
                    </a:cubicBezTo>
                    <a:cubicBezTo>
                      <a:pt x="13371" y="10800"/>
                      <a:pt x="11314" y="8640"/>
                      <a:pt x="11314" y="8640"/>
                    </a:cubicBezTo>
                    <a:cubicBezTo>
                      <a:pt x="10286" y="6480"/>
                      <a:pt x="9257" y="6480"/>
                      <a:pt x="8229" y="6480"/>
                    </a:cubicBezTo>
                    <a:cubicBezTo>
                      <a:pt x="8229" y="6480"/>
                      <a:pt x="6171" y="4320"/>
                      <a:pt x="6171" y="2160"/>
                    </a:cubicBezTo>
                    <a:cubicBezTo>
                      <a:pt x="5143" y="2160"/>
                      <a:pt x="5143" y="0"/>
                      <a:pt x="5143" y="0"/>
                    </a:cubicBezTo>
                    <a:cubicBezTo>
                      <a:pt x="5143" y="0"/>
                      <a:pt x="3086" y="0"/>
                      <a:pt x="3086" y="0"/>
                    </a:cubicBezTo>
                    <a:cubicBezTo>
                      <a:pt x="3086" y="0"/>
                      <a:pt x="0" y="2160"/>
                      <a:pt x="0" y="2160"/>
                    </a:cubicBezTo>
                    <a:cubicBezTo>
                      <a:pt x="0" y="8640"/>
                      <a:pt x="0" y="8640"/>
                      <a:pt x="0" y="8640"/>
                    </a:cubicBezTo>
                    <a:lnTo>
                      <a:pt x="1029" y="648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69" name="9Slide.vn 58"/>
              <p:cNvSpPr/>
              <p:nvPr/>
            </p:nvSpPr>
            <p:spPr>
              <a:xfrm>
                <a:off x="2400767" y="4099910"/>
                <a:ext cx="26901" cy="35867"/>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cubicBezTo>
                      <a:pt x="7200" y="21600"/>
                      <a:pt x="7200" y="21600"/>
                      <a:pt x="7200" y="21600"/>
                    </a:cubicBezTo>
                    <a:cubicBezTo>
                      <a:pt x="14400" y="18900"/>
                      <a:pt x="14400" y="18900"/>
                      <a:pt x="14400" y="18900"/>
                    </a:cubicBezTo>
                    <a:cubicBezTo>
                      <a:pt x="14400" y="18900"/>
                      <a:pt x="18000" y="13500"/>
                      <a:pt x="18000" y="13500"/>
                    </a:cubicBezTo>
                    <a:cubicBezTo>
                      <a:pt x="21600" y="13500"/>
                      <a:pt x="21600" y="8100"/>
                      <a:pt x="21600" y="8100"/>
                    </a:cubicBezTo>
                    <a:cubicBezTo>
                      <a:pt x="18000" y="2700"/>
                      <a:pt x="18000" y="2700"/>
                      <a:pt x="18000" y="2700"/>
                    </a:cubicBezTo>
                    <a:cubicBezTo>
                      <a:pt x="14400" y="0"/>
                      <a:pt x="14400" y="0"/>
                      <a:pt x="14400" y="0"/>
                    </a:cubicBezTo>
                    <a:cubicBezTo>
                      <a:pt x="14400" y="0"/>
                      <a:pt x="14400" y="5400"/>
                      <a:pt x="10800" y="5400"/>
                    </a:cubicBezTo>
                    <a:cubicBezTo>
                      <a:pt x="10800" y="5400"/>
                      <a:pt x="10800" y="8100"/>
                      <a:pt x="7200" y="8100"/>
                    </a:cubicBezTo>
                    <a:cubicBezTo>
                      <a:pt x="3600" y="10800"/>
                      <a:pt x="3600" y="13500"/>
                      <a:pt x="3600" y="13500"/>
                    </a:cubicBezTo>
                    <a:cubicBezTo>
                      <a:pt x="3600" y="16200"/>
                      <a:pt x="0" y="18900"/>
                      <a:pt x="0" y="18900"/>
                    </a:cubicBezTo>
                    <a:cubicBezTo>
                      <a:pt x="0" y="21600"/>
                      <a:pt x="3600" y="21600"/>
                      <a:pt x="7200"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0" name="9Slide.vn 59"/>
              <p:cNvSpPr/>
              <p:nvPr/>
            </p:nvSpPr>
            <p:spPr>
              <a:xfrm>
                <a:off x="2288687" y="4342004"/>
                <a:ext cx="58283" cy="44833"/>
              </a:xfrm>
              <a:custGeom>
                <a:avLst/>
                <a:gdLst/>
                <a:ahLst/>
                <a:cxnLst>
                  <a:cxn ang="0">
                    <a:pos x="wd2" y="hd2"/>
                  </a:cxn>
                  <a:cxn ang="5400000">
                    <a:pos x="wd2" y="hd2"/>
                  </a:cxn>
                  <a:cxn ang="10800000">
                    <a:pos x="wd2" y="hd2"/>
                  </a:cxn>
                  <a:cxn ang="16200000">
                    <a:pos x="wd2" y="hd2"/>
                  </a:cxn>
                </a:cxnLst>
                <a:rect l="0" t="0" r="r" b="b"/>
                <a:pathLst>
                  <a:path w="21600" h="21600" extrusionOk="0">
                    <a:moveTo>
                      <a:pt x="3323" y="6480"/>
                    </a:moveTo>
                    <a:cubicBezTo>
                      <a:pt x="3323" y="6480"/>
                      <a:pt x="3323" y="6480"/>
                      <a:pt x="3323" y="6480"/>
                    </a:cubicBezTo>
                    <a:cubicBezTo>
                      <a:pt x="3323" y="6480"/>
                      <a:pt x="4985" y="4320"/>
                      <a:pt x="4985" y="4320"/>
                    </a:cubicBezTo>
                    <a:cubicBezTo>
                      <a:pt x="4985" y="4320"/>
                      <a:pt x="6646" y="6480"/>
                      <a:pt x="6646" y="6480"/>
                    </a:cubicBezTo>
                    <a:cubicBezTo>
                      <a:pt x="6646" y="6480"/>
                      <a:pt x="6646" y="8640"/>
                      <a:pt x="6646" y="8640"/>
                    </a:cubicBezTo>
                    <a:cubicBezTo>
                      <a:pt x="8308" y="10800"/>
                      <a:pt x="8308" y="10800"/>
                      <a:pt x="8308" y="10800"/>
                    </a:cubicBezTo>
                    <a:cubicBezTo>
                      <a:pt x="8308" y="10800"/>
                      <a:pt x="8308" y="12960"/>
                      <a:pt x="8308" y="12960"/>
                    </a:cubicBezTo>
                    <a:cubicBezTo>
                      <a:pt x="8308" y="15120"/>
                      <a:pt x="8308" y="15120"/>
                      <a:pt x="8308" y="15120"/>
                    </a:cubicBezTo>
                    <a:cubicBezTo>
                      <a:pt x="8308" y="15120"/>
                      <a:pt x="9969" y="15120"/>
                      <a:pt x="9969" y="15120"/>
                    </a:cubicBezTo>
                    <a:cubicBezTo>
                      <a:pt x="9969" y="15120"/>
                      <a:pt x="11631" y="17280"/>
                      <a:pt x="13292" y="17280"/>
                    </a:cubicBezTo>
                    <a:cubicBezTo>
                      <a:pt x="14954" y="19440"/>
                      <a:pt x="13292" y="19440"/>
                      <a:pt x="14954" y="19440"/>
                    </a:cubicBezTo>
                    <a:cubicBezTo>
                      <a:pt x="14954" y="19440"/>
                      <a:pt x="14954" y="19440"/>
                      <a:pt x="16615" y="21600"/>
                    </a:cubicBezTo>
                    <a:cubicBezTo>
                      <a:pt x="18277" y="21600"/>
                      <a:pt x="18277" y="21600"/>
                      <a:pt x="18277" y="21600"/>
                    </a:cubicBezTo>
                    <a:cubicBezTo>
                      <a:pt x="19938" y="21600"/>
                      <a:pt x="19938" y="21600"/>
                      <a:pt x="19938" y="21600"/>
                    </a:cubicBezTo>
                    <a:cubicBezTo>
                      <a:pt x="19938" y="21600"/>
                      <a:pt x="19938" y="19440"/>
                      <a:pt x="21600" y="19440"/>
                    </a:cubicBezTo>
                    <a:cubicBezTo>
                      <a:pt x="21600" y="19440"/>
                      <a:pt x="19938" y="17280"/>
                      <a:pt x="19938" y="17280"/>
                    </a:cubicBezTo>
                    <a:cubicBezTo>
                      <a:pt x="19938" y="17280"/>
                      <a:pt x="18277" y="17280"/>
                      <a:pt x="18277" y="15120"/>
                    </a:cubicBezTo>
                    <a:cubicBezTo>
                      <a:pt x="18277" y="15120"/>
                      <a:pt x="18277" y="15120"/>
                      <a:pt x="18277" y="12960"/>
                    </a:cubicBezTo>
                    <a:cubicBezTo>
                      <a:pt x="16615" y="12960"/>
                      <a:pt x="16615" y="12960"/>
                      <a:pt x="16615" y="12960"/>
                    </a:cubicBezTo>
                    <a:cubicBezTo>
                      <a:pt x="14954" y="10800"/>
                      <a:pt x="14954" y="10800"/>
                      <a:pt x="14954" y="10800"/>
                    </a:cubicBezTo>
                    <a:cubicBezTo>
                      <a:pt x="13292" y="10800"/>
                      <a:pt x="13292" y="8640"/>
                      <a:pt x="13292" y="8640"/>
                    </a:cubicBezTo>
                    <a:cubicBezTo>
                      <a:pt x="13292" y="8640"/>
                      <a:pt x="11631" y="6480"/>
                      <a:pt x="11631" y="6480"/>
                    </a:cubicBezTo>
                    <a:cubicBezTo>
                      <a:pt x="9969" y="6480"/>
                      <a:pt x="9969" y="6480"/>
                      <a:pt x="9969" y="6480"/>
                    </a:cubicBezTo>
                    <a:cubicBezTo>
                      <a:pt x="9969" y="6480"/>
                      <a:pt x="8308" y="4320"/>
                      <a:pt x="6646" y="2160"/>
                    </a:cubicBezTo>
                    <a:cubicBezTo>
                      <a:pt x="6646" y="2160"/>
                      <a:pt x="6646" y="0"/>
                      <a:pt x="6646" y="0"/>
                    </a:cubicBezTo>
                    <a:cubicBezTo>
                      <a:pt x="6646" y="0"/>
                      <a:pt x="4985" y="2160"/>
                      <a:pt x="3323" y="2160"/>
                    </a:cubicBezTo>
                    <a:cubicBezTo>
                      <a:pt x="3323" y="2160"/>
                      <a:pt x="1662" y="2160"/>
                      <a:pt x="1662" y="2160"/>
                    </a:cubicBezTo>
                    <a:cubicBezTo>
                      <a:pt x="0" y="2160"/>
                      <a:pt x="0" y="4320"/>
                      <a:pt x="0" y="4320"/>
                    </a:cubicBezTo>
                    <a:cubicBezTo>
                      <a:pt x="0" y="4320"/>
                      <a:pt x="0" y="6480"/>
                      <a:pt x="1662" y="6480"/>
                    </a:cubicBezTo>
                    <a:cubicBezTo>
                      <a:pt x="1662" y="8640"/>
                      <a:pt x="3323" y="6480"/>
                      <a:pt x="3323" y="648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1" name="9Slide.vn 60"/>
              <p:cNvSpPr/>
              <p:nvPr/>
            </p:nvSpPr>
            <p:spPr>
              <a:xfrm>
                <a:off x="2423184" y="4078244"/>
                <a:ext cx="26900" cy="25401"/>
              </a:xfrm>
              <a:custGeom>
                <a:avLst/>
                <a:gdLst/>
                <a:ahLst/>
                <a:cxnLst>
                  <a:cxn ang="0">
                    <a:pos x="wd2" y="hd2"/>
                  </a:cxn>
                  <a:cxn ang="5400000">
                    <a:pos x="wd2" y="hd2"/>
                  </a:cxn>
                  <a:cxn ang="10800000">
                    <a:pos x="wd2" y="hd2"/>
                  </a:cxn>
                  <a:cxn ang="16200000">
                    <a:pos x="wd2" y="hd2"/>
                  </a:cxn>
                </a:cxnLst>
                <a:rect l="0" t="0" r="r" b="b"/>
                <a:pathLst>
                  <a:path w="21600" h="21600" extrusionOk="0">
                    <a:moveTo>
                      <a:pt x="3600" y="21600"/>
                    </a:moveTo>
                    <a:cubicBezTo>
                      <a:pt x="3600" y="21600"/>
                      <a:pt x="3600" y="16200"/>
                      <a:pt x="7200" y="16200"/>
                    </a:cubicBezTo>
                    <a:cubicBezTo>
                      <a:pt x="7200" y="10800"/>
                      <a:pt x="7200" y="10800"/>
                      <a:pt x="7200" y="10800"/>
                    </a:cubicBezTo>
                    <a:cubicBezTo>
                      <a:pt x="7200" y="10800"/>
                      <a:pt x="10800" y="5400"/>
                      <a:pt x="14400" y="5400"/>
                    </a:cubicBezTo>
                    <a:cubicBezTo>
                      <a:pt x="14400" y="5400"/>
                      <a:pt x="21600" y="0"/>
                      <a:pt x="21600" y="0"/>
                    </a:cubicBezTo>
                    <a:cubicBezTo>
                      <a:pt x="18000" y="0"/>
                      <a:pt x="18000" y="0"/>
                      <a:pt x="18000" y="0"/>
                    </a:cubicBezTo>
                    <a:cubicBezTo>
                      <a:pt x="18000" y="0"/>
                      <a:pt x="14400" y="0"/>
                      <a:pt x="10800" y="0"/>
                    </a:cubicBezTo>
                    <a:cubicBezTo>
                      <a:pt x="10800" y="0"/>
                      <a:pt x="7200" y="5400"/>
                      <a:pt x="7200" y="5400"/>
                    </a:cubicBezTo>
                    <a:cubicBezTo>
                      <a:pt x="7200" y="5400"/>
                      <a:pt x="0" y="16200"/>
                      <a:pt x="0" y="16200"/>
                    </a:cubicBezTo>
                    <a:cubicBezTo>
                      <a:pt x="0" y="16200"/>
                      <a:pt x="0" y="16200"/>
                      <a:pt x="0" y="16200"/>
                    </a:cubicBezTo>
                    <a:lnTo>
                      <a:pt x="3600" y="216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2" name="9Slide.vn 61"/>
              <p:cNvSpPr/>
              <p:nvPr/>
            </p:nvSpPr>
            <p:spPr>
              <a:xfrm>
                <a:off x="2586821" y="5305898"/>
                <a:ext cx="1761909" cy="1766392"/>
              </a:xfrm>
              <a:custGeom>
                <a:avLst/>
                <a:gdLst/>
                <a:ahLst/>
                <a:cxnLst>
                  <a:cxn ang="0">
                    <a:pos x="wd2" y="hd2"/>
                  </a:cxn>
                  <a:cxn ang="5400000">
                    <a:pos x="wd2" y="hd2"/>
                  </a:cxn>
                  <a:cxn ang="10800000">
                    <a:pos x="wd2" y="hd2"/>
                  </a:cxn>
                  <a:cxn ang="16200000">
                    <a:pos x="wd2" y="hd2"/>
                  </a:cxn>
                </a:cxnLst>
                <a:rect l="0" t="0" r="r" b="b"/>
                <a:pathLst>
                  <a:path w="21600" h="21600" extrusionOk="0">
                    <a:moveTo>
                      <a:pt x="21490" y="15499"/>
                    </a:moveTo>
                    <a:cubicBezTo>
                      <a:pt x="21159" y="15169"/>
                      <a:pt x="21159" y="15169"/>
                      <a:pt x="21159" y="15169"/>
                    </a:cubicBezTo>
                    <a:cubicBezTo>
                      <a:pt x="20884" y="14950"/>
                      <a:pt x="20884" y="14950"/>
                      <a:pt x="20884" y="14950"/>
                    </a:cubicBezTo>
                    <a:cubicBezTo>
                      <a:pt x="20112" y="14455"/>
                      <a:pt x="20112" y="14455"/>
                      <a:pt x="20112" y="14455"/>
                    </a:cubicBezTo>
                    <a:cubicBezTo>
                      <a:pt x="19065" y="14125"/>
                      <a:pt x="19065" y="14125"/>
                      <a:pt x="19065" y="14125"/>
                    </a:cubicBezTo>
                    <a:cubicBezTo>
                      <a:pt x="18349" y="13685"/>
                      <a:pt x="18349" y="13685"/>
                      <a:pt x="18349" y="13685"/>
                    </a:cubicBezTo>
                    <a:cubicBezTo>
                      <a:pt x="17743" y="13521"/>
                      <a:pt x="17743" y="13521"/>
                      <a:pt x="17743" y="13521"/>
                    </a:cubicBezTo>
                    <a:cubicBezTo>
                      <a:pt x="17743" y="13521"/>
                      <a:pt x="17137" y="13246"/>
                      <a:pt x="17082" y="13246"/>
                    </a:cubicBezTo>
                    <a:cubicBezTo>
                      <a:pt x="17082" y="13246"/>
                      <a:pt x="16916" y="13191"/>
                      <a:pt x="16916" y="13191"/>
                    </a:cubicBezTo>
                    <a:cubicBezTo>
                      <a:pt x="16916" y="13191"/>
                      <a:pt x="16586" y="13081"/>
                      <a:pt x="16531" y="13026"/>
                    </a:cubicBezTo>
                    <a:cubicBezTo>
                      <a:pt x="16531" y="13026"/>
                      <a:pt x="16476" y="12861"/>
                      <a:pt x="16476" y="12806"/>
                    </a:cubicBezTo>
                    <a:cubicBezTo>
                      <a:pt x="16476" y="12806"/>
                      <a:pt x="16476" y="12641"/>
                      <a:pt x="16476" y="12641"/>
                    </a:cubicBezTo>
                    <a:cubicBezTo>
                      <a:pt x="16696" y="12476"/>
                      <a:pt x="16696" y="12476"/>
                      <a:pt x="16696" y="12476"/>
                    </a:cubicBezTo>
                    <a:cubicBezTo>
                      <a:pt x="16696" y="12476"/>
                      <a:pt x="16861" y="12311"/>
                      <a:pt x="16861" y="12256"/>
                    </a:cubicBezTo>
                    <a:cubicBezTo>
                      <a:pt x="16861" y="12202"/>
                      <a:pt x="16861" y="11927"/>
                      <a:pt x="16861" y="11927"/>
                    </a:cubicBezTo>
                    <a:cubicBezTo>
                      <a:pt x="16641" y="11872"/>
                      <a:pt x="16641" y="11872"/>
                      <a:pt x="16641" y="11872"/>
                    </a:cubicBezTo>
                    <a:cubicBezTo>
                      <a:pt x="16145" y="11927"/>
                      <a:pt x="16145" y="11927"/>
                      <a:pt x="16145" y="11927"/>
                    </a:cubicBezTo>
                    <a:cubicBezTo>
                      <a:pt x="15318" y="11982"/>
                      <a:pt x="15318" y="11982"/>
                      <a:pt x="15318" y="11982"/>
                    </a:cubicBezTo>
                    <a:cubicBezTo>
                      <a:pt x="14878" y="11982"/>
                      <a:pt x="14878" y="11982"/>
                      <a:pt x="14878" y="11982"/>
                    </a:cubicBezTo>
                    <a:cubicBezTo>
                      <a:pt x="14271" y="11652"/>
                      <a:pt x="14271" y="11652"/>
                      <a:pt x="14271" y="11652"/>
                    </a:cubicBezTo>
                    <a:cubicBezTo>
                      <a:pt x="13776" y="11212"/>
                      <a:pt x="13776" y="11212"/>
                      <a:pt x="13776" y="11212"/>
                    </a:cubicBezTo>
                    <a:cubicBezTo>
                      <a:pt x="13445" y="11047"/>
                      <a:pt x="13445" y="11047"/>
                      <a:pt x="13445" y="11047"/>
                    </a:cubicBezTo>
                    <a:cubicBezTo>
                      <a:pt x="13059" y="10608"/>
                      <a:pt x="13059" y="10608"/>
                      <a:pt x="13059" y="10608"/>
                    </a:cubicBezTo>
                    <a:cubicBezTo>
                      <a:pt x="12839" y="10278"/>
                      <a:pt x="12839" y="10278"/>
                      <a:pt x="12839" y="10278"/>
                    </a:cubicBezTo>
                    <a:cubicBezTo>
                      <a:pt x="12839" y="10278"/>
                      <a:pt x="12673" y="9838"/>
                      <a:pt x="12618" y="9673"/>
                    </a:cubicBezTo>
                    <a:cubicBezTo>
                      <a:pt x="12563" y="9508"/>
                      <a:pt x="12233" y="9014"/>
                      <a:pt x="12233" y="9014"/>
                    </a:cubicBezTo>
                    <a:cubicBezTo>
                      <a:pt x="12233" y="9014"/>
                      <a:pt x="12067" y="8629"/>
                      <a:pt x="12012" y="8574"/>
                    </a:cubicBezTo>
                    <a:cubicBezTo>
                      <a:pt x="12012" y="8519"/>
                      <a:pt x="11957" y="8244"/>
                      <a:pt x="11957" y="8244"/>
                    </a:cubicBezTo>
                    <a:cubicBezTo>
                      <a:pt x="11406" y="7969"/>
                      <a:pt x="11406" y="7969"/>
                      <a:pt x="11406" y="7969"/>
                    </a:cubicBezTo>
                    <a:cubicBezTo>
                      <a:pt x="10635" y="7530"/>
                      <a:pt x="10635" y="7530"/>
                      <a:pt x="10635" y="7530"/>
                    </a:cubicBezTo>
                    <a:cubicBezTo>
                      <a:pt x="9973" y="7145"/>
                      <a:pt x="9973" y="7145"/>
                      <a:pt x="9973" y="7145"/>
                    </a:cubicBezTo>
                    <a:cubicBezTo>
                      <a:pt x="9698" y="6650"/>
                      <a:pt x="9698" y="6650"/>
                      <a:pt x="9698" y="6650"/>
                    </a:cubicBezTo>
                    <a:cubicBezTo>
                      <a:pt x="9478" y="5991"/>
                      <a:pt x="9478" y="5991"/>
                      <a:pt x="9478" y="5991"/>
                    </a:cubicBezTo>
                    <a:cubicBezTo>
                      <a:pt x="9422" y="5441"/>
                      <a:pt x="9422" y="5441"/>
                      <a:pt x="9422" y="5441"/>
                    </a:cubicBezTo>
                    <a:cubicBezTo>
                      <a:pt x="9698" y="5276"/>
                      <a:pt x="9698" y="5276"/>
                      <a:pt x="9698" y="5276"/>
                    </a:cubicBezTo>
                    <a:cubicBezTo>
                      <a:pt x="9698" y="5002"/>
                      <a:pt x="9698" y="5002"/>
                      <a:pt x="9698" y="5002"/>
                    </a:cubicBezTo>
                    <a:cubicBezTo>
                      <a:pt x="9422" y="4837"/>
                      <a:pt x="9422" y="4837"/>
                      <a:pt x="9422" y="4837"/>
                    </a:cubicBezTo>
                    <a:cubicBezTo>
                      <a:pt x="9422" y="4562"/>
                      <a:pt x="9422" y="4562"/>
                      <a:pt x="9422" y="4562"/>
                    </a:cubicBezTo>
                    <a:cubicBezTo>
                      <a:pt x="9312" y="4452"/>
                      <a:pt x="9312" y="4452"/>
                      <a:pt x="9312" y="4452"/>
                    </a:cubicBezTo>
                    <a:cubicBezTo>
                      <a:pt x="9147" y="4232"/>
                      <a:pt x="9147" y="4232"/>
                      <a:pt x="9147" y="4232"/>
                    </a:cubicBezTo>
                    <a:cubicBezTo>
                      <a:pt x="9478" y="4067"/>
                      <a:pt x="9478" y="4067"/>
                      <a:pt x="9478" y="4067"/>
                    </a:cubicBezTo>
                    <a:cubicBezTo>
                      <a:pt x="9478" y="4067"/>
                      <a:pt x="9643" y="3902"/>
                      <a:pt x="9808" y="3902"/>
                    </a:cubicBezTo>
                    <a:cubicBezTo>
                      <a:pt x="9973" y="3902"/>
                      <a:pt x="10084" y="3737"/>
                      <a:pt x="10084" y="3737"/>
                    </a:cubicBezTo>
                    <a:cubicBezTo>
                      <a:pt x="10084" y="3737"/>
                      <a:pt x="10249" y="3627"/>
                      <a:pt x="10304" y="3573"/>
                    </a:cubicBezTo>
                    <a:cubicBezTo>
                      <a:pt x="10359" y="3573"/>
                      <a:pt x="10469" y="3573"/>
                      <a:pt x="10524" y="3518"/>
                    </a:cubicBezTo>
                    <a:cubicBezTo>
                      <a:pt x="10580" y="3518"/>
                      <a:pt x="10745" y="3463"/>
                      <a:pt x="10690" y="3463"/>
                    </a:cubicBezTo>
                    <a:cubicBezTo>
                      <a:pt x="10690" y="3408"/>
                      <a:pt x="10800" y="3133"/>
                      <a:pt x="10800" y="3133"/>
                    </a:cubicBezTo>
                    <a:cubicBezTo>
                      <a:pt x="10855" y="3078"/>
                      <a:pt x="10965" y="3298"/>
                      <a:pt x="11076" y="3298"/>
                    </a:cubicBezTo>
                    <a:cubicBezTo>
                      <a:pt x="11131" y="3298"/>
                      <a:pt x="11241" y="3353"/>
                      <a:pt x="11241" y="3353"/>
                    </a:cubicBezTo>
                    <a:cubicBezTo>
                      <a:pt x="11351" y="3298"/>
                      <a:pt x="11406" y="3133"/>
                      <a:pt x="11406" y="3133"/>
                    </a:cubicBezTo>
                    <a:cubicBezTo>
                      <a:pt x="11406" y="3133"/>
                      <a:pt x="11461" y="3078"/>
                      <a:pt x="11627" y="3023"/>
                    </a:cubicBezTo>
                    <a:cubicBezTo>
                      <a:pt x="11627" y="3023"/>
                      <a:pt x="11627" y="3023"/>
                      <a:pt x="11627" y="3023"/>
                    </a:cubicBezTo>
                    <a:cubicBezTo>
                      <a:pt x="11627" y="3023"/>
                      <a:pt x="11516" y="2968"/>
                      <a:pt x="11516" y="2968"/>
                    </a:cubicBezTo>
                    <a:cubicBezTo>
                      <a:pt x="11516" y="2968"/>
                      <a:pt x="11516" y="2913"/>
                      <a:pt x="11571" y="2858"/>
                    </a:cubicBezTo>
                    <a:cubicBezTo>
                      <a:pt x="11571" y="2858"/>
                      <a:pt x="11571" y="2803"/>
                      <a:pt x="11571" y="2803"/>
                    </a:cubicBezTo>
                    <a:cubicBezTo>
                      <a:pt x="11571" y="2803"/>
                      <a:pt x="11627" y="2693"/>
                      <a:pt x="11627" y="2693"/>
                    </a:cubicBezTo>
                    <a:cubicBezTo>
                      <a:pt x="11627" y="2693"/>
                      <a:pt x="11627" y="2693"/>
                      <a:pt x="11627" y="2638"/>
                    </a:cubicBezTo>
                    <a:cubicBezTo>
                      <a:pt x="11627" y="2638"/>
                      <a:pt x="11571" y="2583"/>
                      <a:pt x="11571" y="2583"/>
                    </a:cubicBezTo>
                    <a:cubicBezTo>
                      <a:pt x="11571" y="2583"/>
                      <a:pt x="11571" y="2583"/>
                      <a:pt x="11516" y="2583"/>
                    </a:cubicBezTo>
                    <a:cubicBezTo>
                      <a:pt x="11516" y="2583"/>
                      <a:pt x="11516" y="2638"/>
                      <a:pt x="11516" y="2638"/>
                    </a:cubicBezTo>
                    <a:cubicBezTo>
                      <a:pt x="11406" y="2638"/>
                      <a:pt x="11406" y="2638"/>
                      <a:pt x="11406" y="2638"/>
                    </a:cubicBezTo>
                    <a:cubicBezTo>
                      <a:pt x="11406" y="2638"/>
                      <a:pt x="11406" y="2583"/>
                      <a:pt x="11406" y="2583"/>
                    </a:cubicBezTo>
                    <a:cubicBezTo>
                      <a:pt x="11351" y="2583"/>
                      <a:pt x="11296" y="2583"/>
                      <a:pt x="11351" y="2528"/>
                    </a:cubicBezTo>
                    <a:cubicBezTo>
                      <a:pt x="11351" y="2528"/>
                      <a:pt x="11351" y="2473"/>
                      <a:pt x="11351" y="2473"/>
                    </a:cubicBezTo>
                    <a:cubicBezTo>
                      <a:pt x="11351" y="2473"/>
                      <a:pt x="11351" y="2473"/>
                      <a:pt x="11351" y="2418"/>
                    </a:cubicBezTo>
                    <a:cubicBezTo>
                      <a:pt x="11351" y="2418"/>
                      <a:pt x="11406" y="2363"/>
                      <a:pt x="11461" y="2363"/>
                    </a:cubicBezTo>
                    <a:cubicBezTo>
                      <a:pt x="11461" y="2308"/>
                      <a:pt x="11571" y="2253"/>
                      <a:pt x="11571" y="2253"/>
                    </a:cubicBezTo>
                    <a:cubicBezTo>
                      <a:pt x="11627" y="2144"/>
                      <a:pt x="11627" y="2144"/>
                      <a:pt x="11627" y="2144"/>
                    </a:cubicBezTo>
                    <a:cubicBezTo>
                      <a:pt x="11571" y="2089"/>
                      <a:pt x="11571" y="2089"/>
                      <a:pt x="11571" y="2089"/>
                    </a:cubicBezTo>
                    <a:cubicBezTo>
                      <a:pt x="11571" y="2089"/>
                      <a:pt x="11516" y="2144"/>
                      <a:pt x="11516" y="2144"/>
                    </a:cubicBezTo>
                    <a:cubicBezTo>
                      <a:pt x="11406" y="2089"/>
                      <a:pt x="11406" y="2089"/>
                      <a:pt x="11406" y="2089"/>
                    </a:cubicBezTo>
                    <a:cubicBezTo>
                      <a:pt x="11296" y="2034"/>
                      <a:pt x="11296" y="2034"/>
                      <a:pt x="11296" y="2034"/>
                    </a:cubicBezTo>
                    <a:cubicBezTo>
                      <a:pt x="11241" y="2034"/>
                      <a:pt x="11241" y="2034"/>
                      <a:pt x="11241" y="2034"/>
                    </a:cubicBezTo>
                    <a:cubicBezTo>
                      <a:pt x="11131" y="1979"/>
                      <a:pt x="11131" y="1979"/>
                      <a:pt x="11131" y="1979"/>
                    </a:cubicBezTo>
                    <a:cubicBezTo>
                      <a:pt x="11131" y="1869"/>
                      <a:pt x="11131" y="1869"/>
                      <a:pt x="11131" y="1869"/>
                    </a:cubicBezTo>
                    <a:cubicBezTo>
                      <a:pt x="11186" y="1814"/>
                      <a:pt x="11186" y="1814"/>
                      <a:pt x="11186" y="1814"/>
                    </a:cubicBezTo>
                    <a:cubicBezTo>
                      <a:pt x="11186" y="1814"/>
                      <a:pt x="11241" y="1704"/>
                      <a:pt x="11241" y="1704"/>
                    </a:cubicBezTo>
                    <a:cubicBezTo>
                      <a:pt x="11296" y="1649"/>
                      <a:pt x="11406" y="1594"/>
                      <a:pt x="11406" y="1594"/>
                    </a:cubicBezTo>
                    <a:cubicBezTo>
                      <a:pt x="11461" y="1484"/>
                      <a:pt x="11461" y="1484"/>
                      <a:pt x="11461" y="1484"/>
                    </a:cubicBezTo>
                    <a:cubicBezTo>
                      <a:pt x="11461" y="1484"/>
                      <a:pt x="11461" y="1484"/>
                      <a:pt x="11516" y="1484"/>
                    </a:cubicBezTo>
                    <a:cubicBezTo>
                      <a:pt x="11571" y="1484"/>
                      <a:pt x="11571" y="1484"/>
                      <a:pt x="11571" y="1484"/>
                    </a:cubicBezTo>
                    <a:cubicBezTo>
                      <a:pt x="11571" y="1484"/>
                      <a:pt x="11627" y="1374"/>
                      <a:pt x="11627" y="1319"/>
                    </a:cubicBezTo>
                    <a:cubicBezTo>
                      <a:pt x="11627" y="1209"/>
                      <a:pt x="11627" y="1209"/>
                      <a:pt x="11627" y="1209"/>
                    </a:cubicBezTo>
                    <a:cubicBezTo>
                      <a:pt x="11351" y="1264"/>
                      <a:pt x="11351" y="1264"/>
                      <a:pt x="11351" y="1264"/>
                    </a:cubicBezTo>
                    <a:cubicBezTo>
                      <a:pt x="11351" y="1264"/>
                      <a:pt x="11186" y="1209"/>
                      <a:pt x="11020" y="1209"/>
                    </a:cubicBezTo>
                    <a:cubicBezTo>
                      <a:pt x="10855" y="1209"/>
                      <a:pt x="10524" y="1154"/>
                      <a:pt x="10524" y="1154"/>
                    </a:cubicBezTo>
                    <a:cubicBezTo>
                      <a:pt x="10084" y="989"/>
                      <a:pt x="10084" y="989"/>
                      <a:pt x="10084" y="989"/>
                    </a:cubicBezTo>
                    <a:cubicBezTo>
                      <a:pt x="9808" y="989"/>
                      <a:pt x="9808" y="989"/>
                      <a:pt x="9808" y="989"/>
                    </a:cubicBezTo>
                    <a:cubicBezTo>
                      <a:pt x="9422" y="934"/>
                      <a:pt x="9422" y="934"/>
                      <a:pt x="9422" y="934"/>
                    </a:cubicBezTo>
                    <a:cubicBezTo>
                      <a:pt x="9422" y="934"/>
                      <a:pt x="9367" y="824"/>
                      <a:pt x="9312" y="824"/>
                    </a:cubicBezTo>
                    <a:cubicBezTo>
                      <a:pt x="9312" y="769"/>
                      <a:pt x="9202" y="715"/>
                      <a:pt x="9202" y="715"/>
                    </a:cubicBezTo>
                    <a:cubicBezTo>
                      <a:pt x="9202" y="550"/>
                      <a:pt x="9202" y="550"/>
                      <a:pt x="9202" y="550"/>
                    </a:cubicBezTo>
                    <a:cubicBezTo>
                      <a:pt x="9037" y="385"/>
                      <a:pt x="9037" y="385"/>
                      <a:pt x="9037" y="385"/>
                    </a:cubicBezTo>
                    <a:cubicBezTo>
                      <a:pt x="8982" y="220"/>
                      <a:pt x="8982" y="220"/>
                      <a:pt x="8982" y="220"/>
                    </a:cubicBezTo>
                    <a:cubicBezTo>
                      <a:pt x="9092" y="110"/>
                      <a:pt x="9092" y="110"/>
                      <a:pt x="9092" y="110"/>
                    </a:cubicBezTo>
                    <a:cubicBezTo>
                      <a:pt x="8982" y="0"/>
                      <a:pt x="8982" y="0"/>
                      <a:pt x="8982" y="0"/>
                    </a:cubicBezTo>
                    <a:cubicBezTo>
                      <a:pt x="8982" y="0"/>
                      <a:pt x="8816" y="55"/>
                      <a:pt x="8761" y="55"/>
                    </a:cubicBezTo>
                    <a:cubicBezTo>
                      <a:pt x="8706" y="110"/>
                      <a:pt x="8376" y="165"/>
                      <a:pt x="8376" y="165"/>
                    </a:cubicBezTo>
                    <a:cubicBezTo>
                      <a:pt x="8320" y="220"/>
                      <a:pt x="8320" y="220"/>
                      <a:pt x="8320" y="220"/>
                    </a:cubicBezTo>
                    <a:cubicBezTo>
                      <a:pt x="7990" y="220"/>
                      <a:pt x="7990" y="220"/>
                      <a:pt x="7990" y="220"/>
                    </a:cubicBezTo>
                    <a:cubicBezTo>
                      <a:pt x="7604" y="220"/>
                      <a:pt x="7604" y="220"/>
                      <a:pt x="7604" y="220"/>
                    </a:cubicBezTo>
                    <a:cubicBezTo>
                      <a:pt x="7494" y="330"/>
                      <a:pt x="7494" y="330"/>
                      <a:pt x="7494" y="330"/>
                    </a:cubicBezTo>
                    <a:cubicBezTo>
                      <a:pt x="7218" y="440"/>
                      <a:pt x="7218" y="440"/>
                      <a:pt x="7218" y="440"/>
                    </a:cubicBezTo>
                    <a:cubicBezTo>
                      <a:pt x="7218" y="660"/>
                      <a:pt x="7218" y="660"/>
                      <a:pt x="7218" y="660"/>
                    </a:cubicBezTo>
                    <a:cubicBezTo>
                      <a:pt x="7053" y="824"/>
                      <a:pt x="7053" y="824"/>
                      <a:pt x="7053" y="824"/>
                    </a:cubicBezTo>
                    <a:cubicBezTo>
                      <a:pt x="6888" y="769"/>
                      <a:pt x="6888" y="769"/>
                      <a:pt x="6888" y="769"/>
                    </a:cubicBezTo>
                    <a:cubicBezTo>
                      <a:pt x="6667" y="660"/>
                      <a:pt x="6667" y="660"/>
                      <a:pt x="6667" y="660"/>
                    </a:cubicBezTo>
                    <a:cubicBezTo>
                      <a:pt x="6557" y="715"/>
                      <a:pt x="6557" y="715"/>
                      <a:pt x="6557" y="715"/>
                    </a:cubicBezTo>
                    <a:cubicBezTo>
                      <a:pt x="6337" y="660"/>
                      <a:pt x="6337" y="660"/>
                      <a:pt x="6337" y="660"/>
                    </a:cubicBezTo>
                    <a:cubicBezTo>
                      <a:pt x="6282" y="660"/>
                      <a:pt x="6282" y="660"/>
                      <a:pt x="6282" y="660"/>
                    </a:cubicBezTo>
                    <a:cubicBezTo>
                      <a:pt x="6282" y="660"/>
                      <a:pt x="6282" y="660"/>
                      <a:pt x="6282" y="660"/>
                    </a:cubicBezTo>
                    <a:cubicBezTo>
                      <a:pt x="6282" y="715"/>
                      <a:pt x="6227" y="769"/>
                      <a:pt x="6227" y="769"/>
                    </a:cubicBezTo>
                    <a:cubicBezTo>
                      <a:pt x="6227" y="824"/>
                      <a:pt x="6227" y="824"/>
                      <a:pt x="6227" y="824"/>
                    </a:cubicBezTo>
                    <a:cubicBezTo>
                      <a:pt x="6227" y="879"/>
                      <a:pt x="6227" y="879"/>
                      <a:pt x="6227" y="879"/>
                    </a:cubicBezTo>
                    <a:cubicBezTo>
                      <a:pt x="6227" y="934"/>
                      <a:pt x="6227" y="934"/>
                      <a:pt x="6227" y="934"/>
                    </a:cubicBezTo>
                    <a:cubicBezTo>
                      <a:pt x="6227" y="934"/>
                      <a:pt x="6171" y="989"/>
                      <a:pt x="6171" y="989"/>
                    </a:cubicBezTo>
                    <a:cubicBezTo>
                      <a:pt x="6116" y="1044"/>
                      <a:pt x="6171" y="1099"/>
                      <a:pt x="6171" y="1099"/>
                    </a:cubicBezTo>
                    <a:cubicBezTo>
                      <a:pt x="6171" y="1099"/>
                      <a:pt x="6227" y="1154"/>
                      <a:pt x="6337" y="1209"/>
                    </a:cubicBezTo>
                    <a:cubicBezTo>
                      <a:pt x="6392" y="1209"/>
                      <a:pt x="6337" y="1209"/>
                      <a:pt x="6337" y="1209"/>
                    </a:cubicBezTo>
                    <a:cubicBezTo>
                      <a:pt x="6337" y="1264"/>
                      <a:pt x="6337" y="1264"/>
                      <a:pt x="6337" y="1319"/>
                    </a:cubicBezTo>
                    <a:cubicBezTo>
                      <a:pt x="6282" y="1319"/>
                      <a:pt x="6282" y="1319"/>
                      <a:pt x="6282" y="1319"/>
                    </a:cubicBezTo>
                    <a:cubicBezTo>
                      <a:pt x="6227" y="1319"/>
                      <a:pt x="6227" y="1319"/>
                      <a:pt x="6227" y="1319"/>
                    </a:cubicBezTo>
                    <a:cubicBezTo>
                      <a:pt x="6227" y="1319"/>
                      <a:pt x="6116" y="1374"/>
                      <a:pt x="6116" y="1374"/>
                    </a:cubicBezTo>
                    <a:cubicBezTo>
                      <a:pt x="6116" y="1374"/>
                      <a:pt x="6116" y="1374"/>
                      <a:pt x="6116" y="1319"/>
                    </a:cubicBezTo>
                    <a:cubicBezTo>
                      <a:pt x="6061" y="1319"/>
                      <a:pt x="6061" y="1319"/>
                      <a:pt x="6061" y="1319"/>
                    </a:cubicBezTo>
                    <a:cubicBezTo>
                      <a:pt x="6061" y="1319"/>
                      <a:pt x="5951" y="1264"/>
                      <a:pt x="5951" y="1264"/>
                    </a:cubicBezTo>
                    <a:cubicBezTo>
                      <a:pt x="5951" y="1209"/>
                      <a:pt x="5951" y="1209"/>
                      <a:pt x="5951" y="1209"/>
                    </a:cubicBezTo>
                    <a:cubicBezTo>
                      <a:pt x="5951" y="1209"/>
                      <a:pt x="5896" y="1154"/>
                      <a:pt x="5896" y="1154"/>
                    </a:cubicBezTo>
                    <a:cubicBezTo>
                      <a:pt x="5841" y="1209"/>
                      <a:pt x="5841" y="1209"/>
                      <a:pt x="5841" y="1209"/>
                    </a:cubicBezTo>
                    <a:cubicBezTo>
                      <a:pt x="5786" y="1209"/>
                      <a:pt x="5786" y="1209"/>
                      <a:pt x="5731" y="1209"/>
                    </a:cubicBezTo>
                    <a:cubicBezTo>
                      <a:pt x="5731" y="1209"/>
                      <a:pt x="5731" y="1264"/>
                      <a:pt x="5676" y="1264"/>
                    </a:cubicBezTo>
                    <a:cubicBezTo>
                      <a:pt x="5676" y="1264"/>
                      <a:pt x="5676" y="1319"/>
                      <a:pt x="5676" y="1319"/>
                    </a:cubicBezTo>
                    <a:cubicBezTo>
                      <a:pt x="5620" y="1319"/>
                      <a:pt x="5620" y="1374"/>
                      <a:pt x="5620" y="1374"/>
                    </a:cubicBezTo>
                    <a:cubicBezTo>
                      <a:pt x="5620" y="1429"/>
                      <a:pt x="5620" y="1429"/>
                      <a:pt x="5620" y="1429"/>
                    </a:cubicBezTo>
                    <a:cubicBezTo>
                      <a:pt x="5620" y="1484"/>
                      <a:pt x="5620" y="1484"/>
                      <a:pt x="5620" y="1484"/>
                    </a:cubicBezTo>
                    <a:cubicBezTo>
                      <a:pt x="5620" y="1539"/>
                      <a:pt x="5620" y="1539"/>
                      <a:pt x="5620" y="1539"/>
                    </a:cubicBezTo>
                    <a:cubicBezTo>
                      <a:pt x="5620" y="1539"/>
                      <a:pt x="5620" y="1594"/>
                      <a:pt x="5620" y="1594"/>
                    </a:cubicBezTo>
                    <a:cubicBezTo>
                      <a:pt x="5620" y="1649"/>
                      <a:pt x="5620" y="1649"/>
                      <a:pt x="5620" y="1649"/>
                    </a:cubicBezTo>
                    <a:cubicBezTo>
                      <a:pt x="5676" y="1649"/>
                      <a:pt x="5731" y="1649"/>
                      <a:pt x="5731" y="1649"/>
                    </a:cubicBezTo>
                    <a:cubicBezTo>
                      <a:pt x="5731" y="1649"/>
                      <a:pt x="5731" y="1704"/>
                      <a:pt x="5786" y="1704"/>
                    </a:cubicBezTo>
                    <a:cubicBezTo>
                      <a:pt x="5786" y="1759"/>
                      <a:pt x="5786" y="1759"/>
                      <a:pt x="5786" y="1759"/>
                    </a:cubicBezTo>
                    <a:cubicBezTo>
                      <a:pt x="5786" y="1759"/>
                      <a:pt x="5731" y="1814"/>
                      <a:pt x="5731" y="1814"/>
                    </a:cubicBezTo>
                    <a:cubicBezTo>
                      <a:pt x="5676" y="1814"/>
                      <a:pt x="5676" y="1814"/>
                      <a:pt x="5731" y="1869"/>
                    </a:cubicBezTo>
                    <a:cubicBezTo>
                      <a:pt x="5731" y="1924"/>
                      <a:pt x="5731" y="1924"/>
                      <a:pt x="5786" y="1924"/>
                    </a:cubicBezTo>
                    <a:cubicBezTo>
                      <a:pt x="5786" y="1924"/>
                      <a:pt x="5841" y="2034"/>
                      <a:pt x="5841" y="2089"/>
                    </a:cubicBezTo>
                    <a:cubicBezTo>
                      <a:pt x="5841" y="2089"/>
                      <a:pt x="5786" y="2144"/>
                      <a:pt x="5786" y="2144"/>
                    </a:cubicBezTo>
                    <a:cubicBezTo>
                      <a:pt x="5786" y="2144"/>
                      <a:pt x="5786" y="2144"/>
                      <a:pt x="5731" y="2144"/>
                    </a:cubicBezTo>
                    <a:cubicBezTo>
                      <a:pt x="5731" y="2144"/>
                      <a:pt x="5731" y="2144"/>
                      <a:pt x="5731" y="2144"/>
                    </a:cubicBezTo>
                    <a:cubicBezTo>
                      <a:pt x="5676" y="2198"/>
                      <a:pt x="5620" y="2144"/>
                      <a:pt x="5620" y="2144"/>
                    </a:cubicBezTo>
                    <a:cubicBezTo>
                      <a:pt x="5620" y="2144"/>
                      <a:pt x="5676" y="2089"/>
                      <a:pt x="5676" y="2089"/>
                    </a:cubicBezTo>
                    <a:cubicBezTo>
                      <a:pt x="5620" y="2034"/>
                      <a:pt x="5565" y="2034"/>
                      <a:pt x="5565" y="1979"/>
                    </a:cubicBezTo>
                    <a:cubicBezTo>
                      <a:pt x="5510" y="1924"/>
                      <a:pt x="5565" y="1924"/>
                      <a:pt x="5565" y="1924"/>
                    </a:cubicBezTo>
                    <a:cubicBezTo>
                      <a:pt x="5565" y="1924"/>
                      <a:pt x="5565" y="1924"/>
                      <a:pt x="5510" y="1869"/>
                    </a:cubicBezTo>
                    <a:cubicBezTo>
                      <a:pt x="5455" y="1814"/>
                      <a:pt x="5455" y="1814"/>
                      <a:pt x="5455" y="1814"/>
                    </a:cubicBezTo>
                    <a:cubicBezTo>
                      <a:pt x="5455" y="1814"/>
                      <a:pt x="5400" y="1814"/>
                      <a:pt x="5345" y="1814"/>
                    </a:cubicBezTo>
                    <a:cubicBezTo>
                      <a:pt x="5290" y="1814"/>
                      <a:pt x="5290" y="1814"/>
                      <a:pt x="5290" y="1814"/>
                    </a:cubicBezTo>
                    <a:cubicBezTo>
                      <a:pt x="5235" y="1869"/>
                      <a:pt x="5235" y="1869"/>
                      <a:pt x="5235" y="1869"/>
                    </a:cubicBezTo>
                    <a:cubicBezTo>
                      <a:pt x="5235" y="1869"/>
                      <a:pt x="5180" y="1869"/>
                      <a:pt x="5180" y="1869"/>
                    </a:cubicBezTo>
                    <a:cubicBezTo>
                      <a:pt x="5124" y="1924"/>
                      <a:pt x="5124" y="1869"/>
                      <a:pt x="5124" y="1869"/>
                    </a:cubicBezTo>
                    <a:cubicBezTo>
                      <a:pt x="5069" y="1869"/>
                      <a:pt x="5069" y="1869"/>
                      <a:pt x="5069" y="1869"/>
                    </a:cubicBezTo>
                    <a:cubicBezTo>
                      <a:pt x="5014" y="1869"/>
                      <a:pt x="5014" y="1924"/>
                      <a:pt x="5069" y="1979"/>
                    </a:cubicBezTo>
                    <a:cubicBezTo>
                      <a:pt x="5069" y="1979"/>
                      <a:pt x="5014" y="1979"/>
                      <a:pt x="5014" y="2034"/>
                    </a:cubicBezTo>
                    <a:cubicBezTo>
                      <a:pt x="5014" y="2034"/>
                      <a:pt x="4959" y="2034"/>
                      <a:pt x="4849" y="2034"/>
                    </a:cubicBezTo>
                    <a:cubicBezTo>
                      <a:pt x="4739" y="1979"/>
                      <a:pt x="4794" y="1979"/>
                      <a:pt x="4739" y="1979"/>
                    </a:cubicBezTo>
                    <a:cubicBezTo>
                      <a:pt x="4739" y="1924"/>
                      <a:pt x="4684" y="1924"/>
                      <a:pt x="4684" y="1869"/>
                    </a:cubicBezTo>
                    <a:cubicBezTo>
                      <a:pt x="4684" y="1814"/>
                      <a:pt x="4684" y="1759"/>
                      <a:pt x="4629" y="1759"/>
                    </a:cubicBezTo>
                    <a:cubicBezTo>
                      <a:pt x="4629" y="1704"/>
                      <a:pt x="4629" y="1649"/>
                      <a:pt x="4573" y="1649"/>
                    </a:cubicBezTo>
                    <a:cubicBezTo>
                      <a:pt x="4573" y="1594"/>
                      <a:pt x="4629" y="1594"/>
                      <a:pt x="4629" y="1539"/>
                    </a:cubicBezTo>
                    <a:cubicBezTo>
                      <a:pt x="4684" y="1539"/>
                      <a:pt x="4573" y="1484"/>
                      <a:pt x="4573" y="1484"/>
                    </a:cubicBezTo>
                    <a:cubicBezTo>
                      <a:pt x="4518" y="1539"/>
                      <a:pt x="4518" y="1539"/>
                      <a:pt x="4518" y="1539"/>
                    </a:cubicBezTo>
                    <a:cubicBezTo>
                      <a:pt x="4463" y="1539"/>
                      <a:pt x="4463" y="1539"/>
                      <a:pt x="4463" y="1539"/>
                    </a:cubicBezTo>
                    <a:cubicBezTo>
                      <a:pt x="4463" y="1539"/>
                      <a:pt x="4408" y="1539"/>
                      <a:pt x="4408" y="1484"/>
                    </a:cubicBezTo>
                    <a:cubicBezTo>
                      <a:pt x="4408" y="1484"/>
                      <a:pt x="4353" y="1484"/>
                      <a:pt x="4353" y="1484"/>
                    </a:cubicBezTo>
                    <a:cubicBezTo>
                      <a:pt x="4298" y="1594"/>
                      <a:pt x="4298" y="1594"/>
                      <a:pt x="4298" y="1594"/>
                    </a:cubicBezTo>
                    <a:cubicBezTo>
                      <a:pt x="4298" y="1649"/>
                      <a:pt x="4298" y="1649"/>
                      <a:pt x="4298" y="1649"/>
                    </a:cubicBezTo>
                    <a:cubicBezTo>
                      <a:pt x="4298" y="1704"/>
                      <a:pt x="4298" y="1704"/>
                      <a:pt x="4298" y="1704"/>
                    </a:cubicBezTo>
                    <a:cubicBezTo>
                      <a:pt x="4298" y="1814"/>
                      <a:pt x="4298" y="1814"/>
                      <a:pt x="4298" y="1814"/>
                    </a:cubicBezTo>
                    <a:cubicBezTo>
                      <a:pt x="4298" y="1814"/>
                      <a:pt x="4298" y="1869"/>
                      <a:pt x="4298" y="1869"/>
                    </a:cubicBezTo>
                    <a:cubicBezTo>
                      <a:pt x="4298" y="1924"/>
                      <a:pt x="4298" y="1979"/>
                      <a:pt x="4298" y="1979"/>
                    </a:cubicBezTo>
                    <a:cubicBezTo>
                      <a:pt x="4298" y="2034"/>
                      <a:pt x="4298" y="2034"/>
                      <a:pt x="4298" y="2034"/>
                    </a:cubicBezTo>
                    <a:cubicBezTo>
                      <a:pt x="4298" y="2034"/>
                      <a:pt x="4243" y="2089"/>
                      <a:pt x="4243" y="2089"/>
                    </a:cubicBezTo>
                    <a:cubicBezTo>
                      <a:pt x="4243" y="2089"/>
                      <a:pt x="4243" y="2144"/>
                      <a:pt x="4243" y="2198"/>
                    </a:cubicBezTo>
                    <a:cubicBezTo>
                      <a:pt x="4243" y="2198"/>
                      <a:pt x="4188" y="2253"/>
                      <a:pt x="4188" y="2253"/>
                    </a:cubicBezTo>
                    <a:cubicBezTo>
                      <a:pt x="4188" y="2253"/>
                      <a:pt x="4188" y="2308"/>
                      <a:pt x="4188" y="2308"/>
                    </a:cubicBezTo>
                    <a:cubicBezTo>
                      <a:pt x="4188" y="2308"/>
                      <a:pt x="4078" y="2308"/>
                      <a:pt x="4078" y="2308"/>
                    </a:cubicBezTo>
                    <a:cubicBezTo>
                      <a:pt x="4078" y="2308"/>
                      <a:pt x="4022" y="2418"/>
                      <a:pt x="4022" y="2418"/>
                    </a:cubicBezTo>
                    <a:cubicBezTo>
                      <a:pt x="3967" y="2418"/>
                      <a:pt x="4022" y="2473"/>
                      <a:pt x="4022" y="2528"/>
                    </a:cubicBezTo>
                    <a:cubicBezTo>
                      <a:pt x="4022" y="2528"/>
                      <a:pt x="3967" y="2583"/>
                      <a:pt x="3967" y="2583"/>
                    </a:cubicBezTo>
                    <a:cubicBezTo>
                      <a:pt x="3912" y="2638"/>
                      <a:pt x="3912" y="2638"/>
                      <a:pt x="3912" y="2638"/>
                    </a:cubicBezTo>
                    <a:cubicBezTo>
                      <a:pt x="3912" y="2638"/>
                      <a:pt x="3912" y="2693"/>
                      <a:pt x="3912" y="2693"/>
                    </a:cubicBezTo>
                    <a:cubicBezTo>
                      <a:pt x="3912" y="2748"/>
                      <a:pt x="3912" y="2748"/>
                      <a:pt x="3912" y="2748"/>
                    </a:cubicBezTo>
                    <a:cubicBezTo>
                      <a:pt x="3857" y="2803"/>
                      <a:pt x="3912" y="2803"/>
                      <a:pt x="3857" y="2858"/>
                    </a:cubicBezTo>
                    <a:cubicBezTo>
                      <a:pt x="3857" y="2858"/>
                      <a:pt x="3912" y="2858"/>
                      <a:pt x="3912" y="2913"/>
                    </a:cubicBezTo>
                    <a:cubicBezTo>
                      <a:pt x="3912" y="2913"/>
                      <a:pt x="4022" y="2968"/>
                      <a:pt x="4022" y="2968"/>
                    </a:cubicBezTo>
                    <a:cubicBezTo>
                      <a:pt x="4022" y="2968"/>
                      <a:pt x="4022" y="2968"/>
                      <a:pt x="3967" y="3023"/>
                    </a:cubicBezTo>
                    <a:cubicBezTo>
                      <a:pt x="3912" y="3078"/>
                      <a:pt x="3967" y="3133"/>
                      <a:pt x="3967" y="3133"/>
                    </a:cubicBezTo>
                    <a:cubicBezTo>
                      <a:pt x="3912" y="3188"/>
                      <a:pt x="3912" y="3188"/>
                      <a:pt x="3912" y="3188"/>
                    </a:cubicBezTo>
                    <a:cubicBezTo>
                      <a:pt x="3912" y="3188"/>
                      <a:pt x="3857" y="3133"/>
                      <a:pt x="3802" y="3133"/>
                    </a:cubicBezTo>
                    <a:cubicBezTo>
                      <a:pt x="3802" y="3133"/>
                      <a:pt x="3802" y="3188"/>
                      <a:pt x="3747" y="3133"/>
                    </a:cubicBezTo>
                    <a:cubicBezTo>
                      <a:pt x="3637" y="3133"/>
                      <a:pt x="3747" y="3078"/>
                      <a:pt x="3747" y="3078"/>
                    </a:cubicBezTo>
                    <a:cubicBezTo>
                      <a:pt x="3747" y="3078"/>
                      <a:pt x="3747" y="3023"/>
                      <a:pt x="3747" y="2968"/>
                    </a:cubicBezTo>
                    <a:cubicBezTo>
                      <a:pt x="3747" y="2968"/>
                      <a:pt x="3747" y="2968"/>
                      <a:pt x="3747" y="2968"/>
                    </a:cubicBezTo>
                    <a:cubicBezTo>
                      <a:pt x="3747" y="2968"/>
                      <a:pt x="3692" y="2913"/>
                      <a:pt x="3692" y="2858"/>
                    </a:cubicBezTo>
                    <a:cubicBezTo>
                      <a:pt x="3692" y="2803"/>
                      <a:pt x="3637" y="2858"/>
                      <a:pt x="3637" y="2858"/>
                    </a:cubicBezTo>
                    <a:cubicBezTo>
                      <a:pt x="3527" y="2748"/>
                      <a:pt x="3527" y="2748"/>
                      <a:pt x="3527" y="2748"/>
                    </a:cubicBezTo>
                    <a:cubicBezTo>
                      <a:pt x="3527" y="2748"/>
                      <a:pt x="3582" y="2638"/>
                      <a:pt x="3582" y="2638"/>
                    </a:cubicBezTo>
                    <a:cubicBezTo>
                      <a:pt x="3582" y="2638"/>
                      <a:pt x="3582" y="2638"/>
                      <a:pt x="3582" y="2638"/>
                    </a:cubicBezTo>
                    <a:cubicBezTo>
                      <a:pt x="3582" y="2638"/>
                      <a:pt x="3582" y="2583"/>
                      <a:pt x="3637" y="2583"/>
                    </a:cubicBezTo>
                    <a:cubicBezTo>
                      <a:pt x="3637" y="2528"/>
                      <a:pt x="3582" y="2528"/>
                      <a:pt x="3582" y="2528"/>
                    </a:cubicBezTo>
                    <a:cubicBezTo>
                      <a:pt x="3527" y="2528"/>
                      <a:pt x="3527" y="2528"/>
                      <a:pt x="3527" y="2528"/>
                    </a:cubicBezTo>
                    <a:cubicBezTo>
                      <a:pt x="3471" y="2473"/>
                      <a:pt x="3471" y="2473"/>
                      <a:pt x="3471" y="2473"/>
                    </a:cubicBezTo>
                    <a:cubicBezTo>
                      <a:pt x="3471" y="2473"/>
                      <a:pt x="3416" y="2528"/>
                      <a:pt x="3416" y="2528"/>
                    </a:cubicBezTo>
                    <a:cubicBezTo>
                      <a:pt x="3361" y="2528"/>
                      <a:pt x="3306" y="2473"/>
                      <a:pt x="3306" y="2473"/>
                    </a:cubicBezTo>
                    <a:cubicBezTo>
                      <a:pt x="3306" y="2418"/>
                      <a:pt x="3251" y="2473"/>
                      <a:pt x="3196" y="2418"/>
                    </a:cubicBezTo>
                    <a:cubicBezTo>
                      <a:pt x="3196" y="2418"/>
                      <a:pt x="3141" y="2418"/>
                      <a:pt x="3141" y="2418"/>
                    </a:cubicBezTo>
                    <a:cubicBezTo>
                      <a:pt x="3141" y="2418"/>
                      <a:pt x="3086" y="2363"/>
                      <a:pt x="3086" y="2363"/>
                    </a:cubicBezTo>
                    <a:cubicBezTo>
                      <a:pt x="3086" y="2308"/>
                      <a:pt x="3031" y="2253"/>
                      <a:pt x="3031" y="2253"/>
                    </a:cubicBezTo>
                    <a:cubicBezTo>
                      <a:pt x="2976" y="2253"/>
                      <a:pt x="2976" y="2253"/>
                      <a:pt x="2976" y="2253"/>
                    </a:cubicBezTo>
                    <a:cubicBezTo>
                      <a:pt x="2976" y="2253"/>
                      <a:pt x="2920" y="2198"/>
                      <a:pt x="2865" y="2198"/>
                    </a:cubicBezTo>
                    <a:cubicBezTo>
                      <a:pt x="2865" y="2198"/>
                      <a:pt x="2920" y="2144"/>
                      <a:pt x="2920" y="2144"/>
                    </a:cubicBezTo>
                    <a:cubicBezTo>
                      <a:pt x="2865" y="2089"/>
                      <a:pt x="2865" y="2089"/>
                      <a:pt x="2865" y="2089"/>
                    </a:cubicBezTo>
                    <a:cubicBezTo>
                      <a:pt x="2865" y="2089"/>
                      <a:pt x="2865" y="2034"/>
                      <a:pt x="2865" y="2034"/>
                    </a:cubicBezTo>
                    <a:cubicBezTo>
                      <a:pt x="2865" y="1979"/>
                      <a:pt x="2865" y="1924"/>
                      <a:pt x="2865" y="1924"/>
                    </a:cubicBezTo>
                    <a:cubicBezTo>
                      <a:pt x="2865" y="1924"/>
                      <a:pt x="2865" y="1814"/>
                      <a:pt x="2865" y="1814"/>
                    </a:cubicBezTo>
                    <a:cubicBezTo>
                      <a:pt x="2865" y="1759"/>
                      <a:pt x="2865" y="1649"/>
                      <a:pt x="2865" y="1649"/>
                    </a:cubicBezTo>
                    <a:cubicBezTo>
                      <a:pt x="2865" y="1649"/>
                      <a:pt x="2700" y="1704"/>
                      <a:pt x="2645" y="1704"/>
                    </a:cubicBezTo>
                    <a:cubicBezTo>
                      <a:pt x="2590" y="1759"/>
                      <a:pt x="2645" y="1759"/>
                      <a:pt x="2645" y="1759"/>
                    </a:cubicBezTo>
                    <a:cubicBezTo>
                      <a:pt x="2645" y="1759"/>
                      <a:pt x="2645" y="1869"/>
                      <a:pt x="2590" y="1869"/>
                    </a:cubicBezTo>
                    <a:cubicBezTo>
                      <a:pt x="2590" y="1869"/>
                      <a:pt x="2535" y="1869"/>
                      <a:pt x="2535" y="1869"/>
                    </a:cubicBezTo>
                    <a:cubicBezTo>
                      <a:pt x="2535" y="1869"/>
                      <a:pt x="2480" y="1924"/>
                      <a:pt x="2480" y="1979"/>
                    </a:cubicBezTo>
                    <a:cubicBezTo>
                      <a:pt x="2424" y="1979"/>
                      <a:pt x="2424" y="1979"/>
                      <a:pt x="2369" y="2034"/>
                    </a:cubicBezTo>
                    <a:cubicBezTo>
                      <a:pt x="2369" y="2034"/>
                      <a:pt x="2314" y="2034"/>
                      <a:pt x="2314" y="2034"/>
                    </a:cubicBezTo>
                    <a:cubicBezTo>
                      <a:pt x="2259" y="2089"/>
                      <a:pt x="2259" y="2089"/>
                      <a:pt x="2259" y="2089"/>
                    </a:cubicBezTo>
                    <a:cubicBezTo>
                      <a:pt x="2314" y="2144"/>
                      <a:pt x="2314" y="2144"/>
                      <a:pt x="2314" y="2144"/>
                    </a:cubicBezTo>
                    <a:cubicBezTo>
                      <a:pt x="2369" y="2253"/>
                      <a:pt x="2369" y="2253"/>
                      <a:pt x="2369" y="2253"/>
                    </a:cubicBezTo>
                    <a:cubicBezTo>
                      <a:pt x="2314" y="2363"/>
                      <a:pt x="2314" y="2363"/>
                      <a:pt x="2314" y="2363"/>
                    </a:cubicBezTo>
                    <a:cubicBezTo>
                      <a:pt x="2314" y="2363"/>
                      <a:pt x="2314" y="2363"/>
                      <a:pt x="2314" y="2418"/>
                    </a:cubicBezTo>
                    <a:cubicBezTo>
                      <a:pt x="2259" y="2473"/>
                      <a:pt x="2259" y="2473"/>
                      <a:pt x="2259" y="2473"/>
                    </a:cubicBezTo>
                    <a:cubicBezTo>
                      <a:pt x="2204" y="2528"/>
                      <a:pt x="2204" y="2528"/>
                      <a:pt x="2204" y="2528"/>
                    </a:cubicBezTo>
                    <a:cubicBezTo>
                      <a:pt x="2149" y="2583"/>
                      <a:pt x="2149" y="2583"/>
                      <a:pt x="2149" y="2583"/>
                    </a:cubicBezTo>
                    <a:cubicBezTo>
                      <a:pt x="2149" y="2583"/>
                      <a:pt x="2149" y="2638"/>
                      <a:pt x="2149" y="2638"/>
                    </a:cubicBezTo>
                    <a:cubicBezTo>
                      <a:pt x="2149" y="2693"/>
                      <a:pt x="2149" y="2693"/>
                      <a:pt x="2149" y="2748"/>
                    </a:cubicBezTo>
                    <a:cubicBezTo>
                      <a:pt x="2094" y="2803"/>
                      <a:pt x="2094" y="2803"/>
                      <a:pt x="2094" y="2803"/>
                    </a:cubicBezTo>
                    <a:cubicBezTo>
                      <a:pt x="2094" y="2803"/>
                      <a:pt x="2039" y="2803"/>
                      <a:pt x="1984" y="2803"/>
                    </a:cubicBezTo>
                    <a:cubicBezTo>
                      <a:pt x="1984" y="2803"/>
                      <a:pt x="1984" y="2858"/>
                      <a:pt x="1929" y="2858"/>
                    </a:cubicBezTo>
                    <a:cubicBezTo>
                      <a:pt x="1818" y="2858"/>
                      <a:pt x="1873" y="2913"/>
                      <a:pt x="1873" y="2913"/>
                    </a:cubicBezTo>
                    <a:cubicBezTo>
                      <a:pt x="1873" y="2913"/>
                      <a:pt x="1873" y="2968"/>
                      <a:pt x="1873" y="2968"/>
                    </a:cubicBezTo>
                    <a:cubicBezTo>
                      <a:pt x="1818" y="2968"/>
                      <a:pt x="1763" y="2968"/>
                      <a:pt x="1708" y="2913"/>
                    </a:cubicBezTo>
                    <a:cubicBezTo>
                      <a:pt x="1708" y="2913"/>
                      <a:pt x="1708" y="2913"/>
                      <a:pt x="1653" y="2968"/>
                    </a:cubicBezTo>
                    <a:cubicBezTo>
                      <a:pt x="1653" y="2968"/>
                      <a:pt x="1598" y="2913"/>
                      <a:pt x="1598" y="2913"/>
                    </a:cubicBezTo>
                    <a:cubicBezTo>
                      <a:pt x="1598" y="2913"/>
                      <a:pt x="1598" y="2858"/>
                      <a:pt x="1543" y="2858"/>
                    </a:cubicBezTo>
                    <a:cubicBezTo>
                      <a:pt x="1543" y="2803"/>
                      <a:pt x="1488" y="2858"/>
                      <a:pt x="1488" y="2803"/>
                    </a:cubicBezTo>
                    <a:cubicBezTo>
                      <a:pt x="1433" y="2803"/>
                      <a:pt x="1378" y="2803"/>
                      <a:pt x="1322" y="2803"/>
                    </a:cubicBezTo>
                    <a:cubicBezTo>
                      <a:pt x="1322" y="2803"/>
                      <a:pt x="1322" y="2858"/>
                      <a:pt x="1322" y="2858"/>
                    </a:cubicBezTo>
                    <a:cubicBezTo>
                      <a:pt x="1322" y="2858"/>
                      <a:pt x="1267" y="2858"/>
                      <a:pt x="1267" y="2858"/>
                    </a:cubicBezTo>
                    <a:cubicBezTo>
                      <a:pt x="1212" y="2858"/>
                      <a:pt x="1212" y="2913"/>
                      <a:pt x="1212" y="2913"/>
                    </a:cubicBezTo>
                    <a:cubicBezTo>
                      <a:pt x="1212" y="2968"/>
                      <a:pt x="1212" y="2968"/>
                      <a:pt x="1212" y="2968"/>
                    </a:cubicBezTo>
                    <a:cubicBezTo>
                      <a:pt x="1212" y="2968"/>
                      <a:pt x="1047" y="2968"/>
                      <a:pt x="1047" y="2968"/>
                    </a:cubicBezTo>
                    <a:cubicBezTo>
                      <a:pt x="992" y="2968"/>
                      <a:pt x="937" y="2968"/>
                      <a:pt x="882" y="2968"/>
                    </a:cubicBezTo>
                    <a:cubicBezTo>
                      <a:pt x="882" y="2968"/>
                      <a:pt x="827" y="2968"/>
                      <a:pt x="827" y="2968"/>
                    </a:cubicBezTo>
                    <a:cubicBezTo>
                      <a:pt x="827" y="2968"/>
                      <a:pt x="716" y="3023"/>
                      <a:pt x="716" y="3023"/>
                    </a:cubicBezTo>
                    <a:cubicBezTo>
                      <a:pt x="716" y="3023"/>
                      <a:pt x="661" y="3078"/>
                      <a:pt x="606" y="3078"/>
                    </a:cubicBezTo>
                    <a:cubicBezTo>
                      <a:pt x="606" y="3078"/>
                      <a:pt x="551" y="3023"/>
                      <a:pt x="551" y="3023"/>
                    </a:cubicBezTo>
                    <a:cubicBezTo>
                      <a:pt x="551" y="3023"/>
                      <a:pt x="551" y="3023"/>
                      <a:pt x="551" y="3023"/>
                    </a:cubicBezTo>
                    <a:cubicBezTo>
                      <a:pt x="386" y="3133"/>
                      <a:pt x="386" y="3133"/>
                      <a:pt x="386" y="3133"/>
                    </a:cubicBezTo>
                    <a:cubicBezTo>
                      <a:pt x="220" y="3243"/>
                      <a:pt x="220" y="3243"/>
                      <a:pt x="220" y="3243"/>
                    </a:cubicBezTo>
                    <a:cubicBezTo>
                      <a:pt x="220" y="3353"/>
                      <a:pt x="220" y="3353"/>
                      <a:pt x="220" y="3353"/>
                    </a:cubicBezTo>
                    <a:cubicBezTo>
                      <a:pt x="276" y="3353"/>
                      <a:pt x="276" y="3408"/>
                      <a:pt x="331" y="3463"/>
                    </a:cubicBezTo>
                    <a:cubicBezTo>
                      <a:pt x="386" y="3518"/>
                      <a:pt x="441" y="3573"/>
                      <a:pt x="661" y="3682"/>
                    </a:cubicBezTo>
                    <a:cubicBezTo>
                      <a:pt x="716" y="3682"/>
                      <a:pt x="882" y="3902"/>
                      <a:pt x="827" y="4012"/>
                    </a:cubicBezTo>
                    <a:cubicBezTo>
                      <a:pt x="827" y="4012"/>
                      <a:pt x="771" y="4452"/>
                      <a:pt x="661" y="4562"/>
                    </a:cubicBezTo>
                    <a:cubicBezTo>
                      <a:pt x="661" y="4562"/>
                      <a:pt x="606" y="4617"/>
                      <a:pt x="496" y="4727"/>
                    </a:cubicBezTo>
                    <a:cubicBezTo>
                      <a:pt x="496" y="4782"/>
                      <a:pt x="496" y="4782"/>
                      <a:pt x="496" y="4782"/>
                    </a:cubicBezTo>
                    <a:cubicBezTo>
                      <a:pt x="276" y="4947"/>
                      <a:pt x="220" y="4947"/>
                      <a:pt x="165" y="4947"/>
                    </a:cubicBezTo>
                    <a:cubicBezTo>
                      <a:pt x="165" y="4947"/>
                      <a:pt x="110" y="5002"/>
                      <a:pt x="110" y="5002"/>
                    </a:cubicBezTo>
                    <a:cubicBezTo>
                      <a:pt x="55" y="5002"/>
                      <a:pt x="0" y="5002"/>
                      <a:pt x="0" y="5002"/>
                    </a:cubicBezTo>
                    <a:cubicBezTo>
                      <a:pt x="0" y="5056"/>
                      <a:pt x="55" y="5166"/>
                      <a:pt x="55" y="5166"/>
                    </a:cubicBezTo>
                    <a:cubicBezTo>
                      <a:pt x="276" y="5221"/>
                      <a:pt x="276" y="5221"/>
                      <a:pt x="276" y="5221"/>
                    </a:cubicBezTo>
                    <a:cubicBezTo>
                      <a:pt x="496" y="5441"/>
                      <a:pt x="496" y="5441"/>
                      <a:pt x="496" y="5441"/>
                    </a:cubicBezTo>
                    <a:cubicBezTo>
                      <a:pt x="551" y="5991"/>
                      <a:pt x="551" y="5991"/>
                      <a:pt x="551" y="5991"/>
                    </a:cubicBezTo>
                    <a:cubicBezTo>
                      <a:pt x="331" y="6266"/>
                      <a:pt x="331" y="6266"/>
                      <a:pt x="331" y="6266"/>
                    </a:cubicBezTo>
                    <a:cubicBezTo>
                      <a:pt x="276" y="6321"/>
                      <a:pt x="276" y="6321"/>
                      <a:pt x="276" y="6376"/>
                    </a:cubicBezTo>
                    <a:cubicBezTo>
                      <a:pt x="276" y="6376"/>
                      <a:pt x="276" y="6431"/>
                      <a:pt x="276" y="6485"/>
                    </a:cubicBezTo>
                    <a:cubicBezTo>
                      <a:pt x="386" y="6485"/>
                      <a:pt x="386" y="6485"/>
                      <a:pt x="386" y="6485"/>
                    </a:cubicBezTo>
                    <a:cubicBezTo>
                      <a:pt x="606" y="6815"/>
                      <a:pt x="606" y="6815"/>
                      <a:pt x="606" y="6815"/>
                    </a:cubicBezTo>
                    <a:cubicBezTo>
                      <a:pt x="992" y="6980"/>
                      <a:pt x="992" y="6980"/>
                      <a:pt x="992" y="6980"/>
                    </a:cubicBezTo>
                    <a:cubicBezTo>
                      <a:pt x="1433" y="6980"/>
                      <a:pt x="1433" y="6980"/>
                      <a:pt x="1433" y="6980"/>
                    </a:cubicBezTo>
                    <a:cubicBezTo>
                      <a:pt x="1708" y="7200"/>
                      <a:pt x="1708" y="7200"/>
                      <a:pt x="1708" y="7200"/>
                    </a:cubicBezTo>
                    <a:cubicBezTo>
                      <a:pt x="1543" y="7805"/>
                      <a:pt x="1543" y="7805"/>
                      <a:pt x="1543" y="7805"/>
                    </a:cubicBezTo>
                    <a:cubicBezTo>
                      <a:pt x="1267" y="8024"/>
                      <a:pt x="1267" y="8024"/>
                      <a:pt x="1267" y="8024"/>
                    </a:cubicBezTo>
                    <a:cubicBezTo>
                      <a:pt x="1267" y="8024"/>
                      <a:pt x="1267" y="8024"/>
                      <a:pt x="1267" y="8024"/>
                    </a:cubicBezTo>
                    <a:cubicBezTo>
                      <a:pt x="1378" y="8079"/>
                      <a:pt x="1378" y="8134"/>
                      <a:pt x="1488" y="8079"/>
                    </a:cubicBezTo>
                    <a:cubicBezTo>
                      <a:pt x="1653" y="8079"/>
                      <a:pt x="1818" y="8024"/>
                      <a:pt x="1873" y="7969"/>
                    </a:cubicBezTo>
                    <a:cubicBezTo>
                      <a:pt x="1873" y="7915"/>
                      <a:pt x="2039" y="7805"/>
                      <a:pt x="2039" y="7750"/>
                    </a:cubicBezTo>
                    <a:cubicBezTo>
                      <a:pt x="2094" y="7695"/>
                      <a:pt x="2369" y="7420"/>
                      <a:pt x="2369" y="7420"/>
                    </a:cubicBezTo>
                    <a:cubicBezTo>
                      <a:pt x="2424" y="7420"/>
                      <a:pt x="2700" y="7035"/>
                      <a:pt x="2700" y="6980"/>
                    </a:cubicBezTo>
                    <a:cubicBezTo>
                      <a:pt x="2755" y="6980"/>
                      <a:pt x="3141" y="6650"/>
                      <a:pt x="3141" y="6650"/>
                    </a:cubicBezTo>
                    <a:cubicBezTo>
                      <a:pt x="3582" y="6540"/>
                      <a:pt x="3582" y="6540"/>
                      <a:pt x="3582" y="6540"/>
                    </a:cubicBezTo>
                    <a:cubicBezTo>
                      <a:pt x="3582" y="6540"/>
                      <a:pt x="3802" y="6705"/>
                      <a:pt x="3857" y="6760"/>
                    </a:cubicBezTo>
                    <a:cubicBezTo>
                      <a:pt x="3912" y="6760"/>
                      <a:pt x="4408" y="7035"/>
                      <a:pt x="4408" y="7035"/>
                    </a:cubicBezTo>
                    <a:cubicBezTo>
                      <a:pt x="4408" y="7035"/>
                      <a:pt x="4684" y="7145"/>
                      <a:pt x="4739" y="7145"/>
                    </a:cubicBezTo>
                    <a:cubicBezTo>
                      <a:pt x="4739" y="7200"/>
                      <a:pt x="5014" y="7475"/>
                      <a:pt x="5014" y="7475"/>
                    </a:cubicBezTo>
                    <a:cubicBezTo>
                      <a:pt x="5180" y="7530"/>
                      <a:pt x="5180" y="7530"/>
                      <a:pt x="5180" y="7530"/>
                    </a:cubicBezTo>
                    <a:cubicBezTo>
                      <a:pt x="5290" y="7420"/>
                      <a:pt x="5290" y="7420"/>
                      <a:pt x="5290" y="7420"/>
                    </a:cubicBezTo>
                    <a:cubicBezTo>
                      <a:pt x="5510" y="7475"/>
                      <a:pt x="5510" y="7475"/>
                      <a:pt x="5510" y="7475"/>
                    </a:cubicBezTo>
                    <a:cubicBezTo>
                      <a:pt x="5786" y="7640"/>
                      <a:pt x="5786" y="7640"/>
                      <a:pt x="5786" y="7640"/>
                    </a:cubicBezTo>
                    <a:cubicBezTo>
                      <a:pt x="5951" y="7915"/>
                      <a:pt x="5951" y="7915"/>
                      <a:pt x="5951" y="7915"/>
                    </a:cubicBezTo>
                    <a:cubicBezTo>
                      <a:pt x="5951" y="7915"/>
                      <a:pt x="6061" y="8299"/>
                      <a:pt x="6061" y="8409"/>
                    </a:cubicBezTo>
                    <a:cubicBezTo>
                      <a:pt x="6061" y="8519"/>
                      <a:pt x="6061" y="8794"/>
                      <a:pt x="6061" y="8794"/>
                    </a:cubicBezTo>
                    <a:cubicBezTo>
                      <a:pt x="6447" y="8959"/>
                      <a:pt x="6447" y="8959"/>
                      <a:pt x="6447" y="8959"/>
                    </a:cubicBezTo>
                    <a:cubicBezTo>
                      <a:pt x="6447" y="8959"/>
                      <a:pt x="6447" y="9344"/>
                      <a:pt x="6502" y="9398"/>
                    </a:cubicBezTo>
                    <a:cubicBezTo>
                      <a:pt x="6502" y="9508"/>
                      <a:pt x="6502" y="9618"/>
                      <a:pt x="6502" y="9728"/>
                    </a:cubicBezTo>
                    <a:cubicBezTo>
                      <a:pt x="6557" y="9838"/>
                      <a:pt x="6502" y="10003"/>
                      <a:pt x="6502" y="10003"/>
                    </a:cubicBezTo>
                    <a:cubicBezTo>
                      <a:pt x="6722" y="10113"/>
                      <a:pt x="6722" y="10113"/>
                      <a:pt x="6722" y="10113"/>
                    </a:cubicBezTo>
                    <a:cubicBezTo>
                      <a:pt x="6888" y="10278"/>
                      <a:pt x="6888" y="10278"/>
                      <a:pt x="6888" y="10278"/>
                    </a:cubicBezTo>
                    <a:cubicBezTo>
                      <a:pt x="6943" y="10498"/>
                      <a:pt x="6943" y="10498"/>
                      <a:pt x="6943" y="10498"/>
                    </a:cubicBezTo>
                    <a:cubicBezTo>
                      <a:pt x="7329" y="10608"/>
                      <a:pt x="7329" y="10608"/>
                      <a:pt x="7329" y="10608"/>
                    </a:cubicBezTo>
                    <a:cubicBezTo>
                      <a:pt x="7439" y="10882"/>
                      <a:pt x="7439" y="10882"/>
                      <a:pt x="7439" y="10882"/>
                    </a:cubicBezTo>
                    <a:cubicBezTo>
                      <a:pt x="7604" y="11102"/>
                      <a:pt x="7604" y="11102"/>
                      <a:pt x="7604" y="11102"/>
                    </a:cubicBezTo>
                    <a:cubicBezTo>
                      <a:pt x="7604" y="11267"/>
                      <a:pt x="7604" y="11267"/>
                      <a:pt x="7604" y="11267"/>
                    </a:cubicBezTo>
                    <a:cubicBezTo>
                      <a:pt x="7604" y="11267"/>
                      <a:pt x="7604" y="11377"/>
                      <a:pt x="7714" y="11377"/>
                    </a:cubicBezTo>
                    <a:cubicBezTo>
                      <a:pt x="7769" y="11377"/>
                      <a:pt x="8100" y="11322"/>
                      <a:pt x="8100" y="11322"/>
                    </a:cubicBezTo>
                    <a:cubicBezTo>
                      <a:pt x="8431" y="11597"/>
                      <a:pt x="8431" y="11597"/>
                      <a:pt x="8431" y="11597"/>
                    </a:cubicBezTo>
                    <a:cubicBezTo>
                      <a:pt x="8761" y="11927"/>
                      <a:pt x="8761" y="11927"/>
                      <a:pt x="8761" y="11927"/>
                    </a:cubicBezTo>
                    <a:cubicBezTo>
                      <a:pt x="8982" y="12202"/>
                      <a:pt x="8982" y="12202"/>
                      <a:pt x="8982" y="12202"/>
                    </a:cubicBezTo>
                    <a:cubicBezTo>
                      <a:pt x="9257" y="12311"/>
                      <a:pt x="9257" y="12311"/>
                      <a:pt x="9257" y="12311"/>
                    </a:cubicBezTo>
                    <a:cubicBezTo>
                      <a:pt x="9588" y="12531"/>
                      <a:pt x="9588" y="12531"/>
                      <a:pt x="9588" y="12531"/>
                    </a:cubicBezTo>
                    <a:cubicBezTo>
                      <a:pt x="9698" y="12806"/>
                      <a:pt x="9698" y="12806"/>
                      <a:pt x="9698" y="12806"/>
                    </a:cubicBezTo>
                    <a:cubicBezTo>
                      <a:pt x="9973" y="13136"/>
                      <a:pt x="9973" y="13136"/>
                      <a:pt x="9973" y="13136"/>
                    </a:cubicBezTo>
                    <a:cubicBezTo>
                      <a:pt x="10194" y="13246"/>
                      <a:pt x="10194" y="13246"/>
                      <a:pt x="10194" y="13246"/>
                    </a:cubicBezTo>
                    <a:cubicBezTo>
                      <a:pt x="10249" y="13411"/>
                      <a:pt x="10249" y="13411"/>
                      <a:pt x="10249" y="13411"/>
                    </a:cubicBezTo>
                    <a:cubicBezTo>
                      <a:pt x="10469" y="13466"/>
                      <a:pt x="10469" y="13466"/>
                      <a:pt x="10469" y="13466"/>
                    </a:cubicBezTo>
                    <a:cubicBezTo>
                      <a:pt x="10635" y="13521"/>
                      <a:pt x="10635" y="13521"/>
                      <a:pt x="10635" y="13521"/>
                    </a:cubicBezTo>
                    <a:cubicBezTo>
                      <a:pt x="10910" y="13576"/>
                      <a:pt x="10910" y="13576"/>
                      <a:pt x="10910" y="13576"/>
                    </a:cubicBezTo>
                    <a:cubicBezTo>
                      <a:pt x="11076" y="13740"/>
                      <a:pt x="11076" y="13740"/>
                      <a:pt x="11076" y="13740"/>
                    </a:cubicBezTo>
                    <a:cubicBezTo>
                      <a:pt x="11076" y="13740"/>
                      <a:pt x="11186" y="13850"/>
                      <a:pt x="11186" y="13905"/>
                    </a:cubicBezTo>
                    <a:cubicBezTo>
                      <a:pt x="11186" y="13960"/>
                      <a:pt x="11076" y="14015"/>
                      <a:pt x="11186" y="14015"/>
                    </a:cubicBezTo>
                    <a:cubicBezTo>
                      <a:pt x="11351" y="14015"/>
                      <a:pt x="11461" y="14015"/>
                      <a:pt x="11461" y="14015"/>
                    </a:cubicBezTo>
                    <a:cubicBezTo>
                      <a:pt x="11737" y="13960"/>
                      <a:pt x="11737" y="13960"/>
                      <a:pt x="11737" y="13960"/>
                    </a:cubicBezTo>
                    <a:cubicBezTo>
                      <a:pt x="11902" y="13960"/>
                      <a:pt x="11902" y="13960"/>
                      <a:pt x="11902" y="13960"/>
                    </a:cubicBezTo>
                    <a:cubicBezTo>
                      <a:pt x="12122" y="13960"/>
                      <a:pt x="12122" y="13960"/>
                      <a:pt x="12122" y="13960"/>
                    </a:cubicBezTo>
                    <a:cubicBezTo>
                      <a:pt x="12398" y="13850"/>
                      <a:pt x="12398" y="13850"/>
                      <a:pt x="12398" y="13850"/>
                    </a:cubicBezTo>
                    <a:cubicBezTo>
                      <a:pt x="12618" y="14015"/>
                      <a:pt x="12618" y="14015"/>
                      <a:pt x="12618" y="14015"/>
                    </a:cubicBezTo>
                    <a:cubicBezTo>
                      <a:pt x="13059" y="14565"/>
                      <a:pt x="13059" y="14565"/>
                      <a:pt x="13059" y="14565"/>
                    </a:cubicBezTo>
                    <a:cubicBezTo>
                      <a:pt x="13059" y="14565"/>
                      <a:pt x="13224" y="14840"/>
                      <a:pt x="13224" y="14895"/>
                    </a:cubicBezTo>
                    <a:cubicBezTo>
                      <a:pt x="13224" y="14950"/>
                      <a:pt x="13335" y="14895"/>
                      <a:pt x="13390" y="14895"/>
                    </a:cubicBezTo>
                    <a:cubicBezTo>
                      <a:pt x="13445" y="14895"/>
                      <a:pt x="13831" y="14895"/>
                      <a:pt x="13831" y="14895"/>
                    </a:cubicBezTo>
                    <a:cubicBezTo>
                      <a:pt x="14106" y="15060"/>
                      <a:pt x="14106" y="15060"/>
                      <a:pt x="14106" y="15060"/>
                    </a:cubicBezTo>
                    <a:cubicBezTo>
                      <a:pt x="13886" y="15279"/>
                      <a:pt x="13886" y="15279"/>
                      <a:pt x="13886" y="15279"/>
                    </a:cubicBezTo>
                    <a:cubicBezTo>
                      <a:pt x="14161" y="15389"/>
                      <a:pt x="14161" y="15389"/>
                      <a:pt x="14161" y="15389"/>
                    </a:cubicBezTo>
                    <a:cubicBezTo>
                      <a:pt x="14327" y="15279"/>
                      <a:pt x="14327" y="15279"/>
                      <a:pt x="14327" y="15279"/>
                    </a:cubicBezTo>
                    <a:cubicBezTo>
                      <a:pt x="14602" y="15279"/>
                      <a:pt x="14602" y="15279"/>
                      <a:pt x="14602" y="15279"/>
                    </a:cubicBezTo>
                    <a:cubicBezTo>
                      <a:pt x="14767" y="15499"/>
                      <a:pt x="14767" y="15499"/>
                      <a:pt x="14767" y="15499"/>
                    </a:cubicBezTo>
                    <a:cubicBezTo>
                      <a:pt x="14822" y="15609"/>
                      <a:pt x="14822" y="15609"/>
                      <a:pt x="14822" y="15609"/>
                    </a:cubicBezTo>
                    <a:cubicBezTo>
                      <a:pt x="14933" y="15719"/>
                      <a:pt x="14933" y="15719"/>
                      <a:pt x="14933" y="15719"/>
                    </a:cubicBezTo>
                    <a:cubicBezTo>
                      <a:pt x="14933" y="15884"/>
                      <a:pt x="14933" y="15884"/>
                      <a:pt x="14933" y="15884"/>
                    </a:cubicBezTo>
                    <a:cubicBezTo>
                      <a:pt x="14933" y="16049"/>
                      <a:pt x="14933" y="16049"/>
                      <a:pt x="14933" y="16049"/>
                    </a:cubicBezTo>
                    <a:cubicBezTo>
                      <a:pt x="15043" y="16214"/>
                      <a:pt x="15043" y="16214"/>
                      <a:pt x="15043" y="16214"/>
                    </a:cubicBezTo>
                    <a:cubicBezTo>
                      <a:pt x="15263" y="16324"/>
                      <a:pt x="15263" y="16324"/>
                      <a:pt x="15263" y="16324"/>
                    </a:cubicBezTo>
                    <a:cubicBezTo>
                      <a:pt x="15429" y="16434"/>
                      <a:pt x="15429" y="16434"/>
                      <a:pt x="15429" y="16434"/>
                    </a:cubicBezTo>
                    <a:cubicBezTo>
                      <a:pt x="15594" y="16544"/>
                      <a:pt x="15594" y="16544"/>
                      <a:pt x="15594" y="16544"/>
                    </a:cubicBezTo>
                    <a:cubicBezTo>
                      <a:pt x="15759" y="16544"/>
                      <a:pt x="15759" y="16544"/>
                      <a:pt x="15759" y="16544"/>
                    </a:cubicBezTo>
                    <a:cubicBezTo>
                      <a:pt x="16035" y="16489"/>
                      <a:pt x="16035" y="16489"/>
                      <a:pt x="16035" y="16489"/>
                    </a:cubicBezTo>
                    <a:cubicBezTo>
                      <a:pt x="16365" y="16544"/>
                      <a:pt x="16365" y="16544"/>
                      <a:pt x="16365" y="16544"/>
                    </a:cubicBezTo>
                    <a:cubicBezTo>
                      <a:pt x="16641" y="16983"/>
                      <a:pt x="16641" y="16983"/>
                      <a:pt x="16641" y="16983"/>
                    </a:cubicBezTo>
                    <a:cubicBezTo>
                      <a:pt x="16751" y="17368"/>
                      <a:pt x="16751" y="17368"/>
                      <a:pt x="16751" y="17368"/>
                    </a:cubicBezTo>
                    <a:cubicBezTo>
                      <a:pt x="16916" y="17753"/>
                      <a:pt x="16916" y="17753"/>
                      <a:pt x="16916" y="17753"/>
                    </a:cubicBezTo>
                    <a:cubicBezTo>
                      <a:pt x="17082" y="17918"/>
                      <a:pt x="17082" y="17918"/>
                      <a:pt x="17082" y="17918"/>
                    </a:cubicBezTo>
                    <a:cubicBezTo>
                      <a:pt x="17137" y="18302"/>
                      <a:pt x="17137" y="18302"/>
                      <a:pt x="17137" y="18302"/>
                    </a:cubicBezTo>
                    <a:cubicBezTo>
                      <a:pt x="17302" y="18467"/>
                      <a:pt x="17302" y="18467"/>
                      <a:pt x="17302" y="18467"/>
                    </a:cubicBezTo>
                    <a:cubicBezTo>
                      <a:pt x="17467" y="18907"/>
                      <a:pt x="17467" y="18907"/>
                      <a:pt x="17467" y="18907"/>
                    </a:cubicBezTo>
                    <a:cubicBezTo>
                      <a:pt x="17578" y="19072"/>
                      <a:pt x="17578" y="19072"/>
                      <a:pt x="17578" y="19072"/>
                    </a:cubicBezTo>
                    <a:cubicBezTo>
                      <a:pt x="17522" y="19347"/>
                      <a:pt x="17522" y="19347"/>
                      <a:pt x="17522" y="19347"/>
                    </a:cubicBezTo>
                    <a:cubicBezTo>
                      <a:pt x="17522" y="19347"/>
                      <a:pt x="17412" y="19511"/>
                      <a:pt x="17357" y="19566"/>
                    </a:cubicBezTo>
                    <a:cubicBezTo>
                      <a:pt x="17357" y="19566"/>
                      <a:pt x="17247" y="19621"/>
                      <a:pt x="17192" y="19621"/>
                    </a:cubicBezTo>
                    <a:cubicBezTo>
                      <a:pt x="17137" y="19676"/>
                      <a:pt x="17082" y="19676"/>
                      <a:pt x="17027" y="19731"/>
                    </a:cubicBezTo>
                    <a:cubicBezTo>
                      <a:pt x="17027" y="19786"/>
                      <a:pt x="16971" y="19896"/>
                      <a:pt x="16971" y="19896"/>
                    </a:cubicBezTo>
                    <a:cubicBezTo>
                      <a:pt x="17137" y="20171"/>
                      <a:pt x="17137" y="20171"/>
                      <a:pt x="17137" y="20171"/>
                    </a:cubicBezTo>
                    <a:cubicBezTo>
                      <a:pt x="17027" y="20501"/>
                      <a:pt x="17027" y="20501"/>
                      <a:pt x="17027" y="20501"/>
                    </a:cubicBezTo>
                    <a:cubicBezTo>
                      <a:pt x="16971" y="20776"/>
                      <a:pt x="16971" y="20776"/>
                      <a:pt x="16971" y="20776"/>
                    </a:cubicBezTo>
                    <a:cubicBezTo>
                      <a:pt x="16806" y="20885"/>
                      <a:pt x="16806" y="20885"/>
                      <a:pt x="16806" y="20885"/>
                    </a:cubicBezTo>
                    <a:cubicBezTo>
                      <a:pt x="16586" y="21050"/>
                      <a:pt x="16586" y="21050"/>
                      <a:pt x="16586" y="21050"/>
                    </a:cubicBezTo>
                    <a:cubicBezTo>
                      <a:pt x="16586" y="21050"/>
                      <a:pt x="16641" y="21215"/>
                      <a:pt x="16641" y="21325"/>
                    </a:cubicBezTo>
                    <a:cubicBezTo>
                      <a:pt x="16696" y="21380"/>
                      <a:pt x="16861" y="21600"/>
                      <a:pt x="16861" y="21600"/>
                    </a:cubicBezTo>
                    <a:cubicBezTo>
                      <a:pt x="17302" y="21600"/>
                      <a:pt x="17302" y="21600"/>
                      <a:pt x="17302" y="21600"/>
                    </a:cubicBezTo>
                    <a:cubicBezTo>
                      <a:pt x="17578" y="21435"/>
                      <a:pt x="17578" y="21435"/>
                      <a:pt x="17578" y="21435"/>
                    </a:cubicBezTo>
                    <a:cubicBezTo>
                      <a:pt x="17633" y="21160"/>
                      <a:pt x="17633" y="21160"/>
                      <a:pt x="17633" y="21160"/>
                    </a:cubicBezTo>
                    <a:cubicBezTo>
                      <a:pt x="17743" y="20831"/>
                      <a:pt x="17743" y="20831"/>
                      <a:pt x="17743" y="20831"/>
                    </a:cubicBezTo>
                    <a:cubicBezTo>
                      <a:pt x="18018" y="20611"/>
                      <a:pt x="18018" y="20611"/>
                      <a:pt x="18018" y="20611"/>
                    </a:cubicBezTo>
                    <a:cubicBezTo>
                      <a:pt x="18239" y="20391"/>
                      <a:pt x="18239" y="20391"/>
                      <a:pt x="18239" y="20391"/>
                    </a:cubicBezTo>
                    <a:cubicBezTo>
                      <a:pt x="18404" y="20226"/>
                      <a:pt x="18404" y="20226"/>
                      <a:pt x="18404" y="20226"/>
                    </a:cubicBezTo>
                    <a:cubicBezTo>
                      <a:pt x="18404" y="19621"/>
                      <a:pt x="18404" y="19621"/>
                      <a:pt x="18404" y="19621"/>
                    </a:cubicBezTo>
                    <a:cubicBezTo>
                      <a:pt x="18514" y="19182"/>
                      <a:pt x="18514" y="19182"/>
                      <a:pt x="18514" y="19182"/>
                    </a:cubicBezTo>
                    <a:cubicBezTo>
                      <a:pt x="19286" y="18907"/>
                      <a:pt x="19286" y="18907"/>
                      <a:pt x="19286" y="18907"/>
                    </a:cubicBezTo>
                    <a:cubicBezTo>
                      <a:pt x="19396" y="18852"/>
                      <a:pt x="19396" y="18852"/>
                      <a:pt x="19396" y="18852"/>
                    </a:cubicBezTo>
                    <a:cubicBezTo>
                      <a:pt x="19396" y="18852"/>
                      <a:pt x="19396" y="18742"/>
                      <a:pt x="19396" y="18687"/>
                    </a:cubicBezTo>
                    <a:cubicBezTo>
                      <a:pt x="19341" y="18632"/>
                      <a:pt x="19231" y="18467"/>
                      <a:pt x="19231" y="18467"/>
                    </a:cubicBezTo>
                    <a:cubicBezTo>
                      <a:pt x="19231" y="18467"/>
                      <a:pt x="19286" y="18302"/>
                      <a:pt x="19231" y="18302"/>
                    </a:cubicBezTo>
                    <a:cubicBezTo>
                      <a:pt x="19231" y="18247"/>
                      <a:pt x="19231" y="17918"/>
                      <a:pt x="19231" y="17918"/>
                    </a:cubicBezTo>
                    <a:cubicBezTo>
                      <a:pt x="19176" y="17643"/>
                      <a:pt x="19176" y="17643"/>
                      <a:pt x="19176" y="17643"/>
                    </a:cubicBezTo>
                    <a:cubicBezTo>
                      <a:pt x="19176" y="17643"/>
                      <a:pt x="19065" y="17643"/>
                      <a:pt x="18900" y="17588"/>
                    </a:cubicBezTo>
                    <a:cubicBezTo>
                      <a:pt x="18790" y="17478"/>
                      <a:pt x="18569" y="17368"/>
                      <a:pt x="18569" y="17368"/>
                    </a:cubicBezTo>
                    <a:cubicBezTo>
                      <a:pt x="18294" y="17313"/>
                      <a:pt x="18294" y="17313"/>
                      <a:pt x="18294" y="17313"/>
                    </a:cubicBezTo>
                    <a:cubicBezTo>
                      <a:pt x="18073" y="17203"/>
                      <a:pt x="18073" y="17203"/>
                      <a:pt x="18073" y="17203"/>
                    </a:cubicBezTo>
                    <a:cubicBezTo>
                      <a:pt x="17963" y="17038"/>
                      <a:pt x="17963" y="17038"/>
                      <a:pt x="17963" y="17038"/>
                    </a:cubicBezTo>
                    <a:cubicBezTo>
                      <a:pt x="18129" y="16379"/>
                      <a:pt x="18129" y="16379"/>
                      <a:pt x="18129" y="16379"/>
                    </a:cubicBezTo>
                    <a:cubicBezTo>
                      <a:pt x="18073" y="16104"/>
                      <a:pt x="18073" y="16104"/>
                      <a:pt x="18073" y="16104"/>
                    </a:cubicBezTo>
                    <a:cubicBezTo>
                      <a:pt x="18404" y="15664"/>
                      <a:pt x="18404" y="15664"/>
                      <a:pt x="18404" y="15664"/>
                    </a:cubicBezTo>
                    <a:cubicBezTo>
                      <a:pt x="18624" y="15334"/>
                      <a:pt x="18624" y="15334"/>
                      <a:pt x="18624" y="15334"/>
                    </a:cubicBezTo>
                    <a:cubicBezTo>
                      <a:pt x="18845" y="15169"/>
                      <a:pt x="18845" y="15169"/>
                      <a:pt x="18845" y="15169"/>
                    </a:cubicBezTo>
                    <a:cubicBezTo>
                      <a:pt x="19176" y="15279"/>
                      <a:pt x="19176" y="15279"/>
                      <a:pt x="19176" y="15279"/>
                    </a:cubicBezTo>
                    <a:cubicBezTo>
                      <a:pt x="19341" y="15389"/>
                      <a:pt x="19341" y="15389"/>
                      <a:pt x="19341" y="15389"/>
                    </a:cubicBezTo>
                    <a:cubicBezTo>
                      <a:pt x="19506" y="15499"/>
                      <a:pt x="19506" y="15499"/>
                      <a:pt x="19506" y="15499"/>
                    </a:cubicBezTo>
                    <a:cubicBezTo>
                      <a:pt x="19892" y="15499"/>
                      <a:pt x="19892" y="15499"/>
                      <a:pt x="19892" y="15499"/>
                    </a:cubicBezTo>
                    <a:cubicBezTo>
                      <a:pt x="20333" y="15554"/>
                      <a:pt x="20333" y="15554"/>
                      <a:pt x="20333" y="15554"/>
                    </a:cubicBezTo>
                    <a:cubicBezTo>
                      <a:pt x="20553" y="15829"/>
                      <a:pt x="20553" y="15829"/>
                      <a:pt x="20553" y="15829"/>
                    </a:cubicBezTo>
                    <a:cubicBezTo>
                      <a:pt x="20718" y="16159"/>
                      <a:pt x="20718" y="16159"/>
                      <a:pt x="20718" y="16159"/>
                    </a:cubicBezTo>
                    <a:cubicBezTo>
                      <a:pt x="20718" y="16159"/>
                      <a:pt x="20829" y="16269"/>
                      <a:pt x="20829" y="16324"/>
                    </a:cubicBezTo>
                    <a:cubicBezTo>
                      <a:pt x="20884" y="16324"/>
                      <a:pt x="20994" y="16434"/>
                      <a:pt x="21049" y="16434"/>
                    </a:cubicBezTo>
                    <a:cubicBezTo>
                      <a:pt x="21104" y="16489"/>
                      <a:pt x="21380" y="16544"/>
                      <a:pt x="21380" y="16544"/>
                    </a:cubicBezTo>
                    <a:cubicBezTo>
                      <a:pt x="21380" y="16544"/>
                      <a:pt x="21435" y="16214"/>
                      <a:pt x="21435" y="16159"/>
                    </a:cubicBezTo>
                    <a:cubicBezTo>
                      <a:pt x="21435" y="16104"/>
                      <a:pt x="21600" y="15939"/>
                      <a:pt x="21600" y="15884"/>
                    </a:cubicBezTo>
                    <a:cubicBezTo>
                      <a:pt x="21600" y="15829"/>
                      <a:pt x="21490" y="15499"/>
                      <a:pt x="21490" y="15499"/>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3" name="9Slide.vn 62"/>
              <p:cNvSpPr/>
              <p:nvPr/>
            </p:nvSpPr>
            <p:spPr>
              <a:xfrm>
                <a:off x="2770634" y="6473778"/>
                <a:ext cx="260943" cy="472981"/>
              </a:xfrm>
              <a:custGeom>
                <a:avLst/>
                <a:gdLst/>
                <a:ahLst/>
                <a:cxnLst>
                  <a:cxn ang="0">
                    <a:pos x="wd2" y="hd2"/>
                  </a:cxn>
                  <a:cxn ang="5400000">
                    <a:pos x="wd2" y="hd2"/>
                  </a:cxn>
                  <a:cxn ang="10800000">
                    <a:pos x="wd2" y="hd2"/>
                  </a:cxn>
                  <a:cxn ang="16200000">
                    <a:pos x="wd2" y="hd2"/>
                  </a:cxn>
                </a:cxnLst>
                <a:rect l="0" t="0" r="r" b="b"/>
                <a:pathLst>
                  <a:path w="21309" h="21600" extrusionOk="0">
                    <a:moveTo>
                      <a:pt x="19769" y="4320"/>
                    </a:moveTo>
                    <a:cubicBezTo>
                      <a:pt x="17939" y="2263"/>
                      <a:pt x="17939" y="2263"/>
                      <a:pt x="17939" y="2263"/>
                    </a:cubicBezTo>
                    <a:cubicBezTo>
                      <a:pt x="17207" y="823"/>
                      <a:pt x="17207" y="823"/>
                      <a:pt x="17207" y="823"/>
                    </a:cubicBezTo>
                    <a:cubicBezTo>
                      <a:pt x="13546" y="0"/>
                      <a:pt x="13546" y="0"/>
                      <a:pt x="13546" y="0"/>
                    </a:cubicBezTo>
                    <a:cubicBezTo>
                      <a:pt x="13546" y="0"/>
                      <a:pt x="12081" y="411"/>
                      <a:pt x="11715" y="411"/>
                    </a:cubicBezTo>
                    <a:cubicBezTo>
                      <a:pt x="11349" y="617"/>
                      <a:pt x="10983" y="823"/>
                      <a:pt x="10617" y="823"/>
                    </a:cubicBezTo>
                    <a:cubicBezTo>
                      <a:pt x="10251" y="1029"/>
                      <a:pt x="8786" y="1851"/>
                      <a:pt x="8420" y="2057"/>
                    </a:cubicBezTo>
                    <a:cubicBezTo>
                      <a:pt x="8054" y="2469"/>
                      <a:pt x="7688" y="2880"/>
                      <a:pt x="7688" y="2880"/>
                    </a:cubicBezTo>
                    <a:cubicBezTo>
                      <a:pt x="7688" y="2880"/>
                      <a:pt x="5858" y="3086"/>
                      <a:pt x="5492" y="3086"/>
                    </a:cubicBezTo>
                    <a:cubicBezTo>
                      <a:pt x="5125" y="3291"/>
                      <a:pt x="4759" y="3497"/>
                      <a:pt x="4393" y="3497"/>
                    </a:cubicBezTo>
                    <a:cubicBezTo>
                      <a:pt x="4027" y="3703"/>
                      <a:pt x="1831" y="3086"/>
                      <a:pt x="1831" y="3086"/>
                    </a:cubicBezTo>
                    <a:cubicBezTo>
                      <a:pt x="2197" y="2057"/>
                      <a:pt x="2197" y="2057"/>
                      <a:pt x="2197" y="2057"/>
                    </a:cubicBezTo>
                    <a:cubicBezTo>
                      <a:pt x="2197" y="1234"/>
                      <a:pt x="2197" y="1234"/>
                      <a:pt x="2197" y="1234"/>
                    </a:cubicBezTo>
                    <a:cubicBezTo>
                      <a:pt x="1464" y="1851"/>
                      <a:pt x="1464" y="1851"/>
                      <a:pt x="1464" y="1851"/>
                    </a:cubicBezTo>
                    <a:cubicBezTo>
                      <a:pt x="366" y="3703"/>
                      <a:pt x="366" y="3703"/>
                      <a:pt x="366" y="3703"/>
                    </a:cubicBezTo>
                    <a:cubicBezTo>
                      <a:pt x="0" y="4114"/>
                      <a:pt x="0" y="4114"/>
                      <a:pt x="0" y="4114"/>
                    </a:cubicBezTo>
                    <a:cubicBezTo>
                      <a:pt x="366" y="4731"/>
                      <a:pt x="366" y="4731"/>
                      <a:pt x="366" y="4731"/>
                    </a:cubicBezTo>
                    <a:cubicBezTo>
                      <a:pt x="366" y="5760"/>
                      <a:pt x="366" y="5760"/>
                      <a:pt x="366" y="5760"/>
                    </a:cubicBezTo>
                    <a:cubicBezTo>
                      <a:pt x="366" y="5760"/>
                      <a:pt x="1831" y="6377"/>
                      <a:pt x="2197" y="6377"/>
                    </a:cubicBezTo>
                    <a:cubicBezTo>
                      <a:pt x="2929" y="6377"/>
                      <a:pt x="2929" y="6994"/>
                      <a:pt x="2929" y="6994"/>
                    </a:cubicBezTo>
                    <a:cubicBezTo>
                      <a:pt x="2929" y="7817"/>
                      <a:pt x="2929" y="7817"/>
                      <a:pt x="2929" y="7817"/>
                    </a:cubicBezTo>
                    <a:cubicBezTo>
                      <a:pt x="2929" y="7817"/>
                      <a:pt x="3661" y="8229"/>
                      <a:pt x="4027" y="8229"/>
                    </a:cubicBezTo>
                    <a:cubicBezTo>
                      <a:pt x="4393" y="8434"/>
                      <a:pt x="4393" y="9257"/>
                      <a:pt x="4393" y="9463"/>
                    </a:cubicBezTo>
                    <a:cubicBezTo>
                      <a:pt x="4393" y="9874"/>
                      <a:pt x="4393" y="10080"/>
                      <a:pt x="4027" y="10286"/>
                    </a:cubicBezTo>
                    <a:cubicBezTo>
                      <a:pt x="3295" y="10697"/>
                      <a:pt x="2563" y="11109"/>
                      <a:pt x="2563" y="11109"/>
                    </a:cubicBezTo>
                    <a:cubicBezTo>
                      <a:pt x="4393" y="11931"/>
                      <a:pt x="4393" y="11931"/>
                      <a:pt x="4393" y="11931"/>
                    </a:cubicBezTo>
                    <a:cubicBezTo>
                      <a:pt x="5125" y="11931"/>
                      <a:pt x="5125" y="11931"/>
                      <a:pt x="5125" y="11931"/>
                    </a:cubicBezTo>
                    <a:cubicBezTo>
                      <a:pt x="5125" y="12754"/>
                      <a:pt x="5125" y="12754"/>
                      <a:pt x="5125" y="12754"/>
                    </a:cubicBezTo>
                    <a:cubicBezTo>
                      <a:pt x="4393" y="13577"/>
                      <a:pt x="4393" y="13577"/>
                      <a:pt x="4393" y="13577"/>
                    </a:cubicBezTo>
                    <a:cubicBezTo>
                      <a:pt x="4027" y="14606"/>
                      <a:pt x="4027" y="14606"/>
                      <a:pt x="4027" y="14606"/>
                    </a:cubicBezTo>
                    <a:cubicBezTo>
                      <a:pt x="3661" y="15223"/>
                      <a:pt x="3661" y="15223"/>
                      <a:pt x="3661" y="15223"/>
                    </a:cubicBezTo>
                    <a:cubicBezTo>
                      <a:pt x="3661" y="16869"/>
                      <a:pt x="3661" y="16869"/>
                      <a:pt x="3661" y="16869"/>
                    </a:cubicBezTo>
                    <a:cubicBezTo>
                      <a:pt x="2929" y="18103"/>
                      <a:pt x="2929" y="18103"/>
                      <a:pt x="2929" y="18103"/>
                    </a:cubicBezTo>
                    <a:cubicBezTo>
                      <a:pt x="3661" y="19131"/>
                      <a:pt x="3661" y="19131"/>
                      <a:pt x="3661" y="19131"/>
                    </a:cubicBezTo>
                    <a:cubicBezTo>
                      <a:pt x="2929" y="20160"/>
                      <a:pt x="2929" y="20160"/>
                      <a:pt x="2929" y="20160"/>
                    </a:cubicBezTo>
                    <a:cubicBezTo>
                      <a:pt x="2929" y="20160"/>
                      <a:pt x="3661" y="20366"/>
                      <a:pt x="4393" y="20160"/>
                    </a:cubicBezTo>
                    <a:cubicBezTo>
                      <a:pt x="5125" y="20160"/>
                      <a:pt x="5125" y="19954"/>
                      <a:pt x="5125" y="19954"/>
                    </a:cubicBezTo>
                    <a:cubicBezTo>
                      <a:pt x="6956" y="21189"/>
                      <a:pt x="6956" y="21189"/>
                      <a:pt x="6956" y="21189"/>
                    </a:cubicBezTo>
                    <a:cubicBezTo>
                      <a:pt x="8420" y="21600"/>
                      <a:pt x="8420" y="21600"/>
                      <a:pt x="8420" y="21600"/>
                    </a:cubicBezTo>
                    <a:cubicBezTo>
                      <a:pt x="10251" y="21600"/>
                      <a:pt x="10251" y="21600"/>
                      <a:pt x="10251" y="21600"/>
                    </a:cubicBezTo>
                    <a:cubicBezTo>
                      <a:pt x="11349" y="19954"/>
                      <a:pt x="11349" y="19954"/>
                      <a:pt x="11349" y="19954"/>
                    </a:cubicBezTo>
                    <a:cubicBezTo>
                      <a:pt x="10983" y="19131"/>
                      <a:pt x="10983" y="19131"/>
                      <a:pt x="10983" y="19131"/>
                    </a:cubicBezTo>
                    <a:cubicBezTo>
                      <a:pt x="12081" y="18103"/>
                      <a:pt x="12081" y="18103"/>
                      <a:pt x="12081" y="18103"/>
                    </a:cubicBezTo>
                    <a:cubicBezTo>
                      <a:pt x="13180" y="18103"/>
                      <a:pt x="13180" y="18103"/>
                      <a:pt x="13180" y="18103"/>
                    </a:cubicBezTo>
                    <a:cubicBezTo>
                      <a:pt x="13180" y="18103"/>
                      <a:pt x="16108" y="19337"/>
                      <a:pt x="16841" y="19543"/>
                    </a:cubicBezTo>
                    <a:cubicBezTo>
                      <a:pt x="17573" y="19749"/>
                      <a:pt x="18671" y="18926"/>
                      <a:pt x="18671" y="18926"/>
                    </a:cubicBezTo>
                    <a:cubicBezTo>
                      <a:pt x="19037" y="17691"/>
                      <a:pt x="19037" y="17691"/>
                      <a:pt x="19037" y="17691"/>
                    </a:cubicBezTo>
                    <a:cubicBezTo>
                      <a:pt x="19403" y="15223"/>
                      <a:pt x="19403" y="15223"/>
                      <a:pt x="19403" y="15223"/>
                    </a:cubicBezTo>
                    <a:cubicBezTo>
                      <a:pt x="18671" y="13371"/>
                      <a:pt x="18671" y="13371"/>
                      <a:pt x="18671" y="13371"/>
                    </a:cubicBezTo>
                    <a:cubicBezTo>
                      <a:pt x="20502" y="10903"/>
                      <a:pt x="20502" y="10903"/>
                      <a:pt x="20502" y="10903"/>
                    </a:cubicBezTo>
                    <a:cubicBezTo>
                      <a:pt x="19403" y="9669"/>
                      <a:pt x="19403" y="9669"/>
                      <a:pt x="19403" y="9669"/>
                    </a:cubicBezTo>
                    <a:cubicBezTo>
                      <a:pt x="19403" y="8434"/>
                      <a:pt x="19403" y="8434"/>
                      <a:pt x="19403" y="8434"/>
                    </a:cubicBezTo>
                    <a:cubicBezTo>
                      <a:pt x="19403" y="8434"/>
                      <a:pt x="20868" y="6789"/>
                      <a:pt x="21234" y="6377"/>
                    </a:cubicBezTo>
                    <a:cubicBezTo>
                      <a:pt x="21600" y="5760"/>
                      <a:pt x="20502" y="5143"/>
                      <a:pt x="20502" y="5143"/>
                    </a:cubicBezTo>
                    <a:lnTo>
                      <a:pt x="19769" y="432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4" name="9Slide.vn 63"/>
              <p:cNvSpPr/>
              <p:nvPr/>
            </p:nvSpPr>
            <p:spPr>
              <a:xfrm>
                <a:off x="3458809" y="7005040"/>
                <a:ext cx="472981" cy="329518"/>
              </a:xfrm>
              <a:custGeom>
                <a:avLst/>
                <a:gdLst/>
                <a:ahLst/>
                <a:cxnLst>
                  <a:cxn ang="0">
                    <a:pos x="wd2" y="hd2"/>
                  </a:cxn>
                  <a:cxn ang="5400000">
                    <a:pos x="wd2" y="hd2"/>
                  </a:cxn>
                  <a:cxn ang="10800000">
                    <a:pos x="wd2" y="hd2"/>
                  </a:cxn>
                  <a:cxn ang="16200000">
                    <a:pos x="wd2" y="hd2"/>
                  </a:cxn>
                </a:cxnLst>
                <a:rect l="0" t="0" r="r" b="b"/>
                <a:pathLst>
                  <a:path w="21600" h="21600" extrusionOk="0">
                    <a:moveTo>
                      <a:pt x="20571" y="5622"/>
                    </a:moveTo>
                    <a:cubicBezTo>
                      <a:pt x="20571" y="5622"/>
                      <a:pt x="21600" y="2959"/>
                      <a:pt x="21600" y="2959"/>
                    </a:cubicBezTo>
                    <a:cubicBezTo>
                      <a:pt x="21394" y="1479"/>
                      <a:pt x="21394" y="1479"/>
                      <a:pt x="21394" y="1479"/>
                    </a:cubicBezTo>
                    <a:cubicBezTo>
                      <a:pt x="20777" y="0"/>
                      <a:pt x="20777" y="0"/>
                      <a:pt x="20777" y="0"/>
                    </a:cubicBezTo>
                    <a:cubicBezTo>
                      <a:pt x="19543" y="1184"/>
                      <a:pt x="19543" y="1184"/>
                      <a:pt x="19543" y="1184"/>
                    </a:cubicBezTo>
                    <a:cubicBezTo>
                      <a:pt x="19131" y="2071"/>
                      <a:pt x="19131" y="2071"/>
                      <a:pt x="19131" y="2071"/>
                    </a:cubicBezTo>
                    <a:cubicBezTo>
                      <a:pt x="18103" y="1775"/>
                      <a:pt x="18103" y="1775"/>
                      <a:pt x="18103" y="1775"/>
                    </a:cubicBezTo>
                    <a:cubicBezTo>
                      <a:pt x="16663" y="1184"/>
                      <a:pt x="16663" y="1184"/>
                      <a:pt x="16663" y="1184"/>
                    </a:cubicBezTo>
                    <a:cubicBezTo>
                      <a:pt x="15634" y="2959"/>
                      <a:pt x="15634" y="2959"/>
                      <a:pt x="15634" y="2959"/>
                    </a:cubicBezTo>
                    <a:cubicBezTo>
                      <a:pt x="13989" y="3847"/>
                      <a:pt x="13989" y="3847"/>
                      <a:pt x="13989" y="3847"/>
                    </a:cubicBezTo>
                    <a:cubicBezTo>
                      <a:pt x="13989" y="3847"/>
                      <a:pt x="12960" y="4142"/>
                      <a:pt x="12754" y="4438"/>
                    </a:cubicBezTo>
                    <a:cubicBezTo>
                      <a:pt x="12549" y="4438"/>
                      <a:pt x="11726" y="4734"/>
                      <a:pt x="11726" y="4734"/>
                    </a:cubicBezTo>
                    <a:cubicBezTo>
                      <a:pt x="10697" y="4734"/>
                      <a:pt x="10697" y="4734"/>
                      <a:pt x="10697" y="4734"/>
                    </a:cubicBezTo>
                    <a:cubicBezTo>
                      <a:pt x="9051" y="5030"/>
                      <a:pt x="9051" y="5030"/>
                      <a:pt x="9051" y="5030"/>
                    </a:cubicBezTo>
                    <a:cubicBezTo>
                      <a:pt x="7406" y="4438"/>
                      <a:pt x="7406" y="4438"/>
                      <a:pt x="7406" y="4438"/>
                    </a:cubicBezTo>
                    <a:cubicBezTo>
                      <a:pt x="6583" y="3255"/>
                      <a:pt x="6583" y="3255"/>
                      <a:pt x="6583" y="3255"/>
                    </a:cubicBezTo>
                    <a:cubicBezTo>
                      <a:pt x="5349" y="2663"/>
                      <a:pt x="5349" y="2663"/>
                      <a:pt x="5349" y="2663"/>
                    </a:cubicBezTo>
                    <a:cubicBezTo>
                      <a:pt x="4526" y="3255"/>
                      <a:pt x="4526" y="3255"/>
                      <a:pt x="4526" y="3255"/>
                    </a:cubicBezTo>
                    <a:cubicBezTo>
                      <a:pt x="4114" y="4438"/>
                      <a:pt x="4114" y="4438"/>
                      <a:pt x="4114" y="4438"/>
                    </a:cubicBezTo>
                    <a:cubicBezTo>
                      <a:pt x="3291" y="5326"/>
                      <a:pt x="3291" y="5326"/>
                      <a:pt x="3291" y="5326"/>
                    </a:cubicBezTo>
                    <a:cubicBezTo>
                      <a:pt x="2263" y="4438"/>
                      <a:pt x="2263" y="4438"/>
                      <a:pt x="2263" y="4438"/>
                    </a:cubicBezTo>
                    <a:cubicBezTo>
                      <a:pt x="1851" y="3551"/>
                      <a:pt x="1851" y="3551"/>
                      <a:pt x="1851" y="3551"/>
                    </a:cubicBezTo>
                    <a:cubicBezTo>
                      <a:pt x="1029" y="3847"/>
                      <a:pt x="1029" y="3847"/>
                      <a:pt x="1029" y="3847"/>
                    </a:cubicBezTo>
                    <a:cubicBezTo>
                      <a:pt x="206" y="5326"/>
                      <a:pt x="206" y="5326"/>
                      <a:pt x="206" y="5326"/>
                    </a:cubicBezTo>
                    <a:cubicBezTo>
                      <a:pt x="206" y="5326"/>
                      <a:pt x="206" y="7397"/>
                      <a:pt x="206" y="7693"/>
                    </a:cubicBezTo>
                    <a:cubicBezTo>
                      <a:pt x="206" y="7989"/>
                      <a:pt x="0" y="9468"/>
                      <a:pt x="0" y="9468"/>
                    </a:cubicBezTo>
                    <a:cubicBezTo>
                      <a:pt x="0" y="9468"/>
                      <a:pt x="1029" y="10356"/>
                      <a:pt x="1234" y="10652"/>
                    </a:cubicBezTo>
                    <a:cubicBezTo>
                      <a:pt x="1234" y="10948"/>
                      <a:pt x="2057" y="11244"/>
                      <a:pt x="2057" y="11244"/>
                    </a:cubicBezTo>
                    <a:cubicBezTo>
                      <a:pt x="3291" y="10948"/>
                      <a:pt x="3291" y="10948"/>
                      <a:pt x="3291" y="10948"/>
                    </a:cubicBezTo>
                    <a:cubicBezTo>
                      <a:pt x="4114" y="12132"/>
                      <a:pt x="4114" y="12132"/>
                      <a:pt x="4114" y="12132"/>
                    </a:cubicBezTo>
                    <a:cubicBezTo>
                      <a:pt x="5554" y="12132"/>
                      <a:pt x="5554" y="12132"/>
                      <a:pt x="5554" y="12132"/>
                    </a:cubicBezTo>
                    <a:cubicBezTo>
                      <a:pt x="6994" y="13907"/>
                      <a:pt x="6994" y="13907"/>
                      <a:pt x="6994" y="13907"/>
                    </a:cubicBezTo>
                    <a:cubicBezTo>
                      <a:pt x="7611" y="14203"/>
                      <a:pt x="7611" y="14203"/>
                      <a:pt x="7611" y="14203"/>
                    </a:cubicBezTo>
                    <a:cubicBezTo>
                      <a:pt x="7611" y="14203"/>
                      <a:pt x="8023" y="15090"/>
                      <a:pt x="8229" y="15090"/>
                    </a:cubicBezTo>
                    <a:cubicBezTo>
                      <a:pt x="8229" y="15386"/>
                      <a:pt x="9669" y="16866"/>
                      <a:pt x="9669" y="16866"/>
                    </a:cubicBezTo>
                    <a:cubicBezTo>
                      <a:pt x="12960" y="17458"/>
                      <a:pt x="12960" y="17458"/>
                      <a:pt x="12960" y="17458"/>
                    </a:cubicBezTo>
                    <a:cubicBezTo>
                      <a:pt x="14194" y="17753"/>
                      <a:pt x="14194" y="17753"/>
                      <a:pt x="14194" y="17753"/>
                    </a:cubicBezTo>
                    <a:cubicBezTo>
                      <a:pt x="14606" y="20121"/>
                      <a:pt x="14606" y="20121"/>
                      <a:pt x="14606" y="20121"/>
                    </a:cubicBezTo>
                    <a:cubicBezTo>
                      <a:pt x="14606" y="20121"/>
                      <a:pt x="15017" y="20416"/>
                      <a:pt x="15223" y="20416"/>
                    </a:cubicBezTo>
                    <a:cubicBezTo>
                      <a:pt x="15429" y="20712"/>
                      <a:pt x="16251" y="21008"/>
                      <a:pt x="16251" y="21008"/>
                    </a:cubicBezTo>
                    <a:cubicBezTo>
                      <a:pt x="17897" y="21304"/>
                      <a:pt x="17897" y="21304"/>
                      <a:pt x="17897" y="21304"/>
                    </a:cubicBezTo>
                    <a:cubicBezTo>
                      <a:pt x="17897" y="21304"/>
                      <a:pt x="19543" y="21600"/>
                      <a:pt x="19749" y="21600"/>
                    </a:cubicBezTo>
                    <a:cubicBezTo>
                      <a:pt x="19954" y="21600"/>
                      <a:pt x="19954" y="21304"/>
                      <a:pt x="20160" y="20712"/>
                    </a:cubicBezTo>
                    <a:cubicBezTo>
                      <a:pt x="20160" y="20416"/>
                      <a:pt x="20160" y="20121"/>
                      <a:pt x="20160" y="20121"/>
                    </a:cubicBezTo>
                    <a:cubicBezTo>
                      <a:pt x="20160" y="19529"/>
                      <a:pt x="20160" y="19529"/>
                      <a:pt x="20160" y="19529"/>
                    </a:cubicBezTo>
                    <a:cubicBezTo>
                      <a:pt x="20366" y="18049"/>
                      <a:pt x="20366" y="18049"/>
                      <a:pt x="20366" y="18049"/>
                    </a:cubicBezTo>
                    <a:cubicBezTo>
                      <a:pt x="20366" y="18049"/>
                      <a:pt x="20983" y="16866"/>
                      <a:pt x="21189" y="16570"/>
                    </a:cubicBezTo>
                    <a:cubicBezTo>
                      <a:pt x="21394" y="16570"/>
                      <a:pt x="20777" y="15682"/>
                      <a:pt x="20777" y="15682"/>
                    </a:cubicBezTo>
                    <a:cubicBezTo>
                      <a:pt x="20571" y="14499"/>
                      <a:pt x="20571" y="14499"/>
                      <a:pt x="20571" y="14499"/>
                    </a:cubicBezTo>
                    <a:cubicBezTo>
                      <a:pt x="20571" y="14499"/>
                      <a:pt x="19749" y="13611"/>
                      <a:pt x="19749" y="13019"/>
                    </a:cubicBezTo>
                    <a:cubicBezTo>
                      <a:pt x="19749" y="12427"/>
                      <a:pt x="19337" y="11540"/>
                      <a:pt x="19131" y="11244"/>
                    </a:cubicBezTo>
                    <a:cubicBezTo>
                      <a:pt x="18926" y="10652"/>
                      <a:pt x="18926" y="10060"/>
                      <a:pt x="18926" y="10060"/>
                    </a:cubicBezTo>
                    <a:cubicBezTo>
                      <a:pt x="18926" y="10060"/>
                      <a:pt x="19749" y="7989"/>
                      <a:pt x="19954" y="7397"/>
                    </a:cubicBezTo>
                    <a:cubicBezTo>
                      <a:pt x="20160" y="7101"/>
                      <a:pt x="20571" y="5918"/>
                      <a:pt x="20571" y="5622"/>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5" name="9Slide.vn 64"/>
              <p:cNvSpPr/>
              <p:nvPr/>
            </p:nvSpPr>
            <p:spPr>
              <a:xfrm>
                <a:off x="6657592" y="6948314"/>
                <a:ext cx="340726" cy="191420"/>
              </a:xfrm>
              <a:custGeom>
                <a:avLst/>
                <a:gdLst/>
                <a:ahLst/>
                <a:cxnLst>
                  <a:cxn ang="0">
                    <a:pos x="wd2" y="hd2"/>
                  </a:cxn>
                  <a:cxn ang="5400000">
                    <a:pos x="wd2" y="hd2"/>
                  </a:cxn>
                  <a:cxn ang="10800000">
                    <a:pos x="wd2" y="hd2"/>
                  </a:cxn>
                  <a:cxn ang="16200000">
                    <a:pos x="wd2" y="hd2"/>
                  </a:cxn>
                </a:cxnLst>
                <a:rect l="0" t="0" r="r" b="b"/>
                <a:pathLst>
                  <a:path w="21600" h="20725" extrusionOk="0">
                    <a:moveTo>
                      <a:pt x="568" y="15050"/>
                    </a:moveTo>
                    <a:cubicBezTo>
                      <a:pt x="568" y="14559"/>
                      <a:pt x="568" y="14559"/>
                      <a:pt x="568" y="13577"/>
                    </a:cubicBezTo>
                    <a:cubicBezTo>
                      <a:pt x="284" y="12596"/>
                      <a:pt x="0" y="11614"/>
                      <a:pt x="0" y="11614"/>
                    </a:cubicBezTo>
                    <a:cubicBezTo>
                      <a:pt x="0" y="11614"/>
                      <a:pt x="0" y="11123"/>
                      <a:pt x="284" y="11614"/>
                    </a:cubicBezTo>
                    <a:cubicBezTo>
                      <a:pt x="853" y="12105"/>
                      <a:pt x="853" y="13087"/>
                      <a:pt x="1705" y="12105"/>
                    </a:cubicBezTo>
                    <a:cubicBezTo>
                      <a:pt x="1705" y="12105"/>
                      <a:pt x="1989" y="12105"/>
                      <a:pt x="1989" y="11614"/>
                    </a:cubicBezTo>
                    <a:cubicBezTo>
                      <a:pt x="2274" y="11123"/>
                      <a:pt x="2558" y="10141"/>
                      <a:pt x="2558" y="10141"/>
                    </a:cubicBezTo>
                    <a:cubicBezTo>
                      <a:pt x="3126" y="9650"/>
                      <a:pt x="2842" y="10141"/>
                      <a:pt x="3411" y="10141"/>
                    </a:cubicBezTo>
                    <a:cubicBezTo>
                      <a:pt x="3411" y="10141"/>
                      <a:pt x="3695" y="9650"/>
                      <a:pt x="3695" y="9650"/>
                    </a:cubicBezTo>
                    <a:cubicBezTo>
                      <a:pt x="3695" y="9650"/>
                      <a:pt x="3979" y="10141"/>
                      <a:pt x="3979" y="10141"/>
                    </a:cubicBezTo>
                    <a:cubicBezTo>
                      <a:pt x="4263" y="10141"/>
                      <a:pt x="4263" y="10141"/>
                      <a:pt x="4547" y="10141"/>
                    </a:cubicBezTo>
                    <a:cubicBezTo>
                      <a:pt x="4547" y="10141"/>
                      <a:pt x="5116" y="10632"/>
                      <a:pt x="5116" y="10632"/>
                    </a:cubicBezTo>
                    <a:cubicBezTo>
                      <a:pt x="5400" y="10632"/>
                      <a:pt x="5968" y="10632"/>
                      <a:pt x="5968" y="9650"/>
                    </a:cubicBezTo>
                    <a:cubicBezTo>
                      <a:pt x="5968" y="9159"/>
                      <a:pt x="6253" y="8177"/>
                      <a:pt x="6253" y="7196"/>
                    </a:cubicBezTo>
                    <a:cubicBezTo>
                      <a:pt x="6253" y="6214"/>
                      <a:pt x="5968" y="5232"/>
                      <a:pt x="6253" y="5723"/>
                    </a:cubicBezTo>
                    <a:cubicBezTo>
                      <a:pt x="6537" y="5723"/>
                      <a:pt x="7105" y="6214"/>
                      <a:pt x="7389" y="6705"/>
                    </a:cubicBezTo>
                    <a:cubicBezTo>
                      <a:pt x="7958" y="6705"/>
                      <a:pt x="7958" y="6214"/>
                      <a:pt x="8242" y="6705"/>
                    </a:cubicBezTo>
                    <a:cubicBezTo>
                      <a:pt x="8526" y="6705"/>
                      <a:pt x="9379" y="7196"/>
                      <a:pt x="9947" y="7196"/>
                    </a:cubicBezTo>
                    <a:cubicBezTo>
                      <a:pt x="11084" y="7196"/>
                      <a:pt x="11937" y="6705"/>
                      <a:pt x="13074" y="6214"/>
                    </a:cubicBezTo>
                    <a:cubicBezTo>
                      <a:pt x="13358" y="6214"/>
                      <a:pt x="13642" y="5723"/>
                      <a:pt x="13926" y="5723"/>
                    </a:cubicBezTo>
                    <a:cubicBezTo>
                      <a:pt x="14211" y="5723"/>
                      <a:pt x="14495" y="5723"/>
                      <a:pt x="15063" y="5723"/>
                    </a:cubicBezTo>
                    <a:cubicBezTo>
                      <a:pt x="15347" y="5232"/>
                      <a:pt x="15632" y="4741"/>
                      <a:pt x="15916" y="4741"/>
                    </a:cubicBezTo>
                    <a:cubicBezTo>
                      <a:pt x="16484" y="4250"/>
                      <a:pt x="17053" y="4250"/>
                      <a:pt x="17337" y="3759"/>
                    </a:cubicBezTo>
                    <a:cubicBezTo>
                      <a:pt x="17621" y="3268"/>
                      <a:pt x="17621" y="2777"/>
                      <a:pt x="17621" y="2777"/>
                    </a:cubicBezTo>
                    <a:cubicBezTo>
                      <a:pt x="17905" y="2777"/>
                      <a:pt x="18189" y="2777"/>
                      <a:pt x="18189" y="2777"/>
                    </a:cubicBezTo>
                    <a:cubicBezTo>
                      <a:pt x="18474" y="2777"/>
                      <a:pt x="18758" y="2287"/>
                      <a:pt x="19042" y="2287"/>
                    </a:cubicBezTo>
                    <a:cubicBezTo>
                      <a:pt x="19611" y="1796"/>
                      <a:pt x="19611" y="1305"/>
                      <a:pt x="20179" y="814"/>
                    </a:cubicBezTo>
                    <a:cubicBezTo>
                      <a:pt x="21032" y="-168"/>
                      <a:pt x="21600" y="-168"/>
                      <a:pt x="21600" y="323"/>
                    </a:cubicBezTo>
                    <a:cubicBezTo>
                      <a:pt x="21316" y="814"/>
                      <a:pt x="20463" y="1305"/>
                      <a:pt x="20179" y="1796"/>
                    </a:cubicBezTo>
                    <a:cubicBezTo>
                      <a:pt x="19895" y="2777"/>
                      <a:pt x="19326" y="3268"/>
                      <a:pt x="18758" y="3759"/>
                    </a:cubicBezTo>
                    <a:cubicBezTo>
                      <a:pt x="18474" y="3759"/>
                      <a:pt x="17621" y="4741"/>
                      <a:pt x="17337" y="5232"/>
                    </a:cubicBezTo>
                    <a:cubicBezTo>
                      <a:pt x="17053" y="6214"/>
                      <a:pt x="17053" y="6705"/>
                      <a:pt x="16484" y="7196"/>
                    </a:cubicBezTo>
                    <a:cubicBezTo>
                      <a:pt x="15916" y="7687"/>
                      <a:pt x="15632" y="6705"/>
                      <a:pt x="15632" y="7687"/>
                    </a:cubicBezTo>
                    <a:cubicBezTo>
                      <a:pt x="15347" y="8177"/>
                      <a:pt x="15347" y="9159"/>
                      <a:pt x="15347" y="10141"/>
                    </a:cubicBezTo>
                    <a:cubicBezTo>
                      <a:pt x="15632" y="11123"/>
                      <a:pt x="16200" y="12105"/>
                      <a:pt x="16484" y="12596"/>
                    </a:cubicBezTo>
                    <a:cubicBezTo>
                      <a:pt x="16768" y="13087"/>
                      <a:pt x="17337" y="14068"/>
                      <a:pt x="17053" y="14068"/>
                    </a:cubicBezTo>
                    <a:cubicBezTo>
                      <a:pt x="16768" y="14559"/>
                      <a:pt x="16484" y="14068"/>
                      <a:pt x="15916" y="13577"/>
                    </a:cubicBezTo>
                    <a:cubicBezTo>
                      <a:pt x="15347" y="13577"/>
                      <a:pt x="14779" y="14068"/>
                      <a:pt x="14495" y="14068"/>
                    </a:cubicBezTo>
                    <a:cubicBezTo>
                      <a:pt x="13926" y="14068"/>
                      <a:pt x="13926" y="13577"/>
                      <a:pt x="13358" y="14068"/>
                    </a:cubicBezTo>
                    <a:cubicBezTo>
                      <a:pt x="12789" y="14068"/>
                      <a:pt x="12505" y="15541"/>
                      <a:pt x="12505" y="16032"/>
                    </a:cubicBezTo>
                    <a:cubicBezTo>
                      <a:pt x="12505" y="17014"/>
                      <a:pt x="11937" y="17014"/>
                      <a:pt x="11653" y="17505"/>
                    </a:cubicBezTo>
                    <a:cubicBezTo>
                      <a:pt x="11368" y="17996"/>
                      <a:pt x="11084" y="17505"/>
                      <a:pt x="10800" y="17996"/>
                    </a:cubicBezTo>
                    <a:cubicBezTo>
                      <a:pt x="10232" y="18487"/>
                      <a:pt x="10232" y="18977"/>
                      <a:pt x="9663" y="18977"/>
                    </a:cubicBezTo>
                    <a:cubicBezTo>
                      <a:pt x="9095" y="18977"/>
                      <a:pt x="8526" y="19468"/>
                      <a:pt x="8242" y="19468"/>
                    </a:cubicBezTo>
                    <a:cubicBezTo>
                      <a:pt x="6821" y="19468"/>
                      <a:pt x="7389" y="21432"/>
                      <a:pt x="6537" y="20450"/>
                    </a:cubicBezTo>
                    <a:cubicBezTo>
                      <a:pt x="6253" y="20450"/>
                      <a:pt x="5968" y="19959"/>
                      <a:pt x="5400" y="19468"/>
                    </a:cubicBezTo>
                    <a:cubicBezTo>
                      <a:pt x="5116" y="18977"/>
                      <a:pt x="4832" y="19959"/>
                      <a:pt x="4547" y="20450"/>
                    </a:cubicBezTo>
                    <a:cubicBezTo>
                      <a:pt x="3979" y="20450"/>
                      <a:pt x="3126" y="19959"/>
                      <a:pt x="2842" y="19468"/>
                    </a:cubicBezTo>
                    <a:cubicBezTo>
                      <a:pt x="2274" y="18977"/>
                      <a:pt x="2274" y="19468"/>
                      <a:pt x="1705" y="18977"/>
                    </a:cubicBezTo>
                    <a:cubicBezTo>
                      <a:pt x="1137" y="18487"/>
                      <a:pt x="1421" y="17505"/>
                      <a:pt x="1137" y="17014"/>
                    </a:cubicBezTo>
                    <a:cubicBezTo>
                      <a:pt x="853" y="16523"/>
                      <a:pt x="568" y="16032"/>
                      <a:pt x="568" y="1505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6" name="9Slide.vn 65"/>
              <p:cNvSpPr/>
              <p:nvPr/>
            </p:nvSpPr>
            <p:spPr>
              <a:xfrm>
                <a:off x="209464" y="936994"/>
                <a:ext cx="855303" cy="719559"/>
              </a:xfrm>
              <a:custGeom>
                <a:avLst/>
                <a:gdLst/>
                <a:ahLst/>
                <a:cxnLst>
                  <a:cxn ang="0">
                    <a:pos x="wd2" y="hd2"/>
                  </a:cxn>
                  <a:cxn ang="5400000">
                    <a:pos x="wd2" y="hd2"/>
                  </a:cxn>
                  <a:cxn ang="10800000">
                    <a:pos x="wd2" y="hd2"/>
                  </a:cxn>
                  <a:cxn ang="16200000">
                    <a:pos x="wd2" y="hd2"/>
                  </a:cxn>
                </a:cxnLst>
                <a:rect l="0" t="0" r="r" b="b"/>
                <a:pathLst>
                  <a:path w="21519" h="21600" extrusionOk="0">
                    <a:moveTo>
                      <a:pt x="4329" y="8100"/>
                    </a:moveTo>
                    <a:cubicBezTo>
                      <a:pt x="4669" y="8370"/>
                      <a:pt x="4669" y="8370"/>
                      <a:pt x="4669" y="8370"/>
                    </a:cubicBezTo>
                    <a:cubicBezTo>
                      <a:pt x="4895" y="8235"/>
                      <a:pt x="4895" y="8235"/>
                      <a:pt x="4895" y="8235"/>
                    </a:cubicBezTo>
                    <a:cubicBezTo>
                      <a:pt x="5234" y="7965"/>
                      <a:pt x="5234" y="7965"/>
                      <a:pt x="5234" y="7965"/>
                    </a:cubicBezTo>
                    <a:cubicBezTo>
                      <a:pt x="5347" y="8235"/>
                      <a:pt x="5347" y="8235"/>
                      <a:pt x="5347" y="8235"/>
                    </a:cubicBezTo>
                    <a:cubicBezTo>
                      <a:pt x="5008" y="8640"/>
                      <a:pt x="5008" y="8640"/>
                      <a:pt x="5008" y="8640"/>
                    </a:cubicBezTo>
                    <a:cubicBezTo>
                      <a:pt x="4895" y="8775"/>
                      <a:pt x="4895" y="8775"/>
                      <a:pt x="4895" y="8775"/>
                    </a:cubicBezTo>
                    <a:cubicBezTo>
                      <a:pt x="4895" y="9045"/>
                      <a:pt x="4895" y="9045"/>
                      <a:pt x="4895" y="9045"/>
                    </a:cubicBezTo>
                    <a:cubicBezTo>
                      <a:pt x="4556" y="8910"/>
                      <a:pt x="4556" y="8910"/>
                      <a:pt x="4556" y="8910"/>
                    </a:cubicBezTo>
                    <a:cubicBezTo>
                      <a:pt x="4216" y="8505"/>
                      <a:pt x="4216" y="8505"/>
                      <a:pt x="4216" y="8505"/>
                    </a:cubicBezTo>
                    <a:cubicBezTo>
                      <a:pt x="3990" y="8505"/>
                      <a:pt x="3990" y="8505"/>
                      <a:pt x="3990" y="8505"/>
                    </a:cubicBezTo>
                    <a:cubicBezTo>
                      <a:pt x="3764" y="8370"/>
                      <a:pt x="3764" y="8370"/>
                      <a:pt x="3764" y="8370"/>
                    </a:cubicBezTo>
                    <a:cubicBezTo>
                      <a:pt x="3651" y="7965"/>
                      <a:pt x="3651" y="7965"/>
                      <a:pt x="3651" y="7965"/>
                    </a:cubicBezTo>
                    <a:cubicBezTo>
                      <a:pt x="3538" y="8100"/>
                      <a:pt x="3538" y="8100"/>
                      <a:pt x="3538" y="8100"/>
                    </a:cubicBezTo>
                    <a:cubicBezTo>
                      <a:pt x="3312" y="8235"/>
                      <a:pt x="3312" y="8235"/>
                      <a:pt x="3312" y="8235"/>
                    </a:cubicBezTo>
                    <a:cubicBezTo>
                      <a:pt x="3199" y="8370"/>
                      <a:pt x="3199" y="8370"/>
                      <a:pt x="3199" y="8370"/>
                    </a:cubicBezTo>
                    <a:cubicBezTo>
                      <a:pt x="2972" y="8100"/>
                      <a:pt x="2972" y="8100"/>
                      <a:pt x="2972" y="8100"/>
                    </a:cubicBezTo>
                    <a:cubicBezTo>
                      <a:pt x="3085" y="7830"/>
                      <a:pt x="3085" y="7830"/>
                      <a:pt x="3085" y="7830"/>
                    </a:cubicBezTo>
                    <a:cubicBezTo>
                      <a:pt x="2859" y="7965"/>
                      <a:pt x="2859" y="7965"/>
                      <a:pt x="2859" y="7965"/>
                    </a:cubicBezTo>
                    <a:cubicBezTo>
                      <a:pt x="2859" y="7965"/>
                      <a:pt x="2746" y="8100"/>
                      <a:pt x="2746" y="7965"/>
                    </a:cubicBezTo>
                    <a:cubicBezTo>
                      <a:pt x="2633" y="7965"/>
                      <a:pt x="2520" y="7965"/>
                      <a:pt x="2520" y="7965"/>
                    </a:cubicBezTo>
                    <a:cubicBezTo>
                      <a:pt x="2407" y="7965"/>
                      <a:pt x="2407" y="7830"/>
                      <a:pt x="2294" y="7830"/>
                    </a:cubicBezTo>
                    <a:cubicBezTo>
                      <a:pt x="2181" y="7695"/>
                      <a:pt x="2068" y="7560"/>
                      <a:pt x="2068" y="7560"/>
                    </a:cubicBezTo>
                    <a:cubicBezTo>
                      <a:pt x="1842" y="7695"/>
                      <a:pt x="1842" y="7695"/>
                      <a:pt x="1842" y="7695"/>
                    </a:cubicBezTo>
                    <a:cubicBezTo>
                      <a:pt x="1728" y="7830"/>
                      <a:pt x="1728" y="7830"/>
                      <a:pt x="1728" y="7830"/>
                    </a:cubicBezTo>
                    <a:cubicBezTo>
                      <a:pt x="1615" y="7695"/>
                      <a:pt x="1615" y="7695"/>
                      <a:pt x="1615" y="7695"/>
                    </a:cubicBezTo>
                    <a:cubicBezTo>
                      <a:pt x="1502" y="7695"/>
                      <a:pt x="1502" y="7695"/>
                      <a:pt x="1502" y="7695"/>
                    </a:cubicBezTo>
                    <a:cubicBezTo>
                      <a:pt x="1163" y="7695"/>
                      <a:pt x="1163" y="7695"/>
                      <a:pt x="1163" y="7695"/>
                    </a:cubicBezTo>
                    <a:cubicBezTo>
                      <a:pt x="1050" y="7695"/>
                      <a:pt x="1050" y="7695"/>
                      <a:pt x="1050" y="7695"/>
                    </a:cubicBezTo>
                    <a:cubicBezTo>
                      <a:pt x="1050" y="7695"/>
                      <a:pt x="1050" y="7695"/>
                      <a:pt x="937" y="7695"/>
                    </a:cubicBezTo>
                    <a:cubicBezTo>
                      <a:pt x="824" y="7560"/>
                      <a:pt x="711" y="7560"/>
                      <a:pt x="711" y="7560"/>
                    </a:cubicBezTo>
                    <a:cubicBezTo>
                      <a:pt x="484" y="7425"/>
                      <a:pt x="484" y="7425"/>
                      <a:pt x="484" y="7425"/>
                    </a:cubicBezTo>
                    <a:cubicBezTo>
                      <a:pt x="258" y="7425"/>
                      <a:pt x="258" y="7425"/>
                      <a:pt x="258" y="7425"/>
                    </a:cubicBezTo>
                    <a:cubicBezTo>
                      <a:pt x="258" y="7425"/>
                      <a:pt x="145" y="7290"/>
                      <a:pt x="145" y="7425"/>
                    </a:cubicBezTo>
                    <a:cubicBezTo>
                      <a:pt x="145" y="7560"/>
                      <a:pt x="-81" y="7830"/>
                      <a:pt x="32" y="7830"/>
                    </a:cubicBezTo>
                    <a:cubicBezTo>
                      <a:pt x="32" y="7965"/>
                      <a:pt x="145" y="7965"/>
                      <a:pt x="258" y="8235"/>
                    </a:cubicBezTo>
                    <a:cubicBezTo>
                      <a:pt x="371" y="8370"/>
                      <a:pt x="371" y="8370"/>
                      <a:pt x="371" y="8370"/>
                    </a:cubicBezTo>
                    <a:cubicBezTo>
                      <a:pt x="711" y="8370"/>
                      <a:pt x="711" y="8370"/>
                      <a:pt x="711" y="8370"/>
                    </a:cubicBezTo>
                    <a:cubicBezTo>
                      <a:pt x="824" y="8235"/>
                      <a:pt x="824" y="8235"/>
                      <a:pt x="824" y="8235"/>
                    </a:cubicBezTo>
                    <a:cubicBezTo>
                      <a:pt x="1163" y="8235"/>
                      <a:pt x="1163" y="8235"/>
                      <a:pt x="1163" y="8235"/>
                    </a:cubicBezTo>
                    <a:cubicBezTo>
                      <a:pt x="1276" y="8505"/>
                      <a:pt x="1276" y="8775"/>
                      <a:pt x="1389" y="8640"/>
                    </a:cubicBezTo>
                    <a:cubicBezTo>
                      <a:pt x="1502" y="8505"/>
                      <a:pt x="1502" y="8505"/>
                      <a:pt x="1502" y="8505"/>
                    </a:cubicBezTo>
                    <a:cubicBezTo>
                      <a:pt x="1615" y="8640"/>
                      <a:pt x="1615" y="8640"/>
                      <a:pt x="1615" y="8640"/>
                    </a:cubicBezTo>
                    <a:cubicBezTo>
                      <a:pt x="1615" y="8640"/>
                      <a:pt x="1842" y="9045"/>
                      <a:pt x="1955" y="9045"/>
                    </a:cubicBezTo>
                    <a:cubicBezTo>
                      <a:pt x="2068" y="9180"/>
                      <a:pt x="2068" y="9180"/>
                      <a:pt x="2068" y="9180"/>
                    </a:cubicBezTo>
                    <a:cubicBezTo>
                      <a:pt x="2520" y="9450"/>
                      <a:pt x="2520" y="9450"/>
                      <a:pt x="2520" y="9450"/>
                    </a:cubicBezTo>
                    <a:cubicBezTo>
                      <a:pt x="2633" y="9450"/>
                      <a:pt x="2633" y="9450"/>
                      <a:pt x="2633" y="9450"/>
                    </a:cubicBezTo>
                    <a:cubicBezTo>
                      <a:pt x="2633" y="9450"/>
                      <a:pt x="2972" y="9315"/>
                      <a:pt x="2972" y="9315"/>
                    </a:cubicBezTo>
                    <a:cubicBezTo>
                      <a:pt x="2972" y="9450"/>
                      <a:pt x="3085" y="9585"/>
                      <a:pt x="3085" y="9720"/>
                    </a:cubicBezTo>
                    <a:cubicBezTo>
                      <a:pt x="3085" y="9720"/>
                      <a:pt x="3085" y="9855"/>
                      <a:pt x="2972" y="9990"/>
                    </a:cubicBezTo>
                    <a:cubicBezTo>
                      <a:pt x="2972" y="9990"/>
                      <a:pt x="3085" y="10125"/>
                      <a:pt x="3085" y="10125"/>
                    </a:cubicBezTo>
                    <a:cubicBezTo>
                      <a:pt x="2746" y="10395"/>
                      <a:pt x="2746" y="10395"/>
                      <a:pt x="2746" y="10395"/>
                    </a:cubicBezTo>
                    <a:cubicBezTo>
                      <a:pt x="2746" y="10800"/>
                      <a:pt x="2746" y="10800"/>
                      <a:pt x="2746" y="10800"/>
                    </a:cubicBezTo>
                    <a:cubicBezTo>
                      <a:pt x="2746" y="10800"/>
                      <a:pt x="2746" y="10935"/>
                      <a:pt x="2746" y="10935"/>
                    </a:cubicBezTo>
                    <a:cubicBezTo>
                      <a:pt x="2746" y="11070"/>
                      <a:pt x="2633" y="11340"/>
                      <a:pt x="2633" y="11340"/>
                    </a:cubicBezTo>
                    <a:cubicBezTo>
                      <a:pt x="2859" y="11205"/>
                      <a:pt x="2859" y="11205"/>
                      <a:pt x="2859" y="11205"/>
                    </a:cubicBezTo>
                    <a:cubicBezTo>
                      <a:pt x="2859" y="11205"/>
                      <a:pt x="2972" y="11205"/>
                      <a:pt x="2972" y="11340"/>
                    </a:cubicBezTo>
                    <a:cubicBezTo>
                      <a:pt x="2859" y="11475"/>
                      <a:pt x="2859" y="11610"/>
                      <a:pt x="2859" y="11610"/>
                    </a:cubicBezTo>
                    <a:cubicBezTo>
                      <a:pt x="2859" y="11610"/>
                      <a:pt x="2859" y="11880"/>
                      <a:pt x="2972" y="11745"/>
                    </a:cubicBezTo>
                    <a:cubicBezTo>
                      <a:pt x="3085" y="11610"/>
                      <a:pt x="3085" y="11610"/>
                      <a:pt x="3085" y="11610"/>
                    </a:cubicBezTo>
                    <a:cubicBezTo>
                      <a:pt x="3312" y="11610"/>
                      <a:pt x="3312" y="11610"/>
                      <a:pt x="3312" y="11610"/>
                    </a:cubicBezTo>
                    <a:cubicBezTo>
                      <a:pt x="3538" y="11475"/>
                      <a:pt x="3538" y="11475"/>
                      <a:pt x="3538" y="11475"/>
                    </a:cubicBezTo>
                    <a:cubicBezTo>
                      <a:pt x="3538" y="11475"/>
                      <a:pt x="3538" y="11475"/>
                      <a:pt x="3764" y="11340"/>
                    </a:cubicBezTo>
                    <a:cubicBezTo>
                      <a:pt x="3877" y="11340"/>
                      <a:pt x="4103" y="11340"/>
                      <a:pt x="4103" y="11340"/>
                    </a:cubicBezTo>
                    <a:cubicBezTo>
                      <a:pt x="4103" y="11340"/>
                      <a:pt x="4216" y="11610"/>
                      <a:pt x="4216" y="11610"/>
                    </a:cubicBezTo>
                    <a:cubicBezTo>
                      <a:pt x="4103" y="11610"/>
                      <a:pt x="3651" y="11610"/>
                      <a:pt x="3651" y="11610"/>
                    </a:cubicBezTo>
                    <a:cubicBezTo>
                      <a:pt x="3538" y="11610"/>
                      <a:pt x="3538" y="11610"/>
                      <a:pt x="3538" y="11610"/>
                    </a:cubicBezTo>
                    <a:cubicBezTo>
                      <a:pt x="3312" y="11880"/>
                      <a:pt x="3312" y="11880"/>
                      <a:pt x="3312" y="11880"/>
                    </a:cubicBezTo>
                    <a:cubicBezTo>
                      <a:pt x="3085" y="12015"/>
                      <a:pt x="3085" y="12015"/>
                      <a:pt x="3085" y="12015"/>
                    </a:cubicBezTo>
                    <a:cubicBezTo>
                      <a:pt x="3085" y="12015"/>
                      <a:pt x="2972" y="12285"/>
                      <a:pt x="3085" y="12285"/>
                    </a:cubicBezTo>
                    <a:cubicBezTo>
                      <a:pt x="3085" y="12420"/>
                      <a:pt x="2859" y="12555"/>
                      <a:pt x="2859" y="12555"/>
                    </a:cubicBezTo>
                    <a:cubicBezTo>
                      <a:pt x="2746" y="12555"/>
                      <a:pt x="2746" y="12555"/>
                      <a:pt x="2746" y="12555"/>
                    </a:cubicBezTo>
                    <a:cubicBezTo>
                      <a:pt x="2746" y="12555"/>
                      <a:pt x="2746" y="12555"/>
                      <a:pt x="2746" y="12555"/>
                    </a:cubicBezTo>
                    <a:cubicBezTo>
                      <a:pt x="2746" y="12555"/>
                      <a:pt x="2746" y="12690"/>
                      <a:pt x="2859" y="12825"/>
                    </a:cubicBezTo>
                    <a:cubicBezTo>
                      <a:pt x="2972" y="12825"/>
                      <a:pt x="3312" y="12690"/>
                      <a:pt x="3312" y="12690"/>
                    </a:cubicBezTo>
                    <a:cubicBezTo>
                      <a:pt x="3312" y="12690"/>
                      <a:pt x="3425" y="12690"/>
                      <a:pt x="3312" y="12825"/>
                    </a:cubicBezTo>
                    <a:cubicBezTo>
                      <a:pt x="3312" y="12960"/>
                      <a:pt x="3199" y="13230"/>
                      <a:pt x="3199" y="13230"/>
                    </a:cubicBezTo>
                    <a:cubicBezTo>
                      <a:pt x="3199" y="13230"/>
                      <a:pt x="3085" y="13230"/>
                      <a:pt x="2859" y="13365"/>
                    </a:cubicBezTo>
                    <a:cubicBezTo>
                      <a:pt x="2633" y="13365"/>
                      <a:pt x="2407" y="13635"/>
                      <a:pt x="2407" y="13635"/>
                    </a:cubicBezTo>
                    <a:cubicBezTo>
                      <a:pt x="2294" y="13905"/>
                      <a:pt x="2294" y="13905"/>
                      <a:pt x="2294" y="13905"/>
                    </a:cubicBezTo>
                    <a:cubicBezTo>
                      <a:pt x="2294" y="13905"/>
                      <a:pt x="2294" y="14040"/>
                      <a:pt x="2068" y="14040"/>
                    </a:cubicBezTo>
                    <a:cubicBezTo>
                      <a:pt x="1955" y="13905"/>
                      <a:pt x="1615" y="13905"/>
                      <a:pt x="1615" y="13905"/>
                    </a:cubicBezTo>
                    <a:cubicBezTo>
                      <a:pt x="1502" y="14040"/>
                      <a:pt x="1502" y="14040"/>
                      <a:pt x="1502" y="14040"/>
                    </a:cubicBezTo>
                    <a:cubicBezTo>
                      <a:pt x="1502" y="14040"/>
                      <a:pt x="1389" y="14040"/>
                      <a:pt x="1276" y="14040"/>
                    </a:cubicBezTo>
                    <a:cubicBezTo>
                      <a:pt x="1163" y="14040"/>
                      <a:pt x="1163" y="13905"/>
                      <a:pt x="1163" y="13905"/>
                    </a:cubicBezTo>
                    <a:cubicBezTo>
                      <a:pt x="1163" y="13500"/>
                      <a:pt x="1163" y="13500"/>
                      <a:pt x="1163" y="13500"/>
                    </a:cubicBezTo>
                    <a:cubicBezTo>
                      <a:pt x="1163" y="13365"/>
                      <a:pt x="1163" y="13365"/>
                      <a:pt x="1163" y="13365"/>
                    </a:cubicBezTo>
                    <a:cubicBezTo>
                      <a:pt x="1050" y="12960"/>
                      <a:pt x="1050" y="12960"/>
                      <a:pt x="1050" y="12960"/>
                    </a:cubicBezTo>
                    <a:cubicBezTo>
                      <a:pt x="1050" y="12960"/>
                      <a:pt x="937" y="13230"/>
                      <a:pt x="824" y="13230"/>
                    </a:cubicBezTo>
                    <a:cubicBezTo>
                      <a:pt x="824" y="13365"/>
                      <a:pt x="711" y="13500"/>
                      <a:pt x="711" y="13500"/>
                    </a:cubicBezTo>
                    <a:cubicBezTo>
                      <a:pt x="598" y="13770"/>
                      <a:pt x="598" y="13770"/>
                      <a:pt x="598" y="13770"/>
                    </a:cubicBezTo>
                    <a:cubicBezTo>
                      <a:pt x="484" y="13905"/>
                      <a:pt x="484" y="13905"/>
                      <a:pt x="484" y="13905"/>
                    </a:cubicBezTo>
                    <a:cubicBezTo>
                      <a:pt x="598" y="14310"/>
                      <a:pt x="598" y="14310"/>
                      <a:pt x="598" y="14310"/>
                    </a:cubicBezTo>
                    <a:cubicBezTo>
                      <a:pt x="484" y="14445"/>
                      <a:pt x="484" y="14445"/>
                      <a:pt x="484" y="14445"/>
                    </a:cubicBezTo>
                    <a:cubicBezTo>
                      <a:pt x="484" y="14445"/>
                      <a:pt x="258" y="14580"/>
                      <a:pt x="371" y="14580"/>
                    </a:cubicBezTo>
                    <a:cubicBezTo>
                      <a:pt x="484" y="14715"/>
                      <a:pt x="824" y="14850"/>
                      <a:pt x="824" y="14850"/>
                    </a:cubicBezTo>
                    <a:cubicBezTo>
                      <a:pt x="824" y="14850"/>
                      <a:pt x="937" y="14715"/>
                      <a:pt x="1050" y="14850"/>
                    </a:cubicBezTo>
                    <a:cubicBezTo>
                      <a:pt x="1276" y="14985"/>
                      <a:pt x="1389" y="15120"/>
                      <a:pt x="1389" y="15120"/>
                    </a:cubicBezTo>
                    <a:cubicBezTo>
                      <a:pt x="1502" y="15120"/>
                      <a:pt x="1502" y="15120"/>
                      <a:pt x="1502" y="15120"/>
                    </a:cubicBezTo>
                    <a:cubicBezTo>
                      <a:pt x="1842" y="15120"/>
                      <a:pt x="1842" y="15120"/>
                      <a:pt x="1842" y="15120"/>
                    </a:cubicBezTo>
                    <a:cubicBezTo>
                      <a:pt x="1955" y="15255"/>
                      <a:pt x="1955" y="15255"/>
                      <a:pt x="1955" y="15255"/>
                    </a:cubicBezTo>
                    <a:cubicBezTo>
                      <a:pt x="2407" y="15390"/>
                      <a:pt x="2407" y="15390"/>
                      <a:pt x="2407" y="15390"/>
                    </a:cubicBezTo>
                    <a:cubicBezTo>
                      <a:pt x="2407" y="15390"/>
                      <a:pt x="2520" y="15660"/>
                      <a:pt x="2520" y="15660"/>
                    </a:cubicBezTo>
                    <a:cubicBezTo>
                      <a:pt x="2520" y="15795"/>
                      <a:pt x="2859" y="15930"/>
                      <a:pt x="2859" y="15930"/>
                    </a:cubicBezTo>
                    <a:cubicBezTo>
                      <a:pt x="2859" y="15930"/>
                      <a:pt x="2746" y="15930"/>
                      <a:pt x="2972" y="15930"/>
                    </a:cubicBezTo>
                    <a:cubicBezTo>
                      <a:pt x="3199" y="15930"/>
                      <a:pt x="3312" y="15930"/>
                      <a:pt x="3312" y="15930"/>
                    </a:cubicBezTo>
                    <a:cubicBezTo>
                      <a:pt x="3312" y="15930"/>
                      <a:pt x="3538" y="15930"/>
                      <a:pt x="3651" y="16065"/>
                    </a:cubicBezTo>
                    <a:cubicBezTo>
                      <a:pt x="3651" y="16200"/>
                      <a:pt x="3877" y="16605"/>
                      <a:pt x="3877" y="16605"/>
                    </a:cubicBezTo>
                    <a:cubicBezTo>
                      <a:pt x="4216" y="17280"/>
                      <a:pt x="4216" y="17280"/>
                      <a:pt x="4216" y="17280"/>
                    </a:cubicBezTo>
                    <a:cubicBezTo>
                      <a:pt x="4329" y="17685"/>
                      <a:pt x="4329" y="17685"/>
                      <a:pt x="4329" y="17685"/>
                    </a:cubicBezTo>
                    <a:cubicBezTo>
                      <a:pt x="4329" y="17685"/>
                      <a:pt x="4329" y="17685"/>
                      <a:pt x="4556" y="17955"/>
                    </a:cubicBezTo>
                    <a:cubicBezTo>
                      <a:pt x="4669" y="18090"/>
                      <a:pt x="4782" y="18360"/>
                      <a:pt x="4782" y="18360"/>
                    </a:cubicBezTo>
                    <a:cubicBezTo>
                      <a:pt x="4782" y="18360"/>
                      <a:pt x="4782" y="18360"/>
                      <a:pt x="4895" y="18495"/>
                    </a:cubicBezTo>
                    <a:cubicBezTo>
                      <a:pt x="5008" y="18765"/>
                      <a:pt x="5121" y="18900"/>
                      <a:pt x="5121" y="18900"/>
                    </a:cubicBezTo>
                    <a:cubicBezTo>
                      <a:pt x="5121" y="18900"/>
                      <a:pt x="5121" y="19170"/>
                      <a:pt x="5234" y="19170"/>
                    </a:cubicBezTo>
                    <a:cubicBezTo>
                      <a:pt x="5460" y="19305"/>
                      <a:pt x="5573" y="19305"/>
                      <a:pt x="5687" y="19440"/>
                    </a:cubicBezTo>
                    <a:cubicBezTo>
                      <a:pt x="5800" y="19575"/>
                      <a:pt x="6026" y="19845"/>
                      <a:pt x="6026" y="19845"/>
                    </a:cubicBezTo>
                    <a:cubicBezTo>
                      <a:pt x="6026" y="19845"/>
                      <a:pt x="6478" y="20385"/>
                      <a:pt x="6704" y="20520"/>
                    </a:cubicBezTo>
                    <a:cubicBezTo>
                      <a:pt x="6817" y="20790"/>
                      <a:pt x="7044" y="21060"/>
                      <a:pt x="7157" y="21060"/>
                    </a:cubicBezTo>
                    <a:cubicBezTo>
                      <a:pt x="7270" y="21060"/>
                      <a:pt x="7722" y="21330"/>
                      <a:pt x="7722" y="21330"/>
                    </a:cubicBezTo>
                    <a:cubicBezTo>
                      <a:pt x="7722" y="21330"/>
                      <a:pt x="7948" y="21465"/>
                      <a:pt x="8061" y="21465"/>
                    </a:cubicBezTo>
                    <a:cubicBezTo>
                      <a:pt x="8174" y="21465"/>
                      <a:pt x="7835" y="21330"/>
                      <a:pt x="8401" y="21330"/>
                    </a:cubicBezTo>
                    <a:cubicBezTo>
                      <a:pt x="8966" y="21330"/>
                      <a:pt x="9305" y="21600"/>
                      <a:pt x="9305" y="21600"/>
                    </a:cubicBezTo>
                    <a:cubicBezTo>
                      <a:pt x="9645" y="21330"/>
                      <a:pt x="9645" y="21330"/>
                      <a:pt x="9645" y="21330"/>
                    </a:cubicBezTo>
                    <a:cubicBezTo>
                      <a:pt x="9645" y="21330"/>
                      <a:pt x="9645" y="21465"/>
                      <a:pt x="9758" y="21195"/>
                    </a:cubicBezTo>
                    <a:cubicBezTo>
                      <a:pt x="9758" y="20925"/>
                      <a:pt x="9871" y="20655"/>
                      <a:pt x="9871" y="20655"/>
                    </a:cubicBezTo>
                    <a:cubicBezTo>
                      <a:pt x="9871" y="20655"/>
                      <a:pt x="9758" y="20520"/>
                      <a:pt x="9984" y="20520"/>
                    </a:cubicBezTo>
                    <a:cubicBezTo>
                      <a:pt x="10210" y="20385"/>
                      <a:pt x="10776" y="20385"/>
                      <a:pt x="10889" y="20385"/>
                    </a:cubicBezTo>
                    <a:cubicBezTo>
                      <a:pt x="10889" y="20385"/>
                      <a:pt x="11002" y="20520"/>
                      <a:pt x="11002" y="20385"/>
                    </a:cubicBezTo>
                    <a:cubicBezTo>
                      <a:pt x="11115" y="20250"/>
                      <a:pt x="11793" y="20655"/>
                      <a:pt x="11793" y="20655"/>
                    </a:cubicBezTo>
                    <a:cubicBezTo>
                      <a:pt x="12020" y="20385"/>
                      <a:pt x="12020" y="20385"/>
                      <a:pt x="12020" y="20385"/>
                    </a:cubicBezTo>
                    <a:cubicBezTo>
                      <a:pt x="12133" y="20250"/>
                      <a:pt x="12133" y="20250"/>
                      <a:pt x="12133" y="20250"/>
                    </a:cubicBezTo>
                    <a:cubicBezTo>
                      <a:pt x="12359" y="20655"/>
                      <a:pt x="12359" y="20655"/>
                      <a:pt x="12359" y="20655"/>
                    </a:cubicBezTo>
                    <a:cubicBezTo>
                      <a:pt x="12698" y="20790"/>
                      <a:pt x="12698" y="20790"/>
                      <a:pt x="12698" y="20790"/>
                    </a:cubicBezTo>
                    <a:cubicBezTo>
                      <a:pt x="12698" y="20790"/>
                      <a:pt x="13037" y="20655"/>
                      <a:pt x="13150" y="20655"/>
                    </a:cubicBezTo>
                    <a:cubicBezTo>
                      <a:pt x="13264" y="20655"/>
                      <a:pt x="13603" y="20385"/>
                      <a:pt x="13603" y="20385"/>
                    </a:cubicBezTo>
                    <a:cubicBezTo>
                      <a:pt x="13603" y="20385"/>
                      <a:pt x="13603" y="20115"/>
                      <a:pt x="13716" y="20115"/>
                    </a:cubicBezTo>
                    <a:cubicBezTo>
                      <a:pt x="13829" y="20115"/>
                      <a:pt x="14168" y="20115"/>
                      <a:pt x="14281" y="20115"/>
                    </a:cubicBezTo>
                    <a:cubicBezTo>
                      <a:pt x="14394" y="19980"/>
                      <a:pt x="14734" y="19980"/>
                      <a:pt x="14734" y="19980"/>
                    </a:cubicBezTo>
                    <a:cubicBezTo>
                      <a:pt x="14847" y="19710"/>
                      <a:pt x="14847" y="19710"/>
                      <a:pt x="14847" y="19710"/>
                    </a:cubicBezTo>
                    <a:cubicBezTo>
                      <a:pt x="14847" y="19710"/>
                      <a:pt x="14960" y="19575"/>
                      <a:pt x="15073" y="19710"/>
                    </a:cubicBezTo>
                    <a:cubicBezTo>
                      <a:pt x="15299" y="19710"/>
                      <a:pt x="15525" y="19710"/>
                      <a:pt x="15525" y="19710"/>
                    </a:cubicBezTo>
                    <a:cubicBezTo>
                      <a:pt x="15865" y="19575"/>
                      <a:pt x="15865" y="19575"/>
                      <a:pt x="15865" y="19575"/>
                    </a:cubicBezTo>
                    <a:cubicBezTo>
                      <a:pt x="16091" y="19440"/>
                      <a:pt x="16091" y="19440"/>
                      <a:pt x="16091" y="19440"/>
                    </a:cubicBezTo>
                    <a:cubicBezTo>
                      <a:pt x="16091" y="19440"/>
                      <a:pt x="16091" y="19305"/>
                      <a:pt x="16204" y="19440"/>
                    </a:cubicBezTo>
                    <a:cubicBezTo>
                      <a:pt x="16317" y="19440"/>
                      <a:pt x="16543" y="19710"/>
                      <a:pt x="16543" y="19710"/>
                    </a:cubicBezTo>
                    <a:cubicBezTo>
                      <a:pt x="16882" y="19845"/>
                      <a:pt x="16882" y="19845"/>
                      <a:pt x="16882" y="19845"/>
                    </a:cubicBezTo>
                    <a:cubicBezTo>
                      <a:pt x="17109" y="19710"/>
                      <a:pt x="17109" y="19710"/>
                      <a:pt x="17109" y="19710"/>
                    </a:cubicBezTo>
                    <a:cubicBezTo>
                      <a:pt x="17335" y="19440"/>
                      <a:pt x="17335" y="19440"/>
                      <a:pt x="17335" y="19440"/>
                    </a:cubicBezTo>
                    <a:cubicBezTo>
                      <a:pt x="17335" y="19440"/>
                      <a:pt x="17335" y="19305"/>
                      <a:pt x="17561" y="19305"/>
                    </a:cubicBezTo>
                    <a:cubicBezTo>
                      <a:pt x="17900" y="19440"/>
                      <a:pt x="18013" y="19440"/>
                      <a:pt x="18013" y="19440"/>
                    </a:cubicBezTo>
                    <a:cubicBezTo>
                      <a:pt x="18013" y="19440"/>
                      <a:pt x="18239" y="19305"/>
                      <a:pt x="18239" y="19305"/>
                    </a:cubicBezTo>
                    <a:cubicBezTo>
                      <a:pt x="18239" y="19170"/>
                      <a:pt x="18239" y="19035"/>
                      <a:pt x="18239" y="18900"/>
                    </a:cubicBezTo>
                    <a:cubicBezTo>
                      <a:pt x="18353" y="18765"/>
                      <a:pt x="18692" y="18360"/>
                      <a:pt x="18692" y="18360"/>
                    </a:cubicBezTo>
                    <a:cubicBezTo>
                      <a:pt x="18918" y="18225"/>
                      <a:pt x="18918" y="18225"/>
                      <a:pt x="18918" y="18225"/>
                    </a:cubicBezTo>
                    <a:cubicBezTo>
                      <a:pt x="18805" y="17820"/>
                      <a:pt x="18805" y="17820"/>
                      <a:pt x="18805" y="17820"/>
                    </a:cubicBezTo>
                    <a:cubicBezTo>
                      <a:pt x="18805" y="17685"/>
                      <a:pt x="18805" y="17685"/>
                      <a:pt x="18805" y="17685"/>
                    </a:cubicBezTo>
                    <a:cubicBezTo>
                      <a:pt x="18805" y="17685"/>
                      <a:pt x="19144" y="17550"/>
                      <a:pt x="19031" y="17820"/>
                    </a:cubicBezTo>
                    <a:cubicBezTo>
                      <a:pt x="18918" y="17955"/>
                      <a:pt x="19031" y="18090"/>
                      <a:pt x="19031" y="18090"/>
                    </a:cubicBezTo>
                    <a:cubicBezTo>
                      <a:pt x="19031" y="18090"/>
                      <a:pt x="19144" y="17955"/>
                      <a:pt x="19257" y="17955"/>
                    </a:cubicBezTo>
                    <a:cubicBezTo>
                      <a:pt x="19370" y="17955"/>
                      <a:pt x="19483" y="17820"/>
                      <a:pt x="19483" y="17955"/>
                    </a:cubicBezTo>
                    <a:cubicBezTo>
                      <a:pt x="19596" y="17955"/>
                      <a:pt x="19710" y="17955"/>
                      <a:pt x="19710" y="17955"/>
                    </a:cubicBezTo>
                    <a:cubicBezTo>
                      <a:pt x="19710" y="17955"/>
                      <a:pt x="19710" y="17685"/>
                      <a:pt x="19823" y="17685"/>
                    </a:cubicBezTo>
                    <a:cubicBezTo>
                      <a:pt x="19936" y="17685"/>
                      <a:pt x="20049" y="17685"/>
                      <a:pt x="20049" y="17685"/>
                    </a:cubicBezTo>
                    <a:cubicBezTo>
                      <a:pt x="20049" y="17685"/>
                      <a:pt x="20162" y="17820"/>
                      <a:pt x="20162" y="17685"/>
                    </a:cubicBezTo>
                    <a:cubicBezTo>
                      <a:pt x="20162" y="17685"/>
                      <a:pt x="19936" y="17415"/>
                      <a:pt x="19936" y="17415"/>
                    </a:cubicBezTo>
                    <a:cubicBezTo>
                      <a:pt x="20049" y="17550"/>
                      <a:pt x="20275" y="17415"/>
                      <a:pt x="20275" y="17415"/>
                    </a:cubicBezTo>
                    <a:cubicBezTo>
                      <a:pt x="20275" y="17415"/>
                      <a:pt x="20501" y="17550"/>
                      <a:pt x="20275" y="17280"/>
                    </a:cubicBezTo>
                    <a:cubicBezTo>
                      <a:pt x="20049" y="17010"/>
                      <a:pt x="20275" y="17010"/>
                      <a:pt x="20275" y="17010"/>
                    </a:cubicBezTo>
                    <a:cubicBezTo>
                      <a:pt x="20275" y="17010"/>
                      <a:pt x="20614" y="17145"/>
                      <a:pt x="20501" y="17145"/>
                    </a:cubicBezTo>
                    <a:cubicBezTo>
                      <a:pt x="20388" y="17010"/>
                      <a:pt x="20049" y="16470"/>
                      <a:pt x="20049" y="16470"/>
                    </a:cubicBezTo>
                    <a:cubicBezTo>
                      <a:pt x="20049" y="16335"/>
                      <a:pt x="20049" y="16335"/>
                      <a:pt x="20049" y="16335"/>
                    </a:cubicBezTo>
                    <a:cubicBezTo>
                      <a:pt x="20049" y="16200"/>
                      <a:pt x="20049" y="16200"/>
                      <a:pt x="20049" y="16200"/>
                    </a:cubicBezTo>
                    <a:cubicBezTo>
                      <a:pt x="20049" y="16200"/>
                      <a:pt x="20275" y="16335"/>
                      <a:pt x="20275" y="16335"/>
                    </a:cubicBezTo>
                    <a:cubicBezTo>
                      <a:pt x="20388" y="16335"/>
                      <a:pt x="20388" y="16335"/>
                      <a:pt x="20501" y="16470"/>
                    </a:cubicBezTo>
                    <a:cubicBezTo>
                      <a:pt x="20614" y="16605"/>
                      <a:pt x="20501" y="16740"/>
                      <a:pt x="20614" y="16740"/>
                    </a:cubicBezTo>
                    <a:cubicBezTo>
                      <a:pt x="20727" y="16875"/>
                      <a:pt x="20954" y="16740"/>
                      <a:pt x="20954" y="16740"/>
                    </a:cubicBezTo>
                    <a:cubicBezTo>
                      <a:pt x="21180" y="16470"/>
                      <a:pt x="21180" y="16470"/>
                      <a:pt x="21180" y="16470"/>
                    </a:cubicBezTo>
                    <a:cubicBezTo>
                      <a:pt x="21180" y="16470"/>
                      <a:pt x="21406" y="16065"/>
                      <a:pt x="21406" y="15930"/>
                    </a:cubicBezTo>
                    <a:cubicBezTo>
                      <a:pt x="21293" y="15930"/>
                      <a:pt x="20840" y="16200"/>
                      <a:pt x="20840" y="16200"/>
                    </a:cubicBezTo>
                    <a:cubicBezTo>
                      <a:pt x="20954" y="15660"/>
                      <a:pt x="20954" y="15660"/>
                      <a:pt x="20954" y="15660"/>
                    </a:cubicBezTo>
                    <a:cubicBezTo>
                      <a:pt x="20840" y="15660"/>
                      <a:pt x="20840" y="15660"/>
                      <a:pt x="20840" y="15660"/>
                    </a:cubicBezTo>
                    <a:cubicBezTo>
                      <a:pt x="20614" y="15390"/>
                      <a:pt x="20614" y="15390"/>
                      <a:pt x="20614" y="15390"/>
                    </a:cubicBezTo>
                    <a:cubicBezTo>
                      <a:pt x="20614" y="15390"/>
                      <a:pt x="20954" y="15525"/>
                      <a:pt x="20954" y="15525"/>
                    </a:cubicBezTo>
                    <a:cubicBezTo>
                      <a:pt x="21067" y="15525"/>
                      <a:pt x="21293" y="15390"/>
                      <a:pt x="21293" y="15390"/>
                    </a:cubicBezTo>
                    <a:cubicBezTo>
                      <a:pt x="21293" y="15255"/>
                      <a:pt x="21293" y="15255"/>
                      <a:pt x="21293" y="15255"/>
                    </a:cubicBezTo>
                    <a:cubicBezTo>
                      <a:pt x="20954" y="14985"/>
                      <a:pt x="20954" y="14985"/>
                      <a:pt x="20954" y="14985"/>
                    </a:cubicBezTo>
                    <a:cubicBezTo>
                      <a:pt x="21067" y="14850"/>
                      <a:pt x="21067" y="14850"/>
                      <a:pt x="21067" y="14850"/>
                    </a:cubicBezTo>
                    <a:cubicBezTo>
                      <a:pt x="21180" y="14580"/>
                      <a:pt x="21180" y="14580"/>
                      <a:pt x="21180" y="14580"/>
                    </a:cubicBezTo>
                    <a:cubicBezTo>
                      <a:pt x="21406" y="14445"/>
                      <a:pt x="21406" y="14445"/>
                      <a:pt x="21406" y="14445"/>
                    </a:cubicBezTo>
                    <a:cubicBezTo>
                      <a:pt x="21519" y="13905"/>
                      <a:pt x="21519" y="13905"/>
                      <a:pt x="21519" y="13905"/>
                    </a:cubicBezTo>
                    <a:cubicBezTo>
                      <a:pt x="21519" y="13635"/>
                      <a:pt x="21519" y="13635"/>
                      <a:pt x="21519" y="13635"/>
                    </a:cubicBezTo>
                    <a:cubicBezTo>
                      <a:pt x="21406" y="13635"/>
                      <a:pt x="21406" y="13635"/>
                      <a:pt x="21406" y="13635"/>
                    </a:cubicBezTo>
                    <a:cubicBezTo>
                      <a:pt x="21293" y="13230"/>
                      <a:pt x="21293" y="13230"/>
                      <a:pt x="21293" y="13230"/>
                    </a:cubicBezTo>
                    <a:cubicBezTo>
                      <a:pt x="20954" y="13095"/>
                      <a:pt x="20954" y="13095"/>
                      <a:pt x="20954" y="13095"/>
                    </a:cubicBezTo>
                    <a:cubicBezTo>
                      <a:pt x="20954" y="13095"/>
                      <a:pt x="20727" y="12690"/>
                      <a:pt x="20727" y="12690"/>
                    </a:cubicBezTo>
                    <a:cubicBezTo>
                      <a:pt x="20614" y="12690"/>
                      <a:pt x="20727" y="12420"/>
                      <a:pt x="20614" y="12555"/>
                    </a:cubicBezTo>
                    <a:cubicBezTo>
                      <a:pt x="20501" y="12555"/>
                      <a:pt x="20388" y="12420"/>
                      <a:pt x="20388" y="12420"/>
                    </a:cubicBezTo>
                    <a:cubicBezTo>
                      <a:pt x="20388" y="12420"/>
                      <a:pt x="20501" y="12150"/>
                      <a:pt x="20501" y="12150"/>
                    </a:cubicBezTo>
                    <a:cubicBezTo>
                      <a:pt x="20501" y="12150"/>
                      <a:pt x="20614" y="12015"/>
                      <a:pt x="20614" y="11880"/>
                    </a:cubicBezTo>
                    <a:cubicBezTo>
                      <a:pt x="20614" y="11880"/>
                      <a:pt x="20614" y="11610"/>
                      <a:pt x="20501" y="11610"/>
                    </a:cubicBezTo>
                    <a:cubicBezTo>
                      <a:pt x="20501" y="11610"/>
                      <a:pt x="20275" y="11745"/>
                      <a:pt x="20275" y="11745"/>
                    </a:cubicBezTo>
                    <a:cubicBezTo>
                      <a:pt x="19823" y="11880"/>
                      <a:pt x="19823" y="11880"/>
                      <a:pt x="19823" y="11880"/>
                    </a:cubicBezTo>
                    <a:cubicBezTo>
                      <a:pt x="19596" y="11745"/>
                      <a:pt x="19596" y="11745"/>
                      <a:pt x="19596" y="11745"/>
                    </a:cubicBezTo>
                    <a:cubicBezTo>
                      <a:pt x="19596" y="11745"/>
                      <a:pt x="19596" y="11610"/>
                      <a:pt x="19710" y="11475"/>
                    </a:cubicBezTo>
                    <a:cubicBezTo>
                      <a:pt x="19710" y="11475"/>
                      <a:pt x="19823" y="11475"/>
                      <a:pt x="19823" y="11340"/>
                    </a:cubicBezTo>
                    <a:cubicBezTo>
                      <a:pt x="19936" y="11205"/>
                      <a:pt x="19936" y="11205"/>
                      <a:pt x="20049" y="11070"/>
                    </a:cubicBezTo>
                    <a:cubicBezTo>
                      <a:pt x="20162" y="10935"/>
                      <a:pt x="20388" y="10665"/>
                      <a:pt x="20388" y="10665"/>
                    </a:cubicBezTo>
                    <a:cubicBezTo>
                      <a:pt x="20388" y="10395"/>
                      <a:pt x="20388" y="10395"/>
                      <a:pt x="20388" y="10395"/>
                    </a:cubicBezTo>
                    <a:cubicBezTo>
                      <a:pt x="20388" y="10125"/>
                      <a:pt x="20388" y="10125"/>
                      <a:pt x="20388" y="10125"/>
                    </a:cubicBezTo>
                    <a:cubicBezTo>
                      <a:pt x="20388" y="10125"/>
                      <a:pt x="20162" y="9990"/>
                      <a:pt x="20162" y="9990"/>
                    </a:cubicBezTo>
                    <a:cubicBezTo>
                      <a:pt x="20049" y="9990"/>
                      <a:pt x="20049" y="10125"/>
                      <a:pt x="19936" y="9990"/>
                    </a:cubicBezTo>
                    <a:cubicBezTo>
                      <a:pt x="19823" y="9855"/>
                      <a:pt x="19823" y="9855"/>
                      <a:pt x="19823" y="9720"/>
                    </a:cubicBezTo>
                    <a:cubicBezTo>
                      <a:pt x="19710" y="9585"/>
                      <a:pt x="19596" y="9315"/>
                      <a:pt x="19596" y="9315"/>
                    </a:cubicBezTo>
                    <a:cubicBezTo>
                      <a:pt x="19596" y="9315"/>
                      <a:pt x="19483" y="9180"/>
                      <a:pt x="19596" y="9180"/>
                    </a:cubicBezTo>
                    <a:cubicBezTo>
                      <a:pt x="19710" y="9180"/>
                      <a:pt x="19936" y="9315"/>
                      <a:pt x="19936" y="9180"/>
                    </a:cubicBezTo>
                    <a:cubicBezTo>
                      <a:pt x="20049" y="9180"/>
                      <a:pt x="20049" y="9180"/>
                      <a:pt x="20049" y="9045"/>
                    </a:cubicBezTo>
                    <a:cubicBezTo>
                      <a:pt x="20049" y="9045"/>
                      <a:pt x="20162" y="8640"/>
                      <a:pt x="20162" y="8640"/>
                    </a:cubicBezTo>
                    <a:cubicBezTo>
                      <a:pt x="20162" y="8505"/>
                      <a:pt x="20162" y="8640"/>
                      <a:pt x="20388" y="8505"/>
                    </a:cubicBezTo>
                    <a:cubicBezTo>
                      <a:pt x="20501" y="8370"/>
                      <a:pt x="20501" y="8370"/>
                      <a:pt x="20614" y="8235"/>
                    </a:cubicBezTo>
                    <a:cubicBezTo>
                      <a:pt x="20840" y="8235"/>
                      <a:pt x="20840" y="8100"/>
                      <a:pt x="20840" y="8100"/>
                    </a:cubicBezTo>
                    <a:cubicBezTo>
                      <a:pt x="20727" y="8100"/>
                      <a:pt x="20614" y="7965"/>
                      <a:pt x="20614" y="7965"/>
                    </a:cubicBezTo>
                    <a:cubicBezTo>
                      <a:pt x="20501" y="7965"/>
                      <a:pt x="20275" y="8100"/>
                      <a:pt x="20275" y="8100"/>
                    </a:cubicBezTo>
                    <a:cubicBezTo>
                      <a:pt x="20275" y="8100"/>
                      <a:pt x="20162" y="8235"/>
                      <a:pt x="20049" y="8370"/>
                    </a:cubicBezTo>
                    <a:cubicBezTo>
                      <a:pt x="19936" y="8370"/>
                      <a:pt x="19823" y="8370"/>
                      <a:pt x="19710" y="8370"/>
                    </a:cubicBezTo>
                    <a:cubicBezTo>
                      <a:pt x="19710" y="8370"/>
                      <a:pt x="19596" y="8370"/>
                      <a:pt x="19596" y="8370"/>
                    </a:cubicBezTo>
                    <a:cubicBezTo>
                      <a:pt x="19596" y="8370"/>
                      <a:pt x="19483" y="8235"/>
                      <a:pt x="19483" y="8505"/>
                    </a:cubicBezTo>
                    <a:cubicBezTo>
                      <a:pt x="19370" y="8640"/>
                      <a:pt x="19257" y="8910"/>
                      <a:pt x="19257" y="8910"/>
                    </a:cubicBezTo>
                    <a:cubicBezTo>
                      <a:pt x="19257" y="8910"/>
                      <a:pt x="19144" y="9045"/>
                      <a:pt x="19144" y="8775"/>
                    </a:cubicBezTo>
                    <a:cubicBezTo>
                      <a:pt x="19144" y="8640"/>
                      <a:pt x="19031" y="8370"/>
                      <a:pt x="19031" y="8370"/>
                    </a:cubicBezTo>
                    <a:cubicBezTo>
                      <a:pt x="19031" y="8370"/>
                      <a:pt x="19031" y="8370"/>
                      <a:pt x="19031" y="8370"/>
                    </a:cubicBezTo>
                    <a:cubicBezTo>
                      <a:pt x="18918" y="8370"/>
                      <a:pt x="18692" y="8235"/>
                      <a:pt x="18692" y="8235"/>
                    </a:cubicBezTo>
                    <a:cubicBezTo>
                      <a:pt x="18692" y="8235"/>
                      <a:pt x="18805" y="8235"/>
                      <a:pt x="18805" y="8100"/>
                    </a:cubicBezTo>
                    <a:cubicBezTo>
                      <a:pt x="18692" y="7830"/>
                      <a:pt x="18692" y="7830"/>
                      <a:pt x="18692" y="7830"/>
                    </a:cubicBezTo>
                    <a:cubicBezTo>
                      <a:pt x="18805" y="7830"/>
                      <a:pt x="18805" y="7830"/>
                      <a:pt x="18918" y="7830"/>
                    </a:cubicBezTo>
                    <a:cubicBezTo>
                      <a:pt x="18918" y="7695"/>
                      <a:pt x="18918" y="7695"/>
                      <a:pt x="18918" y="7560"/>
                    </a:cubicBezTo>
                    <a:cubicBezTo>
                      <a:pt x="19031" y="7290"/>
                      <a:pt x="18918" y="7155"/>
                      <a:pt x="18918" y="7155"/>
                    </a:cubicBezTo>
                    <a:cubicBezTo>
                      <a:pt x="18805" y="7020"/>
                      <a:pt x="18692" y="7020"/>
                      <a:pt x="18692" y="7020"/>
                    </a:cubicBezTo>
                    <a:cubicBezTo>
                      <a:pt x="18692" y="6615"/>
                      <a:pt x="18692" y="6615"/>
                      <a:pt x="18692" y="6615"/>
                    </a:cubicBezTo>
                    <a:cubicBezTo>
                      <a:pt x="18692" y="6615"/>
                      <a:pt x="18692" y="6480"/>
                      <a:pt x="18692" y="6345"/>
                    </a:cubicBezTo>
                    <a:cubicBezTo>
                      <a:pt x="18579" y="6210"/>
                      <a:pt x="18579" y="6210"/>
                      <a:pt x="18466" y="6210"/>
                    </a:cubicBezTo>
                    <a:cubicBezTo>
                      <a:pt x="18466" y="6210"/>
                      <a:pt x="18353" y="6345"/>
                      <a:pt x="18353" y="6345"/>
                    </a:cubicBezTo>
                    <a:cubicBezTo>
                      <a:pt x="18239" y="6345"/>
                      <a:pt x="18013" y="6210"/>
                      <a:pt x="18013" y="6210"/>
                    </a:cubicBezTo>
                    <a:cubicBezTo>
                      <a:pt x="17674" y="5940"/>
                      <a:pt x="17674" y="5940"/>
                      <a:pt x="17674" y="5940"/>
                    </a:cubicBezTo>
                    <a:cubicBezTo>
                      <a:pt x="17674" y="5940"/>
                      <a:pt x="17674" y="5940"/>
                      <a:pt x="17561" y="6075"/>
                    </a:cubicBezTo>
                    <a:cubicBezTo>
                      <a:pt x="17561" y="6210"/>
                      <a:pt x="17561" y="6075"/>
                      <a:pt x="17561" y="6210"/>
                    </a:cubicBezTo>
                    <a:cubicBezTo>
                      <a:pt x="17561" y="6345"/>
                      <a:pt x="17561" y="6480"/>
                      <a:pt x="17561" y="6615"/>
                    </a:cubicBezTo>
                    <a:cubicBezTo>
                      <a:pt x="17561" y="6615"/>
                      <a:pt x="17561" y="6885"/>
                      <a:pt x="17448" y="7020"/>
                    </a:cubicBezTo>
                    <a:cubicBezTo>
                      <a:pt x="17448" y="7155"/>
                      <a:pt x="17335" y="7155"/>
                      <a:pt x="17335" y="7290"/>
                    </a:cubicBezTo>
                    <a:cubicBezTo>
                      <a:pt x="17335" y="7290"/>
                      <a:pt x="17448" y="7425"/>
                      <a:pt x="17335" y="7425"/>
                    </a:cubicBezTo>
                    <a:cubicBezTo>
                      <a:pt x="17335" y="7425"/>
                      <a:pt x="17335" y="7695"/>
                      <a:pt x="17222" y="7695"/>
                    </a:cubicBezTo>
                    <a:cubicBezTo>
                      <a:pt x="17222" y="7695"/>
                      <a:pt x="17109" y="7830"/>
                      <a:pt x="17109" y="7830"/>
                    </a:cubicBezTo>
                    <a:cubicBezTo>
                      <a:pt x="16995" y="7830"/>
                      <a:pt x="16995" y="7830"/>
                      <a:pt x="16882" y="7830"/>
                    </a:cubicBezTo>
                    <a:cubicBezTo>
                      <a:pt x="16769" y="7830"/>
                      <a:pt x="16769" y="7965"/>
                      <a:pt x="16769" y="7965"/>
                    </a:cubicBezTo>
                    <a:cubicBezTo>
                      <a:pt x="16769" y="7965"/>
                      <a:pt x="16543" y="7965"/>
                      <a:pt x="16430" y="7830"/>
                    </a:cubicBezTo>
                    <a:cubicBezTo>
                      <a:pt x="16317" y="7830"/>
                      <a:pt x="16317" y="7695"/>
                      <a:pt x="16317" y="7695"/>
                    </a:cubicBezTo>
                    <a:cubicBezTo>
                      <a:pt x="16204" y="7425"/>
                      <a:pt x="16204" y="7425"/>
                      <a:pt x="16204" y="7425"/>
                    </a:cubicBezTo>
                    <a:cubicBezTo>
                      <a:pt x="16204" y="7425"/>
                      <a:pt x="16656" y="7560"/>
                      <a:pt x="16204" y="7290"/>
                    </a:cubicBezTo>
                    <a:cubicBezTo>
                      <a:pt x="15751" y="7020"/>
                      <a:pt x="15865" y="7020"/>
                      <a:pt x="15865" y="7020"/>
                    </a:cubicBezTo>
                    <a:cubicBezTo>
                      <a:pt x="15865" y="7020"/>
                      <a:pt x="15751" y="7155"/>
                      <a:pt x="15638" y="7290"/>
                    </a:cubicBezTo>
                    <a:cubicBezTo>
                      <a:pt x="15638" y="7290"/>
                      <a:pt x="15525" y="7425"/>
                      <a:pt x="15525" y="7425"/>
                    </a:cubicBezTo>
                    <a:cubicBezTo>
                      <a:pt x="15525" y="7560"/>
                      <a:pt x="15525" y="7560"/>
                      <a:pt x="15525" y="7560"/>
                    </a:cubicBezTo>
                    <a:cubicBezTo>
                      <a:pt x="15412" y="7560"/>
                      <a:pt x="15412" y="7560"/>
                      <a:pt x="15412" y="7560"/>
                    </a:cubicBezTo>
                    <a:cubicBezTo>
                      <a:pt x="15299" y="7830"/>
                      <a:pt x="15299" y="7830"/>
                      <a:pt x="15299" y="7830"/>
                    </a:cubicBezTo>
                    <a:cubicBezTo>
                      <a:pt x="15299" y="7830"/>
                      <a:pt x="15073" y="7965"/>
                      <a:pt x="15073" y="7965"/>
                    </a:cubicBezTo>
                    <a:cubicBezTo>
                      <a:pt x="15073" y="7965"/>
                      <a:pt x="14960" y="7965"/>
                      <a:pt x="14960" y="7965"/>
                    </a:cubicBezTo>
                    <a:cubicBezTo>
                      <a:pt x="14847" y="7965"/>
                      <a:pt x="14847" y="7965"/>
                      <a:pt x="14734" y="7965"/>
                    </a:cubicBezTo>
                    <a:cubicBezTo>
                      <a:pt x="14734" y="7965"/>
                      <a:pt x="14621" y="7830"/>
                      <a:pt x="14621" y="7830"/>
                    </a:cubicBezTo>
                    <a:cubicBezTo>
                      <a:pt x="14621" y="7695"/>
                      <a:pt x="14621" y="7425"/>
                      <a:pt x="14621" y="7425"/>
                    </a:cubicBezTo>
                    <a:cubicBezTo>
                      <a:pt x="14621" y="7290"/>
                      <a:pt x="14621" y="7155"/>
                      <a:pt x="14507" y="7020"/>
                    </a:cubicBezTo>
                    <a:cubicBezTo>
                      <a:pt x="14394" y="6885"/>
                      <a:pt x="14394" y="6750"/>
                      <a:pt x="14394" y="6750"/>
                    </a:cubicBezTo>
                    <a:cubicBezTo>
                      <a:pt x="13942" y="6345"/>
                      <a:pt x="13942" y="6345"/>
                      <a:pt x="13942" y="6345"/>
                    </a:cubicBezTo>
                    <a:cubicBezTo>
                      <a:pt x="13942" y="6345"/>
                      <a:pt x="13942" y="6210"/>
                      <a:pt x="13829" y="6345"/>
                    </a:cubicBezTo>
                    <a:cubicBezTo>
                      <a:pt x="13603" y="6345"/>
                      <a:pt x="13490" y="6615"/>
                      <a:pt x="13490" y="6615"/>
                    </a:cubicBezTo>
                    <a:cubicBezTo>
                      <a:pt x="13490" y="6615"/>
                      <a:pt x="13490" y="6750"/>
                      <a:pt x="13490" y="6885"/>
                    </a:cubicBezTo>
                    <a:cubicBezTo>
                      <a:pt x="13490" y="6885"/>
                      <a:pt x="13377" y="7020"/>
                      <a:pt x="13377" y="7155"/>
                    </a:cubicBezTo>
                    <a:cubicBezTo>
                      <a:pt x="13490" y="7290"/>
                      <a:pt x="13603" y="7560"/>
                      <a:pt x="13490" y="7695"/>
                    </a:cubicBezTo>
                    <a:cubicBezTo>
                      <a:pt x="13490" y="7695"/>
                      <a:pt x="13490" y="7830"/>
                      <a:pt x="13490" y="8100"/>
                    </a:cubicBezTo>
                    <a:cubicBezTo>
                      <a:pt x="13490" y="8370"/>
                      <a:pt x="13490" y="8505"/>
                      <a:pt x="13377" y="8505"/>
                    </a:cubicBezTo>
                    <a:cubicBezTo>
                      <a:pt x="13377" y="8640"/>
                      <a:pt x="13264" y="8775"/>
                      <a:pt x="13264" y="8775"/>
                    </a:cubicBezTo>
                    <a:cubicBezTo>
                      <a:pt x="13264" y="8775"/>
                      <a:pt x="13264" y="8775"/>
                      <a:pt x="13264" y="8775"/>
                    </a:cubicBezTo>
                    <a:cubicBezTo>
                      <a:pt x="13264" y="8775"/>
                      <a:pt x="13264" y="8640"/>
                      <a:pt x="13264" y="8370"/>
                    </a:cubicBezTo>
                    <a:cubicBezTo>
                      <a:pt x="13264" y="7965"/>
                      <a:pt x="13150" y="7830"/>
                      <a:pt x="13150" y="7830"/>
                    </a:cubicBezTo>
                    <a:cubicBezTo>
                      <a:pt x="13150" y="7830"/>
                      <a:pt x="13150" y="7695"/>
                      <a:pt x="13150" y="7695"/>
                    </a:cubicBezTo>
                    <a:cubicBezTo>
                      <a:pt x="13150" y="7560"/>
                      <a:pt x="13150" y="7425"/>
                      <a:pt x="13150" y="7425"/>
                    </a:cubicBezTo>
                    <a:cubicBezTo>
                      <a:pt x="13150" y="7425"/>
                      <a:pt x="12924" y="7155"/>
                      <a:pt x="12924" y="7155"/>
                    </a:cubicBezTo>
                    <a:cubicBezTo>
                      <a:pt x="13037" y="7020"/>
                      <a:pt x="13037" y="6885"/>
                      <a:pt x="13037" y="6615"/>
                    </a:cubicBezTo>
                    <a:cubicBezTo>
                      <a:pt x="13037" y="6480"/>
                      <a:pt x="13150" y="6345"/>
                      <a:pt x="13037" y="6210"/>
                    </a:cubicBezTo>
                    <a:cubicBezTo>
                      <a:pt x="12924" y="6075"/>
                      <a:pt x="13037" y="5940"/>
                      <a:pt x="12924" y="5940"/>
                    </a:cubicBezTo>
                    <a:cubicBezTo>
                      <a:pt x="12924" y="5940"/>
                      <a:pt x="12811" y="5940"/>
                      <a:pt x="12811" y="5940"/>
                    </a:cubicBezTo>
                    <a:cubicBezTo>
                      <a:pt x="12811" y="5940"/>
                      <a:pt x="12698" y="5940"/>
                      <a:pt x="12698" y="5940"/>
                    </a:cubicBezTo>
                    <a:cubicBezTo>
                      <a:pt x="12924" y="5805"/>
                      <a:pt x="12924" y="5805"/>
                      <a:pt x="12924" y="5805"/>
                    </a:cubicBezTo>
                    <a:cubicBezTo>
                      <a:pt x="12924" y="5805"/>
                      <a:pt x="12924" y="5400"/>
                      <a:pt x="12811" y="5535"/>
                    </a:cubicBezTo>
                    <a:cubicBezTo>
                      <a:pt x="12811" y="5670"/>
                      <a:pt x="12585" y="5805"/>
                      <a:pt x="12585" y="5670"/>
                    </a:cubicBezTo>
                    <a:cubicBezTo>
                      <a:pt x="12585" y="5535"/>
                      <a:pt x="12585" y="5535"/>
                      <a:pt x="12472" y="5535"/>
                    </a:cubicBezTo>
                    <a:cubicBezTo>
                      <a:pt x="12472" y="5535"/>
                      <a:pt x="12133" y="5535"/>
                      <a:pt x="12133" y="5535"/>
                    </a:cubicBezTo>
                    <a:cubicBezTo>
                      <a:pt x="12133" y="5535"/>
                      <a:pt x="12133" y="5400"/>
                      <a:pt x="12133" y="5535"/>
                    </a:cubicBezTo>
                    <a:cubicBezTo>
                      <a:pt x="12133" y="5670"/>
                      <a:pt x="12246" y="5940"/>
                      <a:pt x="12020" y="5940"/>
                    </a:cubicBezTo>
                    <a:cubicBezTo>
                      <a:pt x="11906" y="6075"/>
                      <a:pt x="11793" y="6075"/>
                      <a:pt x="11793" y="6075"/>
                    </a:cubicBezTo>
                    <a:cubicBezTo>
                      <a:pt x="11793" y="5940"/>
                      <a:pt x="11567" y="5805"/>
                      <a:pt x="11567" y="5805"/>
                    </a:cubicBezTo>
                    <a:cubicBezTo>
                      <a:pt x="11567" y="5805"/>
                      <a:pt x="11567" y="5805"/>
                      <a:pt x="11454" y="5805"/>
                    </a:cubicBezTo>
                    <a:cubicBezTo>
                      <a:pt x="11341" y="5940"/>
                      <a:pt x="11228" y="5940"/>
                      <a:pt x="11228" y="5940"/>
                    </a:cubicBezTo>
                    <a:cubicBezTo>
                      <a:pt x="11228" y="6075"/>
                      <a:pt x="11228" y="6075"/>
                      <a:pt x="11228" y="6075"/>
                    </a:cubicBezTo>
                    <a:cubicBezTo>
                      <a:pt x="11228" y="6210"/>
                      <a:pt x="11228" y="6210"/>
                      <a:pt x="11228" y="6210"/>
                    </a:cubicBezTo>
                    <a:cubicBezTo>
                      <a:pt x="11228" y="6210"/>
                      <a:pt x="11115" y="6210"/>
                      <a:pt x="11115" y="6345"/>
                    </a:cubicBezTo>
                    <a:cubicBezTo>
                      <a:pt x="11002" y="6345"/>
                      <a:pt x="11002" y="6345"/>
                      <a:pt x="11002" y="6480"/>
                    </a:cubicBezTo>
                    <a:cubicBezTo>
                      <a:pt x="11002" y="6480"/>
                      <a:pt x="11115" y="6480"/>
                      <a:pt x="11115" y="6615"/>
                    </a:cubicBezTo>
                    <a:cubicBezTo>
                      <a:pt x="11115" y="6750"/>
                      <a:pt x="11115" y="6750"/>
                      <a:pt x="11002" y="6885"/>
                    </a:cubicBezTo>
                    <a:cubicBezTo>
                      <a:pt x="11002" y="7020"/>
                      <a:pt x="10889" y="7155"/>
                      <a:pt x="10889" y="7290"/>
                    </a:cubicBezTo>
                    <a:cubicBezTo>
                      <a:pt x="10889" y="7290"/>
                      <a:pt x="10776" y="7290"/>
                      <a:pt x="10776" y="7425"/>
                    </a:cubicBezTo>
                    <a:cubicBezTo>
                      <a:pt x="10662" y="7425"/>
                      <a:pt x="10662" y="7425"/>
                      <a:pt x="10662" y="7425"/>
                    </a:cubicBezTo>
                    <a:cubicBezTo>
                      <a:pt x="10549" y="7425"/>
                      <a:pt x="10549" y="7560"/>
                      <a:pt x="10549" y="7425"/>
                    </a:cubicBezTo>
                    <a:cubicBezTo>
                      <a:pt x="10549" y="7290"/>
                      <a:pt x="10436" y="7155"/>
                      <a:pt x="10436" y="6885"/>
                    </a:cubicBezTo>
                    <a:cubicBezTo>
                      <a:pt x="10549" y="6750"/>
                      <a:pt x="10549" y="6750"/>
                      <a:pt x="10436" y="6615"/>
                    </a:cubicBezTo>
                    <a:cubicBezTo>
                      <a:pt x="10323" y="6345"/>
                      <a:pt x="10210" y="6345"/>
                      <a:pt x="10210" y="6345"/>
                    </a:cubicBezTo>
                    <a:cubicBezTo>
                      <a:pt x="10210" y="6210"/>
                      <a:pt x="10210" y="6210"/>
                      <a:pt x="10210" y="6075"/>
                    </a:cubicBezTo>
                    <a:cubicBezTo>
                      <a:pt x="10323" y="5940"/>
                      <a:pt x="10210" y="6210"/>
                      <a:pt x="10323" y="5805"/>
                    </a:cubicBezTo>
                    <a:cubicBezTo>
                      <a:pt x="10323" y="5400"/>
                      <a:pt x="10323" y="5265"/>
                      <a:pt x="10323" y="5265"/>
                    </a:cubicBezTo>
                    <a:cubicBezTo>
                      <a:pt x="10323" y="5265"/>
                      <a:pt x="10323" y="4860"/>
                      <a:pt x="10323" y="4725"/>
                    </a:cubicBezTo>
                    <a:cubicBezTo>
                      <a:pt x="10210" y="4725"/>
                      <a:pt x="9984" y="4725"/>
                      <a:pt x="9871" y="4725"/>
                    </a:cubicBezTo>
                    <a:cubicBezTo>
                      <a:pt x="9758" y="4725"/>
                      <a:pt x="9758" y="4725"/>
                      <a:pt x="9758" y="4725"/>
                    </a:cubicBezTo>
                    <a:cubicBezTo>
                      <a:pt x="9645" y="4860"/>
                      <a:pt x="9645" y="4725"/>
                      <a:pt x="9532" y="4995"/>
                    </a:cubicBezTo>
                    <a:cubicBezTo>
                      <a:pt x="9532" y="5130"/>
                      <a:pt x="9418" y="5130"/>
                      <a:pt x="9418" y="5400"/>
                    </a:cubicBezTo>
                    <a:cubicBezTo>
                      <a:pt x="9418" y="5535"/>
                      <a:pt x="9418" y="5670"/>
                      <a:pt x="9418" y="5805"/>
                    </a:cubicBezTo>
                    <a:cubicBezTo>
                      <a:pt x="9418" y="5805"/>
                      <a:pt x="9305" y="5940"/>
                      <a:pt x="9305" y="5940"/>
                    </a:cubicBezTo>
                    <a:cubicBezTo>
                      <a:pt x="9305" y="5940"/>
                      <a:pt x="9305" y="5940"/>
                      <a:pt x="9305" y="6210"/>
                    </a:cubicBezTo>
                    <a:cubicBezTo>
                      <a:pt x="9305" y="6480"/>
                      <a:pt x="9192" y="6615"/>
                      <a:pt x="9192" y="6615"/>
                    </a:cubicBezTo>
                    <a:cubicBezTo>
                      <a:pt x="9192" y="6750"/>
                      <a:pt x="9192" y="6750"/>
                      <a:pt x="9079" y="6885"/>
                    </a:cubicBezTo>
                    <a:cubicBezTo>
                      <a:pt x="9079" y="7020"/>
                      <a:pt x="8853" y="7155"/>
                      <a:pt x="8853" y="7290"/>
                    </a:cubicBezTo>
                    <a:cubicBezTo>
                      <a:pt x="8740" y="7290"/>
                      <a:pt x="8740" y="7290"/>
                      <a:pt x="8740" y="7290"/>
                    </a:cubicBezTo>
                    <a:cubicBezTo>
                      <a:pt x="8740" y="7425"/>
                      <a:pt x="8514" y="7695"/>
                      <a:pt x="8401" y="7695"/>
                    </a:cubicBezTo>
                    <a:cubicBezTo>
                      <a:pt x="8401" y="7695"/>
                      <a:pt x="8401" y="7830"/>
                      <a:pt x="8288" y="7695"/>
                    </a:cubicBezTo>
                    <a:cubicBezTo>
                      <a:pt x="8288" y="7695"/>
                      <a:pt x="8174" y="7695"/>
                      <a:pt x="8174" y="7560"/>
                    </a:cubicBezTo>
                    <a:cubicBezTo>
                      <a:pt x="8288" y="7425"/>
                      <a:pt x="8288" y="7290"/>
                      <a:pt x="8288" y="7155"/>
                    </a:cubicBezTo>
                    <a:cubicBezTo>
                      <a:pt x="8401" y="7020"/>
                      <a:pt x="8401" y="6885"/>
                      <a:pt x="8401" y="6885"/>
                    </a:cubicBezTo>
                    <a:cubicBezTo>
                      <a:pt x="8401" y="6885"/>
                      <a:pt x="8514" y="6750"/>
                      <a:pt x="8401" y="6615"/>
                    </a:cubicBezTo>
                    <a:cubicBezTo>
                      <a:pt x="8288" y="6615"/>
                      <a:pt x="8174" y="6615"/>
                      <a:pt x="8061" y="6750"/>
                    </a:cubicBezTo>
                    <a:cubicBezTo>
                      <a:pt x="7948" y="6750"/>
                      <a:pt x="7722" y="6885"/>
                      <a:pt x="7722" y="6885"/>
                    </a:cubicBezTo>
                    <a:cubicBezTo>
                      <a:pt x="7609" y="7020"/>
                      <a:pt x="7609" y="7020"/>
                      <a:pt x="7383" y="7155"/>
                    </a:cubicBezTo>
                    <a:cubicBezTo>
                      <a:pt x="7270" y="7425"/>
                      <a:pt x="7270" y="7425"/>
                      <a:pt x="7270" y="7425"/>
                    </a:cubicBezTo>
                    <a:cubicBezTo>
                      <a:pt x="7157" y="7560"/>
                      <a:pt x="7157" y="7560"/>
                      <a:pt x="7157" y="7560"/>
                    </a:cubicBezTo>
                    <a:cubicBezTo>
                      <a:pt x="7157" y="7695"/>
                      <a:pt x="7157" y="7695"/>
                      <a:pt x="7157" y="7695"/>
                    </a:cubicBezTo>
                    <a:cubicBezTo>
                      <a:pt x="7157" y="7695"/>
                      <a:pt x="7157" y="7560"/>
                      <a:pt x="7157" y="7560"/>
                    </a:cubicBezTo>
                    <a:cubicBezTo>
                      <a:pt x="7157" y="7560"/>
                      <a:pt x="7044" y="7425"/>
                      <a:pt x="7044" y="7560"/>
                    </a:cubicBezTo>
                    <a:cubicBezTo>
                      <a:pt x="7044" y="7560"/>
                      <a:pt x="6931" y="7695"/>
                      <a:pt x="6931" y="7695"/>
                    </a:cubicBezTo>
                    <a:cubicBezTo>
                      <a:pt x="6931" y="7830"/>
                      <a:pt x="6931" y="7830"/>
                      <a:pt x="6817" y="7965"/>
                    </a:cubicBezTo>
                    <a:cubicBezTo>
                      <a:pt x="6817" y="8100"/>
                      <a:pt x="6704" y="8235"/>
                      <a:pt x="6704" y="8370"/>
                    </a:cubicBezTo>
                    <a:cubicBezTo>
                      <a:pt x="6704" y="8370"/>
                      <a:pt x="6704" y="8370"/>
                      <a:pt x="6704" y="8505"/>
                    </a:cubicBezTo>
                    <a:cubicBezTo>
                      <a:pt x="6591" y="8505"/>
                      <a:pt x="6478" y="8640"/>
                      <a:pt x="6478" y="8640"/>
                    </a:cubicBezTo>
                    <a:cubicBezTo>
                      <a:pt x="6478" y="8640"/>
                      <a:pt x="6365" y="8370"/>
                      <a:pt x="6478" y="8235"/>
                    </a:cubicBezTo>
                    <a:cubicBezTo>
                      <a:pt x="6478" y="8100"/>
                      <a:pt x="6478" y="8100"/>
                      <a:pt x="6478" y="7965"/>
                    </a:cubicBezTo>
                    <a:cubicBezTo>
                      <a:pt x="6591" y="7965"/>
                      <a:pt x="6591" y="7830"/>
                      <a:pt x="6591" y="7830"/>
                    </a:cubicBezTo>
                    <a:cubicBezTo>
                      <a:pt x="6704" y="7830"/>
                      <a:pt x="6591" y="7965"/>
                      <a:pt x="6704" y="7695"/>
                    </a:cubicBezTo>
                    <a:cubicBezTo>
                      <a:pt x="6817" y="7425"/>
                      <a:pt x="6817" y="7290"/>
                      <a:pt x="6817" y="7290"/>
                    </a:cubicBezTo>
                    <a:cubicBezTo>
                      <a:pt x="6817" y="7290"/>
                      <a:pt x="6817" y="7290"/>
                      <a:pt x="6704" y="7155"/>
                    </a:cubicBezTo>
                    <a:cubicBezTo>
                      <a:pt x="6704" y="7155"/>
                      <a:pt x="6704" y="7155"/>
                      <a:pt x="6704" y="7155"/>
                    </a:cubicBezTo>
                    <a:cubicBezTo>
                      <a:pt x="6817" y="7020"/>
                      <a:pt x="6817" y="6885"/>
                      <a:pt x="6817" y="6885"/>
                    </a:cubicBezTo>
                    <a:cubicBezTo>
                      <a:pt x="6817" y="6750"/>
                      <a:pt x="6931" y="6750"/>
                      <a:pt x="6931" y="6750"/>
                    </a:cubicBezTo>
                    <a:cubicBezTo>
                      <a:pt x="6931" y="6750"/>
                      <a:pt x="6931" y="6750"/>
                      <a:pt x="6817" y="6615"/>
                    </a:cubicBezTo>
                    <a:cubicBezTo>
                      <a:pt x="6817" y="6615"/>
                      <a:pt x="6817" y="6480"/>
                      <a:pt x="6817" y="6480"/>
                    </a:cubicBezTo>
                    <a:cubicBezTo>
                      <a:pt x="6817" y="6480"/>
                      <a:pt x="6817" y="6345"/>
                      <a:pt x="6817" y="6345"/>
                    </a:cubicBezTo>
                    <a:cubicBezTo>
                      <a:pt x="6817" y="6345"/>
                      <a:pt x="6817" y="6210"/>
                      <a:pt x="6817" y="6210"/>
                    </a:cubicBezTo>
                    <a:cubicBezTo>
                      <a:pt x="6817" y="6075"/>
                      <a:pt x="6817" y="6075"/>
                      <a:pt x="6704" y="5940"/>
                    </a:cubicBezTo>
                    <a:cubicBezTo>
                      <a:pt x="6591" y="5940"/>
                      <a:pt x="6591" y="5940"/>
                      <a:pt x="6591" y="5940"/>
                    </a:cubicBezTo>
                    <a:cubicBezTo>
                      <a:pt x="6591" y="5940"/>
                      <a:pt x="6478" y="5805"/>
                      <a:pt x="6478" y="5805"/>
                    </a:cubicBezTo>
                    <a:cubicBezTo>
                      <a:pt x="6478" y="5670"/>
                      <a:pt x="6478" y="5535"/>
                      <a:pt x="6478" y="5535"/>
                    </a:cubicBezTo>
                    <a:cubicBezTo>
                      <a:pt x="6478" y="5535"/>
                      <a:pt x="6478" y="5400"/>
                      <a:pt x="6591" y="5400"/>
                    </a:cubicBezTo>
                    <a:cubicBezTo>
                      <a:pt x="6591" y="5535"/>
                      <a:pt x="6591" y="5670"/>
                      <a:pt x="6591" y="5670"/>
                    </a:cubicBezTo>
                    <a:cubicBezTo>
                      <a:pt x="6591" y="5670"/>
                      <a:pt x="6817" y="5805"/>
                      <a:pt x="6817" y="5805"/>
                    </a:cubicBezTo>
                    <a:cubicBezTo>
                      <a:pt x="6817" y="5805"/>
                      <a:pt x="7044" y="5805"/>
                      <a:pt x="7044" y="5670"/>
                    </a:cubicBezTo>
                    <a:cubicBezTo>
                      <a:pt x="7157" y="5670"/>
                      <a:pt x="7157" y="5535"/>
                      <a:pt x="7157" y="5535"/>
                    </a:cubicBezTo>
                    <a:cubicBezTo>
                      <a:pt x="7157" y="5535"/>
                      <a:pt x="7044" y="5535"/>
                      <a:pt x="7157" y="5400"/>
                    </a:cubicBezTo>
                    <a:cubicBezTo>
                      <a:pt x="7157" y="5400"/>
                      <a:pt x="7383" y="5265"/>
                      <a:pt x="7383" y="5265"/>
                    </a:cubicBezTo>
                    <a:cubicBezTo>
                      <a:pt x="7496" y="5265"/>
                      <a:pt x="7496" y="5130"/>
                      <a:pt x="7496" y="5130"/>
                    </a:cubicBezTo>
                    <a:cubicBezTo>
                      <a:pt x="7496" y="5130"/>
                      <a:pt x="7609" y="5130"/>
                      <a:pt x="7609" y="4995"/>
                    </a:cubicBezTo>
                    <a:cubicBezTo>
                      <a:pt x="7609" y="4995"/>
                      <a:pt x="7609" y="4995"/>
                      <a:pt x="7609" y="4860"/>
                    </a:cubicBezTo>
                    <a:cubicBezTo>
                      <a:pt x="7609" y="4860"/>
                      <a:pt x="7609" y="4725"/>
                      <a:pt x="7609" y="4725"/>
                    </a:cubicBezTo>
                    <a:cubicBezTo>
                      <a:pt x="7609" y="4590"/>
                      <a:pt x="7835" y="4725"/>
                      <a:pt x="7609" y="4590"/>
                    </a:cubicBezTo>
                    <a:cubicBezTo>
                      <a:pt x="7383" y="4455"/>
                      <a:pt x="7270" y="4320"/>
                      <a:pt x="7270" y="4320"/>
                    </a:cubicBezTo>
                    <a:cubicBezTo>
                      <a:pt x="7383" y="4320"/>
                      <a:pt x="7496" y="4320"/>
                      <a:pt x="7496" y="4320"/>
                    </a:cubicBezTo>
                    <a:cubicBezTo>
                      <a:pt x="7609" y="4320"/>
                      <a:pt x="7609" y="4320"/>
                      <a:pt x="7722" y="4320"/>
                    </a:cubicBezTo>
                    <a:cubicBezTo>
                      <a:pt x="7722" y="4320"/>
                      <a:pt x="7835" y="4320"/>
                      <a:pt x="7722" y="4185"/>
                    </a:cubicBezTo>
                    <a:cubicBezTo>
                      <a:pt x="7722" y="4185"/>
                      <a:pt x="7722" y="4185"/>
                      <a:pt x="7609" y="4050"/>
                    </a:cubicBezTo>
                    <a:cubicBezTo>
                      <a:pt x="7609" y="4050"/>
                      <a:pt x="7609" y="4050"/>
                      <a:pt x="7496" y="4050"/>
                    </a:cubicBezTo>
                    <a:cubicBezTo>
                      <a:pt x="7496" y="4050"/>
                      <a:pt x="7496" y="4050"/>
                      <a:pt x="7496" y="3915"/>
                    </a:cubicBezTo>
                    <a:cubicBezTo>
                      <a:pt x="7496" y="3645"/>
                      <a:pt x="7496" y="3645"/>
                      <a:pt x="7496" y="3645"/>
                    </a:cubicBezTo>
                    <a:cubicBezTo>
                      <a:pt x="7496" y="3645"/>
                      <a:pt x="7722" y="3510"/>
                      <a:pt x="7496" y="3510"/>
                    </a:cubicBezTo>
                    <a:cubicBezTo>
                      <a:pt x="7383" y="3510"/>
                      <a:pt x="7383" y="3510"/>
                      <a:pt x="7383" y="3510"/>
                    </a:cubicBezTo>
                    <a:cubicBezTo>
                      <a:pt x="7383" y="3510"/>
                      <a:pt x="7383" y="3375"/>
                      <a:pt x="7270" y="3375"/>
                    </a:cubicBezTo>
                    <a:cubicBezTo>
                      <a:pt x="7157" y="3375"/>
                      <a:pt x="7157" y="3240"/>
                      <a:pt x="7270" y="3240"/>
                    </a:cubicBezTo>
                    <a:cubicBezTo>
                      <a:pt x="7270" y="3105"/>
                      <a:pt x="7383" y="2700"/>
                      <a:pt x="7383" y="2700"/>
                    </a:cubicBezTo>
                    <a:cubicBezTo>
                      <a:pt x="7157" y="2565"/>
                      <a:pt x="7157" y="2565"/>
                      <a:pt x="7157" y="2565"/>
                    </a:cubicBezTo>
                    <a:cubicBezTo>
                      <a:pt x="7157" y="2565"/>
                      <a:pt x="7157" y="2295"/>
                      <a:pt x="7157" y="2295"/>
                    </a:cubicBezTo>
                    <a:cubicBezTo>
                      <a:pt x="7157" y="2295"/>
                      <a:pt x="7157" y="2160"/>
                      <a:pt x="7044" y="2160"/>
                    </a:cubicBezTo>
                    <a:cubicBezTo>
                      <a:pt x="7044" y="2160"/>
                      <a:pt x="6931" y="2025"/>
                      <a:pt x="6931" y="2025"/>
                    </a:cubicBezTo>
                    <a:cubicBezTo>
                      <a:pt x="6931" y="2025"/>
                      <a:pt x="6931" y="2025"/>
                      <a:pt x="6931" y="1890"/>
                    </a:cubicBezTo>
                    <a:cubicBezTo>
                      <a:pt x="6931" y="1890"/>
                      <a:pt x="6817" y="1620"/>
                      <a:pt x="6817" y="1620"/>
                    </a:cubicBezTo>
                    <a:cubicBezTo>
                      <a:pt x="6817" y="1620"/>
                      <a:pt x="6931" y="1485"/>
                      <a:pt x="6931" y="1485"/>
                    </a:cubicBezTo>
                    <a:cubicBezTo>
                      <a:pt x="6704" y="945"/>
                      <a:pt x="6704" y="945"/>
                      <a:pt x="6704" y="945"/>
                    </a:cubicBezTo>
                    <a:cubicBezTo>
                      <a:pt x="6704" y="810"/>
                      <a:pt x="6704" y="810"/>
                      <a:pt x="6704" y="810"/>
                    </a:cubicBezTo>
                    <a:cubicBezTo>
                      <a:pt x="6591" y="675"/>
                      <a:pt x="6591" y="675"/>
                      <a:pt x="6591" y="675"/>
                    </a:cubicBezTo>
                    <a:cubicBezTo>
                      <a:pt x="6591" y="675"/>
                      <a:pt x="6591" y="675"/>
                      <a:pt x="6591" y="675"/>
                    </a:cubicBezTo>
                    <a:cubicBezTo>
                      <a:pt x="6478" y="405"/>
                      <a:pt x="6478" y="405"/>
                      <a:pt x="6478" y="405"/>
                    </a:cubicBezTo>
                    <a:cubicBezTo>
                      <a:pt x="6478" y="405"/>
                      <a:pt x="6478" y="405"/>
                      <a:pt x="6365" y="540"/>
                    </a:cubicBezTo>
                    <a:cubicBezTo>
                      <a:pt x="6365" y="540"/>
                      <a:pt x="6365" y="540"/>
                      <a:pt x="6365" y="540"/>
                    </a:cubicBezTo>
                    <a:cubicBezTo>
                      <a:pt x="6252" y="540"/>
                      <a:pt x="6139" y="540"/>
                      <a:pt x="6139" y="540"/>
                    </a:cubicBezTo>
                    <a:cubicBezTo>
                      <a:pt x="6139" y="540"/>
                      <a:pt x="6139" y="405"/>
                      <a:pt x="6139" y="405"/>
                    </a:cubicBezTo>
                    <a:cubicBezTo>
                      <a:pt x="6026" y="270"/>
                      <a:pt x="5800" y="0"/>
                      <a:pt x="5800" y="0"/>
                    </a:cubicBezTo>
                    <a:cubicBezTo>
                      <a:pt x="5800" y="0"/>
                      <a:pt x="5800" y="135"/>
                      <a:pt x="5800" y="135"/>
                    </a:cubicBezTo>
                    <a:cubicBezTo>
                      <a:pt x="5800" y="270"/>
                      <a:pt x="5687" y="270"/>
                      <a:pt x="5687" y="270"/>
                    </a:cubicBezTo>
                    <a:cubicBezTo>
                      <a:pt x="5573" y="135"/>
                      <a:pt x="5460" y="135"/>
                      <a:pt x="5460" y="135"/>
                    </a:cubicBezTo>
                    <a:cubicBezTo>
                      <a:pt x="5460" y="135"/>
                      <a:pt x="5347" y="135"/>
                      <a:pt x="5460" y="270"/>
                    </a:cubicBezTo>
                    <a:cubicBezTo>
                      <a:pt x="5460" y="270"/>
                      <a:pt x="5460" y="405"/>
                      <a:pt x="5460" y="405"/>
                    </a:cubicBezTo>
                    <a:cubicBezTo>
                      <a:pt x="5460" y="405"/>
                      <a:pt x="5347" y="405"/>
                      <a:pt x="5347" y="405"/>
                    </a:cubicBezTo>
                    <a:cubicBezTo>
                      <a:pt x="5347" y="405"/>
                      <a:pt x="5347" y="405"/>
                      <a:pt x="5234" y="405"/>
                    </a:cubicBezTo>
                    <a:cubicBezTo>
                      <a:pt x="5234" y="405"/>
                      <a:pt x="5234" y="270"/>
                      <a:pt x="5121" y="405"/>
                    </a:cubicBezTo>
                    <a:cubicBezTo>
                      <a:pt x="5121" y="405"/>
                      <a:pt x="5008" y="405"/>
                      <a:pt x="5121" y="540"/>
                    </a:cubicBezTo>
                    <a:cubicBezTo>
                      <a:pt x="5121" y="675"/>
                      <a:pt x="5008" y="675"/>
                      <a:pt x="5121" y="810"/>
                    </a:cubicBezTo>
                    <a:cubicBezTo>
                      <a:pt x="5234" y="945"/>
                      <a:pt x="5234" y="945"/>
                      <a:pt x="5347" y="945"/>
                    </a:cubicBezTo>
                    <a:cubicBezTo>
                      <a:pt x="5347" y="945"/>
                      <a:pt x="5460" y="945"/>
                      <a:pt x="5460" y="945"/>
                    </a:cubicBezTo>
                    <a:cubicBezTo>
                      <a:pt x="5573" y="945"/>
                      <a:pt x="5573" y="945"/>
                      <a:pt x="5687" y="945"/>
                    </a:cubicBezTo>
                    <a:cubicBezTo>
                      <a:pt x="5687" y="945"/>
                      <a:pt x="5800" y="810"/>
                      <a:pt x="5800" y="810"/>
                    </a:cubicBezTo>
                    <a:cubicBezTo>
                      <a:pt x="5800" y="810"/>
                      <a:pt x="5800" y="945"/>
                      <a:pt x="5800" y="945"/>
                    </a:cubicBezTo>
                    <a:cubicBezTo>
                      <a:pt x="5800" y="945"/>
                      <a:pt x="5687" y="945"/>
                      <a:pt x="5687" y="1080"/>
                    </a:cubicBezTo>
                    <a:cubicBezTo>
                      <a:pt x="5800" y="1080"/>
                      <a:pt x="5800" y="1080"/>
                      <a:pt x="5800" y="1080"/>
                    </a:cubicBezTo>
                    <a:cubicBezTo>
                      <a:pt x="5913" y="1080"/>
                      <a:pt x="5913" y="1080"/>
                      <a:pt x="5913" y="1080"/>
                    </a:cubicBezTo>
                    <a:cubicBezTo>
                      <a:pt x="5913" y="1080"/>
                      <a:pt x="5913" y="1215"/>
                      <a:pt x="5913" y="1215"/>
                    </a:cubicBezTo>
                    <a:cubicBezTo>
                      <a:pt x="5913" y="1215"/>
                      <a:pt x="5800" y="1215"/>
                      <a:pt x="5913" y="1350"/>
                    </a:cubicBezTo>
                    <a:cubicBezTo>
                      <a:pt x="5913" y="1350"/>
                      <a:pt x="5913" y="1350"/>
                      <a:pt x="5913" y="1350"/>
                    </a:cubicBezTo>
                    <a:cubicBezTo>
                      <a:pt x="6026" y="1485"/>
                      <a:pt x="6026" y="1485"/>
                      <a:pt x="6026" y="1485"/>
                    </a:cubicBezTo>
                    <a:cubicBezTo>
                      <a:pt x="6026" y="1485"/>
                      <a:pt x="6252" y="1620"/>
                      <a:pt x="6139" y="1620"/>
                    </a:cubicBezTo>
                    <a:cubicBezTo>
                      <a:pt x="6139" y="1620"/>
                      <a:pt x="6026" y="1485"/>
                      <a:pt x="6139" y="1620"/>
                    </a:cubicBezTo>
                    <a:cubicBezTo>
                      <a:pt x="6252" y="1620"/>
                      <a:pt x="6252" y="1755"/>
                      <a:pt x="6252" y="1755"/>
                    </a:cubicBezTo>
                    <a:cubicBezTo>
                      <a:pt x="6252" y="1755"/>
                      <a:pt x="6252" y="1755"/>
                      <a:pt x="6139" y="1755"/>
                    </a:cubicBezTo>
                    <a:cubicBezTo>
                      <a:pt x="6026" y="1620"/>
                      <a:pt x="5913" y="1620"/>
                      <a:pt x="5913" y="1620"/>
                    </a:cubicBezTo>
                    <a:cubicBezTo>
                      <a:pt x="5913" y="1620"/>
                      <a:pt x="5913" y="1620"/>
                      <a:pt x="5800" y="1620"/>
                    </a:cubicBezTo>
                    <a:cubicBezTo>
                      <a:pt x="5800" y="1485"/>
                      <a:pt x="5800" y="1485"/>
                      <a:pt x="5800" y="1350"/>
                    </a:cubicBezTo>
                    <a:cubicBezTo>
                      <a:pt x="5800" y="1350"/>
                      <a:pt x="5687" y="1350"/>
                      <a:pt x="5573" y="1215"/>
                    </a:cubicBezTo>
                    <a:cubicBezTo>
                      <a:pt x="5460" y="1215"/>
                      <a:pt x="5347" y="1350"/>
                      <a:pt x="5347" y="1350"/>
                    </a:cubicBezTo>
                    <a:cubicBezTo>
                      <a:pt x="5347" y="1350"/>
                      <a:pt x="5234" y="1350"/>
                      <a:pt x="5234" y="1350"/>
                    </a:cubicBezTo>
                    <a:cubicBezTo>
                      <a:pt x="5121" y="1350"/>
                      <a:pt x="5121" y="1485"/>
                      <a:pt x="5234" y="1620"/>
                    </a:cubicBezTo>
                    <a:cubicBezTo>
                      <a:pt x="5234" y="1620"/>
                      <a:pt x="5460" y="2160"/>
                      <a:pt x="5460" y="2160"/>
                    </a:cubicBezTo>
                    <a:cubicBezTo>
                      <a:pt x="5460" y="2160"/>
                      <a:pt x="5573" y="2295"/>
                      <a:pt x="5573" y="2295"/>
                    </a:cubicBezTo>
                    <a:cubicBezTo>
                      <a:pt x="5573" y="2430"/>
                      <a:pt x="5687" y="2565"/>
                      <a:pt x="5687" y="2565"/>
                    </a:cubicBezTo>
                    <a:cubicBezTo>
                      <a:pt x="5687" y="2565"/>
                      <a:pt x="5687" y="2565"/>
                      <a:pt x="5800" y="2700"/>
                    </a:cubicBezTo>
                    <a:cubicBezTo>
                      <a:pt x="5800" y="2700"/>
                      <a:pt x="5800" y="2700"/>
                      <a:pt x="5800" y="2700"/>
                    </a:cubicBezTo>
                    <a:cubicBezTo>
                      <a:pt x="5687" y="2700"/>
                      <a:pt x="5687" y="2970"/>
                      <a:pt x="5687" y="2970"/>
                    </a:cubicBezTo>
                    <a:cubicBezTo>
                      <a:pt x="5687" y="2970"/>
                      <a:pt x="5687" y="2835"/>
                      <a:pt x="5687" y="3105"/>
                    </a:cubicBezTo>
                    <a:cubicBezTo>
                      <a:pt x="5687" y="3240"/>
                      <a:pt x="5687" y="3510"/>
                      <a:pt x="5687" y="3510"/>
                    </a:cubicBezTo>
                    <a:cubicBezTo>
                      <a:pt x="5687" y="3645"/>
                      <a:pt x="5687" y="3645"/>
                      <a:pt x="5687" y="3645"/>
                    </a:cubicBezTo>
                    <a:cubicBezTo>
                      <a:pt x="5460" y="3780"/>
                      <a:pt x="5460" y="3780"/>
                      <a:pt x="5460" y="3780"/>
                    </a:cubicBezTo>
                    <a:cubicBezTo>
                      <a:pt x="5460" y="3780"/>
                      <a:pt x="5460" y="3780"/>
                      <a:pt x="5460" y="3780"/>
                    </a:cubicBezTo>
                    <a:cubicBezTo>
                      <a:pt x="5460" y="3780"/>
                      <a:pt x="5460" y="3645"/>
                      <a:pt x="5460" y="3645"/>
                    </a:cubicBezTo>
                    <a:cubicBezTo>
                      <a:pt x="5460" y="3510"/>
                      <a:pt x="5460" y="3510"/>
                      <a:pt x="5460" y="3510"/>
                    </a:cubicBezTo>
                    <a:cubicBezTo>
                      <a:pt x="5573" y="3375"/>
                      <a:pt x="5573" y="3375"/>
                      <a:pt x="5573" y="3375"/>
                    </a:cubicBezTo>
                    <a:cubicBezTo>
                      <a:pt x="5573" y="3375"/>
                      <a:pt x="5460" y="3240"/>
                      <a:pt x="5460" y="3240"/>
                    </a:cubicBezTo>
                    <a:cubicBezTo>
                      <a:pt x="5460" y="3240"/>
                      <a:pt x="5347" y="3240"/>
                      <a:pt x="5347" y="3240"/>
                    </a:cubicBezTo>
                    <a:cubicBezTo>
                      <a:pt x="5347" y="3240"/>
                      <a:pt x="5234" y="3510"/>
                      <a:pt x="5234" y="3510"/>
                    </a:cubicBezTo>
                    <a:cubicBezTo>
                      <a:pt x="5234" y="3510"/>
                      <a:pt x="5121" y="3375"/>
                      <a:pt x="5234" y="3375"/>
                    </a:cubicBezTo>
                    <a:cubicBezTo>
                      <a:pt x="5234" y="3240"/>
                      <a:pt x="5234" y="3105"/>
                      <a:pt x="5347" y="3105"/>
                    </a:cubicBezTo>
                    <a:cubicBezTo>
                      <a:pt x="5347" y="3105"/>
                      <a:pt x="5347" y="3105"/>
                      <a:pt x="5347" y="3105"/>
                    </a:cubicBezTo>
                    <a:cubicBezTo>
                      <a:pt x="5347" y="3105"/>
                      <a:pt x="5347" y="2970"/>
                      <a:pt x="5347" y="2970"/>
                    </a:cubicBezTo>
                    <a:cubicBezTo>
                      <a:pt x="5347" y="2835"/>
                      <a:pt x="5347" y="2835"/>
                      <a:pt x="5347" y="2700"/>
                    </a:cubicBezTo>
                    <a:cubicBezTo>
                      <a:pt x="5347" y="2700"/>
                      <a:pt x="5347" y="2565"/>
                      <a:pt x="5347" y="2565"/>
                    </a:cubicBezTo>
                    <a:cubicBezTo>
                      <a:pt x="5234" y="2565"/>
                      <a:pt x="5234" y="2565"/>
                      <a:pt x="5121" y="2565"/>
                    </a:cubicBezTo>
                    <a:cubicBezTo>
                      <a:pt x="5121" y="2700"/>
                      <a:pt x="5121" y="2700"/>
                      <a:pt x="5121" y="2700"/>
                    </a:cubicBezTo>
                    <a:cubicBezTo>
                      <a:pt x="5121" y="2835"/>
                      <a:pt x="5121" y="2835"/>
                      <a:pt x="5008" y="2970"/>
                    </a:cubicBezTo>
                    <a:cubicBezTo>
                      <a:pt x="4895" y="2970"/>
                      <a:pt x="4895" y="2970"/>
                      <a:pt x="4895" y="2970"/>
                    </a:cubicBezTo>
                    <a:cubicBezTo>
                      <a:pt x="4895" y="2970"/>
                      <a:pt x="5008" y="2835"/>
                      <a:pt x="5008" y="2835"/>
                    </a:cubicBezTo>
                    <a:cubicBezTo>
                      <a:pt x="5008" y="2835"/>
                      <a:pt x="5008" y="2700"/>
                      <a:pt x="5008" y="2700"/>
                    </a:cubicBezTo>
                    <a:cubicBezTo>
                      <a:pt x="5008" y="2700"/>
                      <a:pt x="5008" y="2700"/>
                      <a:pt x="5008" y="2565"/>
                    </a:cubicBezTo>
                    <a:cubicBezTo>
                      <a:pt x="5008" y="2565"/>
                      <a:pt x="5008" y="2565"/>
                      <a:pt x="5008" y="2565"/>
                    </a:cubicBezTo>
                    <a:cubicBezTo>
                      <a:pt x="5008" y="2565"/>
                      <a:pt x="5008" y="2430"/>
                      <a:pt x="5008" y="2430"/>
                    </a:cubicBezTo>
                    <a:cubicBezTo>
                      <a:pt x="4895" y="2430"/>
                      <a:pt x="4895" y="2430"/>
                      <a:pt x="4895" y="2430"/>
                    </a:cubicBezTo>
                    <a:cubicBezTo>
                      <a:pt x="4895" y="2430"/>
                      <a:pt x="4782" y="2430"/>
                      <a:pt x="4782" y="2430"/>
                    </a:cubicBezTo>
                    <a:cubicBezTo>
                      <a:pt x="4782" y="2430"/>
                      <a:pt x="4895" y="2295"/>
                      <a:pt x="4895" y="2295"/>
                    </a:cubicBezTo>
                    <a:cubicBezTo>
                      <a:pt x="4895" y="2295"/>
                      <a:pt x="5008" y="2160"/>
                      <a:pt x="4895" y="2160"/>
                    </a:cubicBezTo>
                    <a:cubicBezTo>
                      <a:pt x="4895" y="2160"/>
                      <a:pt x="4782" y="2025"/>
                      <a:pt x="4782" y="2025"/>
                    </a:cubicBezTo>
                    <a:cubicBezTo>
                      <a:pt x="4782" y="2025"/>
                      <a:pt x="4782" y="1890"/>
                      <a:pt x="4782" y="1890"/>
                    </a:cubicBezTo>
                    <a:cubicBezTo>
                      <a:pt x="4782" y="1755"/>
                      <a:pt x="4782" y="2025"/>
                      <a:pt x="4782" y="1755"/>
                    </a:cubicBezTo>
                    <a:cubicBezTo>
                      <a:pt x="4669" y="1485"/>
                      <a:pt x="4669" y="1350"/>
                      <a:pt x="4669" y="1350"/>
                    </a:cubicBezTo>
                    <a:cubicBezTo>
                      <a:pt x="4556" y="1215"/>
                      <a:pt x="4556" y="1215"/>
                      <a:pt x="4556" y="1215"/>
                    </a:cubicBezTo>
                    <a:cubicBezTo>
                      <a:pt x="4556" y="1215"/>
                      <a:pt x="4556" y="1215"/>
                      <a:pt x="4556" y="1080"/>
                    </a:cubicBezTo>
                    <a:cubicBezTo>
                      <a:pt x="4556" y="1080"/>
                      <a:pt x="4329" y="945"/>
                      <a:pt x="4329" y="945"/>
                    </a:cubicBezTo>
                    <a:cubicBezTo>
                      <a:pt x="4329" y="810"/>
                      <a:pt x="4329" y="810"/>
                      <a:pt x="4329" y="810"/>
                    </a:cubicBezTo>
                    <a:cubicBezTo>
                      <a:pt x="4329" y="810"/>
                      <a:pt x="4329" y="810"/>
                      <a:pt x="4329" y="810"/>
                    </a:cubicBezTo>
                    <a:cubicBezTo>
                      <a:pt x="4216" y="810"/>
                      <a:pt x="4103" y="675"/>
                      <a:pt x="4103" y="675"/>
                    </a:cubicBezTo>
                    <a:cubicBezTo>
                      <a:pt x="4103" y="810"/>
                      <a:pt x="4103" y="945"/>
                      <a:pt x="4103" y="945"/>
                    </a:cubicBezTo>
                    <a:cubicBezTo>
                      <a:pt x="4103" y="945"/>
                      <a:pt x="3877" y="945"/>
                      <a:pt x="3877" y="945"/>
                    </a:cubicBezTo>
                    <a:cubicBezTo>
                      <a:pt x="3877" y="945"/>
                      <a:pt x="3877" y="1080"/>
                      <a:pt x="3877" y="1080"/>
                    </a:cubicBezTo>
                    <a:cubicBezTo>
                      <a:pt x="3764" y="1080"/>
                      <a:pt x="3764" y="1080"/>
                      <a:pt x="3764" y="1080"/>
                    </a:cubicBezTo>
                    <a:cubicBezTo>
                      <a:pt x="3764" y="1080"/>
                      <a:pt x="3651" y="1080"/>
                      <a:pt x="3764" y="1215"/>
                    </a:cubicBezTo>
                    <a:cubicBezTo>
                      <a:pt x="3764" y="1350"/>
                      <a:pt x="3764" y="1485"/>
                      <a:pt x="3764" y="1485"/>
                    </a:cubicBezTo>
                    <a:cubicBezTo>
                      <a:pt x="3764" y="1485"/>
                      <a:pt x="3877" y="1620"/>
                      <a:pt x="3877" y="1620"/>
                    </a:cubicBezTo>
                    <a:cubicBezTo>
                      <a:pt x="3877" y="1620"/>
                      <a:pt x="3764" y="1620"/>
                      <a:pt x="3764" y="1620"/>
                    </a:cubicBezTo>
                    <a:cubicBezTo>
                      <a:pt x="3764" y="1620"/>
                      <a:pt x="3651" y="1485"/>
                      <a:pt x="3538" y="1350"/>
                    </a:cubicBezTo>
                    <a:cubicBezTo>
                      <a:pt x="3538" y="1350"/>
                      <a:pt x="3425" y="1215"/>
                      <a:pt x="3425" y="1215"/>
                    </a:cubicBezTo>
                    <a:cubicBezTo>
                      <a:pt x="3425" y="1215"/>
                      <a:pt x="3312" y="1215"/>
                      <a:pt x="3199" y="1350"/>
                    </a:cubicBezTo>
                    <a:cubicBezTo>
                      <a:pt x="3199" y="1485"/>
                      <a:pt x="3199" y="1485"/>
                      <a:pt x="3199" y="1620"/>
                    </a:cubicBezTo>
                    <a:cubicBezTo>
                      <a:pt x="3199" y="1755"/>
                      <a:pt x="3312" y="2025"/>
                      <a:pt x="3312" y="2025"/>
                    </a:cubicBezTo>
                    <a:cubicBezTo>
                      <a:pt x="3312" y="2025"/>
                      <a:pt x="3312" y="2160"/>
                      <a:pt x="3425" y="2295"/>
                    </a:cubicBezTo>
                    <a:cubicBezTo>
                      <a:pt x="3425" y="2295"/>
                      <a:pt x="3425" y="2565"/>
                      <a:pt x="3538" y="2565"/>
                    </a:cubicBezTo>
                    <a:cubicBezTo>
                      <a:pt x="3538" y="2700"/>
                      <a:pt x="3651" y="2835"/>
                      <a:pt x="3651" y="2835"/>
                    </a:cubicBezTo>
                    <a:cubicBezTo>
                      <a:pt x="3651" y="2835"/>
                      <a:pt x="3199" y="2565"/>
                      <a:pt x="3199" y="2430"/>
                    </a:cubicBezTo>
                    <a:cubicBezTo>
                      <a:pt x="3199" y="2430"/>
                      <a:pt x="3085" y="2160"/>
                      <a:pt x="3085" y="2160"/>
                    </a:cubicBezTo>
                    <a:cubicBezTo>
                      <a:pt x="2972" y="2160"/>
                      <a:pt x="3085" y="2025"/>
                      <a:pt x="2972" y="2160"/>
                    </a:cubicBezTo>
                    <a:cubicBezTo>
                      <a:pt x="2859" y="2160"/>
                      <a:pt x="2859" y="2160"/>
                      <a:pt x="2859" y="2160"/>
                    </a:cubicBezTo>
                    <a:cubicBezTo>
                      <a:pt x="2746" y="2160"/>
                      <a:pt x="2746" y="2295"/>
                      <a:pt x="2746" y="2295"/>
                    </a:cubicBezTo>
                    <a:cubicBezTo>
                      <a:pt x="2746" y="2295"/>
                      <a:pt x="2746" y="2430"/>
                      <a:pt x="2746" y="2565"/>
                    </a:cubicBezTo>
                    <a:cubicBezTo>
                      <a:pt x="2859" y="2835"/>
                      <a:pt x="2859" y="2835"/>
                      <a:pt x="2859" y="2970"/>
                    </a:cubicBezTo>
                    <a:cubicBezTo>
                      <a:pt x="2972" y="2970"/>
                      <a:pt x="2972" y="2970"/>
                      <a:pt x="3085" y="3105"/>
                    </a:cubicBezTo>
                    <a:cubicBezTo>
                      <a:pt x="3085" y="3105"/>
                      <a:pt x="3085" y="3240"/>
                      <a:pt x="3085" y="3240"/>
                    </a:cubicBezTo>
                    <a:cubicBezTo>
                      <a:pt x="3085" y="3240"/>
                      <a:pt x="3085" y="3510"/>
                      <a:pt x="3085" y="3510"/>
                    </a:cubicBezTo>
                    <a:cubicBezTo>
                      <a:pt x="3085" y="3510"/>
                      <a:pt x="2972" y="3645"/>
                      <a:pt x="2972" y="3645"/>
                    </a:cubicBezTo>
                    <a:cubicBezTo>
                      <a:pt x="2972" y="3645"/>
                      <a:pt x="3085" y="3780"/>
                      <a:pt x="3085" y="3780"/>
                    </a:cubicBezTo>
                    <a:cubicBezTo>
                      <a:pt x="3085" y="3780"/>
                      <a:pt x="3199" y="3915"/>
                      <a:pt x="3199" y="3915"/>
                    </a:cubicBezTo>
                    <a:cubicBezTo>
                      <a:pt x="3085" y="4050"/>
                      <a:pt x="3085" y="4050"/>
                      <a:pt x="2972" y="3915"/>
                    </a:cubicBezTo>
                    <a:cubicBezTo>
                      <a:pt x="2972" y="3915"/>
                      <a:pt x="2859" y="3915"/>
                      <a:pt x="2859" y="3780"/>
                    </a:cubicBezTo>
                    <a:cubicBezTo>
                      <a:pt x="2972" y="3645"/>
                      <a:pt x="2972" y="3510"/>
                      <a:pt x="2972" y="3510"/>
                    </a:cubicBezTo>
                    <a:cubicBezTo>
                      <a:pt x="2859" y="3510"/>
                      <a:pt x="2746" y="3375"/>
                      <a:pt x="2746" y="3375"/>
                    </a:cubicBezTo>
                    <a:cubicBezTo>
                      <a:pt x="2746" y="3375"/>
                      <a:pt x="2972" y="3645"/>
                      <a:pt x="2746" y="3105"/>
                    </a:cubicBezTo>
                    <a:cubicBezTo>
                      <a:pt x="2520" y="2700"/>
                      <a:pt x="2520" y="2700"/>
                      <a:pt x="2520" y="2700"/>
                    </a:cubicBezTo>
                    <a:cubicBezTo>
                      <a:pt x="2520" y="2565"/>
                      <a:pt x="2520" y="2565"/>
                      <a:pt x="2520" y="2565"/>
                    </a:cubicBezTo>
                    <a:cubicBezTo>
                      <a:pt x="2520" y="2565"/>
                      <a:pt x="2407" y="2430"/>
                      <a:pt x="2407" y="2430"/>
                    </a:cubicBezTo>
                    <a:cubicBezTo>
                      <a:pt x="2407" y="2430"/>
                      <a:pt x="2294" y="2295"/>
                      <a:pt x="2294" y="2295"/>
                    </a:cubicBezTo>
                    <a:cubicBezTo>
                      <a:pt x="2294" y="2295"/>
                      <a:pt x="2181" y="2430"/>
                      <a:pt x="2181" y="2430"/>
                    </a:cubicBezTo>
                    <a:cubicBezTo>
                      <a:pt x="2181" y="2430"/>
                      <a:pt x="2181" y="2430"/>
                      <a:pt x="2068" y="2565"/>
                    </a:cubicBezTo>
                    <a:cubicBezTo>
                      <a:pt x="2068" y="2565"/>
                      <a:pt x="2068" y="2700"/>
                      <a:pt x="1955" y="2835"/>
                    </a:cubicBezTo>
                    <a:cubicBezTo>
                      <a:pt x="1955" y="2835"/>
                      <a:pt x="1955" y="2970"/>
                      <a:pt x="1955" y="2970"/>
                    </a:cubicBezTo>
                    <a:cubicBezTo>
                      <a:pt x="1955" y="2970"/>
                      <a:pt x="2068" y="3105"/>
                      <a:pt x="2068" y="3105"/>
                    </a:cubicBezTo>
                    <a:cubicBezTo>
                      <a:pt x="2068" y="3240"/>
                      <a:pt x="2181" y="3375"/>
                      <a:pt x="2181" y="3375"/>
                    </a:cubicBezTo>
                    <a:cubicBezTo>
                      <a:pt x="2068" y="3375"/>
                      <a:pt x="2068" y="3240"/>
                      <a:pt x="2068" y="3240"/>
                    </a:cubicBezTo>
                    <a:cubicBezTo>
                      <a:pt x="1955" y="3240"/>
                      <a:pt x="1955" y="3240"/>
                      <a:pt x="1955" y="3240"/>
                    </a:cubicBezTo>
                    <a:cubicBezTo>
                      <a:pt x="1842" y="3240"/>
                      <a:pt x="1842" y="3240"/>
                      <a:pt x="1842" y="3240"/>
                    </a:cubicBezTo>
                    <a:cubicBezTo>
                      <a:pt x="1842" y="3375"/>
                      <a:pt x="1842" y="3375"/>
                      <a:pt x="1842" y="3375"/>
                    </a:cubicBezTo>
                    <a:cubicBezTo>
                      <a:pt x="1842" y="3375"/>
                      <a:pt x="1842" y="3645"/>
                      <a:pt x="1955" y="3645"/>
                    </a:cubicBezTo>
                    <a:cubicBezTo>
                      <a:pt x="1955" y="3645"/>
                      <a:pt x="1955" y="3645"/>
                      <a:pt x="1955" y="3645"/>
                    </a:cubicBezTo>
                    <a:cubicBezTo>
                      <a:pt x="1955" y="3645"/>
                      <a:pt x="1955" y="3780"/>
                      <a:pt x="1955" y="3780"/>
                    </a:cubicBezTo>
                    <a:cubicBezTo>
                      <a:pt x="1955" y="3780"/>
                      <a:pt x="2068" y="3915"/>
                      <a:pt x="2068" y="3915"/>
                    </a:cubicBezTo>
                    <a:cubicBezTo>
                      <a:pt x="2068" y="3915"/>
                      <a:pt x="2068" y="3915"/>
                      <a:pt x="2068" y="3915"/>
                    </a:cubicBezTo>
                    <a:cubicBezTo>
                      <a:pt x="2068" y="3915"/>
                      <a:pt x="2068" y="4050"/>
                      <a:pt x="2068" y="4050"/>
                    </a:cubicBezTo>
                    <a:cubicBezTo>
                      <a:pt x="1955" y="4050"/>
                      <a:pt x="2068" y="4050"/>
                      <a:pt x="1955" y="3915"/>
                    </a:cubicBezTo>
                    <a:cubicBezTo>
                      <a:pt x="1842" y="3915"/>
                      <a:pt x="1842" y="3915"/>
                      <a:pt x="1842" y="3780"/>
                    </a:cubicBezTo>
                    <a:cubicBezTo>
                      <a:pt x="1842" y="3645"/>
                      <a:pt x="1728" y="3645"/>
                      <a:pt x="1728" y="3645"/>
                    </a:cubicBezTo>
                    <a:cubicBezTo>
                      <a:pt x="1728" y="3645"/>
                      <a:pt x="1842" y="3645"/>
                      <a:pt x="1728" y="3375"/>
                    </a:cubicBezTo>
                    <a:cubicBezTo>
                      <a:pt x="1615" y="3240"/>
                      <a:pt x="1615" y="3105"/>
                      <a:pt x="1615" y="3105"/>
                    </a:cubicBezTo>
                    <a:cubicBezTo>
                      <a:pt x="1615" y="3105"/>
                      <a:pt x="1502" y="2970"/>
                      <a:pt x="1502" y="3105"/>
                    </a:cubicBezTo>
                    <a:cubicBezTo>
                      <a:pt x="1389" y="3105"/>
                      <a:pt x="1389" y="3105"/>
                      <a:pt x="1276" y="3105"/>
                    </a:cubicBezTo>
                    <a:cubicBezTo>
                      <a:pt x="1276" y="3240"/>
                      <a:pt x="1163" y="3240"/>
                      <a:pt x="1163" y="3240"/>
                    </a:cubicBezTo>
                    <a:cubicBezTo>
                      <a:pt x="1163" y="3240"/>
                      <a:pt x="937" y="3240"/>
                      <a:pt x="937" y="3240"/>
                    </a:cubicBezTo>
                    <a:cubicBezTo>
                      <a:pt x="937" y="3240"/>
                      <a:pt x="937" y="3240"/>
                      <a:pt x="824" y="3375"/>
                    </a:cubicBezTo>
                    <a:cubicBezTo>
                      <a:pt x="598" y="3510"/>
                      <a:pt x="598" y="3510"/>
                      <a:pt x="711" y="3510"/>
                    </a:cubicBezTo>
                    <a:cubicBezTo>
                      <a:pt x="824" y="3645"/>
                      <a:pt x="937" y="3645"/>
                      <a:pt x="937" y="3645"/>
                    </a:cubicBezTo>
                    <a:cubicBezTo>
                      <a:pt x="1050" y="3645"/>
                      <a:pt x="1050" y="3645"/>
                      <a:pt x="1163" y="3780"/>
                    </a:cubicBezTo>
                    <a:cubicBezTo>
                      <a:pt x="1163" y="3780"/>
                      <a:pt x="1389" y="3915"/>
                      <a:pt x="1389" y="3915"/>
                    </a:cubicBezTo>
                    <a:cubicBezTo>
                      <a:pt x="1615" y="4320"/>
                      <a:pt x="1615" y="4320"/>
                      <a:pt x="1615" y="4320"/>
                    </a:cubicBezTo>
                    <a:cubicBezTo>
                      <a:pt x="1615" y="4320"/>
                      <a:pt x="1615" y="4320"/>
                      <a:pt x="1615" y="4455"/>
                    </a:cubicBezTo>
                    <a:cubicBezTo>
                      <a:pt x="1615" y="4455"/>
                      <a:pt x="1615" y="4455"/>
                      <a:pt x="1615" y="4455"/>
                    </a:cubicBezTo>
                    <a:cubicBezTo>
                      <a:pt x="1615" y="4455"/>
                      <a:pt x="1615" y="4590"/>
                      <a:pt x="1615" y="4590"/>
                    </a:cubicBezTo>
                    <a:cubicBezTo>
                      <a:pt x="1615" y="4725"/>
                      <a:pt x="1615" y="4725"/>
                      <a:pt x="1728" y="4860"/>
                    </a:cubicBezTo>
                    <a:cubicBezTo>
                      <a:pt x="1842" y="4860"/>
                      <a:pt x="1842" y="4860"/>
                      <a:pt x="1955" y="4860"/>
                    </a:cubicBezTo>
                    <a:cubicBezTo>
                      <a:pt x="2068" y="4860"/>
                      <a:pt x="1955" y="4860"/>
                      <a:pt x="2068" y="4860"/>
                    </a:cubicBezTo>
                    <a:cubicBezTo>
                      <a:pt x="2181" y="4725"/>
                      <a:pt x="2181" y="4725"/>
                      <a:pt x="2181" y="4725"/>
                    </a:cubicBezTo>
                    <a:cubicBezTo>
                      <a:pt x="2181" y="4725"/>
                      <a:pt x="2294" y="4725"/>
                      <a:pt x="2407" y="4725"/>
                    </a:cubicBezTo>
                    <a:cubicBezTo>
                      <a:pt x="2520" y="4860"/>
                      <a:pt x="2407" y="4860"/>
                      <a:pt x="2520" y="4860"/>
                    </a:cubicBezTo>
                    <a:cubicBezTo>
                      <a:pt x="2520" y="4860"/>
                      <a:pt x="2746" y="4725"/>
                      <a:pt x="2746" y="4725"/>
                    </a:cubicBezTo>
                    <a:cubicBezTo>
                      <a:pt x="2746" y="4725"/>
                      <a:pt x="2746" y="4725"/>
                      <a:pt x="2859" y="4725"/>
                    </a:cubicBezTo>
                    <a:cubicBezTo>
                      <a:pt x="2859" y="4860"/>
                      <a:pt x="2859" y="4860"/>
                      <a:pt x="2859" y="4995"/>
                    </a:cubicBezTo>
                    <a:cubicBezTo>
                      <a:pt x="2972" y="4995"/>
                      <a:pt x="3085" y="4995"/>
                      <a:pt x="3085" y="4995"/>
                    </a:cubicBezTo>
                    <a:cubicBezTo>
                      <a:pt x="3199" y="4995"/>
                      <a:pt x="3199" y="4995"/>
                      <a:pt x="3199" y="4995"/>
                    </a:cubicBezTo>
                    <a:cubicBezTo>
                      <a:pt x="3199" y="4995"/>
                      <a:pt x="3312" y="4995"/>
                      <a:pt x="3312" y="4860"/>
                    </a:cubicBezTo>
                    <a:cubicBezTo>
                      <a:pt x="3312" y="4860"/>
                      <a:pt x="3425" y="4725"/>
                      <a:pt x="3425" y="4725"/>
                    </a:cubicBezTo>
                    <a:cubicBezTo>
                      <a:pt x="3425" y="4725"/>
                      <a:pt x="3312" y="4860"/>
                      <a:pt x="3425" y="4860"/>
                    </a:cubicBezTo>
                    <a:cubicBezTo>
                      <a:pt x="3538" y="4860"/>
                      <a:pt x="3538" y="4860"/>
                      <a:pt x="3538" y="4860"/>
                    </a:cubicBezTo>
                    <a:cubicBezTo>
                      <a:pt x="3651" y="4995"/>
                      <a:pt x="3764" y="4860"/>
                      <a:pt x="3764" y="4860"/>
                    </a:cubicBezTo>
                    <a:cubicBezTo>
                      <a:pt x="3877" y="4860"/>
                      <a:pt x="3877" y="4860"/>
                      <a:pt x="3877" y="4860"/>
                    </a:cubicBezTo>
                    <a:cubicBezTo>
                      <a:pt x="3877" y="4860"/>
                      <a:pt x="3877" y="4995"/>
                      <a:pt x="3877" y="4995"/>
                    </a:cubicBezTo>
                    <a:cubicBezTo>
                      <a:pt x="3877" y="4995"/>
                      <a:pt x="3764" y="4995"/>
                      <a:pt x="3877" y="4995"/>
                    </a:cubicBezTo>
                    <a:cubicBezTo>
                      <a:pt x="3990" y="4995"/>
                      <a:pt x="4103" y="4860"/>
                      <a:pt x="4103" y="4860"/>
                    </a:cubicBezTo>
                    <a:cubicBezTo>
                      <a:pt x="4103" y="4860"/>
                      <a:pt x="3990" y="4995"/>
                      <a:pt x="3990" y="4995"/>
                    </a:cubicBezTo>
                    <a:cubicBezTo>
                      <a:pt x="3990" y="5130"/>
                      <a:pt x="3990" y="5130"/>
                      <a:pt x="3990" y="5130"/>
                    </a:cubicBezTo>
                    <a:cubicBezTo>
                      <a:pt x="3990" y="5130"/>
                      <a:pt x="3990" y="5265"/>
                      <a:pt x="3990" y="5400"/>
                    </a:cubicBezTo>
                    <a:cubicBezTo>
                      <a:pt x="4103" y="5400"/>
                      <a:pt x="4216" y="5400"/>
                      <a:pt x="4216" y="5400"/>
                    </a:cubicBezTo>
                    <a:cubicBezTo>
                      <a:pt x="4216" y="5400"/>
                      <a:pt x="4329" y="5400"/>
                      <a:pt x="4443" y="5400"/>
                    </a:cubicBezTo>
                    <a:cubicBezTo>
                      <a:pt x="4443" y="5400"/>
                      <a:pt x="4443" y="5400"/>
                      <a:pt x="4443" y="5400"/>
                    </a:cubicBezTo>
                    <a:cubicBezTo>
                      <a:pt x="4443" y="5535"/>
                      <a:pt x="4556" y="5400"/>
                      <a:pt x="4556" y="5400"/>
                    </a:cubicBezTo>
                    <a:cubicBezTo>
                      <a:pt x="4556" y="5400"/>
                      <a:pt x="4669" y="5400"/>
                      <a:pt x="4669" y="5400"/>
                    </a:cubicBezTo>
                    <a:cubicBezTo>
                      <a:pt x="4669" y="5535"/>
                      <a:pt x="4669" y="5535"/>
                      <a:pt x="4669" y="5535"/>
                    </a:cubicBezTo>
                    <a:cubicBezTo>
                      <a:pt x="4556" y="5670"/>
                      <a:pt x="4556" y="5670"/>
                      <a:pt x="4556" y="5670"/>
                    </a:cubicBezTo>
                    <a:cubicBezTo>
                      <a:pt x="4556" y="5670"/>
                      <a:pt x="4782" y="5805"/>
                      <a:pt x="4782" y="5805"/>
                    </a:cubicBezTo>
                    <a:cubicBezTo>
                      <a:pt x="4782" y="5805"/>
                      <a:pt x="4782" y="5670"/>
                      <a:pt x="4895" y="5670"/>
                    </a:cubicBezTo>
                    <a:cubicBezTo>
                      <a:pt x="4895" y="5805"/>
                      <a:pt x="4895" y="5805"/>
                      <a:pt x="4895" y="5805"/>
                    </a:cubicBezTo>
                    <a:cubicBezTo>
                      <a:pt x="4782" y="5940"/>
                      <a:pt x="4782" y="5670"/>
                      <a:pt x="4782" y="5940"/>
                    </a:cubicBezTo>
                    <a:cubicBezTo>
                      <a:pt x="4669" y="6075"/>
                      <a:pt x="4782" y="6210"/>
                      <a:pt x="4782" y="6210"/>
                    </a:cubicBezTo>
                    <a:cubicBezTo>
                      <a:pt x="4895" y="6345"/>
                      <a:pt x="4895" y="6345"/>
                      <a:pt x="4895" y="6345"/>
                    </a:cubicBezTo>
                    <a:cubicBezTo>
                      <a:pt x="4895" y="6345"/>
                      <a:pt x="5008" y="6345"/>
                      <a:pt x="5008" y="6345"/>
                    </a:cubicBezTo>
                    <a:cubicBezTo>
                      <a:pt x="5008" y="6345"/>
                      <a:pt x="5008" y="6345"/>
                      <a:pt x="5121" y="6345"/>
                    </a:cubicBezTo>
                    <a:cubicBezTo>
                      <a:pt x="5121" y="6345"/>
                      <a:pt x="5121" y="6345"/>
                      <a:pt x="5234" y="6345"/>
                    </a:cubicBezTo>
                    <a:cubicBezTo>
                      <a:pt x="5234" y="6345"/>
                      <a:pt x="5347" y="6345"/>
                      <a:pt x="5347" y="6345"/>
                    </a:cubicBezTo>
                    <a:cubicBezTo>
                      <a:pt x="5347" y="6480"/>
                      <a:pt x="5347" y="6480"/>
                      <a:pt x="5347" y="6480"/>
                    </a:cubicBezTo>
                    <a:cubicBezTo>
                      <a:pt x="5347" y="6480"/>
                      <a:pt x="5347" y="6615"/>
                      <a:pt x="5347" y="6615"/>
                    </a:cubicBezTo>
                    <a:cubicBezTo>
                      <a:pt x="5460" y="6615"/>
                      <a:pt x="5573" y="6750"/>
                      <a:pt x="5573" y="6750"/>
                    </a:cubicBezTo>
                    <a:cubicBezTo>
                      <a:pt x="5573" y="6750"/>
                      <a:pt x="5460" y="6750"/>
                      <a:pt x="5573" y="6750"/>
                    </a:cubicBezTo>
                    <a:cubicBezTo>
                      <a:pt x="5573" y="6885"/>
                      <a:pt x="5800" y="7020"/>
                      <a:pt x="5800" y="7020"/>
                    </a:cubicBezTo>
                    <a:cubicBezTo>
                      <a:pt x="5800" y="7020"/>
                      <a:pt x="5573" y="7020"/>
                      <a:pt x="5460" y="6885"/>
                    </a:cubicBezTo>
                    <a:cubicBezTo>
                      <a:pt x="5460" y="6885"/>
                      <a:pt x="5234" y="6885"/>
                      <a:pt x="5234" y="6885"/>
                    </a:cubicBezTo>
                    <a:cubicBezTo>
                      <a:pt x="5121" y="6885"/>
                      <a:pt x="5008" y="7020"/>
                      <a:pt x="5008" y="7020"/>
                    </a:cubicBezTo>
                    <a:cubicBezTo>
                      <a:pt x="4669" y="7020"/>
                      <a:pt x="4669" y="7020"/>
                      <a:pt x="4669" y="7020"/>
                    </a:cubicBezTo>
                    <a:cubicBezTo>
                      <a:pt x="4669" y="7020"/>
                      <a:pt x="4443" y="7155"/>
                      <a:pt x="4443" y="7155"/>
                    </a:cubicBezTo>
                    <a:cubicBezTo>
                      <a:pt x="4443" y="7155"/>
                      <a:pt x="4329" y="7155"/>
                      <a:pt x="4216" y="7155"/>
                    </a:cubicBezTo>
                    <a:cubicBezTo>
                      <a:pt x="4216" y="7155"/>
                      <a:pt x="4103" y="7290"/>
                      <a:pt x="4103" y="7290"/>
                    </a:cubicBezTo>
                    <a:cubicBezTo>
                      <a:pt x="3990" y="7290"/>
                      <a:pt x="3877" y="7290"/>
                      <a:pt x="3877" y="7290"/>
                    </a:cubicBezTo>
                    <a:cubicBezTo>
                      <a:pt x="3764" y="7290"/>
                      <a:pt x="3651" y="7290"/>
                      <a:pt x="3651" y="7290"/>
                    </a:cubicBezTo>
                    <a:cubicBezTo>
                      <a:pt x="3425" y="7290"/>
                      <a:pt x="3425" y="7290"/>
                      <a:pt x="3425" y="7290"/>
                    </a:cubicBezTo>
                    <a:cubicBezTo>
                      <a:pt x="3538" y="7425"/>
                      <a:pt x="3538" y="7425"/>
                      <a:pt x="3538" y="7425"/>
                    </a:cubicBezTo>
                    <a:cubicBezTo>
                      <a:pt x="3651" y="7560"/>
                      <a:pt x="3651" y="7560"/>
                      <a:pt x="3651" y="7560"/>
                    </a:cubicBezTo>
                    <a:cubicBezTo>
                      <a:pt x="3651" y="7560"/>
                      <a:pt x="3764" y="7560"/>
                      <a:pt x="3764" y="7560"/>
                    </a:cubicBezTo>
                    <a:cubicBezTo>
                      <a:pt x="3764" y="7560"/>
                      <a:pt x="3877" y="7695"/>
                      <a:pt x="3877" y="7695"/>
                    </a:cubicBezTo>
                    <a:cubicBezTo>
                      <a:pt x="3877" y="7695"/>
                      <a:pt x="3990" y="7830"/>
                      <a:pt x="3990" y="7830"/>
                    </a:cubicBezTo>
                    <a:cubicBezTo>
                      <a:pt x="3990" y="7830"/>
                      <a:pt x="4216" y="7965"/>
                      <a:pt x="4216" y="7965"/>
                    </a:cubicBezTo>
                    <a:lnTo>
                      <a:pt x="4329" y="81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7" name="9Slide.vn 66"/>
              <p:cNvSpPr/>
              <p:nvPr/>
            </p:nvSpPr>
            <p:spPr>
              <a:xfrm>
                <a:off x="5166919" y="4736924"/>
                <a:ext cx="558162" cy="546559"/>
              </a:xfrm>
              <a:custGeom>
                <a:avLst/>
                <a:gdLst/>
                <a:ahLst/>
                <a:cxnLst>
                  <a:cxn ang="0">
                    <a:pos x="wd2" y="hd2"/>
                  </a:cxn>
                  <a:cxn ang="5400000">
                    <a:pos x="wd2" y="hd2"/>
                  </a:cxn>
                  <a:cxn ang="10800000">
                    <a:pos x="wd2" y="hd2"/>
                  </a:cxn>
                  <a:cxn ang="16200000">
                    <a:pos x="wd2" y="hd2"/>
                  </a:cxn>
                </a:cxnLst>
                <a:rect l="0" t="0" r="r" b="b"/>
                <a:pathLst>
                  <a:path w="21600" h="21496" extrusionOk="0">
                    <a:moveTo>
                      <a:pt x="13761" y="21496"/>
                    </a:moveTo>
                    <a:cubicBezTo>
                      <a:pt x="14110" y="20965"/>
                      <a:pt x="14110" y="20965"/>
                      <a:pt x="14110" y="20965"/>
                    </a:cubicBezTo>
                    <a:cubicBezTo>
                      <a:pt x="14110" y="20965"/>
                      <a:pt x="14458" y="20788"/>
                      <a:pt x="14458" y="20788"/>
                    </a:cubicBezTo>
                    <a:cubicBezTo>
                      <a:pt x="14632" y="20788"/>
                      <a:pt x="14806" y="20788"/>
                      <a:pt x="14981" y="20788"/>
                    </a:cubicBezTo>
                    <a:cubicBezTo>
                      <a:pt x="15155" y="20788"/>
                      <a:pt x="15329" y="20611"/>
                      <a:pt x="15329" y="20611"/>
                    </a:cubicBezTo>
                    <a:cubicBezTo>
                      <a:pt x="15329" y="20611"/>
                      <a:pt x="15329" y="20611"/>
                      <a:pt x="15329" y="20611"/>
                    </a:cubicBezTo>
                    <a:cubicBezTo>
                      <a:pt x="15155" y="20257"/>
                      <a:pt x="15155" y="20257"/>
                      <a:pt x="15155" y="20257"/>
                    </a:cubicBezTo>
                    <a:cubicBezTo>
                      <a:pt x="15329" y="19903"/>
                      <a:pt x="15329" y="19903"/>
                      <a:pt x="15329" y="19903"/>
                    </a:cubicBezTo>
                    <a:cubicBezTo>
                      <a:pt x="14806" y="19726"/>
                      <a:pt x="14806" y="19726"/>
                      <a:pt x="14806" y="19726"/>
                    </a:cubicBezTo>
                    <a:cubicBezTo>
                      <a:pt x="14981" y="19371"/>
                      <a:pt x="14981" y="19371"/>
                      <a:pt x="14981" y="19371"/>
                    </a:cubicBezTo>
                    <a:cubicBezTo>
                      <a:pt x="14981" y="19371"/>
                      <a:pt x="14806" y="19194"/>
                      <a:pt x="14981" y="19194"/>
                    </a:cubicBezTo>
                    <a:cubicBezTo>
                      <a:pt x="15155" y="19194"/>
                      <a:pt x="15155" y="18663"/>
                      <a:pt x="15155" y="18663"/>
                    </a:cubicBezTo>
                    <a:cubicBezTo>
                      <a:pt x="15329" y="18486"/>
                      <a:pt x="15329" y="18486"/>
                      <a:pt x="15329" y="18486"/>
                    </a:cubicBezTo>
                    <a:cubicBezTo>
                      <a:pt x="15503" y="18486"/>
                      <a:pt x="15503" y="18486"/>
                      <a:pt x="15503" y="18486"/>
                    </a:cubicBezTo>
                    <a:cubicBezTo>
                      <a:pt x="15503" y="18486"/>
                      <a:pt x="15503" y="18132"/>
                      <a:pt x="15677" y="18132"/>
                    </a:cubicBezTo>
                    <a:cubicBezTo>
                      <a:pt x="15677" y="18132"/>
                      <a:pt x="15852" y="17955"/>
                      <a:pt x="15852" y="17955"/>
                    </a:cubicBezTo>
                    <a:cubicBezTo>
                      <a:pt x="15677" y="17424"/>
                      <a:pt x="15677" y="17424"/>
                      <a:pt x="15677" y="17424"/>
                    </a:cubicBezTo>
                    <a:cubicBezTo>
                      <a:pt x="15677" y="17424"/>
                      <a:pt x="15503" y="17070"/>
                      <a:pt x="15503" y="17070"/>
                    </a:cubicBezTo>
                    <a:cubicBezTo>
                      <a:pt x="15677" y="17070"/>
                      <a:pt x="15852" y="16893"/>
                      <a:pt x="15852" y="16893"/>
                    </a:cubicBezTo>
                    <a:cubicBezTo>
                      <a:pt x="15852" y="16893"/>
                      <a:pt x="16200" y="16539"/>
                      <a:pt x="16374" y="16539"/>
                    </a:cubicBezTo>
                    <a:cubicBezTo>
                      <a:pt x="16374" y="16362"/>
                      <a:pt x="16548" y="16185"/>
                      <a:pt x="16548" y="16007"/>
                    </a:cubicBezTo>
                    <a:cubicBezTo>
                      <a:pt x="16548" y="16007"/>
                      <a:pt x="16374" y="15653"/>
                      <a:pt x="16374" y="15653"/>
                    </a:cubicBezTo>
                    <a:cubicBezTo>
                      <a:pt x="16374" y="15299"/>
                      <a:pt x="16374" y="15299"/>
                      <a:pt x="16374" y="15299"/>
                    </a:cubicBezTo>
                    <a:cubicBezTo>
                      <a:pt x="16374" y="15299"/>
                      <a:pt x="16548" y="14945"/>
                      <a:pt x="16548" y="14945"/>
                    </a:cubicBezTo>
                    <a:cubicBezTo>
                      <a:pt x="16374" y="14768"/>
                      <a:pt x="16026" y="14768"/>
                      <a:pt x="16026" y="14768"/>
                    </a:cubicBezTo>
                    <a:cubicBezTo>
                      <a:pt x="15852" y="14414"/>
                      <a:pt x="15852" y="14414"/>
                      <a:pt x="15852" y="14414"/>
                    </a:cubicBezTo>
                    <a:cubicBezTo>
                      <a:pt x="15852" y="14060"/>
                      <a:pt x="15852" y="14060"/>
                      <a:pt x="15852" y="14060"/>
                    </a:cubicBezTo>
                    <a:cubicBezTo>
                      <a:pt x="15503" y="13706"/>
                      <a:pt x="15503" y="13706"/>
                      <a:pt x="15503" y="13706"/>
                    </a:cubicBezTo>
                    <a:cubicBezTo>
                      <a:pt x="15503" y="13706"/>
                      <a:pt x="15503" y="13352"/>
                      <a:pt x="15503" y="13175"/>
                    </a:cubicBezTo>
                    <a:cubicBezTo>
                      <a:pt x="15677" y="13175"/>
                      <a:pt x="15852" y="12644"/>
                      <a:pt x="16026" y="12466"/>
                    </a:cubicBezTo>
                    <a:cubicBezTo>
                      <a:pt x="16026" y="12466"/>
                      <a:pt x="16723" y="11935"/>
                      <a:pt x="16723" y="11935"/>
                    </a:cubicBezTo>
                    <a:cubicBezTo>
                      <a:pt x="16897" y="12644"/>
                      <a:pt x="16897" y="12644"/>
                      <a:pt x="16897" y="12644"/>
                    </a:cubicBezTo>
                    <a:cubicBezTo>
                      <a:pt x="16897" y="13175"/>
                      <a:pt x="16897" y="13175"/>
                      <a:pt x="16897" y="13175"/>
                    </a:cubicBezTo>
                    <a:cubicBezTo>
                      <a:pt x="16897" y="13175"/>
                      <a:pt x="16897" y="13529"/>
                      <a:pt x="16897" y="13529"/>
                    </a:cubicBezTo>
                    <a:cubicBezTo>
                      <a:pt x="17071" y="13352"/>
                      <a:pt x="17245" y="12998"/>
                      <a:pt x="17245" y="12998"/>
                    </a:cubicBezTo>
                    <a:cubicBezTo>
                      <a:pt x="17419" y="12998"/>
                      <a:pt x="17419" y="12998"/>
                      <a:pt x="17419" y="12998"/>
                    </a:cubicBezTo>
                    <a:cubicBezTo>
                      <a:pt x="17419" y="12998"/>
                      <a:pt x="17071" y="12466"/>
                      <a:pt x="17245" y="12466"/>
                    </a:cubicBezTo>
                    <a:cubicBezTo>
                      <a:pt x="17245" y="12466"/>
                      <a:pt x="17245" y="12289"/>
                      <a:pt x="17419" y="12466"/>
                    </a:cubicBezTo>
                    <a:cubicBezTo>
                      <a:pt x="17419" y="12644"/>
                      <a:pt x="17419" y="12821"/>
                      <a:pt x="17594" y="12821"/>
                    </a:cubicBezTo>
                    <a:cubicBezTo>
                      <a:pt x="17768" y="12821"/>
                      <a:pt x="17942" y="12821"/>
                      <a:pt x="17942" y="12644"/>
                    </a:cubicBezTo>
                    <a:cubicBezTo>
                      <a:pt x="18116" y="12466"/>
                      <a:pt x="17942" y="12466"/>
                      <a:pt x="17942" y="12466"/>
                    </a:cubicBezTo>
                    <a:cubicBezTo>
                      <a:pt x="18116" y="12289"/>
                      <a:pt x="18116" y="12289"/>
                      <a:pt x="18116" y="12289"/>
                    </a:cubicBezTo>
                    <a:cubicBezTo>
                      <a:pt x="18116" y="12289"/>
                      <a:pt x="18116" y="12644"/>
                      <a:pt x="18290" y="12644"/>
                    </a:cubicBezTo>
                    <a:cubicBezTo>
                      <a:pt x="18465" y="12644"/>
                      <a:pt x="18813" y="12644"/>
                      <a:pt x="18813" y="12644"/>
                    </a:cubicBezTo>
                    <a:cubicBezTo>
                      <a:pt x="18987" y="12821"/>
                      <a:pt x="18987" y="12821"/>
                      <a:pt x="18987" y="12821"/>
                    </a:cubicBezTo>
                    <a:cubicBezTo>
                      <a:pt x="18987" y="12821"/>
                      <a:pt x="19161" y="12644"/>
                      <a:pt x="19161" y="12644"/>
                    </a:cubicBezTo>
                    <a:cubicBezTo>
                      <a:pt x="19161" y="12466"/>
                      <a:pt x="19161" y="12289"/>
                      <a:pt x="19161" y="12289"/>
                    </a:cubicBezTo>
                    <a:cubicBezTo>
                      <a:pt x="19510" y="12289"/>
                      <a:pt x="19510" y="12289"/>
                      <a:pt x="19510" y="12289"/>
                    </a:cubicBezTo>
                    <a:cubicBezTo>
                      <a:pt x="19510" y="11758"/>
                      <a:pt x="19510" y="11758"/>
                      <a:pt x="19510" y="11758"/>
                    </a:cubicBezTo>
                    <a:cubicBezTo>
                      <a:pt x="19858" y="12112"/>
                      <a:pt x="19858" y="12112"/>
                      <a:pt x="19858" y="12112"/>
                    </a:cubicBezTo>
                    <a:cubicBezTo>
                      <a:pt x="20032" y="12466"/>
                      <a:pt x="20032" y="12466"/>
                      <a:pt x="20032" y="12466"/>
                    </a:cubicBezTo>
                    <a:cubicBezTo>
                      <a:pt x="20381" y="12466"/>
                      <a:pt x="20381" y="12466"/>
                      <a:pt x="20381" y="12466"/>
                    </a:cubicBezTo>
                    <a:cubicBezTo>
                      <a:pt x="20555" y="11935"/>
                      <a:pt x="20555" y="11935"/>
                      <a:pt x="20555" y="11935"/>
                    </a:cubicBezTo>
                    <a:cubicBezTo>
                      <a:pt x="20555" y="11935"/>
                      <a:pt x="20903" y="11935"/>
                      <a:pt x="21077" y="11935"/>
                    </a:cubicBezTo>
                    <a:cubicBezTo>
                      <a:pt x="21252" y="11935"/>
                      <a:pt x="21600" y="11758"/>
                      <a:pt x="21600" y="11758"/>
                    </a:cubicBezTo>
                    <a:cubicBezTo>
                      <a:pt x="21600" y="11581"/>
                      <a:pt x="21426" y="11581"/>
                      <a:pt x="21252" y="11581"/>
                    </a:cubicBezTo>
                    <a:cubicBezTo>
                      <a:pt x="21077" y="11581"/>
                      <a:pt x="20903" y="11758"/>
                      <a:pt x="20729" y="11581"/>
                    </a:cubicBezTo>
                    <a:cubicBezTo>
                      <a:pt x="20729" y="11581"/>
                      <a:pt x="20381" y="11227"/>
                      <a:pt x="20381" y="11227"/>
                    </a:cubicBezTo>
                    <a:cubicBezTo>
                      <a:pt x="20032" y="11227"/>
                      <a:pt x="20032" y="11227"/>
                      <a:pt x="20032" y="11227"/>
                    </a:cubicBezTo>
                    <a:cubicBezTo>
                      <a:pt x="20032" y="11227"/>
                      <a:pt x="19858" y="11050"/>
                      <a:pt x="20032" y="10873"/>
                    </a:cubicBezTo>
                    <a:cubicBezTo>
                      <a:pt x="20206" y="10873"/>
                      <a:pt x="20206" y="10696"/>
                      <a:pt x="20206" y="10696"/>
                    </a:cubicBezTo>
                    <a:cubicBezTo>
                      <a:pt x="20206" y="10696"/>
                      <a:pt x="20206" y="10519"/>
                      <a:pt x="20206" y="10342"/>
                    </a:cubicBezTo>
                    <a:cubicBezTo>
                      <a:pt x="20032" y="10342"/>
                      <a:pt x="20032" y="9988"/>
                      <a:pt x="20032" y="9811"/>
                    </a:cubicBezTo>
                    <a:cubicBezTo>
                      <a:pt x="20032" y="9811"/>
                      <a:pt x="19684" y="9103"/>
                      <a:pt x="19684" y="9103"/>
                    </a:cubicBezTo>
                    <a:cubicBezTo>
                      <a:pt x="19684" y="8926"/>
                      <a:pt x="19684" y="8926"/>
                      <a:pt x="19684" y="8926"/>
                    </a:cubicBezTo>
                    <a:cubicBezTo>
                      <a:pt x="19510" y="9103"/>
                      <a:pt x="19510" y="9103"/>
                      <a:pt x="19510" y="9103"/>
                    </a:cubicBezTo>
                    <a:cubicBezTo>
                      <a:pt x="19161" y="8748"/>
                      <a:pt x="19161" y="8748"/>
                      <a:pt x="19161" y="8748"/>
                    </a:cubicBezTo>
                    <a:cubicBezTo>
                      <a:pt x="19161" y="8748"/>
                      <a:pt x="18987" y="8926"/>
                      <a:pt x="18813" y="8926"/>
                    </a:cubicBezTo>
                    <a:cubicBezTo>
                      <a:pt x="18639" y="8926"/>
                      <a:pt x="18639" y="8748"/>
                      <a:pt x="18639" y="8748"/>
                    </a:cubicBezTo>
                    <a:cubicBezTo>
                      <a:pt x="18290" y="8748"/>
                      <a:pt x="18290" y="8748"/>
                      <a:pt x="18290" y="8748"/>
                    </a:cubicBezTo>
                    <a:cubicBezTo>
                      <a:pt x="18290" y="8748"/>
                      <a:pt x="18290" y="8748"/>
                      <a:pt x="18116" y="8748"/>
                    </a:cubicBezTo>
                    <a:cubicBezTo>
                      <a:pt x="17768" y="8748"/>
                      <a:pt x="17594" y="8748"/>
                      <a:pt x="17594" y="8571"/>
                    </a:cubicBezTo>
                    <a:cubicBezTo>
                      <a:pt x="17419" y="8571"/>
                      <a:pt x="17419" y="8394"/>
                      <a:pt x="17594" y="8217"/>
                    </a:cubicBezTo>
                    <a:cubicBezTo>
                      <a:pt x="17594" y="8217"/>
                      <a:pt x="17594" y="8040"/>
                      <a:pt x="17594" y="8040"/>
                    </a:cubicBezTo>
                    <a:cubicBezTo>
                      <a:pt x="17594" y="8040"/>
                      <a:pt x="17594" y="7686"/>
                      <a:pt x="17419" y="7686"/>
                    </a:cubicBezTo>
                    <a:cubicBezTo>
                      <a:pt x="17419" y="7686"/>
                      <a:pt x="17071" y="7686"/>
                      <a:pt x="17071" y="7686"/>
                    </a:cubicBezTo>
                    <a:cubicBezTo>
                      <a:pt x="16723" y="7509"/>
                      <a:pt x="16723" y="7509"/>
                      <a:pt x="16723" y="7509"/>
                    </a:cubicBezTo>
                    <a:cubicBezTo>
                      <a:pt x="17245" y="7332"/>
                      <a:pt x="17245" y="7332"/>
                      <a:pt x="17245" y="7332"/>
                    </a:cubicBezTo>
                    <a:cubicBezTo>
                      <a:pt x="17071" y="7155"/>
                      <a:pt x="17071" y="7155"/>
                      <a:pt x="17071" y="7155"/>
                    </a:cubicBezTo>
                    <a:cubicBezTo>
                      <a:pt x="17071" y="7155"/>
                      <a:pt x="17071" y="6801"/>
                      <a:pt x="17071" y="6801"/>
                    </a:cubicBezTo>
                    <a:cubicBezTo>
                      <a:pt x="17071" y="6624"/>
                      <a:pt x="16897" y="6447"/>
                      <a:pt x="16897" y="6447"/>
                    </a:cubicBezTo>
                    <a:cubicBezTo>
                      <a:pt x="16897" y="5916"/>
                      <a:pt x="16897" y="5916"/>
                      <a:pt x="16897" y="5916"/>
                    </a:cubicBezTo>
                    <a:cubicBezTo>
                      <a:pt x="16723" y="5916"/>
                      <a:pt x="16723" y="5916"/>
                      <a:pt x="16723" y="5916"/>
                    </a:cubicBezTo>
                    <a:cubicBezTo>
                      <a:pt x="16374" y="5739"/>
                      <a:pt x="16374" y="5739"/>
                      <a:pt x="16374" y="5739"/>
                    </a:cubicBezTo>
                    <a:cubicBezTo>
                      <a:pt x="16200" y="6270"/>
                      <a:pt x="16200" y="6270"/>
                      <a:pt x="16200" y="6270"/>
                    </a:cubicBezTo>
                    <a:cubicBezTo>
                      <a:pt x="15852" y="6270"/>
                      <a:pt x="15852" y="6270"/>
                      <a:pt x="15852" y="6270"/>
                    </a:cubicBezTo>
                    <a:cubicBezTo>
                      <a:pt x="15677" y="5916"/>
                      <a:pt x="15677" y="5916"/>
                      <a:pt x="15677" y="5916"/>
                    </a:cubicBezTo>
                    <a:cubicBezTo>
                      <a:pt x="15503" y="5739"/>
                      <a:pt x="15503" y="5739"/>
                      <a:pt x="15503" y="5739"/>
                    </a:cubicBezTo>
                    <a:cubicBezTo>
                      <a:pt x="15329" y="5739"/>
                      <a:pt x="15329" y="5739"/>
                      <a:pt x="15329" y="5739"/>
                    </a:cubicBezTo>
                    <a:cubicBezTo>
                      <a:pt x="14981" y="5385"/>
                      <a:pt x="14981" y="5385"/>
                      <a:pt x="14981" y="5385"/>
                    </a:cubicBezTo>
                    <a:cubicBezTo>
                      <a:pt x="14806" y="5385"/>
                      <a:pt x="14806" y="5385"/>
                      <a:pt x="14806" y="5385"/>
                    </a:cubicBezTo>
                    <a:cubicBezTo>
                      <a:pt x="14806" y="5385"/>
                      <a:pt x="14632" y="5916"/>
                      <a:pt x="14632" y="5562"/>
                    </a:cubicBezTo>
                    <a:cubicBezTo>
                      <a:pt x="14458" y="5385"/>
                      <a:pt x="14284" y="5030"/>
                      <a:pt x="14284" y="5030"/>
                    </a:cubicBezTo>
                    <a:cubicBezTo>
                      <a:pt x="14284" y="4853"/>
                      <a:pt x="14284" y="4853"/>
                      <a:pt x="14284" y="4853"/>
                    </a:cubicBezTo>
                    <a:cubicBezTo>
                      <a:pt x="14458" y="4499"/>
                      <a:pt x="14458" y="4499"/>
                      <a:pt x="14458" y="4499"/>
                    </a:cubicBezTo>
                    <a:cubicBezTo>
                      <a:pt x="14284" y="4145"/>
                      <a:pt x="14284" y="4145"/>
                      <a:pt x="14284" y="4145"/>
                    </a:cubicBezTo>
                    <a:cubicBezTo>
                      <a:pt x="14284" y="4145"/>
                      <a:pt x="14284" y="3791"/>
                      <a:pt x="14284" y="3791"/>
                    </a:cubicBezTo>
                    <a:cubicBezTo>
                      <a:pt x="14284" y="3791"/>
                      <a:pt x="14110" y="3437"/>
                      <a:pt x="14110" y="3437"/>
                    </a:cubicBezTo>
                    <a:cubicBezTo>
                      <a:pt x="14284" y="3083"/>
                      <a:pt x="14284" y="3083"/>
                      <a:pt x="14284" y="3083"/>
                    </a:cubicBezTo>
                    <a:cubicBezTo>
                      <a:pt x="13935" y="2906"/>
                      <a:pt x="13935" y="2906"/>
                      <a:pt x="13935" y="2906"/>
                    </a:cubicBezTo>
                    <a:cubicBezTo>
                      <a:pt x="13935" y="2552"/>
                      <a:pt x="13935" y="2552"/>
                      <a:pt x="13935" y="2552"/>
                    </a:cubicBezTo>
                    <a:cubicBezTo>
                      <a:pt x="13935" y="2375"/>
                      <a:pt x="13935" y="2375"/>
                      <a:pt x="13935" y="2375"/>
                    </a:cubicBezTo>
                    <a:cubicBezTo>
                      <a:pt x="13587" y="2198"/>
                      <a:pt x="13587" y="2198"/>
                      <a:pt x="13587" y="2198"/>
                    </a:cubicBezTo>
                    <a:cubicBezTo>
                      <a:pt x="13587" y="2198"/>
                      <a:pt x="13413" y="2198"/>
                      <a:pt x="13413" y="2021"/>
                    </a:cubicBezTo>
                    <a:cubicBezTo>
                      <a:pt x="13413" y="1844"/>
                      <a:pt x="13065" y="1666"/>
                      <a:pt x="13065" y="1666"/>
                    </a:cubicBezTo>
                    <a:cubicBezTo>
                      <a:pt x="13065" y="1666"/>
                      <a:pt x="13065" y="1666"/>
                      <a:pt x="12890" y="1844"/>
                    </a:cubicBezTo>
                    <a:cubicBezTo>
                      <a:pt x="12890" y="1844"/>
                      <a:pt x="12890" y="2198"/>
                      <a:pt x="12716" y="2198"/>
                    </a:cubicBezTo>
                    <a:cubicBezTo>
                      <a:pt x="12716" y="2198"/>
                      <a:pt x="12890" y="2198"/>
                      <a:pt x="12542" y="2198"/>
                    </a:cubicBezTo>
                    <a:cubicBezTo>
                      <a:pt x="12019" y="2198"/>
                      <a:pt x="12194" y="2198"/>
                      <a:pt x="12019" y="2021"/>
                    </a:cubicBezTo>
                    <a:cubicBezTo>
                      <a:pt x="12019" y="1844"/>
                      <a:pt x="11671" y="1666"/>
                      <a:pt x="11671" y="1666"/>
                    </a:cubicBezTo>
                    <a:cubicBezTo>
                      <a:pt x="11497" y="1135"/>
                      <a:pt x="11497" y="1135"/>
                      <a:pt x="11497" y="1135"/>
                    </a:cubicBezTo>
                    <a:cubicBezTo>
                      <a:pt x="11148" y="1135"/>
                      <a:pt x="11148" y="1135"/>
                      <a:pt x="11148" y="1135"/>
                    </a:cubicBezTo>
                    <a:cubicBezTo>
                      <a:pt x="11148" y="1135"/>
                      <a:pt x="11497" y="1135"/>
                      <a:pt x="10974" y="1135"/>
                    </a:cubicBezTo>
                    <a:cubicBezTo>
                      <a:pt x="10452" y="1135"/>
                      <a:pt x="9929" y="1312"/>
                      <a:pt x="9929" y="1312"/>
                    </a:cubicBezTo>
                    <a:cubicBezTo>
                      <a:pt x="9755" y="1489"/>
                      <a:pt x="9755" y="1489"/>
                      <a:pt x="9755" y="1489"/>
                    </a:cubicBezTo>
                    <a:cubicBezTo>
                      <a:pt x="9755" y="1489"/>
                      <a:pt x="9581" y="1844"/>
                      <a:pt x="9581" y="1844"/>
                    </a:cubicBezTo>
                    <a:cubicBezTo>
                      <a:pt x="9581" y="1844"/>
                      <a:pt x="9755" y="2021"/>
                      <a:pt x="9581" y="1844"/>
                    </a:cubicBezTo>
                    <a:cubicBezTo>
                      <a:pt x="9581" y="1844"/>
                      <a:pt x="9581" y="1844"/>
                      <a:pt x="9581" y="1666"/>
                    </a:cubicBezTo>
                    <a:cubicBezTo>
                      <a:pt x="9406" y="1666"/>
                      <a:pt x="9581" y="1489"/>
                      <a:pt x="9581" y="1489"/>
                    </a:cubicBezTo>
                    <a:cubicBezTo>
                      <a:pt x="9581" y="1489"/>
                      <a:pt x="9232" y="1312"/>
                      <a:pt x="9232" y="1312"/>
                    </a:cubicBezTo>
                    <a:cubicBezTo>
                      <a:pt x="9058" y="1489"/>
                      <a:pt x="9058" y="1489"/>
                      <a:pt x="9058" y="1489"/>
                    </a:cubicBezTo>
                    <a:cubicBezTo>
                      <a:pt x="9058" y="1489"/>
                      <a:pt x="9232" y="1666"/>
                      <a:pt x="9058" y="1666"/>
                    </a:cubicBezTo>
                    <a:cubicBezTo>
                      <a:pt x="8884" y="1666"/>
                      <a:pt x="8710" y="1844"/>
                      <a:pt x="8710" y="1666"/>
                    </a:cubicBezTo>
                    <a:cubicBezTo>
                      <a:pt x="8710" y="1666"/>
                      <a:pt x="8884" y="1489"/>
                      <a:pt x="8884" y="1489"/>
                    </a:cubicBezTo>
                    <a:cubicBezTo>
                      <a:pt x="9058" y="1489"/>
                      <a:pt x="9058" y="1312"/>
                      <a:pt x="9058" y="1135"/>
                    </a:cubicBezTo>
                    <a:cubicBezTo>
                      <a:pt x="9058" y="1135"/>
                      <a:pt x="9058" y="958"/>
                      <a:pt x="8884" y="958"/>
                    </a:cubicBezTo>
                    <a:cubicBezTo>
                      <a:pt x="8884" y="958"/>
                      <a:pt x="8710" y="958"/>
                      <a:pt x="8535" y="958"/>
                    </a:cubicBezTo>
                    <a:cubicBezTo>
                      <a:pt x="8535" y="958"/>
                      <a:pt x="8361" y="1135"/>
                      <a:pt x="8361" y="1135"/>
                    </a:cubicBezTo>
                    <a:cubicBezTo>
                      <a:pt x="8361" y="1135"/>
                      <a:pt x="8535" y="1135"/>
                      <a:pt x="8361" y="1135"/>
                    </a:cubicBezTo>
                    <a:cubicBezTo>
                      <a:pt x="8361" y="1135"/>
                      <a:pt x="8187" y="1312"/>
                      <a:pt x="8187" y="1312"/>
                    </a:cubicBezTo>
                    <a:cubicBezTo>
                      <a:pt x="8187" y="1312"/>
                      <a:pt x="8013" y="1135"/>
                      <a:pt x="8013" y="1135"/>
                    </a:cubicBezTo>
                    <a:cubicBezTo>
                      <a:pt x="8013" y="1135"/>
                      <a:pt x="8013" y="958"/>
                      <a:pt x="8013" y="958"/>
                    </a:cubicBezTo>
                    <a:cubicBezTo>
                      <a:pt x="7839" y="1135"/>
                      <a:pt x="7839" y="1312"/>
                      <a:pt x="7839" y="1312"/>
                    </a:cubicBezTo>
                    <a:cubicBezTo>
                      <a:pt x="7665" y="1489"/>
                      <a:pt x="7665" y="1312"/>
                      <a:pt x="7665" y="1312"/>
                    </a:cubicBezTo>
                    <a:cubicBezTo>
                      <a:pt x="7665" y="1312"/>
                      <a:pt x="7490" y="958"/>
                      <a:pt x="7490" y="958"/>
                    </a:cubicBezTo>
                    <a:cubicBezTo>
                      <a:pt x="7316" y="781"/>
                      <a:pt x="7316" y="781"/>
                      <a:pt x="7316" y="781"/>
                    </a:cubicBezTo>
                    <a:cubicBezTo>
                      <a:pt x="7316" y="781"/>
                      <a:pt x="6968" y="958"/>
                      <a:pt x="6794" y="781"/>
                    </a:cubicBezTo>
                    <a:cubicBezTo>
                      <a:pt x="6794" y="781"/>
                      <a:pt x="6619" y="781"/>
                      <a:pt x="6445" y="604"/>
                    </a:cubicBezTo>
                    <a:cubicBezTo>
                      <a:pt x="6445" y="604"/>
                      <a:pt x="6271" y="427"/>
                      <a:pt x="6271" y="427"/>
                    </a:cubicBezTo>
                    <a:cubicBezTo>
                      <a:pt x="6271" y="427"/>
                      <a:pt x="6271" y="427"/>
                      <a:pt x="6097" y="427"/>
                    </a:cubicBezTo>
                    <a:cubicBezTo>
                      <a:pt x="5923" y="427"/>
                      <a:pt x="5923" y="427"/>
                      <a:pt x="5923" y="427"/>
                    </a:cubicBezTo>
                    <a:cubicBezTo>
                      <a:pt x="5748" y="250"/>
                      <a:pt x="5923" y="250"/>
                      <a:pt x="5574" y="250"/>
                    </a:cubicBezTo>
                    <a:cubicBezTo>
                      <a:pt x="5226" y="250"/>
                      <a:pt x="5226" y="427"/>
                      <a:pt x="5052" y="427"/>
                    </a:cubicBezTo>
                    <a:cubicBezTo>
                      <a:pt x="4877" y="427"/>
                      <a:pt x="4877" y="427"/>
                      <a:pt x="4877" y="427"/>
                    </a:cubicBezTo>
                    <a:cubicBezTo>
                      <a:pt x="4703" y="250"/>
                      <a:pt x="4703" y="250"/>
                      <a:pt x="4703" y="250"/>
                    </a:cubicBezTo>
                    <a:cubicBezTo>
                      <a:pt x="4703" y="73"/>
                      <a:pt x="4703" y="-104"/>
                      <a:pt x="4529" y="73"/>
                    </a:cubicBezTo>
                    <a:cubicBezTo>
                      <a:pt x="4529" y="250"/>
                      <a:pt x="4703" y="250"/>
                      <a:pt x="4529" y="427"/>
                    </a:cubicBezTo>
                    <a:cubicBezTo>
                      <a:pt x="4355" y="427"/>
                      <a:pt x="4181" y="604"/>
                      <a:pt x="4181" y="604"/>
                    </a:cubicBezTo>
                    <a:cubicBezTo>
                      <a:pt x="4181" y="604"/>
                      <a:pt x="4006" y="781"/>
                      <a:pt x="4006" y="781"/>
                    </a:cubicBezTo>
                    <a:cubicBezTo>
                      <a:pt x="4006" y="781"/>
                      <a:pt x="4006" y="958"/>
                      <a:pt x="4006" y="958"/>
                    </a:cubicBezTo>
                    <a:cubicBezTo>
                      <a:pt x="4006" y="958"/>
                      <a:pt x="3832" y="781"/>
                      <a:pt x="3832" y="781"/>
                    </a:cubicBezTo>
                    <a:cubicBezTo>
                      <a:pt x="3832" y="781"/>
                      <a:pt x="3658" y="781"/>
                      <a:pt x="3658" y="781"/>
                    </a:cubicBezTo>
                    <a:cubicBezTo>
                      <a:pt x="3658" y="781"/>
                      <a:pt x="3484" y="958"/>
                      <a:pt x="3484" y="958"/>
                    </a:cubicBezTo>
                    <a:cubicBezTo>
                      <a:pt x="3484" y="958"/>
                      <a:pt x="3484" y="1135"/>
                      <a:pt x="3484" y="1135"/>
                    </a:cubicBezTo>
                    <a:cubicBezTo>
                      <a:pt x="3484" y="1312"/>
                      <a:pt x="3310" y="1489"/>
                      <a:pt x="3310" y="1489"/>
                    </a:cubicBezTo>
                    <a:cubicBezTo>
                      <a:pt x="3135" y="1489"/>
                      <a:pt x="3135" y="1489"/>
                      <a:pt x="3135" y="1489"/>
                    </a:cubicBezTo>
                    <a:cubicBezTo>
                      <a:pt x="3135" y="1489"/>
                      <a:pt x="3135" y="1489"/>
                      <a:pt x="2961" y="1489"/>
                    </a:cubicBezTo>
                    <a:cubicBezTo>
                      <a:pt x="2787" y="1489"/>
                      <a:pt x="2439" y="1489"/>
                      <a:pt x="2439" y="1489"/>
                    </a:cubicBezTo>
                    <a:cubicBezTo>
                      <a:pt x="2439" y="1489"/>
                      <a:pt x="2265" y="1489"/>
                      <a:pt x="2265" y="1489"/>
                    </a:cubicBezTo>
                    <a:cubicBezTo>
                      <a:pt x="2265" y="1666"/>
                      <a:pt x="2265" y="1666"/>
                      <a:pt x="2265" y="1666"/>
                    </a:cubicBezTo>
                    <a:cubicBezTo>
                      <a:pt x="2090" y="1844"/>
                      <a:pt x="2090" y="1844"/>
                      <a:pt x="2090" y="1844"/>
                    </a:cubicBezTo>
                    <a:cubicBezTo>
                      <a:pt x="2090" y="1844"/>
                      <a:pt x="1916" y="2021"/>
                      <a:pt x="1742" y="2021"/>
                    </a:cubicBezTo>
                    <a:cubicBezTo>
                      <a:pt x="1742" y="1844"/>
                      <a:pt x="1568" y="1844"/>
                      <a:pt x="1568" y="1844"/>
                    </a:cubicBezTo>
                    <a:cubicBezTo>
                      <a:pt x="1394" y="1844"/>
                      <a:pt x="1394" y="1844"/>
                      <a:pt x="1394" y="1844"/>
                    </a:cubicBezTo>
                    <a:cubicBezTo>
                      <a:pt x="1394" y="1844"/>
                      <a:pt x="1219" y="1844"/>
                      <a:pt x="1219" y="2021"/>
                    </a:cubicBezTo>
                    <a:cubicBezTo>
                      <a:pt x="1219" y="2021"/>
                      <a:pt x="1219" y="2021"/>
                      <a:pt x="1219" y="2021"/>
                    </a:cubicBezTo>
                    <a:cubicBezTo>
                      <a:pt x="1045" y="2021"/>
                      <a:pt x="1045" y="2021"/>
                      <a:pt x="1045" y="2021"/>
                    </a:cubicBezTo>
                    <a:cubicBezTo>
                      <a:pt x="1045" y="2021"/>
                      <a:pt x="1219" y="2198"/>
                      <a:pt x="1219" y="2198"/>
                    </a:cubicBezTo>
                    <a:cubicBezTo>
                      <a:pt x="1219" y="2375"/>
                      <a:pt x="1219" y="2375"/>
                      <a:pt x="1219" y="2552"/>
                    </a:cubicBezTo>
                    <a:cubicBezTo>
                      <a:pt x="1219" y="2552"/>
                      <a:pt x="1219" y="2552"/>
                      <a:pt x="1045" y="2552"/>
                    </a:cubicBezTo>
                    <a:cubicBezTo>
                      <a:pt x="1045" y="2552"/>
                      <a:pt x="871" y="2552"/>
                      <a:pt x="871" y="2552"/>
                    </a:cubicBezTo>
                    <a:cubicBezTo>
                      <a:pt x="871" y="2552"/>
                      <a:pt x="871" y="2375"/>
                      <a:pt x="697" y="2375"/>
                    </a:cubicBezTo>
                    <a:cubicBezTo>
                      <a:pt x="697" y="2375"/>
                      <a:pt x="348" y="2552"/>
                      <a:pt x="348" y="2552"/>
                    </a:cubicBezTo>
                    <a:cubicBezTo>
                      <a:pt x="174" y="2906"/>
                      <a:pt x="174" y="2906"/>
                      <a:pt x="174" y="2906"/>
                    </a:cubicBezTo>
                    <a:cubicBezTo>
                      <a:pt x="0" y="3083"/>
                      <a:pt x="0" y="3083"/>
                      <a:pt x="0" y="3083"/>
                    </a:cubicBezTo>
                    <a:cubicBezTo>
                      <a:pt x="697" y="3083"/>
                      <a:pt x="697" y="3083"/>
                      <a:pt x="697" y="3083"/>
                    </a:cubicBezTo>
                    <a:cubicBezTo>
                      <a:pt x="871" y="3083"/>
                      <a:pt x="871" y="3083"/>
                      <a:pt x="871" y="3083"/>
                    </a:cubicBezTo>
                    <a:cubicBezTo>
                      <a:pt x="1045" y="3083"/>
                      <a:pt x="1045" y="3083"/>
                      <a:pt x="1045" y="3083"/>
                    </a:cubicBezTo>
                    <a:cubicBezTo>
                      <a:pt x="1219" y="2906"/>
                      <a:pt x="1219" y="2906"/>
                      <a:pt x="1219" y="2906"/>
                    </a:cubicBezTo>
                    <a:cubicBezTo>
                      <a:pt x="1219" y="2906"/>
                      <a:pt x="1394" y="3083"/>
                      <a:pt x="1394" y="3083"/>
                    </a:cubicBezTo>
                    <a:cubicBezTo>
                      <a:pt x="1394" y="3083"/>
                      <a:pt x="1568" y="3260"/>
                      <a:pt x="1568" y="3260"/>
                    </a:cubicBezTo>
                    <a:cubicBezTo>
                      <a:pt x="1742" y="3260"/>
                      <a:pt x="1742" y="3260"/>
                      <a:pt x="1742" y="3260"/>
                    </a:cubicBezTo>
                    <a:cubicBezTo>
                      <a:pt x="2090" y="3083"/>
                      <a:pt x="2090" y="3083"/>
                      <a:pt x="2090" y="3083"/>
                    </a:cubicBezTo>
                    <a:cubicBezTo>
                      <a:pt x="2090" y="3260"/>
                      <a:pt x="2090" y="3260"/>
                      <a:pt x="2090" y="3260"/>
                    </a:cubicBezTo>
                    <a:cubicBezTo>
                      <a:pt x="2090" y="3260"/>
                      <a:pt x="2090" y="3437"/>
                      <a:pt x="2265" y="3437"/>
                    </a:cubicBezTo>
                    <a:cubicBezTo>
                      <a:pt x="2265" y="3437"/>
                      <a:pt x="2265" y="3437"/>
                      <a:pt x="2265" y="3437"/>
                    </a:cubicBezTo>
                    <a:cubicBezTo>
                      <a:pt x="2265" y="3614"/>
                      <a:pt x="2265" y="3614"/>
                      <a:pt x="2265" y="3614"/>
                    </a:cubicBezTo>
                    <a:cubicBezTo>
                      <a:pt x="2613" y="3614"/>
                      <a:pt x="2613" y="3614"/>
                      <a:pt x="2613" y="3614"/>
                    </a:cubicBezTo>
                    <a:cubicBezTo>
                      <a:pt x="2613" y="3614"/>
                      <a:pt x="2787" y="3614"/>
                      <a:pt x="2787" y="3614"/>
                    </a:cubicBezTo>
                    <a:cubicBezTo>
                      <a:pt x="2787" y="3791"/>
                      <a:pt x="2787" y="3791"/>
                      <a:pt x="2787" y="3791"/>
                    </a:cubicBezTo>
                    <a:cubicBezTo>
                      <a:pt x="2787" y="3791"/>
                      <a:pt x="2961" y="3968"/>
                      <a:pt x="2961" y="3968"/>
                    </a:cubicBezTo>
                    <a:cubicBezTo>
                      <a:pt x="3135" y="4145"/>
                      <a:pt x="3135" y="4322"/>
                      <a:pt x="3135" y="4322"/>
                    </a:cubicBezTo>
                    <a:cubicBezTo>
                      <a:pt x="3310" y="4322"/>
                      <a:pt x="3310" y="4322"/>
                      <a:pt x="3310" y="4322"/>
                    </a:cubicBezTo>
                    <a:cubicBezTo>
                      <a:pt x="3484" y="4499"/>
                      <a:pt x="3484" y="4499"/>
                      <a:pt x="3484" y="4499"/>
                    </a:cubicBezTo>
                    <a:cubicBezTo>
                      <a:pt x="3658" y="4676"/>
                      <a:pt x="3658" y="4676"/>
                      <a:pt x="3658" y="4676"/>
                    </a:cubicBezTo>
                    <a:cubicBezTo>
                      <a:pt x="3658" y="4676"/>
                      <a:pt x="3658" y="4676"/>
                      <a:pt x="3658" y="4676"/>
                    </a:cubicBezTo>
                    <a:cubicBezTo>
                      <a:pt x="3658" y="4853"/>
                      <a:pt x="3658" y="4853"/>
                      <a:pt x="3658" y="4853"/>
                    </a:cubicBezTo>
                    <a:cubicBezTo>
                      <a:pt x="3658" y="4853"/>
                      <a:pt x="3832" y="4853"/>
                      <a:pt x="3832" y="4853"/>
                    </a:cubicBezTo>
                    <a:cubicBezTo>
                      <a:pt x="3832" y="5030"/>
                      <a:pt x="4006" y="5030"/>
                      <a:pt x="4006" y="5030"/>
                    </a:cubicBezTo>
                    <a:cubicBezTo>
                      <a:pt x="4006" y="5030"/>
                      <a:pt x="4006" y="5207"/>
                      <a:pt x="4006" y="5207"/>
                    </a:cubicBezTo>
                    <a:cubicBezTo>
                      <a:pt x="4006" y="5207"/>
                      <a:pt x="4181" y="5385"/>
                      <a:pt x="4181" y="5385"/>
                    </a:cubicBezTo>
                    <a:cubicBezTo>
                      <a:pt x="4181" y="5385"/>
                      <a:pt x="4181" y="5385"/>
                      <a:pt x="4181" y="5562"/>
                    </a:cubicBezTo>
                    <a:cubicBezTo>
                      <a:pt x="4181" y="5562"/>
                      <a:pt x="4355" y="5739"/>
                      <a:pt x="4355" y="5739"/>
                    </a:cubicBezTo>
                    <a:cubicBezTo>
                      <a:pt x="4355" y="5916"/>
                      <a:pt x="4355" y="5916"/>
                      <a:pt x="4529" y="5916"/>
                    </a:cubicBezTo>
                    <a:cubicBezTo>
                      <a:pt x="4529" y="5916"/>
                      <a:pt x="4529" y="5916"/>
                      <a:pt x="4529" y="5916"/>
                    </a:cubicBezTo>
                    <a:cubicBezTo>
                      <a:pt x="4529" y="5916"/>
                      <a:pt x="4529" y="5916"/>
                      <a:pt x="4529" y="6093"/>
                    </a:cubicBezTo>
                    <a:cubicBezTo>
                      <a:pt x="4529" y="6270"/>
                      <a:pt x="4529" y="6270"/>
                      <a:pt x="4529" y="6447"/>
                    </a:cubicBezTo>
                    <a:cubicBezTo>
                      <a:pt x="4703" y="6447"/>
                      <a:pt x="4703" y="6624"/>
                      <a:pt x="4877" y="6624"/>
                    </a:cubicBezTo>
                    <a:cubicBezTo>
                      <a:pt x="5052" y="6624"/>
                      <a:pt x="5052" y="6624"/>
                      <a:pt x="5052" y="6624"/>
                    </a:cubicBezTo>
                    <a:cubicBezTo>
                      <a:pt x="5052" y="6624"/>
                      <a:pt x="5226" y="6801"/>
                      <a:pt x="5226" y="6978"/>
                    </a:cubicBezTo>
                    <a:cubicBezTo>
                      <a:pt x="5400" y="6978"/>
                      <a:pt x="5400" y="6978"/>
                      <a:pt x="5400" y="6978"/>
                    </a:cubicBezTo>
                    <a:cubicBezTo>
                      <a:pt x="5574" y="7155"/>
                      <a:pt x="5574" y="7155"/>
                      <a:pt x="5574" y="7155"/>
                    </a:cubicBezTo>
                    <a:cubicBezTo>
                      <a:pt x="5574" y="7155"/>
                      <a:pt x="5574" y="7155"/>
                      <a:pt x="5574" y="7155"/>
                    </a:cubicBezTo>
                    <a:cubicBezTo>
                      <a:pt x="5574" y="7155"/>
                      <a:pt x="5923" y="7509"/>
                      <a:pt x="6097" y="7509"/>
                    </a:cubicBezTo>
                    <a:cubicBezTo>
                      <a:pt x="6097" y="7509"/>
                      <a:pt x="6097" y="7686"/>
                      <a:pt x="6097" y="7686"/>
                    </a:cubicBezTo>
                    <a:cubicBezTo>
                      <a:pt x="6097" y="7686"/>
                      <a:pt x="6271" y="7686"/>
                      <a:pt x="6271" y="7686"/>
                    </a:cubicBezTo>
                    <a:cubicBezTo>
                      <a:pt x="6445" y="7686"/>
                      <a:pt x="6619" y="7686"/>
                      <a:pt x="6619" y="7863"/>
                    </a:cubicBezTo>
                    <a:cubicBezTo>
                      <a:pt x="6619" y="7863"/>
                      <a:pt x="6619" y="8040"/>
                      <a:pt x="6619" y="8040"/>
                    </a:cubicBezTo>
                    <a:cubicBezTo>
                      <a:pt x="6794" y="8217"/>
                      <a:pt x="6794" y="8217"/>
                      <a:pt x="6794" y="8394"/>
                    </a:cubicBezTo>
                    <a:cubicBezTo>
                      <a:pt x="6794" y="8394"/>
                      <a:pt x="6968" y="8571"/>
                      <a:pt x="6968" y="8571"/>
                    </a:cubicBezTo>
                    <a:cubicBezTo>
                      <a:pt x="7839" y="8926"/>
                      <a:pt x="7839" y="8926"/>
                      <a:pt x="7839" y="8926"/>
                    </a:cubicBezTo>
                    <a:cubicBezTo>
                      <a:pt x="8013" y="9280"/>
                      <a:pt x="8013" y="9280"/>
                      <a:pt x="8013" y="9280"/>
                    </a:cubicBezTo>
                    <a:cubicBezTo>
                      <a:pt x="8013" y="9280"/>
                      <a:pt x="8013" y="9457"/>
                      <a:pt x="8187" y="9457"/>
                    </a:cubicBezTo>
                    <a:cubicBezTo>
                      <a:pt x="8187" y="9634"/>
                      <a:pt x="8361" y="9634"/>
                      <a:pt x="8361" y="9634"/>
                    </a:cubicBezTo>
                    <a:cubicBezTo>
                      <a:pt x="8710" y="9988"/>
                      <a:pt x="8710" y="9988"/>
                      <a:pt x="8710" y="9988"/>
                    </a:cubicBezTo>
                    <a:cubicBezTo>
                      <a:pt x="9232" y="10165"/>
                      <a:pt x="9232" y="10165"/>
                      <a:pt x="9232" y="10165"/>
                    </a:cubicBezTo>
                    <a:cubicBezTo>
                      <a:pt x="9232" y="10165"/>
                      <a:pt x="9581" y="10342"/>
                      <a:pt x="9581" y="10342"/>
                    </a:cubicBezTo>
                    <a:cubicBezTo>
                      <a:pt x="9755" y="10342"/>
                      <a:pt x="9929" y="10519"/>
                      <a:pt x="9929" y="10519"/>
                    </a:cubicBezTo>
                    <a:cubicBezTo>
                      <a:pt x="9929" y="10519"/>
                      <a:pt x="10277" y="11050"/>
                      <a:pt x="10277" y="11050"/>
                    </a:cubicBezTo>
                    <a:cubicBezTo>
                      <a:pt x="10277" y="11050"/>
                      <a:pt x="10626" y="11227"/>
                      <a:pt x="10626" y="11581"/>
                    </a:cubicBezTo>
                    <a:cubicBezTo>
                      <a:pt x="10800" y="11758"/>
                      <a:pt x="10800" y="11758"/>
                      <a:pt x="10800" y="11935"/>
                    </a:cubicBezTo>
                    <a:cubicBezTo>
                      <a:pt x="10974" y="12289"/>
                      <a:pt x="11148" y="12466"/>
                      <a:pt x="11148" y="12466"/>
                    </a:cubicBezTo>
                    <a:cubicBezTo>
                      <a:pt x="11148" y="12466"/>
                      <a:pt x="11148" y="12466"/>
                      <a:pt x="11323" y="12644"/>
                    </a:cubicBezTo>
                    <a:cubicBezTo>
                      <a:pt x="11497" y="12998"/>
                      <a:pt x="11497" y="13175"/>
                      <a:pt x="11671" y="13175"/>
                    </a:cubicBezTo>
                    <a:cubicBezTo>
                      <a:pt x="11671" y="13175"/>
                      <a:pt x="11671" y="13175"/>
                      <a:pt x="11671" y="13352"/>
                    </a:cubicBezTo>
                    <a:cubicBezTo>
                      <a:pt x="11671" y="13352"/>
                      <a:pt x="11671" y="13529"/>
                      <a:pt x="11671" y="13529"/>
                    </a:cubicBezTo>
                    <a:cubicBezTo>
                      <a:pt x="11671" y="13529"/>
                      <a:pt x="11671" y="13883"/>
                      <a:pt x="11671" y="13883"/>
                    </a:cubicBezTo>
                    <a:cubicBezTo>
                      <a:pt x="11671" y="13883"/>
                      <a:pt x="11845" y="14237"/>
                      <a:pt x="11845" y="14237"/>
                    </a:cubicBezTo>
                    <a:cubicBezTo>
                      <a:pt x="11845" y="14237"/>
                      <a:pt x="11845" y="14237"/>
                      <a:pt x="11845" y="14237"/>
                    </a:cubicBezTo>
                    <a:cubicBezTo>
                      <a:pt x="12019" y="14768"/>
                      <a:pt x="12019" y="14768"/>
                      <a:pt x="12019" y="14768"/>
                    </a:cubicBezTo>
                    <a:cubicBezTo>
                      <a:pt x="11845" y="15122"/>
                      <a:pt x="11845" y="15122"/>
                      <a:pt x="11845" y="15122"/>
                    </a:cubicBezTo>
                    <a:cubicBezTo>
                      <a:pt x="11845" y="15122"/>
                      <a:pt x="11845" y="15299"/>
                      <a:pt x="11845" y="15299"/>
                    </a:cubicBezTo>
                    <a:cubicBezTo>
                      <a:pt x="12019" y="15299"/>
                      <a:pt x="12019" y="15299"/>
                      <a:pt x="12019" y="15476"/>
                    </a:cubicBezTo>
                    <a:cubicBezTo>
                      <a:pt x="12019" y="15476"/>
                      <a:pt x="11845" y="15653"/>
                      <a:pt x="11845" y="15653"/>
                    </a:cubicBezTo>
                    <a:cubicBezTo>
                      <a:pt x="11845" y="15830"/>
                      <a:pt x="11845" y="15830"/>
                      <a:pt x="11845" y="15830"/>
                    </a:cubicBezTo>
                    <a:cubicBezTo>
                      <a:pt x="11845" y="16185"/>
                      <a:pt x="11845" y="16185"/>
                      <a:pt x="11845" y="16185"/>
                    </a:cubicBezTo>
                    <a:cubicBezTo>
                      <a:pt x="11845" y="16185"/>
                      <a:pt x="12019" y="16362"/>
                      <a:pt x="12019" y="16362"/>
                    </a:cubicBezTo>
                    <a:cubicBezTo>
                      <a:pt x="12019" y="16362"/>
                      <a:pt x="12019" y="16716"/>
                      <a:pt x="12019" y="16716"/>
                    </a:cubicBezTo>
                    <a:cubicBezTo>
                      <a:pt x="12019" y="16716"/>
                      <a:pt x="12019" y="16893"/>
                      <a:pt x="12019" y="16893"/>
                    </a:cubicBezTo>
                    <a:cubicBezTo>
                      <a:pt x="12019" y="16893"/>
                      <a:pt x="12019" y="17247"/>
                      <a:pt x="12019" y="17247"/>
                    </a:cubicBezTo>
                    <a:cubicBezTo>
                      <a:pt x="12019" y="17424"/>
                      <a:pt x="12194" y="17424"/>
                      <a:pt x="12194" y="17601"/>
                    </a:cubicBezTo>
                    <a:cubicBezTo>
                      <a:pt x="12194" y="17601"/>
                      <a:pt x="12019" y="17778"/>
                      <a:pt x="12194" y="17955"/>
                    </a:cubicBezTo>
                    <a:cubicBezTo>
                      <a:pt x="12194" y="18132"/>
                      <a:pt x="12542" y="18486"/>
                      <a:pt x="12542" y="18486"/>
                    </a:cubicBezTo>
                    <a:cubicBezTo>
                      <a:pt x="12542" y="18486"/>
                      <a:pt x="12716" y="18840"/>
                      <a:pt x="12716" y="18840"/>
                    </a:cubicBezTo>
                    <a:cubicBezTo>
                      <a:pt x="12716" y="19017"/>
                      <a:pt x="12542" y="19017"/>
                      <a:pt x="12716" y="19194"/>
                    </a:cubicBezTo>
                    <a:cubicBezTo>
                      <a:pt x="12716" y="19194"/>
                      <a:pt x="12542" y="19194"/>
                      <a:pt x="12716" y="19371"/>
                    </a:cubicBezTo>
                    <a:cubicBezTo>
                      <a:pt x="12890" y="19371"/>
                      <a:pt x="12890" y="19726"/>
                      <a:pt x="12890" y="19726"/>
                    </a:cubicBezTo>
                    <a:cubicBezTo>
                      <a:pt x="12890" y="19726"/>
                      <a:pt x="13065" y="19726"/>
                      <a:pt x="13065" y="19903"/>
                    </a:cubicBezTo>
                    <a:cubicBezTo>
                      <a:pt x="13065" y="20080"/>
                      <a:pt x="13065" y="20257"/>
                      <a:pt x="13065" y="20257"/>
                    </a:cubicBezTo>
                    <a:cubicBezTo>
                      <a:pt x="13239" y="20434"/>
                      <a:pt x="13239" y="20434"/>
                      <a:pt x="13239" y="20434"/>
                    </a:cubicBezTo>
                    <a:cubicBezTo>
                      <a:pt x="13065" y="20434"/>
                      <a:pt x="13065" y="20611"/>
                      <a:pt x="13065" y="20611"/>
                    </a:cubicBezTo>
                    <a:cubicBezTo>
                      <a:pt x="12890" y="20788"/>
                      <a:pt x="12890" y="20788"/>
                      <a:pt x="12890" y="20788"/>
                    </a:cubicBezTo>
                    <a:cubicBezTo>
                      <a:pt x="12890" y="20788"/>
                      <a:pt x="13065" y="20965"/>
                      <a:pt x="13065" y="20965"/>
                    </a:cubicBezTo>
                    <a:cubicBezTo>
                      <a:pt x="13239" y="20965"/>
                      <a:pt x="13239" y="21142"/>
                      <a:pt x="13239" y="21142"/>
                    </a:cubicBezTo>
                    <a:cubicBezTo>
                      <a:pt x="13413" y="21319"/>
                      <a:pt x="13413" y="21319"/>
                      <a:pt x="13413" y="21319"/>
                    </a:cubicBezTo>
                    <a:cubicBezTo>
                      <a:pt x="13587" y="21496"/>
                      <a:pt x="13587" y="21496"/>
                      <a:pt x="13587" y="21496"/>
                    </a:cubicBezTo>
                    <a:lnTo>
                      <a:pt x="13761" y="21496"/>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8" name="9Slide.vn 67"/>
              <p:cNvSpPr/>
              <p:nvPr/>
            </p:nvSpPr>
            <p:spPr>
              <a:xfrm>
                <a:off x="2708618" y="5205775"/>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0800"/>
                      <a:pt x="0" y="10800"/>
                      <a:pt x="0" y="10800"/>
                    </a:cubicBezTo>
                    <a:cubicBezTo>
                      <a:pt x="0" y="10800"/>
                      <a:pt x="0" y="10800"/>
                      <a:pt x="0" y="10800"/>
                    </a:cubicBezTo>
                    <a:cubicBezTo>
                      <a:pt x="10800" y="21600"/>
                      <a:pt x="10800" y="21600"/>
                      <a:pt x="10800" y="21600"/>
                    </a:cubicBezTo>
                    <a:cubicBezTo>
                      <a:pt x="21600" y="10800"/>
                      <a:pt x="21600" y="10800"/>
                      <a:pt x="21600" y="10800"/>
                    </a:cubicBezTo>
                    <a:cubicBezTo>
                      <a:pt x="10800" y="10800"/>
                      <a:pt x="10800" y="10800"/>
                      <a:pt x="10800" y="0"/>
                    </a:cubicBezTo>
                    <a:cubicBezTo>
                      <a:pt x="10800" y="10800"/>
                      <a:pt x="10800" y="10800"/>
                      <a:pt x="0" y="108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79" name="9Slide.vn 68"/>
              <p:cNvSpPr/>
              <p:nvPr/>
            </p:nvSpPr>
            <p:spPr>
              <a:xfrm>
                <a:off x="1098390" y="4494434"/>
                <a:ext cx="1699144" cy="1714835"/>
              </a:xfrm>
              <a:custGeom>
                <a:avLst/>
                <a:gdLst/>
                <a:ahLst/>
                <a:cxnLst>
                  <a:cxn ang="0">
                    <a:pos x="wd2" y="hd2"/>
                  </a:cxn>
                  <a:cxn ang="5400000">
                    <a:pos x="wd2" y="hd2"/>
                  </a:cxn>
                  <a:cxn ang="10800000">
                    <a:pos x="wd2" y="hd2"/>
                  </a:cxn>
                  <a:cxn ang="16200000">
                    <a:pos x="wd2" y="hd2"/>
                  </a:cxn>
                </a:cxnLst>
                <a:rect l="0" t="0" r="r" b="b"/>
                <a:pathLst>
                  <a:path w="21600" h="21600" extrusionOk="0">
                    <a:moveTo>
                      <a:pt x="20686" y="5499"/>
                    </a:moveTo>
                    <a:cubicBezTo>
                      <a:pt x="20514" y="5386"/>
                      <a:pt x="20514" y="5386"/>
                      <a:pt x="20514" y="5386"/>
                    </a:cubicBezTo>
                    <a:cubicBezTo>
                      <a:pt x="20343" y="5159"/>
                      <a:pt x="20343" y="5159"/>
                      <a:pt x="20343" y="5159"/>
                    </a:cubicBezTo>
                    <a:cubicBezTo>
                      <a:pt x="20171" y="5216"/>
                      <a:pt x="20171" y="5216"/>
                      <a:pt x="20171" y="5216"/>
                    </a:cubicBezTo>
                    <a:cubicBezTo>
                      <a:pt x="20057" y="5329"/>
                      <a:pt x="20057" y="5329"/>
                      <a:pt x="20057" y="5329"/>
                    </a:cubicBezTo>
                    <a:cubicBezTo>
                      <a:pt x="19714" y="5216"/>
                      <a:pt x="19714" y="5216"/>
                      <a:pt x="19714" y="5216"/>
                    </a:cubicBezTo>
                    <a:cubicBezTo>
                      <a:pt x="19486" y="5046"/>
                      <a:pt x="19486" y="5046"/>
                      <a:pt x="19486" y="5046"/>
                    </a:cubicBezTo>
                    <a:cubicBezTo>
                      <a:pt x="19314" y="5159"/>
                      <a:pt x="19314" y="5159"/>
                      <a:pt x="19314" y="5159"/>
                    </a:cubicBezTo>
                    <a:cubicBezTo>
                      <a:pt x="19143" y="5046"/>
                      <a:pt x="19143" y="5046"/>
                      <a:pt x="19143" y="5046"/>
                    </a:cubicBezTo>
                    <a:cubicBezTo>
                      <a:pt x="19029" y="4819"/>
                      <a:pt x="19029" y="4819"/>
                      <a:pt x="19029" y="4819"/>
                    </a:cubicBezTo>
                    <a:cubicBezTo>
                      <a:pt x="18971" y="4592"/>
                      <a:pt x="18971" y="4592"/>
                      <a:pt x="18971" y="4592"/>
                    </a:cubicBezTo>
                    <a:cubicBezTo>
                      <a:pt x="18743" y="4365"/>
                      <a:pt x="18743" y="4365"/>
                      <a:pt x="18743" y="4365"/>
                    </a:cubicBezTo>
                    <a:cubicBezTo>
                      <a:pt x="18629" y="4422"/>
                      <a:pt x="18629" y="4422"/>
                      <a:pt x="18629" y="4422"/>
                    </a:cubicBezTo>
                    <a:cubicBezTo>
                      <a:pt x="18629" y="4422"/>
                      <a:pt x="18629" y="4422"/>
                      <a:pt x="18629" y="4422"/>
                    </a:cubicBezTo>
                    <a:cubicBezTo>
                      <a:pt x="18571" y="4422"/>
                      <a:pt x="18457" y="4365"/>
                      <a:pt x="18457" y="4365"/>
                    </a:cubicBezTo>
                    <a:cubicBezTo>
                      <a:pt x="18457" y="4309"/>
                      <a:pt x="18457" y="4309"/>
                      <a:pt x="18457" y="4309"/>
                    </a:cubicBezTo>
                    <a:cubicBezTo>
                      <a:pt x="18400" y="4252"/>
                      <a:pt x="18400" y="4252"/>
                      <a:pt x="18400" y="4252"/>
                    </a:cubicBezTo>
                    <a:cubicBezTo>
                      <a:pt x="18343" y="4252"/>
                      <a:pt x="18343" y="4252"/>
                      <a:pt x="18343" y="4252"/>
                    </a:cubicBezTo>
                    <a:cubicBezTo>
                      <a:pt x="18229" y="4309"/>
                      <a:pt x="18229" y="4309"/>
                      <a:pt x="18229" y="4309"/>
                    </a:cubicBezTo>
                    <a:cubicBezTo>
                      <a:pt x="18229" y="4365"/>
                      <a:pt x="18229" y="4365"/>
                      <a:pt x="18229" y="4365"/>
                    </a:cubicBezTo>
                    <a:cubicBezTo>
                      <a:pt x="18171" y="4365"/>
                      <a:pt x="18171" y="4365"/>
                      <a:pt x="18171" y="4365"/>
                    </a:cubicBezTo>
                    <a:cubicBezTo>
                      <a:pt x="18114" y="4422"/>
                      <a:pt x="18114" y="4422"/>
                      <a:pt x="18114" y="4422"/>
                    </a:cubicBezTo>
                    <a:cubicBezTo>
                      <a:pt x="18114" y="4365"/>
                      <a:pt x="18114" y="4365"/>
                      <a:pt x="18114" y="4365"/>
                    </a:cubicBezTo>
                    <a:cubicBezTo>
                      <a:pt x="18114" y="4365"/>
                      <a:pt x="18114" y="4422"/>
                      <a:pt x="18114" y="4422"/>
                    </a:cubicBezTo>
                    <a:cubicBezTo>
                      <a:pt x="18057" y="4422"/>
                      <a:pt x="18000" y="4422"/>
                      <a:pt x="18000" y="4422"/>
                    </a:cubicBezTo>
                    <a:cubicBezTo>
                      <a:pt x="17943" y="4422"/>
                      <a:pt x="17943" y="4422"/>
                      <a:pt x="17943" y="4422"/>
                    </a:cubicBezTo>
                    <a:cubicBezTo>
                      <a:pt x="17943" y="4309"/>
                      <a:pt x="17943" y="4309"/>
                      <a:pt x="17943" y="4309"/>
                    </a:cubicBezTo>
                    <a:cubicBezTo>
                      <a:pt x="17943" y="4309"/>
                      <a:pt x="17943" y="4309"/>
                      <a:pt x="17943" y="4309"/>
                    </a:cubicBezTo>
                    <a:cubicBezTo>
                      <a:pt x="17886" y="4252"/>
                      <a:pt x="17886" y="4252"/>
                      <a:pt x="17886" y="4252"/>
                    </a:cubicBezTo>
                    <a:cubicBezTo>
                      <a:pt x="17829" y="4252"/>
                      <a:pt x="17829" y="4252"/>
                      <a:pt x="17829" y="4252"/>
                    </a:cubicBezTo>
                    <a:cubicBezTo>
                      <a:pt x="17829" y="4252"/>
                      <a:pt x="17771" y="4195"/>
                      <a:pt x="17771" y="4195"/>
                    </a:cubicBezTo>
                    <a:cubicBezTo>
                      <a:pt x="17771" y="4195"/>
                      <a:pt x="17714" y="4195"/>
                      <a:pt x="17714" y="4195"/>
                    </a:cubicBezTo>
                    <a:cubicBezTo>
                      <a:pt x="17657" y="4139"/>
                      <a:pt x="17657" y="4139"/>
                      <a:pt x="17657" y="4139"/>
                    </a:cubicBezTo>
                    <a:cubicBezTo>
                      <a:pt x="17771" y="4139"/>
                      <a:pt x="17771" y="4139"/>
                      <a:pt x="17771" y="4139"/>
                    </a:cubicBezTo>
                    <a:cubicBezTo>
                      <a:pt x="17771" y="4139"/>
                      <a:pt x="17771" y="4082"/>
                      <a:pt x="17771" y="4082"/>
                    </a:cubicBezTo>
                    <a:cubicBezTo>
                      <a:pt x="17771" y="4082"/>
                      <a:pt x="17771" y="4082"/>
                      <a:pt x="17771" y="4082"/>
                    </a:cubicBezTo>
                    <a:cubicBezTo>
                      <a:pt x="17771" y="4082"/>
                      <a:pt x="17714" y="4082"/>
                      <a:pt x="17714" y="4082"/>
                    </a:cubicBezTo>
                    <a:cubicBezTo>
                      <a:pt x="17600" y="4082"/>
                      <a:pt x="17600" y="4082"/>
                      <a:pt x="17600" y="4082"/>
                    </a:cubicBezTo>
                    <a:cubicBezTo>
                      <a:pt x="17600" y="4139"/>
                      <a:pt x="17600" y="4139"/>
                      <a:pt x="17600" y="4139"/>
                    </a:cubicBezTo>
                    <a:cubicBezTo>
                      <a:pt x="17486" y="4139"/>
                      <a:pt x="17486" y="4139"/>
                      <a:pt x="17486" y="4139"/>
                    </a:cubicBezTo>
                    <a:cubicBezTo>
                      <a:pt x="17429" y="4139"/>
                      <a:pt x="17429" y="4139"/>
                      <a:pt x="17429" y="4139"/>
                    </a:cubicBezTo>
                    <a:cubicBezTo>
                      <a:pt x="17257" y="4139"/>
                      <a:pt x="17257" y="4139"/>
                      <a:pt x="17257" y="4139"/>
                    </a:cubicBezTo>
                    <a:cubicBezTo>
                      <a:pt x="17200" y="4082"/>
                      <a:pt x="17200" y="4082"/>
                      <a:pt x="17200" y="4082"/>
                    </a:cubicBezTo>
                    <a:cubicBezTo>
                      <a:pt x="17200" y="3969"/>
                      <a:pt x="17200" y="3969"/>
                      <a:pt x="17200" y="3969"/>
                    </a:cubicBezTo>
                    <a:cubicBezTo>
                      <a:pt x="17143" y="3912"/>
                      <a:pt x="17143" y="3912"/>
                      <a:pt x="17143" y="3912"/>
                    </a:cubicBezTo>
                    <a:cubicBezTo>
                      <a:pt x="17086" y="3912"/>
                      <a:pt x="17086" y="3912"/>
                      <a:pt x="17086" y="3912"/>
                    </a:cubicBezTo>
                    <a:cubicBezTo>
                      <a:pt x="16971" y="3912"/>
                      <a:pt x="16971" y="3912"/>
                      <a:pt x="16971" y="3912"/>
                    </a:cubicBezTo>
                    <a:cubicBezTo>
                      <a:pt x="16971" y="3798"/>
                      <a:pt x="16971" y="3798"/>
                      <a:pt x="16971" y="3798"/>
                    </a:cubicBezTo>
                    <a:cubicBezTo>
                      <a:pt x="16971" y="3798"/>
                      <a:pt x="16971" y="3685"/>
                      <a:pt x="16914" y="3685"/>
                    </a:cubicBezTo>
                    <a:cubicBezTo>
                      <a:pt x="16914" y="3685"/>
                      <a:pt x="16857" y="3742"/>
                      <a:pt x="16857" y="3742"/>
                    </a:cubicBezTo>
                    <a:cubicBezTo>
                      <a:pt x="16743" y="3572"/>
                      <a:pt x="16743" y="3572"/>
                      <a:pt x="16743" y="3572"/>
                    </a:cubicBezTo>
                    <a:cubicBezTo>
                      <a:pt x="16743" y="3572"/>
                      <a:pt x="16743" y="3572"/>
                      <a:pt x="16743" y="3572"/>
                    </a:cubicBezTo>
                    <a:cubicBezTo>
                      <a:pt x="16686" y="3515"/>
                      <a:pt x="16629" y="3458"/>
                      <a:pt x="16629" y="3458"/>
                    </a:cubicBezTo>
                    <a:cubicBezTo>
                      <a:pt x="16571" y="3458"/>
                      <a:pt x="16457" y="3458"/>
                      <a:pt x="16457" y="3458"/>
                    </a:cubicBezTo>
                    <a:cubicBezTo>
                      <a:pt x="16457" y="3458"/>
                      <a:pt x="16457" y="3402"/>
                      <a:pt x="16400" y="3402"/>
                    </a:cubicBezTo>
                    <a:cubicBezTo>
                      <a:pt x="16400" y="3402"/>
                      <a:pt x="16229" y="3402"/>
                      <a:pt x="16229" y="3402"/>
                    </a:cubicBezTo>
                    <a:cubicBezTo>
                      <a:pt x="16229" y="3402"/>
                      <a:pt x="16229" y="3288"/>
                      <a:pt x="16286" y="3231"/>
                    </a:cubicBezTo>
                    <a:cubicBezTo>
                      <a:pt x="16286" y="3231"/>
                      <a:pt x="16286" y="3061"/>
                      <a:pt x="16286" y="3061"/>
                    </a:cubicBezTo>
                    <a:cubicBezTo>
                      <a:pt x="16229" y="3005"/>
                      <a:pt x="16229" y="3005"/>
                      <a:pt x="16229" y="3005"/>
                    </a:cubicBezTo>
                    <a:cubicBezTo>
                      <a:pt x="16229" y="3005"/>
                      <a:pt x="16229" y="3005"/>
                      <a:pt x="16229" y="2891"/>
                    </a:cubicBezTo>
                    <a:cubicBezTo>
                      <a:pt x="16286" y="2835"/>
                      <a:pt x="16286" y="2835"/>
                      <a:pt x="16286" y="2721"/>
                    </a:cubicBezTo>
                    <a:cubicBezTo>
                      <a:pt x="16343" y="2608"/>
                      <a:pt x="16343" y="2551"/>
                      <a:pt x="16343" y="2551"/>
                    </a:cubicBezTo>
                    <a:cubicBezTo>
                      <a:pt x="16229" y="2494"/>
                      <a:pt x="16229" y="2494"/>
                      <a:pt x="16229" y="2494"/>
                    </a:cubicBezTo>
                    <a:cubicBezTo>
                      <a:pt x="16229" y="2494"/>
                      <a:pt x="16229" y="2494"/>
                      <a:pt x="16171" y="2551"/>
                    </a:cubicBezTo>
                    <a:cubicBezTo>
                      <a:pt x="16171" y="2608"/>
                      <a:pt x="16114" y="2608"/>
                      <a:pt x="16114" y="2608"/>
                    </a:cubicBezTo>
                    <a:cubicBezTo>
                      <a:pt x="16057" y="2721"/>
                      <a:pt x="16057" y="2721"/>
                      <a:pt x="16057" y="2721"/>
                    </a:cubicBezTo>
                    <a:cubicBezTo>
                      <a:pt x="16000" y="2891"/>
                      <a:pt x="16000" y="2891"/>
                      <a:pt x="16000" y="2891"/>
                    </a:cubicBezTo>
                    <a:cubicBezTo>
                      <a:pt x="16000" y="2891"/>
                      <a:pt x="16057" y="2948"/>
                      <a:pt x="15943" y="2948"/>
                    </a:cubicBezTo>
                    <a:cubicBezTo>
                      <a:pt x="15829" y="2948"/>
                      <a:pt x="15771" y="2948"/>
                      <a:pt x="15771" y="2948"/>
                    </a:cubicBezTo>
                    <a:cubicBezTo>
                      <a:pt x="15771" y="2948"/>
                      <a:pt x="15829" y="3005"/>
                      <a:pt x="15714" y="3005"/>
                    </a:cubicBezTo>
                    <a:cubicBezTo>
                      <a:pt x="15600" y="3005"/>
                      <a:pt x="15486" y="3005"/>
                      <a:pt x="15486" y="3005"/>
                    </a:cubicBezTo>
                    <a:cubicBezTo>
                      <a:pt x="15371" y="2948"/>
                      <a:pt x="15371" y="2948"/>
                      <a:pt x="15371" y="2948"/>
                    </a:cubicBezTo>
                    <a:cubicBezTo>
                      <a:pt x="15200" y="2948"/>
                      <a:pt x="15200" y="2948"/>
                      <a:pt x="15200" y="2948"/>
                    </a:cubicBezTo>
                    <a:cubicBezTo>
                      <a:pt x="15200" y="2948"/>
                      <a:pt x="15200" y="2948"/>
                      <a:pt x="15200" y="2835"/>
                    </a:cubicBezTo>
                    <a:cubicBezTo>
                      <a:pt x="15200" y="2778"/>
                      <a:pt x="15143" y="2721"/>
                      <a:pt x="15200" y="2721"/>
                    </a:cubicBezTo>
                    <a:cubicBezTo>
                      <a:pt x="15257" y="2721"/>
                      <a:pt x="15314" y="2665"/>
                      <a:pt x="15314" y="2665"/>
                    </a:cubicBezTo>
                    <a:cubicBezTo>
                      <a:pt x="15257" y="2551"/>
                      <a:pt x="15257" y="2551"/>
                      <a:pt x="15257" y="2551"/>
                    </a:cubicBezTo>
                    <a:cubicBezTo>
                      <a:pt x="15257" y="2551"/>
                      <a:pt x="15257" y="2551"/>
                      <a:pt x="15257" y="2551"/>
                    </a:cubicBezTo>
                    <a:cubicBezTo>
                      <a:pt x="15257" y="2551"/>
                      <a:pt x="15200" y="2494"/>
                      <a:pt x="15200" y="2494"/>
                    </a:cubicBezTo>
                    <a:cubicBezTo>
                      <a:pt x="15200" y="2438"/>
                      <a:pt x="15257" y="2324"/>
                      <a:pt x="15257" y="2324"/>
                    </a:cubicBezTo>
                    <a:cubicBezTo>
                      <a:pt x="15314" y="2324"/>
                      <a:pt x="15314" y="2211"/>
                      <a:pt x="15314" y="2211"/>
                    </a:cubicBezTo>
                    <a:cubicBezTo>
                      <a:pt x="15257" y="2211"/>
                      <a:pt x="15257" y="2211"/>
                      <a:pt x="15257" y="2211"/>
                    </a:cubicBezTo>
                    <a:cubicBezTo>
                      <a:pt x="15257" y="2211"/>
                      <a:pt x="15200" y="2268"/>
                      <a:pt x="15143" y="2154"/>
                    </a:cubicBezTo>
                    <a:cubicBezTo>
                      <a:pt x="15143" y="2098"/>
                      <a:pt x="15086" y="1984"/>
                      <a:pt x="15086" y="1984"/>
                    </a:cubicBezTo>
                    <a:cubicBezTo>
                      <a:pt x="15086" y="1984"/>
                      <a:pt x="15029" y="1984"/>
                      <a:pt x="15029" y="1984"/>
                    </a:cubicBezTo>
                    <a:cubicBezTo>
                      <a:pt x="14971" y="1984"/>
                      <a:pt x="14971" y="1984"/>
                      <a:pt x="14914" y="1984"/>
                    </a:cubicBezTo>
                    <a:cubicBezTo>
                      <a:pt x="14914" y="2041"/>
                      <a:pt x="14743" y="1984"/>
                      <a:pt x="14743" y="1984"/>
                    </a:cubicBezTo>
                    <a:cubicBezTo>
                      <a:pt x="14743" y="1984"/>
                      <a:pt x="14686" y="1984"/>
                      <a:pt x="14629" y="1984"/>
                    </a:cubicBezTo>
                    <a:cubicBezTo>
                      <a:pt x="14629" y="1984"/>
                      <a:pt x="14571" y="2041"/>
                      <a:pt x="14571" y="2041"/>
                    </a:cubicBezTo>
                    <a:cubicBezTo>
                      <a:pt x="14457" y="1928"/>
                      <a:pt x="14457" y="1928"/>
                      <a:pt x="14457" y="1928"/>
                    </a:cubicBezTo>
                    <a:cubicBezTo>
                      <a:pt x="14514" y="1814"/>
                      <a:pt x="14514" y="1814"/>
                      <a:pt x="14514" y="1814"/>
                    </a:cubicBezTo>
                    <a:cubicBezTo>
                      <a:pt x="14514" y="1814"/>
                      <a:pt x="14400" y="1701"/>
                      <a:pt x="14400" y="1701"/>
                    </a:cubicBezTo>
                    <a:cubicBezTo>
                      <a:pt x="14400" y="1644"/>
                      <a:pt x="14343" y="1587"/>
                      <a:pt x="14343" y="1587"/>
                    </a:cubicBezTo>
                    <a:cubicBezTo>
                      <a:pt x="14286" y="1587"/>
                      <a:pt x="14286" y="1587"/>
                      <a:pt x="14286" y="1587"/>
                    </a:cubicBezTo>
                    <a:cubicBezTo>
                      <a:pt x="14229" y="1474"/>
                      <a:pt x="14229" y="1474"/>
                      <a:pt x="14229" y="1474"/>
                    </a:cubicBezTo>
                    <a:cubicBezTo>
                      <a:pt x="14229" y="1474"/>
                      <a:pt x="14114" y="1531"/>
                      <a:pt x="14114" y="1531"/>
                    </a:cubicBezTo>
                    <a:cubicBezTo>
                      <a:pt x="14057" y="1531"/>
                      <a:pt x="14057" y="1531"/>
                      <a:pt x="14000" y="1531"/>
                    </a:cubicBezTo>
                    <a:cubicBezTo>
                      <a:pt x="14000" y="1531"/>
                      <a:pt x="13943" y="1474"/>
                      <a:pt x="13943" y="1417"/>
                    </a:cubicBezTo>
                    <a:cubicBezTo>
                      <a:pt x="13943" y="1361"/>
                      <a:pt x="13943" y="1361"/>
                      <a:pt x="13886" y="1304"/>
                    </a:cubicBezTo>
                    <a:cubicBezTo>
                      <a:pt x="13886" y="1247"/>
                      <a:pt x="13829" y="1134"/>
                      <a:pt x="13829" y="1134"/>
                    </a:cubicBezTo>
                    <a:cubicBezTo>
                      <a:pt x="13829" y="1077"/>
                      <a:pt x="13886" y="1020"/>
                      <a:pt x="13829" y="1020"/>
                    </a:cubicBezTo>
                    <a:cubicBezTo>
                      <a:pt x="13829" y="964"/>
                      <a:pt x="13771" y="907"/>
                      <a:pt x="13771" y="907"/>
                    </a:cubicBezTo>
                    <a:cubicBezTo>
                      <a:pt x="13657" y="794"/>
                      <a:pt x="13657" y="794"/>
                      <a:pt x="13657" y="794"/>
                    </a:cubicBezTo>
                    <a:cubicBezTo>
                      <a:pt x="13657" y="794"/>
                      <a:pt x="13543" y="850"/>
                      <a:pt x="13486" y="850"/>
                    </a:cubicBezTo>
                    <a:cubicBezTo>
                      <a:pt x="13486" y="850"/>
                      <a:pt x="13371" y="850"/>
                      <a:pt x="13371" y="850"/>
                    </a:cubicBezTo>
                    <a:cubicBezTo>
                      <a:pt x="13371" y="907"/>
                      <a:pt x="13371" y="964"/>
                      <a:pt x="13371" y="964"/>
                    </a:cubicBezTo>
                    <a:cubicBezTo>
                      <a:pt x="13314" y="1020"/>
                      <a:pt x="13200" y="964"/>
                      <a:pt x="13200" y="907"/>
                    </a:cubicBezTo>
                    <a:cubicBezTo>
                      <a:pt x="13143" y="907"/>
                      <a:pt x="13143" y="850"/>
                      <a:pt x="13086" y="794"/>
                    </a:cubicBezTo>
                    <a:cubicBezTo>
                      <a:pt x="13086" y="794"/>
                      <a:pt x="13086" y="737"/>
                      <a:pt x="13029" y="737"/>
                    </a:cubicBezTo>
                    <a:cubicBezTo>
                      <a:pt x="13029" y="737"/>
                      <a:pt x="12914" y="737"/>
                      <a:pt x="12914" y="680"/>
                    </a:cubicBezTo>
                    <a:cubicBezTo>
                      <a:pt x="12914" y="624"/>
                      <a:pt x="12971" y="510"/>
                      <a:pt x="12971" y="510"/>
                    </a:cubicBezTo>
                    <a:cubicBezTo>
                      <a:pt x="12914" y="397"/>
                      <a:pt x="12914" y="397"/>
                      <a:pt x="12914" y="397"/>
                    </a:cubicBezTo>
                    <a:cubicBezTo>
                      <a:pt x="12914" y="397"/>
                      <a:pt x="12971" y="283"/>
                      <a:pt x="12914" y="283"/>
                    </a:cubicBezTo>
                    <a:cubicBezTo>
                      <a:pt x="12914" y="227"/>
                      <a:pt x="12857" y="170"/>
                      <a:pt x="12857" y="170"/>
                    </a:cubicBezTo>
                    <a:cubicBezTo>
                      <a:pt x="12857" y="57"/>
                      <a:pt x="12857" y="57"/>
                      <a:pt x="12857" y="57"/>
                    </a:cubicBezTo>
                    <a:cubicBezTo>
                      <a:pt x="12914" y="0"/>
                      <a:pt x="12914" y="0"/>
                      <a:pt x="12914" y="0"/>
                    </a:cubicBezTo>
                    <a:cubicBezTo>
                      <a:pt x="12914" y="0"/>
                      <a:pt x="12914" y="0"/>
                      <a:pt x="12971" y="0"/>
                    </a:cubicBezTo>
                    <a:cubicBezTo>
                      <a:pt x="11943" y="170"/>
                      <a:pt x="11943" y="170"/>
                      <a:pt x="11943" y="170"/>
                    </a:cubicBezTo>
                    <a:cubicBezTo>
                      <a:pt x="11429" y="170"/>
                      <a:pt x="11429" y="170"/>
                      <a:pt x="11429" y="170"/>
                    </a:cubicBezTo>
                    <a:cubicBezTo>
                      <a:pt x="11257" y="397"/>
                      <a:pt x="11257" y="397"/>
                      <a:pt x="11257" y="397"/>
                    </a:cubicBezTo>
                    <a:cubicBezTo>
                      <a:pt x="11200" y="624"/>
                      <a:pt x="11200" y="624"/>
                      <a:pt x="11200" y="624"/>
                    </a:cubicBezTo>
                    <a:cubicBezTo>
                      <a:pt x="11200" y="1020"/>
                      <a:pt x="11200" y="1020"/>
                      <a:pt x="11200" y="1020"/>
                    </a:cubicBezTo>
                    <a:cubicBezTo>
                      <a:pt x="11086" y="1247"/>
                      <a:pt x="11086" y="1247"/>
                      <a:pt x="11086" y="1247"/>
                    </a:cubicBezTo>
                    <a:cubicBezTo>
                      <a:pt x="11086" y="1531"/>
                      <a:pt x="11086" y="1531"/>
                      <a:pt x="11086" y="1531"/>
                    </a:cubicBezTo>
                    <a:cubicBezTo>
                      <a:pt x="11029" y="1928"/>
                      <a:pt x="11029" y="1928"/>
                      <a:pt x="11029" y="1928"/>
                    </a:cubicBezTo>
                    <a:cubicBezTo>
                      <a:pt x="10857" y="2098"/>
                      <a:pt x="10857" y="2098"/>
                      <a:pt x="10857" y="2098"/>
                    </a:cubicBezTo>
                    <a:cubicBezTo>
                      <a:pt x="10514" y="2381"/>
                      <a:pt x="10514" y="2381"/>
                      <a:pt x="10514" y="2381"/>
                    </a:cubicBezTo>
                    <a:cubicBezTo>
                      <a:pt x="10057" y="2551"/>
                      <a:pt x="10057" y="2551"/>
                      <a:pt x="10057" y="2551"/>
                    </a:cubicBezTo>
                    <a:cubicBezTo>
                      <a:pt x="9486" y="2721"/>
                      <a:pt x="9486" y="2721"/>
                      <a:pt x="9486" y="2721"/>
                    </a:cubicBezTo>
                    <a:cubicBezTo>
                      <a:pt x="8971" y="2835"/>
                      <a:pt x="8971" y="2835"/>
                      <a:pt x="8971" y="2835"/>
                    </a:cubicBezTo>
                    <a:cubicBezTo>
                      <a:pt x="8629" y="3061"/>
                      <a:pt x="8629" y="3061"/>
                      <a:pt x="8629" y="3061"/>
                    </a:cubicBezTo>
                    <a:cubicBezTo>
                      <a:pt x="8514" y="3402"/>
                      <a:pt x="8514" y="3402"/>
                      <a:pt x="8514" y="3402"/>
                    </a:cubicBezTo>
                    <a:cubicBezTo>
                      <a:pt x="8457" y="3798"/>
                      <a:pt x="8457" y="3798"/>
                      <a:pt x="8457" y="3798"/>
                    </a:cubicBezTo>
                    <a:cubicBezTo>
                      <a:pt x="8171" y="3912"/>
                      <a:pt x="8171" y="3912"/>
                      <a:pt x="8171" y="3912"/>
                    </a:cubicBezTo>
                    <a:cubicBezTo>
                      <a:pt x="8171" y="3912"/>
                      <a:pt x="8000" y="4025"/>
                      <a:pt x="7886" y="3969"/>
                    </a:cubicBezTo>
                    <a:cubicBezTo>
                      <a:pt x="7771" y="3969"/>
                      <a:pt x="7486" y="3855"/>
                      <a:pt x="7486" y="3855"/>
                    </a:cubicBezTo>
                    <a:cubicBezTo>
                      <a:pt x="7486" y="3855"/>
                      <a:pt x="7143" y="3685"/>
                      <a:pt x="7029" y="3685"/>
                    </a:cubicBezTo>
                    <a:cubicBezTo>
                      <a:pt x="6914" y="3685"/>
                      <a:pt x="6686" y="3402"/>
                      <a:pt x="6686" y="3402"/>
                    </a:cubicBezTo>
                    <a:cubicBezTo>
                      <a:pt x="6457" y="3628"/>
                      <a:pt x="6457" y="3628"/>
                      <a:pt x="6457" y="3628"/>
                    </a:cubicBezTo>
                    <a:cubicBezTo>
                      <a:pt x="6457" y="3628"/>
                      <a:pt x="6286" y="3515"/>
                      <a:pt x="6286" y="3402"/>
                    </a:cubicBezTo>
                    <a:cubicBezTo>
                      <a:pt x="6286" y="3345"/>
                      <a:pt x="6286" y="3345"/>
                      <a:pt x="6286" y="3231"/>
                    </a:cubicBezTo>
                    <a:cubicBezTo>
                      <a:pt x="6286" y="3118"/>
                      <a:pt x="6286" y="2891"/>
                      <a:pt x="6286" y="2891"/>
                    </a:cubicBezTo>
                    <a:cubicBezTo>
                      <a:pt x="5943" y="2778"/>
                      <a:pt x="5943" y="2778"/>
                      <a:pt x="5943" y="2778"/>
                    </a:cubicBezTo>
                    <a:cubicBezTo>
                      <a:pt x="5657" y="2721"/>
                      <a:pt x="5657" y="2721"/>
                      <a:pt x="5657" y="2721"/>
                    </a:cubicBezTo>
                    <a:cubicBezTo>
                      <a:pt x="5657" y="2721"/>
                      <a:pt x="5657" y="2778"/>
                      <a:pt x="5543" y="2721"/>
                    </a:cubicBezTo>
                    <a:cubicBezTo>
                      <a:pt x="5429" y="2608"/>
                      <a:pt x="5429" y="2438"/>
                      <a:pt x="5429" y="2438"/>
                    </a:cubicBezTo>
                    <a:cubicBezTo>
                      <a:pt x="5143" y="2324"/>
                      <a:pt x="5143" y="2324"/>
                      <a:pt x="5143" y="2324"/>
                    </a:cubicBezTo>
                    <a:cubicBezTo>
                      <a:pt x="5029" y="2665"/>
                      <a:pt x="5029" y="2665"/>
                      <a:pt x="5029" y="2665"/>
                    </a:cubicBezTo>
                    <a:cubicBezTo>
                      <a:pt x="5371" y="2948"/>
                      <a:pt x="5371" y="2948"/>
                      <a:pt x="5371" y="2948"/>
                    </a:cubicBezTo>
                    <a:cubicBezTo>
                      <a:pt x="5486" y="3118"/>
                      <a:pt x="5486" y="3118"/>
                      <a:pt x="5486" y="3118"/>
                    </a:cubicBezTo>
                    <a:cubicBezTo>
                      <a:pt x="5371" y="3402"/>
                      <a:pt x="5371" y="3402"/>
                      <a:pt x="5371" y="3402"/>
                    </a:cubicBezTo>
                    <a:cubicBezTo>
                      <a:pt x="5486" y="3628"/>
                      <a:pt x="5486" y="3628"/>
                      <a:pt x="5486" y="3628"/>
                    </a:cubicBezTo>
                    <a:cubicBezTo>
                      <a:pt x="5543" y="3798"/>
                      <a:pt x="5543" y="3798"/>
                      <a:pt x="5543" y="3798"/>
                    </a:cubicBezTo>
                    <a:cubicBezTo>
                      <a:pt x="5543" y="3798"/>
                      <a:pt x="5600" y="3798"/>
                      <a:pt x="5543" y="3912"/>
                    </a:cubicBezTo>
                    <a:cubicBezTo>
                      <a:pt x="5543" y="4025"/>
                      <a:pt x="5486" y="4479"/>
                      <a:pt x="5486" y="4479"/>
                    </a:cubicBezTo>
                    <a:cubicBezTo>
                      <a:pt x="5543" y="4876"/>
                      <a:pt x="5543" y="4876"/>
                      <a:pt x="5543" y="4876"/>
                    </a:cubicBezTo>
                    <a:cubicBezTo>
                      <a:pt x="5657" y="5216"/>
                      <a:pt x="5657" y="5216"/>
                      <a:pt x="5657" y="5216"/>
                    </a:cubicBezTo>
                    <a:cubicBezTo>
                      <a:pt x="5657" y="5216"/>
                      <a:pt x="5429" y="5329"/>
                      <a:pt x="5314" y="5329"/>
                    </a:cubicBezTo>
                    <a:cubicBezTo>
                      <a:pt x="5257" y="5329"/>
                      <a:pt x="5029" y="5272"/>
                      <a:pt x="5029" y="5272"/>
                    </a:cubicBezTo>
                    <a:cubicBezTo>
                      <a:pt x="4914" y="4989"/>
                      <a:pt x="4914" y="4989"/>
                      <a:pt x="4914" y="4989"/>
                    </a:cubicBezTo>
                    <a:cubicBezTo>
                      <a:pt x="4400" y="5046"/>
                      <a:pt x="4400" y="5046"/>
                      <a:pt x="4400" y="5046"/>
                    </a:cubicBezTo>
                    <a:cubicBezTo>
                      <a:pt x="4057" y="5046"/>
                      <a:pt x="4057" y="5046"/>
                      <a:pt x="4057" y="5046"/>
                    </a:cubicBezTo>
                    <a:cubicBezTo>
                      <a:pt x="3771" y="5216"/>
                      <a:pt x="3771" y="5216"/>
                      <a:pt x="3771" y="5216"/>
                    </a:cubicBezTo>
                    <a:cubicBezTo>
                      <a:pt x="3600" y="5159"/>
                      <a:pt x="3600" y="5159"/>
                      <a:pt x="3600" y="5159"/>
                    </a:cubicBezTo>
                    <a:cubicBezTo>
                      <a:pt x="3429" y="4989"/>
                      <a:pt x="3429" y="4989"/>
                      <a:pt x="3429" y="4989"/>
                    </a:cubicBezTo>
                    <a:cubicBezTo>
                      <a:pt x="3371" y="4706"/>
                      <a:pt x="3371" y="4706"/>
                      <a:pt x="3371" y="4706"/>
                    </a:cubicBezTo>
                    <a:cubicBezTo>
                      <a:pt x="3257" y="4479"/>
                      <a:pt x="3257" y="4479"/>
                      <a:pt x="3257" y="4479"/>
                    </a:cubicBezTo>
                    <a:cubicBezTo>
                      <a:pt x="3086" y="4252"/>
                      <a:pt x="3086" y="4252"/>
                      <a:pt x="3086" y="4252"/>
                    </a:cubicBezTo>
                    <a:cubicBezTo>
                      <a:pt x="2457" y="4309"/>
                      <a:pt x="2457" y="4309"/>
                      <a:pt x="2457" y="4309"/>
                    </a:cubicBezTo>
                    <a:cubicBezTo>
                      <a:pt x="2286" y="4309"/>
                      <a:pt x="2286" y="4309"/>
                      <a:pt x="2286" y="4309"/>
                    </a:cubicBezTo>
                    <a:cubicBezTo>
                      <a:pt x="2114" y="4479"/>
                      <a:pt x="2114" y="4479"/>
                      <a:pt x="2114" y="4479"/>
                    </a:cubicBezTo>
                    <a:cubicBezTo>
                      <a:pt x="1829" y="4422"/>
                      <a:pt x="1829" y="4422"/>
                      <a:pt x="1829" y="4422"/>
                    </a:cubicBezTo>
                    <a:cubicBezTo>
                      <a:pt x="1771" y="4592"/>
                      <a:pt x="1771" y="4592"/>
                      <a:pt x="1771" y="4592"/>
                    </a:cubicBezTo>
                    <a:cubicBezTo>
                      <a:pt x="1429" y="4479"/>
                      <a:pt x="1429" y="4479"/>
                      <a:pt x="1429" y="4479"/>
                    </a:cubicBezTo>
                    <a:cubicBezTo>
                      <a:pt x="1143" y="4479"/>
                      <a:pt x="1143" y="4479"/>
                      <a:pt x="1143" y="4479"/>
                    </a:cubicBezTo>
                    <a:cubicBezTo>
                      <a:pt x="857" y="4479"/>
                      <a:pt x="857" y="4479"/>
                      <a:pt x="857" y="4479"/>
                    </a:cubicBezTo>
                    <a:cubicBezTo>
                      <a:pt x="457" y="4592"/>
                      <a:pt x="457" y="4592"/>
                      <a:pt x="457" y="4592"/>
                    </a:cubicBezTo>
                    <a:cubicBezTo>
                      <a:pt x="229" y="4762"/>
                      <a:pt x="229" y="4762"/>
                      <a:pt x="229" y="4762"/>
                    </a:cubicBezTo>
                    <a:cubicBezTo>
                      <a:pt x="0" y="5102"/>
                      <a:pt x="0" y="5102"/>
                      <a:pt x="0" y="5102"/>
                    </a:cubicBezTo>
                    <a:cubicBezTo>
                      <a:pt x="0" y="5102"/>
                      <a:pt x="114" y="5102"/>
                      <a:pt x="171" y="5102"/>
                    </a:cubicBezTo>
                    <a:cubicBezTo>
                      <a:pt x="229" y="5159"/>
                      <a:pt x="629" y="5159"/>
                      <a:pt x="629" y="5159"/>
                    </a:cubicBezTo>
                    <a:cubicBezTo>
                      <a:pt x="743" y="5272"/>
                      <a:pt x="743" y="5272"/>
                      <a:pt x="743" y="5272"/>
                    </a:cubicBezTo>
                    <a:cubicBezTo>
                      <a:pt x="457" y="5443"/>
                      <a:pt x="457" y="5443"/>
                      <a:pt x="457" y="5443"/>
                    </a:cubicBezTo>
                    <a:cubicBezTo>
                      <a:pt x="686" y="5499"/>
                      <a:pt x="686" y="5499"/>
                      <a:pt x="686" y="5499"/>
                    </a:cubicBezTo>
                    <a:cubicBezTo>
                      <a:pt x="743" y="5613"/>
                      <a:pt x="743" y="5613"/>
                      <a:pt x="743" y="5613"/>
                    </a:cubicBezTo>
                    <a:cubicBezTo>
                      <a:pt x="743" y="5783"/>
                      <a:pt x="743" y="5783"/>
                      <a:pt x="743" y="5783"/>
                    </a:cubicBezTo>
                    <a:cubicBezTo>
                      <a:pt x="229" y="5839"/>
                      <a:pt x="229" y="5839"/>
                      <a:pt x="229" y="5839"/>
                    </a:cubicBezTo>
                    <a:cubicBezTo>
                      <a:pt x="229" y="5839"/>
                      <a:pt x="114" y="5783"/>
                      <a:pt x="57" y="5839"/>
                    </a:cubicBezTo>
                    <a:cubicBezTo>
                      <a:pt x="57" y="5953"/>
                      <a:pt x="229" y="6009"/>
                      <a:pt x="229" y="6009"/>
                    </a:cubicBezTo>
                    <a:cubicBezTo>
                      <a:pt x="457" y="6123"/>
                      <a:pt x="457" y="6123"/>
                      <a:pt x="457" y="6123"/>
                    </a:cubicBezTo>
                    <a:cubicBezTo>
                      <a:pt x="400" y="6576"/>
                      <a:pt x="400" y="6576"/>
                      <a:pt x="400" y="6576"/>
                    </a:cubicBezTo>
                    <a:cubicBezTo>
                      <a:pt x="629" y="6576"/>
                      <a:pt x="629" y="6576"/>
                      <a:pt x="629" y="6576"/>
                    </a:cubicBezTo>
                    <a:cubicBezTo>
                      <a:pt x="857" y="6576"/>
                      <a:pt x="857" y="6576"/>
                      <a:pt x="857" y="6576"/>
                    </a:cubicBezTo>
                    <a:cubicBezTo>
                      <a:pt x="857" y="6576"/>
                      <a:pt x="914" y="6463"/>
                      <a:pt x="1029" y="6463"/>
                    </a:cubicBezTo>
                    <a:cubicBezTo>
                      <a:pt x="1200" y="6406"/>
                      <a:pt x="1314" y="6463"/>
                      <a:pt x="1314" y="6463"/>
                    </a:cubicBezTo>
                    <a:cubicBezTo>
                      <a:pt x="1314" y="6463"/>
                      <a:pt x="1314" y="6406"/>
                      <a:pt x="1371" y="6633"/>
                    </a:cubicBezTo>
                    <a:cubicBezTo>
                      <a:pt x="1429" y="6803"/>
                      <a:pt x="1429" y="6803"/>
                      <a:pt x="1429" y="6803"/>
                    </a:cubicBezTo>
                    <a:cubicBezTo>
                      <a:pt x="1600" y="6860"/>
                      <a:pt x="1600" y="6860"/>
                      <a:pt x="1600" y="6860"/>
                    </a:cubicBezTo>
                    <a:cubicBezTo>
                      <a:pt x="1714" y="6860"/>
                      <a:pt x="1714" y="6860"/>
                      <a:pt x="1714" y="6860"/>
                    </a:cubicBezTo>
                    <a:cubicBezTo>
                      <a:pt x="1714" y="6860"/>
                      <a:pt x="1886" y="7030"/>
                      <a:pt x="1943" y="7030"/>
                    </a:cubicBezTo>
                    <a:cubicBezTo>
                      <a:pt x="2057" y="7087"/>
                      <a:pt x="2286" y="7257"/>
                      <a:pt x="2286" y="7257"/>
                    </a:cubicBezTo>
                    <a:cubicBezTo>
                      <a:pt x="2343" y="7313"/>
                      <a:pt x="2343" y="7313"/>
                      <a:pt x="2343" y="7313"/>
                    </a:cubicBezTo>
                    <a:cubicBezTo>
                      <a:pt x="2343" y="7540"/>
                      <a:pt x="2343" y="7540"/>
                      <a:pt x="2343" y="7540"/>
                    </a:cubicBezTo>
                    <a:cubicBezTo>
                      <a:pt x="2343" y="7540"/>
                      <a:pt x="2571" y="7597"/>
                      <a:pt x="2686" y="7597"/>
                    </a:cubicBezTo>
                    <a:cubicBezTo>
                      <a:pt x="2800" y="7597"/>
                      <a:pt x="3086" y="7540"/>
                      <a:pt x="3086" y="7540"/>
                    </a:cubicBezTo>
                    <a:cubicBezTo>
                      <a:pt x="3200" y="7710"/>
                      <a:pt x="3200" y="7710"/>
                      <a:pt x="3200" y="7710"/>
                    </a:cubicBezTo>
                    <a:cubicBezTo>
                      <a:pt x="3314" y="7710"/>
                      <a:pt x="3714" y="7824"/>
                      <a:pt x="3714" y="7824"/>
                    </a:cubicBezTo>
                    <a:cubicBezTo>
                      <a:pt x="3600" y="7994"/>
                      <a:pt x="3600" y="7994"/>
                      <a:pt x="3600" y="7994"/>
                    </a:cubicBezTo>
                    <a:cubicBezTo>
                      <a:pt x="3429" y="8164"/>
                      <a:pt x="3429" y="8164"/>
                      <a:pt x="3429" y="8164"/>
                    </a:cubicBezTo>
                    <a:cubicBezTo>
                      <a:pt x="3429" y="8334"/>
                      <a:pt x="3429" y="8334"/>
                      <a:pt x="3429" y="8334"/>
                    </a:cubicBezTo>
                    <a:cubicBezTo>
                      <a:pt x="3429" y="8334"/>
                      <a:pt x="3429" y="8277"/>
                      <a:pt x="3600" y="8334"/>
                    </a:cubicBezTo>
                    <a:cubicBezTo>
                      <a:pt x="3771" y="8391"/>
                      <a:pt x="3943" y="8504"/>
                      <a:pt x="3943" y="8504"/>
                    </a:cubicBezTo>
                    <a:cubicBezTo>
                      <a:pt x="3886" y="8731"/>
                      <a:pt x="3886" y="8731"/>
                      <a:pt x="3886" y="8731"/>
                    </a:cubicBezTo>
                    <a:cubicBezTo>
                      <a:pt x="4057" y="8901"/>
                      <a:pt x="4057" y="8901"/>
                      <a:pt x="4057" y="8901"/>
                    </a:cubicBezTo>
                    <a:cubicBezTo>
                      <a:pt x="4057" y="8901"/>
                      <a:pt x="4171" y="9014"/>
                      <a:pt x="4171" y="9071"/>
                    </a:cubicBezTo>
                    <a:cubicBezTo>
                      <a:pt x="4171" y="9128"/>
                      <a:pt x="4114" y="9184"/>
                      <a:pt x="4114" y="9184"/>
                    </a:cubicBezTo>
                    <a:cubicBezTo>
                      <a:pt x="4000" y="9184"/>
                      <a:pt x="4000" y="9184"/>
                      <a:pt x="4000" y="9184"/>
                    </a:cubicBezTo>
                    <a:cubicBezTo>
                      <a:pt x="4000" y="9184"/>
                      <a:pt x="4000" y="9241"/>
                      <a:pt x="3943" y="9184"/>
                    </a:cubicBezTo>
                    <a:cubicBezTo>
                      <a:pt x="3886" y="9071"/>
                      <a:pt x="3771" y="9014"/>
                      <a:pt x="3771" y="9014"/>
                    </a:cubicBezTo>
                    <a:cubicBezTo>
                      <a:pt x="3771" y="9128"/>
                      <a:pt x="3771" y="9128"/>
                      <a:pt x="3771" y="9128"/>
                    </a:cubicBezTo>
                    <a:cubicBezTo>
                      <a:pt x="3771" y="9128"/>
                      <a:pt x="3829" y="9354"/>
                      <a:pt x="3886" y="9411"/>
                    </a:cubicBezTo>
                    <a:cubicBezTo>
                      <a:pt x="3943" y="9411"/>
                      <a:pt x="4000" y="9354"/>
                      <a:pt x="3943" y="9468"/>
                    </a:cubicBezTo>
                    <a:cubicBezTo>
                      <a:pt x="3943" y="9581"/>
                      <a:pt x="4000" y="9808"/>
                      <a:pt x="4057" y="9865"/>
                    </a:cubicBezTo>
                    <a:cubicBezTo>
                      <a:pt x="4057" y="9978"/>
                      <a:pt x="4057" y="10148"/>
                      <a:pt x="4171" y="10205"/>
                    </a:cubicBezTo>
                    <a:cubicBezTo>
                      <a:pt x="4229" y="10205"/>
                      <a:pt x="4286" y="10261"/>
                      <a:pt x="4286" y="10261"/>
                    </a:cubicBezTo>
                    <a:cubicBezTo>
                      <a:pt x="4343" y="10375"/>
                      <a:pt x="4343" y="10375"/>
                      <a:pt x="4343" y="10375"/>
                    </a:cubicBezTo>
                    <a:cubicBezTo>
                      <a:pt x="4629" y="10602"/>
                      <a:pt x="4629" y="10602"/>
                      <a:pt x="4629" y="10602"/>
                    </a:cubicBezTo>
                    <a:cubicBezTo>
                      <a:pt x="4629" y="10602"/>
                      <a:pt x="4800" y="10715"/>
                      <a:pt x="4914" y="10772"/>
                    </a:cubicBezTo>
                    <a:cubicBezTo>
                      <a:pt x="5029" y="10828"/>
                      <a:pt x="5086" y="10828"/>
                      <a:pt x="5086" y="10828"/>
                    </a:cubicBezTo>
                    <a:cubicBezTo>
                      <a:pt x="5257" y="11055"/>
                      <a:pt x="5257" y="11055"/>
                      <a:pt x="5257" y="11055"/>
                    </a:cubicBezTo>
                    <a:cubicBezTo>
                      <a:pt x="5257" y="11055"/>
                      <a:pt x="5429" y="11282"/>
                      <a:pt x="5371" y="11282"/>
                    </a:cubicBezTo>
                    <a:cubicBezTo>
                      <a:pt x="5314" y="11282"/>
                      <a:pt x="5371" y="11282"/>
                      <a:pt x="5257" y="11282"/>
                    </a:cubicBezTo>
                    <a:cubicBezTo>
                      <a:pt x="5143" y="11339"/>
                      <a:pt x="5200" y="11395"/>
                      <a:pt x="5086" y="11339"/>
                    </a:cubicBezTo>
                    <a:cubicBezTo>
                      <a:pt x="4971" y="11225"/>
                      <a:pt x="4914" y="11055"/>
                      <a:pt x="4743" y="11055"/>
                    </a:cubicBezTo>
                    <a:cubicBezTo>
                      <a:pt x="4629" y="11112"/>
                      <a:pt x="4629" y="11112"/>
                      <a:pt x="4629" y="11112"/>
                    </a:cubicBezTo>
                    <a:cubicBezTo>
                      <a:pt x="4857" y="11339"/>
                      <a:pt x="4857" y="11339"/>
                      <a:pt x="4857" y="11339"/>
                    </a:cubicBezTo>
                    <a:cubicBezTo>
                      <a:pt x="4971" y="11395"/>
                      <a:pt x="4971" y="11395"/>
                      <a:pt x="4971" y="11395"/>
                    </a:cubicBezTo>
                    <a:cubicBezTo>
                      <a:pt x="5200" y="11509"/>
                      <a:pt x="5200" y="11509"/>
                      <a:pt x="5200" y="11509"/>
                    </a:cubicBezTo>
                    <a:cubicBezTo>
                      <a:pt x="5257" y="11509"/>
                      <a:pt x="5257" y="11509"/>
                      <a:pt x="5257" y="11509"/>
                    </a:cubicBezTo>
                    <a:cubicBezTo>
                      <a:pt x="5257" y="11509"/>
                      <a:pt x="5257" y="11679"/>
                      <a:pt x="5257" y="11679"/>
                    </a:cubicBezTo>
                    <a:cubicBezTo>
                      <a:pt x="5257" y="11735"/>
                      <a:pt x="5200" y="11849"/>
                      <a:pt x="5200" y="11906"/>
                    </a:cubicBezTo>
                    <a:cubicBezTo>
                      <a:pt x="5200" y="12019"/>
                      <a:pt x="5200" y="12076"/>
                      <a:pt x="5200" y="12076"/>
                    </a:cubicBezTo>
                    <a:cubicBezTo>
                      <a:pt x="5086" y="11792"/>
                      <a:pt x="5086" y="11792"/>
                      <a:pt x="5086" y="11792"/>
                    </a:cubicBezTo>
                    <a:cubicBezTo>
                      <a:pt x="5086" y="11792"/>
                      <a:pt x="5086" y="11679"/>
                      <a:pt x="4971" y="11679"/>
                    </a:cubicBezTo>
                    <a:cubicBezTo>
                      <a:pt x="4914" y="11622"/>
                      <a:pt x="4800" y="11679"/>
                      <a:pt x="4800" y="11679"/>
                    </a:cubicBezTo>
                    <a:cubicBezTo>
                      <a:pt x="4800" y="11679"/>
                      <a:pt x="4800" y="11792"/>
                      <a:pt x="4857" y="11849"/>
                    </a:cubicBezTo>
                    <a:cubicBezTo>
                      <a:pt x="4914" y="11849"/>
                      <a:pt x="4971" y="11906"/>
                      <a:pt x="4971" y="11962"/>
                    </a:cubicBezTo>
                    <a:cubicBezTo>
                      <a:pt x="4971" y="12019"/>
                      <a:pt x="5029" y="12019"/>
                      <a:pt x="5029" y="12019"/>
                    </a:cubicBezTo>
                    <a:cubicBezTo>
                      <a:pt x="5029" y="12019"/>
                      <a:pt x="5086" y="12076"/>
                      <a:pt x="5086" y="12132"/>
                    </a:cubicBezTo>
                    <a:cubicBezTo>
                      <a:pt x="5143" y="12246"/>
                      <a:pt x="5086" y="12416"/>
                      <a:pt x="5086" y="12416"/>
                    </a:cubicBezTo>
                    <a:cubicBezTo>
                      <a:pt x="5086" y="12416"/>
                      <a:pt x="4971" y="12416"/>
                      <a:pt x="5086" y="12472"/>
                    </a:cubicBezTo>
                    <a:cubicBezTo>
                      <a:pt x="5200" y="12586"/>
                      <a:pt x="5257" y="12643"/>
                      <a:pt x="5314" y="12699"/>
                    </a:cubicBezTo>
                    <a:cubicBezTo>
                      <a:pt x="5371" y="12699"/>
                      <a:pt x="5543" y="12926"/>
                      <a:pt x="5543" y="12926"/>
                    </a:cubicBezTo>
                    <a:cubicBezTo>
                      <a:pt x="5714" y="13153"/>
                      <a:pt x="5714" y="13153"/>
                      <a:pt x="5714" y="13153"/>
                    </a:cubicBezTo>
                    <a:cubicBezTo>
                      <a:pt x="5714" y="13153"/>
                      <a:pt x="5714" y="13209"/>
                      <a:pt x="5657" y="13209"/>
                    </a:cubicBezTo>
                    <a:cubicBezTo>
                      <a:pt x="5657" y="13209"/>
                      <a:pt x="5600" y="13266"/>
                      <a:pt x="5600" y="13266"/>
                    </a:cubicBezTo>
                    <a:cubicBezTo>
                      <a:pt x="5600" y="13266"/>
                      <a:pt x="5486" y="13209"/>
                      <a:pt x="5486" y="13153"/>
                    </a:cubicBezTo>
                    <a:cubicBezTo>
                      <a:pt x="5429" y="13096"/>
                      <a:pt x="5314" y="12926"/>
                      <a:pt x="5314" y="12926"/>
                    </a:cubicBezTo>
                    <a:cubicBezTo>
                      <a:pt x="5200" y="12926"/>
                      <a:pt x="5200" y="12926"/>
                      <a:pt x="5200" y="12926"/>
                    </a:cubicBezTo>
                    <a:cubicBezTo>
                      <a:pt x="5143" y="12926"/>
                      <a:pt x="5143" y="12926"/>
                      <a:pt x="5143" y="12926"/>
                    </a:cubicBezTo>
                    <a:cubicBezTo>
                      <a:pt x="5143" y="12926"/>
                      <a:pt x="5086" y="13096"/>
                      <a:pt x="5086" y="13153"/>
                    </a:cubicBezTo>
                    <a:cubicBezTo>
                      <a:pt x="5086" y="13209"/>
                      <a:pt x="4914" y="13436"/>
                      <a:pt x="4914" y="13436"/>
                    </a:cubicBezTo>
                    <a:cubicBezTo>
                      <a:pt x="4800" y="14003"/>
                      <a:pt x="4800" y="14003"/>
                      <a:pt x="4800" y="14003"/>
                    </a:cubicBezTo>
                    <a:cubicBezTo>
                      <a:pt x="4800" y="14003"/>
                      <a:pt x="4800" y="14627"/>
                      <a:pt x="4800" y="14683"/>
                    </a:cubicBezTo>
                    <a:cubicBezTo>
                      <a:pt x="4800" y="14740"/>
                      <a:pt x="4629" y="15194"/>
                      <a:pt x="4629" y="15194"/>
                    </a:cubicBezTo>
                    <a:cubicBezTo>
                      <a:pt x="4629" y="15194"/>
                      <a:pt x="4571" y="15194"/>
                      <a:pt x="4571" y="15364"/>
                    </a:cubicBezTo>
                    <a:cubicBezTo>
                      <a:pt x="4571" y="15477"/>
                      <a:pt x="4514" y="15761"/>
                      <a:pt x="4514" y="15761"/>
                    </a:cubicBezTo>
                    <a:cubicBezTo>
                      <a:pt x="4514" y="15761"/>
                      <a:pt x="4457" y="15931"/>
                      <a:pt x="4457" y="15987"/>
                    </a:cubicBezTo>
                    <a:cubicBezTo>
                      <a:pt x="4457" y="16101"/>
                      <a:pt x="4286" y="16441"/>
                      <a:pt x="4286" y="16441"/>
                    </a:cubicBezTo>
                    <a:cubicBezTo>
                      <a:pt x="4229" y="16838"/>
                      <a:pt x="4229" y="16838"/>
                      <a:pt x="4229" y="16838"/>
                    </a:cubicBezTo>
                    <a:cubicBezTo>
                      <a:pt x="3886" y="17631"/>
                      <a:pt x="3886" y="17631"/>
                      <a:pt x="3886" y="17631"/>
                    </a:cubicBezTo>
                    <a:cubicBezTo>
                      <a:pt x="3600" y="17858"/>
                      <a:pt x="3600" y="17858"/>
                      <a:pt x="3600" y="17858"/>
                    </a:cubicBezTo>
                    <a:cubicBezTo>
                      <a:pt x="3429" y="17972"/>
                      <a:pt x="3429" y="17972"/>
                      <a:pt x="3429" y="17972"/>
                    </a:cubicBezTo>
                    <a:cubicBezTo>
                      <a:pt x="3543" y="18028"/>
                      <a:pt x="3714" y="18085"/>
                      <a:pt x="3714" y="18198"/>
                    </a:cubicBezTo>
                    <a:cubicBezTo>
                      <a:pt x="3829" y="18425"/>
                      <a:pt x="4000" y="18822"/>
                      <a:pt x="4000" y="18822"/>
                    </a:cubicBezTo>
                    <a:cubicBezTo>
                      <a:pt x="4571" y="18992"/>
                      <a:pt x="4571" y="18992"/>
                      <a:pt x="4571" y="18992"/>
                    </a:cubicBezTo>
                    <a:cubicBezTo>
                      <a:pt x="4571" y="18992"/>
                      <a:pt x="4914" y="19276"/>
                      <a:pt x="4971" y="19332"/>
                    </a:cubicBezTo>
                    <a:cubicBezTo>
                      <a:pt x="5029" y="19389"/>
                      <a:pt x="5714" y="19672"/>
                      <a:pt x="5714" y="19672"/>
                    </a:cubicBezTo>
                    <a:cubicBezTo>
                      <a:pt x="6171" y="20069"/>
                      <a:pt x="6171" y="20069"/>
                      <a:pt x="6171" y="20069"/>
                    </a:cubicBezTo>
                    <a:cubicBezTo>
                      <a:pt x="6857" y="20069"/>
                      <a:pt x="6857" y="20069"/>
                      <a:pt x="6857" y="20069"/>
                    </a:cubicBezTo>
                    <a:cubicBezTo>
                      <a:pt x="7314" y="20183"/>
                      <a:pt x="7314" y="20183"/>
                      <a:pt x="7314" y="20183"/>
                    </a:cubicBezTo>
                    <a:cubicBezTo>
                      <a:pt x="7543" y="19899"/>
                      <a:pt x="7543" y="19899"/>
                      <a:pt x="7543" y="19899"/>
                    </a:cubicBezTo>
                    <a:cubicBezTo>
                      <a:pt x="7543" y="19899"/>
                      <a:pt x="8686" y="20409"/>
                      <a:pt x="8743" y="20409"/>
                    </a:cubicBezTo>
                    <a:cubicBezTo>
                      <a:pt x="8743" y="20409"/>
                      <a:pt x="8800" y="20580"/>
                      <a:pt x="8800" y="20693"/>
                    </a:cubicBezTo>
                    <a:cubicBezTo>
                      <a:pt x="8800" y="20693"/>
                      <a:pt x="8800" y="20693"/>
                      <a:pt x="8800" y="20693"/>
                    </a:cubicBezTo>
                    <a:cubicBezTo>
                      <a:pt x="8800" y="20750"/>
                      <a:pt x="8800" y="20750"/>
                      <a:pt x="8800" y="20750"/>
                    </a:cubicBezTo>
                    <a:cubicBezTo>
                      <a:pt x="8800" y="20750"/>
                      <a:pt x="8800" y="20750"/>
                      <a:pt x="8800" y="20750"/>
                    </a:cubicBezTo>
                    <a:cubicBezTo>
                      <a:pt x="8800" y="20750"/>
                      <a:pt x="8800" y="20750"/>
                      <a:pt x="8800" y="20750"/>
                    </a:cubicBezTo>
                    <a:cubicBezTo>
                      <a:pt x="8857" y="20863"/>
                      <a:pt x="8857" y="20863"/>
                      <a:pt x="8857" y="20863"/>
                    </a:cubicBezTo>
                    <a:cubicBezTo>
                      <a:pt x="8800" y="20863"/>
                      <a:pt x="8800" y="20863"/>
                      <a:pt x="8800" y="20863"/>
                    </a:cubicBezTo>
                    <a:cubicBezTo>
                      <a:pt x="8800" y="20863"/>
                      <a:pt x="8800" y="20863"/>
                      <a:pt x="8800" y="20863"/>
                    </a:cubicBezTo>
                    <a:cubicBezTo>
                      <a:pt x="8800" y="20863"/>
                      <a:pt x="8743" y="20920"/>
                      <a:pt x="8800" y="20920"/>
                    </a:cubicBezTo>
                    <a:cubicBezTo>
                      <a:pt x="8800" y="20920"/>
                      <a:pt x="8800" y="20920"/>
                      <a:pt x="8800" y="20920"/>
                    </a:cubicBezTo>
                    <a:cubicBezTo>
                      <a:pt x="8800" y="20920"/>
                      <a:pt x="8800" y="20920"/>
                      <a:pt x="8800" y="20920"/>
                    </a:cubicBezTo>
                    <a:cubicBezTo>
                      <a:pt x="8800" y="20920"/>
                      <a:pt x="8800" y="20920"/>
                      <a:pt x="8800" y="20920"/>
                    </a:cubicBezTo>
                    <a:cubicBezTo>
                      <a:pt x="8800" y="20976"/>
                      <a:pt x="8800" y="20976"/>
                      <a:pt x="8800" y="20976"/>
                    </a:cubicBezTo>
                    <a:cubicBezTo>
                      <a:pt x="8800" y="20976"/>
                      <a:pt x="8800" y="20976"/>
                      <a:pt x="8800" y="20976"/>
                    </a:cubicBezTo>
                    <a:cubicBezTo>
                      <a:pt x="8800" y="21033"/>
                      <a:pt x="8800" y="21033"/>
                      <a:pt x="8800" y="21033"/>
                    </a:cubicBezTo>
                    <a:cubicBezTo>
                      <a:pt x="8800" y="21033"/>
                      <a:pt x="8857" y="21033"/>
                      <a:pt x="8857" y="21033"/>
                    </a:cubicBezTo>
                    <a:cubicBezTo>
                      <a:pt x="8857" y="21033"/>
                      <a:pt x="8914" y="21090"/>
                      <a:pt x="8914" y="21090"/>
                    </a:cubicBezTo>
                    <a:cubicBezTo>
                      <a:pt x="8914" y="21090"/>
                      <a:pt x="8971" y="21090"/>
                      <a:pt x="8971" y="21090"/>
                    </a:cubicBezTo>
                    <a:cubicBezTo>
                      <a:pt x="8971" y="21090"/>
                      <a:pt x="8971" y="21090"/>
                      <a:pt x="8971" y="21090"/>
                    </a:cubicBezTo>
                    <a:cubicBezTo>
                      <a:pt x="8971" y="21090"/>
                      <a:pt x="8971" y="21090"/>
                      <a:pt x="8971" y="21090"/>
                    </a:cubicBezTo>
                    <a:cubicBezTo>
                      <a:pt x="9029" y="21090"/>
                      <a:pt x="9029" y="21090"/>
                      <a:pt x="9029" y="21090"/>
                    </a:cubicBezTo>
                    <a:cubicBezTo>
                      <a:pt x="9029" y="21090"/>
                      <a:pt x="9029" y="21033"/>
                      <a:pt x="9029" y="21033"/>
                    </a:cubicBezTo>
                    <a:cubicBezTo>
                      <a:pt x="9029" y="21033"/>
                      <a:pt x="9029" y="21033"/>
                      <a:pt x="9029" y="21033"/>
                    </a:cubicBezTo>
                    <a:cubicBezTo>
                      <a:pt x="9657" y="21146"/>
                      <a:pt x="9657" y="21146"/>
                      <a:pt x="9657" y="21146"/>
                    </a:cubicBezTo>
                    <a:cubicBezTo>
                      <a:pt x="9771" y="21203"/>
                      <a:pt x="9771" y="21317"/>
                      <a:pt x="9943" y="21373"/>
                    </a:cubicBezTo>
                    <a:cubicBezTo>
                      <a:pt x="10286" y="21260"/>
                      <a:pt x="10286" y="21260"/>
                      <a:pt x="10286" y="21260"/>
                    </a:cubicBezTo>
                    <a:cubicBezTo>
                      <a:pt x="10743" y="21600"/>
                      <a:pt x="10743" y="21600"/>
                      <a:pt x="10743" y="21600"/>
                    </a:cubicBezTo>
                    <a:cubicBezTo>
                      <a:pt x="11143" y="21430"/>
                      <a:pt x="11143" y="21430"/>
                      <a:pt x="11143" y="21430"/>
                    </a:cubicBezTo>
                    <a:cubicBezTo>
                      <a:pt x="11600" y="21430"/>
                      <a:pt x="11600" y="21430"/>
                      <a:pt x="11600" y="21430"/>
                    </a:cubicBezTo>
                    <a:cubicBezTo>
                      <a:pt x="11600" y="21373"/>
                      <a:pt x="11771" y="21373"/>
                      <a:pt x="11886" y="21430"/>
                    </a:cubicBezTo>
                    <a:cubicBezTo>
                      <a:pt x="11886" y="21430"/>
                      <a:pt x="11886" y="21430"/>
                      <a:pt x="11886" y="21430"/>
                    </a:cubicBezTo>
                    <a:cubicBezTo>
                      <a:pt x="11943" y="21260"/>
                      <a:pt x="11943" y="21260"/>
                      <a:pt x="11943" y="21260"/>
                    </a:cubicBezTo>
                    <a:cubicBezTo>
                      <a:pt x="11943" y="21260"/>
                      <a:pt x="11943" y="21033"/>
                      <a:pt x="11886" y="20976"/>
                    </a:cubicBezTo>
                    <a:cubicBezTo>
                      <a:pt x="11886" y="20920"/>
                      <a:pt x="11771" y="20863"/>
                      <a:pt x="11771" y="20863"/>
                    </a:cubicBezTo>
                    <a:cubicBezTo>
                      <a:pt x="11771" y="20863"/>
                      <a:pt x="11829" y="20693"/>
                      <a:pt x="11829" y="20636"/>
                    </a:cubicBezTo>
                    <a:cubicBezTo>
                      <a:pt x="11829" y="20523"/>
                      <a:pt x="11829" y="20353"/>
                      <a:pt x="11829" y="20353"/>
                    </a:cubicBezTo>
                    <a:cubicBezTo>
                      <a:pt x="11829" y="20296"/>
                      <a:pt x="11829" y="20126"/>
                      <a:pt x="11886" y="20069"/>
                    </a:cubicBezTo>
                    <a:cubicBezTo>
                      <a:pt x="11886" y="20069"/>
                      <a:pt x="11829" y="20069"/>
                      <a:pt x="11886" y="19956"/>
                    </a:cubicBezTo>
                    <a:cubicBezTo>
                      <a:pt x="12000" y="19843"/>
                      <a:pt x="12000" y="19786"/>
                      <a:pt x="12000" y="19786"/>
                    </a:cubicBezTo>
                    <a:cubicBezTo>
                      <a:pt x="12171" y="19502"/>
                      <a:pt x="12171" y="19502"/>
                      <a:pt x="12171" y="19502"/>
                    </a:cubicBezTo>
                    <a:cubicBezTo>
                      <a:pt x="12171" y="19502"/>
                      <a:pt x="12286" y="19332"/>
                      <a:pt x="12343" y="19332"/>
                    </a:cubicBezTo>
                    <a:cubicBezTo>
                      <a:pt x="12400" y="19332"/>
                      <a:pt x="12571" y="19276"/>
                      <a:pt x="12629" y="19276"/>
                    </a:cubicBezTo>
                    <a:cubicBezTo>
                      <a:pt x="12686" y="19276"/>
                      <a:pt x="12857" y="19446"/>
                      <a:pt x="12971" y="19276"/>
                    </a:cubicBezTo>
                    <a:cubicBezTo>
                      <a:pt x="13029" y="19162"/>
                      <a:pt x="13086" y="19049"/>
                      <a:pt x="13086" y="18992"/>
                    </a:cubicBezTo>
                    <a:cubicBezTo>
                      <a:pt x="13143" y="18935"/>
                      <a:pt x="13200" y="18822"/>
                      <a:pt x="13314" y="18822"/>
                    </a:cubicBezTo>
                    <a:cubicBezTo>
                      <a:pt x="13429" y="18822"/>
                      <a:pt x="13771" y="18765"/>
                      <a:pt x="13771" y="18765"/>
                    </a:cubicBezTo>
                    <a:cubicBezTo>
                      <a:pt x="13943" y="18822"/>
                      <a:pt x="13943" y="18822"/>
                      <a:pt x="13943" y="18822"/>
                    </a:cubicBezTo>
                    <a:cubicBezTo>
                      <a:pt x="14286" y="18992"/>
                      <a:pt x="14286" y="18992"/>
                      <a:pt x="14286" y="18992"/>
                    </a:cubicBezTo>
                    <a:cubicBezTo>
                      <a:pt x="14286" y="18992"/>
                      <a:pt x="14457" y="18992"/>
                      <a:pt x="14514" y="18992"/>
                    </a:cubicBezTo>
                    <a:cubicBezTo>
                      <a:pt x="14571" y="18992"/>
                      <a:pt x="14629" y="18992"/>
                      <a:pt x="14629" y="18992"/>
                    </a:cubicBezTo>
                    <a:cubicBezTo>
                      <a:pt x="14743" y="19162"/>
                      <a:pt x="14743" y="19162"/>
                      <a:pt x="14743" y="19162"/>
                    </a:cubicBezTo>
                    <a:cubicBezTo>
                      <a:pt x="14743" y="19162"/>
                      <a:pt x="14914" y="19219"/>
                      <a:pt x="14971" y="19219"/>
                    </a:cubicBezTo>
                    <a:cubicBezTo>
                      <a:pt x="15029" y="19219"/>
                      <a:pt x="15371" y="19162"/>
                      <a:pt x="15371" y="19162"/>
                    </a:cubicBezTo>
                    <a:cubicBezTo>
                      <a:pt x="15371" y="19162"/>
                      <a:pt x="15543" y="19106"/>
                      <a:pt x="15543" y="19162"/>
                    </a:cubicBezTo>
                    <a:cubicBezTo>
                      <a:pt x="15600" y="19162"/>
                      <a:pt x="15771" y="19276"/>
                      <a:pt x="15771" y="19276"/>
                    </a:cubicBezTo>
                    <a:cubicBezTo>
                      <a:pt x="15771" y="19332"/>
                      <a:pt x="16171" y="19502"/>
                      <a:pt x="16229" y="19559"/>
                    </a:cubicBezTo>
                    <a:cubicBezTo>
                      <a:pt x="16286" y="19616"/>
                      <a:pt x="16457" y="19559"/>
                      <a:pt x="16457" y="19559"/>
                    </a:cubicBezTo>
                    <a:cubicBezTo>
                      <a:pt x="16571" y="19786"/>
                      <a:pt x="16571" y="19786"/>
                      <a:pt x="16571" y="19786"/>
                    </a:cubicBezTo>
                    <a:cubicBezTo>
                      <a:pt x="17029" y="19899"/>
                      <a:pt x="17029" y="19899"/>
                      <a:pt x="17029" y="19899"/>
                    </a:cubicBezTo>
                    <a:cubicBezTo>
                      <a:pt x="17257" y="19899"/>
                      <a:pt x="17257" y="19899"/>
                      <a:pt x="17257" y="19899"/>
                    </a:cubicBezTo>
                    <a:cubicBezTo>
                      <a:pt x="17886" y="20183"/>
                      <a:pt x="17886" y="20183"/>
                      <a:pt x="17886" y="20183"/>
                    </a:cubicBezTo>
                    <a:cubicBezTo>
                      <a:pt x="18286" y="19843"/>
                      <a:pt x="18286" y="19843"/>
                      <a:pt x="18286" y="19843"/>
                    </a:cubicBezTo>
                    <a:cubicBezTo>
                      <a:pt x="18286" y="19843"/>
                      <a:pt x="18400" y="19843"/>
                      <a:pt x="18457" y="19843"/>
                    </a:cubicBezTo>
                    <a:cubicBezTo>
                      <a:pt x="18457" y="19899"/>
                      <a:pt x="18571" y="19502"/>
                      <a:pt x="18571" y="19502"/>
                    </a:cubicBezTo>
                    <a:cubicBezTo>
                      <a:pt x="18571" y="19502"/>
                      <a:pt x="18514" y="19446"/>
                      <a:pt x="18629" y="19446"/>
                    </a:cubicBezTo>
                    <a:cubicBezTo>
                      <a:pt x="18686" y="19446"/>
                      <a:pt x="19029" y="19332"/>
                      <a:pt x="19029" y="19276"/>
                    </a:cubicBezTo>
                    <a:cubicBezTo>
                      <a:pt x="19029" y="19219"/>
                      <a:pt x="18971" y="19049"/>
                      <a:pt x="19086" y="18992"/>
                    </a:cubicBezTo>
                    <a:cubicBezTo>
                      <a:pt x="19200" y="18992"/>
                      <a:pt x="19371" y="18822"/>
                      <a:pt x="19371" y="18822"/>
                    </a:cubicBezTo>
                    <a:cubicBezTo>
                      <a:pt x="19429" y="18765"/>
                      <a:pt x="19371" y="18709"/>
                      <a:pt x="19486" y="18652"/>
                    </a:cubicBezTo>
                    <a:cubicBezTo>
                      <a:pt x="19543" y="18652"/>
                      <a:pt x="19714" y="18595"/>
                      <a:pt x="19771" y="18595"/>
                    </a:cubicBezTo>
                    <a:cubicBezTo>
                      <a:pt x="19771" y="18595"/>
                      <a:pt x="19771" y="18595"/>
                      <a:pt x="19771" y="18595"/>
                    </a:cubicBezTo>
                    <a:cubicBezTo>
                      <a:pt x="19829" y="18595"/>
                      <a:pt x="19829" y="18595"/>
                      <a:pt x="19829" y="18595"/>
                    </a:cubicBezTo>
                    <a:cubicBezTo>
                      <a:pt x="19829" y="18595"/>
                      <a:pt x="19829" y="18595"/>
                      <a:pt x="19829" y="18595"/>
                    </a:cubicBezTo>
                    <a:cubicBezTo>
                      <a:pt x="19829" y="18595"/>
                      <a:pt x="19829" y="18595"/>
                      <a:pt x="19829" y="18595"/>
                    </a:cubicBezTo>
                    <a:cubicBezTo>
                      <a:pt x="19829" y="18595"/>
                      <a:pt x="19829" y="18595"/>
                      <a:pt x="19829" y="18595"/>
                    </a:cubicBezTo>
                    <a:cubicBezTo>
                      <a:pt x="19829" y="18595"/>
                      <a:pt x="19829" y="18595"/>
                      <a:pt x="19829" y="18539"/>
                    </a:cubicBezTo>
                    <a:cubicBezTo>
                      <a:pt x="19829" y="18539"/>
                      <a:pt x="19829" y="18539"/>
                      <a:pt x="19829" y="18539"/>
                    </a:cubicBezTo>
                    <a:cubicBezTo>
                      <a:pt x="19829" y="18539"/>
                      <a:pt x="19829" y="18539"/>
                      <a:pt x="19829" y="18539"/>
                    </a:cubicBezTo>
                    <a:cubicBezTo>
                      <a:pt x="19829" y="18539"/>
                      <a:pt x="19829" y="18539"/>
                      <a:pt x="19829" y="18539"/>
                    </a:cubicBezTo>
                    <a:cubicBezTo>
                      <a:pt x="19886" y="18539"/>
                      <a:pt x="19886" y="18539"/>
                      <a:pt x="19886" y="18539"/>
                    </a:cubicBezTo>
                    <a:cubicBezTo>
                      <a:pt x="19886" y="18539"/>
                      <a:pt x="19886" y="18539"/>
                      <a:pt x="19886" y="18539"/>
                    </a:cubicBezTo>
                    <a:cubicBezTo>
                      <a:pt x="19886" y="18539"/>
                      <a:pt x="19886" y="18539"/>
                      <a:pt x="19886" y="18539"/>
                    </a:cubicBezTo>
                    <a:cubicBezTo>
                      <a:pt x="19886" y="18539"/>
                      <a:pt x="19886" y="18539"/>
                      <a:pt x="19886" y="18539"/>
                    </a:cubicBezTo>
                    <a:cubicBezTo>
                      <a:pt x="19886" y="18539"/>
                      <a:pt x="19943" y="18539"/>
                      <a:pt x="19943" y="18539"/>
                    </a:cubicBezTo>
                    <a:cubicBezTo>
                      <a:pt x="19943" y="18539"/>
                      <a:pt x="19943" y="18539"/>
                      <a:pt x="19943" y="18539"/>
                    </a:cubicBezTo>
                    <a:cubicBezTo>
                      <a:pt x="19943" y="18539"/>
                      <a:pt x="19943" y="18539"/>
                      <a:pt x="19943" y="18539"/>
                    </a:cubicBezTo>
                    <a:cubicBezTo>
                      <a:pt x="19943" y="18539"/>
                      <a:pt x="19943" y="18539"/>
                      <a:pt x="19943" y="18539"/>
                    </a:cubicBezTo>
                    <a:cubicBezTo>
                      <a:pt x="19943" y="18539"/>
                      <a:pt x="19943" y="18539"/>
                      <a:pt x="19943" y="18539"/>
                    </a:cubicBezTo>
                    <a:cubicBezTo>
                      <a:pt x="19943" y="18539"/>
                      <a:pt x="19943" y="18539"/>
                      <a:pt x="19943" y="18539"/>
                    </a:cubicBezTo>
                    <a:cubicBezTo>
                      <a:pt x="19943" y="18539"/>
                      <a:pt x="19943" y="18539"/>
                      <a:pt x="19943" y="18539"/>
                    </a:cubicBezTo>
                    <a:cubicBezTo>
                      <a:pt x="19943" y="18482"/>
                      <a:pt x="19943" y="18482"/>
                      <a:pt x="19943" y="18482"/>
                    </a:cubicBezTo>
                    <a:cubicBezTo>
                      <a:pt x="19943" y="18482"/>
                      <a:pt x="19943" y="18482"/>
                      <a:pt x="19943" y="18482"/>
                    </a:cubicBezTo>
                    <a:cubicBezTo>
                      <a:pt x="19943" y="18482"/>
                      <a:pt x="19943" y="18482"/>
                      <a:pt x="19943" y="18482"/>
                    </a:cubicBezTo>
                    <a:cubicBezTo>
                      <a:pt x="19943" y="18482"/>
                      <a:pt x="19943" y="18482"/>
                      <a:pt x="19943" y="18482"/>
                    </a:cubicBezTo>
                    <a:cubicBezTo>
                      <a:pt x="20000" y="18482"/>
                      <a:pt x="20000" y="18482"/>
                      <a:pt x="20000" y="18482"/>
                    </a:cubicBezTo>
                    <a:cubicBezTo>
                      <a:pt x="20000" y="18482"/>
                      <a:pt x="20000" y="18482"/>
                      <a:pt x="20000" y="18482"/>
                    </a:cubicBezTo>
                    <a:cubicBezTo>
                      <a:pt x="20000" y="18482"/>
                      <a:pt x="20000" y="18482"/>
                      <a:pt x="20000" y="18482"/>
                    </a:cubicBezTo>
                    <a:cubicBezTo>
                      <a:pt x="20000" y="18482"/>
                      <a:pt x="20000" y="18482"/>
                      <a:pt x="20000" y="18482"/>
                    </a:cubicBezTo>
                    <a:cubicBezTo>
                      <a:pt x="20000" y="18482"/>
                      <a:pt x="20000" y="18482"/>
                      <a:pt x="20000" y="18482"/>
                    </a:cubicBezTo>
                    <a:cubicBezTo>
                      <a:pt x="20000" y="18482"/>
                      <a:pt x="20000" y="18482"/>
                      <a:pt x="20000" y="18482"/>
                    </a:cubicBezTo>
                    <a:cubicBezTo>
                      <a:pt x="20000" y="18482"/>
                      <a:pt x="20000" y="18482"/>
                      <a:pt x="20000" y="18482"/>
                    </a:cubicBezTo>
                    <a:cubicBezTo>
                      <a:pt x="20000" y="18482"/>
                      <a:pt x="20000" y="18482"/>
                      <a:pt x="20000" y="18482"/>
                    </a:cubicBezTo>
                    <a:cubicBezTo>
                      <a:pt x="20000" y="18482"/>
                      <a:pt x="20000" y="18482"/>
                      <a:pt x="20000" y="18482"/>
                    </a:cubicBezTo>
                    <a:cubicBezTo>
                      <a:pt x="20057" y="18482"/>
                      <a:pt x="20057" y="18482"/>
                      <a:pt x="20057" y="18482"/>
                    </a:cubicBezTo>
                    <a:cubicBezTo>
                      <a:pt x="20057" y="18482"/>
                      <a:pt x="20057" y="18482"/>
                      <a:pt x="20057" y="18482"/>
                    </a:cubicBezTo>
                    <a:cubicBezTo>
                      <a:pt x="20057" y="18482"/>
                      <a:pt x="20057" y="18482"/>
                      <a:pt x="20057" y="18482"/>
                    </a:cubicBezTo>
                    <a:cubicBezTo>
                      <a:pt x="20057" y="18482"/>
                      <a:pt x="20057" y="18482"/>
                      <a:pt x="20057" y="18482"/>
                    </a:cubicBezTo>
                    <a:cubicBezTo>
                      <a:pt x="20057" y="18482"/>
                      <a:pt x="20057" y="18482"/>
                      <a:pt x="20057" y="18482"/>
                    </a:cubicBezTo>
                    <a:cubicBezTo>
                      <a:pt x="20114" y="18425"/>
                      <a:pt x="20114" y="18425"/>
                      <a:pt x="20114" y="18425"/>
                    </a:cubicBezTo>
                    <a:cubicBezTo>
                      <a:pt x="20400" y="18198"/>
                      <a:pt x="20400" y="18198"/>
                      <a:pt x="20400" y="18198"/>
                    </a:cubicBezTo>
                    <a:cubicBezTo>
                      <a:pt x="20514" y="17688"/>
                      <a:pt x="20514" y="17688"/>
                      <a:pt x="20514" y="17688"/>
                    </a:cubicBezTo>
                    <a:cubicBezTo>
                      <a:pt x="20343" y="17518"/>
                      <a:pt x="20343" y="17518"/>
                      <a:pt x="20343" y="17518"/>
                    </a:cubicBezTo>
                    <a:cubicBezTo>
                      <a:pt x="19943" y="17575"/>
                      <a:pt x="19943" y="17575"/>
                      <a:pt x="19943" y="17575"/>
                    </a:cubicBezTo>
                    <a:cubicBezTo>
                      <a:pt x="19486" y="17348"/>
                      <a:pt x="19486" y="17348"/>
                      <a:pt x="19486" y="17348"/>
                    </a:cubicBezTo>
                    <a:cubicBezTo>
                      <a:pt x="19257" y="17008"/>
                      <a:pt x="19257" y="17008"/>
                      <a:pt x="19257" y="17008"/>
                    </a:cubicBezTo>
                    <a:cubicBezTo>
                      <a:pt x="19086" y="17008"/>
                      <a:pt x="19086" y="17008"/>
                      <a:pt x="19086" y="17008"/>
                    </a:cubicBezTo>
                    <a:cubicBezTo>
                      <a:pt x="19086" y="16668"/>
                      <a:pt x="18971" y="16838"/>
                      <a:pt x="19143" y="16611"/>
                    </a:cubicBezTo>
                    <a:cubicBezTo>
                      <a:pt x="19314" y="16328"/>
                      <a:pt x="19314" y="16328"/>
                      <a:pt x="19314" y="16328"/>
                    </a:cubicBezTo>
                    <a:cubicBezTo>
                      <a:pt x="19314" y="15874"/>
                      <a:pt x="19314" y="15874"/>
                      <a:pt x="19314" y="15874"/>
                    </a:cubicBezTo>
                    <a:cubicBezTo>
                      <a:pt x="19143" y="15704"/>
                      <a:pt x="19143" y="15704"/>
                      <a:pt x="19143" y="15704"/>
                    </a:cubicBezTo>
                    <a:cubicBezTo>
                      <a:pt x="18914" y="15647"/>
                      <a:pt x="18914" y="15647"/>
                      <a:pt x="18914" y="15647"/>
                    </a:cubicBezTo>
                    <a:cubicBezTo>
                      <a:pt x="18914" y="15647"/>
                      <a:pt x="18743" y="15420"/>
                      <a:pt x="18743" y="15364"/>
                    </a:cubicBezTo>
                    <a:cubicBezTo>
                      <a:pt x="18743" y="15364"/>
                      <a:pt x="18743" y="15307"/>
                      <a:pt x="18743" y="15250"/>
                    </a:cubicBezTo>
                    <a:cubicBezTo>
                      <a:pt x="18686" y="15250"/>
                      <a:pt x="18857" y="15250"/>
                      <a:pt x="18914" y="15250"/>
                    </a:cubicBezTo>
                    <a:cubicBezTo>
                      <a:pt x="18914" y="15250"/>
                      <a:pt x="19086" y="15194"/>
                      <a:pt x="19086" y="15194"/>
                    </a:cubicBezTo>
                    <a:cubicBezTo>
                      <a:pt x="19143" y="15194"/>
                      <a:pt x="19314" y="15024"/>
                      <a:pt x="19314" y="15024"/>
                    </a:cubicBezTo>
                    <a:cubicBezTo>
                      <a:pt x="19314" y="15024"/>
                      <a:pt x="19429" y="14854"/>
                      <a:pt x="19543" y="14797"/>
                    </a:cubicBezTo>
                    <a:cubicBezTo>
                      <a:pt x="19600" y="14740"/>
                      <a:pt x="19657" y="14343"/>
                      <a:pt x="19657" y="14343"/>
                    </a:cubicBezTo>
                    <a:cubicBezTo>
                      <a:pt x="19657" y="14287"/>
                      <a:pt x="19543" y="14117"/>
                      <a:pt x="19543" y="14117"/>
                    </a:cubicBezTo>
                    <a:cubicBezTo>
                      <a:pt x="19143" y="13890"/>
                      <a:pt x="19200" y="13833"/>
                      <a:pt x="18971" y="13720"/>
                    </a:cubicBezTo>
                    <a:cubicBezTo>
                      <a:pt x="18971" y="13493"/>
                      <a:pt x="18971" y="13493"/>
                      <a:pt x="18971" y="13493"/>
                    </a:cubicBezTo>
                    <a:cubicBezTo>
                      <a:pt x="19257" y="13323"/>
                      <a:pt x="19257" y="13323"/>
                      <a:pt x="19257" y="13323"/>
                    </a:cubicBezTo>
                    <a:cubicBezTo>
                      <a:pt x="19314" y="13266"/>
                      <a:pt x="19371" y="13266"/>
                      <a:pt x="19429" y="13209"/>
                    </a:cubicBezTo>
                    <a:cubicBezTo>
                      <a:pt x="19429" y="13153"/>
                      <a:pt x="19429" y="13153"/>
                      <a:pt x="19429" y="13153"/>
                    </a:cubicBezTo>
                    <a:cubicBezTo>
                      <a:pt x="19429" y="13153"/>
                      <a:pt x="19371" y="13039"/>
                      <a:pt x="19371" y="13039"/>
                    </a:cubicBezTo>
                    <a:cubicBezTo>
                      <a:pt x="19371" y="13039"/>
                      <a:pt x="19314" y="12983"/>
                      <a:pt x="19314" y="12983"/>
                    </a:cubicBezTo>
                    <a:cubicBezTo>
                      <a:pt x="19257" y="12983"/>
                      <a:pt x="19257" y="12926"/>
                      <a:pt x="19257" y="12926"/>
                    </a:cubicBezTo>
                    <a:cubicBezTo>
                      <a:pt x="19257" y="12926"/>
                      <a:pt x="19200" y="12926"/>
                      <a:pt x="19143" y="12926"/>
                    </a:cubicBezTo>
                    <a:cubicBezTo>
                      <a:pt x="19143" y="12926"/>
                      <a:pt x="19200" y="12813"/>
                      <a:pt x="19200" y="12813"/>
                    </a:cubicBezTo>
                    <a:cubicBezTo>
                      <a:pt x="19200" y="12813"/>
                      <a:pt x="19200" y="12699"/>
                      <a:pt x="19200" y="12699"/>
                    </a:cubicBezTo>
                    <a:cubicBezTo>
                      <a:pt x="19200" y="12699"/>
                      <a:pt x="19086" y="12699"/>
                      <a:pt x="19029" y="12643"/>
                    </a:cubicBezTo>
                    <a:cubicBezTo>
                      <a:pt x="19029" y="12643"/>
                      <a:pt x="19029" y="12643"/>
                      <a:pt x="19029" y="12643"/>
                    </a:cubicBezTo>
                    <a:cubicBezTo>
                      <a:pt x="19029" y="12643"/>
                      <a:pt x="19029" y="12529"/>
                      <a:pt x="19086" y="12472"/>
                    </a:cubicBezTo>
                    <a:cubicBezTo>
                      <a:pt x="19143" y="12472"/>
                      <a:pt x="19086" y="12416"/>
                      <a:pt x="19086" y="12416"/>
                    </a:cubicBezTo>
                    <a:cubicBezTo>
                      <a:pt x="19086" y="12416"/>
                      <a:pt x="19086" y="12359"/>
                      <a:pt x="19143" y="12302"/>
                    </a:cubicBezTo>
                    <a:cubicBezTo>
                      <a:pt x="19143" y="12246"/>
                      <a:pt x="19143" y="12246"/>
                      <a:pt x="19143" y="12246"/>
                    </a:cubicBezTo>
                    <a:cubicBezTo>
                      <a:pt x="19143" y="12246"/>
                      <a:pt x="19029" y="12189"/>
                      <a:pt x="19029" y="12189"/>
                    </a:cubicBezTo>
                    <a:cubicBezTo>
                      <a:pt x="18971" y="12189"/>
                      <a:pt x="18971" y="12189"/>
                      <a:pt x="19029" y="12132"/>
                    </a:cubicBezTo>
                    <a:cubicBezTo>
                      <a:pt x="19086" y="12076"/>
                      <a:pt x="19086" y="12076"/>
                      <a:pt x="19086" y="12076"/>
                    </a:cubicBezTo>
                    <a:cubicBezTo>
                      <a:pt x="19086" y="11962"/>
                      <a:pt x="19086" y="11962"/>
                      <a:pt x="19086" y="11962"/>
                    </a:cubicBezTo>
                    <a:cubicBezTo>
                      <a:pt x="18971" y="11962"/>
                      <a:pt x="18971" y="11962"/>
                      <a:pt x="18971" y="11962"/>
                    </a:cubicBezTo>
                    <a:cubicBezTo>
                      <a:pt x="18857" y="11906"/>
                      <a:pt x="18857" y="11906"/>
                      <a:pt x="18857" y="11906"/>
                    </a:cubicBezTo>
                    <a:cubicBezTo>
                      <a:pt x="18857" y="11906"/>
                      <a:pt x="18686" y="11906"/>
                      <a:pt x="18686" y="11906"/>
                    </a:cubicBezTo>
                    <a:cubicBezTo>
                      <a:pt x="18686" y="11906"/>
                      <a:pt x="18571" y="11906"/>
                      <a:pt x="18571" y="11906"/>
                    </a:cubicBezTo>
                    <a:cubicBezTo>
                      <a:pt x="18457" y="11906"/>
                      <a:pt x="18457" y="11906"/>
                      <a:pt x="18457" y="11906"/>
                    </a:cubicBezTo>
                    <a:cubicBezTo>
                      <a:pt x="18400" y="11962"/>
                      <a:pt x="18400" y="11962"/>
                      <a:pt x="18400" y="11962"/>
                    </a:cubicBezTo>
                    <a:cubicBezTo>
                      <a:pt x="18286" y="12019"/>
                      <a:pt x="18286" y="12019"/>
                      <a:pt x="18286" y="12019"/>
                    </a:cubicBezTo>
                    <a:cubicBezTo>
                      <a:pt x="18171" y="12019"/>
                      <a:pt x="18171" y="12019"/>
                      <a:pt x="18171" y="12019"/>
                    </a:cubicBezTo>
                    <a:cubicBezTo>
                      <a:pt x="18171" y="12019"/>
                      <a:pt x="18114" y="12132"/>
                      <a:pt x="18057" y="12132"/>
                    </a:cubicBezTo>
                    <a:cubicBezTo>
                      <a:pt x="18057" y="12189"/>
                      <a:pt x="18057" y="12246"/>
                      <a:pt x="18057" y="12246"/>
                    </a:cubicBezTo>
                    <a:cubicBezTo>
                      <a:pt x="18114" y="12302"/>
                      <a:pt x="18114" y="12302"/>
                      <a:pt x="18114" y="12302"/>
                    </a:cubicBezTo>
                    <a:cubicBezTo>
                      <a:pt x="18114" y="12359"/>
                      <a:pt x="18114" y="12359"/>
                      <a:pt x="18114" y="12359"/>
                    </a:cubicBezTo>
                    <a:cubicBezTo>
                      <a:pt x="18171" y="12359"/>
                      <a:pt x="18171" y="12359"/>
                      <a:pt x="18171" y="12359"/>
                    </a:cubicBezTo>
                    <a:cubicBezTo>
                      <a:pt x="18171" y="12416"/>
                      <a:pt x="18171" y="12416"/>
                      <a:pt x="18171" y="12416"/>
                    </a:cubicBezTo>
                    <a:cubicBezTo>
                      <a:pt x="18171" y="12416"/>
                      <a:pt x="18057" y="12472"/>
                      <a:pt x="18057" y="12529"/>
                    </a:cubicBezTo>
                    <a:cubicBezTo>
                      <a:pt x="18000" y="12529"/>
                      <a:pt x="18000" y="12586"/>
                      <a:pt x="18000" y="12586"/>
                    </a:cubicBezTo>
                    <a:cubicBezTo>
                      <a:pt x="17886" y="12643"/>
                      <a:pt x="17886" y="12643"/>
                      <a:pt x="17886" y="12643"/>
                    </a:cubicBezTo>
                    <a:cubicBezTo>
                      <a:pt x="17771" y="12586"/>
                      <a:pt x="17771" y="12586"/>
                      <a:pt x="17771" y="12586"/>
                    </a:cubicBezTo>
                    <a:cubicBezTo>
                      <a:pt x="17714" y="12643"/>
                      <a:pt x="17714" y="12643"/>
                      <a:pt x="17714" y="12643"/>
                    </a:cubicBezTo>
                    <a:cubicBezTo>
                      <a:pt x="17657" y="12643"/>
                      <a:pt x="17657" y="12643"/>
                      <a:pt x="17657" y="12643"/>
                    </a:cubicBezTo>
                    <a:cubicBezTo>
                      <a:pt x="17657" y="12529"/>
                      <a:pt x="17657" y="12529"/>
                      <a:pt x="17657" y="12529"/>
                    </a:cubicBezTo>
                    <a:cubicBezTo>
                      <a:pt x="17600" y="12529"/>
                      <a:pt x="17600" y="12529"/>
                      <a:pt x="17600" y="12529"/>
                    </a:cubicBezTo>
                    <a:cubicBezTo>
                      <a:pt x="17600" y="12472"/>
                      <a:pt x="17600" y="12472"/>
                      <a:pt x="17600" y="12472"/>
                    </a:cubicBezTo>
                    <a:cubicBezTo>
                      <a:pt x="17600" y="12472"/>
                      <a:pt x="17657" y="12416"/>
                      <a:pt x="17714" y="12416"/>
                    </a:cubicBezTo>
                    <a:cubicBezTo>
                      <a:pt x="17714" y="12416"/>
                      <a:pt x="17771" y="12359"/>
                      <a:pt x="17771" y="12359"/>
                    </a:cubicBezTo>
                    <a:cubicBezTo>
                      <a:pt x="17886" y="12359"/>
                      <a:pt x="17886" y="12359"/>
                      <a:pt x="17886" y="12359"/>
                    </a:cubicBezTo>
                    <a:cubicBezTo>
                      <a:pt x="17886" y="12302"/>
                      <a:pt x="17886" y="12302"/>
                      <a:pt x="17886" y="12302"/>
                    </a:cubicBezTo>
                    <a:cubicBezTo>
                      <a:pt x="17886" y="12189"/>
                      <a:pt x="17886" y="12189"/>
                      <a:pt x="17886" y="12189"/>
                    </a:cubicBezTo>
                    <a:cubicBezTo>
                      <a:pt x="17943" y="12076"/>
                      <a:pt x="17943" y="12076"/>
                      <a:pt x="17943" y="12076"/>
                    </a:cubicBezTo>
                    <a:cubicBezTo>
                      <a:pt x="17886" y="12019"/>
                      <a:pt x="17886" y="12019"/>
                      <a:pt x="17886" y="12019"/>
                    </a:cubicBezTo>
                    <a:cubicBezTo>
                      <a:pt x="17829" y="11962"/>
                      <a:pt x="17829" y="11962"/>
                      <a:pt x="17829" y="11962"/>
                    </a:cubicBezTo>
                    <a:cubicBezTo>
                      <a:pt x="17829" y="11906"/>
                      <a:pt x="17829" y="11906"/>
                      <a:pt x="17829" y="11906"/>
                    </a:cubicBezTo>
                    <a:cubicBezTo>
                      <a:pt x="17829" y="11792"/>
                      <a:pt x="17829" y="11792"/>
                      <a:pt x="17829" y="11792"/>
                    </a:cubicBezTo>
                    <a:cubicBezTo>
                      <a:pt x="17829" y="11735"/>
                      <a:pt x="17829" y="11735"/>
                      <a:pt x="17829" y="11735"/>
                    </a:cubicBezTo>
                    <a:cubicBezTo>
                      <a:pt x="17829" y="11735"/>
                      <a:pt x="17886" y="11735"/>
                      <a:pt x="17886" y="11679"/>
                    </a:cubicBezTo>
                    <a:cubicBezTo>
                      <a:pt x="17943" y="11679"/>
                      <a:pt x="17943" y="11622"/>
                      <a:pt x="17943" y="11565"/>
                    </a:cubicBezTo>
                    <a:cubicBezTo>
                      <a:pt x="17943" y="11565"/>
                      <a:pt x="17886" y="11565"/>
                      <a:pt x="17886" y="11565"/>
                    </a:cubicBezTo>
                    <a:cubicBezTo>
                      <a:pt x="18057" y="11395"/>
                      <a:pt x="18057" y="11395"/>
                      <a:pt x="18057" y="11395"/>
                    </a:cubicBezTo>
                    <a:cubicBezTo>
                      <a:pt x="18229" y="11282"/>
                      <a:pt x="18229" y="11282"/>
                      <a:pt x="18229" y="11282"/>
                    </a:cubicBezTo>
                    <a:cubicBezTo>
                      <a:pt x="18229" y="11282"/>
                      <a:pt x="18286" y="11225"/>
                      <a:pt x="18286" y="11225"/>
                    </a:cubicBezTo>
                    <a:cubicBezTo>
                      <a:pt x="18286" y="11225"/>
                      <a:pt x="18400" y="11225"/>
                      <a:pt x="18400" y="11225"/>
                    </a:cubicBezTo>
                    <a:cubicBezTo>
                      <a:pt x="18400" y="11225"/>
                      <a:pt x="18400" y="11169"/>
                      <a:pt x="18457" y="11169"/>
                    </a:cubicBezTo>
                    <a:cubicBezTo>
                      <a:pt x="18457" y="11169"/>
                      <a:pt x="18457" y="11112"/>
                      <a:pt x="18457" y="11112"/>
                    </a:cubicBezTo>
                    <a:cubicBezTo>
                      <a:pt x="18457" y="11112"/>
                      <a:pt x="18457" y="11055"/>
                      <a:pt x="18457" y="11055"/>
                    </a:cubicBezTo>
                    <a:cubicBezTo>
                      <a:pt x="18457" y="11055"/>
                      <a:pt x="18457" y="10998"/>
                      <a:pt x="18457" y="10998"/>
                    </a:cubicBezTo>
                    <a:cubicBezTo>
                      <a:pt x="18457" y="10998"/>
                      <a:pt x="18457" y="10942"/>
                      <a:pt x="18457" y="10942"/>
                    </a:cubicBezTo>
                    <a:cubicBezTo>
                      <a:pt x="18457" y="10942"/>
                      <a:pt x="18514" y="10885"/>
                      <a:pt x="18514" y="10885"/>
                    </a:cubicBezTo>
                    <a:cubicBezTo>
                      <a:pt x="18514" y="10828"/>
                      <a:pt x="18514" y="10828"/>
                      <a:pt x="18514" y="10828"/>
                    </a:cubicBezTo>
                    <a:cubicBezTo>
                      <a:pt x="18514" y="10828"/>
                      <a:pt x="18457" y="10772"/>
                      <a:pt x="18457" y="10715"/>
                    </a:cubicBezTo>
                    <a:cubicBezTo>
                      <a:pt x="18457" y="10715"/>
                      <a:pt x="18457" y="10715"/>
                      <a:pt x="18457" y="10658"/>
                    </a:cubicBezTo>
                    <a:cubicBezTo>
                      <a:pt x="18514" y="10658"/>
                      <a:pt x="18514" y="10602"/>
                      <a:pt x="18514" y="10602"/>
                    </a:cubicBezTo>
                    <a:cubicBezTo>
                      <a:pt x="18629" y="10602"/>
                      <a:pt x="18629" y="10602"/>
                      <a:pt x="18629" y="10602"/>
                    </a:cubicBezTo>
                    <a:cubicBezTo>
                      <a:pt x="18629" y="10602"/>
                      <a:pt x="18686" y="10602"/>
                      <a:pt x="18743" y="10602"/>
                    </a:cubicBezTo>
                    <a:cubicBezTo>
                      <a:pt x="18743" y="10545"/>
                      <a:pt x="18800" y="10545"/>
                      <a:pt x="18800" y="10545"/>
                    </a:cubicBezTo>
                    <a:cubicBezTo>
                      <a:pt x="18857" y="10488"/>
                      <a:pt x="18857" y="10488"/>
                      <a:pt x="18857" y="10488"/>
                    </a:cubicBezTo>
                    <a:cubicBezTo>
                      <a:pt x="18914" y="10431"/>
                      <a:pt x="18914" y="10431"/>
                      <a:pt x="18914" y="10431"/>
                    </a:cubicBezTo>
                    <a:cubicBezTo>
                      <a:pt x="18914" y="10375"/>
                      <a:pt x="18914" y="10375"/>
                      <a:pt x="18914" y="10375"/>
                    </a:cubicBezTo>
                    <a:cubicBezTo>
                      <a:pt x="18914" y="10318"/>
                      <a:pt x="18914" y="10318"/>
                      <a:pt x="18914" y="10318"/>
                    </a:cubicBezTo>
                    <a:cubicBezTo>
                      <a:pt x="19029" y="10261"/>
                      <a:pt x="19029" y="10261"/>
                      <a:pt x="19029" y="10261"/>
                    </a:cubicBezTo>
                    <a:cubicBezTo>
                      <a:pt x="19029" y="10205"/>
                      <a:pt x="19029" y="10205"/>
                      <a:pt x="19029" y="10205"/>
                    </a:cubicBezTo>
                    <a:cubicBezTo>
                      <a:pt x="19086" y="10205"/>
                      <a:pt x="19086" y="10205"/>
                      <a:pt x="19086" y="10205"/>
                    </a:cubicBezTo>
                    <a:cubicBezTo>
                      <a:pt x="19143" y="10148"/>
                      <a:pt x="19143" y="10148"/>
                      <a:pt x="19143" y="10148"/>
                    </a:cubicBezTo>
                    <a:cubicBezTo>
                      <a:pt x="19200" y="10091"/>
                      <a:pt x="19200" y="10091"/>
                      <a:pt x="19200" y="10091"/>
                    </a:cubicBezTo>
                    <a:cubicBezTo>
                      <a:pt x="19257" y="10035"/>
                      <a:pt x="19257" y="10035"/>
                      <a:pt x="19257" y="10035"/>
                    </a:cubicBezTo>
                    <a:cubicBezTo>
                      <a:pt x="19257" y="10035"/>
                      <a:pt x="19371" y="9921"/>
                      <a:pt x="19371" y="9921"/>
                    </a:cubicBezTo>
                    <a:cubicBezTo>
                      <a:pt x="19371" y="9865"/>
                      <a:pt x="19371" y="9865"/>
                      <a:pt x="19371" y="9808"/>
                    </a:cubicBezTo>
                    <a:cubicBezTo>
                      <a:pt x="19371" y="9808"/>
                      <a:pt x="19429" y="9808"/>
                      <a:pt x="19429" y="9751"/>
                    </a:cubicBezTo>
                    <a:cubicBezTo>
                      <a:pt x="19486" y="9751"/>
                      <a:pt x="19486" y="9694"/>
                      <a:pt x="19486" y="9694"/>
                    </a:cubicBezTo>
                    <a:cubicBezTo>
                      <a:pt x="19543" y="9694"/>
                      <a:pt x="19543" y="9694"/>
                      <a:pt x="19543" y="9694"/>
                    </a:cubicBezTo>
                    <a:cubicBezTo>
                      <a:pt x="19543" y="9638"/>
                      <a:pt x="19543" y="9638"/>
                      <a:pt x="19543" y="9638"/>
                    </a:cubicBezTo>
                    <a:cubicBezTo>
                      <a:pt x="19543" y="9581"/>
                      <a:pt x="19543" y="9581"/>
                      <a:pt x="19543" y="9581"/>
                    </a:cubicBezTo>
                    <a:cubicBezTo>
                      <a:pt x="19543" y="9581"/>
                      <a:pt x="19429" y="9638"/>
                      <a:pt x="19429" y="9638"/>
                    </a:cubicBezTo>
                    <a:cubicBezTo>
                      <a:pt x="19429" y="9638"/>
                      <a:pt x="19371" y="9638"/>
                      <a:pt x="19371" y="9638"/>
                    </a:cubicBezTo>
                    <a:cubicBezTo>
                      <a:pt x="19314" y="9638"/>
                      <a:pt x="19257" y="9638"/>
                      <a:pt x="19257" y="9638"/>
                    </a:cubicBezTo>
                    <a:cubicBezTo>
                      <a:pt x="19200" y="9581"/>
                      <a:pt x="19257" y="9581"/>
                      <a:pt x="19257" y="9581"/>
                    </a:cubicBezTo>
                    <a:cubicBezTo>
                      <a:pt x="19257" y="9581"/>
                      <a:pt x="19314" y="9581"/>
                      <a:pt x="19314" y="9524"/>
                    </a:cubicBezTo>
                    <a:cubicBezTo>
                      <a:pt x="19314" y="9524"/>
                      <a:pt x="19314" y="9468"/>
                      <a:pt x="19314" y="9468"/>
                    </a:cubicBezTo>
                    <a:cubicBezTo>
                      <a:pt x="19371" y="9468"/>
                      <a:pt x="19371" y="9468"/>
                      <a:pt x="19371" y="9468"/>
                    </a:cubicBezTo>
                    <a:cubicBezTo>
                      <a:pt x="19429" y="9411"/>
                      <a:pt x="19429" y="9411"/>
                      <a:pt x="19429" y="9411"/>
                    </a:cubicBezTo>
                    <a:cubicBezTo>
                      <a:pt x="19429" y="9411"/>
                      <a:pt x="19429" y="9411"/>
                      <a:pt x="19486" y="9411"/>
                    </a:cubicBezTo>
                    <a:cubicBezTo>
                      <a:pt x="19486" y="9411"/>
                      <a:pt x="19429" y="9354"/>
                      <a:pt x="19429" y="9354"/>
                    </a:cubicBezTo>
                    <a:cubicBezTo>
                      <a:pt x="19429" y="9298"/>
                      <a:pt x="19429" y="9298"/>
                      <a:pt x="19429" y="9298"/>
                    </a:cubicBezTo>
                    <a:cubicBezTo>
                      <a:pt x="19543" y="9298"/>
                      <a:pt x="19543" y="9298"/>
                      <a:pt x="19543" y="9298"/>
                    </a:cubicBezTo>
                    <a:cubicBezTo>
                      <a:pt x="19657" y="9298"/>
                      <a:pt x="19657" y="9298"/>
                      <a:pt x="19657" y="9298"/>
                    </a:cubicBezTo>
                    <a:cubicBezTo>
                      <a:pt x="19714" y="9298"/>
                      <a:pt x="19714" y="9298"/>
                      <a:pt x="19714" y="9298"/>
                    </a:cubicBezTo>
                    <a:cubicBezTo>
                      <a:pt x="19714" y="9298"/>
                      <a:pt x="19771" y="9354"/>
                      <a:pt x="19771" y="9354"/>
                    </a:cubicBezTo>
                    <a:cubicBezTo>
                      <a:pt x="19714" y="9411"/>
                      <a:pt x="19771" y="9411"/>
                      <a:pt x="19771" y="9411"/>
                    </a:cubicBezTo>
                    <a:cubicBezTo>
                      <a:pt x="19771" y="9468"/>
                      <a:pt x="19886" y="9468"/>
                      <a:pt x="19886" y="9468"/>
                    </a:cubicBezTo>
                    <a:cubicBezTo>
                      <a:pt x="19886" y="9468"/>
                      <a:pt x="19886" y="9468"/>
                      <a:pt x="19943" y="9468"/>
                    </a:cubicBezTo>
                    <a:cubicBezTo>
                      <a:pt x="19943" y="9468"/>
                      <a:pt x="20000" y="9468"/>
                      <a:pt x="20000" y="9468"/>
                    </a:cubicBezTo>
                    <a:cubicBezTo>
                      <a:pt x="20000" y="9468"/>
                      <a:pt x="20057" y="9468"/>
                      <a:pt x="20057" y="9468"/>
                    </a:cubicBezTo>
                    <a:cubicBezTo>
                      <a:pt x="20057" y="9468"/>
                      <a:pt x="20114" y="9411"/>
                      <a:pt x="20171" y="9411"/>
                    </a:cubicBezTo>
                    <a:cubicBezTo>
                      <a:pt x="20171" y="9411"/>
                      <a:pt x="20171" y="9411"/>
                      <a:pt x="20171" y="9411"/>
                    </a:cubicBezTo>
                    <a:cubicBezTo>
                      <a:pt x="20171" y="9411"/>
                      <a:pt x="20171" y="9354"/>
                      <a:pt x="20171" y="9354"/>
                    </a:cubicBezTo>
                    <a:cubicBezTo>
                      <a:pt x="20171" y="9354"/>
                      <a:pt x="20229" y="9298"/>
                      <a:pt x="20229" y="9298"/>
                    </a:cubicBezTo>
                    <a:cubicBezTo>
                      <a:pt x="20229" y="9298"/>
                      <a:pt x="20286" y="9298"/>
                      <a:pt x="20286" y="9298"/>
                    </a:cubicBezTo>
                    <a:cubicBezTo>
                      <a:pt x="20286" y="9298"/>
                      <a:pt x="20286" y="9298"/>
                      <a:pt x="20286" y="9241"/>
                    </a:cubicBezTo>
                    <a:cubicBezTo>
                      <a:pt x="20286" y="9241"/>
                      <a:pt x="20343" y="9241"/>
                      <a:pt x="20343" y="9184"/>
                    </a:cubicBezTo>
                    <a:cubicBezTo>
                      <a:pt x="20343" y="9184"/>
                      <a:pt x="20286" y="9184"/>
                      <a:pt x="20286" y="9184"/>
                    </a:cubicBezTo>
                    <a:cubicBezTo>
                      <a:pt x="20286" y="9184"/>
                      <a:pt x="20343" y="9184"/>
                      <a:pt x="20343" y="9184"/>
                    </a:cubicBezTo>
                    <a:cubicBezTo>
                      <a:pt x="20343" y="9128"/>
                      <a:pt x="20343" y="9128"/>
                      <a:pt x="20343" y="9128"/>
                    </a:cubicBezTo>
                    <a:cubicBezTo>
                      <a:pt x="20343" y="9128"/>
                      <a:pt x="20457" y="9071"/>
                      <a:pt x="20457" y="9071"/>
                    </a:cubicBezTo>
                    <a:cubicBezTo>
                      <a:pt x="20457" y="9071"/>
                      <a:pt x="20457" y="9071"/>
                      <a:pt x="20457" y="9071"/>
                    </a:cubicBezTo>
                    <a:cubicBezTo>
                      <a:pt x="20571" y="9014"/>
                      <a:pt x="20571" y="9014"/>
                      <a:pt x="20571" y="9014"/>
                    </a:cubicBezTo>
                    <a:cubicBezTo>
                      <a:pt x="20571" y="9014"/>
                      <a:pt x="20571" y="9071"/>
                      <a:pt x="20571" y="9071"/>
                    </a:cubicBezTo>
                    <a:cubicBezTo>
                      <a:pt x="20514" y="8957"/>
                      <a:pt x="20343" y="8787"/>
                      <a:pt x="20343" y="8787"/>
                    </a:cubicBezTo>
                    <a:cubicBezTo>
                      <a:pt x="20400" y="8561"/>
                      <a:pt x="20400" y="8561"/>
                      <a:pt x="20400" y="8561"/>
                    </a:cubicBezTo>
                    <a:cubicBezTo>
                      <a:pt x="20400" y="8561"/>
                      <a:pt x="20514" y="8220"/>
                      <a:pt x="20514" y="8164"/>
                    </a:cubicBezTo>
                    <a:cubicBezTo>
                      <a:pt x="20514" y="8107"/>
                      <a:pt x="20457" y="7880"/>
                      <a:pt x="20457" y="7880"/>
                    </a:cubicBezTo>
                    <a:cubicBezTo>
                      <a:pt x="20457" y="7880"/>
                      <a:pt x="20343" y="7824"/>
                      <a:pt x="20457" y="7654"/>
                    </a:cubicBezTo>
                    <a:cubicBezTo>
                      <a:pt x="20571" y="7483"/>
                      <a:pt x="20686" y="7257"/>
                      <a:pt x="20686" y="7257"/>
                    </a:cubicBezTo>
                    <a:cubicBezTo>
                      <a:pt x="20743" y="6803"/>
                      <a:pt x="20743" y="6803"/>
                      <a:pt x="20743" y="6803"/>
                    </a:cubicBezTo>
                    <a:cubicBezTo>
                      <a:pt x="20743" y="6803"/>
                      <a:pt x="20571" y="6690"/>
                      <a:pt x="20743" y="6576"/>
                    </a:cubicBezTo>
                    <a:cubicBezTo>
                      <a:pt x="20914" y="6463"/>
                      <a:pt x="21257" y="6009"/>
                      <a:pt x="21257" y="6009"/>
                    </a:cubicBezTo>
                    <a:cubicBezTo>
                      <a:pt x="21600" y="5669"/>
                      <a:pt x="21600" y="5669"/>
                      <a:pt x="21600" y="5669"/>
                    </a:cubicBezTo>
                    <a:cubicBezTo>
                      <a:pt x="21029" y="5499"/>
                      <a:pt x="21029" y="5499"/>
                      <a:pt x="21029" y="5499"/>
                    </a:cubicBezTo>
                    <a:lnTo>
                      <a:pt x="20686" y="5499"/>
                    </a:lnTo>
                    <a:close/>
                    <a:moveTo>
                      <a:pt x="8971" y="21090"/>
                    </a:moveTo>
                    <a:cubicBezTo>
                      <a:pt x="8971" y="21090"/>
                      <a:pt x="8971" y="21090"/>
                      <a:pt x="8971" y="21090"/>
                    </a:cubicBezTo>
                    <a:cubicBezTo>
                      <a:pt x="8971" y="21090"/>
                      <a:pt x="8971" y="21090"/>
                      <a:pt x="8971" y="21090"/>
                    </a:cubicBezTo>
                    <a:close/>
                    <a:moveTo>
                      <a:pt x="9029" y="21033"/>
                    </a:moveTo>
                    <a:cubicBezTo>
                      <a:pt x="9029" y="21033"/>
                      <a:pt x="9029" y="21033"/>
                      <a:pt x="9029" y="21033"/>
                    </a:cubicBezTo>
                    <a:cubicBezTo>
                      <a:pt x="9029" y="21033"/>
                      <a:pt x="9029" y="21033"/>
                      <a:pt x="9029" y="21033"/>
                    </a:cubicBezTo>
                    <a:cubicBezTo>
                      <a:pt x="9029" y="21033"/>
                      <a:pt x="9029" y="21033"/>
                      <a:pt x="9029" y="21033"/>
                    </a:cubicBezTo>
                    <a:cubicBezTo>
                      <a:pt x="9029" y="21033"/>
                      <a:pt x="9029" y="21033"/>
                      <a:pt x="9029" y="21033"/>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0" name="9Slide.vn 69"/>
              <p:cNvSpPr/>
              <p:nvPr/>
            </p:nvSpPr>
            <p:spPr>
              <a:xfrm>
                <a:off x="2837882" y="6110637"/>
                <a:ext cx="138981" cy="322793"/>
              </a:xfrm>
              <a:custGeom>
                <a:avLst/>
                <a:gdLst/>
                <a:ahLst/>
                <a:cxnLst>
                  <a:cxn ang="0">
                    <a:pos x="wd2" y="hd2"/>
                  </a:cxn>
                  <a:cxn ang="5400000">
                    <a:pos x="wd2" y="hd2"/>
                  </a:cxn>
                  <a:cxn ang="10800000">
                    <a:pos x="wd2" y="hd2"/>
                  </a:cxn>
                  <a:cxn ang="16200000">
                    <a:pos x="wd2" y="hd2"/>
                  </a:cxn>
                </a:cxnLst>
                <a:rect l="0" t="0" r="r" b="b"/>
                <a:pathLst>
                  <a:path w="21600" h="21600" extrusionOk="0">
                    <a:moveTo>
                      <a:pt x="21600" y="10500"/>
                    </a:moveTo>
                    <a:cubicBezTo>
                      <a:pt x="20903" y="10200"/>
                      <a:pt x="19510" y="9000"/>
                      <a:pt x="19510" y="9000"/>
                    </a:cubicBezTo>
                    <a:cubicBezTo>
                      <a:pt x="20903" y="6300"/>
                      <a:pt x="20903" y="6300"/>
                      <a:pt x="20903" y="6300"/>
                    </a:cubicBezTo>
                    <a:cubicBezTo>
                      <a:pt x="20206" y="5700"/>
                      <a:pt x="20206" y="5700"/>
                      <a:pt x="20206" y="5700"/>
                    </a:cubicBezTo>
                    <a:cubicBezTo>
                      <a:pt x="19510" y="5100"/>
                      <a:pt x="19510" y="5100"/>
                      <a:pt x="19510" y="5100"/>
                    </a:cubicBezTo>
                    <a:cubicBezTo>
                      <a:pt x="18813" y="3000"/>
                      <a:pt x="18813" y="3000"/>
                      <a:pt x="18813" y="3000"/>
                    </a:cubicBezTo>
                    <a:cubicBezTo>
                      <a:pt x="18813" y="0"/>
                      <a:pt x="18813" y="0"/>
                      <a:pt x="18813" y="0"/>
                    </a:cubicBezTo>
                    <a:cubicBezTo>
                      <a:pt x="15329" y="300"/>
                      <a:pt x="15329" y="300"/>
                      <a:pt x="15329" y="300"/>
                    </a:cubicBezTo>
                    <a:cubicBezTo>
                      <a:pt x="16026" y="1500"/>
                      <a:pt x="16026" y="1500"/>
                      <a:pt x="16026" y="1500"/>
                    </a:cubicBezTo>
                    <a:cubicBezTo>
                      <a:pt x="15329" y="3900"/>
                      <a:pt x="15329" y="3900"/>
                      <a:pt x="15329" y="3900"/>
                    </a:cubicBezTo>
                    <a:cubicBezTo>
                      <a:pt x="12542" y="4200"/>
                      <a:pt x="12542" y="4200"/>
                      <a:pt x="12542" y="4200"/>
                    </a:cubicBezTo>
                    <a:cubicBezTo>
                      <a:pt x="11148" y="4200"/>
                      <a:pt x="11148" y="4200"/>
                      <a:pt x="11148" y="4200"/>
                    </a:cubicBezTo>
                    <a:cubicBezTo>
                      <a:pt x="9755" y="5100"/>
                      <a:pt x="9755" y="5100"/>
                      <a:pt x="9755" y="5100"/>
                    </a:cubicBezTo>
                    <a:cubicBezTo>
                      <a:pt x="6968" y="5400"/>
                      <a:pt x="6968" y="5400"/>
                      <a:pt x="6968" y="5400"/>
                    </a:cubicBezTo>
                    <a:cubicBezTo>
                      <a:pt x="4181" y="6000"/>
                      <a:pt x="4181" y="6000"/>
                      <a:pt x="4181" y="6000"/>
                    </a:cubicBezTo>
                    <a:cubicBezTo>
                      <a:pt x="2090" y="7500"/>
                      <a:pt x="2090" y="7500"/>
                      <a:pt x="2090" y="7500"/>
                    </a:cubicBezTo>
                    <a:cubicBezTo>
                      <a:pt x="0" y="8100"/>
                      <a:pt x="0" y="8100"/>
                      <a:pt x="0" y="8100"/>
                    </a:cubicBezTo>
                    <a:cubicBezTo>
                      <a:pt x="0" y="8100"/>
                      <a:pt x="697" y="8400"/>
                      <a:pt x="1394" y="9000"/>
                    </a:cubicBezTo>
                    <a:cubicBezTo>
                      <a:pt x="2090" y="9900"/>
                      <a:pt x="0" y="12300"/>
                      <a:pt x="0" y="12300"/>
                    </a:cubicBezTo>
                    <a:cubicBezTo>
                      <a:pt x="2090" y="12000"/>
                      <a:pt x="2090" y="12000"/>
                      <a:pt x="2090" y="12000"/>
                    </a:cubicBezTo>
                    <a:cubicBezTo>
                      <a:pt x="2090" y="13500"/>
                      <a:pt x="2090" y="13500"/>
                      <a:pt x="2090" y="13500"/>
                    </a:cubicBezTo>
                    <a:cubicBezTo>
                      <a:pt x="697" y="14400"/>
                      <a:pt x="697" y="14400"/>
                      <a:pt x="697" y="14400"/>
                    </a:cubicBezTo>
                    <a:cubicBezTo>
                      <a:pt x="2787" y="15000"/>
                      <a:pt x="2787" y="15000"/>
                      <a:pt x="2787" y="15000"/>
                    </a:cubicBezTo>
                    <a:cubicBezTo>
                      <a:pt x="4181" y="15000"/>
                      <a:pt x="4181" y="15000"/>
                      <a:pt x="4181" y="15000"/>
                    </a:cubicBezTo>
                    <a:cubicBezTo>
                      <a:pt x="2787" y="16500"/>
                      <a:pt x="2787" y="16500"/>
                      <a:pt x="2787" y="16500"/>
                    </a:cubicBezTo>
                    <a:cubicBezTo>
                      <a:pt x="2787" y="17100"/>
                      <a:pt x="2787" y="17100"/>
                      <a:pt x="2787" y="17100"/>
                    </a:cubicBezTo>
                    <a:cubicBezTo>
                      <a:pt x="6271" y="17700"/>
                      <a:pt x="6271" y="17700"/>
                      <a:pt x="6271" y="17700"/>
                    </a:cubicBezTo>
                    <a:cubicBezTo>
                      <a:pt x="4877" y="18300"/>
                      <a:pt x="4877" y="18300"/>
                      <a:pt x="4877" y="18300"/>
                    </a:cubicBezTo>
                    <a:cubicBezTo>
                      <a:pt x="4181" y="19200"/>
                      <a:pt x="4181" y="19200"/>
                      <a:pt x="4181" y="19200"/>
                    </a:cubicBezTo>
                    <a:cubicBezTo>
                      <a:pt x="6968" y="19800"/>
                      <a:pt x="6968" y="19800"/>
                      <a:pt x="6968" y="19800"/>
                    </a:cubicBezTo>
                    <a:cubicBezTo>
                      <a:pt x="8361" y="20400"/>
                      <a:pt x="8361" y="20400"/>
                      <a:pt x="8361" y="20400"/>
                    </a:cubicBezTo>
                    <a:cubicBezTo>
                      <a:pt x="8361" y="20400"/>
                      <a:pt x="9755" y="21300"/>
                      <a:pt x="11148" y="21300"/>
                    </a:cubicBezTo>
                    <a:cubicBezTo>
                      <a:pt x="11845" y="21300"/>
                      <a:pt x="13935" y="21600"/>
                      <a:pt x="13935" y="21600"/>
                    </a:cubicBezTo>
                    <a:cubicBezTo>
                      <a:pt x="13935" y="21600"/>
                      <a:pt x="14632" y="21000"/>
                      <a:pt x="15329" y="20400"/>
                    </a:cubicBezTo>
                    <a:cubicBezTo>
                      <a:pt x="15329" y="19500"/>
                      <a:pt x="13239" y="18600"/>
                      <a:pt x="16026" y="18300"/>
                    </a:cubicBezTo>
                    <a:cubicBezTo>
                      <a:pt x="19510" y="18000"/>
                      <a:pt x="17419" y="16500"/>
                      <a:pt x="17419" y="16500"/>
                    </a:cubicBezTo>
                    <a:cubicBezTo>
                      <a:pt x="18116" y="15300"/>
                      <a:pt x="18116" y="15300"/>
                      <a:pt x="18116" y="15300"/>
                    </a:cubicBezTo>
                    <a:cubicBezTo>
                      <a:pt x="16723" y="13800"/>
                      <a:pt x="16723" y="13800"/>
                      <a:pt x="16723" y="13800"/>
                    </a:cubicBezTo>
                    <a:cubicBezTo>
                      <a:pt x="17419" y="13500"/>
                      <a:pt x="17419" y="13500"/>
                      <a:pt x="17419" y="13500"/>
                    </a:cubicBezTo>
                    <a:cubicBezTo>
                      <a:pt x="19510" y="12600"/>
                      <a:pt x="19510" y="12600"/>
                      <a:pt x="19510" y="12600"/>
                    </a:cubicBezTo>
                    <a:cubicBezTo>
                      <a:pt x="20903" y="11700"/>
                      <a:pt x="20903" y="11700"/>
                      <a:pt x="20903" y="11700"/>
                    </a:cubicBezTo>
                    <a:cubicBezTo>
                      <a:pt x="20903" y="11700"/>
                      <a:pt x="21600" y="11100"/>
                      <a:pt x="21600" y="105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1" name="9Slide.vn 70"/>
              <p:cNvSpPr/>
              <p:nvPr/>
            </p:nvSpPr>
            <p:spPr>
              <a:xfrm>
                <a:off x="4299414" y="-1"/>
                <a:ext cx="5348491" cy="5388414"/>
              </a:xfrm>
              <a:custGeom>
                <a:avLst/>
                <a:gdLst/>
                <a:ahLst/>
                <a:cxnLst>
                  <a:cxn ang="0">
                    <a:pos x="wd2" y="hd2"/>
                  </a:cxn>
                  <a:cxn ang="5400000">
                    <a:pos x="wd2" y="hd2"/>
                  </a:cxn>
                  <a:cxn ang="10800000">
                    <a:pos x="wd2" y="hd2"/>
                  </a:cxn>
                  <a:cxn ang="16200000">
                    <a:pos x="wd2" y="hd2"/>
                  </a:cxn>
                </a:cxnLst>
                <a:rect l="0" t="0" r="r" b="b"/>
                <a:pathLst>
                  <a:path w="21600" h="21571" extrusionOk="0">
                    <a:moveTo>
                      <a:pt x="6703" y="15853"/>
                    </a:moveTo>
                    <a:cubicBezTo>
                      <a:pt x="6594" y="15889"/>
                      <a:pt x="6594" y="15889"/>
                      <a:pt x="6594" y="15889"/>
                    </a:cubicBezTo>
                    <a:cubicBezTo>
                      <a:pt x="6594" y="15889"/>
                      <a:pt x="6522" y="15961"/>
                      <a:pt x="6522" y="15925"/>
                    </a:cubicBezTo>
                    <a:cubicBezTo>
                      <a:pt x="6522" y="15907"/>
                      <a:pt x="6540" y="15835"/>
                      <a:pt x="6540" y="15817"/>
                    </a:cubicBezTo>
                    <a:cubicBezTo>
                      <a:pt x="6522" y="15799"/>
                      <a:pt x="6449" y="15853"/>
                      <a:pt x="6467" y="15781"/>
                    </a:cubicBezTo>
                    <a:cubicBezTo>
                      <a:pt x="6485" y="15763"/>
                      <a:pt x="6467" y="15709"/>
                      <a:pt x="6449" y="15709"/>
                    </a:cubicBezTo>
                    <a:cubicBezTo>
                      <a:pt x="6431" y="15673"/>
                      <a:pt x="6340" y="15673"/>
                      <a:pt x="6376" y="15601"/>
                    </a:cubicBezTo>
                    <a:cubicBezTo>
                      <a:pt x="6395" y="15565"/>
                      <a:pt x="6467" y="15547"/>
                      <a:pt x="6467" y="15547"/>
                    </a:cubicBezTo>
                    <a:cubicBezTo>
                      <a:pt x="6467" y="15511"/>
                      <a:pt x="6467" y="15511"/>
                      <a:pt x="6467" y="15511"/>
                    </a:cubicBezTo>
                    <a:cubicBezTo>
                      <a:pt x="6413" y="15457"/>
                      <a:pt x="6413" y="15457"/>
                      <a:pt x="6413" y="15457"/>
                    </a:cubicBezTo>
                    <a:cubicBezTo>
                      <a:pt x="6249" y="15385"/>
                      <a:pt x="6249" y="15385"/>
                      <a:pt x="6249" y="15385"/>
                    </a:cubicBezTo>
                    <a:cubicBezTo>
                      <a:pt x="6249" y="15385"/>
                      <a:pt x="6231" y="15295"/>
                      <a:pt x="6213" y="15295"/>
                    </a:cubicBezTo>
                    <a:cubicBezTo>
                      <a:pt x="6195" y="15295"/>
                      <a:pt x="6140" y="15241"/>
                      <a:pt x="6140" y="15241"/>
                    </a:cubicBezTo>
                    <a:cubicBezTo>
                      <a:pt x="6140" y="15241"/>
                      <a:pt x="6104" y="15187"/>
                      <a:pt x="6049" y="15151"/>
                    </a:cubicBezTo>
                    <a:cubicBezTo>
                      <a:pt x="5995" y="15133"/>
                      <a:pt x="5940" y="15277"/>
                      <a:pt x="5940" y="15277"/>
                    </a:cubicBezTo>
                    <a:cubicBezTo>
                      <a:pt x="5886" y="15223"/>
                      <a:pt x="5886" y="15223"/>
                      <a:pt x="5886" y="15223"/>
                    </a:cubicBezTo>
                    <a:cubicBezTo>
                      <a:pt x="5759" y="15259"/>
                      <a:pt x="5759" y="15259"/>
                      <a:pt x="5759" y="15259"/>
                    </a:cubicBezTo>
                    <a:cubicBezTo>
                      <a:pt x="5686" y="15385"/>
                      <a:pt x="5686" y="15385"/>
                      <a:pt x="5686" y="15385"/>
                    </a:cubicBezTo>
                    <a:cubicBezTo>
                      <a:pt x="5613" y="15403"/>
                      <a:pt x="5613" y="15403"/>
                      <a:pt x="5613" y="15403"/>
                    </a:cubicBezTo>
                    <a:cubicBezTo>
                      <a:pt x="5541" y="15403"/>
                      <a:pt x="5541" y="15403"/>
                      <a:pt x="5541" y="15403"/>
                    </a:cubicBezTo>
                    <a:cubicBezTo>
                      <a:pt x="5414" y="15439"/>
                      <a:pt x="5414" y="15439"/>
                      <a:pt x="5414" y="15439"/>
                    </a:cubicBezTo>
                    <a:cubicBezTo>
                      <a:pt x="5359" y="15529"/>
                      <a:pt x="5359" y="15529"/>
                      <a:pt x="5359" y="15529"/>
                    </a:cubicBezTo>
                    <a:cubicBezTo>
                      <a:pt x="5377" y="15619"/>
                      <a:pt x="5377" y="15619"/>
                      <a:pt x="5377" y="15619"/>
                    </a:cubicBezTo>
                    <a:cubicBezTo>
                      <a:pt x="5305" y="15673"/>
                      <a:pt x="5305" y="15673"/>
                      <a:pt x="5305" y="15673"/>
                    </a:cubicBezTo>
                    <a:cubicBezTo>
                      <a:pt x="5141" y="15655"/>
                      <a:pt x="5141" y="15655"/>
                      <a:pt x="5141" y="15655"/>
                    </a:cubicBezTo>
                    <a:cubicBezTo>
                      <a:pt x="5177" y="15655"/>
                      <a:pt x="5177" y="15655"/>
                      <a:pt x="5177" y="15655"/>
                    </a:cubicBezTo>
                    <a:cubicBezTo>
                      <a:pt x="5068" y="15601"/>
                      <a:pt x="5068" y="15601"/>
                      <a:pt x="5068" y="15601"/>
                    </a:cubicBezTo>
                    <a:cubicBezTo>
                      <a:pt x="5068" y="15547"/>
                      <a:pt x="5068" y="15547"/>
                      <a:pt x="5068" y="15547"/>
                    </a:cubicBezTo>
                    <a:cubicBezTo>
                      <a:pt x="5014" y="15565"/>
                      <a:pt x="5014" y="15565"/>
                      <a:pt x="5014" y="15565"/>
                    </a:cubicBezTo>
                    <a:cubicBezTo>
                      <a:pt x="4978" y="15547"/>
                      <a:pt x="4978" y="15547"/>
                      <a:pt x="4978" y="15547"/>
                    </a:cubicBezTo>
                    <a:cubicBezTo>
                      <a:pt x="4996" y="15511"/>
                      <a:pt x="4996" y="15511"/>
                      <a:pt x="4996" y="15511"/>
                    </a:cubicBezTo>
                    <a:cubicBezTo>
                      <a:pt x="4978" y="15475"/>
                      <a:pt x="4978" y="15475"/>
                      <a:pt x="4978" y="15475"/>
                    </a:cubicBezTo>
                    <a:cubicBezTo>
                      <a:pt x="4923" y="15385"/>
                      <a:pt x="4923" y="15385"/>
                      <a:pt x="4923" y="15385"/>
                    </a:cubicBezTo>
                    <a:cubicBezTo>
                      <a:pt x="4941" y="15349"/>
                      <a:pt x="4941" y="15349"/>
                      <a:pt x="4941" y="15349"/>
                    </a:cubicBezTo>
                    <a:cubicBezTo>
                      <a:pt x="4905" y="15331"/>
                      <a:pt x="4905" y="15331"/>
                      <a:pt x="4905" y="15331"/>
                    </a:cubicBezTo>
                    <a:cubicBezTo>
                      <a:pt x="4869" y="15295"/>
                      <a:pt x="4869" y="15295"/>
                      <a:pt x="4869" y="15295"/>
                    </a:cubicBezTo>
                    <a:cubicBezTo>
                      <a:pt x="4887" y="15241"/>
                      <a:pt x="4887" y="15241"/>
                      <a:pt x="4887" y="15241"/>
                    </a:cubicBezTo>
                    <a:cubicBezTo>
                      <a:pt x="4869" y="15187"/>
                      <a:pt x="4869" y="15187"/>
                      <a:pt x="4869" y="15187"/>
                    </a:cubicBezTo>
                    <a:cubicBezTo>
                      <a:pt x="4814" y="15151"/>
                      <a:pt x="4814" y="15151"/>
                      <a:pt x="4814" y="15151"/>
                    </a:cubicBezTo>
                    <a:cubicBezTo>
                      <a:pt x="4741" y="15115"/>
                      <a:pt x="4741" y="15115"/>
                      <a:pt x="4741" y="15115"/>
                    </a:cubicBezTo>
                    <a:cubicBezTo>
                      <a:pt x="4687" y="15079"/>
                      <a:pt x="4687" y="15079"/>
                      <a:pt x="4687" y="15079"/>
                    </a:cubicBezTo>
                    <a:cubicBezTo>
                      <a:pt x="4687" y="15043"/>
                      <a:pt x="4687" y="15043"/>
                      <a:pt x="4687" y="15043"/>
                    </a:cubicBezTo>
                    <a:cubicBezTo>
                      <a:pt x="4705" y="14934"/>
                      <a:pt x="4705" y="14934"/>
                      <a:pt x="4705" y="14934"/>
                    </a:cubicBezTo>
                    <a:cubicBezTo>
                      <a:pt x="4705" y="14934"/>
                      <a:pt x="4723" y="14916"/>
                      <a:pt x="4778" y="14898"/>
                    </a:cubicBezTo>
                    <a:cubicBezTo>
                      <a:pt x="4832" y="14880"/>
                      <a:pt x="4832" y="14898"/>
                      <a:pt x="4832" y="14898"/>
                    </a:cubicBezTo>
                    <a:cubicBezTo>
                      <a:pt x="4941" y="14916"/>
                      <a:pt x="4941" y="14916"/>
                      <a:pt x="4941" y="14916"/>
                    </a:cubicBezTo>
                    <a:cubicBezTo>
                      <a:pt x="5032" y="14880"/>
                      <a:pt x="5032" y="14880"/>
                      <a:pt x="5032" y="14880"/>
                    </a:cubicBezTo>
                    <a:cubicBezTo>
                      <a:pt x="5032" y="14880"/>
                      <a:pt x="5141" y="14808"/>
                      <a:pt x="5159" y="14790"/>
                    </a:cubicBezTo>
                    <a:cubicBezTo>
                      <a:pt x="5177" y="14772"/>
                      <a:pt x="5141" y="14700"/>
                      <a:pt x="5141" y="14700"/>
                    </a:cubicBezTo>
                    <a:cubicBezTo>
                      <a:pt x="5214" y="14682"/>
                      <a:pt x="5214" y="14682"/>
                      <a:pt x="5214" y="14682"/>
                    </a:cubicBezTo>
                    <a:cubicBezTo>
                      <a:pt x="5250" y="14646"/>
                      <a:pt x="5250" y="14646"/>
                      <a:pt x="5250" y="14646"/>
                    </a:cubicBezTo>
                    <a:cubicBezTo>
                      <a:pt x="5232" y="14556"/>
                      <a:pt x="5232" y="14556"/>
                      <a:pt x="5232" y="14556"/>
                    </a:cubicBezTo>
                    <a:cubicBezTo>
                      <a:pt x="5177" y="14538"/>
                      <a:pt x="5177" y="14538"/>
                      <a:pt x="5177" y="14538"/>
                    </a:cubicBezTo>
                    <a:cubicBezTo>
                      <a:pt x="5123" y="14502"/>
                      <a:pt x="5123" y="14502"/>
                      <a:pt x="5123" y="14502"/>
                    </a:cubicBezTo>
                    <a:cubicBezTo>
                      <a:pt x="5050" y="14466"/>
                      <a:pt x="5050" y="14466"/>
                      <a:pt x="5050" y="14466"/>
                    </a:cubicBezTo>
                    <a:cubicBezTo>
                      <a:pt x="5068" y="14394"/>
                      <a:pt x="5068" y="14394"/>
                      <a:pt x="5068" y="14394"/>
                    </a:cubicBezTo>
                    <a:cubicBezTo>
                      <a:pt x="5014" y="14394"/>
                      <a:pt x="5014" y="14394"/>
                      <a:pt x="5014" y="14394"/>
                    </a:cubicBezTo>
                    <a:cubicBezTo>
                      <a:pt x="4941" y="14394"/>
                      <a:pt x="4941" y="14394"/>
                      <a:pt x="4941" y="14394"/>
                    </a:cubicBezTo>
                    <a:cubicBezTo>
                      <a:pt x="4869" y="14376"/>
                      <a:pt x="4869" y="14376"/>
                      <a:pt x="4869" y="14376"/>
                    </a:cubicBezTo>
                    <a:cubicBezTo>
                      <a:pt x="4832" y="14394"/>
                      <a:pt x="4832" y="14394"/>
                      <a:pt x="4832" y="14394"/>
                    </a:cubicBezTo>
                    <a:cubicBezTo>
                      <a:pt x="4796" y="14430"/>
                      <a:pt x="4796" y="14430"/>
                      <a:pt x="4796" y="14430"/>
                    </a:cubicBezTo>
                    <a:cubicBezTo>
                      <a:pt x="4723" y="14430"/>
                      <a:pt x="4723" y="14430"/>
                      <a:pt x="4723" y="14430"/>
                    </a:cubicBezTo>
                    <a:cubicBezTo>
                      <a:pt x="4705" y="14304"/>
                      <a:pt x="4705" y="14304"/>
                      <a:pt x="4705" y="14304"/>
                    </a:cubicBezTo>
                    <a:cubicBezTo>
                      <a:pt x="4669" y="14232"/>
                      <a:pt x="4669" y="14232"/>
                      <a:pt x="4669" y="14232"/>
                    </a:cubicBezTo>
                    <a:cubicBezTo>
                      <a:pt x="4596" y="14214"/>
                      <a:pt x="4596" y="14214"/>
                      <a:pt x="4596" y="14214"/>
                    </a:cubicBezTo>
                    <a:cubicBezTo>
                      <a:pt x="4433" y="14178"/>
                      <a:pt x="4433" y="14178"/>
                      <a:pt x="4433" y="14178"/>
                    </a:cubicBezTo>
                    <a:cubicBezTo>
                      <a:pt x="4360" y="14070"/>
                      <a:pt x="4360" y="14070"/>
                      <a:pt x="4360" y="14070"/>
                    </a:cubicBezTo>
                    <a:cubicBezTo>
                      <a:pt x="4342" y="14034"/>
                      <a:pt x="4342" y="14034"/>
                      <a:pt x="4342" y="14034"/>
                    </a:cubicBezTo>
                    <a:cubicBezTo>
                      <a:pt x="4342" y="14034"/>
                      <a:pt x="4342" y="14034"/>
                      <a:pt x="4287" y="14016"/>
                    </a:cubicBezTo>
                    <a:cubicBezTo>
                      <a:pt x="4251" y="14016"/>
                      <a:pt x="4287" y="13980"/>
                      <a:pt x="4287" y="13980"/>
                    </a:cubicBezTo>
                    <a:cubicBezTo>
                      <a:pt x="4287" y="13908"/>
                      <a:pt x="4287" y="13908"/>
                      <a:pt x="4287" y="13908"/>
                    </a:cubicBezTo>
                    <a:cubicBezTo>
                      <a:pt x="4215" y="13908"/>
                      <a:pt x="4215" y="13908"/>
                      <a:pt x="4215" y="13908"/>
                    </a:cubicBezTo>
                    <a:cubicBezTo>
                      <a:pt x="4160" y="13854"/>
                      <a:pt x="4160" y="13854"/>
                      <a:pt x="4160" y="13854"/>
                    </a:cubicBezTo>
                    <a:cubicBezTo>
                      <a:pt x="4051" y="13818"/>
                      <a:pt x="4051" y="13818"/>
                      <a:pt x="4051" y="13818"/>
                    </a:cubicBezTo>
                    <a:cubicBezTo>
                      <a:pt x="4087" y="13709"/>
                      <a:pt x="4087" y="13709"/>
                      <a:pt x="4087" y="13709"/>
                    </a:cubicBezTo>
                    <a:cubicBezTo>
                      <a:pt x="4106" y="13655"/>
                      <a:pt x="4106" y="13655"/>
                      <a:pt x="4106" y="13655"/>
                    </a:cubicBezTo>
                    <a:cubicBezTo>
                      <a:pt x="4106" y="13583"/>
                      <a:pt x="4106" y="13583"/>
                      <a:pt x="4106" y="13583"/>
                    </a:cubicBezTo>
                    <a:cubicBezTo>
                      <a:pt x="4069" y="13547"/>
                      <a:pt x="4069" y="13547"/>
                      <a:pt x="4069" y="13547"/>
                    </a:cubicBezTo>
                    <a:cubicBezTo>
                      <a:pt x="3997" y="13493"/>
                      <a:pt x="3997" y="13493"/>
                      <a:pt x="3997" y="13493"/>
                    </a:cubicBezTo>
                    <a:cubicBezTo>
                      <a:pt x="3978" y="13439"/>
                      <a:pt x="3978" y="13439"/>
                      <a:pt x="3978" y="13439"/>
                    </a:cubicBezTo>
                    <a:cubicBezTo>
                      <a:pt x="3978" y="13403"/>
                      <a:pt x="3978" y="13403"/>
                      <a:pt x="3978" y="13403"/>
                    </a:cubicBezTo>
                    <a:cubicBezTo>
                      <a:pt x="3978" y="13277"/>
                      <a:pt x="3978" y="13277"/>
                      <a:pt x="3978" y="13277"/>
                    </a:cubicBezTo>
                    <a:cubicBezTo>
                      <a:pt x="3960" y="13223"/>
                      <a:pt x="3960" y="13223"/>
                      <a:pt x="3960" y="13223"/>
                    </a:cubicBezTo>
                    <a:cubicBezTo>
                      <a:pt x="3888" y="13259"/>
                      <a:pt x="3888" y="13259"/>
                      <a:pt x="3888" y="13259"/>
                    </a:cubicBezTo>
                    <a:cubicBezTo>
                      <a:pt x="3888" y="13223"/>
                      <a:pt x="3888" y="13223"/>
                      <a:pt x="3888" y="13223"/>
                    </a:cubicBezTo>
                    <a:cubicBezTo>
                      <a:pt x="3833" y="13241"/>
                      <a:pt x="3833" y="13241"/>
                      <a:pt x="3833" y="13241"/>
                    </a:cubicBezTo>
                    <a:cubicBezTo>
                      <a:pt x="3797" y="13205"/>
                      <a:pt x="3797" y="13205"/>
                      <a:pt x="3797" y="13205"/>
                    </a:cubicBezTo>
                    <a:cubicBezTo>
                      <a:pt x="3742" y="13169"/>
                      <a:pt x="3742" y="13169"/>
                      <a:pt x="3742" y="13169"/>
                    </a:cubicBezTo>
                    <a:cubicBezTo>
                      <a:pt x="3633" y="13133"/>
                      <a:pt x="3633" y="13133"/>
                      <a:pt x="3633" y="13133"/>
                    </a:cubicBezTo>
                    <a:cubicBezTo>
                      <a:pt x="3633" y="13133"/>
                      <a:pt x="3579" y="13151"/>
                      <a:pt x="3524" y="13169"/>
                    </a:cubicBezTo>
                    <a:cubicBezTo>
                      <a:pt x="3470" y="13187"/>
                      <a:pt x="3488" y="13187"/>
                      <a:pt x="3470" y="13205"/>
                    </a:cubicBezTo>
                    <a:cubicBezTo>
                      <a:pt x="3433" y="13205"/>
                      <a:pt x="3415" y="13241"/>
                      <a:pt x="3415" y="13277"/>
                    </a:cubicBezTo>
                    <a:cubicBezTo>
                      <a:pt x="3397" y="13295"/>
                      <a:pt x="3343" y="13313"/>
                      <a:pt x="3324" y="13313"/>
                    </a:cubicBezTo>
                    <a:cubicBezTo>
                      <a:pt x="3306" y="13313"/>
                      <a:pt x="3270" y="13277"/>
                      <a:pt x="3270" y="13277"/>
                    </a:cubicBezTo>
                    <a:cubicBezTo>
                      <a:pt x="3270" y="13241"/>
                      <a:pt x="3270" y="13241"/>
                      <a:pt x="3270" y="13241"/>
                    </a:cubicBezTo>
                    <a:cubicBezTo>
                      <a:pt x="3252" y="13151"/>
                      <a:pt x="3252" y="13151"/>
                      <a:pt x="3252" y="13151"/>
                    </a:cubicBezTo>
                    <a:cubicBezTo>
                      <a:pt x="3143" y="13151"/>
                      <a:pt x="3143" y="13151"/>
                      <a:pt x="3143" y="13151"/>
                    </a:cubicBezTo>
                    <a:cubicBezTo>
                      <a:pt x="3034" y="13187"/>
                      <a:pt x="3034" y="13187"/>
                      <a:pt x="3034" y="13187"/>
                    </a:cubicBezTo>
                    <a:cubicBezTo>
                      <a:pt x="3016" y="13223"/>
                      <a:pt x="3016" y="13223"/>
                      <a:pt x="3016" y="13223"/>
                    </a:cubicBezTo>
                    <a:cubicBezTo>
                      <a:pt x="2943" y="13205"/>
                      <a:pt x="2943" y="13205"/>
                      <a:pt x="2943" y="13205"/>
                    </a:cubicBezTo>
                    <a:cubicBezTo>
                      <a:pt x="2925" y="13151"/>
                      <a:pt x="2925" y="13151"/>
                      <a:pt x="2925" y="13151"/>
                    </a:cubicBezTo>
                    <a:cubicBezTo>
                      <a:pt x="2870" y="13133"/>
                      <a:pt x="2870" y="13133"/>
                      <a:pt x="2870" y="13133"/>
                    </a:cubicBezTo>
                    <a:cubicBezTo>
                      <a:pt x="2798" y="13169"/>
                      <a:pt x="2798" y="13169"/>
                      <a:pt x="2798" y="13169"/>
                    </a:cubicBezTo>
                    <a:cubicBezTo>
                      <a:pt x="2798" y="13169"/>
                      <a:pt x="2798" y="13187"/>
                      <a:pt x="2761" y="13205"/>
                    </a:cubicBezTo>
                    <a:cubicBezTo>
                      <a:pt x="2761" y="13205"/>
                      <a:pt x="2743" y="13187"/>
                      <a:pt x="2725" y="13187"/>
                    </a:cubicBezTo>
                    <a:cubicBezTo>
                      <a:pt x="2725" y="13205"/>
                      <a:pt x="2689" y="13187"/>
                      <a:pt x="2670" y="13169"/>
                    </a:cubicBezTo>
                    <a:cubicBezTo>
                      <a:pt x="2670" y="13151"/>
                      <a:pt x="2670" y="13151"/>
                      <a:pt x="2670" y="13133"/>
                    </a:cubicBezTo>
                    <a:cubicBezTo>
                      <a:pt x="2670" y="13115"/>
                      <a:pt x="2670" y="13079"/>
                      <a:pt x="2670" y="13079"/>
                    </a:cubicBezTo>
                    <a:cubicBezTo>
                      <a:pt x="2689" y="13007"/>
                      <a:pt x="2689" y="13007"/>
                      <a:pt x="2689" y="13007"/>
                    </a:cubicBezTo>
                    <a:cubicBezTo>
                      <a:pt x="2689" y="13007"/>
                      <a:pt x="2634" y="12953"/>
                      <a:pt x="2616" y="12953"/>
                    </a:cubicBezTo>
                    <a:cubicBezTo>
                      <a:pt x="2616" y="12935"/>
                      <a:pt x="2598" y="12881"/>
                      <a:pt x="2598" y="12881"/>
                    </a:cubicBezTo>
                    <a:cubicBezTo>
                      <a:pt x="2598" y="12881"/>
                      <a:pt x="2580" y="12863"/>
                      <a:pt x="2561" y="12845"/>
                    </a:cubicBezTo>
                    <a:cubicBezTo>
                      <a:pt x="2543" y="12845"/>
                      <a:pt x="2525" y="12827"/>
                      <a:pt x="2525" y="12827"/>
                    </a:cubicBezTo>
                    <a:cubicBezTo>
                      <a:pt x="2543" y="12791"/>
                      <a:pt x="2543" y="12791"/>
                      <a:pt x="2543" y="12791"/>
                    </a:cubicBezTo>
                    <a:cubicBezTo>
                      <a:pt x="2489" y="12755"/>
                      <a:pt x="2489" y="12755"/>
                      <a:pt x="2489" y="12755"/>
                    </a:cubicBezTo>
                    <a:cubicBezTo>
                      <a:pt x="2398" y="12701"/>
                      <a:pt x="2398" y="12701"/>
                      <a:pt x="2398" y="12701"/>
                    </a:cubicBezTo>
                    <a:cubicBezTo>
                      <a:pt x="2434" y="12665"/>
                      <a:pt x="2434" y="12665"/>
                      <a:pt x="2434" y="12665"/>
                    </a:cubicBezTo>
                    <a:cubicBezTo>
                      <a:pt x="2380" y="12629"/>
                      <a:pt x="2380" y="12629"/>
                      <a:pt x="2380" y="12629"/>
                    </a:cubicBezTo>
                    <a:cubicBezTo>
                      <a:pt x="2325" y="12665"/>
                      <a:pt x="2325" y="12665"/>
                      <a:pt x="2325" y="12665"/>
                    </a:cubicBezTo>
                    <a:cubicBezTo>
                      <a:pt x="2325" y="12592"/>
                      <a:pt x="2325" y="12592"/>
                      <a:pt x="2325" y="12592"/>
                    </a:cubicBezTo>
                    <a:cubicBezTo>
                      <a:pt x="2289" y="12484"/>
                      <a:pt x="2289" y="12484"/>
                      <a:pt x="2289" y="12484"/>
                    </a:cubicBezTo>
                    <a:cubicBezTo>
                      <a:pt x="2325" y="12448"/>
                      <a:pt x="2325" y="12448"/>
                      <a:pt x="2325" y="12448"/>
                    </a:cubicBezTo>
                    <a:cubicBezTo>
                      <a:pt x="2307" y="12304"/>
                      <a:pt x="2307" y="12304"/>
                      <a:pt x="2307" y="12304"/>
                    </a:cubicBezTo>
                    <a:cubicBezTo>
                      <a:pt x="2307" y="12304"/>
                      <a:pt x="2271" y="12286"/>
                      <a:pt x="2271" y="12286"/>
                    </a:cubicBezTo>
                    <a:cubicBezTo>
                      <a:pt x="2253" y="12286"/>
                      <a:pt x="2216" y="12250"/>
                      <a:pt x="2216" y="12250"/>
                    </a:cubicBezTo>
                    <a:cubicBezTo>
                      <a:pt x="2144" y="12232"/>
                      <a:pt x="2144" y="12232"/>
                      <a:pt x="2144" y="12232"/>
                    </a:cubicBezTo>
                    <a:cubicBezTo>
                      <a:pt x="2144" y="12196"/>
                      <a:pt x="2144" y="12196"/>
                      <a:pt x="2144" y="12196"/>
                    </a:cubicBezTo>
                    <a:cubicBezTo>
                      <a:pt x="2107" y="12160"/>
                      <a:pt x="2107" y="12160"/>
                      <a:pt x="2107" y="12160"/>
                    </a:cubicBezTo>
                    <a:cubicBezTo>
                      <a:pt x="2053" y="12160"/>
                      <a:pt x="2053" y="12160"/>
                      <a:pt x="2053" y="12160"/>
                    </a:cubicBezTo>
                    <a:cubicBezTo>
                      <a:pt x="2053" y="12160"/>
                      <a:pt x="2035" y="12160"/>
                      <a:pt x="2035" y="12160"/>
                    </a:cubicBezTo>
                    <a:cubicBezTo>
                      <a:pt x="2035" y="12142"/>
                      <a:pt x="2016" y="12088"/>
                      <a:pt x="2016" y="12088"/>
                    </a:cubicBezTo>
                    <a:cubicBezTo>
                      <a:pt x="2053" y="12034"/>
                      <a:pt x="2053" y="12034"/>
                      <a:pt x="2053" y="12034"/>
                    </a:cubicBezTo>
                    <a:cubicBezTo>
                      <a:pt x="2053" y="12034"/>
                      <a:pt x="2053" y="11980"/>
                      <a:pt x="2053" y="11962"/>
                    </a:cubicBezTo>
                    <a:cubicBezTo>
                      <a:pt x="2071" y="11944"/>
                      <a:pt x="2125" y="11944"/>
                      <a:pt x="2125" y="11944"/>
                    </a:cubicBezTo>
                    <a:cubicBezTo>
                      <a:pt x="2162" y="11926"/>
                      <a:pt x="2162" y="11926"/>
                      <a:pt x="2162" y="11926"/>
                    </a:cubicBezTo>
                    <a:cubicBezTo>
                      <a:pt x="2180" y="11872"/>
                      <a:pt x="2180" y="11872"/>
                      <a:pt x="2180" y="11872"/>
                    </a:cubicBezTo>
                    <a:cubicBezTo>
                      <a:pt x="2180" y="11872"/>
                      <a:pt x="2125" y="11872"/>
                      <a:pt x="2107" y="11836"/>
                    </a:cubicBezTo>
                    <a:cubicBezTo>
                      <a:pt x="2089" y="11818"/>
                      <a:pt x="2107" y="11836"/>
                      <a:pt x="2107" y="11818"/>
                    </a:cubicBezTo>
                    <a:cubicBezTo>
                      <a:pt x="2107" y="11800"/>
                      <a:pt x="2089" y="11818"/>
                      <a:pt x="2089" y="11818"/>
                    </a:cubicBezTo>
                    <a:cubicBezTo>
                      <a:pt x="2089" y="11818"/>
                      <a:pt x="2071" y="11818"/>
                      <a:pt x="2071" y="11782"/>
                    </a:cubicBezTo>
                    <a:cubicBezTo>
                      <a:pt x="2071" y="11782"/>
                      <a:pt x="2071" y="11746"/>
                      <a:pt x="2053" y="11746"/>
                    </a:cubicBezTo>
                    <a:cubicBezTo>
                      <a:pt x="2053" y="11710"/>
                      <a:pt x="2016" y="11710"/>
                      <a:pt x="2016" y="11710"/>
                    </a:cubicBezTo>
                    <a:cubicBezTo>
                      <a:pt x="1998" y="11692"/>
                      <a:pt x="1998" y="11692"/>
                      <a:pt x="1980" y="11674"/>
                    </a:cubicBezTo>
                    <a:cubicBezTo>
                      <a:pt x="1962" y="11638"/>
                      <a:pt x="1962" y="11638"/>
                      <a:pt x="1962" y="11638"/>
                    </a:cubicBezTo>
                    <a:cubicBezTo>
                      <a:pt x="1907" y="11602"/>
                      <a:pt x="1944" y="11530"/>
                      <a:pt x="1907" y="11494"/>
                    </a:cubicBezTo>
                    <a:cubicBezTo>
                      <a:pt x="1853" y="11458"/>
                      <a:pt x="1853" y="11349"/>
                      <a:pt x="1835" y="11313"/>
                    </a:cubicBezTo>
                    <a:cubicBezTo>
                      <a:pt x="1780" y="11241"/>
                      <a:pt x="1798" y="11223"/>
                      <a:pt x="1817" y="11187"/>
                    </a:cubicBezTo>
                    <a:cubicBezTo>
                      <a:pt x="1835" y="11097"/>
                      <a:pt x="1889" y="11025"/>
                      <a:pt x="1889" y="10881"/>
                    </a:cubicBezTo>
                    <a:cubicBezTo>
                      <a:pt x="1907" y="10773"/>
                      <a:pt x="1907" y="10773"/>
                      <a:pt x="1907" y="10773"/>
                    </a:cubicBezTo>
                    <a:cubicBezTo>
                      <a:pt x="1980" y="10719"/>
                      <a:pt x="1980" y="10719"/>
                      <a:pt x="1980" y="10719"/>
                    </a:cubicBezTo>
                    <a:cubicBezTo>
                      <a:pt x="1962" y="10683"/>
                      <a:pt x="1962" y="10683"/>
                      <a:pt x="1962" y="10683"/>
                    </a:cubicBezTo>
                    <a:cubicBezTo>
                      <a:pt x="1889" y="10665"/>
                      <a:pt x="1889" y="10665"/>
                      <a:pt x="1889" y="10665"/>
                    </a:cubicBezTo>
                    <a:cubicBezTo>
                      <a:pt x="1889" y="10665"/>
                      <a:pt x="1889" y="10665"/>
                      <a:pt x="1889" y="10665"/>
                    </a:cubicBezTo>
                    <a:cubicBezTo>
                      <a:pt x="1907" y="10647"/>
                      <a:pt x="1907" y="10647"/>
                      <a:pt x="1907" y="10647"/>
                    </a:cubicBezTo>
                    <a:cubicBezTo>
                      <a:pt x="1853" y="10467"/>
                      <a:pt x="1853" y="10467"/>
                      <a:pt x="1853" y="10467"/>
                    </a:cubicBezTo>
                    <a:cubicBezTo>
                      <a:pt x="1871" y="10413"/>
                      <a:pt x="1871" y="10413"/>
                      <a:pt x="1871" y="10413"/>
                    </a:cubicBezTo>
                    <a:cubicBezTo>
                      <a:pt x="1926" y="10449"/>
                      <a:pt x="1926" y="10449"/>
                      <a:pt x="1926" y="10449"/>
                    </a:cubicBezTo>
                    <a:cubicBezTo>
                      <a:pt x="1962" y="10467"/>
                      <a:pt x="1962" y="10467"/>
                      <a:pt x="1962" y="10467"/>
                    </a:cubicBezTo>
                    <a:cubicBezTo>
                      <a:pt x="1998" y="10413"/>
                      <a:pt x="1998" y="10413"/>
                      <a:pt x="1998" y="10413"/>
                    </a:cubicBezTo>
                    <a:cubicBezTo>
                      <a:pt x="1980" y="10359"/>
                      <a:pt x="1980" y="10359"/>
                      <a:pt x="1980" y="10359"/>
                    </a:cubicBezTo>
                    <a:cubicBezTo>
                      <a:pt x="1980" y="10359"/>
                      <a:pt x="1998" y="10305"/>
                      <a:pt x="2016" y="10305"/>
                    </a:cubicBezTo>
                    <a:cubicBezTo>
                      <a:pt x="2035" y="10323"/>
                      <a:pt x="2107" y="10323"/>
                      <a:pt x="2107" y="10323"/>
                    </a:cubicBezTo>
                    <a:cubicBezTo>
                      <a:pt x="2162" y="10269"/>
                      <a:pt x="2162" y="10269"/>
                      <a:pt x="2162" y="10269"/>
                    </a:cubicBezTo>
                    <a:cubicBezTo>
                      <a:pt x="2162" y="10196"/>
                      <a:pt x="2162" y="10196"/>
                      <a:pt x="2162" y="10196"/>
                    </a:cubicBezTo>
                    <a:cubicBezTo>
                      <a:pt x="2198" y="10142"/>
                      <a:pt x="2198" y="10142"/>
                      <a:pt x="2198" y="10142"/>
                    </a:cubicBezTo>
                    <a:cubicBezTo>
                      <a:pt x="2289" y="10124"/>
                      <a:pt x="2289" y="10124"/>
                      <a:pt x="2289" y="10124"/>
                    </a:cubicBezTo>
                    <a:cubicBezTo>
                      <a:pt x="2289" y="10124"/>
                      <a:pt x="2452" y="10124"/>
                      <a:pt x="2471" y="10124"/>
                    </a:cubicBezTo>
                    <a:cubicBezTo>
                      <a:pt x="2489" y="10124"/>
                      <a:pt x="2543" y="10124"/>
                      <a:pt x="2561" y="10124"/>
                    </a:cubicBezTo>
                    <a:cubicBezTo>
                      <a:pt x="2580" y="10124"/>
                      <a:pt x="2670" y="10142"/>
                      <a:pt x="2670" y="10142"/>
                    </a:cubicBezTo>
                    <a:cubicBezTo>
                      <a:pt x="2707" y="10070"/>
                      <a:pt x="2707" y="10070"/>
                      <a:pt x="2707" y="10070"/>
                    </a:cubicBezTo>
                    <a:cubicBezTo>
                      <a:pt x="2580" y="10034"/>
                      <a:pt x="2580" y="10034"/>
                      <a:pt x="2580" y="10034"/>
                    </a:cubicBezTo>
                    <a:cubicBezTo>
                      <a:pt x="2507" y="10034"/>
                      <a:pt x="2507" y="10034"/>
                      <a:pt x="2507" y="10034"/>
                    </a:cubicBezTo>
                    <a:cubicBezTo>
                      <a:pt x="2452" y="9962"/>
                      <a:pt x="2452" y="9962"/>
                      <a:pt x="2452" y="9962"/>
                    </a:cubicBezTo>
                    <a:cubicBezTo>
                      <a:pt x="2362" y="9944"/>
                      <a:pt x="2362" y="9944"/>
                      <a:pt x="2362" y="9944"/>
                    </a:cubicBezTo>
                    <a:cubicBezTo>
                      <a:pt x="2253" y="9980"/>
                      <a:pt x="2253" y="9980"/>
                      <a:pt x="2253" y="9980"/>
                    </a:cubicBezTo>
                    <a:cubicBezTo>
                      <a:pt x="2180" y="9998"/>
                      <a:pt x="2180" y="9998"/>
                      <a:pt x="2180" y="9998"/>
                    </a:cubicBezTo>
                    <a:cubicBezTo>
                      <a:pt x="2071" y="9980"/>
                      <a:pt x="2071" y="9980"/>
                      <a:pt x="2071" y="9980"/>
                    </a:cubicBezTo>
                    <a:cubicBezTo>
                      <a:pt x="2053" y="9926"/>
                      <a:pt x="2053" y="9926"/>
                      <a:pt x="2053" y="9926"/>
                    </a:cubicBezTo>
                    <a:cubicBezTo>
                      <a:pt x="2053" y="9926"/>
                      <a:pt x="1980" y="9926"/>
                      <a:pt x="1962" y="9926"/>
                    </a:cubicBezTo>
                    <a:cubicBezTo>
                      <a:pt x="1944" y="9926"/>
                      <a:pt x="1926" y="9926"/>
                      <a:pt x="1907" y="9908"/>
                    </a:cubicBezTo>
                    <a:cubicBezTo>
                      <a:pt x="1889" y="9908"/>
                      <a:pt x="1835" y="9818"/>
                      <a:pt x="1835" y="9818"/>
                    </a:cubicBezTo>
                    <a:cubicBezTo>
                      <a:pt x="1853" y="9764"/>
                      <a:pt x="1853" y="9764"/>
                      <a:pt x="1853" y="9764"/>
                    </a:cubicBezTo>
                    <a:cubicBezTo>
                      <a:pt x="1889" y="9800"/>
                      <a:pt x="1889" y="9800"/>
                      <a:pt x="1889" y="9800"/>
                    </a:cubicBezTo>
                    <a:cubicBezTo>
                      <a:pt x="1889" y="9800"/>
                      <a:pt x="1907" y="9818"/>
                      <a:pt x="1907" y="9800"/>
                    </a:cubicBezTo>
                    <a:cubicBezTo>
                      <a:pt x="1907" y="9782"/>
                      <a:pt x="1889" y="9710"/>
                      <a:pt x="1889" y="9710"/>
                    </a:cubicBezTo>
                    <a:cubicBezTo>
                      <a:pt x="1889" y="9710"/>
                      <a:pt x="1907" y="9620"/>
                      <a:pt x="1871" y="9638"/>
                    </a:cubicBezTo>
                    <a:cubicBezTo>
                      <a:pt x="1835" y="9638"/>
                      <a:pt x="1780" y="9692"/>
                      <a:pt x="1780" y="9710"/>
                    </a:cubicBezTo>
                    <a:cubicBezTo>
                      <a:pt x="1780" y="9728"/>
                      <a:pt x="1762" y="9764"/>
                      <a:pt x="1744" y="9782"/>
                    </a:cubicBezTo>
                    <a:cubicBezTo>
                      <a:pt x="1744" y="9818"/>
                      <a:pt x="1726" y="9818"/>
                      <a:pt x="1708" y="9836"/>
                    </a:cubicBezTo>
                    <a:cubicBezTo>
                      <a:pt x="1689" y="9854"/>
                      <a:pt x="1617" y="9872"/>
                      <a:pt x="1617" y="9872"/>
                    </a:cubicBezTo>
                    <a:cubicBezTo>
                      <a:pt x="1562" y="9872"/>
                      <a:pt x="1562" y="9872"/>
                      <a:pt x="1562" y="9872"/>
                    </a:cubicBezTo>
                    <a:cubicBezTo>
                      <a:pt x="1599" y="9818"/>
                      <a:pt x="1599" y="9818"/>
                      <a:pt x="1599" y="9818"/>
                    </a:cubicBezTo>
                    <a:cubicBezTo>
                      <a:pt x="1635" y="9728"/>
                      <a:pt x="1635" y="9728"/>
                      <a:pt x="1635" y="9728"/>
                    </a:cubicBezTo>
                    <a:cubicBezTo>
                      <a:pt x="1635" y="9728"/>
                      <a:pt x="1708" y="9602"/>
                      <a:pt x="1708" y="9566"/>
                    </a:cubicBezTo>
                    <a:cubicBezTo>
                      <a:pt x="1726" y="9548"/>
                      <a:pt x="1744" y="9494"/>
                      <a:pt x="1744" y="9476"/>
                    </a:cubicBezTo>
                    <a:cubicBezTo>
                      <a:pt x="1762" y="9440"/>
                      <a:pt x="1798" y="9422"/>
                      <a:pt x="1798" y="9422"/>
                    </a:cubicBezTo>
                    <a:cubicBezTo>
                      <a:pt x="1853" y="9260"/>
                      <a:pt x="1853" y="9260"/>
                      <a:pt x="1853" y="9260"/>
                    </a:cubicBezTo>
                    <a:cubicBezTo>
                      <a:pt x="2035" y="8899"/>
                      <a:pt x="2035" y="8899"/>
                      <a:pt x="2035" y="8899"/>
                    </a:cubicBezTo>
                    <a:cubicBezTo>
                      <a:pt x="2035" y="8899"/>
                      <a:pt x="2071" y="8791"/>
                      <a:pt x="2089" y="8755"/>
                    </a:cubicBezTo>
                    <a:cubicBezTo>
                      <a:pt x="2089" y="8737"/>
                      <a:pt x="2125" y="8647"/>
                      <a:pt x="2125" y="8629"/>
                    </a:cubicBezTo>
                    <a:cubicBezTo>
                      <a:pt x="2144" y="8593"/>
                      <a:pt x="2180" y="8485"/>
                      <a:pt x="2180" y="8485"/>
                    </a:cubicBezTo>
                    <a:cubicBezTo>
                      <a:pt x="2180" y="8485"/>
                      <a:pt x="2216" y="8341"/>
                      <a:pt x="2216" y="8305"/>
                    </a:cubicBezTo>
                    <a:cubicBezTo>
                      <a:pt x="2216" y="8269"/>
                      <a:pt x="2253" y="8251"/>
                      <a:pt x="2271" y="8233"/>
                    </a:cubicBezTo>
                    <a:cubicBezTo>
                      <a:pt x="2289" y="8233"/>
                      <a:pt x="2325" y="8089"/>
                      <a:pt x="2343" y="8071"/>
                    </a:cubicBezTo>
                    <a:cubicBezTo>
                      <a:pt x="2343" y="8035"/>
                      <a:pt x="2380" y="7782"/>
                      <a:pt x="2380" y="7782"/>
                    </a:cubicBezTo>
                    <a:cubicBezTo>
                      <a:pt x="2343" y="7602"/>
                      <a:pt x="2343" y="7602"/>
                      <a:pt x="2343" y="7602"/>
                    </a:cubicBezTo>
                    <a:cubicBezTo>
                      <a:pt x="2271" y="7548"/>
                      <a:pt x="2271" y="7548"/>
                      <a:pt x="2271" y="7548"/>
                    </a:cubicBezTo>
                    <a:cubicBezTo>
                      <a:pt x="2180" y="7494"/>
                      <a:pt x="2180" y="7494"/>
                      <a:pt x="2180" y="7494"/>
                    </a:cubicBezTo>
                    <a:cubicBezTo>
                      <a:pt x="2180" y="7494"/>
                      <a:pt x="2071" y="7440"/>
                      <a:pt x="2053" y="7422"/>
                    </a:cubicBezTo>
                    <a:cubicBezTo>
                      <a:pt x="2053" y="7404"/>
                      <a:pt x="1980" y="7386"/>
                      <a:pt x="1962" y="7368"/>
                    </a:cubicBezTo>
                    <a:cubicBezTo>
                      <a:pt x="1944" y="7368"/>
                      <a:pt x="1871" y="7350"/>
                      <a:pt x="1853" y="7350"/>
                    </a:cubicBezTo>
                    <a:cubicBezTo>
                      <a:pt x="1835" y="7350"/>
                      <a:pt x="1780" y="7314"/>
                      <a:pt x="1744" y="7278"/>
                    </a:cubicBezTo>
                    <a:cubicBezTo>
                      <a:pt x="1708" y="7242"/>
                      <a:pt x="1635" y="7188"/>
                      <a:pt x="1635" y="7188"/>
                    </a:cubicBezTo>
                    <a:cubicBezTo>
                      <a:pt x="1708" y="7062"/>
                      <a:pt x="1708" y="7062"/>
                      <a:pt x="1708" y="7062"/>
                    </a:cubicBezTo>
                    <a:cubicBezTo>
                      <a:pt x="1708" y="7062"/>
                      <a:pt x="1708" y="6972"/>
                      <a:pt x="1726" y="6954"/>
                    </a:cubicBezTo>
                    <a:cubicBezTo>
                      <a:pt x="1726" y="6936"/>
                      <a:pt x="1726" y="6882"/>
                      <a:pt x="1726" y="6882"/>
                    </a:cubicBezTo>
                    <a:cubicBezTo>
                      <a:pt x="1708" y="6828"/>
                      <a:pt x="1708" y="6828"/>
                      <a:pt x="1708" y="6828"/>
                    </a:cubicBezTo>
                    <a:cubicBezTo>
                      <a:pt x="1653" y="6756"/>
                      <a:pt x="1653" y="6756"/>
                      <a:pt x="1653" y="6756"/>
                    </a:cubicBezTo>
                    <a:cubicBezTo>
                      <a:pt x="1653" y="6756"/>
                      <a:pt x="1580" y="6738"/>
                      <a:pt x="1562" y="6756"/>
                    </a:cubicBezTo>
                    <a:cubicBezTo>
                      <a:pt x="1544" y="6756"/>
                      <a:pt x="1544" y="6720"/>
                      <a:pt x="1526" y="6684"/>
                    </a:cubicBezTo>
                    <a:cubicBezTo>
                      <a:pt x="1526" y="6666"/>
                      <a:pt x="1508" y="6666"/>
                      <a:pt x="1471" y="6630"/>
                    </a:cubicBezTo>
                    <a:cubicBezTo>
                      <a:pt x="1435" y="6612"/>
                      <a:pt x="1417" y="6575"/>
                      <a:pt x="1417" y="6575"/>
                    </a:cubicBezTo>
                    <a:cubicBezTo>
                      <a:pt x="1453" y="6485"/>
                      <a:pt x="1453" y="6485"/>
                      <a:pt x="1453" y="6485"/>
                    </a:cubicBezTo>
                    <a:cubicBezTo>
                      <a:pt x="1453" y="6485"/>
                      <a:pt x="1435" y="6449"/>
                      <a:pt x="1435" y="6413"/>
                    </a:cubicBezTo>
                    <a:cubicBezTo>
                      <a:pt x="1435" y="6395"/>
                      <a:pt x="1381" y="6413"/>
                      <a:pt x="1381" y="6413"/>
                    </a:cubicBezTo>
                    <a:cubicBezTo>
                      <a:pt x="1272" y="6395"/>
                      <a:pt x="1272" y="6395"/>
                      <a:pt x="1272" y="6395"/>
                    </a:cubicBezTo>
                    <a:cubicBezTo>
                      <a:pt x="1199" y="6269"/>
                      <a:pt x="1199" y="6269"/>
                      <a:pt x="1199" y="6269"/>
                    </a:cubicBezTo>
                    <a:cubicBezTo>
                      <a:pt x="1199" y="6269"/>
                      <a:pt x="1217" y="6179"/>
                      <a:pt x="1217" y="6161"/>
                    </a:cubicBezTo>
                    <a:cubicBezTo>
                      <a:pt x="1235" y="6143"/>
                      <a:pt x="1235" y="6107"/>
                      <a:pt x="1235" y="6107"/>
                    </a:cubicBezTo>
                    <a:cubicBezTo>
                      <a:pt x="1163" y="6089"/>
                      <a:pt x="1163" y="6089"/>
                      <a:pt x="1163" y="6089"/>
                    </a:cubicBezTo>
                    <a:cubicBezTo>
                      <a:pt x="1181" y="6035"/>
                      <a:pt x="1181" y="6035"/>
                      <a:pt x="1181" y="6035"/>
                    </a:cubicBezTo>
                    <a:cubicBezTo>
                      <a:pt x="1144" y="5945"/>
                      <a:pt x="1144" y="5945"/>
                      <a:pt x="1144" y="5945"/>
                    </a:cubicBezTo>
                    <a:cubicBezTo>
                      <a:pt x="1144" y="5891"/>
                      <a:pt x="1144" y="5891"/>
                      <a:pt x="1144" y="5891"/>
                    </a:cubicBezTo>
                    <a:cubicBezTo>
                      <a:pt x="1108" y="5819"/>
                      <a:pt x="1108" y="5819"/>
                      <a:pt x="1108" y="5819"/>
                    </a:cubicBezTo>
                    <a:cubicBezTo>
                      <a:pt x="1108" y="5783"/>
                      <a:pt x="1108" y="5783"/>
                      <a:pt x="1108" y="5783"/>
                    </a:cubicBezTo>
                    <a:cubicBezTo>
                      <a:pt x="1163" y="5711"/>
                      <a:pt x="1163" y="5711"/>
                      <a:pt x="1163" y="5711"/>
                    </a:cubicBezTo>
                    <a:cubicBezTo>
                      <a:pt x="1163" y="5639"/>
                      <a:pt x="1163" y="5639"/>
                      <a:pt x="1163" y="5639"/>
                    </a:cubicBezTo>
                    <a:cubicBezTo>
                      <a:pt x="1108" y="5531"/>
                      <a:pt x="1108" y="5531"/>
                      <a:pt x="1108" y="5531"/>
                    </a:cubicBezTo>
                    <a:cubicBezTo>
                      <a:pt x="1108" y="5531"/>
                      <a:pt x="1072" y="5477"/>
                      <a:pt x="1072" y="5459"/>
                    </a:cubicBezTo>
                    <a:cubicBezTo>
                      <a:pt x="1054" y="5441"/>
                      <a:pt x="945" y="5368"/>
                      <a:pt x="945" y="5368"/>
                    </a:cubicBezTo>
                    <a:cubicBezTo>
                      <a:pt x="908" y="5260"/>
                      <a:pt x="908" y="5260"/>
                      <a:pt x="908" y="5260"/>
                    </a:cubicBezTo>
                    <a:cubicBezTo>
                      <a:pt x="799" y="5134"/>
                      <a:pt x="799" y="5134"/>
                      <a:pt x="799" y="5134"/>
                    </a:cubicBezTo>
                    <a:cubicBezTo>
                      <a:pt x="708" y="5026"/>
                      <a:pt x="708" y="5026"/>
                      <a:pt x="708" y="5026"/>
                    </a:cubicBezTo>
                    <a:cubicBezTo>
                      <a:pt x="636" y="4972"/>
                      <a:pt x="636" y="4972"/>
                      <a:pt x="636" y="4972"/>
                    </a:cubicBezTo>
                    <a:cubicBezTo>
                      <a:pt x="599" y="4864"/>
                      <a:pt x="599" y="4864"/>
                      <a:pt x="599" y="4864"/>
                    </a:cubicBezTo>
                    <a:cubicBezTo>
                      <a:pt x="599" y="4864"/>
                      <a:pt x="618" y="4756"/>
                      <a:pt x="618" y="4738"/>
                    </a:cubicBezTo>
                    <a:cubicBezTo>
                      <a:pt x="618" y="4720"/>
                      <a:pt x="672" y="4612"/>
                      <a:pt x="672" y="4540"/>
                    </a:cubicBezTo>
                    <a:cubicBezTo>
                      <a:pt x="672" y="4486"/>
                      <a:pt x="708" y="4396"/>
                      <a:pt x="708" y="4396"/>
                    </a:cubicBezTo>
                    <a:cubicBezTo>
                      <a:pt x="708" y="4288"/>
                      <a:pt x="708" y="4288"/>
                      <a:pt x="708" y="4288"/>
                    </a:cubicBezTo>
                    <a:cubicBezTo>
                      <a:pt x="672" y="4234"/>
                      <a:pt x="672" y="4234"/>
                      <a:pt x="672" y="4234"/>
                    </a:cubicBezTo>
                    <a:cubicBezTo>
                      <a:pt x="581" y="4179"/>
                      <a:pt x="581" y="4179"/>
                      <a:pt x="581" y="4179"/>
                    </a:cubicBezTo>
                    <a:cubicBezTo>
                      <a:pt x="527" y="4107"/>
                      <a:pt x="527" y="4107"/>
                      <a:pt x="527" y="4107"/>
                    </a:cubicBezTo>
                    <a:cubicBezTo>
                      <a:pt x="527" y="4107"/>
                      <a:pt x="509" y="4017"/>
                      <a:pt x="400" y="3999"/>
                    </a:cubicBezTo>
                    <a:cubicBezTo>
                      <a:pt x="291" y="3963"/>
                      <a:pt x="272" y="3981"/>
                      <a:pt x="272" y="3981"/>
                    </a:cubicBezTo>
                    <a:cubicBezTo>
                      <a:pt x="163" y="3927"/>
                      <a:pt x="163" y="3927"/>
                      <a:pt x="163" y="3927"/>
                    </a:cubicBezTo>
                    <a:cubicBezTo>
                      <a:pt x="109" y="3819"/>
                      <a:pt x="109" y="3819"/>
                      <a:pt x="109" y="3819"/>
                    </a:cubicBezTo>
                    <a:cubicBezTo>
                      <a:pt x="54" y="3729"/>
                      <a:pt x="54" y="3729"/>
                      <a:pt x="54" y="3729"/>
                    </a:cubicBezTo>
                    <a:cubicBezTo>
                      <a:pt x="91" y="3675"/>
                      <a:pt x="91" y="3675"/>
                      <a:pt x="91" y="3675"/>
                    </a:cubicBezTo>
                    <a:cubicBezTo>
                      <a:pt x="109" y="3585"/>
                      <a:pt x="109" y="3585"/>
                      <a:pt x="109" y="3585"/>
                    </a:cubicBezTo>
                    <a:cubicBezTo>
                      <a:pt x="109" y="3531"/>
                      <a:pt x="109" y="3531"/>
                      <a:pt x="109" y="3531"/>
                    </a:cubicBezTo>
                    <a:cubicBezTo>
                      <a:pt x="91" y="3459"/>
                      <a:pt x="91" y="3459"/>
                      <a:pt x="91" y="3459"/>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23"/>
                      <a:pt x="0" y="3423"/>
                      <a:pt x="0" y="3423"/>
                    </a:cubicBezTo>
                    <a:cubicBezTo>
                      <a:pt x="0" y="3405"/>
                      <a:pt x="0" y="3405"/>
                      <a:pt x="0"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405"/>
                      <a:pt x="18" y="3405"/>
                      <a:pt x="18" y="3405"/>
                    </a:cubicBezTo>
                    <a:cubicBezTo>
                      <a:pt x="18" y="3387"/>
                      <a:pt x="18" y="3387"/>
                      <a:pt x="18" y="3387"/>
                    </a:cubicBezTo>
                    <a:cubicBezTo>
                      <a:pt x="36" y="3387"/>
                      <a:pt x="36" y="3387"/>
                      <a:pt x="36" y="3387"/>
                    </a:cubicBezTo>
                    <a:cubicBezTo>
                      <a:pt x="36" y="3387"/>
                      <a:pt x="36" y="3387"/>
                      <a:pt x="36" y="3387"/>
                    </a:cubicBezTo>
                    <a:cubicBezTo>
                      <a:pt x="36" y="3387"/>
                      <a:pt x="36" y="3387"/>
                      <a:pt x="36" y="3387"/>
                    </a:cubicBezTo>
                    <a:cubicBezTo>
                      <a:pt x="36" y="3387"/>
                      <a:pt x="36" y="3387"/>
                      <a:pt x="36" y="3387"/>
                    </a:cubicBezTo>
                    <a:cubicBezTo>
                      <a:pt x="36" y="3387"/>
                      <a:pt x="36" y="3387"/>
                      <a:pt x="36" y="3387"/>
                    </a:cubicBezTo>
                    <a:cubicBezTo>
                      <a:pt x="36" y="3387"/>
                      <a:pt x="36" y="3387"/>
                      <a:pt x="36" y="3387"/>
                    </a:cubicBezTo>
                    <a:cubicBezTo>
                      <a:pt x="36" y="3387"/>
                      <a:pt x="36" y="3387"/>
                      <a:pt x="36" y="3387"/>
                    </a:cubicBezTo>
                    <a:cubicBezTo>
                      <a:pt x="36" y="3387"/>
                      <a:pt x="36" y="3387"/>
                      <a:pt x="36" y="3387"/>
                    </a:cubicBezTo>
                    <a:cubicBezTo>
                      <a:pt x="54" y="3369"/>
                      <a:pt x="54" y="3369"/>
                      <a:pt x="54" y="3369"/>
                    </a:cubicBezTo>
                    <a:cubicBezTo>
                      <a:pt x="54" y="3369"/>
                      <a:pt x="54" y="3369"/>
                      <a:pt x="54" y="3369"/>
                    </a:cubicBezTo>
                    <a:cubicBezTo>
                      <a:pt x="54" y="3369"/>
                      <a:pt x="54" y="3369"/>
                      <a:pt x="54" y="3369"/>
                    </a:cubicBezTo>
                    <a:cubicBezTo>
                      <a:pt x="54" y="3369"/>
                      <a:pt x="54" y="3369"/>
                      <a:pt x="54" y="3369"/>
                    </a:cubicBezTo>
                    <a:cubicBezTo>
                      <a:pt x="54" y="3369"/>
                      <a:pt x="54" y="3369"/>
                      <a:pt x="54" y="3369"/>
                    </a:cubicBezTo>
                    <a:cubicBezTo>
                      <a:pt x="54" y="3369"/>
                      <a:pt x="54" y="3369"/>
                      <a:pt x="54" y="3369"/>
                    </a:cubicBezTo>
                    <a:cubicBezTo>
                      <a:pt x="54" y="3369"/>
                      <a:pt x="54" y="3369"/>
                      <a:pt x="54" y="3369"/>
                    </a:cubicBezTo>
                    <a:cubicBezTo>
                      <a:pt x="73" y="3351"/>
                      <a:pt x="73" y="3351"/>
                      <a:pt x="73" y="3351"/>
                    </a:cubicBezTo>
                    <a:cubicBezTo>
                      <a:pt x="73" y="3351"/>
                      <a:pt x="73" y="3351"/>
                      <a:pt x="73" y="3351"/>
                    </a:cubicBezTo>
                    <a:cubicBezTo>
                      <a:pt x="73" y="3351"/>
                      <a:pt x="73" y="3351"/>
                      <a:pt x="73" y="3351"/>
                    </a:cubicBezTo>
                    <a:cubicBezTo>
                      <a:pt x="73" y="3351"/>
                      <a:pt x="73" y="3351"/>
                      <a:pt x="73" y="3351"/>
                    </a:cubicBezTo>
                    <a:cubicBezTo>
                      <a:pt x="73" y="3351"/>
                      <a:pt x="73" y="3351"/>
                      <a:pt x="73" y="3351"/>
                    </a:cubicBezTo>
                    <a:cubicBezTo>
                      <a:pt x="73" y="3351"/>
                      <a:pt x="73" y="3351"/>
                      <a:pt x="73" y="3351"/>
                    </a:cubicBezTo>
                    <a:cubicBezTo>
                      <a:pt x="73" y="3351"/>
                      <a:pt x="73" y="3351"/>
                      <a:pt x="73" y="3351"/>
                    </a:cubicBezTo>
                    <a:cubicBezTo>
                      <a:pt x="73" y="3351"/>
                      <a:pt x="73" y="3351"/>
                      <a:pt x="73" y="3351"/>
                    </a:cubicBezTo>
                    <a:cubicBezTo>
                      <a:pt x="91" y="3333"/>
                      <a:pt x="109" y="3315"/>
                      <a:pt x="109" y="3297"/>
                    </a:cubicBezTo>
                    <a:cubicBezTo>
                      <a:pt x="109" y="3297"/>
                      <a:pt x="127" y="3297"/>
                      <a:pt x="127" y="3297"/>
                    </a:cubicBezTo>
                    <a:cubicBezTo>
                      <a:pt x="145" y="3297"/>
                      <a:pt x="145" y="3297"/>
                      <a:pt x="163" y="3297"/>
                    </a:cubicBezTo>
                    <a:cubicBezTo>
                      <a:pt x="163" y="3297"/>
                      <a:pt x="218" y="3171"/>
                      <a:pt x="200" y="3117"/>
                    </a:cubicBezTo>
                    <a:cubicBezTo>
                      <a:pt x="182" y="3063"/>
                      <a:pt x="254" y="3009"/>
                      <a:pt x="254" y="3009"/>
                    </a:cubicBezTo>
                    <a:cubicBezTo>
                      <a:pt x="345" y="2900"/>
                      <a:pt x="345" y="2900"/>
                      <a:pt x="345" y="2900"/>
                    </a:cubicBezTo>
                    <a:cubicBezTo>
                      <a:pt x="327" y="2792"/>
                      <a:pt x="327" y="2792"/>
                      <a:pt x="327" y="2792"/>
                    </a:cubicBezTo>
                    <a:cubicBezTo>
                      <a:pt x="454" y="2792"/>
                      <a:pt x="454" y="2792"/>
                      <a:pt x="454" y="2792"/>
                    </a:cubicBezTo>
                    <a:cubicBezTo>
                      <a:pt x="454" y="2792"/>
                      <a:pt x="545" y="2756"/>
                      <a:pt x="509" y="2702"/>
                    </a:cubicBezTo>
                    <a:cubicBezTo>
                      <a:pt x="490" y="2666"/>
                      <a:pt x="490" y="2630"/>
                      <a:pt x="472" y="2594"/>
                    </a:cubicBezTo>
                    <a:cubicBezTo>
                      <a:pt x="472" y="2594"/>
                      <a:pt x="472" y="2576"/>
                      <a:pt x="472" y="2576"/>
                    </a:cubicBezTo>
                    <a:cubicBezTo>
                      <a:pt x="472" y="2576"/>
                      <a:pt x="509" y="2540"/>
                      <a:pt x="509" y="2540"/>
                    </a:cubicBezTo>
                    <a:cubicBezTo>
                      <a:pt x="545" y="2540"/>
                      <a:pt x="545" y="2540"/>
                      <a:pt x="545" y="2540"/>
                    </a:cubicBezTo>
                    <a:cubicBezTo>
                      <a:pt x="599" y="2540"/>
                      <a:pt x="599" y="2540"/>
                      <a:pt x="599" y="2540"/>
                    </a:cubicBezTo>
                    <a:cubicBezTo>
                      <a:pt x="599" y="2540"/>
                      <a:pt x="618" y="2558"/>
                      <a:pt x="654" y="2558"/>
                    </a:cubicBezTo>
                    <a:cubicBezTo>
                      <a:pt x="672" y="2558"/>
                      <a:pt x="727" y="2540"/>
                      <a:pt x="727" y="2540"/>
                    </a:cubicBezTo>
                    <a:cubicBezTo>
                      <a:pt x="672" y="2468"/>
                      <a:pt x="672" y="2468"/>
                      <a:pt x="672" y="2468"/>
                    </a:cubicBezTo>
                    <a:cubicBezTo>
                      <a:pt x="690" y="2414"/>
                      <a:pt x="690" y="2414"/>
                      <a:pt x="690" y="2414"/>
                    </a:cubicBezTo>
                    <a:cubicBezTo>
                      <a:pt x="745" y="2414"/>
                      <a:pt x="745" y="2414"/>
                      <a:pt x="745" y="2414"/>
                    </a:cubicBezTo>
                    <a:cubicBezTo>
                      <a:pt x="763" y="2414"/>
                      <a:pt x="763" y="2414"/>
                      <a:pt x="763" y="2414"/>
                    </a:cubicBezTo>
                    <a:cubicBezTo>
                      <a:pt x="708" y="2324"/>
                      <a:pt x="708" y="2324"/>
                      <a:pt x="708" y="2324"/>
                    </a:cubicBezTo>
                    <a:cubicBezTo>
                      <a:pt x="708" y="2324"/>
                      <a:pt x="727" y="2288"/>
                      <a:pt x="745" y="2288"/>
                    </a:cubicBezTo>
                    <a:cubicBezTo>
                      <a:pt x="763" y="2288"/>
                      <a:pt x="799" y="2324"/>
                      <a:pt x="799" y="2324"/>
                    </a:cubicBezTo>
                    <a:cubicBezTo>
                      <a:pt x="817" y="2324"/>
                      <a:pt x="872" y="2342"/>
                      <a:pt x="872" y="2342"/>
                    </a:cubicBezTo>
                    <a:cubicBezTo>
                      <a:pt x="926" y="2360"/>
                      <a:pt x="926" y="2360"/>
                      <a:pt x="926" y="2360"/>
                    </a:cubicBezTo>
                    <a:cubicBezTo>
                      <a:pt x="981" y="2360"/>
                      <a:pt x="981" y="2360"/>
                      <a:pt x="981" y="2360"/>
                    </a:cubicBezTo>
                    <a:cubicBezTo>
                      <a:pt x="1054" y="2360"/>
                      <a:pt x="1054" y="2360"/>
                      <a:pt x="1054" y="2360"/>
                    </a:cubicBezTo>
                    <a:cubicBezTo>
                      <a:pt x="1072" y="2396"/>
                      <a:pt x="1072" y="2396"/>
                      <a:pt x="1072" y="2396"/>
                    </a:cubicBezTo>
                    <a:cubicBezTo>
                      <a:pt x="1072" y="2396"/>
                      <a:pt x="1090" y="2432"/>
                      <a:pt x="1090" y="2432"/>
                    </a:cubicBezTo>
                    <a:cubicBezTo>
                      <a:pt x="1072" y="2450"/>
                      <a:pt x="1072" y="2486"/>
                      <a:pt x="1054" y="2486"/>
                    </a:cubicBezTo>
                    <a:cubicBezTo>
                      <a:pt x="1054" y="2504"/>
                      <a:pt x="1035" y="2504"/>
                      <a:pt x="1017" y="2504"/>
                    </a:cubicBezTo>
                    <a:cubicBezTo>
                      <a:pt x="999" y="2504"/>
                      <a:pt x="945" y="2522"/>
                      <a:pt x="945" y="2522"/>
                    </a:cubicBezTo>
                    <a:cubicBezTo>
                      <a:pt x="872" y="2522"/>
                      <a:pt x="872" y="2522"/>
                      <a:pt x="872" y="2522"/>
                    </a:cubicBezTo>
                    <a:cubicBezTo>
                      <a:pt x="836" y="2504"/>
                      <a:pt x="836" y="2504"/>
                      <a:pt x="836" y="2504"/>
                    </a:cubicBezTo>
                    <a:cubicBezTo>
                      <a:pt x="817" y="2540"/>
                      <a:pt x="817" y="2540"/>
                      <a:pt x="817" y="2540"/>
                    </a:cubicBezTo>
                    <a:cubicBezTo>
                      <a:pt x="817" y="2540"/>
                      <a:pt x="854" y="2558"/>
                      <a:pt x="872" y="2576"/>
                    </a:cubicBezTo>
                    <a:cubicBezTo>
                      <a:pt x="908" y="2576"/>
                      <a:pt x="908" y="2576"/>
                      <a:pt x="908" y="2576"/>
                    </a:cubicBezTo>
                    <a:cubicBezTo>
                      <a:pt x="926" y="2576"/>
                      <a:pt x="945" y="2612"/>
                      <a:pt x="945" y="2612"/>
                    </a:cubicBezTo>
                    <a:cubicBezTo>
                      <a:pt x="926" y="2666"/>
                      <a:pt x="926" y="2666"/>
                      <a:pt x="926" y="2666"/>
                    </a:cubicBezTo>
                    <a:cubicBezTo>
                      <a:pt x="926" y="2666"/>
                      <a:pt x="963" y="2612"/>
                      <a:pt x="981" y="2612"/>
                    </a:cubicBezTo>
                    <a:cubicBezTo>
                      <a:pt x="981" y="2612"/>
                      <a:pt x="1054" y="2612"/>
                      <a:pt x="1054" y="2612"/>
                    </a:cubicBezTo>
                    <a:cubicBezTo>
                      <a:pt x="1054" y="2612"/>
                      <a:pt x="1126" y="2576"/>
                      <a:pt x="1126" y="2576"/>
                    </a:cubicBezTo>
                    <a:cubicBezTo>
                      <a:pt x="1144" y="2576"/>
                      <a:pt x="1126" y="2612"/>
                      <a:pt x="1126" y="2612"/>
                    </a:cubicBezTo>
                    <a:cubicBezTo>
                      <a:pt x="1181" y="2594"/>
                      <a:pt x="1181" y="2594"/>
                      <a:pt x="1181" y="2594"/>
                    </a:cubicBezTo>
                    <a:cubicBezTo>
                      <a:pt x="1235" y="2558"/>
                      <a:pt x="1235" y="2558"/>
                      <a:pt x="1235" y="2558"/>
                    </a:cubicBezTo>
                    <a:cubicBezTo>
                      <a:pt x="1272" y="2558"/>
                      <a:pt x="1272" y="2558"/>
                      <a:pt x="1272" y="2558"/>
                    </a:cubicBezTo>
                    <a:cubicBezTo>
                      <a:pt x="1272" y="2558"/>
                      <a:pt x="1290" y="2594"/>
                      <a:pt x="1272" y="2612"/>
                    </a:cubicBezTo>
                    <a:cubicBezTo>
                      <a:pt x="1272" y="2630"/>
                      <a:pt x="1272" y="2630"/>
                      <a:pt x="1272" y="2648"/>
                    </a:cubicBezTo>
                    <a:cubicBezTo>
                      <a:pt x="1272" y="2666"/>
                      <a:pt x="1272" y="2684"/>
                      <a:pt x="1272" y="2702"/>
                    </a:cubicBezTo>
                    <a:cubicBezTo>
                      <a:pt x="1272" y="2702"/>
                      <a:pt x="1272" y="2720"/>
                      <a:pt x="1290" y="2720"/>
                    </a:cubicBezTo>
                    <a:cubicBezTo>
                      <a:pt x="1308" y="2720"/>
                      <a:pt x="1308" y="2702"/>
                      <a:pt x="1308" y="2702"/>
                    </a:cubicBezTo>
                    <a:cubicBezTo>
                      <a:pt x="1344" y="2648"/>
                      <a:pt x="1344" y="2648"/>
                      <a:pt x="1344" y="2648"/>
                    </a:cubicBezTo>
                    <a:cubicBezTo>
                      <a:pt x="1344" y="2648"/>
                      <a:pt x="1362" y="2612"/>
                      <a:pt x="1381" y="2612"/>
                    </a:cubicBezTo>
                    <a:cubicBezTo>
                      <a:pt x="1381" y="2612"/>
                      <a:pt x="1417" y="2594"/>
                      <a:pt x="1417" y="2594"/>
                    </a:cubicBezTo>
                    <a:cubicBezTo>
                      <a:pt x="1508" y="2576"/>
                      <a:pt x="1508" y="2576"/>
                      <a:pt x="1508" y="2576"/>
                    </a:cubicBezTo>
                    <a:cubicBezTo>
                      <a:pt x="1508" y="2576"/>
                      <a:pt x="1580" y="2576"/>
                      <a:pt x="1580" y="2576"/>
                    </a:cubicBezTo>
                    <a:cubicBezTo>
                      <a:pt x="1599" y="2576"/>
                      <a:pt x="1617" y="2576"/>
                      <a:pt x="1635" y="2576"/>
                    </a:cubicBezTo>
                    <a:cubicBezTo>
                      <a:pt x="1653" y="2594"/>
                      <a:pt x="1689" y="2594"/>
                      <a:pt x="1708" y="2594"/>
                    </a:cubicBezTo>
                    <a:cubicBezTo>
                      <a:pt x="1726" y="2594"/>
                      <a:pt x="1726" y="2594"/>
                      <a:pt x="1726" y="2594"/>
                    </a:cubicBezTo>
                    <a:cubicBezTo>
                      <a:pt x="1726" y="2594"/>
                      <a:pt x="1762" y="2558"/>
                      <a:pt x="1762" y="2558"/>
                    </a:cubicBezTo>
                    <a:cubicBezTo>
                      <a:pt x="1762" y="2540"/>
                      <a:pt x="1762" y="2540"/>
                      <a:pt x="1780" y="2522"/>
                    </a:cubicBezTo>
                    <a:cubicBezTo>
                      <a:pt x="1780" y="2504"/>
                      <a:pt x="1798" y="2486"/>
                      <a:pt x="1798" y="2486"/>
                    </a:cubicBezTo>
                    <a:cubicBezTo>
                      <a:pt x="1817" y="2486"/>
                      <a:pt x="2053" y="2522"/>
                      <a:pt x="2053" y="2522"/>
                    </a:cubicBezTo>
                    <a:cubicBezTo>
                      <a:pt x="2234" y="2576"/>
                      <a:pt x="2234" y="2576"/>
                      <a:pt x="2234" y="2576"/>
                    </a:cubicBezTo>
                    <a:cubicBezTo>
                      <a:pt x="2362" y="2594"/>
                      <a:pt x="2362" y="2594"/>
                      <a:pt x="2362" y="2594"/>
                    </a:cubicBezTo>
                    <a:cubicBezTo>
                      <a:pt x="2362" y="2594"/>
                      <a:pt x="2471" y="2648"/>
                      <a:pt x="2489" y="2666"/>
                    </a:cubicBezTo>
                    <a:cubicBezTo>
                      <a:pt x="2507" y="2666"/>
                      <a:pt x="2689" y="2702"/>
                      <a:pt x="2689" y="2702"/>
                    </a:cubicBezTo>
                    <a:cubicBezTo>
                      <a:pt x="2779" y="2756"/>
                      <a:pt x="2779" y="2756"/>
                      <a:pt x="2779" y="2756"/>
                    </a:cubicBezTo>
                    <a:cubicBezTo>
                      <a:pt x="2779" y="2756"/>
                      <a:pt x="2852" y="2792"/>
                      <a:pt x="2852" y="2810"/>
                    </a:cubicBezTo>
                    <a:cubicBezTo>
                      <a:pt x="2870" y="2810"/>
                      <a:pt x="2925" y="2846"/>
                      <a:pt x="2925" y="2846"/>
                    </a:cubicBezTo>
                    <a:cubicBezTo>
                      <a:pt x="2979" y="2810"/>
                      <a:pt x="2979" y="2810"/>
                      <a:pt x="2979" y="2810"/>
                    </a:cubicBezTo>
                    <a:cubicBezTo>
                      <a:pt x="2979" y="2810"/>
                      <a:pt x="3052" y="2828"/>
                      <a:pt x="3052" y="2846"/>
                    </a:cubicBezTo>
                    <a:cubicBezTo>
                      <a:pt x="3052" y="2846"/>
                      <a:pt x="3197" y="2882"/>
                      <a:pt x="3197" y="2882"/>
                    </a:cubicBezTo>
                    <a:cubicBezTo>
                      <a:pt x="3197" y="2882"/>
                      <a:pt x="3306" y="2918"/>
                      <a:pt x="3324" y="2918"/>
                    </a:cubicBezTo>
                    <a:cubicBezTo>
                      <a:pt x="3343" y="2918"/>
                      <a:pt x="3397" y="2900"/>
                      <a:pt x="3397" y="2900"/>
                    </a:cubicBezTo>
                    <a:cubicBezTo>
                      <a:pt x="3397" y="2864"/>
                      <a:pt x="3397" y="2864"/>
                      <a:pt x="3397" y="2864"/>
                    </a:cubicBezTo>
                    <a:cubicBezTo>
                      <a:pt x="3397" y="2864"/>
                      <a:pt x="3379" y="2846"/>
                      <a:pt x="3415" y="2846"/>
                    </a:cubicBezTo>
                    <a:cubicBezTo>
                      <a:pt x="3433" y="2846"/>
                      <a:pt x="3452" y="2846"/>
                      <a:pt x="3470" y="2864"/>
                    </a:cubicBezTo>
                    <a:cubicBezTo>
                      <a:pt x="3470" y="2882"/>
                      <a:pt x="3506" y="2864"/>
                      <a:pt x="3524" y="2900"/>
                    </a:cubicBezTo>
                    <a:cubicBezTo>
                      <a:pt x="3524" y="2918"/>
                      <a:pt x="3597" y="2936"/>
                      <a:pt x="3597" y="2936"/>
                    </a:cubicBezTo>
                    <a:cubicBezTo>
                      <a:pt x="3651" y="2972"/>
                      <a:pt x="3651" y="2972"/>
                      <a:pt x="3651" y="2972"/>
                    </a:cubicBezTo>
                    <a:cubicBezTo>
                      <a:pt x="3670" y="3009"/>
                      <a:pt x="3670" y="3009"/>
                      <a:pt x="3670" y="3009"/>
                    </a:cubicBezTo>
                    <a:cubicBezTo>
                      <a:pt x="3706" y="3027"/>
                      <a:pt x="3706" y="3027"/>
                      <a:pt x="3706" y="3027"/>
                    </a:cubicBezTo>
                    <a:cubicBezTo>
                      <a:pt x="3706" y="2990"/>
                      <a:pt x="3706" y="2990"/>
                      <a:pt x="3706" y="2990"/>
                    </a:cubicBezTo>
                    <a:cubicBezTo>
                      <a:pt x="3724" y="2990"/>
                      <a:pt x="3724" y="2972"/>
                      <a:pt x="3724" y="2972"/>
                    </a:cubicBezTo>
                    <a:cubicBezTo>
                      <a:pt x="3779" y="2990"/>
                      <a:pt x="3779" y="2990"/>
                      <a:pt x="3779" y="2990"/>
                    </a:cubicBezTo>
                    <a:cubicBezTo>
                      <a:pt x="3779" y="2990"/>
                      <a:pt x="3797" y="2990"/>
                      <a:pt x="3797" y="2990"/>
                    </a:cubicBezTo>
                    <a:cubicBezTo>
                      <a:pt x="3815" y="2990"/>
                      <a:pt x="3851" y="2972"/>
                      <a:pt x="3851" y="2990"/>
                    </a:cubicBezTo>
                    <a:cubicBezTo>
                      <a:pt x="3851" y="2990"/>
                      <a:pt x="3888" y="3009"/>
                      <a:pt x="3888" y="3027"/>
                    </a:cubicBezTo>
                    <a:cubicBezTo>
                      <a:pt x="3906" y="3045"/>
                      <a:pt x="3924" y="3081"/>
                      <a:pt x="3924" y="3081"/>
                    </a:cubicBezTo>
                    <a:cubicBezTo>
                      <a:pt x="3924" y="3081"/>
                      <a:pt x="3924" y="3099"/>
                      <a:pt x="3924" y="3117"/>
                    </a:cubicBezTo>
                    <a:cubicBezTo>
                      <a:pt x="3924" y="3135"/>
                      <a:pt x="3942" y="3153"/>
                      <a:pt x="3942" y="3153"/>
                    </a:cubicBezTo>
                    <a:cubicBezTo>
                      <a:pt x="3978" y="3171"/>
                      <a:pt x="3978" y="3171"/>
                      <a:pt x="3978" y="3171"/>
                    </a:cubicBezTo>
                    <a:cubicBezTo>
                      <a:pt x="4033" y="3297"/>
                      <a:pt x="4033" y="3297"/>
                      <a:pt x="4033" y="3297"/>
                    </a:cubicBezTo>
                    <a:cubicBezTo>
                      <a:pt x="4069" y="3315"/>
                      <a:pt x="4069" y="3315"/>
                      <a:pt x="4069" y="3315"/>
                    </a:cubicBezTo>
                    <a:cubicBezTo>
                      <a:pt x="4106" y="3297"/>
                      <a:pt x="4106" y="3297"/>
                      <a:pt x="4106" y="3297"/>
                    </a:cubicBezTo>
                    <a:cubicBezTo>
                      <a:pt x="4142" y="3297"/>
                      <a:pt x="4142" y="3297"/>
                      <a:pt x="4142" y="3297"/>
                    </a:cubicBezTo>
                    <a:cubicBezTo>
                      <a:pt x="4196" y="3387"/>
                      <a:pt x="4196" y="3387"/>
                      <a:pt x="4196" y="3387"/>
                    </a:cubicBezTo>
                    <a:cubicBezTo>
                      <a:pt x="4233" y="3513"/>
                      <a:pt x="4233" y="3513"/>
                      <a:pt x="4233" y="3513"/>
                    </a:cubicBezTo>
                    <a:cubicBezTo>
                      <a:pt x="4215" y="3693"/>
                      <a:pt x="4215" y="3693"/>
                      <a:pt x="4215" y="3693"/>
                    </a:cubicBezTo>
                    <a:cubicBezTo>
                      <a:pt x="4196" y="3819"/>
                      <a:pt x="4196" y="3819"/>
                      <a:pt x="4196" y="3819"/>
                    </a:cubicBezTo>
                    <a:cubicBezTo>
                      <a:pt x="4196" y="3819"/>
                      <a:pt x="4178" y="3909"/>
                      <a:pt x="4178" y="3927"/>
                    </a:cubicBezTo>
                    <a:cubicBezTo>
                      <a:pt x="4178" y="3945"/>
                      <a:pt x="4106" y="4053"/>
                      <a:pt x="4106" y="4053"/>
                    </a:cubicBezTo>
                    <a:cubicBezTo>
                      <a:pt x="4106" y="4053"/>
                      <a:pt x="4051" y="4143"/>
                      <a:pt x="4051" y="4161"/>
                    </a:cubicBezTo>
                    <a:cubicBezTo>
                      <a:pt x="4033" y="4179"/>
                      <a:pt x="3960" y="4288"/>
                      <a:pt x="3960" y="4288"/>
                    </a:cubicBezTo>
                    <a:cubicBezTo>
                      <a:pt x="3797" y="4468"/>
                      <a:pt x="3797" y="4468"/>
                      <a:pt x="3797" y="4468"/>
                    </a:cubicBezTo>
                    <a:cubicBezTo>
                      <a:pt x="3797" y="4468"/>
                      <a:pt x="3706" y="4522"/>
                      <a:pt x="3688" y="4540"/>
                    </a:cubicBezTo>
                    <a:cubicBezTo>
                      <a:pt x="3651" y="4558"/>
                      <a:pt x="3524" y="4576"/>
                      <a:pt x="3524" y="4576"/>
                    </a:cubicBezTo>
                    <a:cubicBezTo>
                      <a:pt x="3397" y="4576"/>
                      <a:pt x="3397" y="4576"/>
                      <a:pt x="3397" y="4576"/>
                    </a:cubicBezTo>
                    <a:cubicBezTo>
                      <a:pt x="3234" y="4522"/>
                      <a:pt x="3234" y="4522"/>
                      <a:pt x="3234" y="4522"/>
                    </a:cubicBezTo>
                    <a:cubicBezTo>
                      <a:pt x="3125" y="4558"/>
                      <a:pt x="3125" y="4558"/>
                      <a:pt x="3125" y="4558"/>
                    </a:cubicBezTo>
                    <a:cubicBezTo>
                      <a:pt x="2997" y="4594"/>
                      <a:pt x="2997" y="4594"/>
                      <a:pt x="2997" y="4594"/>
                    </a:cubicBezTo>
                    <a:cubicBezTo>
                      <a:pt x="2870" y="4594"/>
                      <a:pt x="2870" y="4594"/>
                      <a:pt x="2870" y="4594"/>
                    </a:cubicBezTo>
                    <a:cubicBezTo>
                      <a:pt x="2743" y="4630"/>
                      <a:pt x="2743" y="4630"/>
                      <a:pt x="2743" y="4630"/>
                    </a:cubicBezTo>
                    <a:cubicBezTo>
                      <a:pt x="2743" y="4630"/>
                      <a:pt x="2689" y="4630"/>
                      <a:pt x="2670" y="4630"/>
                    </a:cubicBezTo>
                    <a:cubicBezTo>
                      <a:pt x="2670" y="4630"/>
                      <a:pt x="2561" y="4594"/>
                      <a:pt x="2561" y="4594"/>
                    </a:cubicBezTo>
                    <a:cubicBezTo>
                      <a:pt x="2471" y="4576"/>
                      <a:pt x="2471" y="4576"/>
                      <a:pt x="2471" y="4576"/>
                    </a:cubicBezTo>
                    <a:cubicBezTo>
                      <a:pt x="2398" y="4576"/>
                      <a:pt x="2398" y="4576"/>
                      <a:pt x="2398" y="4576"/>
                    </a:cubicBezTo>
                    <a:cubicBezTo>
                      <a:pt x="2380" y="4630"/>
                      <a:pt x="2380" y="4630"/>
                      <a:pt x="2380" y="4630"/>
                    </a:cubicBezTo>
                    <a:cubicBezTo>
                      <a:pt x="2380" y="4630"/>
                      <a:pt x="2380" y="4630"/>
                      <a:pt x="2343" y="4630"/>
                    </a:cubicBezTo>
                    <a:cubicBezTo>
                      <a:pt x="2325" y="4630"/>
                      <a:pt x="2289" y="4630"/>
                      <a:pt x="2289" y="4630"/>
                    </a:cubicBezTo>
                    <a:cubicBezTo>
                      <a:pt x="2289" y="4576"/>
                      <a:pt x="2289" y="4576"/>
                      <a:pt x="2289" y="4576"/>
                    </a:cubicBezTo>
                    <a:cubicBezTo>
                      <a:pt x="2180" y="4576"/>
                      <a:pt x="2180" y="4576"/>
                      <a:pt x="2180" y="4576"/>
                    </a:cubicBezTo>
                    <a:cubicBezTo>
                      <a:pt x="2180" y="4576"/>
                      <a:pt x="2144" y="4576"/>
                      <a:pt x="2107" y="4576"/>
                    </a:cubicBezTo>
                    <a:cubicBezTo>
                      <a:pt x="2071" y="4576"/>
                      <a:pt x="2035" y="4540"/>
                      <a:pt x="2016" y="4540"/>
                    </a:cubicBezTo>
                    <a:cubicBezTo>
                      <a:pt x="1998" y="4540"/>
                      <a:pt x="1998" y="4558"/>
                      <a:pt x="1998" y="4558"/>
                    </a:cubicBezTo>
                    <a:cubicBezTo>
                      <a:pt x="1998" y="4594"/>
                      <a:pt x="1998" y="4594"/>
                      <a:pt x="1998" y="4594"/>
                    </a:cubicBezTo>
                    <a:cubicBezTo>
                      <a:pt x="1926" y="4594"/>
                      <a:pt x="1926" y="4594"/>
                      <a:pt x="1926" y="4594"/>
                    </a:cubicBezTo>
                    <a:cubicBezTo>
                      <a:pt x="1835" y="4558"/>
                      <a:pt x="1835" y="4558"/>
                      <a:pt x="1835" y="4558"/>
                    </a:cubicBezTo>
                    <a:cubicBezTo>
                      <a:pt x="1780" y="4522"/>
                      <a:pt x="1780" y="4522"/>
                      <a:pt x="1780" y="4522"/>
                    </a:cubicBezTo>
                    <a:cubicBezTo>
                      <a:pt x="1708" y="4450"/>
                      <a:pt x="1708" y="4450"/>
                      <a:pt x="1708" y="4450"/>
                    </a:cubicBezTo>
                    <a:cubicBezTo>
                      <a:pt x="1708" y="4414"/>
                      <a:pt x="1708" y="4414"/>
                      <a:pt x="1708" y="4414"/>
                    </a:cubicBezTo>
                    <a:cubicBezTo>
                      <a:pt x="1635" y="4414"/>
                      <a:pt x="1635" y="4414"/>
                      <a:pt x="1635" y="4414"/>
                    </a:cubicBezTo>
                    <a:cubicBezTo>
                      <a:pt x="1544" y="4414"/>
                      <a:pt x="1544" y="4414"/>
                      <a:pt x="1544" y="4414"/>
                    </a:cubicBezTo>
                    <a:cubicBezTo>
                      <a:pt x="1471" y="4450"/>
                      <a:pt x="1471" y="4450"/>
                      <a:pt x="1471" y="4450"/>
                    </a:cubicBezTo>
                    <a:cubicBezTo>
                      <a:pt x="1544" y="4468"/>
                      <a:pt x="1544" y="4468"/>
                      <a:pt x="1544" y="4468"/>
                    </a:cubicBezTo>
                    <a:cubicBezTo>
                      <a:pt x="1599" y="4486"/>
                      <a:pt x="1599" y="4486"/>
                      <a:pt x="1599" y="4486"/>
                    </a:cubicBezTo>
                    <a:cubicBezTo>
                      <a:pt x="1599" y="4486"/>
                      <a:pt x="1653" y="4468"/>
                      <a:pt x="1653" y="4504"/>
                    </a:cubicBezTo>
                    <a:cubicBezTo>
                      <a:pt x="1653" y="4540"/>
                      <a:pt x="1617" y="4540"/>
                      <a:pt x="1635" y="4576"/>
                    </a:cubicBezTo>
                    <a:cubicBezTo>
                      <a:pt x="1671" y="4612"/>
                      <a:pt x="1708" y="4630"/>
                      <a:pt x="1708" y="4630"/>
                    </a:cubicBezTo>
                    <a:cubicBezTo>
                      <a:pt x="1708" y="4630"/>
                      <a:pt x="1744" y="4630"/>
                      <a:pt x="1762" y="4630"/>
                    </a:cubicBezTo>
                    <a:cubicBezTo>
                      <a:pt x="1780" y="4630"/>
                      <a:pt x="1798" y="4630"/>
                      <a:pt x="1798" y="4630"/>
                    </a:cubicBezTo>
                    <a:cubicBezTo>
                      <a:pt x="1835" y="4666"/>
                      <a:pt x="1835" y="4666"/>
                      <a:pt x="1835" y="4666"/>
                    </a:cubicBezTo>
                    <a:cubicBezTo>
                      <a:pt x="1835" y="4666"/>
                      <a:pt x="1817" y="4684"/>
                      <a:pt x="1835" y="4684"/>
                    </a:cubicBezTo>
                    <a:cubicBezTo>
                      <a:pt x="1853" y="4684"/>
                      <a:pt x="1926" y="4684"/>
                      <a:pt x="1926" y="4684"/>
                    </a:cubicBezTo>
                    <a:cubicBezTo>
                      <a:pt x="1998" y="4720"/>
                      <a:pt x="1998" y="4720"/>
                      <a:pt x="1998" y="4720"/>
                    </a:cubicBezTo>
                    <a:cubicBezTo>
                      <a:pt x="1998" y="4756"/>
                      <a:pt x="1998" y="4756"/>
                      <a:pt x="1998" y="4756"/>
                    </a:cubicBezTo>
                    <a:cubicBezTo>
                      <a:pt x="1998" y="4756"/>
                      <a:pt x="1980" y="4792"/>
                      <a:pt x="2016" y="4792"/>
                    </a:cubicBezTo>
                    <a:cubicBezTo>
                      <a:pt x="2035" y="4792"/>
                      <a:pt x="2089" y="4792"/>
                      <a:pt x="2089" y="4792"/>
                    </a:cubicBezTo>
                    <a:cubicBezTo>
                      <a:pt x="2089" y="4792"/>
                      <a:pt x="2071" y="4774"/>
                      <a:pt x="2107" y="4792"/>
                    </a:cubicBezTo>
                    <a:cubicBezTo>
                      <a:pt x="2125" y="4792"/>
                      <a:pt x="2125" y="4810"/>
                      <a:pt x="2125" y="4810"/>
                    </a:cubicBezTo>
                    <a:cubicBezTo>
                      <a:pt x="2125" y="4810"/>
                      <a:pt x="2144" y="4846"/>
                      <a:pt x="2144" y="4864"/>
                    </a:cubicBezTo>
                    <a:cubicBezTo>
                      <a:pt x="2144" y="4882"/>
                      <a:pt x="2162" y="4900"/>
                      <a:pt x="2162" y="4900"/>
                    </a:cubicBezTo>
                    <a:cubicBezTo>
                      <a:pt x="2162" y="4900"/>
                      <a:pt x="2125" y="4918"/>
                      <a:pt x="2198" y="4918"/>
                    </a:cubicBezTo>
                    <a:cubicBezTo>
                      <a:pt x="2271" y="4918"/>
                      <a:pt x="2271" y="4918"/>
                      <a:pt x="2271" y="4918"/>
                    </a:cubicBezTo>
                    <a:cubicBezTo>
                      <a:pt x="2307" y="4918"/>
                      <a:pt x="2307" y="4918"/>
                      <a:pt x="2307" y="4918"/>
                    </a:cubicBezTo>
                    <a:cubicBezTo>
                      <a:pt x="2380" y="4936"/>
                      <a:pt x="2380" y="4936"/>
                      <a:pt x="2380" y="4936"/>
                    </a:cubicBezTo>
                    <a:cubicBezTo>
                      <a:pt x="2471" y="4972"/>
                      <a:pt x="2471" y="4972"/>
                      <a:pt x="2471" y="4972"/>
                    </a:cubicBezTo>
                    <a:cubicBezTo>
                      <a:pt x="2580" y="5026"/>
                      <a:pt x="2580" y="5026"/>
                      <a:pt x="2580" y="5026"/>
                    </a:cubicBezTo>
                    <a:cubicBezTo>
                      <a:pt x="2580" y="5026"/>
                      <a:pt x="2580" y="5080"/>
                      <a:pt x="2598" y="5080"/>
                    </a:cubicBezTo>
                    <a:cubicBezTo>
                      <a:pt x="2616" y="5080"/>
                      <a:pt x="2670" y="5080"/>
                      <a:pt x="2670" y="5080"/>
                    </a:cubicBezTo>
                    <a:cubicBezTo>
                      <a:pt x="2725" y="5206"/>
                      <a:pt x="2725" y="5206"/>
                      <a:pt x="2725" y="5206"/>
                    </a:cubicBezTo>
                    <a:cubicBezTo>
                      <a:pt x="2634" y="5206"/>
                      <a:pt x="2634" y="5206"/>
                      <a:pt x="2634" y="5206"/>
                    </a:cubicBezTo>
                    <a:cubicBezTo>
                      <a:pt x="2689" y="5314"/>
                      <a:pt x="2689" y="5314"/>
                      <a:pt x="2689" y="5314"/>
                    </a:cubicBezTo>
                    <a:cubicBezTo>
                      <a:pt x="2725" y="5368"/>
                      <a:pt x="2725" y="5368"/>
                      <a:pt x="2725" y="5368"/>
                    </a:cubicBezTo>
                    <a:cubicBezTo>
                      <a:pt x="2707" y="5441"/>
                      <a:pt x="2707" y="5441"/>
                      <a:pt x="2707" y="5441"/>
                    </a:cubicBezTo>
                    <a:cubicBezTo>
                      <a:pt x="2670" y="5495"/>
                      <a:pt x="2670" y="5495"/>
                      <a:pt x="2670" y="5495"/>
                    </a:cubicBezTo>
                    <a:cubicBezTo>
                      <a:pt x="2670" y="5495"/>
                      <a:pt x="2670" y="5495"/>
                      <a:pt x="2670" y="5513"/>
                    </a:cubicBezTo>
                    <a:cubicBezTo>
                      <a:pt x="2670" y="5531"/>
                      <a:pt x="2689" y="5531"/>
                      <a:pt x="2689" y="5531"/>
                    </a:cubicBezTo>
                    <a:cubicBezTo>
                      <a:pt x="2689" y="5531"/>
                      <a:pt x="2707" y="5549"/>
                      <a:pt x="2725" y="5567"/>
                    </a:cubicBezTo>
                    <a:cubicBezTo>
                      <a:pt x="2725" y="5585"/>
                      <a:pt x="2761" y="5585"/>
                      <a:pt x="2761" y="5603"/>
                    </a:cubicBezTo>
                    <a:cubicBezTo>
                      <a:pt x="2761" y="5621"/>
                      <a:pt x="2816" y="5675"/>
                      <a:pt x="2816" y="5675"/>
                    </a:cubicBezTo>
                    <a:cubicBezTo>
                      <a:pt x="2834" y="5693"/>
                      <a:pt x="2834" y="5693"/>
                      <a:pt x="2834" y="5693"/>
                    </a:cubicBezTo>
                    <a:cubicBezTo>
                      <a:pt x="2888" y="5729"/>
                      <a:pt x="2888" y="5729"/>
                      <a:pt x="2888" y="5729"/>
                    </a:cubicBezTo>
                    <a:cubicBezTo>
                      <a:pt x="2888" y="5729"/>
                      <a:pt x="2888" y="5729"/>
                      <a:pt x="2888" y="5747"/>
                    </a:cubicBezTo>
                    <a:cubicBezTo>
                      <a:pt x="2888" y="5765"/>
                      <a:pt x="2925" y="5801"/>
                      <a:pt x="2925" y="5801"/>
                    </a:cubicBezTo>
                    <a:cubicBezTo>
                      <a:pt x="2979" y="5837"/>
                      <a:pt x="2979" y="5837"/>
                      <a:pt x="2979" y="5837"/>
                    </a:cubicBezTo>
                    <a:cubicBezTo>
                      <a:pt x="2979" y="5837"/>
                      <a:pt x="2979" y="5837"/>
                      <a:pt x="2979" y="5855"/>
                    </a:cubicBezTo>
                    <a:cubicBezTo>
                      <a:pt x="2979" y="5891"/>
                      <a:pt x="2979" y="5927"/>
                      <a:pt x="2979" y="5927"/>
                    </a:cubicBezTo>
                    <a:cubicBezTo>
                      <a:pt x="3034" y="5927"/>
                      <a:pt x="3034" y="5927"/>
                      <a:pt x="3034" y="5927"/>
                    </a:cubicBezTo>
                    <a:cubicBezTo>
                      <a:pt x="3016" y="5981"/>
                      <a:pt x="3016" y="5981"/>
                      <a:pt x="3016" y="5981"/>
                    </a:cubicBezTo>
                    <a:cubicBezTo>
                      <a:pt x="3016" y="5981"/>
                      <a:pt x="2997" y="5999"/>
                      <a:pt x="3016" y="6035"/>
                    </a:cubicBezTo>
                    <a:cubicBezTo>
                      <a:pt x="3052" y="6053"/>
                      <a:pt x="3052" y="6089"/>
                      <a:pt x="3052" y="6089"/>
                    </a:cubicBezTo>
                    <a:cubicBezTo>
                      <a:pt x="3161" y="6161"/>
                      <a:pt x="3161" y="6161"/>
                      <a:pt x="3161" y="6161"/>
                    </a:cubicBezTo>
                    <a:cubicBezTo>
                      <a:pt x="3215" y="6161"/>
                      <a:pt x="3215" y="6161"/>
                      <a:pt x="3215" y="6161"/>
                    </a:cubicBezTo>
                    <a:cubicBezTo>
                      <a:pt x="3270" y="6143"/>
                      <a:pt x="3270" y="6143"/>
                      <a:pt x="3270" y="6143"/>
                    </a:cubicBezTo>
                    <a:cubicBezTo>
                      <a:pt x="3306" y="6089"/>
                      <a:pt x="3306" y="6089"/>
                      <a:pt x="3306" y="6089"/>
                    </a:cubicBezTo>
                    <a:cubicBezTo>
                      <a:pt x="3306" y="6089"/>
                      <a:pt x="3343" y="6089"/>
                      <a:pt x="3379" y="6107"/>
                    </a:cubicBezTo>
                    <a:cubicBezTo>
                      <a:pt x="3415" y="6107"/>
                      <a:pt x="3470" y="6107"/>
                      <a:pt x="3470" y="6107"/>
                    </a:cubicBezTo>
                    <a:cubicBezTo>
                      <a:pt x="3470" y="6107"/>
                      <a:pt x="3470" y="6107"/>
                      <a:pt x="3470" y="6125"/>
                    </a:cubicBezTo>
                    <a:cubicBezTo>
                      <a:pt x="3488" y="6161"/>
                      <a:pt x="3524" y="6143"/>
                      <a:pt x="3524" y="6143"/>
                    </a:cubicBezTo>
                    <a:cubicBezTo>
                      <a:pt x="3524" y="6143"/>
                      <a:pt x="3561" y="6143"/>
                      <a:pt x="3561" y="6161"/>
                    </a:cubicBezTo>
                    <a:cubicBezTo>
                      <a:pt x="3561" y="6179"/>
                      <a:pt x="3579" y="6197"/>
                      <a:pt x="3597" y="6215"/>
                    </a:cubicBezTo>
                    <a:cubicBezTo>
                      <a:pt x="3615" y="6233"/>
                      <a:pt x="3615" y="6233"/>
                      <a:pt x="3633" y="6251"/>
                    </a:cubicBezTo>
                    <a:cubicBezTo>
                      <a:pt x="3633" y="6269"/>
                      <a:pt x="3579" y="6269"/>
                      <a:pt x="3651" y="6287"/>
                    </a:cubicBezTo>
                    <a:cubicBezTo>
                      <a:pt x="3706" y="6287"/>
                      <a:pt x="3851" y="6305"/>
                      <a:pt x="3851" y="6305"/>
                    </a:cubicBezTo>
                    <a:cubicBezTo>
                      <a:pt x="3851" y="6305"/>
                      <a:pt x="3942" y="6287"/>
                      <a:pt x="3978" y="6287"/>
                    </a:cubicBezTo>
                    <a:cubicBezTo>
                      <a:pt x="4033" y="6287"/>
                      <a:pt x="4033" y="6305"/>
                      <a:pt x="4033" y="6305"/>
                    </a:cubicBezTo>
                    <a:cubicBezTo>
                      <a:pt x="4069" y="6305"/>
                      <a:pt x="4069" y="6305"/>
                      <a:pt x="4069" y="6305"/>
                    </a:cubicBezTo>
                    <a:cubicBezTo>
                      <a:pt x="4069" y="6305"/>
                      <a:pt x="4106" y="6287"/>
                      <a:pt x="4106" y="6269"/>
                    </a:cubicBezTo>
                    <a:cubicBezTo>
                      <a:pt x="4106" y="6251"/>
                      <a:pt x="4106" y="6215"/>
                      <a:pt x="4106" y="6215"/>
                    </a:cubicBezTo>
                    <a:cubicBezTo>
                      <a:pt x="4106" y="6215"/>
                      <a:pt x="4106" y="6179"/>
                      <a:pt x="4124" y="6179"/>
                    </a:cubicBezTo>
                    <a:cubicBezTo>
                      <a:pt x="4160" y="6179"/>
                      <a:pt x="4178" y="6161"/>
                      <a:pt x="4178" y="6161"/>
                    </a:cubicBezTo>
                    <a:cubicBezTo>
                      <a:pt x="4215" y="6143"/>
                      <a:pt x="4215" y="6143"/>
                      <a:pt x="4215" y="6143"/>
                    </a:cubicBezTo>
                    <a:cubicBezTo>
                      <a:pt x="4215" y="6017"/>
                      <a:pt x="4215" y="6017"/>
                      <a:pt x="4215" y="6017"/>
                    </a:cubicBezTo>
                    <a:cubicBezTo>
                      <a:pt x="4215" y="6017"/>
                      <a:pt x="4196" y="5963"/>
                      <a:pt x="4178" y="5963"/>
                    </a:cubicBezTo>
                    <a:cubicBezTo>
                      <a:pt x="4160" y="5945"/>
                      <a:pt x="4124" y="5909"/>
                      <a:pt x="4124" y="5909"/>
                    </a:cubicBezTo>
                    <a:cubicBezTo>
                      <a:pt x="4106" y="5855"/>
                      <a:pt x="4106" y="5855"/>
                      <a:pt x="4106" y="5855"/>
                    </a:cubicBezTo>
                    <a:cubicBezTo>
                      <a:pt x="4033" y="5819"/>
                      <a:pt x="4033" y="5819"/>
                      <a:pt x="4033" y="5819"/>
                    </a:cubicBezTo>
                    <a:cubicBezTo>
                      <a:pt x="4033" y="5819"/>
                      <a:pt x="4033" y="5783"/>
                      <a:pt x="4015" y="5783"/>
                    </a:cubicBezTo>
                    <a:cubicBezTo>
                      <a:pt x="3997" y="5801"/>
                      <a:pt x="4015" y="5801"/>
                      <a:pt x="3978" y="5837"/>
                    </a:cubicBezTo>
                    <a:cubicBezTo>
                      <a:pt x="3960" y="5873"/>
                      <a:pt x="3906" y="5891"/>
                      <a:pt x="3906" y="5891"/>
                    </a:cubicBezTo>
                    <a:cubicBezTo>
                      <a:pt x="3833" y="5909"/>
                      <a:pt x="3833" y="5909"/>
                      <a:pt x="3833" y="5909"/>
                    </a:cubicBezTo>
                    <a:cubicBezTo>
                      <a:pt x="3833" y="5909"/>
                      <a:pt x="3779" y="5873"/>
                      <a:pt x="3760" y="5873"/>
                    </a:cubicBezTo>
                    <a:cubicBezTo>
                      <a:pt x="3742" y="5855"/>
                      <a:pt x="3633" y="5765"/>
                      <a:pt x="3633" y="5765"/>
                    </a:cubicBezTo>
                    <a:cubicBezTo>
                      <a:pt x="3633" y="5765"/>
                      <a:pt x="3579" y="5711"/>
                      <a:pt x="3561" y="5711"/>
                    </a:cubicBezTo>
                    <a:cubicBezTo>
                      <a:pt x="3542" y="5711"/>
                      <a:pt x="3506" y="5711"/>
                      <a:pt x="3506" y="5711"/>
                    </a:cubicBezTo>
                    <a:cubicBezTo>
                      <a:pt x="3470" y="5639"/>
                      <a:pt x="3470" y="5639"/>
                      <a:pt x="3470" y="5639"/>
                    </a:cubicBezTo>
                    <a:cubicBezTo>
                      <a:pt x="3452" y="5621"/>
                      <a:pt x="3452" y="5621"/>
                      <a:pt x="3452" y="5621"/>
                    </a:cubicBezTo>
                    <a:cubicBezTo>
                      <a:pt x="3452" y="5621"/>
                      <a:pt x="3397" y="5585"/>
                      <a:pt x="3433" y="5585"/>
                    </a:cubicBezTo>
                    <a:cubicBezTo>
                      <a:pt x="3470" y="5585"/>
                      <a:pt x="3488" y="5549"/>
                      <a:pt x="3488" y="5549"/>
                    </a:cubicBezTo>
                    <a:cubicBezTo>
                      <a:pt x="3488" y="5495"/>
                      <a:pt x="3488" y="5495"/>
                      <a:pt x="3488" y="5495"/>
                    </a:cubicBezTo>
                    <a:cubicBezTo>
                      <a:pt x="3488" y="5459"/>
                      <a:pt x="3488" y="5459"/>
                      <a:pt x="3488" y="5459"/>
                    </a:cubicBezTo>
                    <a:cubicBezTo>
                      <a:pt x="3470" y="5386"/>
                      <a:pt x="3470" y="5386"/>
                      <a:pt x="3470" y="5386"/>
                    </a:cubicBezTo>
                    <a:cubicBezTo>
                      <a:pt x="3470" y="5386"/>
                      <a:pt x="3452" y="5314"/>
                      <a:pt x="3470" y="5314"/>
                    </a:cubicBezTo>
                    <a:cubicBezTo>
                      <a:pt x="3506" y="5314"/>
                      <a:pt x="3597" y="5296"/>
                      <a:pt x="3597" y="5296"/>
                    </a:cubicBezTo>
                    <a:cubicBezTo>
                      <a:pt x="3597" y="5296"/>
                      <a:pt x="3633" y="5314"/>
                      <a:pt x="3670" y="5314"/>
                    </a:cubicBezTo>
                    <a:cubicBezTo>
                      <a:pt x="3706" y="5332"/>
                      <a:pt x="3742" y="5350"/>
                      <a:pt x="3742" y="5350"/>
                    </a:cubicBezTo>
                    <a:cubicBezTo>
                      <a:pt x="3742" y="5350"/>
                      <a:pt x="3815" y="5368"/>
                      <a:pt x="3833" y="5386"/>
                    </a:cubicBezTo>
                    <a:cubicBezTo>
                      <a:pt x="3851" y="5405"/>
                      <a:pt x="3869" y="5423"/>
                      <a:pt x="3906" y="5441"/>
                    </a:cubicBezTo>
                    <a:cubicBezTo>
                      <a:pt x="3942" y="5459"/>
                      <a:pt x="4033" y="5441"/>
                      <a:pt x="4033" y="5441"/>
                    </a:cubicBezTo>
                    <a:cubicBezTo>
                      <a:pt x="4033" y="5441"/>
                      <a:pt x="4069" y="5423"/>
                      <a:pt x="4106" y="5423"/>
                    </a:cubicBezTo>
                    <a:cubicBezTo>
                      <a:pt x="4124" y="5423"/>
                      <a:pt x="4251" y="5423"/>
                      <a:pt x="4251" y="5423"/>
                    </a:cubicBezTo>
                    <a:cubicBezTo>
                      <a:pt x="4251" y="5423"/>
                      <a:pt x="4305" y="5423"/>
                      <a:pt x="4324" y="5423"/>
                    </a:cubicBezTo>
                    <a:cubicBezTo>
                      <a:pt x="4342" y="5423"/>
                      <a:pt x="4396" y="5423"/>
                      <a:pt x="4396" y="5423"/>
                    </a:cubicBezTo>
                    <a:cubicBezTo>
                      <a:pt x="4523" y="5459"/>
                      <a:pt x="4523" y="5459"/>
                      <a:pt x="4523" y="5459"/>
                    </a:cubicBezTo>
                    <a:cubicBezTo>
                      <a:pt x="4614" y="5405"/>
                      <a:pt x="4614" y="5405"/>
                      <a:pt x="4614" y="5405"/>
                    </a:cubicBezTo>
                    <a:cubicBezTo>
                      <a:pt x="4614" y="5405"/>
                      <a:pt x="4614" y="5332"/>
                      <a:pt x="4614" y="5332"/>
                    </a:cubicBezTo>
                    <a:cubicBezTo>
                      <a:pt x="4632" y="5350"/>
                      <a:pt x="4669" y="5332"/>
                      <a:pt x="4705" y="5350"/>
                    </a:cubicBezTo>
                    <a:cubicBezTo>
                      <a:pt x="4741" y="5350"/>
                      <a:pt x="4814" y="5314"/>
                      <a:pt x="4814" y="5314"/>
                    </a:cubicBezTo>
                    <a:cubicBezTo>
                      <a:pt x="4741" y="5206"/>
                      <a:pt x="4741" y="5206"/>
                      <a:pt x="4741" y="5206"/>
                    </a:cubicBezTo>
                    <a:cubicBezTo>
                      <a:pt x="4741" y="5206"/>
                      <a:pt x="4723" y="5206"/>
                      <a:pt x="4705" y="5152"/>
                    </a:cubicBezTo>
                    <a:cubicBezTo>
                      <a:pt x="4687" y="5098"/>
                      <a:pt x="4632" y="5026"/>
                      <a:pt x="4632" y="5026"/>
                    </a:cubicBezTo>
                    <a:cubicBezTo>
                      <a:pt x="4632" y="5026"/>
                      <a:pt x="4578" y="5026"/>
                      <a:pt x="4542" y="5008"/>
                    </a:cubicBezTo>
                    <a:cubicBezTo>
                      <a:pt x="4487" y="4990"/>
                      <a:pt x="4523" y="5008"/>
                      <a:pt x="4487" y="4990"/>
                    </a:cubicBezTo>
                    <a:cubicBezTo>
                      <a:pt x="4469" y="4954"/>
                      <a:pt x="4342" y="4882"/>
                      <a:pt x="4342" y="4882"/>
                    </a:cubicBezTo>
                    <a:cubicBezTo>
                      <a:pt x="4342" y="4882"/>
                      <a:pt x="4287" y="4882"/>
                      <a:pt x="4269" y="4846"/>
                    </a:cubicBezTo>
                    <a:cubicBezTo>
                      <a:pt x="4251" y="4792"/>
                      <a:pt x="4251" y="4666"/>
                      <a:pt x="4251" y="4666"/>
                    </a:cubicBezTo>
                    <a:cubicBezTo>
                      <a:pt x="4287" y="4594"/>
                      <a:pt x="4287" y="4594"/>
                      <a:pt x="4287" y="4594"/>
                    </a:cubicBezTo>
                    <a:cubicBezTo>
                      <a:pt x="4360" y="4450"/>
                      <a:pt x="4360" y="4450"/>
                      <a:pt x="4360" y="4450"/>
                    </a:cubicBezTo>
                    <a:cubicBezTo>
                      <a:pt x="4378" y="4324"/>
                      <a:pt x="4378" y="4324"/>
                      <a:pt x="4378" y="4324"/>
                    </a:cubicBezTo>
                    <a:cubicBezTo>
                      <a:pt x="4523" y="4143"/>
                      <a:pt x="4523" y="4143"/>
                      <a:pt x="4523" y="4143"/>
                    </a:cubicBezTo>
                    <a:cubicBezTo>
                      <a:pt x="4560" y="4017"/>
                      <a:pt x="4560" y="4017"/>
                      <a:pt x="4560" y="4017"/>
                    </a:cubicBezTo>
                    <a:cubicBezTo>
                      <a:pt x="4596" y="3891"/>
                      <a:pt x="4596" y="3891"/>
                      <a:pt x="4596" y="3891"/>
                    </a:cubicBezTo>
                    <a:cubicBezTo>
                      <a:pt x="4614" y="3765"/>
                      <a:pt x="4614" y="3765"/>
                      <a:pt x="4614" y="3765"/>
                    </a:cubicBezTo>
                    <a:cubicBezTo>
                      <a:pt x="4596" y="3657"/>
                      <a:pt x="4596" y="3657"/>
                      <a:pt x="4596" y="3657"/>
                    </a:cubicBezTo>
                    <a:cubicBezTo>
                      <a:pt x="4796" y="3657"/>
                      <a:pt x="4796" y="3657"/>
                      <a:pt x="4796" y="3657"/>
                    </a:cubicBezTo>
                    <a:cubicBezTo>
                      <a:pt x="4796" y="3711"/>
                      <a:pt x="4796" y="3711"/>
                      <a:pt x="4796" y="3711"/>
                    </a:cubicBezTo>
                    <a:cubicBezTo>
                      <a:pt x="4796" y="3711"/>
                      <a:pt x="4814" y="3639"/>
                      <a:pt x="4832" y="3639"/>
                    </a:cubicBezTo>
                    <a:cubicBezTo>
                      <a:pt x="4850" y="3639"/>
                      <a:pt x="4959" y="3585"/>
                      <a:pt x="4959" y="3585"/>
                    </a:cubicBezTo>
                    <a:cubicBezTo>
                      <a:pt x="5014" y="3603"/>
                      <a:pt x="5014" y="3603"/>
                      <a:pt x="5014" y="3603"/>
                    </a:cubicBezTo>
                    <a:cubicBezTo>
                      <a:pt x="5123" y="3639"/>
                      <a:pt x="5123" y="3639"/>
                      <a:pt x="5123" y="3639"/>
                    </a:cubicBezTo>
                    <a:cubicBezTo>
                      <a:pt x="5123" y="3639"/>
                      <a:pt x="5177" y="3639"/>
                      <a:pt x="5159" y="3675"/>
                    </a:cubicBezTo>
                    <a:cubicBezTo>
                      <a:pt x="5141" y="3711"/>
                      <a:pt x="5141" y="3711"/>
                      <a:pt x="5159" y="3711"/>
                    </a:cubicBezTo>
                    <a:cubicBezTo>
                      <a:pt x="5177" y="3711"/>
                      <a:pt x="5232" y="3657"/>
                      <a:pt x="5232" y="3657"/>
                    </a:cubicBezTo>
                    <a:cubicBezTo>
                      <a:pt x="5323" y="3693"/>
                      <a:pt x="5323" y="3693"/>
                      <a:pt x="5323" y="3693"/>
                    </a:cubicBezTo>
                    <a:cubicBezTo>
                      <a:pt x="5232" y="3603"/>
                      <a:pt x="5232" y="3603"/>
                      <a:pt x="5232" y="3603"/>
                    </a:cubicBezTo>
                    <a:cubicBezTo>
                      <a:pt x="5232" y="3603"/>
                      <a:pt x="5232" y="3513"/>
                      <a:pt x="5232" y="3495"/>
                    </a:cubicBezTo>
                    <a:cubicBezTo>
                      <a:pt x="5232" y="3477"/>
                      <a:pt x="5214" y="3351"/>
                      <a:pt x="5214" y="3351"/>
                    </a:cubicBezTo>
                    <a:cubicBezTo>
                      <a:pt x="5196" y="3261"/>
                      <a:pt x="5196" y="3261"/>
                      <a:pt x="5196" y="3261"/>
                    </a:cubicBezTo>
                    <a:cubicBezTo>
                      <a:pt x="5177" y="3189"/>
                      <a:pt x="5177" y="3189"/>
                      <a:pt x="5177" y="3189"/>
                    </a:cubicBezTo>
                    <a:cubicBezTo>
                      <a:pt x="5123" y="3153"/>
                      <a:pt x="5123" y="3153"/>
                      <a:pt x="5123" y="3153"/>
                    </a:cubicBezTo>
                    <a:cubicBezTo>
                      <a:pt x="5123" y="3081"/>
                      <a:pt x="5123" y="3081"/>
                      <a:pt x="5123" y="3081"/>
                    </a:cubicBezTo>
                    <a:cubicBezTo>
                      <a:pt x="5068" y="3027"/>
                      <a:pt x="5068" y="3027"/>
                      <a:pt x="5068" y="3027"/>
                    </a:cubicBezTo>
                    <a:cubicBezTo>
                      <a:pt x="4978" y="2972"/>
                      <a:pt x="4978" y="2972"/>
                      <a:pt x="4978" y="2972"/>
                    </a:cubicBezTo>
                    <a:cubicBezTo>
                      <a:pt x="4905" y="2954"/>
                      <a:pt x="4905" y="2954"/>
                      <a:pt x="4905" y="2954"/>
                    </a:cubicBezTo>
                    <a:cubicBezTo>
                      <a:pt x="4850" y="2954"/>
                      <a:pt x="4850" y="2954"/>
                      <a:pt x="4850" y="2954"/>
                    </a:cubicBezTo>
                    <a:cubicBezTo>
                      <a:pt x="4796" y="2954"/>
                      <a:pt x="4796" y="2954"/>
                      <a:pt x="4796" y="2954"/>
                    </a:cubicBezTo>
                    <a:cubicBezTo>
                      <a:pt x="4741" y="2900"/>
                      <a:pt x="4741" y="2900"/>
                      <a:pt x="4741" y="2900"/>
                    </a:cubicBezTo>
                    <a:cubicBezTo>
                      <a:pt x="4741" y="2900"/>
                      <a:pt x="4723" y="2792"/>
                      <a:pt x="4723" y="2774"/>
                    </a:cubicBezTo>
                    <a:cubicBezTo>
                      <a:pt x="4723" y="2756"/>
                      <a:pt x="4705" y="2666"/>
                      <a:pt x="4705" y="2666"/>
                    </a:cubicBezTo>
                    <a:cubicBezTo>
                      <a:pt x="4687" y="2540"/>
                      <a:pt x="4687" y="2540"/>
                      <a:pt x="4687" y="2540"/>
                    </a:cubicBezTo>
                    <a:cubicBezTo>
                      <a:pt x="4651" y="2432"/>
                      <a:pt x="4651" y="2432"/>
                      <a:pt x="4651" y="2432"/>
                    </a:cubicBezTo>
                    <a:cubicBezTo>
                      <a:pt x="4651" y="2432"/>
                      <a:pt x="4614" y="2360"/>
                      <a:pt x="4596" y="2324"/>
                    </a:cubicBezTo>
                    <a:cubicBezTo>
                      <a:pt x="4578" y="2306"/>
                      <a:pt x="4560" y="2234"/>
                      <a:pt x="4560" y="2234"/>
                    </a:cubicBezTo>
                    <a:cubicBezTo>
                      <a:pt x="4523" y="2126"/>
                      <a:pt x="4523" y="2126"/>
                      <a:pt x="4523" y="2126"/>
                    </a:cubicBezTo>
                    <a:cubicBezTo>
                      <a:pt x="4414" y="2108"/>
                      <a:pt x="4414" y="2108"/>
                      <a:pt x="4414" y="2108"/>
                    </a:cubicBezTo>
                    <a:cubicBezTo>
                      <a:pt x="4215" y="2054"/>
                      <a:pt x="4215" y="2054"/>
                      <a:pt x="4215" y="2054"/>
                    </a:cubicBezTo>
                    <a:cubicBezTo>
                      <a:pt x="4124" y="2000"/>
                      <a:pt x="4124" y="2000"/>
                      <a:pt x="4124" y="2000"/>
                    </a:cubicBezTo>
                    <a:cubicBezTo>
                      <a:pt x="4124" y="1964"/>
                      <a:pt x="4124" y="1964"/>
                      <a:pt x="4124" y="1964"/>
                    </a:cubicBezTo>
                    <a:cubicBezTo>
                      <a:pt x="4178" y="1946"/>
                      <a:pt x="4178" y="1946"/>
                      <a:pt x="4178" y="1946"/>
                    </a:cubicBezTo>
                    <a:cubicBezTo>
                      <a:pt x="4178" y="1946"/>
                      <a:pt x="4215" y="1946"/>
                      <a:pt x="4251" y="1946"/>
                    </a:cubicBezTo>
                    <a:cubicBezTo>
                      <a:pt x="4287" y="1964"/>
                      <a:pt x="4324" y="1964"/>
                      <a:pt x="4342" y="1964"/>
                    </a:cubicBezTo>
                    <a:cubicBezTo>
                      <a:pt x="4378" y="1964"/>
                      <a:pt x="4414" y="1964"/>
                      <a:pt x="4414" y="1964"/>
                    </a:cubicBezTo>
                    <a:cubicBezTo>
                      <a:pt x="4487" y="1874"/>
                      <a:pt x="4487" y="1874"/>
                      <a:pt x="4487" y="1874"/>
                    </a:cubicBezTo>
                    <a:cubicBezTo>
                      <a:pt x="4705" y="1765"/>
                      <a:pt x="4705" y="1765"/>
                      <a:pt x="4705" y="1765"/>
                    </a:cubicBezTo>
                    <a:cubicBezTo>
                      <a:pt x="4796" y="1747"/>
                      <a:pt x="4796" y="1747"/>
                      <a:pt x="4796" y="1747"/>
                    </a:cubicBezTo>
                    <a:cubicBezTo>
                      <a:pt x="4905" y="1747"/>
                      <a:pt x="4905" y="1747"/>
                      <a:pt x="4905" y="1747"/>
                    </a:cubicBezTo>
                    <a:cubicBezTo>
                      <a:pt x="4905" y="1747"/>
                      <a:pt x="4905" y="1802"/>
                      <a:pt x="4941" y="1820"/>
                    </a:cubicBezTo>
                    <a:cubicBezTo>
                      <a:pt x="4959" y="1838"/>
                      <a:pt x="4978" y="1838"/>
                      <a:pt x="4996" y="1838"/>
                    </a:cubicBezTo>
                    <a:cubicBezTo>
                      <a:pt x="5014" y="1856"/>
                      <a:pt x="5105" y="1856"/>
                      <a:pt x="5105" y="1856"/>
                    </a:cubicBezTo>
                    <a:cubicBezTo>
                      <a:pt x="5159" y="1892"/>
                      <a:pt x="5159" y="1892"/>
                      <a:pt x="5159" y="1892"/>
                    </a:cubicBezTo>
                    <a:cubicBezTo>
                      <a:pt x="5214" y="1964"/>
                      <a:pt x="5214" y="1964"/>
                      <a:pt x="5214" y="1964"/>
                    </a:cubicBezTo>
                    <a:cubicBezTo>
                      <a:pt x="5341" y="2036"/>
                      <a:pt x="5341" y="2036"/>
                      <a:pt x="5341" y="2036"/>
                    </a:cubicBezTo>
                    <a:cubicBezTo>
                      <a:pt x="5341" y="2036"/>
                      <a:pt x="5341" y="2072"/>
                      <a:pt x="5323" y="2090"/>
                    </a:cubicBezTo>
                    <a:cubicBezTo>
                      <a:pt x="5305" y="2108"/>
                      <a:pt x="5341" y="2144"/>
                      <a:pt x="5268" y="2180"/>
                    </a:cubicBezTo>
                    <a:cubicBezTo>
                      <a:pt x="5214" y="2198"/>
                      <a:pt x="5141" y="2270"/>
                      <a:pt x="5123" y="2270"/>
                    </a:cubicBezTo>
                    <a:cubicBezTo>
                      <a:pt x="5123" y="2288"/>
                      <a:pt x="5068" y="2342"/>
                      <a:pt x="5068" y="2342"/>
                    </a:cubicBezTo>
                    <a:cubicBezTo>
                      <a:pt x="5032" y="2396"/>
                      <a:pt x="5032" y="2396"/>
                      <a:pt x="5032" y="2396"/>
                    </a:cubicBezTo>
                    <a:cubicBezTo>
                      <a:pt x="5050" y="2450"/>
                      <a:pt x="5050" y="2450"/>
                      <a:pt x="5050" y="2450"/>
                    </a:cubicBezTo>
                    <a:cubicBezTo>
                      <a:pt x="5050" y="2450"/>
                      <a:pt x="5050" y="2468"/>
                      <a:pt x="5050" y="2468"/>
                    </a:cubicBezTo>
                    <a:cubicBezTo>
                      <a:pt x="5050" y="2486"/>
                      <a:pt x="5014" y="2540"/>
                      <a:pt x="5014" y="2540"/>
                    </a:cubicBezTo>
                    <a:cubicBezTo>
                      <a:pt x="5032" y="2612"/>
                      <a:pt x="5032" y="2612"/>
                      <a:pt x="5032" y="2612"/>
                    </a:cubicBezTo>
                    <a:cubicBezTo>
                      <a:pt x="5032" y="2612"/>
                      <a:pt x="5050" y="2648"/>
                      <a:pt x="5050" y="2666"/>
                    </a:cubicBezTo>
                    <a:cubicBezTo>
                      <a:pt x="5068" y="2702"/>
                      <a:pt x="5196" y="2720"/>
                      <a:pt x="5196" y="2720"/>
                    </a:cubicBezTo>
                    <a:cubicBezTo>
                      <a:pt x="5323" y="2720"/>
                      <a:pt x="5323" y="2720"/>
                      <a:pt x="5323" y="2720"/>
                    </a:cubicBezTo>
                    <a:cubicBezTo>
                      <a:pt x="5432" y="2828"/>
                      <a:pt x="5432" y="2828"/>
                      <a:pt x="5432" y="2828"/>
                    </a:cubicBezTo>
                    <a:cubicBezTo>
                      <a:pt x="5523" y="2882"/>
                      <a:pt x="5523" y="2882"/>
                      <a:pt x="5523" y="2882"/>
                    </a:cubicBezTo>
                    <a:cubicBezTo>
                      <a:pt x="5632" y="2846"/>
                      <a:pt x="5632" y="2846"/>
                      <a:pt x="5632" y="2846"/>
                    </a:cubicBezTo>
                    <a:cubicBezTo>
                      <a:pt x="5722" y="2792"/>
                      <a:pt x="5722" y="2792"/>
                      <a:pt x="5722" y="2792"/>
                    </a:cubicBezTo>
                    <a:cubicBezTo>
                      <a:pt x="5795" y="2738"/>
                      <a:pt x="5795" y="2738"/>
                      <a:pt x="5795" y="2738"/>
                    </a:cubicBezTo>
                    <a:cubicBezTo>
                      <a:pt x="5795" y="2738"/>
                      <a:pt x="5831" y="2684"/>
                      <a:pt x="5850" y="2666"/>
                    </a:cubicBezTo>
                    <a:cubicBezTo>
                      <a:pt x="5868" y="2666"/>
                      <a:pt x="5904" y="2612"/>
                      <a:pt x="5904" y="2612"/>
                    </a:cubicBezTo>
                    <a:cubicBezTo>
                      <a:pt x="5904" y="2612"/>
                      <a:pt x="5940" y="2594"/>
                      <a:pt x="5940" y="2576"/>
                    </a:cubicBezTo>
                    <a:cubicBezTo>
                      <a:pt x="5940" y="2558"/>
                      <a:pt x="5922" y="2432"/>
                      <a:pt x="5922" y="2432"/>
                    </a:cubicBezTo>
                    <a:cubicBezTo>
                      <a:pt x="5886" y="2342"/>
                      <a:pt x="5886" y="2342"/>
                      <a:pt x="5886" y="2342"/>
                    </a:cubicBezTo>
                    <a:cubicBezTo>
                      <a:pt x="5850" y="2252"/>
                      <a:pt x="5850" y="2252"/>
                      <a:pt x="5850" y="2252"/>
                    </a:cubicBezTo>
                    <a:cubicBezTo>
                      <a:pt x="5850" y="2252"/>
                      <a:pt x="5831" y="2198"/>
                      <a:pt x="5831" y="2180"/>
                    </a:cubicBezTo>
                    <a:cubicBezTo>
                      <a:pt x="5831" y="2162"/>
                      <a:pt x="5795" y="2108"/>
                      <a:pt x="5795" y="2108"/>
                    </a:cubicBezTo>
                    <a:cubicBezTo>
                      <a:pt x="5741" y="2054"/>
                      <a:pt x="5741" y="2054"/>
                      <a:pt x="5741" y="2054"/>
                    </a:cubicBezTo>
                    <a:cubicBezTo>
                      <a:pt x="5777" y="1982"/>
                      <a:pt x="5777" y="1982"/>
                      <a:pt x="5777" y="1982"/>
                    </a:cubicBezTo>
                    <a:cubicBezTo>
                      <a:pt x="5795" y="1946"/>
                      <a:pt x="5795" y="1946"/>
                      <a:pt x="5795" y="1946"/>
                    </a:cubicBezTo>
                    <a:cubicBezTo>
                      <a:pt x="5886" y="1856"/>
                      <a:pt x="5886" y="1856"/>
                      <a:pt x="5886" y="1856"/>
                    </a:cubicBezTo>
                    <a:cubicBezTo>
                      <a:pt x="5922" y="1802"/>
                      <a:pt x="5922" y="1802"/>
                      <a:pt x="5922" y="1802"/>
                    </a:cubicBezTo>
                    <a:cubicBezTo>
                      <a:pt x="5850" y="1729"/>
                      <a:pt x="5850" y="1729"/>
                      <a:pt x="5850" y="1729"/>
                    </a:cubicBezTo>
                    <a:cubicBezTo>
                      <a:pt x="5813" y="1729"/>
                      <a:pt x="5813" y="1729"/>
                      <a:pt x="5813" y="1729"/>
                    </a:cubicBezTo>
                    <a:cubicBezTo>
                      <a:pt x="5886" y="1675"/>
                      <a:pt x="5886" y="1675"/>
                      <a:pt x="5886" y="1675"/>
                    </a:cubicBezTo>
                    <a:cubicBezTo>
                      <a:pt x="5959" y="1639"/>
                      <a:pt x="5959" y="1639"/>
                      <a:pt x="5959" y="1639"/>
                    </a:cubicBezTo>
                    <a:cubicBezTo>
                      <a:pt x="6031" y="1477"/>
                      <a:pt x="6031" y="1477"/>
                      <a:pt x="6031" y="1477"/>
                    </a:cubicBezTo>
                    <a:cubicBezTo>
                      <a:pt x="6068" y="1369"/>
                      <a:pt x="6068" y="1369"/>
                      <a:pt x="6068" y="1369"/>
                    </a:cubicBezTo>
                    <a:cubicBezTo>
                      <a:pt x="6140" y="1225"/>
                      <a:pt x="6140" y="1225"/>
                      <a:pt x="6140" y="1225"/>
                    </a:cubicBezTo>
                    <a:cubicBezTo>
                      <a:pt x="6140" y="1225"/>
                      <a:pt x="6158" y="1099"/>
                      <a:pt x="6158" y="1081"/>
                    </a:cubicBezTo>
                    <a:cubicBezTo>
                      <a:pt x="6158" y="1081"/>
                      <a:pt x="6195" y="1045"/>
                      <a:pt x="6195" y="1045"/>
                    </a:cubicBezTo>
                    <a:cubicBezTo>
                      <a:pt x="6267" y="973"/>
                      <a:pt x="6267" y="973"/>
                      <a:pt x="6267" y="973"/>
                    </a:cubicBezTo>
                    <a:cubicBezTo>
                      <a:pt x="6304" y="883"/>
                      <a:pt x="6304" y="883"/>
                      <a:pt x="6304" y="883"/>
                    </a:cubicBezTo>
                    <a:cubicBezTo>
                      <a:pt x="6340" y="811"/>
                      <a:pt x="6340" y="811"/>
                      <a:pt x="6340" y="811"/>
                    </a:cubicBezTo>
                    <a:cubicBezTo>
                      <a:pt x="6413" y="703"/>
                      <a:pt x="6413" y="703"/>
                      <a:pt x="6413" y="703"/>
                    </a:cubicBezTo>
                    <a:cubicBezTo>
                      <a:pt x="6467" y="739"/>
                      <a:pt x="6467" y="739"/>
                      <a:pt x="6467" y="739"/>
                    </a:cubicBezTo>
                    <a:cubicBezTo>
                      <a:pt x="6467" y="739"/>
                      <a:pt x="6485" y="775"/>
                      <a:pt x="6485" y="793"/>
                    </a:cubicBezTo>
                    <a:cubicBezTo>
                      <a:pt x="6485" y="811"/>
                      <a:pt x="6485" y="829"/>
                      <a:pt x="6504" y="829"/>
                    </a:cubicBezTo>
                    <a:cubicBezTo>
                      <a:pt x="6522" y="829"/>
                      <a:pt x="6504" y="829"/>
                      <a:pt x="6540" y="811"/>
                    </a:cubicBezTo>
                    <a:cubicBezTo>
                      <a:pt x="6558" y="793"/>
                      <a:pt x="6576" y="739"/>
                      <a:pt x="6576" y="721"/>
                    </a:cubicBezTo>
                    <a:cubicBezTo>
                      <a:pt x="6576" y="703"/>
                      <a:pt x="6594" y="703"/>
                      <a:pt x="6558" y="685"/>
                    </a:cubicBezTo>
                    <a:cubicBezTo>
                      <a:pt x="6522" y="667"/>
                      <a:pt x="6467" y="649"/>
                      <a:pt x="6467" y="649"/>
                    </a:cubicBezTo>
                    <a:cubicBezTo>
                      <a:pt x="6467" y="649"/>
                      <a:pt x="6413" y="631"/>
                      <a:pt x="6413" y="613"/>
                    </a:cubicBezTo>
                    <a:cubicBezTo>
                      <a:pt x="6413" y="594"/>
                      <a:pt x="6467" y="468"/>
                      <a:pt x="6467" y="468"/>
                    </a:cubicBezTo>
                    <a:cubicBezTo>
                      <a:pt x="6522" y="324"/>
                      <a:pt x="6522" y="324"/>
                      <a:pt x="6522" y="324"/>
                    </a:cubicBezTo>
                    <a:cubicBezTo>
                      <a:pt x="6540" y="234"/>
                      <a:pt x="6540" y="234"/>
                      <a:pt x="6540" y="234"/>
                    </a:cubicBezTo>
                    <a:cubicBezTo>
                      <a:pt x="6576" y="180"/>
                      <a:pt x="6576" y="180"/>
                      <a:pt x="6576" y="180"/>
                    </a:cubicBezTo>
                    <a:cubicBezTo>
                      <a:pt x="6613" y="108"/>
                      <a:pt x="6649" y="18"/>
                      <a:pt x="6703" y="0"/>
                    </a:cubicBezTo>
                    <a:cubicBezTo>
                      <a:pt x="21600" y="0"/>
                      <a:pt x="21600" y="0"/>
                      <a:pt x="21600" y="0"/>
                    </a:cubicBezTo>
                    <a:cubicBezTo>
                      <a:pt x="21600" y="10647"/>
                      <a:pt x="21600" y="10647"/>
                      <a:pt x="21600" y="10647"/>
                    </a:cubicBezTo>
                    <a:cubicBezTo>
                      <a:pt x="21382" y="10719"/>
                      <a:pt x="21382" y="10719"/>
                      <a:pt x="21382" y="10719"/>
                    </a:cubicBezTo>
                    <a:cubicBezTo>
                      <a:pt x="21364" y="10719"/>
                      <a:pt x="20946" y="10665"/>
                      <a:pt x="20964" y="10791"/>
                    </a:cubicBezTo>
                    <a:cubicBezTo>
                      <a:pt x="20964" y="10863"/>
                      <a:pt x="21055" y="10881"/>
                      <a:pt x="21055" y="10881"/>
                    </a:cubicBezTo>
                    <a:cubicBezTo>
                      <a:pt x="21237" y="11061"/>
                      <a:pt x="21237" y="11061"/>
                      <a:pt x="21237" y="11061"/>
                    </a:cubicBezTo>
                    <a:cubicBezTo>
                      <a:pt x="21219" y="11151"/>
                      <a:pt x="21219" y="11151"/>
                      <a:pt x="21219" y="11151"/>
                    </a:cubicBezTo>
                    <a:cubicBezTo>
                      <a:pt x="21346" y="11187"/>
                      <a:pt x="21346" y="11187"/>
                      <a:pt x="21346" y="11187"/>
                    </a:cubicBezTo>
                    <a:cubicBezTo>
                      <a:pt x="21600" y="11187"/>
                      <a:pt x="21600" y="11187"/>
                      <a:pt x="21600" y="11187"/>
                    </a:cubicBezTo>
                    <a:cubicBezTo>
                      <a:pt x="21600" y="11367"/>
                      <a:pt x="21600" y="11367"/>
                      <a:pt x="21600" y="11367"/>
                    </a:cubicBezTo>
                    <a:cubicBezTo>
                      <a:pt x="21437" y="11385"/>
                      <a:pt x="21273" y="11404"/>
                      <a:pt x="21255" y="11404"/>
                    </a:cubicBezTo>
                    <a:cubicBezTo>
                      <a:pt x="21110" y="11602"/>
                      <a:pt x="21110" y="11602"/>
                      <a:pt x="21110" y="11602"/>
                    </a:cubicBezTo>
                    <a:cubicBezTo>
                      <a:pt x="21291" y="11836"/>
                      <a:pt x="21291" y="11836"/>
                      <a:pt x="21291" y="11836"/>
                    </a:cubicBezTo>
                    <a:cubicBezTo>
                      <a:pt x="21273" y="11998"/>
                      <a:pt x="21273" y="11998"/>
                      <a:pt x="21273" y="11998"/>
                    </a:cubicBezTo>
                    <a:cubicBezTo>
                      <a:pt x="21110" y="12106"/>
                      <a:pt x="21110" y="12106"/>
                      <a:pt x="21110" y="12106"/>
                    </a:cubicBezTo>
                    <a:cubicBezTo>
                      <a:pt x="21237" y="12250"/>
                      <a:pt x="21237" y="12250"/>
                      <a:pt x="21237" y="12250"/>
                    </a:cubicBezTo>
                    <a:cubicBezTo>
                      <a:pt x="21473" y="12232"/>
                      <a:pt x="21473" y="12232"/>
                      <a:pt x="21473" y="12232"/>
                    </a:cubicBezTo>
                    <a:cubicBezTo>
                      <a:pt x="21600" y="12322"/>
                      <a:pt x="21600" y="12322"/>
                      <a:pt x="21600" y="12322"/>
                    </a:cubicBezTo>
                    <a:cubicBezTo>
                      <a:pt x="21600" y="13007"/>
                      <a:pt x="21600" y="13007"/>
                      <a:pt x="21600" y="13007"/>
                    </a:cubicBezTo>
                    <a:cubicBezTo>
                      <a:pt x="21546" y="13007"/>
                      <a:pt x="21491" y="13025"/>
                      <a:pt x="21418" y="13025"/>
                    </a:cubicBezTo>
                    <a:cubicBezTo>
                      <a:pt x="21309" y="13205"/>
                      <a:pt x="21309" y="13205"/>
                      <a:pt x="21309" y="13205"/>
                    </a:cubicBezTo>
                    <a:cubicBezTo>
                      <a:pt x="20565" y="13061"/>
                      <a:pt x="20565" y="13061"/>
                      <a:pt x="20565" y="13061"/>
                    </a:cubicBezTo>
                    <a:cubicBezTo>
                      <a:pt x="20328" y="12917"/>
                      <a:pt x="20328" y="12917"/>
                      <a:pt x="20328" y="12917"/>
                    </a:cubicBezTo>
                    <a:cubicBezTo>
                      <a:pt x="20129" y="13043"/>
                      <a:pt x="20183" y="13007"/>
                      <a:pt x="20020" y="13169"/>
                    </a:cubicBezTo>
                    <a:cubicBezTo>
                      <a:pt x="19565" y="13043"/>
                      <a:pt x="19565" y="13043"/>
                      <a:pt x="19565" y="13043"/>
                    </a:cubicBezTo>
                    <a:cubicBezTo>
                      <a:pt x="19293" y="13187"/>
                      <a:pt x="19293" y="13187"/>
                      <a:pt x="19293" y="13187"/>
                    </a:cubicBezTo>
                    <a:cubicBezTo>
                      <a:pt x="18966" y="13493"/>
                      <a:pt x="18966" y="13493"/>
                      <a:pt x="18966" y="13493"/>
                    </a:cubicBezTo>
                    <a:cubicBezTo>
                      <a:pt x="18439" y="13475"/>
                      <a:pt x="18439" y="13475"/>
                      <a:pt x="18439" y="13475"/>
                    </a:cubicBezTo>
                    <a:cubicBezTo>
                      <a:pt x="18312" y="13313"/>
                      <a:pt x="18312" y="13313"/>
                      <a:pt x="18312" y="13313"/>
                    </a:cubicBezTo>
                    <a:cubicBezTo>
                      <a:pt x="18294" y="13457"/>
                      <a:pt x="18294" y="13457"/>
                      <a:pt x="18294" y="13457"/>
                    </a:cubicBezTo>
                    <a:cubicBezTo>
                      <a:pt x="18403" y="13601"/>
                      <a:pt x="18403" y="13601"/>
                      <a:pt x="18403" y="13601"/>
                    </a:cubicBezTo>
                    <a:cubicBezTo>
                      <a:pt x="18203" y="13709"/>
                      <a:pt x="18203" y="13709"/>
                      <a:pt x="18203" y="13709"/>
                    </a:cubicBezTo>
                    <a:cubicBezTo>
                      <a:pt x="18130" y="13511"/>
                      <a:pt x="18130" y="13511"/>
                      <a:pt x="18130" y="13511"/>
                    </a:cubicBezTo>
                    <a:cubicBezTo>
                      <a:pt x="17949" y="13277"/>
                      <a:pt x="17949" y="13277"/>
                      <a:pt x="17949" y="13277"/>
                    </a:cubicBezTo>
                    <a:cubicBezTo>
                      <a:pt x="17694" y="13223"/>
                      <a:pt x="17694" y="13223"/>
                      <a:pt x="17694" y="13223"/>
                    </a:cubicBezTo>
                    <a:cubicBezTo>
                      <a:pt x="17549" y="13115"/>
                      <a:pt x="17549" y="13115"/>
                      <a:pt x="17549" y="13115"/>
                    </a:cubicBezTo>
                    <a:cubicBezTo>
                      <a:pt x="17513" y="13115"/>
                      <a:pt x="16986" y="13169"/>
                      <a:pt x="16877" y="13187"/>
                    </a:cubicBezTo>
                    <a:cubicBezTo>
                      <a:pt x="16750" y="13097"/>
                      <a:pt x="16731" y="13097"/>
                      <a:pt x="16586" y="13025"/>
                    </a:cubicBezTo>
                    <a:cubicBezTo>
                      <a:pt x="16441" y="13133"/>
                      <a:pt x="16441" y="13133"/>
                      <a:pt x="16441" y="13133"/>
                    </a:cubicBezTo>
                    <a:cubicBezTo>
                      <a:pt x="16441" y="13133"/>
                      <a:pt x="16368" y="13259"/>
                      <a:pt x="16241" y="13277"/>
                    </a:cubicBezTo>
                    <a:cubicBezTo>
                      <a:pt x="16114" y="13277"/>
                      <a:pt x="16132" y="13097"/>
                      <a:pt x="16132" y="13097"/>
                    </a:cubicBezTo>
                    <a:cubicBezTo>
                      <a:pt x="15932" y="13133"/>
                      <a:pt x="15932" y="13133"/>
                      <a:pt x="15932" y="13133"/>
                    </a:cubicBezTo>
                    <a:cubicBezTo>
                      <a:pt x="15696" y="13475"/>
                      <a:pt x="15696" y="13475"/>
                      <a:pt x="15696" y="13475"/>
                    </a:cubicBezTo>
                    <a:cubicBezTo>
                      <a:pt x="15387" y="13727"/>
                      <a:pt x="15387" y="13727"/>
                      <a:pt x="15387" y="13727"/>
                    </a:cubicBezTo>
                    <a:cubicBezTo>
                      <a:pt x="15205" y="13998"/>
                      <a:pt x="15205" y="13998"/>
                      <a:pt x="15205" y="13998"/>
                    </a:cubicBezTo>
                    <a:cubicBezTo>
                      <a:pt x="14878" y="14124"/>
                      <a:pt x="14878" y="14124"/>
                      <a:pt x="14878" y="14124"/>
                    </a:cubicBezTo>
                    <a:cubicBezTo>
                      <a:pt x="14897" y="14250"/>
                      <a:pt x="14897" y="14250"/>
                      <a:pt x="14897" y="14250"/>
                    </a:cubicBezTo>
                    <a:cubicBezTo>
                      <a:pt x="15224" y="14520"/>
                      <a:pt x="15224" y="14520"/>
                      <a:pt x="15224" y="14520"/>
                    </a:cubicBezTo>
                    <a:cubicBezTo>
                      <a:pt x="14987" y="14700"/>
                      <a:pt x="14987" y="14700"/>
                      <a:pt x="14987" y="14700"/>
                    </a:cubicBezTo>
                    <a:cubicBezTo>
                      <a:pt x="14642" y="14322"/>
                      <a:pt x="14769" y="14610"/>
                      <a:pt x="14333" y="14268"/>
                    </a:cubicBezTo>
                    <a:cubicBezTo>
                      <a:pt x="14261" y="14538"/>
                      <a:pt x="14261" y="14448"/>
                      <a:pt x="14279" y="14664"/>
                    </a:cubicBezTo>
                    <a:cubicBezTo>
                      <a:pt x="14097" y="14808"/>
                      <a:pt x="14097" y="14808"/>
                      <a:pt x="14097" y="14808"/>
                    </a:cubicBezTo>
                    <a:cubicBezTo>
                      <a:pt x="14206" y="15187"/>
                      <a:pt x="14134" y="15061"/>
                      <a:pt x="14370" y="15331"/>
                    </a:cubicBezTo>
                    <a:cubicBezTo>
                      <a:pt x="14243" y="15619"/>
                      <a:pt x="14261" y="15493"/>
                      <a:pt x="14279" y="15853"/>
                    </a:cubicBezTo>
                    <a:cubicBezTo>
                      <a:pt x="14624" y="15961"/>
                      <a:pt x="14624" y="15961"/>
                      <a:pt x="14624" y="15961"/>
                    </a:cubicBezTo>
                    <a:cubicBezTo>
                      <a:pt x="14697" y="16159"/>
                      <a:pt x="14697" y="16159"/>
                      <a:pt x="14697" y="16159"/>
                    </a:cubicBezTo>
                    <a:cubicBezTo>
                      <a:pt x="14933" y="16268"/>
                      <a:pt x="14933" y="16268"/>
                      <a:pt x="14933" y="16268"/>
                    </a:cubicBezTo>
                    <a:cubicBezTo>
                      <a:pt x="15151" y="16123"/>
                      <a:pt x="15151" y="16123"/>
                      <a:pt x="15151" y="16123"/>
                    </a:cubicBezTo>
                    <a:cubicBezTo>
                      <a:pt x="15460" y="16286"/>
                      <a:pt x="15460" y="16286"/>
                      <a:pt x="15460" y="16286"/>
                    </a:cubicBezTo>
                    <a:cubicBezTo>
                      <a:pt x="15878" y="16592"/>
                      <a:pt x="15878" y="16592"/>
                      <a:pt x="15878" y="16592"/>
                    </a:cubicBezTo>
                    <a:cubicBezTo>
                      <a:pt x="16132" y="16898"/>
                      <a:pt x="16132" y="16898"/>
                      <a:pt x="16132" y="16898"/>
                    </a:cubicBezTo>
                    <a:cubicBezTo>
                      <a:pt x="15987" y="16790"/>
                      <a:pt x="15987" y="16790"/>
                      <a:pt x="15987" y="16790"/>
                    </a:cubicBezTo>
                    <a:cubicBezTo>
                      <a:pt x="15896" y="16826"/>
                      <a:pt x="15896" y="16826"/>
                      <a:pt x="15896" y="16826"/>
                    </a:cubicBezTo>
                    <a:cubicBezTo>
                      <a:pt x="15950" y="16934"/>
                      <a:pt x="15950" y="16934"/>
                      <a:pt x="15950" y="16934"/>
                    </a:cubicBezTo>
                    <a:cubicBezTo>
                      <a:pt x="16259" y="17006"/>
                      <a:pt x="16259" y="17006"/>
                      <a:pt x="16259" y="17006"/>
                    </a:cubicBezTo>
                    <a:cubicBezTo>
                      <a:pt x="16259" y="17258"/>
                      <a:pt x="16259" y="17258"/>
                      <a:pt x="16259" y="17258"/>
                    </a:cubicBezTo>
                    <a:cubicBezTo>
                      <a:pt x="16023" y="18123"/>
                      <a:pt x="16023" y="18123"/>
                      <a:pt x="16023" y="18123"/>
                    </a:cubicBezTo>
                    <a:cubicBezTo>
                      <a:pt x="15823" y="18519"/>
                      <a:pt x="15823" y="18519"/>
                      <a:pt x="15823" y="18519"/>
                    </a:cubicBezTo>
                    <a:cubicBezTo>
                      <a:pt x="15769" y="18772"/>
                      <a:pt x="15769" y="18772"/>
                      <a:pt x="15769" y="18772"/>
                    </a:cubicBezTo>
                    <a:cubicBezTo>
                      <a:pt x="15750" y="19006"/>
                      <a:pt x="15750" y="19006"/>
                      <a:pt x="15750" y="19006"/>
                    </a:cubicBezTo>
                    <a:cubicBezTo>
                      <a:pt x="15805" y="19222"/>
                      <a:pt x="15805" y="19222"/>
                      <a:pt x="15805" y="19222"/>
                    </a:cubicBezTo>
                    <a:cubicBezTo>
                      <a:pt x="15805" y="19222"/>
                      <a:pt x="15823" y="19276"/>
                      <a:pt x="15859" y="19330"/>
                    </a:cubicBezTo>
                    <a:cubicBezTo>
                      <a:pt x="15914" y="19384"/>
                      <a:pt x="15932" y="19456"/>
                      <a:pt x="16005" y="19510"/>
                    </a:cubicBezTo>
                    <a:cubicBezTo>
                      <a:pt x="16096" y="19564"/>
                      <a:pt x="16059" y="19582"/>
                      <a:pt x="16314" y="19600"/>
                    </a:cubicBezTo>
                    <a:cubicBezTo>
                      <a:pt x="16568" y="19618"/>
                      <a:pt x="16332" y="19744"/>
                      <a:pt x="16350" y="19780"/>
                    </a:cubicBezTo>
                    <a:cubicBezTo>
                      <a:pt x="16368" y="19817"/>
                      <a:pt x="16386" y="20015"/>
                      <a:pt x="16477" y="20213"/>
                    </a:cubicBezTo>
                    <a:cubicBezTo>
                      <a:pt x="16586" y="20411"/>
                      <a:pt x="16641" y="20393"/>
                      <a:pt x="16804" y="20465"/>
                    </a:cubicBezTo>
                    <a:cubicBezTo>
                      <a:pt x="16949" y="20555"/>
                      <a:pt x="16895" y="20591"/>
                      <a:pt x="17004" y="20789"/>
                    </a:cubicBezTo>
                    <a:cubicBezTo>
                      <a:pt x="17095" y="20969"/>
                      <a:pt x="17349" y="20879"/>
                      <a:pt x="17385" y="20879"/>
                    </a:cubicBezTo>
                    <a:cubicBezTo>
                      <a:pt x="17404" y="20879"/>
                      <a:pt x="17440" y="20933"/>
                      <a:pt x="17476" y="20987"/>
                    </a:cubicBezTo>
                    <a:cubicBezTo>
                      <a:pt x="17476" y="20987"/>
                      <a:pt x="17476" y="20987"/>
                      <a:pt x="17476" y="20987"/>
                    </a:cubicBezTo>
                    <a:cubicBezTo>
                      <a:pt x="17476" y="20987"/>
                      <a:pt x="17404" y="21078"/>
                      <a:pt x="17367" y="21096"/>
                    </a:cubicBezTo>
                    <a:cubicBezTo>
                      <a:pt x="17349" y="21096"/>
                      <a:pt x="17331" y="21114"/>
                      <a:pt x="17331" y="21132"/>
                    </a:cubicBezTo>
                    <a:cubicBezTo>
                      <a:pt x="17313" y="21150"/>
                      <a:pt x="17349" y="21168"/>
                      <a:pt x="17331" y="21186"/>
                    </a:cubicBezTo>
                    <a:cubicBezTo>
                      <a:pt x="17295" y="21204"/>
                      <a:pt x="17276" y="21258"/>
                      <a:pt x="17276" y="21294"/>
                    </a:cubicBezTo>
                    <a:cubicBezTo>
                      <a:pt x="17276" y="21312"/>
                      <a:pt x="17258" y="21348"/>
                      <a:pt x="17258" y="21348"/>
                    </a:cubicBezTo>
                    <a:cubicBezTo>
                      <a:pt x="17258" y="21348"/>
                      <a:pt x="17186" y="21438"/>
                      <a:pt x="17131" y="21438"/>
                    </a:cubicBezTo>
                    <a:cubicBezTo>
                      <a:pt x="17058" y="21438"/>
                      <a:pt x="17022" y="21420"/>
                      <a:pt x="16968" y="21402"/>
                    </a:cubicBezTo>
                    <a:cubicBezTo>
                      <a:pt x="16913" y="21384"/>
                      <a:pt x="16895" y="21402"/>
                      <a:pt x="16895" y="21402"/>
                    </a:cubicBezTo>
                    <a:cubicBezTo>
                      <a:pt x="16895" y="21402"/>
                      <a:pt x="16859" y="21402"/>
                      <a:pt x="16804" y="21366"/>
                    </a:cubicBezTo>
                    <a:cubicBezTo>
                      <a:pt x="16750" y="21348"/>
                      <a:pt x="16786" y="21348"/>
                      <a:pt x="16786" y="21348"/>
                    </a:cubicBezTo>
                    <a:cubicBezTo>
                      <a:pt x="16731" y="21276"/>
                      <a:pt x="16731" y="21276"/>
                      <a:pt x="16731" y="21276"/>
                    </a:cubicBezTo>
                    <a:cubicBezTo>
                      <a:pt x="16677" y="21222"/>
                      <a:pt x="16677" y="21222"/>
                      <a:pt x="16677" y="21222"/>
                    </a:cubicBezTo>
                    <a:cubicBezTo>
                      <a:pt x="16677" y="21222"/>
                      <a:pt x="16659" y="21204"/>
                      <a:pt x="16659" y="21168"/>
                    </a:cubicBezTo>
                    <a:cubicBezTo>
                      <a:pt x="16641" y="21150"/>
                      <a:pt x="16641" y="21168"/>
                      <a:pt x="16622" y="21168"/>
                    </a:cubicBezTo>
                    <a:cubicBezTo>
                      <a:pt x="16586" y="21186"/>
                      <a:pt x="16568" y="21186"/>
                      <a:pt x="16550" y="21168"/>
                    </a:cubicBezTo>
                    <a:cubicBezTo>
                      <a:pt x="16532" y="21168"/>
                      <a:pt x="16532" y="21132"/>
                      <a:pt x="16532" y="21132"/>
                    </a:cubicBezTo>
                    <a:cubicBezTo>
                      <a:pt x="16513" y="21114"/>
                      <a:pt x="16477" y="21096"/>
                      <a:pt x="16441" y="21078"/>
                    </a:cubicBezTo>
                    <a:cubicBezTo>
                      <a:pt x="16386" y="21078"/>
                      <a:pt x="16404" y="21042"/>
                      <a:pt x="16350" y="21042"/>
                    </a:cubicBezTo>
                    <a:cubicBezTo>
                      <a:pt x="16295" y="21042"/>
                      <a:pt x="16332" y="20987"/>
                      <a:pt x="16332" y="20969"/>
                    </a:cubicBezTo>
                    <a:cubicBezTo>
                      <a:pt x="16314" y="20951"/>
                      <a:pt x="16277" y="21006"/>
                      <a:pt x="16259" y="21024"/>
                    </a:cubicBezTo>
                    <a:cubicBezTo>
                      <a:pt x="16241" y="21042"/>
                      <a:pt x="16241" y="21060"/>
                      <a:pt x="16205" y="21060"/>
                    </a:cubicBezTo>
                    <a:cubicBezTo>
                      <a:pt x="16186" y="21060"/>
                      <a:pt x="16186" y="20987"/>
                      <a:pt x="16186" y="20987"/>
                    </a:cubicBezTo>
                    <a:cubicBezTo>
                      <a:pt x="16186" y="20987"/>
                      <a:pt x="16186" y="20987"/>
                      <a:pt x="16114" y="20987"/>
                    </a:cubicBezTo>
                    <a:cubicBezTo>
                      <a:pt x="16041" y="20969"/>
                      <a:pt x="16096" y="21024"/>
                      <a:pt x="16096" y="21024"/>
                    </a:cubicBezTo>
                    <a:cubicBezTo>
                      <a:pt x="16041" y="21114"/>
                      <a:pt x="16041" y="21114"/>
                      <a:pt x="16041" y="21114"/>
                    </a:cubicBezTo>
                    <a:cubicBezTo>
                      <a:pt x="15968" y="21168"/>
                      <a:pt x="15968" y="21168"/>
                      <a:pt x="15968" y="21168"/>
                    </a:cubicBezTo>
                    <a:cubicBezTo>
                      <a:pt x="15968" y="21168"/>
                      <a:pt x="15987" y="21222"/>
                      <a:pt x="15987" y="21240"/>
                    </a:cubicBezTo>
                    <a:cubicBezTo>
                      <a:pt x="16005" y="21276"/>
                      <a:pt x="16041" y="21294"/>
                      <a:pt x="16041" y="21294"/>
                    </a:cubicBezTo>
                    <a:cubicBezTo>
                      <a:pt x="16041" y="21294"/>
                      <a:pt x="16077" y="21330"/>
                      <a:pt x="16132" y="21348"/>
                    </a:cubicBezTo>
                    <a:cubicBezTo>
                      <a:pt x="16168" y="21384"/>
                      <a:pt x="16168" y="21384"/>
                      <a:pt x="16186" y="21384"/>
                    </a:cubicBezTo>
                    <a:cubicBezTo>
                      <a:pt x="16223" y="21384"/>
                      <a:pt x="16259" y="21402"/>
                      <a:pt x="16314" y="21420"/>
                    </a:cubicBezTo>
                    <a:cubicBezTo>
                      <a:pt x="16386" y="21456"/>
                      <a:pt x="16350" y="21438"/>
                      <a:pt x="16423" y="21510"/>
                    </a:cubicBezTo>
                    <a:cubicBezTo>
                      <a:pt x="16513" y="21564"/>
                      <a:pt x="16423" y="21510"/>
                      <a:pt x="16404" y="21564"/>
                    </a:cubicBezTo>
                    <a:cubicBezTo>
                      <a:pt x="16386" y="21600"/>
                      <a:pt x="16314" y="21492"/>
                      <a:pt x="16259" y="21510"/>
                    </a:cubicBezTo>
                    <a:cubicBezTo>
                      <a:pt x="16186" y="21528"/>
                      <a:pt x="16168" y="21492"/>
                      <a:pt x="16132" y="21492"/>
                    </a:cubicBezTo>
                    <a:cubicBezTo>
                      <a:pt x="16132" y="21492"/>
                      <a:pt x="16132" y="21510"/>
                      <a:pt x="16132" y="21510"/>
                    </a:cubicBezTo>
                    <a:cubicBezTo>
                      <a:pt x="16114" y="21510"/>
                      <a:pt x="16114" y="21510"/>
                      <a:pt x="16114" y="21510"/>
                    </a:cubicBezTo>
                    <a:cubicBezTo>
                      <a:pt x="16114" y="21492"/>
                      <a:pt x="16096" y="21474"/>
                      <a:pt x="16096" y="21474"/>
                    </a:cubicBezTo>
                    <a:cubicBezTo>
                      <a:pt x="16077" y="21456"/>
                      <a:pt x="16005" y="21438"/>
                      <a:pt x="16005" y="21438"/>
                    </a:cubicBezTo>
                    <a:cubicBezTo>
                      <a:pt x="15950" y="21438"/>
                      <a:pt x="15950" y="21438"/>
                      <a:pt x="15950" y="21438"/>
                    </a:cubicBezTo>
                    <a:cubicBezTo>
                      <a:pt x="15914" y="21420"/>
                      <a:pt x="15914" y="21420"/>
                      <a:pt x="15914" y="21420"/>
                    </a:cubicBezTo>
                    <a:cubicBezTo>
                      <a:pt x="15859" y="21348"/>
                      <a:pt x="15859" y="21348"/>
                      <a:pt x="15859" y="21348"/>
                    </a:cubicBezTo>
                    <a:cubicBezTo>
                      <a:pt x="15823" y="21312"/>
                      <a:pt x="15823" y="21312"/>
                      <a:pt x="15823" y="21312"/>
                    </a:cubicBezTo>
                    <a:cubicBezTo>
                      <a:pt x="15769" y="21258"/>
                      <a:pt x="15769" y="21258"/>
                      <a:pt x="15769" y="21258"/>
                    </a:cubicBezTo>
                    <a:cubicBezTo>
                      <a:pt x="15787" y="21222"/>
                      <a:pt x="15787" y="21222"/>
                      <a:pt x="15787" y="21222"/>
                    </a:cubicBezTo>
                    <a:cubicBezTo>
                      <a:pt x="15841" y="21186"/>
                      <a:pt x="15841" y="21186"/>
                      <a:pt x="15841" y="21186"/>
                    </a:cubicBezTo>
                    <a:cubicBezTo>
                      <a:pt x="15841" y="21186"/>
                      <a:pt x="15859" y="21168"/>
                      <a:pt x="15878" y="21132"/>
                    </a:cubicBezTo>
                    <a:cubicBezTo>
                      <a:pt x="15896" y="21096"/>
                      <a:pt x="15859" y="21114"/>
                      <a:pt x="15859" y="21114"/>
                    </a:cubicBezTo>
                    <a:cubicBezTo>
                      <a:pt x="15859" y="21114"/>
                      <a:pt x="15823" y="21078"/>
                      <a:pt x="15787" y="21060"/>
                    </a:cubicBezTo>
                    <a:cubicBezTo>
                      <a:pt x="15750" y="21042"/>
                      <a:pt x="15714" y="21078"/>
                      <a:pt x="15714" y="21078"/>
                    </a:cubicBezTo>
                    <a:cubicBezTo>
                      <a:pt x="15623" y="21078"/>
                      <a:pt x="15623" y="21078"/>
                      <a:pt x="15623" y="21078"/>
                    </a:cubicBezTo>
                    <a:cubicBezTo>
                      <a:pt x="15551" y="21060"/>
                      <a:pt x="15551" y="21060"/>
                      <a:pt x="15551" y="21060"/>
                    </a:cubicBezTo>
                    <a:cubicBezTo>
                      <a:pt x="15496" y="21006"/>
                      <a:pt x="15496" y="21006"/>
                      <a:pt x="15496" y="21006"/>
                    </a:cubicBezTo>
                    <a:cubicBezTo>
                      <a:pt x="15387" y="20987"/>
                      <a:pt x="15387" y="20987"/>
                      <a:pt x="15387" y="20987"/>
                    </a:cubicBezTo>
                    <a:cubicBezTo>
                      <a:pt x="15333" y="20951"/>
                      <a:pt x="15333" y="20951"/>
                      <a:pt x="15333" y="20951"/>
                    </a:cubicBezTo>
                    <a:cubicBezTo>
                      <a:pt x="15333" y="20951"/>
                      <a:pt x="15333" y="20843"/>
                      <a:pt x="15333" y="20825"/>
                    </a:cubicBezTo>
                    <a:cubicBezTo>
                      <a:pt x="15333" y="20807"/>
                      <a:pt x="15333" y="20753"/>
                      <a:pt x="15333" y="20753"/>
                    </a:cubicBezTo>
                    <a:cubicBezTo>
                      <a:pt x="15333" y="20753"/>
                      <a:pt x="15242" y="20753"/>
                      <a:pt x="15205" y="20753"/>
                    </a:cubicBezTo>
                    <a:cubicBezTo>
                      <a:pt x="15169" y="20771"/>
                      <a:pt x="15133" y="20753"/>
                      <a:pt x="15133" y="20753"/>
                    </a:cubicBezTo>
                    <a:cubicBezTo>
                      <a:pt x="15133" y="20753"/>
                      <a:pt x="15006" y="20735"/>
                      <a:pt x="14987" y="20717"/>
                    </a:cubicBezTo>
                    <a:cubicBezTo>
                      <a:pt x="14987" y="20681"/>
                      <a:pt x="14987" y="20681"/>
                      <a:pt x="14969" y="20699"/>
                    </a:cubicBezTo>
                    <a:cubicBezTo>
                      <a:pt x="14951" y="20699"/>
                      <a:pt x="14860" y="20699"/>
                      <a:pt x="14860" y="20699"/>
                    </a:cubicBezTo>
                    <a:cubicBezTo>
                      <a:pt x="14769" y="20663"/>
                      <a:pt x="14769" y="20663"/>
                      <a:pt x="14769" y="20663"/>
                    </a:cubicBezTo>
                    <a:cubicBezTo>
                      <a:pt x="14769" y="20789"/>
                      <a:pt x="14769" y="20789"/>
                      <a:pt x="14769" y="20789"/>
                    </a:cubicBezTo>
                    <a:cubicBezTo>
                      <a:pt x="14751" y="20753"/>
                      <a:pt x="14751" y="20753"/>
                      <a:pt x="14751" y="20753"/>
                    </a:cubicBezTo>
                    <a:cubicBezTo>
                      <a:pt x="14606" y="20753"/>
                      <a:pt x="14606" y="20753"/>
                      <a:pt x="14606" y="20753"/>
                    </a:cubicBezTo>
                    <a:cubicBezTo>
                      <a:pt x="14533" y="20807"/>
                      <a:pt x="14533" y="20807"/>
                      <a:pt x="14533" y="20807"/>
                    </a:cubicBezTo>
                    <a:cubicBezTo>
                      <a:pt x="14442" y="20825"/>
                      <a:pt x="14442" y="20825"/>
                      <a:pt x="14442" y="20825"/>
                    </a:cubicBezTo>
                    <a:cubicBezTo>
                      <a:pt x="14461" y="20879"/>
                      <a:pt x="14461" y="20879"/>
                      <a:pt x="14461" y="20879"/>
                    </a:cubicBezTo>
                    <a:cubicBezTo>
                      <a:pt x="14424" y="20915"/>
                      <a:pt x="14424" y="20915"/>
                      <a:pt x="14424" y="20915"/>
                    </a:cubicBezTo>
                    <a:cubicBezTo>
                      <a:pt x="14424" y="20915"/>
                      <a:pt x="14370" y="20933"/>
                      <a:pt x="14352" y="20933"/>
                    </a:cubicBezTo>
                    <a:cubicBezTo>
                      <a:pt x="14352" y="20933"/>
                      <a:pt x="14333" y="20969"/>
                      <a:pt x="14333" y="20987"/>
                    </a:cubicBezTo>
                    <a:cubicBezTo>
                      <a:pt x="14315" y="21006"/>
                      <a:pt x="14297" y="21006"/>
                      <a:pt x="14297" y="21006"/>
                    </a:cubicBezTo>
                    <a:cubicBezTo>
                      <a:pt x="14243" y="20987"/>
                      <a:pt x="14243" y="20987"/>
                      <a:pt x="14243" y="20987"/>
                    </a:cubicBezTo>
                    <a:cubicBezTo>
                      <a:pt x="14188" y="20987"/>
                      <a:pt x="14188" y="20987"/>
                      <a:pt x="14188" y="20987"/>
                    </a:cubicBezTo>
                    <a:cubicBezTo>
                      <a:pt x="14152" y="20969"/>
                      <a:pt x="14152" y="20969"/>
                      <a:pt x="14152" y="20969"/>
                    </a:cubicBezTo>
                    <a:cubicBezTo>
                      <a:pt x="14188" y="20897"/>
                      <a:pt x="14188" y="20897"/>
                      <a:pt x="14188" y="20897"/>
                    </a:cubicBezTo>
                    <a:cubicBezTo>
                      <a:pt x="14188" y="20861"/>
                      <a:pt x="14188" y="20861"/>
                      <a:pt x="14188" y="20861"/>
                    </a:cubicBezTo>
                    <a:cubicBezTo>
                      <a:pt x="14188" y="20861"/>
                      <a:pt x="14188" y="20861"/>
                      <a:pt x="14188" y="20861"/>
                    </a:cubicBezTo>
                    <a:cubicBezTo>
                      <a:pt x="14188" y="20861"/>
                      <a:pt x="14188" y="20861"/>
                      <a:pt x="14188" y="20861"/>
                    </a:cubicBezTo>
                    <a:cubicBezTo>
                      <a:pt x="14097" y="20879"/>
                      <a:pt x="14097" y="20879"/>
                      <a:pt x="14097" y="20879"/>
                    </a:cubicBezTo>
                    <a:cubicBezTo>
                      <a:pt x="14006" y="20825"/>
                      <a:pt x="14006" y="20825"/>
                      <a:pt x="14006" y="20825"/>
                    </a:cubicBezTo>
                    <a:cubicBezTo>
                      <a:pt x="13825" y="20825"/>
                      <a:pt x="13825" y="20825"/>
                      <a:pt x="13825" y="20825"/>
                    </a:cubicBezTo>
                    <a:cubicBezTo>
                      <a:pt x="13716" y="20807"/>
                      <a:pt x="13716" y="20807"/>
                      <a:pt x="13716" y="20807"/>
                    </a:cubicBezTo>
                    <a:cubicBezTo>
                      <a:pt x="13643" y="20717"/>
                      <a:pt x="13643" y="20717"/>
                      <a:pt x="13643" y="20717"/>
                    </a:cubicBezTo>
                    <a:cubicBezTo>
                      <a:pt x="13516" y="20699"/>
                      <a:pt x="13516" y="20699"/>
                      <a:pt x="13516" y="20699"/>
                    </a:cubicBezTo>
                    <a:cubicBezTo>
                      <a:pt x="13425" y="20771"/>
                      <a:pt x="13425" y="20771"/>
                      <a:pt x="13425" y="20771"/>
                    </a:cubicBezTo>
                    <a:cubicBezTo>
                      <a:pt x="13425" y="20771"/>
                      <a:pt x="13316" y="20717"/>
                      <a:pt x="13280" y="20735"/>
                    </a:cubicBezTo>
                    <a:cubicBezTo>
                      <a:pt x="13243" y="20735"/>
                      <a:pt x="13189" y="20753"/>
                      <a:pt x="13171" y="20771"/>
                    </a:cubicBezTo>
                    <a:cubicBezTo>
                      <a:pt x="13153" y="20771"/>
                      <a:pt x="13153" y="20771"/>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789"/>
                      <a:pt x="13134" y="20789"/>
                      <a:pt x="13134" y="20789"/>
                    </a:cubicBezTo>
                    <a:cubicBezTo>
                      <a:pt x="13134" y="20807"/>
                      <a:pt x="13134" y="20807"/>
                      <a:pt x="13134" y="20807"/>
                    </a:cubicBezTo>
                    <a:cubicBezTo>
                      <a:pt x="13134" y="20807"/>
                      <a:pt x="13134" y="20807"/>
                      <a:pt x="13134"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116" y="20807"/>
                      <a:pt x="13116" y="20807"/>
                      <a:pt x="13116" y="20807"/>
                    </a:cubicBezTo>
                    <a:cubicBezTo>
                      <a:pt x="13098" y="20807"/>
                      <a:pt x="13098" y="20807"/>
                      <a:pt x="13098" y="20807"/>
                    </a:cubicBezTo>
                    <a:cubicBezTo>
                      <a:pt x="13098" y="20807"/>
                      <a:pt x="13098" y="20807"/>
                      <a:pt x="13098" y="20807"/>
                    </a:cubicBezTo>
                    <a:cubicBezTo>
                      <a:pt x="13098" y="20807"/>
                      <a:pt x="13098" y="20807"/>
                      <a:pt x="13098" y="20807"/>
                    </a:cubicBezTo>
                    <a:cubicBezTo>
                      <a:pt x="13098" y="20807"/>
                      <a:pt x="13098" y="20807"/>
                      <a:pt x="13098" y="20807"/>
                    </a:cubicBezTo>
                    <a:cubicBezTo>
                      <a:pt x="13098" y="20807"/>
                      <a:pt x="13098" y="20807"/>
                      <a:pt x="13098" y="20807"/>
                    </a:cubicBezTo>
                    <a:cubicBezTo>
                      <a:pt x="13098" y="20807"/>
                      <a:pt x="13098" y="20807"/>
                      <a:pt x="13098" y="20807"/>
                    </a:cubicBezTo>
                    <a:cubicBezTo>
                      <a:pt x="13098" y="20807"/>
                      <a:pt x="13098" y="20807"/>
                      <a:pt x="13098" y="20807"/>
                    </a:cubicBezTo>
                    <a:cubicBezTo>
                      <a:pt x="13098" y="20807"/>
                      <a:pt x="13098" y="20807"/>
                      <a:pt x="13098" y="20807"/>
                    </a:cubicBezTo>
                    <a:cubicBezTo>
                      <a:pt x="13080" y="20825"/>
                      <a:pt x="13044" y="20807"/>
                      <a:pt x="13025" y="20807"/>
                    </a:cubicBezTo>
                    <a:cubicBezTo>
                      <a:pt x="13007" y="20825"/>
                      <a:pt x="12989" y="20843"/>
                      <a:pt x="12953" y="20843"/>
                    </a:cubicBezTo>
                    <a:cubicBezTo>
                      <a:pt x="12935" y="20843"/>
                      <a:pt x="12916" y="20825"/>
                      <a:pt x="12898" y="20825"/>
                    </a:cubicBezTo>
                    <a:cubicBezTo>
                      <a:pt x="12880" y="20843"/>
                      <a:pt x="12862" y="20843"/>
                      <a:pt x="12844" y="20843"/>
                    </a:cubicBezTo>
                    <a:cubicBezTo>
                      <a:pt x="12807" y="20843"/>
                      <a:pt x="12789" y="20825"/>
                      <a:pt x="12789" y="20825"/>
                    </a:cubicBezTo>
                    <a:cubicBezTo>
                      <a:pt x="12735" y="20825"/>
                      <a:pt x="12735" y="20825"/>
                      <a:pt x="12735" y="20825"/>
                    </a:cubicBezTo>
                    <a:cubicBezTo>
                      <a:pt x="12698" y="20789"/>
                      <a:pt x="12698" y="20789"/>
                      <a:pt x="12698" y="20789"/>
                    </a:cubicBezTo>
                    <a:cubicBezTo>
                      <a:pt x="12698" y="20789"/>
                      <a:pt x="12680" y="20807"/>
                      <a:pt x="12644" y="20807"/>
                    </a:cubicBezTo>
                    <a:cubicBezTo>
                      <a:pt x="12608" y="20807"/>
                      <a:pt x="12571" y="20789"/>
                      <a:pt x="12553" y="20789"/>
                    </a:cubicBezTo>
                    <a:cubicBezTo>
                      <a:pt x="12517" y="20807"/>
                      <a:pt x="12480" y="20807"/>
                      <a:pt x="12480" y="20807"/>
                    </a:cubicBezTo>
                    <a:cubicBezTo>
                      <a:pt x="12371" y="20771"/>
                      <a:pt x="12371" y="20771"/>
                      <a:pt x="12371" y="20771"/>
                    </a:cubicBezTo>
                    <a:cubicBezTo>
                      <a:pt x="12299" y="20753"/>
                      <a:pt x="12299" y="20753"/>
                      <a:pt x="12299" y="20753"/>
                    </a:cubicBezTo>
                    <a:cubicBezTo>
                      <a:pt x="12226" y="20735"/>
                      <a:pt x="12226" y="20735"/>
                      <a:pt x="12226" y="20735"/>
                    </a:cubicBezTo>
                    <a:cubicBezTo>
                      <a:pt x="12190" y="20771"/>
                      <a:pt x="12190" y="20771"/>
                      <a:pt x="12190" y="20771"/>
                    </a:cubicBezTo>
                    <a:cubicBezTo>
                      <a:pt x="12117" y="20771"/>
                      <a:pt x="12117" y="20771"/>
                      <a:pt x="12117" y="20771"/>
                    </a:cubicBezTo>
                    <a:cubicBezTo>
                      <a:pt x="12117" y="20771"/>
                      <a:pt x="12044" y="20753"/>
                      <a:pt x="11990" y="20771"/>
                    </a:cubicBezTo>
                    <a:cubicBezTo>
                      <a:pt x="11972" y="20771"/>
                      <a:pt x="11917" y="20807"/>
                      <a:pt x="11917" y="20807"/>
                    </a:cubicBezTo>
                    <a:cubicBezTo>
                      <a:pt x="11899" y="20825"/>
                      <a:pt x="11954" y="20879"/>
                      <a:pt x="11917" y="20879"/>
                    </a:cubicBezTo>
                    <a:cubicBezTo>
                      <a:pt x="11499" y="20825"/>
                      <a:pt x="10973" y="20645"/>
                      <a:pt x="10537" y="20537"/>
                    </a:cubicBezTo>
                    <a:cubicBezTo>
                      <a:pt x="10537" y="20537"/>
                      <a:pt x="10173" y="20447"/>
                      <a:pt x="10119" y="20447"/>
                    </a:cubicBezTo>
                    <a:cubicBezTo>
                      <a:pt x="10064" y="20447"/>
                      <a:pt x="9937" y="20285"/>
                      <a:pt x="9937" y="20249"/>
                    </a:cubicBezTo>
                    <a:cubicBezTo>
                      <a:pt x="9937" y="20213"/>
                      <a:pt x="9919" y="20069"/>
                      <a:pt x="9992" y="20051"/>
                    </a:cubicBezTo>
                    <a:cubicBezTo>
                      <a:pt x="10046" y="20015"/>
                      <a:pt x="10046" y="20015"/>
                      <a:pt x="10137" y="19925"/>
                    </a:cubicBezTo>
                    <a:cubicBezTo>
                      <a:pt x="10228" y="19835"/>
                      <a:pt x="10228" y="19744"/>
                      <a:pt x="10228" y="19744"/>
                    </a:cubicBezTo>
                    <a:cubicBezTo>
                      <a:pt x="10010" y="19618"/>
                      <a:pt x="10010" y="19618"/>
                      <a:pt x="10010" y="19618"/>
                    </a:cubicBezTo>
                    <a:cubicBezTo>
                      <a:pt x="10010" y="19618"/>
                      <a:pt x="9755" y="19762"/>
                      <a:pt x="9719" y="19726"/>
                    </a:cubicBezTo>
                    <a:cubicBezTo>
                      <a:pt x="9665" y="19690"/>
                      <a:pt x="9428" y="19853"/>
                      <a:pt x="9428" y="19853"/>
                    </a:cubicBezTo>
                    <a:cubicBezTo>
                      <a:pt x="9192" y="19871"/>
                      <a:pt x="9192" y="19871"/>
                      <a:pt x="9192" y="19871"/>
                    </a:cubicBezTo>
                    <a:cubicBezTo>
                      <a:pt x="9192" y="19835"/>
                      <a:pt x="9192" y="19835"/>
                      <a:pt x="9192" y="19835"/>
                    </a:cubicBezTo>
                    <a:cubicBezTo>
                      <a:pt x="9192" y="19835"/>
                      <a:pt x="9247" y="19690"/>
                      <a:pt x="9301" y="19726"/>
                    </a:cubicBezTo>
                    <a:cubicBezTo>
                      <a:pt x="9356" y="19546"/>
                      <a:pt x="9356" y="19546"/>
                      <a:pt x="9356" y="19546"/>
                    </a:cubicBezTo>
                    <a:cubicBezTo>
                      <a:pt x="9338" y="19348"/>
                      <a:pt x="9338" y="19348"/>
                      <a:pt x="9338" y="19348"/>
                    </a:cubicBezTo>
                    <a:cubicBezTo>
                      <a:pt x="9265" y="19078"/>
                      <a:pt x="9265" y="19078"/>
                      <a:pt x="9265" y="19078"/>
                    </a:cubicBezTo>
                    <a:cubicBezTo>
                      <a:pt x="9556" y="19060"/>
                      <a:pt x="9556" y="19060"/>
                      <a:pt x="9556" y="19060"/>
                    </a:cubicBezTo>
                    <a:cubicBezTo>
                      <a:pt x="9828" y="18916"/>
                      <a:pt x="9828" y="18916"/>
                      <a:pt x="9828" y="18916"/>
                    </a:cubicBezTo>
                    <a:cubicBezTo>
                      <a:pt x="9737" y="18772"/>
                      <a:pt x="9737" y="18772"/>
                      <a:pt x="9737" y="18772"/>
                    </a:cubicBezTo>
                    <a:cubicBezTo>
                      <a:pt x="9483" y="18844"/>
                      <a:pt x="9483" y="18844"/>
                      <a:pt x="9483" y="18844"/>
                    </a:cubicBezTo>
                    <a:cubicBezTo>
                      <a:pt x="9265" y="18808"/>
                      <a:pt x="9265" y="18808"/>
                      <a:pt x="9265" y="18808"/>
                    </a:cubicBezTo>
                    <a:cubicBezTo>
                      <a:pt x="8938" y="19078"/>
                      <a:pt x="8938" y="19078"/>
                      <a:pt x="8938" y="19078"/>
                    </a:cubicBezTo>
                    <a:cubicBezTo>
                      <a:pt x="8593" y="19078"/>
                      <a:pt x="8593" y="19078"/>
                      <a:pt x="8593" y="19078"/>
                    </a:cubicBezTo>
                    <a:cubicBezTo>
                      <a:pt x="8484" y="19060"/>
                      <a:pt x="8484" y="19060"/>
                      <a:pt x="8484" y="19060"/>
                    </a:cubicBezTo>
                    <a:cubicBezTo>
                      <a:pt x="8484" y="19024"/>
                      <a:pt x="8502" y="19006"/>
                      <a:pt x="8502" y="19006"/>
                    </a:cubicBezTo>
                    <a:cubicBezTo>
                      <a:pt x="8538" y="18988"/>
                      <a:pt x="8756" y="18916"/>
                      <a:pt x="8756" y="18916"/>
                    </a:cubicBezTo>
                    <a:cubicBezTo>
                      <a:pt x="8902" y="18826"/>
                      <a:pt x="8902" y="18826"/>
                      <a:pt x="8902" y="18826"/>
                    </a:cubicBezTo>
                    <a:cubicBezTo>
                      <a:pt x="8902" y="18826"/>
                      <a:pt x="8974" y="18718"/>
                      <a:pt x="9011" y="18718"/>
                    </a:cubicBezTo>
                    <a:cubicBezTo>
                      <a:pt x="9047" y="18700"/>
                      <a:pt x="9065" y="18646"/>
                      <a:pt x="9101" y="18591"/>
                    </a:cubicBezTo>
                    <a:cubicBezTo>
                      <a:pt x="9138" y="18519"/>
                      <a:pt x="9174" y="18483"/>
                      <a:pt x="9174" y="18483"/>
                    </a:cubicBezTo>
                    <a:cubicBezTo>
                      <a:pt x="9174" y="18483"/>
                      <a:pt x="9338" y="18447"/>
                      <a:pt x="9338" y="18411"/>
                    </a:cubicBezTo>
                    <a:cubicBezTo>
                      <a:pt x="9319" y="18393"/>
                      <a:pt x="9265" y="18339"/>
                      <a:pt x="9356" y="18339"/>
                    </a:cubicBezTo>
                    <a:cubicBezTo>
                      <a:pt x="9428" y="18321"/>
                      <a:pt x="9428" y="18339"/>
                      <a:pt x="9465" y="18321"/>
                    </a:cubicBezTo>
                    <a:cubicBezTo>
                      <a:pt x="9501" y="18285"/>
                      <a:pt x="9501" y="18267"/>
                      <a:pt x="9519" y="18231"/>
                    </a:cubicBezTo>
                    <a:cubicBezTo>
                      <a:pt x="9519" y="18213"/>
                      <a:pt x="9556" y="18159"/>
                      <a:pt x="9537" y="18123"/>
                    </a:cubicBezTo>
                    <a:cubicBezTo>
                      <a:pt x="9537" y="18105"/>
                      <a:pt x="9465" y="17997"/>
                      <a:pt x="9447" y="17961"/>
                    </a:cubicBezTo>
                    <a:cubicBezTo>
                      <a:pt x="9447" y="17925"/>
                      <a:pt x="9465" y="17835"/>
                      <a:pt x="9465" y="17835"/>
                    </a:cubicBezTo>
                    <a:cubicBezTo>
                      <a:pt x="9465" y="17835"/>
                      <a:pt x="9501" y="17817"/>
                      <a:pt x="9537" y="17799"/>
                    </a:cubicBezTo>
                    <a:cubicBezTo>
                      <a:pt x="9574" y="17763"/>
                      <a:pt x="9628" y="17673"/>
                      <a:pt x="9628" y="17673"/>
                    </a:cubicBezTo>
                    <a:cubicBezTo>
                      <a:pt x="9646" y="17601"/>
                      <a:pt x="9646" y="17601"/>
                      <a:pt x="9646" y="17601"/>
                    </a:cubicBezTo>
                    <a:cubicBezTo>
                      <a:pt x="9646" y="17601"/>
                      <a:pt x="9701" y="17565"/>
                      <a:pt x="9719" y="17547"/>
                    </a:cubicBezTo>
                    <a:cubicBezTo>
                      <a:pt x="9755" y="17547"/>
                      <a:pt x="9973" y="17457"/>
                      <a:pt x="9992" y="17457"/>
                    </a:cubicBezTo>
                    <a:cubicBezTo>
                      <a:pt x="10010" y="17457"/>
                      <a:pt x="10155" y="17457"/>
                      <a:pt x="10119" y="17403"/>
                    </a:cubicBezTo>
                    <a:cubicBezTo>
                      <a:pt x="10064" y="17330"/>
                      <a:pt x="10046" y="17294"/>
                      <a:pt x="10046" y="17258"/>
                    </a:cubicBezTo>
                    <a:cubicBezTo>
                      <a:pt x="10028" y="17222"/>
                      <a:pt x="10028" y="17114"/>
                      <a:pt x="10028" y="17096"/>
                    </a:cubicBezTo>
                    <a:cubicBezTo>
                      <a:pt x="10046" y="17078"/>
                      <a:pt x="10173" y="17060"/>
                      <a:pt x="10028" y="17042"/>
                    </a:cubicBezTo>
                    <a:cubicBezTo>
                      <a:pt x="9901" y="17024"/>
                      <a:pt x="10010" y="16970"/>
                      <a:pt x="9973" y="16952"/>
                    </a:cubicBezTo>
                    <a:cubicBezTo>
                      <a:pt x="9919" y="16916"/>
                      <a:pt x="9846" y="16862"/>
                      <a:pt x="9846" y="16862"/>
                    </a:cubicBezTo>
                    <a:cubicBezTo>
                      <a:pt x="9792" y="16862"/>
                      <a:pt x="9792" y="16862"/>
                      <a:pt x="9792" y="16862"/>
                    </a:cubicBezTo>
                    <a:cubicBezTo>
                      <a:pt x="9810" y="16718"/>
                      <a:pt x="9810" y="16718"/>
                      <a:pt x="9810" y="16718"/>
                    </a:cubicBezTo>
                    <a:cubicBezTo>
                      <a:pt x="9810" y="16718"/>
                      <a:pt x="9846" y="16664"/>
                      <a:pt x="9864" y="16646"/>
                    </a:cubicBezTo>
                    <a:cubicBezTo>
                      <a:pt x="9883" y="16646"/>
                      <a:pt x="9901" y="16592"/>
                      <a:pt x="9864" y="16592"/>
                    </a:cubicBezTo>
                    <a:cubicBezTo>
                      <a:pt x="9846" y="16592"/>
                      <a:pt x="9755" y="16628"/>
                      <a:pt x="9755" y="16628"/>
                    </a:cubicBezTo>
                    <a:cubicBezTo>
                      <a:pt x="9755" y="16628"/>
                      <a:pt x="9683" y="16610"/>
                      <a:pt x="9683" y="16574"/>
                    </a:cubicBezTo>
                    <a:cubicBezTo>
                      <a:pt x="9701" y="16538"/>
                      <a:pt x="9719" y="16538"/>
                      <a:pt x="9774" y="16502"/>
                    </a:cubicBezTo>
                    <a:cubicBezTo>
                      <a:pt x="9810" y="16448"/>
                      <a:pt x="9828" y="16430"/>
                      <a:pt x="9828" y="16430"/>
                    </a:cubicBezTo>
                    <a:cubicBezTo>
                      <a:pt x="9810" y="16340"/>
                      <a:pt x="9810" y="16340"/>
                      <a:pt x="9810" y="16340"/>
                    </a:cubicBezTo>
                    <a:cubicBezTo>
                      <a:pt x="9810" y="16340"/>
                      <a:pt x="9810" y="16286"/>
                      <a:pt x="9792" y="16268"/>
                    </a:cubicBezTo>
                    <a:cubicBezTo>
                      <a:pt x="9792" y="16268"/>
                      <a:pt x="9719" y="16105"/>
                      <a:pt x="9719" y="16105"/>
                    </a:cubicBezTo>
                    <a:cubicBezTo>
                      <a:pt x="9719" y="16105"/>
                      <a:pt x="9610" y="16069"/>
                      <a:pt x="9610" y="16087"/>
                    </a:cubicBezTo>
                    <a:cubicBezTo>
                      <a:pt x="9610" y="16123"/>
                      <a:pt x="9574" y="16177"/>
                      <a:pt x="9574" y="16177"/>
                    </a:cubicBezTo>
                    <a:cubicBezTo>
                      <a:pt x="9483" y="16177"/>
                      <a:pt x="9483" y="16177"/>
                      <a:pt x="9483" y="16177"/>
                    </a:cubicBezTo>
                    <a:cubicBezTo>
                      <a:pt x="9428" y="16123"/>
                      <a:pt x="9428" y="16123"/>
                      <a:pt x="9428" y="16123"/>
                    </a:cubicBezTo>
                    <a:cubicBezTo>
                      <a:pt x="9283" y="16105"/>
                      <a:pt x="9283" y="16105"/>
                      <a:pt x="9283" y="16105"/>
                    </a:cubicBezTo>
                    <a:cubicBezTo>
                      <a:pt x="9283" y="16105"/>
                      <a:pt x="9283" y="16123"/>
                      <a:pt x="9265" y="16141"/>
                    </a:cubicBezTo>
                    <a:cubicBezTo>
                      <a:pt x="9265" y="16141"/>
                      <a:pt x="9156" y="16069"/>
                      <a:pt x="9156" y="16069"/>
                    </a:cubicBezTo>
                    <a:cubicBezTo>
                      <a:pt x="9156" y="16069"/>
                      <a:pt x="9120" y="16141"/>
                      <a:pt x="9101" y="16141"/>
                    </a:cubicBezTo>
                    <a:cubicBezTo>
                      <a:pt x="9083" y="16141"/>
                      <a:pt x="8992" y="16123"/>
                      <a:pt x="8992" y="16123"/>
                    </a:cubicBezTo>
                    <a:cubicBezTo>
                      <a:pt x="8865" y="16123"/>
                      <a:pt x="8865" y="16123"/>
                      <a:pt x="8865" y="16123"/>
                    </a:cubicBezTo>
                    <a:cubicBezTo>
                      <a:pt x="8756" y="16141"/>
                      <a:pt x="8756" y="16141"/>
                      <a:pt x="8756" y="16141"/>
                    </a:cubicBezTo>
                    <a:cubicBezTo>
                      <a:pt x="8665" y="16105"/>
                      <a:pt x="8665" y="16105"/>
                      <a:pt x="8665" y="16105"/>
                    </a:cubicBezTo>
                    <a:cubicBezTo>
                      <a:pt x="8647" y="16141"/>
                      <a:pt x="8647" y="16141"/>
                      <a:pt x="8647" y="16141"/>
                    </a:cubicBezTo>
                    <a:cubicBezTo>
                      <a:pt x="8665" y="16214"/>
                      <a:pt x="8665" y="16214"/>
                      <a:pt x="8665" y="16214"/>
                    </a:cubicBezTo>
                    <a:cubicBezTo>
                      <a:pt x="8593" y="16268"/>
                      <a:pt x="8593" y="16268"/>
                      <a:pt x="8593" y="16268"/>
                    </a:cubicBezTo>
                    <a:cubicBezTo>
                      <a:pt x="8484" y="16214"/>
                      <a:pt x="8484" y="16214"/>
                      <a:pt x="8484" y="16214"/>
                    </a:cubicBezTo>
                    <a:cubicBezTo>
                      <a:pt x="8429" y="16195"/>
                      <a:pt x="8429" y="16195"/>
                      <a:pt x="8429" y="16195"/>
                    </a:cubicBezTo>
                    <a:cubicBezTo>
                      <a:pt x="8320" y="16105"/>
                      <a:pt x="8320" y="16105"/>
                      <a:pt x="8320" y="16105"/>
                    </a:cubicBezTo>
                    <a:cubicBezTo>
                      <a:pt x="8229" y="16069"/>
                      <a:pt x="8229" y="16069"/>
                      <a:pt x="8229" y="16069"/>
                    </a:cubicBezTo>
                    <a:cubicBezTo>
                      <a:pt x="8139" y="16033"/>
                      <a:pt x="8139" y="16033"/>
                      <a:pt x="8139" y="16033"/>
                    </a:cubicBezTo>
                    <a:cubicBezTo>
                      <a:pt x="8139" y="16033"/>
                      <a:pt x="8102" y="16141"/>
                      <a:pt x="8084" y="16141"/>
                    </a:cubicBezTo>
                    <a:cubicBezTo>
                      <a:pt x="8066" y="16141"/>
                      <a:pt x="8011" y="16177"/>
                      <a:pt x="7975" y="16177"/>
                    </a:cubicBezTo>
                    <a:cubicBezTo>
                      <a:pt x="7957" y="16195"/>
                      <a:pt x="7939" y="16268"/>
                      <a:pt x="7939" y="16268"/>
                    </a:cubicBezTo>
                    <a:cubicBezTo>
                      <a:pt x="7866" y="16304"/>
                      <a:pt x="7866" y="16304"/>
                      <a:pt x="7866" y="16304"/>
                    </a:cubicBezTo>
                    <a:cubicBezTo>
                      <a:pt x="7866" y="16304"/>
                      <a:pt x="7830" y="16268"/>
                      <a:pt x="7793" y="16286"/>
                    </a:cubicBezTo>
                    <a:cubicBezTo>
                      <a:pt x="7775" y="16286"/>
                      <a:pt x="7775" y="16286"/>
                      <a:pt x="7775" y="16286"/>
                    </a:cubicBezTo>
                    <a:cubicBezTo>
                      <a:pt x="7739" y="16340"/>
                      <a:pt x="7739" y="16340"/>
                      <a:pt x="7739" y="16340"/>
                    </a:cubicBezTo>
                    <a:cubicBezTo>
                      <a:pt x="7739" y="16340"/>
                      <a:pt x="7721" y="16340"/>
                      <a:pt x="7684" y="16322"/>
                    </a:cubicBezTo>
                    <a:cubicBezTo>
                      <a:pt x="7648" y="16286"/>
                      <a:pt x="7594" y="16268"/>
                      <a:pt x="7594" y="16268"/>
                    </a:cubicBezTo>
                    <a:cubicBezTo>
                      <a:pt x="7557" y="16250"/>
                      <a:pt x="7557" y="16250"/>
                      <a:pt x="7557" y="16250"/>
                    </a:cubicBezTo>
                    <a:cubicBezTo>
                      <a:pt x="7557" y="16250"/>
                      <a:pt x="7430" y="16304"/>
                      <a:pt x="7412" y="16322"/>
                    </a:cubicBezTo>
                    <a:cubicBezTo>
                      <a:pt x="7412" y="16340"/>
                      <a:pt x="7394" y="16376"/>
                      <a:pt x="7394" y="16376"/>
                    </a:cubicBezTo>
                    <a:cubicBezTo>
                      <a:pt x="7303" y="16322"/>
                      <a:pt x="7303" y="16322"/>
                      <a:pt x="7303" y="16322"/>
                    </a:cubicBezTo>
                    <a:cubicBezTo>
                      <a:pt x="7212" y="16268"/>
                      <a:pt x="7212" y="16268"/>
                      <a:pt x="7212" y="16268"/>
                    </a:cubicBezTo>
                    <a:cubicBezTo>
                      <a:pt x="7212" y="16159"/>
                      <a:pt x="7212" y="16159"/>
                      <a:pt x="7212" y="16159"/>
                    </a:cubicBezTo>
                    <a:cubicBezTo>
                      <a:pt x="7049" y="16033"/>
                      <a:pt x="7049" y="16033"/>
                      <a:pt x="7049" y="16033"/>
                    </a:cubicBezTo>
                    <a:cubicBezTo>
                      <a:pt x="7012" y="15871"/>
                      <a:pt x="7012" y="15871"/>
                      <a:pt x="7012" y="15871"/>
                    </a:cubicBezTo>
                    <a:cubicBezTo>
                      <a:pt x="6903" y="15799"/>
                      <a:pt x="6903" y="15799"/>
                      <a:pt x="6903" y="15799"/>
                    </a:cubicBezTo>
                    <a:cubicBezTo>
                      <a:pt x="6831" y="15871"/>
                      <a:pt x="6831" y="15871"/>
                      <a:pt x="6831" y="15871"/>
                    </a:cubicBezTo>
                    <a:cubicBezTo>
                      <a:pt x="6703" y="15853"/>
                      <a:pt x="6703" y="15853"/>
                      <a:pt x="6703" y="15853"/>
                    </a:cubicBezTo>
                    <a:close/>
                    <a:moveTo>
                      <a:pt x="5214" y="1045"/>
                    </a:moveTo>
                    <a:cubicBezTo>
                      <a:pt x="5214" y="1045"/>
                      <a:pt x="5214" y="1045"/>
                      <a:pt x="5214" y="1045"/>
                    </a:cubicBezTo>
                    <a:cubicBezTo>
                      <a:pt x="5232" y="1063"/>
                      <a:pt x="5232" y="1063"/>
                      <a:pt x="5232" y="1063"/>
                    </a:cubicBezTo>
                    <a:cubicBezTo>
                      <a:pt x="5232" y="1063"/>
                      <a:pt x="5323" y="1153"/>
                      <a:pt x="5395" y="1153"/>
                    </a:cubicBezTo>
                    <a:cubicBezTo>
                      <a:pt x="5450" y="1153"/>
                      <a:pt x="5395" y="1153"/>
                      <a:pt x="5468" y="1135"/>
                    </a:cubicBezTo>
                    <a:cubicBezTo>
                      <a:pt x="5541" y="1117"/>
                      <a:pt x="5541" y="1063"/>
                      <a:pt x="5577" y="1027"/>
                    </a:cubicBezTo>
                    <a:cubicBezTo>
                      <a:pt x="5613" y="973"/>
                      <a:pt x="5613" y="973"/>
                      <a:pt x="5613" y="937"/>
                    </a:cubicBezTo>
                    <a:cubicBezTo>
                      <a:pt x="5613" y="901"/>
                      <a:pt x="5595" y="829"/>
                      <a:pt x="5595" y="775"/>
                    </a:cubicBezTo>
                    <a:cubicBezTo>
                      <a:pt x="5595" y="721"/>
                      <a:pt x="5650" y="739"/>
                      <a:pt x="5686" y="739"/>
                    </a:cubicBezTo>
                    <a:cubicBezTo>
                      <a:pt x="5722" y="739"/>
                      <a:pt x="5668" y="631"/>
                      <a:pt x="5668" y="631"/>
                    </a:cubicBezTo>
                    <a:cubicBezTo>
                      <a:pt x="5668" y="631"/>
                      <a:pt x="5541" y="576"/>
                      <a:pt x="5468" y="576"/>
                    </a:cubicBezTo>
                    <a:cubicBezTo>
                      <a:pt x="5414" y="576"/>
                      <a:pt x="5286" y="558"/>
                      <a:pt x="5286" y="558"/>
                    </a:cubicBezTo>
                    <a:cubicBezTo>
                      <a:pt x="5123" y="757"/>
                      <a:pt x="5123" y="757"/>
                      <a:pt x="5123" y="757"/>
                    </a:cubicBezTo>
                    <a:cubicBezTo>
                      <a:pt x="5123" y="757"/>
                      <a:pt x="5196" y="1045"/>
                      <a:pt x="5214" y="1045"/>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2" name="9Slide.vn 71"/>
              <p:cNvSpPr/>
              <p:nvPr/>
            </p:nvSpPr>
            <p:spPr>
              <a:xfrm>
                <a:off x="975101" y="2576610"/>
                <a:ext cx="1053560" cy="1985976"/>
              </a:xfrm>
              <a:custGeom>
                <a:avLst/>
                <a:gdLst/>
                <a:ahLst/>
                <a:cxnLst>
                  <a:cxn ang="0">
                    <a:pos x="wd2" y="hd2"/>
                  </a:cxn>
                  <a:cxn ang="5400000">
                    <a:pos x="wd2" y="hd2"/>
                  </a:cxn>
                  <a:cxn ang="10800000">
                    <a:pos x="wd2" y="hd2"/>
                  </a:cxn>
                  <a:cxn ang="16200000">
                    <a:pos x="wd2" y="hd2"/>
                  </a:cxn>
                </a:cxnLst>
                <a:rect l="0" t="0" r="r" b="b"/>
                <a:pathLst>
                  <a:path w="21600" h="21526" extrusionOk="0">
                    <a:moveTo>
                      <a:pt x="5446" y="19615"/>
                    </a:moveTo>
                    <a:cubicBezTo>
                      <a:pt x="5169" y="19761"/>
                      <a:pt x="5169" y="19761"/>
                      <a:pt x="5169" y="19761"/>
                    </a:cubicBezTo>
                    <a:cubicBezTo>
                      <a:pt x="5169" y="19907"/>
                      <a:pt x="5169" y="19907"/>
                      <a:pt x="5169" y="19907"/>
                    </a:cubicBezTo>
                    <a:cubicBezTo>
                      <a:pt x="4985" y="20053"/>
                      <a:pt x="4985" y="20053"/>
                      <a:pt x="4985" y="20053"/>
                    </a:cubicBezTo>
                    <a:cubicBezTo>
                      <a:pt x="4985" y="20053"/>
                      <a:pt x="4892" y="20102"/>
                      <a:pt x="4800" y="20102"/>
                    </a:cubicBezTo>
                    <a:cubicBezTo>
                      <a:pt x="4800" y="20151"/>
                      <a:pt x="4523" y="20297"/>
                      <a:pt x="4523" y="20297"/>
                    </a:cubicBezTo>
                    <a:cubicBezTo>
                      <a:pt x="4523" y="20297"/>
                      <a:pt x="4431" y="20297"/>
                      <a:pt x="4431" y="20346"/>
                    </a:cubicBezTo>
                    <a:cubicBezTo>
                      <a:pt x="4338" y="20346"/>
                      <a:pt x="3877" y="20444"/>
                      <a:pt x="3877" y="20444"/>
                    </a:cubicBezTo>
                    <a:cubicBezTo>
                      <a:pt x="3692" y="20590"/>
                      <a:pt x="3692" y="20590"/>
                      <a:pt x="3692" y="20590"/>
                    </a:cubicBezTo>
                    <a:cubicBezTo>
                      <a:pt x="3323" y="20639"/>
                      <a:pt x="3323" y="20639"/>
                      <a:pt x="3323" y="20639"/>
                    </a:cubicBezTo>
                    <a:cubicBezTo>
                      <a:pt x="3138" y="20834"/>
                      <a:pt x="3138" y="20834"/>
                      <a:pt x="3138" y="20834"/>
                    </a:cubicBezTo>
                    <a:cubicBezTo>
                      <a:pt x="2769" y="20931"/>
                      <a:pt x="2769" y="20931"/>
                      <a:pt x="2769" y="20931"/>
                    </a:cubicBezTo>
                    <a:cubicBezTo>
                      <a:pt x="2492" y="20931"/>
                      <a:pt x="2492" y="20931"/>
                      <a:pt x="2492" y="20931"/>
                    </a:cubicBezTo>
                    <a:cubicBezTo>
                      <a:pt x="2215" y="20882"/>
                      <a:pt x="2215" y="20882"/>
                      <a:pt x="2215" y="20882"/>
                    </a:cubicBezTo>
                    <a:cubicBezTo>
                      <a:pt x="1938" y="20931"/>
                      <a:pt x="1938" y="20931"/>
                      <a:pt x="1938" y="20931"/>
                    </a:cubicBezTo>
                    <a:cubicBezTo>
                      <a:pt x="1754" y="21029"/>
                      <a:pt x="1754" y="21029"/>
                      <a:pt x="1754" y="21029"/>
                    </a:cubicBezTo>
                    <a:cubicBezTo>
                      <a:pt x="1846" y="21175"/>
                      <a:pt x="1846" y="21175"/>
                      <a:pt x="1846" y="21175"/>
                    </a:cubicBezTo>
                    <a:cubicBezTo>
                      <a:pt x="2123" y="21272"/>
                      <a:pt x="2123" y="21272"/>
                      <a:pt x="2123" y="21272"/>
                    </a:cubicBezTo>
                    <a:cubicBezTo>
                      <a:pt x="2215" y="21126"/>
                      <a:pt x="2215" y="21126"/>
                      <a:pt x="2215" y="21126"/>
                    </a:cubicBezTo>
                    <a:cubicBezTo>
                      <a:pt x="2677" y="21272"/>
                      <a:pt x="2677" y="21272"/>
                      <a:pt x="2677" y="21272"/>
                    </a:cubicBezTo>
                    <a:cubicBezTo>
                      <a:pt x="2677" y="21272"/>
                      <a:pt x="2862" y="21370"/>
                      <a:pt x="2862" y="21419"/>
                    </a:cubicBezTo>
                    <a:cubicBezTo>
                      <a:pt x="2862" y="21419"/>
                      <a:pt x="2862" y="21565"/>
                      <a:pt x="2954" y="21516"/>
                    </a:cubicBezTo>
                    <a:cubicBezTo>
                      <a:pt x="3046" y="21516"/>
                      <a:pt x="3323" y="21370"/>
                      <a:pt x="3323" y="21370"/>
                    </a:cubicBezTo>
                    <a:cubicBezTo>
                      <a:pt x="3231" y="21224"/>
                      <a:pt x="3231" y="21224"/>
                      <a:pt x="3231" y="21224"/>
                    </a:cubicBezTo>
                    <a:cubicBezTo>
                      <a:pt x="3231" y="21224"/>
                      <a:pt x="3508" y="21175"/>
                      <a:pt x="3600" y="21175"/>
                    </a:cubicBezTo>
                    <a:cubicBezTo>
                      <a:pt x="3785" y="21224"/>
                      <a:pt x="3877" y="21224"/>
                      <a:pt x="3969" y="21175"/>
                    </a:cubicBezTo>
                    <a:cubicBezTo>
                      <a:pt x="3969" y="21126"/>
                      <a:pt x="4154" y="21077"/>
                      <a:pt x="4154" y="21077"/>
                    </a:cubicBezTo>
                    <a:cubicBezTo>
                      <a:pt x="4154" y="21077"/>
                      <a:pt x="4338" y="21029"/>
                      <a:pt x="4338" y="20980"/>
                    </a:cubicBezTo>
                    <a:cubicBezTo>
                      <a:pt x="4338" y="20931"/>
                      <a:pt x="4615" y="20882"/>
                      <a:pt x="4615" y="20882"/>
                    </a:cubicBezTo>
                    <a:cubicBezTo>
                      <a:pt x="4615" y="20882"/>
                      <a:pt x="5077" y="20980"/>
                      <a:pt x="5169" y="20980"/>
                    </a:cubicBezTo>
                    <a:cubicBezTo>
                      <a:pt x="5262" y="20980"/>
                      <a:pt x="5723" y="20931"/>
                      <a:pt x="5723" y="20931"/>
                    </a:cubicBezTo>
                    <a:cubicBezTo>
                      <a:pt x="6000" y="21029"/>
                      <a:pt x="6000" y="21029"/>
                      <a:pt x="6000" y="21029"/>
                    </a:cubicBezTo>
                    <a:cubicBezTo>
                      <a:pt x="6000" y="21029"/>
                      <a:pt x="6000" y="21126"/>
                      <a:pt x="6092" y="21126"/>
                    </a:cubicBezTo>
                    <a:cubicBezTo>
                      <a:pt x="6277" y="21175"/>
                      <a:pt x="6369" y="21126"/>
                      <a:pt x="6369" y="21126"/>
                    </a:cubicBezTo>
                    <a:cubicBezTo>
                      <a:pt x="6554" y="21272"/>
                      <a:pt x="6554" y="21272"/>
                      <a:pt x="6554" y="21272"/>
                    </a:cubicBezTo>
                    <a:cubicBezTo>
                      <a:pt x="6831" y="21419"/>
                      <a:pt x="6831" y="21419"/>
                      <a:pt x="6831" y="21419"/>
                    </a:cubicBezTo>
                    <a:cubicBezTo>
                      <a:pt x="6831" y="21419"/>
                      <a:pt x="7015" y="21370"/>
                      <a:pt x="7015" y="21370"/>
                    </a:cubicBezTo>
                    <a:cubicBezTo>
                      <a:pt x="7015" y="21321"/>
                      <a:pt x="7108" y="21224"/>
                      <a:pt x="7200" y="21224"/>
                    </a:cubicBezTo>
                    <a:cubicBezTo>
                      <a:pt x="7200" y="21175"/>
                      <a:pt x="7477" y="21175"/>
                      <a:pt x="7477" y="21175"/>
                    </a:cubicBezTo>
                    <a:cubicBezTo>
                      <a:pt x="7477" y="21175"/>
                      <a:pt x="7477" y="21077"/>
                      <a:pt x="7477" y="21029"/>
                    </a:cubicBezTo>
                    <a:cubicBezTo>
                      <a:pt x="7477" y="20980"/>
                      <a:pt x="7477" y="20834"/>
                      <a:pt x="7477" y="20834"/>
                    </a:cubicBezTo>
                    <a:cubicBezTo>
                      <a:pt x="7569" y="20785"/>
                      <a:pt x="7754" y="20639"/>
                      <a:pt x="7754" y="20639"/>
                    </a:cubicBezTo>
                    <a:cubicBezTo>
                      <a:pt x="8123" y="20590"/>
                      <a:pt x="8123" y="20590"/>
                      <a:pt x="8123" y="20590"/>
                    </a:cubicBezTo>
                    <a:cubicBezTo>
                      <a:pt x="9046" y="20541"/>
                      <a:pt x="9046" y="20541"/>
                      <a:pt x="9046" y="20541"/>
                    </a:cubicBezTo>
                    <a:cubicBezTo>
                      <a:pt x="9323" y="20541"/>
                      <a:pt x="9323" y="20541"/>
                      <a:pt x="9323" y="20541"/>
                    </a:cubicBezTo>
                    <a:cubicBezTo>
                      <a:pt x="9692" y="20736"/>
                      <a:pt x="9692" y="20736"/>
                      <a:pt x="9692" y="20736"/>
                    </a:cubicBezTo>
                    <a:cubicBezTo>
                      <a:pt x="10062" y="20931"/>
                      <a:pt x="10062" y="20931"/>
                      <a:pt x="10062" y="20931"/>
                    </a:cubicBezTo>
                    <a:cubicBezTo>
                      <a:pt x="10062" y="20931"/>
                      <a:pt x="10338" y="21077"/>
                      <a:pt x="10338" y="21029"/>
                    </a:cubicBezTo>
                    <a:cubicBezTo>
                      <a:pt x="10338" y="20980"/>
                      <a:pt x="10431" y="20785"/>
                      <a:pt x="10523" y="20785"/>
                    </a:cubicBezTo>
                    <a:cubicBezTo>
                      <a:pt x="10523" y="20785"/>
                      <a:pt x="10800" y="20980"/>
                      <a:pt x="10800" y="20980"/>
                    </a:cubicBezTo>
                    <a:cubicBezTo>
                      <a:pt x="11077" y="20980"/>
                      <a:pt x="11077" y="20980"/>
                      <a:pt x="11077" y="20980"/>
                    </a:cubicBezTo>
                    <a:cubicBezTo>
                      <a:pt x="11354" y="20980"/>
                      <a:pt x="11354" y="20980"/>
                      <a:pt x="11354" y="20980"/>
                    </a:cubicBezTo>
                    <a:cubicBezTo>
                      <a:pt x="11538" y="20882"/>
                      <a:pt x="11538" y="20882"/>
                      <a:pt x="11538" y="20882"/>
                    </a:cubicBezTo>
                    <a:cubicBezTo>
                      <a:pt x="11354" y="20785"/>
                      <a:pt x="11354" y="20785"/>
                      <a:pt x="11354" y="20785"/>
                    </a:cubicBezTo>
                    <a:cubicBezTo>
                      <a:pt x="11723" y="20834"/>
                      <a:pt x="11723" y="20834"/>
                      <a:pt x="11723" y="20834"/>
                    </a:cubicBezTo>
                    <a:cubicBezTo>
                      <a:pt x="12462" y="20834"/>
                      <a:pt x="12462" y="20834"/>
                      <a:pt x="12462" y="20834"/>
                    </a:cubicBezTo>
                    <a:cubicBezTo>
                      <a:pt x="12923" y="20785"/>
                      <a:pt x="12923" y="20785"/>
                      <a:pt x="12923" y="20785"/>
                    </a:cubicBezTo>
                    <a:cubicBezTo>
                      <a:pt x="13200" y="20736"/>
                      <a:pt x="13200" y="20736"/>
                      <a:pt x="13200" y="20736"/>
                    </a:cubicBezTo>
                    <a:cubicBezTo>
                      <a:pt x="13108" y="20834"/>
                      <a:pt x="13108" y="20834"/>
                      <a:pt x="13108" y="20834"/>
                    </a:cubicBezTo>
                    <a:cubicBezTo>
                      <a:pt x="12738" y="20931"/>
                      <a:pt x="12738" y="20931"/>
                      <a:pt x="12738" y="20931"/>
                    </a:cubicBezTo>
                    <a:cubicBezTo>
                      <a:pt x="12738" y="20931"/>
                      <a:pt x="12554" y="20931"/>
                      <a:pt x="12646" y="20980"/>
                    </a:cubicBezTo>
                    <a:cubicBezTo>
                      <a:pt x="12646" y="21029"/>
                      <a:pt x="13015" y="21126"/>
                      <a:pt x="13015" y="21126"/>
                    </a:cubicBezTo>
                    <a:cubicBezTo>
                      <a:pt x="13015" y="21126"/>
                      <a:pt x="12831" y="21175"/>
                      <a:pt x="13108" y="21175"/>
                    </a:cubicBezTo>
                    <a:cubicBezTo>
                      <a:pt x="13385" y="21175"/>
                      <a:pt x="13477" y="21126"/>
                      <a:pt x="13477" y="21126"/>
                    </a:cubicBezTo>
                    <a:cubicBezTo>
                      <a:pt x="13754" y="20980"/>
                      <a:pt x="13754" y="20980"/>
                      <a:pt x="13754" y="20980"/>
                    </a:cubicBezTo>
                    <a:cubicBezTo>
                      <a:pt x="13569" y="20931"/>
                      <a:pt x="13569" y="20931"/>
                      <a:pt x="13569" y="20931"/>
                    </a:cubicBezTo>
                    <a:cubicBezTo>
                      <a:pt x="13200" y="20882"/>
                      <a:pt x="13200" y="20882"/>
                      <a:pt x="13200" y="20882"/>
                    </a:cubicBezTo>
                    <a:cubicBezTo>
                      <a:pt x="13292" y="20736"/>
                      <a:pt x="13292" y="20736"/>
                      <a:pt x="13292" y="20736"/>
                    </a:cubicBezTo>
                    <a:cubicBezTo>
                      <a:pt x="13385" y="20687"/>
                      <a:pt x="13385" y="20687"/>
                      <a:pt x="13385" y="20687"/>
                    </a:cubicBezTo>
                    <a:cubicBezTo>
                      <a:pt x="13569" y="20834"/>
                      <a:pt x="13569" y="20834"/>
                      <a:pt x="13569" y="20834"/>
                    </a:cubicBezTo>
                    <a:cubicBezTo>
                      <a:pt x="13846" y="20736"/>
                      <a:pt x="13846" y="20736"/>
                      <a:pt x="13846" y="20736"/>
                    </a:cubicBezTo>
                    <a:cubicBezTo>
                      <a:pt x="14123" y="20785"/>
                      <a:pt x="14123" y="20785"/>
                      <a:pt x="14123" y="20785"/>
                    </a:cubicBezTo>
                    <a:cubicBezTo>
                      <a:pt x="14308" y="20980"/>
                      <a:pt x="14308" y="20980"/>
                      <a:pt x="14308" y="20980"/>
                    </a:cubicBezTo>
                    <a:cubicBezTo>
                      <a:pt x="14308" y="20980"/>
                      <a:pt x="14492" y="21029"/>
                      <a:pt x="14585" y="20980"/>
                    </a:cubicBezTo>
                    <a:cubicBezTo>
                      <a:pt x="14677" y="20931"/>
                      <a:pt x="14862" y="20882"/>
                      <a:pt x="14862" y="20882"/>
                    </a:cubicBezTo>
                    <a:cubicBezTo>
                      <a:pt x="15785" y="20882"/>
                      <a:pt x="15785" y="20882"/>
                      <a:pt x="15785" y="20882"/>
                    </a:cubicBezTo>
                    <a:cubicBezTo>
                      <a:pt x="15785" y="20882"/>
                      <a:pt x="16154" y="20882"/>
                      <a:pt x="16246" y="20931"/>
                    </a:cubicBezTo>
                    <a:cubicBezTo>
                      <a:pt x="16338" y="20980"/>
                      <a:pt x="16615" y="21077"/>
                      <a:pt x="16615" y="21077"/>
                    </a:cubicBezTo>
                    <a:cubicBezTo>
                      <a:pt x="16985" y="21126"/>
                      <a:pt x="16985" y="21126"/>
                      <a:pt x="16985" y="21126"/>
                    </a:cubicBezTo>
                    <a:cubicBezTo>
                      <a:pt x="17354" y="21077"/>
                      <a:pt x="17354" y="21077"/>
                      <a:pt x="17354" y="21077"/>
                    </a:cubicBezTo>
                    <a:cubicBezTo>
                      <a:pt x="17354" y="21077"/>
                      <a:pt x="17446" y="21029"/>
                      <a:pt x="17538" y="21029"/>
                    </a:cubicBezTo>
                    <a:cubicBezTo>
                      <a:pt x="17631" y="20980"/>
                      <a:pt x="17908" y="20931"/>
                      <a:pt x="18000" y="20931"/>
                    </a:cubicBezTo>
                    <a:cubicBezTo>
                      <a:pt x="18092" y="20931"/>
                      <a:pt x="18462" y="20882"/>
                      <a:pt x="18554" y="20882"/>
                    </a:cubicBezTo>
                    <a:cubicBezTo>
                      <a:pt x="18646" y="20882"/>
                      <a:pt x="18646" y="20931"/>
                      <a:pt x="18831" y="20882"/>
                    </a:cubicBezTo>
                    <a:cubicBezTo>
                      <a:pt x="18923" y="20882"/>
                      <a:pt x="19108" y="20687"/>
                      <a:pt x="19108" y="20687"/>
                    </a:cubicBezTo>
                    <a:cubicBezTo>
                      <a:pt x="19108" y="20687"/>
                      <a:pt x="19200" y="20639"/>
                      <a:pt x="19385" y="20590"/>
                    </a:cubicBezTo>
                    <a:cubicBezTo>
                      <a:pt x="19477" y="20590"/>
                      <a:pt x="19662" y="20639"/>
                      <a:pt x="19754" y="20541"/>
                    </a:cubicBezTo>
                    <a:cubicBezTo>
                      <a:pt x="19846" y="20492"/>
                      <a:pt x="19938" y="20444"/>
                      <a:pt x="20031" y="20395"/>
                    </a:cubicBezTo>
                    <a:cubicBezTo>
                      <a:pt x="20031" y="20346"/>
                      <a:pt x="20215" y="20249"/>
                      <a:pt x="20215" y="20200"/>
                    </a:cubicBezTo>
                    <a:cubicBezTo>
                      <a:pt x="20215" y="20151"/>
                      <a:pt x="20215" y="20005"/>
                      <a:pt x="20215" y="20005"/>
                    </a:cubicBezTo>
                    <a:cubicBezTo>
                      <a:pt x="20215" y="20005"/>
                      <a:pt x="19938" y="20005"/>
                      <a:pt x="19938" y="20005"/>
                    </a:cubicBezTo>
                    <a:cubicBezTo>
                      <a:pt x="19846" y="20005"/>
                      <a:pt x="19569" y="20005"/>
                      <a:pt x="19477" y="20005"/>
                    </a:cubicBezTo>
                    <a:cubicBezTo>
                      <a:pt x="19477" y="20005"/>
                      <a:pt x="19108" y="19956"/>
                      <a:pt x="19108" y="19956"/>
                    </a:cubicBezTo>
                    <a:cubicBezTo>
                      <a:pt x="19108" y="19907"/>
                      <a:pt x="19108" y="19907"/>
                      <a:pt x="19108" y="19907"/>
                    </a:cubicBezTo>
                    <a:cubicBezTo>
                      <a:pt x="19108" y="19907"/>
                      <a:pt x="18923" y="19858"/>
                      <a:pt x="18923" y="19858"/>
                    </a:cubicBezTo>
                    <a:cubicBezTo>
                      <a:pt x="18831" y="19858"/>
                      <a:pt x="18831" y="19810"/>
                      <a:pt x="18738" y="19810"/>
                    </a:cubicBezTo>
                    <a:cubicBezTo>
                      <a:pt x="18646" y="19761"/>
                      <a:pt x="18554" y="19712"/>
                      <a:pt x="18554" y="19712"/>
                    </a:cubicBezTo>
                    <a:cubicBezTo>
                      <a:pt x="18277" y="19663"/>
                      <a:pt x="18277" y="19663"/>
                      <a:pt x="18277" y="19663"/>
                    </a:cubicBezTo>
                    <a:cubicBezTo>
                      <a:pt x="18000" y="19663"/>
                      <a:pt x="18000" y="19663"/>
                      <a:pt x="18000" y="19663"/>
                    </a:cubicBezTo>
                    <a:cubicBezTo>
                      <a:pt x="18277" y="19615"/>
                      <a:pt x="18277" y="19615"/>
                      <a:pt x="18277" y="19615"/>
                    </a:cubicBezTo>
                    <a:cubicBezTo>
                      <a:pt x="18277" y="19615"/>
                      <a:pt x="18554" y="19615"/>
                      <a:pt x="18646" y="19615"/>
                    </a:cubicBezTo>
                    <a:cubicBezTo>
                      <a:pt x="18738" y="19615"/>
                      <a:pt x="19108" y="19615"/>
                      <a:pt x="19108" y="19615"/>
                    </a:cubicBezTo>
                    <a:cubicBezTo>
                      <a:pt x="19108" y="19566"/>
                      <a:pt x="19292" y="19420"/>
                      <a:pt x="19292" y="19420"/>
                    </a:cubicBezTo>
                    <a:cubicBezTo>
                      <a:pt x="19292" y="19273"/>
                      <a:pt x="19292" y="19273"/>
                      <a:pt x="19292" y="19273"/>
                    </a:cubicBezTo>
                    <a:cubicBezTo>
                      <a:pt x="19108" y="19225"/>
                      <a:pt x="19108" y="19225"/>
                      <a:pt x="19108" y="19225"/>
                    </a:cubicBezTo>
                    <a:cubicBezTo>
                      <a:pt x="18738" y="19225"/>
                      <a:pt x="18738" y="19225"/>
                      <a:pt x="18738" y="19225"/>
                    </a:cubicBezTo>
                    <a:cubicBezTo>
                      <a:pt x="19200" y="19127"/>
                      <a:pt x="19200" y="19127"/>
                      <a:pt x="19200" y="19127"/>
                    </a:cubicBezTo>
                    <a:cubicBezTo>
                      <a:pt x="19385" y="19030"/>
                      <a:pt x="19385" y="19030"/>
                      <a:pt x="19385" y="19030"/>
                    </a:cubicBezTo>
                    <a:cubicBezTo>
                      <a:pt x="19569" y="19127"/>
                      <a:pt x="19569" y="19127"/>
                      <a:pt x="19569" y="19127"/>
                    </a:cubicBezTo>
                    <a:cubicBezTo>
                      <a:pt x="19569" y="19127"/>
                      <a:pt x="20031" y="19127"/>
                      <a:pt x="20031" y="19127"/>
                    </a:cubicBezTo>
                    <a:cubicBezTo>
                      <a:pt x="20031" y="19078"/>
                      <a:pt x="20123" y="18981"/>
                      <a:pt x="20123" y="18981"/>
                    </a:cubicBezTo>
                    <a:cubicBezTo>
                      <a:pt x="20215" y="18883"/>
                      <a:pt x="20215" y="18883"/>
                      <a:pt x="20215" y="18883"/>
                    </a:cubicBezTo>
                    <a:cubicBezTo>
                      <a:pt x="20862" y="18591"/>
                      <a:pt x="20862" y="18591"/>
                      <a:pt x="20862" y="18591"/>
                    </a:cubicBezTo>
                    <a:cubicBezTo>
                      <a:pt x="21138" y="18347"/>
                      <a:pt x="21138" y="18347"/>
                      <a:pt x="21138" y="18347"/>
                    </a:cubicBezTo>
                    <a:cubicBezTo>
                      <a:pt x="21231" y="18152"/>
                      <a:pt x="21231" y="18152"/>
                      <a:pt x="21231" y="18152"/>
                    </a:cubicBezTo>
                    <a:cubicBezTo>
                      <a:pt x="21600" y="17762"/>
                      <a:pt x="21600" y="17762"/>
                      <a:pt x="21600" y="17762"/>
                    </a:cubicBezTo>
                    <a:cubicBezTo>
                      <a:pt x="21600" y="17323"/>
                      <a:pt x="21600" y="17323"/>
                      <a:pt x="21600" y="17323"/>
                    </a:cubicBezTo>
                    <a:cubicBezTo>
                      <a:pt x="21138" y="16982"/>
                      <a:pt x="21138" y="16982"/>
                      <a:pt x="21138" y="16982"/>
                    </a:cubicBezTo>
                    <a:cubicBezTo>
                      <a:pt x="21138" y="16982"/>
                      <a:pt x="20769" y="16787"/>
                      <a:pt x="20585" y="16787"/>
                    </a:cubicBezTo>
                    <a:cubicBezTo>
                      <a:pt x="20492" y="16738"/>
                      <a:pt x="19662" y="16689"/>
                      <a:pt x="19662" y="16689"/>
                    </a:cubicBezTo>
                    <a:cubicBezTo>
                      <a:pt x="19015" y="16592"/>
                      <a:pt x="19015" y="16592"/>
                      <a:pt x="19015" y="16592"/>
                    </a:cubicBezTo>
                    <a:cubicBezTo>
                      <a:pt x="18738" y="16640"/>
                      <a:pt x="18738" y="16640"/>
                      <a:pt x="18738" y="16640"/>
                    </a:cubicBezTo>
                    <a:cubicBezTo>
                      <a:pt x="18646" y="16787"/>
                      <a:pt x="18646" y="16787"/>
                      <a:pt x="18646" y="16787"/>
                    </a:cubicBezTo>
                    <a:cubicBezTo>
                      <a:pt x="18462" y="16835"/>
                      <a:pt x="18462" y="16835"/>
                      <a:pt x="18462" y="16835"/>
                    </a:cubicBezTo>
                    <a:cubicBezTo>
                      <a:pt x="18462" y="16835"/>
                      <a:pt x="18277" y="16933"/>
                      <a:pt x="18185" y="16933"/>
                    </a:cubicBezTo>
                    <a:cubicBezTo>
                      <a:pt x="18185" y="16933"/>
                      <a:pt x="18000" y="16787"/>
                      <a:pt x="18000" y="16787"/>
                    </a:cubicBezTo>
                    <a:cubicBezTo>
                      <a:pt x="18000" y="16787"/>
                      <a:pt x="17815" y="16689"/>
                      <a:pt x="17723" y="16689"/>
                    </a:cubicBezTo>
                    <a:cubicBezTo>
                      <a:pt x="17723" y="16689"/>
                      <a:pt x="17446" y="16640"/>
                      <a:pt x="17446" y="16640"/>
                    </a:cubicBezTo>
                    <a:cubicBezTo>
                      <a:pt x="17815" y="16543"/>
                      <a:pt x="17815" y="16543"/>
                      <a:pt x="17815" y="16543"/>
                    </a:cubicBezTo>
                    <a:cubicBezTo>
                      <a:pt x="18092" y="16445"/>
                      <a:pt x="18092" y="16445"/>
                      <a:pt x="18092" y="16445"/>
                    </a:cubicBezTo>
                    <a:cubicBezTo>
                      <a:pt x="18092" y="16445"/>
                      <a:pt x="18277" y="16348"/>
                      <a:pt x="18277" y="16348"/>
                    </a:cubicBezTo>
                    <a:cubicBezTo>
                      <a:pt x="18369" y="16348"/>
                      <a:pt x="18554" y="16250"/>
                      <a:pt x="18554" y="16250"/>
                    </a:cubicBezTo>
                    <a:cubicBezTo>
                      <a:pt x="18646" y="15958"/>
                      <a:pt x="18646" y="15958"/>
                      <a:pt x="18646" y="15958"/>
                    </a:cubicBezTo>
                    <a:cubicBezTo>
                      <a:pt x="18462" y="15616"/>
                      <a:pt x="18462" y="15616"/>
                      <a:pt x="18462" y="15616"/>
                    </a:cubicBezTo>
                    <a:cubicBezTo>
                      <a:pt x="18185" y="15470"/>
                      <a:pt x="18185" y="15470"/>
                      <a:pt x="18185" y="15470"/>
                    </a:cubicBezTo>
                    <a:cubicBezTo>
                      <a:pt x="18092" y="15324"/>
                      <a:pt x="18092" y="15324"/>
                      <a:pt x="18092" y="15324"/>
                    </a:cubicBezTo>
                    <a:cubicBezTo>
                      <a:pt x="17908" y="15275"/>
                      <a:pt x="17908" y="15275"/>
                      <a:pt x="17908" y="15275"/>
                    </a:cubicBezTo>
                    <a:cubicBezTo>
                      <a:pt x="17631" y="15178"/>
                      <a:pt x="17631" y="15178"/>
                      <a:pt x="17631" y="15178"/>
                    </a:cubicBezTo>
                    <a:cubicBezTo>
                      <a:pt x="17446" y="15031"/>
                      <a:pt x="17446" y="15031"/>
                      <a:pt x="17446" y="15031"/>
                    </a:cubicBezTo>
                    <a:cubicBezTo>
                      <a:pt x="17262" y="14934"/>
                      <a:pt x="17262" y="14934"/>
                      <a:pt x="17262" y="14934"/>
                    </a:cubicBezTo>
                    <a:cubicBezTo>
                      <a:pt x="17354" y="14836"/>
                      <a:pt x="17354" y="14836"/>
                      <a:pt x="17354" y="14836"/>
                    </a:cubicBezTo>
                    <a:cubicBezTo>
                      <a:pt x="17446" y="14885"/>
                      <a:pt x="17446" y="14885"/>
                      <a:pt x="17446" y="14885"/>
                    </a:cubicBezTo>
                    <a:cubicBezTo>
                      <a:pt x="17446" y="14885"/>
                      <a:pt x="17538" y="14983"/>
                      <a:pt x="17538" y="14983"/>
                    </a:cubicBezTo>
                    <a:cubicBezTo>
                      <a:pt x="17538" y="14983"/>
                      <a:pt x="17631" y="15031"/>
                      <a:pt x="17631" y="15080"/>
                    </a:cubicBezTo>
                    <a:cubicBezTo>
                      <a:pt x="17723" y="15080"/>
                      <a:pt x="18000" y="15129"/>
                      <a:pt x="18000" y="15129"/>
                    </a:cubicBezTo>
                    <a:cubicBezTo>
                      <a:pt x="18185" y="15129"/>
                      <a:pt x="18185" y="15129"/>
                      <a:pt x="18185" y="15129"/>
                    </a:cubicBezTo>
                    <a:cubicBezTo>
                      <a:pt x="18277" y="15275"/>
                      <a:pt x="18277" y="15275"/>
                      <a:pt x="18277" y="15275"/>
                    </a:cubicBezTo>
                    <a:cubicBezTo>
                      <a:pt x="18277" y="15275"/>
                      <a:pt x="18369" y="15178"/>
                      <a:pt x="18369" y="15178"/>
                    </a:cubicBezTo>
                    <a:cubicBezTo>
                      <a:pt x="18369" y="15129"/>
                      <a:pt x="18185" y="14983"/>
                      <a:pt x="18185" y="14983"/>
                    </a:cubicBezTo>
                    <a:cubicBezTo>
                      <a:pt x="18092" y="14934"/>
                      <a:pt x="18000" y="14836"/>
                      <a:pt x="18000" y="14788"/>
                    </a:cubicBezTo>
                    <a:cubicBezTo>
                      <a:pt x="18000" y="14788"/>
                      <a:pt x="17815" y="14544"/>
                      <a:pt x="17815" y="14544"/>
                    </a:cubicBezTo>
                    <a:cubicBezTo>
                      <a:pt x="17815" y="14544"/>
                      <a:pt x="17723" y="14446"/>
                      <a:pt x="17723" y="14446"/>
                    </a:cubicBezTo>
                    <a:cubicBezTo>
                      <a:pt x="17723" y="14398"/>
                      <a:pt x="17723" y="14202"/>
                      <a:pt x="17723" y="14202"/>
                    </a:cubicBezTo>
                    <a:cubicBezTo>
                      <a:pt x="17908" y="14154"/>
                      <a:pt x="17908" y="14154"/>
                      <a:pt x="17908" y="14154"/>
                    </a:cubicBezTo>
                    <a:cubicBezTo>
                      <a:pt x="18000" y="14105"/>
                      <a:pt x="18000" y="14105"/>
                      <a:pt x="18000" y="14105"/>
                    </a:cubicBezTo>
                    <a:cubicBezTo>
                      <a:pt x="18000" y="14105"/>
                      <a:pt x="17908" y="14105"/>
                      <a:pt x="17908" y="14056"/>
                    </a:cubicBezTo>
                    <a:cubicBezTo>
                      <a:pt x="17908" y="14007"/>
                      <a:pt x="17723" y="13910"/>
                      <a:pt x="17723" y="13910"/>
                    </a:cubicBezTo>
                    <a:cubicBezTo>
                      <a:pt x="17723" y="13910"/>
                      <a:pt x="17538" y="13861"/>
                      <a:pt x="17538" y="13812"/>
                    </a:cubicBezTo>
                    <a:cubicBezTo>
                      <a:pt x="17446" y="13764"/>
                      <a:pt x="17354" y="13666"/>
                      <a:pt x="17354" y="13666"/>
                    </a:cubicBezTo>
                    <a:cubicBezTo>
                      <a:pt x="17354" y="13617"/>
                      <a:pt x="17262" y="13374"/>
                      <a:pt x="17262" y="13374"/>
                    </a:cubicBezTo>
                    <a:cubicBezTo>
                      <a:pt x="16985" y="13179"/>
                      <a:pt x="16985" y="13179"/>
                      <a:pt x="16985" y="13179"/>
                    </a:cubicBezTo>
                    <a:cubicBezTo>
                      <a:pt x="16985" y="13179"/>
                      <a:pt x="16800" y="13081"/>
                      <a:pt x="16800" y="13081"/>
                    </a:cubicBezTo>
                    <a:cubicBezTo>
                      <a:pt x="16708" y="13081"/>
                      <a:pt x="16523" y="13032"/>
                      <a:pt x="16523" y="13032"/>
                    </a:cubicBezTo>
                    <a:cubicBezTo>
                      <a:pt x="16431" y="13032"/>
                      <a:pt x="16062" y="12935"/>
                      <a:pt x="16062" y="12935"/>
                    </a:cubicBezTo>
                    <a:cubicBezTo>
                      <a:pt x="16062" y="12935"/>
                      <a:pt x="15785" y="12740"/>
                      <a:pt x="15785" y="12691"/>
                    </a:cubicBezTo>
                    <a:cubicBezTo>
                      <a:pt x="15785" y="12642"/>
                      <a:pt x="15600" y="12447"/>
                      <a:pt x="15600" y="12447"/>
                    </a:cubicBezTo>
                    <a:cubicBezTo>
                      <a:pt x="15600" y="12252"/>
                      <a:pt x="15600" y="12252"/>
                      <a:pt x="15600" y="12252"/>
                    </a:cubicBezTo>
                    <a:cubicBezTo>
                      <a:pt x="15508" y="11960"/>
                      <a:pt x="15508" y="11960"/>
                      <a:pt x="15508" y="11960"/>
                    </a:cubicBezTo>
                    <a:cubicBezTo>
                      <a:pt x="15415" y="11618"/>
                      <a:pt x="15415" y="11618"/>
                      <a:pt x="15415" y="11618"/>
                    </a:cubicBezTo>
                    <a:cubicBezTo>
                      <a:pt x="15415" y="11326"/>
                      <a:pt x="15415" y="11326"/>
                      <a:pt x="15415" y="11326"/>
                    </a:cubicBezTo>
                    <a:cubicBezTo>
                      <a:pt x="15415" y="11033"/>
                      <a:pt x="15415" y="11033"/>
                      <a:pt x="15415" y="11033"/>
                    </a:cubicBezTo>
                    <a:cubicBezTo>
                      <a:pt x="15323" y="10838"/>
                      <a:pt x="15323" y="10838"/>
                      <a:pt x="15323" y="10838"/>
                    </a:cubicBezTo>
                    <a:cubicBezTo>
                      <a:pt x="15046" y="10546"/>
                      <a:pt x="15046" y="10546"/>
                      <a:pt x="15046" y="10546"/>
                    </a:cubicBezTo>
                    <a:cubicBezTo>
                      <a:pt x="14862" y="10351"/>
                      <a:pt x="14862" y="10351"/>
                      <a:pt x="14862" y="10351"/>
                    </a:cubicBezTo>
                    <a:cubicBezTo>
                      <a:pt x="14400" y="10107"/>
                      <a:pt x="14400" y="10107"/>
                      <a:pt x="14400" y="10107"/>
                    </a:cubicBezTo>
                    <a:cubicBezTo>
                      <a:pt x="14123" y="9912"/>
                      <a:pt x="14123" y="9912"/>
                      <a:pt x="14123" y="9912"/>
                    </a:cubicBezTo>
                    <a:cubicBezTo>
                      <a:pt x="13938" y="9863"/>
                      <a:pt x="13938" y="9863"/>
                      <a:pt x="13938" y="9863"/>
                    </a:cubicBezTo>
                    <a:cubicBezTo>
                      <a:pt x="13569" y="9668"/>
                      <a:pt x="13569" y="9668"/>
                      <a:pt x="13569" y="9668"/>
                    </a:cubicBezTo>
                    <a:cubicBezTo>
                      <a:pt x="13200" y="9570"/>
                      <a:pt x="13200" y="9570"/>
                      <a:pt x="13200" y="9570"/>
                    </a:cubicBezTo>
                    <a:cubicBezTo>
                      <a:pt x="12923" y="9668"/>
                      <a:pt x="12923" y="9668"/>
                      <a:pt x="12923" y="9668"/>
                    </a:cubicBezTo>
                    <a:cubicBezTo>
                      <a:pt x="12646" y="9717"/>
                      <a:pt x="12646" y="9717"/>
                      <a:pt x="12646" y="9717"/>
                    </a:cubicBezTo>
                    <a:cubicBezTo>
                      <a:pt x="12369" y="9765"/>
                      <a:pt x="12369" y="9765"/>
                      <a:pt x="12369" y="9765"/>
                    </a:cubicBezTo>
                    <a:cubicBezTo>
                      <a:pt x="11908" y="9619"/>
                      <a:pt x="11908" y="9619"/>
                      <a:pt x="11908" y="9619"/>
                    </a:cubicBezTo>
                    <a:cubicBezTo>
                      <a:pt x="11631" y="9522"/>
                      <a:pt x="11631" y="9522"/>
                      <a:pt x="11631" y="9522"/>
                    </a:cubicBezTo>
                    <a:cubicBezTo>
                      <a:pt x="11262" y="9473"/>
                      <a:pt x="11262" y="9473"/>
                      <a:pt x="11262" y="9473"/>
                    </a:cubicBezTo>
                    <a:cubicBezTo>
                      <a:pt x="11169" y="9473"/>
                      <a:pt x="11169" y="9473"/>
                      <a:pt x="11169" y="9473"/>
                    </a:cubicBezTo>
                    <a:cubicBezTo>
                      <a:pt x="11169" y="9473"/>
                      <a:pt x="11169" y="9424"/>
                      <a:pt x="11169" y="9424"/>
                    </a:cubicBezTo>
                    <a:cubicBezTo>
                      <a:pt x="11169" y="9473"/>
                      <a:pt x="11354" y="9424"/>
                      <a:pt x="11354" y="9424"/>
                    </a:cubicBezTo>
                    <a:cubicBezTo>
                      <a:pt x="11354" y="9424"/>
                      <a:pt x="11538" y="9473"/>
                      <a:pt x="11538" y="9473"/>
                    </a:cubicBezTo>
                    <a:cubicBezTo>
                      <a:pt x="11538" y="9473"/>
                      <a:pt x="11723" y="9522"/>
                      <a:pt x="11723" y="9522"/>
                    </a:cubicBezTo>
                    <a:cubicBezTo>
                      <a:pt x="11723" y="9522"/>
                      <a:pt x="11815" y="9570"/>
                      <a:pt x="11908" y="9570"/>
                    </a:cubicBezTo>
                    <a:cubicBezTo>
                      <a:pt x="12000" y="9570"/>
                      <a:pt x="12185" y="9570"/>
                      <a:pt x="12185" y="9570"/>
                    </a:cubicBezTo>
                    <a:cubicBezTo>
                      <a:pt x="12462" y="9473"/>
                      <a:pt x="12462" y="9473"/>
                      <a:pt x="12462" y="9473"/>
                    </a:cubicBezTo>
                    <a:cubicBezTo>
                      <a:pt x="12554" y="9375"/>
                      <a:pt x="12554" y="9375"/>
                      <a:pt x="12554" y="9375"/>
                    </a:cubicBezTo>
                    <a:cubicBezTo>
                      <a:pt x="12738" y="9327"/>
                      <a:pt x="12738" y="9327"/>
                      <a:pt x="12738" y="9327"/>
                    </a:cubicBezTo>
                    <a:cubicBezTo>
                      <a:pt x="12923" y="9278"/>
                      <a:pt x="12923" y="9278"/>
                      <a:pt x="12923" y="9278"/>
                    </a:cubicBezTo>
                    <a:cubicBezTo>
                      <a:pt x="13015" y="9278"/>
                      <a:pt x="13015" y="9278"/>
                      <a:pt x="13015" y="9278"/>
                    </a:cubicBezTo>
                    <a:cubicBezTo>
                      <a:pt x="13015" y="9278"/>
                      <a:pt x="13108" y="9327"/>
                      <a:pt x="13200" y="9327"/>
                    </a:cubicBezTo>
                    <a:cubicBezTo>
                      <a:pt x="13385" y="9327"/>
                      <a:pt x="13477" y="9278"/>
                      <a:pt x="13477" y="9278"/>
                    </a:cubicBezTo>
                    <a:cubicBezTo>
                      <a:pt x="13477" y="9278"/>
                      <a:pt x="13754" y="9180"/>
                      <a:pt x="13754" y="9180"/>
                    </a:cubicBezTo>
                    <a:cubicBezTo>
                      <a:pt x="13754" y="9180"/>
                      <a:pt x="13662" y="9132"/>
                      <a:pt x="13662" y="9132"/>
                    </a:cubicBezTo>
                    <a:cubicBezTo>
                      <a:pt x="13662" y="9083"/>
                      <a:pt x="13477" y="9034"/>
                      <a:pt x="13477" y="9034"/>
                    </a:cubicBezTo>
                    <a:cubicBezTo>
                      <a:pt x="13477" y="9034"/>
                      <a:pt x="13385" y="9034"/>
                      <a:pt x="13385" y="8985"/>
                    </a:cubicBezTo>
                    <a:cubicBezTo>
                      <a:pt x="13385" y="8937"/>
                      <a:pt x="13385" y="8839"/>
                      <a:pt x="13385" y="8839"/>
                    </a:cubicBezTo>
                    <a:cubicBezTo>
                      <a:pt x="13292" y="8790"/>
                      <a:pt x="13292" y="8790"/>
                      <a:pt x="13292" y="8790"/>
                    </a:cubicBezTo>
                    <a:cubicBezTo>
                      <a:pt x="13292" y="8790"/>
                      <a:pt x="13200" y="8742"/>
                      <a:pt x="13108" y="8790"/>
                    </a:cubicBezTo>
                    <a:cubicBezTo>
                      <a:pt x="13015" y="8790"/>
                      <a:pt x="12923" y="8790"/>
                      <a:pt x="12923" y="8790"/>
                    </a:cubicBezTo>
                    <a:cubicBezTo>
                      <a:pt x="12646" y="8839"/>
                      <a:pt x="12646" y="8839"/>
                      <a:pt x="12646" y="8839"/>
                    </a:cubicBezTo>
                    <a:cubicBezTo>
                      <a:pt x="12277" y="8888"/>
                      <a:pt x="12277" y="8888"/>
                      <a:pt x="12277" y="8888"/>
                    </a:cubicBezTo>
                    <a:cubicBezTo>
                      <a:pt x="12277" y="8839"/>
                      <a:pt x="12277" y="8839"/>
                      <a:pt x="12277" y="8839"/>
                    </a:cubicBezTo>
                    <a:cubicBezTo>
                      <a:pt x="12646" y="8790"/>
                      <a:pt x="12646" y="8790"/>
                      <a:pt x="12646" y="8790"/>
                    </a:cubicBezTo>
                    <a:cubicBezTo>
                      <a:pt x="12831" y="8742"/>
                      <a:pt x="12831" y="8742"/>
                      <a:pt x="12831" y="8742"/>
                    </a:cubicBezTo>
                    <a:cubicBezTo>
                      <a:pt x="12831" y="8742"/>
                      <a:pt x="12831" y="8693"/>
                      <a:pt x="12923" y="8693"/>
                    </a:cubicBezTo>
                    <a:cubicBezTo>
                      <a:pt x="13015" y="8693"/>
                      <a:pt x="13200" y="8742"/>
                      <a:pt x="13292" y="8742"/>
                    </a:cubicBezTo>
                    <a:cubicBezTo>
                      <a:pt x="13292" y="8742"/>
                      <a:pt x="13569" y="8742"/>
                      <a:pt x="13569" y="8742"/>
                    </a:cubicBezTo>
                    <a:cubicBezTo>
                      <a:pt x="13569" y="8742"/>
                      <a:pt x="13846" y="8644"/>
                      <a:pt x="13846" y="8644"/>
                    </a:cubicBezTo>
                    <a:cubicBezTo>
                      <a:pt x="13938" y="8595"/>
                      <a:pt x="14215" y="8498"/>
                      <a:pt x="14215" y="8498"/>
                    </a:cubicBezTo>
                    <a:cubicBezTo>
                      <a:pt x="14215" y="8400"/>
                      <a:pt x="14215" y="8400"/>
                      <a:pt x="14215" y="8400"/>
                    </a:cubicBezTo>
                    <a:cubicBezTo>
                      <a:pt x="14215" y="8400"/>
                      <a:pt x="14308" y="8303"/>
                      <a:pt x="14400" y="8303"/>
                    </a:cubicBezTo>
                    <a:cubicBezTo>
                      <a:pt x="14400" y="8303"/>
                      <a:pt x="14677" y="8205"/>
                      <a:pt x="14677" y="8205"/>
                    </a:cubicBezTo>
                    <a:cubicBezTo>
                      <a:pt x="14954" y="8010"/>
                      <a:pt x="14954" y="8010"/>
                      <a:pt x="14954" y="8010"/>
                    </a:cubicBezTo>
                    <a:cubicBezTo>
                      <a:pt x="15138" y="7815"/>
                      <a:pt x="15138" y="7815"/>
                      <a:pt x="15138" y="7815"/>
                    </a:cubicBezTo>
                    <a:cubicBezTo>
                      <a:pt x="15323" y="7669"/>
                      <a:pt x="15323" y="7669"/>
                      <a:pt x="15323" y="7669"/>
                    </a:cubicBezTo>
                    <a:cubicBezTo>
                      <a:pt x="15323" y="7669"/>
                      <a:pt x="15508" y="7571"/>
                      <a:pt x="15508" y="7523"/>
                    </a:cubicBezTo>
                    <a:cubicBezTo>
                      <a:pt x="15508" y="7474"/>
                      <a:pt x="15508" y="7328"/>
                      <a:pt x="15508" y="7328"/>
                    </a:cubicBezTo>
                    <a:cubicBezTo>
                      <a:pt x="15508" y="7328"/>
                      <a:pt x="15692" y="7230"/>
                      <a:pt x="15785" y="7230"/>
                    </a:cubicBezTo>
                    <a:cubicBezTo>
                      <a:pt x="15785" y="7181"/>
                      <a:pt x="16338" y="6986"/>
                      <a:pt x="16338" y="6986"/>
                    </a:cubicBezTo>
                    <a:cubicBezTo>
                      <a:pt x="16431" y="6742"/>
                      <a:pt x="16431" y="6742"/>
                      <a:pt x="16431" y="6742"/>
                    </a:cubicBezTo>
                    <a:cubicBezTo>
                      <a:pt x="16338" y="6694"/>
                      <a:pt x="16338" y="6694"/>
                      <a:pt x="16338" y="6694"/>
                    </a:cubicBezTo>
                    <a:cubicBezTo>
                      <a:pt x="16246" y="6547"/>
                      <a:pt x="16246" y="6547"/>
                      <a:pt x="16246" y="6547"/>
                    </a:cubicBezTo>
                    <a:cubicBezTo>
                      <a:pt x="16062" y="6450"/>
                      <a:pt x="16062" y="6450"/>
                      <a:pt x="16062" y="6450"/>
                    </a:cubicBezTo>
                    <a:cubicBezTo>
                      <a:pt x="15877" y="6352"/>
                      <a:pt x="15877" y="6352"/>
                      <a:pt x="15877" y="6352"/>
                    </a:cubicBezTo>
                    <a:cubicBezTo>
                      <a:pt x="15692" y="6352"/>
                      <a:pt x="15692" y="6352"/>
                      <a:pt x="15692" y="6352"/>
                    </a:cubicBezTo>
                    <a:cubicBezTo>
                      <a:pt x="15692" y="6352"/>
                      <a:pt x="15600" y="6401"/>
                      <a:pt x="15508" y="6401"/>
                    </a:cubicBezTo>
                    <a:cubicBezTo>
                      <a:pt x="15508" y="6352"/>
                      <a:pt x="15323" y="6304"/>
                      <a:pt x="15323" y="6304"/>
                    </a:cubicBezTo>
                    <a:cubicBezTo>
                      <a:pt x="15046" y="6352"/>
                      <a:pt x="15046" y="6352"/>
                      <a:pt x="15046" y="6352"/>
                    </a:cubicBezTo>
                    <a:cubicBezTo>
                      <a:pt x="14677" y="6304"/>
                      <a:pt x="14677" y="6304"/>
                      <a:pt x="14677" y="6304"/>
                    </a:cubicBezTo>
                    <a:cubicBezTo>
                      <a:pt x="14585" y="6255"/>
                      <a:pt x="14585" y="6255"/>
                      <a:pt x="14585" y="6255"/>
                    </a:cubicBezTo>
                    <a:cubicBezTo>
                      <a:pt x="14308" y="6206"/>
                      <a:pt x="14308" y="6206"/>
                      <a:pt x="14308" y="6206"/>
                    </a:cubicBezTo>
                    <a:cubicBezTo>
                      <a:pt x="14123" y="6157"/>
                      <a:pt x="14123" y="6157"/>
                      <a:pt x="14123" y="6157"/>
                    </a:cubicBezTo>
                    <a:cubicBezTo>
                      <a:pt x="13846" y="6206"/>
                      <a:pt x="13846" y="6206"/>
                      <a:pt x="13846" y="6206"/>
                    </a:cubicBezTo>
                    <a:cubicBezTo>
                      <a:pt x="13569" y="6255"/>
                      <a:pt x="13569" y="6255"/>
                      <a:pt x="13569" y="6255"/>
                    </a:cubicBezTo>
                    <a:cubicBezTo>
                      <a:pt x="13477" y="6157"/>
                      <a:pt x="13477" y="6157"/>
                      <a:pt x="13477" y="6157"/>
                    </a:cubicBezTo>
                    <a:cubicBezTo>
                      <a:pt x="13292" y="6109"/>
                      <a:pt x="13292" y="6109"/>
                      <a:pt x="13292" y="6109"/>
                    </a:cubicBezTo>
                    <a:cubicBezTo>
                      <a:pt x="12738" y="6060"/>
                      <a:pt x="12738" y="6060"/>
                      <a:pt x="12738" y="6060"/>
                    </a:cubicBezTo>
                    <a:cubicBezTo>
                      <a:pt x="12738" y="6157"/>
                      <a:pt x="12738" y="6157"/>
                      <a:pt x="12738" y="6157"/>
                    </a:cubicBezTo>
                    <a:cubicBezTo>
                      <a:pt x="12369" y="6157"/>
                      <a:pt x="12369" y="6157"/>
                      <a:pt x="12369" y="6157"/>
                    </a:cubicBezTo>
                    <a:cubicBezTo>
                      <a:pt x="12369" y="6157"/>
                      <a:pt x="12369" y="6109"/>
                      <a:pt x="12277" y="6157"/>
                    </a:cubicBezTo>
                    <a:cubicBezTo>
                      <a:pt x="12277" y="6157"/>
                      <a:pt x="12092" y="6206"/>
                      <a:pt x="12092" y="6206"/>
                    </a:cubicBezTo>
                    <a:cubicBezTo>
                      <a:pt x="12000" y="6255"/>
                      <a:pt x="12000" y="6255"/>
                      <a:pt x="12000" y="6255"/>
                    </a:cubicBezTo>
                    <a:cubicBezTo>
                      <a:pt x="11815" y="6206"/>
                      <a:pt x="11815" y="6206"/>
                      <a:pt x="11815" y="6206"/>
                    </a:cubicBezTo>
                    <a:cubicBezTo>
                      <a:pt x="11538" y="6206"/>
                      <a:pt x="11538" y="6206"/>
                      <a:pt x="11538" y="6206"/>
                    </a:cubicBezTo>
                    <a:cubicBezTo>
                      <a:pt x="11354" y="6304"/>
                      <a:pt x="11354" y="6304"/>
                      <a:pt x="11354" y="6304"/>
                    </a:cubicBezTo>
                    <a:cubicBezTo>
                      <a:pt x="11169" y="6352"/>
                      <a:pt x="11169" y="6352"/>
                      <a:pt x="11169" y="6352"/>
                    </a:cubicBezTo>
                    <a:cubicBezTo>
                      <a:pt x="10985" y="6450"/>
                      <a:pt x="10985" y="6450"/>
                      <a:pt x="10985" y="6450"/>
                    </a:cubicBezTo>
                    <a:cubicBezTo>
                      <a:pt x="11077" y="6352"/>
                      <a:pt x="11077" y="6352"/>
                      <a:pt x="11077" y="6352"/>
                    </a:cubicBezTo>
                    <a:cubicBezTo>
                      <a:pt x="11169" y="6255"/>
                      <a:pt x="11169" y="6255"/>
                      <a:pt x="11169" y="6255"/>
                    </a:cubicBezTo>
                    <a:cubicBezTo>
                      <a:pt x="11354" y="6255"/>
                      <a:pt x="11354" y="6255"/>
                      <a:pt x="11354" y="6255"/>
                    </a:cubicBezTo>
                    <a:cubicBezTo>
                      <a:pt x="11538" y="6109"/>
                      <a:pt x="11538" y="6109"/>
                      <a:pt x="11538" y="6109"/>
                    </a:cubicBezTo>
                    <a:cubicBezTo>
                      <a:pt x="11538" y="6109"/>
                      <a:pt x="11723" y="6060"/>
                      <a:pt x="11723" y="6060"/>
                    </a:cubicBezTo>
                    <a:cubicBezTo>
                      <a:pt x="11815" y="6011"/>
                      <a:pt x="11908" y="5962"/>
                      <a:pt x="11908" y="5962"/>
                    </a:cubicBezTo>
                    <a:cubicBezTo>
                      <a:pt x="11723" y="5914"/>
                      <a:pt x="11723" y="5914"/>
                      <a:pt x="11723" y="5914"/>
                    </a:cubicBezTo>
                    <a:cubicBezTo>
                      <a:pt x="11446" y="6011"/>
                      <a:pt x="11446" y="6011"/>
                      <a:pt x="11446" y="6011"/>
                    </a:cubicBezTo>
                    <a:cubicBezTo>
                      <a:pt x="11446" y="6011"/>
                      <a:pt x="11354" y="5962"/>
                      <a:pt x="11354" y="5962"/>
                    </a:cubicBezTo>
                    <a:cubicBezTo>
                      <a:pt x="11354" y="5962"/>
                      <a:pt x="11169" y="6060"/>
                      <a:pt x="11169" y="6060"/>
                    </a:cubicBezTo>
                    <a:cubicBezTo>
                      <a:pt x="10708" y="6109"/>
                      <a:pt x="10708" y="6109"/>
                      <a:pt x="10708" y="6109"/>
                    </a:cubicBezTo>
                    <a:cubicBezTo>
                      <a:pt x="11077" y="5962"/>
                      <a:pt x="11077" y="5962"/>
                      <a:pt x="11077" y="5962"/>
                    </a:cubicBezTo>
                    <a:cubicBezTo>
                      <a:pt x="11077" y="5962"/>
                      <a:pt x="11262" y="5914"/>
                      <a:pt x="11354" y="5914"/>
                    </a:cubicBezTo>
                    <a:cubicBezTo>
                      <a:pt x="11354" y="5914"/>
                      <a:pt x="11538" y="5865"/>
                      <a:pt x="11538" y="5865"/>
                    </a:cubicBezTo>
                    <a:cubicBezTo>
                      <a:pt x="11631" y="5865"/>
                      <a:pt x="11723" y="5865"/>
                      <a:pt x="11815" y="5865"/>
                    </a:cubicBezTo>
                    <a:cubicBezTo>
                      <a:pt x="11815" y="5865"/>
                      <a:pt x="12000" y="5914"/>
                      <a:pt x="12092" y="5865"/>
                    </a:cubicBezTo>
                    <a:cubicBezTo>
                      <a:pt x="12092" y="5865"/>
                      <a:pt x="12185" y="5816"/>
                      <a:pt x="12185" y="5767"/>
                    </a:cubicBezTo>
                    <a:cubicBezTo>
                      <a:pt x="12185" y="5767"/>
                      <a:pt x="12369" y="5670"/>
                      <a:pt x="12369" y="5670"/>
                    </a:cubicBezTo>
                    <a:cubicBezTo>
                      <a:pt x="11908" y="5670"/>
                      <a:pt x="11908" y="5670"/>
                      <a:pt x="11908" y="5670"/>
                    </a:cubicBezTo>
                    <a:cubicBezTo>
                      <a:pt x="11908" y="5670"/>
                      <a:pt x="11815" y="5718"/>
                      <a:pt x="11723" y="5718"/>
                    </a:cubicBezTo>
                    <a:cubicBezTo>
                      <a:pt x="11723" y="5670"/>
                      <a:pt x="11538" y="5670"/>
                      <a:pt x="11538" y="5670"/>
                    </a:cubicBezTo>
                    <a:cubicBezTo>
                      <a:pt x="11446" y="5621"/>
                      <a:pt x="11354" y="5621"/>
                      <a:pt x="11354" y="5572"/>
                    </a:cubicBezTo>
                    <a:cubicBezTo>
                      <a:pt x="11354" y="5572"/>
                      <a:pt x="11169" y="5523"/>
                      <a:pt x="11169" y="5523"/>
                    </a:cubicBezTo>
                    <a:cubicBezTo>
                      <a:pt x="11262" y="5475"/>
                      <a:pt x="11262" y="5475"/>
                      <a:pt x="11262" y="5475"/>
                    </a:cubicBezTo>
                    <a:cubicBezTo>
                      <a:pt x="11354" y="5572"/>
                      <a:pt x="11354" y="5572"/>
                      <a:pt x="11354" y="5572"/>
                    </a:cubicBezTo>
                    <a:cubicBezTo>
                      <a:pt x="11354" y="5572"/>
                      <a:pt x="11446" y="5621"/>
                      <a:pt x="11538" y="5621"/>
                    </a:cubicBezTo>
                    <a:cubicBezTo>
                      <a:pt x="11631" y="5572"/>
                      <a:pt x="11723" y="5572"/>
                      <a:pt x="11815" y="5572"/>
                    </a:cubicBezTo>
                    <a:cubicBezTo>
                      <a:pt x="11908" y="5572"/>
                      <a:pt x="12000" y="5475"/>
                      <a:pt x="12000" y="5475"/>
                    </a:cubicBezTo>
                    <a:cubicBezTo>
                      <a:pt x="12000" y="5475"/>
                      <a:pt x="11908" y="5475"/>
                      <a:pt x="12092" y="5426"/>
                    </a:cubicBezTo>
                    <a:cubicBezTo>
                      <a:pt x="12277" y="5377"/>
                      <a:pt x="12277" y="5377"/>
                      <a:pt x="12369" y="5328"/>
                    </a:cubicBezTo>
                    <a:cubicBezTo>
                      <a:pt x="12554" y="5280"/>
                      <a:pt x="12923" y="5182"/>
                      <a:pt x="12923" y="5182"/>
                    </a:cubicBezTo>
                    <a:cubicBezTo>
                      <a:pt x="13292" y="5085"/>
                      <a:pt x="13292" y="5085"/>
                      <a:pt x="13292" y="5085"/>
                    </a:cubicBezTo>
                    <a:cubicBezTo>
                      <a:pt x="13662" y="4890"/>
                      <a:pt x="13662" y="4890"/>
                      <a:pt x="13662" y="4890"/>
                    </a:cubicBezTo>
                    <a:cubicBezTo>
                      <a:pt x="13846" y="4890"/>
                      <a:pt x="13846" y="4890"/>
                      <a:pt x="13846" y="4890"/>
                    </a:cubicBezTo>
                    <a:cubicBezTo>
                      <a:pt x="14123" y="4743"/>
                      <a:pt x="14123" y="4743"/>
                      <a:pt x="14123" y="4743"/>
                    </a:cubicBezTo>
                    <a:cubicBezTo>
                      <a:pt x="14308" y="4646"/>
                      <a:pt x="14308" y="4646"/>
                      <a:pt x="14308" y="4646"/>
                    </a:cubicBezTo>
                    <a:cubicBezTo>
                      <a:pt x="14215" y="4451"/>
                      <a:pt x="14215" y="4451"/>
                      <a:pt x="14215" y="4451"/>
                    </a:cubicBezTo>
                    <a:cubicBezTo>
                      <a:pt x="14400" y="4305"/>
                      <a:pt x="14400" y="4305"/>
                      <a:pt x="14400" y="4305"/>
                    </a:cubicBezTo>
                    <a:cubicBezTo>
                      <a:pt x="14308" y="4207"/>
                      <a:pt x="14308" y="4207"/>
                      <a:pt x="14308" y="4207"/>
                    </a:cubicBezTo>
                    <a:cubicBezTo>
                      <a:pt x="14123" y="4158"/>
                      <a:pt x="14123" y="4158"/>
                      <a:pt x="14123" y="4158"/>
                    </a:cubicBezTo>
                    <a:cubicBezTo>
                      <a:pt x="13754" y="4158"/>
                      <a:pt x="13754" y="4158"/>
                      <a:pt x="13754" y="4158"/>
                    </a:cubicBezTo>
                    <a:cubicBezTo>
                      <a:pt x="13754" y="4158"/>
                      <a:pt x="13662" y="4256"/>
                      <a:pt x="13569" y="4256"/>
                    </a:cubicBezTo>
                    <a:cubicBezTo>
                      <a:pt x="13569" y="4256"/>
                      <a:pt x="13200" y="4109"/>
                      <a:pt x="13200" y="4109"/>
                    </a:cubicBezTo>
                    <a:cubicBezTo>
                      <a:pt x="13200" y="4109"/>
                      <a:pt x="12923" y="4207"/>
                      <a:pt x="12923" y="4207"/>
                    </a:cubicBezTo>
                    <a:cubicBezTo>
                      <a:pt x="12738" y="4207"/>
                      <a:pt x="12738" y="4207"/>
                      <a:pt x="12738" y="4207"/>
                    </a:cubicBezTo>
                    <a:cubicBezTo>
                      <a:pt x="12738" y="4207"/>
                      <a:pt x="12646" y="4207"/>
                      <a:pt x="12554" y="4207"/>
                    </a:cubicBezTo>
                    <a:cubicBezTo>
                      <a:pt x="12369" y="4207"/>
                      <a:pt x="12092" y="4158"/>
                      <a:pt x="12092" y="4158"/>
                    </a:cubicBezTo>
                    <a:cubicBezTo>
                      <a:pt x="11815" y="4207"/>
                      <a:pt x="11815" y="4207"/>
                      <a:pt x="11815" y="4207"/>
                    </a:cubicBezTo>
                    <a:cubicBezTo>
                      <a:pt x="11631" y="4207"/>
                      <a:pt x="11631" y="4207"/>
                      <a:pt x="11631" y="4207"/>
                    </a:cubicBezTo>
                    <a:cubicBezTo>
                      <a:pt x="11354" y="4305"/>
                      <a:pt x="11354" y="4305"/>
                      <a:pt x="11354" y="4305"/>
                    </a:cubicBezTo>
                    <a:cubicBezTo>
                      <a:pt x="11446" y="4256"/>
                      <a:pt x="11446" y="4256"/>
                      <a:pt x="11446" y="4256"/>
                    </a:cubicBezTo>
                    <a:cubicBezTo>
                      <a:pt x="11538" y="4109"/>
                      <a:pt x="11538" y="4109"/>
                      <a:pt x="11538" y="4109"/>
                    </a:cubicBezTo>
                    <a:cubicBezTo>
                      <a:pt x="11538" y="4109"/>
                      <a:pt x="11446" y="4061"/>
                      <a:pt x="11446" y="4061"/>
                    </a:cubicBezTo>
                    <a:cubicBezTo>
                      <a:pt x="11354" y="4061"/>
                      <a:pt x="11262" y="4012"/>
                      <a:pt x="11262" y="4012"/>
                    </a:cubicBezTo>
                    <a:cubicBezTo>
                      <a:pt x="11077" y="4158"/>
                      <a:pt x="11077" y="4158"/>
                      <a:pt x="11077" y="4158"/>
                    </a:cubicBezTo>
                    <a:cubicBezTo>
                      <a:pt x="10800" y="4207"/>
                      <a:pt x="10800" y="4207"/>
                      <a:pt x="10800" y="4207"/>
                    </a:cubicBezTo>
                    <a:cubicBezTo>
                      <a:pt x="10892" y="4158"/>
                      <a:pt x="10892" y="4158"/>
                      <a:pt x="10892" y="4158"/>
                    </a:cubicBezTo>
                    <a:cubicBezTo>
                      <a:pt x="11077" y="4109"/>
                      <a:pt x="11077" y="4109"/>
                      <a:pt x="11077" y="4109"/>
                    </a:cubicBezTo>
                    <a:cubicBezTo>
                      <a:pt x="11077" y="4012"/>
                      <a:pt x="11077" y="4012"/>
                      <a:pt x="11077" y="4012"/>
                    </a:cubicBezTo>
                    <a:cubicBezTo>
                      <a:pt x="11077" y="4012"/>
                      <a:pt x="11077" y="4012"/>
                      <a:pt x="10985" y="4012"/>
                    </a:cubicBezTo>
                    <a:cubicBezTo>
                      <a:pt x="10985" y="4012"/>
                      <a:pt x="10892" y="4012"/>
                      <a:pt x="10892" y="4012"/>
                    </a:cubicBezTo>
                    <a:cubicBezTo>
                      <a:pt x="10708" y="3963"/>
                      <a:pt x="10708" y="3963"/>
                      <a:pt x="10708" y="3963"/>
                    </a:cubicBezTo>
                    <a:cubicBezTo>
                      <a:pt x="10615" y="3866"/>
                      <a:pt x="10615" y="3866"/>
                      <a:pt x="10615" y="3866"/>
                    </a:cubicBezTo>
                    <a:cubicBezTo>
                      <a:pt x="10431" y="3914"/>
                      <a:pt x="10431" y="3914"/>
                      <a:pt x="10431" y="3914"/>
                    </a:cubicBezTo>
                    <a:cubicBezTo>
                      <a:pt x="10338" y="3963"/>
                      <a:pt x="10338" y="3963"/>
                      <a:pt x="10338" y="3963"/>
                    </a:cubicBezTo>
                    <a:cubicBezTo>
                      <a:pt x="10246" y="4012"/>
                      <a:pt x="10246" y="4012"/>
                      <a:pt x="10246" y="4012"/>
                    </a:cubicBezTo>
                    <a:cubicBezTo>
                      <a:pt x="10062" y="4061"/>
                      <a:pt x="10062" y="4061"/>
                      <a:pt x="10062" y="4061"/>
                    </a:cubicBezTo>
                    <a:cubicBezTo>
                      <a:pt x="10154" y="4158"/>
                      <a:pt x="10154" y="4158"/>
                      <a:pt x="10154" y="4158"/>
                    </a:cubicBezTo>
                    <a:cubicBezTo>
                      <a:pt x="10062" y="4256"/>
                      <a:pt x="10062" y="4256"/>
                      <a:pt x="10062" y="4256"/>
                    </a:cubicBezTo>
                    <a:cubicBezTo>
                      <a:pt x="9877" y="4256"/>
                      <a:pt x="9877" y="4256"/>
                      <a:pt x="9877" y="4256"/>
                    </a:cubicBezTo>
                    <a:cubicBezTo>
                      <a:pt x="9877" y="4256"/>
                      <a:pt x="9877" y="4402"/>
                      <a:pt x="9877" y="4402"/>
                    </a:cubicBezTo>
                    <a:cubicBezTo>
                      <a:pt x="9877" y="4451"/>
                      <a:pt x="10062" y="4500"/>
                      <a:pt x="10062" y="4500"/>
                    </a:cubicBezTo>
                    <a:cubicBezTo>
                      <a:pt x="9969" y="4597"/>
                      <a:pt x="9969" y="4597"/>
                      <a:pt x="9969" y="4597"/>
                    </a:cubicBezTo>
                    <a:cubicBezTo>
                      <a:pt x="10062" y="4597"/>
                      <a:pt x="10062" y="4597"/>
                      <a:pt x="10062" y="4597"/>
                    </a:cubicBezTo>
                    <a:cubicBezTo>
                      <a:pt x="10062" y="4597"/>
                      <a:pt x="9969" y="4646"/>
                      <a:pt x="9969" y="4646"/>
                    </a:cubicBezTo>
                    <a:cubicBezTo>
                      <a:pt x="9877" y="4646"/>
                      <a:pt x="9785" y="4548"/>
                      <a:pt x="9785" y="4548"/>
                    </a:cubicBezTo>
                    <a:cubicBezTo>
                      <a:pt x="9600" y="4548"/>
                      <a:pt x="9600" y="4548"/>
                      <a:pt x="9600" y="4548"/>
                    </a:cubicBezTo>
                    <a:cubicBezTo>
                      <a:pt x="9415" y="4548"/>
                      <a:pt x="9415" y="4548"/>
                      <a:pt x="9415" y="4548"/>
                    </a:cubicBezTo>
                    <a:cubicBezTo>
                      <a:pt x="9323" y="4646"/>
                      <a:pt x="9323" y="4646"/>
                      <a:pt x="9323" y="4646"/>
                    </a:cubicBezTo>
                    <a:cubicBezTo>
                      <a:pt x="9415" y="4743"/>
                      <a:pt x="9415" y="4743"/>
                      <a:pt x="9415" y="4743"/>
                    </a:cubicBezTo>
                    <a:cubicBezTo>
                      <a:pt x="9323" y="4841"/>
                      <a:pt x="9323" y="4841"/>
                      <a:pt x="9323" y="4841"/>
                    </a:cubicBezTo>
                    <a:cubicBezTo>
                      <a:pt x="9323" y="4890"/>
                      <a:pt x="9323" y="4890"/>
                      <a:pt x="9323" y="4890"/>
                    </a:cubicBezTo>
                    <a:cubicBezTo>
                      <a:pt x="9323" y="4890"/>
                      <a:pt x="9231" y="4938"/>
                      <a:pt x="9231" y="4987"/>
                    </a:cubicBezTo>
                    <a:cubicBezTo>
                      <a:pt x="9231" y="4987"/>
                      <a:pt x="9231" y="5133"/>
                      <a:pt x="9231" y="5133"/>
                    </a:cubicBezTo>
                    <a:cubicBezTo>
                      <a:pt x="9231" y="5133"/>
                      <a:pt x="9323" y="5182"/>
                      <a:pt x="9323" y="5231"/>
                    </a:cubicBezTo>
                    <a:cubicBezTo>
                      <a:pt x="9415" y="5231"/>
                      <a:pt x="9508" y="5280"/>
                      <a:pt x="9508" y="5280"/>
                    </a:cubicBezTo>
                    <a:cubicBezTo>
                      <a:pt x="9508" y="5377"/>
                      <a:pt x="9508" y="5377"/>
                      <a:pt x="9508" y="5377"/>
                    </a:cubicBezTo>
                    <a:cubicBezTo>
                      <a:pt x="9415" y="5280"/>
                      <a:pt x="9415" y="5280"/>
                      <a:pt x="9415" y="5280"/>
                    </a:cubicBezTo>
                    <a:cubicBezTo>
                      <a:pt x="9415" y="5280"/>
                      <a:pt x="9323" y="5231"/>
                      <a:pt x="9231" y="5231"/>
                    </a:cubicBezTo>
                    <a:cubicBezTo>
                      <a:pt x="9231" y="5182"/>
                      <a:pt x="9231" y="5133"/>
                      <a:pt x="9138" y="5133"/>
                    </a:cubicBezTo>
                    <a:cubicBezTo>
                      <a:pt x="9138" y="5133"/>
                      <a:pt x="9046" y="5182"/>
                      <a:pt x="9046" y="5182"/>
                    </a:cubicBezTo>
                    <a:cubicBezTo>
                      <a:pt x="9046" y="5182"/>
                      <a:pt x="8954" y="5182"/>
                      <a:pt x="8954" y="5182"/>
                    </a:cubicBezTo>
                    <a:cubicBezTo>
                      <a:pt x="9046" y="5231"/>
                      <a:pt x="8862" y="5280"/>
                      <a:pt x="8862" y="5280"/>
                    </a:cubicBezTo>
                    <a:cubicBezTo>
                      <a:pt x="8862" y="5280"/>
                      <a:pt x="8677" y="5328"/>
                      <a:pt x="8677" y="5280"/>
                    </a:cubicBezTo>
                    <a:cubicBezTo>
                      <a:pt x="8677" y="5231"/>
                      <a:pt x="8677" y="5182"/>
                      <a:pt x="8585" y="5182"/>
                    </a:cubicBezTo>
                    <a:cubicBezTo>
                      <a:pt x="8585" y="5133"/>
                      <a:pt x="8492" y="5182"/>
                      <a:pt x="8492" y="5182"/>
                    </a:cubicBezTo>
                    <a:cubicBezTo>
                      <a:pt x="8492" y="5231"/>
                      <a:pt x="8400" y="5280"/>
                      <a:pt x="8400" y="5280"/>
                    </a:cubicBezTo>
                    <a:cubicBezTo>
                      <a:pt x="8492" y="5328"/>
                      <a:pt x="8492" y="5328"/>
                      <a:pt x="8492" y="5328"/>
                    </a:cubicBezTo>
                    <a:cubicBezTo>
                      <a:pt x="8492" y="5328"/>
                      <a:pt x="8400" y="5426"/>
                      <a:pt x="8400" y="5426"/>
                    </a:cubicBezTo>
                    <a:cubicBezTo>
                      <a:pt x="8400" y="5426"/>
                      <a:pt x="8308" y="5328"/>
                      <a:pt x="8308" y="5280"/>
                    </a:cubicBezTo>
                    <a:cubicBezTo>
                      <a:pt x="8308" y="5280"/>
                      <a:pt x="8308" y="5182"/>
                      <a:pt x="8308" y="5231"/>
                    </a:cubicBezTo>
                    <a:cubicBezTo>
                      <a:pt x="8215" y="5231"/>
                      <a:pt x="8123" y="5280"/>
                      <a:pt x="8123" y="5280"/>
                    </a:cubicBezTo>
                    <a:cubicBezTo>
                      <a:pt x="8123" y="5280"/>
                      <a:pt x="8031" y="5280"/>
                      <a:pt x="8031" y="5328"/>
                    </a:cubicBezTo>
                    <a:cubicBezTo>
                      <a:pt x="8123" y="5328"/>
                      <a:pt x="8031" y="5475"/>
                      <a:pt x="8123" y="5475"/>
                    </a:cubicBezTo>
                    <a:cubicBezTo>
                      <a:pt x="8215" y="5523"/>
                      <a:pt x="8123" y="5523"/>
                      <a:pt x="8215" y="5523"/>
                    </a:cubicBezTo>
                    <a:cubicBezTo>
                      <a:pt x="8308" y="5523"/>
                      <a:pt x="8308" y="5572"/>
                      <a:pt x="8308" y="5572"/>
                    </a:cubicBezTo>
                    <a:cubicBezTo>
                      <a:pt x="8031" y="5572"/>
                      <a:pt x="8031" y="5572"/>
                      <a:pt x="8031" y="5572"/>
                    </a:cubicBezTo>
                    <a:cubicBezTo>
                      <a:pt x="8031" y="5572"/>
                      <a:pt x="7938" y="5621"/>
                      <a:pt x="7938" y="5621"/>
                    </a:cubicBezTo>
                    <a:cubicBezTo>
                      <a:pt x="7938" y="5670"/>
                      <a:pt x="8031" y="5718"/>
                      <a:pt x="8031" y="5718"/>
                    </a:cubicBezTo>
                    <a:cubicBezTo>
                      <a:pt x="8031" y="5718"/>
                      <a:pt x="8123" y="5767"/>
                      <a:pt x="8123" y="5816"/>
                    </a:cubicBezTo>
                    <a:cubicBezTo>
                      <a:pt x="8123" y="5816"/>
                      <a:pt x="8031" y="5865"/>
                      <a:pt x="8031" y="5865"/>
                    </a:cubicBezTo>
                    <a:cubicBezTo>
                      <a:pt x="8031" y="5865"/>
                      <a:pt x="7938" y="5816"/>
                      <a:pt x="7846" y="5816"/>
                    </a:cubicBezTo>
                    <a:cubicBezTo>
                      <a:pt x="7846" y="5816"/>
                      <a:pt x="7846" y="5816"/>
                      <a:pt x="7754" y="5865"/>
                    </a:cubicBezTo>
                    <a:cubicBezTo>
                      <a:pt x="7754" y="5865"/>
                      <a:pt x="7662" y="5914"/>
                      <a:pt x="7662" y="5962"/>
                    </a:cubicBezTo>
                    <a:cubicBezTo>
                      <a:pt x="7662" y="5962"/>
                      <a:pt x="7754" y="5962"/>
                      <a:pt x="7754" y="6060"/>
                    </a:cubicBezTo>
                    <a:cubicBezTo>
                      <a:pt x="7754" y="6109"/>
                      <a:pt x="7662" y="6157"/>
                      <a:pt x="7662" y="6157"/>
                    </a:cubicBezTo>
                    <a:cubicBezTo>
                      <a:pt x="7662" y="6157"/>
                      <a:pt x="7662" y="6206"/>
                      <a:pt x="7662" y="6206"/>
                    </a:cubicBezTo>
                    <a:cubicBezTo>
                      <a:pt x="7754" y="6255"/>
                      <a:pt x="7938" y="6255"/>
                      <a:pt x="7938" y="6255"/>
                    </a:cubicBezTo>
                    <a:cubicBezTo>
                      <a:pt x="8031" y="6255"/>
                      <a:pt x="8031" y="6255"/>
                      <a:pt x="8123" y="6255"/>
                    </a:cubicBezTo>
                    <a:cubicBezTo>
                      <a:pt x="8123" y="6255"/>
                      <a:pt x="8215" y="6255"/>
                      <a:pt x="8215" y="6304"/>
                    </a:cubicBezTo>
                    <a:cubicBezTo>
                      <a:pt x="8308" y="6304"/>
                      <a:pt x="8400" y="6304"/>
                      <a:pt x="8400" y="6304"/>
                    </a:cubicBezTo>
                    <a:cubicBezTo>
                      <a:pt x="8400" y="6304"/>
                      <a:pt x="8308" y="6401"/>
                      <a:pt x="8215" y="6352"/>
                    </a:cubicBezTo>
                    <a:cubicBezTo>
                      <a:pt x="8123" y="6304"/>
                      <a:pt x="8031" y="6304"/>
                      <a:pt x="7938" y="6304"/>
                    </a:cubicBezTo>
                    <a:cubicBezTo>
                      <a:pt x="7846" y="6304"/>
                      <a:pt x="7846" y="6401"/>
                      <a:pt x="7846" y="6401"/>
                    </a:cubicBezTo>
                    <a:cubicBezTo>
                      <a:pt x="8031" y="6450"/>
                      <a:pt x="8031" y="6450"/>
                      <a:pt x="8031" y="6450"/>
                    </a:cubicBezTo>
                    <a:cubicBezTo>
                      <a:pt x="8031" y="6450"/>
                      <a:pt x="8123" y="6499"/>
                      <a:pt x="8031" y="6499"/>
                    </a:cubicBezTo>
                    <a:cubicBezTo>
                      <a:pt x="7938" y="6499"/>
                      <a:pt x="7754" y="6450"/>
                      <a:pt x="7754" y="6450"/>
                    </a:cubicBezTo>
                    <a:cubicBezTo>
                      <a:pt x="7754" y="6450"/>
                      <a:pt x="7754" y="6450"/>
                      <a:pt x="7662" y="6450"/>
                    </a:cubicBezTo>
                    <a:cubicBezTo>
                      <a:pt x="7662" y="6450"/>
                      <a:pt x="7569" y="6499"/>
                      <a:pt x="7569" y="6499"/>
                    </a:cubicBezTo>
                    <a:cubicBezTo>
                      <a:pt x="7477" y="6499"/>
                      <a:pt x="7477" y="6499"/>
                      <a:pt x="7385" y="6499"/>
                    </a:cubicBezTo>
                    <a:cubicBezTo>
                      <a:pt x="7385" y="6450"/>
                      <a:pt x="7200" y="6401"/>
                      <a:pt x="7200" y="6401"/>
                    </a:cubicBezTo>
                    <a:cubicBezTo>
                      <a:pt x="7200" y="6401"/>
                      <a:pt x="7108" y="6352"/>
                      <a:pt x="7108" y="6352"/>
                    </a:cubicBezTo>
                    <a:cubicBezTo>
                      <a:pt x="7108" y="6304"/>
                      <a:pt x="7108" y="6206"/>
                      <a:pt x="7200" y="6206"/>
                    </a:cubicBezTo>
                    <a:cubicBezTo>
                      <a:pt x="7200" y="6206"/>
                      <a:pt x="7200" y="6157"/>
                      <a:pt x="7292" y="6157"/>
                    </a:cubicBezTo>
                    <a:cubicBezTo>
                      <a:pt x="7292" y="6157"/>
                      <a:pt x="7569" y="6157"/>
                      <a:pt x="7385" y="6109"/>
                    </a:cubicBezTo>
                    <a:cubicBezTo>
                      <a:pt x="7292" y="6060"/>
                      <a:pt x="7292" y="6011"/>
                      <a:pt x="7200" y="6060"/>
                    </a:cubicBezTo>
                    <a:cubicBezTo>
                      <a:pt x="7200" y="6060"/>
                      <a:pt x="7015" y="6109"/>
                      <a:pt x="7015" y="6109"/>
                    </a:cubicBezTo>
                    <a:cubicBezTo>
                      <a:pt x="7015" y="6109"/>
                      <a:pt x="7015" y="6060"/>
                      <a:pt x="7015" y="5962"/>
                    </a:cubicBezTo>
                    <a:cubicBezTo>
                      <a:pt x="7108" y="5816"/>
                      <a:pt x="7015" y="5816"/>
                      <a:pt x="7108" y="5767"/>
                    </a:cubicBezTo>
                    <a:cubicBezTo>
                      <a:pt x="7200" y="5767"/>
                      <a:pt x="7200" y="5718"/>
                      <a:pt x="7200" y="5718"/>
                    </a:cubicBezTo>
                    <a:cubicBezTo>
                      <a:pt x="7200" y="5718"/>
                      <a:pt x="7200" y="5670"/>
                      <a:pt x="7108" y="5621"/>
                    </a:cubicBezTo>
                    <a:cubicBezTo>
                      <a:pt x="7015" y="5523"/>
                      <a:pt x="7015" y="5475"/>
                      <a:pt x="6923" y="5426"/>
                    </a:cubicBezTo>
                    <a:cubicBezTo>
                      <a:pt x="6831" y="5426"/>
                      <a:pt x="6738" y="5475"/>
                      <a:pt x="6738" y="5475"/>
                    </a:cubicBezTo>
                    <a:cubicBezTo>
                      <a:pt x="6738" y="5523"/>
                      <a:pt x="6646" y="5572"/>
                      <a:pt x="6738" y="5621"/>
                    </a:cubicBezTo>
                    <a:cubicBezTo>
                      <a:pt x="6738" y="5670"/>
                      <a:pt x="6738" y="5718"/>
                      <a:pt x="6646" y="5718"/>
                    </a:cubicBezTo>
                    <a:cubicBezTo>
                      <a:pt x="6646" y="5767"/>
                      <a:pt x="6646" y="5767"/>
                      <a:pt x="6554" y="5767"/>
                    </a:cubicBezTo>
                    <a:cubicBezTo>
                      <a:pt x="6462" y="5718"/>
                      <a:pt x="6462" y="5718"/>
                      <a:pt x="6462" y="5670"/>
                    </a:cubicBezTo>
                    <a:cubicBezTo>
                      <a:pt x="6369" y="5670"/>
                      <a:pt x="6369" y="5670"/>
                      <a:pt x="6369" y="5621"/>
                    </a:cubicBezTo>
                    <a:cubicBezTo>
                      <a:pt x="6277" y="5621"/>
                      <a:pt x="6185" y="5572"/>
                      <a:pt x="6185" y="5572"/>
                    </a:cubicBezTo>
                    <a:cubicBezTo>
                      <a:pt x="6185" y="5572"/>
                      <a:pt x="6000" y="5523"/>
                      <a:pt x="6000" y="5572"/>
                    </a:cubicBezTo>
                    <a:cubicBezTo>
                      <a:pt x="6000" y="5572"/>
                      <a:pt x="6000" y="5621"/>
                      <a:pt x="6092" y="5621"/>
                    </a:cubicBezTo>
                    <a:cubicBezTo>
                      <a:pt x="6092" y="5670"/>
                      <a:pt x="6092" y="5670"/>
                      <a:pt x="6092" y="5718"/>
                    </a:cubicBezTo>
                    <a:cubicBezTo>
                      <a:pt x="6092" y="5718"/>
                      <a:pt x="6092" y="5767"/>
                      <a:pt x="6092" y="5767"/>
                    </a:cubicBezTo>
                    <a:cubicBezTo>
                      <a:pt x="6092" y="5767"/>
                      <a:pt x="6000" y="5718"/>
                      <a:pt x="5908" y="5718"/>
                    </a:cubicBezTo>
                    <a:cubicBezTo>
                      <a:pt x="5908" y="5718"/>
                      <a:pt x="5723" y="5816"/>
                      <a:pt x="5723" y="5816"/>
                    </a:cubicBezTo>
                    <a:cubicBezTo>
                      <a:pt x="5723" y="5816"/>
                      <a:pt x="5723" y="5816"/>
                      <a:pt x="5723" y="5865"/>
                    </a:cubicBezTo>
                    <a:cubicBezTo>
                      <a:pt x="5815" y="5865"/>
                      <a:pt x="5723" y="5914"/>
                      <a:pt x="5815" y="5962"/>
                    </a:cubicBezTo>
                    <a:cubicBezTo>
                      <a:pt x="5815" y="6011"/>
                      <a:pt x="5815" y="6060"/>
                      <a:pt x="5908" y="6060"/>
                    </a:cubicBezTo>
                    <a:cubicBezTo>
                      <a:pt x="6000" y="6109"/>
                      <a:pt x="6369" y="6011"/>
                      <a:pt x="6369" y="6011"/>
                    </a:cubicBezTo>
                    <a:cubicBezTo>
                      <a:pt x="6369" y="6011"/>
                      <a:pt x="6554" y="6109"/>
                      <a:pt x="6554" y="6109"/>
                    </a:cubicBezTo>
                    <a:cubicBezTo>
                      <a:pt x="6554" y="6109"/>
                      <a:pt x="6554" y="6206"/>
                      <a:pt x="6554" y="6206"/>
                    </a:cubicBezTo>
                    <a:cubicBezTo>
                      <a:pt x="6554" y="6206"/>
                      <a:pt x="6554" y="6206"/>
                      <a:pt x="6462" y="6206"/>
                    </a:cubicBezTo>
                    <a:cubicBezTo>
                      <a:pt x="6369" y="6206"/>
                      <a:pt x="6277" y="6157"/>
                      <a:pt x="6277" y="6206"/>
                    </a:cubicBezTo>
                    <a:cubicBezTo>
                      <a:pt x="6277" y="6255"/>
                      <a:pt x="6277" y="6352"/>
                      <a:pt x="6277" y="6352"/>
                    </a:cubicBezTo>
                    <a:cubicBezTo>
                      <a:pt x="6369" y="6401"/>
                      <a:pt x="6369" y="6499"/>
                      <a:pt x="6462" y="6499"/>
                    </a:cubicBezTo>
                    <a:cubicBezTo>
                      <a:pt x="6646" y="6547"/>
                      <a:pt x="6646" y="6547"/>
                      <a:pt x="6738" y="6547"/>
                    </a:cubicBezTo>
                    <a:cubicBezTo>
                      <a:pt x="6831" y="6499"/>
                      <a:pt x="6738" y="6450"/>
                      <a:pt x="6831" y="6499"/>
                    </a:cubicBezTo>
                    <a:cubicBezTo>
                      <a:pt x="6923" y="6499"/>
                      <a:pt x="7015" y="6499"/>
                      <a:pt x="7108" y="6547"/>
                    </a:cubicBezTo>
                    <a:cubicBezTo>
                      <a:pt x="7108" y="6596"/>
                      <a:pt x="7015" y="6596"/>
                      <a:pt x="7015" y="6596"/>
                    </a:cubicBezTo>
                    <a:cubicBezTo>
                      <a:pt x="7015" y="6596"/>
                      <a:pt x="6923" y="6596"/>
                      <a:pt x="6923" y="6596"/>
                    </a:cubicBezTo>
                    <a:cubicBezTo>
                      <a:pt x="6923" y="6645"/>
                      <a:pt x="6831" y="6645"/>
                      <a:pt x="6923" y="6645"/>
                    </a:cubicBezTo>
                    <a:cubicBezTo>
                      <a:pt x="7108" y="6694"/>
                      <a:pt x="7200" y="6645"/>
                      <a:pt x="7200" y="6645"/>
                    </a:cubicBezTo>
                    <a:cubicBezTo>
                      <a:pt x="7200" y="6645"/>
                      <a:pt x="7292" y="6596"/>
                      <a:pt x="7292" y="6645"/>
                    </a:cubicBezTo>
                    <a:cubicBezTo>
                      <a:pt x="7292" y="6645"/>
                      <a:pt x="7200" y="6694"/>
                      <a:pt x="7200" y="6694"/>
                    </a:cubicBezTo>
                    <a:cubicBezTo>
                      <a:pt x="7108" y="6742"/>
                      <a:pt x="7108" y="6742"/>
                      <a:pt x="7108" y="6791"/>
                    </a:cubicBezTo>
                    <a:cubicBezTo>
                      <a:pt x="7108" y="6791"/>
                      <a:pt x="7015" y="6840"/>
                      <a:pt x="7015" y="6840"/>
                    </a:cubicBezTo>
                    <a:cubicBezTo>
                      <a:pt x="7015" y="6889"/>
                      <a:pt x="6831" y="7035"/>
                      <a:pt x="7108" y="6937"/>
                    </a:cubicBezTo>
                    <a:cubicBezTo>
                      <a:pt x="7385" y="6840"/>
                      <a:pt x="7385" y="6840"/>
                      <a:pt x="7385" y="6791"/>
                    </a:cubicBezTo>
                    <a:cubicBezTo>
                      <a:pt x="7385" y="6791"/>
                      <a:pt x="7385" y="6791"/>
                      <a:pt x="7477" y="6742"/>
                    </a:cubicBezTo>
                    <a:cubicBezTo>
                      <a:pt x="7662" y="6694"/>
                      <a:pt x="7754" y="6694"/>
                      <a:pt x="7754" y="6694"/>
                    </a:cubicBezTo>
                    <a:cubicBezTo>
                      <a:pt x="7754" y="6645"/>
                      <a:pt x="7846" y="6645"/>
                      <a:pt x="7846" y="6694"/>
                    </a:cubicBezTo>
                    <a:cubicBezTo>
                      <a:pt x="7754" y="6742"/>
                      <a:pt x="7754" y="6694"/>
                      <a:pt x="7754" y="6742"/>
                    </a:cubicBezTo>
                    <a:cubicBezTo>
                      <a:pt x="7846" y="6791"/>
                      <a:pt x="7846" y="6791"/>
                      <a:pt x="7938" y="6791"/>
                    </a:cubicBezTo>
                    <a:cubicBezTo>
                      <a:pt x="7938" y="6791"/>
                      <a:pt x="8031" y="6840"/>
                      <a:pt x="8031" y="6840"/>
                    </a:cubicBezTo>
                    <a:cubicBezTo>
                      <a:pt x="8031" y="6840"/>
                      <a:pt x="7846" y="6791"/>
                      <a:pt x="7754" y="6791"/>
                    </a:cubicBezTo>
                    <a:cubicBezTo>
                      <a:pt x="7754" y="6791"/>
                      <a:pt x="7662" y="6791"/>
                      <a:pt x="7662" y="6791"/>
                    </a:cubicBezTo>
                    <a:cubicBezTo>
                      <a:pt x="7662" y="6791"/>
                      <a:pt x="7569" y="6840"/>
                      <a:pt x="7569" y="6840"/>
                    </a:cubicBezTo>
                    <a:cubicBezTo>
                      <a:pt x="7569" y="6889"/>
                      <a:pt x="7569" y="6889"/>
                      <a:pt x="7569" y="6889"/>
                    </a:cubicBezTo>
                    <a:cubicBezTo>
                      <a:pt x="7569" y="6889"/>
                      <a:pt x="7662" y="6937"/>
                      <a:pt x="7662" y="6937"/>
                    </a:cubicBezTo>
                    <a:cubicBezTo>
                      <a:pt x="7662" y="6986"/>
                      <a:pt x="7662" y="6986"/>
                      <a:pt x="7569" y="6986"/>
                    </a:cubicBezTo>
                    <a:cubicBezTo>
                      <a:pt x="7477" y="6986"/>
                      <a:pt x="7569" y="6937"/>
                      <a:pt x="7385" y="6937"/>
                    </a:cubicBezTo>
                    <a:cubicBezTo>
                      <a:pt x="7292" y="6986"/>
                      <a:pt x="7292" y="6889"/>
                      <a:pt x="7200" y="6986"/>
                    </a:cubicBezTo>
                    <a:cubicBezTo>
                      <a:pt x="7200" y="7132"/>
                      <a:pt x="7108" y="7132"/>
                      <a:pt x="7108" y="7132"/>
                    </a:cubicBezTo>
                    <a:cubicBezTo>
                      <a:pt x="7108" y="7132"/>
                      <a:pt x="7108" y="7132"/>
                      <a:pt x="7108" y="7181"/>
                    </a:cubicBezTo>
                    <a:cubicBezTo>
                      <a:pt x="7108" y="7181"/>
                      <a:pt x="7108" y="7181"/>
                      <a:pt x="7292" y="7230"/>
                    </a:cubicBezTo>
                    <a:cubicBezTo>
                      <a:pt x="7385" y="7279"/>
                      <a:pt x="7477" y="7328"/>
                      <a:pt x="7477" y="7328"/>
                    </a:cubicBezTo>
                    <a:cubicBezTo>
                      <a:pt x="7477" y="7328"/>
                      <a:pt x="7385" y="7328"/>
                      <a:pt x="7292" y="7328"/>
                    </a:cubicBezTo>
                    <a:cubicBezTo>
                      <a:pt x="7200" y="7376"/>
                      <a:pt x="7108" y="7376"/>
                      <a:pt x="7015" y="7376"/>
                    </a:cubicBezTo>
                    <a:cubicBezTo>
                      <a:pt x="7015" y="7425"/>
                      <a:pt x="6923" y="7425"/>
                      <a:pt x="6831" y="7425"/>
                    </a:cubicBezTo>
                    <a:cubicBezTo>
                      <a:pt x="6831" y="7425"/>
                      <a:pt x="6646" y="7425"/>
                      <a:pt x="6554" y="7425"/>
                    </a:cubicBezTo>
                    <a:cubicBezTo>
                      <a:pt x="6462" y="7425"/>
                      <a:pt x="6369" y="7425"/>
                      <a:pt x="6277" y="7474"/>
                    </a:cubicBezTo>
                    <a:cubicBezTo>
                      <a:pt x="6277" y="7474"/>
                      <a:pt x="6277" y="7523"/>
                      <a:pt x="6277" y="7523"/>
                    </a:cubicBezTo>
                    <a:cubicBezTo>
                      <a:pt x="6277" y="7523"/>
                      <a:pt x="6185" y="7523"/>
                      <a:pt x="6277" y="7571"/>
                    </a:cubicBezTo>
                    <a:cubicBezTo>
                      <a:pt x="6369" y="7571"/>
                      <a:pt x="6646" y="7571"/>
                      <a:pt x="6646" y="7571"/>
                    </a:cubicBezTo>
                    <a:cubicBezTo>
                      <a:pt x="6738" y="7571"/>
                      <a:pt x="6738" y="7620"/>
                      <a:pt x="6738" y="7620"/>
                    </a:cubicBezTo>
                    <a:cubicBezTo>
                      <a:pt x="6554" y="7620"/>
                      <a:pt x="6554" y="7620"/>
                      <a:pt x="6554" y="7620"/>
                    </a:cubicBezTo>
                    <a:cubicBezTo>
                      <a:pt x="6554" y="7620"/>
                      <a:pt x="6462" y="7571"/>
                      <a:pt x="6369" y="7571"/>
                    </a:cubicBezTo>
                    <a:cubicBezTo>
                      <a:pt x="6369" y="7620"/>
                      <a:pt x="6092" y="7620"/>
                      <a:pt x="6092" y="7620"/>
                    </a:cubicBezTo>
                    <a:cubicBezTo>
                      <a:pt x="6092" y="7620"/>
                      <a:pt x="6000" y="7718"/>
                      <a:pt x="6000" y="7718"/>
                    </a:cubicBezTo>
                    <a:cubicBezTo>
                      <a:pt x="6000" y="7766"/>
                      <a:pt x="6000" y="7815"/>
                      <a:pt x="6092" y="7864"/>
                    </a:cubicBezTo>
                    <a:cubicBezTo>
                      <a:pt x="6185" y="7913"/>
                      <a:pt x="6185" y="7961"/>
                      <a:pt x="6185" y="7961"/>
                    </a:cubicBezTo>
                    <a:cubicBezTo>
                      <a:pt x="6185" y="8010"/>
                      <a:pt x="6185" y="7961"/>
                      <a:pt x="6185" y="8010"/>
                    </a:cubicBezTo>
                    <a:cubicBezTo>
                      <a:pt x="6185" y="8059"/>
                      <a:pt x="6000" y="8108"/>
                      <a:pt x="6000" y="8108"/>
                    </a:cubicBezTo>
                    <a:cubicBezTo>
                      <a:pt x="6000" y="8108"/>
                      <a:pt x="6000" y="8108"/>
                      <a:pt x="6000" y="8156"/>
                    </a:cubicBezTo>
                    <a:cubicBezTo>
                      <a:pt x="5908" y="8254"/>
                      <a:pt x="5815" y="8351"/>
                      <a:pt x="5908" y="8351"/>
                    </a:cubicBezTo>
                    <a:cubicBezTo>
                      <a:pt x="6000" y="8351"/>
                      <a:pt x="6000" y="8400"/>
                      <a:pt x="6185" y="8351"/>
                    </a:cubicBezTo>
                    <a:cubicBezTo>
                      <a:pt x="6369" y="8351"/>
                      <a:pt x="6092" y="8303"/>
                      <a:pt x="6462" y="8351"/>
                    </a:cubicBezTo>
                    <a:cubicBezTo>
                      <a:pt x="6738" y="8351"/>
                      <a:pt x="6738" y="8351"/>
                      <a:pt x="6831" y="8351"/>
                    </a:cubicBezTo>
                    <a:cubicBezTo>
                      <a:pt x="6923" y="8303"/>
                      <a:pt x="6923" y="8303"/>
                      <a:pt x="7015" y="8303"/>
                    </a:cubicBezTo>
                    <a:cubicBezTo>
                      <a:pt x="7015" y="8254"/>
                      <a:pt x="6831" y="8254"/>
                      <a:pt x="7108" y="8205"/>
                    </a:cubicBezTo>
                    <a:cubicBezTo>
                      <a:pt x="7292" y="8156"/>
                      <a:pt x="7292" y="8156"/>
                      <a:pt x="7292" y="8156"/>
                    </a:cubicBezTo>
                    <a:cubicBezTo>
                      <a:pt x="7292" y="8156"/>
                      <a:pt x="7200" y="8059"/>
                      <a:pt x="7385" y="8156"/>
                    </a:cubicBezTo>
                    <a:cubicBezTo>
                      <a:pt x="7569" y="8254"/>
                      <a:pt x="7477" y="8254"/>
                      <a:pt x="7477" y="8254"/>
                    </a:cubicBezTo>
                    <a:cubicBezTo>
                      <a:pt x="7385" y="8351"/>
                      <a:pt x="7385" y="8351"/>
                      <a:pt x="7385" y="8351"/>
                    </a:cubicBezTo>
                    <a:cubicBezTo>
                      <a:pt x="7385" y="8400"/>
                      <a:pt x="7385" y="8400"/>
                      <a:pt x="7385" y="8400"/>
                    </a:cubicBezTo>
                    <a:cubicBezTo>
                      <a:pt x="7385" y="8400"/>
                      <a:pt x="7292" y="8400"/>
                      <a:pt x="7200" y="8449"/>
                    </a:cubicBezTo>
                    <a:cubicBezTo>
                      <a:pt x="7108" y="8546"/>
                      <a:pt x="6923" y="8693"/>
                      <a:pt x="6831" y="8693"/>
                    </a:cubicBezTo>
                    <a:cubicBezTo>
                      <a:pt x="6831" y="8693"/>
                      <a:pt x="6923" y="8693"/>
                      <a:pt x="6738" y="8742"/>
                    </a:cubicBezTo>
                    <a:cubicBezTo>
                      <a:pt x="6646" y="8790"/>
                      <a:pt x="6554" y="8839"/>
                      <a:pt x="6369" y="8888"/>
                    </a:cubicBezTo>
                    <a:cubicBezTo>
                      <a:pt x="6277" y="8937"/>
                      <a:pt x="6277" y="8888"/>
                      <a:pt x="6185" y="8937"/>
                    </a:cubicBezTo>
                    <a:cubicBezTo>
                      <a:pt x="6185" y="8937"/>
                      <a:pt x="6185" y="9034"/>
                      <a:pt x="6185" y="9034"/>
                    </a:cubicBezTo>
                    <a:cubicBezTo>
                      <a:pt x="6092" y="9083"/>
                      <a:pt x="6092" y="9083"/>
                      <a:pt x="6092" y="9083"/>
                    </a:cubicBezTo>
                    <a:cubicBezTo>
                      <a:pt x="5815" y="9132"/>
                      <a:pt x="5815" y="9132"/>
                      <a:pt x="5815" y="9132"/>
                    </a:cubicBezTo>
                    <a:cubicBezTo>
                      <a:pt x="5631" y="9083"/>
                      <a:pt x="5631" y="9083"/>
                      <a:pt x="5631" y="9083"/>
                    </a:cubicBezTo>
                    <a:cubicBezTo>
                      <a:pt x="5446" y="9180"/>
                      <a:pt x="5446" y="9180"/>
                      <a:pt x="5446" y="9180"/>
                    </a:cubicBezTo>
                    <a:cubicBezTo>
                      <a:pt x="5446" y="9180"/>
                      <a:pt x="5262" y="9132"/>
                      <a:pt x="5169" y="9132"/>
                    </a:cubicBezTo>
                    <a:cubicBezTo>
                      <a:pt x="5077" y="9132"/>
                      <a:pt x="5077" y="9180"/>
                      <a:pt x="5077" y="9180"/>
                    </a:cubicBezTo>
                    <a:cubicBezTo>
                      <a:pt x="5077" y="9180"/>
                      <a:pt x="4985" y="9229"/>
                      <a:pt x="4985" y="9278"/>
                    </a:cubicBezTo>
                    <a:cubicBezTo>
                      <a:pt x="4892" y="9327"/>
                      <a:pt x="4892" y="9473"/>
                      <a:pt x="4892" y="9473"/>
                    </a:cubicBezTo>
                    <a:cubicBezTo>
                      <a:pt x="4708" y="9522"/>
                      <a:pt x="4708" y="9522"/>
                      <a:pt x="4708" y="9522"/>
                    </a:cubicBezTo>
                    <a:cubicBezTo>
                      <a:pt x="4708" y="9522"/>
                      <a:pt x="4708" y="9619"/>
                      <a:pt x="4800" y="9570"/>
                    </a:cubicBezTo>
                    <a:cubicBezTo>
                      <a:pt x="4892" y="9522"/>
                      <a:pt x="4985" y="9473"/>
                      <a:pt x="5077" y="9424"/>
                    </a:cubicBezTo>
                    <a:cubicBezTo>
                      <a:pt x="5169" y="9424"/>
                      <a:pt x="5262" y="9375"/>
                      <a:pt x="5262" y="9375"/>
                    </a:cubicBezTo>
                    <a:cubicBezTo>
                      <a:pt x="5262" y="9473"/>
                      <a:pt x="5262" y="9473"/>
                      <a:pt x="5262" y="9473"/>
                    </a:cubicBezTo>
                    <a:cubicBezTo>
                      <a:pt x="5169" y="9619"/>
                      <a:pt x="5169" y="9619"/>
                      <a:pt x="5169" y="9619"/>
                    </a:cubicBezTo>
                    <a:cubicBezTo>
                      <a:pt x="5077" y="9668"/>
                      <a:pt x="5077" y="9668"/>
                      <a:pt x="5077" y="9668"/>
                    </a:cubicBezTo>
                    <a:cubicBezTo>
                      <a:pt x="4985" y="9717"/>
                      <a:pt x="4985" y="9717"/>
                      <a:pt x="4985" y="9717"/>
                    </a:cubicBezTo>
                    <a:cubicBezTo>
                      <a:pt x="4985" y="9717"/>
                      <a:pt x="4892" y="9912"/>
                      <a:pt x="4985" y="9863"/>
                    </a:cubicBezTo>
                    <a:cubicBezTo>
                      <a:pt x="5169" y="9814"/>
                      <a:pt x="5077" y="9814"/>
                      <a:pt x="5262" y="9814"/>
                    </a:cubicBezTo>
                    <a:cubicBezTo>
                      <a:pt x="5354" y="9765"/>
                      <a:pt x="5354" y="9717"/>
                      <a:pt x="5631" y="9717"/>
                    </a:cubicBezTo>
                    <a:cubicBezTo>
                      <a:pt x="5815" y="9717"/>
                      <a:pt x="5815" y="9619"/>
                      <a:pt x="5815" y="9619"/>
                    </a:cubicBezTo>
                    <a:cubicBezTo>
                      <a:pt x="5815" y="9570"/>
                      <a:pt x="5815" y="9522"/>
                      <a:pt x="5815" y="9522"/>
                    </a:cubicBezTo>
                    <a:cubicBezTo>
                      <a:pt x="5815" y="9473"/>
                      <a:pt x="5723" y="9424"/>
                      <a:pt x="5908" y="9424"/>
                    </a:cubicBezTo>
                    <a:cubicBezTo>
                      <a:pt x="6092" y="9375"/>
                      <a:pt x="6000" y="9424"/>
                      <a:pt x="6092" y="9375"/>
                    </a:cubicBezTo>
                    <a:cubicBezTo>
                      <a:pt x="6092" y="9375"/>
                      <a:pt x="6092" y="9424"/>
                      <a:pt x="6185" y="9327"/>
                    </a:cubicBezTo>
                    <a:cubicBezTo>
                      <a:pt x="6185" y="9229"/>
                      <a:pt x="6185" y="9278"/>
                      <a:pt x="6277" y="9180"/>
                    </a:cubicBezTo>
                    <a:cubicBezTo>
                      <a:pt x="6462" y="9132"/>
                      <a:pt x="6369" y="9132"/>
                      <a:pt x="6462" y="9132"/>
                    </a:cubicBezTo>
                    <a:cubicBezTo>
                      <a:pt x="6462" y="9083"/>
                      <a:pt x="6462" y="9083"/>
                      <a:pt x="6554" y="9083"/>
                    </a:cubicBezTo>
                    <a:cubicBezTo>
                      <a:pt x="6646" y="9034"/>
                      <a:pt x="6646" y="9034"/>
                      <a:pt x="6646" y="8985"/>
                    </a:cubicBezTo>
                    <a:cubicBezTo>
                      <a:pt x="6646" y="8985"/>
                      <a:pt x="6923" y="8888"/>
                      <a:pt x="6923" y="8888"/>
                    </a:cubicBezTo>
                    <a:cubicBezTo>
                      <a:pt x="6923" y="8839"/>
                      <a:pt x="6923" y="8839"/>
                      <a:pt x="6923" y="8839"/>
                    </a:cubicBezTo>
                    <a:cubicBezTo>
                      <a:pt x="7200" y="8693"/>
                      <a:pt x="7200" y="8693"/>
                      <a:pt x="7200" y="8693"/>
                    </a:cubicBezTo>
                    <a:cubicBezTo>
                      <a:pt x="7200" y="8693"/>
                      <a:pt x="7292" y="8693"/>
                      <a:pt x="7200" y="8742"/>
                    </a:cubicBezTo>
                    <a:cubicBezTo>
                      <a:pt x="7200" y="8790"/>
                      <a:pt x="7108" y="8839"/>
                      <a:pt x="7108" y="8839"/>
                    </a:cubicBezTo>
                    <a:cubicBezTo>
                      <a:pt x="7108" y="8937"/>
                      <a:pt x="7108" y="8937"/>
                      <a:pt x="7108" y="8937"/>
                    </a:cubicBezTo>
                    <a:cubicBezTo>
                      <a:pt x="6923" y="9034"/>
                      <a:pt x="6923" y="9034"/>
                      <a:pt x="6923" y="9034"/>
                    </a:cubicBezTo>
                    <a:cubicBezTo>
                      <a:pt x="6923" y="9034"/>
                      <a:pt x="7015" y="9083"/>
                      <a:pt x="6923" y="9083"/>
                    </a:cubicBezTo>
                    <a:cubicBezTo>
                      <a:pt x="6831" y="9132"/>
                      <a:pt x="6738" y="9180"/>
                      <a:pt x="6738" y="9180"/>
                    </a:cubicBezTo>
                    <a:cubicBezTo>
                      <a:pt x="6738" y="9278"/>
                      <a:pt x="6738" y="9278"/>
                      <a:pt x="6738" y="9278"/>
                    </a:cubicBezTo>
                    <a:cubicBezTo>
                      <a:pt x="6738" y="9278"/>
                      <a:pt x="6738" y="9278"/>
                      <a:pt x="6738" y="9278"/>
                    </a:cubicBezTo>
                    <a:cubicBezTo>
                      <a:pt x="6646" y="9424"/>
                      <a:pt x="6646" y="9424"/>
                      <a:pt x="6646" y="9424"/>
                    </a:cubicBezTo>
                    <a:cubicBezTo>
                      <a:pt x="6831" y="9522"/>
                      <a:pt x="6831" y="9522"/>
                      <a:pt x="6831" y="9522"/>
                    </a:cubicBezTo>
                    <a:cubicBezTo>
                      <a:pt x="6831" y="9570"/>
                      <a:pt x="6831" y="9570"/>
                      <a:pt x="6831" y="9570"/>
                    </a:cubicBezTo>
                    <a:cubicBezTo>
                      <a:pt x="6831" y="9570"/>
                      <a:pt x="6738" y="9619"/>
                      <a:pt x="6738" y="9668"/>
                    </a:cubicBezTo>
                    <a:cubicBezTo>
                      <a:pt x="6646" y="9668"/>
                      <a:pt x="6462" y="9814"/>
                      <a:pt x="6462" y="9814"/>
                    </a:cubicBezTo>
                    <a:cubicBezTo>
                      <a:pt x="6369" y="9912"/>
                      <a:pt x="6369" y="9912"/>
                      <a:pt x="6369" y="9912"/>
                    </a:cubicBezTo>
                    <a:cubicBezTo>
                      <a:pt x="6277" y="10009"/>
                      <a:pt x="6277" y="10009"/>
                      <a:pt x="6277" y="10009"/>
                    </a:cubicBezTo>
                    <a:cubicBezTo>
                      <a:pt x="6185" y="10156"/>
                      <a:pt x="6185" y="10156"/>
                      <a:pt x="6185" y="10156"/>
                    </a:cubicBezTo>
                    <a:cubicBezTo>
                      <a:pt x="6092" y="10302"/>
                      <a:pt x="6092" y="10302"/>
                      <a:pt x="6092" y="10302"/>
                    </a:cubicBezTo>
                    <a:cubicBezTo>
                      <a:pt x="6000" y="10351"/>
                      <a:pt x="6000" y="10351"/>
                      <a:pt x="6000" y="10351"/>
                    </a:cubicBezTo>
                    <a:cubicBezTo>
                      <a:pt x="6000" y="10351"/>
                      <a:pt x="5908" y="10448"/>
                      <a:pt x="6092" y="10448"/>
                    </a:cubicBezTo>
                    <a:cubicBezTo>
                      <a:pt x="6185" y="10497"/>
                      <a:pt x="6185" y="10497"/>
                      <a:pt x="6277" y="10497"/>
                    </a:cubicBezTo>
                    <a:cubicBezTo>
                      <a:pt x="6462" y="10497"/>
                      <a:pt x="6369" y="10497"/>
                      <a:pt x="6462" y="10497"/>
                    </a:cubicBezTo>
                    <a:cubicBezTo>
                      <a:pt x="6462" y="10497"/>
                      <a:pt x="6646" y="10497"/>
                      <a:pt x="6646" y="10399"/>
                    </a:cubicBezTo>
                    <a:cubicBezTo>
                      <a:pt x="6646" y="10351"/>
                      <a:pt x="6646" y="10253"/>
                      <a:pt x="6646" y="10253"/>
                    </a:cubicBezTo>
                    <a:cubicBezTo>
                      <a:pt x="6646" y="10204"/>
                      <a:pt x="6831" y="10107"/>
                      <a:pt x="6831" y="10107"/>
                    </a:cubicBezTo>
                    <a:cubicBezTo>
                      <a:pt x="6831" y="9960"/>
                      <a:pt x="6831" y="9960"/>
                      <a:pt x="6831" y="9960"/>
                    </a:cubicBezTo>
                    <a:cubicBezTo>
                      <a:pt x="6831" y="9960"/>
                      <a:pt x="6738" y="9912"/>
                      <a:pt x="6923" y="9814"/>
                    </a:cubicBezTo>
                    <a:cubicBezTo>
                      <a:pt x="7108" y="9765"/>
                      <a:pt x="7015" y="9814"/>
                      <a:pt x="7108" y="9765"/>
                    </a:cubicBezTo>
                    <a:cubicBezTo>
                      <a:pt x="7108" y="9765"/>
                      <a:pt x="7200" y="9717"/>
                      <a:pt x="7200" y="9668"/>
                    </a:cubicBezTo>
                    <a:cubicBezTo>
                      <a:pt x="7292" y="9619"/>
                      <a:pt x="7292" y="9619"/>
                      <a:pt x="7292" y="9619"/>
                    </a:cubicBezTo>
                    <a:cubicBezTo>
                      <a:pt x="7385" y="9570"/>
                      <a:pt x="7385" y="9570"/>
                      <a:pt x="7385" y="9570"/>
                    </a:cubicBezTo>
                    <a:cubicBezTo>
                      <a:pt x="7292" y="9278"/>
                      <a:pt x="7292" y="9278"/>
                      <a:pt x="7292" y="9278"/>
                    </a:cubicBezTo>
                    <a:cubicBezTo>
                      <a:pt x="7292" y="9278"/>
                      <a:pt x="7385" y="9180"/>
                      <a:pt x="7385" y="9180"/>
                    </a:cubicBezTo>
                    <a:cubicBezTo>
                      <a:pt x="7477" y="9132"/>
                      <a:pt x="7569" y="9180"/>
                      <a:pt x="7569" y="9180"/>
                    </a:cubicBezTo>
                    <a:cubicBezTo>
                      <a:pt x="7569" y="9180"/>
                      <a:pt x="7569" y="9180"/>
                      <a:pt x="7477" y="9278"/>
                    </a:cubicBezTo>
                    <a:cubicBezTo>
                      <a:pt x="7477" y="9327"/>
                      <a:pt x="7569" y="9473"/>
                      <a:pt x="7569" y="9473"/>
                    </a:cubicBezTo>
                    <a:cubicBezTo>
                      <a:pt x="8031" y="9717"/>
                      <a:pt x="8031" y="9717"/>
                      <a:pt x="8031" y="9717"/>
                    </a:cubicBezTo>
                    <a:cubicBezTo>
                      <a:pt x="8031" y="9717"/>
                      <a:pt x="8308" y="9912"/>
                      <a:pt x="8308" y="9912"/>
                    </a:cubicBezTo>
                    <a:cubicBezTo>
                      <a:pt x="8308" y="9960"/>
                      <a:pt x="8677" y="10107"/>
                      <a:pt x="8677" y="10107"/>
                    </a:cubicBezTo>
                    <a:cubicBezTo>
                      <a:pt x="8677" y="10107"/>
                      <a:pt x="8677" y="10156"/>
                      <a:pt x="8677" y="10204"/>
                    </a:cubicBezTo>
                    <a:cubicBezTo>
                      <a:pt x="8677" y="10204"/>
                      <a:pt x="8769" y="10253"/>
                      <a:pt x="8677" y="10302"/>
                    </a:cubicBezTo>
                    <a:cubicBezTo>
                      <a:pt x="8677" y="10351"/>
                      <a:pt x="8585" y="10448"/>
                      <a:pt x="8585" y="10448"/>
                    </a:cubicBezTo>
                    <a:cubicBezTo>
                      <a:pt x="8400" y="10497"/>
                      <a:pt x="8400" y="10497"/>
                      <a:pt x="8400" y="10497"/>
                    </a:cubicBezTo>
                    <a:cubicBezTo>
                      <a:pt x="8215" y="10594"/>
                      <a:pt x="8215" y="10594"/>
                      <a:pt x="8215" y="10594"/>
                    </a:cubicBezTo>
                    <a:cubicBezTo>
                      <a:pt x="8123" y="10789"/>
                      <a:pt x="8123" y="10789"/>
                      <a:pt x="8123" y="10789"/>
                    </a:cubicBezTo>
                    <a:cubicBezTo>
                      <a:pt x="7938" y="10887"/>
                      <a:pt x="7938" y="10887"/>
                      <a:pt x="7938" y="10887"/>
                    </a:cubicBezTo>
                    <a:cubicBezTo>
                      <a:pt x="7662" y="10984"/>
                      <a:pt x="7662" y="10984"/>
                      <a:pt x="7662" y="10984"/>
                    </a:cubicBezTo>
                    <a:cubicBezTo>
                      <a:pt x="7292" y="11179"/>
                      <a:pt x="7292" y="11179"/>
                      <a:pt x="7292" y="11179"/>
                    </a:cubicBezTo>
                    <a:cubicBezTo>
                      <a:pt x="7200" y="11326"/>
                      <a:pt x="7200" y="11326"/>
                      <a:pt x="7200" y="11326"/>
                    </a:cubicBezTo>
                    <a:cubicBezTo>
                      <a:pt x="6923" y="11472"/>
                      <a:pt x="6923" y="11472"/>
                      <a:pt x="6923" y="11472"/>
                    </a:cubicBezTo>
                    <a:cubicBezTo>
                      <a:pt x="6923" y="11618"/>
                      <a:pt x="6923" y="11618"/>
                      <a:pt x="6923" y="11618"/>
                    </a:cubicBezTo>
                    <a:cubicBezTo>
                      <a:pt x="6923" y="11618"/>
                      <a:pt x="7108" y="11765"/>
                      <a:pt x="7108" y="11765"/>
                    </a:cubicBezTo>
                    <a:cubicBezTo>
                      <a:pt x="7200" y="11765"/>
                      <a:pt x="7292" y="11813"/>
                      <a:pt x="7292" y="11813"/>
                    </a:cubicBezTo>
                    <a:cubicBezTo>
                      <a:pt x="7292" y="12008"/>
                      <a:pt x="7292" y="12008"/>
                      <a:pt x="7292" y="12008"/>
                    </a:cubicBezTo>
                    <a:cubicBezTo>
                      <a:pt x="7292" y="12008"/>
                      <a:pt x="7385" y="12106"/>
                      <a:pt x="7385" y="12106"/>
                    </a:cubicBezTo>
                    <a:cubicBezTo>
                      <a:pt x="7477" y="12106"/>
                      <a:pt x="7569" y="11960"/>
                      <a:pt x="7569" y="11960"/>
                    </a:cubicBezTo>
                    <a:cubicBezTo>
                      <a:pt x="7569" y="11960"/>
                      <a:pt x="7385" y="11862"/>
                      <a:pt x="7385" y="11765"/>
                    </a:cubicBezTo>
                    <a:cubicBezTo>
                      <a:pt x="7385" y="11716"/>
                      <a:pt x="7477" y="11570"/>
                      <a:pt x="7477" y="11570"/>
                    </a:cubicBezTo>
                    <a:cubicBezTo>
                      <a:pt x="7662" y="11570"/>
                      <a:pt x="7662" y="11570"/>
                      <a:pt x="7662" y="11570"/>
                    </a:cubicBezTo>
                    <a:cubicBezTo>
                      <a:pt x="7662" y="11570"/>
                      <a:pt x="7662" y="11570"/>
                      <a:pt x="7754" y="11618"/>
                    </a:cubicBezTo>
                    <a:cubicBezTo>
                      <a:pt x="7754" y="11667"/>
                      <a:pt x="7754" y="11618"/>
                      <a:pt x="7846" y="11667"/>
                    </a:cubicBezTo>
                    <a:cubicBezTo>
                      <a:pt x="7846" y="11716"/>
                      <a:pt x="8123" y="11813"/>
                      <a:pt x="8123" y="11813"/>
                    </a:cubicBezTo>
                    <a:cubicBezTo>
                      <a:pt x="8123" y="11813"/>
                      <a:pt x="8308" y="11960"/>
                      <a:pt x="8308" y="11960"/>
                    </a:cubicBezTo>
                    <a:cubicBezTo>
                      <a:pt x="8400" y="12008"/>
                      <a:pt x="8492" y="12106"/>
                      <a:pt x="8585" y="12106"/>
                    </a:cubicBezTo>
                    <a:cubicBezTo>
                      <a:pt x="8677" y="12057"/>
                      <a:pt x="8677" y="12106"/>
                      <a:pt x="8769" y="12008"/>
                    </a:cubicBezTo>
                    <a:cubicBezTo>
                      <a:pt x="8769" y="11911"/>
                      <a:pt x="8769" y="11911"/>
                      <a:pt x="8769" y="11862"/>
                    </a:cubicBezTo>
                    <a:cubicBezTo>
                      <a:pt x="8769" y="11813"/>
                      <a:pt x="8769" y="11716"/>
                      <a:pt x="8769" y="11716"/>
                    </a:cubicBezTo>
                    <a:cubicBezTo>
                      <a:pt x="8769" y="11716"/>
                      <a:pt x="8677" y="11667"/>
                      <a:pt x="8862" y="11667"/>
                    </a:cubicBezTo>
                    <a:cubicBezTo>
                      <a:pt x="8954" y="11667"/>
                      <a:pt x="8954" y="11765"/>
                      <a:pt x="8954" y="11765"/>
                    </a:cubicBezTo>
                    <a:cubicBezTo>
                      <a:pt x="8954" y="11765"/>
                      <a:pt x="9046" y="11862"/>
                      <a:pt x="9138" y="11911"/>
                    </a:cubicBezTo>
                    <a:cubicBezTo>
                      <a:pt x="9231" y="11911"/>
                      <a:pt x="9231" y="11911"/>
                      <a:pt x="9323" y="11960"/>
                    </a:cubicBezTo>
                    <a:cubicBezTo>
                      <a:pt x="9415" y="12008"/>
                      <a:pt x="9785" y="12057"/>
                      <a:pt x="9785" y="12057"/>
                    </a:cubicBezTo>
                    <a:cubicBezTo>
                      <a:pt x="9785" y="12057"/>
                      <a:pt x="9785" y="12008"/>
                      <a:pt x="9877" y="12008"/>
                    </a:cubicBezTo>
                    <a:cubicBezTo>
                      <a:pt x="9969" y="11960"/>
                      <a:pt x="10062" y="11911"/>
                      <a:pt x="10062" y="11911"/>
                    </a:cubicBezTo>
                    <a:cubicBezTo>
                      <a:pt x="10062" y="11911"/>
                      <a:pt x="10062" y="11862"/>
                      <a:pt x="10154" y="11911"/>
                    </a:cubicBezTo>
                    <a:cubicBezTo>
                      <a:pt x="10338" y="11911"/>
                      <a:pt x="10431" y="11911"/>
                      <a:pt x="10431" y="11911"/>
                    </a:cubicBezTo>
                    <a:cubicBezTo>
                      <a:pt x="10523" y="11862"/>
                      <a:pt x="10615" y="11716"/>
                      <a:pt x="10615" y="11716"/>
                    </a:cubicBezTo>
                    <a:cubicBezTo>
                      <a:pt x="10615" y="11716"/>
                      <a:pt x="10615" y="11618"/>
                      <a:pt x="10800" y="11667"/>
                    </a:cubicBezTo>
                    <a:cubicBezTo>
                      <a:pt x="10892" y="11716"/>
                      <a:pt x="11815" y="11813"/>
                      <a:pt x="11815" y="11813"/>
                    </a:cubicBezTo>
                    <a:cubicBezTo>
                      <a:pt x="11723" y="11862"/>
                      <a:pt x="11723" y="11862"/>
                      <a:pt x="11723" y="11862"/>
                    </a:cubicBezTo>
                    <a:cubicBezTo>
                      <a:pt x="11354" y="11862"/>
                      <a:pt x="11354" y="11862"/>
                      <a:pt x="11354" y="11862"/>
                    </a:cubicBezTo>
                    <a:cubicBezTo>
                      <a:pt x="11169" y="11862"/>
                      <a:pt x="11169" y="11862"/>
                      <a:pt x="11169" y="11862"/>
                    </a:cubicBezTo>
                    <a:cubicBezTo>
                      <a:pt x="11169" y="11862"/>
                      <a:pt x="11077" y="11862"/>
                      <a:pt x="11077" y="11911"/>
                    </a:cubicBezTo>
                    <a:cubicBezTo>
                      <a:pt x="11077" y="11960"/>
                      <a:pt x="10985" y="12008"/>
                      <a:pt x="10985" y="12057"/>
                    </a:cubicBezTo>
                    <a:cubicBezTo>
                      <a:pt x="10892" y="12106"/>
                      <a:pt x="10892" y="12106"/>
                      <a:pt x="10800" y="12155"/>
                    </a:cubicBezTo>
                    <a:cubicBezTo>
                      <a:pt x="10800" y="12203"/>
                      <a:pt x="10523" y="12301"/>
                      <a:pt x="10523" y="12301"/>
                    </a:cubicBezTo>
                    <a:cubicBezTo>
                      <a:pt x="10338" y="12398"/>
                      <a:pt x="10338" y="12398"/>
                      <a:pt x="10338" y="12398"/>
                    </a:cubicBezTo>
                    <a:cubicBezTo>
                      <a:pt x="10154" y="12593"/>
                      <a:pt x="10154" y="12593"/>
                      <a:pt x="10154" y="12593"/>
                    </a:cubicBezTo>
                    <a:cubicBezTo>
                      <a:pt x="10154" y="12593"/>
                      <a:pt x="10246" y="12788"/>
                      <a:pt x="10246" y="12788"/>
                    </a:cubicBezTo>
                    <a:cubicBezTo>
                      <a:pt x="10338" y="12788"/>
                      <a:pt x="10523" y="12935"/>
                      <a:pt x="10523" y="12935"/>
                    </a:cubicBezTo>
                    <a:cubicBezTo>
                      <a:pt x="10523" y="12935"/>
                      <a:pt x="10523" y="12984"/>
                      <a:pt x="10523" y="13032"/>
                    </a:cubicBezTo>
                    <a:cubicBezTo>
                      <a:pt x="10523" y="13081"/>
                      <a:pt x="10523" y="13130"/>
                      <a:pt x="10615" y="13179"/>
                    </a:cubicBezTo>
                    <a:cubicBezTo>
                      <a:pt x="10615" y="13227"/>
                      <a:pt x="10708" y="13374"/>
                      <a:pt x="10708" y="13374"/>
                    </a:cubicBezTo>
                    <a:cubicBezTo>
                      <a:pt x="10800" y="13422"/>
                      <a:pt x="10800" y="13422"/>
                      <a:pt x="10800" y="13422"/>
                    </a:cubicBezTo>
                    <a:cubicBezTo>
                      <a:pt x="10800" y="13520"/>
                      <a:pt x="10800" y="13520"/>
                      <a:pt x="10800" y="13520"/>
                    </a:cubicBezTo>
                    <a:cubicBezTo>
                      <a:pt x="10800" y="13520"/>
                      <a:pt x="10800" y="13617"/>
                      <a:pt x="10892" y="13617"/>
                    </a:cubicBezTo>
                    <a:cubicBezTo>
                      <a:pt x="10985" y="13617"/>
                      <a:pt x="11262" y="13520"/>
                      <a:pt x="11262" y="13520"/>
                    </a:cubicBezTo>
                    <a:cubicBezTo>
                      <a:pt x="11815" y="13471"/>
                      <a:pt x="11815" y="13471"/>
                      <a:pt x="11815" y="13471"/>
                    </a:cubicBezTo>
                    <a:cubicBezTo>
                      <a:pt x="11815" y="13471"/>
                      <a:pt x="11815" y="13617"/>
                      <a:pt x="11723" y="13666"/>
                    </a:cubicBezTo>
                    <a:cubicBezTo>
                      <a:pt x="11723" y="13715"/>
                      <a:pt x="11631" y="13715"/>
                      <a:pt x="11538" y="13764"/>
                    </a:cubicBezTo>
                    <a:cubicBezTo>
                      <a:pt x="11538" y="13764"/>
                      <a:pt x="11538" y="13861"/>
                      <a:pt x="11538" y="13861"/>
                    </a:cubicBezTo>
                    <a:cubicBezTo>
                      <a:pt x="11538" y="13861"/>
                      <a:pt x="11538" y="13910"/>
                      <a:pt x="11354" y="13959"/>
                    </a:cubicBezTo>
                    <a:cubicBezTo>
                      <a:pt x="11262" y="13959"/>
                      <a:pt x="11169" y="13959"/>
                      <a:pt x="11169" y="13959"/>
                    </a:cubicBezTo>
                    <a:cubicBezTo>
                      <a:pt x="11169" y="13959"/>
                      <a:pt x="10985" y="13910"/>
                      <a:pt x="10985" y="14007"/>
                    </a:cubicBezTo>
                    <a:cubicBezTo>
                      <a:pt x="10985" y="14105"/>
                      <a:pt x="10892" y="14154"/>
                      <a:pt x="10892" y="14202"/>
                    </a:cubicBezTo>
                    <a:cubicBezTo>
                      <a:pt x="10892" y="14251"/>
                      <a:pt x="10708" y="14300"/>
                      <a:pt x="10892" y="14349"/>
                    </a:cubicBezTo>
                    <a:cubicBezTo>
                      <a:pt x="11077" y="14349"/>
                      <a:pt x="11077" y="14446"/>
                      <a:pt x="11077" y="14446"/>
                    </a:cubicBezTo>
                    <a:cubicBezTo>
                      <a:pt x="11077" y="14446"/>
                      <a:pt x="10985" y="14544"/>
                      <a:pt x="10892" y="14593"/>
                    </a:cubicBezTo>
                    <a:cubicBezTo>
                      <a:pt x="10800" y="14593"/>
                      <a:pt x="10708" y="14593"/>
                      <a:pt x="10708" y="14641"/>
                    </a:cubicBezTo>
                    <a:cubicBezTo>
                      <a:pt x="10708" y="14690"/>
                      <a:pt x="10800" y="14885"/>
                      <a:pt x="10800" y="14885"/>
                    </a:cubicBezTo>
                    <a:cubicBezTo>
                      <a:pt x="10800" y="14885"/>
                      <a:pt x="10892" y="14983"/>
                      <a:pt x="10708" y="14983"/>
                    </a:cubicBezTo>
                    <a:cubicBezTo>
                      <a:pt x="10615" y="14934"/>
                      <a:pt x="10615" y="14934"/>
                      <a:pt x="10523" y="14934"/>
                    </a:cubicBezTo>
                    <a:cubicBezTo>
                      <a:pt x="10431" y="14934"/>
                      <a:pt x="10431" y="14983"/>
                      <a:pt x="10431" y="14983"/>
                    </a:cubicBezTo>
                    <a:cubicBezTo>
                      <a:pt x="10431" y="14983"/>
                      <a:pt x="10431" y="14983"/>
                      <a:pt x="10431" y="15080"/>
                    </a:cubicBezTo>
                    <a:cubicBezTo>
                      <a:pt x="10431" y="15129"/>
                      <a:pt x="10431" y="15226"/>
                      <a:pt x="10431" y="15226"/>
                    </a:cubicBezTo>
                    <a:cubicBezTo>
                      <a:pt x="10246" y="15226"/>
                      <a:pt x="10246" y="15226"/>
                      <a:pt x="10246" y="15226"/>
                    </a:cubicBezTo>
                    <a:cubicBezTo>
                      <a:pt x="10062" y="15080"/>
                      <a:pt x="10062" y="15080"/>
                      <a:pt x="10062" y="15080"/>
                    </a:cubicBezTo>
                    <a:cubicBezTo>
                      <a:pt x="10062" y="15080"/>
                      <a:pt x="9785" y="15080"/>
                      <a:pt x="9692" y="15080"/>
                    </a:cubicBezTo>
                    <a:cubicBezTo>
                      <a:pt x="9600" y="15080"/>
                      <a:pt x="9415" y="15129"/>
                      <a:pt x="9415" y="15129"/>
                    </a:cubicBezTo>
                    <a:cubicBezTo>
                      <a:pt x="9415" y="15129"/>
                      <a:pt x="9046" y="15031"/>
                      <a:pt x="8954" y="14983"/>
                    </a:cubicBezTo>
                    <a:cubicBezTo>
                      <a:pt x="8954" y="14983"/>
                      <a:pt x="8954" y="14934"/>
                      <a:pt x="8862" y="14983"/>
                    </a:cubicBezTo>
                    <a:cubicBezTo>
                      <a:pt x="8862" y="15031"/>
                      <a:pt x="8954" y="14983"/>
                      <a:pt x="8862" y="15031"/>
                    </a:cubicBezTo>
                    <a:cubicBezTo>
                      <a:pt x="8769" y="15031"/>
                      <a:pt x="8954" y="15031"/>
                      <a:pt x="8677" y="15031"/>
                    </a:cubicBezTo>
                    <a:cubicBezTo>
                      <a:pt x="8400" y="15080"/>
                      <a:pt x="8031" y="15129"/>
                      <a:pt x="8031" y="15129"/>
                    </a:cubicBezTo>
                    <a:cubicBezTo>
                      <a:pt x="8031" y="15129"/>
                      <a:pt x="8308" y="14983"/>
                      <a:pt x="8215" y="14983"/>
                    </a:cubicBezTo>
                    <a:cubicBezTo>
                      <a:pt x="8123" y="14934"/>
                      <a:pt x="8215" y="14934"/>
                      <a:pt x="8123" y="14934"/>
                    </a:cubicBezTo>
                    <a:cubicBezTo>
                      <a:pt x="7938" y="14885"/>
                      <a:pt x="7846" y="14788"/>
                      <a:pt x="7846" y="14788"/>
                    </a:cubicBezTo>
                    <a:cubicBezTo>
                      <a:pt x="7846" y="14739"/>
                      <a:pt x="7846" y="14641"/>
                      <a:pt x="7754" y="14641"/>
                    </a:cubicBezTo>
                    <a:cubicBezTo>
                      <a:pt x="7569" y="14641"/>
                      <a:pt x="7569" y="14544"/>
                      <a:pt x="7385" y="14641"/>
                    </a:cubicBezTo>
                    <a:cubicBezTo>
                      <a:pt x="7292" y="14690"/>
                      <a:pt x="7292" y="14690"/>
                      <a:pt x="7200" y="14739"/>
                    </a:cubicBezTo>
                    <a:cubicBezTo>
                      <a:pt x="7200" y="14788"/>
                      <a:pt x="6831" y="14788"/>
                      <a:pt x="6831" y="14788"/>
                    </a:cubicBezTo>
                    <a:cubicBezTo>
                      <a:pt x="6831" y="14788"/>
                      <a:pt x="7108" y="14983"/>
                      <a:pt x="7108" y="15031"/>
                    </a:cubicBezTo>
                    <a:cubicBezTo>
                      <a:pt x="7108" y="15031"/>
                      <a:pt x="7200" y="15226"/>
                      <a:pt x="7200" y="15226"/>
                    </a:cubicBezTo>
                    <a:cubicBezTo>
                      <a:pt x="7754" y="15178"/>
                      <a:pt x="7754" y="15178"/>
                      <a:pt x="7754" y="15178"/>
                    </a:cubicBezTo>
                    <a:cubicBezTo>
                      <a:pt x="7754" y="15178"/>
                      <a:pt x="7385" y="15275"/>
                      <a:pt x="7385" y="15324"/>
                    </a:cubicBezTo>
                    <a:cubicBezTo>
                      <a:pt x="7292" y="15421"/>
                      <a:pt x="7292" y="15421"/>
                      <a:pt x="7292" y="15470"/>
                    </a:cubicBezTo>
                    <a:cubicBezTo>
                      <a:pt x="7200" y="15519"/>
                      <a:pt x="7200" y="15568"/>
                      <a:pt x="7015" y="15568"/>
                    </a:cubicBezTo>
                    <a:cubicBezTo>
                      <a:pt x="6831" y="15616"/>
                      <a:pt x="6554" y="15616"/>
                      <a:pt x="6462" y="15665"/>
                    </a:cubicBezTo>
                    <a:cubicBezTo>
                      <a:pt x="6369" y="15714"/>
                      <a:pt x="6277" y="15714"/>
                      <a:pt x="6277" y="15763"/>
                    </a:cubicBezTo>
                    <a:cubicBezTo>
                      <a:pt x="6277" y="15812"/>
                      <a:pt x="5908" y="15812"/>
                      <a:pt x="6277" y="15860"/>
                    </a:cubicBezTo>
                    <a:cubicBezTo>
                      <a:pt x="6738" y="15909"/>
                      <a:pt x="6831" y="15909"/>
                      <a:pt x="6831" y="15909"/>
                    </a:cubicBezTo>
                    <a:cubicBezTo>
                      <a:pt x="6831" y="15909"/>
                      <a:pt x="7015" y="15812"/>
                      <a:pt x="7108" y="15763"/>
                    </a:cubicBezTo>
                    <a:cubicBezTo>
                      <a:pt x="7292" y="15714"/>
                      <a:pt x="7292" y="15714"/>
                      <a:pt x="7569" y="15714"/>
                    </a:cubicBezTo>
                    <a:cubicBezTo>
                      <a:pt x="7846" y="15763"/>
                      <a:pt x="7846" y="15714"/>
                      <a:pt x="7846" y="15763"/>
                    </a:cubicBezTo>
                    <a:cubicBezTo>
                      <a:pt x="7846" y="15812"/>
                      <a:pt x="7846" y="15860"/>
                      <a:pt x="7846" y="15909"/>
                    </a:cubicBezTo>
                    <a:cubicBezTo>
                      <a:pt x="7754" y="16007"/>
                      <a:pt x="7662" y="16055"/>
                      <a:pt x="7754" y="16153"/>
                    </a:cubicBezTo>
                    <a:cubicBezTo>
                      <a:pt x="7938" y="16250"/>
                      <a:pt x="7662" y="16348"/>
                      <a:pt x="7662" y="16348"/>
                    </a:cubicBezTo>
                    <a:cubicBezTo>
                      <a:pt x="7662" y="16348"/>
                      <a:pt x="7569" y="16494"/>
                      <a:pt x="7662" y="16494"/>
                    </a:cubicBezTo>
                    <a:cubicBezTo>
                      <a:pt x="7662" y="16494"/>
                      <a:pt x="7754" y="16543"/>
                      <a:pt x="7754" y="16543"/>
                    </a:cubicBezTo>
                    <a:cubicBezTo>
                      <a:pt x="7754" y="16543"/>
                      <a:pt x="7569" y="16738"/>
                      <a:pt x="7569" y="16738"/>
                    </a:cubicBezTo>
                    <a:cubicBezTo>
                      <a:pt x="7569" y="16787"/>
                      <a:pt x="7292" y="17030"/>
                      <a:pt x="7292" y="17030"/>
                    </a:cubicBezTo>
                    <a:cubicBezTo>
                      <a:pt x="7200" y="17030"/>
                      <a:pt x="7292" y="17030"/>
                      <a:pt x="6923" y="17128"/>
                    </a:cubicBezTo>
                    <a:cubicBezTo>
                      <a:pt x="6462" y="17177"/>
                      <a:pt x="6185" y="17225"/>
                      <a:pt x="6185" y="17225"/>
                    </a:cubicBezTo>
                    <a:cubicBezTo>
                      <a:pt x="5815" y="17274"/>
                      <a:pt x="5815" y="17274"/>
                      <a:pt x="5815" y="17274"/>
                    </a:cubicBezTo>
                    <a:cubicBezTo>
                      <a:pt x="5538" y="17372"/>
                      <a:pt x="5538" y="17372"/>
                      <a:pt x="5538" y="17372"/>
                    </a:cubicBezTo>
                    <a:cubicBezTo>
                      <a:pt x="5354" y="17372"/>
                      <a:pt x="5354" y="17372"/>
                      <a:pt x="5354" y="17372"/>
                    </a:cubicBezTo>
                    <a:cubicBezTo>
                      <a:pt x="4985" y="17372"/>
                      <a:pt x="4985" y="17372"/>
                      <a:pt x="4985" y="17372"/>
                    </a:cubicBezTo>
                    <a:cubicBezTo>
                      <a:pt x="4985" y="17372"/>
                      <a:pt x="4615" y="17469"/>
                      <a:pt x="4615" y="17518"/>
                    </a:cubicBezTo>
                    <a:cubicBezTo>
                      <a:pt x="4523" y="17518"/>
                      <a:pt x="4338" y="17567"/>
                      <a:pt x="4338" y="17567"/>
                    </a:cubicBezTo>
                    <a:cubicBezTo>
                      <a:pt x="4246" y="17616"/>
                      <a:pt x="4615" y="17713"/>
                      <a:pt x="4615" y="17713"/>
                    </a:cubicBezTo>
                    <a:cubicBezTo>
                      <a:pt x="4708" y="17811"/>
                      <a:pt x="4708" y="17811"/>
                      <a:pt x="4708" y="17811"/>
                    </a:cubicBezTo>
                    <a:cubicBezTo>
                      <a:pt x="4523" y="17811"/>
                      <a:pt x="4523" y="17811"/>
                      <a:pt x="4523" y="17811"/>
                    </a:cubicBezTo>
                    <a:cubicBezTo>
                      <a:pt x="4338" y="17859"/>
                      <a:pt x="4338" y="17859"/>
                      <a:pt x="4338" y="17859"/>
                    </a:cubicBezTo>
                    <a:cubicBezTo>
                      <a:pt x="4246" y="17957"/>
                      <a:pt x="4246" y="17957"/>
                      <a:pt x="4246" y="17957"/>
                    </a:cubicBezTo>
                    <a:cubicBezTo>
                      <a:pt x="4431" y="18006"/>
                      <a:pt x="4431" y="18006"/>
                      <a:pt x="4431" y="18006"/>
                    </a:cubicBezTo>
                    <a:cubicBezTo>
                      <a:pt x="4431" y="18006"/>
                      <a:pt x="4523" y="18006"/>
                      <a:pt x="4615" y="18006"/>
                    </a:cubicBezTo>
                    <a:cubicBezTo>
                      <a:pt x="4708" y="18006"/>
                      <a:pt x="4985" y="17957"/>
                      <a:pt x="4985" y="17957"/>
                    </a:cubicBezTo>
                    <a:cubicBezTo>
                      <a:pt x="4615" y="18054"/>
                      <a:pt x="4615" y="18054"/>
                      <a:pt x="4615" y="18054"/>
                    </a:cubicBezTo>
                    <a:cubicBezTo>
                      <a:pt x="4615" y="18201"/>
                      <a:pt x="4615" y="18201"/>
                      <a:pt x="4615" y="18201"/>
                    </a:cubicBezTo>
                    <a:cubicBezTo>
                      <a:pt x="4615" y="18201"/>
                      <a:pt x="4523" y="18249"/>
                      <a:pt x="4615" y="18249"/>
                    </a:cubicBezTo>
                    <a:cubicBezTo>
                      <a:pt x="4800" y="18249"/>
                      <a:pt x="4892" y="18249"/>
                      <a:pt x="4892" y="18249"/>
                    </a:cubicBezTo>
                    <a:cubicBezTo>
                      <a:pt x="4892" y="18249"/>
                      <a:pt x="5077" y="18201"/>
                      <a:pt x="5169" y="18201"/>
                    </a:cubicBezTo>
                    <a:cubicBezTo>
                      <a:pt x="5354" y="18201"/>
                      <a:pt x="5446" y="18201"/>
                      <a:pt x="5446" y="18201"/>
                    </a:cubicBezTo>
                    <a:cubicBezTo>
                      <a:pt x="5446" y="18201"/>
                      <a:pt x="5446" y="18103"/>
                      <a:pt x="5538" y="18103"/>
                    </a:cubicBezTo>
                    <a:cubicBezTo>
                      <a:pt x="5538" y="18103"/>
                      <a:pt x="5446" y="18103"/>
                      <a:pt x="5631" y="18103"/>
                    </a:cubicBezTo>
                    <a:cubicBezTo>
                      <a:pt x="5815" y="18103"/>
                      <a:pt x="6369" y="18103"/>
                      <a:pt x="6369" y="18103"/>
                    </a:cubicBezTo>
                    <a:cubicBezTo>
                      <a:pt x="6369" y="18103"/>
                      <a:pt x="6369" y="18103"/>
                      <a:pt x="6462" y="18152"/>
                    </a:cubicBezTo>
                    <a:cubicBezTo>
                      <a:pt x="6462" y="18201"/>
                      <a:pt x="6554" y="18249"/>
                      <a:pt x="6646" y="18298"/>
                    </a:cubicBezTo>
                    <a:cubicBezTo>
                      <a:pt x="6831" y="18347"/>
                      <a:pt x="7108" y="18347"/>
                      <a:pt x="7108" y="18347"/>
                    </a:cubicBezTo>
                    <a:cubicBezTo>
                      <a:pt x="6923" y="18396"/>
                      <a:pt x="6923" y="18396"/>
                      <a:pt x="6923" y="18396"/>
                    </a:cubicBezTo>
                    <a:cubicBezTo>
                      <a:pt x="6646" y="18396"/>
                      <a:pt x="6646" y="18396"/>
                      <a:pt x="6646" y="18396"/>
                    </a:cubicBezTo>
                    <a:cubicBezTo>
                      <a:pt x="6646" y="18396"/>
                      <a:pt x="6462" y="18347"/>
                      <a:pt x="6462" y="18396"/>
                    </a:cubicBezTo>
                    <a:cubicBezTo>
                      <a:pt x="6462" y="18444"/>
                      <a:pt x="6277" y="18542"/>
                      <a:pt x="6369" y="18591"/>
                    </a:cubicBezTo>
                    <a:cubicBezTo>
                      <a:pt x="6462" y="18591"/>
                      <a:pt x="6831" y="18639"/>
                      <a:pt x="6831" y="18639"/>
                    </a:cubicBezTo>
                    <a:cubicBezTo>
                      <a:pt x="7200" y="18591"/>
                      <a:pt x="7200" y="18591"/>
                      <a:pt x="7200" y="18591"/>
                    </a:cubicBezTo>
                    <a:cubicBezTo>
                      <a:pt x="7292" y="18542"/>
                      <a:pt x="7292" y="18542"/>
                      <a:pt x="7292" y="18542"/>
                    </a:cubicBezTo>
                    <a:cubicBezTo>
                      <a:pt x="7569" y="18493"/>
                      <a:pt x="7569" y="18493"/>
                      <a:pt x="7569" y="18493"/>
                    </a:cubicBezTo>
                    <a:cubicBezTo>
                      <a:pt x="7569" y="18493"/>
                      <a:pt x="7569" y="18542"/>
                      <a:pt x="7569" y="18591"/>
                    </a:cubicBezTo>
                    <a:cubicBezTo>
                      <a:pt x="7569" y="18591"/>
                      <a:pt x="7569" y="18688"/>
                      <a:pt x="7569" y="18688"/>
                    </a:cubicBezTo>
                    <a:cubicBezTo>
                      <a:pt x="7569" y="18688"/>
                      <a:pt x="7662" y="18786"/>
                      <a:pt x="7662" y="18786"/>
                    </a:cubicBezTo>
                    <a:cubicBezTo>
                      <a:pt x="7754" y="18835"/>
                      <a:pt x="7938" y="18883"/>
                      <a:pt x="7938" y="18883"/>
                    </a:cubicBezTo>
                    <a:cubicBezTo>
                      <a:pt x="8031" y="19030"/>
                      <a:pt x="8031" y="19030"/>
                      <a:pt x="8031" y="19030"/>
                    </a:cubicBezTo>
                    <a:cubicBezTo>
                      <a:pt x="8308" y="19078"/>
                      <a:pt x="8308" y="19078"/>
                      <a:pt x="8308" y="19078"/>
                    </a:cubicBezTo>
                    <a:cubicBezTo>
                      <a:pt x="8308" y="19078"/>
                      <a:pt x="8585" y="19078"/>
                      <a:pt x="8585" y="19078"/>
                    </a:cubicBezTo>
                    <a:cubicBezTo>
                      <a:pt x="8677" y="19078"/>
                      <a:pt x="8862" y="19127"/>
                      <a:pt x="8862" y="19127"/>
                    </a:cubicBezTo>
                    <a:cubicBezTo>
                      <a:pt x="8954" y="19078"/>
                      <a:pt x="9138" y="18981"/>
                      <a:pt x="9138" y="18981"/>
                    </a:cubicBezTo>
                    <a:cubicBezTo>
                      <a:pt x="9415" y="18883"/>
                      <a:pt x="9415" y="18883"/>
                      <a:pt x="9415" y="18883"/>
                    </a:cubicBezTo>
                    <a:cubicBezTo>
                      <a:pt x="9415" y="18883"/>
                      <a:pt x="9600" y="18883"/>
                      <a:pt x="9692" y="18883"/>
                    </a:cubicBezTo>
                    <a:cubicBezTo>
                      <a:pt x="9785" y="18883"/>
                      <a:pt x="10246" y="18835"/>
                      <a:pt x="10246" y="18835"/>
                    </a:cubicBezTo>
                    <a:cubicBezTo>
                      <a:pt x="10246" y="18835"/>
                      <a:pt x="10338" y="18737"/>
                      <a:pt x="10523" y="18737"/>
                    </a:cubicBezTo>
                    <a:cubicBezTo>
                      <a:pt x="10615" y="18688"/>
                      <a:pt x="10892" y="18591"/>
                      <a:pt x="10892" y="18591"/>
                    </a:cubicBezTo>
                    <a:cubicBezTo>
                      <a:pt x="11446" y="18542"/>
                      <a:pt x="11446" y="18542"/>
                      <a:pt x="11446" y="18542"/>
                    </a:cubicBezTo>
                    <a:cubicBezTo>
                      <a:pt x="10985" y="18639"/>
                      <a:pt x="10985" y="18639"/>
                      <a:pt x="10985" y="18639"/>
                    </a:cubicBezTo>
                    <a:cubicBezTo>
                      <a:pt x="10800" y="18688"/>
                      <a:pt x="10800" y="18688"/>
                      <a:pt x="10800" y="18688"/>
                    </a:cubicBezTo>
                    <a:cubicBezTo>
                      <a:pt x="10523" y="18835"/>
                      <a:pt x="10523" y="18835"/>
                      <a:pt x="10523" y="18835"/>
                    </a:cubicBezTo>
                    <a:cubicBezTo>
                      <a:pt x="10338" y="18883"/>
                      <a:pt x="10338" y="18883"/>
                      <a:pt x="10338" y="18883"/>
                    </a:cubicBezTo>
                    <a:cubicBezTo>
                      <a:pt x="10338" y="18883"/>
                      <a:pt x="10154" y="18932"/>
                      <a:pt x="10154" y="18932"/>
                    </a:cubicBezTo>
                    <a:cubicBezTo>
                      <a:pt x="10154" y="18981"/>
                      <a:pt x="9877" y="19176"/>
                      <a:pt x="9877" y="19176"/>
                    </a:cubicBezTo>
                    <a:cubicBezTo>
                      <a:pt x="9692" y="19176"/>
                      <a:pt x="9692" y="19176"/>
                      <a:pt x="9692" y="19176"/>
                    </a:cubicBezTo>
                    <a:cubicBezTo>
                      <a:pt x="9692" y="19176"/>
                      <a:pt x="9508" y="19273"/>
                      <a:pt x="9415" y="19322"/>
                    </a:cubicBezTo>
                    <a:cubicBezTo>
                      <a:pt x="9323" y="19420"/>
                      <a:pt x="9231" y="19420"/>
                      <a:pt x="9231" y="19420"/>
                    </a:cubicBezTo>
                    <a:cubicBezTo>
                      <a:pt x="9231" y="19420"/>
                      <a:pt x="9323" y="19517"/>
                      <a:pt x="8954" y="19517"/>
                    </a:cubicBezTo>
                    <a:cubicBezTo>
                      <a:pt x="8585" y="19468"/>
                      <a:pt x="8308" y="19420"/>
                      <a:pt x="8308" y="19420"/>
                    </a:cubicBezTo>
                    <a:cubicBezTo>
                      <a:pt x="8308" y="19420"/>
                      <a:pt x="7846" y="19371"/>
                      <a:pt x="7846" y="19371"/>
                    </a:cubicBezTo>
                    <a:cubicBezTo>
                      <a:pt x="7754" y="19371"/>
                      <a:pt x="7754" y="19371"/>
                      <a:pt x="7569" y="19371"/>
                    </a:cubicBezTo>
                    <a:cubicBezTo>
                      <a:pt x="7385" y="19322"/>
                      <a:pt x="6646" y="19225"/>
                      <a:pt x="6646" y="19225"/>
                    </a:cubicBezTo>
                    <a:cubicBezTo>
                      <a:pt x="6646" y="19225"/>
                      <a:pt x="6462" y="19225"/>
                      <a:pt x="6369" y="19273"/>
                    </a:cubicBezTo>
                    <a:cubicBezTo>
                      <a:pt x="6369" y="19273"/>
                      <a:pt x="6185" y="19322"/>
                      <a:pt x="6185" y="19371"/>
                    </a:cubicBezTo>
                    <a:cubicBezTo>
                      <a:pt x="6185" y="19420"/>
                      <a:pt x="6185" y="19468"/>
                      <a:pt x="6185" y="19468"/>
                    </a:cubicBezTo>
                    <a:cubicBezTo>
                      <a:pt x="6185" y="19566"/>
                      <a:pt x="6185" y="19566"/>
                      <a:pt x="6185" y="19566"/>
                    </a:cubicBezTo>
                    <a:cubicBezTo>
                      <a:pt x="5908" y="19615"/>
                      <a:pt x="5908" y="19615"/>
                      <a:pt x="5908" y="19615"/>
                    </a:cubicBezTo>
                    <a:cubicBezTo>
                      <a:pt x="5446" y="19615"/>
                      <a:pt x="5446" y="19615"/>
                      <a:pt x="5446" y="19615"/>
                    </a:cubicBezTo>
                    <a:close/>
                    <a:moveTo>
                      <a:pt x="3231" y="10399"/>
                    </a:moveTo>
                    <a:cubicBezTo>
                      <a:pt x="3231" y="10399"/>
                      <a:pt x="3231" y="10399"/>
                      <a:pt x="3231" y="10399"/>
                    </a:cubicBezTo>
                    <a:cubicBezTo>
                      <a:pt x="3323" y="10448"/>
                      <a:pt x="3692" y="10399"/>
                      <a:pt x="3692" y="10399"/>
                    </a:cubicBezTo>
                    <a:cubicBezTo>
                      <a:pt x="4062" y="10399"/>
                      <a:pt x="4062" y="10399"/>
                      <a:pt x="4062" y="10399"/>
                    </a:cubicBezTo>
                    <a:cubicBezTo>
                      <a:pt x="4062" y="10399"/>
                      <a:pt x="4431" y="10399"/>
                      <a:pt x="4431" y="10399"/>
                    </a:cubicBezTo>
                    <a:cubicBezTo>
                      <a:pt x="4523" y="10448"/>
                      <a:pt x="4615" y="10448"/>
                      <a:pt x="4615" y="10448"/>
                    </a:cubicBezTo>
                    <a:cubicBezTo>
                      <a:pt x="4615" y="10448"/>
                      <a:pt x="4800" y="10399"/>
                      <a:pt x="4892" y="10399"/>
                    </a:cubicBezTo>
                    <a:cubicBezTo>
                      <a:pt x="4985" y="10448"/>
                      <a:pt x="5169" y="10546"/>
                      <a:pt x="5169" y="10546"/>
                    </a:cubicBezTo>
                    <a:cubicBezTo>
                      <a:pt x="5169" y="10741"/>
                      <a:pt x="5169" y="10741"/>
                      <a:pt x="5169" y="10741"/>
                    </a:cubicBezTo>
                    <a:cubicBezTo>
                      <a:pt x="5262" y="10936"/>
                      <a:pt x="5262" y="10936"/>
                      <a:pt x="5262" y="10936"/>
                    </a:cubicBezTo>
                    <a:cubicBezTo>
                      <a:pt x="5446" y="11131"/>
                      <a:pt x="5446" y="11131"/>
                      <a:pt x="5446" y="11131"/>
                    </a:cubicBezTo>
                    <a:cubicBezTo>
                      <a:pt x="5723" y="11326"/>
                      <a:pt x="5723" y="11326"/>
                      <a:pt x="5723" y="11326"/>
                    </a:cubicBezTo>
                    <a:cubicBezTo>
                      <a:pt x="5538" y="11472"/>
                      <a:pt x="5538" y="11472"/>
                      <a:pt x="5538" y="11472"/>
                    </a:cubicBezTo>
                    <a:cubicBezTo>
                      <a:pt x="5538" y="11472"/>
                      <a:pt x="5538" y="11618"/>
                      <a:pt x="5538" y="11618"/>
                    </a:cubicBezTo>
                    <a:cubicBezTo>
                      <a:pt x="5446" y="11618"/>
                      <a:pt x="5262" y="11667"/>
                      <a:pt x="5169" y="11667"/>
                    </a:cubicBezTo>
                    <a:cubicBezTo>
                      <a:pt x="5169" y="11716"/>
                      <a:pt x="5077" y="11813"/>
                      <a:pt x="5077" y="11813"/>
                    </a:cubicBezTo>
                    <a:cubicBezTo>
                      <a:pt x="5077" y="11813"/>
                      <a:pt x="5446" y="11667"/>
                      <a:pt x="5446" y="11716"/>
                    </a:cubicBezTo>
                    <a:cubicBezTo>
                      <a:pt x="5538" y="11716"/>
                      <a:pt x="5723" y="11716"/>
                      <a:pt x="5723" y="11716"/>
                    </a:cubicBezTo>
                    <a:cubicBezTo>
                      <a:pt x="5908" y="11765"/>
                      <a:pt x="5908" y="11765"/>
                      <a:pt x="5908" y="11765"/>
                    </a:cubicBezTo>
                    <a:cubicBezTo>
                      <a:pt x="6000" y="11960"/>
                      <a:pt x="6000" y="11960"/>
                      <a:pt x="6000" y="11960"/>
                    </a:cubicBezTo>
                    <a:cubicBezTo>
                      <a:pt x="6000" y="12155"/>
                      <a:pt x="6000" y="12155"/>
                      <a:pt x="6000" y="12155"/>
                    </a:cubicBezTo>
                    <a:cubicBezTo>
                      <a:pt x="6000" y="12155"/>
                      <a:pt x="6000" y="12301"/>
                      <a:pt x="6000" y="12301"/>
                    </a:cubicBezTo>
                    <a:cubicBezTo>
                      <a:pt x="6000" y="12350"/>
                      <a:pt x="5908" y="12398"/>
                      <a:pt x="5908" y="12350"/>
                    </a:cubicBezTo>
                    <a:cubicBezTo>
                      <a:pt x="5815" y="12350"/>
                      <a:pt x="5723" y="12350"/>
                      <a:pt x="5723" y="12301"/>
                    </a:cubicBezTo>
                    <a:cubicBezTo>
                      <a:pt x="5723" y="12203"/>
                      <a:pt x="5815" y="12155"/>
                      <a:pt x="5815" y="12106"/>
                    </a:cubicBezTo>
                    <a:cubicBezTo>
                      <a:pt x="5815" y="12106"/>
                      <a:pt x="5908" y="11960"/>
                      <a:pt x="5815" y="11960"/>
                    </a:cubicBezTo>
                    <a:cubicBezTo>
                      <a:pt x="5723" y="11960"/>
                      <a:pt x="5631" y="11862"/>
                      <a:pt x="5631" y="11960"/>
                    </a:cubicBezTo>
                    <a:cubicBezTo>
                      <a:pt x="5538" y="12008"/>
                      <a:pt x="5631" y="12106"/>
                      <a:pt x="5631" y="12106"/>
                    </a:cubicBezTo>
                    <a:cubicBezTo>
                      <a:pt x="5631" y="12106"/>
                      <a:pt x="5723" y="12155"/>
                      <a:pt x="5631" y="12203"/>
                    </a:cubicBezTo>
                    <a:cubicBezTo>
                      <a:pt x="5631" y="12252"/>
                      <a:pt x="5631" y="12252"/>
                      <a:pt x="5538" y="12301"/>
                    </a:cubicBezTo>
                    <a:cubicBezTo>
                      <a:pt x="5446" y="12350"/>
                      <a:pt x="5631" y="12398"/>
                      <a:pt x="5631" y="12398"/>
                    </a:cubicBezTo>
                    <a:cubicBezTo>
                      <a:pt x="5631" y="12447"/>
                      <a:pt x="5631" y="12447"/>
                      <a:pt x="5631" y="12447"/>
                    </a:cubicBezTo>
                    <a:cubicBezTo>
                      <a:pt x="5631" y="12447"/>
                      <a:pt x="5723" y="12593"/>
                      <a:pt x="5631" y="12593"/>
                    </a:cubicBezTo>
                    <a:cubicBezTo>
                      <a:pt x="5538" y="12593"/>
                      <a:pt x="5538" y="12642"/>
                      <a:pt x="5262" y="12593"/>
                    </a:cubicBezTo>
                    <a:cubicBezTo>
                      <a:pt x="4985" y="12496"/>
                      <a:pt x="4800" y="12496"/>
                      <a:pt x="4800" y="12496"/>
                    </a:cubicBezTo>
                    <a:cubicBezTo>
                      <a:pt x="4800" y="12691"/>
                      <a:pt x="4800" y="12691"/>
                      <a:pt x="4800" y="12691"/>
                    </a:cubicBezTo>
                    <a:cubicBezTo>
                      <a:pt x="4615" y="12837"/>
                      <a:pt x="4615" y="12837"/>
                      <a:pt x="4615" y="12837"/>
                    </a:cubicBezTo>
                    <a:cubicBezTo>
                      <a:pt x="4062" y="12935"/>
                      <a:pt x="4062" y="12935"/>
                      <a:pt x="4062" y="12935"/>
                    </a:cubicBezTo>
                    <a:cubicBezTo>
                      <a:pt x="3785" y="12740"/>
                      <a:pt x="3785" y="12740"/>
                      <a:pt x="3785" y="12740"/>
                    </a:cubicBezTo>
                    <a:cubicBezTo>
                      <a:pt x="3785" y="12740"/>
                      <a:pt x="3600" y="12740"/>
                      <a:pt x="3508" y="12740"/>
                    </a:cubicBezTo>
                    <a:cubicBezTo>
                      <a:pt x="3508" y="12740"/>
                      <a:pt x="3138" y="12691"/>
                      <a:pt x="3138" y="12691"/>
                    </a:cubicBezTo>
                    <a:cubicBezTo>
                      <a:pt x="3046" y="12496"/>
                      <a:pt x="3046" y="12496"/>
                      <a:pt x="3046" y="12496"/>
                    </a:cubicBezTo>
                    <a:cubicBezTo>
                      <a:pt x="2677" y="12301"/>
                      <a:pt x="2677" y="12301"/>
                      <a:pt x="2677" y="12301"/>
                    </a:cubicBezTo>
                    <a:cubicBezTo>
                      <a:pt x="2677" y="12155"/>
                      <a:pt x="2677" y="12155"/>
                      <a:pt x="2677" y="12155"/>
                    </a:cubicBezTo>
                    <a:cubicBezTo>
                      <a:pt x="2492" y="11911"/>
                      <a:pt x="2492" y="11911"/>
                      <a:pt x="2492" y="11911"/>
                    </a:cubicBezTo>
                    <a:cubicBezTo>
                      <a:pt x="2031" y="11960"/>
                      <a:pt x="2031" y="11960"/>
                      <a:pt x="2031" y="11960"/>
                    </a:cubicBezTo>
                    <a:cubicBezTo>
                      <a:pt x="1938" y="12155"/>
                      <a:pt x="1938" y="12155"/>
                      <a:pt x="1938" y="12155"/>
                    </a:cubicBezTo>
                    <a:cubicBezTo>
                      <a:pt x="1938" y="12155"/>
                      <a:pt x="2031" y="12203"/>
                      <a:pt x="1846" y="12252"/>
                    </a:cubicBezTo>
                    <a:cubicBezTo>
                      <a:pt x="1754" y="12252"/>
                      <a:pt x="1477" y="12301"/>
                      <a:pt x="1477" y="12301"/>
                    </a:cubicBezTo>
                    <a:cubicBezTo>
                      <a:pt x="1477" y="12301"/>
                      <a:pt x="1108" y="12350"/>
                      <a:pt x="1015" y="12301"/>
                    </a:cubicBezTo>
                    <a:cubicBezTo>
                      <a:pt x="1015" y="12301"/>
                      <a:pt x="738" y="12106"/>
                      <a:pt x="738" y="12106"/>
                    </a:cubicBezTo>
                    <a:cubicBezTo>
                      <a:pt x="738" y="12106"/>
                      <a:pt x="554" y="12106"/>
                      <a:pt x="554" y="12106"/>
                    </a:cubicBezTo>
                    <a:cubicBezTo>
                      <a:pt x="462" y="12106"/>
                      <a:pt x="369" y="12155"/>
                      <a:pt x="369" y="12057"/>
                    </a:cubicBezTo>
                    <a:cubicBezTo>
                      <a:pt x="369" y="11960"/>
                      <a:pt x="369" y="11862"/>
                      <a:pt x="369" y="11862"/>
                    </a:cubicBezTo>
                    <a:cubicBezTo>
                      <a:pt x="369" y="11862"/>
                      <a:pt x="554" y="12008"/>
                      <a:pt x="369" y="11813"/>
                    </a:cubicBezTo>
                    <a:cubicBezTo>
                      <a:pt x="92" y="11667"/>
                      <a:pt x="0" y="11521"/>
                      <a:pt x="0" y="11521"/>
                    </a:cubicBezTo>
                    <a:cubicBezTo>
                      <a:pt x="462" y="11423"/>
                      <a:pt x="462" y="11423"/>
                      <a:pt x="462" y="11423"/>
                    </a:cubicBezTo>
                    <a:cubicBezTo>
                      <a:pt x="462" y="11423"/>
                      <a:pt x="831" y="11423"/>
                      <a:pt x="831" y="11423"/>
                    </a:cubicBezTo>
                    <a:cubicBezTo>
                      <a:pt x="923" y="11423"/>
                      <a:pt x="1015" y="11326"/>
                      <a:pt x="1015" y="11326"/>
                    </a:cubicBezTo>
                    <a:cubicBezTo>
                      <a:pt x="1015" y="11326"/>
                      <a:pt x="1108" y="11277"/>
                      <a:pt x="1015" y="11277"/>
                    </a:cubicBezTo>
                    <a:cubicBezTo>
                      <a:pt x="923" y="11228"/>
                      <a:pt x="738" y="11179"/>
                      <a:pt x="738" y="11179"/>
                    </a:cubicBezTo>
                    <a:cubicBezTo>
                      <a:pt x="738" y="11179"/>
                      <a:pt x="646" y="11082"/>
                      <a:pt x="831" y="11033"/>
                    </a:cubicBezTo>
                    <a:cubicBezTo>
                      <a:pt x="1108" y="11033"/>
                      <a:pt x="1108" y="11033"/>
                      <a:pt x="1200" y="11033"/>
                    </a:cubicBezTo>
                    <a:cubicBezTo>
                      <a:pt x="1385" y="11082"/>
                      <a:pt x="1477" y="11179"/>
                      <a:pt x="1569" y="11033"/>
                    </a:cubicBezTo>
                    <a:cubicBezTo>
                      <a:pt x="1662" y="10936"/>
                      <a:pt x="1477" y="10936"/>
                      <a:pt x="1662" y="10887"/>
                    </a:cubicBezTo>
                    <a:cubicBezTo>
                      <a:pt x="1938" y="10887"/>
                      <a:pt x="2031" y="10838"/>
                      <a:pt x="2031" y="10789"/>
                    </a:cubicBezTo>
                    <a:cubicBezTo>
                      <a:pt x="2031" y="10789"/>
                      <a:pt x="2123" y="10643"/>
                      <a:pt x="2123" y="10643"/>
                    </a:cubicBezTo>
                    <a:cubicBezTo>
                      <a:pt x="2215" y="10643"/>
                      <a:pt x="2585" y="10643"/>
                      <a:pt x="2585" y="10643"/>
                    </a:cubicBezTo>
                    <a:cubicBezTo>
                      <a:pt x="2585" y="10643"/>
                      <a:pt x="2677" y="10594"/>
                      <a:pt x="2862" y="10594"/>
                    </a:cubicBezTo>
                    <a:cubicBezTo>
                      <a:pt x="3046" y="10643"/>
                      <a:pt x="3046" y="10594"/>
                      <a:pt x="3046" y="10594"/>
                    </a:cubicBezTo>
                    <a:cubicBezTo>
                      <a:pt x="3046" y="10594"/>
                      <a:pt x="3231" y="10448"/>
                      <a:pt x="3231" y="10399"/>
                    </a:cubicBezTo>
                    <a:close/>
                    <a:moveTo>
                      <a:pt x="5538" y="8888"/>
                    </a:moveTo>
                    <a:cubicBezTo>
                      <a:pt x="5538" y="8888"/>
                      <a:pt x="5538" y="8888"/>
                      <a:pt x="5538" y="8888"/>
                    </a:cubicBezTo>
                    <a:cubicBezTo>
                      <a:pt x="5538" y="8888"/>
                      <a:pt x="5446" y="8742"/>
                      <a:pt x="5538" y="8790"/>
                    </a:cubicBezTo>
                    <a:cubicBezTo>
                      <a:pt x="5631" y="8790"/>
                      <a:pt x="5815" y="8742"/>
                      <a:pt x="5815" y="8742"/>
                    </a:cubicBezTo>
                    <a:cubicBezTo>
                      <a:pt x="5815" y="8742"/>
                      <a:pt x="5908" y="8693"/>
                      <a:pt x="5908" y="8693"/>
                    </a:cubicBezTo>
                    <a:cubicBezTo>
                      <a:pt x="6000" y="8693"/>
                      <a:pt x="6000" y="8790"/>
                      <a:pt x="5908" y="8790"/>
                    </a:cubicBezTo>
                    <a:cubicBezTo>
                      <a:pt x="5908" y="8790"/>
                      <a:pt x="5815" y="8839"/>
                      <a:pt x="5723" y="8839"/>
                    </a:cubicBezTo>
                    <a:cubicBezTo>
                      <a:pt x="5723" y="8839"/>
                      <a:pt x="5631" y="8888"/>
                      <a:pt x="5631" y="8888"/>
                    </a:cubicBezTo>
                    <a:cubicBezTo>
                      <a:pt x="5538" y="8888"/>
                      <a:pt x="5538" y="8888"/>
                      <a:pt x="5538" y="8888"/>
                    </a:cubicBezTo>
                    <a:close/>
                    <a:moveTo>
                      <a:pt x="6554" y="9717"/>
                    </a:moveTo>
                    <a:cubicBezTo>
                      <a:pt x="6554" y="9717"/>
                      <a:pt x="6554" y="9717"/>
                      <a:pt x="6554" y="9717"/>
                    </a:cubicBezTo>
                    <a:cubicBezTo>
                      <a:pt x="6554" y="9717"/>
                      <a:pt x="6462" y="9717"/>
                      <a:pt x="6462" y="9765"/>
                    </a:cubicBezTo>
                    <a:cubicBezTo>
                      <a:pt x="6369" y="9765"/>
                      <a:pt x="6185" y="9717"/>
                      <a:pt x="6185" y="9717"/>
                    </a:cubicBezTo>
                    <a:cubicBezTo>
                      <a:pt x="6185" y="9717"/>
                      <a:pt x="6277" y="9668"/>
                      <a:pt x="6277" y="9619"/>
                    </a:cubicBezTo>
                    <a:cubicBezTo>
                      <a:pt x="6369" y="9619"/>
                      <a:pt x="6462" y="9570"/>
                      <a:pt x="6462" y="9570"/>
                    </a:cubicBezTo>
                    <a:cubicBezTo>
                      <a:pt x="6462" y="9570"/>
                      <a:pt x="6462" y="9522"/>
                      <a:pt x="6462" y="9522"/>
                    </a:cubicBezTo>
                    <a:cubicBezTo>
                      <a:pt x="6462" y="9570"/>
                      <a:pt x="6554" y="9668"/>
                      <a:pt x="6554" y="9668"/>
                    </a:cubicBezTo>
                    <a:cubicBezTo>
                      <a:pt x="6554" y="9717"/>
                      <a:pt x="6554" y="9717"/>
                      <a:pt x="6554" y="9717"/>
                    </a:cubicBezTo>
                    <a:close/>
                    <a:moveTo>
                      <a:pt x="7108" y="9960"/>
                    </a:moveTo>
                    <a:cubicBezTo>
                      <a:pt x="7108" y="9960"/>
                      <a:pt x="7108" y="9960"/>
                      <a:pt x="7108" y="9960"/>
                    </a:cubicBezTo>
                    <a:cubicBezTo>
                      <a:pt x="7108" y="9960"/>
                      <a:pt x="7200" y="9863"/>
                      <a:pt x="7292" y="9863"/>
                    </a:cubicBezTo>
                    <a:cubicBezTo>
                      <a:pt x="7292" y="9814"/>
                      <a:pt x="7292" y="9814"/>
                      <a:pt x="7385" y="9765"/>
                    </a:cubicBezTo>
                    <a:cubicBezTo>
                      <a:pt x="7385" y="9765"/>
                      <a:pt x="7477" y="9717"/>
                      <a:pt x="7569" y="9765"/>
                    </a:cubicBezTo>
                    <a:cubicBezTo>
                      <a:pt x="7662" y="9765"/>
                      <a:pt x="7846" y="9863"/>
                      <a:pt x="7754" y="9863"/>
                    </a:cubicBezTo>
                    <a:cubicBezTo>
                      <a:pt x="7754" y="9912"/>
                      <a:pt x="7662" y="9863"/>
                      <a:pt x="7662" y="10009"/>
                    </a:cubicBezTo>
                    <a:cubicBezTo>
                      <a:pt x="7662" y="10107"/>
                      <a:pt x="7754" y="10107"/>
                      <a:pt x="7754" y="10156"/>
                    </a:cubicBezTo>
                    <a:cubicBezTo>
                      <a:pt x="7754" y="10156"/>
                      <a:pt x="7662" y="10302"/>
                      <a:pt x="7662" y="10302"/>
                    </a:cubicBezTo>
                    <a:cubicBezTo>
                      <a:pt x="7662" y="10302"/>
                      <a:pt x="7662" y="10399"/>
                      <a:pt x="7569" y="10351"/>
                    </a:cubicBezTo>
                    <a:cubicBezTo>
                      <a:pt x="7569" y="10351"/>
                      <a:pt x="7569" y="10351"/>
                      <a:pt x="7385" y="10351"/>
                    </a:cubicBezTo>
                    <a:cubicBezTo>
                      <a:pt x="7292" y="10351"/>
                      <a:pt x="7108" y="10253"/>
                      <a:pt x="7108" y="10253"/>
                    </a:cubicBezTo>
                    <a:cubicBezTo>
                      <a:pt x="7108" y="10253"/>
                      <a:pt x="7108" y="10058"/>
                      <a:pt x="7108" y="10058"/>
                    </a:cubicBezTo>
                    <a:cubicBezTo>
                      <a:pt x="7108" y="10058"/>
                      <a:pt x="7015" y="9960"/>
                      <a:pt x="7015" y="9960"/>
                    </a:cubicBezTo>
                    <a:cubicBezTo>
                      <a:pt x="7108" y="9960"/>
                      <a:pt x="7108" y="9960"/>
                      <a:pt x="7108" y="9960"/>
                    </a:cubicBezTo>
                    <a:close/>
                    <a:moveTo>
                      <a:pt x="5538" y="8205"/>
                    </a:moveTo>
                    <a:cubicBezTo>
                      <a:pt x="5538" y="8205"/>
                      <a:pt x="5538" y="8205"/>
                      <a:pt x="5538" y="8205"/>
                    </a:cubicBezTo>
                    <a:cubicBezTo>
                      <a:pt x="5538" y="8205"/>
                      <a:pt x="5538" y="8156"/>
                      <a:pt x="5631" y="8205"/>
                    </a:cubicBezTo>
                    <a:cubicBezTo>
                      <a:pt x="5723" y="8205"/>
                      <a:pt x="5815" y="8254"/>
                      <a:pt x="5815" y="8303"/>
                    </a:cubicBezTo>
                    <a:cubicBezTo>
                      <a:pt x="5815" y="8303"/>
                      <a:pt x="6000" y="8351"/>
                      <a:pt x="5908" y="8400"/>
                    </a:cubicBezTo>
                    <a:cubicBezTo>
                      <a:pt x="5815" y="8400"/>
                      <a:pt x="5723" y="8449"/>
                      <a:pt x="5723" y="8400"/>
                    </a:cubicBezTo>
                    <a:cubicBezTo>
                      <a:pt x="5631" y="8400"/>
                      <a:pt x="5631" y="8400"/>
                      <a:pt x="5631" y="8400"/>
                    </a:cubicBezTo>
                    <a:cubicBezTo>
                      <a:pt x="5631" y="8351"/>
                      <a:pt x="5446" y="8303"/>
                      <a:pt x="5446" y="8303"/>
                    </a:cubicBezTo>
                    <a:cubicBezTo>
                      <a:pt x="5446" y="8303"/>
                      <a:pt x="5538" y="8205"/>
                      <a:pt x="5538" y="8205"/>
                    </a:cubicBezTo>
                    <a:close/>
                    <a:moveTo>
                      <a:pt x="4615" y="7669"/>
                    </a:moveTo>
                    <a:cubicBezTo>
                      <a:pt x="4615" y="7669"/>
                      <a:pt x="4615" y="7669"/>
                      <a:pt x="4615" y="7669"/>
                    </a:cubicBezTo>
                    <a:cubicBezTo>
                      <a:pt x="4708" y="7718"/>
                      <a:pt x="4800" y="7669"/>
                      <a:pt x="4800" y="7718"/>
                    </a:cubicBezTo>
                    <a:cubicBezTo>
                      <a:pt x="4800" y="7718"/>
                      <a:pt x="4985" y="7718"/>
                      <a:pt x="4892" y="7766"/>
                    </a:cubicBezTo>
                    <a:cubicBezTo>
                      <a:pt x="4800" y="7815"/>
                      <a:pt x="4708" y="7815"/>
                      <a:pt x="4615" y="7815"/>
                    </a:cubicBezTo>
                    <a:cubicBezTo>
                      <a:pt x="4523" y="7815"/>
                      <a:pt x="4708" y="7815"/>
                      <a:pt x="4523" y="7815"/>
                    </a:cubicBezTo>
                    <a:cubicBezTo>
                      <a:pt x="4338" y="7815"/>
                      <a:pt x="4154" y="7913"/>
                      <a:pt x="4246" y="7815"/>
                    </a:cubicBezTo>
                    <a:cubicBezTo>
                      <a:pt x="4431" y="7718"/>
                      <a:pt x="4615" y="7669"/>
                      <a:pt x="4615" y="7669"/>
                    </a:cubicBezTo>
                    <a:close/>
                    <a:moveTo>
                      <a:pt x="5446" y="7474"/>
                    </a:moveTo>
                    <a:cubicBezTo>
                      <a:pt x="5446" y="7474"/>
                      <a:pt x="5446" y="7474"/>
                      <a:pt x="5446" y="7474"/>
                    </a:cubicBezTo>
                    <a:cubicBezTo>
                      <a:pt x="5446" y="7474"/>
                      <a:pt x="5538" y="7376"/>
                      <a:pt x="5631" y="7425"/>
                    </a:cubicBezTo>
                    <a:cubicBezTo>
                      <a:pt x="5723" y="7474"/>
                      <a:pt x="5815" y="7523"/>
                      <a:pt x="5723" y="7571"/>
                    </a:cubicBezTo>
                    <a:cubicBezTo>
                      <a:pt x="5538" y="7620"/>
                      <a:pt x="5538" y="7620"/>
                      <a:pt x="5446" y="7620"/>
                    </a:cubicBezTo>
                    <a:cubicBezTo>
                      <a:pt x="5354" y="7669"/>
                      <a:pt x="5169" y="7718"/>
                      <a:pt x="5077" y="7718"/>
                    </a:cubicBezTo>
                    <a:cubicBezTo>
                      <a:pt x="5077" y="7718"/>
                      <a:pt x="4892" y="7669"/>
                      <a:pt x="4985" y="7620"/>
                    </a:cubicBezTo>
                    <a:cubicBezTo>
                      <a:pt x="5077" y="7620"/>
                      <a:pt x="5169" y="7620"/>
                      <a:pt x="5169" y="7571"/>
                    </a:cubicBezTo>
                    <a:cubicBezTo>
                      <a:pt x="5262" y="7571"/>
                      <a:pt x="5446" y="7474"/>
                      <a:pt x="5446" y="7474"/>
                    </a:cubicBezTo>
                    <a:close/>
                    <a:moveTo>
                      <a:pt x="5815" y="6694"/>
                    </a:moveTo>
                    <a:cubicBezTo>
                      <a:pt x="5815" y="6694"/>
                      <a:pt x="5815" y="6694"/>
                      <a:pt x="5815" y="6694"/>
                    </a:cubicBezTo>
                    <a:cubicBezTo>
                      <a:pt x="5815" y="6694"/>
                      <a:pt x="5815" y="6547"/>
                      <a:pt x="5908" y="6596"/>
                    </a:cubicBezTo>
                    <a:cubicBezTo>
                      <a:pt x="6092" y="6645"/>
                      <a:pt x="6092" y="6596"/>
                      <a:pt x="6092" y="6645"/>
                    </a:cubicBezTo>
                    <a:cubicBezTo>
                      <a:pt x="6092" y="6694"/>
                      <a:pt x="6185" y="6645"/>
                      <a:pt x="6092" y="6694"/>
                    </a:cubicBezTo>
                    <a:cubicBezTo>
                      <a:pt x="6000" y="6694"/>
                      <a:pt x="5815" y="6694"/>
                      <a:pt x="5815" y="6694"/>
                    </a:cubicBezTo>
                    <a:close/>
                    <a:moveTo>
                      <a:pt x="6462" y="7084"/>
                    </a:moveTo>
                    <a:cubicBezTo>
                      <a:pt x="6462" y="7084"/>
                      <a:pt x="6462" y="7084"/>
                      <a:pt x="6462" y="7084"/>
                    </a:cubicBezTo>
                    <a:cubicBezTo>
                      <a:pt x="6462" y="7084"/>
                      <a:pt x="6554" y="6986"/>
                      <a:pt x="6646" y="7035"/>
                    </a:cubicBezTo>
                    <a:cubicBezTo>
                      <a:pt x="6646" y="7035"/>
                      <a:pt x="6738" y="6986"/>
                      <a:pt x="6738" y="7035"/>
                    </a:cubicBezTo>
                    <a:cubicBezTo>
                      <a:pt x="6738" y="7084"/>
                      <a:pt x="6738" y="7132"/>
                      <a:pt x="6646" y="7181"/>
                    </a:cubicBezTo>
                    <a:cubicBezTo>
                      <a:pt x="6554" y="7181"/>
                      <a:pt x="6554" y="7181"/>
                      <a:pt x="6462" y="7181"/>
                    </a:cubicBezTo>
                    <a:cubicBezTo>
                      <a:pt x="6462" y="7132"/>
                      <a:pt x="6462" y="7084"/>
                      <a:pt x="6462" y="7084"/>
                    </a:cubicBezTo>
                    <a:close/>
                    <a:moveTo>
                      <a:pt x="6092" y="6937"/>
                    </a:moveTo>
                    <a:cubicBezTo>
                      <a:pt x="6092" y="6937"/>
                      <a:pt x="6092" y="6937"/>
                      <a:pt x="6092" y="6937"/>
                    </a:cubicBezTo>
                    <a:cubicBezTo>
                      <a:pt x="6092" y="6937"/>
                      <a:pt x="6092" y="6791"/>
                      <a:pt x="6185" y="6742"/>
                    </a:cubicBezTo>
                    <a:cubicBezTo>
                      <a:pt x="6277" y="6742"/>
                      <a:pt x="6369" y="6742"/>
                      <a:pt x="6369" y="6742"/>
                    </a:cubicBezTo>
                    <a:cubicBezTo>
                      <a:pt x="6369" y="6742"/>
                      <a:pt x="6646" y="6889"/>
                      <a:pt x="6646" y="6889"/>
                    </a:cubicBezTo>
                    <a:cubicBezTo>
                      <a:pt x="6646" y="6937"/>
                      <a:pt x="6554" y="6937"/>
                      <a:pt x="6462" y="6986"/>
                    </a:cubicBezTo>
                    <a:cubicBezTo>
                      <a:pt x="6369" y="6986"/>
                      <a:pt x="6277" y="6986"/>
                      <a:pt x="6277" y="6986"/>
                    </a:cubicBezTo>
                    <a:cubicBezTo>
                      <a:pt x="6185" y="6937"/>
                      <a:pt x="6092" y="6937"/>
                      <a:pt x="6092" y="6937"/>
                    </a:cubicBezTo>
                    <a:close/>
                    <a:moveTo>
                      <a:pt x="3415" y="6791"/>
                    </a:moveTo>
                    <a:cubicBezTo>
                      <a:pt x="3415" y="6791"/>
                      <a:pt x="3415" y="6791"/>
                      <a:pt x="3415" y="6791"/>
                    </a:cubicBezTo>
                    <a:cubicBezTo>
                      <a:pt x="3415" y="6840"/>
                      <a:pt x="3415" y="6791"/>
                      <a:pt x="3508" y="6840"/>
                    </a:cubicBezTo>
                    <a:cubicBezTo>
                      <a:pt x="3508" y="6889"/>
                      <a:pt x="3415" y="6937"/>
                      <a:pt x="3415" y="6937"/>
                    </a:cubicBezTo>
                    <a:cubicBezTo>
                      <a:pt x="3415" y="6937"/>
                      <a:pt x="3323" y="6986"/>
                      <a:pt x="3323" y="6986"/>
                    </a:cubicBezTo>
                    <a:cubicBezTo>
                      <a:pt x="3231" y="6937"/>
                      <a:pt x="3231" y="6889"/>
                      <a:pt x="3231" y="6889"/>
                    </a:cubicBezTo>
                    <a:cubicBezTo>
                      <a:pt x="3415" y="6791"/>
                      <a:pt x="3415" y="6791"/>
                      <a:pt x="3415" y="6791"/>
                    </a:cubicBezTo>
                    <a:close/>
                    <a:moveTo>
                      <a:pt x="3969" y="6450"/>
                    </a:moveTo>
                    <a:cubicBezTo>
                      <a:pt x="3969" y="6450"/>
                      <a:pt x="3969" y="6450"/>
                      <a:pt x="3969" y="6450"/>
                    </a:cubicBezTo>
                    <a:cubicBezTo>
                      <a:pt x="4062" y="6450"/>
                      <a:pt x="4154" y="6547"/>
                      <a:pt x="4154" y="6547"/>
                    </a:cubicBezTo>
                    <a:cubicBezTo>
                      <a:pt x="3969" y="6645"/>
                      <a:pt x="3969" y="6645"/>
                      <a:pt x="3969" y="6645"/>
                    </a:cubicBezTo>
                    <a:cubicBezTo>
                      <a:pt x="3969" y="6645"/>
                      <a:pt x="3785" y="6694"/>
                      <a:pt x="3692" y="6694"/>
                    </a:cubicBezTo>
                    <a:cubicBezTo>
                      <a:pt x="3692" y="6742"/>
                      <a:pt x="3785" y="6840"/>
                      <a:pt x="3692" y="6791"/>
                    </a:cubicBezTo>
                    <a:cubicBezTo>
                      <a:pt x="3508" y="6791"/>
                      <a:pt x="3508" y="6694"/>
                      <a:pt x="3508" y="6694"/>
                    </a:cubicBezTo>
                    <a:cubicBezTo>
                      <a:pt x="3600" y="6645"/>
                      <a:pt x="3600" y="6645"/>
                      <a:pt x="3692" y="6596"/>
                    </a:cubicBezTo>
                    <a:cubicBezTo>
                      <a:pt x="3692" y="6596"/>
                      <a:pt x="3877" y="6450"/>
                      <a:pt x="3877" y="6450"/>
                    </a:cubicBezTo>
                    <a:cubicBezTo>
                      <a:pt x="3969" y="6450"/>
                      <a:pt x="3969" y="6450"/>
                      <a:pt x="3969" y="6450"/>
                    </a:cubicBezTo>
                    <a:close/>
                    <a:moveTo>
                      <a:pt x="4338" y="5865"/>
                    </a:moveTo>
                    <a:cubicBezTo>
                      <a:pt x="4338" y="5865"/>
                      <a:pt x="4338" y="5865"/>
                      <a:pt x="4338" y="5865"/>
                    </a:cubicBezTo>
                    <a:cubicBezTo>
                      <a:pt x="4338" y="5865"/>
                      <a:pt x="4523" y="5865"/>
                      <a:pt x="4523" y="5914"/>
                    </a:cubicBezTo>
                    <a:cubicBezTo>
                      <a:pt x="4615" y="5914"/>
                      <a:pt x="4615" y="6011"/>
                      <a:pt x="4615" y="6011"/>
                    </a:cubicBezTo>
                    <a:cubicBezTo>
                      <a:pt x="4615" y="6011"/>
                      <a:pt x="4708" y="6060"/>
                      <a:pt x="4615" y="6109"/>
                    </a:cubicBezTo>
                    <a:cubicBezTo>
                      <a:pt x="4615" y="6157"/>
                      <a:pt x="4431" y="6206"/>
                      <a:pt x="4431" y="6206"/>
                    </a:cubicBezTo>
                    <a:cubicBezTo>
                      <a:pt x="4431" y="6401"/>
                      <a:pt x="4431" y="6401"/>
                      <a:pt x="4431" y="6401"/>
                    </a:cubicBezTo>
                    <a:cubicBezTo>
                      <a:pt x="4338" y="6450"/>
                      <a:pt x="4338" y="6450"/>
                      <a:pt x="4338" y="6450"/>
                    </a:cubicBezTo>
                    <a:cubicBezTo>
                      <a:pt x="4154" y="6401"/>
                      <a:pt x="4154" y="6401"/>
                      <a:pt x="4154" y="6401"/>
                    </a:cubicBezTo>
                    <a:cubicBezTo>
                      <a:pt x="4154" y="6206"/>
                      <a:pt x="4154" y="6206"/>
                      <a:pt x="4154" y="6206"/>
                    </a:cubicBezTo>
                    <a:cubicBezTo>
                      <a:pt x="4062" y="6060"/>
                      <a:pt x="4062" y="6060"/>
                      <a:pt x="4062" y="6060"/>
                    </a:cubicBezTo>
                    <a:cubicBezTo>
                      <a:pt x="4246" y="5962"/>
                      <a:pt x="4246" y="5962"/>
                      <a:pt x="4246" y="5962"/>
                    </a:cubicBezTo>
                    <a:cubicBezTo>
                      <a:pt x="4338" y="5865"/>
                      <a:pt x="4338" y="5865"/>
                      <a:pt x="4338" y="5865"/>
                    </a:cubicBezTo>
                    <a:close/>
                    <a:moveTo>
                      <a:pt x="4523" y="5572"/>
                    </a:moveTo>
                    <a:cubicBezTo>
                      <a:pt x="4523" y="5572"/>
                      <a:pt x="4523" y="5572"/>
                      <a:pt x="4523" y="5572"/>
                    </a:cubicBezTo>
                    <a:cubicBezTo>
                      <a:pt x="4523" y="5572"/>
                      <a:pt x="4708" y="5523"/>
                      <a:pt x="4800" y="5572"/>
                    </a:cubicBezTo>
                    <a:cubicBezTo>
                      <a:pt x="4800" y="5572"/>
                      <a:pt x="4800" y="5523"/>
                      <a:pt x="4892" y="5621"/>
                    </a:cubicBezTo>
                    <a:cubicBezTo>
                      <a:pt x="4892" y="5718"/>
                      <a:pt x="4985" y="5670"/>
                      <a:pt x="4985" y="5718"/>
                    </a:cubicBezTo>
                    <a:cubicBezTo>
                      <a:pt x="4892" y="5767"/>
                      <a:pt x="4892" y="5816"/>
                      <a:pt x="4892" y="5816"/>
                    </a:cubicBezTo>
                    <a:cubicBezTo>
                      <a:pt x="4800" y="5865"/>
                      <a:pt x="4892" y="5914"/>
                      <a:pt x="4708" y="5865"/>
                    </a:cubicBezTo>
                    <a:cubicBezTo>
                      <a:pt x="4523" y="5816"/>
                      <a:pt x="4523" y="5816"/>
                      <a:pt x="4523" y="5816"/>
                    </a:cubicBezTo>
                    <a:cubicBezTo>
                      <a:pt x="4431" y="5767"/>
                      <a:pt x="4431" y="5767"/>
                      <a:pt x="4431" y="5767"/>
                    </a:cubicBezTo>
                    <a:cubicBezTo>
                      <a:pt x="4523" y="5572"/>
                      <a:pt x="4523" y="5572"/>
                      <a:pt x="4523" y="5572"/>
                    </a:cubicBezTo>
                    <a:close/>
                    <a:moveTo>
                      <a:pt x="5169" y="5182"/>
                    </a:moveTo>
                    <a:cubicBezTo>
                      <a:pt x="5169" y="5182"/>
                      <a:pt x="5169" y="5182"/>
                      <a:pt x="5169" y="5182"/>
                    </a:cubicBezTo>
                    <a:cubicBezTo>
                      <a:pt x="5169" y="5182"/>
                      <a:pt x="5262" y="5133"/>
                      <a:pt x="5169" y="5231"/>
                    </a:cubicBezTo>
                    <a:cubicBezTo>
                      <a:pt x="5077" y="5328"/>
                      <a:pt x="4985" y="5328"/>
                      <a:pt x="5077" y="5377"/>
                    </a:cubicBezTo>
                    <a:cubicBezTo>
                      <a:pt x="5077" y="5377"/>
                      <a:pt x="5169" y="5377"/>
                      <a:pt x="5169" y="5377"/>
                    </a:cubicBezTo>
                    <a:cubicBezTo>
                      <a:pt x="5169" y="5523"/>
                      <a:pt x="5169" y="5523"/>
                      <a:pt x="5169" y="5523"/>
                    </a:cubicBezTo>
                    <a:cubicBezTo>
                      <a:pt x="5169" y="5523"/>
                      <a:pt x="5169" y="5523"/>
                      <a:pt x="4985" y="5523"/>
                    </a:cubicBezTo>
                    <a:cubicBezTo>
                      <a:pt x="4800" y="5523"/>
                      <a:pt x="4615" y="5475"/>
                      <a:pt x="4615" y="5475"/>
                    </a:cubicBezTo>
                    <a:cubicBezTo>
                      <a:pt x="4338" y="5377"/>
                      <a:pt x="4338" y="5377"/>
                      <a:pt x="4338" y="5377"/>
                    </a:cubicBezTo>
                    <a:cubicBezTo>
                      <a:pt x="4338" y="5377"/>
                      <a:pt x="4338" y="5328"/>
                      <a:pt x="4431" y="5231"/>
                    </a:cubicBezTo>
                    <a:cubicBezTo>
                      <a:pt x="4523" y="5182"/>
                      <a:pt x="4708" y="5182"/>
                      <a:pt x="4708" y="5182"/>
                    </a:cubicBezTo>
                    <a:cubicBezTo>
                      <a:pt x="4708" y="5182"/>
                      <a:pt x="4800" y="5280"/>
                      <a:pt x="4892" y="5182"/>
                    </a:cubicBezTo>
                    <a:cubicBezTo>
                      <a:pt x="4985" y="5133"/>
                      <a:pt x="4985" y="5036"/>
                      <a:pt x="4985" y="5085"/>
                    </a:cubicBezTo>
                    <a:cubicBezTo>
                      <a:pt x="5077" y="5133"/>
                      <a:pt x="5169" y="5182"/>
                      <a:pt x="5169" y="5182"/>
                    </a:cubicBezTo>
                    <a:close/>
                    <a:moveTo>
                      <a:pt x="5815" y="4743"/>
                    </a:moveTo>
                    <a:cubicBezTo>
                      <a:pt x="5815" y="4743"/>
                      <a:pt x="5815" y="4743"/>
                      <a:pt x="5815" y="4743"/>
                    </a:cubicBezTo>
                    <a:cubicBezTo>
                      <a:pt x="5723" y="4695"/>
                      <a:pt x="5631" y="4646"/>
                      <a:pt x="5631" y="4646"/>
                    </a:cubicBezTo>
                    <a:cubicBezTo>
                      <a:pt x="5815" y="4548"/>
                      <a:pt x="5815" y="4548"/>
                      <a:pt x="5815" y="4548"/>
                    </a:cubicBezTo>
                    <a:cubicBezTo>
                      <a:pt x="5815" y="4548"/>
                      <a:pt x="5631" y="4451"/>
                      <a:pt x="5631" y="4402"/>
                    </a:cubicBezTo>
                    <a:cubicBezTo>
                      <a:pt x="5631" y="4353"/>
                      <a:pt x="5631" y="4305"/>
                      <a:pt x="5723" y="4256"/>
                    </a:cubicBezTo>
                    <a:cubicBezTo>
                      <a:pt x="5815" y="4207"/>
                      <a:pt x="5908" y="4158"/>
                      <a:pt x="6000" y="4158"/>
                    </a:cubicBezTo>
                    <a:cubicBezTo>
                      <a:pt x="6000" y="4158"/>
                      <a:pt x="6000" y="4158"/>
                      <a:pt x="6092" y="4256"/>
                    </a:cubicBezTo>
                    <a:cubicBezTo>
                      <a:pt x="6092" y="4305"/>
                      <a:pt x="6092" y="4353"/>
                      <a:pt x="6185" y="4353"/>
                    </a:cubicBezTo>
                    <a:cubicBezTo>
                      <a:pt x="6277" y="4305"/>
                      <a:pt x="6277" y="4256"/>
                      <a:pt x="6369" y="4207"/>
                    </a:cubicBezTo>
                    <a:cubicBezTo>
                      <a:pt x="6462" y="4158"/>
                      <a:pt x="6462" y="4061"/>
                      <a:pt x="6462" y="4061"/>
                    </a:cubicBezTo>
                    <a:cubicBezTo>
                      <a:pt x="6462" y="4061"/>
                      <a:pt x="6646" y="4109"/>
                      <a:pt x="6738" y="4061"/>
                    </a:cubicBezTo>
                    <a:cubicBezTo>
                      <a:pt x="6831" y="4012"/>
                      <a:pt x="6738" y="4061"/>
                      <a:pt x="7015" y="4012"/>
                    </a:cubicBezTo>
                    <a:cubicBezTo>
                      <a:pt x="7200" y="3963"/>
                      <a:pt x="7200" y="3963"/>
                      <a:pt x="7292" y="3914"/>
                    </a:cubicBezTo>
                    <a:cubicBezTo>
                      <a:pt x="7385" y="3866"/>
                      <a:pt x="7385" y="3914"/>
                      <a:pt x="7477" y="3866"/>
                    </a:cubicBezTo>
                    <a:cubicBezTo>
                      <a:pt x="7477" y="3866"/>
                      <a:pt x="7569" y="3768"/>
                      <a:pt x="7662" y="3817"/>
                    </a:cubicBezTo>
                    <a:cubicBezTo>
                      <a:pt x="7754" y="3817"/>
                      <a:pt x="7846" y="3866"/>
                      <a:pt x="7846" y="3914"/>
                    </a:cubicBezTo>
                    <a:cubicBezTo>
                      <a:pt x="7846" y="3963"/>
                      <a:pt x="7938" y="4012"/>
                      <a:pt x="7846" y="4061"/>
                    </a:cubicBezTo>
                    <a:cubicBezTo>
                      <a:pt x="7754" y="4109"/>
                      <a:pt x="7754" y="4158"/>
                      <a:pt x="7754" y="4158"/>
                    </a:cubicBezTo>
                    <a:cubicBezTo>
                      <a:pt x="7662" y="4207"/>
                      <a:pt x="7385" y="4305"/>
                      <a:pt x="7385" y="4305"/>
                    </a:cubicBezTo>
                    <a:cubicBezTo>
                      <a:pt x="7385" y="4305"/>
                      <a:pt x="7385" y="4353"/>
                      <a:pt x="7477" y="4353"/>
                    </a:cubicBezTo>
                    <a:cubicBezTo>
                      <a:pt x="7569" y="4353"/>
                      <a:pt x="7662" y="4256"/>
                      <a:pt x="7662" y="4305"/>
                    </a:cubicBezTo>
                    <a:cubicBezTo>
                      <a:pt x="7662" y="4353"/>
                      <a:pt x="7846" y="4451"/>
                      <a:pt x="7662" y="4451"/>
                    </a:cubicBezTo>
                    <a:cubicBezTo>
                      <a:pt x="7477" y="4451"/>
                      <a:pt x="7292" y="4451"/>
                      <a:pt x="7292" y="4451"/>
                    </a:cubicBezTo>
                    <a:cubicBezTo>
                      <a:pt x="7200" y="4548"/>
                      <a:pt x="7200" y="4548"/>
                      <a:pt x="7200" y="4548"/>
                    </a:cubicBezTo>
                    <a:cubicBezTo>
                      <a:pt x="7200" y="4548"/>
                      <a:pt x="7015" y="4500"/>
                      <a:pt x="7015" y="4548"/>
                    </a:cubicBezTo>
                    <a:cubicBezTo>
                      <a:pt x="7015" y="4597"/>
                      <a:pt x="7108" y="4646"/>
                      <a:pt x="7108" y="4646"/>
                    </a:cubicBezTo>
                    <a:cubicBezTo>
                      <a:pt x="6923" y="4743"/>
                      <a:pt x="6923" y="4743"/>
                      <a:pt x="6923" y="4743"/>
                    </a:cubicBezTo>
                    <a:cubicBezTo>
                      <a:pt x="6923" y="4743"/>
                      <a:pt x="6738" y="4695"/>
                      <a:pt x="6738" y="4743"/>
                    </a:cubicBezTo>
                    <a:cubicBezTo>
                      <a:pt x="6738" y="4792"/>
                      <a:pt x="6831" y="4890"/>
                      <a:pt x="6831" y="4890"/>
                    </a:cubicBezTo>
                    <a:cubicBezTo>
                      <a:pt x="6831" y="4890"/>
                      <a:pt x="6831" y="4938"/>
                      <a:pt x="6738" y="4938"/>
                    </a:cubicBezTo>
                    <a:cubicBezTo>
                      <a:pt x="6646" y="4938"/>
                      <a:pt x="6462" y="4938"/>
                      <a:pt x="6369" y="4938"/>
                    </a:cubicBezTo>
                    <a:cubicBezTo>
                      <a:pt x="6277" y="4890"/>
                      <a:pt x="6277" y="4890"/>
                      <a:pt x="6277" y="4890"/>
                    </a:cubicBezTo>
                    <a:cubicBezTo>
                      <a:pt x="6185" y="5036"/>
                      <a:pt x="6185" y="5036"/>
                      <a:pt x="6185" y="5036"/>
                    </a:cubicBezTo>
                    <a:cubicBezTo>
                      <a:pt x="6185" y="5036"/>
                      <a:pt x="6277" y="5036"/>
                      <a:pt x="6185" y="5085"/>
                    </a:cubicBezTo>
                    <a:cubicBezTo>
                      <a:pt x="6092" y="5133"/>
                      <a:pt x="5908" y="5133"/>
                      <a:pt x="5908" y="5133"/>
                    </a:cubicBezTo>
                    <a:cubicBezTo>
                      <a:pt x="5908" y="5133"/>
                      <a:pt x="5815" y="5133"/>
                      <a:pt x="5815" y="5133"/>
                    </a:cubicBezTo>
                    <a:cubicBezTo>
                      <a:pt x="5815" y="5182"/>
                      <a:pt x="5723" y="5231"/>
                      <a:pt x="5723" y="5231"/>
                    </a:cubicBezTo>
                    <a:cubicBezTo>
                      <a:pt x="5631" y="5231"/>
                      <a:pt x="5446" y="5133"/>
                      <a:pt x="5446" y="5133"/>
                    </a:cubicBezTo>
                    <a:cubicBezTo>
                      <a:pt x="5446" y="5085"/>
                      <a:pt x="5354" y="4938"/>
                      <a:pt x="5446" y="4938"/>
                    </a:cubicBezTo>
                    <a:cubicBezTo>
                      <a:pt x="5631" y="4987"/>
                      <a:pt x="5723" y="4987"/>
                      <a:pt x="5723" y="4938"/>
                    </a:cubicBezTo>
                    <a:cubicBezTo>
                      <a:pt x="5723" y="4841"/>
                      <a:pt x="5723" y="4792"/>
                      <a:pt x="5723" y="4792"/>
                    </a:cubicBezTo>
                    <a:cubicBezTo>
                      <a:pt x="5815" y="4743"/>
                      <a:pt x="5815" y="4743"/>
                      <a:pt x="5815" y="4743"/>
                    </a:cubicBezTo>
                    <a:close/>
                    <a:moveTo>
                      <a:pt x="19846" y="550"/>
                    </a:moveTo>
                    <a:cubicBezTo>
                      <a:pt x="19846" y="550"/>
                      <a:pt x="19846" y="550"/>
                      <a:pt x="19846" y="550"/>
                    </a:cubicBezTo>
                    <a:cubicBezTo>
                      <a:pt x="19938" y="599"/>
                      <a:pt x="20123" y="648"/>
                      <a:pt x="20123" y="599"/>
                    </a:cubicBezTo>
                    <a:cubicBezTo>
                      <a:pt x="20215" y="550"/>
                      <a:pt x="20215" y="501"/>
                      <a:pt x="20215" y="501"/>
                    </a:cubicBezTo>
                    <a:cubicBezTo>
                      <a:pt x="20215" y="453"/>
                      <a:pt x="20031" y="453"/>
                      <a:pt x="20031" y="453"/>
                    </a:cubicBezTo>
                    <a:cubicBezTo>
                      <a:pt x="19938" y="453"/>
                      <a:pt x="19846" y="501"/>
                      <a:pt x="19846" y="501"/>
                    </a:cubicBezTo>
                    <a:cubicBezTo>
                      <a:pt x="19846" y="550"/>
                      <a:pt x="19846" y="550"/>
                      <a:pt x="19846" y="550"/>
                    </a:cubicBezTo>
                    <a:close/>
                    <a:moveTo>
                      <a:pt x="17538" y="1233"/>
                    </a:moveTo>
                    <a:cubicBezTo>
                      <a:pt x="17538" y="1233"/>
                      <a:pt x="17538" y="1233"/>
                      <a:pt x="17538" y="1233"/>
                    </a:cubicBezTo>
                    <a:cubicBezTo>
                      <a:pt x="17538" y="1233"/>
                      <a:pt x="17631" y="1184"/>
                      <a:pt x="17631" y="1233"/>
                    </a:cubicBezTo>
                    <a:cubicBezTo>
                      <a:pt x="17631" y="1281"/>
                      <a:pt x="17631" y="1281"/>
                      <a:pt x="17631" y="1330"/>
                    </a:cubicBezTo>
                    <a:cubicBezTo>
                      <a:pt x="17538" y="1330"/>
                      <a:pt x="17354" y="1428"/>
                      <a:pt x="17354" y="1379"/>
                    </a:cubicBezTo>
                    <a:cubicBezTo>
                      <a:pt x="17262" y="1330"/>
                      <a:pt x="17354" y="1233"/>
                      <a:pt x="17354" y="1233"/>
                    </a:cubicBezTo>
                    <a:cubicBezTo>
                      <a:pt x="17538" y="1233"/>
                      <a:pt x="17538" y="1233"/>
                      <a:pt x="17538" y="1233"/>
                    </a:cubicBezTo>
                    <a:close/>
                    <a:moveTo>
                      <a:pt x="18831" y="1330"/>
                    </a:moveTo>
                    <a:cubicBezTo>
                      <a:pt x="18831" y="1330"/>
                      <a:pt x="18831" y="1330"/>
                      <a:pt x="18831" y="1330"/>
                    </a:cubicBezTo>
                    <a:cubicBezTo>
                      <a:pt x="18831" y="1330"/>
                      <a:pt x="18923" y="1330"/>
                      <a:pt x="18738" y="1330"/>
                    </a:cubicBezTo>
                    <a:cubicBezTo>
                      <a:pt x="18554" y="1330"/>
                      <a:pt x="18462" y="1379"/>
                      <a:pt x="18462" y="1281"/>
                    </a:cubicBezTo>
                    <a:cubicBezTo>
                      <a:pt x="18462" y="1233"/>
                      <a:pt x="18554" y="1184"/>
                      <a:pt x="18369" y="1184"/>
                    </a:cubicBezTo>
                    <a:cubicBezTo>
                      <a:pt x="18277" y="1184"/>
                      <a:pt x="18277" y="1184"/>
                      <a:pt x="18277" y="1184"/>
                    </a:cubicBezTo>
                    <a:cubicBezTo>
                      <a:pt x="18185" y="1184"/>
                      <a:pt x="18185" y="1086"/>
                      <a:pt x="18277" y="1038"/>
                    </a:cubicBezTo>
                    <a:cubicBezTo>
                      <a:pt x="18369" y="989"/>
                      <a:pt x="18369" y="989"/>
                      <a:pt x="18462" y="989"/>
                    </a:cubicBezTo>
                    <a:cubicBezTo>
                      <a:pt x="18554" y="1038"/>
                      <a:pt x="18554" y="1038"/>
                      <a:pt x="18646" y="1038"/>
                    </a:cubicBezTo>
                    <a:cubicBezTo>
                      <a:pt x="18831" y="1038"/>
                      <a:pt x="18831" y="1086"/>
                      <a:pt x="18831" y="1038"/>
                    </a:cubicBezTo>
                    <a:cubicBezTo>
                      <a:pt x="18923" y="989"/>
                      <a:pt x="18923" y="940"/>
                      <a:pt x="18831" y="891"/>
                    </a:cubicBezTo>
                    <a:cubicBezTo>
                      <a:pt x="18738" y="843"/>
                      <a:pt x="18738" y="843"/>
                      <a:pt x="18646" y="794"/>
                    </a:cubicBezTo>
                    <a:cubicBezTo>
                      <a:pt x="18646" y="745"/>
                      <a:pt x="18462" y="648"/>
                      <a:pt x="18462" y="599"/>
                    </a:cubicBezTo>
                    <a:cubicBezTo>
                      <a:pt x="18462" y="599"/>
                      <a:pt x="18462" y="550"/>
                      <a:pt x="18646" y="501"/>
                    </a:cubicBezTo>
                    <a:cubicBezTo>
                      <a:pt x="18738" y="453"/>
                      <a:pt x="18923" y="355"/>
                      <a:pt x="19015" y="355"/>
                    </a:cubicBezTo>
                    <a:cubicBezTo>
                      <a:pt x="19108" y="404"/>
                      <a:pt x="19200" y="355"/>
                      <a:pt x="19200" y="453"/>
                    </a:cubicBezTo>
                    <a:cubicBezTo>
                      <a:pt x="19200" y="501"/>
                      <a:pt x="19200" y="550"/>
                      <a:pt x="19108" y="599"/>
                    </a:cubicBezTo>
                    <a:cubicBezTo>
                      <a:pt x="19108" y="599"/>
                      <a:pt x="19015" y="648"/>
                      <a:pt x="19015" y="648"/>
                    </a:cubicBezTo>
                    <a:cubicBezTo>
                      <a:pt x="19015" y="648"/>
                      <a:pt x="19015" y="745"/>
                      <a:pt x="19108" y="745"/>
                    </a:cubicBezTo>
                    <a:cubicBezTo>
                      <a:pt x="19292" y="696"/>
                      <a:pt x="19385" y="648"/>
                      <a:pt x="19385" y="599"/>
                    </a:cubicBezTo>
                    <a:cubicBezTo>
                      <a:pt x="19385" y="550"/>
                      <a:pt x="19477" y="599"/>
                      <a:pt x="19477" y="501"/>
                    </a:cubicBezTo>
                    <a:cubicBezTo>
                      <a:pt x="19385" y="404"/>
                      <a:pt x="19292" y="404"/>
                      <a:pt x="19385" y="404"/>
                    </a:cubicBezTo>
                    <a:cubicBezTo>
                      <a:pt x="19477" y="404"/>
                      <a:pt x="19569" y="453"/>
                      <a:pt x="19662" y="355"/>
                    </a:cubicBezTo>
                    <a:cubicBezTo>
                      <a:pt x="19754" y="258"/>
                      <a:pt x="19754" y="209"/>
                      <a:pt x="19754" y="209"/>
                    </a:cubicBezTo>
                    <a:cubicBezTo>
                      <a:pt x="19754" y="209"/>
                      <a:pt x="19754" y="258"/>
                      <a:pt x="19846" y="209"/>
                    </a:cubicBezTo>
                    <a:cubicBezTo>
                      <a:pt x="20031" y="160"/>
                      <a:pt x="19938" y="111"/>
                      <a:pt x="20031" y="63"/>
                    </a:cubicBezTo>
                    <a:cubicBezTo>
                      <a:pt x="20031" y="63"/>
                      <a:pt x="19938" y="-35"/>
                      <a:pt x="20123" y="14"/>
                    </a:cubicBezTo>
                    <a:cubicBezTo>
                      <a:pt x="20308" y="14"/>
                      <a:pt x="20308" y="14"/>
                      <a:pt x="20400" y="63"/>
                    </a:cubicBezTo>
                    <a:cubicBezTo>
                      <a:pt x="20400" y="111"/>
                      <a:pt x="20308" y="209"/>
                      <a:pt x="20215" y="209"/>
                    </a:cubicBezTo>
                    <a:cubicBezTo>
                      <a:pt x="20215" y="209"/>
                      <a:pt x="20123" y="209"/>
                      <a:pt x="20031" y="258"/>
                    </a:cubicBezTo>
                    <a:cubicBezTo>
                      <a:pt x="19938" y="306"/>
                      <a:pt x="20031" y="355"/>
                      <a:pt x="20031" y="404"/>
                    </a:cubicBezTo>
                    <a:cubicBezTo>
                      <a:pt x="19938" y="404"/>
                      <a:pt x="19846" y="404"/>
                      <a:pt x="19846" y="453"/>
                    </a:cubicBezTo>
                    <a:cubicBezTo>
                      <a:pt x="19754" y="453"/>
                      <a:pt x="19662" y="501"/>
                      <a:pt x="19662" y="501"/>
                    </a:cubicBezTo>
                    <a:cubicBezTo>
                      <a:pt x="19754" y="550"/>
                      <a:pt x="19662" y="599"/>
                      <a:pt x="19569" y="599"/>
                    </a:cubicBezTo>
                    <a:cubicBezTo>
                      <a:pt x="19569" y="648"/>
                      <a:pt x="19292" y="550"/>
                      <a:pt x="19569" y="648"/>
                    </a:cubicBezTo>
                    <a:cubicBezTo>
                      <a:pt x="19754" y="696"/>
                      <a:pt x="19846" y="696"/>
                      <a:pt x="19754" y="745"/>
                    </a:cubicBezTo>
                    <a:cubicBezTo>
                      <a:pt x="19662" y="745"/>
                      <a:pt x="19569" y="745"/>
                      <a:pt x="19477" y="745"/>
                    </a:cubicBezTo>
                    <a:cubicBezTo>
                      <a:pt x="19385" y="794"/>
                      <a:pt x="19385" y="843"/>
                      <a:pt x="19477" y="843"/>
                    </a:cubicBezTo>
                    <a:cubicBezTo>
                      <a:pt x="19662" y="891"/>
                      <a:pt x="19569" y="891"/>
                      <a:pt x="19662" y="891"/>
                    </a:cubicBezTo>
                    <a:cubicBezTo>
                      <a:pt x="19754" y="891"/>
                      <a:pt x="20123" y="891"/>
                      <a:pt x="20031" y="940"/>
                    </a:cubicBezTo>
                    <a:cubicBezTo>
                      <a:pt x="20031" y="940"/>
                      <a:pt x="20031" y="989"/>
                      <a:pt x="19938" y="989"/>
                    </a:cubicBezTo>
                    <a:cubicBezTo>
                      <a:pt x="19754" y="1038"/>
                      <a:pt x="19569" y="1038"/>
                      <a:pt x="19477" y="989"/>
                    </a:cubicBezTo>
                    <a:cubicBezTo>
                      <a:pt x="19385" y="940"/>
                      <a:pt x="19385" y="891"/>
                      <a:pt x="19385" y="989"/>
                    </a:cubicBezTo>
                    <a:cubicBezTo>
                      <a:pt x="19477" y="1135"/>
                      <a:pt x="19662" y="1135"/>
                      <a:pt x="19569" y="1135"/>
                    </a:cubicBezTo>
                    <a:cubicBezTo>
                      <a:pt x="19385" y="1135"/>
                      <a:pt x="19292" y="1135"/>
                      <a:pt x="19292" y="1135"/>
                    </a:cubicBezTo>
                    <a:cubicBezTo>
                      <a:pt x="19292" y="1135"/>
                      <a:pt x="19200" y="1086"/>
                      <a:pt x="19292" y="1184"/>
                    </a:cubicBezTo>
                    <a:cubicBezTo>
                      <a:pt x="19292" y="1281"/>
                      <a:pt x="19292" y="1281"/>
                      <a:pt x="19292" y="1281"/>
                    </a:cubicBezTo>
                    <a:cubicBezTo>
                      <a:pt x="19292" y="1281"/>
                      <a:pt x="19200" y="1330"/>
                      <a:pt x="19200" y="1330"/>
                    </a:cubicBezTo>
                    <a:cubicBezTo>
                      <a:pt x="19200" y="1379"/>
                      <a:pt x="19292" y="1428"/>
                      <a:pt x="19292" y="1477"/>
                    </a:cubicBezTo>
                    <a:cubicBezTo>
                      <a:pt x="19385" y="1525"/>
                      <a:pt x="19292" y="1623"/>
                      <a:pt x="19200" y="1623"/>
                    </a:cubicBezTo>
                    <a:cubicBezTo>
                      <a:pt x="19200" y="1672"/>
                      <a:pt x="19108" y="1672"/>
                      <a:pt x="19108" y="1720"/>
                    </a:cubicBezTo>
                    <a:cubicBezTo>
                      <a:pt x="19015" y="1769"/>
                      <a:pt x="19015" y="1818"/>
                      <a:pt x="19015" y="1818"/>
                    </a:cubicBezTo>
                    <a:cubicBezTo>
                      <a:pt x="18831" y="2013"/>
                      <a:pt x="18831" y="2013"/>
                      <a:pt x="18831" y="2013"/>
                    </a:cubicBezTo>
                    <a:cubicBezTo>
                      <a:pt x="18831" y="2013"/>
                      <a:pt x="18738" y="2110"/>
                      <a:pt x="18738" y="2013"/>
                    </a:cubicBezTo>
                    <a:cubicBezTo>
                      <a:pt x="18646" y="1915"/>
                      <a:pt x="18646" y="1964"/>
                      <a:pt x="18646" y="1915"/>
                    </a:cubicBezTo>
                    <a:cubicBezTo>
                      <a:pt x="18738" y="1915"/>
                      <a:pt x="18738" y="1818"/>
                      <a:pt x="18831" y="1818"/>
                    </a:cubicBezTo>
                    <a:cubicBezTo>
                      <a:pt x="18831" y="1769"/>
                      <a:pt x="18923" y="1623"/>
                      <a:pt x="18923" y="1623"/>
                    </a:cubicBezTo>
                    <a:cubicBezTo>
                      <a:pt x="18923" y="1623"/>
                      <a:pt x="19015" y="1574"/>
                      <a:pt x="19108" y="1574"/>
                    </a:cubicBezTo>
                    <a:cubicBezTo>
                      <a:pt x="19108" y="1574"/>
                      <a:pt x="18923" y="1428"/>
                      <a:pt x="18923" y="1428"/>
                    </a:cubicBezTo>
                    <a:cubicBezTo>
                      <a:pt x="19015" y="1330"/>
                      <a:pt x="19015" y="1330"/>
                      <a:pt x="19015" y="1330"/>
                    </a:cubicBezTo>
                    <a:cubicBezTo>
                      <a:pt x="18831" y="1330"/>
                      <a:pt x="18831" y="1330"/>
                      <a:pt x="18831" y="1330"/>
                    </a:cubicBezTo>
                    <a:close/>
                    <a:moveTo>
                      <a:pt x="17815" y="2647"/>
                    </a:moveTo>
                    <a:cubicBezTo>
                      <a:pt x="17815" y="2647"/>
                      <a:pt x="17815" y="2647"/>
                      <a:pt x="17815" y="2647"/>
                    </a:cubicBezTo>
                    <a:cubicBezTo>
                      <a:pt x="17815" y="2647"/>
                      <a:pt x="18000" y="2500"/>
                      <a:pt x="18000" y="2500"/>
                    </a:cubicBezTo>
                    <a:cubicBezTo>
                      <a:pt x="18092" y="2500"/>
                      <a:pt x="18092" y="2549"/>
                      <a:pt x="18092" y="2549"/>
                    </a:cubicBezTo>
                    <a:cubicBezTo>
                      <a:pt x="18092" y="2598"/>
                      <a:pt x="18092" y="2695"/>
                      <a:pt x="18092" y="2647"/>
                    </a:cubicBezTo>
                    <a:cubicBezTo>
                      <a:pt x="18000" y="2647"/>
                      <a:pt x="17908" y="2647"/>
                      <a:pt x="17908" y="2647"/>
                    </a:cubicBezTo>
                    <a:cubicBezTo>
                      <a:pt x="17815" y="2647"/>
                      <a:pt x="17815" y="2647"/>
                      <a:pt x="17815" y="2647"/>
                    </a:cubicBezTo>
                    <a:close/>
                    <a:moveTo>
                      <a:pt x="14585" y="3817"/>
                    </a:moveTo>
                    <a:cubicBezTo>
                      <a:pt x="14585" y="3817"/>
                      <a:pt x="14585" y="3817"/>
                      <a:pt x="14585" y="3817"/>
                    </a:cubicBezTo>
                    <a:cubicBezTo>
                      <a:pt x="14769" y="3768"/>
                      <a:pt x="14769" y="3768"/>
                      <a:pt x="14769" y="3768"/>
                    </a:cubicBezTo>
                    <a:cubicBezTo>
                      <a:pt x="14954" y="3768"/>
                      <a:pt x="14954" y="3768"/>
                      <a:pt x="14954" y="3768"/>
                    </a:cubicBezTo>
                    <a:cubicBezTo>
                      <a:pt x="14954" y="3768"/>
                      <a:pt x="15046" y="3719"/>
                      <a:pt x="15046" y="3817"/>
                    </a:cubicBezTo>
                    <a:cubicBezTo>
                      <a:pt x="14954" y="3866"/>
                      <a:pt x="14769" y="4012"/>
                      <a:pt x="14769" y="4012"/>
                    </a:cubicBezTo>
                    <a:cubicBezTo>
                      <a:pt x="14769" y="4012"/>
                      <a:pt x="14862" y="4012"/>
                      <a:pt x="14769" y="4012"/>
                    </a:cubicBezTo>
                    <a:cubicBezTo>
                      <a:pt x="14585" y="4061"/>
                      <a:pt x="14585" y="4109"/>
                      <a:pt x="14492" y="4061"/>
                    </a:cubicBezTo>
                    <a:cubicBezTo>
                      <a:pt x="14400" y="4012"/>
                      <a:pt x="14400" y="4012"/>
                      <a:pt x="14400" y="3963"/>
                    </a:cubicBezTo>
                    <a:cubicBezTo>
                      <a:pt x="14400" y="3914"/>
                      <a:pt x="14400" y="3817"/>
                      <a:pt x="14400" y="3817"/>
                    </a:cubicBezTo>
                    <a:cubicBezTo>
                      <a:pt x="14585" y="3817"/>
                      <a:pt x="14585" y="3817"/>
                      <a:pt x="14585" y="3817"/>
                    </a:cubicBezTo>
                    <a:close/>
                    <a:moveTo>
                      <a:pt x="16154" y="2842"/>
                    </a:moveTo>
                    <a:cubicBezTo>
                      <a:pt x="16154" y="2842"/>
                      <a:pt x="16154" y="2842"/>
                      <a:pt x="16154" y="2842"/>
                    </a:cubicBezTo>
                    <a:cubicBezTo>
                      <a:pt x="16154" y="2793"/>
                      <a:pt x="16246" y="2744"/>
                      <a:pt x="16338" y="2744"/>
                    </a:cubicBezTo>
                    <a:cubicBezTo>
                      <a:pt x="16338" y="2744"/>
                      <a:pt x="16431" y="2744"/>
                      <a:pt x="16431" y="2793"/>
                    </a:cubicBezTo>
                    <a:cubicBezTo>
                      <a:pt x="16338" y="2842"/>
                      <a:pt x="16338" y="2891"/>
                      <a:pt x="16246" y="2891"/>
                    </a:cubicBezTo>
                    <a:cubicBezTo>
                      <a:pt x="16154" y="2891"/>
                      <a:pt x="16154" y="2842"/>
                      <a:pt x="16154" y="2842"/>
                    </a:cubicBezTo>
                    <a:close/>
                    <a:moveTo>
                      <a:pt x="15877" y="2988"/>
                    </a:moveTo>
                    <a:cubicBezTo>
                      <a:pt x="15877" y="2988"/>
                      <a:pt x="15877" y="2988"/>
                      <a:pt x="15877" y="2988"/>
                    </a:cubicBezTo>
                    <a:cubicBezTo>
                      <a:pt x="15877" y="2988"/>
                      <a:pt x="16062" y="2939"/>
                      <a:pt x="16062" y="2939"/>
                    </a:cubicBezTo>
                    <a:cubicBezTo>
                      <a:pt x="16062" y="2988"/>
                      <a:pt x="16154" y="2939"/>
                      <a:pt x="16062" y="2988"/>
                    </a:cubicBezTo>
                    <a:cubicBezTo>
                      <a:pt x="16062" y="3037"/>
                      <a:pt x="16246" y="3037"/>
                      <a:pt x="16062" y="3086"/>
                    </a:cubicBezTo>
                    <a:cubicBezTo>
                      <a:pt x="15877" y="3134"/>
                      <a:pt x="15877" y="3183"/>
                      <a:pt x="15785" y="3134"/>
                    </a:cubicBezTo>
                    <a:cubicBezTo>
                      <a:pt x="15692" y="3086"/>
                      <a:pt x="15692" y="3037"/>
                      <a:pt x="15692" y="3037"/>
                    </a:cubicBezTo>
                    <a:cubicBezTo>
                      <a:pt x="15692" y="2988"/>
                      <a:pt x="15785" y="2939"/>
                      <a:pt x="15785" y="2939"/>
                    </a:cubicBezTo>
                    <a:cubicBezTo>
                      <a:pt x="15785" y="2939"/>
                      <a:pt x="15877" y="2988"/>
                      <a:pt x="15877" y="2988"/>
                    </a:cubicBezTo>
                    <a:close/>
                    <a:moveTo>
                      <a:pt x="15323" y="3134"/>
                    </a:moveTo>
                    <a:cubicBezTo>
                      <a:pt x="15323" y="3134"/>
                      <a:pt x="15323" y="3134"/>
                      <a:pt x="15323" y="3134"/>
                    </a:cubicBezTo>
                    <a:cubicBezTo>
                      <a:pt x="15323" y="3134"/>
                      <a:pt x="15415" y="3183"/>
                      <a:pt x="15415" y="3183"/>
                    </a:cubicBezTo>
                    <a:cubicBezTo>
                      <a:pt x="15415" y="3183"/>
                      <a:pt x="15508" y="3183"/>
                      <a:pt x="15600" y="3134"/>
                    </a:cubicBezTo>
                    <a:cubicBezTo>
                      <a:pt x="15692" y="3134"/>
                      <a:pt x="15600" y="3134"/>
                      <a:pt x="15600" y="3086"/>
                    </a:cubicBezTo>
                    <a:cubicBezTo>
                      <a:pt x="15692" y="3037"/>
                      <a:pt x="15600" y="3037"/>
                      <a:pt x="15600" y="3037"/>
                    </a:cubicBezTo>
                    <a:cubicBezTo>
                      <a:pt x="15600" y="2988"/>
                      <a:pt x="15508" y="2988"/>
                      <a:pt x="15415" y="2988"/>
                    </a:cubicBezTo>
                    <a:cubicBezTo>
                      <a:pt x="15323" y="2988"/>
                      <a:pt x="15323" y="3134"/>
                      <a:pt x="15323" y="3134"/>
                    </a:cubicBezTo>
                    <a:close/>
                    <a:moveTo>
                      <a:pt x="15600" y="3329"/>
                    </a:moveTo>
                    <a:cubicBezTo>
                      <a:pt x="15600" y="3329"/>
                      <a:pt x="15600" y="3329"/>
                      <a:pt x="15600" y="3329"/>
                    </a:cubicBezTo>
                    <a:cubicBezTo>
                      <a:pt x="15600" y="3329"/>
                      <a:pt x="15600" y="3281"/>
                      <a:pt x="15692" y="3281"/>
                    </a:cubicBezTo>
                    <a:cubicBezTo>
                      <a:pt x="15785" y="3281"/>
                      <a:pt x="15785" y="3281"/>
                      <a:pt x="15785" y="3281"/>
                    </a:cubicBezTo>
                    <a:cubicBezTo>
                      <a:pt x="15785" y="3329"/>
                      <a:pt x="15785" y="3378"/>
                      <a:pt x="15692" y="3378"/>
                    </a:cubicBezTo>
                    <a:cubicBezTo>
                      <a:pt x="15692" y="3378"/>
                      <a:pt x="15600" y="3329"/>
                      <a:pt x="15600" y="3329"/>
                    </a:cubicBezTo>
                    <a:close/>
                    <a:moveTo>
                      <a:pt x="14954" y="3378"/>
                    </a:moveTo>
                    <a:cubicBezTo>
                      <a:pt x="14954" y="3378"/>
                      <a:pt x="14954" y="3378"/>
                      <a:pt x="14954" y="3378"/>
                    </a:cubicBezTo>
                    <a:cubicBezTo>
                      <a:pt x="15046" y="3281"/>
                      <a:pt x="15046" y="3281"/>
                      <a:pt x="15046" y="3281"/>
                    </a:cubicBezTo>
                    <a:cubicBezTo>
                      <a:pt x="15138" y="3329"/>
                      <a:pt x="15138" y="3329"/>
                      <a:pt x="15138" y="3329"/>
                    </a:cubicBezTo>
                    <a:cubicBezTo>
                      <a:pt x="15138" y="3329"/>
                      <a:pt x="15231" y="3378"/>
                      <a:pt x="15231" y="3378"/>
                    </a:cubicBezTo>
                    <a:cubicBezTo>
                      <a:pt x="15138" y="3427"/>
                      <a:pt x="15138" y="3427"/>
                      <a:pt x="15046" y="3427"/>
                    </a:cubicBezTo>
                    <a:cubicBezTo>
                      <a:pt x="15046" y="3427"/>
                      <a:pt x="14954" y="3427"/>
                      <a:pt x="14954" y="3427"/>
                    </a:cubicBezTo>
                    <a:cubicBezTo>
                      <a:pt x="14954" y="3378"/>
                      <a:pt x="14954" y="3378"/>
                      <a:pt x="14954" y="3378"/>
                    </a:cubicBezTo>
                    <a:close/>
                    <a:moveTo>
                      <a:pt x="14954" y="2842"/>
                    </a:moveTo>
                    <a:cubicBezTo>
                      <a:pt x="14954" y="2842"/>
                      <a:pt x="14954" y="2842"/>
                      <a:pt x="14954" y="2842"/>
                    </a:cubicBezTo>
                    <a:cubicBezTo>
                      <a:pt x="14954" y="2842"/>
                      <a:pt x="15138" y="2744"/>
                      <a:pt x="15138" y="2744"/>
                    </a:cubicBezTo>
                    <a:cubicBezTo>
                      <a:pt x="15138" y="2744"/>
                      <a:pt x="15231" y="2695"/>
                      <a:pt x="15231" y="2793"/>
                    </a:cubicBezTo>
                    <a:cubicBezTo>
                      <a:pt x="15323" y="2842"/>
                      <a:pt x="15415" y="2939"/>
                      <a:pt x="15231" y="2939"/>
                    </a:cubicBezTo>
                    <a:cubicBezTo>
                      <a:pt x="15046" y="2939"/>
                      <a:pt x="14954" y="2988"/>
                      <a:pt x="14954" y="2939"/>
                    </a:cubicBezTo>
                    <a:cubicBezTo>
                      <a:pt x="14954" y="2891"/>
                      <a:pt x="14954" y="2842"/>
                      <a:pt x="14954" y="2842"/>
                    </a:cubicBezTo>
                    <a:close/>
                    <a:moveTo>
                      <a:pt x="14677" y="3086"/>
                    </a:moveTo>
                    <a:cubicBezTo>
                      <a:pt x="14677" y="3086"/>
                      <a:pt x="14677" y="3086"/>
                      <a:pt x="14677" y="3086"/>
                    </a:cubicBezTo>
                    <a:cubicBezTo>
                      <a:pt x="14677" y="3086"/>
                      <a:pt x="14862" y="3037"/>
                      <a:pt x="14862" y="3037"/>
                    </a:cubicBezTo>
                    <a:cubicBezTo>
                      <a:pt x="14954" y="3037"/>
                      <a:pt x="15046" y="3037"/>
                      <a:pt x="15046" y="3086"/>
                    </a:cubicBezTo>
                    <a:cubicBezTo>
                      <a:pt x="15046" y="3134"/>
                      <a:pt x="15046" y="3134"/>
                      <a:pt x="14954" y="3183"/>
                    </a:cubicBezTo>
                    <a:cubicBezTo>
                      <a:pt x="14954" y="3183"/>
                      <a:pt x="14862" y="3232"/>
                      <a:pt x="14862" y="3183"/>
                    </a:cubicBezTo>
                    <a:cubicBezTo>
                      <a:pt x="14769" y="3183"/>
                      <a:pt x="14677" y="3086"/>
                      <a:pt x="14677" y="3086"/>
                    </a:cubicBezTo>
                    <a:close/>
                    <a:moveTo>
                      <a:pt x="14862" y="3573"/>
                    </a:moveTo>
                    <a:cubicBezTo>
                      <a:pt x="14862" y="3573"/>
                      <a:pt x="14862" y="3573"/>
                      <a:pt x="14862" y="3573"/>
                    </a:cubicBezTo>
                    <a:cubicBezTo>
                      <a:pt x="14862" y="3573"/>
                      <a:pt x="14769" y="3719"/>
                      <a:pt x="14862" y="3719"/>
                    </a:cubicBezTo>
                    <a:cubicBezTo>
                      <a:pt x="14862" y="3768"/>
                      <a:pt x="15046" y="3719"/>
                      <a:pt x="15046" y="3719"/>
                    </a:cubicBezTo>
                    <a:cubicBezTo>
                      <a:pt x="15138" y="3719"/>
                      <a:pt x="15138" y="3622"/>
                      <a:pt x="15138" y="3622"/>
                    </a:cubicBezTo>
                    <a:cubicBezTo>
                      <a:pt x="15138" y="3622"/>
                      <a:pt x="15046" y="3573"/>
                      <a:pt x="15046" y="3524"/>
                    </a:cubicBezTo>
                    <a:cubicBezTo>
                      <a:pt x="14954" y="3476"/>
                      <a:pt x="14862" y="3573"/>
                      <a:pt x="14862" y="3573"/>
                    </a:cubicBezTo>
                    <a:close/>
                    <a:moveTo>
                      <a:pt x="14215" y="3427"/>
                    </a:moveTo>
                    <a:cubicBezTo>
                      <a:pt x="14215" y="3427"/>
                      <a:pt x="14215" y="3427"/>
                      <a:pt x="14215" y="3427"/>
                    </a:cubicBezTo>
                    <a:cubicBezTo>
                      <a:pt x="14215" y="3573"/>
                      <a:pt x="14215" y="3573"/>
                      <a:pt x="14215" y="3573"/>
                    </a:cubicBezTo>
                    <a:cubicBezTo>
                      <a:pt x="14215" y="3573"/>
                      <a:pt x="14400" y="3622"/>
                      <a:pt x="14400" y="3622"/>
                    </a:cubicBezTo>
                    <a:cubicBezTo>
                      <a:pt x="14492" y="3671"/>
                      <a:pt x="14492" y="3671"/>
                      <a:pt x="14585" y="3671"/>
                    </a:cubicBezTo>
                    <a:cubicBezTo>
                      <a:pt x="14769" y="3671"/>
                      <a:pt x="14677" y="3671"/>
                      <a:pt x="14769" y="3671"/>
                    </a:cubicBezTo>
                    <a:cubicBezTo>
                      <a:pt x="14769" y="3622"/>
                      <a:pt x="14769" y="3622"/>
                      <a:pt x="14769" y="3622"/>
                    </a:cubicBezTo>
                    <a:cubicBezTo>
                      <a:pt x="14769" y="3622"/>
                      <a:pt x="14677" y="3524"/>
                      <a:pt x="14585" y="3524"/>
                    </a:cubicBezTo>
                    <a:cubicBezTo>
                      <a:pt x="14585" y="3524"/>
                      <a:pt x="14585" y="3476"/>
                      <a:pt x="14585" y="3476"/>
                    </a:cubicBezTo>
                    <a:cubicBezTo>
                      <a:pt x="14585" y="3427"/>
                      <a:pt x="14677" y="3427"/>
                      <a:pt x="14677" y="3378"/>
                    </a:cubicBezTo>
                    <a:cubicBezTo>
                      <a:pt x="14769" y="3378"/>
                      <a:pt x="14769" y="3281"/>
                      <a:pt x="14769" y="3281"/>
                    </a:cubicBezTo>
                    <a:cubicBezTo>
                      <a:pt x="14769" y="3281"/>
                      <a:pt x="14585" y="3281"/>
                      <a:pt x="14585" y="3232"/>
                    </a:cubicBezTo>
                    <a:cubicBezTo>
                      <a:pt x="14585" y="3232"/>
                      <a:pt x="14492" y="3183"/>
                      <a:pt x="14492" y="3183"/>
                    </a:cubicBezTo>
                    <a:cubicBezTo>
                      <a:pt x="14400" y="3134"/>
                      <a:pt x="14308" y="3134"/>
                      <a:pt x="14215" y="3134"/>
                    </a:cubicBezTo>
                    <a:cubicBezTo>
                      <a:pt x="14215" y="3134"/>
                      <a:pt x="14123" y="3232"/>
                      <a:pt x="14123" y="3281"/>
                    </a:cubicBezTo>
                    <a:cubicBezTo>
                      <a:pt x="14123" y="3329"/>
                      <a:pt x="14031" y="3378"/>
                      <a:pt x="13938" y="3378"/>
                    </a:cubicBezTo>
                    <a:cubicBezTo>
                      <a:pt x="13938" y="3427"/>
                      <a:pt x="14031" y="3476"/>
                      <a:pt x="14123" y="3476"/>
                    </a:cubicBezTo>
                    <a:cubicBezTo>
                      <a:pt x="14123" y="3476"/>
                      <a:pt x="14215" y="3427"/>
                      <a:pt x="14215" y="3427"/>
                    </a:cubicBezTo>
                    <a:close/>
                    <a:moveTo>
                      <a:pt x="13938" y="3768"/>
                    </a:moveTo>
                    <a:cubicBezTo>
                      <a:pt x="13938" y="3768"/>
                      <a:pt x="13938" y="3768"/>
                      <a:pt x="13938" y="3768"/>
                    </a:cubicBezTo>
                    <a:cubicBezTo>
                      <a:pt x="13938" y="3768"/>
                      <a:pt x="13754" y="3671"/>
                      <a:pt x="13754" y="3671"/>
                    </a:cubicBezTo>
                    <a:cubicBezTo>
                      <a:pt x="13754" y="3671"/>
                      <a:pt x="13938" y="3622"/>
                      <a:pt x="13938" y="3622"/>
                    </a:cubicBezTo>
                    <a:cubicBezTo>
                      <a:pt x="13938" y="3622"/>
                      <a:pt x="13938" y="3573"/>
                      <a:pt x="14031" y="3573"/>
                    </a:cubicBezTo>
                    <a:cubicBezTo>
                      <a:pt x="14215" y="3573"/>
                      <a:pt x="14215" y="3622"/>
                      <a:pt x="14215" y="3622"/>
                    </a:cubicBezTo>
                    <a:cubicBezTo>
                      <a:pt x="14215" y="3622"/>
                      <a:pt x="14308" y="3719"/>
                      <a:pt x="14308" y="3719"/>
                    </a:cubicBezTo>
                    <a:cubicBezTo>
                      <a:pt x="14308" y="3768"/>
                      <a:pt x="14308" y="3768"/>
                      <a:pt x="14308" y="3817"/>
                    </a:cubicBezTo>
                    <a:cubicBezTo>
                      <a:pt x="14308" y="3817"/>
                      <a:pt x="14400" y="3866"/>
                      <a:pt x="14215" y="3866"/>
                    </a:cubicBezTo>
                    <a:cubicBezTo>
                      <a:pt x="14123" y="3866"/>
                      <a:pt x="14031" y="3866"/>
                      <a:pt x="14031" y="3866"/>
                    </a:cubicBezTo>
                    <a:lnTo>
                      <a:pt x="13938" y="3768"/>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3" name="9Slide.vn 72"/>
              <p:cNvSpPr/>
              <p:nvPr/>
            </p:nvSpPr>
            <p:spPr>
              <a:xfrm>
                <a:off x="793159" y="3835028"/>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4" name="9Slide.vn 73"/>
              <p:cNvSpPr/>
              <p:nvPr/>
            </p:nvSpPr>
            <p:spPr>
              <a:xfrm>
                <a:off x="806608" y="3817095"/>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5" name="9Slide.vn 74"/>
              <p:cNvSpPr/>
              <p:nvPr/>
            </p:nvSpPr>
            <p:spPr>
              <a:xfrm>
                <a:off x="748326" y="3678115"/>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6" name="9Slide.vn 75"/>
              <p:cNvSpPr/>
              <p:nvPr/>
            </p:nvSpPr>
            <p:spPr>
              <a:xfrm>
                <a:off x="806608" y="3839511"/>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7" name="9Slide.vn 76"/>
              <p:cNvSpPr/>
              <p:nvPr/>
            </p:nvSpPr>
            <p:spPr>
              <a:xfrm>
                <a:off x="609346" y="3996424"/>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8" name="9Slide.vn 77"/>
              <p:cNvSpPr/>
              <p:nvPr/>
            </p:nvSpPr>
            <p:spPr>
              <a:xfrm>
                <a:off x="589544" y="3483466"/>
                <a:ext cx="576095" cy="674727"/>
              </a:xfrm>
              <a:custGeom>
                <a:avLst/>
                <a:gdLst/>
                <a:ahLst/>
                <a:cxnLst>
                  <a:cxn ang="0">
                    <a:pos x="wd2" y="hd2"/>
                  </a:cxn>
                  <a:cxn ang="5400000">
                    <a:pos x="wd2" y="hd2"/>
                  </a:cxn>
                  <a:cxn ang="10800000">
                    <a:pos x="wd2" y="hd2"/>
                  </a:cxn>
                  <a:cxn ang="16200000">
                    <a:pos x="wd2" y="hd2"/>
                  </a:cxn>
                </a:cxnLst>
                <a:rect l="0" t="0" r="r" b="b"/>
                <a:pathLst>
                  <a:path w="21600" h="21600" extrusionOk="0">
                    <a:moveTo>
                      <a:pt x="12656" y="19872"/>
                    </a:moveTo>
                    <a:cubicBezTo>
                      <a:pt x="12488" y="19872"/>
                      <a:pt x="12488" y="19872"/>
                      <a:pt x="12488" y="19872"/>
                    </a:cubicBezTo>
                    <a:cubicBezTo>
                      <a:pt x="12488" y="19584"/>
                      <a:pt x="12488" y="19584"/>
                      <a:pt x="12488" y="19584"/>
                    </a:cubicBezTo>
                    <a:cubicBezTo>
                      <a:pt x="13500" y="19584"/>
                      <a:pt x="13500" y="19584"/>
                      <a:pt x="13500" y="19584"/>
                    </a:cubicBezTo>
                    <a:cubicBezTo>
                      <a:pt x="13838" y="19584"/>
                      <a:pt x="13838" y="19584"/>
                      <a:pt x="13838" y="19584"/>
                    </a:cubicBezTo>
                    <a:cubicBezTo>
                      <a:pt x="13838" y="19584"/>
                      <a:pt x="14344" y="19584"/>
                      <a:pt x="14681" y="19584"/>
                    </a:cubicBezTo>
                    <a:cubicBezTo>
                      <a:pt x="15188" y="19728"/>
                      <a:pt x="15188" y="19728"/>
                      <a:pt x="15188" y="19728"/>
                    </a:cubicBezTo>
                    <a:cubicBezTo>
                      <a:pt x="15188" y="19728"/>
                      <a:pt x="15188" y="19584"/>
                      <a:pt x="15188" y="19440"/>
                    </a:cubicBezTo>
                    <a:cubicBezTo>
                      <a:pt x="15694" y="19440"/>
                      <a:pt x="15694" y="19440"/>
                      <a:pt x="15694" y="19440"/>
                    </a:cubicBezTo>
                    <a:cubicBezTo>
                      <a:pt x="15694" y="19728"/>
                      <a:pt x="15694" y="19728"/>
                      <a:pt x="15694" y="19728"/>
                    </a:cubicBezTo>
                    <a:cubicBezTo>
                      <a:pt x="15694" y="19728"/>
                      <a:pt x="15862" y="19728"/>
                      <a:pt x="15862" y="19728"/>
                    </a:cubicBezTo>
                    <a:cubicBezTo>
                      <a:pt x="15862" y="19728"/>
                      <a:pt x="16031" y="19728"/>
                      <a:pt x="16031" y="19728"/>
                    </a:cubicBezTo>
                    <a:cubicBezTo>
                      <a:pt x="16200" y="19440"/>
                      <a:pt x="16200" y="19440"/>
                      <a:pt x="16200" y="19440"/>
                    </a:cubicBezTo>
                    <a:cubicBezTo>
                      <a:pt x="16200" y="19440"/>
                      <a:pt x="16538" y="19584"/>
                      <a:pt x="16706" y="19584"/>
                    </a:cubicBezTo>
                    <a:cubicBezTo>
                      <a:pt x="16875" y="19584"/>
                      <a:pt x="17044" y="19872"/>
                      <a:pt x="17044" y="19872"/>
                    </a:cubicBezTo>
                    <a:cubicBezTo>
                      <a:pt x="17550" y="19872"/>
                      <a:pt x="17550" y="19872"/>
                      <a:pt x="17550" y="19872"/>
                    </a:cubicBezTo>
                    <a:cubicBezTo>
                      <a:pt x="17550" y="19872"/>
                      <a:pt x="17719" y="20016"/>
                      <a:pt x="17719" y="20016"/>
                    </a:cubicBezTo>
                    <a:cubicBezTo>
                      <a:pt x="17888" y="20016"/>
                      <a:pt x="17888" y="20016"/>
                      <a:pt x="17888" y="20016"/>
                    </a:cubicBezTo>
                    <a:cubicBezTo>
                      <a:pt x="18056" y="20016"/>
                      <a:pt x="18056" y="20016"/>
                      <a:pt x="18056" y="20016"/>
                    </a:cubicBezTo>
                    <a:cubicBezTo>
                      <a:pt x="18225" y="19728"/>
                      <a:pt x="18225" y="19728"/>
                      <a:pt x="18225" y="19728"/>
                    </a:cubicBezTo>
                    <a:cubicBezTo>
                      <a:pt x="18225" y="19728"/>
                      <a:pt x="18225" y="19584"/>
                      <a:pt x="18225" y="19440"/>
                    </a:cubicBezTo>
                    <a:cubicBezTo>
                      <a:pt x="18225" y="19440"/>
                      <a:pt x="18056" y="19440"/>
                      <a:pt x="17888" y="19296"/>
                    </a:cubicBezTo>
                    <a:cubicBezTo>
                      <a:pt x="17888" y="19296"/>
                      <a:pt x="17719" y="19152"/>
                      <a:pt x="17719" y="19152"/>
                    </a:cubicBezTo>
                    <a:cubicBezTo>
                      <a:pt x="17719" y="18864"/>
                      <a:pt x="17719" y="18864"/>
                      <a:pt x="17719" y="18864"/>
                    </a:cubicBezTo>
                    <a:cubicBezTo>
                      <a:pt x="17719" y="18864"/>
                      <a:pt x="17719" y="18864"/>
                      <a:pt x="17888" y="18864"/>
                    </a:cubicBezTo>
                    <a:cubicBezTo>
                      <a:pt x="17719" y="18864"/>
                      <a:pt x="17719" y="18864"/>
                      <a:pt x="17719" y="18864"/>
                    </a:cubicBezTo>
                    <a:cubicBezTo>
                      <a:pt x="17719" y="18864"/>
                      <a:pt x="17888" y="18864"/>
                      <a:pt x="17888" y="18864"/>
                    </a:cubicBezTo>
                    <a:cubicBezTo>
                      <a:pt x="17888" y="18864"/>
                      <a:pt x="18056" y="19008"/>
                      <a:pt x="18056" y="19008"/>
                    </a:cubicBezTo>
                    <a:cubicBezTo>
                      <a:pt x="18056" y="19008"/>
                      <a:pt x="18225" y="19008"/>
                      <a:pt x="18225" y="19008"/>
                    </a:cubicBezTo>
                    <a:cubicBezTo>
                      <a:pt x="18225" y="19008"/>
                      <a:pt x="18394" y="18864"/>
                      <a:pt x="18394" y="18864"/>
                    </a:cubicBezTo>
                    <a:cubicBezTo>
                      <a:pt x="18562" y="18720"/>
                      <a:pt x="18562" y="18576"/>
                      <a:pt x="18562" y="18576"/>
                    </a:cubicBezTo>
                    <a:cubicBezTo>
                      <a:pt x="19238" y="18000"/>
                      <a:pt x="19238" y="18000"/>
                      <a:pt x="19238" y="18000"/>
                    </a:cubicBezTo>
                    <a:cubicBezTo>
                      <a:pt x="19406" y="17856"/>
                      <a:pt x="19406" y="17856"/>
                      <a:pt x="19406" y="17856"/>
                    </a:cubicBezTo>
                    <a:cubicBezTo>
                      <a:pt x="19406" y="17712"/>
                      <a:pt x="19406" y="17568"/>
                      <a:pt x="19406" y="17568"/>
                    </a:cubicBezTo>
                    <a:cubicBezTo>
                      <a:pt x="19406" y="17280"/>
                      <a:pt x="19406" y="17280"/>
                      <a:pt x="19406" y="17280"/>
                    </a:cubicBezTo>
                    <a:cubicBezTo>
                      <a:pt x="19575" y="17136"/>
                      <a:pt x="19744" y="16992"/>
                      <a:pt x="19744" y="16992"/>
                    </a:cubicBezTo>
                    <a:cubicBezTo>
                      <a:pt x="19913" y="16848"/>
                      <a:pt x="19913" y="16704"/>
                      <a:pt x="19913" y="16704"/>
                    </a:cubicBezTo>
                    <a:cubicBezTo>
                      <a:pt x="20081" y="16704"/>
                      <a:pt x="20081" y="16560"/>
                      <a:pt x="20081" y="16560"/>
                    </a:cubicBezTo>
                    <a:cubicBezTo>
                      <a:pt x="20081" y="16416"/>
                      <a:pt x="20250" y="16272"/>
                      <a:pt x="20419" y="16272"/>
                    </a:cubicBezTo>
                    <a:cubicBezTo>
                      <a:pt x="20588" y="15984"/>
                      <a:pt x="20588" y="15984"/>
                      <a:pt x="20588" y="15984"/>
                    </a:cubicBezTo>
                    <a:cubicBezTo>
                      <a:pt x="20925" y="15696"/>
                      <a:pt x="20925" y="15696"/>
                      <a:pt x="20925" y="15696"/>
                    </a:cubicBezTo>
                    <a:cubicBezTo>
                      <a:pt x="20756" y="15552"/>
                      <a:pt x="20756" y="15552"/>
                      <a:pt x="20756" y="15552"/>
                    </a:cubicBezTo>
                    <a:cubicBezTo>
                      <a:pt x="20925" y="15264"/>
                      <a:pt x="20925" y="15264"/>
                      <a:pt x="20925" y="15264"/>
                    </a:cubicBezTo>
                    <a:cubicBezTo>
                      <a:pt x="20925" y="14832"/>
                      <a:pt x="20925" y="14832"/>
                      <a:pt x="20925" y="14832"/>
                    </a:cubicBezTo>
                    <a:cubicBezTo>
                      <a:pt x="20925" y="14688"/>
                      <a:pt x="20925" y="14544"/>
                      <a:pt x="20925" y="14544"/>
                    </a:cubicBezTo>
                    <a:cubicBezTo>
                      <a:pt x="20925" y="14544"/>
                      <a:pt x="20756" y="14544"/>
                      <a:pt x="20925" y="13968"/>
                    </a:cubicBezTo>
                    <a:cubicBezTo>
                      <a:pt x="20925" y="13968"/>
                      <a:pt x="20925" y="13824"/>
                      <a:pt x="21094" y="13680"/>
                    </a:cubicBezTo>
                    <a:cubicBezTo>
                      <a:pt x="21094" y="13680"/>
                      <a:pt x="20925" y="13680"/>
                      <a:pt x="20925" y="13536"/>
                    </a:cubicBezTo>
                    <a:cubicBezTo>
                      <a:pt x="20925" y="13536"/>
                      <a:pt x="20756" y="13392"/>
                      <a:pt x="20756" y="13248"/>
                    </a:cubicBezTo>
                    <a:cubicBezTo>
                      <a:pt x="20756" y="13248"/>
                      <a:pt x="20756" y="13104"/>
                      <a:pt x="20756" y="13104"/>
                    </a:cubicBezTo>
                    <a:cubicBezTo>
                      <a:pt x="21262" y="13104"/>
                      <a:pt x="21262" y="13104"/>
                      <a:pt x="21262" y="13104"/>
                    </a:cubicBezTo>
                    <a:cubicBezTo>
                      <a:pt x="21262" y="13104"/>
                      <a:pt x="21094" y="13104"/>
                      <a:pt x="21094" y="13104"/>
                    </a:cubicBezTo>
                    <a:cubicBezTo>
                      <a:pt x="21094" y="12672"/>
                      <a:pt x="21094" y="12672"/>
                      <a:pt x="21094" y="12672"/>
                    </a:cubicBezTo>
                    <a:cubicBezTo>
                      <a:pt x="21262" y="12528"/>
                      <a:pt x="21262" y="12528"/>
                      <a:pt x="21262" y="12528"/>
                    </a:cubicBezTo>
                    <a:cubicBezTo>
                      <a:pt x="21600" y="11952"/>
                      <a:pt x="21600" y="11952"/>
                      <a:pt x="21600" y="11952"/>
                    </a:cubicBezTo>
                    <a:cubicBezTo>
                      <a:pt x="21262" y="11808"/>
                      <a:pt x="21262" y="11808"/>
                      <a:pt x="21262" y="11808"/>
                    </a:cubicBezTo>
                    <a:cubicBezTo>
                      <a:pt x="21262" y="11808"/>
                      <a:pt x="21094" y="11520"/>
                      <a:pt x="21094" y="11520"/>
                    </a:cubicBezTo>
                    <a:cubicBezTo>
                      <a:pt x="21094" y="11376"/>
                      <a:pt x="20925" y="11232"/>
                      <a:pt x="20925" y="11232"/>
                    </a:cubicBezTo>
                    <a:cubicBezTo>
                      <a:pt x="21094" y="10800"/>
                      <a:pt x="21094" y="10800"/>
                      <a:pt x="21094" y="10800"/>
                    </a:cubicBezTo>
                    <a:cubicBezTo>
                      <a:pt x="21094" y="10368"/>
                      <a:pt x="21094" y="10368"/>
                      <a:pt x="21094" y="10368"/>
                    </a:cubicBezTo>
                    <a:cubicBezTo>
                      <a:pt x="21262" y="10080"/>
                      <a:pt x="21262" y="10080"/>
                      <a:pt x="21262" y="10080"/>
                    </a:cubicBezTo>
                    <a:cubicBezTo>
                      <a:pt x="20756" y="9648"/>
                      <a:pt x="20756" y="9648"/>
                      <a:pt x="20756" y="9648"/>
                    </a:cubicBezTo>
                    <a:cubicBezTo>
                      <a:pt x="21262" y="9072"/>
                      <a:pt x="21262" y="9072"/>
                      <a:pt x="21262" y="9072"/>
                    </a:cubicBezTo>
                    <a:cubicBezTo>
                      <a:pt x="21600" y="9216"/>
                      <a:pt x="21600" y="9216"/>
                      <a:pt x="21600" y="9216"/>
                    </a:cubicBezTo>
                    <a:cubicBezTo>
                      <a:pt x="21262" y="8928"/>
                      <a:pt x="21262" y="8928"/>
                      <a:pt x="21262" y="8928"/>
                    </a:cubicBezTo>
                    <a:cubicBezTo>
                      <a:pt x="21262" y="9072"/>
                      <a:pt x="21094" y="9072"/>
                      <a:pt x="20925" y="9072"/>
                    </a:cubicBezTo>
                    <a:cubicBezTo>
                      <a:pt x="19913" y="8784"/>
                      <a:pt x="19913" y="8784"/>
                      <a:pt x="19913" y="8784"/>
                    </a:cubicBezTo>
                    <a:cubicBezTo>
                      <a:pt x="19744" y="8064"/>
                      <a:pt x="19744" y="8064"/>
                      <a:pt x="19744" y="8064"/>
                    </a:cubicBezTo>
                    <a:cubicBezTo>
                      <a:pt x="18900" y="7488"/>
                      <a:pt x="18900" y="7488"/>
                      <a:pt x="18900" y="7488"/>
                    </a:cubicBezTo>
                    <a:cubicBezTo>
                      <a:pt x="19069" y="6912"/>
                      <a:pt x="19069" y="6912"/>
                      <a:pt x="19069" y="6912"/>
                    </a:cubicBezTo>
                    <a:cubicBezTo>
                      <a:pt x="18900" y="6480"/>
                      <a:pt x="18900" y="6480"/>
                      <a:pt x="18900" y="6480"/>
                    </a:cubicBezTo>
                    <a:cubicBezTo>
                      <a:pt x="18562" y="6624"/>
                      <a:pt x="18562" y="6624"/>
                      <a:pt x="18562" y="6624"/>
                    </a:cubicBezTo>
                    <a:cubicBezTo>
                      <a:pt x="18394" y="6768"/>
                      <a:pt x="18394" y="6768"/>
                      <a:pt x="18394" y="6768"/>
                    </a:cubicBezTo>
                    <a:cubicBezTo>
                      <a:pt x="18562" y="6912"/>
                      <a:pt x="18562" y="7056"/>
                      <a:pt x="18394" y="7200"/>
                    </a:cubicBezTo>
                    <a:cubicBezTo>
                      <a:pt x="18394" y="7344"/>
                      <a:pt x="18225" y="7488"/>
                      <a:pt x="18056" y="7488"/>
                    </a:cubicBezTo>
                    <a:cubicBezTo>
                      <a:pt x="17719" y="7632"/>
                      <a:pt x="17213" y="7632"/>
                      <a:pt x="17213" y="7632"/>
                    </a:cubicBezTo>
                    <a:cubicBezTo>
                      <a:pt x="17213" y="7632"/>
                      <a:pt x="16706" y="7776"/>
                      <a:pt x="16538" y="7776"/>
                    </a:cubicBezTo>
                    <a:cubicBezTo>
                      <a:pt x="16200" y="7776"/>
                      <a:pt x="16031" y="7488"/>
                      <a:pt x="15694" y="7056"/>
                    </a:cubicBezTo>
                    <a:cubicBezTo>
                      <a:pt x="15525" y="7056"/>
                      <a:pt x="15525" y="7056"/>
                      <a:pt x="15525" y="7056"/>
                    </a:cubicBezTo>
                    <a:cubicBezTo>
                      <a:pt x="15356" y="7056"/>
                      <a:pt x="15356" y="7056"/>
                      <a:pt x="15356" y="7056"/>
                    </a:cubicBezTo>
                    <a:cubicBezTo>
                      <a:pt x="15356" y="7056"/>
                      <a:pt x="15356" y="7056"/>
                      <a:pt x="15356" y="7056"/>
                    </a:cubicBezTo>
                    <a:cubicBezTo>
                      <a:pt x="15188" y="7056"/>
                      <a:pt x="14850" y="7056"/>
                      <a:pt x="14850" y="6624"/>
                    </a:cubicBezTo>
                    <a:cubicBezTo>
                      <a:pt x="14850" y="6480"/>
                      <a:pt x="14850" y="6192"/>
                      <a:pt x="14850" y="6192"/>
                    </a:cubicBezTo>
                    <a:cubicBezTo>
                      <a:pt x="14850" y="6192"/>
                      <a:pt x="14850" y="6192"/>
                      <a:pt x="14850" y="6192"/>
                    </a:cubicBezTo>
                    <a:cubicBezTo>
                      <a:pt x="14344" y="5616"/>
                      <a:pt x="14175" y="5184"/>
                      <a:pt x="14175" y="5184"/>
                    </a:cubicBezTo>
                    <a:cubicBezTo>
                      <a:pt x="14175" y="4896"/>
                      <a:pt x="14175" y="4896"/>
                      <a:pt x="14175" y="4896"/>
                    </a:cubicBezTo>
                    <a:cubicBezTo>
                      <a:pt x="15188" y="4320"/>
                      <a:pt x="15188" y="4320"/>
                      <a:pt x="15188" y="4320"/>
                    </a:cubicBezTo>
                    <a:cubicBezTo>
                      <a:pt x="15356" y="4320"/>
                      <a:pt x="15356" y="4320"/>
                      <a:pt x="15356" y="4320"/>
                    </a:cubicBezTo>
                    <a:cubicBezTo>
                      <a:pt x="15356" y="4320"/>
                      <a:pt x="15694" y="4320"/>
                      <a:pt x="15862" y="4464"/>
                    </a:cubicBezTo>
                    <a:cubicBezTo>
                      <a:pt x="15694" y="4320"/>
                      <a:pt x="15694" y="4176"/>
                      <a:pt x="15694" y="4176"/>
                    </a:cubicBezTo>
                    <a:cubicBezTo>
                      <a:pt x="15525" y="4032"/>
                      <a:pt x="15356" y="3888"/>
                      <a:pt x="15525" y="3600"/>
                    </a:cubicBezTo>
                    <a:cubicBezTo>
                      <a:pt x="15525" y="3600"/>
                      <a:pt x="15694" y="3312"/>
                      <a:pt x="16031" y="3312"/>
                    </a:cubicBezTo>
                    <a:cubicBezTo>
                      <a:pt x="16200" y="3312"/>
                      <a:pt x="16369" y="3312"/>
                      <a:pt x="16538" y="3312"/>
                    </a:cubicBezTo>
                    <a:cubicBezTo>
                      <a:pt x="16538" y="3312"/>
                      <a:pt x="16706" y="3312"/>
                      <a:pt x="16875" y="3312"/>
                    </a:cubicBezTo>
                    <a:cubicBezTo>
                      <a:pt x="16875" y="3312"/>
                      <a:pt x="16875" y="3312"/>
                      <a:pt x="17044" y="3456"/>
                    </a:cubicBezTo>
                    <a:cubicBezTo>
                      <a:pt x="17044" y="3312"/>
                      <a:pt x="17044" y="3312"/>
                      <a:pt x="17044" y="3312"/>
                    </a:cubicBezTo>
                    <a:cubicBezTo>
                      <a:pt x="17044" y="3024"/>
                      <a:pt x="17381" y="2880"/>
                      <a:pt x="17550" y="2880"/>
                    </a:cubicBezTo>
                    <a:cubicBezTo>
                      <a:pt x="17719" y="2880"/>
                      <a:pt x="17888" y="2880"/>
                      <a:pt x="17888" y="2736"/>
                    </a:cubicBezTo>
                    <a:cubicBezTo>
                      <a:pt x="17888" y="2448"/>
                      <a:pt x="18056" y="2016"/>
                      <a:pt x="18394" y="2016"/>
                    </a:cubicBezTo>
                    <a:cubicBezTo>
                      <a:pt x="18562" y="2016"/>
                      <a:pt x="18900" y="2160"/>
                      <a:pt x="19069" y="2160"/>
                    </a:cubicBezTo>
                    <a:cubicBezTo>
                      <a:pt x="19238" y="2016"/>
                      <a:pt x="19406" y="2016"/>
                      <a:pt x="19575" y="2016"/>
                    </a:cubicBezTo>
                    <a:cubicBezTo>
                      <a:pt x="19744" y="2016"/>
                      <a:pt x="19744" y="2016"/>
                      <a:pt x="19913" y="2016"/>
                    </a:cubicBezTo>
                    <a:cubicBezTo>
                      <a:pt x="19913" y="1872"/>
                      <a:pt x="19913" y="1728"/>
                      <a:pt x="20081" y="1584"/>
                    </a:cubicBezTo>
                    <a:cubicBezTo>
                      <a:pt x="20081" y="1584"/>
                      <a:pt x="20081" y="1584"/>
                      <a:pt x="20081" y="1584"/>
                    </a:cubicBezTo>
                    <a:cubicBezTo>
                      <a:pt x="20250" y="1440"/>
                      <a:pt x="20250" y="1440"/>
                      <a:pt x="20250" y="1440"/>
                    </a:cubicBezTo>
                    <a:cubicBezTo>
                      <a:pt x="20419" y="1440"/>
                      <a:pt x="20419" y="1440"/>
                      <a:pt x="20588" y="1440"/>
                    </a:cubicBezTo>
                    <a:cubicBezTo>
                      <a:pt x="20588" y="1296"/>
                      <a:pt x="20588" y="1296"/>
                      <a:pt x="20588" y="1296"/>
                    </a:cubicBezTo>
                    <a:cubicBezTo>
                      <a:pt x="20588" y="1296"/>
                      <a:pt x="20588" y="1152"/>
                      <a:pt x="20756" y="1152"/>
                    </a:cubicBezTo>
                    <a:cubicBezTo>
                      <a:pt x="20419" y="864"/>
                      <a:pt x="20419" y="864"/>
                      <a:pt x="20419" y="864"/>
                    </a:cubicBezTo>
                    <a:cubicBezTo>
                      <a:pt x="20419" y="864"/>
                      <a:pt x="20250" y="720"/>
                      <a:pt x="20250" y="720"/>
                    </a:cubicBezTo>
                    <a:cubicBezTo>
                      <a:pt x="20250" y="720"/>
                      <a:pt x="20081" y="720"/>
                      <a:pt x="20081" y="576"/>
                    </a:cubicBezTo>
                    <a:cubicBezTo>
                      <a:pt x="20081" y="576"/>
                      <a:pt x="19913" y="432"/>
                      <a:pt x="19913" y="432"/>
                    </a:cubicBezTo>
                    <a:cubicBezTo>
                      <a:pt x="19913" y="432"/>
                      <a:pt x="19913" y="288"/>
                      <a:pt x="19913" y="288"/>
                    </a:cubicBezTo>
                    <a:cubicBezTo>
                      <a:pt x="19913" y="288"/>
                      <a:pt x="19744" y="144"/>
                      <a:pt x="19575" y="0"/>
                    </a:cubicBezTo>
                    <a:cubicBezTo>
                      <a:pt x="19406" y="0"/>
                      <a:pt x="19406" y="0"/>
                      <a:pt x="19406" y="0"/>
                    </a:cubicBezTo>
                    <a:cubicBezTo>
                      <a:pt x="19238" y="0"/>
                      <a:pt x="19238" y="144"/>
                      <a:pt x="19238" y="144"/>
                    </a:cubicBezTo>
                    <a:cubicBezTo>
                      <a:pt x="19238" y="144"/>
                      <a:pt x="19238" y="144"/>
                      <a:pt x="19406" y="144"/>
                    </a:cubicBezTo>
                    <a:cubicBezTo>
                      <a:pt x="19406" y="288"/>
                      <a:pt x="19406" y="288"/>
                      <a:pt x="19406" y="288"/>
                    </a:cubicBezTo>
                    <a:cubicBezTo>
                      <a:pt x="19575" y="288"/>
                      <a:pt x="19575" y="432"/>
                      <a:pt x="19575" y="432"/>
                    </a:cubicBezTo>
                    <a:cubicBezTo>
                      <a:pt x="19575" y="432"/>
                      <a:pt x="19744" y="576"/>
                      <a:pt x="19744" y="576"/>
                    </a:cubicBezTo>
                    <a:cubicBezTo>
                      <a:pt x="19744" y="576"/>
                      <a:pt x="19575" y="576"/>
                      <a:pt x="19575" y="576"/>
                    </a:cubicBezTo>
                    <a:cubicBezTo>
                      <a:pt x="19575" y="576"/>
                      <a:pt x="19406" y="576"/>
                      <a:pt x="19406" y="576"/>
                    </a:cubicBezTo>
                    <a:cubicBezTo>
                      <a:pt x="19406" y="576"/>
                      <a:pt x="19238" y="576"/>
                      <a:pt x="19238" y="576"/>
                    </a:cubicBezTo>
                    <a:cubicBezTo>
                      <a:pt x="19406" y="432"/>
                      <a:pt x="19406" y="432"/>
                      <a:pt x="19406" y="432"/>
                    </a:cubicBezTo>
                    <a:cubicBezTo>
                      <a:pt x="19238" y="432"/>
                      <a:pt x="19238" y="432"/>
                      <a:pt x="19238" y="432"/>
                    </a:cubicBezTo>
                    <a:cubicBezTo>
                      <a:pt x="19238" y="432"/>
                      <a:pt x="19238" y="288"/>
                      <a:pt x="19069" y="288"/>
                    </a:cubicBezTo>
                    <a:cubicBezTo>
                      <a:pt x="19069" y="288"/>
                      <a:pt x="19069" y="288"/>
                      <a:pt x="19069" y="288"/>
                    </a:cubicBezTo>
                    <a:cubicBezTo>
                      <a:pt x="18900" y="288"/>
                      <a:pt x="18731" y="288"/>
                      <a:pt x="18562" y="288"/>
                    </a:cubicBezTo>
                    <a:cubicBezTo>
                      <a:pt x="18562" y="288"/>
                      <a:pt x="18562" y="432"/>
                      <a:pt x="18562" y="432"/>
                    </a:cubicBezTo>
                    <a:cubicBezTo>
                      <a:pt x="18394" y="576"/>
                      <a:pt x="18394" y="576"/>
                      <a:pt x="18394" y="576"/>
                    </a:cubicBezTo>
                    <a:cubicBezTo>
                      <a:pt x="18394" y="720"/>
                      <a:pt x="18394" y="720"/>
                      <a:pt x="18394" y="720"/>
                    </a:cubicBezTo>
                    <a:cubicBezTo>
                      <a:pt x="18394" y="864"/>
                      <a:pt x="18394" y="1008"/>
                      <a:pt x="18394" y="1008"/>
                    </a:cubicBezTo>
                    <a:cubicBezTo>
                      <a:pt x="18394" y="1008"/>
                      <a:pt x="18562" y="1152"/>
                      <a:pt x="18562" y="1152"/>
                    </a:cubicBezTo>
                    <a:cubicBezTo>
                      <a:pt x="18731" y="1296"/>
                      <a:pt x="18394" y="1440"/>
                      <a:pt x="18394" y="1440"/>
                    </a:cubicBezTo>
                    <a:cubicBezTo>
                      <a:pt x="18225" y="1584"/>
                      <a:pt x="18225" y="1584"/>
                      <a:pt x="18225" y="1584"/>
                    </a:cubicBezTo>
                    <a:cubicBezTo>
                      <a:pt x="18225" y="1584"/>
                      <a:pt x="18225" y="1584"/>
                      <a:pt x="18225" y="1584"/>
                    </a:cubicBezTo>
                    <a:cubicBezTo>
                      <a:pt x="18394" y="1584"/>
                      <a:pt x="18394" y="1584"/>
                      <a:pt x="18394" y="1584"/>
                    </a:cubicBezTo>
                    <a:cubicBezTo>
                      <a:pt x="18394" y="1728"/>
                      <a:pt x="18225" y="1728"/>
                      <a:pt x="18225" y="1728"/>
                    </a:cubicBezTo>
                    <a:cubicBezTo>
                      <a:pt x="18056" y="1728"/>
                      <a:pt x="18056" y="1728"/>
                      <a:pt x="18056" y="1728"/>
                    </a:cubicBezTo>
                    <a:cubicBezTo>
                      <a:pt x="18056" y="1872"/>
                      <a:pt x="18056" y="1872"/>
                      <a:pt x="18056" y="1872"/>
                    </a:cubicBezTo>
                    <a:cubicBezTo>
                      <a:pt x="17888" y="1728"/>
                      <a:pt x="17888" y="1728"/>
                      <a:pt x="17888" y="1728"/>
                    </a:cubicBezTo>
                    <a:cubicBezTo>
                      <a:pt x="17888" y="1872"/>
                      <a:pt x="17888" y="1872"/>
                      <a:pt x="17888" y="1872"/>
                    </a:cubicBezTo>
                    <a:cubicBezTo>
                      <a:pt x="17888" y="1728"/>
                      <a:pt x="17888" y="1728"/>
                      <a:pt x="17888" y="1728"/>
                    </a:cubicBezTo>
                    <a:cubicBezTo>
                      <a:pt x="18056" y="1584"/>
                      <a:pt x="18056" y="1584"/>
                      <a:pt x="18056" y="1584"/>
                    </a:cubicBezTo>
                    <a:cubicBezTo>
                      <a:pt x="18056" y="1584"/>
                      <a:pt x="18056" y="1440"/>
                      <a:pt x="18056" y="1440"/>
                    </a:cubicBezTo>
                    <a:cubicBezTo>
                      <a:pt x="18056" y="1440"/>
                      <a:pt x="18056" y="1296"/>
                      <a:pt x="18225" y="1296"/>
                    </a:cubicBezTo>
                    <a:cubicBezTo>
                      <a:pt x="18225" y="1152"/>
                      <a:pt x="18225" y="1152"/>
                      <a:pt x="18225" y="1152"/>
                    </a:cubicBezTo>
                    <a:cubicBezTo>
                      <a:pt x="18225" y="1152"/>
                      <a:pt x="18056" y="1008"/>
                      <a:pt x="18056" y="1008"/>
                    </a:cubicBezTo>
                    <a:cubicBezTo>
                      <a:pt x="18056" y="1008"/>
                      <a:pt x="18056" y="1008"/>
                      <a:pt x="18056" y="864"/>
                    </a:cubicBezTo>
                    <a:cubicBezTo>
                      <a:pt x="18056" y="864"/>
                      <a:pt x="18056" y="864"/>
                      <a:pt x="18056" y="720"/>
                    </a:cubicBezTo>
                    <a:cubicBezTo>
                      <a:pt x="18056" y="720"/>
                      <a:pt x="18056" y="432"/>
                      <a:pt x="18056" y="432"/>
                    </a:cubicBezTo>
                    <a:cubicBezTo>
                      <a:pt x="18056" y="288"/>
                      <a:pt x="17888" y="288"/>
                      <a:pt x="17888" y="288"/>
                    </a:cubicBezTo>
                    <a:cubicBezTo>
                      <a:pt x="17888" y="288"/>
                      <a:pt x="17888" y="288"/>
                      <a:pt x="17719" y="288"/>
                    </a:cubicBezTo>
                    <a:cubicBezTo>
                      <a:pt x="17719" y="288"/>
                      <a:pt x="17719" y="288"/>
                      <a:pt x="17719" y="288"/>
                    </a:cubicBezTo>
                    <a:cubicBezTo>
                      <a:pt x="17550" y="432"/>
                      <a:pt x="17550" y="432"/>
                      <a:pt x="17381" y="432"/>
                    </a:cubicBezTo>
                    <a:cubicBezTo>
                      <a:pt x="17213" y="576"/>
                      <a:pt x="17213" y="576"/>
                      <a:pt x="17213" y="576"/>
                    </a:cubicBezTo>
                    <a:cubicBezTo>
                      <a:pt x="17213" y="720"/>
                      <a:pt x="17044" y="864"/>
                      <a:pt x="16875" y="864"/>
                    </a:cubicBezTo>
                    <a:cubicBezTo>
                      <a:pt x="16875" y="864"/>
                      <a:pt x="16706" y="720"/>
                      <a:pt x="16706" y="576"/>
                    </a:cubicBezTo>
                    <a:cubicBezTo>
                      <a:pt x="16706" y="576"/>
                      <a:pt x="16538" y="576"/>
                      <a:pt x="16538" y="576"/>
                    </a:cubicBezTo>
                    <a:cubicBezTo>
                      <a:pt x="16538" y="432"/>
                      <a:pt x="16538" y="432"/>
                      <a:pt x="16538" y="432"/>
                    </a:cubicBezTo>
                    <a:cubicBezTo>
                      <a:pt x="16369" y="432"/>
                      <a:pt x="16200" y="432"/>
                      <a:pt x="16200" y="432"/>
                    </a:cubicBezTo>
                    <a:cubicBezTo>
                      <a:pt x="16031" y="576"/>
                      <a:pt x="16031" y="576"/>
                      <a:pt x="16031" y="576"/>
                    </a:cubicBezTo>
                    <a:cubicBezTo>
                      <a:pt x="16031" y="576"/>
                      <a:pt x="15862" y="576"/>
                      <a:pt x="15862" y="576"/>
                    </a:cubicBezTo>
                    <a:cubicBezTo>
                      <a:pt x="15862" y="576"/>
                      <a:pt x="15694" y="432"/>
                      <a:pt x="15694" y="432"/>
                    </a:cubicBezTo>
                    <a:cubicBezTo>
                      <a:pt x="15525" y="576"/>
                      <a:pt x="15525" y="576"/>
                      <a:pt x="15525" y="576"/>
                    </a:cubicBezTo>
                    <a:cubicBezTo>
                      <a:pt x="15525" y="576"/>
                      <a:pt x="15356" y="576"/>
                      <a:pt x="15356" y="432"/>
                    </a:cubicBezTo>
                    <a:cubicBezTo>
                      <a:pt x="15019" y="576"/>
                      <a:pt x="15019" y="576"/>
                      <a:pt x="15019" y="576"/>
                    </a:cubicBezTo>
                    <a:cubicBezTo>
                      <a:pt x="15019" y="576"/>
                      <a:pt x="15019" y="720"/>
                      <a:pt x="14850" y="864"/>
                    </a:cubicBezTo>
                    <a:cubicBezTo>
                      <a:pt x="14850" y="864"/>
                      <a:pt x="14681" y="1008"/>
                      <a:pt x="14681" y="1008"/>
                    </a:cubicBezTo>
                    <a:cubicBezTo>
                      <a:pt x="14513" y="1008"/>
                      <a:pt x="14513" y="1008"/>
                      <a:pt x="14513" y="1152"/>
                    </a:cubicBezTo>
                    <a:cubicBezTo>
                      <a:pt x="14344" y="1152"/>
                      <a:pt x="14344" y="1152"/>
                      <a:pt x="14344" y="1152"/>
                    </a:cubicBezTo>
                    <a:cubicBezTo>
                      <a:pt x="14175" y="1296"/>
                      <a:pt x="14175" y="1296"/>
                      <a:pt x="14175" y="1296"/>
                    </a:cubicBezTo>
                    <a:cubicBezTo>
                      <a:pt x="14175" y="1296"/>
                      <a:pt x="14175" y="1296"/>
                      <a:pt x="14175" y="1296"/>
                    </a:cubicBezTo>
                    <a:cubicBezTo>
                      <a:pt x="14175" y="1296"/>
                      <a:pt x="14175" y="1296"/>
                      <a:pt x="14175" y="1296"/>
                    </a:cubicBezTo>
                    <a:cubicBezTo>
                      <a:pt x="14175" y="1296"/>
                      <a:pt x="14175" y="1296"/>
                      <a:pt x="14175" y="1296"/>
                    </a:cubicBezTo>
                    <a:cubicBezTo>
                      <a:pt x="14175" y="1296"/>
                      <a:pt x="14175" y="1440"/>
                      <a:pt x="14175" y="1584"/>
                    </a:cubicBezTo>
                    <a:cubicBezTo>
                      <a:pt x="14175" y="1584"/>
                      <a:pt x="14175" y="1584"/>
                      <a:pt x="14006" y="1584"/>
                    </a:cubicBezTo>
                    <a:cubicBezTo>
                      <a:pt x="14006" y="1728"/>
                      <a:pt x="14175" y="1728"/>
                      <a:pt x="14175" y="1728"/>
                    </a:cubicBezTo>
                    <a:cubicBezTo>
                      <a:pt x="14344" y="1872"/>
                      <a:pt x="14344" y="1872"/>
                      <a:pt x="14344" y="2016"/>
                    </a:cubicBezTo>
                    <a:cubicBezTo>
                      <a:pt x="14513" y="2016"/>
                      <a:pt x="14513" y="2160"/>
                      <a:pt x="14513" y="2160"/>
                    </a:cubicBezTo>
                    <a:cubicBezTo>
                      <a:pt x="14513" y="2160"/>
                      <a:pt x="14344" y="2160"/>
                      <a:pt x="14344" y="2160"/>
                    </a:cubicBezTo>
                    <a:cubicBezTo>
                      <a:pt x="14344" y="2160"/>
                      <a:pt x="14175" y="2160"/>
                      <a:pt x="14175" y="2160"/>
                    </a:cubicBezTo>
                    <a:cubicBezTo>
                      <a:pt x="13838" y="2160"/>
                      <a:pt x="13838" y="2160"/>
                      <a:pt x="13838" y="2160"/>
                    </a:cubicBezTo>
                    <a:cubicBezTo>
                      <a:pt x="13669" y="2160"/>
                      <a:pt x="13669" y="2160"/>
                      <a:pt x="13669" y="2160"/>
                    </a:cubicBezTo>
                    <a:cubicBezTo>
                      <a:pt x="13669" y="2160"/>
                      <a:pt x="13500" y="2160"/>
                      <a:pt x="13500" y="2160"/>
                    </a:cubicBezTo>
                    <a:cubicBezTo>
                      <a:pt x="13500" y="2160"/>
                      <a:pt x="13669" y="2304"/>
                      <a:pt x="13838" y="2304"/>
                    </a:cubicBezTo>
                    <a:cubicBezTo>
                      <a:pt x="14006" y="2448"/>
                      <a:pt x="14006" y="2448"/>
                      <a:pt x="14006" y="2448"/>
                    </a:cubicBezTo>
                    <a:cubicBezTo>
                      <a:pt x="14006" y="2448"/>
                      <a:pt x="14006" y="2448"/>
                      <a:pt x="14006" y="2592"/>
                    </a:cubicBezTo>
                    <a:cubicBezTo>
                      <a:pt x="14006" y="2592"/>
                      <a:pt x="13838" y="2592"/>
                      <a:pt x="13669" y="2592"/>
                    </a:cubicBezTo>
                    <a:cubicBezTo>
                      <a:pt x="13669" y="2592"/>
                      <a:pt x="13500" y="2592"/>
                      <a:pt x="13500" y="2592"/>
                    </a:cubicBezTo>
                    <a:cubicBezTo>
                      <a:pt x="13331" y="2592"/>
                      <a:pt x="13331" y="2592"/>
                      <a:pt x="13331" y="2592"/>
                    </a:cubicBezTo>
                    <a:cubicBezTo>
                      <a:pt x="13331" y="2448"/>
                      <a:pt x="13163" y="2448"/>
                      <a:pt x="12994" y="2304"/>
                    </a:cubicBezTo>
                    <a:cubicBezTo>
                      <a:pt x="12825" y="2304"/>
                      <a:pt x="12825" y="2304"/>
                      <a:pt x="12825" y="2304"/>
                    </a:cubicBezTo>
                    <a:cubicBezTo>
                      <a:pt x="12825" y="2448"/>
                      <a:pt x="12825" y="2448"/>
                      <a:pt x="12656" y="2592"/>
                    </a:cubicBezTo>
                    <a:cubicBezTo>
                      <a:pt x="12656" y="2592"/>
                      <a:pt x="12656" y="2592"/>
                      <a:pt x="12656" y="2592"/>
                    </a:cubicBezTo>
                    <a:cubicBezTo>
                      <a:pt x="12488" y="2592"/>
                      <a:pt x="12488" y="2736"/>
                      <a:pt x="12488" y="2736"/>
                    </a:cubicBezTo>
                    <a:cubicBezTo>
                      <a:pt x="12319" y="2880"/>
                      <a:pt x="12319" y="2880"/>
                      <a:pt x="12319" y="2880"/>
                    </a:cubicBezTo>
                    <a:cubicBezTo>
                      <a:pt x="12319" y="2880"/>
                      <a:pt x="12319" y="2880"/>
                      <a:pt x="12319" y="3024"/>
                    </a:cubicBezTo>
                    <a:cubicBezTo>
                      <a:pt x="12656" y="3024"/>
                      <a:pt x="12656" y="3024"/>
                      <a:pt x="12656" y="3024"/>
                    </a:cubicBezTo>
                    <a:cubicBezTo>
                      <a:pt x="12488" y="3024"/>
                      <a:pt x="12825" y="3312"/>
                      <a:pt x="12994" y="3456"/>
                    </a:cubicBezTo>
                    <a:cubicBezTo>
                      <a:pt x="13163" y="3456"/>
                      <a:pt x="13163" y="3456"/>
                      <a:pt x="13163" y="3456"/>
                    </a:cubicBezTo>
                    <a:cubicBezTo>
                      <a:pt x="13331" y="3456"/>
                      <a:pt x="13331" y="3456"/>
                      <a:pt x="13331" y="3456"/>
                    </a:cubicBezTo>
                    <a:cubicBezTo>
                      <a:pt x="13500" y="3600"/>
                      <a:pt x="13669" y="3600"/>
                      <a:pt x="13669" y="3744"/>
                    </a:cubicBezTo>
                    <a:cubicBezTo>
                      <a:pt x="13669" y="3600"/>
                      <a:pt x="13838" y="3456"/>
                      <a:pt x="14006" y="3456"/>
                    </a:cubicBezTo>
                    <a:cubicBezTo>
                      <a:pt x="14175" y="3456"/>
                      <a:pt x="14175" y="3744"/>
                      <a:pt x="14344" y="3744"/>
                    </a:cubicBezTo>
                    <a:cubicBezTo>
                      <a:pt x="14344" y="3744"/>
                      <a:pt x="14344" y="3744"/>
                      <a:pt x="14344" y="3744"/>
                    </a:cubicBezTo>
                    <a:cubicBezTo>
                      <a:pt x="14681" y="3456"/>
                      <a:pt x="14681" y="3456"/>
                      <a:pt x="14681" y="3456"/>
                    </a:cubicBezTo>
                    <a:cubicBezTo>
                      <a:pt x="14681" y="3600"/>
                      <a:pt x="14681" y="3600"/>
                      <a:pt x="14681" y="3600"/>
                    </a:cubicBezTo>
                    <a:cubicBezTo>
                      <a:pt x="14681" y="3600"/>
                      <a:pt x="14681" y="3600"/>
                      <a:pt x="14681" y="3600"/>
                    </a:cubicBezTo>
                    <a:cubicBezTo>
                      <a:pt x="14681" y="3600"/>
                      <a:pt x="14681" y="3600"/>
                      <a:pt x="14681" y="3600"/>
                    </a:cubicBezTo>
                    <a:cubicBezTo>
                      <a:pt x="14681" y="4032"/>
                      <a:pt x="14681" y="4032"/>
                      <a:pt x="14681" y="4032"/>
                    </a:cubicBezTo>
                    <a:cubicBezTo>
                      <a:pt x="14681" y="4032"/>
                      <a:pt x="14513" y="4176"/>
                      <a:pt x="14344" y="4176"/>
                    </a:cubicBezTo>
                    <a:cubicBezTo>
                      <a:pt x="14344" y="4176"/>
                      <a:pt x="14344" y="4320"/>
                      <a:pt x="14344" y="4320"/>
                    </a:cubicBezTo>
                    <a:cubicBezTo>
                      <a:pt x="14175" y="4464"/>
                      <a:pt x="14175" y="4464"/>
                      <a:pt x="14006" y="4464"/>
                    </a:cubicBezTo>
                    <a:cubicBezTo>
                      <a:pt x="14006" y="4464"/>
                      <a:pt x="13838" y="4464"/>
                      <a:pt x="13838" y="4464"/>
                    </a:cubicBezTo>
                    <a:cubicBezTo>
                      <a:pt x="13838" y="4464"/>
                      <a:pt x="13669" y="4464"/>
                      <a:pt x="13500" y="4464"/>
                    </a:cubicBezTo>
                    <a:cubicBezTo>
                      <a:pt x="13331" y="4464"/>
                      <a:pt x="13163" y="4608"/>
                      <a:pt x="13163" y="4608"/>
                    </a:cubicBezTo>
                    <a:cubicBezTo>
                      <a:pt x="13163" y="4608"/>
                      <a:pt x="12994" y="4752"/>
                      <a:pt x="12656" y="4752"/>
                    </a:cubicBezTo>
                    <a:cubicBezTo>
                      <a:pt x="12488" y="4752"/>
                      <a:pt x="12488" y="4752"/>
                      <a:pt x="12319" y="4896"/>
                    </a:cubicBezTo>
                    <a:cubicBezTo>
                      <a:pt x="12319" y="4896"/>
                      <a:pt x="12319" y="4896"/>
                      <a:pt x="12319" y="4896"/>
                    </a:cubicBezTo>
                    <a:cubicBezTo>
                      <a:pt x="12150" y="5040"/>
                      <a:pt x="12319" y="5040"/>
                      <a:pt x="12319" y="5040"/>
                    </a:cubicBezTo>
                    <a:cubicBezTo>
                      <a:pt x="12488" y="5184"/>
                      <a:pt x="12488" y="5184"/>
                      <a:pt x="12488" y="5184"/>
                    </a:cubicBezTo>
                    <a:cubicBezTo>
                      <a:pt x="12656" y="5328"/>
                      <a:pt x="12656" y="5328"/>
                      <a:pt x="12656" y="5328"/>
                    </a:cubicBezTo>
                    <a:cubicBezTo>
                      <a:pt x="12656" y="5328"/>
                      <a:pt x="12488" y="5472"/>
                      <a:pt x="12150" y="5472"/>
                    </a:cubicBezTo>
                    <a:cubicBezTo>
                      <a:pt x="12150" y="5472"/>
                      <a:pt x="12150" y="5472"/>
                      <a:pt x="12319" y="5616"/>
                    </a:cubicBezTo>
                    <a:cubicBezTo>
                      <a:pt x="12488" y="5904"/>
                      <a:pt x="12488" y="5904"/>
                      <a:pt x="12488" y="5904"/>
                    </a:cubicBezTo>
                    <a:cubicBezTo>
                      <a:pt x="12319" y="5904"/>
                      <a:pt x="12319" y="5904"/>
                      <a:pt x="12319" y="5904"/>
                    </a:cubicBezTo>
                    <a:cubicBezTo>
                      <a:pt x="12319" y="5904"/>
                      <a:pt x="12319" y="5904"/>
                      <a:pt x="12319" y="5904"/>
                    </a:cubicBezTo>
                    <a:cubicBezTo>
                      <a:pt x="12319" y="5904"/>
                      <a:pt x="12319" y="5904"/>
                      <a:pt x="12319" y="5904"/>
                    </a:cubicBezTo>
                    <a:cubicBezTo>
                      <a:pt x="12150" y="5904"/>
                      <a:pt x="12150" y="5904"/>
                      <a:pt x="12150" y="5904"/>
                    </a:cubicBezTo>
                    <a:cubicBezTo>
                      <a:pt x="11813" y="5616"/>
                      <a:pt x="11813" y="5616"/>
                      <a:pt x="11813" y="5472"/>
                    </a:cubicBezTo>
                    <a:cubicBezTo>
                      <a:pt x="11813" y="5472"/>
                      <a:pt x="11813" y="5472"/>
                      <a:pt x="11644" y="5472"/>
                    </a:cubicBezTo>
                    <a:cubicBezTo>
                      <a:pt x="11475" y="5328"/>
                      <a:pt x="11475" y="5328"/>
                      <a:pt x="11475" y="5328"/>
                    </a:cubicBezTo>
                    <a:cubicBezTo>
                      <a:pt x="11138" y="5328"/>
                      <a:pt x="11138" y="5328"/>
                      <a:pt x="11138" y="5328"/>
                    </a:cubicBezTo>
                    <a:cubicBezTo>
                      <a:pt x="11138" y="5184"/>
                      <a:pt x="11138" y="5184"/>
                      <a:pt x="11138" y="5184"/>
                    </a:cubicBezTo>
                    <a:cubicBezTo>
                      <a:pt x="10631" y="5040"/>
                      <a:pt x="10631" y="5040"/>
                      <a:pt x="10631" y="5040"/>
                    </a:cubicBezTo>
                    <a:cubicBezTo>
                      <a:pt x="10631" y="5040"/>
                      <a:pt x="10463" y="5040"/>
                      <a:pt x="10463" y="5040"/>
                    </a:cubicBezTo>
                    <a:cubicBezTo>
                      <a:pt x="10294" y="5040"/>
                      <a:pt x="10125" y="5184"/>
                      <a:pt x="10125" y="5184"/>
                    </a:cubicBezTo>
                    <a:cubicBezTo>
                      <a:pt x="10125" y="5184"/>
                      <a:pt x="9956" y="5328"/>
                      <a:pt x="9956" y="5328"/>
                    </a:cubicBezTo>
                    <a:cubicBezTo>
                      <a:pt x="9956" y="5328"/>
                      <a:pt x="9788" y="5328"/>
                      <a:pt x="9788" y="5328"/>
                    </a:cubicBezTo>
                    <a:cubicBezTo>
                      <a:pt x="9788" y="5328"/>
                      <a:pt x="9619" y="5184"/>
                      <a:pt x="9619" y="5040"/>
                    </a:cubicBezTo>
                    <a:cubicBezTo>
                      <a:pt x="9619" y="5040"/>
                      <a:pt x="9619" y="5040"/>
                      <a:pt x="9619" y="5040"/>
                    </a:cubicBezTo>
                    <a:cubicBezTo>
                      <a:pt x="9619" y="5040"/>
                      <a:pt x="9619" y="4896"/>
                      <a:pt x="9450" y="4896"/>
                    </a:cubicBezTo>
                    <a:cubicBezTo>
                      <a:pt x="9450" y="4896"/>
                      <a:pt x="9450" y="4896"/>
                      <a:pt x="9450" y="4752"/>
                    </a:cubicBezTo>
                    <a:cubicBezTo>
                      <a:pt x="9281" y="4608"/>
                      <a:pt x="9281" y="4608"/>
                      <a:pt x="9281" y="4608"/>
                    </a:cubicBezTo>
                    <a:cubicBezTo>
                      <a:pt x="9281" y="4608"/>
                      <a:pt x="9113" y="4608"/>
                      <a:pt x="8944" y="4608"/>
                    </a:cubicBezTo>
                    <a:cubicBezTo>
                      <a:pt x="8944" y="4608"/>
                      <a:pt x="8775" y="4608"/>
                      <a:pt x="8775" y="4464"/>
                    </a:cubicBezTo>
                    <a:cubicBezTo>
                      <a:pt x="8775" y="4464"/>
                      <a:pt x="8606" y="4464"/>
                      <a:pt x="8606" y="4464"/>
                    </a:cubicBezTo>
                    <a:cubicBezTo>
                      <a:pt x="8606" y="4464"/>
                      <a:pt x="8438" y="4320"/>
                      <a:pt x="8438" y="4320"/>
                    </a:cubicBezTo>
                    <a:cubicBezTo>
                      <a:pt x="8269" y="4320"/>
                      <a:pt x="8269" y="4176"/>
                      <a:pt x="8269" y="4176"/>
                    </a:cubicBezTo>
                    <a:cubicBezTo>
                      <a:pt x="8100" y="4320"/>
                      <a:pt x="8100" y="4320"/>
                      <a:pt x="8100" y="4320"/>
                    </a:cubicBezTo>
                    <a:cubicBezTo>
                      <a:pt x="7931" y="4176"/>
                      <a:pt x="7931" y="4176"/>
                      <a:pt x="7762" y="4176"/>
                    </a:cubicBezTo>
                    <a:cubicBezTo>
                      <a:pt x="7594" y="4032"/>
                      <a:pt x="7594" y="4032"/>
                      <a:pt x="7594" y="4032"/>
                    </a:cubicBezTo>
                    <a:cubicBezTo>
                      <a:pt x="7594" y="4032"/>
                      <a:pt x="7594" y="4032"/>
                      <a:pt x="7425" y="3888"/>
                    </a:cubicBezTo>
                    <a:cubicBezTo>
                      <a:pt x="7425" y="3888"/>
                      <a:pt x="7256" y="3888"/>
                      <a:pt x="7256" y="3888"/>
                    </a:cubicBezTo>
                    <a:cubicBezTo>
                      <a:pt x="7256" y="4032"/>
                      <a:pt x="7256" y="4032"/>
                      <a:pt x="7256" y="4032"/>
                    </a:cubicBezTo>
                    <a:cubicBezTo>
                      <a:pt x="7425" y="4176"/>
                      <a:pt x="7425" y="4320"/>
                      <a:pt x="7425" y="4320"/>
                    </a:cubicBezTo>
                    <a:cubicBezTo>
                      <a:pt x="7256" y="4320"/>
                      <a:pt x="7088" y="4320"/>
                      <a:pt x="6919" y="4176"/>
                    </a:cubicBezTo>
                    <a:cubicBezTo>
                      <a:pt x="6750" y="4176"/>
                      <a:pt x="6750" y="4176"/>
                      <a:pt x="6750" y="4176"/>
                    </a:cubicBezTo>
                    <a:cubicBezTo>
                      <a:pt x="6581" y="4032"/>
                      <a:pt x="6581" y="4032"/>
                      <a:pt x="6581" y="4032"/>
                    </a:cubicBezTo>
                    <a:cubicBezTo>
                      <a:pt x="6581" y="4032"/>
                      <a:pt x="6413" y="4032"/>
                      <a:pt x="6413" y="4032"/>
                    </a:cubicBezTo>
                    <a:cubicBezTo>
                      <a:pt x="6413" y="4032"/>
                      <a:pt x="6244" y="4176"/>
                      <a:pt x="6244" y="4176"/>
                    </a:cubicBezTo>
                    <a:cubicBezTo>
                      <a:pt x="6075" y="4176"/>
                      <a:pt x="6075" y="4176"/>
                      <a:pt x="6075" y="4176"/>
                    </a:cubicBezTo>
                    <a:cubicBezTo>
                      <a:pt x="6075" y="4464"/>
                      <a:pt x="6075" y="4464"/>
                      <a:pt x="6075" y="4464"/>
                    </a:cubicBezTo>
                    <a:cubicBezTo>
                      <a:pt x="6075" y="4608"/>
                      <a:pt x="6075" y="4608"/>
                      <a:pt x="5906" y="4608"/>
                    </a:cubicBezTo>
                    <a:cubicBezTo>
                      <a:pt x="5738" y="4608"/>
                      <a:pt x="5738" y="4608"/>
                      <a:pt x="5738" y="4752"/>
                    </a:cubicBezTo>
                    <a:cubicBezTo>
                      <a:pt x="5738" y="4752"/>
                      <a:pt x="5738" y="4896"/>
                      <a:pt x="5738" y="4896"/>
                    </a:cubicBezTo>
                    <a:cubicBezTo>
                      <a:pt x="5738" y="4896"/>
                      <a:pt x="5738" y="4896"/>
                      <a:pt x="5738" y="4896"/>
                    </a:cubicBezTo>
                    <a:cubicBezTo>
                      <a:pt x="5738" y="4896"/>
                      <a:pt x="5906" y="4896"/>
                      <a:pt x="5906" y="4752"/>
                    </a:cubicBezTo>
                    <a:cubicBezTo>
                      <a:pt x="6075" y="4752"/>
                      <a:pt x="6075" y="4752"/>
                      <a:pt x="6075" y="4752"/>
                    </a:cubicBezTo>
                    <a:cubicBezTo>
                      <a:pt x="5906" y="4752"/>
                      <a:pt x="5906" y="4752"/>
                      <a:pt x="5906" y="4752"/>
                    </a:cubicBezTo>
                    <a:cubicBezTo>
                      <a:pt x="5906" y="4608"/>
                      <a:pt x="6075" y="4608"/>
                      <a:pt x="6075" y="4608"/>
                    </a:cubicBezTo>
                    <a:cubicBezTo>
                      <a:pt x="6244" y="4608"/>
                      <a:pt x="6244" y="4608"/>
                      <a:pt x="6244" y="4608"/>
                    </a:cubicBezTo>
                    <a:cubicBezTo>
                      <a:pt x="6244" y="4464"/>
                      <a:pt x="6413" y="4464"/>
                      <a:pt x="6413" y="4464"/>
                    </a:cubicBezTo>
                    <a:cubicBezTo>
                      <a:pt x="6581" y="4464"/>
                      <a:pt x="6581" y="4464"/>
                      <a:pt x="6581" y="4608"/>
                    </a:cubicBezTo>
                    <a:cubicBezTo>
                      <a:pt x="6581" y="4608"/>
                      <a:pt x="6581" y="4752"/>
                      <a:pt x="6413" y="4752"/>
                    </a:cubicBezTo>
                    <a:cubicBezTo>
                      <a:pt x="6581" y="4896"/>
                      <a:pt x="6581" y="4896"/>
                      <a:pt x="6581" y="4896"/>
                    </a:cubicBezTo>
                    <a:cubicBezTo>
                      <a:pt x="6581" y="5040"/>
                      <a:pt x="6413" y="5040"/>
                      <a:pt x="6413" y="5040"/>
                    </a:cubicBezTo>
                    <a:cubicBezTo>
                      <a:pt x="6413" y="5040"/>
                      <a:pt x="6244" y="5184"/>
                      <a:pt x="6244" y="5184"/>
                    </a:cubicBezTo>
                    <a:cubicBezTo>
                      <a:pt x="6244" y="5328"/>
                      <a:pt x="6244" y="5328"/>
                      <a:pt x="6244" y="5472"/>
                    </a:cubicBezTo>
                    <a:cubicBezTo>
                      <a:pt x="6244" y="5328"/>
                      <a:pt x="6413" y="5472"/>
                      <a:pt x="6413" y="5472"/>
                    </a:cubicBezTo>
                    <a:cubicBezTo>
                      <a:pt x="6413" y="5472"/>
                      <a:pt x="6413" y="5472"/>
                      <a:pt x="6413" y="5616"/>
                    </a:cubicBezTo>
                    <a:cubicBezTo>
                      <a:pt x="6413" y="5616"/>
                      <a:pt x="6413" y="5616"/>
                      <a:pt x="6413" y="5616"/>
                    </a:cubicBezTo>
                    <a:cubicBezTo>
                      <a:pt x="6413" y="5760"/>
                      <a:pt x="6413" y="5760"/>
                      <a:pt x="6244" y="5760"/>
                    </a:cubicBezTo>
                    <a:cubicBezTo>
                      <a:pt x="6075" y="5760"/>
                      <a:pt x="6075" y="5760"/>
                      <a:pt x="6075" y="5760"/>
                    </a:cubicBezTo>
                    <a:cubicBezTo>
                      <a:pt x="6075" y="5760"/>
                      <a:pt x="6075" y="5616"/>
                      <a:pt x="5906" y="5616"/>
                    </a:cubicBezTo>
                    <a:cubicBezTo>
                      <a:pt x="5738" y="5616"/>
                      <a:pt x="5738" y="5616"/>
                      <a:pt x="5738" y="5616"/>
                    </a:cubicBezTo>
                    <a:cubicBezTo>
                      <a:pt x="5738" y="5616"/>
                      <a:pt x="5569" y="5616"/>
                      <a:pt x="5400" y="5616"/>
                    </a:cubicBezTo>
                    <a:cubicBezTo>
                      <a:pt x="5231" y="5472"/>
                      <a:pt x="5063" y="5472"/>
                      <a:pt x="4894" y="5472"/>
                    </a:cubicBezTo>
                    <a:cubicBezTo>
                      <a:pt x="4725" y="5472"/>
                      <a:pt x="4725" y="5616"/>
                      <a:pt x="4725" y="5616"/>
                    </a:cubicBezTo>
                    <a:cubicBezTo>
                      <a:pt x="4725" y="5616"/>
                      <a:pt x="4894" y="5616"/>
                      <a:pt x="5231" y="5760"/>
                    </a:cubicBezTo>
                    <a:cubicBezTo>
                      <a:pt x="5231" y="5760"/>
                      <a:pt x="5400" y="5760"/>
                      <a:pt x="5400" y="5760"/>
                    </a:cubicBezTo>
                    <a:cubicBezTo>
                      <a:pt x="5400" y="5760"/>
                      <a:pt x="5400" y="5760"/>
                      <a:pt x="5400" y="5760"/>
                    </a:cubicBezTo>
                    <a:cubicBezTo>
                      <a:pt x="5569" y="5760"/>
                      <a:pt x="5569" y="5760"/>
                      <a:pt x="5569" y="5904"/>
                    </a:cubicBezTo>
                    <a:cubicBezTo>
                      <a:pt x="5569" y="6192"/>
                      <a:pt x="5569" y="6192"/>
                      <a:pt x="5569" y="6192"/>
                    </a:cubicBezTo>
                    <a:cubicBezTo>
                      <a:pt x="5569" y="6192"/>
                      <a:pt x="5738" y="6192"/>
                      <a:pt x="5738" y="6336"/>
                    </a:cubicBezTo>
                    <a:cubicBezTo>
                      <a:pt x="5738" y="6480"/>
                      <a:pt x="5738" y="6480"/>
                      <a:pt x="5738" y="6480"/>
                    </a:cubicBezTo>
                    <a:cubicBezTo>
                      <a:pt x="5906" y="6624"/>
                      <a:pt x="5906" y="6624"/>
                      <a:pt x="6075" y="6624"/>
                    </a:cubicBezTo>
                    <a:cubicBezTo>
                      <a:pt x="6075" y="6624"/>
                      <a:pt x="6244" y="6624"/>
                      <a:pt x="6244" y="6624"/>
                    </a:cubicBezTo>
                    <a:cubicBezTo>
                      <a:pt x="6244" y="6624"/>
                      <a:pt x="6413" y="6624"/>
                      <a:pt x="6413" y="6624"/>
                    </a:cubicBezTo>
                    <a:cubicBezTo>
                      <a:pt x="6581" y="6624"/>
                      <a:pt x="6581" y="6624"/>
                      <a:pt x="6581" y="6624"/>
                    </a:cubicBezTo>
                    <a:cubicBezTo>
                      <a:pt x="6750" y="6624"/>
                      <a:pt x="6919" y="6624"/>
                      <a:pt x="7088" y="6624"/>
                    </a:cubicBezTo>
                    <a:cubicBezTo>
                      <a:pt x="7256" y="6624"/>
                      <a:pt x="7425" y="6768"/>
                      <a:pt x="7425" y="6768"/>
                    </a:cubicBezTo>
                    <a:cubicBezTo>
                      <a:pt x="7425" y="6912"/>
                      <a:pt x="7256" y="7056"/>
                      <a:pt x="7256" y="7200"/>
                    </a:cubicBezTo>
                    <a:cubicBezTo>
                      <a:pt x="7256" y="7056"/>
                      <a:pt x="7256" y="7056"/>
                      <a:pt x="7256" y="7056"/>
                    </a:cubicBezTo>
                    <a:cubicBezTo>
                      <a:pt x="7088" y="7200"/>
                      <a:pt x="7088" y="7200"/>
                      <a:pt x="7088" y="7200"/>
                    </a:cubicBezTo>
                    <a:cubicBezTo>
                      <a:pt x="7088" y="7344"/>
                      <a:pt x="7088" y="7344"/>
                      <a:pt x="7088" y="7344"/>
                    </a:cubicBezTo>
                    <a:cubicBezTo>
                      <a:pt x="7088" y="7344"/>
                      <a:pt x="7088" y="7344"/>
                      <a:pt x="6919" y="7344"/>
                    </a:cubicBezTo>
                    <a:cubicBezTo>
                      <a:pt x="6581" y="7344"/>
                      <a:pt x="6413" y="7344"/>
                      <a:pt x="6413" y="7344"/>
                    </a:cubicBezTo>
                    <a:cubicBezTo>
                      <a:pt x="6075" y="7200"/>
                      <a:pt x="6075" y="7200"/>
                      <a:pt x="6075" y="7200"/>
                    </a:cubicBezTo>
                    <a:cubicBezTo>
                      <a:pt x="6075" y="7200"/>
                      <a:pt x="5906" y="7344"/>
                      <a:pt x="5906" y="7344"/>
                    </a:cubicBezTo>
                    <a:cubicBezTo>
                      <a:pt x="5738" y="7488"/>
                      <a:pt x="5738" y="7488"/>
                      <a:pt x="5738" y="7488"/>
                    </a:cubicBezTo>
                    <a:cubicBezTo>
                      <a:pt x="5738" y="7632"/>
                      <a:pt x="5738" y="7632"/>
                      <a:pt x="5738" y="7632"/>
                    </a:cubicBezTo>
                    <a:cubicBezTo>
                      <a:pt x="5738" y="7632"/>
                      <a:pt x="5738" y="7632"/>
                      <a:pt x="5569" y="7920"/>
                    </a:cubicBezTo>
                    <a:cubicBezTo>
                      <a:pt x="5569" y="7920"/>
                      <a:pt x="5738" y="7920"/>
                      <a:pt x="5738" y="7920"/>
                    </a:cubicBezTo>
                    <a:cubicBezTo>
                      <a:pt x="5738" y="8208"/>
                      <a:pt x="5738" y="8208"/>
                      <a:pt x="5738" y="8208"/>
                    </a:cubicBezTo>
                    <a:cubicBezTo>
                      <a:pt x="5738" y="8208"/>
                      <a:pt x="5738" y="8208"/>
                      <a:pt x="5738" y="8208"/>
                    </a:cubicBezTo>
                    <a:cubicBezTo>
                      <a:pt x="5738" y="8208"/>
                      <a:pt x="5738" y="8208"/>
                      <a:pt x="5738" y="8208"/>
                    </a:cubicBezTo>
                    <a:cubicBezTo>
                      <a:pt x="5738" y="8208"/>
                      <a:pt x="5738" y="8208"/>
                      <a:pt x="5738" y="8208"/>
                    </a:cubicBezTo>
                    <a:cubicBezTo>
                      <a:pt x="5738" y="8208"/>
                      <a:pt x="5738" y="8208"/>
                      <a:pt x="5738" y="8208"/>
                    </a:cubicBezTo>
                    <a:cubicBezTo>
                      <a:pt x="5569" y="8352"/>
                      <a:pt x="5400" y="8208"/>
                      <a:pt x="5400" y="8208"/>
                    </a:cubicBezTo>
                    <a:cubicBezTo>
                      <a:pt x="5400" y="8208"/>
                      <a:pt x="5400" y="8208"/>
                      <a:pt x="5231" y="8208"/>
                    </a:cubicBezTo>
                    <a:cubicBezTo>
                      <a:pt x="5231" y="8064"/>
                      <a:pt x="5063" y="8064"/>
                      <a:pt x="5063" y="8064"/>
                    </a:cubicBezTo>
                    <a:cubicBezTo>
                      <a:pt x="4894" y="8352"/>
                      <a:pt x="4894" y="8352"/>
                      <a:pt x="4894" y="8352"/>
                    </a:cubicBezTo>
                    <a:cubicBezTo>
                      <a:pt x="4725" y="8352"/>
                      <a:pt x="4725" y="8352"/>
                      <a:pt x="4725" y="8352"/>
                    </a:cubicBezTo>
                    <a:cubicBezTo>
                      <a:pt x="4556" y="8352"/>
                      <a:pt x="4556" y="8352"/>
                      <a:pt x="4556" y="8352"/>
                    </a:cubicBezTo>
                    <a:cubicBezTo>
                      <a:pt x="4556" y="8352"/>
                      <a:pt x="4388" y="8352"/>
                      <a:pt x="4388" y="8352"/>
                    </a:cubicBezTo>
                    <a:cubicBezTo>
                      <a:pt x="4388" y="8352"/>
                      <a:pt x="4388" y="8352"/>
                      <a:pt x="4388" y="8496"/>
                    </a:cubicBezTo>
                    <a:cubicBezTo>
                      <a:pt x="4388" y="8496"/>
                      <a:pt x="4388" y="8640"/>
                      <a:pt x="4388" y="8640"/>
                    </a:cubicBezTo>
                    <a:cubicBezTo>
                      <a:pt x="4388" y="8640"/>
                      <a:pt x="4556" y="8640"/>
                      <a:pt x="4725" y="8784"/>
                    </a:cubicBezTo>
                    <a:cubicBezTo>
                      <a:pt x="4725" y="8784"/>
                      <a:pt x="4725" y="8928"/>
                      <a:pt x="4725" y="8928"/>
                    </a:cubicBezTo>
                    <a:cubicBezTo>
                      <a:pt x="4725" y="8928"/>
                      <a:pt x="4556" y="9072"/>
                      <a:pt x="4556" y="9072"/>
                    </a:cubicBezTo>
                    <a:cubicBezTo>
                      <a:pt x="4556" y="9072"/>
                      <a:pt x="4556" y="9072"/>
                      <a:pt x="4219" y="8784"/>
                    </a:cubicBezTo>
                    <a:cubicBezTo>
                      <a:pt x="4219" y="8784"/>
                      <a:pt x="4219" y="8784"/>
                      <a:pt x="4219" y="8784"/>
                    </a:cubicBezTo>
                    <a:cubicBezTo>
                      <a:pt x="4219" y="8784"/>
                      <a:pt x="4219" y="8784"/>
                      <a:pt x="4219" y="8784"/>
                    </a:cubicBezTo>
                    <a:cubicBezTo>
                      <a:pt x="4050" y="8784"/>
                      <a:pt x="4050" y="8928"/>
                      <a:pt x="4050" y="8928"/>
                    </a:cubicBezTo>
                    <a:cubicBezTo>
                      <a:pt x="4050" y="9072"/>
                      <a:pt x="4050" y="9072"/>
                      <a:pt x="4219" y="9072"/>
                    </a:cubicBezTo>
                    <a:cubicBezTo>
                      <a:pt x="4388" y="9072"/>
                      <a:pt x="4388" y="9072"/>
                      <a:pt x="4388" y="9072"/>
                    </a:cubicBezTo>
                    <a:cubicBezTo>
                      <a:pt x="4556" y="9216"/>
                      <a:pt x="4556" y="9216"/>
                      <a:pt x="4556" y="9216"/>
                    </a:cubicBezTo>
                    <a:cubicBezTo>
                      <a:pt x="4725" y="9360"/>
                      <a:pt x="4725" y="9360"/>
                      <a:pt x="4725" y="9360"/>
                    </a:cubicBezTo>
                    <a:cubicBezTo>
                      <a:pt x="4725" y="9360"/>
                      <a:pt x="4725" y="9360"/>
                      <a:pt x="4725" y="9504"/>
                    </a:cubicBezTo>
                    <a:cubicBezTo>
                      <a:pt x="4894" y="9504"/>
                      <a:pt x="5063" y="9360"/>
                      <a:pt x="5231" y="9360"/>
                    </a:cubicBezTo>
                    <a:cubicBezTo>
                      <a:pt x="5400" y="9360"/>
                      <a:pt x="5400" y="9360"/>
                      <a:pt x="5400" y="9360"/>
                    </a:cubicBezTo>
                    <a:cubicBezTo>
                      <a:pt x="5569" y="9504"/>
                      <a:pt x="5569" y="9648"/>
                      <a:pt x="5569" y="9648"/>
                    </a:cubicBezTo>
                    <a:cubicBezTo>
                      <a:pt x="5569" y="9648"/>
                      <a:pt x="5400" y="9792"/>
                      <a:pt x="5400" y="9792"/>
                    </a:cubicBezTo>
                    <a:cubicBezTo>
                      <a:pt x="5400" y="9792"/>
                      <a:pt x="5400" y="9648"/>
                      <a:pt x="5400" y="9648"/>
                    </a:cubicBezTo>
                    <a:cubicBezTo>
                      <a:pt x="5400" y="9648"/>
                      <a:pt x="5400" y="9648"/>
                      <a:pt x="5400" y="9648"/>
                    </a:cubicBezTo>
                    <a:cubicBezTo>
                      <a:pt x="5231" y="9648"/>
                      <a:pt x="5231" y="9792"/>
                      <a:pt x="5231" y="9936"/>
                    </a:cubicBezTo>
                    <a:cubicBezTo>
                      <a:pt x="5231" y="9936"/>
                      <a:pt x="5231" y="9936"/>
                      <a:pt x="5231" y="9936"/>
                    </a:cubicBezTo>
                    <a:cubicBezTo>
                      <a:pt x="5231" y="10080"/>
                      <a:pt x="5231" y="10080"/>
                      <a:pt x="5400" y="10080"/>
                    </a:cubicBezTo>
                    <a:cubicBezTo>
                      <a:pt x="5569" y="10080"/>
                      <a:pt x="5569" y="10080"/>
                      <a:pt x="5569" y="10080"/>
                    </a:cubicBezTo>
                    <a:cubicBezTo>
                      <a:pt x="5738" y="10080"/>
                      <a:pt x="5738" y="10080"/>
                      <a:pt x="5738" y="10080"/>
                    </a:cubicBezTo>
                    <a:cubicBezTo>
                      <a:pt x="5738" y="9936"/>
                      <a:pt x="5906" y="9936"/>
                      <a:pt x="5906" y="9936"/>
                    </a:cubicBezTo>
                    <a:cubicBezTo>
                      <a:pt x="5906" y="9792"/>
                      <a:pt x="6075" y="9792"/>
                      <a:pt x="6075" y="9792"/>
                    </a:cubicBezTo>
                    <a:cubicBezTo>
                      <a:pt x="6075" y="9792"/>
                      <a:pt x="6413" y="9936"/>
                      <a:pt x="6413" y="9936"/>
                    </a:cubicBezTo>
                    <a:cubicBezTo>
                      <a:pt x="6413" y="9936"/>
                      <a:pt x="6413" y="9936"/>
                      <a:pt x="6413" y="9936"/>
                    </a:cubicBezTo>
                    <a:cubicBezTo>
                      <a:pt x="6413" y="10080"/>
                      <a:pt x="6413" y="10080"/>
                      <a:pt x="6413" y="10080"/>
                    </a:cubicBezTo>
                    <a:cubicBezTo>
                      <a:pt x="6413" y="10080"/>
                      <a:pt x="6413" y="10080"/>
                      <a:pt x="6413" y="10080"/>
                    </a:cubicBezTo>
                    <a:cubicBezTo>
                      <a:pt x="6244" y="10080"/>
                      <a:pt x="6244" y="10080"/>
                      <a:pt x="6244" y="10080"/>
                    </a:cubicBezTo>
                    <a:cubicBezTo>
                      <a:pt x="6244" y="10080"/>
                      <a:pt x="6075" y="10224"/>
                      <a:pt x="6075" y="10368"/>
                    </a:cubicBezTo>
                    <a:cubicBezTo>
                      <a:pt x="6075" y="10368"/>
                      <a:pt x="6075" y="10368"/>
                      <a:pt x="5906" y="10368"/>
                    </a:cubicBezTo>
                    <a:cubicBezTo>
                      <a:pt x="5906" y="10368"/>
                      <a:pt x="5906" y="10368"/>
                      <a:pt x="5906" y="10368"/>
                    </a:cubicBezTo>
                    <a:cubicBezTo>
                      <a:pt x="5738" y="10224"/>
                      <a:pt x="5738" y="10224"/>
                      <a:pt x="5738" y="10224"/>
                    </a:cubicBezTo>
                    <a:cubicBezTo>
                      <a:pt x="5738" y="10368"/>
                      <a:pt x="5738" y="10368"/>
                      <a:pt x="5738" y="10368"/>
                    </a:cubicBezTo>
                    <a:cubicBezTo>
                      <a:pt x="5738" y="10512"/>
                      <a:pt x="5738" y="10512"/>
                      <a:pt x="5738" y="10512"/>
                    </a:cubicBezTo>
                    <a:cubicBezTo>
                      <a:pt x="5738" y="10656"/>
                      <a:pt x="5738" y="10656"/>
                      <a:pt x="5738" y="10512"/>
                    </a:cubicBezTo>
                    <a:cubicBezTo>
                      <a:pt x="5906" y="10512"/>
                      <a:pt x="5906" y="10512"/>
                      <a:pt x="5906" y="10512"/>
                    </a:cubicBezTo>
                    <a:cubicBezTo>
                      <a:pt x="5906" y="10512"/>
                      <a:pt x="5906" y="10512"/>
                      <a:pt x="5906" y="10512"/>
                    </a:cubicBezTo>
                    <a:cubicBezTo>
                      <a:pt x="6075" y="10512"/>
                      <a:pt x="6075" y="10512"/>
                      <a:pt x="6244" y="10512"/>
                    </a:cubicBezTo>
                    <a:cubicBezTo>
                      <a:pt x="6244" y="10656"/>
                      <a:pt x="6244" y="10656"/>
                      <a:pt x="6244" y="10656"/>
                    </a:cubicBezTo>
                    <a:cubicBezTo>
                      <a:pt x="6413" y="10656"/>
                      <a:pt x="6413" y="10800"/>
                      <a:pt x="6413" y="10800"/>
                    </a:cubicBezTo>
                    <a:cubicBezTo>
                      <a:pt x="6413" y="10800"/>
                      <a:pt x="6581" y="10800"/>
                      <a:pt x="6581" y="10800"/>
                    </a:cubicBezTo>
                    <a:cubicBezTo>
                      <a:pt x="6750" y="10944"/>
                      <a:pt x="6750" y="10944"/>
                      <a:pt x="6919" y="10944"/>
                    </a:cubicBezTo>
                    <a:cubicBezTo>
                      <a:pt x="7425" y="10944"/>
                      <a:pt x="7425" y="10944"/>
                      <a:pt x="7425" y="10944"/>
                    </a:cubicBezTo>
                    <a:cubicBezTo>
                      <a:pt x="7594" y="10944"/>
                      <a:pt x="7594" y="10944"/>
                      <a:pt x="7594" y="10944"/>
                    </a:cubicBezTo>
                    <a:cubicBezTo>
                      <a:pt x="7762" y="10944"/>
                      <a:pt x="8269" y="10944"/>
                      <a:pt x="8269" y="10944"/>
                    </a:cubicBezTo>
                    <a:cubicBezTo>
                      <a:pt x="8606" y="11088"/>
                      <a:pt x="8606" y="11088"/>
                      <a:pt x="8606" y="11088"/>
                    </a:cubicBezTo>
                    <a:cubicBezTo>
                      <a:pt x="8606" y="11088"/>
                      <a:pt x="8606" y="11088"/>
                      <a:pt x="8606" y="11088"/>
                    </a:cubicBezTo>
                    <a:cubicBezTo>
                      <a:pt x="8606" y="11088"/>
                      <a:pt x="8606" y="11088"/>
                      <a:pt x="8606" y="11088"/>
                    </a:cubicBezTo>
                    <a:cubicBezTo>
                      <a:pt x="8606" y="11088"/>
                      <a:pt x="8606" y="11088"/>
                      <a:pt x="8606" y="11088"/>
                    </a:cubicBezTo>
                    <a:cubicBezTo>
                      <a:pt x="8606" y="11376"/>
                      <a:pt x="8606" y="11376"/>
                      <a:pt x="8606" y="11376"/>
                    </a:cubicBezTo>
                    <a:cubicBezTo>
                      <a:pt x="8606" y="11376"/>
                      <a:pt x="8606" y="11376"/>
                      <a:pt x="8606" y="11376"/>
                    </a:cubicBezTo>
                    <a:cubicBezTo>
                      <a:pt x="8606" y="11376"/>
                      <a:pt x="8775" y="11376"/>
                      <a:pt x="8944" y="11376"/>
                    </a:cubicBezTo>
                    <a:cubicBezTo>
                      <a:pt x="8944" y="11520"/>
                      <a:pt x="8944" y="11520"/>
                      <a:pt x="8606" y="11520"/>
                    </a:cubicBezTo>
                    <a:cubicBezTo>
                      <a:pt x="8606" y="11520"/>
                      <a:pt x="8606" y="11520"/>
                      <a:pt x="8606" y="11520"/>
                    </a:cubicBezTo>
                    <a:cubicBezTo>
                      <a:pt x="8775" y="11664"/>
                      <a:pt x="8775" y="11664"/>
                      <a:pt x="8775" y="11664"/>
                    </a:cubicBezTo>
                    <a:cubicBezTo>
                      <a:pt x="8606" y="11952"/>
                      <a:pt x="8606" y="11952"/>
                      <a:pt x="8606" y="11952"/>
                    </a:cubicBezTo>
                    <a:cubicBezTo>
                      <a:pt x="8606" y="11808"/>
                      <a:pt x="8606" y="11808"/>
                      <a:pt x="8606" y="11808"/>
                    </a:cubicBezTo>
                    <a:cubicBezTo>
                      <a:pt x="8606" y="11808"/>
                      <a:pt x="8606" y="11808"/>
                      <a:pt x="8606" y="11808"/>
                    </a:cubicBezTo>
                    <a:cubicBezTo>
                      <a:pt x="8606" y="11808"/>
                      <a:pt x="8606" y="11808"/>
                      <a:pt x="8606" y="11808"/>
                    </a:cubicBezTo>
                    <a:cubicBezTo>
                      <a:pt x="8438" y="11664"/>
                      <a:pt x="8438" y="11664"/>
                      <a:pt x="8438" y="11664"/>
                    </a:cubicBezTo>
                    <a:cubicBezTo>
                      <a:pt x="8100" y="11664"/>
                      <a:pt x="8100" y="11664"/>
                      <a:pt x="8100" y="11664"/>
                    </a:cubicBezTo>
                    <a:cubicBezTo>
                      <a:pt x="8100" y="11664"/>
                      <a:pt x="8100" y="11664"/>
                      <a:pt x="8100" y="11664"/>
                    </a:cubicBezTo>
                    <a:cubicBezTo>
                      <a:pt x="8100" y="11808"/>
                      <a:pt x="8100" y="11808"/>
                      <a:pt x="8100" y="11808"/>
                    </a:cubicBezTo>
                    <a:cubicBezTo>
                      <a:pt x="7931" y="11808"/>
                      <a:pt x="7931" y="11808"/>
                      <a:pt x="7931" y="11808"/>
                    </a:cubicBezTo>
                    <a:cubicBezTo>
                      <a:pt x="7762" y="11808"/>
                      <a:pt x="7594" y="11808"/>
                      <a:pt x="7594" y="11808"/>
                    </a:cubicBezTo>
                    <a:cubicBezTo>
                      <a:pt x="7425" y="11664"/>
                      <a:pt x="7425" y="11664"/>
                      <a:pt x="7256" y="11664"/>
                    </a:cubicBezTo>
                    <a:cubicBezTo>
                      <a:pt x="7088" y="11808"/>
                      <a:pt x="7088" y="11808"/>
                      <a:pt x="7088" y="11808"/>
                    </a:cubicBezTo>
                    <a:cubicBezTo>
                      <a:pt x="7088" y="11952"/>
                      <a:pt x="6919" y="11952"/>
                      <a:pt x="6750" y="11952"/>
                    </a:cubicBezTo>
                    <a:cubicBezTo>
                      <a:pt x="6750" y="11952"/>
                      <a:pt x="6750" y="12096"/>
                      <a:pt x="6581" y="12240"/>
                    </a:cubicBezTo>
                    <a:cubicBezTo>
                      <a:pt x="6075" y="12528"/>
                      <a:pt x="6075" y="12528"/>
                      <a:pt x="6075" y="12528"/>
                    </a:cubicBezTo>
                    <a:cubicBezTo>
                      <a:pt x="6075" y="12672"/>
                      <a:pt x="6075" y="12672"/>
                      <a:pt x="6075" y="12672"/>
                    </a:cubicBezTo>
                    <a:cubicBezTo>
                      <a:pt x="6075" y="12672"/>
                      <a:pt x="6244" y="12672"/>
                      <a:pt x="6413" y="12816"/>
                    </a:cubicBezTo>
                    <a:cubicBezTo>
                      <a:pt x="6413" y="12816"/>
                      <a:pt x="6413" y="12960"/>
                      <a:pt x="6244" y="12960"/>
                    </a:cubicBezTo>
                    <a:cubicBezTo>
                      <a:pt x="6244" y="12960"/>
                      <a:pt x="6244" y="12960"/>
                      <a:pt x="6075" y="13104"/>
                    </a:cubicBezTo>
                    <a:cubicBezTo>
                      <a:pt x="6075" y="13104"/>
                      <a:pt x="5906" y="13248"/>
                      <a:pt x="5906" y="13248"/>
                    </a:cubicBezTo>
                    <a:cubicBezTo>
                      <a:pt x="5906" y="13392"/>
                      <a:pt x="5738" y="13392"/>
                      <a:pt x="5738" y="13392"/>
                    </a:cubicBezTo>
                    <a:cubicBezTo>
                      <a:pt x="5738" y="13536"/>
                      <a:pt x="5738" y="13536"/>
                      <a:pt x="5569" y="13680"/>
                    </a:cubicBezTo>
                    <a:cubicBezTo>
                      <a:pt x="5569" y="13824"/>
                      <a:pt x="5400" y="13680"/>
                      <a:pt x="5231" y="13680"/>
                    </a:cubicBezTo>
                    <a:cubicBezTo>
                      <a:pt x="5063" y="13680"/>
                      <a:pt x="5063" y="13680"/>
                      <a:pt x="4894" y="13680"/>
                    </a:cubicBezTo>
                    <a:cubicBezTo>
                      <a:pt x="4894" y="13824"/>
                      <a:pt x="4894" y="13824"/>
                      <a:pt x="4894" y="13824"/>
                    </a:cubicBezTo>
                    <a:cubicBezTo>
                      <a:pt x="4725" y="13824"/>
                      <a:pt x="4725" y="13968"/>
                      <a:pt x="4725" y="13968"/>
                    </a:cubicBezTo>
                    <a:cubicBezTo>
                      <a:pt x="4556" y="13968"/>
                      <a:pt x="4556" y="14112"/>
                      <a:pt x="4556" y="14112"/>
                    </a:cubicBezTo>
                    <a:cubicBezTo>
                      <a:pt x="4388" y="14256"/>
                      <a:pt x="4388" y="14256"/>
                      <a:pt x="4219" y="14256"/>
                    </a:cubicBezTo>
                    <a:cubicBezTo>
                      <a:pt x="4219" y="14256"/>
                      <a:pt x="4050" y="14256"/>
                      <a:pt x="4050" y="14256"/>
                    </a:cubicBezTo>
                    <a:cubicBezTo>
                      <a:pt x="3881" y="14256"/>
                      <a:pt x="3881" y="14256"/>
                      <a:pt x="3881" y="14256"/>
                    </a:cubicBezTo>
                    <a:cubicBezTo>
                      <a:pt x="3881" y="14256"/>
                      <a:pt x="3881" y="14256"/>
                      <a:pt x="3713" y="14256"/>
                    </a:cubicBezTo>
                    <a:cubicBezTo>
                      <a:pt x="3544" y="14256"/>
                      <a:pt x="3544" y="14544"/>
                      <a:pt x="3544" y="14544"/>
                    </a:cubicBezTo>
                    <a:cubicBezTo>
                      <a:pt x="3544" y="14544"/>
                      <a:pt x="3544" y="14544"/>
                      <a:pt x="3713" y="14400"/>
                    </a:cubicBezTo>
                    <a:cubicBezTo>
                      <a:pt x="3713" y="14400"/>
                      <a:pt x="3713" y="14544"/>
                      <a:pt x="3881" y="14544"/>
                    </a:cubicBezTo>
                    <a:cubicBezTo>
                      <a:pt x="3881" y="14544"/>
                      <a:pt x="4050" y="14544"/>
                      <a:pt x="4219" y="14400"/>
                    </a:cubicBezTo>
                    <a:cubicBezTo>
                      <a:pt x="4388" y="14400"/>
                      <a:pt x="4388" y="14400"/>
                      <a:pt x="4388" y="14400"/>
                    </a:cubicBezTo>
                    <a:cubicBezTo>
                      <a:pt x="4556" y="14400"/>
                      <a:pt x="4556" y="14400"/>
                      <a:pt x="4556" y="14400"/>
                    </a:cubicBezTo>
                    <a:cubicBezTo>
                      <a:pt x="4725" y="14400"/>
                      <a:pt x="4894" y="14400"/>
                      <a:pt x="4894" y="14400"/>
                    </a:cubicBezTo>
                    <a:cubicBezTo>
                      <a:pt x="4894" y="14400"/>
                      <a:pt x="5063" y="14400"/>
                      <a:pt x="5063" y="14400"/>
                    </a:cubicBezTo>
                    <a:cubicBezTo>
                      <a:pt x="5063" y="14256"/>
                      <a:pt x="5063" y="14256"/>
                      <a:pt x="5231" y="14256"/>
                    </a:cubicBezTo>
                    <a:cubicBezTo>
                      <a:pt x="5231" y="14256"/>
                      <a:pt x="5231" y="14256"/>
                      <a:pt x="5400" y="14544"/>
                    </a:cubicBezTo>
                    <a:cubicBezTo>
                      <a:pt x="5400" y="14544"/>
                      <a:pt x="5400" y="14544"/>
                      <a:pt x="5400" y="14688"/>
                    </a:cubicBezTo>
                    <a:cubicBezTo>
                      <a:pt x="5400" y="14688"/>
                      <a:pt x="5569" y="14688"/>
                      <a:pt x="5738" y="14688"/>
                    </a:cubicBezTo>
                    <a:cubicBezTo>
                      <a:pt x="5906" y="14688"/>
                      <a:pt x="5906" y="14688"/>
                      <a:pt x="5906" y="14688"/>
                    </a:cubicBezTo>
                    <a:cubicBezTo>
                      <a:pt x="5906" y="14688"/>
                      <a:pt x="6075" y="14688"/>
                      <a:pt x="6075" y="14688"/>
                    </a:cubicBezTo>
                    <a:cubicBezTo>
                      <a:pt x="6075" y="14688"/>
                      <a:pt x="6244" y="14688"/>
                      <a:pt x="6244" y="14688"/>
                    </a:cubicBezTo>
                    <a:cubicBezTo>
                      <a:pt x="6244" y="14688"/>
                      <a:pt x="6413" y="14688"/>
                      <a:pt x="6413" y="14688"/>
                    </a:cubicBezTo>
                    <a:cubicBezTo>
                      <a:pt x="6581" y="14832"/>
                      <a:pt x="6581" y="14832"/>
                      <a:pt x="6581" y="14832"/>
                    </a:cubicBezTo>
                    <a:cubicBezTo>
                      <a:pt x="6750" y="14832"/>
                      <a:pt x="6750" y="14832"/>
                      <a:pt x="6750" y="14832"/>
                    </a:cubicBezTo>
                    <a:cubicBezTo>
                      <a:pt x="6919" y="14832"/>
                      <a:pt x="6919" y="14832"/>
                      <a:pt x="6919" y="14832"/>
                    </a:cubicBezTo>
                    <a:cubicBezTo>
                      <a:pt x="7088" y="14688"/>
                      <a:pt x="7256" y="14688"/>
                      <a:pt x="7256" y="14544"/>
                    </a:cubicBezTo>
                    <a:cubicBezTo>
                      <a:pt x="7256" y="14544"/>
                      <a:pt x="7425" y="14400"/>
                      <a:pt x="7425" y="14400"/>
                    </a:cubicBezTo>
                    <a:cubicBezTo>
                      <a:pt x="7594" y="14256"/>
                      <a:pt x="7594" y="14256"/>
                      <a:pt x="7762" y="14256"/>
                    </a:cubicBezTo>
                    <a:cubicBezTo>
                      <a:pt x="7762" y="14256"/>
                      <a:pt x="7762" y="14256"/>
                      <a:pt x="7762" y="14256"/>
                    </a:cubicBezTo>
                    <a:cubicBezTo>
                      <a:pt x="7931" y="14400"/>
                      <a:pt x="7931" y="14400"/>
                      <a:pt x="7762" y="14544"/>
                    </a:cubicBezTo>
                    <a:cubicBezTo>
                      <a:pt x="7931" y="14832"/>
                      <a:pt x="7931" y="14832"/>
                      <a:pt x="7931" y="14832"/>
                    </a:cubicBezTo>
                    <a:cubicBezTo>
                      <a:pt x="7931" y="14832"/>
                      <a:pt x="7931" y="14832"/>
                      <a:pt x="7762" y="14832"/>
                    </a:cubicBezTo>
                    <a:cubicBezTo>
                      <a:pt x="7762" y="14832"/>
                      <a:pt x="7594" y="14832"/>
                      <a:pt x="7594" y="14976"/>
                    </a:cubicBezTo>
                    <a:cubicBezTo>
                      <a:pt x="7594" y="14976"/>
                      <a:pt x="7425" y="14976"/>
                      <a:pt x="7256" y="14976"/>
                    </a:cubicBezTo>
                    <a:cubicBezTo>
                      <a:pt x="7256" y="14976"/>
                      <a:pt x="7088" y="14976"/>
                      <a:pt x="6919" y="14976"/>
                    </a:cubicBezTo>
                    <a:cubicBezTo>
                      <a:pt x="6919" y="14976"/>
                      <a:pt x="6919" y="14976"/>
                      <a:pt x="6919" y="14976"/>
                    </a:cubicBezTo>
                    <a:cubicBezTo>
                      <a:pt x="6750" y="14976"/>
                      <a:pt x="6581" y="14976"/>
                      <a:pt x="6413" y="14976"/>
                    </a:cubicBezTo>
                    <a:cubicBezTo>
                      <a:pt x="6413" y="14976"/>
                      <a:pt x="6244" y="15120"/>
                      <a:pt x="6244" y="15120"/>
                    </a:cubicBezTo>
                    <a:cubicBezTo>
                      <a:pt x="6075" y="15120"/>
                      <a:pt x="5906" y="15120"/>
                      <a:pt x="5738" y="14976"/>
                    </a:cubicBezTo>
                    <a:cubicBezTo>
                      <a:pt x="5738" y="14976"/>
                      <a:pt x="5569" y="14832"/>
                      <a:pt x="5569" y="14832"/>
                    </a:cubicBezTo>
                    <a:cubicBezTo>
                      <a:pt x="5231" y="14832"/>
                      <a:pt x="5231" y="14832"/>
                      <a:pt x="5231" y="14832"/>
                    </a:cubicBezTo>
                    <a:cubicBezTo>
                      <a:pt x="5063" y="14832"/>
                      <a:pt x="5063" y="14832"/>
                      <a:pt x="5063" y="14832"/>
                    </a:cubicBezTo>
                    <a:cubicBezTo>
                      <a:pt x="4556" y="14688"/>
                      <a:pt x="4556" y="14688"/>
                      <a:pt x="4556" y="14688"/>
                    </a:cubicBezTo>
                    <a:cubicBezTo>
                      <a:pt x="4556" y="14832"/>
                      <a:pt x="4556" y="14832"/>
                      <a:pt x="4556" y="14832"/>
                    </a:cubicBezTo>
                    <a:cubicBezTo>
                      <a:pt x="4556" y="14832"/>
                      <a:pt x="4556" y="14832"/>
                      <a:pt x="4556" y="14832"/>
                    </a:cubicBezTo>
                    <a:cubicBezTo>
                      <a:pt x="4556" y="14832"/>
                      <a:pt x="4388" y="14976"/>
                      <a:pt x="4388" y="14976"/>
                    </a:cubicBezTo>
                    <a:cubicBezTo>
                      <a:pt x="4388" y="14976"/>
                      <a:pt x="4388" y="14976"/>
                      <a:pt x="4388" y="15120"/>
                    </a:cubicBezTo>
                    <a:cubicBezTo>
                      <a:pt x="4219" y="15120"/>
                      <a:pt x="4219" y="15120"/>
                      <a:pt x="4219" y="15120"/>
                    </a:cubicBezTo>
                    <a:cubicBezTo>
                      <a:pt x="4219" y="15120"/>
                      <a:pt x="4050" y="15264"/>
                      <a:pt x="4050" y="15264"/>
                    </a:cubicBezTo>
                    <a:cubicBezTo>
                      <a:pt x="4050" y="15264"/>
                      <a:pt x="3881" y="15264"/>
                      <a:pt x="3881" y="15264"/>
                    </a:cubicBezTo>
                    <a:cubicBezTo>
                      <a:pt x="3713" y="15408"/>
                      <a:pt x="3713" y="15408"/>
                      <a:pt x="3713" y="15408"/>
                    </a:cubicBezTo>
                    <a:cubicBezTo>
                      <a:pt x="3038" y="15408"/>
                      <a:pt x="3038" y="15408"/>
                      <a:pt x="3038" y="15408"/>
                    </a:cubicBezTo>
                    <a:cubicBezTo>
                      <a:pt x="3038" y="15408"/>
                      <a:pt x="3038" y="15408"/>
                      <a:pt x="3038" y="15408"/>
                    </a:cubicBezTo>
                    <a:cubicBezTo>
                      <a:pt x="3038" y="15408"/>
                      <a:pt x="3206" y="15408"/>
                      <a:pt x="3375" y="15552"/>
                    </a:cubicBezTo>
                    <a:cubicBezTo>
                      <a:pt x="3375" y="15552"/>
                      <a:pt x="3375" y="15552"/>
                      <a:pt x="3375" y="15552"/>
                    </a:cubicBezTo>
                    <a:cubicBezTo>
                      <a:pt x="3375" y="15552"/>
                      <a:pt x="3375" y="15696"/>
                      <a:pt x="3375" y="15696"/>
                    </a:cubicBezTo>
                    <a:cubicBezTo>
                      <a:pt x="3375" y="15696"/>
                      <a:pt x="3206" y="15984"/>
                      <a:pt x="3206" y="15984"/>
                    </a:cubicBezTo>
                    <a:cubicBezTo>
                      <a:pt x="3206" y="15984"/>
                      <a:pt x="3206" y="16128"/>
                      <a:pt x="3206" y="16128"/>
                    </a:cubicBezTo>
                    <a:cubicBezTo>
                      <a:pt x="3206" y="16128"/>
                      <a:pt x="3206" y="16272"/>
                      <a:pt x="3206" y="16416"/>
                    </a:cubicBezTo>
                    <a:cubicBezTo>
                      <a:pt x="3206" y="16416"/>
                      <a:pt x="3206" y="16416"/>
                      <a:pt x="3206" y="16416"/>
                    </a:cubicBezTo>
                    <a:cubicBezTo>
                      <a:pt x="3206" y="16416"/>
                      <a:pt x="3206" y="16416"/>
                      <a:pt x="3206" y="16416"/>
                    </a:cubicBezTo>
                    <a:cubicBezTo>
                      <a:pt x="3206" y="16416"/>
                      <a:pt x="3038" y="16416"/>
                      <a:pt x="3038" y="16416"/>
                    </a:cubicBezTo>
                    <a:cubicBezTo>
                      <a:pt x="3038" y="16416"/>
                      <a:pt x="3038" y="16416"/>
                      <a:pt x="3038" y="16416"/>
                    </a:cubicBezTo>
                    <a:cubicBezTo>
                      <a:pt x="3038" y="16416"/>
                      <a:pt x="3038" y="16560"/>
                      <a:pt x="3038" y="16560"/>
                    </a:cubicBezTo>
                    <a:cubicBezTo>
                      <a:pt x="2869" y="16560"/>
                      <a:pt x="2869" y="16416"/>
                      <a:pt x="2700" y="16416"/>
                    </a:cubicBezTo>
                    <a:cubicBezTo>
                      <a:pt x="2700" y="16416"/>
                      <a:pt x="2700" y="16416"/>
                      <a:pt x="2531" y="16416"/>
                    </a:cubicBezTo>
                    <a:cubicBezTo>
                      <a:pt x="2700" y="16272"/>
                      <a:pt x="2531" y="16272"/>
                      <a:pt x="2531" y="16272"/>
                    </a:cubicBezTo>
                    <a:cubicBezTo>
                      <a:pt x="2363" y="16272"/>
                      <a:pt x="2363" y="16128"/>
                      <a:pt x="2363" y="16128"/>
                    </a:cubicBezTo>
                    <a:cubicBezTo>
                      <a:pt x="2363" y="16128"/>
                      <a:pt x="2363" y="15984"/>
                      <a:pt x="2194" y="15984"/>
                    </a:cubicBezTo>
                    <a:cubicBezTo>
                      <a:pt x="2194" y="15984"/>
                      <a:pt x="2194" y="15984"/>
                      <a:pt x="2025" y="16128"/>
                    </a:cubicBezTo>
                    <a:cubicBezTo>
                      <a:pt x="2025" y="16272"/>
                      <a:pt x="1856" y="16128"/>
                      <a:pt x="1688" y="16128"/>
                    </a:cubicBezTo>
                    <a:cubicBezTo>
                      <a:pt x="1688" y="16128"/>
                      <a:pt x="1688" y="16128"/>
                      <a:pt x="1688" y="16128"/>
                    </a:cubicBezTo>
                    <a:cubicBezTo>
                      <a:pt x="1688" y="16128"/>
                      <a:pt x="1688" y="15984"/>
                      <a:pt x="1688" y="15984"/>
                    </a:cubicBezTo>
                    <a:cubicBezTo>
                      <a:pt x="1688" y="15984"/>
                      <a:pt x="1688" y="15984"/>
                      <a:pt x="1688" y="15984"/>
                    </a:cubicBezTo>
                    <a:cubicBezTo>
                      <a:pt x="1688" y="15984"/>
                      <a:pt x="1688" y="15840"/>
                      <a:pt x="1688" y="15840"/>
                    </a:cubicBezTo>
                    <a:cubicBezTo>
                      <a:pt x="1688" y="15840"/>
                      <a:pt x="1688" y="15840"/>
                      <a:pt x="1688" y="15840"/>
                    </a:cubicBezTo>
                    <a:cubicBezTo>
                      <a:pt x="1688" y="15840"/>
                      <a:pt x="1519" y="15840"/>
                      <a:pt x="1350" y="15840"/>
                    </a:cubicBezTo>
                    <a:cubicBezTo>
                      <a:pt x="1350" y="15840"/>
                      <a:pt x="1181" y="15984"/>
                      <a:pt x="1013" y="15984"/>
                    </a:cubicBezTo>
                    <a:cubicBezTo>
                      <a:pt x="1013" y="15984"/>
                      <a:pt x="844" y="15984"/>
                      <a:pt x="844" y="15984"/>
                    </a:cubicBezTo>
                    <a:cubicBezTo>
                      <a:pt x="844" y="16128"/>
                      <a:pt x="675" y="16272"/>
                      <a:pt x="675" y="16272"/>
                    </a:cubicBezTo>
                    <a:cubicBezTo>
                      <a:pt x="506" y="16416"/>
                      <a:pt x="506" y="16272"/>
                      <a:pt x="506" y="16272"/>
                    </a:cubicBezTo>
                    <a:cubicBezTo>
                      <a:pt x="506" y="16128"/>
                      <a:pt x="506" y="16128"/>
                      <a:pt x="506" y="16128"/>
                    </a:cubicBezTo>
                    <a:cubicBezTo>
                      <a:pt x="338" y="16128"/>
                      <a:pt x="338" y="16272"/>
                      <a:pt x="169" y="16272"/>
                    </a:cubicBezTo>
                    <a:cubicBezTo>
                      <a:pt x="169" y="16272"/>
                      <a:pt x="169" y="16416"/>
                      <a:pt x="169" y="16416"/>
                    </a:cubicBezTo>
                    <a:cubicBezTo>
                      <a:pt x="169" y="16416"/>
                      <a:pt x="338" y="16560"/>
                      <a:pt x="338" y="16560"/>
                    </a:cubicBezTo>
                    <a:cubicBezTo>
                      <a:pt x="338" y="16560"/>
                      <a:pt x="506" y="16560"/>
                      <a:pt x="506" y="16560"/>
                    </a:cubicBezTo>
                    <a:cubicBezTo>
                      <a:pt x="506" y="16560"/>
                      <a:pt x="675" y="16560"/>
                      <a:pt x="675" y="16560"/>
                    </a:cubicBezTo>
                    <a:cubicBezTo>
                      <a:pt x="675" y="16560"/>
                      <a:pt x="844" y="16560"/>
                      <a:pt x="1013" y="16704"/>
                    </a:cubicBezTo>
                    <a:cubicBezTo>
                      <a:pt x="1350" y="16704"/>
                      <a:pt x="1350" y="16704"/>
                      <a:pt x="1350" y="16848"/>
                    </a:cubicBezTo>
                    <a:cubicBezTo>
                      <a:pt x="1350" y="16848"/>
                      <a:pt x="1350" y="16848"/>
                      <a:pt x="1181" y="16848"/>
                    </a:cubicBezTo>
                    <a:cubicBezTo>
                      <a:pt x="1350" y="16848"/>
                      <a:pt x="1350" y="16848"/>
                      <a:pt x="1350" y="16848"/>
                    </a:cubicBezTo>
                    <a:cubicBezTo>
                      <a:pt x="1519" y="16848"/>
                      <a:pt x="1519" y="16848"/>
                      <a:pt x="1519" y="16848"/>
                    </a:cubicBezTo>
                    <a:cubicBezTo>
                      <a:pt x="1519" y="16848"/>
                      <a:pt x="1688" y="16848"/>
                      <a:pt x="1856" y="16848"/>
                    </a:cubicBezTo>
                    <a:cubicBezTo>
                      <a:pt x="2025" y="16848"/>
                      <a:pt x="2025" y="16992"/>
                      <a:pt x="2025" y="16992"/>
                    </a:cubicBezTo>
                    <a:cubicBezTo>
                      <a:pt x="2025" y="16992"/>
                      <a:pt x="2194" y="16848"/>
                      <a:pt x="2363" y="16848"/>
                    </a:cubicBezTo>
                    <a:cubicBezTo>
                      <a:pt x="2531" y="16848"/>
                      <a:pt x="2531" y="16992"/>
                      <a:pt x="2531" y="16992"/>
                    </a:cubicBezTo>
                    <a:cubicBezTo>
                      <a:pt x="2700" y="16992"/>
                      <a:pt x="2700" y="16992"/>
                      <a:pt x="2869" y="16992"/>
                    </a:cubicBezTo>
                    <a:cubicBezTo>
                      <a:pt x="3038" y="16992"/>
                      <a:pt x="3038" y="16992"/>
                      <a:pt x="3038" y="16992"/>
                    </a:cubicBezTo>
                    <a:cubicBezTo>
                      <a:pt x="3038" y="16992"/>
                      <a:pt x="3206" y="16992"/>
                      <a:pt x="3206" y="16992"/>
                    </a:cubicBezTo>
                    <a:cubicBezTo>
                      <a:pt x="3206" y="16992"/>
                      <a:pt x="3206" y="17136"/>
                      <a:pt x="3206" y="17136"/>
                    </a:cubicBezTo>
                    <a:cubicBezTo>
                      <a:pt x="3206" y="17136"/>
                      <a:pt x="3038" y="17136"/>
                      <a:pt x="3038" y="17136"/>
                    </a:cubicBezTo>
                    <a:cubicBezTo>
                      <a:pt x="2869" y="17136"/>
                      <a:pt x="2869" y="17136"/>
                      <a:pt x="2869" y="17136"/>
                    </a:cubicBezTo>
                    <a:cubicBezTo>
                      <a:pt x="2700" y="17136"/>
                      <a:pt x="2700" y="17136"/>
                      <a:pt x="2700" y="17136"/>
                    </a:cubicBezTo>
                    <a:cubicBezTo>
                      <a:pt x="2700" y="17136"/>
                      <a:pt x="2700" y="17136"/>
                      <a:pt x="2700" y="17136"/>
                    </a:cubicBezTo>
                    <a:cubicBezTo>
                      <a:pt x="2531" y="17280"/>
                      <a:pt x="2531" y="17280"/>
                      <a:pt x="2531" y="17280"/>
                    </a:cubicBezTo>
                    <a:cubicBezTo>
                      <a:pt x="2363" y="17424"/>
                      <a:pt x="2194" y="17424"/>
                      <a:pt x="2194" y="17424"/>
                    </a:cubicBezTo>
                    <a:cubicBezTo>
                      <a:pt x="2025" y="17424"/>
                      <a:pt x="1856" y="17424"/>
                      <a:pt x="1856" y="17424"/>
                    </a:cubicBezTo>
                    <a:cubicBezTo>
                      <a:pt x="1856" y="17424"/>
                      <a:pt x="1688" y="17424"/>
                      <a:pt x="1688" y="17424"/>
                    </a:cubicBezTo>
                    <a:cubicBezTo>
                      <a:pt x="1688" y="17424"/>
                      <a:pt x="1519" y="17424"/>
                      <a:pt x="1350" y="17424"/>
                    </a:cubicBezTo>
                    <a:cubicBezTo>
                      <a:pt x="1350" y="17424"/>
                      <a:pt x="1181" y="17424"/>
                      <a:pt x="1181" y="17568"/>
                    </a:cubicBezTo>
                    <a:cubicBezTo>
                      <a:pt x="1013" y="17568"/>
                      <a:pt x="1013" y="17568"/>
                      <a:pt x="1013" y="17568"/>
                    </a:cubicBezTo>
                    <a:cubicBezTo>
                      <a:pt x="1013" y="17568"/>
                      <a:pt x="844" y="17568"/>
                      <a:pt x="844" y="17568"/>
                    </a:cubicBezTo>
                    <a:cubicBezTo>
                      <a:pt x="675" y="17568"/>
                      <a:pt x="675" y="17568"/>
                      <a:pt x="675" y="17712"/>
                    </a:cubicBezTo>
                    <a:cubicBezTo>
                      <a:pt x="506" y="17712"/>
                      <a:pt x="506" y="17712"/>
                      <a:pt x="506" y="17712"/>
                    </a:cubicBezTo>
                    <a:cubicBezTo>
                      <a:pt x="675" y="17856"/>
                      <a:pt x="675" y="18000"/>
                      <a:pt x="506" y="18000"/>
                    </a:cubicBezTo>
                    <a:cubicBezTo>
                      <a:pt x="338" y="18000"/>
                      <a:pt x="338" y="18000"/>
                      <a:pt x="338" y="18000"/>
                    </a:cubicBezTo>
                    <a:cubicBezTo>
                      <a:pt x="169" y="18000"/>
                      <a:pt x="169" y="18000"/>
                      <a:pt x="0" y="18144"/>
                    </a:cubicBezTo>
                    <a:cubicBezTo>
                      <a:pt x="0" y="18144"/>
                      <a:pt x="0" y="18144"/>
                      <a:pt x="0" y="18144"/>
                    </a:cubicBezTo>
                    <a:cubicBezTo>
                      <a:pt x="169" y="18288"/>
                      <a:pt x="0" y="18432"/>
                      <a:pt x="0" y="18432"/>
                    </a:cubicBezTo>
                    <a:cubicBezTo>
                      <a:pt x="0" y="18432"/>
                      <a:pt x="0" y="18576"/>
                      <a:pt x="0" y="18576"/>
                    </a:cubicBezTo>
                    <a:cubicBezTo>
                      <a:pt x="169" y="18576"/>
                      <a:pt x="169" y="18576"/>
                      <a:pt x="169" y="18576"/>
                    </a:cubicBezTo>
                    <a:cubicBezTo>
                      <a:pt x="169" y="18576"/>
                      <a:pt x="169" y="18576"/>
                      <a:pt x="169" y="18576"/>
                    </a:cubicBezTo>
                    <a:cubicBezTo>
                      <a:pt x="169" y="18576"/>
                      <a:pt x="169" y="18576"/>
                      <a:pt x="169" y="18576"/>
                    </a:cubicBezTo>
                    <a:cubicBezTo>
                      <a:pt x="338" y="18432"/>
                      <a:pt x="506" y="18432"/>
                      <a:pt x="506" y="18432"/>
                    </a:cubicBezTo>
                    <a:cubicBezTo>
                      <a:pt x="506" y="18432"/>
                      <a:pt x="675" y="18432"/>
                      <a:pt x="675" y="18432"/>
                    </a:cubicBezTo>
                    <a:cubicBezTo>
                      <a:pt x="844" y="18432"/>
                      <a:pt x="844" y="18432"/>
                      <a:pt x="844" y="18432"/>
                    </a:cubicBezTo>
                    <a:cubicBezTo>
                      <a:pt x="844" y="18576"/>
                      <a:pt x="675" y="18576"/>
                      <a:pt x="675" y="18720"/>
                    </a:cubicBezTo>
                    <a:cubicBezTo>
                      <a:pt x="675" y="18720"/>
                      <a:pt x="675" y="18720"/>
                      <a:pt x="675" y="18864"/>
                    </a:cubicBezTo>
                    <a:cubicBezTo>
                      <a:pt x="675" y="18864"/>
                      <a:pt x="675" y="19008"/>
                      <a:pt x="675" y="19008"/>
                    </a:cubicBezTo>
                    <a:cubicBezTo>
                      <a:pt x="675" y="19008"/>
                      <a:pt x="844" y="19008"/>
                      <a:pt x="1013" y="19008"/>
                    </a:cubicBezTo>
                    <a:cubicBezTo>
                      <a:pt x="1013" y="19008"/>
                      <a:pt x="1181" y="19008"/>
                      <a:pt x="1350" y="19008"/>
                    </a:cubicBezTo>
                    <a:cubicBezTo>
                      <a:pt x="1519" y="19008"/>
                      <a:pt x="1519" y="19008"/>
                      <a:pt x="1519" y="19008"/>
                    </a:cubicBezTo>
                    <a:cubicBezTo>
                      <a:pt x="1519" y="19008"/>
                      <a:pt x="1519" y="19008"/>
                      <a:pt x="1688" y="19008"/>
                    </a:cubicBezTo>
                    <a:cubicBezTo>
                      <a:pt x="1688" y="19008"/>
                      <a:pt x="1688" y="18864"/>
                      <a:pt x="1688" y="18864"/>
                    </a:cubicBezTo>
                    <a:cubicBezTo>
                      <a:pt x="1856" y="19008"/>
                      <a:pt x="1856" y="19008"/>
                      <a:pt x="1856" y="19008"/>
                    </a:cubicBezTo>
                    <a:cubicBezTo>
                      <a:pt x="2025" y="19008"/>
                      <a:pt x="2025" y="19008"/>
                      <a:pt x="2194" y="19008"/>
                    </a:cubicBezTo>
                    <a:cubicBezTo>
                      <a:pt x="2194" y="18864"/>
                      <a:pt x="2363" y="18864"/>
                      <a:pt x="2363" y="18864"/>
                    </a:cubicBezTo>
                    <a:cubicBezTo>
                      <a:pt x="2363" y="18864"/>
                      <a:pt x="2531" y="18864"/>
                      <a:pt x="2531" y="18864"/>
                    </a:cubicBezTo>
                    <a:cubicBezTo>
                      <a:pt x="2700" y="18864"/>
                      <a:pt x="2700" y="18864"/>
                      <a:pt x="2700" y="18864"/>
                    </a:cubicBezTo>
                    <a:cubicBezTo>
                      <a:pt x="2869" y="18864"/>
                      <a:pt x="2869" y="18864"/>
                      <a:pt x="2869" y="18864"/>
                    </a:cubicBezTo>
                    <a:cubicBezTo>
                      <a:pt x="2869" y="18864"/>
                      <a:pt x="3038" y="19008"/>
                      <a:pt x="3038" y="19008"/>
                    </a:cubicBezTo>
                    <a:cubicBezTo>
                      <a:pt x="3038" y="19152"/>
                      <a:pt x="2700" y="19152"/>
                      <a:pt x="2531" y="19152"/>
                    </a:cubicBezTo>
                    <a:cubicBezTo>
                      <a:pt x="2531" y="19152"/>
                      <a:pt x="2363" y="19152"/>
                      <a:pt x="2363" y="19152"/>
                    </a:cubicBezTo>
                    <a:cubicBezTo>
                      <a:pt x="2363" y="19152"/>
                      <a:pt x="2194" y="19152"/>
                      <a:pt x="2194" y="19152"/>
                    </a:cubicBezTo>
                    <a:cubicBezTo>
                      <a:pt x="2025" y="19296"/>
                      <a:pt x="2025" y="19296"/>
                      <a:pt x="1856" y="19296"/>
                    </a:cubicBezTo>
                    <a:cubicBezTo>
                      <a:pt x="1688" y="19296"/>
                      <a:pt x="1688" y="19296"/>
                      <a:pt x="1688" y="19296"/>
                    </a:cubicBezTo>
                    <a:cubicBezTo>
                      <a:pt x="1350" y="19440"/>
                      <a:pt x="1350" y="19440"/>
                      <a:pt x="1350" y="19440"/>
                    </a:cubicBezTo>
                    <a:cubicBezTo>
                      <a:pt x="1350" y="19440"/>
                      <a:pt x="1013" y="19584"/>
                      <a:pt x="1013" y="19584"/>
                    </a:cubicBezTo>
                    <a:cubicBezTo>
                      <a:pt x="1013" y="19728"/>
                      <a:pt x="1013" y="19728"/>
                      <a:pt x="844" y="19728"/>
                    </a:cubicBezTo>
                    <a:cubicBezTo>
                      <a:pt x="675" y="19872"/>
                      <a:pt x="675" y="19872"/>
                      <a:pt x="675" y="19872"/>
                    </a:cubicBezTo>
                    <a:cubicBezTo>
                      <a:pt x="506" y="19872"/>
                      <a:pt x="338" y="19872"/>
                      <a:pt x="169" y="20016"/>
                    </a:cubicBezTo>
                    <a:cubicBezTo>
                      <a:pt x="338" y="20016"/>
                      <a:pt x="675" y="20016"/>
                      <a:pt x="1013" y="20016"/>
                    </a:cubicBezTo>
                    <a:cubicBezTo>
                      <a:pt x="1013" y="20016"/>
                      <a:pt x="1013" y="20016"/>
                      <a:pt x="1013" y="20016"/>
                    </a:cubicBezTo>
                    <a:cubicBezTo>
                      <a:pt x="1181" y="20016"/>
                      <a:pt x="1181" y="20016"/>
                      <a:pt x="1350" y="20016"/>
                    </a:cubicBezTo>
                    <a:cubicBezTo>
                      <a:pt x="1350" y="20016"/>
                      <a:pt x="1350" y="20016"/>
                      <a:pt x="1519" y="19872"/>
                    </a:cubicBezTo>
                    <a:cubicBezTo>
                      <a:pt x="1688" y="19872"/>
                      <a:pt x="1688" y="19872"/>
                      <a:pt x="1688" y="19872"/>
                    </a:cubicBezTo>
                    <a:cubicBezTo>
                      <a:pt x="1856" y="19872"/>
                      <a:pt x="1856" y="19872"/>
                      <a:pt x="2025" y="19872"/>
                    </a:cubicBezTo>
                    <a:cubicBezTo>
                      <a:pt x="2194" y="19872"/>
                      <a:pt x="2194" y="20016"/>
                      <a:pt x="2363" y="20016"/>
                    </a:cubicBezTo>
                    <a:cubicBezTo>
                      <a:pt x="2531" y="20016"/>
                      <a:pt x="2531" y="20016"/>
                      <a:pt x="2531" y="20016"/>
                    </a:cubicBezTo>
                    <a:cubicBezTo>
                      <a:pt x="2700" y="20016"/>
                      <a:pt x="2700" y="20016"/>
                      <a:pt x="2700" y="20016"/>
                    </a:cubicBezTo>
                    <a:cubicBezTo>
                      <a:pt x="2700" y="20016"/>
                      <a:pt x="3038" y="19872"/>
                      <a:pt x="3038" y="19872"/>
                    </a:cubicBezTo>
                    <a:cubicBezTo>
                      <a:pt x="3206" y="19872"/>
                      <a:pt x="3375" y="19728"/>
                      <a:pt x="3375" y="19728"/>
                    </a:cubicBezTo>
                    <a:cubicBezTo>
                      <a:pt x="3375" y="19728"/>
                      <a:pt x="3544" y="19872"/>
                      <a:pt x="3544" y="20016"/>
                    </a:cubicBezTo>
                    <a:cubicBezTo>
                      <a:pt x="3544" y="20160"/>
                      <a:pt x="3375" y="20304"/>
                      <a:pt x="3375" y="20304"/>
                    </a:cubicBezTo>
                    <a:cubicBezTo>
                      <a:pt x="3206" y="20304"/>
                      <a:pt x="3038" y="20448"/>
                      <a:pt x="2869" y="20304"/>
                    </a:cubicBezTo>
                    <a:cubicBezTo>
                      <a:pt x="2700" y="20304"/>
                      <a:pt x="2531" y="20448"/>
                      <a:pt x="2363" y="20448"/>
                    </a:cubicBezTo>
                    <a:cubicBezTo>
                      <a:pt x="2363" y="20448"/>
                      <a:pt x="2363" y="20448"/>
                      <a:pt x="2194" y="20448"/>
                    </a:cubicBezTo>
                    <a:cubicBezTo>
                      <a:pt x="2025" y="20448"/>
                      <a:pt x="2025" y="20448"/>
                      <a:pt x="2025" y="20448"/>
                    </a:cubicBezTo>
                    <a:cubicBezTo>
                      <a:pt x="2025" y="20448"/>
                      <a:pt x="2025" y="20592"/>
                      <a:pt x="1856" y="20592"/>
                    </a:cubicBezTo>
                    <a:cubicBezTo>
                      <a:pt x="1856" y="20592"/>
                      <a:pt x="2025" y="20592"/>
                      <a:pt x="2194" y="20592"/>
                    </a:cubicBezTo>
                    <a:cubicBezTo>
                      <a:pt x="2194" y="20592"/>
                      <a:pt x="2363" y="20592"/>
                      <a:pt x="2363" y="20592"/>
                    </a:cubicBezTo>
                    <a:cubicBezTo>
                      <a:pt x="2531" y="20592"/>
                      <a:pt x="2531" y="20592"/>
                      <a:pt x="2531" y="20592"/>
                    </a:cubicBezTo>
                    <a:cubicBezTo>
                      <a:pt x="2531" y="20592"/>
                      <a:pt x="2531" y="20592"/>
                      <a:pt x="2531" y="20592"/>
                    </a:cubicBezTo>
                    <a:cubicBezTo>
                      <a:pt x="2700" y="20448"/>
                      <a:pt x="2700" y="20448"/>
                      <a:pt x="2700" y="20448"/>
                    </a:cubicBezTo>
                    <a:cubicBezTo>
                      <a:pt x="2700" y="20448"/>
                      <a:pt x="2869" y="20448"/>
                      <a:pt x="2869" y="20448"/>
                    </a:cubicBezTo>
                    <a:cubicBezTo>
                      <a:pt x="2869" y="20448"/>
                      <a:pt x="2869" y="20448"/>
                      <a:pt x="2869" y="20448"/>
                    </a:cubicBezTo>
                    <a:cubicBezTo>
                      <a:pt x="2869" y="20448"/>
                      <a:pt x="2869" y="20448"/>
                      <a:pt x="2869" y="20448"/>
                    </a:cubicBezTo>
                    <a:cubicBezTo>
                      <a:pt x="2869" y="20592"/>
                      <a:pt x="2869" y="20592"/>
                      <a:pt x="2869" y="20592"/>
                    </a:cubicBezTo>
                    <a:cubicBezTo>
                      <a:pt x="2869" y="20592"/>
                      <a:pt x="2700" y="20736"/>
                      <a:pt x="2700" y="20736"/>
                    </a:cubicBezTo>
                    <a:cubicBezTo>
                      <a:pt x="2700" y="20736"/>
                      <a:pt x="2531" y="20880"/>
                      <a:pt x="2194" y="20880"/>
                    </a:cubicBezTo>
                    <a:cubicBezTo>
                      <a:pt x="2194" y="20880"/>
                      <a:pt x="2025" y="20880"/>
                      <a:pt x="1856" y="20880"/>
                    </a:cubicBezTo>
                    <a:cubicBezTo>
                      <a:pt x="1856" y="20880"/>
                      <a:pt x="1856" y="21024"/>
                      <a:pt x="1688" y="21024"/>
                    </a:cubicBezTo>
                    <a:cubicBezTo>
                      <a:pt x="1688" y="21024"/>
                      <a:pt x="1688" y="21024"/>
                      <a:pt x="1688" y="21024"/>
                    </a:cubicBezTo>
                    <a:cubicBezTo>
                      <a:pt x="1688" y="21168"/>
                      <a:pt x="1688" y="21168"/>
                      <a:pt x="1856" y="21168"/>
                    </a:cubicBezTo>
                    <a:cubicBezTo>
                      <a:pt x="2363" y="21024"/>
                      <a:pt x="2363" y="21024"/>
                      <a:pt x="2363" y="21024"/>
                    </a:cubicBezTo>
                    <a:cubicBezTo>
                      <a:pt x="2531" y="21024"/>
                      <a:pt x="3038" y="21168"/>
                      <a:pt x="3206" y="21168"/>
                    </a:cubicBezTo>
                    <a:cubicBezTo>
                      <a:pt x="3375" y="21168"/>
                      <a:pt x="3544" y="21168"/>
                      <a:pt x="3544" y="21168"/>
                    </a:cubicBezTo>
                    <a:cubicBezTo>
                      <a:pt x="3713" y="21168"/>
                      <a:pt x="3713" y="21168"/>
                      <a:pt x="3713" y="21168"/>
                    </a:cubicBezTo>
                    <a:cubicBezTo>
                      <a:pt x="3881" y="21456"/>
                      <a:pt x="3881" y="21456"/>
                      <a:pt x="3881" y="21456"/>
                    </a:cubicBezTo>
                    <a:cubicBezTo>
                      <a:pt x="4219" y="21312"/>
                      <a:pt x="4219" y="21312"/>
                      <a:pt x="4219" y="21312"/>
                    </a:cubicBezTo>
                    <a:cubicBezTo>
                      <a:pt x="5231" y="21312"/>
                      <a:pt x="5231" y="21312"/>
                      <a:pt x="5231" y="21312"/>
                    </a:cubicBezTo>
                    <a:cubicBezTo>
                      <a:pt x="5400" y="21600"/>
                      <a:pt x="5400" y="21600"/>
                      <a:pt x="5400" y="21600"/>
                    </a:cubicBezTo>
                    <a:cubicBezTo>
                      <a:pt x="6075" y="21456"/>
                      <a:pt x="6075" y="21456"/>
                      <a:pt x="6075" y="21456"/>
                    </a:cubicBezTo>
                    <a:cubicBezTo>
                      <a:pt x="6413" y="21600"/>
                      <a:pt x="6413" y="21600"/>
                      <a:pt x="6413" y="21600"/>
                    </a:cubicBezTo>
                    <a:cubicBezTo>
                      <a:pt x="6581" y="21312"/>
                      <a:pt x="6581" y="21312"/>
                      <a:pt x="6581" y="21312"/>
                    </a:cubicBezTo>
                    <a:cubicBezTo>
                      <a:pt x="7256" y="21312"/>
                      <a:pt x="7256" y="21312"/>
                      <a:pt x="7256" y="21312"/>
                    </a:cubicBezTo>
                    <a:cubicBezTo>
                      <a:pt x="7762" y="21312"/>
                      <a:pt x="7762" y="21312"/>
                      <a:pt x="7762" y="21312"/>
                    </a:cubicBezTo>
                    <a:cubicBezTo>
                      <a:pt x="7762" y="21024"/>
                      <a:pt x="7762" y="21024"/>
                      <a:pt x="7762" y="21024"/>
                    </a:cubicBezTo>
                    <a:cubicBezTo>
                      <a:pt x="7762" y="21024"/>
                      <a:pt x="7762" y="21024"/>
                      <a:pt x="7762" y="21024"/>
                    </a:cubicBezTo>
                    <a:cubicBezTo>
                      <a:pt x="7762" y="21024"/>
                      <a:pt x="7762" y="21024"/>
                      <a:pt x="7762" y="21024"/>
                    </a:cubicBezTo>
                    <a:cubicBezTo>
                      <a:pt x="7931" y="21024"/>
                      <a:pt x="7931" y="21024"/>
                      <a:pt x="7931" y="21024"/>
                    </a:cubicBezTo>
                    <a:cubicBezTo>
                      <a:pt x="8100" y="21024"/>
                      <a:pt x="8100" y="21024"/>
                      <a:pt x="8100" y="21024"/>
                    </a:cubicBezTo>
                    <a:cubicBezTo>
                      <a:pt x="8438" y="21024"/>
                      <a:pt x="8438" y="21024"/>
                      <a:pt x="8438" y="21024"/>
                    </a:cubicBezTo>
                    <a:cubicBezTo>
                      <a:pt x="8944" y="20736"/>
                      <a:pt x="8944" y="20736"/>
                      <a:pt x="8944" y="20736"/>
                    </a:cubicBezTo>
                    <a:cubicBezTo>
                      <a:pt x="8944" y="20736"/>
                      <a:pt x="8944" y="20448"/>
                      <a:pt x="8944" y="20304"/>
                    </a:cubicBezTo>
                    <a:cubicBezTo>
                      <a:pt x="9113" y="20304"/>
                      <a:pt x="9113" y="20160"/>
                      <a:pt x="9281" y="20160"/>
                    </a:cubicBezTo>
                    <a:cubicBezTo>
                      <a:pt x="9281" y="20160"/>
                      <a:pt x="9450" y="20304"/>
                      <a:pt x="9450" y="20304"/>
                    </a:cubicBezTo>
                    <a:cubicBezTo>
                      <a:pt x="9281" y="20592"/>
                      <a:pt x="9281" y="20592"/>
                      <a:pt x="9281" y="20592"/>
                    </a:cubicBezTo>
                    <a:cubicBezTo>
                      <a:pt x="9281" y="20592"/>
                      <a:pt x="9450" y="20736"/>
                      <a:pt x="9450" y="20736"/>
                    </a:cubicBezTo>
                    <a:cubicBezTo>
                      <a:pt x="9956" y="20736"/>
                      <a:pt x="9956" y="20736"/>
                      <a:pt x="9956" y="20736"/>
                    </a:cubicBezTo>
                    <a:cubicBezTo>
                      <a:pt x="10463" y="20736"/>
                      <a:pt x="10463" y="20736"/>
                      <a:pt x="10463" y="20736"/>
                    </a:cubicBezTo>
                    <a:cubicBezTo>
                      <a:pt x="10463" y="20592"/>
                      <a:pt x="10463" y="20592"/>
                      <a:pt x="10463" y="20592"/>
                    </a:cubicBezTo>
                    <a:cubicBezTo>
                      <a:pt x="10294" y="20448"/>
                      <a:pt x="10294" y="20448"/>
                      <a:pt x="10294" y="20448"/>
                    </a:cubicBezTo>
                    <a:cubicBezTo>
                      <a:pt x="11138" y="20016"/>
                      <a:pt x="11138" y="20016"/>
                      <a:pt x="11138" y="20016"/>
                    </a:cubicBezTo>
                    <a:cubicBezTo>
                      <a:pt x="11475" y="20304"/>
                      <a:pt x="11475" y="20304"/>
                      <a:pt x="11475" y="20304"/>
                    </a:cubicBezTo>
                    <a:cubicBezTo>
                      <a:pt x="11475" y="20304"/>
                      <a:pt x="11475" y="20304"/>
                      <a:pt x="11475" y="20304"/>
                    </a:cubicBezTo>
                    <a:cubicBezTo>
                      <a:pt x="11475" y="20016"/>
                      <a:pt x="11475" y="20016"/>
                      <a:pt x="11475" y="20016"/>
                    </a:cubicBezTo>
                    <a:cubicBezTo>
                      <a:pt x="12150" y="20160"/>
                      <a:pt x="12150" y="20160"/>
                      <a:pt x="12150" y="20160"/>
                    </a:cubicBezTo>
                    <a:cubicBezTo>
                      <a:pt x="12656" y="19872"/>
                      <a:pt x="12656" y="19872"/>
                      <a:pt x="12656" y="19872"/>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89" name="9Slide.vn 78"/>
              <p:cNvSpPr/>
              <p:nvPr/>
            </p:nvSpPr>
            <p:spPr>
              <a:xfrm>
                <a:off x="602062" y="4095427"/>
                <a:ext cx="25401" cy="2541"/>
              </a:xfrm>
              <a:prstGeom prst="ellips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90" name="9Slide.vn 79"/>
              <p:cNvSpPr/>
              <p:nvPr/>
            </p:nvSpPr>
            <p:spPr>
              <a:xfrm>
                <a:off x="785314" y="4129801"/>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600" y="21600"/>
                    </a:lnTo>
                    <a:lnTo>
                      <a:pt x="21600" y="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91" name="9Slide.vn 80"/>
              <p:cNvSpPr/>
              <p:nvPr/>
            </p:nvSpPr>
            <p:spPr>
              <a:xfrm>
                <a:off x="793159" y="3839511"/>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92" name="9Slide.vn 81"/>
              <p:cNvSpPr/>
              <p:nvPr/>
            </p:nvSpPr>
            <p:spPr>
              <a:xfrm>
                <a:off x="647826" y="3966723"/>
                <a:ext cx="2541" cy="25401"/>
              </a:xfrm>
              <a:prstGeom prst="ellips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nvGrpSpPr>
              <p:cNvPr id="2295" name="Freeform 100"/>
              <p:cNvGrpSpPr/>
              <p:nvPr/>
            </p:nvGrpSpPr>
            <p:grpSpPr>
              <a:xfrm>
                <a:off x="701624" y="3728552"/>
                <a:ext cx="1" cy="25401"/>
                <a:chOff x="0" y="0"/>
                <a:chExt cx="0" cy="25400"/>
              </a:xfrm>
            </p:grpSpPr>
            <p:sp>
              <p:nvSpPr>
                <p:cNvPr id="2293" name="9Slide.vn 82"/>
                <p:cNvSpPr/>
                <p:nvPr/>
              </p:nvSpPr>
              <p:spPr>
                <a:xfrm flipH="1">
                  <a:off x="-1" y="0"/>
                  <a:ext cx="2" cy="25400"/>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94" name="9Slide.vn 83"/>
                <p:cNvSpPr/>
                <p:nvPr/>
              </p:nvSpPr>
              <p:spPr>
                <a:xfrm flipV="1">
                  <a:off x="-1" y="0"/>
                  <a:ext cx="2" cy="25400"/>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sp>
            <p:nvSpPr>
              <p:cNvPr id="2296" name="9Slide.vn 84"/>
              <p:cNvSpPr/>
              <p:nvPr/>
            </p:nvSpPr>
            <p:spPr>
              <a:xfrm>
                <a:off x="914206" y="4097296"/>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97" name="9Slide.vn 85"/>
              <p:cNvSpPr/>
              <p:nvPr/>
            </p:nvSpPr>
            <p:spPr>
              <a:xfrm>
                <a:off x="878340" y="4106263"/>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98" name="9Slide.vn 86"/>
              <p:cNvSpPr/>
              <p:nvPr/>
            </p:nvSpPr>
            <p:spPr>
              <a:xfrm>
                <a:off x="855924" y="4119712"/>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299" name="9Slide.vn 87"/>
              <p:cNvSpPr/>
              <p:nvPr/>
            </p:nvSpPr>
            <p:spPr>
              <a:xfrm>
                <a:off x="1145092" y="3754330"/>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nvGrpSpPr>
              <p:cNvPr id="2302" name="Freeform 107"/>
              <p:cNvGrpSpPr/>
              <p:nvPr/>
            </p:nvGrpSpPr>
            <p:grpSpPr>
              <a:xfrm>
                <a:off x="964643" y="3595547"/>
                <a:ext cx="25401" cy="1"/>
                <a:chOff x="0" y="0"/>
                <a:chExt cx="25400" cy="0"/>
              </a:xfrm>
            </p:grpSpPr>
            <p:sp>
              <p:nvSpPr>
                <p:cNvPr id="2300" name="9Slide.vn 88"/>
                <p:cNvSpPr/>
                <p:nvPr/>
              </p:nvSpPr>
              <p:spPr>
                <a:xfrm flipH="1" flipV="1">
                  <a:off x="0" y="0"/>
                  <a:ext cx="25400" cy="1"/>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01" name="9Slide.vn 89"/>
                <p:cNvSpPr/>
                <p:nvPr/>
              </p:nvSpPr>
              <p:spPr>
                <a:xfrm>
                  <a:off x="0" y="0"/>
                  <a:ext cx="25400" cy="1"/>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sp>
            <p:nvSpPr>
              <p:cNvPr id="2303" name="9Slide.vn 90"/>
              <p:cNvSpPr/>
              <p:nvPr/>
            </p:nvSpPr>
            <p:spPr>
              <a:xfrm>
                <a:off x="1049824" y="406255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0"/>
                      <a:pt x="21600" y="0"/>
                      <a:pt x="21600" y="0"/>
                    </a:cubicBezTo>
                    <a:cubicBezTo>
                      <a:pt x="0" y="0"/>
                      <a:pt x="0" y="0"/>
                      <a:pt x="0" y="0"/>
                    </a:cubicBezTo>
                    <a:lnTo>
                      <a:pt x="21600" y="216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04" name="9Slide.vn 91"/>
              <p:cNvSpPr/>
              <p:nvPr/>
            </p:nvSpPr>
            <p:spPr>
              <a:xfrm>
                <a:off x="905239" y="3652336"/>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05" name="9Slide.vn 92"/>
              <p:cNvSpPr/>
              <p:nvPr/>
            </p:nvSpPr>
            <p:spPr>
              <a:xfrm>
                <a:off x="990421" y="4079363"/>
                <a:ext cx="25401" cy="25401"/>
              </a:xfrm>
              <a:prstGeom prst="rect">
                <a:avLst/>
              </a:pr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06" name="9Slide.vn 93"/>
              <p:cNvSpPr/>
              <p:nvPr/>
            </p:nvSpPr>
            <p:spPr>
              <a:xfrm>
                <a:off x="1668546" y="6816745"/>
                <a:ext cx="75430" cy="58283"/>
              </a:xfrm>
              <a:custGeom>
                <a:avLst/>
                <a:gdLst/>
                <a:ahLst/>
                <a:cxnLst>
                  <a:cxn ang="0">
                    <a:pos x="wd2" y="hd2"/>
                  </a:cxn>
                  <a:cxn ang="5400000">
                    <a:pos x="wd2" y="hd2"/>
                  </a:cxn>
                  <a:cxn ang="10800000">
                    <a:pos x="wd2" y="hd2"/>
                  </a:cxn>
                  <a:cxn ang="16200000">
                    <a:pos x="wd2" y="hd2"/>
                  </a:cxn>
                </a:cxnLst>
                <a:rect l="0" t="0" r="r" b="b"/>
                <a:pathLst>
                  <a:path w="19127" h="21600" extrusionOk="0">
                    <a:moveTo>
                      <a:pt x="11169" y="0"/>
                    </a:moveTo>
                    <a:cubicBezTo>
                      <a:pt x="6622" y="1662"/>
                      <a:pt x="3211" y="6646"/>
                      <a:pt x="938" y="9969"/>
                    </a:cubicBezTo>
                    <a:cubicBezTo>
                      <a:pt x="-2473" y="14954"/>
                      <a:pt x="4348" y="21600"/>
                      <a:pt x="6622" y="21600"/>
                    </a:cubicBezTo>
                    <a:cubicBezTo>
                      <a:pt x="7759" y="21600"/>
                      <a:pt x="19127" y="11631"/>
                      <a:pt x="19127" y="6646"/>
                    </a:cubicBezTo>
                    <a:cubicBezTo>
                      <a:pt x="17990" y="1662"/>
                      <a:pt x="13443" y="0"/>
                      <a:pt x="11169"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07" name="9Slide.vn 94"/>
              <p:cNvSpPr/>
              <p:nvPr/>
            </p:nvSpPr>
            <p:spPr>
              <a:xfrm>
                <a:off x="1872867" y="6669154"/>
                <a:ext cx="173726" cy="139516"/>
              </a:xfrm>
              <a:custGeom>
                <a:avLst/>
                <a:gdLst/>
                <a:ahLst/>
                <a:cxnLst>
                  <a:cxn ang="0">
                    <a:pos x="wd2" y="hd2"/>
                  </a:cxn>
                  <a:cxn ang="5400000">
                    <a:pos x="wd2" y="hd2"/>
                  </a:cxn>
                  <a:cxn ang="10800000">
                    <a:pos x="wd2" y="hd2"/>
                  </a:cxn>
                  <a:cxn ang="16200000">
                    <a:pos x="wd2" y="hd2"/>
                  </a:cxn>
                </a:cxnLst>
                <a:rect l="0" t="0" r="r" b="b"/>
                <a:pathLst>
                  <a:path w="21462" h="19205" extrusionOk="0">
                    <a:moveTo>
                      <a:pt x="19800" y="7357"/>
                    </a:moveTo>
                    <a:cubicBezTo>
                      <a:pt x="18139" y="6740"/>
                      <a:pt x="15924" y="8591"/>
                      <a:pt x="14262" y="7357"/>
                    </a:cubicBezTo>
                    <a:cubicBezTo>
                      <a:pt x="13154" y="6740"/>
                      <a:pt x="15924" y="2420"/>
                      <a:pt x="14262" y="1186"/>
                    </a:cubicBezTo>
                    <a:cubicBezTo>
                      <a:pt x="10385" y="-1900"/>
                      <a:pt x="9277" y="1803"/>
                      <a:pt x="6508" y="3654"/>
                    </a:cubicBezTo>
                    <a:cubicBezTo>
                      <a:pt x="4847" y="5506"/>
                      <a:pt x="2077" y="6123"/>
                      <a:pt x="416" y="7974"/>
                    </a:cubicBezTo>
                    <a:cubicBezTo>
                      <a:pt x="-138" y="8591"/>
                      <a:pt x="-138" y="9826"/>
                      <a:pt x="416" y="10443"/>
                    </a:cubicBezTo>
                    <a:cubicBezTo>
                      <a:pt x="2631" y="10443"/>
                      <a:pt x="4293" y="8591"/>
                      <a:pt x="5954" y="9826"/>
                    </a:cubicBezTo>
                    <a:cubicBezTo>
                      <a:pt x="7062" y="10443"/>
                      <a:pt x="6508" y="12911"/>
                      <a:pt x="7062" y="14146"/>
                    </a:cubicBezTo>
                    <a:cubicBezTo>
                      <a:pt x="4293" y="17231"/>
                      <a:pt x="11493" y="16614"/>
                      <a:pt x="11493" y="16614"/>
                    </a:cubicBezTo>
                    <a:cubicBezTo>
                      <a:pt x="12047" y="17849"/>
                      <a:pt x="13154" y="19700"/>
                      <a:pt x="14262" y="19083"/>
                    </a:cubicBezTo>
                    <a:cubicBezTo>
                      <a:pt x="21462" y="9209"/>
                      <a:pt x="21462" y="9209"/>
                      <a:pt x="21462" y="9209"/>
                    </a:cubicBezTo>
                    <a:cubicBezTo>
                      <a:pt x="21462" y="8591"/>
                      <a:pt x="20908" y="7357"/>
                      <a:pt x="19800" y="7357"/>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08" name="9Slide.vn 95"/>
              <p:cNvSpPr/>
              <p:nvPr/>
            </p:nvSpPr>
            <p:spPr>
              <a:xfrm>
                <a:off x="2086941" y="6662073"/>
                <a:ext cx="92017" cy="75912"/>
              </a:xfrm>
              <a:custGeom>
                <a:avLst/>
                <a:gdLst/>
                <a:ahLst/>
                <a:cxnLst>
                  <a:cxn ang="0">
                    <a:pos x="wd2" y="hd2"/>
                  </a:cxn>
                  <a:cxn ang="5400000">
                    <a:pos x="wd2" y="hd2"/>
                  </a:cxn>
                  <a:cxn ang="10800000">
                    <a:pos x="wd2" y="hd2"/>
                  </a:cxn>
                  <a:cxn ang="16200000">
                    <a:pos x="wd2" y="hd2"/>
                  </a:cxn>
                </a:cxnLst>
                <a:rect l="0" t="0" r="r" b="b"/>
                <a:pathLst>
                  <a:path w="19275" h="16624" extrusionOk="0">
                    <a:moveTo>
                      <a:pt x="11270" y="491"/>
                    </a:moveTo>
                    <a:cubicBezTo>
                      <a:pt x="7513" y="491"/>
                      <a:pt x="0" y="-1473"/>
                      <a:pt x="0" y="2454"/>
                    </a:cubicBezTo>
                    <a:cubicBezTo>
                      <a:pt x="0" y="7363"/>
                      <a:pt x="8452" y="5400"/>
                      <a:pt x="11270" y="8345"/>
                    </a:cubicBezTo>
                    <a:cubicBezTo>
                      <a:pt x="13148" y="10309"/>
                      <a:pt x="12209" y="14236"/>
                      <a:pt x="13148" y="15218"/>
                    </a:cubicBezTo>
                    <a:cubicBezTo>
                      <a:pt x="18783" y="20127"/>
                      <a:pt x="21600" y="11291"/>
                      <a:pt x="16904" y="2454"/>
                    </a:cubicBezTo>
                    <a:cubicBezTo>
                      <a:pt x="15965" y="491"/>
                      <a:pt x="13148" y="491"/>
                      <a:pt x="11270" y="491"/>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09" name="9Slide.vn 96"/>
              <p:cNvSpPr/>
              <p:nvPr/>
            </p:nvSpPr>
            <p:spPr>
              <a:xfrm>
                <a:off x="255543" y="5659493"/>
                <a:ext cx="1805547" cy="1585401"/>
              </a:xfrm>
              <a:custGeom>
                <a:avLst/>
                <a:gdLst/>
                <a:ahLst/>
                <a:cxnLst>
                  <a:cxn ang="0">
                    <a:pos x="wd2" y="hd2"/>
                  </a:cxn>
                  <a:cxn ang="5400000">
                    <a:pos x="wd2" y="hd2"/>
                  </a:cxn>
                  <a:cxn ang="10800000">
                    <a:pos x="wd2" y="hd2"/>
                  </a:cxn>
                  <a:cxn ang="16200000">
                    <a:pos x="wd2" y="hd2"/>
                  </a:cxn>
                </a:cxnLst>
                <a:rect l="0" t="0" r="r" b="b"/>
                <a:pathLst>
                  <a:path w="21506" h="21547" extrusionOk="0">
                    <a:moveTo>
                      <a:pt x="21332" y="7351"/>
                    </a:moveTo>
                    <a:cubicBezTo>
                      <a:pt x="21278" y="7412"/>
                      <a:pt x="21278" y="7412"/>
                      <a:pt x="21278" y="7412"/>
                    </a:cubicBezTo>
                    <a:cubicBezTo>
                      <a:pt x="21225" y="7412"/>
                      <a:pt x="21225" y="7412"/>
                      <a:pt x="21225" y="7412"/>
                    </a:cubicBezTo>
                    <a:cubicBezTo>
                      <a:pt x="21118" y="7412"/>
                      <a:pt x="21010" y="7412"/>
                      <a:pt x="20903" y="7412"/>
                    </a:cubicBezTo>
                    <a:cubicBezTo>
                      <a:pt x="20528" y="7412"/>
                      <a:pt x="20528" y="7412"/>
                      <a:pt x="20528" y="7412"/>
                    </a:cubicBezTo>
                    <a:cubicBezTo>
                      <a:pt x="20153" y="7596"/>
                      <a:pt x="20153" y="7596"/>
                      <a:pt x="20153" y="7596"/>
                    </a:cubicBezTo>
                    <a:cubicBezTo>
                      <a:pt x="20099" y="7596"/>
                      <a:pt x="20099" y="7596"/>
                      <a:pt x="20099" y="7596"/>
                    </a:cubicBezTo>
                    <a:cubicBezTo>
                      <a:pt x="20046" y="7596"/>
                      <a:pt x="20046" y="7596"/>
                      <a:pt x="20046" y="7596"/>
                    </a:cubicBezTo>
                    <a:cubicBezTo>
                      <a:pt x="20046" y="7535"/>
                      <a:pt x="20046" y="7535"/>
                      <a:pt x="20046" y="7535"/>
                    </a:cubicBezTo>
                    <a:cubicBezTo>
                      <a:pt x="19670" y="7229"/>
                      <a:pt x="19670" y="7229"/>
                      <a:pt x="19670" y="7229"/>
                    </a:cubicBezTo>
                    <a:cubicBezTo>
                      <a:pt x="19349" y="7351"/>
                      <a:pt x="19349" y="7351"/>
                      <a:pt x="19349" y="7351"/>
                    </a:cubicBezTo>
                    <a:cubicBezTo>
                      <a:pt x="19295" y="7351"/>
                      <a:pt x="19295" y="7351"/>
                      <a:pt x="19295" y="7351"/>
                    </a:cubicBezTo>
                    <a:cubicBezTo>
                      <a:pt x="19188" y="7290"/>
                      <a:pt x="19134" y="7229"/>
                      <a:pt x="19081" y="7167"/>
                    </a:cubicBezTo>
                    <a:cubicBezTo>
                      <a:pt x="19081" y="7167"/>
                      <a:pt x="19027" y="7106"/>
                      <a:pt x="19027" y="7106"/>
                    </a:cubicBezTo>
                    <a:cubicBezTo>
                      <a:pt x="18331" y="6984"/>
                      <a:pt x="18331" y="6984"/>
                      <a:pt x="18331" y="6984"/>
                    </a:cubicBezTo>
                    <a:cubicBezTo>
                      <a:pt x="18384" y="6861"/>
                      <a:pt x="18384" y="6861"/>
                      <a:pt x="18384" y="6861"/>
                    </a:cubicBezTo>
                    <a:cubicBezTo>
                      <a:pt x="18384" y="6861"/>
                      <a:pt x="18384" y="6861"/>
                      <a:pt x="18384" y="6861"/>
                    </a:cubicBezTo>
                    <a:cubicBezTo>
                      <a:pt x="18384" y="6861"/>
                      <a:pt x="18331" y="6861"/>
                      <a:pt x="18331" y="6861"/>
                    </a:cubicBezTo>
                    <a:cubicBezTo>
                      <a:pt x="18331" y="6861"/>
                      <a:pt x="18331" y="6861"/>
                      <a:pt x="18331" y="6861"/>
                    </a:cubicBezTo>
                    <a:cubicBezTo>
                      <a:pt x="18331" y="6861"/>
                      <a:pt x="18331" y="6861"/>
                      <a:pt x="18331" y="6861"/>
                    </a:cubicBezTo>
                    <a:cubicBezTo>
                      <a:pt x="18331" y="6861"/>
                      <a:pt x="18331" y="6861"/>
                      <a:pt x="18331" y="6800"/>
                    </a:cubicBezTo>
                    <a:cubicBezTo>
                      <a:pt x="18331" y="6800"/>
                      <a:pt x="18277" y="6800"/>
                      <a:pt x="18277" y="6800"/>
                    </a:cubicBezTo>
                    <a:cubicBezTo>
                      <a:pt x="18277" y="6800"/>
                      <a:pt x="18277" y="6800"/>
                      <a:pt x="18277" y="6800"/>
                    </a:cubicBezTo>
                    <a:cubicBezTo>
                      <a:pt x="18277" y="6739"/>
                      <a:pt x="18277" y="6739"/>
                      <a:pt x="18277" y="6739"/>
                    </a:cubicBezTo>
                    <a:cubicBezTo>
                      <a:pt x="18277" y="6739"/>
                      <a:pt x="18277" y="6739"/>
                      <a:pt x="18277" y="6739"/>
                    </a:cubicBezTo>
                    <a:cubicBezTo>
                      <a:pt x="18277" y="6739"/>
                      <a:pt x="18277" y="6739"/>
                      <a:pt x="18277" y="6739"/>
                    </a:cubicBezTo>
                    <a:cubicBezTo>
                      <a:pt x="18277" y="6678"/>
                      <a:pt x="18277" y="6678"/>
                      <a:pt x="18277" y="6678"/>
                    </a:cubicBezTo>
                    <a:cubicBezTo>
                      <a:pt x="18277" y="6678"/>
                      <a:pt x="18277" y="6678"/>
                      <a:pt x="18277" y="6678"/>
                    </a:cubicBezTo>
                    <a:cubicBezTo>
                      <a:pt x="18331" y="6678"/>
                      <a:pt x="18331" y="6678"/>
                      <a:pt x="18331" y="6678"/>
                    </a:cubicBezTo>
                    <a:cubicBezTo>
                      <a:pt x="18331" y="6617"/>
                      <a:pt x="18331" y="6617"/>
                      <a:pt x="18331" y="6617"/>
                    </a:cubicBezTo>
                    <a:cubicBezTo>
                      <a:pt x="18277" y="6617"/>
                      <a:pt x="18277" y="6617"/>
                      <a:pt x="18277" y="6617"/>
                    </a:cubicBezTo>
                    <a:cubicBezTo>
                      <a:pt x="18277" y="6678"/>
                      <a:pt x="18277" y="6678"/>
                      <a:pt x="18277" y="6678"/>
                    </a:cubicBezTo>
                    <a:cubicBezTo>
                      <a:pt x="18223" y="6678"/>
                      <a:pt x="18170" y="6617"/>
                      <a:pt x="18170" y="6555"/>
                    </a:cubicBezTo>
                    <a:cubicBezTo>
                      <a:pt x="18170" y="6433"/>
                      <a:pt x="18116" y="6372"/>
                      <a:pt x="18116" y="6311"/>
                    </a:cubicBezTo>
                    <a:cubicBezTo>
                      <a:pt x="17955" y="6188"/>
                      <a:pt x="17419" y="5944"/>
                      <a:pt x="17151" y="5760"/>
                    </a:cubicBezTo>
                    <a:cubicBezTo>
                      <a:pt x="16937" y="6066"/>
                      <a:pt x="16937" y="6066"/>
                      <a:pt x="16937" y="6066"/>
                    </a:cubicBezTo>
                    <a:cubicBezTo>
                      <a:pt x="16401" y="5944"/>
                      <a:pt x="16401" y="5944"/>
                      <a:pt x="16401" y="5944"/>
                    </a:cubicBezTo>
                    <a:cubicBezTo>
                      <a:pt x="15758" y="5944"/>
                      <a:pt x="15758" y="5944"/>
                      <a:pt x="15758" y="5944"/>
                    </a:cubicBezTo>
                    <a:cubicBezTo>
                      <a:pt x="15275" y="5515"/>
                      <a:pt x="15275" y="5515"/>
                      <a:pt x="15275" y="5515"/>
                    </a:cubicBezTo>
                    <a:cubicBezTo>
                      <a:pt x="15168" y="5454"/>
                      <a:pt x="14632" y="5209"/>
                      <a:pt x="14579" y="5148"/>
                    </a:cubicBezTo>
                    <a:cubicBezTo>
                      <a:pt x="14525" y="5087"/>
                      <a:pt x="14311" y="4842"/>
                      <a:pt x="14257" y="4781"/>
                    </a:cubicBezTo>
                    <a:cubicBezTo>
                      <a:pt x="13721" y="4597"/>
                      <a:pt x="13721" y="4597"/>
                      <a:pt x="13721" y="4597"/>
                    </a:cubicBezTo>
                    <a:cubicBezTo>
                      <a:pt x="13721" y="4536"/>
                      <a:pt x="13721" y="4536"/>
                      <a:pt x="13721" y="4536"/>
                    </a:cubicBezTo>
                    <a:cubicBezTo>
                      <a:pt x="13667" y="4536"/>
                      <a:pt x="13453" y="4047"/>
                      <a:pt x="13400" y="3863"/>
                    </a:cubicBezTo>
                    <a:cubicBezTo>
                      <a:pt x="13400" y="3802"/>
                      <a:pt x="13346" y="3741"/>
                      <a:pt x="13239" y="3680"/>
                    </a:cubicBezTo>
                    <a:cubicBezTo>
                      <a:pt x="13024" y="3618"/>
                      <a:pt x="13024" y="3618"/>
                      <a:pt x="13024" y="3618"/>
                    </a:cubicBezTo>
                    <a:cubicBezTo>
                      <a:pt x="13132" y="3496"/>
                      <a:pt x="13132" y="3496"/>
                      <a:pt x="13132" y="3496"/>
                    </a:cubicBezTo>
                    <a:cubicBezTo>
                      <a:pt x="13078" y="3496"/>
                      <a:pt x="13024" y="3496"/>
                      <a:pt x="13024" y="3496"/>
                    </a:cubicBezTo>
                    <a:cubicBezTo>
                      <a:pt x="12810" y="3251"/>
                      <a:pt x="12328" y="3557"/>
                      <a:pt x="12113" y="3496"/>
                    </a:cubicBezTo>
                    <a:cubicBezTo>
                      <a:pt x="11952" y="3435"/>
                      <a:pt x="11577" y="3006"/>
                      <a:pt x="11256" y="3006"/>
                    </a:cubicBezTo>
                    <a:cubicBezTo>
                      <a:pt x="11256" y="3006"/>
                      <a:pt x="10720" y="3129"/>
                      <a:pt x="10666" y="3068"/>
                    </a:cubicBezTo>
                    <a:cubicBezTo>
                      <a:pt x="10666" y="3068"/>
                      <a:pt x="10237" y="2701"/>
                      <a:pt x="10076" y="2578"/>
                    </a:cubicBezTo>
                    <a:cubicBezTo>
                      <a:pt x="9916" y="2395"/>
                      <a:pt x="9594" y="2395"/>
                      <a:pt x="9540" y="2395"/>
                    </a:cubicBezTo>
                    <a:cubicBezTo>
                      <a:pt x="9540" y="2395"/>
                      <a:pt x="8576" y="2578"/>
                      <a:pt x="8522" y="2578"/>
                    </a:cubicBezTo>
                    <a:cubicBezTo>
                      <a:pt x="8522" y="2517"/>
                      <a:pt x="6968" y="1660"/>
                      <a:pt x="6968" y="1660"/>
                    </a:cubicBezTo>
                    <a:cubicBezTo>
                      <a:pt x="6485" y="1477"/>
                      <a:pt x="6057" y="1293"/>
                      <a:pt x="5628" y="1232"/>
                    </a:cubicBezTo>
                    <a:cubicBezTo>
                      <a:pt x="5145" y="1110"/>
                      <a:pt x="4609" y="987"/>
                      <a:pt x="4127" y="865"/>
                    </a:cubicBezTo>
                    <a:cubicBezTo>
                      <a:pt x="3537" y="681"/>
                      <a:pt x="3805" y="437"/>
                      <a:pt x="3323" y="131"/>
                    </a:cubicBezTo>
                    <a:cubicBezTo>
                      <a:pt x="3216" y="69"/>
                      <a:pt x="3109" y="8"/>
                      <a:pt x="2948" y="8"/>
                    </a:cubicBezTo>
                    <a:cubicBezTo>
                      <a:pt x="2733" y="-53"/>
                      <a:pt x="2680" y="253"/>
                      <a:pt x="2573" y="192"/>
                    </a:cubicBezTo>
                    <a:cubicBezTo>
                      <a:pt x="2573" y="314"/>
                      <a:pt x="2090" y="131"/>
                      <a:pt x="2037" y="375"/>
                    </a:cubicBezTo>
                    <a:cubicBezTo>
                      <a:pt x="2037" y="559"/>
                      <a:pt x="1930" y="559"/>
                      <a:pt x="1876" y="681"/>
                    </a:cubicBezTo>
                    <a:cubicBezTo>
                      <a:pt x="1822" y="742"/>
                      <a:pt x="1608" y="742"/>
                      <a:pt x="1554" y="804"/>
                    </a:cubicBezTo>
                    <a:cubicBezTo>
                      <a:pt x="1126" y="742"/>
                      <a:pt x="1126" y="620"/>
                      <a:pt x="965" y="681"/>
                    </a:cubicBezTo>
                    <a:cubicBezTo>
                      <a:pt x="911" y="742"/>
                      <a:pt x="750" y="681"/>
                      <a:pt x="643" y="804"/>
                    </a:cubicBezTo>
                    <a:cubicBezTo>
                      <a:pt x="536" y="926"/>
                      <a:pt x="429" y="1048"/>
                      <a:pt x="268" y="1110"/>
                    </a:cubicBezTo>
                    <a:cubicBezTo>
                      <a:pt x="268" y="1110"/>
                      <a:pt x="161" y="1110"/>
                      <a:pt x="161" y="1293"/>
                    </a:cubicBezTo>
                    <a:cubicBezTo>
                      <a:pt x="161" y="1416"/>
                      <a:pt x="107" y="1599"/>
                      <a:pt x="107" y="1599"/>
                    </a:cubicBezTo>
                    <a:cubicBezTo>
                      <a:pt x="268" y="1660"/>
                      <a:pt x="268" y="1660"/>
                      <a:pt x="268" y="1660"/>
                    </a:cubicBezTo>
                    <a:cubicBezTo>
                      <a:pt x="322" y="1966"/>
                      <a:pt x="322" y="1966"/>
                      <a:pt x="322" y="1966"/>
                    </a:cubicBezTo>
                    <a:cubicBezTo>
                      <a:pt x="590" y="2089"/>
                      <a:pt x="590" y="2089"/>
                      <a:pt x="590" y="2089"/>
                    </a:cubicBezTo>
                    <a:cubicBezTo>
                      <a:pt x="322" y="2333"/>
                      <a:pt x="214" y="2272"/>
                      <a:pt x="268" y="2578"/>
                    </a:cubicBezTo>
                    <a:cubicBezTo>
                      <a:pt x="268" y="2701"/>
                      <a:pt x="750" y="2272"/>
                      <a:pt x="804" y="2395"/>
                    </a:cubicBezTo>
                    <a:cubicBezTo>
                      <a:pt x="858" y="2578"/>
                      <a:pt x="482" y="2823"/>
                      <a:pt x="482" y="3006"/>
                    </a:cubicBezTo>
                    <a:cubicBezTo>
                      <a:pt x="590" y="3129"/>
                      <a:pt x="590" y="3129"/>
                      <a:pt x="590" y="3129"/>
                    </a:cubicBezTo>
                    <a:cubicBezTo>
                      <a:pt x="482" y="3557"/>
                      <a:pt x="482" y="3557"/>
                      <a:pt x="482" y="3557"/>
                    </a:cubicBezTo>
                    <a:cubicBezTo>
                      <a:pt x="322" y="3741"/>
                      <a:pt x="322" y="3741"/>
                      <a:pt x="322" y="3741"/>
                    </a:cubicBezTo>
                    <a:cubicBezTo>
                      <a:pt x="161" y="4169"/>
                      <a:pt x="161" y="4169"/>
                      <a:pt x="161" y="4169"/>
                    </a:cubicBezTo>
                    <a:cubicBezTo>
                      <a:pt x="214" y="4414"/>
                      <a:pt x="214" y="4414"/>
                      <a:pt x="214" y="4414"/>
                    </a:cubicBezTo>
                    <a:cubicBezTo>
                      <a:pt x="268" y="4414"/>
                      <a:pt x="322" y="4353"/>
                      <a:pt x="322" y="4353"/>
                    </a:cubicBezTo>
                    <a:cubicBezTo>
                      <a:pt x="322" y="4353"/>
                      <a:pt x="375" y="4291"/>
                      <a:pt x="375" y="4291"/>
                    </a:cubicBezTo>
                    <a:cubicBezTo>
                      <a:pt x="429" y="4291"/>
                      <a:pt x="482" y="4291"/>
                      <a:pt x="482" y="4291"/>
                    </a:cubicBezTo>
                    <a:cubicBezTo>
                      <a:pt x="482" y="4291"/>
                      <a:pt x="590" y="4230"/>
                      <a:pt x="590" y="4230"/>
                    </a:cubicBezTo>
                    <a:cubicBezTo>
                      <a:pt x="590" y="4169"/>
                      <a:pt x="590" y="4169"/>
                      <a:pt x="590" y="4169"/>
                    </a:cubicBezTo>
                    <a:cubicBezTo>
                      <a:pt x="697" y="4108"/>
                      <a:pt x="697" y="4108"/>
                      <a:pt x="697" y="4108"/>
                    </a:cubicBezTo>
                    <a:cubicBezTo>
                      <a:pt x="750" y="4169"/>
                      <a:pt x="750" y="4169"/>
                      <a:pt x="750" y="4169"/>
                    </a:cubicBezTo>
                    <a:cubicBezTo>
                      <a:pt x="750" y="4169"/>
                      <a:pt x="804" y="4108"/>
                      <a:pt x="804" y="4108"/>
                    </a:cubicBezTo>
                    <a:cubicBezTo>
                      <a:pt x="804" y="4108"/>
                      <a:pt x="965" y="4108"/>
                      <a:pt x="965" y="4108"/>
                    </a:cubicBezTo>
                    <a:cubicBezTo>
                      <a:pt x="965" y="4108"/>
                      <a:pt x="1018" y="4108"/>
                      <a:pt x="1072" y="4169"/>
                    </a:cubicBezTo>
                    <a:cubicBezTo>
                      <a:pt x="1072" y="4169"/>
                      <a:pt x="1126" y="4169"/>
                      <a:pt x="1179" y="4169"/>
                    </a:cubicBezTo>
                    <a:cubicBezTo>
                      <a:pt x="1179" y="4169"/>
                      <a:pt x="1286" y="4108"/>
                      <a:pt x="1286" y="4108"/>
                    </a:cubicBezTo>
                    <a:cubicBezTo>
                      <a:pt x="1447" y="4047"/>
                      <a:pt x="1447" y="4047"/>
                      <a:pt x="1447" y="4047"/>
                    </a:cubicBezTo>
                    <a:cubicBezTo>
                      <a:pt x="1501" y="4169"/>
                      <a:pt x="1501" y="4169"/>
                      <a:pt x="1501" y="4169"/>
                    </a:cubicBezTo>
                    <a:cubicBezTo>
                      <a:pt x="1501" y="4169"/>
                      <a:pt x="1501" y="4230"/>
                      <a:pt x="1501" y="4230"/>
                    </a:cubicBezTo>
                    <a:cubicBezTo>
                      <a:pt x="1501" y="4291"/>
                      <a:pt x="1501" y="4291"/>
                      <a:pt x="1554" y="4291"/>
                    </a:cubicBezTo>
                    <a:cubicBezTo>
                      <a:pt x="1554" y="4291"/>
                      <a:pt x="1608" y="4291"/>
                      <a:pt x="1608" y="4291"/>
                    </a:cubicBezTo>
                    <a:cubicBezTo>
                      <a:pt x="1608" y="4353"/>
                      <a:pt x="1608" y="4475"/>
                      <a:pt x="1608" y="4475"/>
                    </a:cubicBezTo>
                    <a:cubicBezTo>
                      <a:pt x="1501" y="4536"/>
                      <a:pt x="1501" y="4536"/>
                      <a:pt x="1501" y="4536"/>
                    </a:cubicBezTo>
                    <a:cubicBezTo>
                      <a:pt x="1501" y="4536"/>
                      <a:pt x="1394" y="4536"/>
                      <a:pt x="1394" y="4597"/>
                    </a:cubicBezTo>
                    <a:cubicBezTo>
                      <a:pt x="1394" y="4597"/>
                      <a:pt x="1340" y="4659"/>
                      <a:pt x="1340" y="4659"/>
                    </a:cubicBezTo>
                    <a:cubicBezTo>
                      <a:pt x="1340" y="4659"/>
                      <a:pt x="1286" y="4720"/>
                      <a:pt x="1286" y="4720"/>
                    </a:cubicBezTo>
                    <a:cubicBezTo>
                      <a:pt x="1340" y="4781"/>
                      <a:pt x="1394" y="4842"/>
                      <a:pt x="1394" y="4842"/>
                    </a:cubicBezTo>
                    <a:cubicBezTo>
                      <a:pt x="1340" y="4903"/>
                      <a:pt x="1340" y="4903"/>
                      <a:pt x="1340" y="4903"/>
                    </a:cubicBezTo>
                    <a:cubicBezTo>
                      <a:pt x="1340" y="4903"/>
                      <a:pt x="1340" y="4965"/>
                      <a:pt x="1394" y="4965"/>
                    </a:cubicBezTo>
                    <a:cubicBezTo>
                      <a:pt x="1447" y="5026"/>
                      <a:pt x="1447" y="5026"/>
                      <a:pt x="1501" y="4965"/>
                    </a:cubicBezTo>
                    <a:cubicBezTo>
                      <a:pt x="1608" y="4965"/>
                      <a:pt x="1662" y="4903"/>
                      <a:pt x="1662" y="4903"/>
                    </a:cubicBezTo>
                    <a:cubicBezTo>
                      <a:pt x="1662" y="4903"/>
                      <a:pt x="1715" y="4965"/>
                      <a:pt x="1715" y="4903"/>
                    </a:cubicBezTo>
                    <a:cubicBezTo>
                      <a:pt x="1769" y="4903"/>
                      <a:pt x="1876" y="4842"/>
                      <a:pt x="1876" y="4842"/>
                    </a:cubicBezTo>
                    <a:cubicBezTo>
                      <a:pt x="1876" y="4842"/>
                      <a:pt x="1876" y="4781"/>
                      <a:pt x="1876" y="4781"/>
                    </a:cubicBezTo>
                    <a:cubicBezTo>
                      <a:pt x="1876" y="4781"/>
                      <a:pt x="1876" y="4903"/>
                      <a:pt x="1876" y="4903"/>
                    </a:cubicBezTo>
                    <a:cubicBezTo>
                      <a:pt x="1876" y="4903"/>
                      <a:pt x="1822" y="4965"/>
                      <a:pt x="1876" y="4965"/>
                    </a:cubicBezTo>
                    <a:cubicBezTo>
                      <a:pt x="1876" y="5026"/>
                      <a:pt x="1930" y="4965"/>
                      <a:pt x="1930" y="4965"/>
                    </a:cubicBezTo>
                    <a:cubicBezTo>
                      <a:pt x="1983" y="4965"/>
                      <a:pt x="1983" y="4965"/>
                      <a:pt x="1983" y="4965"/>
                    </a:cubicBezTo>
                    <a:cubicBezTo>
                      <a:pt x="2090" y="4965"/>
                      <a:pt x="2090" y="4965"/>
                      <a:pt x="2090" y="4965"/>
                    </a:cubicBezTo>
                    <a:cubicBezTo>
                      <a:pt x="2090" y="4965"/>
                      <a:pt x="2198" y="4903"/>
                      <a:pt x="2198" y="4903"/>
                    </a:cubicBezTo>
                    <a:cubicBezTo>
                      <a:pt x="2198" y="4965"/>
                      <a:pt x="2251" y="4965"/>
                      <a:pt x="2251" y="4965"/>
                    </a:cubicBezTo>
                    <a:cubicBezTo>
                      <a:pt x="2251" y="5026"/>
                      <a:pt x="2412" y="5087"/>
                      <a:pt x="2412" y="5087"/>
                    </a:cubicBezTo>
                    <a:cubicBezTo>
                      <a:pt x="2358" y="5148"/>
                      <a:pt x="2358" y="5148"/>
                      <a:pt x="2358" y="5148"/>
                    </a:cubicBezTo>
                    <a:cubicBezTo>
                      <a:pt x="2358" y="5148"/>
                      <a:pt x="2305" y="5271"/>
                      <a:pt x="2358" y="5271"/>
                    </a:cubicBezTo>
                    <a:cubicBezTo>
                      <a:pt x="2358" y="5271"/>
                      <a:pt x="2412" y="5209"/>
                      <a:pt x="2412" y="5209"/>
                    </a:cubicBezTo>
                    <a:cubicBezTo>
                      <a:pt x="2412" y="5209"/>
                      <a:pt x="2466" y="5148"/>
                      <a:pt x="2466" y="5148"/>
                    </a:cubicBezTo>
                    <a:cubicBezTo>
                      <a:pt x="2466" y="5148"/>
                      <a:pt x="2519" y="5148"/>
                      <a:pt x="2519" y="5148"/>
                    </a:cubicBezTo>
                    <a:cubicBezTo>
                      <a:pt x="2519" y="5148"/>
                      <a:pt x="2573" y="5209"/>
                      <a:pt x="2573" y="5209"/>
                    </a:cubicBezTo>
                    <a:cubicBezTo>
                      <a:pt x="2573" y="5209"/>
                      <a:pt x="2626" y="5332"/>
                      <a:pt x="2626" y="5332"/>
                    </a:cubicBezTo>
                    <a:cubicBezTo>
                      <a:pt x="2626" y="5332"/>
                      <a:pt x="2680" y="5271"/>
                      <a:pt x="2680" y="5271"/>
                    </a:cubicBezTo>
                    <a:cubicBezTo>
                      <a:pt x="2680" y="5271"/>
                      <a:pt x="2733" y="5271"/>
                      <a:pt x="2733" y="5271"/>
                    </a:cubicBezTo>
                    <a:cubicBezTo>
                      <a:pt x="2787" y="5271"/>
                      <a:pt x="2787" y="5271"/>
                      <a:pt x="2787" y="5271"/>
                    </a:cubicBezTo>
                    <a:cubicBezTo>
                      <a:pt x="2841" y="5271"/>
                      <a:pt x="3001" y="5271"/>
                      <a:pt x="3001" y="5271"/>
                    </a:cubicBezTo>
                    <a:cubicBezTo>
                      <a:pt x="3055" y="5209"/>
                      <a:pt x="3055" y="5209"/>
                      <a:pt x="3055" y="5209"/>
                    </a:cubicBezTo>
                    <a:cubicBezTo>
                      <a:pt x="3109" y="5087"/>
                      <a:pt x="3109" y="5087"/>
                      <a:pt x="3109" y="5087"/>
                    </a:cubicBezTo>
                    <a:cubicBezTo>
                      <a:pt x="3109" y="5026"/>
                      <a:pt x="3109" y="5026"/>
                      <a:pt x="3109" y="5026"/>
                    </a:cubicBezTo>
                    <a:cubicBezTo>
                      <a:pt x="3109" y="5026"/>
                      <a:pt x="3216" y="4965"/>
                      <a:pt x="3216" y="4965"/>
                    </a:cubicBezTo>
                    <a:cubicBezTo>
                      <a:pt x="3216" y="4965"/>
                      <a:pt x="3269" y="4965"/>
                      <a:pt x="3269" y="5026"/>
                    </a:cubicBezTo>
                    <a:cubicBezTo>
                      <a:pt x="3269" y="5026"/>
                      <a:pt x="3377" y="5148"/>
                      <a:pt x="3377" y="5148"/>
                    </a:cubicBezTo>
                    <a:cubicBezTo>
                      <a:pt x="3377" y="5148"/>
                      <a:pt x="3430" y="5087"/>
                      <a:pt x="3430" y="5087"/>
                    </a:cubicBezTo>
                    <a:cubicBezTo>
                      <a:pt x="3484" y="5148"/>
                      <a:pt x="3484" y="5087"/>
                      <a:pt x="3537" y="5148"/>
                    </a:cubicBezTo>
                    <a:cubicBezTo>
                      <a:pt x="3537" y="5209"/>
                      <a:pt x="3537" y="5209"/>
                      <a:pt x="3537" y="5209"/>
                    </a:cubicBezTo>
                    <a:cubicBezTo>
                      <a:pt x="3591" y="5209"/>
                      <a:pt x="3591" y="5209"/>
                      <a:pt x="3645" y="5271"/>
                    </a:cubicBezTo>
                    <a:cubicBezTo>
                      <a:pt x="3645" y="5271"/>
                      <a:pt x="3752" y="5271"/>
                      <a:pt x="3752" y="5271"/>
                    </a:cubicBezTo>
                    <a:cubicBezTo>
                      <a:pt x="3752" y="5209"/>
                      <a:pt x="3752" y="5209"/>
                      <a:pt x="3752" y="5209"/>
                    </a:cubicBezTo>
                    <a:cubicBezTo>
                      <a:pt x="3752" y="5209"/>
                      <a:pt x="3752" y="5148"/>
                      <a:pt x="3805" y="5148"/>
                    </a:cubicBezTo>
                    <a:cubicBezTo>
                      <a:pt x="3859" y="5209"/>
                      <a:pt x="3859" y="5271"/>
                      <a:pt x="3859" y="5271"/>
                    </a:cubicBezTo>
                    <a:cubicBezTo>
                      <a:pt x="3859" y="5271"/>
                      <a:pt x="3913" y="5332"/>
                      <a:pt x="3913" y="5332"/>
                    </a:cubicBezTo>
                    <a:cubicBezTo>
                      <a:pt x="3913" y="5332"/>
                      <a:pt x="4073" y="5332"/>
                      <a:pt x="4073" y="5332"/>
                    </a:cubicBezTo>
                    <a:cubicBezTo>
                      <a:pt x="4073" y="5332"/>
                      <a:pt x="4127" y="5332"/>
                      <a:pt x="4127" y="5332"/>
                    </a:cubicBezTo>
                    <a:cubicBezTo>
                      <a:pt x="4181" y="5332"/>
                      <a:pt x="4181" y="5393"/>
                      <a:pt x="4181" y="5393"/>
                    </a:cubicBezTo>
                    <a:cubicBezTo>
                      <a:pt x="4181" y="5393"/>
                      <a:pt x="4181" y="5454"/>
                      <a:pt x="4181" y="5515"/>
                    </a:cubicBezTo>
                    <a:cubicBezTo>
                      <a:pt x="4127" y="5515"/>
                      <a:pt x="4127" y="5515"/>
                      <a:pt x="4127" y="5515"/>
                    </a:cubicBezTo>
                    <a:cubicBezTo>
                      <a:pt x="4181" y="5576"/>
                      <a:pt x="4234" y="5638"/>
                      <a:pt x="4234" y="5638"/>
                    </a:cubicBezTo>
                    <a:cubicBezTo>
                      <a:pt x="4234" y="5638"/>
                      <a:pt x="4181" y="5699"/>
                      <a:pt x="4181" y="5699"/>
                    </a:cubicBezTo>
                    <a:cubicBezTo>
                      <a:pt x="4181" y="5760"/>
                      <a:pt x="4127" y="5821"/>
                      <a:pt x="4127" y="5821"/>
                    </a:cubicBezTo>
                    <a:cubicBezTo>
                      <a:pt x="4127" y="5882"/>
                      <a:pt x="4127" y="5882"/>
                      <a:pt x="4127" y="5882"/>
                    </a:cubicBezTo>
                    <a:cubicBezTo>
                      <a:pt x="4073" y="5882"/>
                      <a:pt x="4073" y="5882"/>
                      <a:pt x="4073" y="5882"/>
                    </a:cubicBezTo>
                    <a:cubicBezTo>
                      <a:pt x="4073" y="5944"/>
                      <a:pt x="4073" y="5944"/>
                      <a:pt x="4073" y="5944"/>
                    </a:cubicBezTo>
                    <a:cubicBezTo>
                      <a:pt x="4073" y="5944"/>
                      <a:pt x="4073" y="6005"/>
                      <a:pt x="4073" y="6005"/>
                    </a:cubicBezTo>
                    <a:cubicBezTo>
                      <a:pt x="4073" y="6005"/>
                      <a:pt x="4073" y="6127"/>
                      <a:pt x="4073" y="6127"/>
                    </a:cubicBezTo>
                    <a:cubicBezTo>
                      <a:pt x="4127" y="6188"/>
                      <a:pt x="4127" y="6188"/>
                      <a:pt x="4127" y="6188"/>
                    </a:cubicBezTo>
                    <a:cubicBezTo>
                      <a:pt x="4127" y="6188"/>
                      <a:pt x="4181" y="6127"/>
                      <a:pt x="4234" y="6127"/>
                    </a:cubicBezTo>
                    <a:cubicBezTo>
                      <a:pt x="4234" y="6127"/>
                      <a:pt x="4341" y="6127"/>
                      <a:pt x="4341" y="6127"/>
                    </a:cubicBezTo>
                    <a:cubicBezTo>
                      <a:pt x="4341" y="6127"/>
                      <a:pt x="4449" y="6250"/>
                      <a:pt x="4449" y="6250"/>
                    </a:cubicBezTo>
                    <a:cubicBezTo>
                      <a:pt x="4449" y="6250"/>
                      <a:pt x="4556" y="6372"/>
                      <a:pt x="4556" y="6372"/>
                    </a:cubicBezTo>
                    <a:cubicBezTo>
                      <a:pt x="4663" y="6494"/>
                      <a:pt x="4663" y="6494"/>
                      <a:pt x="4663" y="6494"/>
                    </a:cubicBezTo>
                    <a:cubicBezTo>
                      <a:pt x="4556" y="6555"/>
                      <a:pt x="4556" y="6555"/>
                      <a:pt x="4556" y="6555"/>
                    </a:cubicBezTo>
                    <a:cubicBezTo>
                      <a:pt x="4449" y="6739"/>
                      <a:pt x="4449" y="6739"/>
                      <a:pt x="4449" y="6739"/>
                    </a:cubicBezTo>
                    <a:cubicBezTo>
                      <a:pt x="4395" y="6800"/>
                      <a:pt x="4395" y="6800"/>
                      <a:pt x="4395" y="6800"/>
                    </a:cubicBezTo>
                    <a:cubicBezTo>
                      <a:pt x="4395" y="6800"/>
                      <a:pt x="4341" y="6861"/>
                      <a:pt x="4341" y="6861"/>
                    </a:cubicBezTo>
                    <a:cubicBezTo>
                      <a:pt x="4341" y="6923"/>
                      <a:pt x="4234" y="6984"/>
                      <a:pt x="4234" y="6984"/>
                    </a:cubicBezTo>
                    <a:cubicBezTo>
                      <a:pt x="4181" y="6984"/>
                      <a:pt x="4181" y="6984"/>
                      <a:pt x="4181" y="6984"/>
                    </a:cubicBezTo>
                    <a:cubicBezTo>
                      <a:pt x="4073" y="7045"/>
                      <a:pt x="4073" y="7045"/>
                      <a:pt x="4073" y="7045"/>
                    </a:cubicBezTo>
                    <a:cubicBezTo>
                      <a:pt x="4020" y="7106"/>
                      <a:pt x="4020" y="7106"/>
                      <a:pt x="4020" y="7106"/>
                    </a:cubicBezTo>
                    <a:cubicBezTo>
                      <a:pt x="3913" y="7229"/>
                      <a:pt x="3913" y="7229"/>
                      <a:pt x="3913" y="7229"/>
                    </a:cubicBezTo>
                    <a:cubicBezTo>
                      <a:pt x="3859" y="7229"/>
                      <a:pt x="3859" y="7229"/>
                      <a:pt x="3859" y="7229"/>
                    </a:cubicBezTo>
                    <a:cubicBezTo>
                      <a:pt x="3752" y="7290"/>
                      <a:pt x="3752" y="7290"/>
                      <a:pt x="3752" y="7290"/>
                    </a:cubicBezTo>
                    <a:cubicBezTo>
                      <a:pt x="3698" y="7229"/>
                      <a:pt x="3698" y="7229"/>
                      <a:pt x="3698" y="7229"/>
                    </a:cubicBezTo>
                    <a:cubicBezTo>
                      <a:pt x="3591" y="7290"/>
                      <a:pt x="3591" y="7290"/>
                      <a:pt x="3591" y="7290"/>
                    </a:cubicBezTo>
                    <a:cubicBezTo>
                      <a:pt x="3537" y="7351"/>
                      <a:pt x="3537" y="7351"/>
                      <a:pt x="3537" y="7351"/>
                    </a:cubicBezTo>
                    <a:cubicBezTo>
                      <a:pt x="3430" y="7412"/>
                      <a:pt x="3430" y="7412"/>
                      <a:pt x="3430" y="7412"/>
                    </a:cubicBezTo>
                    <a:cubicBezTo>
                      <a:pt x="3377" y="7596"/>
                      <a:pt x="3377" y="7596"/>
                      <a:pt x="3377" y="7596"/>
                    </a:cubicBezTo>
                    <a:cubicBezTo>
                      <a:pt x="3377" y="7596"/>
                      <a:pt x="3269" y="7596"/>
                      <a:pt x="3269" y="7596"/>
                    </a:cubicBezTo>
                    <a:cubicBezTo>
                      <a:pt x="3216" y="7657"/>
                      <a:pt x="3162" y="7657"/>
                      <a:pt x="3162" y="7657"/>
                    </a:cubicBezTo>
                    <a:cubicBezTo>
                      <a:pt x="3109" y="7657"/>
                      <a:pt x="3109" y="7657"/>
                      <a:pt x="3109" y="7657"/>
                    </a:cubicBezTo>
                    <a:cubicBezTo>
                      <a:pt x="3055" y="7657"/>
                      <a:pt x="3055" y="7657"/>
                      <a:pt x="3055" y="7657"/>
                    </a:cubicBezTo>
                    <a:cubicBezTo>
                      <a:pt x="3055" y="7779"/>
                      <a:pt x="3055" y="7779"/>
                      <a:pt x="3055" y="7779"/>
                    </a:cubicBezTo>
                    <a:cubicBezTo>
                      <a:pt x="3109" y="7779"/>
                      <a:pt x="3109" y="7779"/>
                      <a:pt x="3109" y="7779"/>
                    </a:cubicBezTo>
                    <a:cubicBezTo>
                      <a:pt x="3109" y="7779"/>
                      <a:pt x="3109" y="7840"/>
                      <a:pt x="3055" y="7902"/>
                    </a:cubicBezTo>
                    <a:cubicBezTo>
                      <a:pt x="3055" y="7902"/>
                      <a:pt x="3109" y="8024"/>
                      <a:pt x="3109" y="8024"/>
                    </a:cubicBezTo>
                    <a:cubicBezTo>
                      <a:pt x="3162" y="8085"/>
                      <a:pt x="3162" y="8085"/>
                      <a:pt x="3162" y="8085"/>
                    </a:cubicBezTo>
                    <a:cubicBezTo>
                      <a:pt x="3162" y="8085"/>
                      <a:pt x="3162" y="8208"/>
                      <a:pt x="3162" y="8208"/>
                    </a:cubicBezTo>
                    <a:cubicBezTo>
                      <a:pt x="3109" y="8208"/>
                      <a:pt x="3055" y="8269"/>
                      <a:pt x="3055" y="8269"/>
                    </a:cubicBezTo>
                    <a:cubicBezTo>
                      <a:pt x="3055" y="8330"/>
                      <a:pt x="3055" y="8330"/>
                      <a:pt x="3055" y="8330"/>
                    </a:cubicBezTo>
                    <a:cubicBezTo>
                      <a:pt x="3055" y="8452"/>
                      <a:pt x="3055" y="8452"/>
                      <a:pt x="3055" y="8452"/>
                    </a:cubicBezTo>
                    <a:cubicBezTo>
                      <a:pt x="3055" y="8452"/>
                      <a:pt x="3055" y="8575"/>
                      <a:pt x="3055" y="8575"/>
                    </a:cubicBezTo>
                    <a:cubicBezTo>
                      <a:pt x="3055" y="8636"/>
                      <a:pt x="3001" y="8697"/>
                      <a:pt x="3001" y="8697"/>
                    </a:cubicBezTo>
                    <a:cubicBezTo>
                      <a:pt x="2948" y="8758"/>
                      <a:pt x="2948" y="8758"/>
                      <a:pt x="2948" y="8758"/>
                    </a:cubicBezTo>
                    <a:cubicBezTo>
                      <a:pt x="2948" y="8820"/>
                      <a:pt x="2948" y="8820"/>
                      <a:pt x="2948" y="8820"/>
                    </a:cubicBezTo>
                    <a:cubicBezTo>
                      <a:pt x="3001" y="8881"/>
                      <a:pt x="3001" y="8881"/>
                      <a:pt x="3001" y="8881"/>
                    </a:cubicBezTo>
                    <a:cubicBezTo>
                      <a:pt x="2948" y="9064"/>
                      <a:pt x="2948" y="9064"/>
                      <a:pt x="2948" y="9064"/>
                    </a:cubicBezTo>
                    <a:cubicBezTo>
                      <a:pt x="2841" y="9125"/>
                      <a:pt x="2841" y="9125"/>
                      <a:pt x="2841" y="9125"/>
                    </a:cubicBezTo>
                    <a:cubicBezTo>
                      <a:pt x="2841" y="9248"/>
                      <a:pt x="2841" y="9248"/>
                      <a:pt x="2841" y="9248"/>
                    </a:cubicBezTo>
                    <a:cubicBezTo>
                      <a:pt x="2894" y="9309"/>
                      <a:pt x="2894" y="9309"/>
                      <a:pt x="2894" y="9309"/>
                    </a:cubicBezTo>
                    <a:cubicBezTo>
                      <a:pt x="2894" y="9431"/>
                      <a:pt x="2894" y="9431"/>
                      <a:pt x="2894" y="9431"/>
                    </a:cubicBezTo>
                    <a:cubicBezTo>
                      <a:pt x="2894" y="9493"/>
                      <a:pt x="2894" y="9493"/>
                      <a:pt x="2894" y="9493"/>
                    </a:cubicBezTo>
                    <a:cubicBezTo>
                      <a:pt x="2841" y="9554"/>
                      <a:pt x="2841" y="9554"/>
                      <a:pt x="2841" y="9554"/>
                    </a:cubicBezTo>
                    <a:cubicBezTo>
                      <a:pt x="2787" y="9554"/>
                      <a:pt x="2787" y="9554"/>
                      <a:pt x="2787" y="9554"/>
                    </a:cubicBezTo>
                    <a:cubicBezTo>
                      <a:pt x="2733" y="9676"/>
                      <a:pt x="2733" y="9676"/>
                      <a:pt x="2733" y="9676"/>
                    </a:cubicBezTo>
                    <a:cubicBezTo>
                      <a:pt x="2626" y="9676"/>
                      <a:pt x="2626" y="9676"/>
                      <a:pt x="2626" y="9676"/>
                    </a:cubicBezTo>
                    <a:cubicBezTo>
                      <a:pt x="2573" y="9676"/>
                      <a:pt x="2573" y="9676"/>
                      <a:pt x="2573" y="9676"/>
                    </a:cubicBezTo>
                    <a:cubicBezTo>
                      <a:pt x="2519" y="9737"/>
                      <a:pt x="2519" y="9737"/>
                      <a:pt x="2519" y="9737"/>
                    </a:cubicBezTo>
                    <a:cubicBezTo>
                      <a:pt x="2466" y="9737"/>
                      <a:pt x="2466" y="9737"/>
                      <a:pt x="2466" y="9737"/>
                    </a:cubicBezTo>
                    <a:cubicBezTo>
                      <a:pt x="2412" y="9799"/>
                      <a:pt x="2412" y="9799"/>
                      <a:pt x="2412" y="9799"/>
                    </a:cubicBezTo>
                    <a:cubicBezTo>
                      <a:pt x="2412" y="9860"/>
                      <a:pt x="2412" y="9860"/>
                      <a:pt x="2412" y="9860"/>
                    </a:cubicBezTo>
                    <a:cubicBezTo>
                      <a:pt x="2412" y="9860"/>
                      <a:pt x="2412" y="9921"/>
                      <a:pt x="2412" y="9982"/>
                    </a:cubicBezTo>
                    <a:cubicBezTo>
                      <a:pt x="2412" y="9982"/>
                      <a:pt x="2466" y="9982"/>
                      <a:pt x="2466" y="9982"/>
                    </a:cubicBezTo>
                    <a:cubicBezTo>
                      <a:pt x="2519" y="10043"/>
                      <a:pt x="2519" y="10043"/>
                      <a:pt x="2519" y="10043"/>
                    </a:cubicBezTo>
                    <a:cubicBezTo>
                      <a:pt x="2573" y="10227"/>
                      <a:pt x="2573" y="10227"/>
                      <a:pt x="2573" y="10227"/>
                    </a:cubicBezTo>
                    <a:cubicBezTo>
                      <a:pt x="2573" y="10349"/>
                      <a:pt x="2573" y="10349"/>
                      <a:pt x="2573" y="10349"/>
                    </a:cubicBezTo>
                    <a:cubicBezTo>
                      <a:pt x="2573" y="10349"/>
                      <a:pt x="2573" y="10410"/>
                      <a:pt x="2519" y="10472"/>
                    </a:cubicBezTo>
                    <a:cubicBezTo>
                      <a:pt x="2519" y="10472"/>
                      <a:pt x="2466" y="10533"/>
                      <a:pt x="2466" y="10533"/>
                    </a:cubicBezTo>
                    <a:cubicBezTo>
                      <a:pt x="2466" y="10655"/>
                      <a:pt x="2466" y="10655"/>
                      <a:pt x="2466" y="10655"/>
                    </a:cubicBezTo>
                    <a:cubicBezTo>
                      <a:pt x="2412" y="10716"/>
                      <a:pt x="2412" y="10716"/>
                      <a:pt x="2412" y="10716"/>
                    </a:cubicBezTo>
                    <a:cubicBezTo>
                      <a:pt x="2358" y="10778"/>
                      <a:pt x="2358" y="10778"/>
                      <a:pt x="2358" y="10778"/>
                    </a:cubicBezTo>
                    <a:cubicBezTo>
                      <a:pt x="2251" y="10778"/>
                      <a:pt x="2251" y="10778"/>
                      <a:pt x="2251" y="10778"/>
                    </a:cubicBezTo>
                    <a:cubicBezTo>
                      <a:pt x="2251" y="10839"/>
                      <a:pt x="2251" y="10839"/>
                      <a:pt x="2251" y="10839"/>
                    </a:cubicBezTo>
                    <a:cubicBezTo>
                      <a:pt x="2251" y="10900"/>
                      <a:pt x="2251" y="10900"/>
                      <a:pt x="2251" y="10900"/>
                    </a:cubicBezTo>
                    <a:cubicBezTo>
                      <a:pt x="2198" y="10961"/>
                      <a:pt x="2198" y="10961"/>
                      <a:pt x="2198" y="10961"/>
                    </a:cubicBezTo>
                    <a:cubicBezTo>
                      <a:pt x="2198" y="10961"/>
                      <a:pt x="2198" y="10961"/>
                      <a:pt x="2198" y="10961"/>
                    </a:cubicBezTo>
                    <a:cubicBezTo>
                      <a:pt x="2198" y="11084"/>
                      <a:pt x="2198" y="11084"/>
                      <a:pt x="2198" y="11084"/>
                    </a:cubicBezTo>
                    <a:cubicBezTo>
                      <a:pt x="2144" y="11145"/>
                      <a:pt x="2144" y="11145"/>
                      <a:pt x="2144" y="11145"/>
                    </a:cubicBezTo>
                    <a:cubicBezTo>
                      <a:pt x="2144" y="11145"/>
                      <a:pt x="2090" y="11145"/>
                      <a:pt x="2090" y="11145"/>
                    </a:cubicBezTo>
                    <a:cubicBezTo>
                      <a:pt x="2037" y="11145"/>
                      <a:pt x="1983" y="11145"/>
                      <a:pt x="1983" y="11145"/>
                    </a:cubicBezTo>
                    <a:cubicBezTo>
                      <a:pt x="1983" y="11145"/>
                      <a:pt x="1930" y="11145"/>
                      <a:pt x="1930" y="11145"/>
                    </a:cubicBezTo>
                    <a:cubicBezTo>
                      <a:pt x="1930" y="11145"/>
                      <a:pt x="1876" y="11145"/>
                      <a:pt x="1876" y="11145"/>
                    </a:cubicBezTo>
                    <a:cubicBezTo>
                      <a:pt x="1876" y="11145"/>
                      <a:pt x="1822" y="11084"/>
                      <a:pt x="1822" y="11084"/>
                    </a:cubicBezTo>
                    <a:cubicBezTo>
                      <a:pt x="1769" y="11084"/>
                      <a:pt x="1769" y="11084"/>
                      <a:pt x="1769" y="11084"/>
                    </a:cubicBezTo>
                    <a:cubicBezTo>
                      <a:pt x="1662" y="11084"/>
                      <a:pt x="1662" y="11084"/>
                      <a:pt x="1662" y="11084"/>
                    </a:cubicBezTo>
                    <a:cubicBezTo>
                      <a:pt x="1554" y="11084"/>
                      <a:pt x="1554" y="11084"/>
                      <a:pt x="1554" y="11084"/>
                    </a:cubicBezTo>
                    <a:cubicBezTo>
                      <a:pt x="1447" y="11084"/>
                      <a:pt x="1447" y="11084"/>
                      <a:pt x="1447" y="11084"/>
                    </a:cubicBezTo>
                    <a:cubicBezTo>
                      <a:pt x="1447" y="11022"/>
                      <a:pt x="1447" y="11022"/>
                      <a:pt x="1447" y="11022"/>
                    </a:cubicBezTo>
                    <a:cubicBezTo>
                      <a:pt x="1394" y="11084"/>
                      <a:pt x="1394" y="11084"/>
                      <a:pt x="1394" y="11084"/>
                    </a:cubicBezTo>
                    <a:cubicBezTo>
                      <a:pt x="1394" y="11022"/>
                      <a:pt x="1394" y="11022"/>
                      <a:pt x="1394" y="11022"/>
                    </a:cubicBezTo>
                    <a:cubicBezTo>
                      <a:pt x="1286" y="10961"/>
                      <a:pt x="1286" y="10961"/>
                      <a:pt x="1286" y="10961"/>
                    </a:cubicBezTo>
                    <a:cubicBezTo>
                      <a:pt x="1179" y="10961"/>
                      <a:pt x="1179" y="10961"/>
                      <a:pt x="1179" y="10961"/>
                    </a:cubicBezTo>
                    <a:cubicBezTo>
                      <a:pt x="1179" y="10961"/>
                      <a:pt x="1233" y="11022"/>
                      <a:pt x="1233" y="11084"/>
                    </a:cubicBezTo>
                    <a:cubicBezTo>
                      <a:pt x="1233" y="11084"/>
                      <a:pt x="1286" y="11145"/>
                      <a:pt x="1286" y="11145"/>
                    </a:cubicBezTo>
                    <a:cubicBezTo>
                      <a:pt x="1286" y="11145"/>
                      <a:pt x="1286" y="11267"/>
                      <a:pt x="1286" y="11267"/>
                    </a:cubicBezTo>
                    <a:cubicBezTo>
                      <a:pt x="1286" y="11267"/>
                      <a:pt x="1394" y="11389"/>
                      <a:pt x="1394" y="11389"/>
                    </a:cubicBezTo>
                    <a:cubicBezTo>
                      <a:pt x="1394" y="11451"/>
                      <a:pt x="1394" y="11451"/>
                      <a:pt x="1394" y="11451"/>
                    </a:cubicBezTo>
                    <a:cubicBezTo>
                      <a:pt x="1394" y="11451"/>
                      <a:pt x="1394" y="11512"/>
                      <a:pt x="1394" y="11512"/>
                    </a:cubicBezTo>
                    <a:cubicBezTo>
                      <a:pt x="1447" y="11512"/>
                      <a:pt x="1501" y="11573"/>
                      <a:pt x="1501" y="11573"/>
                    </a:cubicBezTo>
                    <a:cubicBezTo>
                      <a:pt x="1501" y="11634"/>
                      <a:pt x="1501" y="11634"/>
                      <a:pt x="1501" y="11634"/>
                    </a:cubicBezTo>
                    <a:cubicBezTo>
                      <a:pt x="1447" y="11757"/>
                      <a:pt x="1447" y="11757"/>
                      <a:pt x="1447" y="11757"/>
                    </a:cubicBezTo>
                    <a:cubicBezTo>
                      <a:pt x="1447" y="11757"/>
                      <a:pt x="1447" y="11757"/>
                      <a:pt x="1447" y="11757"/>
                    </a:cubicBezTo>
                    <a:cubicBezTo>
                      <a:pt x="1447" y="11879"/>
                      <a:pt x="1447" y="11879"/>
                      <a:pt x="1447" y="11879"/>
                    </a:cubicBezTo>
                    <a:cubicBezTo>
                      <a:pt x="1447" y="11940"/>
                      <a:pt x="1447" y="11940"/>
                      <a:pt x="1447" y="11940"/>
                    </a:cubicBezTo>
                    <a:cubicBezTo>
                      <a:pt x="1501" y="12001"/>
                      <a:pt x="1501" y="12001"/>
                      <a:pt x="1501" y="12001"/>
                    </a:cubicBezTo>
                    <a:cubicBezTo>
                      <a:pt x="1501" y="12063"/>
                      <a:pt x="1501" y="12063"/>
                      <a:pt x="1501" y="12063"/>
                    </a:cubicBezTo>
                    <a:cubicBezTo>
                      <a:pt x="1447" y="12124"/>
                      <a:pt x="1447" y="12124"/>
                      <a:pt x="1447" y="12124"/>
                    </a:cubicBezTo>
                    <a:cubicBezTo>
                      <a:pt x="1447" y="12246"/>
                      <a:pt x="1447" y="12246"/>
                      <a:pt x="1447" y="12246"/>
                    </a:cubicBezTo>
                    <a:cubicBezTo>
                      <a:pt x="1501" y="12307"/>
                      <a:pt x="1501" y="12307"/>
                      <a:pt x="1501" y="12307"/>
                    </a:cubicBezTo>
                    <a:cubicBezTo>
                      <a:pt x="1554" y="12369"/>
                      <a:pt x="1554" y="12369"/>
                      <a:pt x="1554" y="12369"/>
                    </a:cubicBezTo>
                    <a:cubicBezTo>
                      <a:pt x="1662" y="12430"/>
                      <a:pt x="1662" y="12430"/>
                      <a:pt x="1662" y="12430"/>
                    </a:cubicBezTo>
                    <a:cubicBezTo>
                      <a:pt x="1662" y="12491"/>
                      <a:pt x="1662" y="12491"/>
                      <a:pt x="1662" y="12491"/>
                    </a:cubicBezTo>
                    <a:cubicBezTo>
                      <a:pt x="1608" y="12552"/>
                      <a:pt x="1608" y="12552"/>
                      <a:pt x="1608" y="12552"/>
                    </a:cubicBezTo>
                    <a:cubicBezTo>
                      <a:pt x="1608" y="12552"/>
                      <a:pt x="1554" y="12613"/>
                      <a:pt x="1608" y="12613"/>
                    </a:cubicBezTo>
                    <a:cubicBezTo>
                      <a:pt x="1608" y="12613"/>
                      <a:pt x="1662" y="12613"/>
                      <a:pt x="1662" y="12613"/>
                    </a:cubicBezTo>
                    <a:cubicBezTo>
                      <a:pt x="1769" y="12613"/>
                      <a:pt x="1769" y="12613"/>
                      <a:pt x="1769" y="12613"/>
                    </a:cubicBezTo>
                    <a:cubicBezTo>
                      <a:pt x="1769" y="12613"/>
                      <a:pt x="1822" y="12613"/>
                      <a:pt x="1822" y="12613"/>
                    </a:cubicBezTo>
                    <a:cubicBezTo>
                      <a:pt x="1822" y="12613"/>
                      <a:pt x="1876" y="12736"/>
                      <a:pt x="1876" y="12736"/>
                    </a:cubicBezTo>
                    <a:cubicBezTo>
                      <a:pt x="1876" y="12797"/>
                      <a:pt x="1876" y="12797"/>
                      <a:pt x="1876" y="12797"/>
                    </a:cubicBezTo>
                    <a:cubicBezTo>
                      <a:pt x="1876" y="12919"/>
                      <a:pt x="1876" y="12919"/>
                      <a:pt x="1876" y="12919"/>
                    </a:cubicBezTo>
                    <a:cubicBezTo>
                      <a:pt x="1822" y="13042"/>
                      <a:pt x="1822" y="13042"/>
                      <a:pt x="1822" y="13042"/>
                    </a:cubicBezTo>
                    <a:cubicBezTo>
                      <a:pt x="1715" y="13103"/>
                      <a:pt x="1715" y="13103"/>
                      <a:pt x="1715" y="13103"/>
                    </a:cubicBezTo>
                    <a:cubicBezTo>
                      <a:pt x="1662" y="13164"/>
                      <a:pt x="1662" y="13164"/>
                      <a:pt x="1662" y="13164"/>
                    </a:cubicBezTo>
                    <a:cubicBezTo>
                      <a:pt x="1662" y="13225"/>
                      <a:pt x="1662" y="13225"/>
                      <a:pt x="1662" y="13225"/>
                    </a:cubicBezTo>
                    <a:cubicBezTo>
                      <a:pt x="1608" y="13286"/>
                      <a:pt x="1608" y="13286"/>
                      <a:pt x="1608" y="13286"/>
                    </a:cubicBezTo>
                    <a:cubicBezTo>
                      <a:pt x="1554" y="13348"/>
                      <a:pt x="1554" y="13348"/>
                      <a:pt x="1554" y="13348"/>
                    </a:cubicBezTo>
                    <a:cubicBezTo>
                      <a:pt x="1447" y="13348"/>
                      <a:pt x="1447" y="13348"/>
                      <a:pt x="1447" y="13348"/>
                    </a:cubicBezTo>
                    <a:cubicBezTo>
                      <a:pt x="1447" y="13409"/>
                      <a:pt x="1447" y="13409"/>
                      <a:pt x="1447" y="13409"/>
                    </a:cubicBezTo>
                    <a:cubicBezTo>
                      <a:pt x="1340" y="13409"/>
                      <a:pt x="1340" y="13409"/>
                      <a:pt x="1340" y="13409"/>
                    </a:cubicBezTo>
                    <a:cubicBezTo>
                      <a:pt x="1233" y="13470"/>
                      <a:pt x="1233" y="13470"/>
                      <a:pt x="1233" y="13470"/>
                    </a:cubicBezTo>
                    <a:cubicBezTo>
                      <a:pt x="1179" y="13470"/>
                      <a:pt x="1179" y="13470"/>
                      <a:pt x="1179" y="13470"/>
                    </a:cubicBezTo>
                    <a:cubicBezTo>
                      <a:pt x="1126" y="13654"/>
                      <a:pt x="1126" y="13654"/>
                      <a:pt x="1126" y="13654"/>
                    </a:cubicBezTo>
                    <a:cubicBezTo>
                      <a:pt x="1126" y="13654"/>
                      <a:pt x="1072" y="13776"/>
                      <a:pt x="1126" y="13776"/>
                    </a:cubicBezTo>
                    <a:cubicBezTo>
                      <a:pt x="1126" y="13776"/>
                      <a:pt x="1126" y="13837"/>
                      <a:pt x="1126" y="13837"/>
                    </a:cubicBezTo>
                    <a:cubicBezTo>
                      <a:pt x="1126" y="13837"/>
                      <a:pt x="1072" y="13959"/>
                      <a:pt x="1072" y="13959"/>
                    </a:cubicBezTo>
                    <a:cubicBezTo>
                      <a:pt x="1072" y="13959"/>
                      <a:pt x="965" y="13959"/>
                      <a:pt x="965" y="13959"/>
                    </a:cubicBezTo>
                    <a:cubicBezTo>
                      <a:pt x="965" y="14082"/>
                      <a:pt x="965" y="14082"/>
                      <a:pt x="965" y="14082"/>
                    </a:cubicBezTo>
                    <a:cubicBezTo>
                      <a:pt x="965" y="14082"/>
                      <a:pt x="965" y="14082"/>
                      <a:pt x="965" y="14082"/>
                    </a:cubicBezTo>
                    <a:cubicBezTo>
                      <a:pt x="911" y="14143"/>
                      <a:pt x="911" y="14143"/>
                      <a:pt x="911" y="14143"/>
                    </a:cubicBezTo>
                    <a:cubicBezTo>
                      <a:pt x="965" y="14204"/>
                      <a:pt x="965" y="14204"/>
                      <a:pt x="965" y="14204"/>
                    </a:cubicBezTo>
                    <a:cubicBezTo>
                      <a:pt x="911" y="14265"/>
                      <a:pt x="911" y="14265"/>
                      <a:pt x="911" y="14265"/>
                    </a:cubicBezTo>
                    <a:cubicBezTo>
                      <a:pt x="911" y="14327"/>
                      <a:pt x="911" y="14327"/>
                      <a:pt x="911" y="14327"/>
                    </a:cubicBezTo>
                    <a:cubicBezTo>
                      <a:pt x="911" y="14327"/>
                      <a:pt x="965" y="14449"/>
                      <a:pt x="965" y="14449"/>
                    </a:cubicBezTo>
                    <a:cubicBezTo>
                      <a:pt x="965" y="14510"/>
                      <a:pt x="1018" y="14571"/>
                      <a:pt x="1018" y="14571"/>
                    </a:cubicBezTo>
                    <a:cubicBezTo>
                      <a:pt x="1018" y="14571"/>
                      <a:pt x="1072" y="14633"/>
                      <a:pt x="1072" y="14633"/>
                    </a:cubicBezTo>
                    <a:cubicBezTo>
                      <a:pt x="1072" y="14633"/>
                      <a:pt x="1072" y="14755"/>
                      <a:pt x="1072" y="14755"/>
                    </a:cubicBezTo>
                    <a:cubicBezTo>
                      <a:pt x="1072" y="14816"/>
                      <a:pt x="1126" y="14939"/>
                      <a:pt x="1126" y="14939"/>
                    </a:cubicBezTo>
                    <a:cubicBezTo>
                      <a:pt x="1126" y="15000"/>
                      <a:pt x="1126" y="15000"/>
                      <a:pt x="1126" y="15000"/>
                    </a:cubicBezTo>
                    <a:cubicBezTo>
                      <a:pt x="1126" y="15000"/>
                      <a:pt x="1126" y="15061"/>
                      <a:pt x="1179" y="15061"/>
                    </a:cubicBezTo>
                    <a:cubicBezTo>
                      <a:pt x="1179" y="15061"/>
                      <a:pt x="1286" y="15061"/>
                      <a:pt x="1286" y="15061"/>
                    </a:cubicBezTo>
                    <a:cubicBezTo>
                      <a:pt x="1286" y="15061"/>
                      <a:pt x="1340" y="15061"/>
                      <a:pt x="1394" y="15061"/>
                    </a:cubicBezTo>
                    <a:cubicBezTo>
                      <a:pt x="1394" y="15061"/>
                      <a:pt x="1394" y="15000"/>
                      <a:pt x="1447" y="15061"/>
                    </a:cubicBezTo>
                    <a:cubicBezTo>
                      <a:pt x="1447" y="15061"/>
                      <a:pt x="1447" y="15122"/>
                      <a:pt x="1447" y="15122"/>
                    </a:cubicBezTo>
                    <a:cubicBezTo>
                      <a:pt x="1447" y="15122"/>
                      <a:pt x="1447" y="15183"/>
                      <a:pt x="1447" y="15183"/>
                    </a:cubicBezTo>
                    <a:cubicBezTo>
                      <a:pt x="1286" y="15367"/>
                      <a:pt x="1286" y="15367"/>
                      <a:pt x="1286" y="15367"/>
                    </a:cubicBezTo>
                    <a:cubicBezTo>
                      <a:pt x="1286" y="15489"/>
                      <a:pt x="1286" y="15489"/>
                      <a:pt x="1286" y="15489"/>
                    </a:cubicBezTo>
                    <a:cubicBezTo>
                      <a:pt x="1286" y="15489"/>
                      <a:pt x="1233" y="15489"/>
                      <a:pt x="1233" y="15489"/>
                    </a:cubicBezTo>
                    <a:cubicBezTo>
                      <a:pt x="1233" y="15489"/>
                      <a:pt x="1179" y="15489"/>
                      <a:pt x="1179" y="15489"/>
                    </a:cubicBezTo>
                    <a:cubicBezTo>
                      <a:pt x="1072" y="15428"/>
                      <a:pt x="1072" y="15428"/>
                      <a:pt x="1072" y="15428"/>
                    </a:cubicBezTo>
                    <a:cubicBezTo>
                      <a:pt x="965" y="15428"/>
                      <a:pt x="965" y="15428"/>
                      <a:pt x="965" y="15428"/>
                    </a:cubicBezTo>
                    <a:cubicBezTo>
                      <a:pt x="965" y="15489"/>
                      <a:pt x="965" y="15489"/>
                      <a:pt x="965" y="15489"/>
                    </a:cubicBezTo>
                    <a:cubicBezTo>
                      <a:pt x="965" y="15489"/>
                      <a:pt x="911" y="15489"/>
                      <a:pt x="911" y="15489"/>
                    </a:cubicBezTo>
                    <a:cubicBezTo>
                      <a:pt x="858" y="15489"/>
                      <a:pt x="750" y="15489"/>
                      <a:pt x="750" y="15489"/>
                    </a:cubicBezTo>
                    <a:cubicBezTo>
                      <a:pt x="750" y="15550"/>
                      <a:pt x="750" y="15550"/>
                      <a:pt x="750" y="15550"/>
                    </a:cubicBezTo>
                    <a:cubicBezTo>
                      <a:pt x="643" y="15734"/>
                      <a:pt x="643" y="15734"/>
                      <a:pt x="643" y="15734"/>
                    </a:cubicBezTo>
                    <a:cubicBezTo>
                      <a:pt x="590" y="15856"/>
                      <a:pt x="590" y="15856"/>
                      <a:pt x="590" y="15856"/>
                    </a:cubicBezTo>
                    <a:cubicBezTo>
                      <a:pt x="482" y="15918"/>
                      <a:pt x="482" y="15918"/>
                      <a:pt x="482" y="15918"/>
                    </a:cubicBezTo>
                    <a:cubicBezTo>
                      <a:pt x="429" y="15979"/>
                      <a:pt x="429" y="15979"/>
                      <a:pt x="429" y="15979"/>
                    </a:cubicBezTo>
                    <a:cubicBezTo>
                      <a:pt x="322" y="16040"/>
                      <a:pt x="322" y="16040"/>
                      <a:pt x="322" y="16040"/>
                    </a:cubicBezTo>
                    <a:cubicBezTo>
                      <a:pt x="322" y="16040"/>
                      <a:pt x="268" y="16101"/>
                      <a:pt x="268" y="16101"/>
                    </a:cubicBezTo>
                    <a:cubicBezTo>
                      <a:pt x="268" y="16101"/>
                      <a:pt x="214" y="16285"/>
                      <a:pt x="214" y="16285"/>
                    </a:cubicBezTo>
                    <a:cubicBezTo>
                      <a:pt x="214" y="16285"/>
                      <a:pt x="161" y="16346"/>
                      <a:pt x="107" y="16346"/>
                    </a:cubicBezTo>
                    <a:cubicBezTo>
                      <a:pt x="107" y="16407"/>
                      <a:pt x="54" y="16407"/>
                      <a:pt x="54" y="16407"/>
                    </a:cubicBezTo>
                    <a:cubicBezTo>
                      <a:pt x="54" y="16407"/>
                      <a:pt x="54" y="16529"/>
                      <a:pt x="54" y="16529"/>
                    </a:cubicBezTo>
                    <a:cubicBezTo>
                      <a:pt x="54" y="16529"/>
                      <a:pt x="54" y="16652"/>
                      <a:pt x="54" y="16652"/>
                    </a:cubicBezTo>
                    <a:cubicBezTo>
                      <a:pt x="107" y="16774"/>
                      <a:pt x="107" y="16774"/>
                      <a:pt x="107" y="16774"/>
                    </a:cubicBezTo>
                    <a:cubicBezTo>
                      <a:pt x="54" y="16897"/>
                      <a:pt x="54" y="16897"/>
                      <a:pt x="54" y="16897"/>
                    </a:cubicBezTo>
                    <a:cubicBezTo>
                      <a:pt x="107" y="16958"/>
                      <a:pt x="107" y="16958"/>
                      <a:pt x="107" y="16958"/>
                    </a:cubicBezTo>
                    <a:cubicBezTo>
                      <a:pt x="54" y="17080"/>
                      <a:pt x="54" y="17080"/>
                      <a:pt x="54" y="17080"/>
                    </a:cubicBezTo>
                    <a:cubicBezTo>
                      <a:pt x="54" y="17203"/>
                      <a:pt x="54" y="17203"/>
                      <a:pt x="54" y="17203"/>
                    </a:cubicBezTo>
                    <a:cubicBezTo>
                      <a:pt x="54" y="17264"/>
                      <a:pt x="54" y="17264"/>
                      <a:pt x="54" y="17264"/>
                    </a:cubicBezTo>
                    <a:cubicBezTo>
                      <a:pt x="0" y="17386"/>
                      <a:pt x="0" y="17386"/>
                      <a:pt x="0" y="17386"/>
                    </a:cubicBezTo>
                    <a:cubicBezTo>
                      <a:pt x="54" y="17570"/>
                      <a:pt x="54" y="17570"/>
                      <a:pt x="54" y="17570"/>
                    </a:cubicBezTo>
                    <a:cubicBezTo>
                      <a:pt x="643" y="17692"/>
                      <a:pt x="643" y="17692"/>
                      <a:pt x="643" y="17692"/>
                    </a:cubicBezTo>
                    <a:cubicBezTo>
                      <a:pt x="911" y="17692"/>
                      <a:pt x="1126" y="17937"/>
                      <a:pt x="1340" y="18059"/>
                    </a:cubicBezTo>
                    <a:cubicBezTo>
                      <a:pt x="1447" y="18120"/>
                      <a:pt x="1715" y="18732"/>
                      <a:pt x="1769" y="18855"/>
                    </a:cubicBezTo>
                    <a:cubicBezTo>
                      <a:pt x="1769" y="18855"/>
                      <a:pt x="1769" y="19222"/>
                      <a:pt x="1662" y="19222"/>
                    </a:cubicBezTo>
                    <a:cubicBezTo>
                      <a:pt x="1608" y="19405"/>
                      <a:pt x="1769" y="19467"/>
                      <a:pt x="1822" y="19589"/>
                    </a:cubicBezTo>
                    <a:cubicBezTo>
                      <a:pt x="1983" y="19834"/>
                      <a:pt x="1822" y="20017"/>
                      <a:pt x="1822" y="20017"/>
                    </a:cubicBezTo>
                    <a:cubicBezTo>
                      <a:pt x="1822" y="20201"/>
                      <a:pt x="1983" y="20690"/>
                      <a:pt x="2144" y="20874"/>
                    </a:cubicBezTo>
                    <a:cubicBezTo>
                      <a:pt x="2251" y="20996"/>
                      <a:pt x="2358" y="20874"/>
                      <a:pt x="2412" y="20996"/>
                    </a:cubicBezTo>
                    <a:cubicBezTo>
                      <a:pt x="2519" y="21425"/>
                      <a:pt x="2787" y="21425"/>
                      <a:pt x="3001" y="21547"/>
                    </a:cubicBezTo>
                    <a:cubicBezTo>
                      <a:pt x="3109" y="21486"/>
                      <a:pt x="3269" y="21302"/>
                      <a:pt x="3377" y="21241"/>
                    </a:cubicBezTo>
                    <a:cubicBezTo>
                      <a:pt x="3591" y="21119"/>
                      <a:pt x="3645" y="20935"/>
                      <a:pt x="3805" y="20813"/>
                    </a:cubicBezTo>
                    <a:cubicBezTo>
                      <a:pt x="3859" y="20690"/>
                      <a:pt x="4073" y="20752"/>
                      <a:pt x="4181" y="20690"/>
                    </a:cubicBezTo>
                    <a:cubicBezTo>
                      <a:pt x="4556" y="20507"/>
                      <a:pt x="4824" y="20690"/>
                      <a:pt x="4985" y="20629"/>
                    </a:cubicBezTo>
                    <a:cubicBezTo>
                      <a:pt x="5092" y="20629"/>
                      <a:pt x="5253" y="20446"/>
                      <a:pt x="5413" y="20384"/>
                    </a:cubicBezTo>
                    <a:cubicBezTo>
                      <a:pt x="5521" y="20323"/>
                      <a:pt x="5681" y="20323"/>
                      <a:pt x="5789" y="20201"/>
                    </a:cubicBezTo>
                    <a:cubicBezTo>
                      <a:pt x="5789" y="20201"/>
                      <a:pt x="6325" y="20323"/>
                      <a:pt x="6539" y="20384"/>
                    </a:cubicBezTo>
                    <a:cubicBezTo>
                      <a:pt x="6914" y="20446"/>
                      <a:pt x="7289" y="20690"/>
                      <a:pt x="7504" y="20690"/>
                    </a:cubicBezTo>
                    <a:cubicBezTo>
                      <a:pt x="7665" y="20690"/>
                      <a:pt x="7665" y="20507"/>
                      <a:pt x="7772" y="20568"/>
                    </a:cubicBezTo>
                    <a:cubicBezTo>
                      <a:pt x="7772" y="20568"/>
                      <a:pt x="8415" y="20935"/>
                      <a:pt x="8736" y="20996"/>
                    </a:cubicBezTo>
                    <a:cubicBezTo>
                      <a:pt x="8951" y="20996"/>
                      <a:pt x="8951" y="20629"/>
                      <a:pt x="9219" y="20690"/>
                    </a:cubicBezTo>
                    <a:cubicBezTo>
                      <a:pt x="9380" y="20690"/>
                      <a:pt x="9380" y="20752"/>
                      <a:pt x="9540" y="20752"/>
                    </a:cubicBezTo>
                    <a:cubicBezTo>
                      <a:pt x="9648" y="20752"/>
                      <a:pt x="9755" y="21119"/>
                      <a:pt x="9862" y="21119"/>
                    </a:cubicBezTo>
                    <a:cubicBezTo>
                      <a:pt x="9916" y="21057"/>
                      <a:pt x="10130" y="20813"/>
                      <a:pt x="10184" y="20752"/>
                    </a:cubicBezTo>
                    <a:cubicBezTo>
                      <a:pt x="10184" y="20752"/>
                      <a:pt x="10505" y="20384"/>
                      <a:pt x="10505" y="20262"/>
                    </a:cubicBezTo>
                    <a:cubicBezTo>
                      <a:pt x="10505" y="20140"/>
                      <a:pt x="10666" y="19650"/>
                      <a:pt x="10666" y="19650"/>
                    </a:cubicBezTo>
                    <a:cubicBezTo>
                      <a:pt x="10827" y="19528"/>
                      <a:pt x="11095" y="19650"/>
                      <a:pt x="11256" y="19467"/>
                    </a:cubicBezTo>
                    <a:cubicBezTo>
                      <a:pt x="11684" y="19038"/>
                      <a:pt x="11684" y="19038"/>
                      <a:pt x="11684" y="19038"/>
                    </a:cubicBezTo>
                    <a:cubicBezTo>
                      <a:pt x="12435" y="19283"/>
                      <a:pt x="12435" y="19283"/>
                      <a:pt x="12435" y="19283"/>
                    </a:cubicBezTo>
                    <a:cubicBezTo>
                      <a:pt x="12864" y="19222"/>
                      <a:pt x="12864" y="19222"/>
                      <a:pt x="12864" y="19222"/>
                    </a:cubicBezTo>
                    <a:cubicBezTo>
                      <a:pt x="12864" y="19099"/>
                      <a:pt x="12810" y="18793"/>
                      <a:pt x="12864" y="18610"/>
                    </a:cubicBezTo>
                    <a:cubicBezTo>
                      <a:pt x="13078" y="18304"/>
                      <a:pt x="12971" y="18365"/>
                      <a:pt x="13185" y="18059"/>
                    </a:cubicBezTo>
                    <a:cubicBezTo>
                      <a:pt x="13292" y="17876"/>
                      <a:pt x="13346" y="17692"/>
                      <a:pt x="13507" y="17570"/>
                    </a:cubicBezTo>
                    <a:cubicBezTo>
                      <a:pt x="13828" y="17141"/>
                      <a:pt x="13989" y="16958"/>
                      <a:pt x="14257" y="16897"/>
                    </a:cubicBezTo>
                    <a:cubicBezTo>
                      <a:pt x="14418" y="16835"/>
                      <a:pt x="14954" y="16468"/>
                      <a:pt x="15007" y="16407"/>
                    </a:cubicBezTo>
                    <a:cubicBezTo>
                      <a:pt x="15115" y="16346"/>
                      <a:pt x="14686" y="15979"/>
                      <a:pt x="14471" y="15673"/>
                    </a:cubicBezTo>
                    <a:cubicBezTo>
                      <a:pt x="14311" y="15367"/>
                      <a:pt x="14311" y="15061"/>
                      <a:pt x="14311" y="14939"/>
                    </a:cubicBezTo>
                    <a:cubicBezTo>
                      <a:pt x="14150" y="14143"/>
                      <a:pt x="14203" y="14510"/>
                      <a:pt x="14471" y="13898"/>
                    </a:cubicBezTo>
                    <a:cubicBezTo>
                      <a:pt x="14632" y="13592"/>
                      <a:pt x="14900" y="13348"/>
                      <a:pt x="15061" y="13164"/>
                    </a:cubicBezTo>
                    <a:cubicBezTo>
                      <a:pt x="15115" y="13103"/>
                      <a:pt x="15436" y="12491"/>
                      <a:pt x="15811" y="12185"/>
                    </a:cubicBezTo>
                    <a:cubicBezTo>
                      <a:pt x="15919" y="12124"/>
                      <a:pt x="16026" y="11757"/>
                      <a:pt x="16133" y="11695"/>
                    </a:cubicBezTo>
                    <a:cubicBezTo>
                      <a:pt x="16401" y="11451"/>
                      <a:pt x="16723" y="11512"/>
                      <a:pt x="16776" y="11389"/>
                    </a:cubicBezTo>
                    <a:cubicBezTo>
                      <a:pt x="16830" y="11206"/>
                      <a:pt x="16562" y="11328"/>
                      <a:pt x="16562" y="11145"/>
                    </a:cubicBezTo>
                    <a:cubicBezTo>
                      <a:pt x="16508" y="10716"/>
                      <a:pt x="16723" y="10778"/>
                      <a:pt x="16883" y="10716"/>
                    </a:cubicBezTo>
                    <a:cubicBezTo>
                      <a:pt x="17044" y="10655"/>
                      <a:pt x="17259" y="10533"/>
                      <a:pt x="17419" y="10472"/>
                    </a:cubicBezTo>
                    <a:cubicBezTo>
                      <a:pt x="18491" y="10105"/>
                      <a:pt x="18331" y="10349"/>
                      <a:pt x="18652" y="10166"/>
                    </a:cubicBezTo>
                    <a:cubicBezTo>
                      <a:pt x="18813" y="10043"/>
                      <a:pt x="19134" y="10166"/>
                      <a:pt x="19188" y="10043"/>
                    </a:cubicBezTo>
                    <a:cubicBezTo>
                      <a:pt x="19242" y="9921"/>
                      <a:pt x="19563" y="9554"/>
                      <a:pt x="19670" y="9615"/>
                    </a:cubicBezTo>
                    <a:cubicBezTo>
                      <a:pt x="19831" y="9676"/>
                      <a:pt x="20046" y="9370"/>
                      <a:pt x="20206" y="9370"/>
                    </a:cubicBezTo>
                    <a:cubicBezTo>
                      <a:pt x="20689" y="9248"/>
                      <a:pt x="21064" y="8942"/>
                      <a:pt x="21225" y="8636"/>
                    </a:cubicBezTo>
                    <a:cubicBezTo>
                      <a:pt x="21332" y="8452"/>
                      <a:pt x="21010" y="7963"/>
                      <a:pt x="21171" y="7779"/>
                    </a:cubicBezTo>
                    <a:cubicBezTo>
                      <a:pt x="21225" y="7657"/>
                      <a:pt x="21278" y="7902"/>
                      <a:pt x="21386" y="7779"/>
                    </a:cubicBezTo>
                    <a:cubicBezTo>
                      <a:pt x="21600" y="7535"/>
                      <a:pt x="21493" y="7412"/>
                      <a:pt x="21332" y="7351"/>
                    </a:cubicBezTo>
                    <a:close/>
                  </a:path>
                </a:pathLst>
              </a:custGeom>
              <a:solidFill>
                <a:schemeClr val="accent1"/>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0" name="9Slide.vn 97"/>
              <p:cNvSpPr/>
              <p:nvPr/>
            </p:nvSpPr>
            <p:spPr>
              <a:xfrm>
                <a:off x="2966403" y="5220344"/>
                <a:ext cx="25401" cy="25401"/>
              </a:xfrm>
              <a:prstGeom prst="rect">
                <a:avLst/>
              </a:prstGeom>
              <a:solidFill>
                <a:srgbClr val="BFBFBF"/>
              </a:solidFill>
              <a:ln w="12700" cap="flat">
                <a:solidFill>
                  <a:srgbClr val="FFFFFF"/>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2311" name="9Slide.vn 98"/>
              <p:cNvSpPr/>
              <p:nvPr/>
            </p:nvSpPr>
            <p:spPr>
              <a:xfrm>
                <a:off x="2492674" y="4698420"/>
                <a:ext cx="94148" cy="134498"/>
              </a:xfrm>
              <a:custGeom>
                <a:avLst/>
                <a:gdLst/>
                <a:ahLst/>
                <a:cxnLst>
                  <a:cxn ang="0">
                    <a:pos x="wd2" y="hd2"/>
                  </a:cxn>
                  <a:cxn ang="5400000">
                    <a:pos x="wd2" y="hd2"/>
                  </a:cxn>
                  <a:cxn ang="10800000">
                    <a:pos x="wd2" y="hd2"/>
                  </a:cxn>
                  <a:cxn ang="16200000">
                    <a:pos x="wd2" y="hd2"/>
                  </a:cxn>
                </a:cxnLst>
                <a:rect l="0" t="0" r="r" b="b"/>
                <a:pathLst>
                  <a:path w="21600" h="21600" extrusionOk="0">
                    <a:moveTo>
                      <a:pt x="0" y="11520"/>
                    </a:moveTo>
                    <a:cubicBezTo>
                      <a:pt x="0" y="11520"/>
                      <a:pt x="0" y="11520"/>
                      <a:pt x="0" y="11520"/>
                    </a:cubicBezTo>
                    <a:cubicBezTo>
                      <a:pt x="0" y="11520"/>
                      <a:pt x="0" y="11520"/>
                      <a:pt x="0" y="11520"/>
                    </a:cubicBezTo>
                    <a:cubicBezTo>
                      <a:pt x="0" y="11520"/>
                      <a:pt x="0" y="11520"/>
                      <a:pt x="0" y="11520"/>
                    </a:cubicBezTo>
                    <a:cubicBezTo>
                      <a:pt x="0" y="11520"/>
                      <a:pt x="0" y="11520"/>
                      <a:pt x="0" y="11520"/>
                    </a:cubicBezTo>
                    <a:cubicBezTo>
                      <a:pt x="0" y="12240"/>
                      <a:pt x="0" y="12240"/>
                      <a:pt x="0" y="12240"/>
                    </a:cubicBezTo>
                    <a:cubicBezTo>
                      <a:pt x="1029" y="12240"/>
                      <a:pt x="1029" y="12240"/>
                      <a:pt x="1029" y="12240"/>
                    </a:cubicBezTo>
                    <a:cubicBezTo>
                      <a:pt x="1029" y="12960"/>
                      <a:pt x="1029" y="12960"/>
                      <a:pt x="1029" y="12960"/>
                    </a:cubicBezTo>
                    <a:cubicBezTo>
                      <a:pt x="2057" y="13680"/>
                      <a:pt x="2057" y="13680"/>
                      <a:pt x="2057" y="13680"/>
                    </a:cubicBezTo>
                    <a:cubicBezTo>
                      <a:pt x="3086" y="14400"/>
                      <a:pt x="3086" y="14400"/>
                      <a:pt x="3086" y="14400"/>
                    </a:cubicBezTo>
                    <a:cubicBezTo>
                      <a:pt x="3086" y="14400"/>
                      <a:pt x="3086" y="15120"/>
                      <a:pt x="3086" y="15120"/>
                    </a:cubicBezTo>
                    <a:cubicBezTo>
                      <a:pt x="3086" y="15120"/>
                      <a:pt x="3086" y="15120"/>
                      <a:pt x="3086" y="15120"/>
                    </a:cubicBezTo>
                    <a:cubicBezTo>
                      <a:pt x="3086" y="15840"/>
                      <a:pt x="3086" y="15840"/>
                      <a:pt x="3086" y="15840"/>
                    </a:cubicBezTo>
                    <a:cubicBezTo>
                      <a:pt x="3086" y="15840"/>
                      <a:pt x="3086" y="15840"/>
                      <a:pt x="3086" y="15840"/>
                    </a:cubicBezTo>
                    <a:cubicBezTo>
                      <a:pt x="3086" y="15840"/>
                      <a:pt x="3086" y="15840"/>
                      <a:pt x="3086" y="15840"/>
                    </a:cubicBezTo>
                    <a:cubicBezTo>
                      <a:pt x="3086" y="15840"/>
                      <a:pt x="3086" y="15840"/>
                      <a:pt x="3086" y="15840"/>
                    </a:cubicBezTo>
                    <a:cubicBezTo>
                      <a:pt x="3086" y="15840"/>
                      <a:pt x="3086" y="15840"/>
                      <a:pt x="3086" y="15840"/>
                    </a:cubicBezTo>
                    <a:cubicBezTo>
                      <a:pt x="3086" y="15840"/>
                      <a:pt x="3086" y="15840"/>
                      <a:pt x="3086" y="15840"/>
                    </a:cubicBezTo>
                    <a:cubicBezTo>
                      <a:pt x="3086" y="15840"/>
                      <a:pt x="3086" y="15840"/>
                      <a:pt x="3086" y="15840"/>
                    </a:cubicBezTo>
                    <a:cubicBezTo>
                      <a:pt x="3086" y="15840"/>
                      <a:pt x="3086" y="15840"/>
                      <a:pt x="3086" y="15840"/>
                    </a:cubicBezTo>
                    <a:cubicBezTo>
                      <a:pt x="3086" y="15840"/>
                      <a:pt x="3086" y="15840"/>
                      <a:pt x="3086" y="15840"/>
                    </a:cubicBezTo>
                    <a:cubicBezTo>
                      <a:pt x="3086" y="15840"/>
                      <a:pt x="3086" y="15840"/>
                      <a:pt x="3086" y="15840"/>
                    </a:cubicBezTo>
                    <a:cubicBezTo>
                      <a:pt x="3086" y="15840"/>
                      <a:pt x="4114" y="16560"/>
                      <a:pt x="4114" y="16560"/>
                    </a:cubicBezTo>
                    <a:cubicBezTo>
                      <a:pt x="4114" y="17280"/>
                      <a:pt x="4114" y="17280"/>
                      <a:pt x="4114" y="17280"/>
                    </a:cubicBezTo>
                    <a:cubicBezTo>
                      <a:pt x="4114" y="17280"/>
                      <a:pt x="4114" y="17280"/>
                      <a:pt x="4114" y="17280"/>
                    </a:cubicBezTo>
                    <a:cubicBezTo>
                      <a:pt x="4114" y="17280"/>
                      <a:pt x="4114" y="17280"/>
                      <a:pt x="4114" y="17280"/>
                    </a:cubicBezTo>
                    <a:cubicBezTo>
                      <a:pt x="2057" y="18000"/>
                      <a:pt x="2057" y="18000"/>
                      <a:pt x="2057" y="18000"/>
                    </a:cubicBezTo>
                    <a:cubicBezTo>
                      <a:pt x="2057" y="18000"/>
                      <a:pt x="2057" y="18000"/>
                      <a:pt x="2057" y="18000"/>
                    </a:cubicBezTo>
                    <a:cubicBezTo>
                      <a:pt x="3086" y="18000"/>
                      <a:pt x="3086" y="18000"/>
                      <a:pt x="3086" y="18000"/>
                    </a:cubicBezTo>
                    <a:cubicBezTo>
                      <a:pt x="3086" y="18720"/>
                      <a:pt x="3086" y="18720"/>
                      <a:pt x="3086" y="18720"/>
                    </a:cubicBezTo>
                    <a:cubicBezTo>
                      <a:pt x="4114" y="19440"/>
                      <a:pt x="4114" y="19440"/>
                      <a:pt x="4114" y="19440"/>
                    </a:cubicBezTo>
                    <a:cubicBezTo>
                      <a:pt x="3086" y="20160"/>
                      <a:pt x="3086" y="20160"/>
                      <a:pt x="3086" y="20160"/>
                    </a:cubicBezTo>
                    <a:cubicBezTo>
                      <a:pt x="3086" y="20160"/>
                      <a:pt x="3086" y="20160"/>
                      <a:pt x="3086" y="20160"/>
                    </a:cubicBezTo>
                    <a:cubicBezTo>
                      <a:pt x="4114" y="20160"/>
                      <a:pt x="4114" y="20160"/>
                      <a:pt x="4114" y="20160"/>
                    </a:cubicBezTo>
                    <a:cubicBezTo>
                      <a:pt x="5143" y="20880"/>
                      <a:pt x="5143" y="20880"/>
                      <a:pt x="5143" y="20880"/>
                    </a:cubicBezTo>
                    <a:cubicBezTo>
                      <a:pt x="6171" y="20880"/>
                      <a:pt x="6171" y="20880"/>
                      <a:pt x="6171" y="21600"/>
                    </a:cubicBezTo>
                    <a:cubicBezTo>
                      <a:pt x="6171" y="21600"/>
                      <a:pt x="6171" y="21600"/>
                      <a:pt x="6171" y="21600"/>
                    </a:cubicBezTo>
                    <a:cubicBezTo>
                      <a:pt x="7200" y="21600"/>
                      <a:pt x="7200" y="21600"/>
                      <a:pt x="7200" y="21600"/>
                    </a:cubicBezTo>
                    <a:cubicBezTo>
                      <a:pt x="7200" y="21600"/>
                      <a:pt x="7200" y="21600"/>
                      <a:pt x="8229" y="21600"/>
                    </a:cubicBezTo>
                    <a:cubicBezTo>
                      <a:pt x="10286" y="20160"/>
                      <a:pt x="10286" y="20160"/>
                      <a:pt x="10286" y="20160"/>
                    </a:cubicBezTo>
                    <a:cubicBezTo>
                      <a:pt x="13371" y="20160"/>
                      <a:pt x="13371" y="20160"/>
                      <a:pt x="13371" y="20160"/>
                    </a:cubicBezTo>
                    <a:cubicBezTo>
                      <a:pt x="15429" y="20880"/>
                      <a:pt x="15429" y="20880"/>
                      <a:pt x="15429" y="20880"/>
                    </a:cubicBezTo>
                    <a:cubicBezTo>
                      <a:pt x="16457" y="21600"/>
                      <a:pt x="16457" y="21600"/>
                      <a:pt x="16457" y="21600"/>
                    </a:cubicBezTo>
                    <a:cubicBezTo>
                      <a:pt x="16457" y="21600"/>
                      <a:pt x="16457" y="21600"/>
                      <a:pt x="16457" y="21600"/>
                    </a:cubicBezTo>
                    <a:cubicBezTo>
                      <a:pt x="16457" y="21600"/>
                      <a:pt x="16457" y="21600"/>
                      <a:pt x="16457" y="21600"/>
                    </a:cubicBezTo>
                    <a:cubicBezTo>
                      <a:pt x="16457" y="19440"/>
                      <a:pt x="16457" y="19440"/>
                      <a:pt x="16457" y="19440"/>
                    </a:cubicBezTo>
                    <a:cubicBezTo>
                      <a:pt x="18514" y="18000"/>
                      <a:pt x="18514" y="18000"/>
                      <a:pt x="18514" y="18000"/>
                    </a:cubicBezTo>
                    <a:cubicBezTo>
                      <a:pt x="20571" y="16560"/>
                      <a:pt x="20571" y="16560"/>
                      <a:pt x="20571" y="16560"/>
                    </a:cubicBezTo>
                    <a:cubicBezTo>
                      <a:pt x="21600" y="14400"/>
                      <a:pt x="21600" y="14400"/>
                      <a:pt x="21600" y="14400"/>
                    </a:cubicBezTo>
                    <a:cubicBezTo>
                      <a:pt x="20571" y="12960"/>
                      <a:pt x="20571" y="12960"/>
                      <a:pt x="20571" y="12960"/>
                    </a:cubicBezTo>
                    <a:cubicBezTo>
                      <a:pt x="20571" y="12960"/>
                      <a:pt x="17486" y="12240"/>
                      <a:pt x="17486" y="12240"/>
                    </a:cubicBezTo>
                    <a:cubicBezTo>
                      <a:pt x="16457" y="11520"/>
                      <a:pt x="13371" y="10800"/>
                      <a:pt x="13371" y="10800"/>
                    </a:cubicBezTo>
                    <a:cubicBezTo>
                      <a:pt x="12343" y="7920"/>
                      <a:pt x="12343" y="7920"/>
                      <a:pt x="12343" y="7920"/>
                    </a:cubicBezTo>
                    <a:cubicBezTo>
                      <a:pt x="11314" y="5760"/>
                      <a:pt x="11314" y="5760"/>
                      <a:pt x="11314" y="5760"/>
                    </a:cubicBezTo>
                    <a:cubicBezTo>
                      <a:pt x="10286" y="3600"/>
                      <a:pt x="10286" y="3600"/>
                      <a:pt x="10286" y="3600"/>
                    </a:cubicBezTo>
                    <a:cubicBezTo>
                      <a:pt x="11314" y="0"/>
                      <a:pt x="11314" y="0"/>
                      <a:pt x="11314" y="0"/>
                    </a:cubicBezTo>
                    <a:cubicBezTo>
                      <a:pt x="11314" y="0"/>
                      <a:pt x="11314" y="0"/>
                      <a:pt x="11314" y="0"/>
                    </a:cubicBezTo>
                    <a:cubicBezTo>
                      <a:pt x="11314" y="0"/>
                      <a:pt x="10286" y="0"/>
                      <a:pt x="10286" y="720"/>
                    </a:cubicBezTo>
                    <a:cubicBezTo>
                      <a:pt x="10286" y="720"/>
                      <a:pt x="10286" y="720"/>
                      <a:pt x="10286" y="720"/>
                    </a:cubicBezTo>
                    <a:cubicBezTo>
                      <a:pt x="10286" y="720"/>
                      <a:pt x="9257" y="720"/>
                      <a:pt x="9257" y="720"/>
                    </a:cubicBezTo>
                    <a:cubicBezTo>
                      <a:pt x="9257" y="720"/>
                      <a:pt x="9257" y="720"/>
                      <a:pt x="9257" y="720"/>
                    </a:cubicBezTo>
                    <a:cubicBezTo>
                      <a:pt x="9257" y="720"/>
                      <a:pt x="9257" y="720"/>
                      <a:pt x="9257" y="720"/>
                    </a:cubicBezTo>
                    <a:cubicBezTo>
                      <a:pt x="9257" y="720"/>
                      <a:pt x="9257" y="720"/>
                      <a:pt x="9257" y="720"/>
                    </a:cubicBezTo>
                    <a:cubicBezTo>
                      <a:pt x="9257" y="720"/>
                      <a:pt x="9257" y="720"/>
                      <a:pt x="9257" y="720"/>
                    </a:cubicBezTo>
                    <a:cubicBezTo>
                      <a:pt x="9257" y="720"/>
                      <a:pt x="9257" y="720"/>
                      <a:pt x="9257" y="720"/>
                    </a:cubicBezTo>
                    <a:cubicBezTo>
                      <a:pt x="9257" y="720"/>
                      <a:pt x="9257" y="720"/>
                      <a:pt x="9257" y="720"/>
                    </a:cubicBezTo>
                    <a:cubicBezTo>
                      <a:pt x="8229" y="720"/>
                      <a:pt x="8229" y="720"/>
                      <a:pt x="8229" y="720"/>
                    </a:cubicBezTo>
                    <a:cubicBezTo>
                      <a:pt x="8229" y="720"/>
                      <a:pt x="8229" y="0"/>
                      <a:pt x="8229" y="0"/>
                    </a:cubicBezTo>
                    <a:cubicBezTo>
                      <a:pt x="8229" y="0"/>
                      <a:pt x="8229" y="0"/>
                      <a:pt x="8229" y="0"/>
                    </a:cubicBezTo>
                    <a:cubicBezTo>
                      <a:pt x="8229" y="0"/>
                      <a:pt x="8229" y="0"/>
                      <a:pt x="8229" y="0"/>
                    </a:cubicBezTo>
                    <a:cubicBezTo>
                      <a:pt x="8229" y="0"/>
                      <a:pt x="8229" y="0"/>
                      <a:pt x="8229" y="0"/>
                    </a:cubicBezTo>
                    <a:cubicBezTo>
                      <a:pt x="8229" y="0"/>
                      <a:pt x="8229" y="0"/>
                      <a:pt x="8229" y="0"/>
                    </a:cubicBezTo>
                    <a:cubicBezTo>
                      <a:pt x="8229" y="0"/>
                      <a:pt x="7200" y="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7200" y="720"/>
                      <a:pt x="7200" y="720"/>
                      <a:pt x="7200" y="720"/>
                    </a:cubicBezTo>
                    <a:cubicBezTo>
                      <a:pt x="6171" y="720"/>
                      <a:pt x="6171" y="720"/>
                      <a:pt x="6171" y="720"/>
                    </a:cubicBezTo>
                    <a:cubicBezTo>
                      <a:pt x="6171" y="1440"/>
                      <a:pt x="6171" y="1440"/>
                      <a:pt x="6171" y="1440"/>
                    </a:cubicBezTo>
                    <a:cubicBezTo>
                      <a:pt x="6171" y="1440"/>
                      <a:pt x="6171" y="1440"/>
                      <a:pt x="6171" y="1440"/>
                    </a:cubicBezTo>
                    <a:cubicBezTo>
                      <a:pt x="6171" y="1440"/>
                      <a:pt x="6171" y="1440"/>
                      <a:pt x="6171" y="1440"/>
                    </a:cubicBezTo>
                    <a:cubicBezTo>
                      <a:pt x="6171" y="1440"/>
                      <a:pt x="6171" y="1440"/>
                      <a:pt x="6171" y="1440"/>
                    </a:cubicBezTo>
                    <a:cubicBezTo>
                      <a:pt x="6171" y="1440"/>
                      <a:pt x="6171" y="1440"/>
                      <a:pt x="6171" y="1440"/>
                    </a:cubicBezTo>
                    <a:cubicBezTo>
                      <a:pt x="6171" y="1440"/>
                      <a:pt x="6171" y="1440"/>
                      <a:pt x="6171" y="1440"/>
                    </a:cubicBezTo>
                    <a:cubicBezTo>
                      <a:pt x="6171" y="2160"/>
                      <a:pt x="6171" y="2160"/>
                      <a:pt x="6171" y="2160"/>
                    </a:cubicBezTo>
                    <a:cubicBezTo>
                      <a:pt x="5143" y="2160"/>
                      <a:pt x="5143" y="2160"/>
                      <a:pt x="5143" y="2160"/>
                    </a:cubicBezTo>
                    <a:cubicBezTo>
                      <a:pt x="5143" y="2160"/>
                      <a:pt x="5143" y="2160"/>
                      <a:pt x="5143" y="2160"/>
                    </a:cubicBezTo>
                    <a:cubicBezTo>
                      <a:pt x="5143" y="2160"/>
                      <a:pt x="4114" y="2160"/>
                      <a:pt x="4114" y="2880"/>
                    </a:cubicBezTo>
                    <a:cubicBezTo>
                      <a:pt x="4114" y="2880"/>
                      <a:pt x="4114" y="2880"/>
                      <a:pt x="4114" y="2880"/>
                    </a:cubicBezTo>
                    <a:cubicBezTo>
                      <a:pt x="4114" y="2880"/>
                      <a:pt x="4114" y="2880"/>
                      <a:pt x="4114" y="2880"/>
                    </a:cubicBezTo>
                    <a:cubicBezTo>
                      <a:pt x="4114" y="3600"/>
                      <a:pt x="4114" y="3600"/>
                      <a:pt x="4114" y="3600"/>
                    </a:cubicBezTo>
                    <a:cubicBezTo>
                      <a:pt x="4114" y="3600"/>
                      <a:pt x="4114" y="3600"/>
                      <a:pt x="4114" y="3600"/>
                    </a:cubicBezTo>
                    <a:cubicBezTo>
                      <a:pt x="4114" y="3600"/>
                      <a:pt x="4114" y="3600"/>
                      <a:pt x="4114" y="3600"/>
                    </a:cubicBezTo>
                    <a:cubicBezTo>
                      <a:pt x="4114" y="3600"/>
                      <a:pt x="4114" y="3600"/>
                      <a:pt x="4114" y="3600"/>
                    </a:cubicBezTo>
                    <a:cubicBezTo>
                      <a:pt x="4114" y="3600"/>
                      <a:pt x="4114" y="3600"/>
                      <a:pt x="4114" y="3600"/>
                    </a:cubicBezTo>
                    <a:cubicBezTo>
                      <a:pt x="4114" y="3600"/>
                      <a:pt x="4114" y="3600"/>
                      <a:pt x="4114" y="3600"/>
                    </a:cubicBezTo>
                    <a:cubicBezTo>
                      <a:pt x="4114" y="3600"/>
                      <a:pt x="4114" y="3600"/>
                      <a:pt x="4114" y="3600"/>
                    </a:cubicBezTo>
                    <a:cubicBezTo>
                      <a:pt x="4114" y="3600"/>
                      <a:pt x="4114" y="3600"/>
                      <a:pt x="4114" y="3600"/>
                    </a:cubicBezTo>
                    <a:cubicBezTo>
                      <a:pt x="4114" y="3600"/>
                      <a:pt x="4114" y="3600"/>
                      <a:pt x="4114" y="3600"/>
                    </a:cubicBezTo>
                    <a:cubicBezTo>
                      <a:pt x="4114" y="3600"/>
                      <a:pt x="4114" y="3600"/>
                      <a:pt x="4114" y="3600"/>
                    </a:cubicBezTo>
                    <a:cubicBezTo>
                      <a:pt x="4114" y="4320"/>
                      <a:pt x="3086" y="5040"/>
                      <a:pt x="2057" y="5040"/>
                    </a:cubicBezTo>
                    <a:cubicBezTo>
                      <a:pt x="2057" y="5040"/>
                      <a:pt x="2057" y="5040"/>
                      <a:pt x="2057" y="5040"/>
                    </a:cubicBezTo>
                    <a:cubicBezTo>
                      <a:pt x="2057" y="5040"/>
                      <a:pt x="2057" y="5040"/>
                      <a:pt x="2057" y="5040"/>
                    </a:cubicBezTo>
                    <a:cubicBezTo>
                      <a:pt x="3086" y="5760"/>
                      <a:pt x="3086" y="5760"/>
                      <a:pt x="3086" y="5760"/>
                    </a:cubicBezTo>
                    <a:cubicBezTo>
                      <a:pt x="3086" y="5760"/>
                      <a:pt x="3086" y="5760"/>
                      <a:pt x="3086" y="5760"/>
                    </a:cubicBezTo>
                    <a:cubicBezTo>
                      <a:pt x="3086" y="5760"/>
                      <a:pt x="3086" y="5760"/>
                      <a:pt x="3086" y="5760"/>
                    </a:cubicBezTo>
                    <a:cubicBezTo>
                      <a:pt x="3086" y="5760"/>
                      <a:pt x="3086" y="5760"/>
                      <a:pt x="3086" y="5760"/>
                    </a:cubicBezTo>
                    <a:cubicBezTo>
                      <a:pt x="3086" y="5760"/>
                      <a:pt x="3086" y="5760"/>
                      <a:pt x="3086" y="5760"/>
                    </a:cubicBezTo>
                    <a:cubicBezTo>
                      <a:pt x="3086" y="5760"/>
                      <a:pt x="3086" y="5760"/>
                      <a:pt x="3086" y="5760"/>
                    </a:cubicBezTo>
                    <a:cubicBezTo>
                      <a:pt x="3086" y="5760"/>
                      <a:pt x="3086" y="5760"/>
                      <a:pt x="3086" y="5760"/>
                    </a:cubicBezTo>
                    <a:cubicBezTo>
                      <a:pt x="3086" y="5760"/>
                      <a:pt x="3086" y="5760"/>
                      <a:pt x="3086" y="5760"/>
                    </a:cubicBezTo>
                    <a:cubicBezTo>
                      <a:pt x="3086" y="5760"/>
                      <a:pt x="2057" y="6480"/>
                      <a:pt x="2057" y="7200"/>
                    </a:cubicBezTo>
                    <a:cubicBezTo>
                      <a:pt x="1029" y="7200"/>
                      <a:pt x="0" y="7920"/>
                      <a:pt x="0" y="7920"/>
                    </a:cubicBezTo>
                    <a:cubicBezTo>
                      <a:pt x="0" y="7920"/>
                      <a:pt x="0" y="7920"/>
                      <a:pt x="0" y="7920"/>
                    </a:cubicBezTo>
                    <a:cubicBezTo>
                      <a:pt x="0" y="7920"/>
                      <a:pt x="0" y="7920"/>
                      <a:pt x="0" y="7920"/>
                    </a:cubicBezTo>
                    <a:cubicBezTo>
                      <a:pt x="0" y="7920"/>
                      <a:pt x="0" y="7920"/>
                      <a:pt x="0" y="7920"/>
                    </a:cubicBezTo>
                    <a:cubicBezTo>
                      <a:pt x="0" y="7920"/>
                      <a:pt x="0" y="7920"/>
                      <a:pt x="0" y="7920"/>
                    </a:cubicBezTo>
                    <a:cubicBezTo>
                      <a:pt x="0" y="8640"/>
                      <a:pt x="0" y="8640"/>
                      <a:pt x="0" y="8640"/>
                    </a:cubicBezTo>
                    <a:cubicBezTo>
                      <a:pt x="0" y="8640"/>
                      <a:pt x="0" y="8640"/>
                      <a:pt x="0" y="8640"/>
                    </a:cubicBezTo>
                    <a:cubicBezTo>
                      <a:pt x="0" y="8640"/>
                      <a:pt x="0" y="8640"/>
                      <a:pt x="0" y="8640"/>
                    </a:cubicBezTo>
                    <a:cubicBezTo>
                      <a:pt x="0" y="8640"/>
                      <a:pt x="0" y="8640"/>
                      <a:pt x="0" y="8640"/>
                    </a:cubicBezTo>
                    <a:cubicBezTo>
                      <a:pt x="0" y="9360"/>
                      <a:pt x="1029" y="9360"/>
                      <a:pt x="1029" y="9360"/>
                    </a:cubicBezTo>
                    <a:cubicBezTo>
                      <a:pt x="0" y="10800"/>
                      <a:pt x="0" y="10800"/>
                      <a:pt x="0" y="10800"/>
                    </a:cubicBezTo>
                    <a:cubicBezTo>
                      <a:pt x="0" y="10800"/>
                      <a:pt x="0" y="10800"/>
                      <a:pt x="0" y="11520"/>
                    </a:cubicBezTo>
                    <a:cubicBezTo>
                      <a:pt x="0" y="11520"/>
                      <a:pt x="0" y="11520"/>
                      <a:pt x="0" y="11520"/>
                    </a:cubicBezTo>
                    <a:cubicBezTo>
                      <a:pt x="0" y="11520"/>
                      <a:pt x="0" y="11520"/>
                      <a:pt x="0" y="1152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2" name="9Slide.vn 99"/>
              <p:cNvSpPr/>
              <p:nvPr/>
            </p:nvSpPr>
            <p:spPr>
              <a:xfrm>
                <a:off x="-1" y="5971657"/>
                <a:ext cx="634378" cy="988552"/>
              </a:xfrm>
              <a:custGeom>
                <a:avLst/>
                <a:gdLst/>
                <a:ahLst/>
                <a:cxnLst>
                  <a:cxn ang="0">
                    <a:pos x="wd2" y="hd2"/>
                  </a:cxn>
                  <a:cxn ang="5400000">
                    <a:pos x="wd2" y="hd2"/>
                  </a:cxn>
                  <a:cxn ang="10800000">
                    <a:pos x="wd2" y="hd2"/>
                  </a:cxn>
                  <a:cxn ang="16200000">
                    <a:pos x="wd2" y="hd2"/>
                  </a:cxn>
                </a:cxnLst>
                <a:rect l="0" t="0" r="r" b="b"/>
                <a:pathLst>
                  <a:path w="21600" h="21600" extrusionOk="0">
                    <a:moveTo>
                      <a:pt x="8426" y="21109"/>
                    </a:moveTo>
                    <a:cubicBezTo>
                      <a:pt x="8426" y="20913"/>
                      <a:pt x="8426" y="20913"/>
                      <a:pt x="8426" y="20913"/>
                    </a:cubicBezTo>
                    <a:cubicBezTo>
                      <a:pt x="8426" y="20815"/>
                      <a:pt x="8426" y="20815"/>
                      <a:pt x="8426" y="20815"/>
                    </a:cubicBezTo>
                    <a:cubicBezTo>
                      <a:pt x="8579" y="20520"/>
                      <a:pt x="8579" y="20520"/>
                      <a:pt x="8579" y="20520"/>
                    </a:cubicBezTo>
                    <a:cubicBezTo>
                      <a:pt x="8579" y="20422"/>
                      <a:pt x="8579" y="20422"/>
                      <a:pt x="8579" y="20422"/>
                    </a:cubicBezTo>
                    <a:cubicBezTo>
                      <a:pt x="8579" y="20422"/>
                      <a:pt x="8579" y="20422"/>
                      <a:pt x="8579" y="20422"/>
                    </a:cubicBezTo>
                    <a:cubicBezTo>
                      <a:pt x="8579" y="20127"/>
                      <a:pt x="8579" y="20127"/>
                      <a:pt x="8579" y="20127"/>
                    </a:cubicBezTo>
                    <a:cubicBezTo>
                      <a:pt x="8579" y="20029"/>
                      <a:pt x="8579" y="20029"/>
                      <a:pt x="8579" y="20029"/>
                    </a:cubicBezTo>
                    <a:cubicBezTo>
                      <a:pt x="8579" y="20029"/>
                      <a:pt x="8579" y="20029"/>
                      <a:pt x="8579" y="20029"/>
                    </a:cubicBezTo>
                    <a:cubicBezTo>
                      <a:pt x="8579" y="20029"/>
                      <a:pt x="8579" y="19833"/>
                      <a:pt x="8426" y="19833"/>
                    </a:cubicBezTo>
                    <a:cubicBezTo>
                      <a:pt x="8426" y="19735"/>
                      <a:pt x="8426" y="19636"/>
                      <a:pt x="8579" y="19538"/>
                    </a:cubicBezTo>
                    <a:cubicBezTo>
                      <a:pt x="8579" y="19440"/>
                      <a:pt x="8579" y="19440"/>
                      <a:pt x="8579" y="19440"/>
                    </a:cubicBezTo>
                    <a:cubicBezTo>
                      <a:pt x="8579" y="19440"/>
                      <a:pt x="8579" y="19440"/>
                      <a:pt x="8579" y="19440"/>
                    </a:cubicBezTo>
                    <a:cubicBezTo>
                      <a:pt x="8579" y="19440"/>
                      <a:pt x="8732" y="19440"/>
                      <a:pt x="8732" y="19342"/>
                    </a:cubicBezTo>
                    <a:cubicBezTo>
                      <a:pt x="8732" y="19342"/>
                      <a:pt x="8885" y="19342"/>
                      <a:pt x="8885" y="19342"/>
                    </a:cubicBezTo>
                    <a:cubicBezTo>
                      <a:pt x="8885" y="19342"/>
                      <a:pt x="8885" y="19244"/>
                      <a:pt x="9038" y="19244"/>
                    </a:cubicBezTo>
                    <a:cubicBezTo>
                      <a:pt x="9038" y="19145"/>
                      <a:pt x="9191" y="19047"/>
                      <a:pt x="9191" y="19047"/>
                    </a:cubicBezTo>
                    <a:cubicBezTo>
                      <a:pt x="9191" y="18949"/>
                      <a:pt x="9191" y="18851"/>
                      <a:pt x="9345" y="18753"/>
                    </a:cubicBezTo>
                    <a:cubicBezTo>
                      <a:pt x="9345" y="18753"/>
                      <a:pt x="9345" y="18753"/>
                      <a:pt x="9345" y="18753"/>
                    </a:cubicBezTo>
                    <a:cubicBezTo>
                      <a:pt x="10264" y="18458"/>
                      <a:pt x="10264" y="18458"/>
                      <a:pt x="10264" y="18458"/>
                    </a:cubicBezTo>
                    <a:cubicBezTo>
                      <a:pt x="10264" y="18360"/>
                      <a:pt x="10264" y="18360"/>
                      <a:pt x="10264" y="18360"/>
                    </a:cubicBezTo>
                    <a:cubicBezTo>
                      <a:pt x="10570" y="17869"/>
                      <a:pt x="10570" y="17869"/>
                      <a:pt x="10570" y="17869"/>
                    </a:cubicBezTo>
                    <a:cubicBezTo>
                      <a:pt x="10723" y="17869"/>
                      <a:pt x="10723" y="17869"/>
                      <a:pt x="10723" y="17869"/>
                    </a:cubicBezTo>
                    <a:cubicBezTo>
                      <a:pt x="10877" y="17869"/>
                      <a:pt x="11183" y="17869"/>
                      <a:pt x="11183" y="17869"/>
                    </a:cubicBezTo>
                    <a:cubicBezTo>
                      <a:pt x="11183" y="17869"/>
                      <a:pt x="11336" y="17869"/>
                      <a:pt x="11336" y="17869"/>
                    </a:cubicBezTo>
                    <a:cubicBezTo>
                      <a:pt x="11336" y="17869"/>
                      <a:pt x="11336" y="17869"/>
                      <a:pt x="11336" y="17869"/>
                    </a:cubicBezTo>
                    <a:cubicBezTo>
                      <a:pt x="11796" y="17673"/>
                      <a:pt x="11796" y="17673"/>
                      <a:pt x="11796" y="17673"/>
                    </a:cubicBezTo>
                    <a:cubicBezTo>
                      <a:pt x="12102" y="17771"/>
                      <a:pt x="12102" y="17771"/>
                      <a:pt x="12102" y="17771"/>
                    </a:cubicBezTo>
                    <a:cubicBezTo>
                      <a:pt x="12102" y="17673"/>
                      <a:pt x="12102" y="17673"/>
                      <a:pt x="12102" y="17673"/>
                    </a:cubicBezTo>
                    <a:cubicBezTo>
                      <a:pt x="12255" y="17673"/>
                      <a:pt x="12255" y="17673"/>
                      <a:pt x="12255" y="17673"/>
                    </a:cubicBezTo>
                    <a:cubicBezTo>
                      <a:pt x="12255" y="17673"/>
                      <a:pt x="12102" y="17673"/>
                      <a:pt x="12102" y="17673"/>
                    </a:cubicBezTo>
                    <a:cubicBezTo>
                      <a:pt x="11949" y="17575"/>
                      <a:pt x="11643" y="17575"/>
                      <a:pt x="11643" y="17280"/>
                    </a:cubicBezTo>
                    <a:cubicBezTo>
                      <a:pt x="11643" y="17280"/>
                      <a:pt x="11643" y="17280"/>
                      <a:pt x="11643" y="17280"/>
                    </a:cubicBezTo>
                    <a:cubicBezTo>
                      <a:pt x="11489" y="17182"/>
                      <a:pt x="11489" y="16985"/>
                      <a:pt x="11336" y="16887"/>
                    </a:cubicBezTo>
                    <a:cubicBezTo>
                      <a:pt x="11336" y="16887"/>
                      <a:pt x="11336" y="16789"/>
                      <a:pt x="11489" y="16789"/>
                    </a:cubicBezTo>
                    <a:cubicBezTo>
                      <a:pt x="11489" y="16789"/>
                      <a:pt x="11336" y="16691"/>
                      <a:pt x="11336" y="16691"/>
                    </a:cubicBezTo>
                    <a:cubicBezTo>
                      <a:pt x="11336" y="16691"/>
                      <a:pt x="11336" y="16691"/>
                      <a:pt x="11336" y="16691"/>
                    </a:cubicBezTo>
                    <a:cubicBezTo>
                      <a:pt x="11183" y="16593"/>
                      <a:pt x="11183" y="16495"/>
                      <a:pt x="11183" y="16495"/>
                    </a:cubicBezTo>
                    <a:cubicBezTo>
                      <a:pt x="11183" y="16396"/>
                      <a:pt x="11183" y="16396"/>
                      <a:pt x="11030" y="16298"/>
                    </a:cubicBezTo>
                    <a:cubicBezTo>
                      <a:pt x="11030" y="16200"/>
                      <a:pt x="11030" y="16200"/>
                      <a:pt x="11030" y="16200"/>
                    </a:cubicBezTo>
                    <a:cubicBezTo>
                      <a:pt x="10877" y="16102"/>
                      <a:pt x="10877" y="16102"/>
                      <a:pt x="10877" y="16102"/>
                    </a:cubicBezTo>
                    <a:cubicBezTo>
                      <a:pt x="10877" y="16004"/>
                      <a:pt x="10877" y="16004"/>
                      <a:pt x="10877" y="16004"/>
                    </a:cubicBezTo>
                    <a:cubicBezTo>
                      <a:pt x="10723" y="16004"/>
                      <a:pt x="10723" y="16004"/>
                      <a:pt x="10723" y="16004"/>
                    </a:cubicBezTo>
                    <a:cubicBezTo>
                      <a:pt x="11030" y="15807"/>
                      <a:pt x="11030" y="15807"/>
                      <a:pt x="11030" y="15807"/>
                    </a:cubicBezTo>
                    <a:cubicBezTo>
                      <a:pt x="11336" y="15513"/>
                      <a:pt x="11336" y="15513"/>
                      <a:pt x="11336" y="15513"/>
                    </a:cubicBezTo>
                    <a:cubicBezTo>
                      <a:pt x="11336" y="15415"/>
                      <a:pt x="11336" y="15415"/>
                      <a:pt x="11336" y="15415"/>
                    </a:cubicBezTo>
                    <a:cubicBezTo>
                      <a:pt x="11336" y="15415"/>
                      <a:pt x="11489" y="15415"/>
                      <a:pt x="11489" y="15415"/>
                    </a:cubicBezTo>
                    <a:cubicBezTo>
                      <a:pt x="11489" y="15316"/>
                      <a:pt x="11643" y="15120"/>
                      <a:pt x="11643" y="15120"/>
                    </a:cubicBezTo>
                    <a:cubicBezTo>
                      <a:pt x="11796" y="14629"/>
                      <a:pt x="11796" y="14629"/>
                      <a:pt x="11796" y="14629"/>
                    </a:cubicBezTo>
                    <a:cubicBezTo>
                      <a:pt x="12255" y="14629"/>
                      <a:pt x="12255" y="14629"/>
                      <a:pt x="12255" y="14629"/>
                    </a:cubicBezTo>
                    <a:cubicBezTo>
                      <a:pt x="13174" y="14335"/>
                      <a:pt x="13174" y="14335"/>
                      <a:pt x="13174" y="14335"/>
                    </a:cubicBezTo>
                    <a:cubicBezTo>
                      <a:pt x="13174" y="14236"/>
                      <a:pt x="13174" y="14236"/>
                      <a:pt x="13174" y="14236"/>
                    </a:cubicBezTo>
                    <a:cubicBezTo>
                      <a:pt x="13634" y="13942"/>
                      <a:pt x="13634" y="13942"/>
                      <a:pt x="13634" y="13942"/>
                    </a:cubicBezTo>
                    <a:cubicBezTo>
                      <a:pt x="13787" y="13844"/>
                      <a:pt x="13787" y="13844"/>
                      <a:pt x="13787" y="13844"/>
                    </a:cubicBezTo>
                    <a:cubicBezTo>
                      <a:pt x="13787" y="13844"/>
                      <a:pt x="13787" y="13844"/>
                      <a:pt x="13787" y="13844"/>
                    </a:cubicBezTo>
                    <a:cubicBezTo>
                      <a:pt x="13787" y="13745"/>
                      <a:pt x="13787" y="13745"/>
                      <a:pt x="13787" y="13745"/>
                    </a:cubicBezTo>
                    <a:cubicBezTo>
                      <a:pt x="13787" y="13745"/>
                      <a:pt x="13634" y="13745"/>
                      <a:pt x="13634" y="13647"/>
                    </a:cubicBezTo>
                    <a:cubicBezTo>
                      <a:pt x="13634" y="13745"/>
                      <a:pt x="13634" y="13745"/>
                      <a:pt x="13634" y="13745"/>
                    </a:cubicBezTo>
                    <a:cubicBezTo>
                      <a:pt x="13481" y="13745"/>
                      <a:pt x="13481" y="13745"/>
                      <a:pt x="13481" y="13745"/>
                    </a:cubicBezTo>
                    <a:cubicBezTo>
                      <a:pt x="13481" y="13745"/>
                      <a:pt x="13174" y="13647"/>
                      <a:pt x="13174" y="13647"/>
                    </a:cubicBezTo>
                    <a:cubicBezTo>
                      <a:pt x="13021" y="13647"/>
                      <a:pt x="13021" y="13647"/>
                      <a:pt x="13021" y="13647"/>
                    </a:cubicBezTo>
                    <a:cubicBezTo>
                      <a:pt x="13021" y="13549"/>
                      <a:pt x="13021" y="13549"/>
                      <a:pt x="13021" y="13549"/>
                    </a:cubicBezTo>
                    <a:cubicBezTo>
                      <a:pt x="12868" y="13451"/>
                      <a:pt x="12868" y="13353"/>
                      <a:pt x="13021" y="13255"/>
                    </a:cubicBezTo>
                    <a:cubicBezTo>
                      <a:pt x="12715" y="13156"/>
                      <a:pt x="12715" y="13156"/>
                      <a:pt x="12715" y="13156"/>
                    </a:cubicBezTo>
                    <a:cubicBezTo>
                      <a:pt x="12562" y="12862"/>
                      <a:pt x="12562" y="12862"/>
                      <a:pt x="12562" y="12862"/>
                    </a:cubicBezTo>
                    <a:cubicBezTo>
                      <a:pt x="12562" y="12567"/>
                      <a:pt x="12562" y="12567"/>
                      <a:pt x="12562" y="12567"/>
                    </a:cubicBezTo>
                    <a:cubicBezTo>
                      <a:pt x="12562" y="12469"/>
                      <a:pt x="12562" y="12469"/>
                      <a:pt x="12562" y="12469"/>
                    </a:cubicBezTo>
                    <a:cubicBezTo>
                      <a:pt x="12409" y="12076"/>
                      <a:pt x="12409" y="12076"/>
                      <a:pt x="12409" y="12076"/>
                    </a:cubicBezTo>
                    <a:cubicBezTo>
                      <a:pt x="12562" y="11880"/>
                      <a:pt x="12562" y="11880"/>
                      <a:pt x="12562" y="11880"/>
                    </a:cubicBezTo>
                    <a:cubicBezTo>
                      <a:pt x="12562" y="11880"/>
                      <a:pt x="12562" y="11880"/>
                      <a:pt x="12562" y="11880"/>
                    </a:cubicBezTo>
                    <a:cubicBezTo>
                      <a:pt x="12409" y="11880"/>
                      <a:pt x="12409" y="11782"/>
                      <a:pt x="12255" y="11585"/>
                    </a:cubicBezTo>
                    <a:cubicBezTo>
                      <a:pt x="12255" y="11585"/>
                      <a:pt x="12255" y="11585"/>
                      <a:pt x="12255" y="11585"/>
                    </a:cubicBezTo>
                    <a:cubicBezTo>
                      <a:pt x="12255" y="11585"/>
                      <a:pt x="12255" y="11585"/>
                      <a:pt x="12255" y="11585"/>
                    </a:cubicBezTo>
                    <a:cubicBezTo>
                      <a:pt x="12255" y="11487"/>
                      <a:pt x="12255" y="11487"/>
                      <a:pt x="12102" y="11487"/>
                    </a:cubicBezTo>
                    <a:cubicBezTo>
                      <a:pt x="12102" y="11389"/>
                      <a:pt x="12102" y="11389"/>
                      <a:pt x="11949" y="11193"/>
                    </a:cubicBezTo>
                    <a:cubicBezTo>
                      <a:pt x="11949" y="11193"/>
                      <a:pt x="11949" y="11095"/>
                      <a:pt x="11949" y="11095"/>
                    </a:cubicBezTo>
                    <a:cubicBezTo>
                      <a:pt x="11949" y="10996"/>
                      <a:pt x="11796" y="10996"/>
                      <a:pt x="11796" y="10898"/>
                    </a:cubicBezTo>
                    <a:cubicBezTo>
                      <a:pt x="11796" y="10702"/>
                      <a:pt x="11796" y="10702"/>
                      <a:pt x="11796" y="10702"/>
                    </a:cubicBezTo>
                    <a:cubicBezTo>
                      <a:pt x="12409" y="10604"/>
                      <a:pt x="12409" y="10604"/>
                      <a:pt x="12409" y="10604"/>
                    </a:cubicBezTo>
                    <a:cubicBezTo>
                      <a:pt x="12868" y="10702"/>
                      <a:pt x="12868" y="10702"/>
                      <a:pt x="12868" y="10702"/>
                    </a:cubicBezTo>
                    <a:cubicBezTo>
                      <a:pt x="13021" y="10702"/>
                      <a:pt x="13021" y="10702"/>
                      <a:pt x="13021" y="10702"/>
                    </a:cubicBezTo>
                    <a:cubicBezTo>
                      <a:pt x="13021" y="10702"/>
                      <a:pt x="13021" y="10702"/>
                      <a:pt x="13021" y="10702"/>
                    </a:cubicBezTo>
                    <a:cubicBezTo>
                      <a:pt x="13174" y="10800"/>
                      <a:pt x="13174" y="10800"/>
                      <a:pt x="13174" y="10800"/>
                    </a:cubicBezTo>
                    <a:cubicBezTo>
                      <a:pt x="13481" y="10702"/>
                      <a:pt x="13481" y="10702"/>
                      <a:pt x="13481" y="10702"/>
                    </a:cubicBezTo>
                    <a:cubicBezTo>
                      <a:pt x="13940" y="10800"/>
                      <a:pt x="13940" y="10800"/>
                      <a:pt x="13940" y="10800"/>
                    </a:cubicBezTo>
                    <a:cubicBezTo>
                      <a:pt x="14094" y="10800"/>
                      <a:pt x="14094" y="10800"/>
                      <a:pt x="14247" y="10898"/>
                    </a:cubicBezTo>
                    <a:cubicBezTo>
                      <a:pt x="14247" y="10898"/>
                      <a:pt x="14400" y="10898"/>
                      <a:pt x="14400" y="10898"/>
                    </a:cubicBezTo>
                    <a:cubicBezTo>
                      <a:pt x="14400" y="10898"/>
                      <a:pt x="14553" y="10898"/>
                      <a:pt x="14553" y="10898"/>
                    </a:cubicBezTo>
                    <a:cubicBezTo>
                      <a:pt x="14706" y="10702"/>
                      <a:pt x="14706" y="10702"/>
                      <a:pt x="14706" y="10702"/>
                    </a:cubicBezTo>
                    <a:cubicBezTo>
                      <a:pt x="14860" y="10702"/>
                      <a:pt x="14860" y="10702"/>
                      <a:pt x="14860" y="10702"/>
                    </a:cubicBezTo>
                    <a:cubicBezTo>
                      <a:pt x="14860" y="10505"/>
                      <a:pt x="14860" y="10505"/>
                      <a:pt x="14860" y="10505"/>
                    </a:cubicBezTo>
                    <a:cubicBezTo>
                      <a:pt x="14860" y="10505"/>
                      <a:pt x="15013" y="10407"/>
                      <a:pt x="15013" y="10407"/>
                    </a:cubicBezTo>
                    <a:cubicBezTo>
                      <a:pt x="15013" y="10309"/>
                      <a:pt x="15013" y="10309"/>
                      <a:pt x="15013" y="10309"/>
                    </a:cubicBezTo>
                    <a:cubicBezTo>
                      <a:pt x="15166" y="10309"/>
                      <a:pt x="15166" y="10309"/>
                      <a:pt x="15166" y="10309"/>
                    </a:cubicBezTo>
                    <a:cubicBezTo>
                      <a:pt x="15472" y="10015"/>
                      <a:pt x="15472" y="10015"/>
                      <a:pt x="15472" y="10015"/>
                    </a:cubicBezTo>
                    <a:cubicBezTo>
                      <a:pt x="15626" y="9916"/>
                      <a:pt x="15626" y="9818"/>
                      <a:pt x="15779" y="9818"/>
                    </a:cubicBezTo>
                    <a:cubicBezTo>
                      <a:pt x="15779" y="9818"/>
                      <a:pt x="15779" y="9818"/>
                      <a:pt x="15779" y="9818"/>
                    </a:cubicBezTo>
                    <a:cubicBezTo>
                      <a:pt x="15626" y="9720"/>
                      <a:pt x="15626" y="9720"/>
                      <a:pt x="15626" y="9720"/>
                    </a:cubicBezTo>
                    <a:cubicBezTo>
                      <a:pt x="15626" y="9425"/>
                      <a:pt x="15626" y="9425"/>
                      <a:pt x="15626" y="9425"/>
                    </a:cubicBezTo>
                    <a:cubicBezTo>
                      <a:pt x="15472" y="9425"/>
                      <a:pt x="15472" y="9425"/>
                      <a:pt x="15472" y="9425"/>
                    </a:cubicBezTo>
                    <a:cubicBezTo>
                      <a:pt x="15472" y="9425"/>
                      <a:pt x="15472" y="9425"/>
                      <a:pt x="15472" y="9327"/>
                    </a:cubicBezTo>
                    <a:cubicBezTo>
                      <a:pt x="15319" y="9327"/>
                      <a:pt x="15319" y="9131"/>
                      <a:pt x="15319" y="9033"/>
                    </a:cubicBezTo>
                    <a:cubicBezTo>
                      <a:pt x="15166" y="8935"/>
                      <a:pt x="15166" y="8935"/>
                      <a:pt x="15166" y="8935"/>
                    </a:cubicBezTo>
                    <a:cubicBezTo>
                      <a:pt x="15472" y="8640"/>
                      <a:pt x="15472" y="8640"/>
                      <a:pt x="15472" y="8640"/>
                    </a:cubicBezTo>
                    <a:cubicBezTo>
                      <a:pt x="15779" y="8640"/>
                      <a:pt x="15779" y="8640"/>
                      <a:pt x="15779" y="8640"/>
                    </a:cubicBezTo>
                    <a:cubicBezTo>
                      <a:pt x="15932" y="8542"/>
                      <a:pt x="15932" y="8542"/>
                      <a:pt x="15932" y="8542"/>
                    </a:cubicBezTo>
                    <a:cubicBezTo>
                      <a:pt x="16391" y="8444"/>
                      <a:pt x="16391" y="8444"/>
                      <a:pt x="16391" y="8444"/>
                    </a:cubicBezTo>
                    <a:cubicBezTo>
                      <a:pt x="16545" y="8345"/>
                      <a:pt x="16545" y="8345"/>
                      <a:pt x="16545" y="8345"/>
                    </a:cubicBezTo>
                    <a:cubicBezTo>
                      <a:pt x="16698" y="8345"/>
                      <a:pt x="16698" y="8345"/>
                      <a:pt x="16698" y="8345"/>
                    </a:cubicBezTo>
                    <a:cubicBezTo>
                      <a:pt x="16545" y="8149"/>
                      <a:pt x="16545" y="8149"/>
                      <a:pt x="16545" y="8149"/>
                    </a:cubicBezTo>
                    <a:cubicBezTo>
                      <a:pt x="16545" y="7756"/>
                      <a:pt x="16545" y="7756"/>
                      <a:pt x="16545" y="7756"/>
                    </a:cubicBezTo>
                    <a:cubicBezTo>
                      <a:pt x="16851" y="7560"/>
                      <a:pt x="16851" y="7560"/>
                      <a:pt x="16851" y="7560"/>
                    </a:cubicBezTo>
                    <a:cubicBezTo>
                      <a:pt x="16698" y="7560"/>
                      <a:pt x="16698" y="7560"/>
                      <a:pt x="16698" y="7560"/>
                    </a:cubicBezTo>
                    <a:cubicBezTo>
                      <a:pt x="16851" y="7167"/>
                      <a:pt x="16851" y="7167"/>
                      <a:pt x="16851" y="7167"/>
                    </a:cubicBezTo>
                    <a:cubicBezTo>
                      <a:pt x="17157" y="7069"/>
                      <a:pt x="17157" y="7069"/>
                      <a:pt x="17157" y="7069"/>
                    </a:cubicBezTo>
                    <a:cubicBezTo>
                      <a:pt x="17157" y="6971"/>
                      <a:pt x="17157" y="6971"/>
                      <a:pt x="17157" y="6971"/>
                    </a:cubicBezTo>
                    <a:cubicBezTo>
                      <a:pt x="17157" y="6873"/>
                      <a:pt x="17157" y="6873"/>
                      <a:pt x="17157" y="6775"/>
                    </a:cubicBezTo>
                    <a:cubicBezTo>
                      <a:pt x="17157" y="6578"/>
                      <a:pt x="17157" y="6578"/>
                      <a:pt x="17157" y="6578"/>
                    </a:cubicBezTo>
                    <a:cubicBezTo>
                      <a:pt x="17157" y="6382"/>
                      <a:pt x="17157" y="6382"/>
                      <a:pt x="17157" y="6382"/>
                    </a:cubicBezTo>
                    <a:cubicBezTo>
                      <a:pt x="17157" y="6382"/>
                      <a:pt x="17157" y="6382"/>
                      <a:pt x="17157" y="6382"/>
                    </a:cubicBezTo>
                    <a:cubicBezTo>
                      <a:pt x="17311" y="6284"/>
                      <a:pt x="17311" y="6284"/>
                      <a:pt x="17311" y="6284"/>
                    </a:cubicBezTo>
                    <a:cubicBezTo>
                      <a:pt x="17311" y="6284"/>
                      <a:pt x="17311" y="6284"/>
                      <a:pt x="17311" y="6284"/>
                    </a:cubicBezTo>
                    <a:cubicBezTo>
                      <a:pt x="17157" y="6185"/>
                      <a:pt x="17157" y="6185"/>
                      <a:pt x="17157" y="6185"/>
                    </a:cubicBezTo>
                    <a:cubicBezTo>
                      <a:pt x="17157" y="6185"/>
                      <a:pt x="17157" y="5989"/>
                      <a:pt x="17157" y="5891"/>
                    </a:cubicBezTo>
                    <a:cubicBezTo>
                      <a:pt x="17157" y="5891"/>
                      <a:pt x="17157" y="5891"/>
                      <a:pt x="17157" y="5891"/>
                    </a:cubicBezTo>
                    <a:cubicBezTo>
                      <a:pt x="17004" y="5400"/>
                      <a:pt x="17004" y="5400"/>
                      <a:pt x="17004" y="5400"/>
                    </a:cubicBezTo>
                    <a:cubicBezTo>
                      <a:pt x="17464" y="5204"/>
                      <a:pt x="17464" y="5204"/>
                      <a:pt x="17464" y="5204"/>
                    </a:cubicBezTo>
                    <a:cubicBezTo>
                      <a:pt x="17464" y="5204"/>
                      <a:pt x="17770" y="5302"/>
                      <a:pt x="17770" y="5302"/>
                    </a:cubicBezTo>
                    <a:cubicBezTo>
                      <a:pt x="17770" y="5302"/>
                      <a:pt x="17770" y="5204"/>
                      <a:pt x="17923" y="5204"/>
                    </a:cubicBezTo>
                    <a:cubicBezTo>
                      <a:pt x="17923" y="5204"/>
                      <a:pt x="18077" y="5204"/>
                      <a:pt x="18077" y="5204"/>
                    </a:cubicBezTo>
                    <a:cubicBezTo>
                      <a:pt x="18230" y="5007"/>
                      <a:pt x="18230" y="5007"/>
                      <a:pt x="18230" y="5007"/>
                    </a:cubicBezTo>
                    <a:cubicBezTo>
                      <a:pt x="18689" y="4811"/>
                      <a:pt x="18689" y="4811"/>
                      <a:pt x="18689" y="4811"/>
                    </a:cubicBezTo>
                    <a:cubicBezTo>
                      <a:pt x="18689" y="4713"/>
                      <a:pt x="18689" y="4713"/>
                      <a:pt x="18689" y="4713"/>
                    </a:cubicBezTo>
                    <a:cubicBezTo>
                      <a:pt x="19455" y="4615"/>
                      <a:pt x="19455" y="4615"/>
                      <a:pt x="19455" y="4615"/>
                    </a:cubicBezTo>
                    <a:cubicBezTo>
                      <a:pt x="19455" y="4615"/>
                      <a:pt x="19455" y="4615"/>
                      <a:pt x="19455" y="4615"/>
                    </a:cubicBezTo>
                    <a:cubicBezTo>
                      <a:pt x="19609" y="4516"/>
                      <a:pt x="19609" y="4516"/>
                      <a:pt x="19609" y="4516"/>
                    </a:cubicBezTo>
                    <a:cubicBezTo>
                      <a:pt x="19762" y="4516"/>
                      <a:pt x="19762" y="4516"/>
                      <a:pt x="19762" y="4516"/>
                    </a:cubicBezTo>
                    <a:cubicBezTo>
                      <a:pt x="19915" y="4516"/>
                      <a:pt x="19915" y="4516"/>
                      <a:pt x="19915" y="4516"/>
                    </a:cubicBezTo>
                    <a:cubicBezTo>
                      <a:pt x="20221" y="4418"/>
                      <a:pt x="20221" y="4418"/>
                      <a:pt x="20221" y="4418"/>
                    </a:cubicBezTo>
                    <a:cubicBezTo>
                      <a:pt x="20528" y="4124"/>
                      <a:pt x="20528" y="4124"/>
                      <a:pt x="20528" y="4124"/>
                    </a:cubicBezTo>
                    <a:cubicBezTo>
                      <a:pt x="20834" y="4124"/>
                      <a:pt x="20834" y="4124"/>
                      <a:pt x="20834" y="4124"/>
                    </a:cubicBezTo>
                    <a:cubicBezTo>
                      <a:pt x="20834" y="4124"/>
                      <a:pt x="20834" y="4124"/>
                      <a:pt x="20834" y="4124"/>
                    </a:cubicBezTo>
                    <a:cubicBezTo>
                      <a:pt x="20834" y="4124"/>
                      <a:pt x="20987" y="3927"/>
                      <a:pt x="20987" y="3927"/>
                    </a:cubicBezTo>
                    <a:cubicBezTo>
                      <a:pt x="21294" y="3829"/>
                      <a:pt x="21294" y="3829"/>
                      <a:pt x="21294" y="3829"/>
                    </a:cubicBezTo>
                    <a:cubicBezTo>
                      <a:pt x="21600" y="3633"/>
                      <a:pt x="21600" y="3633"/>
                      <a:pt x="21600" y="3633"/>
                    </a:cubicBezTo>
                    <a:cubicBezTo>
                      <a:pt x="21447" y="3535"/>
                      <a:pt x="21447" y="3535"/>
                      <a:pt x="21447" y="3535"/>
                    </a:cubicBezTo>
                    <a:cubicBezTo>
                      <a:pt x="21294" y="3535"/>
                      <a:pt x="21140" y="3436"/>
                      <a:pt x="21140" y="3338"/>
                    </a:cubicBezTo>
                    <a:cubicBezTo>
                      <a:pt x="21140" y="3338"/>
                      <a:pt x="20987" y="3338"/>
                      <a:pt x="20987" y="3240"/>
                    </a:cubicBezTo>
                    <a:cubicBezTo>
                      <a:pt x="20834" y="3240"/>
                      <a:pt x="20834" y="3240"/>
                      <a:pt x="20834" y="3240"/>
                    </a:cubicBezTo>
                    <a:cubicBezTo>
                      <a:pt x="20834" y="3240"/>
                      <a:pt x="20681" y="3240"/>
                      <a:pt x="20681" y="3338"/>
                    </a:cubicBezTo>
                    <a:cubicBezTo>
                      <a:pt x="20528" y="3338"/>
                      <a:pt x="20528" y="3338"/>
                      <a:pt x="20528" y="3338"/>
                    </a:cubicBezTo>
                    <a:cubicBezTo>
                      <a:pt x="20068" y="3142"/>
                      <a:pt x="20068" y="3142"/>
                      <a:pt x="20068" y="3142"/>
                    </a:cubicBezTo>
                    <a:cubicBezTo>
                      <a:pt x="20068" y="3044"/>
                      <a:pt x="20068" y="3044"/>
                      <a:pt x="20068" y="3044"/>
                    </a:cubicBezTo>
                    <a:cubicBezTo>
                      <a:pt x="19915" y="2945"/>
                      <a:pt x="19915" y="2847"/>
                      <a:pt x="20068" y="2749"/>
                    </a:cubicBezTo>
                    <a:cubicBezTo>
                      <a:pt x="19915" y="2651"/>
                      <a:pt x="19915" y="2651"/>
                      <a:pt x="19915" y="2651"/>
                    </a:cubicBezTo>
                    <a:cubicBezTo>
                      <a:pt x="20221" y="2455"/>
                      <a:pt x="20221" y="2455"/>
                      <a:pt x="20221" y="2455"/>
                    </a:cubicBezTo>
                    <a:cubicBezTo>
                      <a:pt x="20221" y="2455"/>
                      <a:pt x="20374" y="2356"/>
                      <a:pt x="20374" y="2356"/>
                    </a:cubicBezTo>
                    <a:cubicBezTo>
                      <a:pt x="20374" y="2258"/>
                      <a:pt x="20374" y="2258"/>
                      <a:pt x="20374" y="2258"/>
                    </a:cubicBezTo>
                    <a:cubicBezTo>
                      <a:pt x="20374" y="2258"/>
                      <a:pt x="20374" y="2258"/>
                      <a:pt x="20374" y="2258"/>
                    </a:cubicBezTo>
                    <a:cubicBezTo>
                      <a:pt x="20221" y="2160"/>
                      <a:pt x="20221" y="2160"/>
                      <a:pt x="20221" y="2160"/>
                    </a:cubicBezTo>
                    <a:cubicBezTo>
                      <a:pt x="20221" y="2160"/>
                      <a:pt x="20221" y="2062"/>
                      <a:pt x="20221" y="2062"/>
                    </a:cubicBezTo>
                    <a:cubicBezTo>
                      <a:pt x="20068" y="1964"/>
                      <a:pt x="19915" y="1964"/>
                      <a:pt x="19762" y="1964"/>
                    </a:cubicBezTo>
                    <a:cubicBezTo>
                      <a:pt x="19762" y="1964"/>
                      <a:pt x="19609" y="1964"/>
                      <a:pt x="19609" y="1865"/>
                    </a:cubicBezTo>
                    <a:cubicBezTo>
                      <a:pt x="19609" y="1865"/>
                      <a:pt x="19609" y="1865"/>
                      <a:pt x="19609" y="1865"/>
                    </a:cubicBezTo>
                    <a:cubicBezTo>
                      <a:pt x="18996" y="1865"/>
                      <a:pt x="18996" y="1865"/>
                      <a:pt x="18996" y="1865"/>
                    </a:cubicBezTo>
                    <a:cubicBezTo>
                      <a:pt x="18843" y="1865"/>
                      <a:pt x="18843" y="1767"/>
                      <a:pt x="18689" y="1767"/>
                    </a:cubicBezTo>
                    <a:cubicBezTo>
                      <a:pt x="18536" y="1767"/>
                      <a:pt x="18536" y="1669"/>
                      <a:pt x="18536" y="1669"/>
                    </a:cubicBezTo>
                    <a:cubicBezTo>
                      <a:pt x="18383" y="1669"/>
                      <a:pt x="18383" y="1669"/>
                      <a:pt x="18383" y="1669"/>
                    </a:cubicBezTo>
                    <a:cubicBezTo>
                      <a:pt x="18230" y="1669"/>
                      <a:pt x="18230" y="1669"/>
                      <a:pt x="18230" y="1669"/>
                    </a:cubicBezTo>
                    <a:cubicBezTo>
                      <a:pt x="18230" y="1669"/>
                      <a:pt x="18230" y="1669"/>
                      <a:pt x="18230" y="1669"/>
                    </a:cubicBezTo>
                    <a:cubicBezTo>
                      <a:pt x="18077" y="1571"/>
                      <a:pt x="17923" y="1571"/>
                      <a:pt x="17923" y="1473"/>
                    </a:cubicBezTo>
                    <a:cubicBezTo>
                      <a:pt x="17770" y="1669"/>
                      <a:pt x="17770" y="1669"/>
                      <a:pt x="17770" y="1669"/>
                    </a:cubicBezTo>
                    <a:cubicBezTo>
                      <a:pt x="17464" y="1964"/>
                      <a:pt x="17464" y="1964"/>
                      <a:pt x="17464" y="1964"/>
                    </a:cubicBezTo>
                    <a:cubicBezTo>
                      <a:pt x="17464" y="1964"/>
                      <a:pt x="17157" y="1964"/>
                      <a:pt x="17004" y="1964"/>
                    </a:cubicBezTo>
                    <a:cubicBezTo>
                      <a:pt x="16698" y="1964"/>
                      <a:pt x="16698" y="1964"/>
                      <a:pt x="16698" y="1964"/>
                    </a:cubicBezTo>
                    <a:cubicBezTo>
                      <a:pt x="16698" y="1964"/>
                      <a:pt x="16698" y="1964"/>
                      <a:pt x="16698" y="1964"/>
                    </a:cubicBezTo>
                    <a:cubicBezTo>
                      <a:pt x="16698" y="1964"/>
                      <a:pt x="16545" y="1964"/>
                      <a:pt x="16545" y="1964"/>
                    </a:cubicBezTo>
                    <a:cubicBezTo>
                      <a:pt x="16391" y="1964"/>
                      <a:pt x="16238" y="1964"/>
                      <a:pt x="16238" y="1964"/>
                    </a:cubicBezTo>
                    <a:cubicBezTo>
                      <a:pt x="16085" y="1964"/>
                      <a:pt x="15932" y="1865"/>
                      <a:pt x="15779" y="1767"/>
                    </a:cubicBezTo>
                    <a:cubicBezTo>
                      <a:pt x="15779" y="1767"/>
                      <a:pt x="15626" y="1865"/>
                      <a:pt x="15472" y="1865"/>
                    </a:cubicBezTo>
                    <a:cubicBezTo>
                      <a:pt x="15319" y="1865"/>
                      <a:pt x="15319" y="1865"/>
                      <a:pt x="15319" y="1865"/>
                    </a:cubicBezTo>
                    <a:cubicBezTo>
                      <a:pt x="15319" y="1865"/>
                      <a:pt x="15319" y="1865"/>
                      <a:pt x="15319" y="1865"/>
                    </a:cubicBezTo>
                    <a:cubicBezTo>
                      <a:pt x="15166" y="1767"/>
                      <a:pt x="15013" y="1669"/>
                      <a:pt x="15013" y="1473"/>
                    </a:cubicBezTo>
                    <a:cubicBezTo>
                      <a:pt x="15013" y="1375"/>
                      <a:pt x="14860" y="1375"/>
                      <a:pt x="14860" y="1375"/>
                    </a:cubicBezTo>
                    <a:cubicBezTo>
                      <a:pt x="14860" y="1375"/>
                      <a:pt x="14706" y="1375"/>
                      <a:pt x="14706" y="1375"/>
                    </a:cubicBezTo>
                    <a:cubicBezTo>
                      <a:pt x="14553" y="1375"/>
                      <a:pt x="14553" y="1375"/>
                      <a:pt x="14553" y="1375"/>
                    </a:cubicBezTo>
                    <a:cubicBezTo>
                      <a:pt x="14553" y="1375"/>
                      <a:pt x="14400" y="1375"/>
                      <a:pt x="14400" y="1375"/>
                    </a:cubicBezTo>
                    <a:cubicBezTo>
                      <a:pt x="14400" y="1375"/>
                      <a:pt x="14400" y="1375"/>
                      <a:pt x="14400" y="1375"/>
                    </a:cubicBezTo>
                    <a:cubicBezTo>
                      <a:pt x="14247" y="1473"/>
                      <a:pt x="14094" y="1473"/>
                      <a:pt x="14094" y="1473"/>
                    </a:cubicBezTo>
                    <a:cubicBezTo>
                      <a:pt x="13940" y="1473"/>
                      <a:pt x="13940" y="1473"/>
                      <a:pt x="13940" y="1473"/>
                    </a:cubicBezTo>
                    <a:cubicBezTo>
                      <a:pt x="13940" y="1473"/>
                      <a:pt x="13940" y="1473"/>
                      <a:pt x="13940" y="1473"/>
                    </a:cubicBezTo>
                    <a:cubicBezTo>
                      <a:pt x="13787" y="1375"/>
                      <a:pt x="13787" y="1375"/>
                      <a:pt x="13787" y="1276"/>
                    </a:cubicBezTo>
                    <a:cubicBezTo>
                      <a:pt x="13634" y="1375"/>
                      <a:pt x="13634" y="1375"/>
                      <a:pt x="13634" y="1375"/>
                    </a:cubicBezTo>
                    <a:cubicBezTo>
                      <a:pt x="13481" y="1375"/>
                      <a:pt x="13481" y="1375"/>
                      <a:pt x="13481" y="1375"/>
                    </a:cubicBezTo>
                    <a:cubicBezTo>
                      <a:pt x="13481" y="1375"/>
                      <a:pt x="13481" y="1375"/>
                      <a:pt x="13481" y="1375"/>
                    </a:cubicBezTo>
                    <a:cubicBezTo>
                      <a:pt x="13328" y="1375"/>
                      <a:pt x="13328" y="1375"/>
                      <a:pt x="13174" y="1473"/>
                    </a:cubicBezTo>
                    <a:cubicBezTo>
                      <a:pt x="13021" y="1473"/>
                      <a:pt x="12868" y="1473"/>
                      <a:pt x="12868" y="1473"/>
                    </a:cubicBezTo>
                    <a:cubicBezTo>
                      <a:pt x="12715" y="1473"/>
                      <a:pt x="12562" y="1375"/>
                      <a:pt x="12562" y="1375"/>
                    </a:cubicBezTo>
                    <a:cubicBezTo>
                      <a:pt x="12255" y="1276"/>
                      <a:pt x="12255" y="1178"/>
                      <a:pt x="12255" y="1080"/>
                    </a:cubicBezTo>
                    <a:cubicBezTo>
                      <a:pt x="12255" y="1080"/>
                      <a:pt x="12255" y="1080"/>
                      <a:pt x="12255" y="1080"/>
                    </a:cubicBezTo>
                    <a:cubicBezTo>
                      <a:pt x="12255" y="982"/>
                      <a:pt x="12255" y="982"/>
                      <a:pt x="12255" y="982"/>
                    </a:cubicBezTo>
                    <a:cubicBezTo>
                      <a:pt x="12255" y="982"/>
                      <a:pt x="12255" y="982"/>
                      <a:pt x="12255" y="982"/>
                    </a:cubicBezTo>
                    <a:cubicBezTo>
                      <a:pt x="12255" y="982"/>
                      <a:pt x="12255" y="982"/>
                      <a:pt x="12255" y="982"/>
                    </a:cubicBezTo>
                    <a:cubicBezTo>
                      <a:pt x="12102" y="884"/>
                      <a:pt x="12102" y="884"/>
                      <a:pt x="12102" y="884"/>
                    </a:cubicBezTo>
                    <a:cubicBezTo>
                      <a:pt x="12102" y="785"/>
                      <a:pt x="12102" y="687"/>
                      <a:pt x="12255" y="589"/>
                    </a:cubicBezTo>
                    <a:cubicBezTo>
                      <a:pt x="12255" y="491"/>
                      <a:pt x="12409" y="491"/>
                      <a:pt x="12409" y="491"/>
                    </a:cubicBezTo>
                    <a:cubicBezTo>
                      <a:pt x="12409" y="491"/>
                      <a:pt x="12409" y="393"/>
                      <a:pt x="12409" y="393"/>
                    </a:cubicBezTo>
                    <a:cubicBezTo>
                      <a:pt x="12562" y="393"/>
                      <a:pt x="12715" y="295"/>
                      <a:pt x="12868" y="295"/>
                    </a:cubicBezTo>
                    <a:cubicBezTo>
                      <a:pt x="12868" y="295"/>
                      <a:pt x="12868" y="295"/>
                      <a:pt x="12868" y="295"/>
                    </a:cubicBezTo>
                    <a:cubicBezTo>
                      <a:pt x="12715" y="196"/>
                      <a:pt x="12715" y="196"/>
                      <a:pt x="12715" y="98"/>
                    </a:cubicBezTo>
                    <a:cubicBezTo>
                      <a:pt x="12562" y="0"/>
                      <a:pt x="12562" y="0"/>
                      <a:pt x="12562" y="0"/>
                    </a:cubicBezTo>
                    <a:cubicBezTo>
                      <a:pt x="12409" y="0"/>
                      <a:pt x="12409" y="0"/>
                      <a:pt x="12409" y="0"/>
                    </a:cubicBezTo>
                    <a:cubicBezTo>
                      <a:pt x="12409" y="0"/>
                      <a:pt x="12255" y="98"/>
                      <a:pt x="12102" y="98"/>
                    </a:cubicBezTo>
                    <a:cubicBezTo>
                      <a:pt x="12102" y="98"/>
                      <a:pt x="12102" y="98"/>
                      <a:pt x="12102" y="98"/>
                    </a:cubicBezTo>
                    <a:cubicBezTo>
                      <a:pt x="12102" y="98"/>
                      <a:pt x="12102" y="98"/>
                      <a:pt x="12102" y="98"/>
                    </a:cubicBezTo>
                    <a:cubicBezTo>
                      <a:pt x="11796" y="98"/>
                      <a:pt x="11796" y="98"/>
                      <a:pt x="11643" y="98"/>
                    </a:cubicBezTo>
                    <a:cubicBezTo>
                      <a:pt x="11643" y="98"/>
                      <a:pt x="11489" y="98"/>
                      <a:pt x="11489" y="0"/>
                    </a:cubicBezTo>
                    <a:cubicBezTo>
                      <a:pt x="11336" y="0"/>
                      <a:pt x="11336" y="0"/>
                      <a:pt x="11336" y="0"/>
                    </a:cubicBezTo>
                    <a:cubicBezTo>
                      <a:pt x="11336" y="0"/>
                      <a:pt x="11183" y="98"/>
                      <a:pt x="11183" y="98"/>
                    </a:cubicBezTo>
                    <a:cubicBezTo>
                      <a:pt x="11030" y="98"/>
                      <a:pt x="11030" y="98"/>
                      <a:pt x="11030" y="98"/>
                    </a:cubicBezTo>
                    <a:cubicBezTo>
                      <a:pt x="10877" y="98"/>
                      <a:pt x="10877" y="98"/>
                      <a:pt x="10877" y="98"/>
                    </a:cubicBezTo>
                    <a:cubicBezTo>
                      <a:pt x="10723" y="98"/>
                      <a:pt x="10723" y="98"/>
                      <a:pt x="10723" y="98"/>
                    </a:cubicBezTo>
                    <a:cubicBezTo>
                      <a:pt x="10723" y="98"/>
                      <a:pt x="10723" y="98"/>
                      <a:pt x="10723" y="98"/>
                    </a:cubicBezTo>
                    <a:cubicBezTo>
                      <a:pt x="10570" y="98"/>
                      <a:pt x="10570" y="98"/>
                      <a:pt x="10570" y="98"/>
                    </a:cubicBezTo>
                    <a:cubicBezTo>
                      <a:pt x="10570" y="196"/>
                      <a:pt x="10570" y="196"/>
                      <a:pt x="10570" y="196"/>
                    </a:cubicBezTo>
                    <a:cubicBezTo>
                      <a:pt x="10417" y="196"/>
                      <a:pt x="10264" y="295"/>
                      <a:pt x="10111" y="295"/>
                    </a:cubicBezTo>
                    <a:cubicBezTo>
                      <a:pt x="10111" y="295"/>
                      <a:pt x="10111" y="295"/>
                      <a:pt x="10111" y="295"/>
                    </a:cubicBezTo>
                    <a:cubicBezTo>
                      <a:pt x="9957" y="295"/>
                      <a:pt x="9957" y="295"/>
                      <a:pt x="9957" y="295"/>
                    </a:cubicBezTo>
                    <a:cubicBezTo>
                      <a:pt x="9957" y="393"/>
                      <a:pt x="9804" y="393"/>
                      <a:pt x="9804" y="393"/>
                    </a:cubicBezTo>
                    <a:cubicBezTo>
                      <a:pt x="9804" y="393"/>
                      <a:pt x="9804" y="393"/>
                      <a:pt x="9804" y="393"/>
                    </a:cubicBezTo>
                    <a:cubicBezTo>
                      <a:pt x="9804" y="393"/>
                      <a:pt x="9651" y="491"/>
                      <a:pt x="9498" y="491"/>
                    </a:cubicBezTo>
                    <a:cubicBezTo>
                      <a:pt x="9191" y="687"/>
                      <a:pt x="9191" y="687"/>
                      <a:pt x="9191" y="687"/>
                    </a:cubicBezTo>
                    <a:cubicBezTo>
                      <a:pt x="9038" y="491"/>
                      <a:pt x="9038" y="491"/>
                      <a:pt x="9038" y="491"/>
                    </a:cubicBezTo>
                    <a:cubicBezTo>
                      <a:pt x="9038" y="491"/>
                      <a:pt x="9038" y="491"/>
                      <a:pt x="9038" y="491"/>
                    </a:cubicBezTo>
                    <a:cubicBezTo>
                      <a:pt x="9038" y="687"/>
                      <a:pt x="9038" y="687"/>
                      <a:pt x="9038" y="687"/>
                    </a:cubicBezTo>
                    <a:cubicBezTo>
                      <a:pt x="9038" y="884"/>
                      <a:pt x="9038" y="884"/>
                      <a:pt x="9038" y="884"/>
                    </a:cubicBezTo>
                    <a:cubicBezTo>
                      <a:pt x="9038" y="1080"/>
                      <a:pt x="9038" y="1080"/>
                      <a:pt x="9038" y="1080"/>
                    </a:cubicBezTo>
                    <a:cubicBezTo>
                      <a:pt x="9038" y="1178"/>
                      <a:pt x="9038" y="1178"/>
                      <a:pt x="9038" y="1178"/>
                    </a:cubicBezTo>
                    <a:cubicBezTo>
                      <a:pt x="9038" y="1375"/>
                      <a:pt x="9038" y="1375"/>
                      <a:pt x="9038" y="1375"/>
                    </a:cubicBezTo>
                    <a:cubicBezTo>
                      <a:pt x="9038" y="1571"/>
                      <a:pt x="9038" y="1571"/>
                      <a:pt x="9038" y="1571"/>
                    </a:cubicBezTo>
                    <a:cubicBezTo>
                      <a:pt x="9038" y="1767"/>
                      <a:pt x="9038" y="1767"/>
                      <a:pt x="9038" y="1767"/>
                    </a:cubicBezTo>
                    <a:cubicBezTo>
                      <a:pt x="9038" y="1865"/>
                      <a:pt x="9038" y="1865"/>
                      <a:pt x="9038" y="1865"/>
                    </a:cubicBezTo>
                    <a:cubicBezTo>
                      <a:pt x="9038" y="2062"/>
                      <a:pt x="9038" y="2062"/>
                      <a:pt x="9038" y="2062"/>
                    </a:cubicBezTo>
                    <a:cubicBezTo>
                      <a:pt x="8732" y="2258"/>
                      <a:pt x="8732" y="2258"/>
                      <a:pt x="8732" y="2258"/>
                    </a:cubicBezTo>
                    <a:cubicBezTo>
                      <a:pt x="8732" y="2455"/>
                      <a:pt x="8732" y="2455"/>
                      <a:pt x="8732" y="2455"/>
                    </a:cubicBezTo>
                    <a:cubicBezTo>
                      <a:pt x="8732" y="2651"/>
                      <a:pt x="8732" y="2651"/>
                      <a:pt x="8732" y="2651"/>
                    </a:cubicBezTo>
                    <a:cubicBezTo>
                      <a:pt x="8885" y="2749"/>
                      <a:pt x="8885" y="2749"/>
                      <a:pt x="8885" y="2749"/>
                    </a:cubicBezTo>
                    <a:cubicBezTo>
                      <a:pt x="8732" y="3044"/>
                      <a:pt x="8732" y="3044"/>
                      <a:pt x="8732" y="3044"/>
                    </a:cubicBezTo>
                    <a:cubicBezTo>
                      <a:pt x="8885" y="3535"/>
                      <a:pt x="8885" y="3535"/>
                      <a:pt x="8885" y="3535"/>
                    </a:cubicBezTo>
                    <a:cubicBezTo>
                      <a:pt x="8885" y="4025"/>
                      <a:pt x="8885" y="4025"/>
                      <a:pt x="8885" y="4025"/>
                    </a:cubicBezTo>
                    <a:cubicBezTo>
                      <a:pt x="8579" y="4516"/>
                      <a:pt x="8579" y="4516"/>
                      <a:pt x="8579" y="4516"/>
                    </a:cubicBezTo>
                    <a:cubicBezTo>
                      <a:pt x="8119" y="5007"/>
                      <a:pt x="8119" y="5007"/>
                      <a:pt x="8119" y="5007"/>
                    </a:cubicBezTo>
                    <a:cubicBezTo>
                      <a:pt x="7813" y="5596"/>
                      <a:pt x="7813" y="5596"/>
                      <a:pt x="7813" y="5596"/>
                    </a:cubicBezTo>
                    <a:cubicBezTo>
                      <a:pt x="7047" y="6480"/>
                      <a:pt x="7047" y="6480"/>
                      <a:pt x="7047" y="6480"/>
                    </a:cubicBezTo>
                    <a:cubicBezTo>
                      <a:pt x="6434" y="7069"/>
                      <a:pt x="6434" y="7069"/>
                      <a:pt x="6434" y="7069"/>
                    </a:cubicBezTo>
                    <a:cubicBezTo>
                      <a:pt x="6128" y="7462"/>
                      <a:pt x="6128" y="7462"/>
                      <a:pt x="6128" y="7462"/>
                    </a:cubicBezTo>
                    <a:cubicBezTo>
                      <a:pt x="6281" y="7560"/>
                      <a:pt x="6281" y="7560"/>
                      <a:pt x="6281" y="7560"/>
                    </a:cubicBezTo>
                    <a:cubicBezTo>
                      <a:pt x="5209" y="8738"/>
                      <a:pt x="5209" y="8738"/>
                      <a:pt x="5209" y="8738"/>
                    </a:cubicBezTo>
                    <a:cubicBezTo>
                      <a:pt x="4596" y="9229"/>
                      <a:pt x="4596" y="9229"/>
                      <a:pt x="4596" y="9229"/>
                    </a:cubicBezTo>
                    <a:cubicBezTo>
                      <a:pt x="4596" y="9229"/>
                      <a:pt x="4289" y="9524"/>
                      <a:pt x="4289" y="9524"/>
                    </a:cubicBezTo>
                    <a:cubicBezTo>
                      <a:pt x="4289" y="9622"/>
                      <a:pt x="4136" y="9720"/>
                      <a:pt x="4136" y="9720"/>
                    </a:cubicBezTo>
                    <a:cubicBezTo>
                      <a:pt x="4136" y="9818"/>
                      <a:pt x="3983" y="9818"/>
                      <a:pt x="3983" y="9818"/>
                    </a:cubicBezTo>
                    <a:cubicBezTo>
                      <a:pt x="3830" y="9916"/>
                      <a:pt x="3830" y="9916"/>
                      <a:pt x="3830" y="9916"/>
                    </a:cubicBezTo>
                    <a:cubicBezTo>
                      <a:pt x="3830" y="9916"/>
                      <a:pt x="3830" y="9916"/>
                      <a:pt x="3830" y="10015"/>
                    </a:cubicBezTo>
                    <a:cubicBezTo>
                      <a:pt x="3677" y="10113"/>
                      <a:pt x="3677" y="10113"/>
                      <a:pt x="3677" y="10113"/>
                    </a:cubicBezTo>
                    <a:cubicBezTo>
                      <a:pt x="3677" y="10113"/>
                      <a:pt x="3370" y="10211"/>
                      <a:pt x="3370" y="10211"/>
                    </a:cubicBezTo>
                    <a:cubicBezTo>
                      <a:pt x="3370" y="10211"/>
                      <a:pt x="3217" y="10211"/>
                      <a:pt x="3217" y="10211"/>
                    </a:cubicBezTo>
                    <a:cubicBezTo>
                      <a:pt x="3064" y="10211"/>
                      <a:pt x="2911" y="10309"/>
                      <a:pt x="2911" y="10407"/>
                    </a:cubicBezTo>
                    <a:cubicBezTo>
                      <a:pt x="2757" y="10407"/>
                      <a:pt x="2604" y="10407"/>
                      <a:pt x="2604" y="10407"/>
                    </a:cubicBezTo>
                    <a:cubicBezTo>
                      <a:pt x="2451" y="10407"/>
                      <a:pt x="2451" y="10407"/>
                      <a:pt x="2451" y="10407"/>
                    </a:cubicBezTo>
                    <a:cubicBezTo>
                      <a:pt x="2145" y="10505"/>
                      <a:pt x="2145" y="10505"/>
                      <a:pt x="2145" y="10505"/>
                    </a:cubicBezTo>
                    <a:cubicBezTo>
                      <a:pt x="2298" y="10604"/>
                      <a:pt x="2298" y="10604"/>
                      <a:pt x="2298" y="10604"/>
                    </a:cubicBezTo>
                    <a:cubicBezTo>
                      <a:pt x="2298" y="10702"/>
                      <a:pt x="2298" y="10702"/>
                      <a:pt x="2298" y="10702"/>
                    </a:cubicBezTo>
                    <a:cubicBezTo>
                      <a:pt x="2298" y="10702"/>
                      <a:pt x="2298" y="10996"/>
                      <a:pt x="2298" y="10996"/>
                    </a:cubicBezTo>
                    <a:cubicBezTo>
                      <a:pt x="2298" y="10996"/>
                      <a:pt x="2145" y="11193"/>
                      <a:pt x="2145" y="11193"/>
                    </a:cubicBezTo>
                    <a:cubicBezTo>
                      <a:pt x="2145" y="11193"/>
                      <a:pt x="1838" y="11389"/>
                      <a:pt x="1838" y="11389"/>
                    </a:cubicBezTo>
                    <a:cubicBezTo>
                      <a:pt x="1838" y="11389"/>
                      <a:pt x="1685" y="11585"/>
                      <a:pt x="1685" y="11585"/>
                    </a:cubicBezTo>
                    <a:cubicBezTo>
                      <a:pt x="1685" y="11585"/>
                      <a:pt x="1532" y="11684"/>
                      <a:pt x="1532" y="11684"/>
                    </a:cubicBezTo>
                    <a:cubicBezTo>
                      <a:pt x="1532" y="11782"/>
                      <a:pt x="1379" y="11880"/>
                      <a:pt x="1379" y="11880"/>
                    </a:cubicBezTo>
                    <a:cubicBezTo>
                      <a:pt x="1379" y="11978"/>
                      <a:pt x="1379" y="12076"/>
                      <a:pt x="1379" y="12076"/>
                    </a:cubicBezTo>
                    <a:cubicBezTo>
                      <a:pt x="1226" y="12371"/>
                      <a:pt x="1226" y="12371"/>
                      <a:pt x="1226" y="12371"/>
                    </a:cubicBezTo>
                    <a:cubicBezTo>
                      <a:pt x="1226" y="12371"/>
                      <a:pt x="1226" y="12371"/>
                      <a:pt x="1072" y="12469"/>
                    </a:cubicBezTo>
                    <a:cubicBezTo>
                      <a:pt x="919" y="12469"/>
                      <a:pt x="919" y="12567"/>
                      <a:pt x="766" y="12665"/>
                    </a:cubicBezTo>
                    <a:cubicBezTo>
                      <a:pt x="766" y="12665"/>
                      <a:pt x="766" y="12764"/>
                      <a:pt x="613" y="12862"/>
                    </a:cubicBezTo>
                    <a:cubicBezTo>
                      <a:pt x="613" y="12960"/>
                      <a:pt x="613" y="12960"/>
                      <a:pt x="613" y="12960"/>
                    </a:cubicBezTo>
                    <a:cubicBezTo>
                      <a:pt x="613" y="13058"/>
                      <a:pt x="613" y="13156"/>
                      <a:pt x="613" y="13156"/>
                    </a:cubicBezTo>
                    <a:cubicBezTo>
                      <a:pt x="613" y="13156"/>
                      <a:pt x="919" y="13255"/>
                      <a:pt x="919" y="13255"/>
                    </a:cubicBezTo>
                    <a:cubicBezTo>
                      <a:pt x="1072" y="13353"/>
                      <a:pt x="1072" y="13353"/>
                      <a:pt x="1072" y="13353"/>
                    </a:cubicBezTo>
                    <a:cubicBezTo>
                      <a:pt x="1226" y="13451"/>
                      <a:pt x="1226" y="13451"/>
                      <a:pt x="1226" y="13451"/>
                    </a:cubicBezTo>
                    <a:cubicBezTo>
                      <a:pt x="1226" y="13451"/>
                      <a:pt x="1379" y="13353"/>
                      <a:pt x="1379" y="13353"/>
                    </a:cubicBezTo>
                    <a:cubicBezTo>
                      <a:pt x="1532" y="13353"/>
                      <a:pt x="1685" y="13353"/>
                      <a:pt x="1685" y="13353"/>
                    </a:cubicBezTo>
                    <a:cubicBezTo>
                      <a:pt x="1838" y="13451"/>
                      <a:pt x="1838" y="13451"/>
                      <a:pt x="1838" y="13451"/>
                    </a:cubicBezTo>
                    <a:cubicBezTo>
                      <a:pt x="1838" y="13451"/>
                      <a:pt x="1685" y="13451"/>
                      <a:pt x="1685" y="13549"/>
                    </a:cubicBezTo>
                    <a:cubicBezTo>
                      <a:pt x="1532" y="13549"/>
                      <a:pt x="1685" y="13647"/>
                      <a:pt x="1685" y="13647"/>
                    </a:cubicBezTo>
                    <a:cubicBezTo>
                      <a:pt x="1685" y="13647"/>
                      <a:pt x="1838" y="13942"/>
                      <a:pt x="1838" y="13942"/>
                    </a:cubicBezTo>
                    <a:cubicBezTo>
                      <a:pt x="1838" y="13942"/>
                      <a:pt x="1838" y="14138"/>
                      <a:pt x="1838" y="14236"/>
                    </a:cubicBezTo>
                    <a:cubicBezTo>
                      <a:pt x="1838" y="14236"/>
                      <a:pt x="1838" y="14236"/>
                      <a:pt x="1838" y="14236"/>
                    </a:cubicBezTo>
                    <a:cubicBezTo>
                      <a:pt x="1838" y="14236"/>
                      <a:pt x="1532" y="14531"/>
                      <a:pt x="1379" y="14531"/>
                    </a:cubicBezTo>
                    <a:cubicBezTo>
                      <a:pt x="1379" y="14629"/>
                      <a:pt x="1532" y="14629"/>
                      <a:pt x="1532" y="14629"/>
                    </a:cubicBezTo>
                    <a:cubicBezTo>
                      <a:pt x="1685" y="14629"/>
                      <a:pt x="1838" y="14531"/>
                      <a:pt x="1838" y="14531"/>
                    </a:cubicBezTo>
                    <a:cubicBezTo>
                      <a:pt x="2145" y="14629"/>
                      <a:pt x="2145" y="14629"/>
                      <a:pt x="2145" y="14629"/>
                    </a:cubicBezTo>
                    <a:cubicBezTo>
                      <a:pt x="2451" y="14531"/>
                      <a:pt x="2451" y="14531"/>
                      <a:pt x="2451" y="14531"/>
                    </a:cubicBezTo>
                    <a:cubicBezTo>
                      <a:pt x="2451" y="14531"/>
                      <a:pt x="2911" y="14531"/>
                      <a:pt x="2911" y="14531"/>
                    </a:cubicBezTo>
                    <a:cubicBezTo>
                      <a:pt x="3064" y="14531"/>
                      <a:pt x="3064" y="14531"/>
                      <a:pt x="3064" y="14531"/>
                    </a:cubicBezTo>
                    <a:cubicBezTo>
                      <a:pt x="3370" y="14433"/>
                      <a:pt x="3370" y="14433"/>
                      <a:pt x="3370" y="14433"/>
                    </a:cubicBezTo>
                    <a:cubicBezTo>
                      <a:pt x="3370" y="14727"/>
                      <a:pt x="3370" y="14727"/>
                      <a:pt x="3370" y="14727"/>
                    </a:cubicBezTo>
                    <a:cubicBezTo>
                      <a:pt x="3370" y="14727"/>
                      <a:pt x="3523" y="14825"/>
                      <a:pt x="3523" y="14825"/>
                    </a:cubicBezTo>
                    <a:cubicBezTo>
                      <a:pt x="3523" y="14825"/>
                      <a:pt x="3523" y="14924"/>
                      <a:pt x="3523" y="14924"/>
                    </a:cubicBezTo>
                    <a:cubicBezTo>
                      <a:pt x="3523" y="14924"/>
                      <a:pt x="3523" y="15120"/>
                      <a:pt x="3523" y="15218"/>
                    </a:cubicBezTo>
                    <a:cubicBezTo>
                      <a:pt x="3523" y="15218"/>
                      <a:pt x="3523" y="15415"/>
                      <a:pt x="3523" y="15415"/>
                    </a:cubicBezTo>
                    <a:cubicBezTo>
                      <a:pt x="3370" y="15807"/>
                      <a:pt x="3370" y="15807"/>
                      <a:pt x="3370" y="15807"/>
                    </a:cubicBezTo>
                    <a:cubicBezTo>
                      <a:pt x="3064" y="16200"/>
                      <a:pt x="3064" y="16200"/>
                      <a:pt x="3064" y="16200"/>
                    </a:cubicBezTo>
                    <a:cubicBezTo>
                      <a:pt x="2757" y="16593"/>
                      <a:pt x="2757" y="16593"/>
                      <a:pt x="2757" y="16593"/>
                    </a:cubicBezTo>
                    <a:cubicBezTo>
                      <a:pt x="2451" y="16887"/>
                      <a:pt x="2451" y="16887"/>
                      <a:pt x="2451" y="16887"/>
                    </a:cubicBezTo>
                    <a:cubicBezTo>
                      <a:pt x="2757" y="17182"/>
                      <a:pt x="2757" y="17182"/>
                      <a:pt x="2757" y="17182"/>
                    </a:cubicBezTo>
                    <a:cubicBezTo>
                      <a:pt x="2757" y="17182"/>
                      <a:pt x="2757" y="17378"/>
                      <a:pt x="2604" y="17476"/>
                    </a:cubicBezTo>
                    <a:cubicBezTo>
                      <a:pt x="2604" y="17476"/>
                      <a:pt x="2451" y="17673"/>
                      <a:pt x="2451" y="17673"/>
                    </a:cubicBezTo>
                    <a:cubicBezTo>
                      <a:pt x="2451" y="17673"/>
                      <a:pt x="2298" y="17967"/>
                      <a:pt x="2298" y="18065"/>
                    </a:cubicBezTo>
                    <a:cubicBezTo>
                      <a:pt x="2298" y="18164"/>
                      <a:pt x="2145" y="18360"/>
                      <a:pt x="2145" y="18360"/>
                    </a:cubicBezTo>
                    <a:cubicBezTo>
                      <a:pt x="2145" y="18360"/>
                      <a:pt x="2145" y="18655"/>
                      <a:pt x="2145" y="18655"/>
                    </a:cubicBezTo>
                    <a:cubicBezTo>
                      <a:pt x="2145" y="18753"/>
                      <a:pt x="1991" y="18851"/>
                      <a:pt x="1991" y="18851"/>
                    </a:cubicBezTo>
                    <a:cubicBezTo>
                      <a:pt x="1991" y="18949"/>
                      <a:pt x="1838" y="19047"/>
                      <a:pt x="1838" y="19145"/>
                    </a:cubicBezTo>
                    <a:cubicBezTo>
                      <a:pt x="1838" y="19244"/>
                      <a:pt x="1685" y="19244"/>
                      <a:pt x="1685" y="19244"/>
                    </a:cubicBezTo>
                    <a:cubicBezTo>
                      <a:pt x="1379" y="19538"/>
                      <a:pt x="1379" y="19538"/>
                      <a:pt x="1379" y="19538"/>
                    </a:cubicBezTo>
                    <a:cubicBezTo>
                      <a:pt x="1379" y="19833"/>
                      <a:pt x="1379" y="19833"/>
                      <a:pt x="1379" y="19833"/>
                    </a:cubicBezTo>
                    <a:cubicBezTo>
                      <a:pt x="919" y="19931"/>
                      <a:pt x="919" y="19931"/>
                      <a:pt x="919" y="19931"/>
                    </a:cubicBezTo>
                    <a:cubicBezTo>
                      <a:pt x="919" y="20225"/>
                      <a:pt x="919" y="20225"/>
                      <a:pt x="919" y="20225"/>
                    </a:cubicBezTo>
                    <a:cubicBezTo>
                      <a:pt x="613" y="20324"/>
                      <a:pt x="613" y="20324"/>
                      <a:pt x="613" y="20324"/>
                    </a:cubicBezTo>
                    <a:cubicBezTo>
                      <a:pt x="306" y="20520"/>
                      <a:pt x="306" y="20520"/>
                      <a:pt x="306" y="20520"/>
                    </a:cubicBezTo>
                    <a:cubicBezTo>
                      <a:pt x="0" y="20618"/>
                      <a:pt x="0" y="20618"/>
                      <a:pt x="0" y="20618"/>
                    </a:cubicBezTo>
                    <a:cubicBezTo>
                      <a:pt x="460" y="20716"/>
                      <a:pt x="460" y="20716"/>
                      <a:pt x="460" y="20716"/>
                    </a:cubicBezTo>
                    <a:cubicBezTo>
                      <a:pt x="613" y="20618"/>
                      <a:pt x="613" y="20618"/>
                      <a:pt x="613" y="20618"/>
                    </a:cubicBezTo>
                    <a:cubicBezTo>
                      <a:pt x="1226" y="20618"/>
                      <a:pt x="1226" y="20618"/>
                      <a:pt x="1226" y="20618"/>
                    </a:cubicBezTo>
                    <a:cubicBezTo>
                      <a:pt x="1379" y="20618"/>
                      <a:pt x="1379" y="20618"/>
                      <a:pt x="1379" y="20618"/>
                    </a:cubicBezTo>
                    <a:cubicBezTo>
                      <a:pt x="1685" y="20618"/>
                      <a:pt x="1685" y="20618"/>
                      <a:pt x="1685" y="20618"/>
                    </a:cubicBezTo>
                    <a:cubicBezTo>
                      <a:pt x="1991" y="20618"/>
                      <a:pt x="1991" y="20618"/>
                      <a:pt x="1991" y="20618"/>
                    </a:cubicBezTo>
                    <a:cubicBezTo>
                      <a:pt x="2145" y="20618"/>
                      <a:pt x="2145" y="20618"/>
                      <a:pt x="2145" y="20618"/>
                    </a:cubicBezTo>
                    <a:cubicBezTo>
                      <a:pt x="2298" y="20520"/>
                      <a:pt x="2298" y="20520"/>
                      <a:pt x="2298" y="20520"/>
                    </a:cubicBezTo>
                    <a:cubicBezTo>
                      <a:pt x="2757" y="20716"/>
                      <a:pt x="2757" y="20716"/>
                      <a:pt x="2757" y="20716"/>
                    </a:cubicBezTo>
                    <a:cubicBezTo>
                      <a:pt x="3217" y="20913"/>
                      <a:pt x="3217" y="20913"/>
                      <a:pt x="3217" y="20913"/>
                    </a:cubicBezTo>
                    <a:cubicBezTo>
                      <a:pt x="3523" y="20815"/>
                      <a:pt x="3523" y="20815"/>
                      <a:pt x="3523" y="20815"/>
                    </a:cubicBezTo>
                    <a:cubicBezTo>
                      <a:pt x="3830" y="20913"/>
                      <a:pt x="3830" y="20913"/>
                      <a:pt x="3830" y="20913"/>
                    </a:cubicBezTo>
                    <a:cubicBezTo>
                      <a:pt x="3983" y="21011"/>
                      <a:pt x="3983" y="21011"/>
                      <a:pt x="3983" y="21011"/>
                    </a:cubicBezTo>
                    <a:cubicBezTo>
                      <a:pt x="4289" y="21011"/>
                      <a:pt x="4289" y="21011"/>
                      <a:pt x="4289" y="21011"/>
                    </a:cubicBezTo>
                    <a:cubicBezTo>
                      <a:pt x="4596" y="21109"/>
                      <a:pt x="4596" y="21109"/>
                      <a:pt x="4596" y="21109"/>
                    </a:cubicBezTo>
                    <a:cubicBezTo>
                      <a:pt x="4902" y="21305"/>
                      <a:pt x="4902" y="21305"/>
                      <a:pt x="4902" y="21305"/>
                    </a:cubicBezTo>
                    <a:cubicBezTo>
                      <a:pt x="5362" y="21502"/>
                      <a:pt x="5362" y="21502"/>
                      <a:pt x="5362" y="21502"/>
                    </a:cubicBezTo>
                    <a:cubicBezTo>
                      <a:pt x="5515" y="21600"/>
                      <a:pt x="5515" y="21600"/>
                      <a:pt x="5515" y="21600"/>
                    </a:cubicBezTo>
                    <a:cubicBezTo>
                      <a:pt x="5974" y="21600"/>
                      <a:pt x="5974" y="21600"/>
                      <a:pt x="5974" y="21600"/>
                    </a:cubicBezTo>
                    <a:cubicBezTo>
                      <a:pt x="6434" y="21600"/>
                      <a:pt x="6434" y="21600"/>
                      <a:pt x="6434" y="21600"/>
                    </a:cubicBezTo>
                    <a:cubicBezTo>
                      <a:pt x="7200" y="21502"/>
                      <a:pt x="7200" y="21502"/>
                      <a:pt x="7200" y="21502"/>
                    </a:cubicBezTo>
                    <a:cubicBezTo>
                      <a:pt x="7813" y="21404"/>
                      <a:pt x="7813" y="21404"/>
                      <a:pt x="7813" y="21404"/>
                    </a:cubicBezTo>
                    <a:cubicBezTo>
                      <a:pt x="8119" y="21305"/>
                      <a:pt x="8119" y="21305"/>
                      <a:pt x="8119" y="21305"/>
                    </a:cubicBezTo>
                    <a:cubicBezTo>
                      <a:pt x="8426" y="21305"/>
                      <a:pt x="8426" y="21305"/>
                      <a:pt x="8426" y="21305"/>
                    </a:cubicBezTo>
                    <a:cubicBezTo>
                      <a:pt x="8579" y="21305"/>
                      <a:pt x="8579" y="21305"/>
                      <a:pt x="8579" y="21305"/>
                    </a:cubicBezTo>
                    <a:lnTo>
                      <a:pt x="8426" y="21109"/>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3" name="9Slide.vn 100"/>
              <p:cNvSpPr/>
              <p:nvPr/>
            </p:nvSpPr>
            <p:spPr>
              <a:xfrm>
                <a:off x="2510607" y="5169159"/>
                <a:ext cx="588559" cy="374351"/>
              </a:xfrm>
              <a:custGeom>
                <a:avLst/>
                <a:gdLst/>
                <a:ahLst/>
                <a:cxnLst>
                  <a:cxn ang="0">
                    <a:pos x="wd2" y="hd2"/>
                  </a:cxn>
                  <a:cxn ang="5400000">
                    <a:pos x="wd2" y="hd2"/>
                  </a:cxn>
                  <a:cxn ang="10800000">
                    <a:pos x="wd2" y="hd2"/>
                  </a:cxn>
                  <a:cxn ang="16200000">
                    <a:pos x="wd2" y="hd2"/>
                  </a:cxn>
                </a:cxnLst>
                <a:rect l="0" t="0" r="r" b="b"/>
                <a:pathLst>
                  <a:path w="21482" h="21600" extrusionOk="0">
                    <a:moveTo>
                      <a:pt x="2782" y="14834"/>
                    </a:moveTo>
                    <a:cubicBezTo>
                      <a:pt x="3600" y="15614"/>
                      <a:pt x="3600" y="15614"/>
                      <a:pt x="3600" y="15614"/>
                    </a:cubicBezTo>
                    <a:cubicBezTo>
                      <a:pt x="3600" y="16395"/>
                      <a:pt x="3600" y="16395"/>
                      <a:pt x="3600" y="16395"/>
                    </a:cubicBezTo>
                    <a:cubicBezTo>
                      <a:pt x="3600" y="16395"/>
                      <a:pt x="3600" y="16655"/>
                      <a:pt x="3600" y="16655"/>
                    </a:cubicBezTo>
                    <a:cubicBezTo>
                      <a:pt x="3764" y="16916"/>
                      <a:pt x="3764" y="17436"/>
                      <a:pt x="3764" y="17436"/>
                    </a:cubicBezTo>
                    <a:cubicBezTo>
                      <a:pt x="3764" y="17696"/>
                      <a:pt x="3764" y="17696"/>
                      <a:pt x="3764" y="17696"/>
                    </a:cubicBezTo>
                    <a:cubicBezTo>
                      <a:pt x="3764" y="17957"/>
                      <a:pt x="3764" y="18217"/>
                      <a:pt x="3764" y="18217"/>
                    </a:cubicBezTo>
                    <a:cubicBezTo>
                      <a:pt x="3764" y="18217"/>
                      <a:pt x="3600" y="18477"/>
                      <a:pt x="3600" y="18737"/>
                    </a:cubicBezTo>
                    <a:cubicBezTo>
                      <a:pt x="3600" y="18737"/>
                      <a:pt x="3764" y="18737"/>
                      <a:pt x="3764" y="18737"/>
                    </a:cubicBezTo>
                    <a:cubicBezTo>
                      <a:pt x="3927" y="18737"/>
                      <a:pt x="3927" y="18737"/>
                      <a:pt x="3927" y="18737"/>
                    </a:cubicBezTo>
                    <a:cubicBezTo>
                      <a:pt x="3927" y="18998"/>
                      <a:pt x="3927" y="19518"/>
                      <a:pt x="3927" y="19778"/>
                    </a:cubicBezTo>
                    <a:cubicBezTo>
                      <a:pt x="3927" y="19778"/>
                      <a:pt x="3927" y="19778"/>
                      <a:pt x="3927" y="19778"/>
                    </a:cubicBezTo>
                    <a:cubicBezTo>
                      <a:pt x="3927" y="19778"/>
                      <a:pt x="4091" y="20039"/>
                      <a:pt x="4091" y="20039"/>
                    </a:cubicBezTo>
                    <a:cubicBezTo>
                      <a:pt x="4255" y="20299"/>
                      <a:pt x="4255" y="20299"/>
                      <a:pt x="4418" y="20559"/>
                    </a:cubicBezTo>
                    <a:cubicBezTo>
                      <a:pt x="4582" y="20819"/>
                      <a:pt x="4745" y="21080"/>
                      <a:pt x="4745" y="21340"/>
                    </a:cubicBezTo>
                    <a:cubicBezTo>
                      <a:pt x="4745" y="21340"/>
                      <a:pt x="4745" y="21340"/>
                      <a:pt x="4745" y="21340"/>
                    </a:cubicBezTo>
                    <a:cubicBezTo>
                      <a:pt x="4582" y="21600"/>
                      <a:pt x="4582" y="21600"/>
                      <a:pt x="4582" y="21600"/>
                    </a:cubicBezTo>
                    <a:cubicBezTo>
                      <a:pt x="4745" y="21600"/>
                      <a:pt x="4745" y="21600"/>
                      <a:pt x="4745" y="21600"/>
                    </a:cubicBezTo>
                    <a:cubicBezTo>
                      <a:pt x="4745" y="21600"/>
                      <a:pt x="4745" y="21600"/>
                      <a:pt x="4745" y="21600"/>
                    </a:cubicBezTo>
                    <a:cubicBezTo>
                      <a:pt x="4909" y="21600"/>
                      <a:pt x="4909" y="21600"/>
                      <a:pt x="5073" y="21340"/>
                    </a:cubicBezTo>
                    <a:cubicBezTo>
                      <a:pt x="5073" y="21340"/>
                      <a:pt x="5236" y="21080"/>
                      <a:pt x="5400" y="21080"/>
                    </a:cubicBezTo>
                    <a:cubicBezTo>
                      <a:pt x="5564" y="21080"/>
                      <a:pt x="5564" y="21080"/>
                      <a:pt x="5727" y="21340"/>
                    </a:cubicBezTo>
                    <a:cubicBezTo>
                      <a:pt x="5727" y="21340"/>
                      <a:pt x="5727" y="21340"/>
                      <a:pt x="5891" y="21340"/>
                    </a:cubicBezTo>
                    <a:cubicBezTo>
                      <a:pt x="5891" y="21340"/>
                      <a:pt x="5891" y="21340"/>
                      <a:pt x="6055" y="21340"/>
                    </a:cubicBezTo>
                    <a:cubicBezTo>
                      <a:pt x="6055" y="21080"/>
                      <a:pt x="6218" y="20819"/>
                      <a:pt x="6382" y="20819"/>
                    </a:cubicBezTo>
                    <a:cubicBezTo>
                      <a:pt x="6382" y="20819"/>
                      <a:pt x="6382" y="20559"/>
                      <a:pt x="6382" y="20559"/>
                    </a:cubicBezTo>
                    <a:cubicBezTo>
                      <a:pt x="6545" y="20559"/>
                      <a:pt x="6545" y="20559"/>
                      <a:pt x="6545" y="20559"/>
                    </a:cubicBezTo>
                    <a:cubicBezTo>
                      <a:pt x="6709" y="20559"/>
                      <a:pt x="6709" y="20559"/>
                      <a:pt x="6709" y="20559"/>
                    </a:cubicBezTo>
                    <a:cubicBezTo>
                      <a:pt x="6709" y="20559"/>
                      <a:pt x="6709" y="20559"/>
                      <a:pt x="6709" y="20559"/>
                    </a:cubicBezTo>
                    <a:cubicBezTo>
                      <a:pt x="6873" y="20559"/>
                      <a:pt x="7036" y="20559"/>
                      <a:pt x="7200" y="20559"/>
                    </a:cubicBezTo>
                    <a:cubicBezTo>
                      <a:pt x="7364" y="20559"/>
                      <a:pt x="7364" y="20559"/>
                      <a:pt x="7364" y="20559"/>
                    </a:cubicBezTo>
                    <a:cubicBezTo>
                      <a:pt x="7527" y="20559"/>
                      <a:pt x="7691" y="20819"/>
                      <a:pt x="7691" y="20819"/>
                    </a:cubicBezTo>
                    <a:cubicBezTo>
                      <a:pt x="7691" y="21080"/>
                      <a:pt x="7855" y="21080"/>
                      <a:pt x="7855" y="21080"/>
                    </a:cubicBezTo>
                    <a:cubicBezTo>
                      <a:pt x="7855" y="21080"/>
                      <a:pt x="7855" y="21080"/>
                      <a:pt x="7855" y="21080"/>
                    </a:cubicBezTo>
                    <a:cubicBezTo>
                      <a:pt x="7855" y="21080"/>
                      <a:pt x="7855" y="21080"/>
                      <a:pt x="8018" y="21080"/>
                    </a:cubicBezTo>
                    <a:cubicBezTo>
                      <a:pt x="8018" y="21080"/>
                      <a:pt x="8018" y="21080"/>
                      <a:pt x="8018" y="20819"/>
                    </a:cubicBezTo>
                    <a:cubicBezTo>
                      <a:pt x="8182" y="20559"/>
                      <a:pt x="8345" y="20559"/>
                      <a:pt x="8509" y="20559"/>
                    </a:cubicBezTo>
                    <a:cubicBezTo>
                      <a:pt x="8509" y="20559"/>
                      <a:pt x="8509" y="20559"/>
                      <a:pt x="8509" y="20559"/>
                    </a:cubicBezTo>
                    <a:cubicBezTo>
                      <a:pt x="8673" y="20559"/>
                      <a:pt x="8673" y="20559"/>
                      <a:pt x="8673" y="20559"/>
                    </a:cubicBezTo>
                    <a:cubicBezTo>
                      <a:pt x="8673" y="20559"/>
                      <a:pt x="8673" y="20559"/>
                      <a:pt x="8673" y="20559"/>
                    </a:cubicBezTo>
                    <a:cubicBezTo>
                      <a:pt x="8673" y="20559"/>
                      <a:pt x="8673" y="20559"/>
                      <a:pt x="8673" y="20559"/>
                    </a:cubicBezTo>
                    <a:cubicBezTo>
                      <a:pt x="8836" y="20559"/>
                      <a:pt x="8836" y="20559"/>
                      <a:pt x="8836" y="20559"/>
                    </a:cubicBezTo>
                    <a:cubicBezTo>
                      <a:pt x="8836" y="20299"/>
                      <a:pt x="8836" y="20299"/>
                      <a:pt x="8836" y="20299"/>
                    </a:cubicBezTo>
                    <a:cubicBezTo>
                      <a:pt x="8836" y="20299"/>
                      <a:pt x="8836" y="20039"/>
                      <a:pt x="8836" y="20039"/>
                    </a:cubicBezTo>
                    <a:cubicBezTo>
                      <a:pt x="8836" y="19778"/>
                      <a:pt x="8836" y="19778"/>
                      <a:pt x="8836" y="19778"/>
                    </a:cubicBezTo>
                    <a:cubicBezTo>
                      <a:pt x="9164" y="19258"/>
                      <a:pt x="9164" y="19258"/>
                      <a:pt x="9164" y="19258"/>
                    </a:cubicBezTo>
                    <a:cubicBezTo>
                      <a:pt x="9164" y="19258"/>
                      <a:pt x="9327" y="18998"/>
                      <a:pt x="9327" y="18998"/>
                    </a:cubicBezTo>
                    <a:cubicBezTo>
                      <a:pt x="9327" y="18998"/>
                      <a:pt x="9327" y="18737"/>
                      <a:pt x="9327" y="18737"/>
                    </a:cubicBezTo>
                    <a:cubicBezTo>
                      <a:pt x="9327" y="18477"/>
                      <a:pt x="9327" y="18477"/>
                      <a:pt x="9327" y="18477"/>
                    </a:cubicBezTo>
                    <a:cubicBezTo>
                      <a:pt x="9327" y="18217"/>
                      <a:pt x="9327" y="18217"/>
                      <a:pt x="9327" y="18217"/>
                    </a:cubicBezTo>
                    <a:cubicBezTo>
                      <a:pt x="9000" y="17696"/>
                      <a:pt x="9000" y="17696"/>
                      <a:pt x="9000" y="17696"/>
                    </a:cubicBezTo>
                    <a:cubicBezTo>
                      <a:pt x="9491" y="16916"/>
                      <a:pt x="9491" y="16916"/>
                      <a:pt x="9491" y="16916"/>
                    </a:cubicBezTo>
                    <a:cubicBezTo>
                      <a:pt x="9491" y="16916"/>
                      <a:pt x="9491" y="16916"/>
                      <a:pt x="9491" y="16916"/>
                    </a:cubicBezTo>
                    <a:cubicBezTo>
                      <a:pt x="9491" y="16916"/>
                      <a:pt x="9491" y="16916"/>
                      <a:pt x="9818" y="16655"/>
                    </a:cubicBezTo>
                    <a:cubicBezTo>
                      <a:pt x="9982" y="16655"/>
                      <a:pt x="10145" y="16395"/>
                      <a:pt x="10145" y="16395"/>
                    </a:cubicBezTo>
                    <a:cubicBezTo>
                      <a:pt x="10145" y="16135"/>
                      <a:pt x="10145" y="16135"/>
                      <a:pt x="10145" y="16135"/>
                    </a:cubicBezTo>
                    <a:cubicBezTo>
                      <a:pt x="10145" y="16135"/>
                      <a:pt x="10145" y="16135"/>
                      <a:pt x="10145" y="16135"/>
                    </a:cubicBezTo>
                    <a:cubicBezTo>
                      <a:pt x="10145" y="15875"/>
                      <a:pt x="10309" y="15614"/>
                      <a:pt x="10473" y="15354"/>
                    </a:cubicBezTo>
                    <a:cubicBezTo>
                      <a:pt x="10636" y="15354"/>
                      <a:pt x="11127" y="15094"/>
                      <a:pt x="11127" y="15094"/>
                    </a:cubicBezTo>
                    <a:cubicBezTo>
                      <a:pt x="11291" y="14834"/>
                      <a:pt x="11291" y="14834"/>
                      <a:pt x="11291" y="14834"/>
                    </a:cubicBezTo>
                    <a:cubicBezTo>
                      <a:pt x="11455" y="15094"/>
                      <a:pt x="11455" y="15094"/>
                      <a:pt x="11455" y="15094"/>
                    </a:cubicBezTo>
                    <a:cubicBezTo>
                      <a:pt x="11618" y="15354"/>
                      <a:pt x="11618" y="15614"/>
                      <a:pt x="11618" y="16135"/>
                    </a:cubicBezTo>
                    <a:cubicBezTo>
                      <a:pt x="11618" y="16135"/>
                      <a:pt x="11618" y="16135"/>
                      <a:pt x="11618" y="16395"/>
                    </a:cubicBezTo>
                    <a:cubicBezTo>
                      <a:pt x="11618" y="16395"/>
                      <a:pt x="11618" y="16916"/>
                      <a:pt x="11618" y="16916"/>
                    </a:cubicBezTo>
                    <a:cubicBezTo>
                      <a:pt x="11618" y="16916"/>
                      <a:pt x="11618" y="16916"/>
                      <a:pt x="11618" y="17176"/>
                    </a:cubicBezTo>
                    <a:cubicBezTo>
                      <a:pt x="11618" y="17176"/>
                      <a:pt x="11618" y="17436"/>
                      <a:pt x="11618" y="17436"/>
                    </a:cubicBezTo>
                    <a:cubicBezTo>
                      <a:pt x="11618" y="17436"/>
                      <a:pt x="11618" y="17436"/>
                      <a:pt x="11618" y="17436"/>
                    </a:cubicBezTo>
                    <a:cubicBezTo>
                      <a:pt x="11782" y="17696"/>
                      <a:pt x="11782" y="17696"/>
                      <a:pt x="11782" y="17957"/>
                    </a:cubicBezTo>
                    <a:cubicBezTo>
                      <a:pt x="11782" y="17957"/>
                      <a:pt x="11945" y="17957"/>
                      <a:pt x="11945" y="17957"/>
                    </a:cubicBezTo>
                    <a:cubicBezTo>
                      <a:pt x="11945" y="17957"/>
                      <a:pt x="11945" y="17957"/>
                      <a:pt x="11945" y="17957"/>
                    </a:cubicBezTo>
                    <a:cubicBezTo>
                      <a:pt x="12109" y="18477"/>
                      <a:pt x="12273" y="18477"/>
                      <a:pt x="12273" y="18737"/>
                    </a:cubicBezTo>
                    <a:cubicBezTo>
                      <a:pt x="12273" y="18737"/>
                      <a:pt x="12273" y="18737"/>
                      <a:pt x="12273" y="18737"/>
                    </a:cubicBezTo>
                    <a:cubicBezTo>
                      <a:pt x="12273" y="18737"/>
                      <a:pt x="12436" y="18737"/>
                      <a:pt x="12436" y="18737"/>
                    </a:cubicBezTo>
                    <a:cubicBezTo>
                      <a:pt x="12600" y="18737"/>
                      <a:pt x="12764" y="18737"/>
                      <a:pt x="12927" y="18998"/>
                    </a:cubicBezTo>
                    <a:cubicBezTo>
                      <a:pt x="12927" y="18998"/>
                      <a:pt x="12927" y="18998"/>
                      <a:pt x="12927" y="18998"/>
                    </a:cubicBezTo>
                    <a:cubicBezTo>
                      <a:pt x="12927" y="18998"/>
                      <a:pt x="12927" y="18998"/>
                      <a:pt x="13091" y="18998"/>
                    </a:cubicBezTo>
                    <a:cubicBezTo>
                      <a:pt x="13091" y="18998"/>
                      <a:pt x="13091" y="18998"/>
                      <a:pt x="13091" y="18998"/>
                    </a:cubicBezTo>
                    <a:cubicBezTo>
                      <a:pt x="13745" y="19258"/>
                      <a:pt x="13745" y="19258"/>
                      <a:pt x="13745" y="19258"/>
                    </a:cubicBezTo>
                    <a:cubicBezTo>
                      <a:pt x="13745" y="19518"/>
                      <a:pt x="13745" y="19518"/>
                      <a:pt x="13745" y="19518"/>
                    </a:cubicBezTo>
                    <a:cubicBezTo>
                      <a:pt x="13909" y="19778"/>
                      <a:pt x="13909" y="20039"/>
                      <a:pt x="13909" y="20299"/>
                    </a:cubicBezTo>
                    <a:cubicBezTo>
                      <a:pt x="13745" y="20299"/>
                      <a:pt x="13745" y="20299"/>
                      <a:pt x="13745" y="20559"/>
                    </a:cubicBezTo>
                    <a:cubicBezTo>
                      <a:pt x="13745" y="20819"/>
                      <a:pt x="13745" y="20819"/>
                      <a:pt x="13745" y="20819"/>
                    </a:cubicBezTo>
                    <a:cubicBezTo>
                      <a:pt x="13745" y="20819"/>
                      <a:pt x="13909" y="20819"/>
                      <a:pt x="13909" y="20819"/>
                    </a:cubicBezTo>
                    <a:cubicBezTo>
                      <a:pt x="13909" y="20819"/>
                      <a:pt x="13909" y="20819"/>
                      <a:pt x="14073" y="20559"/>
                    </a:cubicBezTo>
                    <a:cubicBezTo>
                      <a:pt x="14073" y="20559"/>
                      <a:pt x="14073" y="20559"/>
                      <a:pt x="14073" y="20559"/>
                    </a:cubicBezTo>
                    <a:cubicBezTo>
                      <a:pt x="14073" y="20559"/>
                      <a:pt x="14073" y="20559"/>
                      <a:pt x="14073" y="20299"/>
                    </a:cubicBezTo>
                    <a:cubicBezTo>
                      <a:pt x="13909" y="20039"/>
                      <a:pt x="13909" y="20039"/>
                      <a:pt x="13909" y="20039"/>
                    </a:cubicBezTo>
                    <a:cubicBezTo>
                      <a:pt x="14236" y="19778"/>
                      <a:pt x="14236" y="19778"/>
                      <a:pt x="14236" y="19778"/>
                    </a:cubicBezTo>
                    <a:cubicBezTo>
                      <a:pt x="14236" y="19258"/>
                      <a:pt x="14236" y="18998"/>
                      <a:pt x="14400" y="18737"/>
                    </a:cubicBezTo>
                    <a:cubicBezTo>
                      <a:pt x="14400" y="18737"/>
                      <a:pt x="14400" y="18737"/>
                      <a:pt x="14400" y="18737"/>
                    </a:cubicBezTo>
                    <a:cubicBezTo>
                      <a:pt x="14564" y="18737"/>
                      <a:pt x="14564" y="18737"/>
                      <a:pt x="14564" y="18737"/>
                    </a:cubicBezTo>
                    <a:cubicBezTo>
                      <a:pt x="14564" y="18737"/>
                      <a:pt x="14564" y="18737"/>
                      <a:pt x="14564" y="18737"/>
                    </a:cubicBezTo>
                    <a:cubicBezTo>
                      <a:pt x="14564" y="18737"/>
                      <a:pt x="14564" y="18737"/>
                      <a:pt x="14564" y="18477"/>
                    </a:cubicBezTo>
                    <a:cubicBezTo>
                      <a:pt x="14727" y="18217"/>
                      <a:pt x="14727" y="18217"/>
                      <a:pt x="14727" y="18217"/>
                    </a:cubicBezTo>
                    <a:cubicBezTo>
                      <a:pt x="14727" y="18217"/>
                      <a:pt x="14891" y="18217"/>
                      <a:pt x="14891" y="18217"/>
                    </a:cubicBezTo>
                    <a:cubicBezTo>
                      <a:pt x="14891" y="18217"/>
                      <a:pt x="14891" y="18217"/>
                      <a:pt x="14891" y="18217"/>
                    </a:cubicBezTo>
                    <a:cubicBezTo>
                      <a:pt x="14891" y="17957"/>
                      <a:pt x="15055" y="17957"/>
                      <a:pt x="15055" y="17957"/>
                    </a:cubicBezTo>
                    <a:cubicBezTo>
                      <a:pt x="15055" y="17696"/>
                      <a:pt x="15055" y="17696"/>
                      <a:pt x="15055" y="17696"/>
                    </a:cubicBezTo>
                    <a:cubicBezTo>
                      <a:pt x="15055" y="17696"/>
                      <a:pt x="15055" y="17436"/>
                      <a:pt x="15218" y="17176"/>
                    </a:cubicBezTo>
                    <a:cubicBezTo>
                      <a:pt x="15218" y="16916"/>
                      <a:pt x="15218" y="16916"/>
                      <a:pt x="15218" y="16916"/>
                    </a:cubicBezTo>
                    <a:cubicBezTo>
                      <a:pt x="15218" y="16916"/>
                      <a:pt x="15218" y="16916"/>
                      <a:pt x="15218" y="16655"/>
                    </a:cubicBezTo>
                    <a:cubicBezTo>
                      <a:pt x="15218" y="16655"/>
                      <a:pt x="15218" y="16655"/>
                      <a:pt x="15218" y="16655"/>
                    </a:cubicBezTo>
                    <a:cubicBezTo>
                      <a:pt x="15218" y="16395"/>
                      <a:pt x="15218" y="16395"/>
                      <a:pt x="15218" y="16395"/>
                    </a:cubicBezTo>
                    <a:cubicBezTo>
                      <a:pt x="15218" y="16395"/>
                      <a:pt x="15218" y="16395"/>
                      <a:pt x="15218" y="16395"/>
                    </a:cubicBezTo>
                    <a:cubicBezTo>
                      <a:pt x="15218" y="16135"/>
                      <a:pt x="15218" y="16135"/>
                      <a:pt x="15218" y="16135"/>
                    </a:cubicBezTo>
                    <a:cubicBezTo>
                      <a:pt x="15055" y="15875"/>
                      <a:pt x="15055" y="15875"/>
                      <a:pt x="15055" y="15875"/>
                    </a:cubicBezTo>
                    <a:cubicBezTo>
                      <a:pt x="15055" y="15354"/>
                      <a:pt x="15055" y="15354"/>
                      <a:pt x="15055" y="15354"/>
                    </a:cubicBezTo>
                    <a:cubicBezTo>
                      <a:pt x="15382" y="14573"/>
                      <a:pt x="15382" y="14573"/>
                      <a:pt x="15382" y="14573"/>
                    </a:cubicBezTo>
                    <a:cubicBezTo>
                      <a:pt x="15382" y="14573"/>
                      <a:pt x="15382" y="14573"/>
                      <a:pt x="15382" y="14573"/>
                    </a:cubicBezTo>
                    <a:cubicBezTo>
                      <a:pt x="15545" y="14313"/>
                      <a:pt x="15709" y="14313"/>
                      <a:pt x="15873" y="14313"/>
                    </a:cubicBezTo>
                    <a:cubicBezTo>
                      <a:pt x="15873" y="14313"/>
                      <a:pt x="16036" y="14313"/>
                      <a:pt x="16200" y="14573"/>
                    </a:cubicBezTo>
                    <a:cubicBezTo>
                      <a:pt x="16200" y="14573"/>
                      <a:pt x="16200" y="14573"/>
                      <a:pt x="16200" y="14573"/>
                    </a:cubicBezTo>
                    <a:cubicBezTo>
                      <a:pt x="16200" y="14313"/>
                      <a:pt x="16200" y="14313"/>
                      <a:pt x="16200" y="14313"/>
                    </a:cubicBezTo>
                    <a:cubicBezTo>
                      <a:pt x="16364" y="14313"/>
                      <a:pt x="16364" y="14313"/>
                      <a:pt x="16364" y="14313"/>
                    </a:cubicBezTo>
                    <a:cubicBezTo>
                      <a:pt x="16691" y="14313"/>
                      <a:pt x="16855" y="14573"/>
                      <a:pt x="16855" y="14834"/>
                    </a:cubicBezTo>
                    <a:cubicBezTo>
                      <a:pt x="17018" y="15094"/>
                      <a:pt x="17018" y="15094"/>
                      <a:pt x="17018" y="15094"/>
                    </a:cubicBezTo>
                    <a:cubicBezTo>
                      <a:pt x="16855" y="15614"/>
                      <a:pt x="16855" y="15614"/>
                      <a:pt x="16855" y="15614"/>
                    </a:cubicBezTo>
                    <a:cubicBezTo>
                      <a:pt x="16855" y="15614"/>
                      <a:pt x="17018" y="15875"/>
                      <a:pt x="17018" y="15875"/>
                    </a:cubicBezTo>
                    <a:cubicBezTo>
                      <a:pt x="17018" y="16135"/>
                      <a:pt x="17018" y="16135"/>
                      <a:pt x="17018" y="16395"/>
                    </a:cubicBezTo>
                    <a:cubicBezTo>
                      <a:pt x="17018" y="16395"/>
                      <a:pt x="17018" y="16395"/>
                      <a:pt x="17018" y="16395"/>
                    </a:cubicBezTo>
                    <a:cubicBezTo>
                      <a:pt x="17018" y="16395"/>
                      <a:pt x="17018" y="16395"/>
                      <a:pt x="17018" y="16395"/>
                    </a:cubicBezTo>
                    <a:cubicBezTo>
                      <a:pt x="17018" y="16655"/>
                      <a:pt x="17182" y="16655"/>
                      <a:pt x="17182" y="16655"/>
                    </a:cubicBezTo>
                    <a:cubicBezTo>
                      <a:pt x="17345" y="16655"/>
                      <a:pt x="17345" y="16655"/>
                      <a:pt x="17345" y="16655"/>
                    </a:cubicBezTo>
                    <a:cubicBezTo>
                      <a:pt x="17345" y="16655"/>
                      <a:pt x="17345" y="16395"/>
                      <a:pt x="17509" y="16395"/>
                    </a:cubicBezTo>
                    <a:cubicBezTo>
                      <a:pt x="17509" y="16135"/>
                      <a:pt x="17509" y="16135"/>
                      <a:pt x="17509" y="16135"/>
                    </a:cubicBezTo>
                    <a:cubicBezTo>
                      <a:pt x="18000" y="16135"/>
                      <a:pt x="18000" y="16135"/>
                      <a:pt x="18000" y="16135"/>
                    </a:cubicBezTo>
                    <a:cubicBezTo>
                      <a:pt x="18000" y="16135"/>
                      <a:pt x="18000" y="16135"/>
                      <a:pt x="18000" y="16135"/>
                    </a:cubicBezTo>
                    <a:cubicBezTo>
                      <a:pt x="18000" y="16135"/>
                      <a:pt x="18000" y="16135"/>
                      <a:pt x="18000" y="16135"/>
                    </a:cubicBezTo>
                    <a:cubicBezTo>
                      <a:pt x="18327" y="15875"/>
                      <a:pt x="18327" y="15875"/>
                      <a:pt x="18327" y="15875"/>
                    </a:cubicBezTo>
                    <a:cubicBezTo>
                      <a:pt x="18491" y="15614"/>
                      <a:pt x="18655" y="15614"/>
                      <a:pt x="18655" y="15614"/>
                    </a:cubicBezTo>
                    <a:cubicBezTo>
                      <a:pt x="19145" y="15614"/>
                      <a:pt x="19145" y="15614"/>
                      <a:pt x="19145" y="15614"/>
                    </a:cubicBezTo>
                    <a:cubicBezTo>
                      <a:pt x="19145" y="15614"/>
                      <a:pt x="19145" y="15614"/>
                      <a:pt x="19145" y="15354"/>
                    </a:cubicBezTo>
                    <a:cubicBezTo>
                      <a:pt x="19145" y="15354"/>
                      <a:pt x="19145" y="15354"/>
                      <a:pt x="19145" y="15354"/>
                    </a:cubicBezTo>
                    <a:cubicBezTo>
                      <a:pt x="18982" y="15094"/>
                      <a:pt x="18982" y="15094"/>
                      <a:pt x="18982" y="15094"/>
                    </a:cubicBezTo>
                    <a:cubicBezTo>
                      <a:pt x="19145" y="14573"/>
                      <a:pt x="19145" y="14573"/>
                      <a:pt x="19145" y="14573"/>
                    </a:cubicBezTo>
                    <a:cubicBezTo>
                      <a:pt x="19145" y="14313"/>
                      <a:pt x="19145" y="14313"/>
                      <a:pt x="19145" y="14313"/>
                    </a:cubicBezTo>
                    <a:cubicBezTo>
                      <a:pt x="19145" y="14313"/>
                      <a:pt x="19145" y="14313"/>
                      <a:pt x="19145" y="14313"/>
                    </a:cubicBezTo>
                    <a:cubicBezTo>
                      <a:pt x="19145" y="14313"/>
                      <a:pt x="19145" y="14053"/>
                      <a:pt x="19309" y="13793"/>
                    </a:cubicBezTo>
                    <a:cubicBezTo>
                      <a:pt x="19309" y="13533"/>
                      <a:pt x="19309" y="13533"/>
                      <a:pt x="19473" y="13533"/>
                    </a:cubicBezTo>
                    <a:cubicBezTo>
                      <a:pt x="19473" y="13272"/>
                      <a:pt x="19636" y="13012"/>
                      <a:pt x="19800" y="13012"/>
                    </a:cubicBezTo>
                    <a:cubicBezTo>
                      <a:pt x="19800" y="13012"/>
                      <a:pt x="19800" y="13012"/>
                      <a:pt x="19800" y="13012"/>
                    </a:cubicBezTo>
                    <a:cubicBezTo>
                      <a:pt x="19800" y="13012"/>
                      <a:pt x="19964" y="13012"/>
                      <a:pt x="19964" y="13012"/>
                    </a:cubicBezTo>
                    <a:cubicBezTo>
                      <a:pt x="20127" y="12752"/>
                      <a:pt x="20127" y="12752"/>
                      <a:pt x="20127" y="12752"/>
                    </a:cubicBezTo>
                    <a:cubicBezTo>
                      <a:pt x="20127" y="12752"/>
                      <a:pt x="20291" y="12752"/>
                      <a:pt x="20291" y="12752"/>
                    </a:cubicBezTo>
                    <a:cubicBezTo>
                      <a:pt x="20455" y="12752"/>
                      <a:pt x="20618" y="13012"/>
                      <a:pt x="20618" y="13012"/>
                    </a:cubicBezTo>
                    <a:cubicBezTo>
                      <a:pt x="20782" y="13012"/>
                      <a:pt x="20782" y="13012"/>
                      <a:pt x="20782" y="13012"/>
                    </a:cubicBezTo>
                    <a:cubicBezTo>
                      <a:pt x="20618" y="13012"/>
                      <a:pt x="20618" y="12752"/>
                      <a:pt x="20618" y="12752"/>
                    </a:cubicBezTo>
                    <a:cubicBezTo>
                      <a:pt x="20618" y="12492"/>
                      <a:pt x="20618" y="12492"/>
                      <a:pt x="20618" y="12492"/>
                    </a:cubicBezTo>
                    <a:cubicBezTo>
                      <a:pt x="20782" y="12231"/>
                      <a:pt x="20782" y="12231"/>
                      <a:pt x="20782" y="12231"/>
                    </a:cubicBezTo>
                    <a:cubicBezTo>
                      <a:pt x="20782" y="12231"/>
                      <a:pt x="20782" y="12231"/>
                      <a:pt x="20945" y="12231"/>
                    </a:cubicBezTo>
                    <a:cubicBezTo>
                      <a:pt x="20782" y="11971"/>
                      <a:pt x="20782" y="11971"/>
                      <a:pt x="20782" y="11971"/>
                    </a:cubicBezTo>
                    <a:cubicBezTo>
                      <a:pt x="20945" y="11451"/>
                      <a:pt x="20945" y="11451"/>
                      <a:pt x="20945" y="11451"/>
                    </a:cubicBezTo>
                    <a:cubicBezTo>
                      <a:pt x="20782" y="11451"/>
                      <a:pt x="20782" y="11451"/>
                      <a:pt x="20782" y="11451"/>
                    </a:cubicBezTo>
                    <a:cubicBezTo>
                      <a:pt x="20945" y="11190"/>
                      <a:pt x="20945" y="11190"/>
                      <a:pt x="20945" y="11190"/>
                    </a:cubicBezTo>
                    <a:cubicBezTo>
                      <a:pt x="20945" y="10930"/>
                      <a:pt x="20945" y="10930"/>
                      <a:pt x="20945" y="10930"/>
                    </a:cubicBezTo>
                    <a:cubicBezTo>
                      <a:pt x="21109" y="10670"/>
                      <a:pt x="21109" y="10410"/>
                      <a:pt x="21273" y="10410"/>
                    </a:cubicBezTo>
                    <a:cubicBezTo>
                      <a:pt x="21273" y="10410"/>
                      <a:pt x="21273" y="10410"/>
                      <a:pt x="21273" y="10410"/>
                    </a:cubicBezTo>
                    <a:cubicBezTo>
                      <a:pt x="21436" y="10410"/>
                      <a:pt x="21436" y="10410"/>
                      <a:pt x="21436" y="10410"/>
                    </a:cubicBezTo>
                    <a:cubicBezTo>
                      <a:pt x="21436" y="10410"/>
                      <a:pt x="21436" y="10410"/>
                      <a:pt x="21436" y="10410"/>
                    </a:cubicBezTo>
                    <a:cubicBezTo>
                      <a:pt x="21436" y="10410"/>
                      <a:pt x="21436" y="10149"/>
                      <a:pt x="21436" y="10149"/>
                    </a:cubicBezTo>
                    <a:cubicBezTo>
                      <a:pt x="21436" y="10149"/>
                      <a:pt x="21436" y="9889"/>
                      <a:pt x="21436" y="9889"/>
                    </a:cubicBezTo>
                    <a:cubicBezTo>
                      <a:pt x="21600" y="9889"/>
                      <a:pt x="21273" y="9629"/>
                      <a:pt x="21273" y="9629"/>
                    </a:cubicBezTo>
                    <a:cubicBezTo>
                      <a:pt x="21273" y="9369"/>
                      <a:pt x="21273" y="9369"/>
                      <a:pt x="21273" y="9369"/>
                    </a:cubicBezTo>
                    <a:cubicBezTo>
                      <a:pt x="21273" y="9369"/>
                      <a:pt x="21109" y="9108"/>
                      <a:pt x="21109" y="9108"/>
                    </a:cubicBezTo>
                    <a:cubicBezTo>
                      <a:pt x="20945" y="9108"/>
                      <a:pt x="20782" y="9108"/>
                      <a:pt x="20782" y="9108"/>
                    </a:cubicBezTo>
                    <a:cubicBezTo>
                      <a:pt x="20782" y="9108"/>
                      <a:pt x="20782" y="9629"/>
                      <a:pt x="20782" y="9629"/>
                    </a:cubicBezTo>
                    <a:cubicBezTo>
                      <a:pt x="20782" y="9629"/>
                      <a:pt x="20618" y="9889"/>
                      <a:pt x="20618" y="9889"/>
                    </a:cubicBezTo>
                    <a:cubicBezTo>
                      <a:pt x="20455" y="9889"/>
                      <a:pt x="20455" y="9889"/>
                      <a:pt x="20455" y="9889"/>
                    </a:cubicBezTo>
                    <a:cubicBezTo>
                      <a:pt x="20455" y="9889"/>
                      <a:pt x="20455" y="9889"/>
                      <a:pt x="20455" y="9889"/>
                    </a:cubicBezTo>
                    <a:cubicBezTo>
                      <a:pt x="20291" y="10149"/>
                      <a:pt x="20291" y="10149"/>
                      <a:pt x="20291" y="10149"/>
                    </a:cubicBezTo>
                    <a:cubicBezTo>
                      <a:pt x="20127" y="10410"/>
                      <a:pt x="20127" y="10410"/>
                      <a:pt x="20127" y="10410"/>
                    </a:cubicBezTo>
                    <a:cubicBezTo>
                      <a:pt x="20127" y="10410"/>
                      <a:pt x="19964" y="10670"/>
                      <a:pt x="19800" y="10670"/>
                    </a:cubicBezTo>
                    <a:cubicBezTo>
                      <a:pt x="19636" y="10670"/>
                      <a:pt x="19473" y="10670"/>
                      <a:pt x="19473" y="10670"/>
                    </a:cubicBezTo>
                    <a:cubicBezTo>
                      <a:pt x="19309" y="10410"/>
                      <a:pt x="19309" y="10410"/>
                      <a:pt x="19309" y="10410"/>
                    </a:cubicBezTo>
                    <a:cubicBezTo>
                      <a:pt x="18982" y="10149"/>
                      <a:pt x="18982" y="10149"/>
                      <a:pt x="18982" y="10149"/>
                    </a:cubicBezTo>
                    <a:cubicBezTo>
                      <a:pt x="18982" y="10149"/>
                      <a:pt x="18982" y="10149"/>
                      <a:pt x="18982" y="10149"/>
                    </a:cubicBezTo>
                    <a:cubicBezTo>
                      <a:pt x="18655" y="9889"/>
                      <a:pt x="18655" y="9889"/>
                      <a:pt x="18655" y="9889"/>
                    </a:cubicBezTo>
                    <a:cubicBezTo>
                      <a:pt x="18491" y="9889"/>
                      <a:pt x="18491" y="9889"/>
                      <a:pt x="18491" y="9889"/>
                    </a:cubicBezTo>
                    <a:cubicBezTo>
                      <a:pt x="18491" y="9369"/>
                      <a:pt x="18491" y="9369"/>
                      <a:pt x="18491" y="9369"/>
                    </a:cubicBezTo>
                    <a:cubicBezTo>
                      <a:pt x="18327" y="8848"/>
                      <a:pt x="18327" y="8848"/>
                      <a:pt x="18327" y="8848"/>
                    </a:cubicBezTo>
                    <a:cubicBezTo>
                      <a:pt x="17836" y="8588"/>
                      <a:pt x="17836" y="8588"/>
                      <a:pt x="17836" y="8588"/>
                    </a:cubicBezTo>
                    <a:cubicBezTo>
                      <a:pt x="17345" y="8328"/>
                      <a:pt x="17345" y="8328"/>
                      <a:pt x="17345" y="8328"/>
                    </a:cubicBezTo>
                    <a:cubicBezTo>
                      <a:pt x="17018" y="8588"/>
                      <a:pt x="17018" y="8588"/>
                      <a:pt x="17018" y="8588"/>
                    </a:cubicBezTo>
                    <a:cubicBezTo>
                      <a:pt x="17018" y="8588"/>
                      <a:pt x="16691" y="8588"/>
                      <a:pt x="16527" y="8588"/>
                    </a:cubicBezTo>
                    <a:cubicBezTo>
                      <a:pt x="16527" y="8588"/>
                      <a:pt x="16527" y="8588"/>
                      <a:pt x="16527" y="8328"/>
                    </a:cubicBezTo>
                    <a:cubicBezTo>
                      <a:pt x="16527" y="8588"/>
                      <a:pt x="16527" y="8588"/>
                      <a:pt x="16527" y="8588"/>
                    </a:cubicBezTo>
                    <a:cubicBezTo>
                      <a:pt x="16527" y="8588"/>
                      <a:pt x="16527" y="8588"/>
                      <a:pt x="16527" y="8328"/>
                    </a:cubicBezTo>
                    <a:cubicBezTo>
                      <a:pt x="16527" y="8328"/>
                      <a:pt x="16527" y="8328"/>
                      <a:pt x="16527" y="8328"/>
                    </a:cubicBezTo>
                    <a:cubicBezTo>
                      <a:pt x="16527" y="8328"/>
                      <a:pt x="16527" y="8328"/>
                      <a:pt x="16527" y="8328"/>
                    </a:cubicBezTo>
                    <a:cubicBezTo>
                      <a:pt x="16527" y="8328"/>
                      <a:pt x="16527" y="8328"/>
                      <a:pt x="16527" y="8328"/>
                    </a:cubicBezTo>
                    <a:cubicBezTo>
                      <a:pt x="16364" y="8328"/>
                      <a:pt x="16364" y="8328"/>
                      <a:pt x="16364" y="8328"/>
                    </a:cubicBezTo>
                    <a:cubicBezTo>
                      <a:pt x="16527" y="8067"/>
                      <a:pt x="16527" y="8067"/>
                      <a:pt x="16527" y="8067"/>
                    </a:cubicBezTo>
                    <a:cubicBezTo>
                      <a:pt x="16527" y="8067"/>
                      <a:pt x="16527" y="8067"/>
                      <a:pt x="16527" y="8067"/>
                    </a:cubicBezTo>
                    <a:cubicBezTo>
                      <a:pt x="16527" y="8067"/>
                      <a:pt x="16527" y="8067"/>
                      <a:pt x="16527" y="7807"/>
                    </a:cubicBezTo>
                    <a:cubicBezTo>
                      <a:pt x="16527" y="7807"/>
                      <a:pt x="16527" y="7807"/>
                      <a:pt x="16527" y="7547"/>
                    </a:cubicBezTo>
                    <a:cubicBezTo>
                      <a:pt x="16527" y="7547"/>
                      <a:pt x="16527" y="7547"/>
                      <a:pt x="16527" y="7547"/>
                    </a:cubicBezTo>
                    <a:cubicBezTo>
                      <a:pt x="16527" y="7547"/>
                      <a:pt x="16527" y="7287"/>
                      <a:pt x="16527" y="7287"/>
                    </a:cubicBezTo>
                    <a:cubicBezTo>
                      <a:pt x="16527" y="7287"/>
                      <a:pt x="16527" y="7287"/>
                      <a:pt x="16527" y="7287"/>
                    </a:cubicBezTo>
                    <a:cubicBezTo>
                      <a:pt x="16527" y="7287"/>
                      <a:pt x="16527" y="7287"/>
                      <a:pt x="16527" y="7287"/>
                    </a:cubicBezTo>
                    <a:cubicBezTo>
                      <a:pt x="16527" y="7027"/>
                      <a:pt x="16527" y="7027"/>
                      <a:pt x="16527" y="7027"/>
                    </a:cubicBezTo>
                    <a:cubicBezTo>
                      <a:pt x="16527" y="6506"/>
                      <a:pt x="16527" y="6506"/>
                      <a:pt x="16527" y="6506"/>
                    </a:cubicBezTo>
                    <a:cubicBezTo>
                      <a:pt x="16855" y="5986"/>
                      <a:pt x="16855" y="5986"/>
                      <a:pt x="16855" y="5986"/>
                    </a:cubicBezTo>
                    <a:cubicBezTo>
                      <a:pt x="16855" y="5986"/>
                      <a:pt x="16855" y="5725"/>
                      <a:pt x="17018" y="5465"/>
                    </a:cubicBezTo>
                    <a:cubicBezTo>
                      <a:pt x="17018" y="5465"/>
                      <a:pt x="17018" y="5205"/>
                      <a:pt x="17018" y="5205"/>
                    </a:cubicBezTo>
                    <a:cubicBezTo>
                      <a:pt x="17345" y="4945"/>
                      <a:pt x="17345" y="4945"/>
                      <a:pt x="17345" y="4945"/>
                    </a:cubicBezTo>
                    <a:cubicBezTo>
                      <a:pt x="17345" y="4945"/>
                      <a:pt x="17345" y="4684"/>
                      <a:pt x="17345" y="4684"/>
                    </a:cubicBezTo>
                    <a:cubicBezTo>
                      <a:pt x="17345" y="4684"/>
                      <a:pt x="17182" y="4424"/>
                      <a:pt x="17182" y="4424"/>
                    </a:cubicBezTo>
                    <a:cubicBezTo>
                      <a:pt x="17182" y="4164"/>
                      <a:pt x="17345" y="3904"/>
                      <a:pt x="17345" y="3904"/>
                    </a:cubicBezTo>
                    <a:cubicBezTo>
                      <a:pt x="17345" y="3904"/>
                      <a:pt x="17182" y="3643"/>
                      <a:pt x="17182" y="3643"/>
                    </a:cubicBezTo>
                    <a:cubicBezTo>
                      <a:pt x="17182" y="3643"/>
                      <a:pt x="17018" y="3643"/>
                      <a:pt x="17018" y="3643"/>
                    </a:cubicBezTo>
                    <a:cubicBezTo>
                      <a:pt x="17018" y="3383"/>
                      <a:pt x="16855" y="3123"/>
                      <a:pt x="16855" y="3123"/>
                    </a:cubicBezTo>
                    <a:cubicBezTo>
                      <a:pt x="16855" y="3123"/>
                      <a:pt x="16855" y="2863"/>
                      <a:pt x="16855" y="2863"/>
                    </a:cubicBezTo>
                    <a:cubicBezTo>
                      <a:pt x="16691" y="2863"/>
                      <a:pt x="16691" y="2863"/>
                      <a:pt x="16527" y="2602"/>
                    </a:cubicBezTo>
                    <a:cubicBezTo>
                      <a:pt x="16364" y="2602"/>
                      <a:pt x="16200" y="2342"/>
                      <a:pt x="16200" y="2342"/>
                    </a:cubicBezTo>
                    <a:cubicBezTo>
                      <a:pt x="16200" y="2342"/>
                      <a:pt x="15873" y="2082"/>
                      <a:pt x="15873" y="2082"/>
                    </a:cubicBezTo>
                    <a:cubicBezTo>
                      <a:pt x="15873" y="2082"/>
                      <a:pt x="15709" y="2082"/>
                      <a:pt x="15709" y="2082"/>
                    </a:cubicBezTo>
                    <a:cubicBezTo>
                      <a:pt x="15709" y="2082"/>
                      <a:pt x="15545" y="1822"/>
                      <a:pt x="15545" y="1822"/>
                    </a:cubicBezTo>
                    <a:cubicBezTo>
                      <a:pt x="15382" y="1822"/>
                      <a:pt x="15382" y="1822"/>
                      <a:pt x="15382" y="1822"/>
                    </a:cubicBezTo>
                    <a:cubicBezTo>
                      <a:pt x="15382" y="1822"/>
                      <a:pt x="15382" y="1822"/>
                      <a:pt x="15382" y="1822"/>
                    </a:cubicBezTo>
                    <a:cubicBezTo>
                      <a:pt x="15382" y="1822"/>
                      <a:pt x="15382" y="1822"/>
                      <a:pt x="15218" y="1561"/>
                    </a:cubicBezTo>
                    <a:cubicBezTo>
                      <a:pt x="14891" y="1561"/>
                      <a:pt x="15055" y="1561"/>
                      <a:pt x="14891" y="1561"/>
                    </a:cubicBezTo>
                    <a:cubicBezTo>
                      <a:pt x="14564" y="1561"/>
                      <a:pt x="14400" y="1561"/>
                      <a:pt x="14400" y="1561"/>
                    </a:cubicBezTo>
                    <a:cubicBezTo>
                      <a:pt x="14400" y="1561"/>
                      <a:pt x="14400" y="1561"/>
                      <a:pt x="14073" y="1561"/>
                    </a:cubicBezTo>
                    <a:cubicBezTo>
                      <a:pt x="13909" y="1561"/>
                      <a:pt x="13745" y="1822"/>
                      <a:pt x="13582" y="1822"/>
                    </a:cubicBezTo>
                    <a:cubicBezTo>
                      <a:pt x="13582" y="1822"/>
                      <a:pt x="13418" y="1561"/>
                      <a:pt x="13418" y="1561"/>
                    </a:cubicBezTo>
                    <a:cubicBezTo>
                      <a:pt x="13418" y="1561"/>
                      <a:pt x="13418" y="1561"/>
                      <a:pt x="13418" y="1301"/>
                    </a:cubicBezTo>
                    <a:cubicBezTo>
                      <a:pt x="13418" y="1301"/>
                      <a:pt x="13255" y="1041"/>
                      <a:pt x="13255" y="1041"/>
                    </a:cubicBezTo>
                    <a:cubicBezTo>
                      <a:pt x="13255" y="1041"/>
                      <a:pt x="13091" y="1041"/>
                      <a:pt x="13091" y="1041"/>
                    </a:cubicBezTo>
                    <a:cubicBezTo>
                      <a:pt x="13091" y="1041"/>
                      <a:pt x="12927" y="1041"/>
                      <a:pt x="13091" y="1041"/>
                    </a:cubicBezTo>
                    <a:cubicBezTo>
                      <a:pt x="13091" y="1301"/>
                      <a:pt x="13255" y="1561"/>
                      <a:pt x="13091" y="1301"/>
                    </a:cubicBezTo>
                    <a:cubicBezTo>
                      <a:pt x="12927" y="1301"/>
                      <a:pt x="12764" y="1301"/>
                      <a:pt x="12764" y="1301"/>
                    </a:cubicBezTo>
                    <a:cubicBezTo>
                      <a:pt x="12436" y="1561"/>
                      <a:pt x="12436" y="1561"/>
                      <a:pt x="12436" y="1561"/>
                    </a:cubicBezTo>
                    <a:cubicBezTo>
                      <a:pt x="12436" y="1041"/>
                      <a:pt x="12436" y="1041"/>
                      <a:pt x="12436" y="1041"/>
                    </a:cubicBezTo>
                    <a:cubicBezTo>
                      <a:pt x="12436" y="1041"/>
                      <a:pt x="12764" y="1301"/>
                      <a:pt x="12764" y="1301"/>
                    </a:cubicBezTo>
                    <a:cubicBezTo>
                      <a:pt x="12764" y="1041"/>
                      <a:pt x="12764" y="1041"/>
                      <a:pt x="12764" y="1041"/>
                    </a:cubicBezTo>
                    <a:cubicBezTo>
                      <a:pt x="12764" y="1041"/>
                      <a:pt x="12600" y="781"/>
                      <a:pt x="12764" y="781"/>
                    </a:cubicBezTo>
                    <a:cubicBezTo>
                      <a:pt x="12764" y="781"/>
                      <a:pt x="12927" y="781"/>
                      <a:pt x="12764" y="520"/>
                    </a:cubicBezTo>
                    <a:cubicBezTo>
                      <a:pt x="12764" y="520"/>
                      <a:pt x="12600" y="520"/>
                      <a:pt x="12600" y="520"/>
                    </a:cubicBezTo>
                    <a:cubicBezTo>
                      <a:pt x="12600" y="260"/>
                      <a:pt x="12600" y="260"/>
                      <a:pt x="12600" y="260"/>
                    </a:cubicBezTo>
                    <a:cubicBezTo>
                      <a:pt x="12600" y="260"/>
                      <a:pt x="12436" y="0"/>
                      <a:pt x="12436" y="260"/>
                    </a:cubicBezTo>
                    <a:cubicBezTo>
                      <a:pt x="12436" y="260"/>
                      <a:pt x="12436" y="520"/>
                      <a:pt x="12273" y="520"/>
                    </a:cubicBezTo>
                    <a:cubicBezTo>
                      <a:pt x="12273" y="520"/>
                      <a:pt x="12273" y="520"/>
                      <a:pt x="12273" y="260"/>
                    </a:cubicBezTo>
                    <a:cubicBezTo>
                      <a:pt x="12273" y="260"/>
                      <a:pt x="12273" y="260"/>
                      <a:pt x="12273" y="0"/>
                    </a:cubicBezTo>
                    <a:cubicBezTo>
                      <a:pt x="12109" y="0"/>
                      <a:pt x="11945" y="0"/>
                      <a:pt x="11945" y="0"/>
                    </a:cubicBezTo>
                    <a:cubicBezTo>
                      <a:pt x="11945" y="0"/>
                      <a:pt x="12109" y="520"/>
                      <a:pt x="11945" y="520"/>
                    </a:cubicBezTo>
                    <a:cubicBezTo>
                      <a:pt x="11782" y="520"/>
                      <a:pt x="11618" y="520"/>
                      <a:pt x="11455" y="520"/>
                    </a:cubicBezTo>
                    <a:cubicBezTo>
                      <a:pt x="11291" y="781"/>
                      <a:pt x="11291" y="1041"/>
                      <a:pt x="11291" y="1041"/>
                    </a:cubicBezTo>
                    <a:cubicBezTo>
                      <a:pt x="11291" y="1041"/>
                      <a:pt x="11127" y="1301"/>
                      <a:pt x="11127" y="1301"/>
                    </a:cubicBezTo>
                    <a:cubicBezTo>
                      <a:pt x="11127" y="1561"/>
                      <a:pt x="11127" y="1561"/>
                      <a:pt x="11291" y="1561"/>
                    </a:cubicBezTo>
                    <a:cubicBezTo>
                      <a:pt x="11455" y="1561"/>
                      <a:pt x="11455" y="1822"/>
                      <a:pt x="11618" y="1822"/>
                    </a:cubicBezTo>
                    <a:cubicBezTo>
                      <a:pt x="11782" y="1822"/>
                      <a:pt x="11782" y="1561"/>
                      <a:pt x="11782" y="1561"/>
                    </a:cubicBezTo>
                    <a:cubicBezTo>
                      <a:pt x="11782" y="1561"/>
                      <a:pt x="11782" y="1561"/>
                      <a:pt x="11945" y="1822"/>
                    </a:cubicBezTo>
                    <a:cubicBezTo>
                      <a:pt x="12109" y="1822"/>
                      <a:pt x="12109" y="1561"/>
                      <a:pt x="12109" y="1822"/>
                    </a:cubicBezTo>
                    <a:cubicBezTo>
                      <a:pt x="12109" y="2082"/>
                      <a:pt x="12273" y="2342"/>
                      <a:pt x="12109" y="2342"/>
                    </a:cubicBezTo>
                    <a:cubicBezTo>
                      <a:pt x="12109" y="2342"/>
                      <a:pt x="11945" y="2342"/>
                      <a:pt x="11945" y="2342"/>
                    </a:cubicBezTo>
                    <a:cubicBezTo>
                      <a:pt x="11945" y="2342"/>
                      <a:pt x="11945" y="2082"/>
                      <a:pt x="11782" y="2082"/>
                    </a:cubicBezTo>
                    <a:cubicBezTo>
                      <a:pt x="11618" y="2082"/>
                      <a:pt x="11618" y="2082"/>
                      <a:pt x="11618" y="2082"/>
                    </a:cubicBezTo>
                    <a:cubicBezTo>
                      <a:pt x="11455" y="2602"/>
                      <a:pt x="11455" y="2602"/>
                      <a:pt x="11455" y="2602"/>
                    </a:cubicBezTo>
                    <a:cubicBezTo>
                      <a:pt x="11455" y="2602"/>
                      <a:pt x="11455" y="2602"/>
                      <a:pt x="11291" y="2602"/>
                    </a:cubicBezTo>
                    <a:cubicBezTo>
                      <a:pt x="11127" y="2602"/>
                      <a:pt x="11291" y="2602"/>
                      <a:pt x="11127" y="2602"/>
                    </a:cubicBezTo>
                    <a:cubicBezTo>
                      <a:pt x="10800" y="2602"/>
                      <a:pt x="10800" y="2342"/>
                      <a:pt x="10636" y="2342"/>
                    </a:cubicBezTo>
                    <a:cubicBezTo>
                      <a:pt x="10636" y="2342"/>
                      <a:pt x="10636" y="2342"/>
                      <a:pt x="10636" y="2342"/>
                    </a:cubicBezTo>
                    <a:cubicBezTo>
                      <a:pt x="10473" y="2342"/>
                      <a:pt x="10309" y="2082"/>
                      <a:pt x="10145" y="2342"/>
                    </a:cubicBezTo>
                    <a:cubicBezTo>
                      <a:pt x="9982" y="2602"/>
                      <a:pt x="9818" y="2863"/>
                      <a:pt x="9818" y="2863"/>
                    </a:cubicBezTo>
                    <a:cubicBezTo>
                      <a:pt x="9491" y="2863"/>
                      <a:pt x="9491" y="2863"/>
                      <a:pt x="9491" y="2863"/>
                    </a:cubicBezTo>
                    <a:cubicBezTo>
                      <a:pt x="9491" y="2863"/>
                      <a:pt x="9491" y="2863"/>
                      <a:pt x="9327" y="2863"/>
                    </a:cubicBezTo>
                    <a:cubicBezTo>
                      <a:pt x="9164" y="2863"/>
                      <a:pt x="9000" y="2863"/>
                      <a:pt x="9000" y="2863"/>
                    </a:cubicBezTo>
                    <a:cubicBezTo>
                      <a:pt x="8836" y="3123"/>
                      <a:pt x="8673" y="2602"/>
                      <a:pt x="8673" y="2602"/>
                    </a:cubicBezTo>
                    <a:cubicBezTo>
                      <a:pt x="8673" y="2602"/>
                      <a:pt x="8836" y="2082"/>
                      <a:pt x="8509" y="2342"/>
                    </a:cubicBezTo>
                    <a:cubicBezTo>
                      <a:pt x="8018" y="2863"/>
                      <a:pt x="8018" y="2863"/>
                      <a:pt x="7855" y="2863"/>
                    </a:cubicBezTo>
                    <a:cubicBezTo>
                      <a:pt x="7855" y="2863"/>
                      <a:pt x="7855" y="2863"/>
                      <a:pt x="7855" y="2863"/>
                    </a:cubicBezTo>
                    <a:cubicBezTo>
                      <a:pt x="7855" y="2863"/>
                      <a:pt x="7855" y="2863"/>
                      <a:pt x="7855" y="2863"/>
                    </a:cubicBezTo>
                    <a:cubicBezTo>
                      <a:pt x="7691" y="3123"/>
                      <a:pt x="7691" y="3123"/>
                      <a:pt x="7691" y="3123"/>
                    </a:cubicBezTo>
                    <a:cubicBezTo>
                      <a:pt x="7691" y="3123"/>
                      <a:pt x="7691" y="3123"/>
                      <a:pt x="7527" y="3123"/>
                    </a:cubicBezTo>
                    <a:cubicBezTo>
                      <a:pt x="7527" y="3123"/>
                      <a:pt x="7527" y="3123"/>
                      <a:pt x="7527" y="3123"/>
                    </a:cubicBezTo>
                    <a:cubicBezTo>
                      <a:pt x="7200" y="3123"/>
                      <a:pt x="7200" y="3123"/>
                      <a:pt x="7200" y="3123"/>
                    </a:cubicBezTo>
                    <a:cubicBezTo>
                      <a:pt x="7200" y="3123"/>
                      <a:pt x="7200" y="3123"/>
                      <a:pt x="7200" y="3123"/>
                    </a:cubicBezTo>
                    <a:cubicBezTo>
                      <a:pt x="7200" y="3383"/>
                      <a:pt x="7200" y="3383"/>
                      <a:pt x="7200" y="3383"/>
                    </a:cubicBezTo>
                    <a:cubicBezTo>
                      <a:pt x="7200" y="3383"/>
                      <a:pt x="7036" y="3904"/>
                      <a:pt x="7036" y="3904"/>
                    </a:cubicBezTo>
                    <a:cubicBezTo>
                      <a:pt x="6873" y="3904"/>
                      <a:pt x="6873" y="4164"/>
                      <a:pt x="6873" y="4164"/>
                    </a:cubicBezTo>
                    <a:cubicBezTo>
                      <a:pt x="6709" y="4164"/>
                      <a:pt x="6709" y="4164"/>
                      <a:pt x="6709" y="4164"/>
                    </a:cubicBezTo>
                    <a:cubicBezTo>
                      <a:pt x="6709" y="4424"/>
                      <a:pt x="6545" y="4684"/>
                      <a:pt x="6545" y="4684"/>
                    </a:cubicBezTo>
                    <a:cubicBezTo>
                      <a:pt x="6545" y="4684"/>
                      <a:pt x="6218" y="4945"/>
                      <a:pt x="6055" y="4945"/>
                    </a:cubicBezTo>
                    <a:cubicBezTo>
                      <a:pt x="6055" y="4945"/>
                      <a:pt x="6055" y="4945"/>
                      <a:pt x="6055" y="4945"/>
                    </a:cubicBezTo>
                    <a:cubicBezTo>
                      <a:pt x="5891" y="4945"/>
                      <a:pt x="5891" y="4945"/>
                      <a:pt x="5891" y="4945"/>
                    </a:cubicBezTo>
                    <a:cubicBezTo>
                      <a:pt x="5727" y="4945"/>
                      <a:pt x="5727" y="4945"/>
                      <a:pt x="5727" y="4945"/>
                    </a:cubicBezTo>
                    <a:cubicBezTo>
                      <a:pt x="5727" y="4945"/>
                      <a:pt x="5727" y="4945"/>
                      <a:pt x="5727" y="4945"/>
                    </a:cubicBezTo>
                    <a:cubicBezTo>
                      <a:pt x="5564" y="5205"/>
                      <a:pt x="5564" y="5205"/>
                      <a:pt x="5564" y="5205"/>
                    </a:cubicBezTo>
                    <a:cubicBezTo>
                      <a:pt x="5400" y="4945"/>
                      <a:pt x="5400" y="4945"/>
                      <a:pt x="5400" y="4945"/>
                    </a:cubicBezTo>
                    <a:cubicBezTo>
                      <a:pt x="5073" y="4945"/>
                      <a:pt x="5073" y="4684"/>
                      <a:pt x="4909" y="4684"/>
                    </a:cubicBezTo>
                    <a:cubicBezTo>
                      <a:pt x="4909" y="4424"/>
                      <a:pt x="4909" y="4424"/>
                      <a:pt x="4745" y="4164"/>
                    </a:cubicBezTo>
                    <a:cubicBezTo>
                      <a:pt x="4745" y="4164"/>
                      <a:pt x="4745" y="4164"/>
                      <a:pt x="4745" y="4164"/>
                    </a:cubicBezTo>
                    <a:cubicBezTo>
                      <a:pt x="4745" y="4424"/>
                      <a:pt x="4745" y="4424"/>
                      <a:pt x="4745" y="4424"/>
                    </a:cubicBezTo>
                    <a:cubicBezTo>
                      <a:pt x="4745" y="4424"/>
                      <a:pt x="4745" y="4424"/>
                      <a:pt x="4745" y="4424"/>
                    </a:cubicBezTo>
                    <a:cubicBezTo>
                      <a:pt x="4745" y="4684"/>
                      <a:pt x="4745" y="4684"/>
                      <a:pt x="4745" y="4684"/>
                    </a:cubicBezTo>
                    <a:cubicBezTo>
                      <a:pt x="4909" y="5205"/>
                      <a:pt x="4909" y="5205"/>
                      <a:pt x="4909" y="5205"/>
                    </a:cubicBezTo>
                    <a:cubicBezTo>
                      <a:pt x="4909" y="5986"/>
                      <a:pt x="4909" y="5986"/>
                      <a:pt x="4909" y="5986"/>
                    </a:cubicBezTo>
                    <a:cubicBezTo>
                      <a:pt x="4745" y="5986"/>
                      <a:pt x="4745" y="5986"/>
                      <a:pt x="4745" y="5986"/>
                    </a:cubicBezTo>
                    <a:cubicBezTo>
                      <a:pt x="4745" y="5986"/>
                      <a:pt x="4582" y="6246"/>
                      <a:pt x="4582" y="6246"/>
                    </a:cubicBezTo>
                    <a:cubicBezTo>
                      <a:pt x="4582" y="6246"/>
                      <a:pt x="4418" y="6506"/>
                      <a:pt x="4418" y="6506"/>
                    </a:cubicBezTo>
                    <a:cubicBezTo>
                      <a:pt x="4418" y="6766"/>
                      <a:pt x="4255" y="7027"/>
                      <a:pt x="4091" y="7287"/>
                    </a:cubicBezTo>
                    <a:cubicBezTo>
                      <a:pt x="4091" y="7547"/>
                      <a:pt x="4091" y="7547"/>
                      <a:pt x="4091" y="7547"/>
                    </a:cubicBezTo>
                    <a:cubicBezTo>
                      <a:pt x="3764" y="7807"/>
                      <a:pt x="3764" y="7807"/>
                      <a:pt x="3764" y="7807"/>
                    </a:cubicBezTo>
                    <a:cubicBezTo>
                      <a:pt x="3436" y="8328"/>
                      <a:pt x="3436" y="8328"/>
                      <a:pt x="3436" y="8328"/>
                    </a:cubicBezTo>
                    <a:cubicBezTo>
                      <a:pt x="3436" y="8588"/>
                      <a:pt x="3436" y="8588"/>
                      <a:pt x="3436" y="8588"/>
                    </a:cubicBezTo>
                    <a:cubicBezTo>
                      <a:pt x="3109" y="8588"/>
                      <a:pt x="3109" y="8588"/>
                      <a:pt x="3109" y="8588"/>
                    </a:cubicBezTo>
                    <a:cubicBezTo>
                      <a:pt x="3109" y="9369"/>
                      <a:pt x="3109" y="9369"/>
                      <a:pt x="3109" y="9369"/>
                    </a:cubicBezTo>
                    <a:cubicBezTo>
                      <a:pt x="2782" y="9369"/>
                      <a:pt x="2782" y="9369"/>
                      <a:pt x="2782" y="9369"/>
                    </a:cubicBezTo>
                    <a:cubicBezTo>
                      <a:pt x="2782" y="9889"/>
                      <a:pt x="2782" y="9889"/>
                      <a:pt x="2782" y="9889"/>
                    </a:cubicBezTo>
                    <a:cubicBezTo>
                      <a:pt x="2455" y="10149"/>
                      <a:pt x="2455" y="10149"/>
                      <a:pt x="2455" y="10149"/>
                    </a:cubicBezTo>
                    <a:cubicBezTo>
                      <a:pt x="2291" y="10149"/>
                      <a:pt x="2291" y="10149"/>
                      <a:pt x="2127" y="10149"/>
                    </a:cubicBezTo>
                    <a:cubicBezTo>
                      <a:pt x="2127" y="10149"/>
                      <a:pt x="2127" y="10149"/>
                      <a:pt x="2127" y="10149"/>
                    </a:cubicBezTo>
                    <a:cubicBezTo>
                      <a:pt x="1964" y="10149"/>
                      <a:pt x="1964" y="10149"/>
                      <a:pt x="1964" y="10149"/>
                    </a:cubicBezTo>
                    <a:cubicBezTo>
                      <a:pt x="1964" y="10410"/>
                      <a:pt x="1964" y="10410"/>
                      <a:pt x="1964" y="10410"/>
                    </a:cubicBezTo>
                    <a:cubicBezTo>
                      <a:pt x="1964" y="11190"/>
                      <a:pt x="1964" y="11190"/>
                      <a:pt x="1964" y="11190"/>
                    </a:cubicBezTo>
                    <a:cubicBezTo>
                      <a:pt x="1964" y="11190"/>
                      <a:pt x="1964" y="11190"/>
                      <a:pt x="1964" y="11190"/>
                    </a:cubicBezTo>
                    <a:cubicBezTo>
                      <a:pt x="1964" y="11451"/>
                      <a:pt x="1800" y="11451"/>
                      <a:pt x="1800" y="11451"/>
                    </a:cubicBezTo>
                    <a:cubicBezTo>
                      <a:pt x="1964" y="11711"/>
                      <a:pt x="1964" y="11971"/>
                      <a:pt x="1964" y="11971"/>
                    </a:cubicBezTo>
                    <a:cubicBezTo>
                      <a:pt x="1800" y="12492"/>
                      <a:pt x="1800" y="12492"/>
                      <a:pt x="1636" y="12752"/>
                    </a:cubicBezTo>
                    <a:cubicBezTo>
                      <a:pt x="1473" y="13012"/>
                      <a:pt x="1473" y="13012"/>
                      <a:pt x="1473" y="13012"/>
                    </a:cubicBezTo>
                    <a:cubicBezTo>
                      <a:pt x="1473" y="13012"/>
                      <a:pt x="1309" y="13012"/>
                      <a:pt x="1145" y="13012"/>
                    </a:cubicBezTo>
                    <a:cubicBezTo>
                      <a:pt x="1145" y="13012"/>
                      <a:pt x="982" y="13272"/>
                      <a:pt x="982" y="13272"/>
                    </a:cubicBezTo>
                    <a:cubicBezTo>
                      <a:pt x="655" y="13533"/>
                      <a:pt x="655" y="13533"/>
                      <a:pt x="655" y="13533"/>
                    </a:cubicBezTo>
                    <a:cubicBezTo>
                      <a:pt x="327" y="14053"/>
                      <a:pt x="327" y="14053"/>
                      <a:pt x="327" y="14053"/>
                    </a:cubicBezTo>
                    <a:cubicBezTo>
                      <a:pt x="327" y="14053"/>
                      <a:pt x="327" y="14053"/>
                      <a:pt x="327" y="14053"/>
                    </a:cubicBezTo>
                    <a:cubicBezTo>
                      <a:pt x="327" y="14053"/>
                      <a:pt x="327" y="14573"/>
                      <a:pt x="164" y="14834"/>
                    </a:cubicBezTo>
                    <a:cubicBezTo>
                      <a:pt x="164" y="15094"/>
                      <a:pt x="164" y="15354"/>
                      <a:pt x="0" y="15354"/>
                    </a:cubicBezTo>
                    <a:cubicBezTo>
                      <a:pt x="164" y="15614"/>
                      <a:pt x="164" y="15614"/>
                      <a:pt x="164" y="15614"/>
                    </a:cubicBezTo>
                    <a:cubicBezTo>
                      <a:pt x="0" y="15614"/>
                      <a:pt x="0" y="15614"/>
                      <a:pt x="0" y="15614"/>
                    </a:cubicBezTo>
                    <a:cubicBezTo>
                      <a:pt x="327" y="15875"/>
                      <a:pt x="327" y="15875"/>
                      <a:pt x="327" y="15875"/>
                    </a:cubicBezTo>
                    <a:cubicBezTo>
                      <a:pt x="327" y="15875"/>
                      <a:pt x="327" y="15875"/>
                      <a:pt x="327" y="15875"/>
                    </a:cubicBezTo>
                    <a:cubicBezTo>
                      <a:pt x="491" y="15614"/>
                      <a:pt x="491" y="15614"/>
                      <a:pt x="491" y="15614"/>
                    </a:cubicBezTo>
                    <a:cubicBezTo>
                      <a:pt x="1145" y="15354"/>
                      <a:pt x="1145" y="15354"/>
                      <a:pt x="1145" y="15354"/>
                    </a:cubicBezTo>
                    <a:cubicBezTo>
                      <a:pt x="1636" y="15094"/>
                      <a:pt x="1636" y="15094"/>
                      <a:pt x="1636" y="15094"/>
                    </a:cubicBezTo>
                    <a:cubicBezTo>
                      <a:pt x="1800" y="14834"/>
                      <a:pt x="2127" y="14834"/>
                      <a:pt x="2127" y="14834"/>
                    </a:cubicBezTo>
                    <a:lnTo>
                      <a:pt x="2782" y="14834"/>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4" name="9Slide.vn 101"/>
              <p:cNvSpPr/>
              <p:nvPr/>
            </p:nvSpPr>
            <p:spPr>
              <a:xfrm>
                <a:off x="2948471" y="529992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21600"/>
                      <a:pt x="21600" y="21600"/>
                    </a:cubicBezTo>
                    <a:cubicBezTo>
                      <a:pt x="21600" y="21600"/>
                      <a:pt x="21600" y="21600"/>
                      <a:pt x="2160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cubicBezTo>
                      <a:pt x="0" y="21600"/>
                      <a:pt x="0" y="21600"/>
                      <a:pt x="0" y="21600"/>
                    </a:cubicBezTo>
                    <a:cubicBezTo>
                      <a:pt x="21600" y="21600"/>
                      <a:pt x="21600" y="21600"/>
                      <a:pt x="21600" y="21600"/>
                    </a:cubicBezTo>
                    <a:cubicBezTo>
                      <a:pt x="21600" y="21600"/>
                      <a:pt x="0" y="21600"/>
                      <a:pt x="0"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5" name="9Slide.vn 102"/>
              <p:cNvSpPr/>
              <p:nvPr/>
            </p:nvSpPr>
            <p:spPr>
              <a:xfrm>
                <a:off x="2965282" y="5220344"/>
                <a:ext cx="25401" cy="25401"/>
              </a:xfrm>
              <a:prstGeom prst="rect">
                <a:avLst/>
              </a:prstGeom>
              <a:solidFill>
                <a:srgbClr val="BFBFBF"/>
              </a:solidFill>
              <a:ln w="12700" cap="flat">
                <a:solidFill>
                  <a:srgbClr val="FFFFFF"/>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2316" name="9Slide.vn 103"/>
              <p:cNvSpPr/>
              <p:nvPr/>
            </p:nvSpPr>
            <p:spPr>
              <a:xfrm>
                <a:off x="3508125" y="5310381"/>
                <a:ext cx="410216" cy="313827"/>
              </a:xfrm>
              <a:custGeom>
                <a:avLst/>
                <a:gdLst/>
                <a:ahLst/>
                <a:cxnLst>
                  <a:cxn ang="0">
                    <a:pos x="wd2" y="hd2"/>
                  </a:cxn>
                  <a:cxn ang="5400000">
                    <a:pos x="wd2" y="hd2"/>
                  </a:cxn>
                  <a:cxn ang="10800000">
                    <a:pos x="wd2" y="hd2"/>
                  </a:cxn>
                  <a:cxn ang="16200000">
                    <a:pos x="wd2" y="hd2"/>
                  </a:cxn>
                </a:cxnLst>
                <a:rect l="0" t="0" r="r" b="b"/>
                <a:pathLst>
                  <a:path w="21600" h="21600" extrusionOk="0">
                    <a:moveTo>
                      <a:pt x="20413" y="2160"/>
                    </a:moveTo>
                    <a:cubicBezTo>
                      <a:pt x="20176" y="1851"/>
                      <a:pt x="20176" y="1851"/>
                      <a:pt x="20176" y="1851"/>
                    </a:cubicBezTo>
                    <a:cubicBezTo>
                      <a:pt x="20176" y="1851"/>
                      <a:pt x="20176" y="1851"/>
                      <a:pt x="20176" y="1851"/>
                    </a:cubicBezTo>
                    <a:cubicBezTo>
                      <a:pt x="20176" y="1851"/>
                      <a:pt x="20176" y="1543"/>
                      <a:pt x="20176" y="1543"/>
                    </a:cubicBezTo>
                    <a:cubicBezTo>
                      <a:pt x="19938" y="1234"/>
                      <a:pt x="19938" y="1234"/>
                      <a:pt x="19938" y="1234"/>
                    </a:cubicBezTo>
                    <a:cubicBezTo>
                      <a:pt x="19938" y="926"/>
                      <a:pt x="19938" y="926"/>
                      <a:pt x="19938" y="926"/>
                    </a:cubicBezTo>
                    <a:cubicBezTo>
                      <a:pt x="19938" y="926"/>
                      <a:pt x="19938" y="926"/>
                      <a:pt x="19938" y="926"/>
                    </a:cubicBezTo>
                    <a:cubicBezTo>
                      <a:pt x="19701" y="926"/>
                      <a:pt x="19701" y="617"/>
                      <a:pt x="19701" y="617"/>
                    </a:cubicBezTo>
                    <a:cubicBezTo>
                      <a:pt x="19701" y="617"/>
                      <a:pt x="19701" y="617"/>
                      <a:pt x="19701" y="617"/>
                    </a:cubicBezTo>
                    <a:cubicBezTo>
                      <a:pt x="19701" y="309"/>
                      <a:pt x="19701" y="309"/>
                      <a:pt x="19701" y="309"/>
                    </a:cubicBezTo>
                    <a:cubicBezTo>
                      <a:pt x="19226" y="0"/>
                      <a:pt x="19226" y="0"/>
                      <a:pt x="19226" y="0"/>
                    </a:cubicBezTo>
                    <a:cubicBezTo>
                      <a:pt x="19226" y="0"/>
                      <a:pt x="19226" y="0"/>
                      <a:pt x="19226" y="0"/>
                    </a:cubicBezTo>
                    <a:cubicBezTo>
                      <a:pt x="18989" y="617"/>
                      <a:pt x="18989" y="617"/>
                      <a:pt x="18989" y="617"/>
                    </a:cubicBezTo>
                    <a:cubicBezTo>
                      <a:pt x="18040" y="1234"/>
                      <a:pt x="18040" y="1234"/>
                      <a:pt x="18040" y="1234"/>
                    </a:cubicBezTo>
                    <a:cubicBezTo>
                      <a:pt x="17802" y="1851"/>
                      <a:pt x="17802" y="1851"/>
                      <a:pt x="17802" y="1851"/>
                    </a:cubicBezTo>
                    <a:cubicBezTo>
                      <a:pt x="18277" y="4320"/>
                      <a:pt x="18277" y="4320"/>
                      <a:pt x="18277" y="4320"/>
                    </a:cubicBezTo>
                    <a:cubicBezTo>
                      <a:pt x="16378" y="3086"/>
                      <a:pt x="16378" y="3086"/>
                      <a:pt x="16378" y="3086"/>
                    </a:cubicBezTo>
                    <a:cubicBezTo>
                      <a:pt x="15666" y="3394"/>
                      <a:pt x="15666" y="3394"/>
                      <a:pt x="15666" y="3394"/>
                    </a:cubicBezTo>
                    <a:cubicBezTo>
                      <a:pt x="14954" y="3703"/>
                      <a:pt x="14954" y="3703"/>
                      <a:pt x="14954" y="3703"/>
                    </a:cubicBezTo>
                    <a:cubicBezTo>
                      <a:pt x="14004" y="4937"/>
                      <a:pt x="14004" y="4937"/>
                      <a:pt x="14004" y="4937"/>
                    </a:cubicBezTo>
                    <a:cubicBezTo>
                      <a:pt x="12580" y="4320"/>
                      <a:pt x="12580" y="4320"/>
                      <a:pt x="12580" y="4320"/>
                    </a:cubicBezTo>
                    <a:cubicBezTo>
                      <a:pt x="10444" y="4629"/>
                      <a:pt x="10444" y="4629"/>
                      <a:pt x="10444" y="4629"/>
                    </a:cubicBezTo>
                    <a:cubicBezTo>
                      <a:pt x="9969" y="4937"/>
                      <a:pt x="9969" y="4937"/>
                      <a:pt x="9969" y="4937"/>
                    </a:cubicBezTo>
                    <a:cubicBezTo>
                      <a:pt x="9495" y="6480"/>
                      <a:pt x="9495" y="6480"/>
                      <a:pt x="9495" y="6480"/>
                    </a:cubicBezTo>
                    <a:cubicBezTo>
                      <a:pt x="8782" y="6789"/>
                      <a:pt x="8782" y="6789"/>
                      <a:pt x="8782" y="6789"/>
                    </a:cubicBezTo>
                    <a:cubicBezTo>
                      <a:pt x="8308" y="7714"/>
                      <a:pt x="8308" y="7714"/>
                      <a:pt x="8308" y="7714"/>
                    </a:cubicBezTo>
                    <a:cubicBezTo>
                      <a:pt x="7596" y="8331"/>
                      <a:pt x="7596" y="8331"/>
                      <a:pt x="7596" y="8331"/>
                    </a:cubicBezTo>
                    <a:cubicBezTo>
                      <a:pt x="7358" y="8331"/>
                      <a:pt x="7358" y="8331"/>
                      <a:pt x="7358" y="8331"/>
                    </a:cubicBezTo>
                    <a:cubicBezTo>
                      <a:pt x="5222" y="8023"/>
                      <a:pt x="5222" y="8023"/>
                      <a:pt x="5222" y="8023"/>
                    </a:cubicBezTo>
                    <a:cubicBezTo>
                      <a:pt x="3323" y="7714"/>
                      <a:pt x="3323" y="7714"/>
                      <a:pt x="3323" y="7714"/>
                    </a:cubicBezTo>
                    <a:cubicBezTo>
                      <a:pt x="1899" y="7406"/>
                      <a:pt x="1899" y="7406"/>
                      <a:pt x="1899" y="7406"/>
                    </a:cubicBezTo>
                    <a:cubicBezTo>
                      <a:pt x="1899" y="8023"/>
                      <a:pt x="1662" y="8331"/>
                      <a:pt x="1662" y="8331"/>
                    </a:cubicBezTo>
                    <a:cubicBezTo>
                      <a:pt x="1662" y="8640"/>
                      <a:pt x="1424" y="8640"/>
                      <a:pt x="1187" y="8640"/>
                    </a:cubicBezTo>
                    <a:cubicBezTo>
                      <a:pt x="949" y="8640"/>
                      <a:pt x="949" y="8640"/>
                      <a:pt x="949" y="8640"/>
                    </a:cubicBezTo>
                    <a:cubicBezTo>
                      <a:pt x="949" y="8640"/>
                      <a:pt x="949" y="8640"/>
                      <a:pt x="949" y="8640"/>
                    </a:cubicBezTo>
                    <a:cubicBezTo>
                      <a:pt x="712" y="9257"/>
                      <a:pt x="712" y="9257"/>
                      <a:pt x="712" y="9257"/>
                    </a:cubicBezTo>
                    <a:cubicBezTo>
                      <a:pt x="712" y="9257"/>
                      <a:pt x="712" y="9257"/>
                      <a:pt x="712" y="9257"/>
                    </a:cubicBezTo>
                    <a:cubicBezTo>
                      <a:pt x="712" y="9257"/>
                      <a:pt x="475" y="9566"/>
                      <a:pt x="237" y="9874"/>
                    </a:cubicBezTo>
                    <a:cubicBezTo>
                      <a:pt x="0" y="9874"/>
                      <a:pt x="0" y="9874"/>
                      <a:pt x="0" y="9874"/>
                    </a:cubicBezTo>
                    <a:cubicBezTo>
                      <a:pt x="0" y="10491"/>
                      <a:pt x="0" y="10491"/>
                      <a:pt x="0" y="10491"/>
                    </a:cubicBezTo>
                    <a:cubicBezTo>
                      <a:pt x="237" y="10491"/>
                      <a:pt x="237" y="10491"/>
                      <a:pt x="237" y="10491"/>
                    </a:cubicBezTo>
                    <a:cubicBezTo>
                      <a:pt x="712" y="10800"/>
                      <a:pt x="712" y="10800"/>
                      <a:pt x="712" y="10800"/>
                    </a:cubicBezTo>
                    <a:cubicBezTo>
                      <a:pt x="949" y="10800"/>
                      <a:pt x="949" y="10800"/>
                      <a:pt x="949" y="10800"/>
                    </a:cubicBezTo>
                    <a:cubicBezTo>
                      <a:pt x="1187" y="10800"/>
                      <a:pt x="1187" y="10800"/>
                      <a:pt x="1187" y="10800"/>
                    </a:cubicBezTo>
                    <a:cubicBezTo>
                      <a:pt x="1899" y="11417"/>
                      <a:pt x="1899" y="11417"/>
                      <a:pt x="1899" y="11417"/>
                    </a:cubicBezTo>
                    <a:cubicBezTo>
                      <a:pt x="1662" y="12343"/>
                      <a:pt x="1662" y="12343"/>
                      <a:pt x="1662" y="12343"/>
                    </a:cubicBezTo>
                    <a:cubicBezTo>
                      <a:pt x="1662" y="12651"/>
                      <a:pt x="1662" y="12651"/>
                      <a:pt x="1662" y="12651"/>
                    </a:cubicBezTo>
                    <a:cubicBezTo>
                      <a:pt x="1662" y="12651"/>
                      <a:pt x="949" y="13269"/>
                      <a:pt x="949" y="13577"/>
                    </a:cubicBezTo>
                    <a:cubicBezTo>
                      <a:pt x="949" y="13577"/>
                      <a:pt x="949" y="13577"/>
                      <a:pt x="949" y="13577"/>
                    </a:cubicBezTo>
                    <a:cubicBezTo>
                      <a:pt x="949" y="13577"/>
                      <a:pt x="949" y="13577"/>
                      <a:pt x="1187" y="13577"/>
                    </a:cubicBezTo>
                    <a:cubicBezTo>
                      <a:pt x="1187" y="13577"/>
                      <a:pt x="1424" y="13577"/>
                      <a:pt x="1662" y="13886"/>
                    </a:cubicBezTo>
                    <a:cubicBezTo>
                      <a:pt x="1662" y="13886"/>
                      <a:pt x="1899" y="14194"/>
                      <a:pt x="1899" y="14194"/>
                    </a:cubicBezTo>
                    <a:cubicBezTo>
                      <a:pt x="1899" y="14503"/>
                      <a:pt x="1899" y="14811"/>
                      <a:pt x="1899" y="15120"/>
                    </a:cubicBezTo>
                    <a:cubicBezTo>
                      <a:pt x="1899" y="15429"/>
                      <a:pt x="1899" y="15429"/>
                      <a:pt x="1662" y="15737"/>
                    </a:cubicBezTo>
                    <a:cubicBezTo>
                      <a:pt x="1662" y="16046"/>
                      <a:pt x="1662" y="16046"/>
                      <a:pt x="1662" y="16046"/>
                    </a:cubicBezTo>
                    <a:cubicBezTo>
                      <a:pt x="1662" y="16046"/>
                      <a:pt x="2374" y="16663"/>
                      <a:pt x="2374" y="16663"/>
                    </a:cubicBezTo>
                    <a:cubicBezTo>
                      <a:pt x="1662" y="17280"/>
                      <a:pt x="1662" y="17280"/>
                      <a:pt x="1662" y="17280"/>
                    </a:cubicBezTo>
                    <a:cubicBezTo>
                      <a:pt x="1662" y="17280"/>
                      <a:pt x="1662" y="17280"/>
                      <a:pt x="1662" y="17280"/>
                    </a:cubicBezTo>
                    <a:cubicBezTo>
                      <a:pt x="1662" y="18206"/>
                      <a:pt x="2136" y="18206"/>
                      <a:pt x="2611" y="18823"/>
                    </a:cubicBezTo>
                    <a:cubicBezTo>
                      <a:pt x="2848" y="19131"/>
                      <a:pt x="3560" y="19131"/>
                      <a:pt x="3323" y="19131"/>
                    </a:cubicBezTo>
                    <a:cubicBezTo>
                      <a:pt x="3323" y="19440"/>
                      <a:pt x="3323" y="19440"/>
                      <a:pt x="3086" y="19440"/>
                    </a:cubicBezTo>
                    <a:cubicBezTo>
                      <a:pt x="3086" y="19440"/>
                      <a:pt x="3086" y="19440"/>
                      <a:pt x="2848" y="19440"/>
                    </a:cubicBezTo>
                    <a:cubicBezTo>
                      <a:pt x="2848" y="19440"/>
                      <a:pt x="2611" y="19440"/>
                      <a:pt x="2611" y="19440"/>
                    </a:cubicBezTo>
                    <a:cubicBezTo>
                      <a:pt x="2374" y="19440"/>
                      <a:pt x="2374" y="19749"/>
                      <a:pt x="2374" y="19749"/>
                    </a:cubicBezTo>
                    <a:cubicBezTo>
                      <a:pt x="2374" y="19749"/>
                      <a:pt x="2374" y="19749"/>
                      <a:pt x="2374" y="19749"/>
                    </a:cubicBezTo>
                    <a:cubicBezTo>
                      <a:pt x="2611" y="19749"/>
                      <a:pt x="2374" y="19749"/>
                      <a:pt x="2611" y="20057"/>
                    </a:cubicBezTo>
                    <a:cubicBezTo>
                      <a:pt x="2611" y="20366"/>
                      <a:pt x="2374" y="20057"/>
                      <a:pt x="2374" y="20057"/>
                    </a:cubicBezTo>
                    <a:cubicBezTo>
                      <a:pt x="2136" y="20057"/>
                      <a:pt x="2136" y="20057"/>
                      <a:pt x="2136" y="20366"/>
                    </a:cubicBezTo>
                    <a:cubicBezTo>
                      <a:pt x="2136" y="20366"/>
                      <a:pt x="1899" y="20366"/>
                      <a:pt x="1662" y="20366"/>
                    </a:cubicBezTo>
                    <a:cubicBezTo>
                      <a:pt x="1662" y="20366"/>
                      <a:pt x="1424" y="20366"/>
                      <a:pt x="1187" y="20366"/>
                    </a:cubicBezTo>
                    <a:cubicBezTo>
                      <a:pt x="1187" y="20366"/>
                      <a:pt x="1424" y="20674"/>
                      <a:pt x="1424" y="20674"/>
                    </a:cubicBezTo>
                    <a:cubicBezTo>
                      <a:pt x="1424" y="20674"/>
                      <a:pt x="1424" y="20983"/>
                      <a:pt x="1424" y="20983"/>
                    </a:cubicBezTo>
                    <a:cubicBezTo>
                      <a:pt x="1424" y="21291"/>
                      <a:pt x="1662" y="21291"/>
                      <a:pt x="1662" y="21291"/>
                    </a:cubicBezTo>
                    <a:cubicBezTo>
                      <a:pt x="1662" y="21291"/>
                      <a:pt x="1899" y="21291"/>
                      <a:pt x="2136" y="21291"/>
                    </a:cubicBezTo>
                    <a:cubicBezTo>
                      <a:pt x="2136" y="21291"/>
                      <a:pt x="2374" y="21291"/>
                      <a:pt x="2374" y="21291"/>
                    </a:cubicBezTo>
                    <a:cubicBezTo>
                      <a:pt x="2374" y="21291"/>
                      <a:pt x="2848" y="21291"/>
                      <a:pt x="2848" y="21291"/>
                    </a:cubicBezTo>
                    <a:cubicBezTo>
                      <a:pt x="3086" y="21291"/>
                      <a:pt x="3323" y="21600"/>
                      <a:pt x="3323" y="21600"/>
                    </a:cubicBezTo>
                    <a:cubicBezTo>
                      <a:pt x="3323" y="21600"/>
                      <a:pt x="3560" y="21600"/>
                      <a:pt x="3560" y="21600"/>
                    </a:cubicBezTo>
                    <a:cubicBezTo>
                      <a:pt x="3798" y="21600"/>
                      <a:pt x="3798" y="21600"/>
                      <a:pt x="3798" y="21600"/>
                    </a:cubicBezTo>
                    <a:cubicBezTo>
                      <a:pt x="3798" y="21600"/>
                      <a:pt x="3798" y="21291"/>
                      <a:pt x="3798" y="21291"/>
                    </a:cubicBezTo>
                    <a:cubicBezTo>
                      <a:pt x="3798" y="21291"/>
                      <a:pt x="4035" y="21291"/>
                      <a:pt x="4035" y="21291"/>
                    </a:cubicBezTo>
                    <a:cubicBezTo>
                      <a:pt x="4273" y="21291"/>
                      <a:pt x="4273" y="20983"/>
                      <a:pt x="4273" y="20983"/>
                    </a:cubicBezTo>
                    <a:cubicBezTo>
                      <a:pt x="4510" y="20983"/>
                      <a:pt x="4510" y="20983"/>
                      <a:pt x="4510" y="20674"/>
                    </a:cubicBezTo>
                    <a:cubicBezTo>
                      <a:pt x="4510" y="20674"/>
                      <a:pt x="4273" y="20674"/>
                      <a:pt x="4273" y="20674"/>
                    </a:cubicBezTo>
                    <a:cubicBezTo>
                      <a:pt x="4273" y="20366"/>
                      <a:pt x="4273" y="20366"/>
                      <a:pt x="4273" y="20366"/>
                    </a:cubicBezTo>
                    <a:cubicBezTo>
                      <a:pt x="4273" y="20366"/>
                      <a:pt x="4510" y="20366"/>
                      <a:pt x="4510" y="20366"/>
                    </a:cubicBezTo>
                    <a:cubicBezTo>
                      <a:pt x="4510" y="20366"/>
                      <a:pt x="4747" y="20366"/>
                      <a:pt x="4747" y="20366"/>
                    </a:cubicBezTo>
                    <a:cubicBezTo>
                      <a:pt x="4985" y="20366"/>
                      <a:pt x="4985" y="20674"/>
                      <a:pt x="5222" y="20674"/>
                    </a:cubicBezTo>
                    <a:cubicBezTo>
                      <a:pt x="5222" y="20674"/>
                      <a:pt x="5459" y="20674"/>
                      <a:pt x="5459" y="20674"/>
                    </a:cubicBezTo>
                    <a:cubicBezTo>
                      <a:pt x="5459" y="20674"/>
                      <a:pt x="5697" y="20674"/>
                      <a:pt x="5697" y="20674"/>
                    </a:cubicBezTo>
                    <a:cubicBezTo>
                      <a:pt x="6171" y="20366"/>
                      <a:pt x="6171" y="20366"/>
                      <a:pt x="6171" y="20366"/>
                    </a:cubicBezTo>
                    <a:cubicBezTo>
                      <a:pt x="6646" y="20366"/>
                      <a:pt x="6646" y="20366"/>
                      <a:pt x="6646" y="20366"/>
                    </a:cubicBezTo>
                    <a:cubicBezTo>
                      <a:pt x="7121" y="20366"/>
                      <a:pt x="7121" y="20366"/>
                      <a:pt x="7121" y="20366"/>
                    </a:cubicBezTo>
                    <a:cubicBezTo>
                      <a:pt x="7121" y="20366"/>
                      <a:pt x="7358" y="20057"/>
                      <a:pt x="7596" y="20057"/>
                    </a:cubicBezTo>
                    <a:cubicBezTo>
                      <a:pt x="7596" y="19749"/>
                      <a:pt x="7596" y="19749"/>
                      <a:pt x="7833" y="19749"/>
                    </a:cubicBezTo>
                    <a:cubicBezTo>
                      <a:pt x="7833" y="19749"/>
                      <a:pt x="8070" y="19440"/>
                      <a:pt x="8070" y="19440"/>
                    </a:cubicBezTo>
                    <a:cubicBezTo>
                      <a:pt x="8070" y="19131"/>
                      <a:pt x="8070" y="19131"/>
                      <a:pt x="7833" y="19131"/>
                    </a:cubicBezTo>
                    <a:cubicBezTo>
                      <a:pt x="7833" y="18823"/>
                      <a:pt x="8070" y="18823"/>
                      <a:pt x="8070" y="18514"/>
                    </a:cubicBezTo>
                    <a:cubicBezTo>
                      <a:pt x="8070" y="18514"/>
                      <a:pt x="8308" y="18206"/>
                      <a:pt x="8308" y="18206"/>
                    </a:cubicBezTo>
                    <a:cubicBezTo>
                      <a:pt x="8308" y="18206"/>
                      <a:pt x="8308" y="17897"/>
                      <a:pt x="8545" y="17897"/>
                    </a:cubicBezTo>
                    <a:cubicBezTo>
                      <a:pt x="8545" y="17589"/>
                      <a:pt x="8545" y="17589"/>
                      <a:pt x="8545" y="17589"/>
                    </a:cubicBezTo>
                    <a:cubicBezTo>
                      <a:pt x="8782" y="18206"/>
                      <a:pt x="8782" y="18206"/>
                      <a:pt x="8782" y="18206"/>
                    </a:cubicBezTo>
                    <a:cubicBezTo>
                      <a:pt x="8782" y="18206"/>
                      <a:pt x="9020" y="18514"/>
                      <a:pt x="9020" y="18514"/>
                    </a:cubicBezTo>
                    <a:cubicBezTo>
                      <a:pt x="9020" y="18823"/>
                      <a:pt x="9257" y="18823"/>
                      <a:pt x="9257" y="18823"/>
                    </a:cubicBezTo>
                    <a:cubicBezTo>
                      <a:pt x="9495" y="18823"/>
                      <a:pt x="9257" y="18823"/>
                      <a:pt x="9257" y="19131"/>
                    </a:cubicBezTo>
                    <a:cubicBezTo>
                      <a:pt x="9257" y="19440"/>
                      <a:pt x="9257" y="19440"/>
                      <a:pt x="9495" y="19440"/>
                    </a:cubicBezTo>
                    <a:cubicBezTo>
                      <a:pt x="9495" y="19440"/>
                      <a:pt x="9495" y="19440"/>
                      <a:pt x="9732" y="19440"/>
                    </a:cubicBezTo>
                    <a:cubicBezTo>
                      <a:pt x="9732" y="19440"/>
                      <a:pt x="9969" y="19749"/>
                      <a:pt x="9969" y="20057"/>
                    </a:cubicBezTo>
                    <a:cubicBezTo>
                      <a:pt x="10207" y="20057"/>
                      <a:pt x="10444" y="20366"/>
                      <a:pt x="10681" y="20366"/>
                    </a:cubicBezTo>
                    <a:cubicBezTo>
                      <a:pt x="10919" y="20366"/>
                      <a:pt x="10681" y="20366"/>
                      <a:pt x="10919" y="20057"/>
                    </a:cubicBezTo>
                    <a:cubicBezTo>
                      <a:pt x="11156" y="20057"/>
                      <a:pt x="11156" y="19749"/>
                      <a:pt x="11156" y="19749"/>
                    </a:cubicBezTo>
                    <a:cubicBezTo>
                      <a:pt x="11156" y="19440"/>
                      <a:pt x="11156" y="19440"/>
                      <a:pt x="11156" y="19440"/>
                    </a:cubicBezTo>
                    <a:cubicBezTo>
                      <a:pt x="11393" y="19749"/>
                      <a:pt x="11393" y="19749"/>
                      <a:pt x="11393" y="19749"/>
                    </a:cubicBezTo>
                    <a:cubicBezTo>
                      <a:pt x="11868" y="19749"/>
                      <a:pt x="11868" y="19749"/>
                      <a:pt x="11868" y="19749"/>
                    </a:cubicBezTo>
                    <a:cubicBezTo>
                      <a:pt x="11868" y="19749"/>
                      <a:pt x="12105" y="19749"/>
                      <a:pt x="12105" y="19749"/>
                    </a:cubicBezTo>
                    <a:cubicBezTo>
                      <a:pt x="12105" y="19749"/>
                      <a:pt x="12343" y="20057"/>
                      <a:pt x="12343" y="20057"/>
                    </a:cubicBezTo>
                    <a:cubicBezTo>
                      <a:pt x="12343" y="20057"/>
                      <a:pt x="12580" y="20057"/>
                      <a:pt x="12818" y="20366"/>
                    </a:cubicBezTo>
                    <a:cubicBezTo>
                      <a:pt x="13292" y="20366"/>
                      <a:pt x="13055" y="20366"/>
                      <a:pt x="13055" y="20366"/>
                    </a:cubicBezTo>
                    <a:cubicBezTo>
                      <a:pt x="13055" y="20366"/>
                      <a:pt x="13292" y="20366"/>
                      <a:pt x="13292" y="20366"/>
                    </a:cubicBezTo>
                    <a:cubicBezTo>
                      <a:pt x="13292" y="20366"/>
                      <a:pt x="13530" y="20057"/>
                      <a:pt x="13530" y="20057"/>
                    </a:cubicBezTo>
                    <a:cubicBezTo>
                      <a:pt x="13530" y="19749"/>
                      <a:pt x="14004" y="20057"/>
                      <a:pt x="14004" y="20057"/>
                    </a:cubicBezTo>
                    <a:cubicBezTo>
                      <a:pt x="14004" y="20057"/>
                      <a:pt x="14479" y="19749"/>
                      <a:pt x="14479" y="19749"/>
                    </a:cubicBezTo>
                    <a:cubicBezTo>
                      <a:pt x="14479" y="19749"/>
                      <a:pt x="14479" y="19440"/>
                      <a:pt x="14479" y="19440"/>
                    </a:cubicBezTo>
                    <a:cubicBezTo>
                      <a:pt x="14242" y="19131"/>
                      <a:pt x="14242" y="19131"/>
                      <a:pt x="14242" y="19131"/>
                    </a:cubicBezTo>
                    <a:cubicBezTo>
                      <a:pt x="14242" y="19131"/>
                      <a:pt x="13767" y="18823"/>
                      <a:pt x="13767" y="18823"/>
                    </a:cubicBezTo>
                    <a:cubicBezTo>
                      <a:pt x="13767" y="18514"/>
                      <a:pt x="13767" y="18206"/>
                      <a:pt x="13767" y="18206"/>
                    </a:cubicBezTo>
                    <a:cubicBezTo>
                      <a:pt x="13767" y="18206"/>
                      <a:pt x="13767" y="17897"/>
                      <a:pt x="13767" y="17897"/>
                    </a:cubicBezTo>
                    <a:cubicBezTo>
                      <a:pt x="13767" y="17897"/>
                      <a:pt x="13767" y="17897"/>
                      <a:pt x="14004" y="17589"/>
                    </a:cubicBezTo>
                    <a:cubicBezTo>
                      <a:pt x="14004" y="17589"/>
                      <a:pt x="14004" y="17589"/>
                      <a:pt x="14242" y="17589"/>
                    </a:cubicBezTo>
                    <a:cubicBezTo>
                      <a:pt x="14242" y="17280"/>
                      <a:pt x="14479" y="17280"/>
                      <a:pt x="14479" y="17280"/>
                    </a:cubicBezTo>
                    <a:cubicBezTo>
                      <a:pt x="14242" y="16663"/>
                      <a:pt x="14242" y="16663"/>
                      <a:pt x="14242" y="16663"/>
                    </a:cubicBezTo>
                    <a:cubicBezTo>
                      <a:pt x="14242" y="16663"/>
                      <a:pt x="14004" y="16663"/>
                      <a:pt x="14004" y="16354"/>
                    </a:cubicBezTo>
                    <a:cubicBezTo>
                      <a:pt x="14004" y="16354"/>
                      <a:pt x="14004" y="16663"/>
                      <a:pt x="14004" y="16663"/>
                    </a:cubicBezTo>
                    <a:cubicBezTo>
                      <a:pt x="14004" y="16663"/>
                      <a:pt x="13767" y="16663"/>
                      <a:pt x="13767" y="16663"/>
                    </a:cubicBezTo>
                    <a:cubicBezTo>
                      <a:pt x="13530" y="16354"/>
                      <a:pt x="13530" y="16354"/>
                      <a:pt x="13530" y="16354"/>
                    </a:cubicBezTo>
                    <a:cubicBezTo>
                      <a:pt x="13767" y="16046"/>
                      <a:pt x="13767" y="16046"/>
                      <a:pt x="13767" y="16046"/>
                    </a:cubicBezTo>
                    <a:cubicBezTo>
                      <a:pt x="14242" y="15737"/>
                      <a:pt x="14242" y="15737"/>
                      <a:pt x="14242" y="15737"/>
                    </a:cubicBezTo>
                    <a:cubicBezTo>
                      <a:pt x="14716" y="15429"/>
                      <a:pt x="14716" y="15429"/>
                      <a:pt x="14716" y="15429"/>
                    </a:cubicBezTo>
                    <a:cubicBezTo>
                      <a:pt x="14716" y="14811"/>
                      <a:pt x="14716" y="14811"/>
                      <a:pt x="14716" y="14811"/>
                    </a:cubicBezTo>
                    <a:cubicBezTo>
                      <a:pt x="14954" y="15120"/>
                      <a:pt x="14954" y="15120"/>
                      <a:pt x="14954" y="15120"/>
                    </a:cubicBezTo>
                    <a:cubicBezTo>
                      <a:pt x="15429" y="14811"/>
                      <a:pt x="15429" y="14811"/>
                      <a:pt x="15429" y="14811"/>
                    </a:cubicBezTo>
                    <a:cubicBezTo>
                      <a:pt x="15429" y="14811"/>
                      <a:pt x="15666" y="14811"/>
                      <a:pt x="15666" y="14811"/>
                    </a:cubicBezTo>
                    <a:cubicBezTo>
                      <a:pt x="15666" y="14811"/>
                      <a:pt x="15903" y="14811"/>
                      <a:pt x="16141" y="14811"/>
                    </a:cubicBezTo>
                    <a:cubicBezTo>
                      <a:pt x="16141" y="14811"/>
                      <a:pt x="16378" y="14503"/>
                      <a:pt x="16378" y="14503"/>
                    </a:cubicBezTo>
                    <a:cubicBezTo>
                      <a:pt x="16615" y="14194"/>
                      <a:pt x="16378" y="14194"/>
                      <a:pt x="16378" y="14194"/>
                    </a:cubicBezTo>
                    <a:cubicBezTo>
                      <a:pt x="16141" y="13577"/>
                      <a:pt x="16141" y="13577"/>
                      <a:pt x="16141" y="13577"/>
                    </a:cubicBezTo>
                    <a:cubicBezTo>
                      <a:pt x="16378" y="13269"/>
                      <a:pt x="16378" y="13269"/>
                      <a:pt x="16378" y="13269"/>
                    </a:cubicBezTo>
                    <a:cubicBezTo>
                      <a:pt x="16141" y="12651"/>
                      <a:pt x="16141" y="12651"/>
                      <a:pt x="16141" y="12651"/>
                    </a:cubicBezTo>
                    <a:cubicBezTo>
                      <a:pt x="16141" y="12651"/>
                      <a:pt x="16378" y="12034"/>
                      <a:pt x="16378" y="12034"/>
                    </a:cubicBezTo>
                    <a:cubicBezTo>
                      <a:pt x="16378" y="12034"/>
                      <a:pt x="16378" y="11726"/>
                      <a:pt x="16378" y="11726"/>
                    </a:cubicBezTo>
                    <a:cubicBezTo>
                      <a:pt x="16141" y="11417"/>
                      <a:pt x="16141" y="11417"/>
                      <a:pt x="16141" y="11417"/>
                    </a:cubicBezTo>
                    <a:cubicBezTo>
                      <a:pt x="16141" y="11417"/>
                      <a:pt x="15903" y="11417"/>
                      <a:pt x="15903" y="11109"/>
                    </a:cubicBezTo>
                    <a:cubicBezTo>
                      <a:pt x="15903" y="11109"/>
                      <a:pt x="15429" y="10800"/>
                      <a:pt x="15429" y="10800"/>
                    </a:cubicBezTo>
                    <a:cubicBezTo>
                      <a:pt x="15429" y="10800"/>
                      <a:pt x="15429" y="10183"/>
                      <a:pt x="15429" y="10183"/>
                    </a:cubicBezTo>
                    <a:cubicBezTo>
                      <a:pt x="15429" y="10183"/>
                      <a:pt x="15666" y="9874"/>
                      <a:pt x="15666" y="9874"/>
                    </a:cubicBezTo>
                    <a:cubicBezTo>
                      <a:pt x="15666" y="9257"/>
                      <a:pt x="15666" y="9257"/>
                      <a:pt x="15666" y="9257"/>
                    </a:cubicBezTo>
                    <a:cubicBezTo>
                      <a:pt x="15666" y="9257"/>
                      <a:pt x="16141" y="9257"/>
                      <a:pt x="16141" y="9257"/>
                    </a:cubicBezTo>
                    <a:cubicBezTo>
                      <a:pt x="16141" y="9257"/>
                      <a:pt x="16615" y="9257"/>
                      <a:pt x="16615" y="9257"/>
                    </a:cubicBezTo>
                    <a:cubicBezTo>
                      <a:pt x="16615" y="8949"/>
                      <a:pt x="16615" y="8949"/>
                      <a:pt x="16615" y="8949"/>
                    </a:cubicBezTo>
                    <a:cubicBezTo>
                      <a:pt x="17090" y="8331"/>
                      <a:pt x="17090" y="8331"/>
                      <a:pt x="17090" y="8331"/>
                    </a:cubicBezTo>
                    <a:cubicBezTo>
                      <a:pt x="17565" y="8331"/>
                      <a:pt x="17565" y="8331"/>
                      <a:pt x="17565" y="8331"/>
                    </a:cubicBezTo>
                    <a:cubicBezTo>
                      <a:pt x="17802" y="8023"/>
                      <a:pt x="17802" y="8023"/>
                      <a:pt x="17802" y="8023"/>
                    </a:cubicBezTo>
                    <a:cubicBezTo>
                      <a:pt x="18040" y="8023"/>
                      <a:pt x="18040" y="8023"/>
                      <a:pt x="18040" y="8023"/>
                    </a:cubicBezTo>
                    <a:cubicBezTo>
                      <a:pt x="18514" y="7714"/>
                      <a:pt x="18514" y="7714"/>
                      <a:pt x="18514" y="7714"/>
                    </a:cubicBezTo>
                    <a:cubicBezTo>
                      <a:pt x="18752" y="7406"/>
                      <a:pt x="18752" y="7406"/>
                      <a:pt x="18752" y="7406"/>
                    </a:cubicBezTo>
                    <a:cubicBezTo>
                      <a:pt x="18752" y="7406"/>
                      <a:pt x="18752" y="6789"/>
                      <a:pt x="18752" y="6789"/>
                    </a:cubicBezTo>
                    <a:cubicBezTo>
                      <a:pt x="18752" y="6789"/>
                      <a:pt x="18752" y="6789"/>
                      <a:pt x="18752" y="6789"/>
                    </a:cubicBezTo>
                    <a:cubicBezTo>
                      <a:pt x="18989" y="6480"/>
                      <a:pt x="18989" y="6480"/>
                      <a:pt x="18989" y="6480"/>
                    </a:cubicBezTo>
                    <a:cubicBezTo>
                      <a:pt x="19226" y="6171"/>
                      <a:pt x="19226" y="6171"/>
                      <a:pt x="19226" y="6171"/>
                    </a:cubicBezTo>
                    <a:cubicBezTo>
                      <a:pt x="19464" y="6480"/>
                      <a:pt x="19464" y="6480"/>
                      <a:pt x="19464" y="6480"/>
                    </a:cubicBezTo>
                    <a:cubicBezTo>
                      <a:pt x="20413" y="6789"/>
                      <a:pt x="20413" y="6789"/>
                      <a:pt x="19938" y="5554"/>
                    </a:cubicBezTo>
                    <a:cubicBezTo>
                      <a:pt x="19938" y="5246"/>
                      <a:pt x="19938" y="5246"/>
                      <a:pt x="19938" y="5246"/>
                    </a:cubicBezTo>
                    <a:cubicBezTo>
                      <a:pt x="20176" y="5246"/>
                      <a:pt x="20176" y="5246"/>
                      <a:pt x="20176" y="5246"/>
                    </a:cubicBezTo>
                    <a:cubicBezTo>
                      <a:pt x="20176" y="5246"/>
                      <a:pt x="20176" y="4937"/>
                      <a:pt x="20176" y="4937"/>
                    </a:cubicBezTo>
                    <a:cubicBezTo>
                      <a:pt x="20413" y="4629"/>
                      <a:pt x="20651" y="4629"/>
                      <a:pt x="20651" y="4629"/>
                    </a:cubicBezTo>
                    <a:cubicBezTo>
                      <a:pt x="20651" y="4629"/>
                      <a:pt x="21125" y="4629"/>
                      <a:pt x="21125" y="4629"/>
                    </a:cubicBezTo>
                    <a:cubicBezTo>
                      <a:pt x="21125" y="4629"/>
                      <a:pt x="21363" y="4629"/>
                      <a:pt x="21600" y="4629"/>
                    </a:cubicBezTo>
                    <a:cubicBezTo>
                      <a:pt x="20413" y="2777"/>
                      <a:pt x="20413" y="2777"/>
                      <a:pt x="20413" y="2777"/>
                    </a:cubicBezTo>
                    <a:lnTo>
                      <a:pt x="20413" y="216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7" name="9Slide.vn 104"/>
              <p:cNvSpPr/>
              <p:nvPr/>
            </p:nvSpPr>
            <p:spPr>
              <a:xfrm>
                <a:off x="2972379" y="4907891"/>
                <a:ext cx="990273" cy="510088"/>
              </a:xfrm>
              <a:custGeom>
                <a:avLst/>
                <a:gdLst/>
                <a:ahLst/>
                <a:cxnLst>
                  <a:cxn ang="0">
                    <a:pos x="wd2" y="hd2"/>
                  </a:cxn>
                  <a:cxn ang="5400000">
                    <a:pos x="wd2" y="hd2"/>
                  </a:cxn>
                  <a:cxn ang="10800000">
                    <a:pos x="wd2" y="hd2"/>
                  </a:cxn>
                  <a:cxn ang="16200000">
                    <a:pos x="wd2" y="hd2"/>
                  </a:cxn>
                </a:cxnLst>
                <a:rect l="0" t="0" r="r" b="b"/>
                <a:pathLst>
                  <a:path w="21491" h="21464" extrusionOk="0">
                    <a:moveTo>
                      <a:pt x="21405" y="9148"/>
                    </a:moveTo>
                    <a:cubicBezTo>
                      <a:pt x="21405" y="8769"/>
                      <a:pt x="21405" y="8390"/>
                      <a:pt x="21405" y="8390"/>
                    </a:cubicBezTo>
                    <a:cubicBezTo>
                      <a:pt x="21405" y="7632"/>
                      <a:pt x="21405" y="7632"/>
                      <a:pt x="21405" y="7632"/>
                    </a:cubicBezTo>
                    <a:cubicBezTo>
                      <a:pt x="21405" y="7632"/>
                      <a:pt x="21405" y="6496"/>
                      <a:pt x="21405" y="6496"/>
                    </a:cubicBezTo>
                    <a:cubicBezTo>
                      <a:pt x="21405" y="6496"/>
                      <a:pt x="21405" y="6496"/>
                      <a:pt x="21405" y="6306"/>
                    </a:cubicBezTo>
                    <a:cubicBezTo>
                      <a:pt x="21307" y="6306"/>
                      <a:pt x="21209" y="6306"/>
                      <a:pt x="21209" y="6306"/>
                    </a:cubicBezTo>
                    <a:cubicBezTo>
                      <a:pt x="21209" y="6306"/>
                      <a:pt x="21014" y="6117"/>
                      <a:pt x="21014" y="6117"/>
                    </a:cubicBezTo>
                    <a:cubicBezTo>
                      <a:pt x="21014" y="6117"/>
                      <a:pt x="21014" y="5927"/>
                      <a:pt x="21014" y="5738"/>
                    </a:cubicBezTo>
                    <a:cubicBezTo>
                      <a:pt x="20916" y="5548"/>
                      <a:pt x="20916" y="5359"/>
                      <a:pt x="20916" y="5359"/>
                    </a:cubicBezTo>
                    <a:cubicBezTo>
                      <a:pt x="20916" y="5359"/>
                      <a:pt x="20916" y="5359"/>
                      <a:pt x="20916" y="5359"/>
                    </a:cubicBezTo>
                    <a:cubicBezTo>
                      <a:pt x="20818" y="5359"/>
                      <a:pt x="20720" y="5169"/>
                      <a:pt x="20720" y="5169"/>
                    </a:cubicBezTo>
                    <a:cubicBezTo>
                      <a:pt x="20720" y="5169"/>
                      <a:pt x="20818" y="4790"/>
                      <a:pt x="20720" y="4790"/>
                    </a:cubicBezTo>
                    <a:cubicBezTo>
                      <a:pt x="20720" y="4790"/>
                      <a:pt x="20623" y="4790"/>
                      <a:pt x="20623" y="4790"/>
                    </a:cubicBezTo>
                    <a:cubicBezTo>
                      <a:pt x="20623" y="4790"/>
                      <a:pt x="20623" y="4222"/>
                      <a:pt x="20623" y="4222"/>
                    </a:cubicBezTo>
                    <a:cubicBezTo>
                      <a:pt x="20623" y="4032"/>
                      <a:pt x="20623" y="4032"/>
                      <a:pt x="20623" y="4032"/>
                    </a:cubicBezTo>
                    <a:cubicBezTo>
                      <a:pt x="20720" y="3653"/>
                      <a:pt x="20720" y="3653"/>
                      <a:pt x="20720" y="3653"/>
                    </a:cubicBezTo>
                    <a:cubicBezTo>
                      <a:pt x="20720" y="3653"/>
                      <a:pt x="20720" y="3464"/>
                      <a:pt x="20720" y="3464"/>
                    </a:cubicBezTo>
                    <a:cubicBezTo>
                      <a:pt x="20720" y="3275"/>
                      <a:pt x="20818" y="3085"/>
                      <a:pt x="20818" y="3085"/>
                    </a:cubicBezTo>
                    <a:cubicBezTo>
                      <a:pt x="20720" y="2896"/>
                      <a:pt x="20720" y="2896"/>
                      <a:pt x="20720" y="2896"/>
                    </a:cubicBezTo>
                    <a:cubicBezTo>
                      <a:pt x="20818" y="2517"/>
                      <a:pt x="20818" y="2517"/>
                      <a:pt x="20818" y="2517"/>
                    </a:cubicBezTo>
                    <a:cubicBezTo>
                      <a:pt x="20818" y="2517"/>
                      <a:pt x="20818" y="2517"/>
                      <a:pt x="20818" y="2517"/>
                    </a:cubicBezTo>
                    <a:cubicBezTo>
                      <a:pt x="20720" y="2327"/>
                      <a:pt x="20720" y="2327"/>
                      <a:pt x="20720" y="2327"/>
                    </a:cubicBezTo>
                    <a:cubicBezTo>
                      <a:pt x="20525" y="1380"/>
                      <a:pt x="20525" y="1380"/>
                      <a:pt x="20525" y="1380"/>
                    </a:cubicBezTo>
                    <a:cubicBezTo>
                      <a:pt x="20525" y="1380"/>
                      <a:pt x="20232" y="1569"/>
                      <a:pt x="20036" y="1569"/>
                    </a:cubicBezTo>
                    <a:cubicBezTo>
                      <a:pt x="19841" y="1380"/>
                      <a:pt x="19645" y="1001"/>
                      <a:pt x="19645" y="1001"/>
                    </a:cubicBezTo>
                    <a:cubicBezTo>
                      <a:pt x="19548" y="1001"/>
                      <a:pt x="19254" y="1001"/>
                      <a:pt x="19254" y="1001"/>
                    </a:cubicBezTo>
                    <a:cubicBezTo>
                      <a:pt x="19157" y="1569"/>
                      <a:pt x="19157" y="1569"/>
                      <a:pt x="19157" y="1569"/>
                    </a:cubicBezTo>
                    <a:cubicBezTo>
                      <a:pt x="18277" y="1569"/>
                      <a:pt x="18277" y="1569"/>
                      <a:pt x="18277" y="1569"/>
                    </a:cubicBezTo>
                    <a:cubicBezTo>
                      <a:pt x="17984" y="1190"/>
                      <a:pt x="17984" y="1190"/>
                      <a:pt x="17984" y="1190"/>
                    </a:cubicBezTo>
                    <a:cubicBezTo>
                      <a:pt x="17397" y="811"/>
                      <a:pt x="17397" y="811"/>
                      <a:pt x="17397" y="811"/>
                    </a:cubicBezTo>
                    <a:cubicBezTo>
                      <a:pt x="17300" y="622"/>
                      <a:pt x="17300" y="622"/>
                      <a:pt x="17300" y="622"/>
                    </a:cubicBezTo>
                    <a:cubicBezTo>
                      <a:pt x="17300" y="622"/>
                      <a:pt x="17006" y="622"/>
                      <a:pt x="16909" y="622"/>
                    </a:cubicBezTo>
                    <a:cubicBezTo>
                      <a:pt x="16811" y="622"/>
                      <a:pt x="16518" y="622"/>
                      <a:pt x="16518" y="622"/>
                    </a:cubicBezTo>
                    <a:cubicBezTo>
                      <a:pt x="16518" y="622"/>
                      <a:pt x="16224" y="243"/>
                      <a:pt x="16127" y="243"/>
                    </a:cubicBezTo>
                    <a:cubicBezTo>
                      <a:pt x="16029" y="243"/>
                      <a:pt x="15833" y="432"/>
                      <a:pt x="15833" y="432"/>
                    </a:cubicBezTo>
                    <a:cubicBezTo>
                      <a:pt x="15540" y="243"/>
                      <a:pt x="15540" y="243"/>
                      <a:pt x="15540" y="243"/>
                    </a:cubicBezTo>
                    <a:cubicBezTo>
                      <a:pt x="15540" y="243"/>
                      <a:pt x="15247" y="-136"/>
                      <a:pt x="15149" y="53"/>
                    </a:cubicBezTo>
                    <a:cubicBezTo>
                      <a:pt x="14954" y="53"/>
                      <a:pt x="15052" y="432"/>
                      <a:pt x="15052" y="432"/>
                    </a:cubicBezTo>
                    <a:cubicBezTo>
                      <a:pt x="15052" y="432"/>
                      <a:pt x="15052" y="1190"/>
                      <a:pt x="15052" y="1380"/>
                    </a:cubicBezTo>
                    <a:cubicBezTo>
                      <a:pt x="15052" y="1569"/>
                      <a:pt x="14954" y="1948"/>
                      <a:pt x="14954" y="1948"/>
                    </a:cubicBezTo>
                    <a:cubicBezTo>
                      <a:pt x="14661" y="2138"/>
                      <a:pt x="14661" y="2138"/>
                      <a:pt x="14661" y="2138"/>
                    </a:cubicBezTo>
                    <a:cubicBezTo>
                      <a:pt x="14661" y="2138"/>
                      <a:pt x="14563" y="2706"/>
                      <a:pt x="14465" y="2706"/>
                    </a:cubicBezTo>
                    <a:cubicBezTo>
                      <a:pt x="14367" y="2706"/>
                      <a:pt x="14367" y="3464"/>
                      <a:pt x="14367" y="3464"/>
                    </a:cubicBezTo>
                    <a:cubicBezTo>
                      <a:pt x="14074" y="3653"/>
                      <a:pt x="14074" y="3653"/>
                      <a:pt x="14074" y="3653"/>
                    </a:cubicBezTo>
                    <a:cubicBezTo>
                      <a:pt x="13683" y="3275"/>
                      <a:pt x="13683" y="3275"/>
                      <a:pt x="13683" y="3275"/>
                    </a:cubicBezTo>
                    <a:cubicBezTo>
                      <a:pt x="13488" y="3464"/>
                      <a:pt x="13488" y="3464"/>
                      <a:pt x="13488" y="3464"/>
                    </a:cubicBezTo>
                    <a:cubicBezTo>
                      <a:pt x="13488" y="3843"/>
                      <a:pt x="13488" y="3843"/>
                      <a:pt x="13488" y="3843"/>
                    </a:cubicBezTo>
                    <a:cubicBezTo>
                      <a:pt x="13488" y="3843"/>
                      <a:pt x="12999" y="3843"/>
                      <a:pt x="12999" y="3843"/>
                    </a:cubicBezTo>
                    <a:cubicBezTo>
                      <a:pt x="12999" y="3843"/>
                      <a:pt x="12608" y="3464"/>
                      <a:pt x="12608" y="3464"/>
                    </a:cubicBezTo>
                    <a:cubicBezTo>
                      <a:pt x="12608" y="3464"/>
                      <a:pt x="12315" y="3085"/>
                      <a:pt x="12217" y="2896"/>
                    </a:cubicBezTo>
                    <a:cubicBezTo>
                      <a:pt x="12217" y="2896"/>
                      <a:pt x="12022" y="2706"/>
                      <a:pt x="11924" y="2517"/>
                    </a:cubicBezTo>
                    <a:cubicBezTo>
                      <a:pt x="11924" y="2706"/>
                      <a:pt x="11924" y="2706"/>
                      <a:pt x="11924" y="2706"/>
                    </a:cubicBezTo>
                    <a:cubicBezTo>
                      <a:pt x="12022" y="3464"/>
                      <a:pt x="12022" y="3464"/>
                      <a:pt x="12022" y="3464"/>
                    </a:cubicBezTo>
                    <a:cubicBezTo>
                      <a:pt x="12022" y="4032"/>
                      <a:pt x="12022" y="4032"/>
                      <a:pt x="12022" y="4032"/>
                    </a:cubicBezTo>
                    <a:cubicBezTo>
                      <a:pt x="12022" y="4222"/>
                      <a:pt x="12022" y="4222"/>
                      <a:pt x="12022" y="4222"/>
                    </a:cubicBezTo>
                    <a:cubicBezTo>
                      <a:pt x="11924" y="4411"/>
                      <a:pt x="11826" y="4601"/>
                      <a:pt x="11826" y="4601"/>
                    </a:cubicBezTo>
                    <a:cubicBezTo>
                      <a:pt x="11729" y="4601"/>
                      <a:pt x="11631" y="4790"/>
                      <a:pt x="11533" y="4790"/>
                    </a:cubicBezTo>
                    <a:cubicBezTo>
                      <a:pt x="11435" y="4980"/>
                      <a:pt x="11435" y="4980"/>
                      <a:pt x="11435" y="4980"/>
                    </a:cubicBezTo>
                    <a:cubicBezTo>
                      <a:pt x="11338" y="4790"/>
                      <a:pt x="11338" y="4790"/>
                      <a:pt x="11338" y="4790"/>
                    </a:cubicBezTo>
                    <a:cubicBezTo>
                      <a:pt x="11338" y="4790"/>
                      <a:pt x="11240" y="4601"/>
                      <a:pt x="11240" y="4601"/>
                    </a:cubicBezTo>
                    <a:cubicBezTo>
                      <a:pt x="11044" y="4601"/>
                      <a:pt x="11044" y="4601"/>
                      <a:pt x="11044" y="4601"/>
                    </a:cubicBezTo>
                    <a:cubicBezTo>
                      <a:pt x="11044" y="4601"/>
                      <a:pt x="11044" y="4790"/>
                      <a:pt x="11044" y="4790"/>
                    </a:cubicBezTo>
                    <a:cubicBezTo>
                      <a:pt x="10947" y="4980"/>
                      <a:pt x="10947" y="4980"/>
                      <a:pt x="10947" y="4980"/>
                    </a:cubicBezTo>
                    <a:cubicBezTo>
                      <a:pt x="11044" y="5927"/>
                      <a:pt x="11044" y="5927"/>
                      <a:pt x="11044" y="5927"/>
                    </a:cubicBezTo>
                    <a:cubicBezTo>
                      <a:pt x="10556" y="6685"/>
                      <a:pt x="10556" y="6685"/>
                      <a:pt x="10556" y="6685"/>
                    </a:cubicBezTo>
                    <a:cubicBezTo>
                      <a:pt x="10556" y="6685"/>
                      <a:pt x="10556" y="6875"/>
                      <a:pt x="10458" y="6875"/>
                    </a:cubicBezTo>
                    <a:cubicBezTo>
                      <a:pt x="10458" y="6875"/>
                      <a:pt x="10458" y="6875"/>
                      <a:pt x="10458" y="6875"/>
                    </a:cubicBezTo>
                    <a:cubicBezTo>
                      <a:pt x="10360" y="6875"/>
                      <a:pt x="10360" y="6875"/>
                      <a:pt x="10360" y="6875"/>
                    </a:cubicBezTo>
                    <a:cubicBezTo>
                      <a:pt x="10360" y="6875"/>
                      <a:pt x="10262" y="6875"/>
                      <a:pt x="10262" y="6875"/>
                    </a:cubicBezTo>
                    <a:cubicBezTo>
                      <a:pt x="10262" y="6875"/>
                      <a:pt x="10067" y="7064"/>
                      <a:pt x="9969" y="7253"/>
                    </a:cubicBezTo>
                    <a:cubicBezTo>
                      <a:pt x="9774" y="7632"/>
                      <a:pt x="9774" y="7632"/>
                      <a:pt x="9774" y="7632"/>
                    </a:cubicBezTo>
                    <a:cubicBezTo>
                      <a:pt x="9676" y="7632"/>
                      <a:pt x="9676" y="7632"/>
                      <a:pt x="9676" y="7632"/>
                    </a:cubicBezTo>
                    <a:cubicBezTo>
                      <a:pt x="9676" y="7632"/>
                      <a:pt x="9676" y="7632"/>
                      <a:pt x="9676" y="7632"/>
                    </a:cubicBezTo>
                    <a:cubicBezTo>
                      <a:pt x="9676" y="7632"/>
                      <a:pt x="9578" y="7822"/>
                      <a:pt x="9285" y="8201"/>
                    </a:cubicBezTo>
                    <a:cubicBezTo>
                      <a:pt x="9187" y="8201"/>
                      <a:pt x="9187" y="8201"/>
                      <a:pt x="9187" y="8201"/>
                    </a:cubicBezTo>
                    <a:cubicBezTo>
                      <a:pt x="9285" y="8580"/>
                      <a:pt x="9285" y="8580"/>
                      <a:pt x="9285" y="8580"/>
                    </a:cubicBezTo>
                    <a:cubicBezTo>
                      <a:pt x="9578" y="9148"/>
                      <a:pt x="9578" y="9148"/>
                      <a:pt x="9578" y="9148"/>
                    </a:cubicBezTo>
                    <a:cubicBezTo>
                      <a:pt x="9774" y="9906"/>
                      <a:pt x="9774" y="9906"/>
                      <a:pt x="9774" y="9906"/>
                    </a:cubicBezTo>
                    <a:cubicBezTo>
                      <a:pt x="9871" y="10664"/>
                      <a:pt x="9871" y="10664"/>
                      <a:pt x="9871" y="10664"/>
                    </a:cubicBezTo>
                    <a:cubicBezTo>
                      <a:pt x="9871" y="10664"/>
                      <a:pt x="9676" y="10853"/>
                      <a:pt x="9676" y="11043"/>
                    </a:cubicBezTo>
                    <a:cubicBezTo>
                      <a:pt x="9774" y="11043"/>
                      <a:pt x="9774" y="11043"/>
                      <a:pt x="9871" y="11043"/>
                    </a:cubicBezTo>
                    <a:cubicBezTo>
                      <a:pt x="9969" y="11043"/>
                      <a:pt x="9969" y="11043"/>
                      <a:pt x="9969" y="11043"/>
                    </a:cubicBezTo>
                    <a:cubicBezTo>
                      <a:pt x="9969" y="11043"/>
                      <a:pt x="9969" y="11043"/>
                      <a:pt x="9969" y="11043"/>
                    </a:cubicBezTo>
                    <a:cubicBezTo>
                      <a:pt x="10165" y="11232"/>
                      <a:pt x="10165" y="11422"/>
                      <a:pt x="10165" y="11422"/>
                    </a:cubicBezTo>
                    <a:cubicBezTo>
                      <a:pt x="10262" y="11422"/>
                      <a:pt x="10262" y="11422"/>
                      <a:pt x="10262" y="11422"/>
                    </a:cubicBezTo>
                    <a:cubicBezTo>
                      <a:pt x="10165" y="12180"/>
                      <a:pt x="10165" y="12180"/>
                      <a:pt x="10165" y="12180"/>
                    </a:cubicBezTo>
                    <a:cubicBezTo>
                      <a:pt x="10165" y="12180"/>
                      <a:pt x="10165" y="12559"/>
                      <a:pt x="10165" y="12938"/>
                    </a:cubicBezTo>
                    <a:cubicBezTo>
                      <a:pt x="10262" y="13317"/>
                      <a:pt x="10165" y="13506"/>
                      <a:pt x="10165" y="13696"/>
                    </a:cubicBezTo>
                    <a:cubicBezTo>
                      <a:pt x="10067" y="13885"/>
                      <a:pt x="10067" y="13885"/>
                      <a:pt x="10067" y="13885"/>
                    </a:cubicBezTo>
                    <a:cubicBezTo>
                      <a:pt x="9969" y="13885"/>
                      <a:pt x="9969" y="13885"/>
                      <a:pt x="9969" y="13885"/>
                    </a:cubicBezTo>
                    <a:cubicBezTo>
                      <a:pt x="9871" y="13885"/>
                      <a:pt x="9871" y="13885"/>
                      <a:pt x="9774" y="13696"/>
                    </a:cubicBezTo>
                    <a:cubicBezTo>
                      <a:pt x="9383" y="13506"/>
                      <a:pt x="9383" y="13506"/>
                      <a:pt x="9383" y="13506"/>
                    </a:cubicBezTo>
                    <a:cubicBezTo>
                      <a:pt x="9285" y="13317"/>
                      <a:pt x="9187" y="13127"/>
                      <a:pt x="9187" y="13127"/>
                    </a:cubicBezTo>
                    <a:cubicBezTo>
                      <a:pt x="9090" y="12938"/>
                      <a:pt x="8992" y="12559"/>
                      <a:pt x="9090" y="12180"/>
                    </a:cubicBezTo>
                    <a:cubicBezTo>
                      <a:pt x="9090" y="12180"/>
                      <a:pt x="9090" y="12180"/>
                      <a:pt x="9090" y="12180"/>
                    </a:cubicBezTo>
                    <a:cubicBezTo>
                      <a:pt x="9090" y="12180"/>
                      <a:pt x="8992" y="12180"/>
                      <a:pt x="8992" y="12180"/>
                    </a:cubicBezTo>
                    <a:cubicBezTo>
                      <a:pt x="8992" y="12180"/>
                      <a:pt x="8992" y="12180"/>
                      <a:pt x="8992" y="12180"/>
                    </a:cubicBezTo>
                    <a:cubicBezTo>
                      <a:pt x="8894" y="12180"/>
                      <a:pt x="8894" y="12180"/>
                      <a:pt x="8796" y="12180"/>
                    </a:cubicBezTo>
                    <a:cubicBezTo>
                      <a:pt x="8796" y="12180"/>
                      <a:pt x="8699" y="12369"/>
                      <a:pt x="8699" y="12369"/>
                    </a:cubicBezTo>
                    <a:cubicBezTo>
                      <a:pt x="8699" y="12559"/>
                      <a:pt x="8601" y="12559"/>
                      <a:pt x="8503" y="12559"/>
                    </a:cubicBezTo>
                    <a:cubicBezTo>
                      <a:pt x="8405" y="12559"/>
                      <a:pt x="8405" y="12559"/>
                      <a:pt x="8308" y="12559"/>
                    </a:cubicBezTo>
                    <a:cubicBezTo>
                      <a:pt x="8210" y="12369"/>
                      <a:pt x="8112" y="12369"/>
                      <a:pt x="8112" y="12180"/>
                    </a:cubicBezTo>
                    <a:cubicBezTo>
                      <a:pt x="8112" y="12180"/>
                      <a:pt x="8014" y="12180"/>
                      <a:pt x="8014" y="12180"/>
                    </a:cubicBezTo>
                    <a:cubicBezTo>
                      <a:pt x="7917" y="11990"/>
                      <a:pt x="7819" y="11990"/>
                      <a:pt x="7819" y="11990"/>
                    </a:cubicBezTo>
                    <a:cubicBezTo>
                      <a:pt x="7819" y="11990"/>
                      <a:pt x="7721" y="11990"/>
                      <a:pt x="7721" y="11990"/>
                    </a:cubicBezTo>
                    <a:cubicBezTo>
                      <a:pt x="7721" y="11990"/>
                      <a:pt x="7721" y="12180"/>
                      <a:pt x="7721" y="12180"/>
                    </a:cubicBezTo>
                    <a:cubicBezTo>
                      <a:pt x="7721" y="12180"/>
                      <a:pt x="7819" y="12559"/>
                      <a:pt x="7721" y="12748"/>
                    </a:cubicBezTo>
                    <a:cubicBezTo>
                      <a:pt x="7624" y="12748"/>
                      <a:pt x="7624" y="12748"/>
                      <a:pt x="7624" y="12748"/>
                    </a:cubicBezTo>
                    <a:cubicBezTo>
                      <a:pt x="7624" y="12938"/>
                      <a:pt x="7624" y="12938"/>
                      <a:pt x="7624" y="12938"/>
                    </a:cubicBezTo>
                    <a:cubicBezTo>
                      <a:pt x="7526" y="12938"/>
                      <a:pt x="7526" y="12938"/>
                      <a:pt x="7428" y="12938"/>
                    </a:cubicBezTo>
                    <a:cubicBezTo>
                      <a:pt x="7428" y="12938"/>
                      <a:pt x="7428" y="12938"/>
                      <a:pt x="7428" y="12938"/>
                    </a:cubicBezTo>
                    <a:cubicBezTo>
                      <a:pt x="7330" y="12938"/>
                      <a:pt x="7330" y="12938"/>
                      <a:pt x="7330" y="12938"/>
                    </a:cubicBezTo>
                    <a:cubicBezTo>
                      <a:pt x="7037" y="12938"/>
                      <a:pt x="7037" y="12938"/>
                      <a:pt x="7037" y="12938"/>
                    </a:cubicBezTo>
                    <a:cubicBezTo>
                      <a:pt x="7037" y="12938"/>
                      <a:pt x="6842" y="12938"/>
                      <a:pt x="6842" y="12938"/>
                    </a:cubicBezTo>
                    <a:cubicBezTo>
                      <a:pt x="6744" y="13317"/>
                      <a:pt x="6548" y="13317"/>
                      <a:pt x="6353" y="13317"/>
                    </a:cubicBezTo>
                    <a:cubicBezTo>
                      <a:pt x="6060" y="13317"/>
                      <a:pt x="6060" y="13317"/>
                      <a:pt x="6060" y="13317"/>
                    </a:cubicBezTo>
                    <a:cubicBezTo>
                      <a:pt x="6060" y="13317"/>
                      <a:pt x="5962" y="13506"/>
                      <a:pt x="5962" y="13506"/>
                    </a:cubicBezTo>
                    <a:cubicBezTo>
                      <a:pt x="5864" y="13696"/>
                      <a:pt x="5669" y="13696"/>
                      <a:pt x="5473" y="13696"/>
                    </a:cubicBezTo>
                    <a:cubicBezTo>
                      <a:pt x="5473" y="13696"/>
                      <a:pt x="5473" y="13696"/>
                      <a:pt x="5473" y="13696"/>
                    </a:cubicBezTo>
                    <a:cubicBezTo>
                      <a:pt x="5376" y="13885"/>
                      <a:pt x="5376" y="13885"/>
                      <a:pt x="5376" y="13885"/>
                    </a:cubicBezTo>
                    <a:cubicBezTo>
                      <a:pt x="5278" y="14075"/>
                      <a:pt x="5278" y="14075"/>
                      <a:pt x="5180" y="14264"/>
                    </a:cubicBezTo>
                    <a:cubicBezTo>
                      <a:pt x="5082" y="14453"/>
                      <a:pt x="4985" y="14643"/>
                      <a:pt x="4887" y="14643"/>
                    </a:cubicBezTo>
                    <a:cubicBezTo>
                      <a:pt x="4887" y="14643"/>
                      <a:pt x="4789" y="14643"/>
                      <a:pt x="4789" y="14643"/>
                    </a:cubicBezTo>
                    <a:cubicBezTo>
                      <a:pt x="4789" y="14643"/>
                      <a:pt x="4691" y="14643"/>
                      <a:pt x="4594" y="14643"/>
                    </a:cubicBezTo>
                    <a:cubicBezTo>
                      <a:pt x="4594" y="14643"/>
                      <a:pt x="4594" y="14453"/>
                      <a:pt x="4594" y="14453"/>
                    </a:cubicBezTo>
                    <a:cubicBezTo>
                      <a:pt x="4594" y="14643"/>
                      <a:pt x="4594" y="14643"/>
                      <a:pt x="4594" y="14643"/>
                    </a:cubicBezTo>
                    <a:cubicBezTo>
                      <a:pt x="4496" y="14643"/>
                      <a:pt x="4496" y="14643"/>
                      <a:pt x="4496" y="14643"/>
                    </a:cubicBezTo>
                    <a:cubicBezTo>
                      <a:pt x="4398" y="14832"/>
                      <a:pt x="4300" y="15022"/>
                      <a:pt x="4203" y="15022"/>
                    </a:cubicBezTo>
                    <a:cubicBezTo>
                      <a:pt x="4203" y="15022"/>
                      <a:pt x="4105" y="14832"/>
                      <a:pt x="4105" y="14832"/>
                    </a:cubicBezTo>
                    <a:cubicBezTo>
                      <a:pt x="4007" y="14832"/>
                      <a:pt x="4007" y="14832"/>
                      <a:pt x="4007" y="14832"/>
                    </a:cubicBezTo>
                    <a:cubicBezTo>
                      <a:pt x="4007" y="14832"/>
                      <a:pt x="4007" y="14832"/>
                      <a:pt x="4007" y="14832"/>
                    </a:cubicBezTo>
                    <a:cubicBezTo>
                      <a:pt x="3812" y="14832"/>
                      <a:pt x="3714" y="14453"/>
                      <a:pt x="3714" y="14075"/>
                    </a:cubicBezTo>
                    <a:cubicBezTo>
                      <a:pt x="3714" y="13885"/>
                      <a:pt x="3714" y="13885"/>
                      <a:pt x="3714" y="13885"/>
                    </a:cubicBezTo>
                    <a:cubicBezTo>
                      <a:pt x="3714" y="13885"/>
                      <a:pt x="3714" y="13885"/>
                      <a:pt x="3714" y="13885"/>
                    </a:cubicBezTo>
                    <a:cubicBezTo>
                      <a:pt x="3519" y="13885"/>
                      <a:pt x="3421" y="13696"/>
                      <a:pt x="3323" y="13696"/>
                    </a:cubicBezTo>
                    <a:cubicBezTo>
                      <a:pt x="3323" y="13696"/>
                      <a:pt x="3225" y="13696"/>
                      <a:pt x="3225" y="13696"/>
                    </a:cubicBezTo>
                    <a:cubicBezTo>
                      <a:pt x="2932" y="13696"/>
                      <a:pt x="2932" y="13696"/>
                      <a:pt x="2932" y="13696"/>
                    </a:cubicBezTo>
                    <a:cubicBezTo>
                      <a:pt x="2834" y="13696"/>
                      <a:pt x="2834" y="13696"/>
                      <a:pt x="2737" y="13696"/>
                    </a:cubicBezTo>
                    <a:cubicBezTo>
                      <a:pt x="2737" y="13696"/>
                      <a:pt x="2639" y="13696"/>
                      <a:pt x="2639" y="13696"/>
                    </a:cubicBezTo>
                    <a:cubicBezTo>
                      <a:pt x="2639" y="13696"/>
                      <a:pt x="2639" y="13696"/>
                      <a:pt x="2639" y="13696"/>
                    </a:cubicBezTo>
                    <a:cubicBezTo>
                      <a:pt x="2639" y="13696"/>
                      <a:pt x="2639" y="13696"/>
                      <a:pt x="2639" y="13696"/>
                    </a:cubicBezTo>
                    <a:cubicBezTo>
                      <a:pt x="2639" y="13885"/>
                      <a:pt x="2639" y="13885"/>
                      <a:pt x="2737" y="14075"/>
                    </a:cubicBezTo>
                    <a:cubicBezTo>
                      <a:pt x="2737" y="14075"/>
                      <a:pt x="2737" y="14075"/>
                      <a:pt x="2737" y="14075"/>
                    </a:cubicBezTo>
                    <a:cubicBezTo>
                      <a:pt x="2737" y="14075"/>
                      <a:pt x="2737" y="14075"/>
                      <a:pt x="2737" y="14075"/>
                    </a:cubicBezTo>
                    <a:cubicBezTo>
                      <a:pt x="2737" y="14264"/>
                      <a:pt x="2639" y="14264"/>
                      <a:pt x="2639" y="14453"/>
                    </a:cubicBezTo>
                    <a:cubicBezTo>
                      <a:pt x="2639" y="14453"/>
                      <a:pt x="2639" y="14453"/>
                      <a:pt x="2639" y="14453"/>
                    </a:cubicBezTo>
                    <a:cubicBezTo>
                      <a:pt x="2639" y="14643"/>
                      <a:pt x="2639" y="14832"/>
                      <a:pt x="2541" y="15022"/>
                    </a:cubicBezTo>
                    <a:cubicBezTo>
                      <a:pt x="2541" y="15022"/>
                      <a:pt x="2541" y="15022"/>
                      <a:pt x="2541" y="15022"/>
                    </a:cubicBezTo>
                    <a:cubicBezTo>
                      <a:pt x="2443" y="15211"/>
                      <a:pt x="2443" y="15211"/>
                      <a:pt x="2443" y="15401"/>
                    </a:cubicBezTo>
                    <a:cubicBezTo>
                      <a:pt x="2346" y="15590"/>
                      <a:pt x="2346" y="15590"/>
                      <a:pt x="2346" y="15590"/>
                    </a:cubicBezTo>
                    <a:cubicBezTo>
                      <a:pt x="2346" y="15780"/>
                      <a:pt x="2248" y="16159"/>
                      <a:pt x="2052" y="16159"/>
                    </a:cubicBezTo>
                    <a:cubicBezTo>
                      <a:pt x="1955" y="16159"/>
                      <a:pt x="1857" y="15969"/>
                      <a:pt x="1857" y="15969"/>
                    </a:cubicBezTo>
                    <a:cubicBezTo>
                      <a:pt x="1759" y="15969"/>
                      <a:pt x="1759" y="15969"/>
                      <a:pt x="1759" y="15969"/>
                    </a:cubicBezTo>
                    <a:cubicBezTo>
                      <a:pt x="1662" y="15780"/>
                      <a:pt x="1564" y="15780"/>
                      <a:pt x="1466" y="15590"/>
                    </a:cubicBezTo>
                    <a:cubicBezTo>
                      <a:pt x="1466" y="15401"/>
                      <a:pt x="1466" y="15401"/>
                      <a:pt x="1466" y="15211"/>
                    </a:cubicBezTo>
                    <a:cubicBezTo>
                      <a:pt x="1466" y="15211"/>
                      <a:pt x="1368" y="15211"/>
                      <a:pt x="1271" y="15022"/>
                    </a:cubicBezTo>
                    <a:cubicBezTo>
                      <a:pt x="1173" y="14832"/>
                      <a:pt x="1173" y="14453"/>
                      <a:pt x="1271" y="14264"/>
                    </a:cubicBezTo>
                    <a:cubicBezTo>
                      <a:pt x="1271" y="14075"/>
                      <a:pt x="1173" y="14075"/>
                      <a:pt x="1173" y="14075"/>
                    </a:cubicBezTo>
                    <a:cubicBezTo>
                      <a:pt x="1075" y="14075"/>
                      <a:pt x="977" y="13885"/>
                      <a:pt x="977" y="13885"/>
                    </a:cubicBezTo>
                    <a:cubicBezTo>
                      <a:pt x="880" y="13885"/>
                      <a:pt x="880" y="13696"/>
                      <a:pt x="880" y="13696"/>
                    </a:cubicBezTo>
                    <a:cubicBezTo>
                      <a:pt x="782" y="13506"/>
                      <a:pt x="684" y="13506"/>
                      <a:pt x="684" y="13317"/>
                    </a:cubicBezTo>
                    <a:cubicBezTo>
                      <a:pt x="586" y="13506"/>
                      <a:pt x="586" y="13506"/>
                      <a:pt x="586" y="13506"/>
                    </a:cubicBezTo>
                    <a:cubicBezTo>
                      <a:pt x="586" y="13506"/>
                      <a:pt x="586" y="13506"/>
                      <a:pt x="489" y="13696"/>
                    </a:cubicBezTo>
                    <a:cubicBezTo>
                      <a:pt x="489" y="13696"/>
                      <a:pt x="489" y="13696"/>
                      <a:pt x="489" y="13696"/>
                    </a:cubicBezTo>
                    <a:cubicBezTo>
                      <a:pt x="489" y="13885"/>
                      <a:pt x="489" y="14075"/>
                      <a:pt x="489" y="14075"/>
                    </a:cubicBezTo>
                    <a:cubicBezTo>
                      <a:pt x="489" y="14264"/>
                      <a:pt x="489" y="14264"/>
                      <a:pt x="489" y="14264"/>
                    </a:cubicBezTo>
                    <a:cubicBezTo>
                      <a:pt x="489" y="14453"/>
                      <a:pt x="489" y="14643"/>
                      <a:pt x="391" y="14832"/>
                    </a:cubicBezTo>
                    <a:cubicBezTo>
                      <a:pt x="391" y="15022"/>
                      <a:pt x="391" y="15022"/>
                      <a:pt x="391" y="15022"/>
                    </a:cubicBezTo>
                    <a:cubicBezTo>
                      <a:pt x="293" y="15022"/>
                      <a:pt x="293" y="15022"/>
                      <a:pt x="293" y="15022"/>
                    </a:cubicBezTo>
                    <a:cubicBezTo>
                      <a:pt x="293" y="15211"/>
                      <a:pt x="293" y="15211"/>
                      <a:pt x="195" y="15401"/>
                    </a:cubicBezTo>
                    <a:cubicBezTo>
                      <a:pt x="195" y="15401"/>
                      <a:pt x="195" y="15590"/>
                      <a:pt x="195" y="15590"/>
                    </a:cubicBezTo>
                    <a:cubicBezTo>
                      <a:pt x="195" y="15590"/>
                      <a:pt x="195" y="15590"/>
                      <a:pt x="195" y="15590"/>
                    </a:cubicBezTo>
                    <a:cubicBezTo>
                      <a:pt x="0" y="15969"/>
                      <a:pt x="0" y="15969"/>
                      <a:pt x="0" y="15969"/>
                    </a:cubicBezTo>
                    <a:cubicBezTo>
                      <a:pt x="0" y="16159"/>
                      <a:pt x="0" y="16159"/>
                      <a:pt x="0" y="16159"/>
                    </a:cubicBezTo>
                    <a:cubicBezTo>
                      <a:pt x="0" y="16348"/>
                      <a:pt x="0" y="16348"/>
                      <a:pt x="0" y="16348"/>
                    </a:cubicBezTo>
                    <a:cubicBezTo>
                      <a:pt x="0" y="16538"/>
                      <a:pt x="0" y="16538"/>
                      <a:pt x="0" y="16538"/>
                    </a:cubicBezTo>
                    <a:cubicBezTo>
                      <a:pt x="0" y="16538"/>
                      <a:pt x="0" y="16538"/>
                      <a:pt x="0" y="16538"/>
                    </a:cubicBezTo>
                    <a:cubicBezTo>
                      <a:pt x="0" y="16538"/>
                      <a:pt x="0" y="16727"/>
                      <a:pt x="0" y="16727"/>
                    </a:cubicBezTo>
                    <a:cubicBezTo>
                      <a:pt x="98" y="16917"/>
                      <a:pt x="98" y="16917"/>
                      <a:pt x="98" y="16917"/>
                    </a:cubicBezTo>
                    <a:cubicBezTo>
                      <a:pt x="98" y="16917"/>
                      <a:pt x="98" y="16917"/>
                      <a:pt x="98" y="16917"/>
                    </a:cubicBezTo>
                    <a:cubicBezTo>
                      <a:pt x="293" y="16727"/>
                      <a:pt x="293" y="16727"/>
                      <a:pt x="293" y="16727"/>
                    </a:cubicBezTo>
                    <a:cubicBezTo>
                      <a:pt x="684" y="16917"/>
                      <a:pt x="684" y="16917"/>
                      <a:pt x="684" y="16917"/>
                    </a:cubicBezTo>
                    <a:cubicBezTo>
                      <a:pt x="977" y="17106"/>
                      <a:pt x="977" y="17106"/>
                      <a:pt x="977" y="17106"/>
                    </a:cubicBezTo>
                    <a:cubicBezTo>
                      <a:pt x="1173" y="17675"/>
                      <a:pt x="1173" y="17675"/>
                      <a:pt x="1173" y="17675"/>
                    </a:cubicBezTo>
                    <a:cubicBezTo>
                      <a:pt x="1173" y="18053"/>
                      <a:pt x="1173" y="18053"/>
                      <a:pt x="1173" y="18053"/>
                    </a:cubicBezTo>
                    <a:cubicBezTo>
                      <a:pt x="1271" y="18053"/>
                      <a:pt x="1271" y="18053"/>
                      <a:pt x="1271" y="18053"/>
                    </a:cubicBezTo>
                    <a:cubicBezTo>
                      <a:pt x="1368" y="18053"/>
                      <a:pt x="1368" y="18053"/>
                      <a:pt x="1368" y="18053"/>
                    </a:cubicBezTo>
                    <a:cubicBezTo>
                      <a:pt x="1564" y="18243"/>
                      <a:pt x="1564" y="18243"/>
                      <a:pt x="1564" y="18243"/>
                    </a:cubicBezTo>
                    <a:cubicBezTo>
                      <a:pt x="1662" y="18432"/>
                      <a:pt x="1662" y="18432"/>
                      <a:pt x="1662" y="18432"/>
                    </a:cubicBezTo>
                    <a:cubicBezTo>
                      <a:pt x="1662" y="18432"/>
                      <a:pt x="1662" y="18432"/>
                      <a:pt x="1662" y="18432"/>
                    </a:cubicBezTo>
                    <a:cubicBezTo>
                      <a:pt x="1759" y="18432"/>
                      <a:pt x="1759" y="18432"/>
                      <a:pt x="1759" y="18432"/>
                    </a:cubicBezTo>
                    <a:cubicBezTo>
                      <a:pt x="1759" y="18432"/>
                      <a:pt x="1857" y="18432"/>
                      <a:pt x="1857" y="18432"/>
                    </a:cubicBezTo>
                    <a:cubicBezTo>
                      <a:pt x="1857" y="18243"/>
                      <a:pt x="1857" y="18243"/>
                      <a:pt x="1857" y="18243"/>
                    </a:cubicBezTo>
                    <a:cubicBezTo>
                      <a:pt x="1955" y="17864"/>
                      <a:pt x="1955" y="17864"/>
                      <a:pt x="1955" y="17864"/>
                    </a:cubicBezTo>
                    <a:cubicBezTo>
                      <a:pt x="2150" y="17864"/>
                      <a:pt x="2150" y="17864"/>
                      <a:pt x="2150" y="17864"/>
                    </a:cubicBezTo>
                    <a:cubicBezTo>
                      <a:pt x="2150" y="17864"/>
                      <a:pt x="2150" y="17864"/>
                      <a:pt x="2150" y="17864"/>
                    </a:cubicBezTo>
                    <a:cubicBezTo>
                      <a:pt x="2150" y="17864"/>
                      <a:pt x="2150" y="17864"/>
                      <a:pt x="2150" y="17864"/>
                    </a:cubicBezTo>
                    <a:cubicBezTo>
                      <a:pt x="2150" y="17864"/>
                      <a:pt x="2150" y="17675"/>
                      <a:pt x="2150" y="17675"/>
                    </a:cubicBezTo>
                    <a:cubicBezTo>
                      <a:pt x="2248" y="17675"/>
                      <a:pt x="2248" y="17675"/>
                      <a:pt x="2248" y="17675"/>
                    </a:cubicBezTo>
                    <a:cubicBezTo>
                      <a:pt x="2248" y="17485"/>
                      <a:pt x="2248" y="17485"/>
                      <a:pt x="2248" y="17485"/>
                    </a:cubicBezTo>
                    <a:cubicBezTo>
                      <a:pt x="2346" y="17296"/>
                      <a:pt x="2443" y="17296"/>
                      <a:pt x="2443" y="17296"/>
                    </a:cubicBezTo>
                    <a:cubicBezTo>
                      <a:pt x="2443" y="17296"/>
                      <a:pt x="2443" y="17296"/>
                      <a:pt x="2443" y="17296"/>
                    </a:cubicBezTo>
                    <a:cubicBezTo>
                      <a:pt x="2541" y="17296"/>
                      <a:pt x="2541" y="17296"/>
                      <a:pt x="2541" y="17296"/>
                    </a:cubicBezTo>
                    <a:cubicBezTo>
                      <a:pt x="2541" y="17296"/>
                      <a:pt x="2639" y="17296"/>
                      <a:pt x="2737" y="17485"/>
                    </a:cubicBezTo>
                    <a:cubicBezTo>
                      <a:pt x="2834" y="17675"/>
                      <a:pt x="2834" y="17675"/>
                      <a:pt x="2834" y="17675"/>
                    </a:cubicBezTo>
                    <a:cubicBezTo>
                      <a:pt x="2932" y="17864"/>
                      <a:pt x="3030" y="18053"/>
                      <a:pt x="2932" y="18432"/>
                    </a:cubicBezTo>
                    <a:cubicBezTo>
                      <a:pt x="2932" y="18432"/>
                      <a:pt x="2932" y="18432"/>
                      <a:pt x="2932" y="18432"/>
                    </a:cubicBezTo>
                    <a:cubicBezTo>
                      <a:pt x="2932" y="18432"/>
                      <a:pt x="2932" y="18622"/>
                      <a:pt x="2932" y="18622"/>
                    </a:cubicBezTo>
                    <a:cubicBezTo>
                      <a:pt x="2932" y="18622"/>
                      <a:pt x="2932" y="18622"/>
                      <a:pt x="2932" y="18622"/>
                    </a:cubicBezTo>
                    <a:cubicBezTo>
                      <a:pt x="3128" y="18811"/>
                      <a:pt x="3128" y="18811"/>
                      <a:pt x="3128" y="18811"/>
                    </a:cubicBezTo>
                    <a:cubicBezTo>
                      <a:pt x="3323" y="18432"/>
                      <a:pt x="3323" y="18432"/>
                      <a:pt x="3323" y="18432"/>
                    </a:cubicBezTo>
                    <a:cubicBezTo>
                      <a:pt x="3812" y="19001"/>
                      <a:pt x="3812" y="19001"/>
                      <a:pt x="3812" y="19001"/>
                    </a:cubicBezTo>
                    <a:cubicBezTo>
                      <a:pt x="4105" y="19190"/>
                      <a:pt x="4105" y="19190"/>
                      <a:pt x="4105" y="19190"/>
                    </a:cubicBezTo>
                    <a:cubicBezTo>
                      <a:pt x="4203" y="18811"/>
                      <a:pt x="4203" y="18811"/>
                      <a:pt x="4203" y="18811"/>
                    </a:cubicBezTo>
                    <a:cubicBezTo>
                      <a:pt x="4203" y="18053"/>
                      <a:pt x="4203" y="18053"/>
                      <a:pt x="4203" y="18053"/>
                    </a:cubicBezTo>
                    <a:cubicBezTo>
                      <a:pt x="4789" y="17485"/>
                      <a:pt x="4789" y="17485"/>
                      <a:pt x="4789" y="17485"/>
                    </a:cubicBezTo>
                    <a:cubicBezTo>
                      <a:pt x="4985" y="17106"/>
                      <a:pt x="4985" y="17106"/>
                      <a:pt x="4985" y="17106"/>
                    </a:cubicBezTo>
                    <a:cubicBezTo>
                      <a:pt x="6353" y="16917"/>
                      <a:pt x="6353" y="16917"/>
                      <a:pt x="6353" y="16917"/>
                    </a:cubicBezTo>
                    <a:cubicBezTo>
                      <a:pt x="6353" y="16917"/>
                      <a:pt x="6353" y="16917"/>
                      <a:pt x="6353" y="16917"/>
                    </a:cubicBezTo>
                    <a:cubicBezTo>
                      <a:pt x="6353" y="16917"/>
                      <a:pt x="6353" y="16917"/>
                      <a:pt x="6353" y="16917"/>
                    </a:cubicBezTo>
                    <a:cubicBezTo>
                      <a:pt x="6451" y="16727"/>
                      <a:pt x="7037" y="16538"/>
                      <a:pt x="7037" y="16538"/>
                    </a:cubicBezTo>
                    <a:cubicBezTo>
                      <a:pt x="7135" y="16538"/>
                      <a:pt x="7330" y="16348"/>
                      <a:pt x="7526" y="16348"/>
                    </a:cubicBezTo>
                    <a:cubicBezTo>
                      <a:pt x="7624" y="16159"/>
                      <a:pt x="7624" y="16159"/>
                      <a:pt x="7624" y="16159"/>
                    </a:cubicBezTo>
                    <a:cubicBezTo>
                      <a:pt x="7917" y="16917"/>
                      <a:pt x="7917" y="16917"/>
                      <a:pt x="7917" y="16917"/>
                    </a:cubicBezTo>
                    <a:cubicBezTo>
                      <a:pt x="7819" y="17485"/>
                      <a:pt x="7819" y="17485"/>
                      <a:pt x="7819" y="17485"/>
                    </a:cubicBezTo>
                    <a:cubicBezTo>
                      <a:pt x="7917" y="17864"/>
                      <a:pt x="7917" y="17864"/>
                      <a:pt x="7917" y="17864"/>
                    </a:cubicBezTo>
                    <a:cubicBezTo>
                      <a:pt x="8112" y="18622"/>
                      <a:pt x="8112" y="18622"/>
                      <a:pt x="8112" y="18622"/>
                    </a:cubicBezTo>
                    <a:cubicBezTo>
                      <a:pt x="8112" y="18811"/>
                      <a:pt x="8112" y="18811"/>
                      <a:pt x="8112" y="18811"/>
                    </a:cubicBezTo>
                    <a:cubicBezTo>
                      <a:pt x="8210" y="19001"/>
                      <a:pt x="8308" y="19190"/>
                      <a:pt x="8308" y="19190"/>
                    </a:cubicBezTo>
                    <a:cubicBezTo>
                      <a:pt x="8308" y="19380"/>
                      <a:pt x="8405" y="19380"/>
                      <a:pt x="8405" y="19569"/>
                    </a:cubicBezTo>
                    <a:cubicBezTo>
                      <a:pt x="9481" y="19759"/>
                      <a:pt x="9481" y="19759"/>
                      <a:pt x="9481" y="19759"/>
                    </a:cubicBezTo>
                    <a:cubicBezTo>
                      <a:pt x="10262" y="20138"/>
                      <a:pt x="10262" y="20138"/>
                      <a:pt x="10262" y="20138"/>
                    </a:cubicBezTo>
                    <a:cubicBezTo>
                      <a:pt x="10360" y="20327"/>
                      <a:pt x="10849" y="20517"/>
                      <a:pt x="11044" y="20517"/>
                    </a:cubicBezTo>
                    <a:cubicBezTo>
                      <a:pt x="11044" y="20517"/>
                      <a:pt x="11240" y="20517"/>
                      <a:pt x="11240" y="20517"/>
                    </a:cubicBezTo>
                    <a:cubicBezTo>
                      <a:pt x="11435" y="20517"/>
                      <a:pt x="11729" y="20517"/>
                      <a:pt x="11826" y="20517"/>
                    </a:cubicBezTo>
                    <a:cubicBezTo>
                      <a:pt x="12413" y="20517"/>
                      <a:pt x="12413" y="20517"/>
                      <a:pt x="12413" y="20517"/>
                    </a:cubicBezTo>
                    <a:cubicBezTo>
                      <a:pt x="12413" y="20896"/>
                      <a:pt x="12413" y="20896"/>
                      <a:pt x="12413" y="20896"/>
                    </a:cubicBezTo>
                    <a:cubicBezTo>
                      <a:pt x="13097" y="21275"/>
                      <a:pt x="13097" y="21275"/>
                      <a:pt x="13097" y="21275"/>
                    </a:cubicBezTo>
                    <a:cubicBezTo>
                      <a:pt x="13879" y="21464"/>
                      <a:pt x="13879" y="21464"/>
                      <a:pt x="13879" y="21464"/>
                    </a:cubicBezTo>
                    <a:cubicBezTo>
                      <a:pt x="14563" y="21464"/>
                      <a:pt x="14563" y="21464"/>
                      <a:pt x="14563" y="21464"/>
                    </a:cubicBezTo>
                    <a:cubicBezTo>
                      <a:pt x="14661" y="21464"/>
                      <a:pt x="14661" y="21464"/>
                      <a:pt x="14661" y="21464"/>
                    </a:cubicBezTo>
                    <a:cubicBezTo>
                      <a:pt x="14954" y="21275"/>
                      <a:pt x="14954" y="21275"/>
                      <a:pt x="14954" y="21275"/>
                    </a:cubicBezTo>
                    <a:cubicBezTo>
                      <a:pt x="15149" y="20706"/>
                      <a:pt x="15149" y="20706"/>
                      <a:pt x="15149" y="20706"/>
                    </a:cubicBezTo>
                    <a:cubicBezTo>
                      <a:pt x="15345" y="20706"/>
                      <a:pt x="15345" y="20706"/>
                      <a:pt x="15345" y="20706"/>
                    </a:cubicBezTo>
                    <a:cubicBezTo>
                      <a:pt x="15443" y="20327"/>
                      <a:pt x="15443" y="20327"/>
                      <a:pt x="15443" y="20327"/>
                    </a:cubicBezTo>
                    <a:cubicBezTo>
                      <a:pt x="15638" y="19759"/>
                      <a:pt x="15638" y="19759"/>
                      <a:pt x="15638" y="19759"/>
                    </a:cubicBezTo>
                    <a:cubicBezTo>
                      <a:pt x="15931" y="19380"/>
                      <a:pt x="15931" y="19380"/>
                      <a:pt x="15931" y="19380"/>
                    </a:cubicBezTo>
                    <a:cubicBezTo>
                      <a:pt x="16322" y="19380"/>
                      <a:pt x="16322" y="19380"/>
                      <a:pt x="16322" y="19380"/>
                    </a:cubicBezTo>
                    <a:cubicBezTo>
                      <a:pt x="16909" y="19190"/>
                      <a:pt x="16909" y="19190"/>
                      <a:pt x="16909" y="19190"/>
                    </a:cubicBezTo>
                    <a:cubicBezTo>
                      <a:pt x="17300" y="19380"/>
                      <a:pt x="17300" y="19380"/>
                      <a:pt x="17300" y="19380"/>
                    </a:cubicBezTo>
                    <a:cubicBezTo>
                      <a:pt x="17690" y="18622"/>
                      <a:pt x="17690" y="18622"/>
                      <a:pt x="17690" y="18622"/>
                    </a:cubicBezTo>
                    <a:cubicBezTo>
                      <a:pt x="17984" y="18622"/>
                      <a:pt x="17984" y="18622"/>
                      <a:pt x="17984" y="18622"/>
                    </a:cubicBezTo>
                    <a:cubicBezTo>
                      <a:pt x="18375" y="18432"/>
                      <a:pt x="18375" y="18432"/>
                      <a:pt x="18375" y="18432"/>
                    </a:cubicBezTo>
                    <a:cubicBezTo>
                      <a:pt x="18863" y="19001"/>
                      <a:pt x="18863" y="19001"/>
                      <a:pt x="18863" y="19001"/>
                    </a:cubicBezTo>
                    <a:cubicBezTo>
                      <a:pt x="18766" y="18053"/>
                      <a:pt x="18766" y="18053"/>
                      <a:pt x="18766" y="18053"/>
                    </a:cubicBezTo>
                    <a:cubicBezTo>
                      <a:pt x="18863" y="17296"/>
                      <a:pt x="18863" y="17296"/>
                      <a:pt x="18863" y="17296"/>
                    </a:cubicBezTo>
                    <a:cubicBezTo>
                      <a:pt x="19254" y="16917"/>
                      <a:pt x="19254" y="16917"/>
                      <a:pt x="19254" y="16917"/>
                    </a:cubicBezTo>
                    <a:cubicBezTo>
                      <a:pt x="19450" y="15780"/>
                      <a:pt x="19450" y="15780"/>
                      <a:pt x="19450" y="15780"/>
                    </a:cubicBezTo>
                    <a:cubicBezTo>
                      <a:pt x="19743" y="15780"/>
                      <a:pt x="19743" y="15780"/>
                      <a:pt x="19743" y="15780"/>
                    </a:cubicBezTo>
                    <a:cubicBezTo>
                      <a:pt x="19938" y="15022"/>
                      <a:pt x="19938" y="15022"/>
                      <a:pt x="19938" y="15022"/>
                    </a:cubicBezTo>
                    <a:cubicBezTo>
                      <a:pt x="19938" y="14075"/>
                      <a:pt x="19938" y="14075"/>
                      <a:pt x="19938" y="14075"/>
                    </a:cubicBezTo>
                    <a:cubicBezTo>
                      <a:pt x="19841" y="13696"/>
                      <a:pt x="19841" y="13696"/>
                      <a:pt x="19841" y="13696"/>
                    </a:cubicBezTo>
                    <a:cubicBezTo>
                      <a:pt x="19645" y="12938"/>
                      <a:pt x="19645" y="12938"/>
                      <a:pt x="19645" y="12938"/>
                    </a:cubicBezTo>
                    <a:cubicBezTo>
                      <a:pt x="19645" y="12938"/>
                      <a:pt x="19743" y="12748"/>
                      <a:pt x="19841" y="12748"/>
                    </a:cubicBezTo>
                    <a:cubicBezTo>
                      <a:pt x="19938" y="12748"/>
                      <a:pt x="20134" y="12369"/>
                      <a:pt x="20134" y="12369"/>
                    </a:cubicBezTo>
                    <a:cubicBezTo>
                      <a:pt x="20623" y="11801"/>
                      <a:pt x="20623" y="11801"/>
                      <a:pt x="20623" y="11801"/>
                    </a:cubicBezTo>
                    <a:cubicBezTo>
                      <a:pt x="20232" y="10475"/>
                      <a:pt x="20232" y="10475"/>
                      <a:pt x="20232" y="10475"/>
                    </a:cubicBezTo>
                    <a:cubicBezTo>
                      <a:pt x="20036" y="10664"/>
                      <a:pt x="20036" y="10664"/>
                      <a:pt x="20036" y="10664"/>
                    </a:cubicBezTo>
                    <a:cubicBezTo>
                      <a:pt x="19548" y="10285"/>
                      <a:pt x="19548" y="10285"/>
                      <a:pt x="19548" y="10285"/>
                    </a:cubicBezTo>
                    <a:cubicBezTo>
                      <a:pt x="19938" y="9906"/>
                      <a:pt x="19938" y="9906"/>
                      <a:pt x="19938" y="9906"/>
                    </a:cubicBezTo>
                    <a:cubicBezTo>
                      <a:pt x="20036" y="9338"/>
                      <a:pt x="20036" y="9338"/>
                      <a:pt x="20036" y="9338"/>
                    </a:cubicBezTo>
                    <a:cubicBezTo>
                      <a:pt x="20623" y="9906"/>
                      <a:pt x="20623" y="9906"/>
                      <a:pt x="20623" y="9906"/>
                    </a:cubicBezTo>
                    <a:cubicBezTo>
                      <a:pt x="20623" y="9906"/>
                      <a:pt x="20916" y="10096"/>
                      <a:pt x="20818" y="9906"/>
                    </a:cubicBezTo>
                    <a:cubicBezTo>
                      <a:pt x="20818" y="9527"/>
                      <a:pt x="20916" y="9717"/>
                      <a:pt x="20916" y="9906"/>
                    </a:cubicBezTo>
                    <a:cubicBezTo>
                      <a:pt x="21014" y="10096"/>
                      <a:pt x="21209" y="9717"/>
                      <a:pt x="21405" y="9717"/>
                    </a:cubicBezTo>
                    <a:cubicBezTo>
                      <a:pt x="21600" y="9717"/>
                      <a:pt x="21405" y="9338"/>
                      <a:pt x="21405" y="9148"/>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8" name="9Slide.vn 105"/>
              <p:cNvSpPr/>
              <p:nvPr/>
            </p:nvSpPr>
            <p:spPr>
              <a:xfrm>
                <a:off x="2537506" y="3788326"/>
                <a:ext cx="1109600" cy="1492519"/>
              </a:xfrm>
              <a:custGeom>
                <a:avLst/>
                <a:gdLst/>
                <a:ahLst/>
                <a:cxnLst>
                  <a:cxn ang="0">
                    <a:pos x="wd2" y="hd2"/>
                  </a:cxn>
                  <a:cxn ang="5400000">
                    <a:pos x="wd2" y="hd2"/>
                  </a:cxn>
                  <a:cxn ang="10800000">
                    <a:pos x="wd2" y="hd2"/>
                  </a:cxn>
                  <a:cxn ang="16200000">
                    <a:pos x="wd2" y="hd2"/>
                  </a:cxn>
                </a:cxnLst>
                <a:rect l="0" t="0" r="r" b="b"/>
                <a:pathLst>
                  <a:path w="21600" h="21562" extrusionOk="0">
                    <a:moveTo>
                      <a:pt x="21600" y="10019"/>
                    </a:moveTo>
                    <a:cubicBezTo>
                      <a:pt x="21600" y="10019"/>
                      <a:pt x="21425" y="9824"/>
                      <a:pt x="21338" y="9824"/>
                    </a:cubicBezTo>
                    <a:cubicBezTo>
                      <a:pt x="21338" y="9824"/>
                      <a:pt x="21163" y="9629"/>
                      <a:pt x="21163" y="9564"/>
                    </a:cubicBezTo>
                    <a:cubicBezTo>
                      <a:pt x="21163" y="9564"/>
                      <a:pt x="21163" y="9434"/>
                      <a:pt x="21163" y="9434"/>
                    </a:cubicBezTo>
                    <a:cubicBezTo>
                      <a:pt x="21163" y="9434"/>
                      <a:pt x="20988" y="9369"/>
                      <a:pt x="20900" y="9369"/>
                    </a:cubicBezTo>
                    <a:cubicBezTo>
                      <a:pt x="20900" y="9304"/>
                      <a:pt x="20638" y="9304"/>
                      <a:pt x="20638" y="9304"/>
                    </a:cubicBezTo>
                    <a:cubicBezTo>
                      <a:pt x="20638" y="9108"/>
                      <a:pt x="20638" y="9108"/>
                      <a:pt x="20638" y="9108"/>
                    </a:cubicBezTo>
                    <a:cubicBezTo>
                      <a:pt x="20726" y="8848"/>
                      <a:pt x="20726" y="8848"/>
                      <a:pt x="20726" y="8848"/>
                    </a:cubicBezTo>
                    <a:cubicBezTo>
                      <a:pt x="20376" y="8653"/>
                      <a:pt x="20376" y="8653"/>
                      <a:pt x="20376" y="8653"/>
                    </a:cubicBezTo>
                    <a:cubicBezTo>
                      <a:pt x="20288" y="8458"/>
                      <a:pt x="20288" y="8458"/>
                      <a:pt x="20288" y="8458"/>
                    </a:cubicBezTo>
                    <a:cubicBezTo>
                      <a:pt x="20288" y="8458"/>
                      <a:pt x="20376" y="8328"/>
                      <a:pt x="20376" y="8263"/>
                    </a:cubicBezTo>
                    <a:cubicBezTo>
                      <a:pt x="20463" y="8198"/>
                      <a:pt x="20551" y="8002"/>
                      <a:pt x="20551" y="8002"/>
                    </a:cubicBezTo>
                    <a:cubicBezTo>
                      <a:pt x="20376" y="7807"/>
                      <a:pt x="20376" y="7807"/>
                      <a:pt x="20376" y="7807"/>
                    </a:cubicBezTo>
                    <a:cubicBezTo>
                      <a:pt x="20376" y="7807"/>
                      <a:pt x="20288" y="7742"/>
                      <a:pt x="20376" y="7677"/>
                    </a:cubicBezTo>
                    <a:cubicBezTo>
                      <a:pt x="20376" y="7677"/>
                      <a:pt x="20288" y="7352"/>
                      <a:pt x="20288" y="7352"/>
                    </a:cubicBezTo>
                    <a:cubicBezTo>
                      <a:pt x="20288" y="7352"/>
                      <a:pt x="20288" y="7092"/>
                      <a:pt x="20113" y="7092"/>
                    </a:cubicBezTo>
                    <a:cubicBezTo>
                      <a:pt x="20026" y="7092"/>
                      <a:pt x="19938" y="6896"/>
                      <a:pt x="19938" y="6896"/>
                    </a:cubicBezTo>
                    <a:cubicBezTo>
                      <a:pt x="20113" y="6506"/>
                      <a:pt x="20113" y="6506"/>
                      <a:pt x="20113" y="6506"/>
                    </a:cubicBezTo>
                    <a:cubicBezTo>
                      <a:pt x="20113" y="6506"/>
                      <a:pt x="20201" y="6246"/>
                      <a:pt x="19938" y="6181"/>
                    </a:cubicBezTo>
                    <a:cubicBezTo>
                      <a:pt x="19676" y="6116"/>
                      <a:pt x="19326" y="5986"/>
                      <a:pt x="19239" y="5920"/>
                    </a:cubicBezTo>
                    <a:cubicBezTo>
                      <a:pt x="19239" y="5855"/>
                      <a:pt x="19064" y="5725"/>
                      <a:pt x="18977" y="5660"/>
                    </a:cubicBezTo>
                    <a:cubicBezTo>
                      <a:pt x="18889" y="5660"/>
                      <a:pt x="18889" y="5660"/>
                      <a:pt x="18889" y="5660"/>
                    </a:cubicBezTo>
                    <a:cubicBezTo>
                      <a:pt x="18977" y="5205"/>
                      <a:pt x="18977" y="5205"/>
                      <a:pt x="18977" y="5205"/>
                    </a:cubicBezTo>
                    <a:cubicBezTo>
                      <a:pt x="19326" y="5010"/>
                      <a:pt x="19326" y="5010"/>
                      <a:pt x="19326" y="5010"/>
                    </a:cubicBezTo>
                    <a:cubicBezTo>
                      <a:pt x="19326" y="4554"/>
                      <a:pt x="19326" y="4554"/>
                      <a:pt x="19326" y="4554"/>
                    </a:cubicBezTo>
                    <a:cubicBezTo>
                      <a:pt x="19326" y="4099"/>
                      <a:pt x="19326" y="4099"/>
                      <a:pt x="19326" y="4099"/>
                    </a:cubicBezTo>
                    <a:cubicBezTo>
                      <a:pt x="19326" y="4099"/>
                      <a:pt x="19414" y="3969"/>
                      <a:pt x="19151" y="3839"/>
                    </a:cubicBezTo>
                    <a:cubicBezTo>
                      <a:pt x="18977" y="3643"/>
                      <a:pt x="18977" y="3448"/>
                      <a:pt x="18977" y="3383"/>
                    </a:cubicBezTo>
                    <a:cubicBezTo>
                      <a:pt x="18977" y="3383"/>
                      <a:pt x="18889" y="3188"/>
                      <a:pt x="18889" y="3123"/>
                    </a:cubicBezTo>
                    <a:cubicBezTo>
                      <a:pt x="18889" y="3058"/>
                      <a:pt x="18802" y="3058"/>
                      <a:pt x="18802" y="2993"/>
                    </a:cubicBezTo>
                    <a:cubicBezTo>
                      <a:pt x="18539" y="2993"/>
                      <a:pt x="18189" y="3058"/>
                      <a:pt x="18189" y="3058"/>
                    </a:cubicBezTo>
                    <a:cubicBezTo>
                      <a:pt x="18189" y="3058"/>
                      <a:pt x="18102" y="2993"/>
                      <a:pt x="18015" y="2993"/>
                    </a:cubicBezTo>
                    <a:cubicBezTo>
                      <a:pt x="18015" y="2993"/>
                      <a:pt x="17840" y="2863"/>
                      <a:pt x="17840" y="2863"/>
                    </a:cubicBezTo>
                    <a:cubicBezTo>
                      <a:pt x="18015" y="2863"/>
                      <a:pt x="18015" y="2863"/>
                      <a:pt x="18015" y="2863"/>
                    </a:cubicBezTo>
                    <a:cubicBezTo>
                      <a:pt x="18277" y="2798"/>
                      <a:pt x="18277" y="2798"/>
                      <a:pt x="18277" y="2798"/>
                    </a:cubicBezTo>
                    <a:cubicBezTo>
                      <a:pt x="18452" y="2667"/>
                      <a:pt x="18452" y="2667"/>
                      <a:pt x="18452" y="2667"/>
                    </a:cubicBezTo>
                    <a:cubicBezTo>
                      <a:pt x="18539" y="2602"/>
                      <a:pt x="18539" y="2602"/>
                      <a:pt x="18539" y="2602"/>
                    </a:cubicBezTo>
                    <a:cubicBezTo>
                      <a:pt x="18452" y="2342"/>
                      <a:pt x="18452" y="2342"/>
                      <a:pt x="18452" y="2342"/>
                    </a:cubicBezTo>
                    <a:cubicBezTo>
                      <a:pt x="18364" y="2342"/>
                      <a:pt x="18364" y="2342"/>
                      <a:pt x="18364" y="2342"/>
                    </a:cubicBezTo>
                    <a:cubicBezTo>
                      <a:pt x="18364" y="2342"/>
                      <a:pt x="18015" y="2212"/>
                      <a:pt x="18015" y="2147"/>
                    </a:cubicBezTo>
                    <a:cubicBezTo>
                      <a:pt x="18015" y="2147"/>
                      <a:pt x="17927" y="2017"/>
                      <a:pt x="17927" y="2017"/>
                    </a:cubicBezTo>
                    <a:cubicBezTo>
                      <a:pt x="17752" y="2017"/>
                      <a:pt x="17752" y="2017"/>
                      <a:pt x="17752" y="2017"/>
                    </a:cubicBezTo>
                    <a:cubicBezTo>
                      <a:pt x="17752" y="2017"/>
                      <a:pt x="17228" y="2017"/>
                      <a:pt x="17228" y="2017"/>
                    </a:cubicBezTo>
                    <a:cubicBezTo>
                      <a:pt x="17228" y="2082"/>
                      <a:pt x="16878" y="2017"/>
                      <a:pt x="16878" y="2017"/>
                    </a:cubicBezTo>
                    <a:cubicBezTo>
                      <a:pt x="16878" y="2017"/>
                      <a:pt x="16703" y="1952"/>
                      <a:pt x="16615" y="1887"/>
                    </a:cubicBezTo>
                    <a:cubicBezTo>
                      <a:pt x="16615" y="1822"/>
                      <a:pt x="16615" y="1757"/>
                      <a:pt x="16615" y="1692"/>
                    </a:cubicBezTo>
                    <a:cubicBezTo>
                      <a:pt x="16615" y="1627"/>
                      <a:pt x="16615" y="1692"/>
                      <a:pt x="16790" y="1627"/>
                    </a:cubicBezTo>
                    <a:cubicBezTo>
                      <a:pt x="16878" y="1561"/>
                      <a:pt x="16965" y="1561"/>
                      <a:pt x="17053" y="1561"/>
                    </a:cubicBezTo>
                    <a:cubicBezTo>
                      <a:pt x="17053" y="1496"/>
                      <a:pt x="17053" y="1496"/>
                      <a:pt x="17053" y="1496"/>
                    </a:cubicBezTo>
                    <a:cubicBezTo>
                      <a:pt x="17053" y="1496"/>
                      <a:pt x="17402" y="1496"/>
                      <a:pt x="17402" y="1496"/>
                    </a:cubicBezTo>
                    <a:cubicBezTo>
                      <a:pt x="17402" y="1496"/>
                      <a:pt x="17402" y="1366"/>
                      <a:pt x="17402" y="1366"/>
                    </a:cubicBezTo>
                    <a:cubicBezTo>
                      <a:pt x="17228" y="1301"/>
                      <a:pt x="17228" y="1301"/>
                      <a:pt x="17228" y="1301"/>
                    </a:cubicBezTo>
                    <a:cubicBezTo>
                      <a:pt x="17228" y="1301"/>
                      <a:pt x="17053" y="1171"/>
                      <a:pt x="17053" y="1171"/>
                    </a:cubicBezTo>
                    <a:cubicBezTo>
                      <a:pt x="17053" y="1106"/>
                      <a:pt x="17053" y="1106"/>
                      <a:pt x="17053" y="1106"/>
                    </a:cubicBezTo>
                    <a:cubicBezTo>
                      <a:pt x="17053" y="1106"/>
                      <a:pt x="17228" y="976"/>
                      <a:pt x="17228" y="976"/>
                    </a:cubicBezTo>
                    <a:cubicBezTo>
                      <a:pt x="17315" y="911"/>
                      <a:pt x="17228" y="846"/>
                      <a:pt x="17228" y="846"/>
                    </a:cubicBezTo>
                    <a:cubicBezTo>
                      <a:pt x="17228" y="846"/>
                      <a:pt x="17140" y="781"/>
                      <a:pt x="17053" y="781"/>
                    </a:cubicBezTo>
                    <a:cubicBezTo>
                      <a:pt x="17053" y="781"/>
                      <a:pt x="16965" y="911"/>
                      <a:pt x="16965" y="911"/>
                    </a:cubicBezTo>
                    <a:cubicBezTo>
                      <a:pt x="16878" y="911"/>
                      <a:pt x="16878" y="1041"/>
                      <a:pt x="16878" y="1041"/>
                    </a:cubicBezTo>
                    <a:cubicBezTo>
                      <a:pt x="16878" y="1041"/>
                      <a:pt x="16703" y="1106"/>
                      <a:pt x="16703" y="1106"/>
                    </a:cubicBezTo>
                    <a:cubicBezTo>
                      <a:pt x="16615" y="1041"/>
                      <a:pt x="16703" y="1041"/>
                      <a:pt x="16703" y="976"/>
                    </a:cubicBezTo>
                    <a:cubicBezTo>
                      <a:pt x="16703" y="976"/>
                      <a:pt x="16615" y="911"/>
                      <a:pt x="16615" y="911"/>
                    </a:cubicBezTo>
                    <a:cubicBezTo>
                      <a:pt x="16615" y="911"/>
                      <a:pt x="16528" y="846"/>
                      <a:pt x="16528" y="846"/>
                    </a:cubicBezTo>
                    <a:cubicBezTo>
                      <a:pt x="16528" y="781"/>
                      <a:pt x="16615" y="781"/>
                      <a:pt x="16703" y="781"/>
                    </a:cubicBezTo>
                    <a:cubicBezTo>
                      <a:pt x="16703" y="716"/>
                      <a:pt x="16703" y="651"/>
                      <a:pt x="16703" y="651"/>
                    </a:cubicBezTo>
                    <a:cubicBezTo>
                      <a:pt x="16703" y="651"/>
                      <a:pt x="16703" y="586"/>
                      <a:pt x="16615" y="586"/>
                    </a:cubicBezTo>
                    <a:cubicBezTo>
                      <a:pt x="16615" y="520"/>
                      <a:pt x="16528" y="586"/>
                      <a:pt x="16528" y="586"/>
                    </a:cubicBezTo>
                    <a:cubicBezTo>
                      <a:pt x="16528" y="586"/>
                      <a:pt x="16353" y="716"/>
                      <a:pt x="16353" y="716"/>
                    </a:cubicBezTo>
                    <a:cubicBezTo>
                      <a:pt x="16353" y="716"/>
                      <a:pt x="16266" y="781"/>
                      <a:pt x="16266" y="781"/>
                    </a:cubicBezTo>
                    <a:cubicBezTo>
                      <a:pt x="16266" y="781"/>
                      <a:pt x="16266" y="911"/>
                      <a:pt x="16266" y="911"/>
                    </a:cubicBezTo>
                    <a:cubicBezTo>
                      <a:pt x="16266" y="911"/>
                      <a:pt x="16091" y="976"/>
                      <a:pt x="16091" y="976"/>
                    </a:cubicBezTo>
                    <a:cubicBezTo>
                      <a:pt x="16091" y="976"/>
                      <a:pt x="16091" y="976"/>
                      <a:pt x="16091" y="976"/>
                    </a:cubicBezTo>
                    <a:cubicBezTo>
                      <a:pt x="16091" y="976"/>
                      <a:pt x="16003" y="1106"/>
                      <a:pt x="16003" y="1106"/>
                    </a:cubicBezTo>
                    <a:cubicBezTo>
                      <a:pt x="16003" y="1106"/>
                      <a:pt x="16003" y="1236"/>
                      <a:pt x="16003" y="1236"/>
                    </a:cubicBezTo>
                    <a:cubicBezTo>
                      <a:pt x="16003" y="1236"/>
                      <a:pt x="15916" y="1301"/>
                      <a:pt x="15828" y="1366"/>
                    </a:cubicBezTo>
                    <a:cubicBezTo>
                      <a:pt x="15741" y="1366"/>
                      <a:pt x="15741" y="1431"/>
                      <a:pt x="15741" y="1431"/>
                    </a:cubicBezTo>
                    <a:cubicBezTo>
                      <a:pt x="15741" y="1496"/>
                      <a:pt x="15741" y="1496"/>
                      <a:pt x="15741" y="1496"/>
                    </a:cubicBezTo>
                    <a:cubicBezTo>
                      <a:pt x="15479" y="1561"/>
                      <a:pt x="15479" y="1561"/>
                      <a:pt x="15479" y="1561"/>
                    </a:cubicBezTo>
                    <a:cubicBezTo>
                      <a:pt x="15479" y="1561"/>
                      <a:pt x="15304" y="1496"/>
                      <a:pt x="15304" y="1496"/>
                    </a:cubicBezTo>
                    <a:cubicBezTo>
                      <a:pt x="15304" y="1496"/>
                      <a:pt x="15129" y="1496"/>
                      <a:pt x="15129" y="1496"/>
                    </a:cubicBezTo>
                    <a:cubicBezTo>
                      <a:pt x="15129" y="1496"/>
                      <a:pt x="14866" y="1496"/>
                      <a:pt x="14866" y="1496"/>
                    </a:cubicBezTo>
                    <a:cubicBezTo>
                      <a:pt x="14866" y="1496"/>
                      <a:pt x="14779" y="1561"/>
                      <a:pt x="14779" y="1561"/>
                    </a:cubicBezTo>
                    <a:cubicBezTo>
                      <a:pt x="14691" y="1692"/>
                      <a:pt x="14691" y="1692"/>
                      <a:pt x="14691" y="1692"/>
                    </a:cubicBezTo>
                    <a:cubicBezTo>
                      <a:pt x="14691" y="1692"/>
                      <a:pt x="14691" y="1561"/>
                      <a:pt x="14691" y="1561"/>
                    </a:cubicBezTo>
                    <a:cubicBezTo>
                      <a:pt x="14779" y="1496"/>
                      <a:pt x="14866" y="1431"/>
                      <a:pt x="14866" y="1431"/>
                    </a:cubicBezTo>
                    <a:cubicBezTo>
                      <a:pt x="14954" y="1431"/>
                      <a:pt x="14954" y="1366"/>
                      <a:pt x="14954" y="1301"/>
                    </a:cubicBezTo>
                    <a:cubicBezTo>
                      <a:pt x="14954" y="1301"/>
                      <a:pt x="14866" y="1236"/>
                      <a:pt x="14866" y="1236"/>
                    </a:cubicBezTo>
                    <a:cubicBezTo>
                      <a:pt x="14691" y="1301"/>
                      <a:pt x="14691" y="1301"/>
                      <a:pt x="14691" y="1301"/>
                    </a:cubicBezTo>
                    <a:cubicBezTo>
                      <a:pt x="14691" y="1301"/>
                      <a:pt x="14604" y="1431"/>
                      <a:pt x="14604" y="1496"/>
                    </a:cubicBezTo>
                    <a:cubicBezTo>
                      <a:pt x="14604" y="1561"/>
                      <a:pt x="14517" y="1561"/>
                      <a:pt x="14517" y="1561"/>
                    </a:cubicBezTo>
                    <a:cubicBezTo>
                      <a:pt x="14342" y="1692"/>
                      <a:pt x="14342" y="1692"/>
                      <a:pt x="14342" y="1692"/>
                    </a:cubicBezTo>
                    <a:cubicBezTo>
                      <a:pt x="14254" y="1822"/>
                      <a:pt x="14254" y="1822"/>
                      <a:pt x="14254" y="1822"/>
                    </a:cubicBezTo>
                    <a:cubicBezTo>
                      <a:pt x="14254" y="1822"/>
                      <a:pt x="13992" y="2017"/>
                      <a:pt x="13904" y="2017"/>
                    </a:cubicBezTo>
                    <a:cubicBezTo>
                      <a:pt x="13904" y="2082"/>
                      <a:pt x="13642" y="2147"/>
                      <a:pt x="13642" y="2147"/>
                    </a:cubicBezTo>
                    <a:cubicBezTo>
                      <a:pt x="13642" y="2147"/>
                      <a:pt x="13205" y="2147"/>
                      <a:pt x="13117" y="2147"/>
                    </a:cubicBezTo>
                    <a:cubicBezTo>
                      <a:pt x="13030" y="2147"/>
                      <a:pt x="12943" y="2277"/>
                      <a:pt x="12943" y="2277"/>
                    </a:cubicBezTo>
                    <a:cubicBezTo>
                      <a:pt x="12943" y="2277"/>
                      <a:pt x="12855" y="2342"/>
                      <a:pt x="12855" y="2407"/>
                    </a:cubicBezTo>
                    <a:cubicBezTo>
                      <a:pt x="12768" y="2407"/>
                      <a:pt x="12680" y="2472"/>
                      <a:pt x="12680" y="2472"/>
                    </a:cubicBezTo>
                    <a:cubicBezTo>
                      <a:pt x="12593" y="2537"/>
                      <a:pt x="12505" y="2602"/>
                      <a:pt x="12505" y="2602"/>
                    </a:cubicBezTo>
                    <a:cubicBezTo>
                      <a:pt x="12505" y="2602"/>
                      <a:pt x="12418" y="2733"/>
                      <a:pt x="12418" y="2733"/>
                    </a:cubicBezTo>
                    <a:cubicBezTo>
                      <a:pt x="12418" y="2798"/>
                      <a:pt x="12155" y="2733"/>
                      <a:pt x="12155" y="2733"/>
                    </a:cubicBezTo>
                    <a:cubicBezTo>
                      <a:pt x="12068" y="2667"/>
                      <a:pt x="12068" y="2667"/>
                      <a:pt x="12068" y="2667"/>
                    </a:cubicBezTo>
                    <a:cubicBezTo>
                      <a:pt x="11806" y="2602"/>
                      <a:pt x="11806" y="2602"/>
                      <a:pt x="11806" y="2602"/>
                    </a:cubicBezTo>
                    <a:cubicBezTo>
                      <a:pt x="11543" y="2602"/>
                      <a:pt x="11543" y="2602"/>
                      <a:pt x="11543" y="2602"/>
                    </a:cubicBezTo>
                    <a:cubicBezTo>
                      <a:pt x="11456" y="2667"/>
                      <a:pt x="11456" y="2667"/>
                      <a:pt x="11456" y="2667"/>
                    </a:cubicBezTo>
                    <a:cubicBezTo>
                      <a:pt x="11368" y="2733"/>
                      <a:pt x="11368" y="2733"/>
                      <a:pt x="11368" y="2733"/>
                    </a:cubicBezTo>
                    <a:cubicBezTo>
                      <a:pt x="11194" y="2733"/>
                      <a:pt x="11194" y="2733"/>
                      <a:pt x="11194" y="2733"/>
                    </a:cubicBezTo>
                    <a:cubicBezTo>
                      <a:pt x="11019" y="2602"/>
                      <a:pt x="11019" y="2602"/>
                      <a:pt x="11019" y="2602"/>
                    </a:cubicBezTo>
                    <a:cubicBezTo>
                      <a:pt x="10931" y="2472"/>
                      <a:pt x="10931" y="2472"/>
                      <a:pt x="10931" y="2472"/>
                    </a:cubicBezTo>
                    <a:cubicBezTo>
                      <a:pt x="11019" y="2407"/>
                      <a:pt x="11019" y="2407"/>
                      <a:pt x="11019" y="2407"/>
                    </a:cubicBezTo>
                    <a:cubicBezTo>
                      <a:pt x="11281" y="2407"/>
                      <a:pt x="11281" y="2407"/>
                      <a:pt x="11281" y="2407"/>
                    </a:cubicBezTo>
                    <a:cubicBezTo>
                      <a:pt x="11456" y="2277"/>
                      <a:pt x="11456" y="2277"/>
                      <a:pt x="11456" y="2277"/>
                    </a:cubicBezTo>
                    <a:cubicBezTo>
                      <a:pt x="11456" y="2212"/>
                      <a:pt x="11456" y="2212"/>
                      <a:pt x="11456" y="2212"/>
                    </a:cubicBezTo>
                    <a:cubicBezTo>
                      <a:pt x="11456" y="2212"/>
                      <a:pt x="11631" y="2147"/>
                      <a:pt x="11631" y="2147"/>
                    </a:cubicBezTo>
                    <a:cubicBezTo>
                      <a:pt x="11718" y="2147"/>
                      <a:pt x="11718" y="2017"/>
                      <a:pt x="11718" y="2017"/>
                    </a:cubicBezTo>
                    <a:cubicBezTo>
                      <a:pt x="11718" y="1822"/>
                      <a:pt x="11718" y="1822"/>
                      <a:pt x="11718" y="1822"/>
                    </a:cubicBezTo>
                    <a:cubicBezTo>
                      <a:pt x="11718" y="1627"/>
                      <a:pt x="11718" y="1627"/>
                      <a:pt x="11718" y="1627"/>
                    </a:cubicBezTo>
                    <a:cubicBezTo>
                      <a:pt x="11806" y="1496"/>
                      <a:pt x="11806" y="1496"/>
                      <a:pt x="11806" y="1496"/>
                    </a:cubicBezTo>
                    <a:cubicBezTo>
                      <a:pt x="12068" y="1431"/>
                      <a:pt x="12068" y="1431"/>
                      <a:pt x="12068" y="1431"/>
                    </a:cubicBezTo>
                    <a:cubicBezTo>
                      <a:pt x="12068" y="1301"/>
                      <a:pt x="12068" y="1301"/>
                      <a:pt x="12068" y="1301"/>
                    </a:cubicBezTo>
                    <a:cubicBezTo>
                      <a:pt x="11981" y="1106"/>
                      <a:pt x="11981" y="1106"/>
                      <a:pt x="11981" y="1106"/>
                    </a:cubicBezTo>
                    <a:cubicBezTo>
                      <a:pt x="11981" y="1106"/>
                      <a:pt x="11631" y="1106"/>
                      <a:pt x="11631" y="1106"/>
                    </a:cubicBezTo>
                    <a:cubicBezTo>
                      <a:pt x="11543" y="1106"/>
                      <a:pt x="11456" y="1171"/>
                      <a:pt x="11456" y="1171"/>
                    </a:cubicBezTo>
                    <a:cubicBezTo>
                      <a:pt x="11456" y="1366"/>
                      <a:pt x="11456" y="1366"/>
                      <a:pt x="11456" y="1366"/>
                    </a:cubicBezTo>
                    <a:cubicBezTo>
                      <a:pt x="11631" y="1496"/>
                      <a:pt x="11631" y="1496"/>
                      <a:pt x="11631" y="1496"/>
                    </a:cubicBezTo>
                    <a:cubicBezTo>
                      <a:pt x="11631" y="1561"/>
                      <a:pt x="11631" y="1561"/>
                      <a:pt x="11631" y="1561"/>
                    </a:cubicBezTo>
                    <a:cubicBezTo>
                      <a:pt x="11456" y="1627"/>
                      <a:pt x="11456" y="1627"/>
                      <a:pt x="11456" y="1627"/>
                    </a:cubicBezTo>
                    <a:cubicBezTo>
                      <a:pt x="11281" y="1561"/>
                      <a:pt x="11281" y="1561"/>
                      <a:pt x="11281" y="1561"/>
                    </a:cubicBezTo>
                    <a:cubicBezTo>
                      <a:pt x="11194" y="1692"/>
                      <a:pt x="11194" y="1692"/>
                      <a:pt x="11194" y="1692"/>
                    </a:cubicBezTo>
                    <a:cubicBezTo>
                      <a:pt x="11106" y="1822"/>
                      <a:pt x="11106" y="1822"/>
                      <a:pt x="11106" y="1822"/>
                    </a:cubicBezTo>
                    <a:cubicBezTo>
                      <a:pt x="10756" y="1757"/>
                      <a:pt x="10756" y="1757"/>
                      <a:pt x="10756" y="1757"/>
                    </a:cubicBezTo>
                    <a:cubicBezTo>
                      <a:pt x="10494" y="1627"/>
                      <a:pt x="10494" y="1627"/>
                      <a:pt x="10494" y="1627"/>
                    </a:cubicBezTo>
                    <a:cubicBezTo>
                      <a:pt x="10319" y="1496"/>
                      <a:pt x="10319" y="1496"/>
                      <a:pt x="10319" y="1496"/>
                    </a:cubicBezTo>
                    <a:cubicBezTo>
                      <a:pt x="10057" y="1496"/>
                      <a:pt x="10057" y="1496"/>
                      <a:pt x="10057" y="1496"/>
                    </a:cubicBezTo>
                    <a:cubicBezTo>
                      <a:pt x="9969" y="1496"/>
                      <a:pt x="9969" y="1496"/>
                      <a:pt x="9969" y="1496"/>
                    </a:cubicBezTo>
                    <a:cubicBezTo>
                      <a:pt x="9707" y="1496"/>
                      <a:pt x="9707" y="1496"/>
                      <a:pt x="9707" y="1496"/>
                    </a:cubicBezTo>
                    <a:cubicBezTo>
                      <a:pt x="9619" y="1431"/>
                      <a:pt x="9619" y="1431"/>
                      <a:pt x="9619" y="1431"/>
                    </a:cubicBezTo>
                    <a:cubicBezTo>
                      <a:pt x="9532" y="1366"/>
                      <a:pt x="9532" y="1366"/>
                      <a:pt x="9532" y="1366"/>
                    </a:cubicBezTo>
                    <a:cubicBezTo>
                      <a:pt x="9357" y="1366"/>
                      <a:pt x="9357" y="1366"/>
                      <a:pt x="9357" y="1366"/>
                    </a:cubicBezTo>
                    <a:cubicBezTo>
                      <a:pt x="9182" y="1301"/>
                      <a:pt x="9182" y="1301"/>
                      <a:pt x="9182" y="1301"/>
                    </a:cubicBezTo>
                    <a:cubicBezTo>
                      <a:pt x="9182" y="1171"/>
                      <a:pt x="9182" y="1171"/>
                      <a:pt x="9182" y="1171"/>
                    </a:cubicBezTo>
                    <a:cubicBezTo>
                      <a:pt x="9182" y="1171"/>
                      <a:pt x="9270" y="976"/>
                      <a:pt x="9270" y="911"/>
                    </a:cubicBezTo>
                    <a:cubicBezTo>
                      <a:pt x="9357" y="911"/>
                      <a:pt x="9357" y="781"/>
                      <a:pt x="9357" y="781"/>
                    </a:cubicBezTo>
                    <a:cubicBezTo>
                      <a:pt x="9270" y="520"/>
                      <a:pt x="9270" y="520"/>
                      <a:pt x="9270" y="520"/>
                    </a:cubicBezTo>
                    <a:cubicBezTo>
                      <a:pt x="8657" y="65"/>
                      <a:pt x="8657" y="65"/>
                      <a:pt x="8657" y="65"/>
                    </a:cubicBezTo>
                    <a:cubicBezTo>
                      <a:pt x="8657" y="195"/>
                      <a:pt x="8657" y="195"/>
                      <a:pt x="8657" y="195"/>
                    </a:cubicBezTo>
                    <a:cubicBezTo>
                      <a:pt x="8483" y="260"/>
                      <a:pt x="8483" y="260"/>
                      <a:pt x="8483" y="260"/>
                    </a:cubicBezTo>
                    <a:cubicBezTo>
                      <a:pt x="8395" y="130"/>
                      <a:pt x="8395" y="130"/>
                      <a:pt x="8395" y="130"/>
                    </a:cubicBezTo>
                    <a:cubicBezTo>
                      <a:pt x="8395" y="130"/>
                      <a:pt x="8308" y="65"/>
                      <a:pt x="8308" y="130"/>
                    </a:cubicBezTo>
                    <a:cubicBezTo>
                      <a:pt x="8220" y="130"/>
                      <a:pt x="7958" y="260"/>
                      <a:pt x="7958" y="260"/>
                    </a:cubicBezTo>
                    <a:cubicBezTo>
                      <a:pt x="7958" y="260"/>
                      <a:pt x="7870" y="260"/>
                      <a:pt x="7783" y="260"/>
                    </a:cubicBezTo>
                    <a:cubicBezTo>
                      <a:pt x="7783" y="260"/>
                      <a:pt x="7696" y="325"/>
                      <a:pt x="7696" y="325"/>
                    </a:cubicBezTo>
                    <a:cubicBezTo>
                      <a:pt x="7521" y="260"/>
                      <a:pt x="7521" y="260"/>
                      <a:pt x="7521" y="260"/>
                    </a:cubicBezTo>
                    <a:cubicBezTo>
                      <a:pt x="7258" y="130"/>
                      <a:pt x="7258" y="130"/>
                      <a:pt x="7258" y="130"/>
                    </a:cubicBezTo>
                    <a:cubicBezTo>
                      <a:pt x="7258" y="130"/>
                      <a:pt x="7083" y="130"/>
                      <a:pt x="6996" y="130"/>
                    </a:cubicBezTo>
                    <a:cubicBezTo>
                      <a:pt x="6909" y="130"/>
                      <a:pt x="6646" y="0"/>
                      <a:pt x="6646" y="0"/>
                    </a:cubicBezTo>
                    <a:cubicBezTo>
                      <a:pt x="6471" y="0"/>
                      <a:pt x="6471" y="0"/>
                      <a:pt x="6471" y="0"/>
                    </a:cubicBezTo>
                    <a:cubicBezTo>
                      <a:pt x="6209" y="65"/>
                      <a:pt x="6209" y="65"/>
                      <a:pt x="6209" y="65"/>
                    </a:cubicBezTo>
                    <a:cubicBezTo>
                      <a:pt x="6296" y="455"/>
                      <a:pt x="6296" y="455"/>
                      <a:pt x="6296" y="455"/>
                    </a:cubicBezTo>
                    <a:cubicBezTo>
                      <a:pt x="6384" y="586"/>
                      <a:pt x="6384" y="586"/>
                      <a:pt x="6384" y="586"/>
                    </a:cubicBezTo>
                    <a:cubicBezTo>
                      <a:pt x="6471" y="716"/>
                      <a:pt x="6471" y="716"/>
                      <a:pt x="6471" y="716"/>
                    </a:cubicBezTo>
                    <a:cubicBezTo>
                      <a:pt x="6559" y="781"/>
                      <a:pt x="6559" y="781"/>
                      <a:pt x="6559" y="781"/>
                    </a:cubicBezTo>
                    <a:cubicBezTo>
                      <a:pt x="6734" y="911"/>
                      <a:pt x="6734" y="911"/>
                      <a:pt x="6734" y="911"/>
                    </a:cubicBezTo>
                    <a:cubicBezTo>
                      <a:pt x="6909" y="1106"/>
                      <a:pt x="6909" y="1106"/>
                      <a:pt x="6909" y="1106"/>
                    </a:cubicBezTo>
                    <a:cubicBezTo>
                      <a:pt x="6996" y="1236"/>
                      <a:pt x="6996" y="1236"/>
                      <a:pt x="6996" y="1236"/>
                    </a:cubicBezTo>
                    <a:cubicBezTo>
                      <a:pt x="6909" y="1236"/>
                      <a:pt x="6909" y="1236"/>
                      <a:pt x="6909" y="1236"/>
                    </a:cubicBezTo>
                    <a:cubicBezTo>
                      <a:pt x="6734" y="1236"/>
                      <a:pt x="6734" y="1236"/>
                      <a:pt x="6734" y="1236"/>
                    </a:cubicBezTo>
                    <a:cubicBezTo>
                      <a:pt x="6734" y="1366"/>
                      <a:pt x="6734" y="1366"/>
                      <a:pt x="6734" y="1366"/>
                    </a:cubicBezTo>
                    <a:cubicBezTo>
                      <a:pt x="6734" y="1366"/>
                      <a:pt x="6821" y="1366"/>
                      <a:pt x="6821" y="1366"/>
                    </a:cubicBezTo>
                    <a:cubicBezTo>
                      <a:pt x="6909" y="1366"/>
                      <a:pt x="6996" y="1301"/>
                      <a:pt x="6996" y="1301"/>
                    </a:cubicBezTo>
                    <a:cubicBezTo>
                      <a:pt x="7083" y="1236"/>
                      <a:pt x="7083" y="1236"/>
                      <a:pt x="7083" y="1236"/>
                    </a:cubicBezTo>
                    <a:cubicBezTo>
                      <a:pt x="7171" y="1366"/>
                      <a:pt x="7171" y="1366"/>
                      <a:pt x="7171" y="1366"/>
                    </a:cubicBezTo>
                    <a:cubicBezTo>
                      <a:pt x="6646" y="1496"/>
                      <a:pt x="6646" y="1496"/>
                      <a:pt x="6646" y="1496"/>
                    </a:cubicBezTo>
                    <a:cubicBezTo>
                      <a:pt x="6296" y="1561"/>
                      <a:pt x="6296" y="1561"/>
                      <a:pt x="6296" y="1561"/>
                    </a:cubicBezTo>
                    <a:cubicBezTo>
                      <a:pt x="6209" y="1757"/>
                      <a:pt x="6209" y="1757"/>
                      <a:pt x="6209" y="1757"/>
                    </a:cubicBezTo>
                    <a:cubicBezTo>
                      <a:pt x="6384" y="1887"/>
                      <a:pt x="6384" y="1887"/>
                      <a:pt x="6384" y="1887"/>
                    </a:cubicBezTo>
                    <a:cubicBezTo>
                      <a:pt x="6559" y="1887"/>
                      <a:pt x="6559" y="1887"/>
                      <a:pt x="6559" y="1887"/>
                    </a:cubicBezTo>
                    <a:cubicBezTo>
                      <a:pt x="6821" y="1887"/>
                      <a:pt x="6821" y="1887"/>
                      <a:pt x="6821" y="1887"/>
                    </a:cubicBezTo>
                    <a:cubicBezTo>
                      <a:pt x="6821" y="1887"/>
                      <a:pt x="6821" y="1952"/>
                      <a:pt x="6734" y="2017"/>
                    </a:cubicBezTo>
                    <a:cubicBezTo>
                      <a:pt x="6734" y="2147"/>
                      <a:pt x="6821" y="2147"/>
                      <a:pt x="6821" y="2147"/>
                    </a:cubicBezTo>
                    <a:cubicBezTo>
                      <a:pt x="6996" y="2147"/>
                      <a:pt x="6996" y="2147"/>
                      <a:pt x="6996" y="2147"/>
                    </a:cubicBezTo>
                    <a:cubicBezTo>
                      <a:pt x="6996" y="2147"/>
                      <a:pt x="6996" y="2212"/>
                      <a:pt x="6909" y="2277"/>
                    </a:cubicBezTo>
                    <a:cubicBezTo>
                      <a:pt x="6821" y="2277"/>
                      <a:pt x="6821" y="2472"/>
                      <a:pt x="6821" y="2472"/>
                    </a:cubicBezTo>
                    <a:cubicBezTo>
                      <a:pt x="7083" y="2602"/>
                      <a:pt x="7083" y="2602"/>
                      <a:pt x="7083" y="2602"/>
                    </a:cubicBezTo>
                    <a:cubicBezTo>
                      <a:pt x="6996" y="2667"/>
                      <a:pt x="6996" y="2667"/>
                      <a:pt x="6996" y="2667"/>
                    </a:cubicBezTo>
                    <a:cubicBezTo>
                      <a:pt x="6909" y="2798"/>
                      <a:pt x="6909" y="2798"/>
                      <a:pt x="6909" y="2798"/>
                    </a:cubicBezTo>
                    <a:cubicBezTo>
                      <a:pt x="6909" y="2798"/>
                      <a:pt x="7083" y="2928"/>
                      <a:pt x="7083" y="2993"/>
                    </a:cubicBezTo>
                    <a:cubicBezTo>
                      <a:pt x="7083" y="2993"/>
                      <a:pt x="7346" y="2993"/>
                      <a:pt x="7346" y="2993"/>
                    </a:cubicBezTo>
                    <a:cubicBezTo>
                      <a:pt x="7346" y="2993"/>
                      <a:pt x="7433" y="2863"/>
                      <a:pt x="7433" y="2863"/>
                    </a:cubicBezTo>
                    <a:cubicBezTo>
                      <a:pt x="7433" y="2863"/>
                      <a:pt x="7608" y="2928"/>
                      <a:pt x="7608" y="2928"/>
                    </a:cubicBezTo>
                    <a:cubicBezTo>
                      <a:pt x="7696" y="2928"/>
                      <a:pt x="7783" y="3058"/>
                      <a:pt x="7783" y="3058"/>
                    </a:cubicBezTo>
                    <a:cubicBezTo>
                      <a:pt x="7521" y="3058"/>
                      <a:pt x="7521" y="3058"/>
                      <a:pt x="7521" y="3058"/>
                    </a:cubicBezTo>
                    <a:cubicBezTo>
                      <a:pt x="7346" y="3123"/>
                      <a:pt x="7346" y="3123"/>
                      <a:pt x="7346" y="3123"/>
                    </a:cubicBezTo>
                    <a:cubicBezTo>
                      <a:pt x="6909" y="3123"/>
                      <a:pt x="6909" y="3123"/>
                      <a:pt x="6909" y="3123"/>
                    </a:cubicBezTo>
                    <a:cubicBezTo>
                      <a:pt x="6559" y="3123"/>
                      <a:pt x="6559" y="3123"/>
                      <a:pt x="6559" y="3123"/>
                    </a:cubicBezTo>
                    <a:cubicBezTo>
                      <a:pt x="6384" y="3058"/>
                      <a:pt x="6384" y="3058"/>
                      <a:pt x="6384" y="3058"/>
                    </a:cubicBezTo>
                    <a:cubicBezTo>
                      <a:pt x="6121" y="3188"/>
                      <a:pt x="6121" y="3188"/>
                      <a:pt x="6121" y="3188"/>
                    </a:cubicBezTo>
                    <a:cubicBezTo>
                      <a:pt x="6034" y="3383"/>
                      <a:pt x="6034" y="3383"/>
                      <a:pt x="6034" y="3383"/>
                    </a:cubicBezTo>
                    <a:cubicBezTo>
                      <a:pt x="5947" y="3643"/>
                      <a:pt x="5947" y="3643"/>
                      <a:pt x="5947" y="3643"/>
                    </a:cubicBezTo>
                    <a:cubicBezTo>
                      <a:pt x="5947" y="3643"/>
                      <a:pt x="6121" y="3904"/>
                      <a:pt x="6209" y="3904"/>
                    </a:cubicBezTo>
                    <a:cubicBezTo>
                      <a:pt x="6209" y="3904"/>
                      <a:pt x="5947" y="3969"/>
                      <a:pt x="5947" y="3969"/>
                    </a:cubicBezTo>
                    <a:cubicBezTo>
                      <a:pt x="5772" y="3904"/>
                      <a:pt x="5772" y="3904"/>
                      <a:pt x="5772" y="3904"/>
                    </a:cubicBezTo>
                    <a:cubicBezTo>
                      <a:pt x="5772" y="3904"/>
                      <a:pt x="5597" y="3773"/>
                      <a:pt x="5509" y="3773"/>
                    </a:cubicBezTo>
                    <a:cubicBezTo>
                      <a:pt x="5422" y="3708"/>
                      <a:pt x="5334" y="3773"/>
                      <a:pt x="5334" y="3773"/>
                    </a:cubicBezTo>
                    <a:cubicBezTo>
                      <a:pt x="5247" y="3969"/>
                      <a:pt x="5247" y="3969"/>
                      <a:pt x="5247" y="3969"/>
                    </a:cubicBezTo>
                    <a:cubicBezTo>
                      <a:pt x="5334" y="3969"/>
                      <a:pt x="5334" y="3969"/>
                      <a:pt x="5334" y="3969"/>
                    </a:cubicBezTo>
                    <a:cubicBezTo>
                      <a:pt x="5422" y="4099"/>
                      <a:pt x="5422" y="4099"/>
                      <a:pt x="5422" y="4099"/>
                    </a:cubicBezTo>
                    <a:cubicBezTo>
                      <a:pt x="5422" y="4229"/>
                      <a:pt x="5422" y="4229"/>
                      <a:pt x="5422" y="4229"/>
                    </a:cubicBezTo>
                    <a:cubicBezTo>
                      <a:pt x="5247" y="4294"/>
                      <a:pt x="5247" y="4294"/>
                      <a:pt x="5247" y="4294"/>
                    </a:cubicBezTo>
                    <a:cubicBezTo>
                      <a:pt x="5247" y="4294"/>
                      <a:pt x="5160" y="4229"/>
                      <a:pt x="5160" y="4164"/>
                    </a:cubicBezTo>
                    <a:cubicBezTo>
                      <a:pt x="5160" y="4164"/>
                      <a:pt x="5072" y="3969"/>
                      <a:pt x="5072" y="3969"/>
                    </a:cubicBezTo>
                    <a:cubicBezTo>
                      <a:pt x="5072" y="3904"/>
                      <a:pt x="5072" y="3773"/>
                      <a:pt x="5072" y="3773"/>
                    </a:cubicBezTo>
                    <a:cubicBezTo>
                      <a:pt x="5072" y="3773"/>
                      <a:pt x="4985" y="3643"/>
                      <a:pt x="4985" y="3643"/>
                    </a:cubicBezTo>
                    <a:cubicBezTo>
                      <a:pt x="5072" y="3578"/>
                      <a:pt x="4897" y="3513"/>
                      <a:pt x="4897" y="3448"/>
                    </a:cubicBezTo>
                    <a:cubicBezTo>
                      <a:pt x="4897" y="3448"/>
                      <a:pt x="4722" y="3318"/>
                      <a:pt x="4722" y="3318"/>
                    </a:cubicBezTo>
                    <a:cubicBezTo>
                      <a:pt x="4547" y="3188"/>
                      <a:pt x="4547" y="3188"/>
                      <a:pt x="4547" y="3188"/>
                    </a:cubicBezTo>
                    <a:cubicBezTo>
                      <a:pt x="4285" y="3318"/>
                      <a:pt x="4285" y="3318"/>
                      <a:pt x="4285" y="3318"/>
                    </a:cubicBezTo>
                    <a:cubicBezTo>
                      <a:pt x="3848" y="3253"/>
                      <a:pt x="3848" y="3253"/>
                      <a:pt x="3848" y="3253"/>
                    </a:cubicBezTo>
                    <a:cubicBezTo>
                      <a:pt x="3585" y="3383"/>
                      <a:pt x="3585" y="3383"/>
                      <a:pt x="3585" y="3383"/>
                    </a:cubicBezTo>
                    <a:cubicBezTo>
                      <a:pt x="3585" y="3448"/>
                      <a:pt x="3585" y="3448"/>
                      <a:pt x="3585" y="3448"/>
                    </a:cubicBezTo>
                    <a:cubicBezTo>
                      <a:pt x="3236" y="3513"/>
                      <a:pt x="3236" y="3513"/>
                      <a:pt x="3236" y="3513"/>
                    </a:cubicBezTo>
                    <a:cubicBezTo>
                      <a:pt x="3236" y="3513"/>
                      <a:pt x="3148" y="3513"/>
                      <a:pt x="3148" y="3513"/>
                    </a:cubicBezTo>
                    <a:cubicBezTo>
                      <a:pt x="3061" y="3513"/>
                      <a:pt x="3061" y="3513"/>
                      <a:pt x="2973" y="3513"/>
                    </a:cubicBezTo>
                    <a:cubicBezTo>
                      <a:pt x="2886" y="3513"/>
                      <a:pt x="2886" y="3513"/>
                      <a:pt x="2886" y="3513"/>
                    </a:cubicBezTo>
                    <a:cubicBezTo>
                      <a:pt x="2886" y="3513"/>
                      <a:pt x="2886" y="3513"/>
                      <a:pt x="2886" y="3513"/>
                    </a:cubicBezTo>
                    <a:cubicBezTo>
                      <a:pt x="2798" y="3513"/>
                      <a:pt x="2798" y="3513"/>
                      <a:pt x="2798" y="3513"/>
                    </a:cubicBezTo>
                    <a:cubicBezTo>
                      <a:pt x="2798" y="3513"/>
                      <a:pt x="2798" y="3513"/>
                      <a:pt x="2798" y="3513"/>
                    </a:cubicBezTo>
                    <a:cubicBezTo>
                      <a:pt x="2623" y="3643"/>
                      <a:pt x="2623" y="3643"/>
                      <a:pt x="2623" y="3643"/>
                    </a:cubicBezTo>
                    <a:cubicBezTo>
                      <a:pt x="2798" y="3839"/>
                      <a:pt x="2798" y="3839"/>
                      <a:pt x="2798" y="3839"/>
                    </a:cubicBezTo>
                    <a:cubicBezTo>
                      <a:pt x="2798" y="4034"/>
                      <a:pt x="2798" y="4034"/>
                      <a:pt x="2798" y="4034"/>
                    </a:cubicBezTo>
                    <a:cubicBezTo>
                      <a:pt x="2798" y="4034"/>
                      <a:pt x="2623" y="4164"/>
                      <a:pt x="2536" y="4164"/>
                    </a:cubicBezTo>
                    <a:cubicBezTo>
                      <a:pt x="2536" y="4164"/>
                      <a:pt x="2536" y="4229"/>
                      <a:pt x="2449" y="4359"/>
                    </a:cubicBezTo>
                    <a:cubicBezTo>
                      <a:pt x="2536" y="4424"/>
                      <a:pt x="2536" y="4424"/>
                      <a:pt x="2536" y="4424"/>
                    </a:cubicBezTo>
                    <a:cubicBezTo>
                      <a:pt x="2886" y="4554"/>
                      <a:pt x="2886" y="4554"/>
                      <a:pt x="2886" y="4554"/>
                    </a:cubicBezTo>
                    <a:cubicBezTo>
                      <a:pt x="2886" y="4554"/>
                      <a:pt x="2886" y="4684"/>
                      <a:pt x="2886" y="4684"/>
                    </a:cubicBezTo>
                    <a:cubicBezTo>
                      <a:pt x="2973" y="4684"/>
                      <a:pt x="3148" y="4749"/>
                      <a:pt x="3148" y="4749"/>
                    </a:cubicBezTo>
                    <a:cubicBezTo>
                      <a:pt x="3148" y="4880"/>
                      <a:pt x="3148" y="4880"/>
                      <a:pt x="3148" y="4880"/>
                    </a:cubicBezTo>
                    <a:cubicBezTo>
                      <a:pt x="3148" y="4945"/>
                      <a:pt x="3148" y="4945"/>
                      <a:pt x="3148" y="4945"/>
                    </a:cubicBezTo>
                    <a:cubicBezTo>
                      <a:pt x="3148" y="4945"/>
                      <a:pt x="3148" y="4945"/>
                      <a:pt x="3148" y="5010"/>
                    </a:cubicBezTo>
                    <a:cubicBezTo>
                      <a:pt x="3148" y="5010"/>
                      <a:pt x="3148" y="5140"/>
                      <a:pt x="3148" y="5140"/>
                    </a:cubicBezTo>
                    <a:cubicBezTo>
                      <a:pt x="3148" y="5205"/>
                      <a:pt x="3148" y="5530"/>
                      <a:pt x="3148" y="5530"/>
                    </a:cubicBezTo>
                    <a:cubicBezTo>
                      <a:pt x="3148" y="5595"/>
                      <a:pt x="3148" y="5595"/>
                      <a:pt x="3148" y="5595"/>
                    </a:cubicBezTo>
                    <a:cubicBezTo>
                      <a:pt x="3148" y="5595"/>
                      <a:pt x="3148" y="5595"/>
                      <a:pt x="3148" y="5595"/>
                    </a:cubicBezTo>
                    <a:cubicBezTo>
                      <a:pt x="3148" y="5595"/>
                      <a:pt x="2973" y="5790"/>
                      <a:pt x="2886" y="5920"/>
                    </a:cubicBezTo>
                    <a:cubicBezTo>
                      <a:pt x="2886" y="5986"/>
                      <a:pt x="2886" y="5986"/>
                      <a:pt x="2886" y="6051"/>
                    </a:cubicBezTo>
                    <a:cubicBezTo>
                      <a:pt x="2886" y="6051"/>
                      <a:pt x="2886" y="6051"/>
                      <a:pt x="2886" y="6051"/>
                    </a:cubicBezTo>
                    <a:cubicBezTo>
                      <a:pt x="2798" y="6376"/>
                      <a:pt x="2798" y="6376"/>
                      <a:pt x="2798" y="6376"/>
                    </a:cubicBezTo>
                    <a:cubicBezTo>
                      <a:pt x="2798" y="6441"/>
                      <a:pt x="2711" y="6701"/>
                      <a:pt x="2536" y="6701"/>
                    </a:cubicBezTo>
                    <a:cubicBezTo>
                      <a:pt x="2449" y="6701"/>
                      <a:pt x="2449" y="6701"/>
                      <a:pt x="2449" y="6701"/>
                    </a:cubicBezTo>
                    <a:cubicBezTo>
                      <a:pt x="2449" y="6701"/>
                      <a:pt x="2449" y="6701"/>
                      <a:pt x="2449" y="6701"/>
                    </a:cubicBezTo>
                    <a:cubicBezTo>
                      <a:pt x="2449" y="6701"/>
                      <a:pt x="2361" y="6701"/>
                      <a:pt x="2361" y="6636"/>
                    </a:cubicBezTo>
                    <a:cubicBezTo>
                      <a:pt x="2011" y="6766"/>
                      <a:pt x="2011" y="6766"/>
                      <a:pt x="2011" y="6766"/>
                    </a:cubicBezTo>
                    <a:cubicBezTo>
                      <a:pt x="2011" y="6831"/>
                      <a:pt x="2011" y="6831"/>
                      <a:pt x="2011" y="6831"/>
                    </a:cubicBezTo>
                    <a:cubicBezTo>
                      <a:pt x="2011" y="6831"/>
                      <a:pt x="2099" y="6831"/>
                      <a:pt x="2099" y="6831"/>
                    </a:cubicBezTo>
                    <a:cubicBezTo>
                      <a:pt x="2186" y="6831"/>
                      <a:pt x="2186" y="6831"/>
                      <a:pt x="2186" y="6831"/>
                    </a:cubicBezTo>
                    <a:cubicBezTo>
                      <a:pt x="2361" y="6896"/>
                      <a:pt x="2361" y="6896"/>
                      <a:pt x="2361" y="6896"/>
                    </a:cubicBezTo>
                    <a:cubicBezTo>
                      <a:pt x="2449" y="6896"/>
                      <a:pt x="2449" y="6896"/>
                      <a:pt x="2449" y="6896"/>
                    </a:cubicBezTo>
                    <a:cubicBezTo>
                      <a:pt x="2798" y="7222"/>
                      <a:pt x="2798" y="7222"/>
                      <a:pt x="2798" y="7222"/>
                    </a:cubicBezTo>
                    <a:cubicBezTo>
                      <a:pt x="2711" y="7417"/>
                      <a:pt x="2711" y="7417"/>
                      <a:pt x="2711" y="7417"/>
                    </a:cubicBezTo>
                    <a:cubicBezTo>
                      <a:pt x="2711" y="7417"/>
                      <a:pt x="2711" y="7482"/>
                      <a:pt x="2711" y="7547"/>
                    </a:cubicBezTo>
                    <a:cubicBezTo>
                      <a:pt x="2798" y="7612"/>
                      <a:pt x="2798" y="7677"/>
                      <a:pt x="2711" y="7742"/>
                    </a:cubicBezTo>
                    <a:cubicBezTo>
                      <a:pt x="2711" y="7742"/>
                      <a:pt x="2711" y="7742"/>
                      <a:pt x="2711" y="7742"/>
                    </a:cubicBezTo>
                    <a:cubicBezTo>
                      <a:pt x="2623" y="7742"/>
                      <a:pt x="2623" y="7742"/>
                      <a:pt x="2623" y="7742"/>
                    </a:cubicBezTo>
                    <a:cubicBezTo>
                      <a:pt x="2536" y="7742"/>
                      <a:pt x="2536" y="7807"/>
                      <a:pt x="2536" y="7807"/>
                    </a:cubicBezTo>
                    <a:cubicBezTo>
                      <a:pt x="2536" y="7807"/>
                      <a:pt x="2536" y="7807"/>
                      <a:pt x="2536" y="7807"/>
                    </a:cubicBezTo>
                    <a:cubicBezTo>
                      <a:pt x="2449" y="7872"/>
                      <a:pt x="2449" y="7872"/>
                      <a:pt x="2449" y="7872"/>
                    </a:cubicBezTo>
                    <a:cubicBezTo>
                      <a:pt x="2449" y="7872"/>
                      <a:pt x="2361" y="7937"/>
                      <a:pt x="2186" y="8002"/>
                    </a:cubicBezTo>
                    <a:cubicBezTo>
                      <a:pt x="2186" y="8002"/>
                      <a:pt x="2099" y="8067"/>
                      <a:pt x="1924" y="8067"/>
                    </a:cubicBezTo>
                    <a:cubicBezTo>
                      <a:pt x="1924" y="8067"/>
                      <a:pt x="1924" y="8067"/>
                      <a:pt x="1924" y="8067"/>
                    </a:cubicBezTo>
                    <a:cubicBezTo>
                      <a:pt x="2186" y="8198"/>
                      <a:pt x="2186" y="8198"/>
                      <a:pt x="2186" y="8198"/>
                    </a:cubicBezTo>
                    <a:cubicBezTo>
                      <a:pt x="2099" y="8458"/>
                      <a:pt x="2099" y="8458"/>
                      <a:pt x="2099" y="8458"/>
                    </a:cubicBezTo>
                    <a:cubicBezTo>
                      <a:pt x="1836" y="8523"/>
                      <a:pt x="1836" y="8523"/>
                      <a:pt x="1836" y="8523"/>
                    </a:cubicBezTo>
                    <a:cubicBezTo>
                      <a:pt x="1749" y="8653"/>
                      <a:pt x="1749" y="8653"/>
                      <a:pt x="1749" y="8653"/>
                    </a:cubicBezTo>
                    <a:cubicBezTo>
                      <a:pt x="1487" y="8653"/>
                      <a:pt x="1487" y="8653"/>
                      <a:pt x="1487" y="8653"/>
                    </a:cubicBezTo>
                    <a:cubicBezTo>
                      <a:pt x="1224" y="8718"/>
                      <a:pt x="1224" y="8718"/>
                      <a:pt x="1224" y="8718"/>
                    </a:cubicBezTo>
                    <a:cubicBezTo>
                      <a:pt x="1137" y="8718"/>
                      <a:pt x="1137" y="8718"/>
                      <a:pt x="1137" y="8718"/>
                    </a:cubicBezTo>
                    <a:cubicBezTo>
                      <a:pt x="1049" y="8913"/>
                      <a:pt x="1049" y="8913"/>
                      <a:pt x="1049" y="8913"/>
                    </a:cubicBezTo>
                    <a:cubicBezTo>
                      <a:pt x="700" y="8718"/>
                      <a:pt x="700" y="8718"/>
                      <a:pt x="700" y="8718"/>
                    </a:cubicBezTo>
                    <a:cubicBezTo>
                      <a:pt x="525" y="8653"/>
                      <a:pt x="525" y="8653"/>
                      <a:pt x="525" y="8653"/>
                    </a:cubicBezTo>
                    <a:cubicBezTo>
                      <a:pt x="350" y="8718"/>
                      <a:pt x="350" y="8718"/>
                      <a:pt x="350" y="8718"/>
                    </a:cubicBezTo>
                    <a:cubicBezTo>
                      <a:pt x="262" y="8718"/>
                      <a:pt x="262" y="8718"/>
                      <a:pt x="262" y="8718"/>
                    </a:cubicBezTo>
                    <a:cubicBezTo>
                      <a:pt x="262" y="8718"/>
                      <a:pt x="262" y="8718"/>
                      <a:pt x="262" y="8718"/>
                    </a:cubicBezTo>
                    <a:cubicBezTo>
                      <a:pt x="262" y="8783"/>
                      <a:pt x="350" y="8783"/>
                      <a:pt x="350" y="8783"/>
                    </a:cubicBezTo>
                    <a:cubicBezTo>
                      <a:pt x="437" y="8848"/>
                      <a:pt x="437" y="8848"/>
                      <a:pt x="437" y="8848"/>
                    </a:cubicBezTo>
                    <a:cubicBezTo>
                      <a:pt x="350" y="8978"/>
                      <a:pt x="350" y="8978"/>
                      <a:pt x="350" y="8978"/>
                    </a:cubicBezTo>
                    <a:cubicBezTo>
                      <a:pt x="525" y="9108"/>
                      <a:pt x="525" y="9108"/>
                      <a:pt x="525" y="9108"/>
                    </a:cubicBezTo>
                    <a:cubicBezTo>
                      <a:pt x="525" y="9173"/>
                      <a:pt x="525" y="9173"/>
                      <a:pt x="525" y="9173"/>
                    </a:cubicBezTo>
                    <a:cubicBezTo>
                      <a:pt x="612" y="9304"/>
                      <a:pt x="612" y="9304"/>
                      <a:pt x="612" y="9304"/>
                    </a:cubicBezTo>
                    <a:cubicBezTo>
                      <a:pt x="612" y="9434"/>
                      <a:pt x="612" y="9434"/>
                      <a:pt x="612" y="9434"/>
                    </a:cubicBezTo>
                    <a:cubicBezTo>
                      <a:pt x="787" y="9629"/>
                      <a:pt x="787" y="9629"/>
                      <a:pt x="787" y="9629"/>
                    </a:cubicBezTo>
                    <a:cubicBezTo>
                      <a:pt x="700" y="9824"/>
                      <a:pt x="700" y="9824"/>
                      <a:pt x="700" y="9824"/>
                    </a:cubicBezTo>
                    <a:cubicBezTo>
                      <a:pt x="700" y="9889"/>
                      <a:pt x="700" y="9954"/>
                      <a:pt x="700" y="10019"/>
                    </a:cubicBezTo>
                    <a:cubicBezTo>
                      <a:pt x="700" y="10019"/>
                      <a:pt x="700" y="10019"/>
                      <a:pt x="700" y="10019"/>
                    </a:cubicBezTo>
                    <a:cubicBezTo>
                      <a:pt x="612" y="10019"/>
                      <a:pt x="612" y="10019"/>
                      <a:pt x="612" y="10019"/>
                    </a:cubicBezTo>
                    <a:cubicBezTo>
                      <a:pt x="612" y="10084"/>
                      <a:pt x="525" y="10149"/>
                      <a:pt x="525" y="10149"/>
                    </a:cubicBezTo>
                    <a:cubicBezTo>
                      <a:pt x="350" y="10280"/>
                      <a:pt x="350" y="10280"/>
                      <a:pt x="350" y="10280"/>
                    </a:cubicBezTo>
                    <a:cubicBezTo>
                      <a:pt x="350" y="10280"/>
                      <a:pt x="350" y="10280"/>
                      <a:pt x="350" y="10280"/>
                    </a:cubicBezTo>
                    <a:cubicBezTo>
                      <a:pt x="525" y="10345"/>
                      <a:pt x="700" y="10410"/>
                      <a:pt x="612" y="10540"/>
                    </a:cubicBezTo>
                    <a:cubicBezTo>
                      <a:pt x="612" y="10605"/>
                      <a:pt x="612" y="10605"/>
                      <a:pt x="612" y="10605"/>
                    </a:cubicBezTo>
                    <a:cubicBezTo>
                      <a:pt x="612" y="10605"/>
                      <a:pt x="612" y="10605"/>
                      <a:pt x="612" y="10605"/>
                    </a:cubicBezTo>
                    <a:cubicBezTo>
                      <a:pt x="437" y="10670"/>
                      <a:pt x="350" y="10670"/>
                      <a:pt x="175" y="10670"/>
                    </a:cubicBezTo>
                    <a:cubicBezTo>
                      <a:pt x="87" y="10670"/>
                      <a:pt x="87" y="10670"/>
                      <a:pt x="87" y="10670"/>
                    </a:cubicBezTo>
                    <a:cubicBezTo>
                      <a:pt x="87" y="10735"/>
                      <a:pt x="87" y="10735"/>
                      <a:pt x="87" y="10735"/>
                    </a:cubicBezTo>
                    <a:cubicBezTo>
                      <a:pt x="0" y="10800"/>
                      <a:pt x="0" y="10800"/>
                      <a:pt x="0" y="10800"/>
                    </a:cubicBezTo>
                    <a:cubicBezTo>
                      <a:pt x="0" y="10800"/>
                      <a:pt x="175" y="10865"/>
                      <a:pt x="175" y="10865"/>
                    </a:cubicBezTo>
                    <a:cubicBezTo>
                      <a:pt x="175" y="10865"/>
                      <a:pt x="175" y="10995"/>
                      <a:pt x="175" y="10995"/>
                    </a:cubicBezTo>
                    <a:cubicBezTo>
                      <a:pt x="262" y="10995"/>
                      <a:pt x="262" y="11060"/>
                      <a:pt x="262" y="11060"/>
                    </a:cubicBezTo>
                    <a:cubicBezTo>
                      <a:pt x="350" y="11060"/>
                      <a:pt x="350" y="11060"/>
                      <a:pt x="350" y="11060"/>
                    </a:cubicBezTo>
                    <a:cubicBezTo>
                      <a:pt x="350" y="11125"/>
                      <a:pt x="350" y="11125"/>
                      <a:pt x="350" y="11125"/>
                    </a:cubicBezTo>
                    <a:cubicBezTo>
                      <a:pt x="350" y="11125"/>
                      <a:pt x="350" y="11255"/>
                      <a:pt x="262" y="11320"/>
                    </a:cubicBezTo>
                    <a:cubicBezTo>
                      <a:pt x="262" y="11386"/>
                      <a:pt x="262" y="11451"/>
                      <a:pt x="87" y="11516"/>
                    </a:cubicBezTo>
                    <a:cubicBezTo>
                      <a:pt x="87" y="11516"/>
                      <a:pt x="87" y="11516"/>
                      <a:pt x="87" y="11516"/>
                    </a:cubicBezTo>
                    <a:cubicBezTo>
                      <a:pt x="87" y="11516"/>
                      <a:pt x="87" y="11516"/>
                      <a:pt x="87" y="11516"/>
                    </a:cubicBezTo>
                    <a:cubicBezTo>
                      <a:pt x="175" y="11516"/>
                      <a:pt x="175" y="11581"/>
                      <a:pt x="262" y="11581"/>
                    </a:cubicBezTo>
                    <a:cubicBezTo>
                      <a:pt x="262" y="11581"/>
                      <a:pt x="262" y="11581"/>
                      <a:pt x="262" y="11581"/>
                    </a:cubicBezTo>
                    <a:cubicBezTo>
                      <a:pt x="350" y="11711"/>
                      <a:pt x="350" y="11711"/>
                      <a:pt x="350" y="11711"/>
                    </a:cubicBezTo>
                    <a:cubicBezTo>
                      <a:pt x="350" y="11711"/>
                      <a:pt x="350" y="11711"/>
                      <a:pt x="350" y="11711"/>
                    </a:cubicBezTo>
                    <a:cubicBezTo>
                      <a:pt x="350" y="11711"/>
                      <a:pt x="525" y="11776"/>
                      <a:pt x="525" y="11776"/>
                    </a:cubicBezTo>
                    <a:cubicBezTo>
                      <a:pt x="612" y="11841"/>
                      <a:pt x="612" y="11841"/>
                      <a:pt x="612" y="11841"/>
                    </a:cubicBezTo>
                    <a:cubicBezTo>
                      <a:pt x="612" y="11906"/>
                      <a:pt x="612" y="11906"/>
                      <a:pt x="612" y="11906"/>
                    </a:cubicBezTo>
                    <a:cubicBezTo>
                      <a:pt x="612" y="11906"/>
                      <a:pt x="612" y="12036"/>
                      <a:pt x="525" y="12101"/>
                    </a:cubicBezTo>
                    <a:cubicBezTo>
                      <a:pt x="612" y="12166"/>
                      <a:pt x="612" y="12166"/>
                      <a:pt x="612" y="12166"/>
                    </a:cubicBezTo>
                    <a:cubicBezTo>
                      <a:pt x="612" y="12166"/>
                      <a:pt x="700" y="12166"/>
                      <a:pt x="874" y="12231"/>
                    </a:cubicBezTo>
                    <a:cubicBezTo>
                      <a:pt x="874" y="12296"/>
                      <a:pt x="874" y="12296"/>
                      <a:pt x="874" y="12296"/>
                    </a:cubicBezTo>
                    <a:cubicBezTo>
                      <a:pt x="874" y="12296"/>
                      <a:pt x="874" y="12296"/>
                      <a:pt x="874" y="12296"/>
                    </a:cubicBezTo>
                    <a:cubicBezTo>
                      <a:pt x="874" y="12296"/>
                      <a:pt x="962" y="12427"/>
                      <a:pt x="962" y="12492"/>
                    </a:cubicBezTo>
                    <a:cubicBezTo>
                      <a:pt x="962" y="12557"/>
                      <a:pt x="874" y="12622"/>
                      <a:pt x="874" y="12687"/>
                    </a:cubicBezTo>
                    <a:cubicBezTo>
                      <a:pt x="874" y="12752"/>
                      <a:pt x="874" y="12752"/>
                      <a:pt x="874" y="12752"/>
                    </a:cubicBezTo>
                    <a:cubicBezTo>
                      <a:pt x="874" y="12817"/>
                      <a:pt x="874" y="12882"/>
                      <a:pt x="700" y="12947"/>
                    </a:cubicBezTo>
                    <a:cubicBezTo>
                      <a:pt x="700" y="12947"/>
                      <a:pt x="612" y="13012"/>
                      <a:pt x="612" y="13012"/>
                    </a:cubicBezTo>
                    <a:cubicBezTo>
                      <a:pt x="612" y="13077"/>
                      <a:pt x="525" y="13077"/>
                      <a:pt x="437" y="13077"/>
                    </a:cubicBezTo>
                    <a:cubicBezTo>
                      <a:pt x="437" y="13077"/>
                      <a:pt x="437" y="13077"/>
                      <a:pt x="437" y="13077"/>
                    </a:cubicBezTo>
                    <a:cubicBezTo>
                      <a:pt x="437" y="13077"/>
                      <a:pt x="437" y="13077"/>
                      <a:pt x="350" y="13077"/>
                    </a:cubicBezTo>
                    <a:cubicBezTo>
                      <a:pt x="350" y="13207"/>
                      <a:pt x="350" y="13207"/>
                      <a:pt x="350" y="13207"/>
                    </a:cubicBezTo>
                    <a:cubicBezTo>
                      <a:pt x="262" y="13272"/>
                      <a:pt x="262" y="13272"/>
                      <a:pt x="262" y="13272"/>
                    </a:cubicBezTo>
                    <a:cubicBezTo>
                      <a:pt x="262" y="13272"/>
                      <a:pt x="262" y="13272"/>
                      <a:pt x="262" y="13272"/>
                    </a:cubicBezTo>
                    <a:cubicBezTo>
                      <a:pt x="175" y="13467"/>
                      <a:pt x="175" y="13467"/>
                      <a:pt x="175" y="13467"/>
                    </a:cubicBezTo>
                    <a:cubicBezTo>
                      <a:pt x="262" y="13663"/>
                      <a:pt x="262" y="13663"/>
                      <a:pt x="262" y="13663"/>
                    </a:cubicBezTo>
                    <a:cubicBezTo>
                      <a:pt x="437" y="13988"/>
                      <a:pt x="437" y="13988"/>
                      <a:pt x="437" y="13988"/>
                    </a:cubicBezTo>
                    <a:cubicBezTo>
                      <a:pt x="437" y="13988"/>
                      <a:pt x="525" y="13988"/>
                      <a:pt x="525" y="14053"/>
                    </a:cubicBezTo>
                    <a:cubicBezTo>
                      <a:pt x="612" y="14053"/>
                      <a:pt x="612" y="14053"/>
                      <a:pt x="700" y="14118"/>
                    </a:cubicBezTo>
                    <a:cubicBezTo>
                      <a:pt x="700" y="14118"/>
                      <a:pt x="787" y="14118"/>
                      <a:pt x="962" y="14118"/>
                    </a:cubicBezTo>
                    <a:cubicBezTo>
                      <a:pt x="1049" y="14183"/>
                      <a:pt x="1049" y="14183"/>
                      <a:pt x="1049" y="14183"/>
                    </a:cubicBezTo>
                    <a:cubicBezTo>
                      <a:pt x="1137" y="14443"/>
                      <a:pt x="1137" y="14443"/>
                      <a:pt x="1137" y="14443"/>
                    </a:cubicBezTo>
                    <a:cubicBezTo>
                      <a:pt x="1049" y="14704"/>
                      <a:pt x="1049" y="14704"/>
                      <a:pt x="1049" y="14704"/>
                    </a:cubicBezTo>
                    <a:cubicBezTo>
                      <a:pt x="874" y="14834"/>
                      <a:pt x="874" y="14834"/>
                      <a:pt x="874" y="14834"/>
                    </a:cubicBezTo>
                    <a:cubicBezTo>
                      <a:pt x="700" y="14964"/>
                      <a:pt x="700" y="14964"/>
                      <a:pt x="700" y="14964"/>
                    </a:cubicBezTo>
                    <a:cubicBezTo>
                      <a:pt x="787" y="15094"/>
                      <a:pt x="787" y="15094"/>
                      <a:pt x="787" y="15094"/>
                    </a:cubicBezTo>
                    <a:cubicBezTo>
                      <a:pt x="787" y="15094"/>
                      <a:pt x="787" y="15094"/>
                      <a:pt x="787" y="15094"/>
                    </a:cubicBezTo>
                    <a:cubicBezTo>
                      <a:pt x="1224" y="15419"/>
                      <a:pt x="1224" y="15419"/>
                      <a:pt x="1224" y="15419"/>
                    </a:cubicBezTo>
                    <a:cubicBezTo>
                      <a:pt x="1312" y="15680"/>
                      <a:pt x="1312" y="15680"/>
                      <a:pt x="1312" y="15680"/>
                    </a:cubicBezTo>
                    <a:cubicBezTo>
                      <a:pt x="1487" y="15875"/>
                      <a:pt x="1487" y="15875"/>
                      <a:pt x="1487" y="15875"/>
                    </a:cubicBezTo>
                    <a:cubicBezTo>
                      <a:pt x="1574" y="15940"/>
                      <a:pt x="1574" y="15940"/>
                      <a:pt x="1574" y="15940"/>
                    </a:cubicBezTo>
                    <a:cubicBezTo>
                      <a:pt x="1836" y="15810"/>
                      <a:pt x="1836" y="15810"/>
                      <a:pt x="1836" y="15810"/>
                    </a:cubicBezTo>
                    <a:cubicBezTo>
                      <a:pt x="2361" y="16070"/>
                      <a:pt x="2361" y="16070"/>
                      <a:pt x="2361" y="16070"/>
                    </a:cubicBezTo>
                    <a:cubicBezTo>
                      <a:pt x="2623" y="16135"/>
                      <a:pt x="2623" y="16135"/>
                      <a:pt x="2623" y="16135"/>
                    </a:cubicBezTo>
                    <a:cubicBezTo>
                      <a:pt x="2798" y="16070"/>
                      <a:pt x="2798" y="16070"/>
                      <a:pt x="2798" y="16070"/>
                    </a:cubicBezTo>
                    <a:cubicBezTo>
                      <a:pt x="3236" y="15940"/>
                      <a:pt x="3236" y="15940"/>
                      <a:pt x="3236" y="15940"/>
                    </a:cubicBezTo>
                    <a:cubicBezTo>
                      <a:pt x="3498" y="16265"/>
                      <a:pt x="3498" y="16265"/>
                      <a:pt x="3498" y="16265"/>
                    </a:cubicBezTo>
                    <a:cubicBezTo>
                      <a:pt x="3760" y="16395"/>
                      <a:pt x="3760" y="16395"/>
                      <a:pt x="3760" y="16395"/>
                    </a:cubicBezTo>
                    <a:cubicBezTo>
                      <a:pt x="4285" y="16395"/>
                      <a:pt x="4285" y="16395"/>
                      <a:pt x="4285" y="16395"/>
                    </a:cubicBezTo>
                    <a:cubicBezTo>
                      <a:pt x="5422" y="16655"/>
                      <a:pt x="5422" y="16655"/>
                      <a:pt x="5422" y="16655"/>
                    </a:cubicBezTo>
                    <a:cubicBezTo>
                      <a:pt x="4722" y="17241"/>
                      <a:pt x="4722" y="17241"/>
                      <a:pt x="4722" y="17241"/>
                    </a:cubicBezTo>
                    <a:cubicBezTo>
                      <a:pt x="4722" y="17241"/>
                      <a:pt x="4198" y="17761"/>
                      <a:pt x="3935" y="17892"/>
                    </a:cubicBezTo>
                    <a:cubicBezTo>
                      <a:pt x="3848" y="17892"/>
                      <a:pt x="3848" y="17892"/>
                      <a:pt x="3848" y="17892"/>
                    </a:cubicBezTo>
                    <a:cubicBezTo>
                      <a:pt x="3848" y="17892"/>
                      <a:pt x="3848" y="17892"/>
                      <a:pt x="3848" y="17892"/>
                    </a:cubicBezTo>
                    <a:cubicBezTo>
                      <a:pt x="3848" y="17892"/>
                      <a:pt x="3848" y="17892"/>
                      <a:pt x="3848" y="17957"/>
                    </a:cubicBezTo>
                    <a:cubicBezTo>
                      <a:pt x="3935" y="17957"/>
                      <a:pt x="3935" y="17957"/>
                      <a:pt x="3935" y="17957"/>
                    </a:cubicBezTo>
                    <a:cubicBezTo>
                      <a:pt x="3935" y="18022"/>
                      <a:pt x="3935" y="18022"/>
                      <a:pt x="3935" y="18022"/>
                    </a:cubicBezTo>
                    <a:cubicBezTo>
                      <a:pt x="3935" y="18607"/>
                      <a:pt x="3935" y="18607"/>
                      <a:pt x="3935" y="18607"/>
                    </a:cubicBezTo>
                    <a:cubicBezTo>
                      <a:pt x="3848" y="18607"/>
                      <a:pt x="3848" y="18607"/>
                      <a:pt x="3848" y="18607"/>
                    </a:cubicBezTo>
                    <a:cubicBezTo>
                      <a:pt x="3848" y="18607"/>
                      <a:pt x="3673" y="18933"/>
                      <a:pt x="3498" y="19128"/>
                    </a:cubicBezTo>
                    <a:cubicBezTo>
                      <a:pt x="3498" y="19128"/>
                      <a:pt x="3498" y="19128"/>
                      <a:pt x="3411" y="19128"/>
                    </a:cubicBezTo>
                    <a:cubicBezTo>
                      <a:pt x="3498" y="19128"/>
                      <a:pt x="3498" y="19128"/>
                      <a:pt x="3498" y="19128"/>
                    </a:cubicBezTo>
                    <a:cubicBezTo>
                      <a:pt x="3585" y="19193"/>
                      <a:pt x="3585" y="19583"/>
                      <a:pt x="3585" y="19583"/>
                    </a:cubicBezTo>
                    <a:cubicBezTo>
                      <a:pt x="3585" y="19713"/>
                      <a:pt x="3498" y="20039"/>
                      <a:pt x="3498" y="20104"/>
                    </a:cubicBezTo>
                    <a:cubicBezTo>
                      <a:pt x="3498" y="20104"/>
                      <a:pt x="3498" y="20104"/>
                      <a:pt x="3498" y="20104"/>
                    </a:cubicBezTo>
                    <a:cubicBezTo>
                      <a:pt x="3323" y="20234"/>
                      <a:pt x="3323" y="20234"/>
                      <a:pt x="3323" y="20234"/>
                    </a:cubicBezTo>
                    <a:cubicBezTo>
                      <a:pt x="3411" y="20299"/>
                      <a:pt x="3585" y="20364"/>
                      <a:pt x="3673" y="20494"/>
                    </a:cubicBezTo>
                    <a:cubicBezTo>
                      <a:pt x="3673" y="20494"/>
                      <a:pt x="3673" y="20494"/>
                      <a:pt x="3673" y="20494"/>
                    </a:cubicBezTo>
                    <a:cubicBezTo>
                      <a:pt x="3673" y="20559"/>
                      <a:pt x="3673" y="20559"/>
                      <a:pt x="3673" y="20559"/>
                    </a:cubicBezTo>
                    <a:cubicBezTo>
                      <a:pt x="3760" y="20494"/>
                      <a:pt x="3760" y="20494"/>
                      <a:pt x="3848" y="20494"/>
                    </a:cubicBezTo>
                    <a:cubicBezTo>
                      <a:pt x="3935" y="20429"/>
                      <a:pt x="4023" y="20364"/>
                      <a:pt x="4110" y="20364"/>
                    </a:cubicBezTo>
                    <a:cubicBezTo>
                      <a:pt x="4198" y="20364"/>
                      <a:pt x="4198" y="20364"/>
                      <a:pt x="4198" y="20364"/>
                    </a:cubicBezTo>
                    <a:cubicBezTo>
                      <a:pt x="4198" y="20429"/>
                      <a:pt x="4198" y="20429"/>
                      <a:pt x="4198" y="20429"/>
                    </a:cubicBezTo>
                    <a:cubicBezTo>
                      <a:pt x="4285" y="20429"/>
                      <a:pt x="4285" y="20494"/>
                      <a:pt x="4372" y="20559"/>
                    </a:cubicBezTo>
                    <a:cubicBezTo>
                      <a:pt x="4460" y="20559"/>
                      <a:pt x="4460" y="20559"/>
                      <a:pt x="4460" y="20559"/>
                    </a:cubicBezTo>
                    <a:cubicBezTo>
                      <a:pt x="4547" y="20559"/>
                      <a:pt x="4547" y="20559"/>
                      <a:pt x="4547" y="20559"/>
                    </a:cubicBezTo>
                    <a:cubicBezTo>
                      <a:pt x="4635" y="20559"/>
                      <a:pt x="4635" y="20559"/>
                      <a:pt x="4635" y="20559"/>
                    </a:cubicBezTo>
                    <a:cubicBezTo>
                      <a:pt x="4722" y="20494"/>
                      <a:pt x="4722" y="20494"/>
                      <a:pt x="4810" y="20429"/>
                    </a:cubicBezTo>
                    <a:cubicBezTo>
                      <a:pt x="4810" y="20429"/>
                      <a:pt x="4897" y="20364"/>
                      <a:pt x="4985" y="20364"/>
                    </a:cubicBezTo>
                    <a:cubicBezTo>
                      <a:pt x="5072" y="20364"/>
                      <a:pt x="5160" y="20429"/>
                      <a:pt x="5160" y="20429"/>
                    </a:cubicBezTo>
                    <a:cubicBezTo>
                      <a:pt x="5247" y="20429"/>
                      <a:pt x="5247" y="20429"/>
                      <a:pt x="5247" y="20429"/>
                    </a:cubicBezTo>
                    <a:cubicBezTo>
                      <a:pt x="5247" y="20429"/>
                      <a:pt x="5247" y="20429"/>
                      <a:pt x="5247" y="20429"/>
                    </a:cubicBezTo>
                    <a:cubicBezTo>
                      <a:pt x="5334" y="20494"/>
                      <a:pt x="5334" y="20494"/>
                      <a:pt x="5334" y="20494"/>
                    </a:cubicBezTo>
                    <a:cubicBezTo>
                      <a:pt x="5334" y="20429"/>
                      <a:pt x="5247" y="20429"/>
                      <a:pt x="5247" y="20364"/>
                    </a:cubicBezTo>
                    <a:cubicBezTo>
                      <a:pt x="5247" y="20299"/>
                      <a:pt x="5160" y="20234"/>
                      <a:pt x="5334" y="20169"/>
                    </a:cubicBezTo>
                    <a:cubicBezTo>
                      <a:pt x="5334" y="20169"/>
                      <a:pt x="5334" y="20169"/>
                      <a:pt x="5334" y="20169"/>
                    </a:cubicBezTo>
                    <a:cubicBezTo>
                      <a:pt x="5334" y="20104"/>
                      <a:pt x="5422" y="20039"/>
                      <a:pt x="5509" y="19973"/>
                    </a:cubicBezTo>
                    <a:cubicBezTo>
                      <a:pt x="5509" y="19973"/>
                      <a:pt x="5597" y="19973"/>
                      <a:pt x="5597" y="19973"/>
                    </a:cubicBezTo>
                    <a:cubicBezTo>
                      <a:pt x="5597" y="19908"/>
                      <a:pt x="5597" y="19908"/>
                      <a:pt x="5597" y="19908"/>
                    </a:cubicBezTo>
                    <a:cubicBezTo>
                      <a:pt x="6121" y="19843"/>
                      <a:pt x="6121" y="19843"/>
                      <a:pt x="6121" y="19843"/>
                    </a:cubicBezTo>
                    <a:cubicBezTo>
                      <a:pt x="6121" y="19908"/>
                      <a:pt x="6121" y="19908"/>
                      <a:pt x="6121" y="19908"/>
                    </a:cubicBezTo>
                    <a:cubicBezTo>
                      <a:pt x="6209" y="19908"/>
                      <a:pt x="6296" y="19908"/>
                      <a:pt x="6384" y="19973"/>
                    </a:cubicBezTo>
                    <a:cubicBezTo>
                      <a:pt x="6384" y="19973"/>
                      <a:pt x="6471" y="19973"/>
                      <a:pt x="6471" y="19973"/>
                    </a:cubicBezTo>
                    <a:cubicBezTo>
                      <a:pt x="6471" y="19973"/>
                      <a:pt x="6471" y="20039"/>
                      <a:pt x="6471" y="20039"/>
                    </a:cubicBezTo>
                    <a:cubicBezTo>
                      <a:pt x="6471" y="20039"/>
                      <a:pt x="6471" y="20039"/>
                      <a:pt x="6471" y="20039"/>
                    </a:cubicBezTo>
                    <a:cubicBezTo>
                      <a:pt x="6559" y="20039"/>
                      <a:pt x="6559" y="20104"/>
                      <a:pt x="6646" y="20104"/>
                    </a:cubicBezTo>
                    <a:cubicBezTo>
                      <a:pt x="6646" y="20104"/>
                      <a:pt x="6734" y="20169"/>
                      <a:pt x="6821" y="20234"/>
                    </a:cubicBezTo>
                    <a:cubicBezTo>
                      <a:pt x="6909" y="20234"/>
                      <a:pt x="6909" y="20234"/>
                      <a:pt x="6996" y="20169"/>
                    </a:cubicBezTo>
                    <a:cubicBezTo>
                      <a:pt x="7083" y="20169"/>
                      <a:pt x="7083" y="20169"/>
                      <a:pt x="7083" y="20169"/>
                    </a:cubicBezTo>
                    <a:cubicBezTo>
                      <a:pt x="7171" y="20169"/>
                      <a:pt x="7258" y="20169"/>
                      <a:pt x="7258" y="20234"/>
                    </a:cubicBezTo>
                    <a:cubicBezTo>
                      <a:pt x="7346" y="20234"/>
                      <a:pt x="7346" y="20234"/>
                      <a:pt x="7433" y="20234"/>
                    </a:cubicBezTo>
                    <a:cubicBezTo>
                      <a:pt x="7608" y="20234"/>
                      <a:pt x="7608" y="20234"/>
                      <a:pt x="7608" y="20234"/>
                    </a:cubicBezTo>
                    <a:cubicBezTo>
                      <a:pt x="7608" y="20234"/>
                      <a:pt x="7696" y="20234"/>
                      <a:pt x="7696" y="20234"/>
                    </a:cubicBezTo>
                    <a:cubicBezTo>
                      <a:pt x="7783" y="20234"/>
                      <a:pt x="7783" y="20299"/>
                      <a:pt x="7870" y="20299"/>
                    </a:cubicBezTo>
                    <a:cubicBezTo>
                      <a:pt x="7958" y="20364"/>
                      <a:pt x="7958" y="20364"/>
                      <a:pt x="7958" y="20364"/>
                    </a:cubicBezTo>
                    <a:cubicBezTo>
                      <a:pt x="7958" y="20364"/>
                      <a:pt x="8045" y="20364"/>
                      <a:pt x="8045" y="20364"/>
                    </a:cubicBezTo>
                    <a:cubicBezTo>
                      <a:pt x="8133" y="20429"/>
                      <a:pt x="8133" y="20429"/>
                      <a:pt x="8220" y="20429"/>
                    </a:cubicBezTo>
                    <a:cubicBezTo>
                      <a:pt x="8220" y="20429"/>
                      <a:pt x="8220" y="20429"/>
                      <a:pt x="8308" y="20494"/>
                    </a:cubicBezTo>
                    <a:cubicBezTo>
                      <a:pt x="8395" y="20494"/>
                      <a:pt x="8395" y="20494"/>
                      <a:pt x="8395" y="20494"/>
                    </a:cubicBezTo>
                    <a:cubicBezTo>
                      <a:pt x="8483" y="20559"/>
                      <a:pt x="8483" y="20559"/>
                      <a:pt x="8570" y="20559"/>
                    </a:cubicBezTo>
                    <a:cubicBezTo>
                      <a:pt x="8657" y="20624"/>
                      <a:pt x="8657" y="20689"/>
                      <a:pt x="8657" y="20689"/>
                    </a:cubicBezTo>
                    <a:cubicBezTo>
                      <a:pt x="8657" y="20754"/>
                      <a:pt x="8745" y="20754"/>
                      <a:pt x="8745" y="20754"/>
                    </a:cubicBezTo>
                    <a:cubicBezTo>
                      <a:pt x="8745" y="20754"/>
                      <a:pt x="8745" y="20754"/>
                      <a:pt x="8745" y="20754"/>
                    </a:cubicBezTo>
                    <a:cubicBezTo>
                      <a:pt x="8832" y="20689"/>
                      <a:pt x="8920" y="20689"/>
                      <a:pt x="8920" y="20689"/>
                    </a:cubicBezTo>
                    <a:cubicBezTo>
                      <a:pt x="8920" y="20689"/>
                      <a:pt x="9095" y="20559"/>
                      <a:pt x="9182" y="20624"/>
                    </a:cubicBezTo>
                    <a:cubicBezTo>
                      <a:pt x="9270" y="20689"/>
                      <a:pt x="9445" y="20819"/>
                      <a:pt x="9445" y="20819"/>
                    </a:cubicBezTo>
                    <a:cubicBezTo>
                      <a:pt x="9445" y="20819"/>
                      <a:pt x="9532" y="20884"/>
                      <a:pt x="9619" y="20884"/>
                    </a:cubicBezTo>
                    <a:cubicBezTo>
                      <a:pt x="9619" y="20884"/>
                      <a:pt x="9707" y="20949"/>
                      <a:pt x="9794" y="20949"/>
                    </a:cubicBezTo>
                    <a:cubicBezTo>
                      <a:pt x="9794" y="21014"/>
                      <a:pt x="9794" y="20949"/>
                      <a:pt x="9794" y="21080"/>
                    </a:cubicBezTo>
                    <a:cubicBezTo>
                      <a:pt x="9794" y="21145"/>
                      <a:pt x="9707" y="21275"/>
                      <a:pt x="9882" y="21275"/>
                    </a:cubicBezTo>
                    <a:cubicBezTo>
                      <a:pt x="9969" y="21210"/>
                      <a:pt x="9969" y="21210"/>
                      <a:pt x="10057" y="21210"/>
                    </a:cubicBezTo>
                    <a:cubicBezTo>
                      <a:pt x="10057" y="21275"/>
                      <a:pt x="10144" y="21210"/>
                      <a:pt x="10057" y="21340"/>
                    </a:cubicBezTo>
                    <a:cubicBezTo>
                      <a:pt x="10057" y="21470"/>
                      <a:pt x="9969" y="21470"/>
                      <a:pt x="10057" y="21470"/>
                    </a:cubicBezTo>
                    <a:cubicBezTo>
                      <a:pt x="10232" y="21535"/>
                      <a:pt x="10319" y="21600"/>
                      <a:pt x="10406" y="21535"/>
                    </a:cubicBezTo>
                    <a:cubicBezTo>
                      <a:pt x="10406" y="21405"/>
                      <a:pt x="10406" y="21535"/>
                      <a:pt x="10494" y="21405"/>
                    </a:cubicBezTo>
                    <a:cubicBezTo>
                      <a:pt x="10581" y="21275"/>
                      <a:pt x="10494" y="21275"/>
                      <a:pt x="10581" y="21275"/>
                    </a:cubicBezTo>
                    <a:cubicBezTo>
                      <a:pt x="10669" y="21210"/>
                      <a:pt x="10581" y="21210"/>
                      <a:pt x="10669" y="21145"/>
                    </a:cubicBezTo>
                    <a:cubicBezTo>
                      <a:pt x="10669" y="21014"/>
                      <a:pt x="10756" y="21080"/>
                      <a:pt x="10669" y="21014"/>
                    </a:cubicBezTo>
                    <a:cubicBezTo>
                      <a:pt x="10669" y="21014"/>
                      <a:pt x="10669" y="20949"/>
                      <a:pt x="10669" y="20884"/>
                    </a:cubicBezTo>
                    <a:cubicBezTo>
                      <a:pt x="10581" y="20819"/>
                      <a:pt x="10494" y="20819"/>
                      <a:pt x="10669" y="20819"/>
                    </a:cubicBezTo>
                    <a:cubicBezTo>
                      <a:pt x="10844" y="20754"/>
                      <a:pt x="10844" y="20754"/>
                      <a:pt x="10844" y="20754"/>
                    </a:cubicBezTo>
                    <a:cubicBezTo>
                      <a:pt x="10931" y="20689"/>
                      <a:pt x="11106" y="20689"/>
                      <a:pt x="11106" y="20689"/>
                    </a:cubicBezTo>
                    <a:cubicBezTo>
                      <a:pt x="11106" y="20689"/>
                      <a:pt x="11281" y="20689"/>
                      <a:pt x="11368" y="20689"/>
                    </a:cubicBezTo>
                    <a:cubicBezTo>
                      <a:pt x="11368" y="20689"/>
                      <a:pt x="11631" y="20689"/>
                      <a:pt x="11631" y="20754"/>
                    </a:cubicBezTo>
                    <a:cubicBezTo>
                      <a:pt x="11631" y="20819"/>
                      <a:pt x="11806" y="20819"/>
                      <a:pt x="11806" y="20819"/>
                    </a:cubicBezTo>
                    <a:cubicBezTo>
                      <a:pt x="11806" y="20819"/>
                      <a:pt x="11981" y="20819"/>
                      <a:pt x="11981" y="20949"/>
                    </a:cubicBezTo>
                    <a:cubicBezTo>
                      <a:pt x="12068" y="21014"/>
                      <a:pt x="12068" y="21145"/>
                      <a:pt x="12068" y="21145"/>
                    </a:cubicBezTo>
                    <a:cubicBezTo>
                      <a:pt x="12155" y="21145"/>
                      <a:pt x="12243" y="21210"/>
                      <a:pt x="12330" y="21145"/>
                    </a:cubicBezTo>
                    <a:cubicBezTo>
                      <a:pt x="12418" y="21080"/>
                      <a:pt x="12418" y="21080"/>
                      <a:pt x="12505" y="21080"/>
                    </a:cubicBezTo>
                    <a:cubicBezTo>
                      <a:pt x="12593" y="21014"/>
                      <a:pt x="12418" y="21014"/>
                      <a:pt x="12680" y="21014"/>
                    </a:cubicBezTo>
                    <a:cubicBezTo>
                      <a:pt x="12943" y="21080"/>
                      <a:pt x="12855" y="21080"/>
                      <a:pt x="12943" y="21014"/>
                    </a:cubicBezTo>
                    <a:cubicBezTo>
                      <a:pt x="13117" y="20884"/>
                      <a:pt x="13117" y="20884"/>
                      <a:pt x="13205" y="20819"/>
                    </a:cubicBezTo>
                    <a:cubicBezTo>
                      <a:pt x="13292" y="20819"/>
                      <a:pt x="13292" y="20754"/>
                      <a:pt x="13292" y="20754"/>
                    </a:cubicBezTo>
                    <a:cubicBezTo>
                      <a:pt x="13380" y="20754"/>
                      <a:pt x="13555" y="20754"/>
                      <a:pt x="13642" y="20754"/>
                    </a:cubicBezTo>
                    <a:cubicBezTo>
                      <a:pt x="13730" y="20689"/>
                      <a:pt x="13730" y="20559"/>
                      <a:pt x="13817" y="20559"/>
                    </a:cubicBezTo>
                    <a:cubicBezTo>
                      <a:pt x="13817" y="20559"/>
                      <a:pt x="14079" y="20559"/>
                      <a:pt x="14167" y="20559"/>
                    </a:cubicBezTo>
                    <a:cubicBezTo>
                      <a:pt x="14254" y="20559"/>
                      <a:pt x="14429" y="20559"/>
                      <a:pt x="14429" y="20559"/>
                    </a:cubicBezTo>
                    <a:cubicBezTo>
                      <a:pt x="14429" y="20494"/>
                      <a:pt x="14429" y="20429"/>
                      <a:pt x="14604" y="20429"/>
                    </a:cubicBezTo>
                    <a:cubicBezTo>
                      <a:pt x="14691" y="20429"/>
                      <a:pt x="14779" y="20429"/>
                      <a:pt x="14866" y="20429"/>
                    </a:cubicBezTo>
                    <a:cubicBezTo>
                      <a:pt x="15041" y="20429"/>
                      <a:pt x="15041" y="20429"/>
                      <a:pt x="15041" y="20429"/>
                    </a:cubicBezTo>
                    <a:cubicBezTo>
                      <a:pt x="15129" y="20429"/>
                      <a:pt x="15216" y="20559"/>
                      <a:pt x="15216" y="20364"/>
                    </a:cubicBezTo>
                    <a:cubicBezTo>
                      <a:pt x="15129" y="20234"/>
                      <a:pt x="15129" y="20234"/>
                      <a:pt x="15216" y="20169"/>
                    </a:cubicBezTo>
                    <a:cubicBezTo>
                      <a:pt x="15304" y="20169"/>
                      <a:pt x="15479" y="20169"/>
                      <a:pt x="15479" y="20169"/>
                    </a:cubicBezTo>
                    <a:cubicBezTo>
                      <a:pt x="15479" y="20169"/>
                      <a:pt x="15828" y="20234"/>
                      <a:pt x="15828" y="20234"/>
                    </a:cubicBezTo>
                    <a:cubicBezTo>
                      <a:pt x="15828" y="20234"/>
                      <a:pt x="15916" y="20299"/>
                      <a:pt x="16003" y="20299"/>
                    </a:cubicBezTo>
                    <a:cubicBezTo>
                      <a:pt x="16003" y="20299"/>
                      <a:pt x="16091" y="20364"/>
                      <a:pt x="16178" y="20364"/>
                    </a:cubicBezTo>
                    <a:cubicBezTo>
                      <a:pt x="16178" y="20299"/>
                      <a:pt x="16266" y="20234"/>
                      <a:pt x="16266" y="20234"/>
                    </a:cubicBezTo>
                    <a:cubicBezTo>
                      <a:pt x="16353" y="20234"/>
                      <a:pt x="16615" y="20169"/>
                      <a:pt x="16615" y="20234"/>
                    </a:cubicBezTo>
                    <a:cubicBezTo>
                      <a:pt x="16615" y="20234"/>
                      <a:pt x="16878" y="20299"/>
                      <a:pt x="16878" y="20299"/>
                    </a:cubicBezTo>
                    <a:cubicBezTo>
                      <a:pt x="16790" y="20299"/>
                      <a:pt x="16790" y="20364"/>
                      <a:pt x="16790" y="20429"/>
                    </a:cubicBezTo>
                    <a:cubicBezTo>
                      <a:pt x="16790" y="20494"/>
                      <a:pt x="16790" y="20559"/>
                      <a:pt x="16790" y="20559"/>
                    </a:cubicBezTo>
                    <a:cubicBezTo>
                      <a:pt x="16878" y="20624"/>
                      <a:pt x="16965" y="20689"/>
                      <a:pt x="16965" y="20689"/>
                    </a:cubicBezTo>
                    <a:cubicBezTo>
                      <a:pt x="17053" y="20689"/>
                      <a:pt x="17315" y="20754"/>
                      <a:pt x="17315" y="20754"/>
                    </a:cubicBezTo>
                    <a:cubicBezTo>
                      <a:pt x="17315" y="20754"/>
                      <a:pt x="17402" y="20884"/>
                      <a:pt x="17402" y="20624"/>
                    </a:cubicBezTo>
                    <a:cubicBezTo>
                      <a:pt x="17402" y="20429"/>
                      <a:pt x="17402" y="20364"/>
                      <a:pt x="17402" y="20364"/>
                    </a:cubicBezTo>
                    <a:cubicBezTo>
                      <a:pt x="17402" y="20169"/>
                      <a:pt x="17402" y="20169"/>
                      <a:pt x="17402" y="20169"/>
                    </a:cubicBezTo>
                    <a:cubicBezTo>
                      <a:pt x="17402" y="20169"/>
                      <a:pt x="17402" y="20104"/>
                      <a:pt x="17402" y="20104"/>
                    </a:cubicBezTo>
                    <a:cubicBezTo>
                      <a:pt x="17315" y="20104"/>
                      <a:pt x="17315" y="20104"/>
                      <a:pt x="17315" y="20104"/>
                    </a:cubicBezTo>
                    <a:cubicBezTo>
                      <a:pt x="17228" y="20104"/>
                      <a:pt x="16965" y="20104"/>
                      <a:pt x="16965" y="20039"/>
                    </a:cubicBezTo>
                    <a:cubicBezTo>
                      <a:pt x="16878" y="20039"/>
                      <a:pt x="16878" y="19973"/>
                      <a:pt x="16878" y="19908"/>
                    </a:cubicBezTo>
                    <a:cubicBezTo>
                      <a:pt x="16878" y="19908"/>
                      <a:pt x="17053" y="19778"/>
                      <a:pt x="17053" y="19778"/>
                    </a:cubicBezTo>
                    <a:cubicBezTo>
                      <a:pt x="17053" y="19648"/>
                      <a:pt x="17053" y="19648"/>
                      <a:pt x="17053" y="19648"/>
                    </a:cubicBezTo>
                    <a:cubicBezTo>
                      <a:pt x="16878" y="19388"/>
                      <a:pt x="16878" y="19388"/>
                      <a:pt x="16878" y="19388"/>
                    </a:cubicBezTo>
                    <a:cubicBezTo>
                      <a:pt x="16615" y="19258"/>
                      <a:pt x="16615" y="19258"/>
                      <a:pt x="16615" y="19258"/>
                    </a:cubicBezTo>
                    <a:cubicBezTo>
                      <a:pt x="16528" y="18998"/>
                      <a:pt x="16528" y="18998"/>
                      <a:pt x="16528" y="18998"/>
                    </a:cubicBezTo>
                    <a:cubicBezTo>
                      <a:pt x="16528" y="18998"/>
                      <a:pt x="16528" y="18998"/>
                      <a:pt x="16528" y="18998"/>
                    </a:cubicBezTo>
                    <a:cubicBezTo>
                      <a:pt x="16528" y="18933"/>
                      <a:pt x="16528" y="18933"/>
                      <a:pt x="16528" y="18933"/>
                    </a:cubicBezTo>
                    <a:cubicBezTo>
                      <a:pt x="16703" y="18867"/>
                      <a:pt x="16703" y="18867"/>
                      <a:pt x="16703" y="18867"/>
                    </a:cubicBezTo>
                    <a:cubicBezTo>
                      <a:pt x="16878" y="18802"/>
                      <a:pt x="17053" y="18672"/>
                      <a:pt x="17053" y="18672"/>
                    </a:cubicBezTo>
                    <a:cubicBezTo>
                      <a:pt x="17053" y="18672"/>
                      <a:pt x="17053" y="18672"/>
                      <a:pt x="17140" y="18607"/>
                    </a:cubicBezTo>
                    <a:cubicBezTo>
                      <a:pt x="17228" y="18542"/>
                      <a:pt x="17228" y="18542"/>
                      <a:pt x="17228" y="18542"/>
                    </a:cubicBezTo>
                    <a:cubicBezTo>
                      <a:pt x="17228" y="18542"/>
                      <a:pt x="17577" y="18412"/>
                      <a:pt x="17665" y="18412"/>
                    </a:cubicBezTo>
                    <a:cubicBezTo>
                      <a:pt x="17665" y="18412"/>
                      <a:pt x="17665" y="18412"/>
                      <a:pt x="17752" y="18412"/>
                    </a:cubicBezTo>
                    <a:cubicBezTo>
                      <a:pt x="17752" y="18412"/>
                      <a:pt x="17752" y="18412"/>
                      <a:pt x="17752" y="18412"/>
                    </a:cubicBezTo>
                    <a:cubicBezTo>
                      <a:pt x="18102" y="18152"/>
                      <a:pt x="18102" y="18152"/>
                      <a:pt x="18102" y="18152"/>
                    </a:cubicBezTo>
                    <a:cubicBezTo>
                      <a:pt x="18102" y="17892"/>
                      <a:pt x="18102" y="17892"/>
                      <a:pt x="18102" y="17892"/>
                    </a:cubicBezTo>
                    <a:cubicBezTo>
                      <a:pt x="18189" y="17761"/>
                      <a:pt x="18189" y="17761"/>
                      <a:pt x="18189" y="17761"/>
                    </a:cubicBezTo>
                    <a:cubicBezTo>
                      <a:pt x="18189" y="17696"/>
                      <a:pt x="18189" y="17631"/>
                      <a:pt x="18189" y="17631"/>
                    </a:cubicBezTo>
                    <a:cubicBezTo>
                      <a:pt x="18627" y="17566"/>
                      <a:pt x="18627" y="17566"/>
                      <a:pt x="18627" y="17566"/>
                    </a:cubicBezTo>
                    <a:cubicBezTo>
                      <a:pt x="18627" y="17566"/>
                      <a:pt x="18627" y="17631"/>
                      <a:pt x="18714" y="17696"/>
                    </a:cubicBezTo>
                    <a:cubicBezTo>
                      <a:pt x="18802" y="17696"/>
                      <a:pt x="18889" y="17631"/>
                      <a:pt x="18889" y="17631"/>
                    </a:cubicBezTo>
                    <a:cubicBezTo>
                      <a:pt x="18977" y="17631"/>
                      <a:pt x="19064" y="17566"/>
                      <a:pt x="19064" y="17566"/>
                    </a:cubicBezTo>
                    <a:cubicBezTo>
                      <a:pt x="19064" y="17371"/>
                      <a:pt x="19064" y="17371"/>
                      <a:pt x="19064" y="17371"/>
                    </a:cubicBezTo>
                    <a:cubicBezTo>
                      <a:pt x="18977" y="17111"/>
                      <a:pt x="18977" y="17111"/>
                      <a:pt x="18977" y="17111"/>
                    </a:cubicBezTo>
                    <a:cubicBezTo>
                      <a:pt x="18977" y="16981"/>
                      <a:pt x="18977" y="16981"/>
                      <a:pt x="18977" y="16981"/>
                    </a:cubicBezTo>
                    <a:cubicBezTo>
                      <a:pt x="18977" y="16981"/>
                      <a:pt x="18977" y="16981"/>
                      <a:pt x="18977" y="16981"/>
                    </a:cubicBezTo>
                    <a:cubicBezTo>
                      <a:pt x="18977" y="16981"/>
                      <a:pt x="18977" y="16916"/>
                      <a:pt x="18977" y="16916"/>
                    </a:cubicBezTo>
                    <a:cubicBezTo>
                      <a:pt x="18802" y="16786"/>
                      <a:pt x="18889" y="16851"/>
                      <a:pt x="18802" y="16786"/>
                    </a:cubicBezTo>
                    <a:cubicBezTo>
                      <a:pt x="18627" y="16720"/>
                      <a:pt x="18539" y="16720"/>
                      <a:pt x="18452" y="16655"/>
                    </a:cubicBezTo>
                    <a:cubicBezTo>
                      <a:pt x="18452" y="16590"/>
                      <a:pt x="18539" y="16525"/>
                      <a:pt x="18364" y="16525"/>
                    </a:cubicBezTo>
                    <a:cubicBezTo>
                      <a:pt x="18189" y="16525"/>
                      <a:pt x="18102" y="16590"/>
                      <a:pt x="18015" y="16525"/>
                    </a:cubicBezTo>
                    <a:cubicBezTo>
                      <a:pt x="17927" y="16460"/>
                      <a:pt x="17927" y="16460"/>
                      <a:pt x="17840" y="16395"/>
                    </a:cubicBezTo>
                    <a:cubicBezTo>
                      <a:pt x="17840" y="16265"/>
                      <a:pt x="17840" y="16135"/>
                      <a:pt x="17752" y="16135"/>
                    </a:cubicBezTo>
                    <a:cubicBezTo>
                      <a:pt x="17577" y="16135"/>
                      <a:pt x="17490" y="16135"/>
                      <a:pt x="17490" y="16135"/>
                    </a:cubicBezTo>
                    <a:cubicBezTo>
                      <a:pt x="17490" y="16135"/>
                      <a:pt x="17402" y="16135"/>
                      <a:pt x="17402" y="16005"/>
                    </a:cubicBezTo>
                    <a:cubicBezTo>
                      <a:pt x="17315" y="15875"/>
                      <a:pt x="17490" y="15940"/>
                      <a:pt x="17228" y="15810"/>
                    </a:cubicBezTo>
                    <a:cubicBezTo>
                      <a:pt x="17053" y="15614"/>
                      <a:pt x="17140" y="15680"/>
                      <a:pt x="16965" y="15549"/>
                    </a:cubicBezTo>
                    <a:cubicBezTo>
                      <a:pt x="16790" y="15484"/>
                      <a:pt x="16353" y="15549"/>
                      <a:pt x="16353" y="15549"/>
                    </a:cubicBezTo>
                    <a:cubicBezTo>
                      <a:pt x="16353" y="15549"/>
                      <a:pt x="16353" y="15484"/>
                      <a:pt x="16266" y="15419"/>
                    </a:cubicBezTo>
                    <a:cubicBezTo>
                      <a:pt x="16091" y="15289"/>
                      <a:pt x="16178" y="15354"/>
                      <a:pt x="16003" y="15224"/>
                    </a:cubicBezTo>
                    <a:cubicBezTo>
                      <a:pt x="15828" y="15094"/>
                      <a:pt x="15916" y="15159"/>
                      <a:pt x="15828" y="15029"/>
                    </a:cubicBezTo>
                    <a:cubicBezTo>
                      <a:pt x="15828" y="14834"/>
                      <a:pt x="15828" y="14769"/>
                      <a:pt x="15741" y="14704"/>
                    </a:cubicBezTo>
                    <a:cubicBezTo>
                      <a:pt x="15566" y="14573"/>
                      <a:pt x="15479" y="14508"/>
                      <a:pt x="15479" y="14508"/>
                    </a:cubicBezTo>
                    <a:cubicBezTo>
                      <a:pt x="15479" y="14508"/>
                      <a:pt x="15391" y="14313"/>
                      <a:pt x="15479" y="14248"/>
                    </a:cubicBezTo>
                    <a:cubicBezTo>
                      <a:pt x="15653" y="14118"/>
                      <a:pt x="15653" y="14053"/>
                      <a:pt x="15653" y="14053"/>
                    </a:cubicBezTo>
                    <a:cubicBezTo>
                      <a:pt x="15653" y="13988"/>
                      <a:pt x="15741" y="13858"/>
                      <a:pt x="15566" y="13728"/>
                    </a:cubicBezTo>
                    <a:cubicBezTo>
                      <a:pt x="15304" y="13663"/>
                      <a:pt x="15304" y="13598"/>
                      <a:pt x="15129" y="13533"/>
                    </a:cubicBezTo>
                    <a:cubicBezTo>
                      <a:pt x="14954" y="13467"/>
                      <a:pt x="14866" y="13467"/>
                      <a:pt x="14779" y="13402"/>
                    </a:cubicBezTo>
                    <a:cubicBezTo>
                      <a:pt x="14779" y="13337"/>
                      <a:pt x="14604" y="13012"/>
                      <a:pt x="14604" y="13012"/>
                    </a:cubicBezTo>
                    <a:cubicBezTo>
                      <a:pt x="14517" y="12882"/>
                      <a:pt x="14517" y="12882"/>
                      <a:pt x="14517" y="12882"/>
                    </a:cubicBezTo>
                    <a:cubicBezTo>
                      <a:pt x="14866" y="12882"/>
                      <a:pt x="14866" y="12882"/>
                      <a:pt x="14866" y="12882"/>
                    </a:cubicBezTo>
                    <a:cubicBezTo>
                      <a:pt x="14954" y="13012"/>
                      <a:pt x="14954" y="13012"/>
                      <a:pt x="14954" y="13012"/>
                    </a:cubicBezTo>
                    <a:cubicBezTo>
                      <a:pt x="15041" y="13207"/>
                      <a:pt x="15041" y="13207"/>
                      <a:pt x="15041" y="13207"/>
                    </a:cubicBezTo>
                    <a:cubicBezTo>
                      <a:pt x="15216" y="12882"/>
                      <a:pt x="15216" y="12882"/>
                      <a:pt x="15216" y="12882"/>
                    </a:cubicBezTo>
                    <a:cubicBezTo>
                      <a:pt x="15566" y="12687"/>
                      <a:pt x="15566" y="12687"/>
                      <a:pt x="15566" y="12687"/>
                    </a:cubicBezTo>
                    <a:cubicBezTo>
                      <a:pt x="15566" y="12687"/>
                      <a:pt x="15479" y="12687"/>
                      <a:pt x="15741" y="12622"/>
                    </a:cubicBezTo>
                    <a:cubicBezTo>
                      <a:pt x="15916" y="12622"/>
                      <a:pt x="16091" y="12557"/>
                      <a:pt x="16178" y="12557"/>
                    </a:cubicBezTo>
                    <a:cubicBezTo>
                      <a:pt x="16266" y="12557"/>
                      <a:pt x="16440" y="12622"/>
                      <a:pt x="16615" y="12557"/>
                    </a:cubicBezTo>
                    <a:cubicBezTo>
                      <a:pt x="16703" y="12557"/>
                      <a:pt x="16790" y="12557"/>
                      <a:pt x="16790" y="12427"/>
                    </a:cubicBezTo>
                    <a:cubicBezTo>
                      <a:pt x="16790" y="12361"/>
                      <a:pt x="16703" y="12296"/>
                      <a:pt x="16965" y="12231"/>
                    </a:cubicBezTo>
                    <a:cubicBezTo>
                      <a:pt x="17228" y="12166"/>
                      <a:pt x="17228" y="12101"/>
                      <a:pt x="17228" y="12101"/>
                    </a:cubicBezTo>
                    <a:cubicBezTo>
                      <a:pt x="17490" y="11971"/>
                      <a:pt x="17490" y="11971"/>
                      <a:pt x="17490" y="11971"/>
                    </a:cubicBezTo>
                    <a:cubicBezTo>
                      <a:pt x="17665" y="11971"/>
                      <a:pt x="18015" y="11711"/>
                      <a:pt x="18015" y="11711"/>
                    </a:cubicBezTo>
                    <a:cubicBezTo>
                      <a:pt x="18452" y="11581"/>
                      <a:pt x="18452" y="11581"/>
                      <a:pt x="18452" y="11581"/>
                    </a:cubicBezTo>
                    <a:cubicBezTo>
                      <a:pt x="18627" y="11516"/>
                      <a:pt x="18627" y="11516"/>
                      <a:pt x="18627" y="11516"/>
                    </a:cubicBezTo>
                    <a:cubicBezTo>
                      <a:pt x="18714" y="11255"/>
                      <a:pt x="18714" y="11255"/>
                      <a:pt x="18714" y="11255"/>
                    </a:cubicBezTo>
                    <a:cubicBezTo>
                      <a:pt x="18714" y="11255"/>
                      <a:pt x="18627" y="11190"/>
                      <a:pt x="18889" y="11190"/>
                    </a:cubicBezTo>
                    <a:cubicBezTo>
                      <a:pt x="19064" y="11190"/>
                      <a:pt x="19764" y="11060"/>
                      <a:pt x="19764" y="11060"/>
                    </a:cubicBezTo>
                    <a:cubicBezTo>
                      <a:pt x="19851" y="10930"/>
                      <a:pt x="19851" y="10930"/>
                      <a:pt x="19851" y="10930"/>
                    </a:cubicBezTo>
                    <a:cubicBezTo>
                      <a:pt x="19589" y="10800"/>
                      <a:pt x="19589" y="10800"/>
                      <a:pt x="19589" y="10800"/>
                    </a:cubicBezTo>
                    <a:cubicBezTo>
                      <a:pt x="19589" y="10800"/>
                      <a:pt x="19676" y="10605"/>
                      <a:pt x="19676" y="10605"/>
                    </a:cubicBezTo>
                    <a:cubicBezTo>
                      <a:pt x="19764" y="10605"/>
                      <a:pt x="20026" y="10540"/>
                      <a:pt x="20113" y="10540"/>
                    </a:cubicBezTo>
                    <a:cubicBezTo>
                      <a:pt x="20288" y="10605"/>
                      <a:pt x="20463" y="10670"/>
                      <a:pt x="20463" y="10735"/>
                    </a:cubicBezTo>
                    <a:cubicBezTo>
                      <a:pt x="20463" y="10800"/>
                      <a:pt x="20551" y="10735"/>
                      <a:pt x="20551" y="10800"/>
                    </a:cubicBezTo>
                    <a:cubicBezTo>
                      <a:pt x="20463" y="10930"/>
                      <a:pt x="20551" y="10995"/>
                      <a:pt x="20551" y="10995"/>
                    </a:cubicBezTo>
                    <a:cubicBezTo>
                      <a:pt x="20551" y="10995"/>
                      <a:pt x="20551" y="11060"/>
                      <a:pt x="20638" y="11125"/>
                    </a:cubicBezTo>
                    <a:cubicBezTo>
                      <a:pt x="20726" y="11125"/>
                      <a:pt x="20813" y="11125"/>
                      <a:pt x="20813" y="11125"/>
                    </a:cubicBezTo>
                    <a:cubicBezTo>
                      <a:pt x="20813" y="11125"/>
                      <a:pt x="20900" y="11125"/>
                      <a:pt x="20900" y="11125"/>
                    </a:cubicBezTo>
                    <a:cubicBezTo>
                      <a:pt x="21075" y="10930"/>
                      <a:pt x="21075" y="10930"/>
                      <a:pt x="21075" y="10930"/>
                    </a:cubicBezTo>
                    <a:cubicBezTo>
                      <a:pt x="21163" y="10865"/>
                      <a:pt x="21250" y="10735"/>
                      <a:pt x="21250" y="10735"/>
                    </a:cubicBezTo>
                    <a:cubicBezTo>
                      <a:pt x="21250" y="10735"/>
                      <a:pt x="21338" y="10670"/>
                      <a:pt x="21338" y="10670"/>
                    </a:cubicBezTo>
                    <a:cubicBezTo>
                      <a:pt x="21338" y="10670"/>
                      <a:pt x="21338" y="10540"/>
                      <a:pt x="21338" y="10475"/>
                    </a:cubicBezTo>
                    <a:cubicBezTo>
                      <a:pt x="21338" y="10475"/>
                      <a:pt x="21163" y="10410"/>
                      <a:pt x="21338" y="10280"/>
                    </a:cubicBezTo>
                    <a:cubicBezTo>
                      <a:pt x="21600" y="10149"/>
                      <a:pt x="21600" y="10019"/>
                      <a:pt x="21600" y="10019"/>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19" name="9Slide.vn 106"/>
              <p:cNvSpPr/>
              <p:nvPr/>
            </p:nvSpPr>
            <p:spPr>
              <a:xfrm>
                <a:off x="2118324" y="4431669"/>
                <a:ext cx="455049" cy="383316"/>
              </a:xfrm>
              <a:custGeom>
                <a:avLst/>
                <a:gdLst/>
                <a:ahLst/>
                <a:cxnLst>
                  <a:cxn ang="0">
                    <a:pos x="wd2" y="hd2"/>
                  </a:cxn>
                  <a:cxn ang="5400000">
                    <a:pos x="wd2" y="hd2"/>
                  </a:cxn>
                  <a:cxn ang="10800000">
                    <a:pos x="wd2" y="hd2"/>
                  </a:cxn>
                  <a:cxn ang="16200000">
                    <a:pos x="wd2" y="hd2"/>
                  </a:cxn>
                </a:cxnLst>
                <a:rect l="0" t="0" r="r" b="b"/>
                <a:pathLst>
                  <a:path w="21600" h="21600" extrusionOk="0">
                    <a:moveTo>
                      <a:pt x="17109" y="21346"/>
                    </a:moveTo>
                    <a:cubicBezTo>
                      <a:pt x="17109" y="21346"/>
                      <a:pt x="17537" y="21346"/>
                      <a:pt x="17750" y="21092"/>
                    </a:cubicBezTo>
                    <a:cubicBezTo>
                      <a:pt x="17750" y="21092"/>
                      <a:pt x="17750" y="21092"/>
                      <a:pt x="17750" y="21092"/>
                    </a:cubicBezTo>
                    <a:cubicBezTo>
                      <a:pt x="17964" y="20838"/>
                      <a:pt x="17964" y="20838"/>
                      <a:pt x="17964" y="20838"/>
                    </a:cubicBezTo>
                    <a:cubicBezTo>
                      <a:pt x="17964" y="20838"/>
                      <a:pt x="17964" y="20584"/>
                      <a:pt x="17964" y="20584"/>
                    </a:cubicBezTo>
                    <a:cubicBezTo>
                      <a:pt x="17964" y="20584"/>
                      <a:pt x="17964" y="20584"/>
                      <a:pt x="17964" y="20584"/>
                    </a:cubicBezTo>
                    <a:cubicBezTo>
                      <a:pt x="17964" y="20584"/>
                      <a:pt x="17964" y="20584"/>
                      <a:pt x="17964" y="20584"/>
                    </a:cubicBezTo>
                    <a:cubicBezTo>
                      <a:pt x="17750" y="20329"/>
                      <a:pt x="17750" y="20329"/>
                      <a:pt x="17750" y="20329"/>
                    </a:cubicBezTo>
                    <a:cubicBezTo>
                      <a:pt x="17537" y="19567"/>
                      <a:pt x="17537" y="19567"/>
                      <a:pt x="17537" y="19567"/>
                    </a:cubicBezTo>
                    <a:cubicBezTo>
                      <a:pt x="17109" y="19567"/>
                      <a:pt x="17109" y="19567"/>
                      <a:pt x="17109" y="19567"/>
                    </a:cubicBezTo>
                    <a:cubicBezTo>
                      <a:pt x="17109" y="19313"/>
                      <a:pt x="17109" y="19313"/>
                      <a:pt x="17109" y="19313"/>
                    </a:cubicBezTo>
                    <a:cubicBezTo>
                      <a:pt x="17109" y="19059"/>
                      <a:pt x="17109" y="19059"/>
                      <a:pt x="17109" y="19059"/>
                    </a:cubicBezTo>
                    <a:cubicBezTo>
                      <a:pt x="17109" y="18805"/>
                      <a:pt x="17323" y="18551"/>
                      <a:pt x="17323" y="18551"/>
                    </a:cubicBezTo>
                    <a:cubicBezTo>
                      <a:pt x="17323" y="18296"/>
                      <a:pt x="17323" y="18296"/>
                      <a:pt x="17323" y="18296"/>
                    </a:cubicBezTo>
                    <a:cubicBezTo>
                      <a:pt x="17323" y="18296"/>
                      <a:pt x="17109" y="18042"/>
                      <a:pt x="17109" y="17788"/>
                    </a:cubicBezTo>
                    <a:cubicBezTo>
                      <a:pt x="17323" y="17534"/>
                      <a:pt x="17750" y="17026"/>
                      <a:pt x="17750" y="17026"/>
                    </a:cubicBezTo>
                    <a:cubicBezTo>
                      <a:pt x="17750" y="16772"/>
                      <a:pt x="17750" y="16772"/>
                      <a:pt x="17750" y="16772"/>
                    </a:cubicBezTo>
                    <a:cubicBezTo>
                      <a:pt x="17750" y="16518"/>
                      <a:pt x="17750" y="16518"/>
                      <a:pt x="17750" y="16518"/>
                    </a:cubicBezTo>
                    <a:cubicBezTo>
                      <a:pt x="17964" y="16518"/>
                      <a:pt x="17964" y="16264"/>
                      <a:pt x="18178" y="16009"/>
                    </a:cubicBezTo>
                    <a:cubicBezTo>
                      <a:pt x="18178" y="16009"/>
                      <a:pt x="18178" y="16009"/>
                      <a:pt x="18178" y="16009"/>
                    </a:cubicBezTo>
                    <a:cubicBezTo>
                      <a:pt x="18178" y="16009"/>
                      <a:pt x="18178" y="16009"/>
                      <a:pt x="18178" y="16009"/>
                    </a:cubicBezTo>
                    <a:cubicBezTo>
                      <a:pt x="18178" y="15755"/>
                      <a:pt x="18178" y="15755"/>
                      <a:pt x="18178" y="15755"/>
                    </a:cubicBezTo>
                    <a:cubicBezTo>
                      <a:pt x="18178" y="15501"/>
                      <a:pt x="18392" y="15247"/>
                      <a:pt x="18606" y="15247"/>
                    </a:cubicBezTo>
                    <a:cubicBezTo>
                      <a:pt x="18606" y="15247"/>
                      <a:pt x="18606" y="15247"/>
                      <a:pt x="18606" y="15247"/>
                    </a:cubicBezTo>
                    <a:cubicBezTo>
                      <a:pt x="18606" y="14993"/>
                      <a:pt x="18606" y="14993"/>
                      <a:pt x="18606" y="14993"/>
                    </a:cubicBezTo>
                    <a:cubicBezTo>
                      <a:pt x="18820" y="14993"/>
                      <a:pt x="18820" y="14739"/>
                      <a:pt x="18820" y="14739"/>
                    </a:cubicBezTo>
                    <a:cubicBezTo>
                      <a:pt x="18820" y="14739"/>
                      <a:pt x="18820" y="14739"/>
                      <a:pt x="18820" y="14739"/>
                    </a:cubicBezTo>
                    <a:cubicBezTo>
                      <a:pt x="19034" y="14739"/>
                      <a:pt x="19034" y="14739"/>
                      <a:pt x="19034" y="14739"/>
                    </a:cubicBezTo>
                    <a:cubicBezTo>
                      <a:pt x="19034" y="14739"/>
                      <a:pt x="19034" y="14485"/>
                      <a:pt x="19034" y="14485"/>
                    </a:cubicBezTo>
                    <a:cubicBezTo>
                      <a:pt x="19248" y="14485"/>
                      <a:pt x="19461" y="14485"/>
                      <a:pt x="19461" y="14485"/>
                    </a:cubicBezTo>
                    <a:cubicBezTo>
                      <a:pt x="19461" y="14485"/>
                      <a:pt x="19461" y="14485"/>
                      <a:pt x="19461" y="14485"/>
                    </a:cubicBezTo>
                    <a:cubicBezTo>
                      <a:pt x="19461" y="14485"/>
                      <a:pt x="19461" y="14485"/>
                      <a:pt x="19461" y="14485"/>
                    </a:cubicBezTo>
                    <a:cubicBezTo>
                      <a:pt x="19675" y="14485"/>
                      <a:pt x="19675" y="14485"/>
                      <a:pt x="19675" y="14739"/>
                    </a:cubicBezTo>
                    <a:cubicBezTo>
                      <a:pt x="19889" y="14485"/>
                      <a:pt x="19889" y="14485"/>
                      <a:pt x="19889" y="14485"/>
                    </a:cubicBezTo>
                    <a:cubicBezTo>
                      <a:pt x="20103" y="14485"/>
                      <a:pt x="20103" y="14485"/>
                      <a:pt x="20103" y="14485"/>
                    </a:cubicBezTo>
                    <a:cubicBezTo>
                      <a:pt x="20317" y="14739"/>
                      <a:pt x="20317" y="14739"/>
                      <a:pt x="20317" y="14739"/>
                    </a:cubicBezTo>
                    <a:cubicBezTo>
                      <a:pt x="20317" y="14739"/>
                      <a:pt x="20317" y="14739"/>
                      <a:pt x="20317" y="14739"/>
                    </a:cubicBezTo>
                    <a:cubicBezTo>
                      <a:pt x="20531" y="14485"/>
                      <a:pt x="20531" y="14485"/>
                      <a:pt x="20531" y="14485"/>
                    </a:cubicBezTo>
                    <a:cubicBezTo>
                      <a:pt x="20531" y="14485"/>
                      <a:pt x="20531" y="14231"/>
                      <a:pt x="20745" y="14231"/>
                    </a:cubicBezTo>
                    <a:cubicBezTo>
                      <a:pt x="20745" y="14231"/>
                      <a:pt x="20745" y="14231"/>
                      <a:pt x="20958" y="14231"/>
                    </a:cubicBezTo>
                    <a:cubicBezTo>
                      <a:pt x="21172" y="14231"/>
                      <a:pt x="21172" y="13722"/>
                      <a:pt x="21172" y="13722"/>
                    </a:cubicBezTo>
                    <a:cubicBezTo>
                      <a:pt x="21386" y="13722"/>
                      <a:pt x="21386" y="13722"/>
                      <a:pt x="21386" y="13722"/>
                    </a:cubicBezTo>
                    <a:cubicBezTo>
                      <a:pt x="21386" y="13722"/>
                      <a:pt x="21600" y="13468"/>
                      <a:pt x="21600" y="13468"/>
                    </a:cubicBezTo>
                    <a:cubicBezTo>
                      <a:pt x="21600" y="13214"/>
                      <a:pt x="21600" y="13214"/>
                      <a:pt x="21600" y="13214"/>
                    </a:cubicBezTo>
                    <a:cubicBezTo>
                      <a:pt x="21600" y="13214"/>
                      <a:pt x="21600" y="12706"/>
                      <a:pt x="21600" y="12452"/>
                    </a:cubicBezTo>
                    <a:cubicBezTo>
                      <a:pt x="21600" y="12198"/>
                      <a:pt x="21600" y="11944"/>
                      <a:pt x="21600" y="11944"/>
                    </a:cubicBezTo>
                    <a:cubicBezTo>
                      <a:pt x="21600" y="11944"/>
                      <a:pt x="21386" y="11689"/>
                      <a:pt x="21386" y="11689"/>
                    </a:cubicBezTo>
                    <a:cubicBezTo>
                      <a:pt x="21172" y="11689"/>
                      <a:pt x="20958" y="11689"/>
                      <a:pt x="20745" y="11689"/>
                    </a:cubicBezTo>
                    <a:cubicBezTo>
                      <a:pt x="20745" y="11689"/>
                      <a:pt x="20531" y="11181"/>
                      <a:pt x="20531" y="11181"/>
                    </a:cubicBezTo>
                    <a:cubicBezTo>
                      <a:pt x="20531" y="11181"/>
                      <a:pt x="20745" y="10927"/>
                      <a:pt x="20745" y="10927"/>
                    </a:cubicBezTo>
                    <a:cubicBezTo>
                      <a:pt x="20958" y="10673"/>
                      <a:pt x="20958" y="10165"/>
                      <a:pt x="20958" y="10165"/>
                    </a:cubicBezTo>
                    <a:cubicBezTo>
                      <a:pt x="20958" y="10165"/>
                      <a:pt x="20531" y="10165"/>
                      <a:pt x="20531" y="9911"/>
                    </a:cubicBezTo>
                    <a:cubicBezTo>
                      <a:pt x="20531" y="9911"/>
                      <a:pt x="20317" y="9911"/>
                      <a:pt x="20317" y="9911"/>
                    </a:cubicBezTo>
                    <a:cubicBezTo>
                      <a:pt x="20103" y="9402"/>
                      <a:pt x="20103" y="9402"/>
                      <a:pt x="20103" y="9402"/>
                    </a:cubicBezTo>
                    <a:cubicBezTo>
                      <a:pt x="20103" y="9402"/>
                      <a:pt x="19889" y="9148"/>
                      <a:pt x="19675" y="9148"/>
                    </a:cubicBezTo>
                    <a:cubicBezTo>
                      <a:pt x="19675" y="9148"/>
                      <a:pt x="19461" y="8894"/>
                      <a:pt x="19461" y="8894"/>
                    </a:cubicBezTo>
                    <a:cubicBezTo>
                      <a:pt x="19461" y="8894"/>
                      <a:pt x="19248" y="8640"/>
                      <a:pt x="19034" y="8640"/>
                    </a:cubicBezTo>
                    <a:cubicBezTo>
                      <a:pt x="19034" y="8640"/>
                      <a:pt x="18820" y="8640"/>
                      <a:pt x="18606" y="8640"/>
                    </a:cubicBezTo>
                    <a:cubicBezTo>
                      <a:pt x="18392" y="8640"/>
                      <a:pt x="18178" y="8640"/>
                      <a:pt x="18178" y="8640"/>
                    </a:cubicBezTo>
                    <a:cubicBezTo>
                      <a:pt x="17750" y="8640"/>
                      <a:pt x="17750" y="8640"/>
                      <a:pt x="17750" y="8640"/>
                    </a:cubicBezTo>
                    <a:cubicBezTo>
                      <a:pt x="17750" y="8386"/>
                      <a:pt x="17750" y="8386"/>
                      <a:pt x="17750" y="8386"/>
                    </a:cubicBezTo>
                    <a:cubicBezTo>
                      <a:pt x="17323" y="7878"/>
                      <a:pt x="17323" y="7878"/>
                      <a:pt x="17323" y="7878"/>
                    </a:cubicBezTo>
                    <a:cubicBezTo>
                      <a:pt x="17323" y="7878"/>
                      <a:pt x="17323" y="7369"/>
                      <a:pt x="17323" y="7369"/>
                    </a:cubicBezTo>
                    <a:cubicBezTo>
                      <a:pt x="17323" y="7115"/>
                      <a:pt x="17537" y="7115"/>
                      <a:pt x="17750" y="7115"/>
                    </a:cubicBezTo>
                    <a:cubicBezTo>
                      <a:pt x="17750" y="7115"/>
                      <a:pt x="17964" y="6607"/>
                      <a:pt x="17964" y="6607"/>
                    </a:cubicBezTo>
                    <a:cubicBezTo>
                      <a:pt x="17964" y="6607"/>
                      <a:pt x="18178" y="6353"/>
                      <a:pt x="18392" y="6099"/>
                    </a:cubicBezTo>
                    <a:cubicBezTo>
                      <a:pt x="18392" y="6099"/>
                      <a:pt x="18606" y="5591"/>
                      <a:pt x="18606" y="5336"/>
                    </a:cubicBezTo>
                    <a:cubicBezTo>
                      <a:pt x="18606" y="5336"/>
                      <a:pt x="18820" y="5082"/>
                      <a:pt x="18820" y="5082"/>
                    </a:cubicBezTo>
                    <a:cubicBezTo>
                      <a:pt x="18820" y="5082"/>
                      <a:pt x="19034" y="4574"/>
                      <a:pt x="19034" y="4574"/>
                    </a:cubicBezTo>
                    <a:cubicBezTo>
                      <a:pt x="19034" y="4320"/>
                      <a:pt x="18820" y="4320"/>
                      <a:pt x="18606" y="4320"/>
                    </a:cubicBezTo>
                    <a:cubicBezTo>
                      <a:pt x="18606" y="4320"/>
                      <a:pt x="17964" y="4066"/>
                      <a:pt x="17964" y="3812"/>
                    </a:cubicBezTo>
                    <a:cubicBezTo>
                      <a:pt x="17964" y="3812"/>
                      <a:pt x="17537" y="3812"/>
                      <a:pt x="17109" y="3558"/>
                    </a:cubicBezTo>
                    <a:cubicBezTo>
                      <a:pt x="16681" y="3558"/>
                      <a:pt x="17109" y="3304"/>
                      <a:pt x="17109" y="3049"/>
                    </a:cubicBezTo>
                    <a:cubicBezTo>
                      <a:pt x="17109" y="2795"/>
                      <a:pt x="16681" y="2795"/>
                      <a:pt x="16681" y="2795"/>
                    </a:cubicBezTo>
                    <a:cubicBezTo>
                      <a:pt x="16681" y="2541"/>
                      <a:pt x="16681" y="2795"/>
                      <a:pt x="16467" y="3049"/>
                    </a:cubicBezTo>
                    <a:cubicBezTo>
                      <a:pt x="16253" y="3049"/>
                      <a:pt x="16040" y="2795"/>
                      <a:pt x="16040" y="2795"/>
                    </a:cubicBezTo>
                    <a:cubicBezTo>
                      <a:pt x="15826" y="2795"/>
                      <a:pt x="15398" y="2795"/>
                      <a:pt x="15398" y="2795"/>
                    </a:cubicBezTo>
                    <a:cubicBezTo>
                      <a:pt x="15398" y="2795"/>
                      <a:pt x="15398" y="2541"/>
                      <a:pt x="15398" y="2287"/>
                    </a:cubicBezTo>
                    <a:cubicBezTo>
                      <a:pt x="15398" y="2033"/>
                      <a:pt x="15184" y="2287"/>
                      <a:pt x="15184" y="2287"/>
                    </a:cubicBezTo>
                    <a:cubicBezTo>
                      <a:pt x="15184" y="2287"/>
                      <a:pt x="14970" y="2033"/>
                      <a:pt x="14756" y="2033"/>
                    </a:cubicBezTo>
                    <a:cubicBezTo>
                      <a:pt x="14756" y="2033"/>
                      <a:pt x="14970" y="2033"/>
                      <a:pt x="14970" y="1779"/>
                    </a:cubicBezTo>
                    <a:cubicBezTo>
                      <a:pt x="14970" y="1779"/>
                      <a:pt x="14756" y="1779"/>
                      <a:pt x="14756" y="1779"/>
                    </a:cubicBezTo>
                    <a:cubicBezTo>
                      <a:pt x="14543" y="1779"/>
                      <a:pt x="14543" y="1271"/>
                      <a:pt x="14543" y="1271"/>
                    </a:cubicBezTo>
                    <a:cubicBezTo>
                      <a:pt x="14543" y="1271"/>
                      <a:pt x="14329" y="762"/>
                      <a:pt x="14329" y="508"/>
                    </a:cubicBezTo>
                    <a:cubicBezTo>
                      <a:pt x="14329" y="254"/>
                      <a:pt x="14115" y="508"/>
                      <a:pt x="14115" y="508"/>
                    </a:cubicBezTo>
                    <a:cubicBezTo>
                      <a:pt x="13901" y="1271"/>
                      <a:pt x="13901" y="1271"/>
                      <a:pt x="13901" y="1271"/>
                    </a:cubicBezTo>
                    <a:cubicBezTo>
                      <a:pt x="13901" y="1271"/>
                      <a:pt x="13687" y="1271"/>
                      <a:pt x="13259" y="1016"/>
                    </a:cubicBezTo>
                    <a:cubicBezTo>
                      <a:pt x="12832" y="762"/>
                      <a:pt x="13046" y="762"/>
                      <a:pt x="13046" y="762"/>
                    </a:cubicBezTo>
                    <a:cubicBezTo>
                      <a:pt x="13259" y="254"/>
                      <a:pt x="13259" y="254"/>
                      <a:pt x="13259" y="254"/>
                    </a:cubicBezTo>
                    <a:cubicBezTo>
                      <a:pt x="13259" y="254"/>
                      <a:pt x="13046" y="254"/>
                      <a:pt x="12832" y="0"/>
                    </a:cubicBezTo>
                    <a:cubicBezTo>
                      <a:pt x="12618" y="0"/>
                      <a:pt x="12618" y="0"/>
                      <a:pt x="12404" y="254"/>
                    </a:cubicBezTo>
                    <a:cubicBezTo>
                      <a:pt x="12404" y="508"/>
                      <a:pt x="12190" y="762"/>
                      <a:pt x="12190" y="762"/>
                    </a:cubicBezTo>
                    <a:cubicBezTo>
                      <a:pt x="11976" y="1016"/>
                      <a:pt x="11976" y="762"/>
                      <a:pt x="11762" y="762"/>
                    </a:cubicBezTo>
                    <a:cubicBezTo>
                      <a:pt x="11335" y="762"/>
                      <a:pt x="11335" y="762"/>
                      <a:pt x="11335" y="762"/>
                    </a:cubicBezTo>
                    <a:cubicBezTo>
                      <a:pt x="11335" y="508"/>
                      <a:pt x="11121" y="508"/>
                      <a:pt x="11121" y="254"/>
                    </a:cubicBezTo>
                    <a:cubicBezTo>
                      <a:pt x="11121" y="0"/>
                      <a:pt x="10907" y="254"/>
                      <a:pt x="10907" y="254"/>
                    </a:cubicBezTo>
                    <a:cubicBezTo>
                      <a:pt x="10907" y="254"/>
                      <a:pt x="10693" y="254"/>
                      <a:pt x="10479" y="508"/>
                    </a:cubicBezTo>
                    <a:cubicBezTo>
                      <a:pt x="10479" y="508"/>
                      <a:pt x="10479" y="762"/>
                      <a:pt x="10693" y="1016"/>
                    </a:cubicBezTo>
                    <a:cubicBezTo>
                      <a:pt x="10693" y="1016"/>
                      <a:pt x="10693" y="1525"/>
                      <a:pt x="10693" y="1525"/>
                    </a:cubicBezTo>
                    <a:cubicBezTo>
                      <a:pt x="10693" y="1525"/>
                      <a:pt x="10265" y="1271"/>
                      <a:pt x="10051" y="1271"/>
                    </a:cubicBezTo>
                    <a:cubicBezTo>
                      <a:pt x="10051" y="1271"/>
                      <a:pt x="9838" y="1271"/>
                      <a:pt x="9624" y="1271"/>
                    </a:cubicBezTo>
                    <a:cubicBezTo>
                      <a:pt x="9196" y="1016"/>
                      <a:pt x="9410" y="1525"/>
                      <a:pt x="9410" y="1525"/>
                    </a:cubicBezTo>
                    <a:cubicBezTo>
                      <a:pt x="9410" y="1525"/>
                      <a:pt x="8982" y="2033"/>
                      <a:pt x="8982" y="2033"/>
                    </a:cubicBezTo>
                    <a:cubicBezTo>
                      <a:pt x="7271" y="2541"/>
                      <a:pt x="7913" y="2287"/>
                      <a:pt x="6630" y="2033"/>
                    </a:cubicBezTo>
                    <a:cubicBezTo>
                      <a:pt x="6630" y="2033"/>
                      <a:pt x="6630" y="1016"/>
                      <a:pt x="6416" y="1016"/>
                    </a:cubicBezTo>
                    <a:cubicBezTo>
                      <a:pt x="6202" y="762"/>
                      <a:pt x="5988" y="1016"/>
                      <a:pt x="5774" y="1016"/>
                    </a:cubicBezTo>
                    <a:cubicBezTo>
                      <a:pt x="5774" y="1271"/>
                      <a:pt x="5774" y="1525"/>
                      <a:pt x="5560" y="1525"/>
                    </a:cubicBezTo>
                    <a:cubicBezTo>
                      <a:pt x="5560" y="1779"/>
                      <a:pt x="5347" y="1525"/>
                      <a:pt x="5133" y="1525"/>
                    </a:cubicBezTo>
                    <a:cubicBezTo>
                      <a:pt x="5133" y="1271"/>
                      <a:pt x="4919" y="762"/>
                      <a:pt x="4919" y="762"/>
                    </a:cubicBezTo>
                    <a:cubicBezTo>
                      <a:pt x="4705" y="1016"/>
                      <a:pt x="4705" y="1016"/>
                      <a:pt x="4705" y="1016"/>
                    </a:cubicBezTo>
                    <a:cubicBezTo>
                      <a:pt x="4063" y="1016"/>
                      <a:pt x="4063" y="1016"/>
                      <a:pt x="4063" y="1016"/>
                    </a:cubicBezTo>
                    <a:cubicBezTo>
                      <a:pt x="3208" y="1271"/>
                      <a:pt x="3208" y="1271"/>
                      <a:pt x="3208" y="1271"/>
                    </a:cubicBezTo>
                    <a:cubicBezTo>
                      <a:pt x="3208" y="1271"/>
                      <a:pt x="1925" y="2287"/>
                      <a:pt x="855" y="2795"/>
                    </a:cubicBezTo>
                    <a:cubicBezTo>
                      <a:pt x="214" y="3558"/>
                      <a:pt x="214" y="3558"/>
                      <a:pt x="214" y="3558"/>
                    </a:cubicBezTo>
                    <a:cubicBezTo>
                      <a:pt x="214" y="3812"/>
                      <a:pt x="214" y="3812"/>
                      <a:pt x="0" y="3812"/>
                    </a:cubicBezTo>
                    <a:cubicBezTo>
                      <a:pt x="0" y="4320"/>
                      <a:pt x="0" y="4320"/>
                      <a:pt x="0" y="4320"/>
                    </a:cubicBezTo>
                    <a:cubicBezTo>
                      <a:pt x="0" y="4320"/>
                      <a:pt x="0" y="4320"/>
                      <a:pt x="214" y="4320"/>
                    </a:cubicBezTo>
                    <a:cubicBezTo>
                      <a:pt x="428" y="4574"/>
                      <a:pt x="428" y="4828"/>
                      <a:pt x="428" y="5336"/>
                    </a:cubicBezTo>
                    <a:cubicBezTo>
                      <a:pt x="428" y="5845"/>
                      <a:pt x="428" y="5845"/>
                      <a:pt x="428" y="5845"/>
                    </a:cubicBezTo>
                    <a:cubicBezTo>
                      <a:pt x="428" y="5845"/>
                      <a:pt x="428" y="6099"/>
                      <a:pt x="428" y="6099"/>
                    </a:cubicBezTo>
                    <a:cubicBezTo>
                      <a:pt x="642" y="6353"/>
                      <a:pt x="855" y="6607"/>
                      <a:pt x="1069" y="6861"/>
                    </a:cubicBezTo>
                    <a:cubicBezTo>
                      <a:pt x="1069" y="7115"/>
                      <a:pt x="1069" y="7115"/>
                      <a:pt x="1069" y="7369"/>
                    </a:cubicBezTo>
                    <a:cubicBezTo>
                      <a:pt x="1283" y="7115"/>
                      <a:pt x="1283" y="6861"/>
                      <a:pt x="1711" y="6861"/>
                    </a:cubicBezTo>
                    <a:cubicBezTo>
                      <a:pt x="1711" y="6861"/>
                      <a:pt x="1925" y="6861"/>
                      <a:pt x="1925" y="6861"/>
                    </a:cubicBezTo>
                    <a:cubicBezTo>
                      <a:pt x="1925" y="6861"/>
                      <a:pt x="2139" y="6861"/>
                      <a:pt x="2352" y="6607"/>
                    </a:cubicBezTo>
                    <a:cubicBezTo>
                      <a:pt x="2566" y="6353"/>
                      <a:pt x="2566" y="6353"/>
                      <a:pt x="2566" y="6353"/>
                    </a:cubicBezTo>
                    <a:cubicBezTo>
                      <a:pt x="3208" y="7115"/>
                      <a:pt x="3208" y="7115"/>
                      <a:pt x="3208" y="7115"/>
                    </a:cubicBezTo>
                    <a:cubicBezTo>
                      <a:pt x="3422" y="7369"/>
                      <a:pt x="3422" y="7369"/>
                      <a:pt x="3636" y="7624"/>
                    </a:cubicBezTo>
                    <a:cubicBezTo>
                      <a:pt x="3850" y="7878"/>
                      <a:pt x="3850" y="8386"/>
                      <a:pt x="3636" y="8640"/>
                    </a:cubicBezTo>
                    <a:cubicBezTo>
                      <a:pt x="3850" y="8640"/>
                      <a:pt x="3850" y="8894"/>
                      <a:pt x="3850" y="8894"/>
                    </a:cubicBezTo>
                    <a:cubicBezTo>
                      <a:pt x="3850" y="8894"/>
                      <a:pt x="3850" y="9148"/>
                      <a:pt x="3850" y="9148"/>
                    </a:cubicBezTo>
                    <a:cubicBezTo>
                      <a:pt x="4063" y="9148"/>
                      <a:pt x="4063" y="9402"/>
                      <a:pt x="4063" y="9911"/>
                    </a:cubicBezTo>
                    <a:cubicBezTo>
                      <a:pt x="4063" y="9911"/>
                      <a:pt x="4063" y="9911"/>
                      <a:pt x="4063" y="9911"/>
                    </a:cubicBezTo>
                    <a:cubicBezTo>
                      <a:pt x="4277" y="9911"/>
                      <a:pt x="4277" y="9911"/>
                      <a:pt x="4277" y="9911"/>
                    </a:cubicBezTo>
                    <a:cubicBezTo>
                      <a:pt x="4277" y="9911"/>
                      <a:pt x="4491" y="9656"/>
                      <a:pt x="4491" y="9656"/>
                    </a:cubicBezTo>
                    <a:cubicBezTo>
                      <a:pt x="4919" y="9656"/>
                      <a:pt x="4919" y="9656"/>
                      <a:pt x="4919" y="9656"/>
                    </a:cubicBezTo>
                    <a:cubicBezTo>
                      <a:pt x="5133" y="10165"/>
                      <a:pt x="5133" y="10165"/>
                      <a:pt x="5133" y="10165"/>
                    </a:cubicBezTo>
                    <a:cubicBezTo>
                      <a:pt x="5347" y="9911"/>
                      <a:pt x="5347" y="9911"/>
                      <a:pt x="5347" y="9911"/>
                    </a:cubicBezTo>
                    <a:cubicBezTo>
                      <a:pt x="5560" y="10165"/>
                      <a:pt x="5560" y="10165"/>
                      <a:pt x="5560" y="10165"/>
                    </a:cubicBezTo>
                    <a:cubicBezTo>
                      <a:pt x="5560" y="10165"/>
                      <a:pt x="5774" y="10673"/>
                      <a:pt x="5774" y="10927"/>
                    </a:cubicBezTo>
                    <a:cubicBezTo>
                      <a:pt x="5988" y="10927"/>
                      <a:pt x="5988" y="11181"/>
                      <a:pt x="5988" y="11181"/>
                    </a:cubicBezTo>
                    <a:cubicBezTo>
                      <a:pt x="6202" y="11435"/>
                      <a:pt x="6202" y="11435"/>
                      <a:pt x="6202" y="11435"/>
                    </a:cubicBezTo>
                    <a:cubicBezTo>
                      <a:pt x="6202" y="11944"/>
                      <a:pt x="6202" y="11944"/>
                      <a:pt x="6202" y="11944"/>
                    </a:cubicBezTo>
                    <a:cubicBezTo>
                      <a:pt x="6202" y="11944"/>
                      <a:pt x="6202" y="11944"/>
                      <a:pt x="6416" y="11944"/>
                    </a:cubicBezTo>
                    <a:cubicBezTo>
                      <a:pt x="6630" y="11944"/>
                      <a:pt x="6844" y="11944"/>
                      <a:pt x="6844" y="11944"/>
                    </a:cubicBezTo>
                    <a:cubicBezTo>
                      <a:pt x="7057" y="11944"/>
                      <a:pt x="7057" y="11944"/>
                      <a:pt x="7271" y="11944"/>
                    </a:cubicBezTo>
                    <a:cubicBezTo>
                      <a:pt x="7271" y="11944"/>
                      <a:pt x="7485" y="11944"/>
                      <a:pt x="7485" y="11944"/>
                    </a:cubicBezTo>
                    <a:cubicBezTo>
                      <a:pt x="7699" y="11944"/>
                      <a:pt x="8127" y="11944"/>
                      <a:pt x="8127" y="11944"/>
                    </a:cubicBezTo>
                    <a:cubicBezTo>
                      <a:pt x="8127" y="11944"/>
                      <a:pt x="8127" y="11944"/>
                      <a:pt x="8127" y="11944"/>
                    </a:cubicBezTo>
                    <a:cubicBezTo>
                      <a:pt x="8341" y="12198"/>
                      <a:pt x="8341" y="12198"/>
                      <a:pt x="8341" y="12198"/>
                    </a:cubicBezTo>
                    <a:cubicBezTo>
                      <a:pt x="8341" y="12198"/>
                      <a:pt x="8554" y="12452"/>
                      <a:pt x="8554" y="12706"/>
                    </a:cubicBezTo>
                    <a:cubicBezTo>
                      <a:pt x="8554" y="12960"/>
                      <a:pt x="9196" y="12960"/>
                      <a:pt x="9196" y="12960"/>
                    </a:cubicBezTo>
                    <a:cubicBezTo>
                      <a:pt x="9196" y="13214"/>
                      <a:pt x="9196" y="13214"/>
                      <a:pt x="9196" y="13214"/>
                    </a:cubicBezTo>
                    <a:cubicBezTo>
                      <a:pt x="9196" y="13722"/>
                      <a:pt x="9196" y="14231"/>
                      <a:pt x="8982" y="14231"/>
                    </a:cubicBezTo>
                    <a:cubicBezTo>
                      <a:pt x="8982" y="14485"/>
                      <a:pt x="8982" y="14485"/>
                      <a:pt x="8982" y="14485"/>
                    </a:cubicBezTo>
                    <a:cubicBezTo>
                      <a:pt x="8982" y="14485"/>
                      <a:pt x="8982" y="14485"/>
                      <a:pt x="8982" y="14485"/>
                    </a:cubicBezTo>
                    <a:cubicBezTo>
                      <a:pt x="9196" y="15501"/>
                      <a:pt x="9196" y="15501"/>
                      <a:pt x="9196" y="15501"/>
                    </a:cubicBezTo>
                    <a:cubicBezTo>
                      <a:pt x="9196" y="15755"/>
                      <a:pt x="9196" y="15755"/>
                      <a:pt x="9196" y="15755"/>
                    </a:cubicBezTo>
                    <a:cubicBezTo>
                      <a:pt x="9196" y="15755"/>
                      <a:pt x="8982" y="16009"/>
                      <a:pt x="8768" y="16009"/>
                    </a:cubicBezTo>
                    <a:cubicBezTo>
                      <a:pt x="8768" y="16264"/>
                      <a:pt x="8768" y="16264"/>
                      <a:pt x="8768" y="16264"/>
                    </a:cubicBezTo>
                    <a:cubicBezTo>
                      <a:pt x="8982" y="16264"/>
                      <a:pt x="8982" y="16264"/>
                      <a:pt x="8982" y="16264"/>
                    </a:cubicBezTo>
                    <a:cubicBezTo>
                      <a:pt x="9624" y="16518"/>
                      <a:pt x="9624" y="16518"/>
                      <a:pt x="9624" y="16518"/>
                    </a:cubicBezTo>
                    <a:cubicBezTo>
                      <a:pt x="9624" y="16518"/>
                      <a:pt x="10051" y="16518"/>
                      <a:pt x="10051" y="16518"/>
                    </a:cubicBezTo>
                    <a:cubicBezTo>
                      <a:pt x="10051" y="16264"/>
                      <a:pt x="10265" y="16264"/>
                      <a:pt x="10265" y="16264"/>
                    </a:cubicBezTo>
                    <a:cubicBezTo>
                      <a:pt x="10265" y="16264"/>
                      <a:pt x="10693" y="16009"/>
                      <a:pt x="10907" y="16009"/>
                    </a:cubicBezTo>
                    <a:cubicBezTo>
                      <a:pt x="10907" y="16009"/>
                      <a:pt x="10907" y="16009"/>
                      <a:pt x="10907" y="16009"/>
                    </a:cubicBezTo>
                    <a:cubicBezTo>
                      <a:pt x="11121" y="15755"/>
                      <a:pt x="11121" y="15755"/>
                      <a:pt x="11121" y="15755"/>
                    </a:cubicBezTo>
                    <a:cubicBezTo>
                      <a:pt x="11335" y="14993"/>
                      <a:pt x="11335" y="14993"/>
                      <a:pt x="11335" y="14993"/>
                    </a:cubicBezTo>
                    <a:cubicBezTo>
                      <a:pt x="11335" y="14993"/>
                      <a:pt x="11335" y="14993"/>
                      <a:pt x="11335" y="14993"/>
                    </a:cubicBezTo>
                    <a:cubicBezTo>
                      <a:pt x="11549" y="14739"/>
                      <a:pt x="11549" y="14739"/>
                      <a:pt x="11549" y="14739"/>
                    </a:cubicBezTo>
                    <a:cubicBezTo>
                      <a:pt x="11549" y="14739"/>
                      <a:pt x="11549" y="14739"/>
                      <a:pt x="11549" y="14739"/>
                    </a:cubicBezTo>
                    <a:cubicBezTo>
                      <a:pt x="11762" y="14485"/>
                      <a:pt x="11976" y="14231"/>
                      <a:pt x="12190" y="14231"/>
                    </a:cubicBezTo>
                    <a:cubicBezTo>
                      <a:pt x="12404" y="14231"/>
                      <a:pt x="12404" y="14231"/>
                      <a:pt x="12404" y="14231"/>
                    </a:cubicBezTo>
                    <a:cubicBezTo>
                      <a:pt x="13046" y="14739"/>
                      <a:pt x="13046" y="14739"/>
                      <a:pt x="13046" y="14739"/>
                    </a:cubicBezTo>
                    <a:cubicBezTo>
                      <a:pt x="13046" y="14993"/>
                      <a:pt x="13046" y="14993"/>
                      <a:pt x="13046" y="14993"/>
                    </a:cubicBezTo>
                    <a:cubicBezTo>
                      <a:pt x="13259" y="14993"/>
                      <a:pt x="13046" y="15247"/>
                      <a:pt x="13046" y="15755"/>
                    </a:cubicBezTo>
                    <a:cubicBezTo>
                      <a:pt x="12832" y="16009"/>
                      <a:pt x="12832" y="16009"/>
                      <a:pt x="12832" y="16009"/>
                    </a:cubicBezTo>
                    <a:cubicBezTo>
                      <a:pt x="12832" y="16264"/>
                      <a:pt x="12832" y="16264"/>
                      <a:pt x="12832" y="16264"/>
                    </a:cubicBezTo>
                    <a:cubicBezTo>
                      <a:pt x="12832" y="16518"/>
                      <a:pt x="12832" y="16518"/>
                      <a:pt x="12832" y="16772"/>
                    </a:cubicBezTo>
                    <a:cubicBezTo>
                      <a:pt x="12618" y="16772"/>
                      <a:pt x="12618" y="17026"/>
                      <a:pt x="12618" y="17026"/>
                    </a:cubicBezTo>
                    <a:cubicBezTo>
                      <a:pt x="12832" y="17280"/>
                      <a:pt x="12832" y="17280"/>
                      <a:pt x="12832" y="17280"/>
                    </a:cubicBezTo>
                    <a:cubicBezTo>
                      <a:pt x="12832" y="18042"/>
                      <a:pt x="12832" y="18042"/>
                      <a:pt x="12832" y="18042"/>
                    </a:cubicBezTo>
                    <a:cubicBezTo>
                      <a:pt x="12832" y="18042"/>
                      <a:pt x="12832" y="18296"/>
                      <a:pt x="12832" y="18296"/>
                    </a:cubicBezTo>
                    <a:cubicBezTo>
                      <a:pt x="12832" y="18296"/>
                      <a:pt x="12832" y="18296"/>
                      <a:pt x="12832" y="18296"/>
                    </a:cubicBezTo>
                    <a:cubicBezTo>
                      <a:pt x="13046" y="18296"/>
                      <a:pt x="13259" y="18296"/>
                      <a:pt x="13259" y="18551"/>
                    </a:cubicBezTo>
                    <a:cubicBezTo>
                      <a:pt x="13473" y="18551"/>
                      <a:pt x="13473" y="18551"/>
                      <a:pt x="13687" y="18551"/>
                    </a:cubicBezTo>
                    <a:cubicBezTo>
                      <a:pt x="13687" y="18551"/>
                      <a:pt x="13687" y="18551"/>
                      <a:pt x="13687" y="18551"/>
                    </a:cubicBezTo>
                    <a:cubicBezTo>
                      <a:pt x="13901" y="18551"/>
                      <a:pt x="14115" y="18805"/>
                      <a:pt x="14329" y="18805"/>
                    </a:cubicBezTo>
                    <a:cubicBezTo>
                      <a:pt x="14329" y="19059"/>
                      <a:pt x="14543" y="19313"/>
                      <a:pt x="14543" y="19313"/>
                    </a:cubicBezTo>
                    <a:cubicBezTo>
                      <a:pt x="14756" y="19567"/>
                      <a:pt x="14756" y="19567"/>
                      <a:pt x="14756" y="19567"/>
                    </a:cubicBezTo>
                    <a:cubicBezTo>
                      <a:pt x="14756" y="19567"/>
                      <a:pt x="14756" y="19567"/>
                      <a:pt x="14756" y="19567"/>
                    </a:cubicBezTo>
                    <a:cubicBezTo>
                      <a:pt x="15184" y="19567"/>
                      <a:pt x="15398" y="20075"/>
                      <a:pt x="15398" y="20329"/>
                    </a:cubicBezTo>
                    <a:cubicBezTo>
                      <a:pt x="15612" y="20329"/>
                      <a:pt x="15612" y="20329"/>
                      <a:pt x="15612" y="20329"/>
                    </a:cubicBezTo>
                    <a:cubicBezTo>
                      <a:pt x="15612" y="20584"/>
                      <a:pt x="15612" y="20584"/>
                      <a:pt x="15612" y="20584"/>
                    </a:cubicBezTo>
                    <a:cubicBezTo>
                      <a:pt x="15612" y="20584"/>
                      <a:pt x="15612" y="20584"/>
                      <a:pt x="15612" y="20584"/>
                    </a:cubicBezTo>
                    <a:cubicBezTo>
                      <a:pt x="16253" y="20838"/>
                      <a:pt x="16253" y="20838"/>
                      <a:pt x="16253" y="20838"/>
                    </a:cubicBezTo>
                    <a:cubicBezTo>
                      <a:pt x="16253" y="21600"/>
                      <a:pt x="16253" y="21600"/>
                      <a:pt x="16253" y="21600"/>
                    </a:cubicBezTo>
                    <a:cubicBezTo>
                      <a:pt x="16253" y="21600"/>
                      <a:pt x="16253" y="21600"/>
                      <a:pt x="16253" y="21600"/>
                    </a:cubicBezTo>
                    <a:cubicBezTo>
                      <a:pt x="16467" y="21600"/>
                      <a:pt x="16467" y="21600"/>
                      <a:pt x="16467" y="21600"/>
                    </a:cubicBezTo>
                    <a:cubicBezTo>
                      <a:pt x="16895" y="21346"/>
                      <a:pt x="16895" y="21346"/>
                      <a:pt x="16895" y="21346"/>
                    </a:cubicBezTo>
                    <a:cubicBezTo>
                      <a:pt x="17109" y="21346"/>
                      <a:pt x="17109" y="21346"/>
                      <a:pt x="17109" y="21346"/>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20" name="9Slide.vn 107"/>
              <p:cNvSpPr/>
              <p:nvPr/>
            </p:nvSpPr>
            <p:spPr>
              <a:xfrm>
                <a:off x="4119872" y="3608997"/>
                <a:ext cx="331973" cy="179330"/>
              </a:xfrm>
              <a:custGeom>
                <a:avLst/>
                <a:gdLst/>
                <a:ahLst/>
                <a:cxnLst>
                  <a:cxn ang="0">
                    <a:pos x="wd2" y="hd2"/>
                  </a:cxn>
                  <a:cxn ang="5400000">
                    <a:pos x="wd2" y="hd2"/>
                  </a:cxn>
                  <a:cxn ang="10800000">
                    <a:pos x="wd2" y="hd2"/>
                  </a:cxn>
                  <a:cxn ang="16200000">
                    <a:pos x="wd2" y="hd2"/>
                  </a:cxn>
                </a:cxnLst>
                <a:rect l="0" t="0" r="r" b="b"/>
                <a:pathLst>
                  <a:path w="21045" h="21600" extrusionOk="0">
                    <a:moveTo>
                      <a:pt x="1434" y="16200"/>
                    </a:moveTo>
                    <a:cubicBezTo>
                      <a:pt x="2571" y="17280"/>
                      <a:pt x="2571" y="17280"/>
                      <a:pt x="2571" y="17280"/>
                    </a:cubicBezTo>
                    <a:cubicBezTo>
                      <a:pt x="3424" y="16740"/>
                      <a:pt x="582" y="21060"/>
                      <a:pt x="582" y="21060"/>
                    </a:cubicBezTo>
                    <a:cubicBezTo>
                      <a:pt x="582" y="21060"/>
                      <a:pt x="582" y="21600"/>
                      <a:pt x="298" y="21600"/>
                    </a:cubicBezTo>
                    <a:cubicBezTo>
                      <a:pt x="582" y="21600"/>
                      <a:pt x="1434" y="21600"/>
                      <a:pt x="3140" y="21060"/>
                    </a:cubicBezTo>
                    <a:cubicBezTo>
                      <a:pt x="3424" y="21060"/>
                      <a:pt x="3424" y="21060"/>
                      <a:pt x="3424" y="21060"/>
                    </a:cubicBezTo>
                    <a:cubicBezTo>
                      <a:pt x="3708" y="21060"/>
                      <a:pt x="4561" y="21060"/>
                      <a:pt x="4845" y="21060"/>
                    </a:cubicBezTo>
                    <a:cubicBezTo>
                      <a:pt x="5413" y="21060"/>
                      <a:pt x="7403" y="20520"/>
                      <a:pt x="7687" y="20520"/>
                    </a:cubicBezTo>
                    <a:cubicBezTo>
                      <a:pt x="9961" y="19980"/>
                      <a:pt x="9961" y="19980"/>
                      <a:pt x="9961" y="19980"/>
                    </a:cubicBezTo>
                    <a:cubicBezTo>
                      <a:pt x="10245" y="19980"/>
                      <a:pt x="13087" y="19440"/>
                      <a:pt x="13371" y="19440"/>
                    </a:cubicBezTo>
                    <a:cubicBezTo>
                      <a:pt x="13656" y="19440"/>
                      <a:pt x="14508" y="19440"/>
                      <a:pt x="17919" y="18360"/>
                    </a:cubicBezTo>
                    <a:cubicBezTo>
                      <a:pt x="18203" y="18360"/>
                      <a:pt x="18203" y="18360"/>
                      <a:pt x="18203" y="18360"/>
                    </a:cubicBezTo>
                    <a:cubicBezTo>
                      <a:pt x="19624" y="16200"/>
                      <a:pt x="19624" y="16200"/>
                      <a:pt x="19624" y="16200"/>
                    </a:cubicBezTo>
                    <a:cubicBezTo>
                      <a:pt x="21045" y="16200"/>
                      <a:pt x="21045" y="16200"/>
                      <a:pt x="21045" y="16200"/>
                    </a:cubicBezTo>
                    <a:cubicBezTo>
                      <a:pt x="20477" y="15120"/>
                      <a:pt x="20477" y="15120"/>
                      <a:pt x="20477" y="15120"/>
                    </a:cubicBezTo>
                    <a:cubicBezTo>
                      <a:pt x="20477" y="10800"/>
                      <a:pt x="20477" y="10800"/>
                      <a:pt x="20477" y="10800"/>
                    </a:cubicBezTo>
                    <a:cubicBezTo>
                      <a:pt x="20477" y="9180"/>
                      <a:pt x="20477" y="9180"/>
                      <a:pt x="20477" y="9180"/>
                    </a:cubicBezTo>
                    <a:cubicBezTo>
                      <a:pt x="21045" y="6480"/>
                      <a:pt x="21045" y="6480"/>
                      <a:pt x="21045" y="6480"/>
                    </a:cubicBezTo>
                    <a:cubicBezTo>
                      <a:pt x="21045" y="6480"/>
                      <a:pt x="20477" y="5940"/>
                      <a:pt x="20192" y="4860"/>
                    </a:cubicBezTo>
                    <a:cubicBezTo>
                      <a:pt x="19908" y="4320"/>
                      <a:pt x="19340" y="3240"/>
                      <a:pt x="19340" y="3240"/>
                    </a:cubicBezTo>
                    <a:cubicBezTo>
                      <a:pt x="18771" y="3240"/>
                      <a:pt x="18771" y="3240"/>
                      <a:pt x="18771" y="3240"/>
                    </a:cubicBezTo>
                    <a:cubicBezTo>
                      <a:pt x="18203" y="1620"/>
                      <a:pt x="18203" y="1620"/>
                      <a:pt x="18203" y="1620"/>
                    </a:cubicBezTo>
                    <a:cubicBezTo>
                      <a:pt x="16782" y="2160"/>
                      <a:pt x="16782" y="2160"/>
                      <a:pt x="16782" y="2160"/>
                    </a:cubicBezTo>
                    <a:cubicBezTo>
                      <a:pt x="15645" y="2700"/>
                      <a:pt x="15645" y="2700"/>
                      <a:pt x="15645" y="2700"/>
                    </a:cubicBezTo>
                    <a:cubicBezTo>
                      <a:pt x="15077" y="3780"/>
                      <a:pt x="15077" y="3780"/>
                      <a:pt x="15077" y="3780"/>
                    </a:cubicBezTo>
                    <a:cubicBezTo>
                      <a:pt x="12519" y="3240"/>
                      <a:pt x="12519" y="3240"/>
                      <a:pt x="12519" y="3240"/>
                    </a:cubicBezTo>
                    <a:cubicBezTo>
                      <a:pt x="11382" y="1620"/>
                      <a:pt x="11382" y="1620"/>
                      <a:pt x="11382" y="1620"/>
                    </a:cubicBezTo>
                    <a:cubicBezTo>
                      <a:pt x="10529" y="1620"/>
                      <a:pt x="10529" y="1620"/>
                      <a:pt x="10529" y="1620"/>
                    </a:cubicBezTo>
                    <a:cubicBezTo>
                      <a:pt x="9677" y="0"/>
                      <a:pt x="9677" y="0"/>
                      <a:pt x="9677" y="0"/>
                    </a:cubicBezTo>
                    <a:cubicBezTo>
                      <a:pt x="9392" y="1080"/>
                      <a:pt x="8824" y="0"/>
                      <a:pt x="8540" y="540"/>
                    </a:cubicBezTo>
                    <a:cubicBezTo>
                      <a:pt x="8256" y="540"/>
                      <a:pt x="8256" y="2160"/>
                      <a:pt x="8256" y="3240"/>
                    </a:cubicBezTo>
                    <a:cubicBezTo>
                      <a:pt x="8540" y="8100"/>
                      <a:pt x="9108" y="10800"/>
                      <a:pt x="5413" y="10260"/>
                    </a:cubicBezTo>
                    <a:cubicBezTo>
                      <a:pt x="3992" y="10260"/>
                      <a:pt x="2287" y="9720"/>
                      <a:pt x="1719" y="9180"/>
                    </a:cubicBezTo>
                    <a:cubicBezTo>
                      <a:pt x="582" y="9180"/>
                      <a:pt x="-555" y="11340"/>
                      <a:pt x="298" y="15120"/>
                    </a:cubicBezTo>
                    <a:lnTo>
                      <a:pt x="1434" y="162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21" name="9Slide.vn 108"/>
              <p:cNvSpPr/>
              <p:nvPr/>
            </p:nvSpPr>
            <p:spPr>
              <a:xfrm>
                <a:off x="3931789" y="4729803"/>
                <a:ext cx="692660" cy="381075"/>
              </a:xfrm>
              <a:custGeom>
                <a:avLst/>
                <a:gdLst/>
                <a:ahLst/>
                <a:cxnLst>
                  <a:cxn ang="0">
                    <a:pos x="wd2" y="hd2"/>
                  </a:cxn>
                  <a:cxn ang="5400000">
                    <a:pos x="wd2" y="hd2"/>
                  </a:cxn>
                  <a:cxn ang="10800000">
                    <a:pos x="wd2" y="hd2"/>
                  </a:cxn>
                  <a:cxn ang="16200000">
                    <a:pos x="wd2" y="hd2"/>
                  </a:cxn>
                </a:cxnLst>
                <a:rect l="0" t="0" r="r" b="b"/>
                <a:pathLst>
                  <a:path w="21600" h="21600" extrusionOk="0">
                    <a:moveTo>
                      <a:pt x="21600" y="2795"/>
                    </a:moveTo>
                    <a:cubicBezTo>
                      <a:pt x="21460" y="2795"/>
                      <a:pt x="21460" y="2795"/>
                      <a:pt x="21460" y="2795"/>
                    </a:cubicBezTo>
                    <a:cubicBezTo>
                      <a:pt x="21319" y="2287"/>
                      <a:pt x="21319" y="2287"/>
                      <a:pt x="21319" y="2287"/>
                    </a:cubicBezTo>
                    <a:cubicBezTo>
                      <a:pt x="21319" y="2287"/>
                      <a:pt x="21319" y="2287"/>
                      <a:pt x="21319" y="2287"/>
                    </a:cubicBezTo>
                    <a:cubicBezTo>
                      <a:pt x="21319" y="2287"/>
                      <a:pt x="21179" y="2287"/>
                      <a:pt x="21179" y="2541"/>
                    </a:cubicBezTo>
                    <a:cubicBezTo>
                      <a:pt x="21179" y="2541"/>
                      <a:pt x="21179" y="2541"/>
                      <a:pt x="21179" y="2541"/>
                    </a:cubicBezTo>
                    <a:cubicBezTo>
                      <a:pt x="21039" y="2541"/>
                      <a:pt x="20899" y="2287"/>
                      <a:pt x="20758" y="2033"/>
                    </a:cubicBezTo>
                    <a:cubicBezTo>
                      <a:pt x="20618" y="2287"/>
                      <a:pt x="20618" y="2287"/>
                      <a:pt x="20618" y="2287"/>
                    </a:cubicBezTo>
                    <a:cubicBezTo>
                      <a:pt x="20197" y="2033"/>
                      <a:pt x="20197" y="2033"/>
                      <a:pt x="20197" y="2033"/>
                    </a:cubicBezTo>
                    <a:cubicBezTo>
                      <a:pt x="20197" y="2033"/>
                      <a:pt x="20057" y="2033"/>
                      <a:pt x="20057" y="2033"/>
                    </a:cubicBezTo>
                    <a:cubicBezTo>
                      <a:pt x="20057" y="1779"/>
                      <a:pt x="19917" y="1779"/>
                      <a:pt x="19777" y="1779"/>
                    </a:cubicBezTo>
                    <a:cubicBezTo>
                      <a:pt x="19356" y="1779"/>
                      <a:pt x="19356" y="1779"/>
                      <a:pt x="19216" y="1525"/>
                    </a:cubicBezTo>
                    <a:cubicBezTo>
                      <a:pt x="19216" y="1525"/>
                      <a:pt x="19075" y="1271"/>
                      <a:pt x="19075" y="1016"/>
                    </a:cubicBezTo>
                    <a:cubicBezTo>
                      <a:pt x="19075" y="762"/>
                      <a:pt x="19075" y="762"/>
                      <a:pt x="19075" y="762"/>
                    </a:cubicBezTo>
                    <a:cubicBezTo>
                      <a:pt x="19075" y="762"/>
                      <a:pt x="19075" y="762"/>
                      <a:pt x="19075" y="762"/>
                    </a:cubicBezTo>
                    <a:cubicBezTo>
                      <a:pt x="19075" y="762"/>
                      <a:pt x="19075" y="762"/>
                      <a:pt x="19075" y="762"/>
                    </a:cubicBezTo>
                    <a:cubicBezTo>
                      <a:pt x="19075" y="762"/>
                      <a:pt x="19075" y="762"/>
                      <a:pt x="19075" y="762"/>
                    </a:cubicBezTo>
                    <a:cubicBezTo>
                      <a:pt x="19075" y="762"/>
                      <a:pt x="19075" y="762"/>
                      <a:pt x="19075" y="762"/>
                    </a:cubicBezTo>
                    <a:cubicBezTo>
                      <a:pt x="19216" y="508"/>
                      <a:pt x="19216" y="508"/>
                      <a:pt x="19216" y="508"/>
                    </a:cubicBezTo>
                    <a:cubicBezTo>
                      <a:pt x="18935" y="762"/>
                      <a:pt x="18935" y="762"/>
                      <a:pt x="18935" y="762"/>
                    </a:cubicBezTo>
                    <a:cubicBezTo>
                      <a:pt x="18935" y="508"/>
                      <a:pt x="18935" y="508"/>
                      <a:pt x="18935" y="508"/>
                    </a:cubicBezTo>
                    <a:cubicBezTo>
                      <a:pt x="18935" y="508"/>
                      <a:pt x="18935" y="508"/>
                      <a:pt x="18935" y="508"/>
                    </a:cubicBezTo>
                    <a:cubicBezTo>
                      <a:pt x="18795" y="508"/>
                      <a:pt x="18655" y="508"/>
                      <a:pt x="18655" y="254"/>
                    </a:cubicBezTo>
                    <a:cubicBezTo>
                      <a:pt x="18655" y="254"/>
                      <a:pt x="18655" y="254"/>
                      <a:pt x="18655" y="254"/>
                    </a:cubicBezTo>
                    <a:cubicBezTo>
                      <a:pt x="18514" y="254"/>
                      <a:pt x="18514" y="254"/>
                      <a:pt x="18514" y="254"/>
                    </a:cubicBezTo>
                    <a:cubicBezTo>
                      <a:pt x="18514" y="508"/>
                      <a:pt x="18374" y="508"/>
                      <a:pt x="18234" y="508"/>
                    </a:cubicBezTo>
                    <a:cubicBezTo>
                      <a:pt x="18234" y="508"/>
                      <a:pt x="18094" y="508"/>
                      <a:pt x="17953" y="254"/>
                    </a:cubicBezTo>
                    <a:cubicBezTo>
                      <a:pt x="17953" y="254"/>
                      <a:pt x="17813" y="0"/>
                      <a:pt x="17813" y="0"/>
                    </a:cubicBezTo>
                    <a:cubicBezTo>
                      <a:pt x="17813" y="0"/>
                      <a:pt x="17813" y="0"/>
                      <a:pt x="17813" y="0"/>
                    </a:cubicBezTo>
                    <a:cubicBezTo>
                      <a:pt x="17813" y="0"/>
                      <a:pt x="17813" y="0"/>
                      <a:pt x="17813" y="0"/>
                    </a:cubicBezTo>
                    <a:cubicBezTo>
                      <a:pt x="17673" y="0"/>
                      <a:pt x="17673" y="0"/>
                      <a:pt x="17532" y="0"/>
                    </a:cubicBezTo>
                    <a:cubicBezTo>
                      <a:pt x="17532" y="0"/>
                      <a:pt x="17392" y="0"/>
                      <a:pt x="17252" y="0"/>
                    </a:cubicBezTo>
                    <a:cubicBezTo>
                      <a:pt x="17252" y="254"/>
                      <a:pt x="17112" y="508"/>
                      <a:pt x="16971" y="508"/>
                    </a:cubicBezTo>
                    <a:cubicBezTo>
                      <a:pt x="16971" y="508"/>
                      <a:pt x="16831" y="254"/>
                      <a:pt x="16831" y="254"/>
                    </a:cubicBezTo>
                    <a:cubicBezTo>
                      <a:pt x="16691" y="254"/>
                      <a:pt x="16691" y="254"/>
                      <a:pt x="16691" y="254"/>
                    </a:cubicBezTo>
                    <a:cubicBezTo>
                      <a:pt x="16551" y="254"/>
                      <a:pt x="16551" y="254"/>
                      <a:pt x="16551" y="254"/>
                    </a:cubicBezTo>
                    <a:cubicBezTo>
                      <a:pt x="16551" y="254"/>
                      <a:pt x="16551" y="254"/>
                      <a:pt x="16551" y="254"/>
                    </a:cubicBezTo>
                    <a:cubicBezTo>
                      <a:pt x="16551" y="254"/>
                      <a:pt x="16551" y="254"/>
                      <a:pt x="16551" y="254"/>
                    </a:cubicBezTo>
                    <a:cubicBezTo>
                      <a:pt x="16410" y="254"/>
                      <a:pt x="16410" y="254"/>
                      <a:pt x="16410" y="254"/>
                    </a:cubicBezTo>
                    <a:cubicBezTo>
                      <a:pt x="16270" y="762"/>
                      <a:pt x="16270" y="762"/>
                      <a:pt x="16270" y="762"/>
                    </a:cubicBezTo>
                    <a:cubicBezTo>
                      <a:pt x="15990" y="762"/>
                      <a:pt x="15990" y="762"/>
                      <a:pt x="15990" y="762"/>
                    </a:cubicBezTo>
                    <a:cubicBezTo>
                      <a:pt x="15990" y="762"/>
                      <a:pt x="15990" y="762"/>
                      <a:pt x="15990" y="762"/>
                    </a:cubicBezTo>
                    <a:cubicBezTo>
                      <a:pt x="15849" y="1271"/>
                      <a:pt x="15709" y="1271"/>
                      <a:pt x="15569" y="1525"/>
                    </a:cubicBezTo>
                    <a:cubicBezTo>
                      <a:pt x="15569" y="1525"/>
                      <a:pt x="15429" y="1525"/>
                      <a:pt x="15429" y="1779"/>
                    </a:cubicBezTo>
                    <a:cubicBezTo>
                      <a:pt x="15429" y="1779"/>
                      <a:pt x="15429" y="2033"/>
                      <a:pt x="15429" y="2033"/>
                    </a:cubicBezTo>
                    <a:cubicBezTo>
                      <a:pt x="15288" y="2287"/>
                      <a:pt x="15288" y="2287"/>
                      <a:pt x="15288" y="2287"/>
                    </a:cubicBezTo>
                    <a:cubicBezTo>
                      <a:pt x="15288" y="2287"/>
                      <a:pt x="15288" y="2287"/>
                      <a:pt x="15288" y="2287"/>
                    </a:cubicBezTo>
                    <a:cubicBezTo>
                      <a:pt x="15148" y="2287"/>
                      <a:pt x="15148" y="2287"/>
                      <a:pt x="15008" y="2287"/>
                    </a:cubicBezTo>
                    <a:cubicBezTo>
                      <a:pt x="15008" y="2287"/>
                      <a:pt x="14868" y="2287"/>
                      <a:pt x="14868" y="2287"/>
                    </a:cubicBezTo>
                    <a:cubicBezTo>
                      <a:pt x="14868" y="2287"/>
                      <a:pt x="14868" y="2287"/>
                      <a:pt x="14868" y="2287"/>
                    </a:cubicBezTo>
                    <a:cubicBezTo>
                      <a:pt x="14868" y="2287"/>
                      <a:pt x="14727" y="2287"/>
                      <a:pt x="14587" y="2033"/>
                    </a:cubicBezTo>
                    <a:cubicBezTo>
                      <a:pt x="14447" y="2033"/>
                      <a:pt x="14447" y="2033"/>
                      <a:pt x="14447" y="2033"/>
                    </a:cubicBezTo>
                    <a:cubicBezTo>
                      <a:pt x="14306" y="2033"/>
                      <a:pt x="14306" y="2033"/>
                      <a:pt x="14306" y="2033"/>
                    </a:cubicBezTo>
                    <a:cubicBezTo>
                      <a:pt x="14306" y="1779"/>
                      <a:pt x="14306" y="1779"/>
                      <a:pt x="14166" y="1525"/>
                    </a:cubicBezTo>
                    <a:cubicBezTo>
                      <a:pt x="14166" y="1525"/>
                      <a:pt x="14026" y="1525"/>
                      <a:pt x="14026" y="1525"/>
                    </a:cubicBezTo>
                    <a:cubicBezTo>
                      <a:pt x="14026" y="1525"/>
                      <a:pt x="13886" y="1525"/>
                      <a:pt x="13886" y="1525"/>
                    </a:cubicBezTo>
                    <a:cubicBezTo>
                      <a:pt x="13886" y="1525"/>
                      <a:pt x="13886" y="1525"/>
                      <a:pt x="13886" y="1525"/>
                    </a:cubicBezTo>
                    <a:cubicBezTo>
                      <a:pt x="13745" y="1525"/>
                      <a:pt x="13745" y="1525"/>
                      <a:pt x="13745" y="1779"/>
                    </a:cubicBezTo>
                    <a:cubicBezTo>
                      <a:pt x="13605" y="1779"/>
                      <a:pt x="13605" y="1779"/>
                      <a:pt x="13605" y="1779"/>
                    </a:cubicBezTo>
                    <a:cubicBezTo>
                      <a:pt x="13605" y="1779"/>
                      <a:pt x="13605" y="1779"/>
                      <a:pt x="13605" y="1779"/>
                    </a:cubicBezTo>
                    <a:cubicBezTo>
                      <a:pt x="13605" y="1779"/>
                      <a:pt x="13605" y="1779"/>
                      <a:pt x="13605" y="1779"/>
                    </a:cubicBezTo>
                    <a:cubicBezTo>
                      <a:pt x="13465" y="1779"/>
                      <a:pt x="13465" y="1779"/>
                      <a:pt x="13465" y="1779"/>
                    </a:cubicBezTo>
                    <a:cubicBezTo>
                      <a:pt x="13325" y="1779"/>
                      <a:pt x="13325" y="1779"/>
                      <a:pt x="13184" y="1779"/>
                    </a:cubicBezTo>
                    <a:cubicBezTo>
                      <a:pt x="13184" y="2033"/>
                      <a:pt x="13044" y="2033"/>
                      <a:pt x="12904" y="2033"/>
                    </a:cubicBezTo>
                    <a:cubicBezTo>
                      <a:pt x="12904" y="2033"/>
                      <a:pt x="12904" y="2033"/>
                      <a:pt x="12904" y="2033"/>
                    </a:cubicBezTo>
                    <a:cubicBezTo>
                      <a:pt x="12764" y="2287"/>
                      <a:pt x="12764" y="2287"/>
                      <a:pt x="12623" y="2541"/>
                    </a:cubicBezTo>
                    <a:cubicBezTo>
                      <a:pt x="12623" y="2541"/>
                      <a:pt x="12483" y="2541"/>
                      <a:pt x="12483" y="2541"/>
                    </a:cubicBezTo>
                    <a:cubicBezTo>
                      <a:pt x="12483" y="2541"/>
                      <a:pt x="12483" y="2795"/>
                      <a:pt x="12483" y="2795"/>
                    </a:cubicBezTo>
                    <a:cubicBezTo>
                      <a:pt x="12343" y="2795"/>
                      <a:pt x="12343" y="2795"/>
                      <a:pt x="12203" y="3049"/>
                    </a:cubicBezTo>
                    <a:cubicBezTo>
                      <a:pt x="12203" y="3049"/>
                      <a:pt x="12203" y="3304"/>
                      <a:pt x="12203" y="3304"/>
                    </a:cubicBezTo>
                    <a:cubicBezTo>
                      <a:pt x="12203" y="3558"/>
                      <a:pt x="12203" y="3558"/>
                      <a:pt x="12203" y="3558"/>
                    </a:cubicBezTo>
                    <a:cubicBezTo>
                      <a:pt x="12203" y="4066"/>
                      <a:pt x="12062" y="4320"/>
                      <a:pt x="11922" y="4574"/>
                    </a:cubicBezTo>
                    <a:cubicBezTo>
                      <a:pt x="11922" y="4574"/>
                      <a:pt x="11922" y="4574"/>
                      <a:pt x="11922" y="4574"/>
                    </a:cubicBezTo>
                    <a:cubicBezTo>
                      <a:pt x="11922" y="4574"/>
                      <a:pt x="11922" y="4574"/>
                      <a:pt x="11922" y="4574"/>
                    </a:cubicBezTo>
                    <a:cubicBezTo>
                      <a:pt x="11782" y="4574"/>
                      <a:pt x="11782" y="4574"/>
                      <a:pt x="11782" y="4574"/>
                    </a:cubicBezTo>
                    <a:cubicBezTo>
                      <a:pt x="11642" y="4574"/>
                      <a:pt x="11642" y="4574"/>
                      <a:pt x="11642" y="4574"/>
                    </a:cubicBezTo>
                    <a:cubicBezTo>
                      <a:pt x="11501" y="4320"/>
                      <a:pt x="11501" y="4320"/>
                      <a:pt x="11361" y="4320"/>
                    </a:cubicBezTo>
                    <a:cubicBezTo>
                      <a:pt x="11361" y="4574"/>
                      <a:pt x="11221" y="4574"/>
                      <a:pt x="10940" y="4828"/>
                    </a:cubicBezTo>
                    <a:cubicBezTo>
                      <a:pt x="10800" y="4828"/>
                      <a:pt x="10800" y="4828"/>
                      <a:pt x="10800" y="4828"/>
                    </a:cubicBezTo>
                    <a:cubicBezTo>
                      <a:pt x="10660" y="4828"/>
                      <a:pt x="10660" y="4828"/>
                      <a:pt x="10660" y="4828"/>
                    </a:cubicBezTo>
                    <a:cubicBezTo>
                      <a:pt x="10660" y="4828"/>
                      <a:pt x="10660" y="4828"/>
                      <a:pt x="10660" y="4828"/>
                    </a:cubicBezTo>
                    <a:cubicBezTo>
                      <a:pt x="10660" y="4828"/>
                      <a:pt x="10660" y="4828"/>
                      <a:pt x="10660" y="4828"/>
                    </a:cubicBezTo>
                    <a:cubicBezTo>
                      <a:pt x="10239" y="4574"/>
                      <a:pt x="10239" y="4574"/>
                      <a:pt x="10239" y="4574"/>
                    </a:cubicBezTo>
                    <a:cubicBezTo>
                      <a:pt x="10379" y="3558"/>
                      <a:pt x="10379" y="3558"/>
                      <a:pt x="10379" y="3558"/>
                    </a:cubicBezTo>
                    <a:cubicBezTo>
                      <a:pt x="10379" y="3304"/>
                      <a:pt x="10379" y="3304"/>
                      <a:pt x="10379" y="3304"/>
                    </a:cubicBezTo>
                    <a:cubicBezTo>
                      <a:pt x="10379" y="3049"/>
                      <a:pt x="10379" y="3049"/>
                      <a:pt x="10379" y="3049"/>
                    </a:cubicBezTo>
                    <a:cubicBezTo>
                      <a:pt x="10239" y="2795"/>
                      <a:pt x="10239" y="2795"/>
                      <a:pt x="10239" y="2795"/>
                    </a:cubicBezTo>
                    <a:cubicBezTo>
                      <a:pt x="10099" y="2795"/>
                      <a:pt x="10099" y="2795"/>
                      <a:pt x="10099" y="2795"/>
                    </a:cubicBezTo>
                    <a:cubicBezTo>
                      <a:pt x="9257" y="1779"/>
                      <a:pt x="9257" y="1779"/>
                      <a:pt x="9257" y="1779"/>
                    </a:cubicBezTo>
                    <a:cubicBezTo>
                      <a:pt x="8977" y="762"/>
                      <a:pt x="8977" y="762"/>
                      <a:pt x="8977" y="762"/>
                    </a:cubicBezTo>
                    <a:cubicBezTo>
                      <a:pt x="8977" y="1016"/>
                      <a:pt x="8977" y="1016"/>
                      <a:pt x="8977" y="1016"/>
                    </a:cubicBezTo>
                    <a:cubicBezTo>
                      <a:pt x="8977" y="1271"/>
                      <a:pt x="8836" y="1525"/>
                      <a:pt x="8696" y="1525"/>
                    </a:cubicBezTo>
                    <a:cubicBezTo>
                      <a:pt x="8556" y="1779"/>
                      <a:pt x="8556" y="1779"/>
                      <a:pt x="8556" y="1779"/>
                    </a:cubicBezTo>
                    <a:cubicBezTo>
                      <a:pt x="8556" y="1779"/>
                      <a:pt x="8556" y="2033"/>
                      <a:pt x="8556" y="2033"/>
                    </a:cubicBezTo>
                    <a:cubicBezTo>
                      <a:pt x="8556" y="2287"/>
                      <a:pt x="8556" y="2541"/>
                      <a:pt x="8556" y="2541"/>
                    </a:cubicBezTo>
                    <a:cubicBezTo>
                      <a:pt x="8556" y="2795"/>
                      <a:pt x="8556" y="2795"/>
                      <a:pt x="8556" y="2795"/>
                    </a:cubicBezTo>
                    <a:cubicBezTo>
                      <a:pt x="8556" y="3049"/>
                      <a:pt x="8556" y="3049"/>
                      <a:pt x="8556" y="3049"/>
                    </a:cubicBezTo>
                    <a:cubicBezTo>
                      <a:pt x="8416" y="3049"/>
                      <a:pt x="8416" y="3304"/>
                      <a:pt x="8275" y="3304"/>
                    </a:cubicBezTo>
                    <a:cubicBezTo>
                      <a:pt x="8135" y="3304"/>
                      <a:pt x="8135" y="3304"/>
                      <a:pt x="7995" y="3049"/>
                    </a:cubicBezTo>
                    <a:cubicBezTo>
                      <a:pt x="7995" y="3049"/>
                      <a:pt x="7995" y="3049"/>
                      <a:pt x="7855" y="3304"/>
                    </a:cubicBezTo>
                    <a:cubicBezTo>
                      <a:pt x="7714" y="3558"/>
                      <a:pt x="7434" y="3558"/>
                      <a:pt x="7294" y="3558"/>
                    </a:cubicBezTo>
                    <a:cubicBezTo>
                      <a:pt x="7153" y="3558"/>
                      <a:pt x="7153" y="3558"/>
                      <a:pt x="7153" y="3558"/>
                    </a:cubicBezTo>
                    <a:cubicBezTo>
                      <a:pt x="7153" y="3558"/>
                      <a:pt x="7153" y="3558"/>
                      <a:pt x="7153" y="3558"/>
                    </a:cubicBezTo>
                    <a:cubicBezTo>
                      <a:pt x="7013" y="3304"/>
                      <a:pt x="6873" y="2795"/>
                      <a:pt x="6873" y="2541"/>
                    </a:cubicBezTo>
                    <a:cubicBezTo>
                      <a:pt x="6873" y="2541"/>
                      <a:pt x="6873" y="2541"/>
                      <a:pt x="6873" y="2541"/>
                    </a:cubicBezTo>
                    <a:cubicBezTo>
                      <a:pt x="6732" y="2541"/>
                      <a:pt x="6592" y="2541"/>
                      <a:pt x="6592" y="2541"/>
                    </a:cubicBezTo>
                    <a:cubicBezTo>
                      <a:pt x="6452" y="2541"/>
                      <a:pt x="6312" y="2795"/>
                      <a:pt x="6171" y="2795"/>
                    </a:cubicBezTo>
                    <a:cubicBezTo>
                      <a:pt x="6171" y="2795"/>
                      <a:pt x="6031" y="2795"/>
                      <a:pt x="6031" y="2795"/>
                    </a:cubicBezTo>
                    <a:cubicBezTo>
                      <a:pt x="5751" y="2795"/>
                      <a:pt x="5751" y="2795"/>
                      <a:pt x="5751" y="2795"/>
                    </a:cubicBezTo>
                    <a:cubicBezTo>
                      <a:pt x="5751" y="3304"/>
                      <a:pt x="5751" y="3304"/>
                      <a:pt x="5751" y="3304"/>
                    </a:cubicBezTo>
                    <a:cubicBezTo>
                      <a:pt x="5470" y="3558"/>
                      <a:pt x="5470" y="3558"/>
                      <a:pt x="5470" y="3558"/>
                    </a:cubicBezTo>
                    <a:cubicBezTo>
                      <a:pt x="5330" y="4066"/>
                      <a:pt x="5330" y="4066"/>
                      <a:pt x="5330" y="4066"/>
                    </a:cubicBezTo>
                    <a:cubicBezTo>
                      <a:pt x="5190" y="4828"/>
                      <a:pt x="5190" y="4828"/>
                      <a:pt x="5190" y="4828"/>
                    </a:cubicBezTo>
                    <a:cubicBezTo>
                      <a:pt x="4769" y="5336"/>
                      <a:pt x="4769" y="5336"/>
                      <a:pt x="4769" y="5336"/>
                    </a:cubicBezTo>
                    <a:cubicBezTo>
                      <a:pt x="4629" y="5591"/>
                      <a:pt x="4488" y="5845"/>
                      <a:pt x="4488" y="5845"/>
                    </a:cubicBezTo>
                    <a:cubicBezTo>
                      <a:pt x="4488" y="6099"/>
                      <a:pt x="4488" y="6099"/>
                      <a:pt x="4488" y="6353"/>
                    </a:cubicBezTo>
                    <a:cubicBezTo>
                      <a:pt x="4488" y="6861"/>
                      <a:pt x="4488" y="6861"/>
                      <a:pt x="4488" y="6861"/>
                    </a:cubicBezTo>
                    <a:cubicBezTo>
                      <a:pt x="4348" y="8132"/>
                      <a:pt x="4348" y="8132"/>
                      <a:pt x="4348" y="8132"/>
                    </a:cubicBezTo>
                    <a:cubicBezTo>
                      <a:pt x="3787" y="8640"/>
                      <a:pt x="3787" y="8640"/>
                      <a:pt x="3787" y="8640"/>
                    </a:cubicBezTo>
                    <a:cubicBezTo>
                      <a:pt x="3647" y="9656"/>
                      <a:pt x="3647" y="9656"/>
                      <a:pt x="3647" y="9656"/>
                    </a:cubicBezTo>
                    <a:cubicBezTo>
                      <a:pt x="3506" y="9911"/>
                      <a:pt x="3506" y="9911"/>
                      <a:pt x="3506" y="9911"/>
                    </a:cubicBezTo>
                    <a:cubicBezTo>
                      <a:pt x="3506" y="9911"/>
                      <a:pt x="3366" y="9911"/>
                      <a:pt x="3366" y="9911"/>
                    </a:cubicBezTo>
                    <a:cubicBezTo>
                      <a:pt x="3366" y="10165"/>
                      <a:pt x="3366" y="10165"/>
                      <a:pt x="3366" y="10165"/>
                    </a:cubicBezTo>
                    <a:cubicBezTo>
                      <a:pt x="2805" y="10927"/>
                      <a:pt x="2805" y="10927"/>
                      <a:pt x="2805" y="10927"/>
                    </a:cubicBezTo>
                    <a:cubicBezTo>
                      <a:pt x="2665" y="10927"/>
                      <a:pt x="2665" y="10927"/>
                      <a:pt x="2665" y="10927"/>
                    </a:cubicBezTo>
                    <a:cubicBezTo>
                      <a:pt x="2665" y="10927"/>
                      <a:pt x="2665" y="10927"/>
                      <a:pt x="2525" y="10927"/>
                    </a:cubicBezTo>
                    <a:cubicBezTo>
                      <a:pt x="2525" y="10927"/>
                      <a:pt x="2525" y="10927"/>
                      <a:pt x="2525" y="10927"/>
                    </a:cubicBezTo>
                    <a:cubicBezTo>
                      <a:pt x="2525" y="11181"/>
                      <a:pt x="2384" y="11435"/>
                      <a:pt x="2244" y="11435"/>
                    </a:cubicBezTo>
                    <a:cubicBezTo>
                      <a:pt x="2244" y="11435"/>
                      <a:pt x="2244" y="11435"/>
                      <a:pt x="2244" y="11435"/>
                    </a:cubicBezTo>
                    <a:cubicBezTo>
                      <a:pt x="2244" y="11435"/>
                      <a:pt x="2244" y="11435"/>
                      <a:pt x="2244" y="11435"/>
                    </a:cubicBezTo>
                    <a:cubicBezTo>
                      <a:pt x="2104" y="11435"/>
                      <a:pt x="2104" y="11435"/>
                      <a:pt x="2104" y="11435"/>
                    </a:cubicBezTo>
                    <a:cubicBezTo>
                      <a:pt x="1964" y="11435"/>
                      <a:pt x="1964" y="11435"/>
                      <a:pt x="1823" y="11181"/>
                    </a:cubicBezTo>
                    <a:cubicBezTo>
                      <a:pt x="1823" y="11181"/>
                      <a:pt x="1823" y="11181"/>
                      <a:pt x="1823" y="11181"/>
                    </a:cubicBezTo>
                    <a:cubicBezTo>
                      <a:pt x="1823" y="11181"/>
                      <a:pt x="1823" y="11181"/>
                      <a:pt x="1823" y="11181"/>
                    </a:cubicBezTo>
                    <a:cubicBezTo>
                      <a:pt x="1823" y="11181"/>
                      <a:pt x="1543" y="11435"/>
                      <a:pt x="1543" y="11435"/>
                    </a:cubicBezTo>
                    <a:cubicBezTo>
                      <a:pt x="1543" y="11435"/>
                      <a:pt x="1543" y="11435"/>
                      <a:pt x="1543" y="11435"/>
                    </a:cubicBezTo>
                    <a:cubicBezTo>
                      <a:pt x="1543" y="11435"/>
                      <a:pt x="1543" y="11435"/>
                      <a:pt x="1543" y="11435"/>
                    </a:cubicBezTo>
                    <a:cubicBezTo>
                      <a:pt x="1403" y="11435"/>
                      <a:pt x="1262" y="11435"/>
                      <a:pt x="1262" y="11181"/>
                    </a:cubicBezTo>
                    <a:cubicBezTo>
                      <a:pt x="982" y="11181"/>
                      <a:pt x="982" y="11181"/>
                      <a:pt x="982" y="11181"/>
                    </a:cubicBezTo>
                    <a:cubicBezTo>
                      <a:pt x="982" y="11181"/>
                      <a:pt x="842" y="11181"/>
                      <a:pt x="842" y="11181"/>
                    </a:cubicBezTo>
                    <a:cubicBezTo>
                      <a:pt x="842" y="11181"/>
                      <a:pt x="842" y="11181"/>
                      <a:pt x="842" y="11181"/>
                    </a:cubicBezTo>
                    <a:cubicBezTo>
                      <a:pt x="842" y="11181"/>
                      <a:pt x="842" y="11181"/>
                      <a:pt x="842" y="11181"/>
                    </a:cubicBezTo>
                    <a:cubicBezTo>
                      <a:pt x="701" y="11181"/>
                      <a:pt x="701" y="11181"/>
                      <a:pt x="701" y="11181"/>
                    </a:cubicBezTo>
                    <a:cubicBezTo>
                      <a:pt x="701" y="11435"/>
                      <a:pt x="701" y="11435"/>
                      <a:pt x="701" y="11435"/>
                    </a:cubicBezTo>
                    <a:cubicBezTo>
                      <a:pt x="701" y="11689"/>
                      <a:pt x="561" y="11944"/>
                      <a:pt x="561" y="11944"/>
                    </a:cubicBezTo>
                    <a:cubicBezTo>
                      <a:pt x="421" y="11944"/>
                      <a:pt x="421" y="12198"/>
                      <a:pt x="421" y="12198"/>
                    </a:cubicBezTo>
                    <a:cubicBezTo>
                      <a:pt x="421" y="12706"/>
                      <a:pt x="421" y="12706"/>
                      <a:pt x="281" y="12960"/>
                    </a:cubicBezTo>
                    <a:cubicBezTo>
                      <a:pt x="281" y="13214"/>
                      <a:pt x="281" y="13214"/>
                      <a:pt x="281" y="13214"/>
                    </a:cubicBezTo>
                    <a:cubicBezTo>
                      <a:pt x="281" y="13722"/>
                      <a:pt x="281" y="13722"/>
                      <a:pt x="281" y="13722"/>
                    </a:cubicBezTo>
                    <a:cubicBezTo>
                      <a:pt x="281" y="13976"/>
                      <a:pt x="281" y="13976"/>
                      <a:pt x="281" y="13976"/>
                    </a:cubicBezTo>
                    <a:cubicBezTo>
                      <a:pt x="281" y="14231"/>
                      <a:pt x="281" y="14231"/>
                      <a:pt x="281" y="14231"/>
                    </a:cubicBezTo>
                    <a:cubicBezTo>
                      <a:pt x="281" y="14739"/>
                      <a:pt x="281" y="14739"/>
                      <a:pt x="281" y="14739"/>
                    </a:cubicBezTo>
                    <a:cubicBezTo>
                      <a:pt x="281" y="14739"/>
                      <a:pt x="281" y="14739"/>
                      <a:pt x="281" y="14739"/>
                    </a:cubicBezTo>
                    <a:cubicBezTo>
                      <a:pt x="281" y="14739"/>
                      <a:pt x="140" y="14993"/>
                      <a:pt x="140" y="15247"/>
                    </a:cubicBezTo>
                    <a:cubicBezTo>
                      <a:pt x="0" y="15501"/>
                      <a:pt x="0" y="15501"/>
                      <a:pt x="0" y="15501"/>
                    </a:cubicBezTo>
                    <a:cubicBezTo>
                      <a:pt x="0" y="15755"/>
                      <a:pt x="0" y="15755"/>
                      <a:pt x="0" y="15755"/>
                    </a:cubicBezTo>
                    <a:cubicBezTo>
                      <a:pt x="0" y="15755"/>
                      <a:pt x="0" y="15755"/>
                      <a:pt x="0" y="15755"/>
                    </a:cubicBezTo>
                    <a:cubicBezTo>
                      <a:pt x="0" y="15755"/>
                      <a:pt x="0" y="16009"/>
                      <a:pt x="0" y="16009"/>
                    </a:cubicBezTo>
                    <a:cubicBezTo>
                      <a:pt x="140" y="16264"/>
                      <a:pt x="281" y="16264"/>
                      <a:pt x="281" y="16772"/>
                    </a:cubicBezTo>
                    <a:cubicBezTo>
                      <a:pt x="281" y="16772"/>
                      <a:pt x="281" y="16772"/>
                      <a:pt x="281" y="17026"/>
                    </a:cubicBezTo>
                    <a:cubicBezTo>
                      <a:pt x="281" y="17026"/>
                      <a:pt x="421" y="17026"/>
                      <a:pt x="421" y="17026"/>
                    </a:cubicBezTo>
                    <a:cubicBezTo>
                      <a:pt x="421" y="17280"/>
                      <a:pt x="561" y="17534"/>
                      <a:pt x="561" y="17788"/>
                    </a:cubicBezTo>
                    <a:cubicBezTo>
                      <a:pt x="561" y="17788"/>
                      <a:pt x="561" y="17788"/>
                      <a:pt x="561" y="18042"/>
                    </a:cubicBezTo>
                    <a:cubicBezTo>
                      <a:pt x="561" y="18042"/>
                      <a:pt x="561" y="18042"/>
                      <a:pt x="701" y="18042"/>
                    </a:cubicBezTo>
                    <a:cubicBezTo>
                      <a:pt x="842" y="18042"/>
                      <a:pt x="842" y="18042"/>
                      <a:pt x="842" y="18042"/>
                    </a:cubicBezTo>
                    <a:cubicBezTo>
                      <a:pt x="982" y="18042"/>
                      <a:pt x="1122" y="18551"/>
                      <a:pt x="1122" y="18805"/>
                    </a:cubicBezTo>
                    <a:cubicBezTo>
                      <a:pt x="1122" y="18805"/>
                      <a:pt x="1122" y="19821"/>
                      <a:pt x="1122" y="20329"/>
                    </a:cubicBezTo>
                    <a:cubicBezTo>
                      <a:pt x="1122" y="20329"/>
                      <a:pt x="1122" y="20329"/>
                      <a:pt x="1122" y="20329"/>
                    </a:cubicBezTo>
                    <a:cubicBezTo>
                      <a:pt x="1262" y="20075"/>
                      <a:pt x="1262" y="20075"/>
                      <a:pt x="1262" y="20075"/>
                    </a:cubicBezTo>
                    <a:cubicBezTo>
                      <a:pt x="1262" y="19313"/>
                      <a:pt x="1262" y="19313"/>
                      <a:pt x="1262" y="19313"/>
                    </a:cubicBezTo>
                    <a:cubicBezTo>
                      <a:pt x="1262" y="19313"/>
                      <a:pt x="1262" y="19313"/>
                      <a:pt x="1262" y="19313"/>
                    </a:cubicBezTo>
                    <a:cubicBezTo>
                      <a:pt x="2104" y="19313"/>
                      <a:pt x="2104" y="19313"/>
                      <a:pt x="2104" y="19313"/>
                    </a:cubicBezTo>
                    <a:cubicBezTo>
                      <a:pt x="2104" y="19313"/>
                      <a:pt x="2104" y="19313"/>
                      <a:pt x="2104" y="19313"/>
                    </a:cubicBezTo>
                    <a:cubicBezTo>
                      <a:pt x="2805" y="20329"/>
                      <a:pt x="2805" y="20329"/>
                      <a:pt x="2805" y="20329"/>
                    </a:cubicBezTo>
                    <a:cubicBezTo>
                      <a:pt x="3506" y="21092"/>
                      <a:pt x="3506" y="21092"/>
                      <a:pt x="3506" y="21092"/>
                    </a:cubicBezTo>
                    <a:cubicBezTo>
                      <a:pt x="3927" y="21600"/>
                      <a:pt x="3927" y="21600"/>
                      <a:pt x="3927" y="21600"/>
                    </a:cubicBezTo>
                    <a:cubicBezTo>
                      <a:pt x="5049" y="21346"/>
                      <a:pt x="5049" y="21346"/>
                      <a:pt x="5049" y="21346"/>
                    </a:cubicBezTo>
                    <a:cubicBezTo>
                      <a:pt x="6873" y="21092"/>
                      <a:pt x="6873" y="21092"/>
                      <a:pt x="6873" y="21092"/>
                    </a:cubicBezTo>
                    <a:cubicBezTo>
                      <a:pt x="6873" y="21092"/>
                      <a:pt x="7855" y="20838"/>
                      <a:pt x="7995" y="20584"/>
                    </a:cubicBezTo>
                    <a:cubicBezTo>
                      <a:pt x="8135" y="20329"/>
                      <a:pt x="8836" y="20075"/>
                      <a:pt x="8556" y="19821"/>
                    </a:cubicBezTo>
                    <a:cubicBezTo>
                      <a:pt x="8416" y="19567"/>
                      <a:pt x="7855" y="19059"/>
                      <a:pt x="7855" y="19059"/>
                    </a:cubicBezTo>
                    <a:cubicBezTo>
                      <a:pt x="7855" y="18551"/>
                      <a:pt x="7855" y="18551"/>
                      <a:pt x="7855" y="18551"/>
                    </a:cubicBezTo>
                    <a:cubicBezTo>
                      <a:pt x="8416" y="17534"/>
                      <a:pt x="8416" y="17534"/>
                      <a:pt x="8416" y="17534"/>
                    </a:cubicBezTo>
                    <a:cubicBezTo>
                      <a:pt x="9397" y="16772"/>
                      <a:pt x="9397" y="16772"/>
                      <a:pt x="9397" y="16772"/>
                    </a:cubicBezTo>
                    <a:cubicBezTo>
                      <a:pt x="10239" y="16772"/>
                      <a:pt x="10239" y="16772"/>
                      <a:pt x="10239" y="16772"/>
                    </a:cubicBezTo>
                    <a:cubicBezTo>
                      <a:pt x="10660" y="16518"/>
                      <a:pt x="10660" y="16518"/>
                      <a:pt x="10660" y="16518"/>
                    </a:cubicBezTo>
                    <a:cubicBezTo>
                      <a:pt x="10940" y="15247"/>
                      <a:pt x="10940" y="15247"/>
                      <a:pt x="10940" y="15247"/>
                    </a:cubicBezTo>
                    <a:cubicBezTo>
                      <a:pt x="11642" y="14993"/>
                      <a:pt x="11642" y="14993"/>
                      <a:pt x="11642" y="14993"/>
                    </a:cubicBezTo>
                    <a:cubicBezTo>
                      <a:pt x="12062" y="15247"/>
                      <a:pt x="12062" y="15247"/>
                      <a:pt x="12062" y="15247"/>
                    </a:cubicBezTo>
                    <a:cubicBezTo>
                      <a:pt x="12623" y="15247"/>
                      <a:pt x="12623" y="15247"/>
                      <a:pt x="12623" y="15247"/>
                    </a:cubicBezTo>
                    <a:cubicBezTo>
                      <a:pt x="13044" y="14485"/>
                      <a:pt x="13044" y="14485"/>
                      <a:pt x="13044" y="14485"/>
                    </a:cubicBezTo>
                    <a:cubicBezTo>
                      <a:pt x="13325" y="13976"/>
                      <a:pt x="13325" y="13976"/>
                      <a:pt x="13325" y="13976"/>
                    </a:cubicBezTo>
                    <a:cubicBezTo>
                      <a:pt x="13886" y="13722"/>
                      <a:pt x="13886" y="13722"/>
                      <a:pt x="13886" y="13722"/>
                    </a:cubicBezTo>
                    <a:cubicBezTo>
                      <a:pt x="14166" y="12452"/>
                      <a:pt x="14166" y="12452"/>
                      <a:pt x="14166" y="12452"/>
                    </a:cubicBezTo>
                    <a:cubicBezTo>
                      <a:pt x="14447" y="10927"/>
                      <a:pt x="14447" y="10927"/>
                      <a:pt x="14447" y="10927"/>
                    </a:cubicBezTo>
                    <a:cubicBezTo>
                      <a:pt x="14587" y="10419"/>
                      <a:pt x="14587" y="10419"/>
                      <a:pt x="14587" y="10419"/>
                    </a:cubicBezTo>
                    <a:cubicBezTo>
                      <a:pt x="16130" y="9402"/>
                      <a:pt x="16130" y="9402"/>
                      <a:pt x="16130" y="9402"/>
                    </a:cubicBezTo>
                    <a:cubicBezTo>
                      <a:pt x="16691" y="10165"/>
                      <a:pt x="16691" y="10165"/>
                      <a:pt x="16691" y="10165"/>
                    </a:cubicBezTo>
                    <a:cubicBezTo>
                      <a:pt x="17392" y="9911"/>
                      <a:pt x="17392" y="9911"/>
                      <a:pt x="17392" y="9911"/>
                    </a:cubicBezTo>
                    <a:cubicBezTo>
                      <a:pt x="18094" y="9148"/>
                      <a:pt x="18094" y="9148"/>
                      <a:pt x="18094" y="9148"/>
                    </a:cubicBezTo>
                    <a:cubicBezTo>
                      <a:pt x="18795" y="9402"/>
                      <a:pt x="18795" y="9402"/>
                      <a:pt x="18795" y="9402"/>
                    </a:cubicBezTo>
                    <a:cubicBezTo>
                      <a:pt x="19636" y="10927"/>
                      <a:pt x="19636" y="10927"/>
                      <a:pt x="19636" y="10927"/>
                    </a:cubicBezTo>
                    <a:cubicBezTo>
                      <a:pt x="20478" y="10927"/>
                      <a:pt x="20478" y="10927"/>
                      <a:pt x="20478" y="10927"/>
                    </a:cubicBezTo>
                    <a:cubicBezTo>
                      <a:pt x="20758" y="10673"/>
                      <a:pt x="20758" y="10673"/>
                      <a:pt x="20758" y="10673"/>
                    </a:cubicBezTo>
                    <a:cubicBezTo>
                      <a:pt x="20618" y="9911"/>
                      <a:pt x="20618" y="9911"/>
                      <a:pt x="20618" y="9911"/>
                    </a:cubicBezTo>
                    <a:cubicBezTo>
                      <a:pt x="20758" y="9911"/>
                      <a:pt x="20758" y="9911"/>
                      <a:pt x="20758" y="9911"/>
                    </a:cubicBezTo>
                    <a:cubicBezTo>
                      <a:pt x="20899" y="9656"/>
                      <a:pt x="20899" y="9656"/>
                      <a:pt x="20899" y="9656"/>
                    </a:cubicBezTo>
                    <a:cubicBezTo>
                      <a:pt x="20899" y="9656"/>
                      <a:pt x="20899" y="9402"/>
                      <a:pt x="20899" y="9148"/>
                    </a:cubicBezTo>
                    <a:cubicBezTo>
                      <a:pt x="20899" y="9148"/>
                      <a:pt x="20758" y="8894"/>
                      <a:pt x="20758" y="8894"/>
                    </a:cubicBezTo>
                    <a:cubicBezTo>
                      <a:pt x="20758" y="8894"/>
                      <a:pt x="20899" y="8640"/>
                      <a:pt x="20899" y="8640"/>
                    </a:cubicBezTo>
                    <a:cubicBezTo>
                      <a:pt x="20899" y="8640"/>
                      <a:pt x="20758" y="8386"/>
                      <a:pt x="20758" y="8386"/>
                    </a:cubicBezTo>
                    <a:cubicBezTo>
                      <a:pt x="20758" y="8132"/>
                      <a:pt x="20758" y="7878"/>
                      <a:pt x="20758" y="7624"/>
                    </a:cubicBezTo>
                    <a:cubicBezTo>
                      <a:pt x="20758" y="7624"/>
                      <a:pt x="20899" y="7369"/>
                      <a:pt x="20899" y="7369"/>
                    </a:cubicBezTo>
                    <a:cubicBezTo>
                      <a:pt x="20899" y="7115"/>
                      <a:pt x="20899" y="7115"/>
                      <a:pt x="20899" y="7115"/>
                    </a:cubicBezTo>
                    <a:cubicBezTo>
                      <a:pt x="20899" y="7115"/>
                      <a:pt x="21039" y="6607"/>
                      <a:pt x="21039" y="6607"/>
                    </a:cubicBezTo>
                    <a:cubicBezTo>
                      <a:pt x="21039" y="6607"/>
                      <a:pt x="21179" y="6607"/>
                      <a:pt x="21179" y="6353"/>
                    </a:cubicBezTo>
                    <a:cubicBezTo>
                      <a:pt x="21319" y="6353"/>
                      <a:pt x="21179" y="6099"/>
                      <a:pt x="21179" y="6099"/>
                    </a:cubicBezTo>
                    <a:cubicBezTo>
                      <a:pt x="21179" y="5591"/>
                      <a:pt x="21179" y="5591"/>
                      <a:pt x="21179" y="5591"/>
                    </a:cubicBezTo>
                    <a:cubicBezTo>
                      <a:pt x="21319" y="5336"/>
                      <a:pt x="21319" y="5336"/>
                      <a:pt x="21319" y="5336"/>
                    </a:cubicBezTo>
                    <a:cubicBezTo>
                      <a:pt x="21319" y="5082"/>
                      <a:pt x="21319" y="5082"/>
                      <a:pt x="21319" y="5082"/>
                    </a:cubicBezTo>
                    <a:cubicBezTo>
                      <a:pt x="21319" y="5082"/>
                      <a:pt x="21319" y="4828"/>
                      <a:pt x="21319" y="4828"/>
                    </a:cubicBezTo>
                    <a:cubicBezTo>
                      <a:pt x="21179" y="4574"/>
                      <a:pt x="21319" y="4320"/>
                      <a:pt x="21319" y="4320"/>
                    </a:cubicBezTo>
                    <a:cubicBezTo>
                      <a:pt x="21319" y="4066"/>
                      <a:pt x="21319" y="4066"/>
                      <a:pt x="21319" y="4066"/>
                    </a:cubicBezTo>
                    <a:cubicBezTo>
                      <a:pt x="21319" y="4066"/>
                      <a:pt x="21319" y="3558"/>
                      <a:pt x="21460" y="3558"/>
                    </a:cubicBezTo>
                    <a:cubicBezTo>
                      <a:pt x="21460" y="3558"/>
                      <a:pt x="21460" y="3558"/>
                      <a:pt x="21460" y="3558"/>
                    </a:cubicBezTo>
                    <a:cubicBezTo>
                      <a:pt x="21460" y="3558"/>
                      <a:pt x="21460" y="3049"/>
                      <a:pt x="21460" y="2795"/>
                    </a:cubicBezTo>
                    <a:cubicBezTo>
                      <a:pt x="21460" y="2795"/>
                      <a:pt x="21600" y="2795"/>
                      <a:pt x="21600" y="2795"/>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22" name="9Slide.vn 109"/>
              <p:cNvSpPr/>
              <p:nvPr/>
            </p:nvSpPr>
            <p:spPr>
              <a:xfrm>
                <a:off x="3877991" y="4904649"/>
                <a:ext cx="849572" cy="598512"/>
              </a:xfrm>
              <a:custGeom>
                <a:avLst/>
                <a:gdLst/>
                <a:ahLst/>
                <a:cxnLst>
                  <a:cxn ang="0">
                    <a:pos x="wd2" y="hd2"/>
                  </a:cxn>
                  <a:cxn ang="5400000">
                    <a:pos x="wd2" y="hd2"/>
                  </a:cxn>
                  <a:cxn ang="10800000">
                    <a:pos x="wd2" y="hd2"/>
                  </a:cxn>
                  <a:cxn ang="16200000">
                    <a:pos x="wd2" y="hd2"/>
                  </a:cxn>
                </a:cxnLst>
                <a:rect l="0" t="0" r="r" b="b"/>
                <a:pathLst>
                  <a:path w="21600" h="21600" extrusionOk="0">
                    <a:moveTo>
                      <a:pt x="21371" y="2436"/>
                    </a:moveTo>
                    <a:cubicBezTo>
                      <a:pt x="21486" y="2111"/>
                      <a:pt x="21486" y="2111"/>
                      <a:pt x="21486" y="2111"/>
                    </a:cubicBezTo>
                    <a:cubicBezTo>
                      <a:pt x="21029" y="1624"/>
                      <a:pt x="21029" y="1624"/>
                      <a:pt x="21029" y="1624"/>
                    </a:cubicBezTo>
                    <a:cubicBezTo>
                      <a:pt x="20571" y="1786"/>
                      <a:pt x="20571" y="1786"/>
                      <a:pt x="20571" y="1786"/>
                    </a:cubicBezTo>
                    <a:cubicBezTo>
                      <a:pt x="20343" y="1299"/>
                      <a:pt x="20343" y="1299"/>
                      <a:pt x="20343" y="1299"/>
                    </a:cubicBezTo>
                    <a:cubicBezTo>
                      <a:pt x="20000" y="812"/>
                      <a:pt x="20000" y="812"/>
                      <a:pt x="20000" y="812"/>
                    </a:cubicBezTo>
                    <a:cubicBezTo>
                      <a:pt x="19543" y="812"/>
                      <a:pt x="19543" y="812"/>
                      <a:pt x="19543" y="812"/>
                    </a:cubicBezTo>
                    <a:cubicBezTo>
                      <a:pt x="19314" y="487"/>
                      <a:pt x="19314" y="487"/>
                      <a:pt x="19314" y="487"/>
                    </a:cubicBezTo>
                    <a:cubicBezTo>
                      <a:pt x="18971" y="0"/>
                      <a:pt x="18971" y="0"/>
                      <a:pt x="18971" y="0"/>
                    </a:cubicBezTo>
                    <a:cubicBezTo>
                      <a:pt x="18514" y="325"/>
                      <a:pt x="18514" y="325"/>
                      <a:pt x="18514" y="325"/>
                    </a:cubicBezTo>
                    <a:cubicBezTo>
                      <a:pt x="18514" y="325"/>
                      <a:pt x="18514" y="325"/>
                      <a:pt x="18514" y="325"/>
                    </a:cubicBezTo>
                    <a:cubicBezTo>
                      <a:pt x="18629" y="650"/>
                      <a:pt x="18629" y="650"/>
                      <a:pt x="18629" y="650"/>
                    </a:cubicBezTo>
                    <a:cubicBezTo>
                      <a:pt x="18171" y="974"/>
                      <a:pt x="18171" y="974"/>
                      <a:pt x="18171" y="974"/>
                    </a:cubicBezTo>
                    <a:cubicBezTo>
                      <a:pt x="17371" y="1137"/>
                      <a:pt x="17371" y="1137"/>
                      <a:pt x="17371" y="1137"/>
                    </a:cubicBezTo>
                    <a:cubicBezTo>
                      <a:pt x="16571" y="0"/>
                      <a:pt x="16571" y="0"/>
                      <a:pt x="16571" y="0"/>
                    </a:cubicBezTo>
                    <a:cubicBezTo>
                      <a:pt x="16114" y="0"/>
                      <a:pt x="16114" y="0"/>
                      <a:pt x="16114" y="0"/>
                    </a:cubicBezTo>
                    <a:cubicBezTo>
                      <a:pt x="15657" y="325"/>
                      <a:pt x="15657" y="325"/>
                      <a:pt x="15657" y="325"/>
                    </a:cubicBezTo>
                    <a:cubicBezTo>
                      <a:pt x="14971" y="487"/>
                      <a:pt x="14971" y="487"/>
                      <a:pt x="14971" y="487"/>
                    </a:cubicBezTo>
                    <a:cubicBezTo>
                      <a:pt x="14400" y="162"/>
                      <a:pt x="14400" y="162"/>
                      <a:pt x="14400" y="162"/>
                    </a:cubicBezTo>
                    <a:cubicBezTo>
                      <a:pt x="13486" y="650"/>
                      <a:pt x="13486" y="650"/>
                      <a:pt x="13486" y="650"/>
                    </a:cubicBezTo>
                    <a:cubicBezTo>
                      <a:pt x="13371" y="812"/>
                      <a:pt x="13371" y="812"/>
                      <a:pt x="13371" y="812"/>
                    </a:cubicBezTo>
                    <a:cubicBezTo>
                      <a:pt x="13143" y="1786"/>
                      <a:pt x="13143" y="1786"/>
                      <a:pt x="13143" y="1786"/>
                    </a:cubicBezTo>
                    <a:cubicBezTo>
                      <a:pt x="12800" y="2598"/>
                      <a:pt x="12800" y="2598"/>
                      <a:pt x="12800" y="2598"/>
                    </a:cubicBezTo>
                    <a:cubicBezTo>
                      <a:pt x="12343" y="2923"/>
                      <a:pt x="12343" y="2923"/>
                      <a:pt x="12343" y="2923"/>
                    </a:cubicBezTo>
                    <a:cubicBezTo>
                      <a:pt x="12229" y="3086"/>
                      <a:pt x="12229" y="3086"/>
                      <a:pt x="12229" y="3086"/>
                    </a:cubicBezTo>
                    <a:cubicBezTo>
                      <a:pt x="11886" y="3735"/>
                      <a:pt x="11886" y="3735"/>
                      <a:pt x="11886" y="3735"/>
                    </a:cubicBezTo>
                    <a:cubicBezTo>
                      <a:pt x="10857" y="3573"/>
                      <a:pt x="10857" y="3573"/>
                      <a:pt x="10857" y="3573"/>
                    </a:cubicBezTo>
                    <a:cubicBezTo>
                      <a:pt x="10514" y="3735"/>
                      <a:pt x="10514" y="3735"/>
                      <a:pt x="10514" y="3735"/>
                    </a:cubicBezTo>
                    <a:cubicBezTo>
                      <a:pt x="10286" y="4385"/>
                      <a:pt x="10286" y="4385"/>
                      <a:pt x="10286" y="4385"/>
                    </a:cubicBezTo>
                    <a:cubicBezTo>
                      <a:pt x="9829" y="4710"/>
                      <a:pt x="9829" y="4710"/>
                      <a:pt x="9829" y="4710"/>
                    </a:cubicBezTo>
                    <a:cubicBezTo>
                      <a:pt x="9143" y="4872"/>
                      <a:pt x="9143" y="4872"/>
                      <a:pt x="9143" y="4872"/>
                    </a:cubicBezTo>
                    <a:cubicBezTo>
                      <a:pt x="8457" y="5197"/>
                      <a:pt x="8457" y="5197"/>
                      <a:pt x="8457" y="5197"/>
                    </a:cubicBezTo>
                    <a:cubicBezTo>
                      <a:pt x="8114" y="5684"/>
                      <a:pt x="8114" y="5684"/>
                      <a:pt x="8114" y="5684"/>
                    </a:cubicBezTo>
                    <a:cubicBezTo>
                      <a:pt x="8229" y="5684"/>
                      <a:pt x="8343" y="5847"/>
                      <a:pt x="8457" y="6009"/>
                    </a:cubicBezTo>
                    <a:cubicBezTo>
                      <a:pt x="8571" y="6009"/>
                      <a:pt x="8571" y="6009"/>
                      <a:pt x="8571" y="6009"/>
                    </a:cubicBezTo>
                    <a:cubicBezTo>
                      <a:pt x="8571" y="6009"/>
                      <a:pt x="8686" y="6334"/>
                      <a:pt x="8686" y="6496"/>
                    </a:cubicBezTo>
                    <a:cubicBezTo>
                      <a:pt x="8686" y="6821"/>
                      <a:pt x="8457" y="6983"/>
                      <a:pt x="8229" y="6983"/>
                    </a:cubicBezTo>
                    <a:cubicBezTo>
                      <a:pt x="8114" y="6983"/>
                      <a:pt x="8114" y="7146"/>
                      <a:pt x="8114" y="7146"/>
                    </a:cubicBezTo>
                    <a:cubicBezTo>
                      <a:pt x="8000" y="7146"/>
                      <a:pt x="7886" y="7308"/>
                      <a:pt x="6971" y="7471"/>
                    </a:cubicBezTo>
                    <a:cubicBezTo>
                      <a:pt x="5486" y="7633"/>
                      <a:pt x="5486" y="7633"/>
                      <a:pt x="5486" y="7633"/>
                    </a:cubicBezTo>
                    <a:cubicBezTo>
                      <a:pt x="4571" y="7795"/>
                      <a:pt x="4571" y="7795"/>
                      <a:pt x="4571" y="7795"/>
                    </a:cubicBezTo>
                    <a:cubicBezTo>
                      <a:pt x="4571" y="7795"/>
                      <a:pt x="4571" y="7795"/>
                      <a:pt x="4571" y="7795"/>
                    </a:cubicBezTo>
                    <a:cubicBezTo>
                      <a:pt x="4571" y="7795"/>
                      <a:pt x="4571" y="7795"/>
                      <a:pt x="4571" y="7795"/>
                    </a:cubicBezTo>
                    <a:cubicBezTo>
                      <a:pt x="4114" y="7471"/>
                      <a:pt x="4114" y="7471"/>
                      <a:pt x="4114" y="7471"/>
                    </a:cubicBezTo>
                    <a:cubicBezTo>
                      <a:pt x="3429" y="6983"/>
                      <a:pt x="3429" y="6983"/>
                      <a:pt x="3429" y="6983"/>
                    </a:cubicBezTo>
                    <a:cubicBezTo>
                      <a:pt x="2971" y="6334"/>
                      <a:pt x="2971" y="6334"/>
                      <a:pt x="2971" y="6334"/>
                    </a:cubicBezTo>
                    <a:cubicBezTo>
                      <a:pt x="2629" y="6334"/>
                      <a:pt x="2629" y="6334"/>
                      <a:pt x="2629" y="6334"/>
                    </a:cubicBezTo>
                    <a:cubicBezTo>
                      <a:pt x="2629" y="6659"/>
                      <a:pt x="2629" y="6659"/>
                      <a:pt x="2629" y="6659"/>
                    </a:cubicBezTo>
                    <a:cubicBezTo>
                      <a:pt x="2400" y="7146"/>
                      <a:pt x="2400" y="7146"/>
                      <a:pt x="2400" y="7146"/>
                    </a:cubicBezTo>
                    <a:cubicBezTo>
                      <a:pt x="2400" y="7308"/>
                      <a:pt x="2400" y="7308"/>
                      <a:pt x="2400" y="7308"/>
                    </a:cubicBezTo>
                    <a:cubicBezTo>
                      <a:pt x="2400" y="7308"/>
                      <a:pt x="2400" y="7308"/>
                      <a:pt x="2400" y="7308"/>
                    </a:cubicBezTo>
                    <a:cubicBezTo>
                      <a:pt x="2400" y="7471"/>
                      <a:pt x="2400" y="7471"/>
                      <a:pt x="2400" y="7471"/>
                    </a:cubicBezTo>
                    <a:cubicBezTo>
                      <a:pt x="2286" y="7633"/>
                      <a:pt x="2286" y="7795"/>
                      <a:pt x="2286" y="7795"/>
                    </a:cubicBezTo>
                    <a:cubicBezTo>
                      <a:pt x="2286" y="7795"/>
                      <a:pt x="2286" y="7958"/>
                      <a:pt x="2400" y="7958"/>
                    </a:cubicBezTo>
                    <a:cubicBezTo>
                      <a:pt x="2400" y="8120"/>
                      <a:pt x="2400" y="8283"/>
                      <a:pt x="2400" y="8608"/>
                    </a:cubicBezTo>
                    <a:cubicBezTo>
                      <a:pt x="2286" y="8608"/>
                      <a:pt x="2286" y="8770"/>
                      <a:pt x="2057" y="8770"/>
                    </a:cubicBezTo>
                    <a:cubicBezTo>
                      <a:pt x="2057" y="8770"/>
                      <a:pt x="2057" y="8932"/>
                      <a:pt x="1943" y="8932"/>
                    </a:cubicBezTo>
                    <a:cubicBezTo>
                      <a:pt x="1829" y="8932"/>
                      <a:pt x="1714" y="9095"/>
                      <a:pt x="1600" y="9095"/>
                    </a:cubicBezTo>
                    <a:cubicBezTo>
                      <a:pt x="1600" y="9095"/>
                      <a:pt x="1600" y="8932"/>
                      <a:pt x="1486" y="8932"/>
                    </a:cubicBezTo>
                    <a:cubicBezTo>
                      <a:pt x="1486" y="9095"/>
                      <a:pt x="1371" y="9095"/>
                      <a:pt x="1371" y="9095"/>
                    </a:cubicBezTo>
                    <a:cubicBezTo>
                      <a:pt x="1257" y="9095"/>
                      <a:pt x="1029" y="8932"/>
                      <a:pt x="1029" y="8932"/>
                    </a:cubicBezTo>
                    <a:cubicBezTo>
                      <a:pt x="800" y="8770"/>
                      <a:pt x="800" y="8770"/>
                      <a:pt x="800" y="8770"/>
                    </a:cubicBezTo>
                    <a:cubicBezTo>
                      <a:pt x="1486" y="10394"/>
                      <a:pt x="1486" y="10394"/>
                      <a:pt x="1486" y="10394"/>
                    </a:cubicBezTo>
                    <a:cubicBezTo>
                      <a:pt x="686" y="11044"/>
                      <a:pt x="686" y="11044"/>
                      <a:pt x="686" y="11044"/>
                    </a:cubicBezTo>
                    <a:cubicBezTo>
                      <a:pt x="571" y="11044"/>
                      <a:pt x="457" y="11206"/>
                      <a:pt x="343" y="11368"/>
                    </a:cubicBezTo>
                    <a:cubicBezTo>
                      <a:pt x="571" y="11856"/>
                      <a:pt x="571" y="11856"/>
                      <a:pt x="571" y="11856"/>
                    </a:cubicBezTo>
                    <a:cubicBezTo>
                      <a:pt x="571" y="12180"/>
                      <a:pt x="571" y="12180"/>
                      <a:pt x="571" y="12180"/>
                    </a:cubicBezTo>
                    <a:cubicBezTo>
                      <a:pt x="686" y="12992"/>
                      <a:pt x="686" y="12992"/>
                      <a:pt x="686" y="12992"/>
                    </a:cubicBezTo>
                    <a:cubicBezTo>
                      <a:pt x="343" y="13967"/>
                      <a:pt x="343" y="13967"/>
                      <a:pt x="343" y="13967"/>
                    </a:cubicBezTo>
                    <a:cubicBezTo>
                      <a:pt x="0" y="13967"/>
                      <a:pt x="0" y="13967"/>
                      <a:pt x="0" y="13967"/>
                    </a:cubicBezTo>
                    <a:cubicBezTo>
                      <a:pt x="0" y="14129"/>
                      <a:pt x="0" y="14129"/>
                      <a:pt x="0" y="14129"/>
                    </a:cubicBezTo>
                    <a:cubicBezTo>
                      <a:pt x="343" y="14454"/>
                      <a:pt x="343" y="14454"/>
                      <a:pt x="343" y="14454"/>
                    </a:cubicBezTo>
                    <a:cubicBezTo>
                      <a:pt x="457" y="14941"/>
                      <a:pt x="457" y="14941"/>
                      <a:pt x="457" y="14941"/>
                    </a:cubicBezTo>
                    <a:cubicBezTo>
                      <a:pt x="457" y="14941"/>
                      <a:pt x="457" y="14941"/>
                      <a:pt x="457" y="14941"/>
                    </a:cubicBezTo>
                    <a:cubicBezTo>
                      <a:pt x="457" y="15104"/>
                      <a:pt x="457" y="15104"/>
                      <a:pt x="457" y="15104"/>
                    </a:cubicBezTo>
                    <a:cubicBezTo>
                      <a:pt x="800" y="15591"/>
                      <a:pt x="800" y="15591"/>
                      <a:pt x="800" y="15591"/>
                    </a:cubicBezTo>
                    <a:cubicBezTo>
                      <a:pt x="686" y="15916"/>
                      <a:pt x="686" y="15916"/>
                      <a:pt x="686" y="15916"/>
                    </a:cubicBezTo>
                    <a:cubicBezTo>
                      <a:pt x="1371" y="17053"/>
                      <a:pt x="1371" y="17053"/>
                      <a:pt x="1371" y="17053"/>
                    </a:cubicBezTo>
                    <a:cubicBezTo>
                      <a:pt x="1143" y="17215"/>
                      <a:pt x="1143" y="17215"/>
                      <a:pt x="1143" y="17215"/>
                    </a:cubicBezTo>
                    <a:cubicBezTo>
                      <a:pt x="1257" y="17377"/>
                      <a:pt x="1257" y="17377"/>
                      <a:pt x="1257" y="17377"/>
                    </a:cubicBezTo>
                    <a:cubicBezTo>
                      <a:pt x="1600" y="17702"/>
                      <a:pt x="1600" y="17702"/>
                      <a:pt x="1600" y="17702"/>
                    </a:cubicBezTo>
                    <a:cubicBezTo>
                      <a:pt x="1943" y="18189"/>
                      <a:pt x="1943" y="18189"/>
                      <a:pt x="1943" y="18189"/>
                    </a:cubicBezTo>
                    <a:cubicBezTo>
                      <a:pt x="2171" y="18514"/>
                      <a:pt x="2171" y="18514"/>
                      <a:pt x="2171" y="18514"/>
                    </a:cubicBezTo>
                    <a:cubicBezTo>
                      <a:pt x="2514" y="19002"/>
                      <a:pt x="2514" y="19002"/>
                      <a:pt x="2514" y="19002"/>
                    </a:cubicBezTo>
                    <a:cubicBezTo>
                      <a:pt x="3314" y="19326"/>
                      <a:pt x="3314" y="19326"/>
                      <a:pt x="3314" y="19326"/>
                    </a:cubicBezTo>
                    <a:cubicBezTo>
                      <a:pt x="3771" y="20138"/>
                      <a:pt x="3771" y="20138"/>
                      <a:pt x="3771" y="20138"/>
                    </a:cubicBezTo>
                    <a:cubicBezTo>
                      <a:pt x="4229" y="20626"/>
                      <a:pt x="4229" y="20626"/>
                      <a:pt x="4229" y="20626"/>
                    </a:cubicBezTo>
                    <a:cubicBezTo>
                      <a:pt x="4571" y="20626"/>
                      <a:pt x="4571" y="20626"/>
                      <a:pt x="4571" y="20626"/>
                    </a:cubicBezTo>
                    <a:cubicBezTo>
                      <a:pt x="4686" y="20950"/>
                      <a:pt x="4686" y="20950"/>
                      <a:pt x="4686" y="20950"/>
                    </a:cubicBezTo>
                    <a:cubicBezTo>
                      <a:pt x="5143" y="21113"/>
                      <a:pt x="5143" y="21113"/>
                      <a:pt x="5143" y="21113"/>
                    </a:cubicBezTo>
                    <a:cubicBezTo>
                      <a:pt x="5486" y="21438"/>
                      <a:pt x="5486" y="21438"/>
                      <a:pt x="5486" y="21438"/>
                    </a:cubicBezTo>
                    <a:cubicBezTo>
                      <a:pt x="6057" y="21600"/>
                      <a:pt x="6057" y="21600"/>
                      <a:pt x="6057" y="21600"/>
                    </a:cubicBezTo>
                    <a:cubicBezTo>
                      <a:pt x="6286" y="21600"/>
                      <a:pt x="6286" y="21600"/>
                      <a:pt x="6286" y="21600"/>
                    </a:cubicBezTo>
                    <a:cubicBezTo>
                      <a:pt x="6286" y="21600"/>
                      <a:pt x="6743" y="21600"/>
                      <a:pt x="6857" y="21600"/>
                    </a:cubicBezTo>
                    <a:cubicBezTo>
                      <a:pt x="6971" y="21600"/>
                      <a:pt x="7086" y="21438"/>
                      <a:pt x="7086" y="21438"/>
                    </a:cubicBezTo>
                    <a:cubicBezTo>
                      <a:pt x="7771" y="21275"/>
                      <a:pt x="7771" y="21275"/>
                      <a:pt x="7771" y="21275"/>
                    </a:cubicBezTo>
                    <a:cubicBezTo>
                      <a:pt x="8229" y="21275"/>
                      <a:pt x="8229" y="21275"/>
                      <a:pt x="8229" y="21275"/>
                    </a:cubicBezTo>
                    <a:cubicBezTo>
                      <a:pt x="8229" y="21275"/>
                      <a:pt x="8686" y="21275"/>
                      <a:pt x="8686" y="21113"/>
                    </a:cubicBezTo>
                    <a:cubicBezTo>
                      <a:pt x="8686" y="21113"/>
                      <a:pt x="8914" y="20788"/>
                      <a:pt x="8914" y="20788"/>
                    </a:cubicBezTo>
                    <a:cubicBezTo>
                      <a:pt x="9143" y="20301"/>
                      <a:pt x="9143" y="20301"/>
                      <a:pt x="9143" y="20301"/>
                    </a:cubicBezTo>
                    <a:cubicBezTo>
                      <a:pt x="9371" y="20301"/>
                      <a:pt x="9371" y="20301"/>
                      <a:pt x="9371" y="20301"/>
                    </a:cubicBezTo>
                    <a:cubicBezTo>
                      <a:pt x="9714" y="19976"/>
                      <a:pt x="9714" y="19976"/>
                      <a:pt x="9714" y="19976"/>
                    </a:cubicBezTo>
                    <a:cubicBezTo>
                      <a:pt x="10057" y="19326"/>
                      <a:pt x="10057" y="19326"/>
                      <a:pt x="10057" y="19326"/>
                    </a:cubicBezTo>
                    <a:cubicBezTo>
                      <a:pt x="10171" y="19489"/>
                      <a:pt x="10171" y="19489"/>
                      <a:pt x="10171" y="19489"/>
                    </a:cubicBezTo>
                    <a:cubicBezTo>
                      <a:pt x="10171" y="19489"/>
                      <a:pt x="10400" y="19326"/>
                      <a:pt x="10514" y="19326"/>
                    </a:cubicBezTo>
                    <a:cubicBezTo>
                      <a:pt x="10743" y="19326"/>
                      <a:pt x="10743" y="19326"/>
                      <a:pt x="10743" y="19326"/>
                    </a:cubicBezTo>
                    <a:cubicBezTo>
                      <a:pt x="10971" y="19002"/>
                      <a:pt x="10971" y="19002"/>
                      <a:pt x="10971" y="19002"/>
                    </a:cubicBezTo>
                    <a:cubicBezTo>
                      <a:pt x="11086" y="18677"/>
                      <a:pt x="11086" y="18677"/>
                      <a:pt x="11086" y="18677"/>
                    </a:cubicBezTo>
                    <a:cubicBezTo>
                      <a:pt x="11086" y="18677"/>
                      <a:pt x="11314" y="18352"/>
                      <a:pt x="11543" y="18352"/>
                    </a:cubicBezTo>
                    <a:cubicBezTo>
                      <a:pt x="11657" y="18189"/>
                      <a:pt x="11543" y="18027"/>
                      <a:pt x="11543" y="18027"/>
                    </a:cubicBezTo>
                    <a:cubicBezTo>
                      <a:pt x="11543" y="18027"/>
                      <a:pt x="12000" y="17702"/>
                      <a:pt x="12114" y="17702"/>
                    </a:cubicBezTo>
                    <a:cubicBezTo>
                      <a:pt x="12229" y="17702"/>
                      <a:pt x="12229" y="17865"/>
                      <a:pt x="12229" y="17865"/>
                    </a:cubicBezTo>
                    <a:cubicBezTo>
                      <a:pt x="12686" y="17702"/>
                      <a:pt x="12686" y="17702"/>
                      <a:pt x="12686" y="17702"/>
                    </a:cubicBezTo>
                    <a:cubicBezTo>
                      <a:pt x="12686" y="17702"/>
                      <a:pt x="13257" y="17540"/>
                      <a:pt x="13257" y="17540"/>
                    </a:cubicBezTo>
                    <a:cubicBezTo>
                      <a:pt x="13371" y="17540"/>
                      <a:pt x="13600" y="17540"/>
                      <a:pt x="13600" y="17540"/>
                    </a:cubicBezTo>
                    <a:cubicBezTo>
                      <a:pt x="13600" y="17540"/>
                      <a:pt x="14057" y="17540"/>
                      <a:pt x="14171" y="17540"/>
                    </a:cubicBezTo>
                    <a:cubicBezTo>
                      <a:pt x="14286" y="17540"/>
                      <a:pt x="14286" y="17540"/>
                      <a:pt x="14286" y="17540"/>
                    </a:cubicBezTo>
                    <a:cubicBezTo>
                      <a:pt x="14971" y="17702"/>
                      <a:pt x="14971" y="17702"/>
                      <a:pt x="14971" y="17702"/>
                    </a:cubicBezTo>
                    <a:cubicBezTo>
                      <a:pt x="15086" y="17702"/>
                      <a:pt x="15086" y="17702"/>
                      <a:pt x="15086" y="17702"/>
                    </a:cubicBezTo>
                    <a:cubicBezTo>
                      <a:pt x="15086" y="17702"/>
                      <a:pt x="15543" y="17540"/>
                      <a:pt x="15771" y="17377"/>
                    </a:cubicBezTo>
                    <a:cubicBezTo>
                      <a:pt x="15886" y="17215"/>
                      <a:pt x="15771" y="17053"/>
                      <a:pt x="15771" y="17053"/>
                    </a:cubicBezTo>
                    <a:cubicBezTo>
                      <a:pt x="16000" y="16728"/>
                      <a:pt x="16000" y="16728"/>
                      <a:pt x="16000" y="16728"/>
                    </a:cubicBezTo>
                    <a:cubicBezTo>
                      <a:pt x="16457" y="16890"/>
                      <a:pt x="16457" y="16890"/>
                      <a:pt x="16457" y="16890"/>
                    </a:cubicBezTo>
                    <a:cubicBezTo>
                      <a:pt x="17143" y="15916"/>
                      <a:pt x="17143" y="15916"/>
                      <a:pt x="17143" y="15916"/>
                    </a:cubicBezTo>
                    <a:cubicBezTo>
                      <a:pt x="17371" y="15266"/>
                      <a:pt x="17371" y="15266"/>
                      <a:pt x="17371" y="15266"/>
                    </a:cubicBezTo>
                    <a:cubicBezTo>
                      <a:pt x="17371" y="14941"/>
                      <a:pt x="17371" y="14941"/>
                      <a:pt x="17371" y="14941"/>
                    </a:cubicBezTo>
                    <a:cubicBezTo>
                      <a:pt x="17486" y="14779"/>
                      <a:pt x="17486" y="14779"/>
                      <a:pt x="17486" y="14779"/>
                    </a:cubicBezTo>
                    <a:cubicBezTo>
                      <a:pt x="17714" y="14292"/>
                      <a:pt x="17714" y="14292"/>
                      <a:pt x="17714" y="14292"/>
                    </a:cubicBezTo>
                    <a:cubicBezTo>
                      <a:pt x="17714" y="13805"/>
                      <a:pt x="17714" y="13805"/>
                      <a:pt x="17714" y="13805"/>
                    </a:cubicBezTo>
                    <a:cubicBezTo>
                      <a:pt x="17829" y="13317"/>
                      <a:pt x="17829" y="13317"/>
                      <a:pt x="17829" y="13317"/>
                    </a:cubicBezTo>
                    <a:cubicBezTo>
                      <a:pt x="17714" y="12830"/>
                      <a:pt x="17714" y="12830"/>
                      <a:pt x="17714" y="12830"/>
                    </a:cubicBezTo>
                    <a:cubicBezTo>
                      <a:pt x="18057" y="12180"/>
                      <a:pt x="18057" y="12180"/>
                      <a:pt x="18057" y="12180"/>
                    </a:cubicBezTo>
                    <a:cubicBezTo>
                      <a:pt x="17943" y="11206"/>
                      <a:pt x="17943" y="11206"/>
                      <a:pt x="17943" y="11206"/>
                    </a:cubicBezTo>
                    <a:cubicBezTo>
                      <a:pt x="17943" y="11206"/>
                      <a:pt x="18171" y="10881"/>
                      <a:pt x="18286" y="10881"/>
                    </a:cubicBezTo>
                    <a:cubicBezTo>
                      <a:pt x="18514" y="10881"/>
                      <a:pt x="18400" y="10232"/>
                      <a:pt x="18400" y="10232"/>
                    </a:cubicBezTo>
                    <a:cubicBezTo>
                      <a:pt x="18400" y="9257"/>
                      <a:pt x="18400" y="9257"/>
                      <a:pt x="18400" y="9257"/>
                    </a:cubicBezTo>
                    <a:cubicBezTo>
                      <a:pt x="18743" y="8770"/>
                      <a:pt x="18743" y="8770"/>
                      <a:pt x="18743" y="8770"/>
                    </a:cubicBezTo>
                    <a:cubicBezTo>
                      <a:pt x="18857" y="7633"/>
                      <a:pt x="18857" y="7633"/>
                      <a:pt x="18857" y="7633"/>
                    </a:cubicBezTo>
                    <a:cubicBezTo>
                      <a:pt x="18857" y="7633"/>
                      <a:pt x="18971" y="7633"/>
                      <a:pt x="19086" y="7471"/>
                    </a:cubicBezTo>
                    <a:cubicBezTo>
                      <a:pt x="19314" y="7471"/>
                      <a:pt x="19086" y="6821"/>
                      <a:pt x="19086" y="6821"/>
                    </a:cubicBezTo>
                    <a:cubicBezTo>
                      <a:pt x="19200" y="6171"/>
                      <a:pt x="19200" y="6171"/>
                      <a:pt x="19200" y="6171"/>
                    </a:cubicBezTo>
                    <a:cubicBezTo>
                      <a:pt x="19543" y="5847"/>
                      <a:pt x="19543" y="5847"/>
                      <a:pt x="19543" y="5847"/>
                    </a:cubicBezTo>
                    <a:cubicBezTo>
                      <a:pt x="19657" y="5035"/>
                      <a:pt x="19657" y="5035"/>
                      <a:pt x="19657" y="5035"/>
                    </a:cubicBezTo>
                    <a:cubicBezTo>
                      <a:pt x="19771" y="4710"/>
                      <a:pt x="19771" y="4710"/>
                      <a:pt x="19771" y="4710"/>
                    </a:cubicBezTo>
                    <a:cubicBezTo>
                      <a:pt x="20114" y="4710"/>
                      <a:pt x="20114" y="4710"/>
                      <a:pt x="20114" y="4710"/>
                    </a:cubicBezTo>
                    <a:cubicBezTo>
                      <a:pt x="20457" y="4547"/>
                      <a:pt x="20457" y="4547"/>
                      <a:pt x="20457" y="4547"/>
                    </a:cubicBezTo>
                    <a:cubicBezTo>
                      <a:pt x="20800" y="4060"/>
                      <a:pt x="20800" y="4060"/>
                      <a:pt x="20800" y="4060"/>
                    </a:cubicBezTo>
                    <a:cubicBezTo>
                      <a:pt x="20800" y="4060"/>
                      <a:pt x="20914" y="3898"/>
                      <a:pt x="21029" y="3898"/>
                    </a:cubicBezTo>
                    <a:cubicBezTo>
                      <a:pt x="21143" y="3898"/>
                      <a:pt x="21257" y="3573"/>
                      <a:pt x="21257" y="3573"/>
                    </a:cubicBezTo>
                    <a:cubicBezTo>
                      <a:pt x="21600" y="3086"/>
                      <a:pt x="21600" y="3086"/>
                      <a:pt x="21600" y="3086"/>
                    </a:cubicBezTo>
                    <a:lnTo>
                      <a:pt x="21371" y="2436"/>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23" name="9Slide.vn 110"/>
              <p:cNvSpPr/>
              <p:nvPr/>
            </p:nvSpPr>
            <p:spPr>
              <a:xfrm>
                <a:off x="4636406" y="557788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1600" y="21600"/>
                      <a:pt x="21600" y="21600"/>
                    </a:cubicBezTo>
                    <a:cubicBezTo>
                      <a:pt x="0" y="0"/>
                      <a:pt x="0" y="0"/>
                      <a:pt x="0" y="0"/>
                    </a:cubicBezTo>
                    <a:lnTo>
                      <a:pt x="21600" y="216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24" name="9Slide.vn 111"/>
              <p:cNvSpPr/>
              <p:nvPr/>
            </p:nvSpPr>
            <p:spPr>
              <a:xfrm>
                <a:off x="5301043" y="4906519"/>
                <a:ext cx="25401" cy="25401"/>
              </a:xfrm>
              <a:prstGeom prst="rect">
                <a:avLst/>
              </a:prstGeom>
              <a:solidFill>
                <a:srgbClr val="BFBFBF"/>
              </a:solidFill>
              <a:ln w="12700" cap="flat">
                <a:solidFill>
                  <a:srgbClr val="FFFFFF"/>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2325" name="9Slide.vn 112"/>
              <p:cNvSpPr/>
              <p:nvPr/>
            </p:nvSpPr>
            <p:spPr>
              <a:xfrm>
                <a:off x="4811252" y="566754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26" name="9Slide.vn 113"/>
              <p:cNvSpPr/>
              <p:nvPr/>
            </p:nvSpPr>
            <p:spPr>
              <a:xfrm>
                <a:off x="5256211" y="4848237"/>
                <a:ext cx="25401" cy="25401"/>
              </a:xfrm>
              <a:prstGeom prst="rect">
                <a:avLst/>
              </a:prstGeom>
              <a:solidFill>
                <a:srgbClr val="BFBFBF"/>
              </a:solidFill>
              <a:ln w="12700" cap="flat">
                <a:solidFill>
                  <a:srgbClr val="FFFFFF"/>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2327" name="9Slide.vn 114"/>
              <p:cNvSpPr/>
              <p:nvPr/>
            </p:nvSpPr>
            <p:spPr>
              <a:xfrm>
                <a:off x="5462439" y="5086969"/>
                <a:ext cx="25401" cy="25401"/>
              </a:xfrm>
              <a:prstGeom prst="rect">
                <a:avLst/>
              </a:prstGeom>
              <a:solidFill>
                <a:srgbClr val="BFBFBF"/>
              </a:solidFill>
              <a:ln w="12700" cap="flat">
                <a:solidFill>
                  <a:srgbClr val="FFFFFF"/>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2328" name="9Slide.vn 115"/>
              <p:cNvSpPr/>
              <p:nvPr/>
            </p:nvSpPr>
            <p:spPr>
              <a:xfrm>
                <a:off x="4774264" y="5639526"/>
                <a:ext cx="25401" cy="25401"/>
              </a:xfrm>
              <a:prstGeom prst="rect">
                <a:avLst/>
              </a:prstGeom>
              <a:solidFill>
                <a:srgbClr val="BFBFBF"/>
              </a:solidFill>
              <a:ln w="12700" cap="flat">
                <a:solidFill>
                  <a:srgbClr val="FFFFFF"/>
                </a:solidFill>
                <a:prstDash val="solid"/>
                <a:miter lim="800000"/>
              </a:ln>
              <a:effectLst/>
            </p:spPr>
            <p:txBody>
              <a:bodyPr wrap="square" lIns="91439" tIns="91439" rIns="91439" bIns="91439" numCol="1" anchor="t">
                <a:noAutofit/>
              </a:bodyPr>
              <a:lstStyle/>
              <a:p>
                <a:endParaRPr>
                  <a:solidFill>
                    <a:srgbClr val="7E7E7E"/>
                  </a:solidFill>
                </a:endParaRPr>
              </a:p>
            </p:txBody>
          </p:sp>
          <p:grpSp>
            <p:nvGrpSpPr>
              <p:cNvPr id="2331" name="Freeform 145"/>
              <p:cNvGrpSpPr/>
              <p:nvPr/>
            </p:nvGrpSpPr>
            <p:grpSpPr>
              <a:xfrm>
                <a:off x="4826193" y="5667547"/>
                <a:ext cx="1" cy="25401"/>
                <a:chOff x="0" y="0"/>
                <a:chExt cx="0" cy="25400"/>
              </a:xfrm>
            </p:grpSpPr>
            <p:sp>
              <p:nvSpPr>
                <p:cNvPr id="2329" name="9Slide.vn 116"/>
                <p:cNvSpPr/>
                <p:nvPr/>
              </p:nvSpPr>
              <p:spPr>
                <a:xfrm flipH="1">
                  <a:off x="-1" y="0"/>
                  <a:ext cx="2" cy="25400"/>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30" name="9Slide.vn 117"/>
                <p:cNvSpPr/>
                <p:nvPr/>
              </p:nvSpPr>
              <p:spPr>
                <a:xfrm flipV="1">
                  <a:off x="-1" y="0"/>
                  <a:ext cx="2" cy="25400"/>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grpSp>
            <p:nvGrpSpPr>
              <p:cNvPr id="2334" name="Freeform 150"/>
              <p:cNvGrpSpPr/>
              <p:nvPr/>
            </p:nvGrpSpPr>
            <p:grpSpPr>
              <a:xfrm>
                <a:off x="4347238" y="5913375"/>
                <a:ext cx="25401" cy="1"/>
                <a:chOff x="0" y="0"/>
                <a:chExt cx="25400" cy="0"/>
              </a:xfrm>
            </p:grpSpPr>
            <p:sp>
              <p:nvSpPr>
                <p:cNvPr id="2332" name="9Slide.vn 118"/>
                <p:cNvSpPr/>
                <p:nvPr/>
              </p:nvSpPr>
              <p:spPr>
                <a:xfrm flipH="1" flipV="1">
                  <a:off x="0" y="0"/>
                  <a:ext cx="25400" cy="1"/>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33" name="9Slide.vn 119"/>
                <p:cNvSpPr/>
                <p:nvPr/>
              </p:nvSpPr>
              <p:spPr>
                <a:xfrm>
                  <a:off x="0" y="0"/>
                  <a:ext cx="25400" cy="1"/>
                </a:xfrm>
                <a:prstGeom prst="lin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sp>
            <p:nvSpPr>
              <p:cNvPr id="2335" name="9Slide.vn 120"/>
              <p:cNvSpPr/>
              <p:nvPr/>
            </p:nvSpPr>
            <p:spPr>
              <a:xfrm>
                <a:off x="3846608" y="5628690"/>
                <a:ext cx="555921" cy="490914"/>
              </a:xfrm>
              <a:custGeom>
                <a:avLst/>
                <a:gdLst/>
                <a:ahLst/>
                <a:cxnLst>
                  <a:cxn ang="0">
                    <a:pos x="wd2" y="hd2"/>
                  </a:cxn>
                  <a:cxn ang="5400000">
                    <a:pos x="wd2" y="hd2"/>
                  </a:cxn>
                  <a:cxn ang="10800000">
                    <a:pos x="wd2" y="hd2"/>
                  </a:cxn>
                  <a:cxn ang="16200000">
                    <a:pos x="wd2" y="hd2"/>
                  </a:cxn>
                </a:cxnLst>
                <a:rect l="0" t="0" r="r" b="b"/>
                <a:pathLst>
                  <a:path w="21600" h="21600" extrusionOk="0">
                    <a:moveTo>
                      <a:pt x="19858" y="8719"/>
                    </a:moveTo>
                    <a:cubicBezTo>
                      <a:pt x="20032" y="8719"/>
                      <a:pt x="20206" y="8719"/>
                      <a:pt x="20381" y="8719"/>
                    </a:cubicBezTo>
                    <a:cubicBezTo>
                      <a:pt x="20555" y="8719"/>
                      <a:pt x="20729" y="8719"/>
                      <a:pt x="20729" y="8719"/>
                    </a:cubicBezTo>
                    <a:cubicBezTo>
                      <a:pt x="20903" y="8719"/>
                      <a:pt x="21252" y="8521"/>
                      <a:pt x="21252" y="8521"/>
                    </a:cubicBezTo>
                    <a:cubicBezTo>
                      <a:pt x="21252" y="8521"/>
                      <a:pt x="21426" y="8323"/>
                      <a:pt x="21426" y="8323"/>
                    </a:cubicBezTo>
                    <a:cubicBezTo>
                      <a:pt x="21426" y="8323"/>
                      <a:pt x="21600" y="8125"/>
                      <a:pt x="21600" y="7927"/>
                    </a:cubicBezTo>
                    <a:cubicBezTo>
                      <a:pt x="21426" y="7927"/>
                      <a:pt x="21252" y="7728"/>
                      <a:pt x="21252" y="7728"/>
                    </a:cubicBezTo>
                    <a:cubicBezTo>
                      <a:pt x="21077" y="7728"/>
                      <a:pt x="20903" y="7530"/>
                      <a:pt x="20903" y="7530"/>
                    </a:cubicBezTo>
                    <a:cubicBezTo>
                      <a:pt x="20903" y="7332"/>
                      <a:pt x="20729" y="7134"/>
                      <a:pt x="20555" y="7134"/>
                    </a:cubicBezTo>
                    <a:cubicBezTo>
                      <a:pt x="20555" y="7134"/>
                      <a:pt x="20555" y="7332"/>
                      <a:pt x="20381" y="7134"/>
                    </a:cubicBezTo>
                    <a:cubicBezTo>
                      <a:pt x="20206" y="7134"/>
                      <a:pt x="20032" y="6936"/>
                      <a:pt x="20032" y="6936"/>
                    </a:cubicBezTo>
                    <a:cubicBezTo>
                      <a:pt x="20032" y="6738"/>
                      <a:pt x="20032" y="6738"/>
                      <a:pt x="19858" y="6539"/>
                    </a:cubicBezTo>
                    <a:cubicBezTo>
                      <a:pt x="19684" y="6539"/>
                      <a:pt x="19510" y="6341"/>
                      <a:pt x="19335" y="6341"/>
                    </a:cubicBezTo>
                    <a:cubicBezTo>
                      <a:pt x="19161" y="6341"/>
                      <a:pt x="19335" y="6341"/>
                      <a:pt x="18987" y="6341"/>
                    </a:cubicBezTo>
                    <a:cubicBezTo>
                      <a:pt x="18639" y="6341"/>
                      <a:pt x="18465" y="6143"/>
                      <a:pt x="18465" y="5945"/>
                    </a:cubicBezTo>
                    <a:cubicBezTo>
                      <a:pt x="18465" y="5747"/>
                      <a:pt x="18465" y="5945"/>
                      <a:pt x="18639" y="5747"/>
                    </a:cubicBezTo>
                    <a:cubicBezTo>
                      <a:pt x="18639" y="5549"/>
                      <a:pt x="18639" y="5152"/>
                      <a:pt x="18639" y="4954"/>
                    </a:cubicBezTo>
                    <a:cubicBezTo>
                      <a:pt x="18465" y="4954"/>
                      <a:pt x="18465" y="4954"/>
                      <a:pt x="18290" y="4558"/>
                    </a:cubicBezTo>
                    <a:cubicBezTo>
                      <a:pt x="18290" y="4161"/>
                      <a:pt x="18639" y="4360"/>
                      <a:pt x="18639" y="4360"/>
                    </a:cubicBezTo>
                    <a:cubicBezTo>
                      <a:pt x="18639" y="4360"/>
                      <a:pt x="18639" y="3963"/>
                      <a:pt x="18639" y="3765"/>
                    </a:cubicBezTo>
                    <a:cubicBezTo>
                      <a:pt x="18639" y="3765"/>
                      <a:pt x="18813" y="3369"/>
                      <a:pt x="18813" y="3369"/>
                    </a:cubicBezTo>
                    <a:cubicBezTo>
                      <a:pt x="19161" y="2774"/>
                      <a:pt x="19161" y="2774"/>
                      <a:pt x="19161" y="2774"/>
                    </a:cubicBezTo>
                    <a:cubicBezTo>
                      <a:pt x="19335" y="2180"/>
                      <a:pt x="19335" y="2180"/>
                      <a:pt x="19335" y="2180"/>
                    </a:cubicBezTo>
                    <a:cubicBezTo>
                      <a:pt x="19335" y="1585"/>
                      <a:pt x="19335" y="1585"/>
                      <a:pt x="19335" y="1585"/>
                    </a:cubicBezTo>
                    <a:cubicBezTo>
                      <a:pt x="19335" y="991"/>
                      <a:pt x="19335" y="991"/>
                      <a:pt x="19335" y="991"/>
                    </a:cubicBezTo>
                    <a:cubicBezTo>
                      <a:pt x="18813" y="991"/>
                      <a:pt x="18813" y="991"/>
                      <a:pt x="18813" y="991"/>
                    </a:cubicBezTo>
                    <a:cubicBezTo>
                      <a:pt x="18465" y="793"/>
                      <a:pt x="18465" y="793"/>
                      <a:pt x="18465" y="793"/>
                    </a:cubicBezTo>
                    <a:cubicBezTo>
                      <a:pt x="18465" y="991"/>
                      <a:pt x="18465" y="991"/>
                      <a:pt x="18465" y="1189"/>
                    </a:cubicBezTo>
                    <a:cubicBezTo>
                      <a:pt x="18465" y="1189"/>
                      <a:pt x="18465" y="1585"/>
                      <a:pt x="18290" y="1585"/>
                    </a:cubicBezTo>
                    <a:cubicBezTo>
                      <a:pt x="18290" y="1783"/>
                      <a:pt x="18290" y="1783"/>
                      <a:pt x="18290" y="1783"/>
                    </a:cubicBezTo>
                    <a:cubicBezTo>
                      <a:pt x="18116" y="1783"/>
                      <a:pt x="18116" y="1783"/>
                      <a:pt x="18116" y="1783"/>
                    </a:cubicBezTo>
                    <a:cubicBezTo>
                      <a:pt x="18116" y="1783"/>
                      <a:pt x="18116" y="1783"/>
                      <a:pt x="17942" y="1783"/>
                    </a:cubicBezTo>
                    <a:cubicBezTo>
                      <a:pt x="17942" y="1982"/>
                      <a:pt x="17942" y="1982"/>
                      <a:pt x="17942" y="1982"/>
                    </a:cubicBezTo>
                    <a:cubicBezTo>
                      <a:pt x="17594" y="2378"/>
                      <a:pt x="17594" y="2378"/>
                      <a:pt x="17594" y="2378"/>
                    </a:cubicBezTo>
                    <a:cubicBezTo>
                      <a:pt x="17419" y="2378"/>
                      <a:pt x="17419" y="2378"/>
                      <a:pt x="17419" y="2378"/>
                    </a:cubicBezTo>
                    <a:cubicBezTo>
                      <a:pt x="17245" y="2378"/>
                      <a:pt x="16897" y="2180"/>
                      <a:pt x="16026" y="1783"/>
                    </a:cubicBezTo>
                    <a:cubicBezTo>
                      <a:pt x="16026" y="1783"/>
                      <a:pt x="16026" y="1783"/>
                      <a:pt x="16026" y="1783"/>
                    </a:cubicBezTo>
                    <a:cubicBezTo>
                      <a:pt x="16026" y="1783"/>
                      <a:pt x="16026" y="1783"/>
                      <a:pt x="16026" y="1783"/>
                    </a:cubicBezTo>
                    <a:cubicBezTo>
                      <a:pt x="16026" y="1783"/>
                      <a:pt x="15677" y="1585"/>
                      <a:pt x="15677" y="1189"/>
                    </a:cubicBezTo>
                    <a:cubicBezTo>
                      <a:pt x="15677" y="1189"/>
                      <a:pt x="15677" y="991"/>
                      <a:pt x="15677" y="793"/>
                    </a:cubicBezTo>
                    <a:cubicBezTo>
                      <a:pt x="15155" y="396"/>
                      <a:pt x="15155" y="396"/>
                      <a:pt x="15155" y="396"/>
                    </a:cubicBezTo>
                    <a:cubicBezTo>
                      <a:pt x="15155" y="396"/>
                      <a:pt x="15155" y="396"/>
                      <a:pt x="15155" y="396"/>
                    </a:cubicBezTo>
                    <a:cubicBezTo>
                      <a:pt x="15155" y="396"/>
                      <a:pt x="15155" y="198"/>
                      <a:pt x="14981" y="198"/>
                    </a:cubicBezTo>
                    <a:cubicBezTo>
                      <a:pt x="14458" y="396"/>
                      <a:pt x="14458" y="396"/>
                      <a:pt x="14458" y="396"/>
                    </a:cubicBezTo>
                    <a:cubicBezTo>
                      <a:pt x="14458" y="396"/>
                      <a:pt x="14458" y="396"/>
                      <a:pt x="14458" y="396"/>
                    </a:cubicBezTo>
                    <a:cubicBezTo>
                      <a:pt x="14458" y="396"/>
                      <a:pt x="14458" y="396"/>
                      <a:pt x="14458" y="396"/>
                    </a:cubicBezTo>
                    <a:cubicBezTo>
                      <a:pt x="13935" y="396"/>
                      <a:pt x="13935" y="396"/>
                      <a:pt x="13935" y="396"/>
                    </a:cubicBezTo>
                    <a:cubicBezTo>
                      <a:pt x="13761" y="396"/>
                      <a:pt x="13761" y="396"/>
                      <a:pt x="13761" y="396"/>
                    </a:cubicBezTo>
                    <a:cubicBezTo>
                      <a:pt x="13587" y="198"/>
                      <a:pt x="13413" y="198"/>
                      <a:pt x="13413" y="0"/>
                    </a:cubicBezTo>
                    <a:cubicBezTo>
                      <a:pt x="13239" y="0"/>
                      <a:pt x="13239" y="0"/>
                      <a:pt x="13239" y="0"/>
                    </a:cubicBezTo>
                    <a:cubicBezTo>
                      <a:pt x="13239" y="0"/>
                      <a:pt x="13239" y="0"/>
                      <a:pt x="13065" y="198"/>
                    </a:cubicBezTo>
                    <a:cubicBezTo>
                      <a:pt x="13065" y="198"/>
                      <a:pt x="13065" y="198"/>
                      <a:pt x="13065" y="198"/>
                    </a:cubicBezTo>
                    <a:cubicBezTo>
                      <a:pt x="12890" y="198"/>
                      <a:pt x="12890" y="198"/>
                      <a:pt x="12890" y="198"/>
                    </a:cubicBezTo>
                    <a:cubicBezTo>
                      <a:pt x="12716" y="198"/>
                      <a:pt x="12716" y="198"/>
                      <a:pt x="12716" y="198"/>
                    </a:cubicBezTo>
                    <a:cubicBezTo>
                      <a:pt x="12716" y="198"/>
                      <a:pt x="12716" y="198"/>
                      <a:pt x="12716" y="198"/>
                    </a:cubicBezTo>
                    <a:cubicBezTo>
                      <a:pt x="12716" y="198"/>
                      <a:pt x="12716" y="198"/>
                      <a:pt x="12542" y="198"/>
                    </a:cubicBezTo>
                    <a:cubicBezTo>
                      <a:pt x="12368" y="198"/>
                      <a:pt x="12368" y="198"/>
                      <a:pt x="12368" y="198"/>
                    </a:cubicBezTo>
                    <a:cubicBezTo>
                      <a:pt x="12194" y="396"/>
                      <a:pt x="12194" y="396"/>
                      <a:pt x="12194" y="396"/>
                    </a:cubicBezTo>
                    <a:cubicBezTo>
                      <a:pt x="12194" y="396"/>
                      <a:pt x="12194" y="396"/>
                      <a:pt x="12194" y="396"/>
                    </a:cubicBezTo>
                    <a:cubicBezTo>
                      <a:pt x="12194" y="396"/>
                      <a:pt x="12194" y="396"/>
                      <a:pt x="12194" y="396"/>
                    </a:cubicBezTo>
                    <a:cubicBezTo>
                      <a:pt x="12019" y="594"/>
                      <a:pt x="12019" y="594"/>
                      <a:pt x="12019" y="594"/>
                    </a:cubicBezTo>
                    <a:cubicBezTo>
                      <a:pt x="11845" y="594"/>
                      <a:pt x="11845" y="594"/>
                      <a:pt x="11845" y="594"/>
                    </a:cubicBezTo>
                    <a:cubicBezTo>
                      <a:pt x="11671" y="594"/>
                      <a:pt x="11671" y="594"/>
                      <a:pt x="11671" y="594"/>
                    </a:cubicBezTo>
                    <a:cubicBezTo>
                      <a:pt x="11323" y="594"/>
                      <a:pt x="11323" y="594"/>
                      <a:pt x="11323" y="594"/>
                    </a:cubicBezTo>
                    <a:cubicBezTo>
                      <a:pt x="11323" y="594"/>
                      <a:pt x="11323" y="594"/>
                      <a:pt x="11323" y="594"/>
                    </a:cubicBezTo>
                    <a:cubicBezTo>
                      <a:pt x="11148" y="594"/>
                      <a:pt x="11148" y="594"/>
                      <a:pt x="11148" y="594"/>
                    </a:cubicBezTo>
                    <a:cubicBezTo>
                      <a:pt x="11148" y="594"/>
                      <a:pt x="10974" y="594"/>
                      <a:pt x="10974" y="594"/>
                    </a:cubicBezTo>
                    <a:cubicBezTo>
                      <a:pt x="10974" y="793"/>
                      <a:pt x="10974" y="793"/>
                      <a:pt x="10974" y="793"/>
                    </a:cubicBezTo>
                    <a:cubicBezTo>
                      <a:pt x="10800" y="991"/>
                      <a:pt x="10800" y="991"/>
                      <a:pt x="10800" y="991"/>
                    </a:cubicBezTo>
                    <a:cubicBezTo>
                      <a:pt x="10626" y="991"/>
                      <a:pt x="10626" y="991"/>
                      <a:pt x="10626" y="991"/>
                    </a:cubicBezTo>
                    <a:cubicBezTo>
                      <a:pt x="10452" y="991"/>
                      <a:pt x="10452" y="991"/>
                      <a:pt x="10452" y="991"/>
                    </a:cubicBezTo>
                    <a:cubicBezTo>
                      <a:pt x="10452" y="793"/>
                      <a:pt x="10452" y="793"/>
                      <a:pt x="10452" y="793"/>
                    </a:cubicBezTo>
                    <a:cubicBezTo>
                      <a:pt x="10103" y="793"/>
                      <a:pt x="10103" y="793"/>
                      <a:pt x="10103" y="793"/>
                    </a:cubicBezTo>
                    <a:cubicBezTo>
                      <a:pt x="9232" y="594"/>
                      <a:pt x="9232" y="594"/>
                      <a:pt x="9232" y="594"/>
                    </a:cubicBezTo>
                    <a:cubicBezTo>
                      <a:pt x="8710" y="594"/>
                      <a:pt x="8710" y="594"/>
                      <a:pt x="8710" y="594"/>
                    </a:cubicBezTo>
                    <a:cubicBezTo>
                      <a:pt x="8013" y="396"/>
                      <a:pt x="8013" y="396"/>
                      <a:pt x="8013" y="396"/>
                    </a:cubicBezTo>
                    <a:cubicBezTo>
                      <a:pt x="7665" y="396"/>
                      <a:pt x="7665" y="396"/>
                      <a:pt x="7665" y="396"/>
                    </a:cubicBezTo>
                    <a:cubicBezTo>
                      <a:pt x="7665" y="396"/>
                      <a:pt x="7665" y="396"/>
                      <a:pt x="7665" y="396"/>
                    </a:cubicBezTo>
                    <a:cubicBezTo>
                      <a:pt x="7142" y="594"/>
                      <a:pt x="7142" y="594"/>
                      <a:pt x="7142" y="594"/>
                    </a:cubicBezTo>
                    <a:cubicBezTo>
                      <a:pt x="6445" y="396"/>
                      <a:pt x="6445" y="396"/>
                      <a:pt x="6445" y="396"/>
                    </a:cubicBezTo>
                    <a:cubicBezTo>
                      <a:pt x="6097" y="0"/>
                      <a:pt x="6097" y="0"/>
                      <a:pt x="6097" y="0"/>
                    </a:cubicBezTo>
                    <a:cubicBezTo>
                      <a:pt x="5748" y="0"/>
                      <a:pt x="5748" y="0"/>
                      <a:pt x="5748" y="0"/>
                    </a:cubicBezTo>
                    <a:cubicBezTo>
                      <a:pt x="5748" y="0"/>
                      <a:pt x="5748" y="0"/>
                      <a:pt x="5748" y="0"/>
                    </a:cubicBezTo>
                    <a:cubicBezTo>
                      <a:pt x="5574" y="0"/>
                      <a:pt x="5574" y="0"/>
                      <a:pt x="5574" y="0"/>
                    </a:cubicBezTo>
                    <a:cubicBezTo>
                      <a:pt x="5400" y="396"/>
                      <a:pt x="5400" y="396"/>
                      <a:pt x="5400" y="396"/>
                    </a:cubicBezTo>
                    <a:cubicBezTo>
                      <a:pt x="5400" y="396"/>
                      <a:pt x="5400" y="396"/>
                      <a:pt x="5400" y="396"/>
                    </a:cubicBezTo>
                    <a:cubicBezTo>
                      <a:pt x="5226" y="594"/>
                      <a:pt x="5226" y="594"/>
                      <a:pt x="5052" y="594"/>
                    </a:cubicBezTo>
                    <a:cubicBezTo>
                      <a:pt x="4877" y="594"/>
                      <a:pt x="4529" y="396"/>
                      <a:pt x="4355" y="396"/>
                    </a:cubicBezTo>
                    <a:cubicBezTo>
                      <a:pt x="4006" y="594"/>
                      <a:pt x="4006" y="594"/>
                      <a:pt x="4006" y="594"/>
                    </a:cubicBezTo>
                    <a:cubicBezTo>
                      <a:pt x="3658" y="594"/>
                      <a:pt x="3658" y="594"/>
                      <a:pt x="3658" y="594"/>
                    </a:cubicBezTo>
                    <a:cubicBezTo>
                      <a:pt x="3658" y="793"/>
                      <a:pt x="3658" y="793"/>
                      <a:pt x="3658" y="793"/>
                    </a:cubicBezTo>
                    <a:cubicBezTo>
                      <a:pt x="3658" y="991"/>
                      <a:pt x="3658" y="991"/>
                      <a:pt x="3658" y="991"/>
                    </a:cubicBezTo>
                    <a:cubicBezTo>
                      <a:pt x="3310" y="1387"/>
                      <a:pt x="3310" y="1387"/>
                      <a:pt x="3310" y="1387"/>
                    </a:cubicBezTo>
                    <a:cubicBezTo>
                      <a:pt x="3135" y="1585"/>
                      <a:pt x="3135" y="1585"/>
                      <a:pt x="3135" y="1585"/>
                    </a:cubicBezTo>
                    <a:cubicBezTo>
                      <a:pt x="3135" y="1585"/>
                      <a:pt x="3135" y="1783"/>
                      <a:pt x="3135" y="1982"/>
                    </a:cubicBezTo>
                    <a:cubicBezTo>
                      <a:pt x="3135" y="2180"/>
                      <a:pt x="3135" y="2180"/>
                      <a:pt x="3135" y="2180"/>
                    </a:cubicBezTo>
                    <a:cubicBezTo>
                      <a:pt x="2613" y="2378"/>
                      <a:pt x="2613" y="2378"/>
                      <a:pt x="2613" y="2378"/>
                    </a:cubicBezTo>
                    <a:cubicBezTo>
                      <a:pt x="2613" y="2576"/>
                      <a:pt x="2613" y="2576"/>
                      <a:pt x="2613" y="2576"/>
                    </a:cubicBezTo>
                    <a:cubicBezTo>
                      <a:pt x="2439" y="2576"/>
                      <a:pt x="2439" y="2576"/>
                      <a:pt x="2439" y="2576"/>
                    </a:cubicBezTo>
                    <a:cubicBezTo>
                      <a:pt x="1742" y="2180"/>
                      <a:pt x="1742" y="2180"/>
                      <a:pt x="1742" y="2180"/>
                    </a:cubicBezTo>
                    <a:cubicBezTo>
                      <a:pt x="871" y="793"/>
                      <a:pt x="871" y="793"/>
                      <a:pt x="871" y="793"/>
                    </a:cubicBezTo>
                    <a:cubicBezTo>
                      <a:pt x="697" y="793"/>
                      <a:pt x="697" y="793"/>
                      <a:pt x="697" y="793"/>
                    </a:cubicBezTo>
                    <a:cubicBezTo>
                      <a:pt x="523" y="991"/>
                      <a:pt x="174" y="991"/>
                      <a:pt x="174" y="1189"/>
                    </a:cubicBezTo>
                    <a:cubicBezTo>
                      <a:pt x="174" y="1189"/>
                      <a:pt x="174" y="1189"/>
                      <a:pt x="174" y="1189"/>
                    </a:cubicBezTo>
                    <a:cubicBezTo>
                      <a:pt x="174" y="1189"/>
                      <a:pt x="174" y="1387"/>
                      <a:pt x="174" y="1783"/>
                    </a:cubicBezTo>
                    <a:cubicBezTo>
                      <a:pt x="174" y="1783"/>
                      <a:pt x="174" y="1783"/>
                      <a:pt x="174" y="1783"/>
                    </a:cubicBezTo>
                    <a:cubicBezTo>
                      <a:pt x="0" y="2180"/>
                      <a:pt x="0" y="2180"/>
                      <a:pt x="0" y="2180"/>
                    </a:cubicBezTo>
                    <a:cubicBezTo>
                      <a:pt x="174" y="2576"/>
                      <a:pt x="174" y="2576"/>
                      <a:pt x="174" y="2576"/>
                    </a:cubicBezTo>
                    <a:cubicBezTo>
                      <a:pt x="174" y="2972"/>
                      <a:pt x="174" y="2972"/>
                      <a:pt x="174" y="2972"/>
                    </a:cubicBezTo>
                    <a:cubicBezTo>
                      <a:pt x="174" y="3171"/>
                      <a:pt x="174" y="3171"/>
                      <a:pt x="174" y="3171"/>
                    </a:cubicBezTo>
                    <a:cubicBezTo>
                      <a:pt x="174" y="3171"/>
                      <a:pt x="348" y="3369"/>
                      <a:pt x="348" y="3567"/>
                    </a:cubicBezTo>
                    <a:cubicBezTo>
                      <a:pt x="348" y="3567"/>
                      <a:pt x="348" y="3963"/>
                      <a:pt x="174" y="4161"/>
                    </a:cubicBezTo>
                    <a:cubicBezTo>
                      <a:pt x="174" y="4161"/>
                      <a:pt x="174" y="4360"/>
                      <a:pt x="174" y="4360"/>
                    </a:cubicBezTo>
                    <a:cubicBezTo>
                      <a:pt x="174" y="4360"/>
                      <a:pt x="174" y="4360"/>
                      <a:pt x="174" y="4360"/>
                    </a:cubicBezTo>
                    <a:cubicBezTo>
                      <a:pt x="174" y="4360"/>
                      <a:pt x="174" y="4360"/>
                      <a:pt x="174" y="4360"/>
                    </a:cubicBezTo>
                    <a:cubicBezTo>
                      <a:pt x="871" y="4360"/>
                      <a:pt x="871" y="4360"/>
                      <a:pt x="871" y="4360"/>
                    </a:cubicBezTo>
                    <a:cubicBezTo>
                      <a:pt x="871" y="4360"/>
                      <a:pt x="871" y="4360"/>
                      <a:pt x="871" y="4360"/>
                    </a:cubicBezTo>
                    <a:cubicBezTo>
                      <a:pt x="1045" y="4558"/>
                      <a:pt x="1219" y="4756"/>
                      <a:pt x="1394" y="4954"/>
                    </a:cubicBezTo>
                    <a:cubicBezTo>
                      <a:pt x="1742" y="5152"/>
                      <a:pt x="1742" y="5152"/>
                      <a:pt x="1742" y="5152"/>
                    </a:cubicBezTo>
                    <a:cubicBezTo>
                      <a:pt x="1742" y="5350"/>
                      <a:pt x="1742" y="5350"/>
                      <a:pt x="1742" y="5350"/>
                    </a:cubicBezTo>
                    <a:cubicBezTo>
                      <a:pt x="1742" y="5549"/>
                      <a:pt x="1742" y="5747"/>
                      <a:pt x="1742" y="5747"/>
                    </a:cubicBezTo>
                    <a:cubicBezTo>
                      <a:pt x="2090" y="5747"/>
                      <a:pt x="2090" y="5747"/>
                      <a:pt x="2090" y="5747"/>
                    </a:cubicBezTo>
                    <a:cubicBezTo>
                      <a:pt x="2265" y="5945"/>
                      <a:pt x="2265" y="5945"/>
                      <a:pt x="2265" y="5945"/>
                    </a:cubicBezTo>
                    <a:cubicBezTo>
                      <a:pt x="2439" y="6143"/>
                      <a:pt x="2613" y="6539"/>
                      <a:pt x="2439" y="6738"/>
                    </a:cubicBezTo>
                    <a:cubicBezTo>
                      <a:pt x="2439" y="6738"/>
                      <a:pt x="2613" y="6738"/>
                      <a:pt x="2613" y="6936"/>
                    </a:cubicBezTo>
                    <a:cubicBezTo>
                      <a:pt x="2613" y="6936"/>
                      <a:pt x="2613" y="7134"/>
                      <a:pt x="2613" y="7134"/>
                    </a:cubicBezTo>
                    <a:cubicBezTo>
                      <a:pt x="2613" y="7332"/>
                      <a:pt x="2613" y="7332"/>
                      <a:pt x="2613" y="7332"/>
                    </a:cubicBezTo>
                    <a:cubicBezTo>
                      <a:pt x="2787" y="7332"/>
                      <a:pt x="2787" y="7530"/>
                      <a:pt x="2961" y="7530"/>
                    </a:cubicBezTo>
                    <a:cubicBezTo>
                      <a:pt x="3135" y="7728"/>
                      <a:pt x="3135" y="7728"/>
                      <a:pt x="3135" y="7728"/>
                    </a:cubicBezTo>
                    <a:cubicBezTo>
                      <a:pt x="2961" y="8323"/>
                      <a:pt x="2961" y="8323"/>
                      <a:pt x="2961" y="8323"/>
                    </a:cubicBezTo>
                    <a:cubicBezTo>
                      <a:pt x="3135" y="8521"/>
                      <a:pt x="3135" y="8521"/>
                      <a:pt x="3135" y="8521"/>
                    </a:cubicBezTo>
                    <a:cubicBezTo>
                      <a:pt x="3658" y="9116"/>
                      <a:pt x="3658" y="9116"/>
                      <a:pt x="3658" y="9116"/>
                    </a:cubicBezTo>
                    <a:cubicBezTo>
                      <a:pt x="4006" y="9710"/>
                      <a:pt x="4006" y="9710"/>
                      <a:pt x="4006" y="9710"/>
                    </a:cubicBezTo>
                    <a:cubicBezTo>
                      <a:pt x="4181" y="9710"/>
                      <a:pt x="4181" y="9710"/>
                      <a:pt x="4181" y="9710"/>
                    </a:cubicBezTo>
                    <a:cubicBezTo>
                      <a:pt x="4355" y="10106"/>
                      <a:pt x="4355" y="10106"/>
                      <a:pt x="4355" y="10106"/>
                    </a:cubicBezTo>
                    <a:cubicBezTo>
                      <a:pt x="4703" y="10305"/>
                      <a:pt x="4703" y="10305"/>
                      <a:pt x="4703" y="10305"/>
                    </a:cubicBezTo>
                    <a:cubicBezTo>
                      <a:pt x="5052" y="10899"/>
                      <a:pt x="5052" y="10899"/>
                      <a:pt x="5052" y="10899"/>
                    </a:cubicBezTo>
                    <a:cubicBezTo>
                      <a:pt x="5400" y="11097"/>
                      <a:pt x="5400" y="11097"/>
                      <a:pt x="5400" y="11097"/>
                    </a:cubicBezTo>
                    <a:cubicBezTo>
                      <a:pt x="5400" y="11494"/>
                      <a:pt x="5400" y="11494"/>
                      <a:pt x="5400" y="11494"/>
                    </a:cubicBezTo>
                    <a:cubicBezTo>
                      <a:pt x="5923" y="11494"/>
                      <a:pt x="5923" y="11494"/>
                      <a:pt x="5923" y="11494"/>
                    </a:cubicBezTo>
                    <a:cubicBezTo>
                      <a:pt x="5923" y="11890"/>
                      <a:pt x="5923" y="11890"/>
                      <a:pt x="5923" y="11890"/>
                    </a:cubicBezTo>
                    <a:cubicBezTo>
                      <a:pt x="6097" y="11890"/>
                      <a:pt x="6097" y="11890"/>
                      <a:pt x="6097" y="11890"/>
                    </a:cubicBezTo>
                    <a:cubicBezTo>
                      <a:pt x="6445" y="12286"/>
                      <a:pt x="6445" y="12286"/>
                      <a:pt x="6445" y="12286"/>
                    </a:cubicBezTo>
                    <a:cubicBezTo>
                      <a:pt x="7142" y="12484"/>
                      <a:pt x="7142" y="12484"/>
                      <a:pt x="7142" y="12484"/>
                    </a:cubicBezTo>
                    <a:cubicBezTo>
                      <a:pt x="7316" y="12683"/>
                      <a:pt x="7316" y="12683"/>
                      <a:pt x="7316" y="12683"/>
                    </a:cubicBezTo>
                    <a:cubicBezTo>
                      <a:pt x="7665" y="13277"/>
                      <a:pt x="7665" y="13277"/>
                      <a:pt x="7665" y="13277"/>
                    </a:cubicBezTo>
                    <a:cubicBezTo>
                      <a:pt x="7839" y="13277"/>
                      <a:pt x="7839" y="13277"/>
                      <a:pt x="7839" y="13277"/>
                    </a:cubicBezTo>
                    <a:cubicBezTo>
                      <a:pt x="8187" y="13673"/>
                      <a:pt x="8187" y="13673"/>
                      <a:pt x="8187" y="13673"/>
                    </a:cubicBezTo>
                    <a:cubicBezTo>
                      <a:pt x="8187" y="13673"/>
                      <a:pt x="8187" y="13872"/>
                      <a:pt x="8361" y="13872"/>
                    </a:cubicBezTo>
                    <a:cubicBezTo>
                      <a:pt x="8361" y="14070"/>
                      <a:pt x="8710" y="14070"/>
                      <a:pt x="9058" y="14268"/>
                    </a:cubicBezTo>
                    <a:cubicBezTo>
                      <a:pt x="9232" y="14268"/>
                      <a:pt x="9232" y="14268"/>
                      <a:pt x="9232" y="14268"/>
                    </a:cubicBezTo>
                    <a:cubicBezTo>
                      <a:pt x="9232" y="14466"/>
                      <a:pt x="9232" y="14466"/>
                      <a:pt x="9232" y="14466"/>
                    </a:cubicBezTo>
                    <a:cubicBezTo>
                      <a:pt x="9406" y="15061"/>
                      <a:pt x="9406" y="15061"/>
                      <a:pt x="9406" y="15061"/>
                    </a:cubicBezTo>
                    <a:cubicBezTo>
                      <a:pt x="9581" y="15457"/>
                      <a:pt x="9581" y="15457"/>
                      <a:pt x="9581" y="15457"/>
                    </a:cubicBezTo>
                    <a:cubicBezTo>
                      <a:pt x="9581" y="15457"/>
                      <a:pt x="9581" y="15457"/>
                      <a:pt x="9581" y="15457"/>
                    </a:cubicBezTo>
                    <a:cubicBezTo>
                      <a:pt x="10974" y="16646"/>
                      <a:pt x="10974" y="16646"/>
                      <a:pt x="10974" y="16646"/>
                    </a:cubicBezTo>
                    <a:cubicBezTo>
                      <a:pt x="11148" y="17042"/>
                      <a:pt x="11148" y="17042"/>
                      <a:pt x="11148" y="17042"/>
                    </a:cubicBezTo>
                    <a:cubicBezTo>
                      <a:pt x="11845" y="17240"/>
                      <a:pt x="11845" y="17240"/>
                      <a:pt x="11845" y="17240"/>
                    </a:cubicBezTo>
                    <a:cubicBezTo>
                      <a:pt x="11671" y="17637"/>
                      <a:pt x="11671" y="17637"/>
                      <a:pt x="11671" y="17637"/>
                    </a:cubicBezTo>
                    <a:cubicBezTo>
                      <a:pt x="11671" y="17637"/>
                      <a:pt x="11671" y="17637"/>
                      <a:pt x="11671" y="17835"/>
                    </a:cubicBezTo>
                    <a:cubicBezTo>
                      <a:pt x="11671" y="17835"/>
                      <a:pt x="11671" y="17835"/>
                      <a:pt x="11671" y="17835"/>
                    </a:cubicBezTo>
                    <a:cubicBezTo>
                      <a:pt x="11845" y="17835"/>
                      <a:pt x="11845" y="17835"/>
                      <a:pt x="11845" y="17835"/>
                    </a:cubicBezTo>
                    <a:cubicBezTo>
                      <a:pt x="12368" y="17835"/>
                      <a:pt x="12368" y="17835"/>
                      <a:pt x="12368" y="17835"/>
                    </a:cubicBezTo>
                    <a:cubicBezTo>
                      <a:pt x="12368" y="18231"/>
                      <a:pt x="12368" y="18231"/>
                      <a:pt x="12368" y="18231"/>
                    </a:cubicBezTo>
                    <a:cubicBezTo>
                      <a:pt x="12368" y="18231"/>
                      <a:pt x="12368" y="18429"/>
                      <a:pt x="12368" y="18628"/>
                    </a:cubicBezTo>
                    <a:cubicBezTo>
                      <a:pt x="12716" y="18628"/>
                      <a:pt x="12716" y="18628"/>
                      <a:pt x="12716" y="18628"/>
                    </a:cubicBezTo>
                    <a:cubicBezTo>
                      <a:pt x="13587" y="19222"/>
                      <a:pt x="13587" y="19222"/>
                      <a:pt x="13587" y="19222"/>
                    </a:cubicBezTo>
                    <a:cubicBezTo>
                      <a:pt x="13761" y="19618"/>
                      <a:pt x="13761" y="19618"/>
                      <a:pt x="13761" y="19618"/>
                    </a:cubicBezTo>
                    <a:cubicBezTo>
                      <a:pt x="13935" y="19817"/>
                      <a:pt x="13935" y="19817"/>
                      <a:pt x="13935" y="19817"/>
                    </a:cubicBezTo>
                    <a:cubicBezTo>
                      <a:pt x="14632" y="20213"/>
                      <a:pt x="14632" y="20213"/>
                      <a:pt x="14632" y="20213"/>
                    </a:cubicBezTo>
                    <a:cubicBezTo>
                      <a:pt x="15503" y="20609"/>
                      <a:pt x="15503" y="20609"/>
                      <a:pt x="15503" y="20609"/>
                    </a:cubicBezTo>
                    <a:cubicBezTo>
                      <a:pt x="15677" y="20807"/>
                      <a:pt x="16026" y="21006"/>
                      <a:pt x="16026" y="21006"/>
                    </a:cubicBezTo>
                    <a:cubicBezTo>
                      <a:pt x="16200" y="21006"/>
                      <a:pt x="16200" y="21204"/>
                      <a:pt x="16374" y="21402"/>
                    </a:cubicBezTo>
                    <a:cubicBezTo>
                      <a:pt x="16374" y="21402"/>
                      <a:pt x="16374" y="21402"/>
                      <a:pt x="16374" y="21402"/>
                    </a:cubicBezTo>
                    <a:cubicBezTo>
                      <a:pt x="16897" y="21402"/>
                      <a:pt x="16897" y="21402"/>
                      <a:pt x="16897" y="21402"/>
                    </a:cubicBezTo>
                    <a:cubicBezTo>
                      <a:pt x="16897" y="21600"/>
                      <a:pt x="16897" y="21600"/>
                      <a:pt x="16897" y="21600"/>
                    </a:cubicBezTo>
                    <a:cubicBezTo>
                      <a:pt x="17071" y="21204"/>
                      <a:pt x="17071" y="21204"/>
                      <a:pt x="17071" y="21204"/>
                    </a:cubicBezTo>
                    <a:cubicBezTo>
                      <a:pt x="17245" y="21402"/>
                      <a:pt x="17245" y="21402"/>
                      <a:pt x="17245" y="21402"/>
                    </a:cubicBezTo>
                    <a:cubicBezTo>
                      <a:pt x="17245" y="21006"/>
                      <a:pt x="17245" y="21006"/>
                      <a:pt x="17245" y="21006"/>
                    </a:cubicBezTo>
                    <a:cubicBezTo>
                      <a:pt x="17419" y="20807"/>
                      <a:pt x="17419" y="20807"/>
                      <a:pt x="17419" y="20807"/>
                    </a:cubicBezTo>
                    <a:cubicBezTo>
                      <a:pt x="17419" y="20411"/>
                      <a:pt x="17419" y="20411"/>
                      <a:pt x="17419" y="20411"/>
                    </a:cubicBezTo>
                    <a:cubicBezTo>
                      <a:pt x="17419" y="20213"/>
                      <a:pt x="17419" y="20213"/>
                      <a:pt x="17419" y="20213"/>
                    </a:cubicBezTo>
                    <a:cubicBezTo>
                      <a:pt x="17419" y="20015"/>
                      <a:pt x="17419" y="20015"/>
                      <a:pt x="17419" y="20015"/>
                    </a:cubicBezTo>
                    <a:cubicBezTo>
                      <a:pt x="17245" y="20015"/>
                      <a:pt x="17245" y="20015"/>
                      <a:pt x="17245" y="20015"/>
                    </a:cubicBezTo>
                    <a:cubicBezTo>
                      <a:pt x="17071" y="20015"/>
                      <a:pt x="17071" y="20015"/>
                      <a:pt x="17071" y="20015"/>
                    </a:cubicBezTo>
                    <a:cubicBezTo>
                      <a:pt x="16723" y="19222"/>
                      <a:pt x="16723" y="19222"/>
                      <a:pt x="16723" y="19222"/>
                    </a:cubicBezTo>
                    <a:cubicBezTo>
                      <a:pt x="16723" y="19024"/>
                      <a:pt x="16723" y="19024"/>
                      <a:pt x="16723" y="19024"/>
                    </a:cubicBezTo>
                    <a:cubicBezTo>
                      <a:pt x="16897" y="18826"/>
                      <a:pt x="16897" y="18826"/>
                      <a:pt x="16897" y="18826"/>
                    </a:cubicBezTo>
                    <a:cubicBezTo>
                      <a:pt x="16548" y="18429"/>
                      <a:pt x="16548" y="18429"/>
                      <a:pt x="16548" y="18429"/>
                    </a:cubicBezTo>
                    <a:cubicBezTo>
                      <a:pt x="16374" y="18231"/>
                      <a:pt x="16374" y="18231"/>
                      <a:pt x="16374" y="18231"/>
                    </a:cubicBezTo>
                    <a:cubicBezTo>
                      <a:pt x="16374" y="17637"/>
                      <a:pt x="16374" y="17637"/>
                      <a:pt x="16374" y="17637"/>
                    </a:cubicBezTo>
                    <a:cubicBezTo>
                      <a:pt x="16897" y="17439"/>
                      <a:pt x="16897" y="17439"/>
                      <a:pt x="16897" y="17439"/>
                    </a:cubicBezTo>
                    <a:cubicBezTo>
                      <a:pt x="17594" y="17439"/>
                      <a:pt x="17594" y="17439"/>
                      <a:pt x="17594" y="17439"/>
                    </a:cubicBezTo>
                    <a:cubicBezTo>
                      <a:pt x="17419" y="16844"/>
                      <a:pt x="17419" y="16844"/>
                      <a:pt x="17419" y="16844"/>
                    </a:cubicBezTo>
                    <a:cubicBezTo>
                      <a:pt x="17245" y="16646"/>
                      <a:pt x="17245" y="16646"/>
                      <a:pt x="17245" y="16646"/>
                    </a:cubicBezTo>
                    <a:cubicBezTo>
                      <a:pt x="17419" y="16051"/>
                      <a:pt x="17419" y="16051"/>
                      <a:pt x="17419" y="16051"/>
                    </a:cubicBezTo>
                    <a:cubicBezTo>
                      <a:pt x="17594" y="15655"/>
                      <a:pt x="17594" y="15655"/>
                      <a:pt x="17594" y="15655"/>
                    </a:cubicBezTo>
                    <a:cubicBezTo>
                      <a:pt x="17419" y="15457"/>
                      <a:pt x="17419" y="15457"/>
                      <a:pt x="17419" y="15457"/>
                    </a:cubicBezTo>
                    <a:cubicBezTo>
                      <a:pt x="18116" y="14664"/>
                      <a:pt x="18116" y="14664"/>
                      <a:pt x="18116" y="14664"/>
                    </a:cubicBezTo>
                    <a:cubicBezTo>
                      <a:pt x="18116" y="14466"/>
                      <a:pt x="18116" y="14466"/>
                      <a:pt x="18116" y="14466"/>
                    </a:cubicBezTo>
                    <a:cubicBezTo>
                      <a:pt x="18465" y="14268"/>
                      <a:pt x="18465" y="14268"/>
                      <a:pt x="18465" y="14268"/>
                    </a:cubicBezTo>
                    <a:cubicBezTo>
                      <a:pt x="18639" y="14466"/>
                      <a:pt x="18639" y="14466"/>
                      <a:pt x="18639" y="14466"/>
                    </a:cubicBezTo>
                    <a:cubicBezTo>
                      <a:pt x="18813" y="14664"/>
                      <a:pt x="18813" y="14664"/>
                      <a:pt x="18813" y="14664"/>
                    </a:cubicBezTo>
                    <a:cubicBezTo>
                      <a:pt x="18987" y="14862"/>
                      <a:pt x="18987" y="14862"/>
                      <a:pt x="18987" y="14862"/>
                    </a:cubicBezTo>
                    <a:cubicBezTo>
                      <a:pt x="19161" y="15061"/>
                      <a:pt x="19161" y="15061"/>
                      <a:pt x="19161" y="15061"/>
                    </a:cubicBezTo>
                    <a:cubicBezTo>
                      <a:pt x="19335" y="14664"/>
                      <a:pt x="19335" y="14664"/>
                      <a:pt x="19335" y="14664"/>
                    </a:cubicBezTo>
                    <a:cubicBezTo>
                      <a:pt x="19510" y="14466"/>
                      <a:pt x="19510" y="14466"/>
                      <a:pt x="19510" y="14466"/>
                    </a:cubicBezTo>
                    <a:cubicBezTo>
                      <a:pt x="19335" y="14268"/>
                      <a:pt x="19335" y="14268"/>
                      <a:pt x="19335" y="14268"/>
                    </a:cubicBezTo>
                    <a:cubicBezTo>
                      <a:pt x="19161" y="14070"/>
                      <a:pt x="19161" y="14070"/>
                      <a:pt x="19161" y="14070"/>
                    </a:cubicBezTo>
                    <a:cubicBezTo>
                      <a:pt x="19161" y="13872"/>
                      <a:pt x="19161" y="13872"/>
                      <a:pt x="19161" y="13872"/>
                    </a:cubicBezTo>
                    <a:cubicBezTo>
                      <a:pt x="18987" y="13673"/>
                      <a:pt x="18987" y="13673"/>
                      <a:pt x="18987" y="13673"/>
                    </a:cubicBezTo>
                    <a:cubicBezTo>
                      <a:pt x="18987" y="13673"/>
                      <a:pt x="18813" y="13475"/>
                      <a:pt x="18813" y="13475"/>
                    </a:cubicBezTo>
                    <a:cubicBezTo>
                      <a:pt x="18813" y="13475"/>
                      <a:pt x="18639" y="13475"/>
                      <a:pt x="18639" y="13475"/>
                    </a:cubicBezTo>
                    <a:cubicBezTo>
                      <a:pt x="18639" y="13277"/>
                      <a:pt x="18639" y="13277"/>
                      <a:pt x="18639" y="13277"/>
                    </a:cubicBezTo>
                    <a:cubicBezTo>
                      <a:pt x="18639" y="13277"/>
                      <a:pt x="18465" y="13277"/>
                      <a:pt x="18465" y="13277"/>
                    </a:cubicBezTo>
                    <a:cubicBezTo>
                      <a:pt x="18465" y="13277"/>
                      <a:pt x="18465" y="13079"/>
                      <a:pt x="18465" y="13079"/>
                    </a:cubicBezTo>
                    <a:cubicBezTo>
                      <a:pt x="18639" y="12881"/>
                      <a:pt x="18639" y="12881"/>
                      <a:pt x="18639" y="12881"/>
                    </a:cubicBezTo>
                    <a:cubicBezTo>
                      <a:pt x="18813" y="12683"/>
                      <a:pt x="18813" y="12683"/>
                      <a:pt x="18813" y="12683"/>
                    </a:cubicBezTo>
                    <a:cubicBezTo>
                      <a:pt x="18987" y="12683"/>
                      <a:pt x="18987" y="12683"/>
                      <a:pt x="18987" y="12683"/>
                    </a:cubicBezTo>
                    <a:cubicBezTo>
                      <a:pt x="19161" y="12881"/>
                      <a:pt x="19161" y="12881"/>
                      <a:pt x="19161" y="12881"/>
                    </a:cubicBezTo>
                    <a:cubicBezTo>
                      <a:pt x="19161" y="12881"/>
                      <a:pt x="19161" y="12881"/>
                      <a:pt x="19161" y="12881"/>
                    </a:cubicBezTo>
                    <a:cubicBezTo>
                      <a:pt x="19161" y="12881"/>
                      <a:pt x="19335" y="12683"/>
                      <a:pt x="19335" y="12683"/>
                    </a:cubicBezTo>
                    <a:cubicBezTo>
                      <a:pt x="19335" y="12683"/>
                      <a:pt x="19684" y="12484"/>
                      <a:pt x="19684" y="12484"/>
                    </a:cubicBezTo>
                    <a:cubicBezTo>
                      <a:pt x="19858" y="12484"/>
                      <a:pt x="19858" y="12484"/>
                      <a:pt x="19858" y="12484"/>
                    </a:cubicBezTo>
                    <a:cubicBezTo>
                      <a:pt x="20032" y="12484"/>
                      <a:pt x="20206" y="12286"/>
                      <a:pt x="20206" y="12286"/>
                    </a:cubicBezTo>
                    <a:cubicBezTo>
                      <a:pt x="20555" y="11890"/>
                      <a:pt x="20555" y="11890"/>
                      <a:pt x="20555" y="11890"/>
                    </a:cubicBezTo>
                    <a:cubicBezTo>
                      <a:pt x="20555" y="11890"/>
                      <a:pt x="20555" y="11890"/>
                      <a:pt x="20729" y="11890"/>
                    </a:cubicBezTo>
                    <a:cubicBezTo>
                      <a:pt x="20903" y="12088"/>
                      <a:pt x="21077" y="12088"/>
                      <a:pt x="21252" y="12088"/>
                    </a:cubicBezTo>
                    <a:cubicBezTo>
                      <a:pt x="21426" y="12088"/>
                      <a:pt x="21426" y="12286"/>
                      <a:pt x="21426" y="11890"/>
                    </a:cubicBezTo>
                    <a:cubicBezTo>
                      <a:pt x="21600" y="11295"/>
                      <a:pt x="21426" y="11097"/>
                      <a:pt x="21426" y="11097"/>
                    </a:cubicBezTo>
                    <a:cubicBezTo>
                      <a:pt x="20903" y="10503"/>
                      <a:pt x="20903" y="10503"/>
                      <a:pt x="20903" y="10503"/>
                    </a:cubicBezTo>
                    <a:cubicBezTo>
                      <a:pt x="20903" y="10503"/>
                      <a:pt x="20903" y="10305"/>
                      <a:pt x="20729" y="10106"/>
                    </a:cubicBezTo>
                    <a:cubicBezTo>
                      <a:pt x="20555" y="9908"/>
                      <a:pt x="20381" y="9710"/>
                      <a:pt x="20381" y="9710"/>
                    </a:cubicBezTo>
                    <a:cubicBezTo>
                      <a:pt x="20381" y="9710"/>
                      <a:pt x="19858" y="9314"/>
                      <a:pt x="19858" y="9314"/>
                    </a:cubicBezTo>
                    <a:cubicBezTo>
                      <a:pt x="19858" y="9314"/>
                      <a:pt x="19684" y="9116"/>
                      <a:pt x="19684" y="9116"/>
                    </a:cubicBezTo>
                    <a:cubicBezTo>
                      <a:pt x="19684" y="8917"/>
                      <a:pt x="19684" y="8719"/>
                      <a:pt x="19684" y="8719"/>
                    </a:cubicBezTo>
                    <a:cubicBezTo>
                      <a:pt x="19858" y="8719"/>
                      <a:pt x="19858" y="8521"/>
                      <a:pt x="19858" y="8719"/>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36" name="9Slide.vn 121"/>
              <p:cNvSpPr/>
              <p:nvPr/>
            </p:nvSpPr>
            <p:spPr>
              <a:xfrm>
                <a:off x="4281481" y="5926825"/>
                <a:ext cx="275720" cy="309343"/>
              </a:xfrm>
              <a:custGeom>
                <a:avLst/>
                <a:gdLst/>
                <a:ahLst/>
                <a:cxnLst>
                  <a:cxn ang="0">
                    <a:pos x="wd2" y="hd2"/>
                  </a:cxn>
                  <a:cxn ang="5400000">
                    <a:pos x="wd2" y="hd2"/>
                  </a:cxn>
                  <a:cxn ang="10800000">
                    <a:pos x="wd2" y="hd2"/>
                  </a:cxn>
                  <a:cxn ang="16200000">
                    <a:pos x="wd2" y="hd2"/>
                  </a:cxn>
                </a:cxnLst>
                <a:rect l="0" t="0" r="r" b="b"/>
                <a:pathLst>
                  <a:path w="21600" h="21600" extrusionOk="0">
                    <a:moveTo>
                      <a:pt x="19830" y="5635"/>
                    </a:moveTo>
                    <a:cubicBezTo>
                      <a:pt x="19830" y="5635"/>
                      <a:pt x="19830" y="5635"/>
                      <a:pt x="19475" y="5322"/>
                    </a:cubicBezTo>
                    <a:cubicBezTo>
                      <a:pt x="19121" y="5322"/>
                      <a:pt x="18413" y="5009"/>
                      <a:pt x="18413" y="5009"/>
                    </a:cubicBezTo>
                    <a:cubicBezTo>
                      <a:pt x="17705" y="5009"/>
                      <a:pt x="17705" y="5009"/>
                      <a:pt x="17705" y="5009"/>
                    </a:cubicBezTo>
                    <a:cubicBezTo>
                      <a:pt x="17705" y="5009"/>
                      <a:pt x="16643" y="4383"/>
                      <a:pt x="16643" y="4383"/>
                    </a:cubicBezTo>
                    <a:cubicBezTo>
                      <a:pt x="16643" y="4383"/>
                      <a:pt x="15580" y="4070"/>
                      <a:pt x="15580" y="4070"/>
                    </a:cubicBezTo>
                    <a:cubicBezTo>
                      <a:pt x="15580" y="3443"/>
                      <a:pt x="15580" y="3443"/>
                      <a:pt x="15580" y="3443"/>
                    </a:cubicBezTo>
                    <a:cubicBezTo>
                      <a:pt x="15580" y="3443"/>
                      <a:pt x="15226" y="3443"/>
                      <a:pt x="15226" y="3443"/>
                    </a:cubicBezTo>
                    <a:cubicBezTo>
                      <a:pt x="15226" y="3443"/>
                      <a:pt x="14872" y="3757"/>
                      <a:pt x="14872" y="3757"/>
                    </a:cubicBezTo>
                    <a:cubicBezTo>
                      <a:pt x="13810" y="4070"/>
                      <a:pt x="13810" y="4070"/>
                      <a:pt x="13810" y="4070"/>
                    </a:cubicBezTo>
                    <a:cubicBezTo>
                      <a:pt x="13810" y="4070"/>
                      <a:pt x="13456" y="4070"/>
                      <a:pt x="13456" y="3757"/>
                    </a:cubicBezTo>
                    <a:cubicBezTo>
                      <a:pt x="13102" y="3757"/>
                      <a:pt x="12748" y="3130"/>
                      <a:pt x="12748" y="3130"/>
                    </a:cubicBezTo>
                    <a:cubicBezTo>
                      <a:pt x="12748" y="3130"/>
                      <a:pt x="12748" y="3130"/>
                      <a:pt x="12393" y="3130"/>
                    </a:cubicBezTo>
                    <a:cubicBezTo>
                      <a:pt x="12393" y="3443"/>
                      <a:pt x="12748" y="3443"/>
                      <a:pt x="12039" y="3443"/>
                    </a:cubicBezTo>
                    <a:cubicBezTo>
                      <a:pt x="11331" y="3130"/>
                      <a:pt x="11331" y="3130"/>
                      <a:pt x="11331" y="3130"/>
                    </a:cubicBezTo>
                    <a:cubicBezTo>
                      <a:pt x="10623" y="2817"/>
                      <a:pt x="10623" y="2817"/>
                      <a:pt x="10623" y="2817"/>
                    </a:cubicBezTo>
                    <a:cubicBezTo>
                      <a:pt x="10623" y="2504"/>
                      <a:pt x="10623" y="2504"/>
                      <a:pt x="10623" y="2504"/>
                    </a:cubicBezTo>
                    <a:cubicBezTo>
                      <a:pt x="10269" y="2504"/>
                      <a:pt x="10269" y="2504"/>
                      <a:pt x="10269" y="2504"/>
                    </a:cubicBezTo>
                    <a:cubicBezTo>
                      <a:pt x="10269" y="2504"/>
                      <a:pt x="9915" y="2191"/>
                      <a:pt x="9915" y="2191"/>
                    </a:cubicBezTo>
                    <a:cubicBezTo>
                      <a:pt x="9915" y="2191"/>
                      <a:pt x="9915" y="1565"/>
                      <a:pt x="9915" y="1565"/>
                    </a:cubicBezTo>
                    <a:cubicBezTo>
                      <a:pt x="9915" y="1565"/>
                      <a:pt x="8852" y="1565"/>
                      <a:pt x="8852" y="1565"/>
                    </a:cubicBezTo>
                    <a:cubicBezTo>
                      <a:pt x="8498" y="939"/>
                      <a:pt x="8498" y="939"/>
                      <a:pt x="8498" y="939"/>
                    </a:cubicBezTo>
                    <a:cubicBezTo>
                      <a:pt x="8498" y="939"/>
                      <a:pt x="8498" y="939"/>
                      <a:pt x="8498" y="939"/>
                    </a:cubicBezTo>
                    <a:cubicBezTo>
                      <a:pt x="8144" y="939"/>
                      <a:pt x="7790" y="939"/>
                      <a:pt x="7790" y="939"/>
                    </a:cubicBezTo>
                    <a:cubicBezTo>
                      <a:pt x="7436" y="313"/>
                      <a:pt x="7436" y="313"/>
                      <a:pt x="7436" y="313"/>
                    </a:cubicBezTo>
                    <a:cubicBezTo>
                      <a:pt x="6728" y="313"/>
                      <a:pt x="6728" y="313"/>
                      <a:pt x="6728" y="313"/>
                    </a:cubicBezTo>
                    <a:cubicBezTo>
                      <a:pt x="6020" y="0"/>
                      <a:pt x="6020" y="0"/>
                      <a:pt x="6020" y="0"/>
                    </a:cubicBezTo>
                    <a:cubicBezTo>
                      <a:pt x="6020" y="0"/>
                      <a:pt x="6020" y="0"/>
                      <a:pt x="6020" y="0"/>
                    </a:cubicBezTo>
                    <a:cubicBezTo>
                      <a:pt x="6020" y="0"/>
                      <a:pt x="6020" y="0"/>
                      <a:pt x="6020" y="0"/>
                    </a:cubicBezTo>
                    <a:cubicBezTo>
                      <a:pt x="6020" y="0"/>
                      <a:pt x="6020" y="0"/>
                      <a:pt x="6020" y="0"/>
                    </a:cubicBezTo>
                    <a:cubicBezTo>
                      <a:pt x="5666" y="0"/>
                      <a:pt x="5666" y="0"/>
                      <a:pt x="5666" y="0"/>
                    </a:cubicBezTo>
                    <a:cubicBezTo>
                      <a:pt x="5666" y="0"/>
                      <a:pt x="5666" y="0"/>
                      <a:pt x="5666" y="0"/>
                    </a:cubicBezTo>
                    <a:cubicBezTo>
                      <a:pt x="5666" y="0"/>
                      <a:pt x="5311" y="0"/>
                      <a:pt x="5311" y="313"/>
                    </a:cubicBezTo>
                    <a:cubicBezTo>
                      <a:pt x="4957" y="313"/>
                      <a:pt x="4957" y="313"/>
                      <a:pt x="4957" y="313"/>
                    </a:cubicBezTo>
                    <a:cubicBezTo>
                      <a:pt x="5311" y="939"/>
                      <a:pt x="5311" y="939"/>
                      <a:pt x="5311" y="939"/>
                    </a:cubicBezTo>
                    <a:cubicBezTo>
                      <a:pt x="5311" y="1252"/>
                      <a:pt x="5311" y="1252"/>
                      <a:pt x="5311" y="1252"/>
                    </a:cubicBezTo>
                    <a:cubicBezTo>
                      <a:pt x="5666" y="1252"/>
                      <a:pt x="5666" y="1252"/>
                      <a:pt x="5666" y="1252"/>
                    </a:cubicBezTo>
                    <a:cubicBezTo>
                      <a:pt x="6020" y="2504"/>
                      <a:pt x="6020" y="2504"/>
                      <a:pt x="6020" y="2504"/>
                    </a:cubicBezTo>
                    <a:cubicBezTo>
                      <a:pt x="4957" y="3757"/>
                      <a:pt x="4957" y="3757"/>
                      <a:pt x="4957" y="3757"/>
                    </a:cubicBezTo>
                    <a:cubicBezTo>
                      <a:pt x="3541" y="3757"/>
                      <a:pt x="3541" y="3757"/>
                      <a:pt x="3541" y="3757"/>
                    </a:cubicBezTo>
                    <a:cubicBezTo>
                      <a:pt x="3187" y="3130"/>
                      <a:pt x="3187" y="3130"/>
                      <a:pt x="3187" y="3130"/>
                    </a:cubicBezTo>
                    <a:cubicBezTo>
                      <a:pt x="2125" y="3757"/>
                      <a:pt x="2125" y="3757"/>
                      <a:pt x="2125" y="3757"/>
                    </a:cubicBezTo>
                    <a:cubicBezTo>
                      <a:pt x="2479" y="4070"/>
                      <a:pt x="2479" y="4070"/>
                      <a:pt x="2479" y="4070"/>
                    </a:cubicBezTo>
                    <a:cubicBezTo>
                      <a:pt x="1770" y="5009"/>
                      <a:pt x="1770" y="5009"/>
                      <a:pt x="1770" y="5009"/>
                    </a:cubicBezTo>
                    <a:cubicBezTo>
                      <a:pt x="1770" y="5322"/>
                      <a:pt x="1770" y="5322"/>
                      <a:pt x="1770" y="5322"/>
                    </a:cubicBezTo>
                    <a:cubicBezTo>
                      <a:pt x="1770" y="5948"/>
                      <a:pt x="1770" y="5948"/>
                      <a:pt x="1770" y="5948"/>
                    </a:cubicBezTo>
                    <a:cubicBezTo>
                      <a:pt x="2125" y="7200"/>
                      <a:pt x="2125" y="7200"/>
                      <a:pt x="2125" y="7200"/>
                    </a:cubicBezTo>
                    <a:cubicBezTo>
                      <a:pt x="0" y="7826"/>
                      <a:pt x="0" y="7826"/>
                      <a:pt x="0" y="7826"/>
                    </a:cubicBezTo>
                    <a:cubicBezTo>
                      <a:pt x="0" y="7826"/>
                      <a:pt x="0" y="7826"/>
                      <a:pt x="0" y="7826"/>
                    </a:cubicBezTo>
                    <a:cubicBezTo>
                      <a:pt x="708" y="9078"/>
                      <a:pt x="708" y="9078"/>
                      <a:pt x="708" y="9078"/>
                    </a:cubicBezTo>
                    <a:cubicBezTo>
                      <a:pt x="354" y="9704"/>
                      <a:pt x="354" y="9704"/>
                      <a:pt x="354" y="9704"/>
                    </a:cubicBezTo>
                    <a:cubicBezTo>
                      <a:pt x="1062" y="10330"/>
                      <a:pt x="1062" y="10330"/>
                      <a:pt x="1062" y="10330"/>
                    </a:cubicBezTo>
                    <a:cubicBezTo>
                      <a:pt x="1770" y="10330"/>
                      <a:pt x="1770" y="10330"/>
                      <a:pt x="1770" y="10330"/>
                    </a:cubicBezTo>
                    <a:cubicBezTo>
                      <a:pt x="1770" y="11270"/>
                      <a:pt x="1770" y="11270"/>
                      <a:pt x="1770" y="11270"/>
                    </a:cubicBezTo>
                    <a:cubicBezTo>
                      <a:pt x="2125" y="11583"/>
                      <a:pt x="2125" y="11583"/>
                      <a:pt x="2125" y="11583"/>
                    </a:cubicBezTo>
                    <a:cubicBezTo>
                      <a:pt x="1770" y="12522"/>
                      <a:pt x="1770" y="12522"/>
                      <a:pt x="1770" y="12522"/>
                    </a:cubicBezTo>
                    <a:cubicBezTo>
                      <a:pt x="1416" y="12835"/>
                      <a:pt x="1416" y="12835"/>
                      <a:pt x="1416" y="12835"/>
                    </a:cubicBezTo>
                    <a:cubicBezTo>
                      <a:pt x="1770" y="13774"/>
                      <a:pt x="1770" y="13774"/>
                      <a:pt x="1770" y="13774"/>
                    </a:cubicBezTo>
                    <a:cubicBezTo>
                      <a:pt x="708" y="13774"/>
                      <a:pt x="708" y="13774"/>
                      <a:pt x="708" y="13774"/>
                    </a:cubicBezTo>
                    <a:cubicBezTo>
                      <a:pt x="708" y="13774"/>
                      <a:pt x="708" y="13774"/>
                      <a:pt x="708" y="13774"/>
                    </a:cubicBezTo>
                    <a:cubicBezTo>
                      <a:pt x="354" y="14087"/>
                      <a:pt x="354" y="14087"/>
                      <a:pt x="354" y="14087"/>
                    </a:cubicBezTo>
                    <a:cubicBezTo>
                      <a:pt x="354" y="14087"/>
                      <a:pt x="354" y="14087"/>
                      <a:pt x="354" y="14087"/>
                    </a:cubicBezTo>
                    <a:cubicBezTo>
                      <a:pt x="0" y="14087"/>
                      <a:pt x="0" y="14087"/>
                      <a:pt x="0" y="14087"/>
                    </a:cubicBezTo>
                    <a:cubicBezTo>
                      <a:pt x="354" y="14400"/>
                      <a:pt x="354" y="14400"/>
                      <a:pt x="354" y="14400"/>
                    </a:cubicBezTo>
                    <a:cubicBezTo>
                      <a:pt x="1770" y="14713"/>
                      <a:pt x="1770" y="14713"/>
                      <a:pt x="1770" y="14713"/>
                    </a:cubicBezTo>
                    <a:cubicBezTo>
                      <a:pt x="2479" y="14713"/>
                      <a:pt x="2479" y="14713"/>
                      <a:pt x="2479" y="14713"/>
                    </a:cubicBezTo>
                    <a:cubicBezTo>
                      <a:pt x="2479" y="14400"/>
                      <a:pt x="2479" y="14400"/>
                      <a:pt x="2479" y="14400"/>
                    </a:cubicBezTo>
                    <a:cubicBezTo>
                      <a:pt x="2479" y="14087"/>
                      <a:pt x="2479" y="14087"/>
                      <a:pt x="2479" y="14087"/>
                    </a:cubicBezTo>
                    <a:cubicBezTo>
                      <a:pt x="2479" y="14087"/>
                      <a:pt x="2479" y="13774"/>
                      <a:pt x="2479" y="13774"/>
                    </a:cubicBezTo>
                    <a:cubicBezTo>
                      <a:pt x="2479" y="13461"/>
                      <a:pt x="2833" y="13461"/>
                      <a:pt x="2833" y="13461"/>
                    </a:cubicBezTo>
                    <a:cubicBezTo>
                      <a:pt x="2833" y="13774"/>
                      <a:pt x="2833" y="13774"/>
                      <a:pt x="2833" y="13774"/>
                    </a:cubicBezTo>
                    <a:cubicBezTo>
                      <a:pt x="3895" y="13774"/>
                      <a:pt x="3895" y="13774"/>
                      <a:pt x="3895" y="13774"/>
                    </a:cubicBezTo>
                    <a:cubicBezTo>
                      <a:pt x="3541" y="14400"/>
                      <a:pt x="3541" y="14400"/>
                      <a:pt x="3541" y="14400"/>
                    </a:cubicBezTo>
                    <a:cubicBezTo>
                      <a:pt x="3541" y="14400"/>
                      <a:pt x="3541" y="14400"/>
                      <a:pt x="3541" y="14400"/>
                    </a:cubicBezTo>
                    <a:cubicBezTo>
                      <a:pt x="3187" y="14400"/>
                      <a:pt x="3187" y="14400"/>
                      <a:pt x="3187" y="14400"/>
                    </a:cubicBezTo>
                    <a:cubicBezTo>
                      <a:pt x="3187" y="14400"/>
                      <a:pt x="3187" y="14400"/>
                      <a:pt x="3187" y="14400"/>
                    </a:cubicBezTo>
                    <a:cubicBezTo>
                      <a:pt x="3187" y="14713"/>
                      <a:pt x="3187" y="15339"/>
                      <a:pt x="3187" y="15339"/>
                    </a:cubicBezTo>
                    <a:cubicBezTo>
                      <a:pt x="3187" y="15339"/>
                      <a:pt x="3187" y="15339"/>
                      <a:pt x="2833" y="15339"/>
                    </a:cubicBezTo>
                    <a:cubicBezTo>
                      <a:pt x="2833" y="15026"/>
                      <a:pt x="2479" y="15026"/>
                      <a:pt x="2479" y="15026"/>
                    </a:cubicBezTo>
                    <a:cubicBezTo>
                      <a:pt x="1770" y="14713"/>
                      <a:pt x="1770" y="14713"/>
                      <a:pt x="1770" y="14713"/>
                    </a:cubicBezTo>
                    <a:cubicBezTo>
                      <a:pt x="1416" y="15026"/>
                      <a:pt x="1416" y="15026"/>
                      <a:pt x="1416" y="15026"/>
                    </a:cubicBezTo>
                    <a:cubicBezTo>
                      <a:pt x="1416" y="15026"/>
                      <a:pt x="1416" y="15339"/>
                      <a:pt x="1416" y="15339"/>
                    </a:cubicBezTo>
                    <a:cubicBezTo>
                      <a:pt x="1770" y="15339"/>
                      <a:pt x="1770" y="15652"/>
                      <a:pt x="2125" y="15652"/>
                    </a:cubicBezTo>
                    <a:cubicBezTo>
                      <a:pt x="2125" y="15652"/>
                      <a:pt x="2479" y="15339"/>
                      <a:pt x="2479" y="15339"/>
                    </a:cubicBezTo>
                    <a:cubicBezTo>
                      <a:pt x="2479" y="15339"/>
                      <a:pt x="2833" y="15339"/>
                      <a:pt x="2833" y="15652"/>
                    </a:cubicBezTo>
                    <a:cubicBezTo>
                      <a:pt x="2833" y="15652"/>
                      <a:pt x="3187" y="15652"/>
                      <a:pt x="3187" y="15652"/>
                    </a:cubicBezTo>
                    <a:cubicBezTo>
                      <a:pt x="3541" y="15965"/>
                      <a:pt x="3541" y="15965"/>
                      <a:pt x="3541" y="15965"/>
                    </a:cubicBezTo>
                    <a:cubicBezTo>
                      <a:pt x="3895" y="16278"/>
                      <a:pt x="3895" y="16278"/>
                      <a:pt x="3895" y="16278"/>
                    </a:cubicBezTo>
                    <a:cubicBezTo>
                      <a:pt x="4957" y="16278"/>
                      <a:pt x="4957" y="16278"/>
                      <a:pt x="4957" y="16278"/>
                    </a:cubicBezTo>
                    <a:cubicBezTo>
                      <a:pt x="5311" y="16278"/>
                      <a:pt x="5311" y="16278"/>
                      <a:pt x="5311" y="16278"/>
                    </a:cubicBezTo>
                    <a:cubicBezTo>
                      <a:pt x="6020" y="17217"/>
                      <a:pt x="6020" y="17217"/>
                      <a:pt x="6020" y="17217"/>
                    </a:cubicBezTo>
                    <a:cubicBezTo>
                      <a:pt x="6020" y="17217"/>
                      <a:pt x="6728" y="17530"/>
                      <a:pt x="6728" y="17530"/>
                    </a:cubicBezTo>
                    <a:cubicBezTo>
                      <a:pt x="6728" y="17530"/>
                      <a:pt x="7082" y="17843"/>
                      <a:pt x="7082" y="17843"/>
                    </a:cubicBezTo>
                    <a:cubicBezTo>
                      <a:pt x="7436" y="17843"/>
                      <a:pt x="7436" y="17843"/>
                      <a:pt x="7436" y="17843"/>
                    </a:cubicBezTo>
                    <a:cubicBezTo>
                      <a:pt x="7790" y="18157"/>
                      <a:pt x="7790" y="18157"/>
                      <a:pt x="7790" y="18157"/>
                    </a:cubicBezTo>
                    <a:cubicBezTo>
                      <a:pt x="7790" y="18157"/>
                      <a:pt x="8144" y="18157"/>
                      <a:pt x="8144" y="18470"/>
                    </a:cubicBezTo>
                    <a:cubicBezTo>
                      <a:pt x="8144" y="18470"/>
                      <a:pt x="7790" y="18470"/>
                      <a:pt x="7790" y="18470"/>
                    </a:cubicBezTo>
                    <a:cubicBezTo>
                      <a:pt x="8144" y="19096"/>
                      <a:pt x="8144" y="19096"/>
                      <a:pt x="8144" y="19096"/>
                    </a:cubicBezTo>
                    <a:cubicBezTo>
                      <a:pt x="8852" y="19096"/>
                      <a:pt x="8852" y="19096"/>
                      <a:pt x="8852" y="19096"/>
                    </a:cubicBezTo>
                    <a:cubicBezTo>
                      <a:pt x="8852" y="19096"/>
                      <a:pt x="8852" y="19096"/>
                      <a:pt x="8852" y="19096"/>
                    </a:cubicBezTo>
                    <a:cubicBezTo>
                      <a:pt x="8852" y="19409"/>
                      <a:pt x="8852" y="19722"/>
                      <a:pt x="8852" y="19722"/>
                    </a:cubicBezTo>
                    <a:cubicBezTo>
                      <a:pt x="9207" y="20035"/>
                      <a:pt x="9207" y="20035"/>
                      <a:pt x="9207" y="20035"/>
                    </a:cubicBezTo>
                    <a:cubicBezTo>
                      <a:pt x="9207" y="20035"/>
                      <a:pt x="9207" y="20035"/>
                      <a:pt x="9561" y="20348"/>
                    </a:cubicBezTo>
                    <a:cubicBezTo>
                      <a:pt x="9561" y="20348"/>
                      <a:pt x="9207" y="20348"/>
                      <a:pt x="9561" y="20348"/>
                    </a:cubicBezTo>
                    <a:cubicBezTo>
                      <a:pt x="9561" y="20661"/>
                      <a:pt x="10269" y="20661"/>
                      <a:pt x="10269" y="20661"/>
                    </a:cubicBezTo>
                    <a:cubicBezTo>
                      <a:pt x="10623" y="20661"/>
                      <a:pt x="10623" y="20661"/>
                      <a:pt x="10623" y="20661"/>
                    </a:cubicBezTo>
                    <a:cubicBezTo>
                      <a:pt x="10977" y="20974"/>
                      <a:pt x="10977" y="20974"/>
                      <a:pt x="10977" y="20974"/>
                    </a:cubicBezTo>
                    <a:cubicBezTo>
                      <a:pt x="10977" y="20974"/>
                      <a:pt x="10977" y="20974"/>
                      <a:pt x="10977" y="20974"/>
                    </a:cubicBezTo>
                    <a:cubicBezTo>
                      <a:pt x="10977" y="20974"/>
                      <a:pt x="12393" y="21600"/>
                      <a:pt x="12393" y="21600"/>
                    </a:cubicBezTo>
                    <a:cubicBezTo>
                      <a:pt x="12393" y="21600"/>
                      <a:pt x="12393" y="21287"/>
                      <a:pt x="12039" y="21287"/>
                    </a:cubicBezTo>
                    <a:cubicBezTo>
                      <a:pt x="12039" y="21287"/>
                      <a:pt x="12039" y="21287"/>
                      <a:pt x="12039" y="21287"/>
                    </a:cubicBezTo>
                    <a:cubicBezTo>
                      <a:pt x="12039" y="21287"/>
                      <a:pt x="11685" y="21287"/>
                      <a:pt x="11685" y="20974"/>
                    </a:cubicBezTo>
                    <a:cubicBezTo>
                      <a:pt x="11685" y="20974"/>
                      <a:pt x="11685" y="20661"/>
                      <a:pt x="11685" y="20661"/>
                    </a:cubicBezTo>
                    <a:cubicBezTo>
                      <a:pt x="11685" y="20661"/>
                      <a:pt x="11331" y="20348"/>
                      <a:pt x="11331" y="20348"/>
                    </a:cubicBezTo>
                    <a:cubicBezTo>
                      <a:pt x="11685" y="20035"/>
                      <a:pt x="11685" y="20035"/>
                      <a:pt x="11685" y="20035"/>
                    </a:cubicBezTo>
                    <a:cubicBezTo>
                      <a:pt x="11685" y="20035"/>
                      <a:pt x="11685" y="19722"/>
                      <a:pt x="11685" y="19722"/>
                    </a:cubicBezTo>
                    <a:cubicBezTo>
                      <a:pt x="11685" y="19409"/>
                      <a:pt x="11685" y="19409"/>
                      <a:pt x="11685" y="19409"/>
                    </a:cubicBezTo>
                    <a:cubicBezTo>
                      <a:pt x="11685" y="19409"/>
                      <a:pt x="11331" y="18783"/>
                      <a:pt x="11331" y="18783"/>
                    </a:cubicBezTo>
                    <a:cubicBezTo>
                      <a:pt x="11685" y="18470"/>
                      <a:pt x="11685" y="18470"/>
                      <a:pt x="11685" y="18470"/>
                    </a:cubicBezTo>
                    <a:cubicBezTo>
                      <a:pt x="11685" y="18470"/>
                      <a:pt x="11685" y="18157"/>
                      <a:pt x="11685" y="18157"/>
                    </a:cubicBezTo>
                    <a:cubicBezTo>
                      <a:pt x="11685" y="18157"/>
                      <a:pt x="11685" y="17843"/>
                      <a:pt x="11685" y="17843"/>
                    </a:cubicBezTo>
                    <a:cubicBezTo>
                      <a:pt x="11331" y="17530"/>
                      <a:pt x="11331" y="17530"/>
                      <a:pt x="11331" y="17530"/>
                    </a:cubicBezTo>
                    <a:cubicBezTo>
                      <a:pt x="10623" y="17217"/>
                      <a:pt x="10623" y="17217"/>
                      <a:pt x="10623" y="17217"/>
                    </a:cubicBezTo>
                    <a:cubicBezTo>
                      <a:pt x="10269" y="16904"/>
                      <a:pt x="10269" y="16904"/>
                      <a:pt x="10269" y="16904"/>
                    </a:cubicBezTo>
                    <a:cubicBezTo>
                      <a:pt x="10269" y="16591"/>
                      <a:pt x="10269" y="16591"/>
                      <a:pt x="10269" y="16591"/>
                    </a:cubicBezTo>
                    <a:cubicBezTo>
                      <a:pt x="10977" y="15965"/>
                      <a:pt x="10977" y="15965"/>
                      <a:pt x="10977" y="15965"/>
                    </a:cubicBezTo>
                    <a:cubicBezTo>
                      <a:pt x="10977" y="15339"/>
                      <a:pt x="10977" y="15339"/>
                      <a:pt x="10977" y="15339"/>
                    </a:cubicBezTo>
                    <a:cubicBezTo>
                      <a:pt x="10977" y="15339"/>
                      <a:pt x="11331" y="15339"/>
                      <a:pt x="11331" y="15026"/>
                    </a:cubicBezTo>
                    <a:cubicBezTo>
                      <a:pt x="11331" y="15026"/>
                      <a:pt x="11331" y="14713"/>
                      <a:pt x="11331" y="14713"/>
                    </a:cubicBezTo>
                    <a:cubicBezTo>
                      <a:pt x="11331" y="14087"/>
                      <a:pt x="11331" y="14087"/>
                      <a:pt x="11331" y="14087"/>
                    </a:cubicBezTo>
                    <a:cubicBezTo>
                      <a:pt x="11685" y="14087"/>
                      <a:pt x="11685" y="14087"/>
                      <a:pt x="11685" y="14087"/>
                    </a:cubicBezTo>
                    <a:cubicBezTo>
                      <a:pt x="11685" y="13774"/>
                      <a:pt x="11685" y="13774"/>
                      <a:pt x="11685" y="13774"/>
                    </a:cubicBezTo>
                    <a:cubicBezTo>
                      <a:pt x="11685" y="13774"/>
                      <a:pt x="12039" y="13461"/>
                      <a:pt x="12039" y="13461"/>
                    </a:cubicBezTo>
                    <a:cubicBezTo>
                      <a:pt x="12393" y="13461"/>
                      <a:pt x="12393" y="13148"/>
                      <a:pt x="12393" y="13148"/>
                    </a:cubicBezTo>
                    <a:cubicBezTo>
                      <a:pt x="12748" y="12522"/>
                      <a:pt x="12748" y="12522"/>
                      <a:pt x="12748" y="12522"/>
                    </a:cubicBezTo>
                    <a:cubicBezTo>
                      <a:pt x="13102" y="11896"/>
                      <a:pt x="13102" y="11896"/>
                      <a:pt x="13102" y="11896"/>
                    </a:cubicBezTo>
                    <a:cubicBezTo>
                      <a:pt x="13456" y="11583"/>
                      <a:pt x="13456" y="11583"/>
                      <a:pt x="13456" y="11583"/>
                    </a:cubicBezTo>
                    <a:cubicBezTo>
                      <a:pt x="13102" y="11270"/>
                      <a:pt x="13102" y="11270"/>
                      <a:pt x="13102" y="11270"/>
                    </a:cubicBezTo>
                    <a:cubicBezTo>
                      <a:pt x="13102" y="11270"/>
                      <a:pt x="14164" y="10330"/>
                      <a:pt x="14164" y="10330"/>
                    </a:cubicBezTo>
                    <a:cubicBezTo>
                      <a:pt x="14164" y="10330"/>
                      <a:pt x="14518" y="10330"/>
                      <a:pt x="14518" y="10330"/>
                    </a:cubicBezTo>
                    <a:cubicBezTo>
                      <a:pt x="14872" y="10330"/>
                      <a:pt x="14872" y="10330"/>
                      <a:pt x="14872" y="10330"/>
                    </a:cubicBezTo>
                    <a:cubicBezTo>
                      <a:pt x="15226" y="10957"/>
                      <a:pt x="15226" y="10957"/>
                      <a:pt x="15226" y="10957"/>
                    </a:cubicBezTo>
                    <a:cubicBezTo>
                      <a:pt x="15226" y="10957"/>
                      <a:pt x="15226" y="10957"/>
                      <a:pt x="15226" y="10957"/>
                    </a:cubicBezTo>
                    <a:cubicBezTo>
                      <a:pt x="15226" y="10957"/>
                      <a:pt x="15226" y="11270"/>
                      <a:pt x="15226" y="11270"/>
                    </a:cubicBezTo>
                    <a:cubicBezTo>
                      <a:pt x="15226" y="11583"/>
                      <a:pt x="15226" y="11583"/>
                      <a:pt x="15226" y="11583"/>
                    </a:cubicBezTo>
                    <a:cubicBezTo>
                      <a:pt x="15226" y="11583"/>
                      <a:pt x="15226" y="11896"/>
                      <a:pt x="15226" y="12209"/>
                    </a:cubicBezTo>
                    <a:cubicBezTo>
                      <a:pt x="15580" y="12209"/>
                      <a:pt x="15580" y="12209"/>
                      <a:pt x="15580" y="12209"/>
                    </a:cubicBezTo>
                    <a:cubicBezTo>
                      <a:pt x="15580" y="12209"/>
                      <a:pt x="15580" y="12522"/>
                      <a:pt x="15934" y="12522"/>
                    </a:cubicBezTo>
                    <a:cubicBezTo>
                      <a:pt x="15934" y="12522"/>
                      <a:pt x="15934" y="12522"/>
                      <a:pt x="15934" y="12522"/>
                    </a:cubicBezTo>
                    <a:cubicBezTo>
                      <a:pt x="16643" y="12522"/>
                      <a:pt x="16643" y="12522"/>
                      <a:pt x="16643" y="12522"/>
                    </a:cubicBezTo>
                    <a:cubicBezTo>
                      <a:pt x="16997" y="11896"/>
                      <a:pt x="16997" y="11896"/>
                      <a:pt x="16997" y="11896"/>
                    </a:cubicBezTo>
                    <a:cubicBezTo>
                      <a:pt x="16997" y="11896"/>
                      <a:pt x="17705" y="11896"/>
                      <a:pt x="18059" y="11896"/>
                    </a:cubicBezTo>
                    <a:cubicBezTo>
                      <a:pt x="18059" y="11583"/>
                      <a:pt x="18413" y="11270"/>
                      <a:pt x="18413" y="11270"/>
                    </a:cubicBezTo>
                    <a:cubicBezTo>
                      <a:pt x="18413" y="11270"/>
                      <a:pt x="18413" y="11270"/>
                      <a:pt x="18413" y="11270"/>
                    </a:cubicBezTo>
                    <a:cubicBezTo>
                      <a:pt x="18767" y="11270"/>
                      <a:pt x="18767" y="11270"/>
                      <a:pt x="18767" y="11270"/>
                    </a:cubicBezTo>
                    <a:cubicBezTo>
                      <a:pt x="18059" y="10643"/>
                      <a:pt x="18767" y="10330"/>
                      <a:pt x="18413" y="9704"/>
                    </a:cubicBezTo>
                    <a:cubicBezTo>
                      <a:pt x="18413" y="9704"/>
                      <a:pt x="18413" y="9704"/>
                      <a:pt x="18059" y="9391"/>
                    </a:cubicBezTo>
                    <a:cubicBezTo>
                      <a:pt x="18059" y="9391"/>
                      <a:pt x="18059" y="9391"/>
                      <a:pt x="18059" y="9391"/>
                    </a:cubicBezTo>
                    <a:cubicBezTo>
                      <a:pt x="18059" y="9391"/>
                      <a:pt x="18059" y="9391"/>
                      <a:pt x="18059" y="9391"/>
                    </a:cubicBezTo>
                    <a:cubicBezTo>
                      <a:pt x="17705" y="9078"/>
                      <a:pt x="16997" y="8765"/>
                      <a:pt x="16997" y="8765"/>
                    </a:cubicBezTo>
                    <a:cubicBezTo>
                      <a:pt x="17351" y="8139"/>
                      <a:pt x="18413" y="8452"/>
                      <a:pt x="19121" y="8139"/>
                    </a:cubicBezTo>
                    <a:cubicBezTo>
                      <a:pt x="19475" y="8139"/>
                      <a:pt x="19475" y="7826"/>
                      <a:pt x="19475" y="7513"/>
                    </a:cubicBezTo>
                    <a:cubicBezTo>
                      <a:pt x="19830" y="7513"/>
                      <a:pt x="20538" y="7513"/>
                      <a:pt x="20538" y="7200"/>
                    </a:cubicBezTo>
                    <a:cubicBezTo>
                      <a:pt x="20538" y="6887"/>
                      <a:pt x="20892" y="6574"/>
                      <a:pt x="21600" y="6887"/>
                    </a:cubicBezTo>
                    <a:cubicBezTo>
                      <a:pt x="21600" y="6887"/>
                      <a:pt x="21600" y="6887"/>
                      <a:pt x="21600" y="6887"/>
                    </a:cubicBezTo>
                    <a:cubicBezTo>
                      <a:pt x="20892" y="6574"/>
                      <a:pt x="20184" y="5948"/>
                      <a:pt x="19830" y="5635"/>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37" name="9Slide.vn 122"/>
              <p:cNvSpPr/>
              <p:nvPr/>
            </p:nvSpPr>
            <p:spPr>
              <a:xfrm>
                <a:off x="4519092" y="5940274"/>
                <a:ext cx="235371" cy="267874"/>
              </a:xfrm>
              <a:custGeom>
                <a:avLst/>
                <a:gdLst/>
                <a:ahLst/>
                <a:cxnLst>
                  <a:cxn ang="0">
                    <a:pos x="wd2" y="hd2"/>
                  </a:cxn>
                  <a:cxn ang="5400000">
                    <a:pos x="wd2" y="hd2"/>
                  </a:cxn>
                  <a:cxn ang="10800000">
                    <a:pos x="wd2" y="hd2"/>
                  </a:cxn>
                  <a:cxn ang="16200000">
                    <a:pos x="wd2" y="hd2"/>
                  </a:cxn>
                </a:cxnLst>
                <a:rect l="0" t="0" r="r" b="b"/>
                <a:pathLst>
                  <a:path w="21600" h="21510" extrusionOk="0">
                    <a:moveTo>
                      <a:pt x="19938" y="12960"/>
                    </a:moveTo>
                    <a:cubicBezTo>
                      <a:pt x="19523" y="12600"/>
                      <a:pt x="19523" y="12600"/>
                      <a:pt x="19523" y="12600"/>
                    </a:cubicBezTo>
                    <a:cubicBezTo>
                      <a:pt x="18692" y="12240"/>
                      <a:pt x="18692" y="12240"/>
                      <a:pt x="18692" y="12240"/>
                    </a:cubicBezTo>
                    <a:cubicBezTo>
                      <a:pt x="19938" y="11520"/>
                      <a:pt x="19938" y="11520"/>
                      <a:pt x="19938" y="11520"/>
                    </a:cubicBezTo>
                    <a:cubicBezTo>
                      <a:pt x="19938" y="11520"/>
                      <a:pt x="19938" y="11520"/>
                      <a:pt x="20354" y="11160"/>
                    </a:cubicBezTo>
                    <a:cubicBezTo>
                      <a:pt x="20354" y="11160"/>
                      <a:pt x="20769" y="11160"/>
                      <a:pt x="20769" y="10800"/>
                    </a:cubicBezTo>
                    <a:cubicBezTo>
                      <a:pt x="20354" y="10800"/>
                      <a:pt x="20354" y="10800"/>
                      <a:pt x="20354" y="10800"/>
                    </a:cubicBezTo>
                    <a:cubicBezTo>
                      <a:pt x="19938" y="9720"/>
                      <a:pt x="20769" y="9360"/>
                      <a:pt x="20769" y="9000"/>
                    </a:cubicBezTo>
                    <a:cubicBezTo>
                      <a:pt x="21185" y="9000"/>
                      <a:pt x="21185" y="9000"/>
                      <a:pt x="21185" y="9000"/>
                    </a:cubicBezTo>
                    <a:cubicBezTo>
                      <a:pt x="21185" y="9000"/>
                      <a:pt x="21185" y="9000"/>
                      <a:pt x="21185" y="9000"/>
                    </a:cubicBezTo>
                    <a:cubicBezTo>
                      <a:pt x="21185" y="9000"/>
                      <a:pt x="21185" y="9000"/>
                      <a:pt x="21600" y="9000"/>
                    </a:cubicBezTo>
                    <a:cubicBezTo>
                      <a:pt x="21600" y="9000"/>
                      <a:pt x="21600" y="8640"/>
                      <a:pt x="21600" y="8280"/>
                    </a:cubicBezTo>
                    <a:cubicBezTo>
                      <a:pt x="21185" y="7920"/>
                      <a:pt x="21185" y="7560"/>
                      <a:pt x="21600" y="7200"/>
                    </a:cubicBezTo>
                    <a:cubicBezTo>
                      <a:pt x="21185" y="7200"/>
                      <a:pt x="21185" y="7200"/>
                      <a:pt x="21185" y="7200"/>
                    </a:cubicBezTo>
                    <a:cubicBezTo>
                      <a:pt x="20769" y="7200"/>
                      <a:pt x="20769" y="7200"/>
                      <a:pt x="20769" y="7200"/>
                    </a:cubicBezTo>
                    <a:cubicBezTo>
                      <a:pt x="19523" y="7560"/>
                      <a:pt x="19523" y="7560"/>
                      <a:pt x="19523" y="7560"/>
                    </a:cubicBezTo>
                    <a:cubicBezTo>
                      <a:pt x="19523" y="6840"/>
                      <a:pt x="19523" y="6840"/>
                      <a:pt x="19523" y="6840"/>
                    </a:cubicBezTo>
                    <a:cubicBezTo>
                      <a:pt x="19523" y="6840"/>
                      <a:pt x="19108" y="6840"/>
                      <a:pt x="19108" y="6480"/>
                    </a:cubicBezTo>
                    <a:cubicBezTo>
                      <a:pt x="18692" y="6480"/>
                      <a:pt x="18277" y="6480"/>
                      <a:pt x="17862" y="6480"/>
                    </a:cubicBezTo>
                    <a:cubicBezTo>
                      <a:pt x="17031" y="7200"/>
                      <a:pt x="17031" y="7200"/>
                      <a:pt x="17031" y="7200"/>
                    </a:cubicBezTo>
                    <a:cubicBezTo>
                      <a:pt x="16615" y="5040"/>
                      <a:pt x="16615" y="5040"/>
                      <a:pt x="16615" y="5040"/>
                    </a:cubicBezTo>
                    <a:cubicBezTo>
                      <a:pt x="13708" y="4320"/>
                      <a:pt x="13708" y="4320"/>
                      <a:pt x="13708" y="4320"/>
                    </a:cubicBezTo>
                    <a:cubicBezTo>
                      <a:pt x="13708" y="3960"/>
                      <a:pt x="13708" y="3960"/>
                      <a:pt x="13708" y="3960"/>
                    </a:cubicBezTo>
                    <a:cubicBezTo>
                      <a:pt x="13708" y="3600"/>
                      <a:pt x="13292" y="3240"/>
                      <a:pt x="13292" y="2880"/>
                    </a:cubicBezTo>
                    <a:cubicBezTo>
                      <a:pt x="13292" y="2880"/>
                      <a:pt x="13292" y="2880"/>
                      <a:pt x="13292" y="2880"/>
                    </a:cubicBezTo>
                    <a:cubicBezTo>
                      <a:pt x="12877" y="2880"/>
                      <a:pt x="12877" y="2880"/>
                      <a:pt x="12877" y="2880"/>
                    </a:cubicBezTo>
                    <a:cubicBezTo>
                      <a:pt x="11215" y="1800"/>
                      <a:pt x="11215" y="1800"/>
                      <a:pt x="11215" y="1800"/>
                    </a:cubicBezTo>
                    <a:cubicBezTo>
                      <a:pt x="11215" y="1800"/>
                      <a:pt x="10385" y="1800"/>
                      <a:pt x="10385" y="1800"/>
                    </a:cubicBezTo>
                    <a:cubicBezTo>
                      <a:pt x="10385" y="1800"/>
                      <a:pt x="9969" y="1800"/>
                      <a:pt x="9138" y="1440"/>
                    </a:cubicBezTo>
                    <a:cubicBezTo>
                      <a:pt x="8308" y="1080"/>
                      <a:pt x="7892" y="360"/>
                      <a:pt x="7892" y="0"/>
                    </a:cubicBezTo>
                    <a:cubicBezTo>
                      <a:pt x="7477" y="360"/>
                      <a:pt x="7062" y="360"/>
                      <a:pt x="7062" y="720"/>
                    </a:cubicBezTo>
                    <a:cubicBezTo>
                      <a:pt x="6646" y="720"/>
                      <a:pt x="6646" y="720"/>
                      <a:pt x="6231" y="720"/>
                    </a:cubicBezTo>
                    <a:cubicBezTo>
                      <a:pt x="6231" y="1080"/>
                      <a:pt x="6231" y="1080"/>
                      <a:pt x="6231" y="1080"/>
                    </a:cubicBezTo>
                    <a:cubicBezTo>
                      <a:pt x="6231" y="1080"/>
                      <a:pt x="6231" y="1080"/>
                      <a:pt x="6231" y="1080"/>
                    </a:cubicBezTo>
                    <a:cubicBezTo>
                      <a:pt x="6231" y="1080"/>
                      <a:pt x="6646" y="1440"/>
                      <a:pt x="6646" y="1440"/>
                    </a:cubicBezTo>
                    <a:cubicBezTo>
                      <a:pt x="7062" y="1440"/>
                      <a:pt x="7062" y="1440"/>
                      <a:pt x="7062" y="1440"/>
                    </a:cubicBezTo>
                    <a:cubicBezTo>
                      <a:pt x="6646" y="3960"/>
                      <a:pt x="6646" y="3960"/>
                      <a:pt x="6646" y="3960"/>
                    </a:cubicBezTo>
                    <a:cubicBezTo>
                      <a:pt x="4985" y="5400"/>
                      <a:pt x="4985" y="5400"/>
                      <a:pt x="4985" y="5400"/>
                    </a:cubicBezTo>
                    <a:cubicBezTo>
                      <a:pt x="5400" y="5760"/>
                      <a:pt x="5400" y="5760"/>
                      <a:pt x="5400" y="5760"/>
                    </a:cubicBezTo>
                    <a:cubicBezTo>
                      <a:pt x="5400" y="6120"/>
                      <a:pt x="5400" y="6120"/>
                      <a:pt x="5400" y="6120"/>
                    </a:cubicBezTo>
                    <a:cubicBezTo>
                      <a:pt x="5400" y="6480"/>
                      <a:pt x="4985" y="6840"/>
                      <a:pt x="4569" y="6840"/>
                    </a:cubicBezTo>
                    <a:cubicBezTo>
                      <a:pt x="4985" y="7200"/>
                      <a:pt x="4985" y="7200"/>
                      <a:pt x="4985" y="7200"/>
                    </a:cubicBezTo>
                    <a:cubicBezTo>
                      <a:pt x="3323" y="7560"/>
                      <a:pt x="3323" y="7560"/>
                      <a:pt x="3323" y="7560"/>
                    </a:cubicBezTo>
                    <a:cubicBezTo>
                      <a:pt x="3323" y="7560"/>
                      <a:pt x="2908" y="7560"/>
                      <a:pt x="2908" y="7560"/>
                    </a:cubicBezTo>
                    <a:cubicBezTo>
                      <a:pt x="2908" y="7560"/>
                      <a:pt x="2908" y="7560"/>
                      <a:pt x="2908" y="7560"/>
                    </a:cubicBezTo>
                    <a:cubicBezTo>
                      <a:pt x="2492" y="7920"/>
                      <a:pt x="2492" y="8280"/>
                      <a:pt x="1662" y="8280"/>
                    </a:cubicBezTo>
                    <a:cubicBezTo>
                      <a:pt x="1246" y="8640"/>
                      <a:pt x="1246" y="9000"/>
                      <a:pt x="415" y="9360"/>
                    </a:cubicBezTo>
                    <a:cubicBezTo>
                      <a:pt x="415" y="9360"/>
                      <a:pt x="415" y="9360"/>
                      <a:pt x="0" y="9360"/>
                    </a:cubicBezTo>
                    <a:cubicBezTo>
                      <a:pt x="415" y="9360"/>
                      <a:pt x="415" y="9720"/>
                      <a:pt x="415" y="9720"/>
                    </a:cubicBezTo>
                    <a:cubicBezTo>
                      <a:pt x="831" y="10440"/>
                      <a:pt x="831" y="10800"/>
                      <a:pt x="415" y="11160"/>
                    </a:cubicBezTo>
                    <a:cubicBezTo>
                      <a:pt x="415" y="11160"/>
                      <a:pt x="415" y="11160"/>
                      <a:pt x="831" y="11520"/>
                    </a:cubicBezTo>
                    <a:cubicBezTo>
                      <a:pt x="831" y="11880"/>
                      <a:pt x="831" y="11880"/>
                      <a:pt x="831" y="11880"/>
                    </a:cubicBezTo>
                    <a:cubicBezTo>
                      <a:pt x="415" y="12240"/>
                      <a:pt x="415" y="12240"/>
                      <a:pt x="415" y="12240"/>
                    </a:cubicBezTo>
                    <a:cubicBezTo>
                      <a:pt x="415" y="12240"/>
                      <a:pt x="415" y="12240"/>
                      <a:pt x="415" y="12240"/>
                    </a:cubicBezTo>
                    <a:cubicBezTo>
                      <a:pt x="1246" y="12600"/>
                      <a:pt x="1246" y="12600"/>
                      <a:pt x="1246" y="12600"/>
                    </a:cubicBezTo>
                    <a:cubicBezTo>
                      <a:pt x="2077" y="13320"/>
                      <a:pt x="2077" y="13320"/>
                      <a:pt x="2077" y="13320"/>
                    </a:cubicBezTo>
                    <a:cubicBezTo>
                      <a:pt x="2077" y="14040"/>
                      <a:pt x="2077" y="14040"/>
                      <a:pt x="2077" y="14040"/>
                    </a:cubicBezTo>
                    <a:cubicBezTo>
                      <a:pt x="2908" y="15120"/>
                      <a:pt x="2908" y="15120"/>
                      <a:pt x="2908" y="15120"/>
                    </a:cubicBezTo>
                    <a:cubicBezTo>
                      <a:pt x="3323" y="15120"/>
                      <a:pt x="3323" y="15120"/>
                      <a:pt x="3323" y="15120"/>
                    </a:cubicBezTo>
                    <a:cubicBezTo>
                      <a:pt x="4154" y="15480"/>
                      <a:pt x="4154" y="15480"/>
                      <a:pt x="4154" y="15480"/>
                    </a:cubicBezTo>
                    <a:cubicBezTo>
                      <a:pt x="4154" y="15480"/>
                      <a:pt x="4154" y="15480"/>
                      <a:pt x="4154" y="15480"/>
                    </a:cubicBezTo>
                    <a:cubicBezTo>
                      <a:pt x="4569" y="15480"/>
                      <a:pt x="4569" y="15480"/>
                      <a:pt x="4569" y="15480"/>
                    </a:cubicBezTo>
                    <a:cubicBezTo>
                      <a:pt x="4569" y="15480"/>
                      <a:pt x="5400" y="15840"/>
                      <a:pt x="5815" y="15840"/>
                    </a:cubicBezTo>
                    <a:cubicBezTo>
                      <a:pt x="6231" y="16200"/>
                      <a:pt x="6231" y="16560"/>
                      <a:pt x="6231" y="16560"/>
                    </a:cubicBezTo>
                    <a:cubicBezTo>
                      <a:pt x="6646" y="16560"/>
                      <a:pt x="7062" y="17280"/>
                      <a:pt x="7062" y="17280"/>
                    </a:cubicBezTo>
                    <a:cubicBezTo>
                      <a:pt x="7477" y="18360"/>
                      <a:pt x="7477" y="18360"/>
                      <a:pt x="7477" y="18360"/>
                    </a:cubicBezTo>
                    <a:cubicBezTo>
                      <a:pt x="7477" y="18360"/>
                      <a:pt x="7892" y="18720"/>
                      <a:pt x="7892" y="19080"/>
                    </a:cubicBezTo>
                    <a:cubicBezTo>
                      <a:pt x="7892" y="19080"/>
                      <a:pt x="7892" y="19440"/>
                      <a:pt x="7892" y="19440"/>
                    </a:cubicBezTo>
                    <a:cubicBezTo>
                      <a:pt x="8723" y="20160"/>
                      <a:pt x="8723" y="20160"/>
                      <a:pt x="8723" y="20160"/>
                    </a:cubicBezTo>
                    <a:cubicBezTo>
                      <a:pt x="8308" y="20880"/>
                      <a:pt x="8308" y="20880"/>
                      <a:pt x="8308" y="20880"/>
                    </a:cubicBezTo>
                    <a:cubicBezTo>
                      <a:pt x="8308" y="21240"/>
                      <a:pt x="8308" y="21240"/>
                      <a:pt x="8308" y="21240"/>
                    </a:cubicBezTo>
                    <a:cubicBezTo>
                      <a:pt x="9138" y="21600"/>
                      <a:pt x="9969" y="21600"/>
                      <a:pt x="10385" y="21240"/>
                    </a:cubicBezTo>
                    <a:cubicBezTo>
                      <a:pt x="10800" y="21240"/>
                      <a:pt x="10800" y="20520"/>
                      <a:pt x="10800" y="19800"/>
                    </a:cubicBezTo>
                    <a:cubicBezTo>
                      <a:pt x="10800" y="19080"/>
                      <a:pt x="10800" y="18720"/>
                      <a:pt x="11215" y="18000"/>
                    </a:cubicBezTo>
                    <a:cubicBezTo>
                      <a:pt x="11215" y="17280"/>
                      <a:pt x="12462" y="16920"/>
                      <a:pt x="13292" y="16200"/>
                    </a:cubicBezTo>
                    <a:cubicBezTo>
                      <a:pt x="14123" y="15840"/>
                      <a:pt x="13708" y="15120"/>
                      <a:pt x="14954" y="15120"/>
                    </a:cubicBezTo>
                    <a:cubicBezTo>
                      <a:pt x="16200" y="15480"/>
                      <a:pt x="17446" y="18720"/>
                      <a:pt x="17862" y="15480"/>
                    </a:cubicBezTo>
                    <a:cubicBezTo>
                      <a:pt x="17862" y="13680"/>
                      <a:pt x="19523" y="13680"/>
                      <a:pt x="20354" y="13320"/>
                    </a:cubicBezTo>
                    <a:lnTo>
                      <a:pt x="19938" y="1296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38" name="9Slide.vn 123"/>
              <p:cNvSpPr/>
              <p:nvPr/>
            </p:nvSpPr>
            <p:spPr>
              <a:xfrm>
                <a:off x="4940144" y="6238037"/>
                <a:ext cx="25401" cy="25401"/>
              </a:xfrm>
              <a:prstGeom prst="rect">
                <a:avLst/>
              </a:prstGeom>
              <a:solidFill>
                <a:srgbClr val="BFBFBF"/>
              </a:solidFill>
              <a:ln w="12700" cap="flat">
                <a:solidFill>
                  <a:srgbClr val="FFFFFF"/>
                </a:solidFill>
                <a:prstDash val="solid"/>
                <a:miter lim="800000"/>
              </a:ln>
              <a:effectLst/>
            </p:spPr>
            <p:txBody>
              <a:bodyPr wrap="square" lIns="91439" tIns="91439" rIns="91439" bIns="91439" numCol="1" anchor="t">
                <a:noAutofit/>
              </a:bodyPr>
              <a:lstStyle/>
              <a:p>
                <a:endParaRPr>
                  <a:solidFill>
                    <a:srgbClr val="7E7E7E"/>
                  </a:solidFill>
                </a:endParaRPr>
              </a:p>
            </p:txBody>
          </p:sp>
          <p:sp>
            <p:nvSpPr>
              <p:cNvPr id="2339" name="9Slide.vn 124"/>
              <p:cNvSpPr/>
              <p:nvPr/>
            </p:nvSpPr>
            <p:spPr>
              <a:xfrm>
                <a:off x="4851601" y="5745254"/>
                <a:ext cx="25401" cy="2541"/>
              </a:xfrm>
              <a:prstGeom prst="ellipse">
                <a:avLst/>
              </a:prstGeom>
              <a:no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0" name="9Slide.vn 125"/>
              <p:cNvSpPr/>
              <p:nvPr/>
            </p:nvSpPr>
            <p:spPr>
              <a:xfrm>
                <a:off x="4424945" y="6088221"/>
                <a:ext cx="293652" cy="562646"/>
              </a:xfrm>
              <a:custGeom>
                <a:avLst/>
                <a:gdLst/>
                <a:ahLst/>
                <a:cxnLst>
                  <a:cxn ang="0">
                    <a:pos x="wd2" y="hd2"/>
                  </a:cxn>
                  <a:cxn ang="5400000">
                    <a:pos x="wd2" y="hd2"/>
                  </a:cxn>
                  <a:cxn ang="10800000">
                    <a:pos x="wd2" y="hd2"/>
                  </a:cxn>
                  <a:cxn ang="16200000">
                    <a:pos x="wd2" y="hd2"/>
                  </a:cxn>
                </a:cxnLst>
                <a:rect l="0" t="0" r="r" b="b"/>
                <a:pathLst>
                  <a:path w="21600" h="21600" extrusionOk="0">
                    <a:moveTo>
                      <a:pt x="20603" y="12442"/>
                    </a:moveTo>
                    <a:cubicBezTo>
                      <a:pt x="20603" y="12096"/>
                      <a:pt x="20603" y="12096"/>
                      <a:pt x="20603" y="12096"/>
                    </a:cubicBezTo>
                    <a:cubicBezTo>
                      <a:pt x="20603" y="12096"/>
                      <a:pt x="20603" y="12096"/>
                      <a:pt x="20271" y="12096"/>
                    </a:cubicBezTo>
                    <a:cubicBezTo>
                      <a:pt x="20271" y="12096"/>
                      <a:pt x="20271" y="12096"/>
                      <a:pt x="20271" y="12096"/>
                    </a:cubicBezTo>
                    <a:cubicBezTo>
                      <a:pt x="19938" y="11923"/>
                      <a:pt x="19938" y="11923"/>
                      <a:pt x="19938" y="11923"/>
                    </a:cubicBezTo>
                    <a:cubicBezTo>
                      <a:pt x="19274" y="11750"/>
                      <a:pt x="19274" y="11750"/>
                      <a:pt x="19274" y="11750"/>
                    </a:cubicBezTo>
                    <a:cubicBezTo>
                      <a:pt x="19274" y="11750"/>
                      <a:pt x="19274" y="11750"/>
                      <a:pt x="18942" y="11750"/>
                    </a:cubicBezTo>
                    <a:cubicBezTo>
                      <a:pt x="18942" y="11750"/>
                      <a:pt x="18609" y="11578"/>
                      <a:pt x="18609" y="11750"/>
                    </a:cubicBezTo>
                    <a:cubicBezTo>
                      <a:pt x="18609" y="11750"/>
                      <a:pt x="18609" y="11750"/>
                      <a:pt x="18609" y="11750"/>
                    </a:cubicBezTo>
                    <a:cubicBezTo>
                      <a:pt x="18277" y="11578"/>
                      <a:pt x="17945" y="11578"/>
                      <a:pt x="17945" y="11750"/>
                    </a:cubicBezTo>
                    <a:cubicBezTo>
                      <a:pt x="17612" y="11750"/>
                      <a:pt x="17280" y="11923"/>
                      <a:pt x="17280" y="11923"/>
                    </a:cubicBezTo>
                    <a:cubicBezTo>
                      <a:pt x="17280" y="11923"/>
                      <a:pt x="17280" y="11923"/>
                      <a:pt x="16948" y="11923"/>
                    </a:cubicBezTo>
                    <a:cubicBezTo>
                      <a:pt x="16948" y="11923"/>
                      <a:pt x="16948" y="11923"/>
                      <a:pt x="16948" y="11923"/>
                    </a:cubicBezTo>
                    <a:cubicBezTo>
                      <a:pt x="16948" y="11923"/>
                      <a:pt x="16948" y="11923"/>
                      <a:pt x="16948" y="11923"/>
                    </a:cubicBezTo>
                    <a:cubicBezTo>
                      <a:pt x="16948" y="11923"/>
                      <a:pt x="16948" y="11923"/>
                      <a:pt x="16948" y="11923"/>
                    </a:cubicBezTo>
                    <a:cubicBezTo>
                      <a:pt x="16948" y="11923"/>
                      <a:pt x="16948" y="11923"/>
                      <a:pt x="16948" y="11923"/>
                    </a:cubicBezTo>
                    <a:cubicBezTo>
                      <a:pt x="16948" y="11923"/>
                      <a:pt x="16948" y="11923"/>
                      <a:pt x="16948" y="11923"/>
                    </a:cubicBezTo>
                    <a:cubicBezTo>
                      <a:pt x="16948" y="11923"/>
                      <a:pt x="16948" y="11923"/>
                      <a:pt x="16948" y="11923"/>
                    </a:cubicBezTo>
                    <a:cubicBezTo>
                      <a:pt x="16948" y="11923"/>
                      <a:pt x="16948" y="11923"/>
                      <a:pt x="16948" y="11923"/>
                    </a:cubicBezTo>
                    <a:cubicBezTo>
                      <a:pt x="16948" y="11923"/>
                      <a:pt x="16948" y="11923"/>
                      <a:pt x="16948" y="11923"/>
                    </a:cubicBezTo>
                    <a:cubicBezTo>
                      <a:pt x="16948" y="11923"/>
                      <a:pt x="16948" y="11923"/>
                      <a:pt x="16948" y="11923"/>
                    </a:cubicBezTo>
                    <a:cubicBezTo>
                      <a:pt x="16948" y="11750"/>
                      <a:pt x="16948" y="11578"/>
                      <a:pt x="16948" y="11405"/>
                    </a:cubicBezTo>
                    <a:cubicBezTo>
                      <a:pt x="16948" y="11405"/>
                      <a:pt x="16615" y="11059"/>
                      <a:pt x="16615" y="10886"/>
                    </a:cubicBezTo>
                    <a:cubicBezTo>
                      <a:pt x="16283" y="10886"/>
                      <a:pt x="16283" y="10714"/>
                      <a:pt x="16283" y="10714"/>
                    </a:cubicBezTo>
                    <a:cubicBezTo>
                      <a:pt x="16283" y="10714"/>
                      <a:pt x="15951" y="10714"/>
                      <a:pt x="15618" y="10714"/>
                    </a:cubicBezTo>
                    <a:cubicBezTo>
                      <a:pt x="15618" y="10714"/>
                      <a:pt x="15286" y="10714"/>
                      <a:pt x="15286" y="10714"/>
                    </a:cubicBezTo>
                    <a:cubicBezTo>
                      <a:pt x="15286" y="10714"/>
                      <a:pt x="14954" y="10368"/>
                      <a:pt x="15286" y="10368"/>
                    </a:cubicBezTo>
                    <a:cubicBezTo>
                      <a:pt x="15286" y="10368"/>
                      <a:pt x="14954" y="10022"/>
                      <a:pt x="14954" y="10022"/>
                    </a:cubicBezTo>
                    <a:cubicBezTo>
                      <a:pt x="14622" y="10022"/>
                      <a:pt x="14289" y="9504"/>
                      <a:pt x="14289" y="9504"/>
                    </a:cubicBezTo>
                    <a:cubicBezTo>
                      <a:pt x="14289" y="9504"/>
                      <a:pt x="13957" y="9677"/>
                      <a:pt x="13957" y="9504"/>
                    </a:cubicBezTo>
                    <a:cubicBezTo>
                      <a:pt x="13957" y="9331"/>
                      <a:pt x="13957" y="9158"/>
                      <a:pt x="13957" y="9158"/>
                    </a:cubicBezTo>
                    <a:cubicBezTo>
                      <a:pt x="13625" y="8813"/>
                      <a:pt x="13625" y="8813"/>
                      <a:pt x="13625" y="8813"/>
                    </a:cubicBezTo>
                    <a:cubicBezTo>
                      <a:pt x="13625" y="8813"/>
                      <a:pt x="13957" y="8640"/>
                      <a:pt x="13957" y="8640"/>
                    </a:cubicBezTo>
                    <a:cubicBezTo>
                      <a:pt x="13957" y="8640"/>
                      <a:pt x="14289" y="8467"/>
                      <a:pt x="14289" y="8294"/>
                    </a:cubicBezTo>
                    <a:cubicBezTo>
                      <a:pt x="14289" y="8294"/>
                      <a:pt x="13625" y="7949"/>
                      <a:pt x="13625" y="7949"/>
                    </a:cubicBezTo>
                    <a:cubicBezTo>
                      <a:pt x="13625" y="7949"/>
                      <a:pt x="12960" y="7776"/>
                      <a:pt x="12960" y="7603"/>
                    </a:cubicBezTo>
                    <a:cubicBezTo>
                      <a:pt x="12628" y="7430"/>
                      <a:pt x="12628" y="7258"/>
                      <a:pt x="12628" y="7258"/>
                    </a:cubicBezTo>
                    <a:cubicBezTo>
                      <a:pt x="12628" y="7258"/>
                      <a:pt x="12960" y="7258"/>
                      <a:pt x="13292" y="7258"/>
                    </a:cubicBezTo>
                    <a:cubicBezTo>
                      <a:pt x="13292" y="7085"/>
                      <a:pt x="13625" y="7085"/>
                      <a:pt x="13625" y="6912"/>
                    </a:cubicBezTo>
                    <a:cubicBezTo>
                      <a:pt x="13625" y="6912"/>
                      <a:pt x="13957" y="6912"/>
                      <a:pt x="13957" y="6739"/>
                    </a:cubicBezTo>
                    <a:cubicBezTo>
                      <a:pt x="13625" y="6739"/>
                      <a:pt x="13292" y="6566"/>
                      <a:pt x="13292" y="6566"/>
                    </a:cubicBezTo>
                    <a:cubicBezTo>
                      <a:pt x="13625" y="6048"/>
                      <a:pt x="13625" y="6048"/>
                      <a:pt x="13625" y="6048"/>
                    </a:cubicBezTo>
                    <a:cubicBezTo>
                      <a:pt x="13625" y="5875"/>
                      <a:pt x="13625" y="5875"/>
                      <a:pt x="13625" y="5875"/>
                    </a:cubicBezTo>
                    <a:cubicBezTo>
                      <a:pt x="13292" y="5357"/>
                      <a:pt x="13292" y="5357"/>
                      <a:pt x="13292" y="5357"/>
                    </a:cubicBezTo>
                    <a:cubicBezTo>
                      <a:pt x="13625" y="5184"/>
                      <a:pt x="13625" y="5184"/>
                      <a:pt x="13625" y="5184"/>
                    </a:cubicBezTo>
                    <a:cubicBezTo>
                      <a:pt x="13625" y="5184"/>
                      <a:pt x="13625" y="5011"/>
                      <a:pt x="13625" y="5011"/>
                    </a:cubicBezTo>
                    <a:cubicBezTo>
                      <a:pt x="13625" y="5011"/>
                      <a:pt x="13625" y="5011"/>
                      <a:pt x="13625" y="4838"/>
                    </a:cubicBezTo>
                    <a:cubicBezTo>
                      <a:pt x="13625" y="4838"/>
                      <a:pt x="13292" y="4838"/>
                      <a:pt x="13292" y="4838"/>
                    </a:cubicBezTo>
                    <a:cubicBezTo>
                      <a:pt x="12960" y="4838"/>
                      <a:pt x="12960" y="4838"/>
                      <a:pt x="12960" y="4838"/>
                    </a:cubicBezTo>
                    <a:cubicBezTo>
                      <a:pt x="12960" y="4320"/>
                      <a:pt x="12960" y="4320"/>
                      <a:pt x="12960" y="4320"/>
                    </a:cubicBezTo>
                    <a:cubicBezTo>
                      <a:pt x="13292" y="3974"/>
                      <a:pt x="13292" y="3974"/>
                      <a:pt x="13292" y="3974"/>
                    </a:cubicBezTo>
                    <a:cubicBezTo>
                      <a:pt x="12628" y="3802"/>
                      <a:pt x="12628" y="3802"/>
                      <a:pt x="12628" y="3802"/>
                    </a:cubicBezTo>
                    <a:cubicBezTo>
                      <a:pt x="12628" y="3629"/>
                      <a:pt x="12628" y="3629"/>
                      <a:pt x="12628" y="3629"/>
                    </a:cubicBezTo>
                    <a:cubicBezTo>
                      <a:pt x="12295" y="3456"/>
                      <a:pt x="12295" y="3283"/>
                      <a:pt x="12295" y="3110"/>
                    </a:cubicBezTo>
                    <a:cubicBezTo>
                      <a:pt x="11963" y="2938"/>
                      <a:pt x="11963" y="2938"/>
                      <a:pt x="11963" y="2938"/>
                    </a:cubicBezTo>
                    <a:cubicBezTo>
                      <a:pt x="11963" y="2765"/>
                      <a:pt x="11631" y="2592"/>
                      <a:pt x="11631" y="2592"/>
                    </a:cubicBezTo>
                    <a:cubicBezTo>
                      <a:pt x="11298" y="2419"/>
                      <a:pt x="11298" y="2419"/>
                      <a:pt x="11298" y="2246"/>
                    </a:cubicBezTo>
                    <a:cubicBezTo>
                      <a:pt x="10966" y="2246"/>
                      <a:pt x="10634" y="2246"/>
                      <a:pt x="10634" y="2074"/>
                    </a:cubicBezTo>
                    <a:cubicBezTo>
                      <a:pt x="9969" y="2074"/>
                      <a:pt x="9969" y="2074"/>
                      <a:pt x="9969" y="2074"/>
                    </a:cubicBezTo>
                    <a:cubicBezTo>
                      <a:pt x="9637" y="1901"/>
                      <a:pt x="9637" y="1901"/>
                      <a:pt x="9637" y="1901"/>
                    </a:cubicBezTo>
                    <a:cubicBezTo>
                      <a:pt x="8972" y="2074"/>
                      <a:pt x="8972" y="2074"/>
                      <a:pt x="8972" y="2074"/>
                    </a:cubicBezTo>
                    <a:cubicBezTo>
                      <a:pt x="7975" y="1210"/>
                      <a:pt x="7975" y="1210"/>
                      <a:pt x="7975" y="1210"/>
                    </a:cubicBezTo>
                    <a:cubicBezTo>
                      <a:pt x="7975" y="864"/>
                      <a:pt x="7975" y="864"/>
                      <a:pt x="7975" y="864"/>
                    </a:cubicBezTo>
                    <a:cubicBezTo>
                      <a:pt x="6978" y="518"/>
                      <a:pt x="6978" y="518"/>
                      <a:pt x="6978" y="518"/>
                    </a:cubicBezTo>
                    <a:cubicBezTo>
                      <a:pt x="6646" y="518"/>
                      <a:pt x="6646" y="518"/>
                      <a:pt x="6646" y="691"/>
                    </a:cubicBezTo>
                    <a:cubicBezTo>
                      <a:pt x="6314" y="691"/>
                      <a:pt x="6314" y="691"/>
                      <a:pt x="5649" y="691"/>
                    </a:cubicBezTo>
                    <a:cubicBezTo>
                      <a:pt x="5317" y="1037"/>
                      <a:pt x="5317" y="1037"/>
                      <a:pt x="5317" y="1037"/>
                    </a:cubicBezTo>
                    <a:cubicBezTo>
                      <a:pt x="4652" y="1210"/>
                      <a:pt x="4652" y="1210"/>
                      <a:pt x="4652" y="1210"/>
                    </a:cubicBezTo>
                    <a:cubicBezTo>
                      <a:pt x="4320" y="1210"/>
                      <a:pt x="4320" y="1210"/>
                      <a:pt x="4320" y="1210"/>
                    </a:cubicBezTo>
                    <a:cubicBezTo>
                      <a:pt x="4320" y="1210"/>
                      <a:pt x="3988" y="1210"/>
                      <a:pt x="3655" y="1037"/>
                    </a:cubicBezTo>
                    <a:cubicBezTo>
                      <a:pt x="3655" y="1037"/>
                      <a:pt x="3655" y="1037"/>
                      <a:pt x="3323" y="864"/>
                    </a:cubicBezTo>
                    <a:cubicBezTo>
                      <a:pt x="2991" y="691"/>
                      <a:pt x="2991" y="691"/>
                      <a:pt x="2991" y="691"/>
                    </a:cubicBezTo>
                    <a:cubicBezTo>
                      <a:pt x="2991" y="691"/>
                      <a:pt x="2991" y="518"/>
                      <a:pt x="2991" y="518"/>
                    </a:cubicBezTo>
                    <a:cubicBezTo>
                      <a:pt x="2658" y="518"/>
                      <a:pt x="2658" y="518"/>
                      <a:pt x="2658" y="518"/>
                    </a:cubicBezTo>
                    <a:cubicBezTo>
                      <a:pt x="2658" y="346"/>
                      <a:pt x="2658" y="346"/>
                      <a:pt x="2658" y="346"/>
                    </a:cubicBezTo>
                    <a:cubicBezTo>
                      <a:pt x="2658" y="173"/>
                      <a:pt x="2658" y="173"/>
                      <a:pt x="2658" y="173"/>
                    </a:cubicBezTo>
                    <a:cubicBezTo>
                      <a:pt x="2658" y="173"/>
                      <a:pt x="2658" y="0"/>
                      <a:pt x="2658" y="0"/>
                    </a:cubicBezTo>
                    <a:cubicBezTo>
                      <a:pt x="2658" y="0"/>
                      <a:pt x="2658" y="0"/>
                      <a:pt x="2658" y="0"/>
                    </a:cubicBezTo>
                    <a:cubicBezTo>
                      <a:pt x="2658" y="173"/>
                      <a:pt x="2658" y="173"/>
                      <a:pt x="2658" y="173"/>
                    </a:cubicBezTo>
                    <a:cubicBezTo>
                      <a:pt x="1994" y="864"/>
                      <a:pt x="1994" y="864"/>
                      <a:pt x="1994" y="864"/>
                    </a:cubicBezTo>
                    <a:cubicBezTo>
                      <a:pt x="1662" y="1210"/>
                      <a:pt x="1662" y="1210"/>
                      <a:pt x="1662" y="1210"/>
                    </a:cubicBezTo>
                    <a:cubicBezTo>
                      <a:pt x="1662" y="1382"/>
                      <a:pt x="1329" y="1382"/>
                      <a:pt x="1329" y="1382"/>
                    </a:cubicBezTo>
                    <a:cubicBezTo>
                      <a:pt x="1329" y="1555"/>
                      <a:pt x="997" y="1728"/>
                      <a:pt x="997" y="1728"/>
                    </a:cubicBezTo>
                    <a:cubicBezTo>
                      <a:pt x="997" y="1728"/>
                      <a:pt x="997" y="1728"/>
                      <a:pt x="997" y="1728"/>
                    </a:cubicBezTo>
                    <a:cubicBezTo>
                      <a:pt x="665" y="1728"/>
                      <a:pt x="665" y="1728"/>
                      <a:pt x="665" y="1728"/>
                    </a:cubicBezTo>
                    <a:cubicBezTo>
                      <a:pt x="997" y="1901"/>
                      <a:pt x="997" y="1901"/>
                      <a:pt x="997" y="1901"/>
                    </a:cubicBezTo>
                    <a:cubicBezTo>
                      <a:pt x="997" y="2074"/>
                      <a:pt x="997" y="2074"/>
                      <a:pt x="997" y="2074"/>
                    </a:cubicBezTo>
                    <a:cubicBezTo>
                      <a:pt x="997" y="2074"/>
                      <a:pt x="665" y="2246"/>
                      <a:pt x="665" y="2246"/>
                    </a:cubicBezTo>
                    <a:cubicBezTo>
                      <a:pt x="665" y="2246"/>
                      <a:pt x="665" y="2246"/>
                      <a:pt x="332" y="2419"/>
                    </a:cubicBezTo>
                    <a:cubicBezTo>
                      <a:pt x="332" y="2765"/>
                      <a:pt x="332" y="2765"/>
                      <a:pt x="332" y="2765"/>
                    </a:cubicBezTo>
                    <a:cubicBezTo>
                      <a:pt x="0" y="3110"/>
                      <a:pt x="0" y="3110"/>
                      <a:pt x="0" y="3110"/>
                    </a:cubicBezTo>
                    <a:cubicBezTo>
                      <a:pt x="997" y="3283"/>
                      <a:pt x="997" y="3283"/>
                      <a:pt x="997" y="3283"/>
                    </a:cubicBezTo>
                    <a:cubicBezTo>
                      <a:pt x="997" y="3283"/>
                      <a:pt x="997" y="3283"/>
                      <a:pt x="997" y="3283"/>
                    </a:cubicBezTo>
                    <a:cubicBezTo>
                      <a:pt x="1329" y="3456"/>
                      <a:pt x="1329" y="3802"/>
                      <a:pt x="1329" y="3802"/>
                    </a:cubicBezTo>
                    <a:cubicBezTo>
                      <a:pt x="1329" y="3974"/>
                      <a:pt x="997" y="3974"/>
                      <a:pt x="997" y="4147"/>
                    </a:cubicBezTo>
                    <a:cubicBezTo>
                      <a:pt x="997" y="4147"/>
                      <a:pt x="997" y="4147"/>
                      <a:pt x="997" y="4147"/>
                    </a:cubicBezTo>
                    <a:cubicBezTo>
                      <a:pt x="997" y="4320"/>
                      <a:pt x="997" y="4320"/>
                      <a:pt x="997" y="4320"/>
                    </a:cubicBezTo>
                    <a:cubicBezTo>
                      <a:pt x="997" y="4320"/>
                      <a:pt x="1329" y="4493"/>
                      <a:pt x="997" y="4666"/>
                    </a:cubicBezTo>
                    <a:cubicBezTo>
                      <a:pt x="997" y="4666"/>
                      <a:pt x="997" y="5011"/>
                      <a:pt x="997" y="5011"/>
                    </a:cubicBezTo>
                    <a:cubicBezTo>
                      <a:pt x="997" y="5011"/>
                      <a:pt x="997" y="5011"/>
                      <a:pt x="997" y="5011"/>
                    </a:cubicBezTo>
                    <a:cubicBezTo>
                      <a:pt x="997" y="5011"/>
                      <a:pt x="997" y="5011"/>
                      <a:pt x="997" y="5184"/>
                    </a:cubicBezTo>
                    <a:cubicBezTo>
                      <a:pt x="997" y="5184"/>
                      <a:pt x="997" y="5184"/>
                      <a:pt x="997" y="5184"/>
                    </a:cubicBezTo>
                    <a:cubicBezTo>
                      <a:pt x="1329" y="5357"/>
                      <a:pt x="1329" y="5357"/>
                      <a:pt x="1329" y="5357"/>
                    </a:cubicBezTo>
                    <a:cubicBezTo>
                      <a:pt x="1662" y="5530"/>
                      <a:pt x="1662" y="5530"/>
                      <a:pt x="1662" y="5530"/>
                    </a:cubicBezTo>
                    <a:cubicBezTo>
                      <a:pt x="1662" y="5530"/>
                      <a:pt x="1662" y="5530"/>
                      <a:pt x="1662" y="5530"/>
                    </a:cubicBezTo>
                    <a:cubicBezTo>
                      <a:pt x="2326" y="5530"/>
                      <a:pt x="2326" y="5530"/>
                      <a:pt x="2326" y="5530"/>
                    </a:cubicBezTo>
                    <a:cubicBezTo>
                      <a:pt x="2658" y="5702"/>
                      <a:pt x="2658" y="5702"/>
                      <a:pt x="2658" y="5702"/>
                    </a:cubicBezTo>
                    <a:cubicBezTo>
                      <a:pt x="2991" y="5875"/>
                      <a:pt x="2991" y="5875"/>
                      <a:pt x="2991" y="5875"/>
                    </a:cubicBezTo>
                    <a:cubicBezTo>
                      <a:pt x="2991" y="6221"/>
                      <a:pt x="2991" y="6221"/>
                      <a:pt x="2991" y="6221"/>
                    </a:cubicBezTo>
                    <a:cubicBezTo>
                      <a:pt x="2991" y="6566"/>
                      <a:pt x="2991" y="6566"/>
                      <a:pt x="2991" y="6566"/>
                    </a:cubicBezTo>
                    <a:cubicBezTo>
                      <a:pt x="2658" y="6912"/>
                      <a:pt x="2658" y="6912"/>
                      <a:pt x="2658" y="6912"/>
                    </a:cubicBezTo>
                    <a:cubicBezTo>
                      <a:pt x="2991" y="7085"/>
                      <a:pt x="2991" y="7085"/>
                      <a:pt x="2991" y="7085"/>
                    </a:cubicBezTo>
                    <a:cubicBezTo>
                      <a:pt x="3323" y="7085"/>
                      <a:pt x="3323" y="7085"/>
                      <a:pt x="3323" y="7085"/>
                    </a:cubicBezTo>
                    <a:cubicBezTo>
                      <a:pt x="3323" y="7085"/>
                      <a:pt x="3323" y="7430"/>
                      <a:pt x="2991" y="7430"/>
                    </a:cubicBezTo>
                    <a:cubicBezTo>
                      <a:pt x="2991" y="7430"/>
                      <a:pt x="2658" y="7430"/>
                      <a:pt x="2326" y="7603"/>
                    </a:cubicBezTo>
                    <a:cubicBezTo>
                      <a:pt x="1994" y="7603"/>
                      <a:pt x="1994" y="7603"/>
                      <a:pt x="1994" y="7603"/>
                    </a:cubicBezTo>
                    <a:cubicBezTo>
                      <a:pt x="1994" y="7776"/>
                      <a:pt x="1994" y="7776"/>
                      <a:pt x="1994" y="7776"/>
                    </a:cubicBezTo>
                    <a:cubicBezTo>
                      <a:pt x="2326" y="7949"/>
                      <a:pt x="2326" y="7949"/>
                      <a:pt x="2326" y="7949"/>
                    </a:cubicBezTo>
                    <a:cubicBezTo>
                      <a:pt x="2326" y="7949"/>
                      <a:pt x="2658" y="7776"/>
                      <a:pt x="2658" y="7949"/>
                    </a:cubicBezTo>
                    <a:cubicBezTo>
                      <a:pt x="2658" y="7949"/>
                      <a:pt x="2658" y="8294"/>
                      <a:pt x="2658" y="8294"/>
                    </a:cubicBezTo>
                    <a:cubicBezTo>
                      <a:pt x="2658" y="8294"/>
                      <a:pt x="2658" y="8467"/>
                      <a:pt x="2658" y="8467"/>
                    </a:cubicBezTo>
                    <a:cubicBezTo>
                      <a:pt x="2326" y="8467"/>
                      <a:pt x="1994" y="8640"/>
                      <a:pt x="1994" y="8640"/>
                    </a:cubicBezTo>
                    <a:cubicBezTo>
                      <a:pt x="1994" y="8813"/>
                      <a:pt x="1994" y="8813"/>
                      <a:pt x="1994" y="8813"/>
                    </a:cubicBezTo>
                    <a:cubicBezTo>
                      <a:pt x="1662" y="8813"/>
                      <a:pt x="1662" y="8813"/>
                      <a:pt x="1662" y="8813"/>
                    </a:cubicBezTo>
                    <a:cubicBezTo>
                      <a:pt x="1329" y="8986"/>
                      <a:pt x="1329" y="8986"/>
                      <a:pt x="1329" y="8986"/>
                    </a:cubicBezTo>
                    <a:cubicBezTo>
                      <a:pt x="1662" y="9331"/>
                      <a:pt x="1662" y="9331"/>
                      <a:pt x="1662" y="9331"/>
                    </a:cubicBezTo>
                    <a:cubicBezTo>
                      <a:pt x="1994" y="9331"/>
                      <a:pt x="1994" y="9331"/>
                      <a:pt x="1994" y="9331"/>
                    </a:cubicBezTo>
                    <a:cubicBezTo>
                      <a:pt x="1994" y="9331"/>
                      <a:pt x="1994" y="9331"/>
                      <a:pt x="2326" y="9331"/>
                    </a:cubicBezTo>
                    <a:cubicBezTo>
                      <a:pt x="2326" y="9331"/>
                      <a:pt x="2991" y="9677"/>
                      <a:pt x="2991" y="9677"/>
                    </a:cubicBezTo>
                    <a:cubicBezTo>
                      <a:pt x="2991" y="9850"/>
                      <a:pt x="2991" y="9850"/>
                      <a:pt x="2991" y="9850"/>
                    </a:cubicBezTo>
                    <a:cubicBezTo>
                      <a:pt x="2991" y="9850"/>
                      <a:pt x="2658" y="10022"/>
                      <a:pt x="2658" y="10022"/>
                    </a:cubicBezTo>
                    <a:cubicBezTo>
                      <a:pt x="2658" y="10195"/>
                      <a:pt x="2658" y="10714"/>
                      <a:pt x="2658" y="10714"/>
                    </a:cubicBezTo>
                    <a:cubicBezTo>
                      <a:pt x="2326" y="10886"/>
                      <a:pt x="2326" y="10886"/>
                      <a:pt x="2326" y="10886"/>
                    </a:cubicBezTo>
                    <a:cubicBezTo>
                      <a:pt x="2326" y="10886"/>
                      <a:pt x="2658" y="11405"/>
                      <a:pt x="2658" y="11405"/>
                    </a:cubicBezTo>
                    <a:cubicBezTo>
                      <a:pt x="2658" y="11578"/>
                      <a:pt x="2658" y="11578"/>
                      <a:pt x="2658" y="11578"/>
                    </a:cubicBezTo>
                    <a:cubicBezTo>
                      <a:pt x="2326" y="11750"/>
                      <a:pt x="2326" y="11750"/>
                      <a:pt x="2326" y="11750"/>
                    </a:cubicBezTo>
                    <a:cubicBezTo>
                      <a:pt x="3323" y="11923"/>
                      <a:pt x="3323" y="11923"/>
                      <a:pt x="3323" y="11923"/>
                    </a:cubicBezTo>
                    <a:cubicBezTo>
                      <a:pt x="3323" y="12096"/>
                      <a:pt x="3323" y="12096"/>
                      <a:pt x="3323" y="12096"/>
                    </a:cubicBezTo>
                    <a:cubicBezTo>
                      <a:pt x="2658" y="12269"/>
                      <a:pt x="2658" y="12269"/>
                      <a:pt x="2658" y="12269"/>
                    </a:cubicBezTo>
                    <a:cubicBezTo>
                      <a:pt x="2658" y="12269"/>
                      <a:pt x="2326" y="12269"/>
                      <a:pt x="2326" y="12442"/>
                    </a:cubicBezTo>
                    <a:cubicBezTo>
                      <a:pt x="2326" y="12442"/>
                      <a:pt x="2326" y="12614"/>
                      <a:pt x="2326" y="12614"/>
                    </a:cubicBezTo>
                    <a:cubicBezTo>
                      <a:pt x="2991" y="12614"/>
                      <a:pt x="2991" y="12614"/>
                      <a:pt x="2991" y="12614"/>
                    </a:cubicBezTo>
                    <a:cubicBezTo>
                      <a:pt x="2658" y="12787"/>
                      <a:pt x="2658" y="12787"/>
                      <a:pt x="2658" y="12787"/>
                    </a:cubicBezTo>
                    <a:cubicBezTo>
                      <a:pt x="2326" y="12960"/>
                      <a:pt x="2326" y="12960"/>
                      <a:pt x="2326" y="12960"/>
                    </a:cubicBezTo>
                    <a:cubicBezTo>
                      <a:pt x="2326" y="12960"/>
                      <a:pt x="2326" y="13133"/>
                      <a:pt x="2326" y="13133"/>
                    </a:cubicBezTo>
                    <a:cubicBezTo>
                      <a:pt x="2326" y="13133"/>
                      <a:pt x="2326" y="13306"/>
                      <a:pt x="2326" y="13306"/>
                    </a:cubicBezTo>
                    <a:cubicBezTo>
                      <a:pt x="2326" y="13306"/>
                      <a:pt x="1994" y="13478"/>
                      <a:pt x="1994" y="13478"/>
                    </a:cubicBezTo>
                    <a:cubicBezTo>
                      <a:pt x="2326" y="13824"/>
                      <a:pt x="2326" y="13824"/>
                      <a:pt x="2326" y="13824"/>
                    </a:cubicBezTo>
                    <a:cubicBezTo>
                      <a:pt x="1994" y="14342"/>
                      <a:pt x="1994" y="14342"/>
                      <a:pt x="1994" y="14342"/>
                    </a:cubicBezTo>
                    <a:cubicBezTo>
                      <a:pt x="1662" y="14515"/>
                      <a:pt x="1662" y="14515"/>
                      <a:pt x="1662" y="14515"/>
                    </a:cubicBezTo>
                    <a:cubicBezTo>
                      <a:pt x="2326" y="14861"/>
                      <a:pt x="2326" y="14861"/>
                      <a:pt x="2326" y="14861"/>
                    </a:cubicBezTo>
                    <a:cubicBezTo>
                      <a:pt x="2658" y="15206"/>
                      <a:pt x="2658" y="15206"/>
                      <a:pt x="2658" y="15206"/>
                    </a:cubicBezTo>
                    <a:cubicBezTo>
                      <a:pt x="3323" y="15552"/>
                      <a:pt x="3323" y="15552"/>
                      <a:pt x="3323" y="15552"/>
                    </a:cubicBezTo>
                    <a:cubicBezTo>
                      <a:pt x="3655" y="15725"/>
                      <a:pt x="3655" y="15725"/>
                      <a:pt x="3655" y="15725"/>
                    </a:cubicBezTo>
                    <a:cubicBezTo>
                      <a:pt x="3988" y="15898"/>
                      <a:pt x="3988" y="15898"/>
                      <a:pt x="3988" y="15898"/>
                    </a:cubicBezTo>
                    <a:cubicBezTo>
                      <a:pt x="3655" y="16416"/>
                      <a:pt x="3655" y="16416"/>
                      <a:pt x="3655" y="16416"/>
                    </a:cubicBezTo>
                    <a:cubicBezTo>
                      <a:pt x="3988" y="16589"/>
                      <a:pt x="3988" y="16589"/>
                      <a:pt x="3988" y="16589"/>
                    </a:cubicBezTo>
                    <a:cubicBezTo>
                      <a:pt x="3988" y="16762"/>
                      <a:pt x="3988" y="16762"/>
                      <a:pt x="3988" y="16762"/>
                    </a:cubicBezTo>
                    <a:cubicBezTo>
                      <a:pt x="3988" y="16762"/>
                      <a:pt x="3988" y="16762"/>
                      <a:pt x="3988" y="16934"/>
                    </a:cubicBezTo>
                    <a:cubicBezTo>
                      <a:pt x="3655" y="16934"/>
                      <a:pt x="3655" y="16934"/>
                      <a:pt x="3655" y="16762"/>
                    </a:cubicBezTo>
                    <a:cubicBezTo>
                      <a:pt x="3323" y="16762"/>
                      <a:pt x="2991" y="16589"/>
                      <a:pt x="2991" y="16416"/>
                    </a:cubicBezTo>
                    <a:cubicBezTo>
                      <a:pt x="2991" y="16416"/>
                      <a:pt x="2658" y="16243"/>
                      <a:pt x="2658" y="16243"/>
                    </a:cubicBezTo>
                    <a:cubicBezTo>
                      <a:pt x="2658" y="16243"/>
                      <a:pt x="2326" y="16070"/>
                      <a:pt x="2326" y="16070"/>
                    </a:cubicBezTo>
                    <a:cubicBezTo>
                      <a:pt x="1994" y="16070"/>
                      <a:pt x="1994" y="16070"/>
                      <a:pt x="1994" y="16070"/>
                    </a:cubicBezTo>
                    <a:cubicBezTo>
                      <a:pt x="1994" y="16070"/>
                      <a:pt x="1994" y="16243"/>
                      <a:pt x="1994" y="16243"/>
                    </a:cubicBezTo>
                    <a:cubicBezTo>
                      <a:pt x="1994" y="16243"/>
                      <a:pt x="1994" y="16416"/>
                      <a:pt x="2326" y="16416"/>
                    </a:cubicBezTo>
                    <a:cubicBezTo>
                      <a:pt x="2326" y="16589"/>
                      <a:pt x="2658" y="16589"/>
                      <a:pt x="2658" y="16589"/>
                    </a:cubicBezTo>
                    <a:cubicBezTo>
                      <a:pt x="2658" y="16762"/>
                      <a:pt x="2991" y="16762"/>
                      <a:pt x="2991" y="16762"/>
                    </a:cubicBezTo>
                    <a:cubicBezTo>
                      <a:pt x="2991" y="16934"/>
                      <a:pt x="2991" y="17280"/>
                      <a:pt x="2991" y="17280"/>
                    </a:cubicBezTo>
                    <a:cubicBezTo>
                      <a:pt x="3655" y="17453"/>
                      <a:pt x="3655" y="17453"/>
                      <a:pt x="3655" y="17453"/>
                    </a:cubicBezTo>
                    <a:cubicBezTo>
                      <a:pt x="3988" y="17626"/>
                      <a:pt x="3988" y="17626"/>
                      <a:pt x="3988" y="17626"/>
                    </a:cubicBezTo>
                    <a:cubicBezTo>
                      <a:pt x="6314" y="18144"/>
                      <a:pt x="6314" y="18144"/>
                      <a:pt x="6314" y="18144"/>
                    </a:cubicBezTo>
                    <a:cubicBezTo>
                      <a:pt x="6978" y="18317"/>
                      <a:pt x="6978" y="18317"/>
                      <a:pt x="6978" y="18317"/>
                    </a:cubicBezTo>
                    <a:cubicBezTo>
                      <a:pt x="7311" y="18317"/>
                      <a:pt x="7311" y="18317"/>
                      <a:pt x="7311" y="18317"/>
                    </a:cubicBezTo>
                    <a:cubicBezTo>
                      <a:pt x="7643" y="18662"/>
                      <a:pt x="7643" y="18662"/>
                      <a:pt x="7643" y="18662"/>
                    </a:cubicBezTo>
                    <a:cubicBezTo>
                      <a:pt x="7975" y="18662"/>
                      <a:pt x="7975" y="18662"/>
                      <a:pt x="7975" y="18662"/>
                    </a:cubicBezTo>
                    <a:cubicBezTo>
                      <a:pt x="7975" y="18662"/>
                      <a:pt x="7975" y="18662"/>
                      <a:pt x="8308" y="18662"/>
                    </a:cubicBezTo>
                    <a:cubicBezTo>
                      <a:pt x="8308" y="18662"/>
                      <a:pt x="8972" y="18662"/>
                      <a:pt x="8972" y="18662"/>
                    </a:cubicBezTo>
                    <a:cubicBezTo>
                      <a:pt x="8972" y="18662"/>
                      <a:pt x="8972" y="18662"/>
                      <a:pt x="8972" y="18835"/>
                    </a:cubicBezTo>
                    <a:cubicBezTo>
                      <a:pt x="8972" y="19008"/>
                      <a:pt x="9969" y="19526"/>
                      <a:pt x="9969" y="19526"/>
                    </a:cubicBezTo>
                    <a:cubicBezTo>
                      <a:pt x="9969" y="19526"/>
                      <a:pt x="9969" y="19699"/>
                      <a:pt x="10302" y="19872"/>
                    </a:cubicBezTo>
                    <a:cubicBezTo>
                      <a:pt x="10302" y="19872"/>
                      <a:pt x="10966" y="20045"/>
                      <a:pt x="10966" y="20045"/>
                    </a:cubicBezTo>
                    <a:cubicBezTo>
                      <a:pt x="10966" y="20045"/>
                      <a:pt x="10966" y="20218"/>
                      <a:pt x="10966" y="20390"/>
                    </a:cubicBezTo>
                    <a:cubicBezTo>
                      <a:pt x="10966" y="20390"/>
                      <a:pt x="10634" y="20563"/>
                      <a:pt x="10966" y="20563"/>
                    </a:cubicBezTo>
                    <a:cubicBezTo>
                      <a:pt x="10966" y="20736"/>
                      <a:pt x="10966" y="20736"/>
                      <a:pt x="10966" y="20736"/>
                    </a:cubicBezTo>
                    <a:cubicBezTo>
                      <a:pt x="10966" y="20736"/>
                      <a:pt x="10966" y="20736"/>
                      <a:pt x="10966" y="20736"/>
                    </a:cubicBezTo>
                    <a:cubicBezTo>
                      <a:pt x="11298" y="20909"/>
                      <a:pt x="11298" y="20909"/>
                      <a:pt x="11298" y="20909"/>
                    </a:cubicBezTo>
                    <a:cubicBezTo>
                      <a:pt x="11298" y="21254"/>
                      <a:pt x="11298" y="21254"/>
                      <a:pt x="11298" y="21254"/>
                    </a:cubicBezTo>
                    <a:cubicBezTo>
                      <a:pt x="11631" y="21427"/>
                      <a:pt x="11631" y="21427"/>
                      <a:pt x="11631" y="21427"/>
                    </a:cubicBezTo>
                    <a:cubicBezTo>
                      <a:pt x="12295" y="21427"/>
                      <a:pt x="12295" y="21427"/>
                      <a:pt x="12295" y="21427"/>
                    </a:cubicBezTo>
                    <a:cubicBezTo>
                      <a:pt x="12960" y="21600"/>
                      <a:pt x="12960" y="21600"/>
                      <a:pt x="12960" y="21600"/>
                    </a:cubicBezTo>
                    <a:cubicBezTo>
                      <a:pt x="13625" y="21600"/>
                      <a:pt x="13625" y="21600"/>
                      <a:pt x="13625" y="21600"/>
                    </a:cubicBezTo>
                    <a:cubicBezTo>
                      <a:pt x="14289" y="21254"/>
                      <a:pt x="14289" y="21254"/>
                      <a:pt x="14289" y="21254"/>
                    </a:cubicBezTo>
                    <a:cubicBezTo>
                      <a:pt x="14289" y="21254"/>
                      <a:pt x="14622" y="21082"/>
                      <a:pt x="14622" y="21082"/>
                    </a:cubicBezTo>
                    <a:cubicBezTo>
                      <a:pt x="14622" y="21082"/>
                      <a:pt x="14622" y="20909"/>
                      <a:pt x="14622" y="20909"/>
                    </a:cubicBezTo>
                    <a:cubicBezTo>
                      <a:pt x="14622" y="20736"/>
                      <a:pt x="14622" y="20736"/>
                      <a:pt x="14622" y="20736"/>
                    </a:cubicBezTo>
                    <a:cubicBezTo>
                      <a:pt x="14622" y="20736"/>
                      <a:pt x="14289" y="20390"/>
                      <a:pt x="14622" y="20390"/>
                    </a:cubicBezTo>
                    <a:cubicBezTo>
                      <a:pt x="14954" y="20390"/>
                      <a:pt x="14954" y="20390"/>
                      <a:pt x="14954" y="20390"/>
                    </a:cubicBezTo>
                    <a:cubicBezTo>
                      <a:pt x="15286" y="20390"/>
                      <a:pt x="14954" y="20390"/>
                      <a:pt x="15286" y="20390"/>
                    </a:cubicBezTo>
                    <a:cubicBezTo>
                      <a:pt x="15618" y="20390"/>
                      <a:pt x="15618" y="20218"/>
                      <a:pt x="15951" y="20218"/>
                    </a:cubicBezTo>
                    <a:cubicBezTo>
                      <a:pt x="15951" y="20045"/>
                      <a:pt x="15951" y="20045"/>
                      <a:pt x="15951" y="20045"/>
                    </a:cubicBezTo>
                    <a:cubicBezTo>
                      <a:pt x="15951" y="20045"/>
                      <a:pt x="15951" y="20045"/>
                      <a:pt x="15951" y="20045"/>
                    </a:cubicBezTo>
                    <a:cubicBezTo>
                      <a:pt x="15618" y="19872"/>
                      <a:pt x="14622" y="19699"/>
                      <a:pt x="14622" y="19699"/>
                    </a:cubicBezTo>
                    <a:cubicBezTo>
                      <a:pt x="14622" y="19526"/>
                      <a:pt x="14289" y="19526"/>
                      <a:pt x="14289" y="19354"/>
                    </a:cubicBezTo>
                    <a:cubicBezTo>
                      <a:pt x="14289" y="19354"/>
                      <a:pt x="14289" y="19181"/>
                      <a:pt x="14289" y="19181"/>
                    </a:cubicBezTo>
                    <a:cubicBezTo>
                      <a:pt x="14289" y="19008"/>
                      <a:pt x="14289" y="19008"/>
                      <a:pt x="14289" y="19008"/>
                    </a:cubicBezTo>
                    <a:cubicBezTo>
                      <a:pt x="14289" y="19008"/>
                      <a:pt x="14622" y="19008"/>
                      <a:pt x="14622" y="18835"/>
                    </a:cubicBezTo>
                    <a:cubicBezTo>
                      <a:pt x="14622" y="18835"/>
                      <a:pt x="14954" y="18835"/>
                      <a:pt x="14954" y="18835"/>
                    </a:cubicBezTo>
                    <a:cubicBezTo>
                      <a:pt x="15286" y="18490"/>
                      <a:pt x="15286" y="18490"/>
                      <a:pt x="15286" y="18490"/>
                    </a:cubicBezTo>
                    <a:cubicBezTo>
                      <a:pt x="15286" y="18490"/>
                      <a:pt x="15286" y="18317"/>
                      <a:pt x="15618" y="18317"/>
                    </a:cubicBezTo>
                    <a:cubicBezTo>
                      <a:pt x="15618" y="18317"/>
                      <a:pt x="15618" y="18317"/>
                      <a:pt x="15951" y="18317"/>
                    </a:cubicBezTo>
                    <a:cubicBezTo>
                      <a:pt x="17612" y="17798"/>
                      <a:pt x="17612" y="17798"/>
                      <a:pt x="17612" y="17798"/>
                    </a:cubicBezTo>
                    <a:cubicBezTo>
                      <a:pt x="18942" y="16589"/>
                      <a:pt x="18942" y="16589"/>
                      <a:pt x="18942" y="16589"/>
                    </a:cubicBezTo>
                    <a:cubicBezTo>
                      <a:pt x="19274" y="15379"/>
                      <a:pt x="19274" y="15379"/>
                      <a:pt x="19274" y="15379"/>
                    </a:cubicBezTo>
                    <a:cubicBezTo>
                      <a:pt x="20271" y="14170"/>
                      <a:pt x="20271" y="14170"/>
                      <a:pt x="20271" y="14170"/>
                    </a:cubicBezTo>
                    <a:cubicBezTo>
                      <a:pt x="20271" y="14170"/>
                      <a:pt x="21268" y="13651"/>
                      <a:pt x="21600" y="13824"/>
                    </a:cubicBezTo>
                    <a:cubicBezTo>
                      <a:pt x="21600" y="13997"/>
                      <a:pt x="21268" y="12787"/>
                      <a:pt x="21268" y="12787"/>
                    </a:cubicBezTo>
                    <a:lnTo>
                      <a:pt x="20603" y="12442"/>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1" name="9Slide.vn 126"/>
              <p:cNvSpPr/>
              <p:nvPr/>
            </p:nvSpPr>
            <p:spPr>
              <a:xfrm>
                <a:off x="4610998" y="6074771"/>
                <a:ext cx="372109" cy="313827"/>
              </a:xfrm>
              <a:custGeom>
                <a:avLst/>
                <a:gdLst/>
                <a:ahLst/>
                <a:cxnLst>
                  <a:cxn ang="0">
                    <a:pos x="wd2" y="hd2"/>
                  </a:cxn>
                  <a:cxn ang="5400000">
                    <a:pos x="wd2" y="hd2"/>
                  </a:cxn>
                  <a:cxn ang="10800000">
                    <a:pos x="wd2" y="hd2"/>
                  </a:cxn>
                  <a:cxn ang="16200000">
                    <a:pos x="wd2" y="hd2"/>
                  </a:cxn>
                </a:cxnLst>
                <a:rect l="0" t="0" r="r" b="b"/>
                <a:pathLst>
                  <a:path w="21600" h="21600" extrusionOk="0">
                    <a:moveTo>
                      <a:pt x="21600" y="11417"/>
                    </a:moveTo>
                    <a:cubicBezTo>
                      <a:pt x="21600" y="11417"/>
                      <a:pt x="21600" y="11417"/>
                      <a:pt x="21600" y="11417"/>
                    </a:cubicBezTo>
                    <a:cubicBezTo>
                      <a:pt x="21340" y="11109"/>
                      <a:pt x="20819" y="9566"/>
                      <a:pt x="20819" y="8640"/>
                    </a:cubicBezTo>
                    <a:cubicBezTo>
                      <a:pt x="20819" y="8023"/>
                      <a:pt x="21080" y="8023"/>
                      <a:pt x="21080" y="7714"/>
                    </a:cubicBezTo>
                    <a:cubicBezTo>
                      <a:pt x="21080" y="7406"/>
                      <a:pt x="21340" y="7097"/>
                      <a:pt x="21340" y="6789"/>
                    </a:cubicBezTo>
                    <a:cubicBezTo>
                      <a:pt x="21080" y="6480"/>
                      <a:pt x="20819" y="6171"/>
                      <a:pt x="20559" y="5863"/>
                    </a:cubicBezTo>
                    <a:cubicBezTo>
                      <a:pt x="20299" y="5554"/>
                      <a:pt x="20039" y="5554"/>
                      <a:pt x="20039" y="4937"/>
                    </a:cubicBezTo>
                    <a:cubicBezTo>
                      <a:pt x="19778" y="4320"/>
                      <a:pt x="19518" y="4011"/>
                      <a:pt x="19258" y="3703"/>
                    </a:cubicBezTo>
                    <a:cubicBezTo>
                      <a:pt x="18998" y="3394"/>
                      <a:pt x="18998" y="3086"/>
                      <a:pt x="18998" y="3086"/>
                    </a:cubicBezTo>
                    <a:cubicBezTo>
                      <a:pt x="18477" y="2777"/>
                      <a:pt x="17957" y="2469"/>
                      <a:pt x="17436" y="2469"/>
                    </a:cubicBezTo>
                    <a:cubicBezTo>
                      <a:pt x="16916" y="2160"/>
                      <a:pt x="16395" y="2160"/>
                      <a:pt x="15875" y="1543"/>
                    </a:cubicBezTo>
                    <a:cubicBezTo>
                      <a:pt x="15614" y="1234"/>
                      <a:pt x="15354" y="926"/>
                      <a:pt x="15354" y="617"/>
                    </a:cubicBezTo>
                    <a:cubicBezTo>
                      <a:pt x="15094" y="309"/>
                      <a:pt x="15094" y="0"/>
                      <a:pt x="15094" y="0"/>
                    </a:cubicBezTo>
                    <a:cubicBezTo>
                      <a:pt x="14834" y="0"/>
                      <a:pt x="14834" y="0"/>
                      <a:pt x="14834" y="0"/>
                    </a:cubicBezTo>
                    <a:cubicBezTo>
                      <a:pt x="14573" y="0"/>
                      <a:pt x="14573" y="0"/>
                      <a:pt x="14313" y="0"/>
                    </a:cubicBezTo>
                    <a:cubicBezTo>
                      <a:pt x="14313" y="0"/>
                      <a:pt x="14053" y="0"/>
                      <a:pt x="14053" y="0"/>
                    </a:cubicBezTo>
                    <a:cubicBezTo>
                      <a:pt x="13793" y="617"/>
                      <a:pt x="13793" y="617"/>
                      <a:pt x="13793" y="617"/>
                    </a:cubicBezTo>
                    <a:cubicBezTo>
                      <a:pt x="13533" y="0"/>
                      <a:pt x="13533" y="0"/>
                      <a:pt x="13533" y="0"/>
                    </a:cubicBezTo>
                    <a:cubicBezTo>
                      <a:pt x="13272" y="0"/>
                      <a:pt x="13272" y="0"/>
                      <a:pt x="13272" y="0"/>
                    </a:cubicBezTo>
                    <a:cubicBezTo>
                      <a:pt x="13012" y="0"/>
                      <a:pt x="12752" y="309"/>
                      <a:pt x="12752" y="309"/>
                    </a:cubicBezTo>
                    <a:cubicBezTo>
                      <a:pt x="12752" y="309"/>
                      <a:pt x="12752" y="309"/>
                      <a:pt x="12752" y="309"/>
                    </a:cubicBezTo>
                    <a:cubicBezTo>
                      <a:pt x="12492" y="617"/>
                      <a:pt x="12231" y="926"/>
                      <a:pt x="12231" y="926"/>
                    </a:cubicBezTo>
                    <a:cubicBezTo>
                      <a:pt x="11711" y="926"/>
                      <a:pt x="11451" y="926"/>
                      <a:pt x="11190" y="926"/>
                    </a:cubicBezTo>
                    <a:cubicBezTo>
                      <a:pt x="11190" y="926"/>
                      <a:pt x="11190" y="926"/>
                      <a:pt x="11190" y="926"/>
                    </a:cubicBezTo>
                    <a:cubicBezTo>
                      <a:pt x="11190" y="926"/>
                      <a:pt x="10930" y="926"/>
                      <a:pt x="10930" y="926"/>
                    </a:cubicBezTo>
                    <a:cubicBezTo>
                      <a:pt x="10410" y="1543"/>
                      <a:pt x="10410" y="1543"/>
                      <a:pt x="10410" y="1543"/>
                    </a:cubicBezTo>
                    <a:cubicBezTo>
                      <a:pt x="9889" y="1543"/>
                      <a:pt x="9889" y="1543"/>
                      <a:pt x="9889" y="1543"/>
                    </a:cubicBezTo>
                    <a:cubicBezTo>
                      <a:pt x="9889" y="1543"/>
                      <a:pt x="9629" y="1851"/>
                      <a:pt x="9369" y="2160"/>
                    </a:cubicBezTo>
                    <a:cubicBezTo>
                      <a:pt x="9369" y="2469"/>
                      <a:pt x="9369" y="2469"/>
                      <a:pt x="9369" y="2469"/>
                    </a:cubicBezTo>
                    <a:cubicBezTo>
                      <a:pt x="9369" y="2469"/>
                      <a:pt x="9369" y="2469"/>
                      <a:pt x="9369" y="2469"/>
                    </a:cubicBezTo>
                    <a:cubicBezTo>
                      <a:pt x="9108" y="2469"/>
                      <a:pt x="9108" y="2469"/>
                      <a:pt x="8848" y="2469"/>
                    </a:cubicBezTo>
                    <a:cubicBezTo>
                      <a:pt x="8848" y="2160"/>
                      <a:pt x="8848" y="2160"/>
                      <a:pt x="8848" y="2160"/>
                    </a:cubicBezTo>
                    <a:cubicBezTo>
                      <a:pt x="8848" y="2160"/>
                      <a:pt x="8848" y="2160"/>
                      <a:pt x="8848" y="2160"/>
                    </a:cubicBezTo>
                    <a:cubicBezTo>
                      <a:pt x="8848" y="2160"/>
                      <a:pt x="8848" y="2160"/>
                      <a:pt x="8848" y="2160"/>
                    </a:cubicBezTo>
                    <a:cubicBezTo>
                      <a:pt x="8848" y="2160"/>
                      <a:pt x="8848" y="2160"/>
                      <a:pt x="8848" y="2160"/>
                    </a:cubicBezTo>
                    <a:cubicBezTo>
                      <a:pt x="8848" y="2469"/>
                      <a:pt x="8848" y="2469"/>
                      <a:pt x="8848" y="2469"/>
                    </a:cubicBezTo>
                    <a:cubicBezTo>
                      <a:pt x="8588" y="2469"/>
                      <a:pt x="8588" y="2469"/>
                      <a:pt x="8588" y="2469"/>
                    </a:cubicBezTo>
                    <a:cubicBezTo>
                      <a:pt x="8588" y="2469"/>
                      <a:pt x="8588" y="2469"/>
                      <a:pt x="8588" y="2469"/>
                    </a:cubicBezTo>
                    <a:cubicBezTo>
                      <a:pt x="8588" y="3086"/>
                      <a:pt x="8588" y="3086"/>
                      <a:pt x="8588" y="3086"/>
                    </a:cubicBezTo>
                    <a:cubicBezTo>
                      <a:pt x="8067" y="2777"/>
                      <a:pt x="8067" y="2777"/>
                      <a:pt x="8067" y="2777"/>
                    </a:cubicBezTo>
                    <a:cubicBezTo>
                      <a:pt x="7807" y="3086"/>
                      <a:pt x="7547" y="3086"/>
                      <a:pt x="7287" y="3086"/>
                    </a:cubicBezTo>
                    <a:cubicBezTo>
                      <a:pt x="6766" y="3394"/>
                      <a:pt x="6506" y="3394"/>
                      <a:pt x="6506" y="4011"/>
                    </a:cubicBezTo>
                    <a:cubicBezTo>
                      <a:pt x="6506" y="4320"/>
                      <a:pt x="6506" y="5863"/>
                      <a:pt x="5725" y="5863"/>
                    </a:cubicBezTo>
                    <a:cubicBezTo>
                      <a:pt x="5205" y="5863"/>
                      <a:pt x="4945" y="5554"/>
                      <a:pt x="4684" y="4937"/>
                    </a:cubicBezTo>
                    <a:cubicBezTo>
                      <a:pt x="4424" y="4937"/>
                      <a:pt x="4164" y="4629"/>
                      <a:pt x="4164" y="4629"/>
                    </a:cubicBezTo>
                    <a:cubicBezTo>
                      <a:pt x="4164" y="4629"/>
                      <a:pt x="3904" y="4629"/>
                      <a:pt x="3904" y="4629"/>
                    </a:cubicBezTo>
                    <a:cubicBezTo>
                      <a:pt x="3904" y="4629"/>
                      <a:pt x="3904" y="4629"/>
                      <a:pt x="3904" y="4629"/>
                    </a:cubicBezTo>
                    <a:cubicBezTo>
                      <a:pt x="4164" y="4629"/>
                      <a:pt x="3904" y="4629"/>
                      <a:pt x="3904" y="4629"/>
                    </a:cubicBezTo>
                    <a:cubicBezTo>
                      <a:pt x="3904" y="4937"/>
                      <a:pt x="3904" y="4937"/>
                      <a:pt x="3643" y="5246"/>
                    </a:cubicBezTo>
                    <a:cubicBezTo>
                      <a:pt x="3383" y="5554"/>
                      <a:pt x="3123" y="5863"/>
                      <a:pt x="2863" y="5863"/>
                    </a:cubicBezTo>
                    <a:cubicBezTo>
                      <a:pt x="2602" y="6171"/>
                      <a:pt x="2342" y="6171"/>
                      <a:pt x="2342" y="6171"/>
                    </a:cubicBezTo>
                    <a:cubicBezTo>
                      <a:pt x="2082" y="6789"/>
                      <a:pt x="2082" y="7097"/>
                      <a:pt x="2082" y="7406"/>
                    </a:cubicBezTo>
                    <a:cubicBezTo>
                      <a:pt x="2082" y="8023"/>
                      <a:pt x="2342" y="9566"/>
                      <a:pt x="1301" y="9874"/>
                    </a:cubicBezTo>
                    <a:cubicBezTo>
                      <a:pt x="1301" y="9874"/>
                      <a:pt x="1041" y="9874"/>
                      <a:pt x="781" y="9874"/>
                    </a:cubicBezTo>
                    <a:cubicBezTo>
                      <a:pt x="520" y="9874"/>
                      <a:pt x="520" y="9874"/>
                      <a:pt x="520" y="9874"/>
                    </a:cubicBezTo>
                    <a:cubicBezTo>
                      <a:pt x="520" y="9874"/>
                      <a:pt x="520" y="10183"/>
                      <a:pt x="520" y="10491"/>
                    </a:cubicBezTo>
                    <a:cubicBezTo>
                      <a:pt x="520" y="10491"/>
                      <a:pt x="520" y="10491"/>
                      <a:pt x="520" y="10491"/>
                    </a:cubicBezTo>
                    <a:cubicBezTo>
                      <a:pt x="520" y="11726"/>
                      <a:pt x="520" y="11726"/>
                      <a:pt x="520" y="11726"/>
                    </a:cubicBezTo>
                    <a:cubicBezTo>
                      <a:pt x="520" y="12343"/>
                      <a:pt x="520" y="12343"/>
                      <a:pt x="520" y="12343"/>
                    </a:cubicBezTo>
                    <a:cubicBezTo>
                      <a:pt x="520" y="12343"/>
                      <a:pt x="520" y="12651"/>
                      <a:pt x="520" y="12651"/>
                    </a:cubicBezTo>
                    <a:cubicBezTo>
                      <a:pt x="781" y="12960"/>
                      <a:pt x="1041" y="13269"/>
                      <a:pt x="520" y="13886"/>
                    </a:cubicBezTo>
                    <a:cubicBezTo>
                      <a:pt x="520" y="13886"/>
                      <a:pt x="260" y="14194"/>
                      <a:pt x="260" y="14194"/>
                    </a:cubicBezTo>
                    <a:cubicBezTo>
                      <a:pt x="0" y="14194"/>
                      <a:pt x="0" y="14194"/>
                      <a:pt x="0" y="14194"/>
                    </a:cubicBezTo>
                    <a:cubicBezTo>
                      <a:pt x="0" y="14503"/>
                      <a:pt x="260" y="14503"/>
                      <a:pt x="260" y="14503"/>
                    </a:cubicBezTo>
                    <a:cubicBezTo>
                      <a:pt x="260" y="14503"/>
                      <a:pt x="781" y="15120"/>
                      <a:pt x="1041" y="15429"/>
                    </a:cubicBezTo>
                    <a:cubicBezTo>
                      <a:pt x="1301" y="15737"/>
                      <a:pt x="1041" y="16354"/>
                      <a:pt x="1041" y="16354"/>
                    </a:cubicBezTo>
                    <a:cubicBezTo>
                      <a:pt x="1041" y="16663"/>
                      <a:pt x="781" y="16663"/>
                      <a:pt x="781" y="16971"/>
                    </a:cubicBezTo>
                    <a:cubicBezTo>
                      <a:pt x="781" y="16971"/>
                      <a:pt x="781" y="16971"/>
                      <a:pt x="781" y="16971"/>
                    </a:cubicBezTo>
                    <a:cubicBezTo>
                      <a:pt x="781" y="17280"/>
                      <a:pt x="781" y="17280"/>
                      <a:pt x="781" y="17280"/>
                    </a:cubicBezTo>
                    <a:cubicBezTo>
                      <a:pt x="781" y="17589"/>
                      <a:pt x="1041" y="17589"/>
                      <a:pt x="1041" y="17589"/>
                    </a:cubicBezTo>
                    <a:cubicBezTo>
                      <a:pt x="1041" y="17897"/>
                      <a:pt x="1301" y="18206"/>
                      <a:pt x="1301" y="18206"/>
                    </a:cubicBezTo>
                    <a:cubicBezTo>
                      <a:pt x="1301" y="18206"/>
                      <a:pt x="1822" y="18823"/>
                      <a:pt x="1822" y="19131"/>
                    </a:cubicBezTo>
                    <a:cubicBezTo>
                      <a:pt x="2082" y="19440"/>
                      <a:pt x="2342" y="19440"/>
                      <a:pt x="2342" y="19440"/>
                    </a:cubicBezTo>
                    <a:cubicBezTo>
                      <a:pt x="2342" y="19440"/>
                      <a:pt x="2342" y="19440"/>
                      <a:pt x="2342" y="19440"/>
                    </a:cubicBezTo>
                    <a:cubicBezTo>
                      <a:pt x="2342" y="19440"/>
                      <a:pt x="2342" y="19440"/>
                      <a:pt x="2342" y="19440"/>
                    </a:cubicBezTo>
                    <a:cubicBezTo>
                      <a:pt x="2602" y="19440"/>
                      <a:pt x="2602" y="19749"/>
                      <a:pt x="2863" y="20057"/>
                    </a:cubicBezTo>
                    <a:cubicBezTo>
                      <a:pt x="2863" y="20366"/>
                      <a:pt x="3123" y="20674"/>
                      <a:pt x="3123" y="20983"/>
                    </a:cubicBezTo>
                    <a:cubicBezTo>
                      <a:pt x="3383" y="20983"/>
                      <a:pt x="3383" y="20983"/>
                      <a:pt x="3643" y="20983"/>
                    </a:cubicBezTo>
                    <a:cubicBezTo>
                      <a:pt x="3643" y="20983"/>
                      <a:pt x="3904" y="20983"/>
                      <a:pt x="3904" y="20983"/>
                    </a:cubicBezTo>
                    <a:cubicBezTo>
                      <a:pt x="4164" y="20983"/>
                      <a:pt x="4164" y="20983"/>
                      <a:pt x="4164" y="20983"/>
                    </a:cubicBezTo>
                    <a:cubicBezTo>
                      <a:pt x="4164" y="21291"/>
                      <a:pt x="4424" y="21291"/>
                      <a:pt x="4424" y="21291"/>
                    </a:cubicBezTo>
                    <a:cubicBezTo>
                      <a:pt x="4424" y="20983"/>
                      <a:pt x="4424" y="20983"/>
                      <a:pt x="4424" y="20983"/>
                    </a:cubicBezTo>
                    <a:cubicBezTo>
                      <a:pt x="4684" y="20983"/>
                      <a:pt x="4684" y="20983"/>
                      <a:pt x="4684" y="20983"/>
                    </a:cubicBezTo>
                    <a:cubicBezTo>
                      <a:pt x="5465" y="21600"/>
                      <a:pt x="5465" y="21600"/>
                      <a:pt x="5465" y="21600"/>
                    </a:cubicBezTo>
                    <a:cubicBezTo>
                      <a:pt x="5465" y="21600"/>
                      <a:pt x="5465" y="21600"/>
                      <a:pt x="5465" y="21600"/>
                    </a:cubicBezTo>
                    <a:cubicBezTo>
                      <a:pt x="5725" y="21600"/>
                      <a:pt x="6506" y="21291"/>
                      <a:pt x="6766" y="21291"/>
                    </a:cubicBezTo>
                    <a:cubicBezTo>
                      <a:pt x="6766" y="21291"/>
                      <a:pt x="7027" y="21291"/>
                      <a:pt x="7287" y="21291"/>
                    </a:cubicBezTo>
                    <a:cubicBezTo>
                      <a:pt x="7547" y="20983"/>
                      <a:pt x="7547" y="20983"/>
                      <a:pt x="7807" y="20983"/>
                    </a:cubicBezTo>
                    <a:cubicBezTo>
                      <a:pt x="8067" y="20983"/>
                      <a:pt x="8328" y="20674"/>
                      <a:pt x="8588" y="20674"/>
                    </a:cubicBezTo>
                    <a:cubicBezTo>
                      <a:pt x="8848" y="20366"/>
                      <a:pt x="9108" y="20366"/>
                      <a:pt x="9108" y="20366"/>
                    </a:cubicBezTo>
                    <a:cubicBezTo>
                      <a:pt x="9369" y="20366"/>
                      <a:pt x="10410" y="20366"/>
                      <a:pt x="10670" y="20366"/>
                    </a:cubicBezTo>
                    <a:cubicBezTo>
                      <a:pt x="10670" y="20366"/>
                      <a:pt x="11451" y="19749"/>
                      <a:pt x="11711" y="19440"/>
                    </a:cubicBezTo>
                    <a:cubicBezTo>
                      <a:pt x="11711" y="19440"/>
                      <a:pt x="12231" y="18514"/>
                      <a:pt x="12492" y="18206"/>
                    </a:cubicBezTo>
                    <a:cubicBezTo>
                      <a:pt x="12492" y="17897"/>
                      <a:pt x="12752" y="16971"/>
                      <a:pt x="13012" y="16663"/>
                    </a:cubicBezTo>
                    <a:cubicBezTo>
                      <a:pt x="13012" y="16663"/>
                      <a:pt x="13272" y="16663"/>
                      <a:pt x="13272" y="16663"/>
                    </a:cubicBezTo>
                    <a:cubicBezTo>
                      <a:pt x="13793" y="16354"/>
                      <a:pt x="14313" y="16046"/>
                      <a:pt x="14573" y="16046"/>
                    </a:cubicBezTo>
                    <a:cubicBezTo>
                      <a:pt x="14834" y="16046"/>
                      <a:pt x="15354" y="16046"/>
                      <a:pt x="15614" y="15737"/>
                    </a:cubicBezTo>
                    <a:cubicBezTo>
                      <a:pt x="15875" y="15737"/>
                      <a:pt x="16135" y="15737"/>
                      <a:pt x="16135" y="15737"/>
                    </a:cubicBezTo>
                    <a:cubicBezTo>
                      <a:pt x="16395" y="15737"/>
                      <a:pt x="18998" y="15120"/>
                      <a:pt x="18998" y="15120"/>
                    </a:cubicBezTo>
                    <a:cubicBezTo>
                      <a:pt x="20039" y="14194"/>
                      <a:pt x="20039" y="14194"/>
                      <a:pt x="20039" y="14194"/>
                    </a:cubicBezTo>
                    <a:cubicBezTo>
                      <a:pt x="19518" y="12034"/>
                      <a:pt x="19518" y="12034"/>
                      <a:pt x="19518" y="12034"/>
                    </a:cubicBezTo>
                    <a:lnTo>
                      <a:pt x="21600" y="11417"/>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2" name="9Slide.vn 127"/>
              <p:cNvSpPr/>
              <p:nvPr/>
            </p:nvSpPr>
            <p:spPr>
              <a:xfrm>
                <a:off x="5378015" y="6428946"/>
                <a:ext cx="28757" cy="46690"/>
              </a:xfrm>
              <a:custGeom>
                <a:avLst/>
                <a:gdLst/>
                <a:ahLst/>
                <a:cxnLst>
                  <a:cxn ang="0">
                    <a:pos x="wd2" y="hd2"/>
                  </a:cxn>
                  <a:cxn ang="5400000">
                    <a:pos x="wd2" y="hd2"/>
                  </a:cxn>
                  <a:cxn ang="10800000">
                    <a:pos x="wd2" y="hd2"/>
                  </a:cxn>
                  <a:cxn ang="16200000">
                    <a:pos x="wd2" y="hd2"/>
                  </a:cxn>
                </a:cxnLst>
                <a:rect l="0" t="0" r="r" b="b"/>
                <a:pathLst>
                  <a:path w="19792" h="20450" extrusionOk="0">
                    <a:moveTo>
                      <a:pt x="4363" y="17673"/>
                    </a:moveTo>
                    <a:cubicBezTo>
                      <a:pt x="7449" y="19636"/>
                      <a:pt x="4363" y="17673"/>
                      <a:pt x="7449" y="19636"/>
                    </a:cubicBezTo>
                    <a:cubicBezTo>
                      <a:pt x="7449" y="21600"/>
                      <a:pt x="10535" y="19636"/>
                      <a:pt x="13621" y="17673"/>
                    </a:cubicBezTo>
                    <a:cubicBezTo>
                      <a:pt x="19792" y="15709"/>
                      <a:pt x="16706" y="17673"/>
                      <a:pt x="16706" y="15709"/>
                    </a:cubicBezTo>
                    <a:cubicBezTo>
                      <a:pt x="16706" y="15709"/>
                      <a:pt x="13621" y="11782"/>
                      <a:pt x="13621" y="11782"/>
                    </a:cubicBezTo>
                    <a:cubicBezTo>
                      <a:pt x="13621" y="11782"/>
                      <a:pt x="10535" y="9818"/>
                      <a:pt x="13621" y="9818"/>
                    </a:cubicBezTo>
                    <a:cubicBezTo>
                      <a:pt x="13621" y="9818"/>
                      <a:pt x="13621" y="7855"/>
                      <a:pt x="16706" y="5891"/>
                    </a:cubicBezTo>
                    <a:cubicBezTo>
                      <a:pt x="19792" y="3927"/>
                      <a:pt x="19792" y="1964"/>
                      <a:pt x="19792" y="1964"/>
                    </a:cubicBezTo>
                    <a:cubicBezTo>
                      <a:pt x="19792" y="0"/>
                      <a:pt x="13621" y="0"/>
                      <a:pt x="13621" y="0"/>
                    </a:cubicBezTo>
                    <a:cubicBezTo>
                      <a:pt x="13621" y="0"/>
                      <a:pt x="10535" y="1964"/>
                      <a:pt x="10535" y="3927"/>
                    </a:cubicBezTo>
                    <a:cubicBezTo>
                      <a:pt x="10535" y="3927"/>
                      <a:pt x="7449" y="5891"/>
                      <a:pt x="7449" y="5891"/>
                    </a:cubicBezTo>
                    <a:cubicBezTo>
                      <a:pt x="7449" y="7855"/>
                      <a:pt x="4363" y="9818"/>
                      <a:pt x="4363" y="9818"/>
                    </a:cubicBezTo>
                    <a:cubicBezTo>
                      <a:pt x="4363" y="9818"/>
                      <a:pt x="4363" y="11782"/>
                      <a:pt x="1278" y="13745"/>
                    </a:cubicBezTo>
                    <a:cubicBezTo>
                      <a:pt x="-1808" y="15709"/>
                      <a:pt x="1278" y="15709"/>
                      <a:pt x="4363" y="17673"/>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3" name="9Slide.vn 128"/>
              <p:cNvSpPr/>
              <p:nvPr/>
            </p:nvSpPr>
            <p:spPr>
              <a:xfrm>
                <a:off x="5364930" y="7002552"/>
                <a:ext cx="25401" cy="25401"/>
              </a:xfrm>
              <a:custGeom>
                <a:avLst/>
                <a:gdLst/>
                <a:ahLst/>
                <a:cxnLst>
                  <a:cxn ang="0">
                    <a:pos x="wd2" y="hd2"/>
                  </a:cxn>
                  <a:cxn ang="5400000">
                    <a:pos x="wd2" y="hd2"/>
                  </a:cxn>
                  <a:cxn ang="10800000">
                    <a:pos x="wd2" y="hd2"/>
                  </a:cxn>
                  <a:cxn ang="16200000">
                    <a:pos x="wd2" y="hd2"/>
                  </a:cxn>
                </a:cxnLst>
                <a:rect l="0" t="0" r="r" b="b"/>
                <a:pathLst>
                  <a:path w="21600" h="19600" extrusionOk="0">
                    <a:moveTo>
                      <a:pt x="8640" y="19600"/>
                    </a:moveTo>
                    <a:cubicBezTo>
                      <a:pt x="8640" y="19600"/>
                      <a:pt x="21600" y="8800"/>
                      <a:pt x="21600" y="8800"/>
                    </a:cubicBezTo>
                    <a:cubicBezTo>
                      <a:pt x="17280" y="5200"/>
                      <a:pt x="17280" y="1600"/>
                      <a:pt x="17280" y="1600"/>
                    </a:cubicBezTo>
                    <a:cubicBezTo>
                      <a:pt x="17280" y="-2000"/>
                      <a:pt x="0" y="1600"/>
                      <a:pt x="0" y="1600"/>
                    </a:cubicBezTo>
                    <a:cubicBezTo>
                      <a:pt x="4320" y="16000"/>
                      <a:pt x="4320" y="16000"/>
                      <a:pt x="4320" y="16000"/>
                    </a:cubicBezTo>
                    <a:cubicBezTo>
                      <a:pt x="4320" y="16000"/>
                      <a:pt x="8640" y="19600"/>
                      <a:pt x="8640" y="19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4" name="9Slide.vn 129"/>
              <p:cNvSpPr/>
              <p:nvPr/>
            </p:nvSpPr>
            <p:spPr>
              <a:xfrm>
                <a:off x="5379376" y="6904918"/>
                <a:ext cx="25401" cy="25401"/>
              </a:xfrm>
              <a:custGeom>
                <a:avLst/>
                <a:gdLst/>
                <a:ahLst/>
                <a:cxnLst>
                  <a:cxn ang="0">
                    <a:pos x="wd2" y="hd2"/>
                  </a:cxn>
                  <a:cxn ang="5400000">
                    <a:pos x="wd2" y="hd2"/>
                  </a:cxn>
                  <a:cxn ang="10800000">
                    <a:pos x="wd2" y="hd2"/>
                  </a:cxn>
                  <a:cxn ang="16200000">
                    <a:pos x="wd2" y="hd2"/>
                  </a:cxn>
                </a:cxnLst>
                <a:rect l="0" t="0" r="r" b="b"/>
                <a:pathLst>
                  <a:path w="18600" h="21600" extrusionOk="0">
                    <a:moveTo>
                      <a:pt x="0" y="14400"/>
                    </a:moveTo>
                    <a:cubicBezTo>
                      <a:pt x="0" y="21600"/>
                      <a:pt x="0" y="21600"/>
                      <a:pt x="0" y="21600"/>
                    </a:cubicBezTo>
                    <a:cubicBezTo>
                      <a:pt x="0" y="21600"/>
                      <a:pt x="0" y="21600"/>
                      <a:pt x="0" y="21600"/>
                    </a:cubicBezTo>
                    <a:cubicBezTo>
                      <a:pt x="0" y="21600"/>
                      <a:pt x="16200" y="21600"/>
                      <a:pt x="16200" y="14400"/>
                    </a:cubicBezTo>
                    <a:cubicBezTo>
                      <a:pt x="21600" y="14400"/>
                      <a:pt x="16200" y="7200"/>
                      <a:pt x="16200" y="0"/>
                    </a:cubicBezTo>
                    <a:cubicBezTo>
                      <a:pt x="16200" y="0"/>
                      <a:pt x="0" y="14400"/>
                      <a:pt x="0" y="14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5" name="9Slide.vn 130"/>
              <p:cNvSpPr/>
              <p:nvPr/>
            </p:nvSpPr>
            <p:spPr>
              <a:xfrm>
                <a:off x="5382498" y="6324340"/>
                <a:ext cx="45289" cy="25401"/>
              </a:xfrm>
              <a:custGeom>
                <a:avLst/>
                <a:gdLst/>
                <a:ahLst/>
                <a:cxnLst>
                  <a:cxn ang="0">
                    <a:pos x="wd2" y="hd2"/>
                  </a:cxn>
                  <a:cxn ang="5400000">
                    <a:pos x="wd2" y="hd2"/>
                  </a:cxn>
                  <a:cxn ang="10800000">
                    <a:pos x="wd2" y="hd2"/>
                  </a:cxn>
                  <a:cxn ang="16200000">
                    <a:pos x="wd2" y="hd2"/>
                  </a:cxn>
                </a:cxnLst>
                <a:rect l="0" t="0" r="r" b="b"/>
                <a:pathLst>
                  <a:path w="18183" h="21600" extrusionOk="0">
                    <a:moveTo>
                      <a:pt x="15146" y="4320"/>
                    </a:moveTo>
                    <a:cubicBezTo>
                      <a:pt x="7946" y="0"/>
                      <a:pt x="7946" y="0"/>
                      <a:pt x="7946" y="0"/>
                    </a:cubicBezTo>
                    <a:cubicBezTo>
                      <a:pt x="7946" y="0"/>
                      <a:pt x="746" y="8640"/>
                      <a:pt x="746" y="8640"/>
                    </a:cubicBezTo>
                    <a:cubicBezTo>
                      <a:pt x="-1054" y="8640"/>
                      <a:pt x="746" y="17280"/>
                      <a:pt x="2546" y="17280"/>
                    </a:cubicBezTo>
                    <a:cubicBezTo>
                      <a:pt x="2546" y="21600"/>
                      <a:pt x="7946" y="21600"/>
                      <a:pt x="7946" y="21600"/>
                    </a:cubicBezTo>
                    <a:cubicBezTo>
                      <a:pt x="9746" y="21600"/>
                      <a:pt x="13346" y="17280"/>
                      <a:pt x="16946" y="12960"/>
                    </a:cubicBezTo>
                    <a:cubicBezTo>
                      <a:pt x="20546" y="4320"/>
                      <a:pt x="15146" y="4320"/>
                      <a:pt x="15146" y="432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6" name="9Slide.vn 131"/>
              <p:cNvSpPr/>
              <p:nvPr/>
            </p:nvSpPr>
            <p:spPr>
              <a:xfrm>
                <a:off x="5370905" y="6843645"/>
                <a:ext cx="58283" cy="49316"/>
              </a:xfrm>
              <a:custGeom>
                <a:avLst/>
                <a:gdLst/>
                <a:ahLst/>
                <a:cxnLst>
                  <a:cxn ang="0">
                    <a:pos x="wd2" y="hd2"/>
                  </a:cxn>
                  <a:cxn ang="5400000">
                    <a:pos x="wd2" y="hd2"/>
                  </a:cxn>
                  <a:cxn ang="10800000">
                    <a:pos x="wd2" y="hd2"/>
                  </a:cxn>
                  <a:cxn ang="16200000">
                    <a:pos x="wd2" y="hd2"/>
                  </a:cxn>
                </a:cxnLst>
                <a:rect l="0" t="0" r="r" b="b"/>
                <a:pathLst>
                  <a:path w="21600" h="21600" extrusionOk="0">
                    <a:moveTo>
                      <a:pt x="19938" y="21600"/>
                    </a:moveTo>
                    <a:cubicBezTo>
                      <a:pt x="19938" y="19636"/>
                      <a:pt x="19938" y="19636"/>
                      <a:pt x="19938" y="19636"/>
                    </a:cubicBezTo>
                    <a:cubicBezTo>
                      <a:pt x="19938" y="19636"/>
                      <a:pt x="21600" y="17673"/>
                      <a:pt x="21600" y="13745"/>
                    </a:cubicBezTo>
                    <a:cubicBezTo>
                      <a:pt x="21600" y="7855"/>
                      <a:pt x="19938" y="11782"/>
                      <a:pt x="19938" y="9818"/>
                    </a:cubicBezTo>
                    <a:cubicBezTo>
                      <a:pt x="19938" y="9818"/>
                      <a:pt x="19938" y="7855"/>
                      <a:pt x="18277" y="5891"/>
                    </a:cubicBezTo>
                    <a:cubicBezTo>
                      <a:pt x="16615" y="1964"/>
                      <a:pt x="16615" y="3927"/>
                      <a:pt x="16615" y="5891"/>
                    </a:cubicBezTo>
                    <a:cubicBezTo>
                      <a:pt x="14954" y="5891"/>
                      <a:pt x="13292" y="5891"/>
                      <a:pt x="11631" y="5891"/>
                    </a:cubicBezTo>
                    <a:cubicBezTo>
                      <a:pt x="9969" y="5891"/>
                      <a:pt x="9969" y="3927"/>
                      <a:pt x="8308" y="1964"/>
                    </a:cubicBezTo>
                    <a:cubicBezTo>
                      <a:pt x="8308" y="0"/>
                      <a:pt x="4985" y="0"/>
                      <a:pt x="4985" y="0"/>
                    </a:cubicBezTo>
                    <a:cubicBezTo>
                      <a:pt x="3323" y="0"/>
                      <a:pt x="0" y="3927"/>
                      <a:pt x="0" y="5891"/>
                    </a:cubicBezTo>
                    <a:cubicBezTo>
                      <a:pt x="1662" y="7855"/>
                      <a:pt x="1662" y="7855"/>
                      <a:pt x="6646" y="11782"/>
                    </a:cubicBezTo>
                    <a:cubicBezTo>
                      <a:pt x="11631" y="15709"/>
                      <a:pt x="11631" y="15709"/>
                      <a:pt x="13292" y="15709"/>
                    </a:cubicBezTo>
                    <a:cubicBezTo>
                      <a:pt x="14954" y="17673"/>
                      <a:pt x="19938" y="19636"/>
                      <a:pt x="19938"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7" name="9Slide.vn 132"/>
              <p:cNvSpPr/>
              <p:nvPr/>
            </p:nvSpPr>
            <p:spPr>
              <a:xfrm>
                <a:off x="5456836" y="708873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5400" y="14400"/>
                    </a:moveTo>
                    <a:cubicBezTo>
                      <a:pt x="5400" y="14400"/>
                      <a:pt x="16200" y="21600"/>
                      <a:pt x="16200" y="21600"/>
                    </a:cubicBezTo>
                    <a:cubicBezTo>
                      <a:pt x="21600" y="21600"/>
                      <a:pt x="21600" y="14400"/>
                      <a:pt x="21600" y="14400"/>
                    </a:cubicBezTo>
                    <a:cubicBezTo>
                      <a:pt x="16200" y="7200"/>
                      <a:pt x="10800" y="7200"/>
                      <a:pt x="10800" y="7200"/>
                    </a:cubicBezTo>
                    <a:cubicBezTo>
                      <a:pt x="0" y="0"/>
                      <a:pt x="0" y="0"/>
                      <a:pt x="0" y="0"/>
                    </a:cubicBezTo>
                    <a:cubicBezTo>
                      <a:pt x="0" y="0"/>
                      <a:pt x="0" y="7200"/>
                      <a:pt x="0" y="14400"/>
                    </a:cubicBezTo>
                    <a:cubicBezTo>
                      <a:pt x="0" y="21600"/>
                      <a:pt x="5400" y="14400"/>
                      <a:pt x="5400" y="14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8" name="9Slide.vn 133"/>
              <p:cNvSpPr/>
              <p:nvPr/>
            </p:nvSpPr>
            <p:spPr>
              <a:xfrm>
                <a:off x="5420971" y="6933309"/>
                <a:ext cx="25401" cy="35867"/>
              </a:xfrm>
              <a:custGeom>
                <a:avLst/>
                <a:gdLst/>
                <a:ahLst/>
                <a:cxnLst>
                  <a:cxn ang="0">
                    <a:pos x="wd2" y="hd2"/>
                  </a:cxn>
                  <a:cxn ang="5400000">
                    <a:pos x="wd2" y="hd2"/>
                  </a:cxn>
                  <a:cxn ang="10800000">
                    <a:pos x="wd2" y="hd2"/>
                  </a:cxn>
                  <a:cxn ang="16200000">
                    <a:pos x="wd2" y="hd2"/>
                  </a:cxn>
                </a:cxnLst>
                <a:rect l="0" t="0" r="r" b="b"/>
                <a:pathLst>
                  <a:path w="21600" h="21600" extrusionOk="0">
                    <a:moveTo>
                      <a:pt x="16200" y="5400"/>
                    </a:moveTo>
                    <a:cubicBezTo>
                      <a:pt x="16200" y="2700"/>
                      <a:pt x="5400" y="2700"/>
                      <a:pt x="5400" y="2700"/>
                    </a:cubicBezTo>
                    <a:cubicBezTo>
                      <a:pt x="0" y="0"/>
                      <a:pt x="0" y="0"/>
                      <a:pt x="0" y="0"/>
                    </a:cubicBezTo>
                    <a:cubicBezTo>
                      <a:pt x="0" y="5400"/>
                      <a:pt x="0" y="5400"/>
                      <a:pt x="0" y="5400"/>
                    </a:cubicBezTo>
                    <a:cubicBezTo>
                      <a:pt x="0" y="5400"/>
                      <a:pt x="5400" y="8100"/>
                      <a:pt x="5400" y="10800"/>
                    </a:cubicBezTo>
                    <a:cubicBezTo>
                      <a:pt x="5400" y="10800"/>
                      <a:pt x="0" y="13500"/>
                      <a:pt x="0" y="13500"/>
                    </a:cubicBezTo>
                    <a:cubicBezTo>
                      <a:pt x="5400" y="21600"/>
                      <a:pt x="5400" y="21600"/>
                      <a:pt x="5400" y="21600"/>
                    </a:cubicBezTo>
                    <a:cubicBezTo>
                      <a:pt x="21600" y="10800"/>
                      <a:pt x="21600" y="10800"/>
                      <a:pt x="21600" y="10800"/>
                    </a:cubicBezTo>
                    <a:cubicBezTo>
                      <a:pt x="21600" y="10800"/>
                      <a:pt x="16200" y="8100"/>
                      <a:pt x="16200" y="5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49" name="9Slide.vn 134"/>
              <p:cNvSpPr/>
              <p:nvPr/>
            </p:nvSpPr>
            <p:spPr>
              <a:xfrm>
                <a:off x="5468044" y="6931817"/>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cubicBezTo>
                      <a:pt x="14400" y="21600"/>
                      <a:pt x="21600" y="7200"/>
                      <a:pt x="21600" y="7200"/>
                    </a:cubicBezTo>
                    <a:cubicBezTo>
                      <a:pt x="7200" y="0"/>
                      <a:pt x="7200" y="0"/>
                      <a:pt x="7200" y="0"/>
                    </a:cubicBezTo>
                    <a:cubicBezTo>
                      <a:pt x="0" y="14400"/>
                      <a:pt x="0" y="14400"/>
                      <a:pt x="0" y="14400"/>
                    </a:cubicBezTo>
                    <a:cubicBezTo>
                      <a:pt x="0" y="14400"/>
                      <a:pt x="7200" y="21600"/>
                      <a:pt x="7200"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0" name="9Slide.vn 135"/>
              <p:cNvSpPr/>
              <p:nvPr/>
            </p:nvSpPr>
            <p:spPr>
              <a:xfrm>
                <a:off x="5474020" y="6696447"/>
                <a:ext cx="26402" cy="25401"/>
              </a:xfrm>
              <a:custGeom>
                <a:avLst/>
                <a:gdLst/>
                <a:ahLst/>
                <a:cxnLst>
                  <a:cxn ang="0">
                    <a:pos x="wd2" y="hd2"/>
                  </a:cxn>
                  <a:cxn ang="5400000">
                    <a:pos x="wd2" y="hd2"/>
                  </a:cxn>
                  <a:cxn ang="10800000">
                    <a:pos x="wd2" y="hd2"/>
                  </a:cxn>
                  <a:cxn ang="16200000">
                    <a:pos x="wd2" y="hd2"/>
                  </a:cxn>
                </a:cxnLst>
                <a:rect l="0" t="0" r="r" b="b"/>
                <a:pathLst>
                  <a:path w="18171" h="21600" extrusionOk="0">
                    <a:moveTo>
                      <a:pt x="15429" y="0"/>
                    </a:moveTo>
                    <a:cubicBezTo>
                      <a:pt x="6171" y="0"/>
                      <a:pt x="6171" y="0"/>
                      <a:pt x="6171" y="0"/>
                    </a:cubicBezTo>
                    <a:cubicBezTo>
                      <a:pt x="6171" y="0"/>
                      <a:pt x="0" y="10800"/>
                      <a:pt x="0" y="10800"/>
                    </a:cubicBezTo>
                    <a:cubicBezTo>
                      <a:pt x="3086" y="21600"/>
                      <a:pt x="3086" y="21600"/>
                      <a:pt x="3086" y="21600"/>
                    </a:cubicBezTo>
                    <a:cubicBezTo>
                      <a:pt x="3086" y="21600"/>
                      <a:pt x="9257" y="16200"/>
                      <a:pt x="15429" y="10800"/>
                    </a:cubicBezTo>
                    <a:cubicBezTo>
                      <a:pt x="21600" y="10800"/>
                      <a:pt x="15429" y="0"/>
                      <a:pt x="15429"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1" name="9Slide.vn 136"/>
              <p:cNvSpPr/>
              <p:nvPr/>
            </p:nvSpPr>
            <p:spPr>
              <a:xfrm>
                <a:off x="5432550" y="6892464"/>
                <a:ext cx="45954" cy="25401"/>
              </a:xfrm>
              <a:custGeom>
                <a:avLst/>
                <a:gdLst/>
                <a:ahLst/>
                <a:cxnLst>
                  <a:cxn ang="0">
                    <a:pos x="wd2" y="hd2"/>
                  </a:cxn>
                  <a:cxn ang="5400000">
                    <a:pos x="wd2" y="hd2"/>
                  </a:cxn>
                  <a:cxn ang="10800000">
                    <a:pos x="wd2" y="hd2"/>
                  </a:cxn>
                  <a:cxn ang="16200000">
                    <a:pos x="wd2" y="hd2"/>
                  </a:cxn>
                </a:cxnLst>
                <a:rect l="0" t="0" r="r" b="b"/>
                <a:pathLst>
                  <a:path w="20127" h="19600" extrusionOk="0">
                    <a:moveTo>
                      <a:pt x="12272" y="18000"/>
                    </a:moveTo>
                    <a:cubicBezTo>
                      <a:pt x="12272" y="21600"/>
                      <a:pt x="16200" y="18000"/>
                      <a:pt x="18163" y="18000"/>
                    </a:cubicBezTo>
                    <a:cubicBezTo>
                      <a:pt x="20127" y="14400"/>
                      <a:pt x="20127" y="14400"/>
                      <a:pt x="20127" y="14400"/>
                    </a:cubicBezTo>
                    <a:cubicBezTo>
                      <a:pt x="20127" y="10800"/>
                      <a:pt x="18163" y="7200"/>
                      <a:pt x="18163" y="7200"/>
                    </a:cubicBezTo>
                    <a:cubicBezTo>
                      <a:pt x="18163" y="7200"/>
                      <a:pt x="16200" y="3600"/>
                      <a:pt x="12272" y="3600"/>
                    </a:cubicBezTo>
                    <a:cubicBezTo>
                      <a:pt x="8345" y="3600"/>
                      <a:pt x="8345" y="3600"/>
                      <a:pt x="8345" y="3600"/>
                    </a:cubicBezTo>
                    <a:cubicBezTo>
                      <a:pt x="8345" y="3600"/>
                      <a:pt x="8345" y="3600"/>
                      <a:pt x="2454" y="0"/>
                    </a:cubicBezTo>
                    <a:cubicBezTo>
                      <a:pt x="-1473" y="0"/>
                      <a:pt x="491" y="3600"/>
                      <a:pt x="491" y="3600"/>
                    </a:cubicBezTo>
                    <a:cubicBezTo>
                      <a:pt x="4418" y="10800"/>
                      <a:pt x="4418" y="10800"/>
                      <a:pt x="4418" y="10800"/>
                    </a:cubicBezTo>
                    <a:cubicBezTo>
                      <a:pt x="4418" y="10800"/>
                      <a:pt x="12272" y="18000"/>
                      <a:pt x="12272" y="180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2" name="9Slide.vn 137"/>
              <p:cNvSpPr/>
              <p:nvPr/>
            </p:nvSpPr>
            <p:spPr>
              <a:xfrm>
                <a:off x="5294690" y="6658577"/>
                <a:ext cx="48891" cy="38555"/>
              </a:xfrm>
              <a:custGeom>
                <a:avLst/>
                <a:gdLst/>
                <a:ahLst/>
                <a:cxnLst>
                  <a:cxn ang="0">
                    <a:pos x="wd2" y="hd2"/>
                  </a:cxn>
                  <a:cxn ang="5400000">
                    <a:pos x="wd2" y="hd2"/>
                  </a:cxn>
                  <a:cxn ang="10800000">
                    <a:pos x="wd2" y="hd2"/>
                  </a:cxn>
                  <a:cxn ang="16200000">
                    <a:pos x="wd2" y="hd2"/>
                  </a:cxn>
                </a:cxnLst>
                <a:rect l="0" t="0" r="r" b="b"/>
                <a:pathLst>
                  <a:path w="15703" h="16887" extrusionOk="0">
                    <a:moveTo>
                      <a:pt x="5760" y="2513"/>
                    </a:moveTo>
                    <a:cubicBezTo>
                      <a:pt x="5760" y="2513"/>
                      <a:pt x="2880" y="-1414"/>
                      <a:pt x="2880" y="550"/>
                    </a:cubicBezTo>
                    <a:cubicBezTo>
                      <a:pt x="0" y="2513"/>
                      <a:pt x="0" y="2513"/>
                      <a:pt x="0" y="2513"/>
                    </a:cubicBezTo>
                    <a:cubicBezTo>
                      <a:pt x="0" y="2513"/>
                      <a:pt x="2880" y="6441"/>
                      <a:pt x="4320" y="8404"/>
                    </a:cubicBezTo>
                    <a:cubicBezTo>
                      <a:pt x="5760" y="10368"/>
                      <a:pt x="10080" y="16259"/>
                      <a:pt x="12960" y="16259"/>
                    </a:cubicBezTo>
                    <a:cubicBezTo>
                      <a:pt x="21600" y="20186"/>
                      <a:pt x="7200" y="4477"/>
                      <a:pt x="5760" y="2513"/>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3" name="9Slide.vn 138"/>
              <p:cNvSpPr/>
              <p:nvPr/>
            </p:nvSpPr>
            <p:spPr>
              <a:xfrm>
                <a:off x="5538780" y="7026509"/>
                <a:ext cx="25401" cy="25401"/>
              </a:xfrm>
              <a:custGeom>
                <a:avLst/>
                <a:gdLst/>
                <a:ahLst/>
                <a:cxnLst>
                  <a:cxn ang="0">
                    <a:pos x="wd2" y="hd2"/>
                  </a:cxn>
                  <a:cxn ang="5400000">
                    <a:pos x="wd2" y="hd2"/>
                  </a:cxn>
                  <a:cxn ang="10800000">
                    <a:pos x="wd2" y="hd2"/>
                  </a:cxn>
                  <a:cxn ang="16200000">
                    <a:pos x="wd2" y="hd2"/>
                  </a:cxn>
                </a:cxnLst>
                <a:rect l="0" t="0" r="r" b="b"/>
                <a:pathLst>
                  <a:path w="18600" h="11513" extrusionOk="0">
                    <a:moveTo>
                      <a:pt x="18600" y="2400"/>
                    </a:moveTo>
                    <a:cubicBezTo>
                      <a:pt x="18600" y="2400"/>
                      <a:pt x="7800" y="-3000"/>
                      <a:pt x="2400" y="2400"/>
                    </a:cubicBezTo>
                    <a:cubicBezTo>
                      <a:pt x="-3000" y="2400"/>
                      <a:pt x="2400" y="7800"/>
                      <a:pt x="2400" y="7800"/>
                    </a:cubicBezTo>
                    <a:cubicBezTo>
                      <a:pt x="13200" y="18600"/>
                      <a:pt x="18600" y="2400"/>
                      <a:pt x="18600" y="2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4" name="9Slide.vn 139"/>
              <p:cNvSpPr/>
              <p:nvPr/>
            </p:nvSpPr>
            <p:spPr>
              <a:xfrm>
                <a:off x="5521843" y="7054854"/>
                <a:ext cx="25401" cy="28395"/>
              </a:xfrm>
              <a:custGeom>
                <a:avLst/>
                <a:gdLst/>
                <a:ahLst/>
                <a:cxnLst>
                  <a:cxn ang="0">
                    <a:pos x="wd2" y="hd2"/>
                  </a:cxn>
                  <a:cxn ang="5400000">
                    <a:pos x="wd2" y="hd2"/>
                  </a:cxn>
                  <a:cxn ang="10800000">
                    <a:pos x="wd2" y="hd2"/>
                  </a:cxn>
                  <a:cxn ang="16200000">
                    <a:pos x="wd2" y="hd2"/>
                  </a:cxn>
                </a:cxnLst>
                <a:rect l="0" t="0" r="r" b="b"/>
                <a:pathLst>
                  <a:path w="21600" h="17100" extrusionOk="0">
                    <a:moveTo>
                      <a:pt x="0" y="13200"/>
                    </a:moveTo>
                    <a:cubicBezTo>
                      <a:pt x="0" y="15900"/>
                      <a:pt x="4320" y="13200"/>
                      <a:pt x="4320" y="15900"/>
                    </a:cubicBezTo>
                    <a:cubicBezTo>
                      <a:pt x="8640" y="18600"/>
                      <a:pt x="12960" y="15900"/>
                      <a:pt x="17280" y="15900"/>
                    </a:cubicBezTo>
                    <a:cubicBezTo>
                      <a:pt x="21600" y="15900"/>
                      <a:pt x="21600" y="10500"/>
                      <a:pt x="21600" y="10500"/>
                    </a:cubicBezTo>
                    <a:cubicBezTo>
                      <a:pt x="21600" y="10500"/>
                      <a:pt x="17280" y="7800"/>
                      <a:pt x="17280" y="2400"/>
                    </a:cubicBezTo>
                    <a:cubicBezTo>
                      <a:pt x="12960" y="-3000"/>
                      <a:pt x="4320" y="2400"/>
                      <a:pt x="4320" y="2400"/>
                    </a:cubicBezTo>
                    <a:cubicBezTo>
                      <a:pt x="4320" y="2400"/>
                      <a:pt x="0" y="10500"/>
                      <a:pt x="0" y="132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5" name="9Slide.vn 140"/>
              <p:cNvSpPr/>
              <p:nvPr/>
            </p:nvSpPr>
            <p:spPr>
              <a:xfrm>
                <a:off x="5527818" y="6969175"/>
                <a:ext cx="31384" cy="60140"/>
              </a:xfrm>
              <a:custGeom>
                <a:avLst/>
                <a:gdLst/>
                <a:ahLst/>
                <a:cxnLst>
                  <a:cxn ang="0">
                    <a:pos x="wd2" y="hd2"/>
                  </a:cxn>
                  <a:cxn ang="5400000">
                    <a:pos x="wd2" y="hd2"/>
                  </a:cxn>
                  <a:cxn ang="10800000">
                    <a:pos x="wd2" y="hd2"/>
                  </a:cxn>
                  <a:cxn ang="16200000">
                    <a:pos x="wd2" y="hd2"/>
                  </a:cxn>
                </a:cxnLst>
                <a:rect l="0" t="0" r="r" b="b"/>
                <a:pathLst>
                  <a:path w="21600" h="20696" extrusionOk="0">
                    <a:moveTo>
                      <a:pt x="0" y="16971"/>
                    </a:moveTo>
                    <a:cubicBezTo>
                      <a:pt x="0" y="16971"/>
                      <a:pt x="6171" y="18514"/>
                      <a:pt x="9257" y="20057"/>
                    </a:cubicBezTo>
                    <a:cubicBezTo>
                      <a:pt x="15429" y="21600"/>
                      <a:pt x="12343" y="20057"/>
                      <a:pt x="15429" y="18514"/>
                    </a:cubicBezTo>
                    <a:cubicBezTo>
                      <a:pt x="18514" y="18514"/>
                      <a:pt x="18514" y="16971"/>
                      <a:pt x="18514" y="15429"/>
                    </a:cubicBezTo>
                    <a:cubicBezTo>
                      <a:pt x="21600" y="13886"/>
                      <a:pt x="21600" y="12343"/>
                      <a:pt x="21600" y="10800"/>
                    </a:cubicBezTo>
                    <a:cubicBezTo>
                      <a:pt x="21600" y="9257"/>
                      <a:pt x="18514" y="7714"/>
                      <a:pt x="18514" y="7714"/>
                    </a:cubicBezTo>
                    <a:cubicBezTo>
                      <a:pt x="18514" y="6171"/>
                      <a:pt x="21600" y="3086"/>
                      <a:pt x="21600" y="3086"/>
                    </a:cubicBezTo>
                    <a:cubicBezTo>
                      <a:pt x="15429" y="0"/>
                      <a:pt x="15429" y="0"/>
                      <a:pt x="15429" y="0"/>
                    </a:cubicBezTo>
                    <a:cubicBezTo>
                      <a:pt x="15429" y="0"/>
                      <a:pt x="9257" y="0"/>
                      <a:pt x="9257" y="1543"/>
                    </a:cubicBezTo>
                    <a:cubicBezTo>
                      <a:pt x="6171" y="3086"/>
                      <a:pt x="6171" y="4629"/>
                      <a:pt x="3086" y="4629"/>
                    </a:cubicBezTo>
                    <a:cubicBezTo>
                      <a:pt x="0" y="6171"/>
                      <a:pt x="0" y="10800"/>
                      <a:pt x="0" y="10800"/>
                    </a:cubicBezTo>
                    <a:cubicBezTo>
                      <a:pt x="0" y="13886"/>
                      <a:pt x="0" y="13886"/>
                      <a:pt x="0" y="13886"/>
                    </a:cubicBezTo>
                    <a:cubicBezTo>
                      <a:pt x="0" y="13886"/>
                      <a:pt x="0" y="15429"/>
                      <a:pt x="0" y="16971"/>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6" name="9Slide.vn 141"/>
              <p:cNvSpPr/>
              <p:nvPr/>
            </p:nvSpPr>
            <p:spPr>
              <a:xfrm>
                <a:off x="5517950" y="6682248"/>
                <a:ext cx="76620" cy="87040"/>
              </a:xfrm>
              <a:custGeom>
                <a:avLst/>
                <a:gdLst/>
                <a:ahLst/>
                <a:cxnLst>
                  <a:cxn ang="0">
                    <a:pos x="wd2" y="hd2"/>
                  </a:cxn>
                  <a:cxn ang="5400000">
                    <a:pos x="wd2" y="hd2"/>
                  </a:cxn>
                  <a:cxn ang="10800000">
                    <a:pos x="wd2" y="hd2"/>
                  </a:cxn>
                  <a:cxn ang="16200000">
                    <a:pos x="wd2" y="hd2"/>
                  </a:cxn>
                </a:cxnLst>
                <a:rect l="0" t="0" r="r" b="b"/>
                <a:pathLst>
                  <a:path w="19429" h="20967" extrusionOk="0">
                    <a:moveTo>
                      <a:pt x="18418" y="2160"/>
                    </a:moveTo>
                    <a:cubicBezTo>
                      <a:pt x="18418" y="1080"/>
                      <a:pt x="17281" y="1080"/>
                      <a:pt x="16145" y="1080"/>
                    </a:cubicBezTo>
                    <a:cubicBezTo>
                      <a:pt x="15008" y="1080"/>
                      <a:pt x="13871" y="1080"/>
                      <a:pt x="12734" y="2160"/>
                    </a:cubicBezTo>
                    <a:cubicBezTo>
                      <a:pt x="10460" y="2160"/>
                      <a:pt x="10460" y="1080"/>
                      <a:pt x="9324" y="1080"/>
                    </a:cubicBezTo>
                    <a:cubicBezTo>
                      <a:pt x="9324" y="1080"/>
                      <a:pt x="4776" y="0"/>
                      <a:pt x="4776" y="0"/>
                    </a:cubicBezTo>
                    <a:cubicBezTo>
                      <a:pt x="4776" y="0"/>
                      <a:pt x="3639" y="2160"/>
                      <a:pt x="2503" y="3240"/>
                    </a:cubicBezTo>
                    <a:cubicBezTo>
                      <a:pt x="1366" y="3240"/>
                      <a:pt x="1366" y="4320"/>
                      <a:pt x="229" y="5400"/>
                    </a:cubicBezTo>
                    <a:cubicBezTo>
                      <a:pt x="-908" y="5400"/>
                      <a:pt x="2503" y="7560"/>
                      <a:pt x="3639" y="7560"/>
                    </a:cubicBezTo>
                    <a:cubicBezTo>
                      <a:pt x="3639" y="8640"/>
                      <a:pt x="5913" y="8640"/>
                      <a:pt x="7050" y="8640"/>
                    </a:cubicBezTo>
                    <a:cubicBezTo>
                      <a:pt x="7050" y="8640"/>
                      <a:pt x="10460" y="10800"/>
                      <a:pt x="10460" y="10800"/>
                    </a:cubicBezTo>
                    <a:cubicBezTo>
                      <a:pt x="11597" y="11880"/>
                      <a:pt x="10460" y="12960"/>
                      <a:pt x="9324" y="14040"/>
                    </a:cubicBezTo>
                    <a:cubicBezTo>
                      <a:pt x="8187" y="16200"/>
                      <a:pt x="7050" y="16200"/>
                      <a:pt x="5913" y="17280"/>
                    </a:cubicBezTo>
                    <a:cubicBezTo>
                      <a:pt x="4776" y="17280"/>
                      <a:pt x="8187" y="18360"/>
                      <a:pt x="8187" y="19440"/>
                    </a:cubicBezTo>
                    <a:cubicBezTo>
                      <a:pt x="9324" y="20520"/>
                      <a:pt x="10460" y="21600"/>
                      <a:pt x="11597" y="20520"/>
                    </a:cubicBezTo>
                    <a:cubicBezTo>
                      <a:pt x="11597" y="20520"/>
                      <a:pt x="13871" y="19440"/>
                      <a:pt x="13871" y="19440"/>
                    </a:cubicBezTo>
                    <a:cubicBezTo>
                      <a:pt x="13871" y="19440"/>
                      <a:pt x="15008" y="17280"/>
                      <a:pt x="15008" y="16200"/>
                    </a:cubicBezTo>
                    <a:cubicBezTo>
                      <a:pt x="15008" y="16200"/>
                      <a:pt x="16145" y="15120"/>
                      <a:pt x="16145" y="15120"/>
                    </a:cubicBezTo>
                    <a:cubicBezTo>
                      <a:pt x="17281" y="12960"/>
                      <a:pt x="17281" y="12960"/>
                      <a:pt x="17281" y="12960"/>
                    </a:cubicBezTo>
                    <a:cubicBezTo>
                      <a:pt x="16145" y="10800"/>
                      <a:pt x="16145" y="10800"/>
                      <a:pt x="16145" y="10800"/>
                    </a:cubicBezTo>
                    <a:cubicBezTo>
                      <a:pt x="15008" y="9720"/>
                      <a:pt x="15008" y="9720"/>
                      <a:pt x="15008" y="9720"/>
                    </a:cubicBezTo>
                    <a:cubicBezTo>
                      <a:pt x="15008" y="7560"/>
                      <a:pt x="15008" y="7560"/>
                      <a:pt x="15008" y="7560"/>
                    </a:cubicBezTo>
                    <a:cubicBezTo>
                      <a:pt x="12734" y="6480"/>
                      <a:pt x="12734" y="6480"/>
                      <a:pt x="12734" y="6480"/>
                    </a:cubicBezTo>
                    <a:cubicBezTo>
                      <a:pt x="12734" y="6480"/>
                      <a:pt x="16145" y="4320"/>
                      <a:pt x="18418" y="3240"/>
                    </a:cubicBezTo>
                    <a:cubicBezTo>
                      <a:pt x="20692" y="2160"/>
                      <a:pt x="18418" y="2160"/>
                      <a:pt x="18418" y="216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7" name="9Slide.vn 142"/>
              <p:cNvSpPr/>
              <p:nvPr/>
            </p:nvSpPr>
            <p:spPr>
              <a:xfrm>
                <a:off x="5594152" y="6848127"/>
                <a:ext cx="54715" cy="44833"/>
              </a:xfrm>
              <a:custGeom>
                <a:avLst/>
                <a:gdLst/>
                <a:ahLst/>
                <a:cxnLst>
                  <a:cxn ang="0">
                    <a:pos x="wd2" y="hd2"/>
                  </a:cxn>
                  <a:cxn ang="5400000">
                    <a:pos x="wd2" y="hd2"/>
                  </a:cxn>
                  <a:cxn ang="10800000">
                    <a:pos x="wd2" y="hd2"/>
                  </a:cxn>
                  <a:cxn ang="16200000">
                    <a:pos x="wd2" y="hd2"/>
                  </a:cxn>
                </a:cxnLst>
                <a:rect l="0" t="0" r="r" b="b"/>
                <a:pathLst>
                  <a:path w="20278" h="21600" extrusionOk="0">
                    <a:moveTo>
                      <a:pt x="340" y="17280"/>
                    </a:moveTo>
                    <a:cubicBezTo>
                      <a:pt x="-1322" y="19440"/>
                      <a:pt x="3663" y="21600"/>
                      <a:pt x="3663" y="21600"/>
                    </a:cubicBezTo>
                    <a:cubicBezTo>
                      <a:pt x="3663" y="21600"/>
                      <a:pt x="8647" y="17280"/>
                      <a:pt x="8647" y="17280"/>
                    </a:cubicBezTo>
                    <a:cubicBezTo>
                      <a:pt x="10309" y="17280"/>
                      <a:pt x="10309" y="15120"/>
                      <a:pt x="11970" y="12960"/>
                    </a:cubicBezTo>
                    <a:cubicBezTo>
                      <a:pt x="11970" y="10800"/>
                      <a:pt x="13632" y="10800"/>
                      <a:pt x="15293" y="8640"/>
                    </a:cubicBezTo>
                    <a:cubicBezTo>
                      <a:pt x="18616" y="8640"/>
                      <a:pt x="20278" y="0"/>
                      <a:pt x="20278" y="0"/>
                    </a:cubicBezTo>
                    <a:cubicBezTo>
                      <a:pt x="20278" y="0"/>
                      <a:pt x="15293" y="0"/>
                      <a:pt x="15293" y="0"/>
                    </a:cubicBezTo>
                    <a:cubicBezTo>
                      <a:pt x="15293" y="2160"/>
                      <a:pt x="13632" y="6480"/>
                      <a:pt x="11970" y="6480"/>
                    </a:cubicBezTo>
                    <a:cubicBezTo>
                      <a:pt x="11970" y="6480"/>
                      <a:pt x="8647" y="4320"/>
                      <a:pt x="6986" y="4320"/>
                    </a:cubicBezTo>
                    <a:cubicBezTo>
                      <a:pt x="6986" y="4320"/>
                      <a:pt x="340" y="12960"/>
                      <a:pt x="340" y="1728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8" name="9Slide.vn 143"/>
              <p:cNvSpPr/>
              <p:nvPr/>
            </p:nvSpPr>
            <p:spPr>
              <a:xfrm>
                <a:off x="5344755" y="6953732"/>
                <a:ext cx="25401" cy="37860"/>
              </a:xfrm>
              <a:custGeom>
                <a:avLst/>
                <a:gdLst/>
                <a:ahLst/>
                <a:cxnLst>
                  <a:cxn ang="0">
                    <a:pos x="wd2" y="hd2"/>
                  </a:cxn>
                  <a:cxn ang="5400000">
                    <a:pos x="wd2" y="hd2"/>
                  </a:cxn>
                  <a:cxn ang="10800000">
                    <a:pos x="wd2" y="hd2"/>
                  </a:cxn>
                  <a:cxn ang="16200000">
                    <a:pos x="wd2" y="hd2"/>
                  </a:cxn>
                </a:cxnLst>
                <a:rect l="0" t="0" r="r" b="b"/>
                <a:pathLst>
                  <a:path w="21600" h="20267" extrusionOk="0">
                    <a:moveTo>
                      <a:pt x="5400" y="1067"/>
                    </a:moveTo>
                    <a:cubicBezTo>
                      <a:pt x="0" y="8267"/>
                      <a:pt x="0" y="8267"/>
                      <a:pt x="0" y="8267"/>
                    </a:cubicBezTo>
                    <a:cubicBezTo>
                      <a:pt x="0" y="8267"/>
                      <a:pt x="5400" y="17867"/>
                      <a:pt x="5400" y="20267"/>
                    </a:cubicBezTo>
                    <a:cubicBezTo>
                      <a:pt x="5400" y="20267"/>
                      <a:pt x="16200" y="15467"/>
                      <a:pt x="16200" y="15467"/>
                    </a:cubicBezTo>
                    <a:cubicBezTo>
                      <a:pt x="21600" y="8267"/>
                      <a:pt x="21600" y="8267"/>
                      <a:pt x="21600" y="8267"/>
                    </a:cubicBezTo>
                    <a:cubicBezTo>
                      <a:pt x="21600" y="8267"/>
                      <a:pt x="16200" y="3467"/>
                      <a:pt x="10800" y="1067"/>
                    </a:cubicBezTo>
                    <a:cubicBezTo>
                      <a:pt x="10800" y="-1333"/>
                      <a:pt x="5400" y="1067"/>
                      <a:pt x="5400" y="1067"/>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59" name="9Slide.vn 144"/>
              <p:cNvSpPr/>
              <p:nvPr/>
            </p:nvSpPr>
            <p:spPr>
              <a:xfrm>
                <a:off x="5545751" y="7112638"/>
                <a:ext cx="28893" cy="29142"/>
              </a:xfrm>
              <a:custGeom>
                <a:avLst/>
                <a:gdLst/>
                <a:ahLst/>
                <a:cxnLst>
                  <a:cxn ang="0">
                    <a:pos x="wd2" y="hd2"/>
                  </a:cxn>
                  <a:cxn ang="5400000">
                    <a:pos x="wd2" y="hd2"/>
                  </a:cxn>
                  <a:cxn ang="10800000">
                    <a:pos x="wd2" y="hd2"/>
                  </a:cxn>
                  <a:cxn ang="16200000">
                    <a:pos x="wd2" y="hd2"/>
                  </a:cxn>
                </a:cxnLst>
                <a:rect l="0" t="0" r="r" b="b"/>
                <a:pathLst>
                  <a:path w="19886" h="21600" extrusionOk="0">
                    <a:moveTo>
                      <a:pt x="6171" y="14400"/>
                    </a:moveTo>
                    <a:cubicBezTo>
                      <a:pt x="6171" y="14400"/>
                      <a:pt x="6171" y="14400"/>
                      <a:pt x="6171" y="18000"/>
                    </a:cubicBezTo>
                    <a:cubicBezTo>
                      <a:pt x="6171" y="21600"/>
                      <a:pt x="9257" y="21600"/>
                      <a:pt x="12343" y="21600"/>
                    </a:cubicBezTo>
                    <a:cubicBezTo>
                      <a:pt x="12343" y="21600"/>
                      <a:pt x="15429" y="21600"/>
                      <a:pt x="18514" y="18000"/>
                    </a:cubicBezTo>
                    <a:cubicBezTo>
                      <a:pt x="21600" y="18000"/>
                      <a:pt x="18514" y="10800"/>
                      <a:pt x="18514" y="10800"/>
                    </a:cubicBezTo>
                    <a:cubicBezTo>
                      <a:pt x="15429" y="7200"/>
                      <a:pt x="12343" y="3600"/>
                      <a:pt x="12343" y="3600"/>
                    </a:cubicBezTo>
                    <a:cubicBezTo>
                      <a:pt x="12343" y="3600"/>
                      <a:pt x="6171" y="0"/>
                      <a:pt x="6171" y="0"/>
                    </a:cubicBezTo>
                    <a:cubicBezTo>
                      <a:pt x="3086" y="0"/>
                      <a:pt x="0" y="7200"/>
                      <a:pt x="0" y="7200"/>
                    </a:cubicBezTo>
                    <a:cubicBezTo>
                      <a:pt x="0" y="10800"/>
                      <a:pt x="0" y="10800"/>
                      <a:pt x="0" y="10800"/>
                    </a:cubicBezTo>
                    <a:cubicBezTo>
                      <a:pt x="0" y="10800"/>
                      <a:pt x="6171" y="10800"/>
                      <a:pt x="6171" y="14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0" name="9Slide.vn 145"/>
              <p:cNvSpPr/>
              <p:nvPr/>
            </p:nvSpPr>
            <p:spPr>
              <a:xfrm>
                <a:off x="5474020" y="6989598"/>
                <a:ext cx="35866" cy="51309"/>
              </a:xfrm>
              <a:custGeom>
                <a:avLst/>
                <a:gdLst/>
                <a:ahLst/>
                <a:cxnLst>
                  <a:cxn ang="0">
                    <a:pos x="wd2" y="hd2"/>
                  </a:cxn>
                  <a:cxn ang="5400000">
                    <a:pos x="wd2" y="hd2"/>
                  </a:cxn>
                  <a:cxn ang="10800000">
                    <a:pos x="wd2" y="hd2"/>
                  </a:cxn>
                  <a:cxn ang="16200000">
                    <a:pos x="wd2" y="hd2"/>
                  </a:cxn>
                </a:cxnLst>
                <a:rect l="0" t="0" r="r" b="b"/>
                <a:pathLst>
                  <a:path w="21600" h="20600" extrusionOk="0">
                    <a:moveTo>
                      <a:pt x="5400" y="20600"/>
                    </a:moveTo>
                    <a:cubicBezTo>
                      <a:pt x="5400" y="17000"/>
                      <a:pt x="5400" y="17000"/>
                      <a:pt x="5400" y="17000"/>
                    </a:cubicBezTo>
                    <a:cubicBezTo>
                      <a:pt x="10800" y="15200"/>
                      <a:pt x="10800" y="15200"/>
                      <a:pt x="10800" y="15200"/>
                    </a:cubicBezTo>
                    <a:cubicBezTo>
                      <a:pt x="10800" y="15200"/>
                      <a:pt x="16200" y="13400"/>
                      <a:pt x="16200" y="11600"/>
                    </a:cubicBezTo>
                    <a:cubicBezTo>
                      <a:pt x="18900" y="11600"/>
                      <a:pt x="21600" y="9800"/>
                      <a:pt x="21600" y="8000"/>
                    </a:cubicBezTo>
                    <a:cubicBezTo>
                      <a:pt x="21600" y="8000"/>
                      <a:pt x="21600" y="4400"/>
                      <a:pt x="21600" y="4400"/>
                    </a:cubicBezTo>
                    <a:cubicBezTo>
                      <a:pt x="21600" y="4400"/>
                      <a:pt x="21600" y="2600"/>
                      <a:pt x="21600" y="2600"/>
                    </a:cubicBezTo>
                    <a:cubicBezTo>
                      <a:pt x="21600" y="2600"/>
                      <a:pt x="18900" y="800"/>
                      <a:pt x="16200" y="800"/>
                    </a:cubicBezTo>
                    <a:cubicBezTo>
                      <a:pt x="13500" y="-1000"/>
                      <a:pt x="16200" y="800"/>
                      <a:pt x="13500" y="800"/>
                    </a:cubicBezTo>
                    <a:cubicBezTo>
                      <a:pt x="10800" y="800"/>
                      <a:pt x="10800" y="4400"/>
                      <a:pt x="10800" y="4400"/>
                    </a:cubicBezTo>
                    <a:cubicBezTo>
                      <a:pt x="10800" y="4400"/>
                      <a:pt x="8100" y="9800"/>
                      <a:pt x="5400" y="11600"/>
                    </a:cubicBezTo>
                    <a:cubicBezTo>
                      <a:pt x="5400" y="11600"/>
                      <a:pt x="5400" y="11600"/>
                      <a:pt x="5400" y="11600"/>
                    </a:cubicBezTo>
                    <a:cubicBezTo>
                      <a:pt x="0" y="15200"/>
                      <a:pt x="0" y="15200"/>
                      <a:pt x="0" y="15200"/>
                    </a:cubicBezTo>
                    <a:cubicBezTo>
                      <a:pt x="2700" y="18800"/>
                      <a:pt x="2700" y="18800"/>
                      <a:pt x="2700" y="18800"/>
                    </a:cubicBezTo>
                    <a:lnTo>
                      <a:pt x="5400" y="206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1" name="9Slide.vn 146"/>
              <p:cNvSpPr/>
              <p:nvPr/>
            </p:nvSpPr>
            <p:spPr>
              <a:xfrm>
                <a:off x="5339523" y="6433429"/>
                <a:ext cx="42342" cy="41471"/>
              </a:xfrm>
              <a:custGeom>
                <a:avLst/>
                <a:gdLst/>
                <a:ahLst/>
                <a:cxnLst>
                  <a:cxn ang="0">
                    <a:pos x="wd2" y="hd2"/>
                  </a:cxn>
                  <a:cxn ang="5400000">
                    <a:pos x="wd2" y="hd2"/>
                  </a:cxn>
                  <a:cxn ang="10800000">
                    <a:pos x="wd2" y="hd2"/>
                  </a:cxn>
                  <a:cxn ang="16200000">
                    <a:pos x="wd2" y="hd2"/>
                  </a:cxn>
                </a:cxnLst>
                <a:rect l="0" t="0" r="r" b="b"/>
                <a:pathLst>
                  <a:path w="20400" h="19980" extrusionOk="0">
                    <a:moveTo>
                      <a:pt x="12960" y="12960"/>
                    </a:moveTo>
                    <a:cubicBezTo>
                      <a:pt x="12960" y="12960"/>
                      <a:pt x="17280" y="10800"/>
                      <a:pt x="19440" y="8640"/>
                    </a:cubicBezTo>
                    <a:cubicBezTo>
                      <a:pt x="21600" y="6480"/>
                      <a:pt x="19440" y="4320"/>
                      <a:pt x="19440" y="4320"/>
                    </a:cubicBezTo>
                    <a:cubicBezTo>
                      <a:pt x="19440" y="2160"/>
                      <a:pt x="19440" y="2160"/>
                      <a:pt x="19440" y="2160"/>
                    </a:cubicBezTo>
                    <a:cubicBezTo>
                      <a:pt x="19440" y="2160"/>
                      <a:pt x="15120" y="0"/>
                      <a:pt x="10800" y="0"/>
                    </a:cubicBezTo>
                    <a:cubicBezTo>
                      <a:pt x="6480" y="0"/>
                      <a:pt x="8640" y="0"/>
                      <a:pt x="4320" y="2160"/>
                    </a:cubicBezTo>
                    <a:cubicBezTo>
                      <a:pt x="2160" y="2160"/>
                      <a:pt x="2160" y="4320"/>
                      <a:pt x="0" y="6480"/>
                    </a:cubicBezTo>
                    <a:cubicBezTo>
                      <a:pt x="0" y="8640"/>
                      <a:pt x="0" y="8640"/>
                      <a:pt x="2160" y="10800"/>
                    </a:cubicBezTo>
                    <a:cubicBezTo>
                      <a:pt x="4320" y="12960"/>
                      <a:pt x="4320" y="12960"/>
                      <a:pt x="4320" y="17280"/>
                    </a:cubicBezTo>
                    <a:cubicBezTo>
                      <a:pt x="4320" y="21600"/>
                      <a:pt x="6480" y="19440"/>
                      <a:pt x="6480" y="19440"/>
                    </a:cubicBezTo>
                    <a:cubicBezTo>
                      <a:pt x="8640" y="19440"/>
                      <a:pt x="10800" y="19440"/>
                      <a:pt x="12960" y="17280"/>
                    </a:cubicBezTo>
                    <a:cubicBezTo>
                      <a:pt x="17280" y="15120"/>
                      <a:pt x="12960" y="12960"/>
                      <a:pt x="12960" y="1296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2" name="9Slide.vn 147"/>
              <p:cNvSpPr/>
              <p:nvPr/>
            </p:nvSpPr>
            <p:spPr>
              <a:xfrm>
                <a:off x="5369785" y="7070432"/>
                <a:ext cx="47074" cy="44200"/>
              </a:xfrm>
              <a:custGeom>
                <a:avLst/>
                <a:gdLst/>
                <a:ahLst/>
                <a:cxnLst>
                  <a:cxn ang="0">
                    <a:pos x="wd2" y="hd2"/>
                  </a:cxn>
                  <a:cxn ang="5400000">
                    <a:pos x="wd2" y="hd2"/>
                  </a:cxn>
                  <a:cxn ang="10800000">
                    <a:pos x="wd2" y="hd2"/>
                  </a:cxn>
                  <a:cxn ang="16200000">
                    <a:pos x="wd2" y="hd2"/>
                  </a:cxn>
                </a:cxnLst>
                <a:rect l="0" t="0" r="r" b="b"/>
                <a:pathLst>
                  <a:path w="18900" h="19359" extrusionOk="0">
                    <a:moveTo>
                      <a:pt x="16650" y="6705"/>
                    </a:moveTo>
                    <a:cubicBezTo>
                      <a:pt x="20250" y="6705"/>
                      <a:pt x="18450" y="4741"/>
                      <a:pt x="18450" y="4741"/>
                    </a:cubicBezTo>
                    <a:cubicBezTo>
                      <a:pt x="18450" y="2777"/>
                      <a:pt x="18450" y="2777"/>
                      <a:pt x="16650" y="814"/>
                    </a:cubicBezTo>
                    <a:cubicBezTo>
                      <a:pt x="16650" y="-1150"/>
                      <a:pt x="13050" y="814"/>
                      <a:pt x="11250" y="2777"/>
                    </a:cubicBezTo>
                    <a:cubicBezTo>
                      <a:pt x="13050" y="4741"/>
                      <a:pt x="13050" y="4741"/>
                      <a:pt x="13050" y="4741"/>
                    </a:cubicBezTo>
                    <a:cubicBezTo>
                      <a:pt x="13050" y="4741"/>
                      <a:pt x="11250" y="4741"/>
                      <a:pt x="11250" y="4741"/>
                    </a:cubicBezTo>
                    <a:cubicBezTo>
                      <a:pt x="9450" y="4741"/>
                      <a:pt x="9450" y="6705"/>
                      <a:pt x="7650" y="6705"/>
                    </a:cubicBezTo>
                    <a:cubicBezTo>
                      <a:pt x="7650" y="8668"/>
                      <a:pt x="9450" y="10632"/>
                      <a:pt x="9450" y="10632"/>
                    </a:cubicBezTo>
                    <a:cubicBezTo>
                      <a:pt x="7650" y="12595"/>
                      <a:pt x="7650" y="12595"/>
                      <a:pt x="7650" y="12595"/>
                    </a:cubicBezTo>
                    <a:cubicBezTo>
                      <a:pt x="7650" y="12595"/>
                      <a:pt x="7650" y="12595"/>
                      <a:pt x="5850" y="10632"/>
                    </a:cubicBezTo>
                    <a:cubicBezTo>
                      <a:pt x="4050" y="8668"/>
                      <a:pt x="4050" y="10632"/>
                      <a:pt x="2250" y="10632"/>
                    </a:cubicBezTo>
                    <a:cubicBezTo>
                      <a:pt x="-1350" y="12595"/>
                      <a:pt x="450" y="16523"/>
                      <a:pt x="450" y="18486"/>
                    </a:cubicBezTo>
                    <a:cubicBezTo>
                      <a:pt x="2250" y="20450"/>
                      <a:pt x="4050" y="18486"/>
                      <a:pt x="4050" y="18486"/>
                    </a:cubicBezTo>
                    <a:cubicBezTo>
                      <a:pt x="7650" y="16523"/>
                      <a:pt x="7650" y="16523"/>
                      <a:pt x="7650" y="16523"/>
                    </a:cubicBezTo>
                    <a:cubicBezTo>
                      <a:pt x="7650" y="18486"/>
                      <a:pt x="7650" y="18486"/>
                      <a:pt x="7650" y="18486"/>
                    </a:cubicBezTo>
                    <a:cubicBezTo>
                      <a:pt x="7650" y="18486"/>
                      <a:pt x="9450" y="18486"/>
                      <a:pt x="13050" y="14559"/>
                    </a:cubicBezTo>
                    <a:cubicBezTo>
                      <a:pt x="18450" y="12595"/>
                      <a:pt x="14850" y="12595"/>
                      <a:pt x="14850" y="12595"/>
                    </a:cubicBezTo>
                    <a:cubicBezTo>
                      <a:pt x="13050" y="8668"/>
                      <a:pt x="13050" y="8668"/>
                      <a:pt x="13050" y="8668"/>
                    </a:cubicBezTo>
                    <a:cubicBezTo>
                      <a:pt x="13050" y="8668"/>
                      <a:pt x="13050" y="8668"/>
                      <a:pt x="16650" y="6705"/>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3" name="9Slide.vn 148"/>
              <p:cNvSpPr/>
              <p:nvPr/>
            </p:nvSpPr>
            <p:spPr>
              <a:xfrm>
                <a:off x="5347994" y="6528327"/>
                <a:ext cx="25401" cy="25401"/>
              </a:xfrm>
              <a:custGeom>
                <a:avLst/>
                <a:gdLst/>
                <a:ahLst/>
                <a:cxnLst>
                  <a:cxn ang="0">
                    <a:pos x="wd2" y="hd2"/>
                  </a:cxn>
                  <a:cxn ang="5400000">
                    <a:pos x="wd2" y="hd2"/>
                  </a:cxn>
                  <a:cxn ang="10800000">
                    <a:pos x="wd2" y="hd2"/>
                  </a:cxn>
                  <a:cxn ang="16200000">
                    <a:pos x="wd2" y="hd2"/>
                  </a:cxn>
                </a:cxnLst>
                <a:rect l="0" t="0" r="r" b="b"/>
                <a:pathLst>
                  <a:path w="18600" h="21600" extrusionOk="0">
                    <a:moveTo>
                      <a:pt x="16200" y="0"/>
                    </a:moveTo>
                    <a:cubicBezTo>
                      <a:pt x="5400" y="7200"/>
                      <a:pt x="5400" y="7200"/>
                      <a:pt x="5400" y="7200"/>
                    </a:cubicBezTo>
                    <a:cubicBezTo>
                      <a:pt x="5400" y="7200"/>
                      <a:pt x="0" y="14400"/>
                      <a:pt x="0" y="14400"/>
                    </a:cubicBezTo>
                    <a:cubicBezTo>
                      <a:pt x="5400" y="21600"/>
                      <a:pt x="5400" y="21600"/>
                      <a:pt x="5400" y="21600"/>
                    </a:cubicBezTo>
                    <a:cubicBezTo>
                      <a:pt x="5400" y="21600"/>
                      <a:pt x="10800" y="14400"/>
                      <a:pt x="16200" y="7200"/>
                    </a:cubicBezTo>
                    <a:cubicBezTo>
                      <a:pt x="21600" y="0"/>
                      <a:pt x="16200" y="0"/>
                      <a:pt x="162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4" name="9Slide.vn 149"/>
              <p:cNvSpPr/>
              <p:nvPr/>
            </p:nvSpPr>
            <p:spPr>
              <a:xfrm>
                <a:off x="5409762" y="7031940"/>
                <a:ext cx="25401" cy="27620"/>
              </a:xfrm>
              <a:custGeom>
                <a:avLst/>
                <a:gdLst/>
                <a:ahLst/>
                <a:cxnLst>
                  <a:cxn ang="0">
                    <a:pos x="wd2" y="hd2"/>
                  </a:cxn>
                  <a:cxn ang="5400000">
                    <a:pos x="wd2" y="hd2"/>
                  </a:cxn>
                  <a:cxn ang="10800000">
                    <a:pos x="wd2" y="hd2"/>
                  </a:cxn>
                  <a:cxn ang="16200000">
                    <a:pos x="wd2" y="hd2"/>
                  </a:cxn>
                </a:cxnLst>
                <a:rect l="0" t="0" r="r" b="b"/>
                <a:pathLst>
                  <a:path w="21600" h="19010" extrusionOk="0">
                    <a:moveTo>
                      <a:pt x="12960" y="18514"/>
                    </a:moveTo>
                    <a:cubicBezTo>
                      <a:pt x="17280" y="21600"/>
                      <a:pt x="21600" y="9257"/>
                      <a:pt x="21600" y="9257"/>
                    </a:cubicBezTo>
                    <a:cubicBezTo>
                      <a:pt x="21600" y="3086"/>
                      <a:pt x="21600" y="3086"/>
                      <a:pt x="21600" y="3086"/>
                    </a:cubicBezTo>
                    <a:cubicBezTo>
                      <a:pt x="12960" y="0"/>
                      <a:pt x="12960" y="0"/>
                      <a:pt x="12960" y="0"/>
                    </a:cubicBezTo>
                    <a:cubicBezTo>
                      <a:pt x="0" y="3086"/>
                      <a:pt x="0" y="3086"/>
                      <a:pt x="0" y="3086"/>
                    </a:cubicBezTo>
                    <a:cubicBezTo>
                      <a:pt x="8640" y="9257"/>
                      <a:pt x="8640" y="9257"/>
                      <a:pt x="8640" y="9257"/>
                    </a:cubicBezTo>
                    <a:cubicBezTo>
                      <a:pt x="8640" y="9257"/>
                      <a:pt x="8640" y="15429"/>
                      <a:pt x="12960" y="18514"/>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5" name="9Slide.vn 150"/>
              <p:cNvSpPr/>
              <p:nvPr/>
            </p:nvSpPr>
            <p:spPr>
              <a:xfrm>
                <a:off x="5290207" y="7312142"/>
                <a:ext cx="457290" cy="125531"/>
              </a:xfrm>
              <a:custGeom>
                <a:avLst/>
                <a:gdLst/>
                <a:ahLst/>
                <a:cxnLst>
                  <a:cxn ang="0">
                    <a:pos x="wd2" y="hd2"/>
                  </a:cxn>
                  <a:cxn ang="5400000">
                    <a:pos x="wd2" y="hd2"/>
                  </a:cxn>
                  <a:cxn ang="10800000">
                    <a:pos x="wd2" y="hd2"/>
                  </a:cxn>
                  <a:cxn ang="16200000">
                    <a:pos x="wd2" y="hd2"/>
                  </a:cxn>
                </a:cxnLst>
                <a:rect l="0" t="0" r="r" b="b"/>
                <a:pathLst>
                  <a:path w="21600" h="21600" extrusionOk="0">
                    <a:moveTo>
                      <a:pt x="21176" y="2314"/>
                    </a:moveTo>
                    <a:cubicBezTo>
                      <a:pt x="21600" y="0"/>
                      <a:pt x="21600" y="0"/>
                      <a:pt x="21600" y="0"/>
                    </a:cubicBezTo>
                    <a:cubicBezTo>
                      <a:pt x="21600" y="0"/>
                      <a:pt x="21176" y="771"/>
                      <a:pt x="21176" y="771"/>
                    </a:cubicBezTo>
                    <a:cubicBezTo>
                      <a:pt x="20965" y="771"/>
                      <a:pt x="20753" y="2314"/>
                      <a:pt x="20753" y="2314"/>
                    </a:cubicBezTo>
                    <a:cubicBezTo>
                      <a:pt x="20753" y="2314"/>
                      <a:pt x="20541" y="3857"/>
                      <a:pt x="20329" y="4629"/>
                    </a:cubicBezTo>
                    <a:cubicBezTo>
                      <a:pt x="20118" y="4629"/>
                      <a:pt x="20118" y="4629"/>
                      <a:pt x="19906" y="4629"/>
                    </a:cubicBezTo>
                    <a:cubicBezTo>
                      <a:pt x="19694" y="4629"/>
                      <a:pt x="19482" y="4629"/>
                      <a:pt x="19482" y="5400"/>
                    </a:cubicBezTo>
                    <a:cubicBezTo>
                      <a:pt x="19271" y="5400"/>
                      <a:pt x="19059" y="5400"/>
                      <a:pt x="18635" y="6943"/>
                    </a:cubicBezTo>
                    <a:cubicBezTo>
                      <a:pt x="18000" y="8486"/>
                      <a:pt x="18212" y="8486"/>
                      <a:pt x="18212" y="8486"/>
                    </a:cubicBezTo>
                    <a:cubicBezTo>
                      <a:pt x="18212" y="8486"/>
                      <a:pt x="17788" y="9257"/>
                      <a:pt x="17576" y="9257"/>
                    </a:cubicBezTo>
                    <a:cubicBezTo>
                      <a:pt x="17365" y="9257"/>
                      <a:pt x="17365" y="8486"/>
                      <a:pt x="17365" y="7714"/>
                    </a:cubicBezTo>
                    <a:cubicBezTo>
                      <a:pt x="17365" y="6943"/>
                      <a:pt x="17365" y="5400"/>
                      <a:pt x="17153" y="3857"/>
                    </a:cubicBezTo>
                    <a:cubicBezTo>
                      <a:pt x="17153" y="2314"/>
                      <a:pt x="17153" y="2314"/>
                      <a:pt x="17153" y="2314"/>
                    </a:cubicBezTo>
                    <a:cubicBezTo>
                      <a:pt x="17153" y="2314"/>
                      <a:pt x="15882" y="3857"/>
                      <a:pt x="15882" y="3857"/>
                    </a:cubicBezTo>
                    <a:cubicBezTo>
                      <a:pt x="15671" y="3857"/>
                      <a:pt x="15247" y="6171"/>
                      <a:pt x="15247" y="6171"/>
                    </a:cubicBezTo>
                    <a:cubicBezTo>
                      <a:pt x="15247" y="6171"/>
                      <a:pt x="14188" y="6171"/>
                      <a:pt x="13976" y="6171"/>
                    </a:cubicBezTo>
                    <a:cubicBezTo>
                      <a:pt x="13976" y="6171"/>
                      <a:pt x="13553" y="6171"/>
                      <a:pt x="13553" y="6171"/>
                    </a:cubicBezTo>
                    <a:cubicBezTo>
                      <a:pt x="12706" y="6943"/>
                      <a:pt x="12706" y="6943"/>
                      <a:pt x="12706" y="6943"/>
                    </a:cubicBezTo>
                    <a:cubicBezTo>
                      <a:pt x="12706" y="6943"/>
                      <a:pt x="11859" y="5400"/>
                      <a:pt x="11647" y="3857"/>
                    </a:cubicBezTo>
                    <a:cubicBezTo>
                      <a:pt x="11435" y="3086"/>
                      <a:pt x="10800" y="4629"/>
                      <a:pt x="10800" y="4629"/>
                    </a:cubicBezTo>
                    <a:cubicBezTo>
                      <a:pt x="10800" y="4629"/>
                      <a:pt x="9953" y="5400"/>
                      <a:pt x="9741" y="6171"/>
                    </a:cubicBezTo>
                    <a:cubicBezTo>
                      <a:pt x="9529" y="6171"/>
                      <a:pt x="8894" y="6171"/>
                      <a:pt x="8894" y="6171"/>
                    </a:cubicBezTo>
                    <a:cubicBezTo>
                      <a:pt x="8471" y="7714"/>
                      <a:pt x="8471" y="7714"/>
                      <a:pt x="8471" y="7714"/>
                    </a:cubicBezTo>
                    <a:cubicBezTo>
                      <a:pt x="8471" y="7714"/>
                      <a:pt x="6776" y="10029"/>
                      <a:pt x="6565" y="10029"/>
                    </a:cubicBezTo>
                    <a:cubicBezTo>
                      <a:pt x="6565" y="10029"/>
                      <a:pt x="6141" y="10029"/>
                      <a:pt x="5929" y="10029"/>
                    </a:cubicBezTo>
                    <a:cubicBezTo>
                      <a:pt x="5929" y="10029"/>
                      <a:pt x="5929" y="8486"/>
                      <a:pt x="5929" y="8486"/>
                    </a:cubicBezTo>
                    <a:cubicBezTo>
                      <a:pt x="5929" y="8486"/>
                      <a:pt x="5506" y="6943"/>
                      <a:pt x="5506" y="6943"/>
                    </a:cubicBezTo>
                    <a:cubicBezTo>
                      <a:pt x="5294" y="6171"/>
                      <a:pt x="5294" y="6943"/>
                      <a:pt x="5082" y="6943"/>
                    </a:cubicBezTo>
                    <a:cubicBezTo>
                      <a:pt x="5082" y="6943"/>
                      <a:pt x="4871" y="7714"/>
                      <a:pt x="4871" y="7714"/>
                    </a:cubicBezTo>
                    <a:cubicBezTo>
                      <a:pt x="4447" y="6943"/>
                      <a:pt x="4447" y="6943"/>
                      <a:pt x="4447" y="6943"/>
                    </a:cubicBezTo>
                    <a:cubicBezTo>
                      <a:pt x="4447" y="6943"/>
                      <a:pt x="4659" y="6171"/>
                      <a:pt x="4871" y="6171"/>
                    </a:cubicBezTo>
                    <a:cubicBezTo>
                      <a:pt x="4871" y="6171"/>
                      <a:pt x="5082" y="4629"/>
                      <a:pt x="4871" y="3857"/>
                    </a:cubicBezTo>
                    <a:cubicBezTo>
                      <a:pt x="4447" y="3086"/>
                      <a:pt x="4447" y="3086"/>
                      <a:pt x="4447" y="3086"/>
                    </a:cubicBezTo>
                    <a:cubicBezTo>
                      <a:pt x="4447" y="3086"/>
                      <a:pt x="3812" y="4629"/>
                      <a:pt x="3812" y="4629"/>
                    </a:cubicBezTo>
                    <a:cubicBezTo>
                      <a:pt x="3812" y="5400"/>
                      <a:pt x="3388" y="6943"/>
                      <a:pt x="3388" y="6943"/>
                    </a:cubicBezTo>
                    <a:cubicBezTo>
                      <a:pt x="3388" y="6943"/>
                      <a:pt x="2329" y="7714"/>
                      <a:pt x="2329" y="7714"/>
                    </a:cubicBezTo>
                    <a:cubicBezTo>
                      <a:pt x="2118" y="7714"/>
                      <a:pt x="1906" y="6171"/>
                      <a:pt x="1906" y="6171"/>
                    </a:cubicBezTo>
                    <a:cubicBezTo>
                      <a:pt x="1906" y="6171"/>
                      <a:pt x="1694" y="5400"/>
                      <a:pt x="1694" y="4629"/>
                    </a:cubicBezTo>
                    <a:cubicBezTo>
                      <a:pt x="1694" y="3857"/>
                      <a:pt x="1482" y="2314"/>
                      <a:pt x="1482" y="2314"/>
                    </a:cubicBezTo>
                    <a:cubicBezTo>
                      <a:pt x="1059" y="3086"/>
                      <a:pt x="1059" y="3086"/>
                      <a:pt x="1059" y="3086"/>
                    </a:cubicBezTo>
                    <a:cubicBezTo>
                      <a:pt x="1271" y="5400"/>
                      <a:pt x="1271" y="5400"/>
                      <a:pt x="1271" y="5400"/>
                    </a:cubicBezTo>
                    <a:cubicBezTo>
                      <a:pt x="1482" y="7714"/>
                      <a:pt x="1482" y="7714"/>
                      <a:pt x="1482" y="7714"/>
                    </a:cubicBezTo>
                    <a:cubicBezTo>
                      <a:pt x="1271" y="9257"/>
                      <a:pt x="1271" y="9257"/>
                      <a:pt x="1271" y="9257"/>
                    </a:cubicBezTo>
                    <a:cubicBezTo>
                      <a:pt x="1271" y="9257"/>
                      <a:pt x="1059" y="9257"/>
                      <a:pt x="635" y="9257"/>
                    </a:cubicBezTo>
                    <a:cubicBezTo>
                      <a:pt x="424" y="9257"/>
                      <a:pt x="635" y="7714"/>
                      <a:pt x="635" y="7714"/>
                    </a:cubicBezTo>
                    <a:cubicBezTo>
                      <a:pt x="635" y="6943"/>
                      <a:pt x="424" y="6171"/>
                      <a:pt x="424" y="6171"/>
                    </a:cubicBezTo>
                    <a:cubicBezTo>
                      <a:pt x="0" y="7714"/>
                      <a:pt x="0" y="7714"/>
                      <a:pt x="0" y="7714"/>
                    </a:cubicBezTo>
                    <a:cubicBezTo>
                      <a:pt x="0" y="7714"/>
                      <a:pt x="212" y="10029"/>
                      <a:pt x="424" y="11571"/>
                    </a:cubicBezTo>
                    <a:cubicBezTo>
                      <a:pt x="424" y="13114"/>
                      <a:pt x="424" y="13114"/>
                      <a:pt x="424" y="13114"/>
                    </a:cubicBezTo>
                    <a:cubicBezTo>
                      <a:pt x="635" y="16971"/>
                      <a:pt x="635" y="16971"/>
                      <a:pt x="635" y="16971"/>
                    </a:cubicBezTo>
                    <a:cubicBezTo>
                      <a:pt x="635" y="16971"/>
                      <a:pt x="1059" y="17743"/>
                      <a:pt x="1271" y="18514"/>
                    </a:cubicBezTo>
                    <a:cubicBezTo>
                      <a:pt x="1694" y="19286"/>
                      <a:pt x="1694" y="18514"/>
                      <a:pt x="1906" y="18514"/>
                    </a:cubicBezTo>
                    <a:cubicBezTo>
                      <a:pt x="2329" y="18514"/>
                      <a:pt x="2118" y="17743"/>
                      <a:pt x="2329" y="16971"/>
                    </a:cubicBezTo>
                    <a:cubicBezTo>
                      <a:pt x="2541" y="16200"/>
                      <a:pt x="2965" y="16200"/>
                      <a:pt x="2965" y="16200"/>
                    </a:cubicBezTo>
                    <a:cubicBezTo>
                      <a:pt x="3600" y="17743"/>
                      <a:pt x="3600" y="17743"/>
                      <a:pt x="3600" y="17743"/>
                    </a:cubicBezTo>
                    <a:cubicBezTo>
                      <a:pt x="3600" y="17743"/>
                      <a:pt x="4024" y="16971"/>
                      <a:pt x="4659" y="16971"/>
                    </a:cubicBezTo>
                    <a:cubicBezTo>
                      <a:pt x="5082" y="16200"/>
                      <a:pt x="5082" y="16971"/>
                      <a:pt x="5294" y="16971"/>
                    </a:cubicBezTo>
                    <a:cubicBezTo>
                      <a:pt x="5506" y="16200"/>
                      <a:pt x="6141" y="16200"/>
                      <a:pt x="6353" y="16200"/>
                    </a:cubicBezTo>
                    <a:cubicBezTo>
                      <a:pt x="6776" y="15429"/>
                      <a:pt x="7624" y="15429"/>
                      <a:pt x="7624" y="15429"/>
                    </a:cubicBezTo>
                    <a:cubicBezTo>
                      <a:pt x="7624" y="15429"/>
                      <a:pt x="8047" y="17743"/>
                      <a:pt x="8894" y="16971"/>
                    </a:cubicBezTo>
                    <a:cubicBezTo>
                      <a:pt x="9741" y="16200"/>
                      <a:pt x="9318" y="16971"/>
                      <a:pt x="9741" y="16200"/>
                    </a:cubicBezTo>
                    <a:cubicBezTo>
                      <a:pt x="10376" y="16200"/>
                      <a:pt x="10165" y="17743"/>
                      <a:pt x="10165" y="17743"/>
                    </a:cubicBezTo>
                    <a:cubicBezTo>
                      <a:pt x="10376" y="21600"/>
                      <a:pt x="10376" y="21600"/>
                      <a:pt x="10376" y="21600"/>
                    </a:cubicBezTo>
                    <a:cubicBezTo>
                      <a:pt x="10588" y="21600"/>
                      <a:pt x="10588" y="21600"/>
                      <a:pt x="10588" y="21600"/>
                    </a:cubicBezTo>
                    <a:cubicBezTo>
                      <a:pt x="10588" y="21600"/>
                      <a:pt x="11012" y="21600"/>
                      <a:pt x="11647" y="20829"/>
                    </a:cubicBezTo>
                    <a:cubicBezTo>
                      <a:pt x="12282" y="20057"/>
                      <a:pt x="12494" y="20057"/>
                      <a:pt x="12706" y="20057"/>
                    </a:cubicBezTo>
                    <a:cubicBezTo>
                      <a:pt x="13129" y="20057"/>
                      <a:pt x="13553" y="18514"/>
                      <a:pt x="13765" y="18514"/>
                    </a:cubicBezTo>
                    <a:cubicBezTo>
                      <a:pt x="13765" y="17743"/>
                      <a:pt x="14612" y="16971"/>
                      <a:pt x="14824" y="16971"/>
                    </a:cubicBezTo>
                    <a:cubicBezTo>
                      <a:pt x="15035" y="16200"/>
                      <a:pt x="15247" y="15429"/>
                      <a:pt x="15247" y="15429"/>
                    </a:cubicBezTo>
                    <a:cubicBezTo>
                      <a:pt x="15247" y="15429"/>
                      <a:pt x="16518" y="14657"/>
                      <a:pt x="16941" y="13886"/>
                    </a:cubicBezTo>
                    <a:cubicBezTo>
                      <a:pt x="17576" y="13886"/>
                      <a:pt x="18000" y="13886"/>
                      <a:pt x="18212" y="13886"/>
                    </a:cubicBezTo>
                    <a:cubicBezTo>
                      <a:pt x="18424" y="13886"/>
                      <a:pt x="19059" y="12343"/>
                      <a:pt x="19271" y="11571"/>
                    </a:cubicBezTo>
                    <a:cubicBezTo>
                      <a:pt x="19482" y="11571"/>
                      <a:pt x="19694" y="10800"/>
                      <a:pt x="19694" y="10800"/>
                    </a:cubicBezTo>
                    <a:cubicBezTo>
                      <a:pt x="20541" y="11571"/>
                      <a:pt x="20541" y="11571"/>
                      <a:pt x="20541" y="11571"/>
                    </a:cubicBezTo>
                    <a:cubicBezTo>
                      <a:pt x="20541" y="11571"/>
                      <a:pt x="21176" y="10029"/>
                      <a:pt x="21176" y="10029"/>
                    </a:cubicBezTo>
                    <a:cubicBezTo>
                      <a:pt x="21388" y="9257"/>
                      <a:pt x="21388" y="8486"/>
                      <a:pt x="21388" y="8486"/>
                    </a:cubicBezTo>
                    <a:cubicBezTo>
                      <a:pt x="21388" y="7714"/>
                      <a:pt x="21388" y="7714"/>
                      <a:pt x="21600" y="6943"/>
                    </a:cubicBezTo>
                    <a:cubicBezTo>
                      <a:pt x="21600" y="5400"/>
                      <a:pt x="21600" y="5400"/>
                      <a:pt x="21600" y="5400"/>
                    </a:cubicBezTo>
                    <a:cubicBezTo>
                      <a:pt x="21600" y="4629"/>
                      <a:pt x="21176" y="2314"/>
                      <a:pt x="21176" y="2314"/>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6" name="9Slide.vn 151"/>
              <p:cNvSpPr/>
              <p:nvPr/>
            </p:nvSpPr>
            <p:spPr>
              <a:xfrm>
                <a:off x="5676514" y="690043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cubicBezTo>
                      <a:pt x="21600" y="4320"/>
                      <a:pt x="10800" y="0"/>
                      <a:pt x="10800" y="0"/>
                    </a:cubicBezTo>
                    <a:cubicBezTo>
                      <a:pt x="0" y="12960"/>
                      <a:pt x="0" y="12960"/>
                      <a:pt x="0" y="12960"/>
                    </a:cubicBezTo>
                    <a:cubicBezTo>
                      <a:pt x="10800" y="21600"/>
                      <a:pt x="10800" y="21600"/>
                      <a:pt x="10800" y="21600"/>
                    </a:cubicBezTo>
                    <a:lnTo>
                      <a:pt x="21600" y="432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7" name="9Slide.vn 152"/>
              <p:cNvSpPr/>
              <p:nvPr/>
            </p:nvSpPr>
            <p:spPr>
              <a:xfrm>
                <a:off x="5125705" y="6642649"/>
                <a:ext cx="25401" cy="25401"/>
              </a:xfrm>
              <a:custGeom>
                <a:avLst/>
                <a:gdLst/>
                <a:ahLst/>
                <a:cxnLst>
                  <a:cxn ang="0">
                    <a:pos x="wd2" y="hd2"/>
                  </a:cxn>
                  <a:cxn ang="5400000">
                    <a:pos x="wd2" y="hd2"/>
                  </a:cxn>
                  <a:cxn ang="10800000">
                    <a:pos x="wd2" y="hd2"/>
                  </a:cxn>
                  <a:cxn ang="16200000">
                    <a:pos x="wd2" y="hd2"/>
                  </a:cxn>
                </a:cxnLst>
                <a:rect l="0" t="0" r="r" b="b"/>
                <a:pathLst>
                  <a:path w="17712" h="21600" extrusionOk="0">
                    <a:moveTo>
                      <a:pt x="5400" y="0"/>
                    </a:moveTo>
                    <a:cubicBezTo>
                      <a:pt x="5400" y="0"/>
                      <a:pt x="0" y="10800"/>
                      <a:pt x="0" y="21600"/>
                    </a:cubicBezTo>
                    <a:cubicBezTo>
                      <a:pt x="5400" y="21600"/>
                      <a:pt x="5400" y="21600"/>
                      <a:pt x="5400" y="21600"/>
                    </a:cubicBezTo>
                    <a:cubicBezTo>
                      <a:pt x="5400" y="21600"/>
                      <a:pt x="10800" y="10800"/>
                      <a:pt x="16200" y="10800"/>
                    </a:cubicBezTo>
                    <a:cubicBezTo>
                      <a:pt x="21600" y="0"/>
                      <a:pt x="10800" y="0"/>
                      <a:pt x="10800" y="0"/>
                    </a:cubicBezTo>
                    <a:lnTo>
                      <a:pt x="5400" y="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8" name="9Slide.vn 153"/>
              <p:cNvSpPr/>
              <p:nvPr/>
            </p:nvSpPr>
            <p:spPr>
              <a:xfrm>
                <a:off x="5324581" y="6915376"/>
                <a:ext cx="25401" cy="37724"/>
              </a:xfrm>
              <a:custGeom>
                <a:avLst/>
                <a:gdLst/>
                <a:ahLst/>
                <a:cxnLst>
                  <a:cxn ang="0">
                    <a:pos x="wd2" y="hd2"/>
                  </a:cxn>
                  <a:cxn ang="5400000">
                    <a:pos x="wd2" y="hd2"/>
                  </a:cxn>
                  <a:cxn ang="10800000">
                    <a:pos x="wd2" y="hd2"/>
                  </a:cxn>
                  <a:cxn ang="16200000">
                    <a:pos x="wd2" y="hd2"/>
                  </a:cxn>
                </a:cxnLst>
                <a:rect l="0" t="0" r="r" b="b"/>
                <a:pathLst>
                  <a:path w="21600" h="20194" extrusionOk="0">
                    <a:moveTo>
                      <a:pt x="4320" y="7200"/>
                    </a:moveTo>
                    <a:cubicBezTo>
                      <a:pt x="4320" y="7200"/>
                      <a:pt x="0" y="14400"/>
                      <a:pt x="0" y="14400"/>
                    </a:cubicBezTo>
                    <a:cubicBezTo>
                      <a:pt x="0" y="16800"/>
                      <a:pt x="4320" y="19200"/>
                      <a:pt x="4320" y="19200"/>
                    </a:cubicBezTo>
                    <a:cubicBezTo>
                      <a:pt x="4320" y="21600"/>
                      <a:pt x="4320" y="19200"/>
                      <a:pt x="8640" y="16800"/>
                    </a:cubicBezTo>
                    <a:cubicBezTo>
                      <a:pt x="12960" y="14400"/>
                      <a:pt x="12960" y="14400"/>
                      <a:pt x="12960" y="14400"/>
                    </a:cubicBezTo>
                    <a:cubicBezTo>
                      <a:pt x="12960" y="14400"/>
                      <a:pt x="17280" y="9600"/>
                      <a:pt x="21600" y="9600"/>
                    </a:cubicBezTo>
                    <a:cubicBezTo>
                      <a:pt x="21600" y="9600"/>
                      <a:pt x="21600" y="4800"/>
                      <a:pt x="21600" y="4800"/>
                    </a:cubicBezTo>
                    <a:cubicBezTo>
                      <a:pt x="21600" y="4800"/>
                      <a:pt x="12960" y="0"/>
                      <a:pt x="8640" y="0"/>
                    </a:cubicBezTo>
                    <a:cubicBezTo>
                      <a:pt x="8640" y="0"/>
                      <a:pt x="4320" y="7200"/>
                      <a:pt x="4320" y="72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69" name="9Slide.vn 154"/>
              <p:cNvSpPr/>
              <p:nvPr/>
            </p:nvSpPr>
            <p:spPr>
              <a:xfrm>
                <a:off x="5675765" y="6803295"/>
                <a:ext cx="76216" cy="42343"/>
              </a:xfrm>
              <a:custGeom>
                <a:avLst/>
                <a:gdLst/>
                <a:ahLst/>
                <a:cxnLst>
                  <a:cxn ang="0">
                    <a:pos x="wd2" y="hd2"/>
                  </a:cxn>
                  <a:cxn ang="5400000">
                    <a:pos x="wd2" y="hd2"/>
                  </a:cxn>
                  <a:cxn ang="10800000">
                    <a:pos x="wd2" y="hd2"/>
                  </a:cxn>
                  <a:cxn ang="16200000">
                    <a:pos x="wd2" y="hd2"/>
                  </a:cxn>
                </a:cxnLst>
                <a:rect l="0" t="0" r="r" b="b"/>
                <a:pathLst>
                  <a:path w="21600" h="20400" extrusionOk="0">
                    <a:moveTo>
                      <a:pt x="13976" y="2160"/>
                    </a:moveTo>
                    <a:cubicBezTo>
                      <a:pt x="13976" y="2160"/>
                      <a:pt x="11435" y="4320"/>
                      <a:pt x="11435" y="4320"/>
                    </a:cubicBezTo>
                    <a:cubicBezTo>
                      <a:pt x="11435" y="4320"/>
                      <a:pt x="7624" y="2160"/>
                      <a:pt x="6353" y="2160"/>
                    </a:cubicBezTo>
                    <a:cubicBezTo>
                      <a:pt x="6353" y="0"/>
                      <a:pt x="5082" y="2160"/>
                      <a:pt x="3812" y="2160"/>
                    </a:cubicBezTo>
                    <a:cubicBezTo>
                      <a:pt x="3812" y="2160"/>
                      <a:pt x="2541" y="6480"/>
                      <a:pt x="1271" y="8640"/>
                    </a:cubicBezTo>
                    <a:cubicBezTo>
                      <a:pt x="0" y="10800"/>
                      <a:pt x="1271" y="12960"/>
                      <a:pt x="0" y="15120"/>
                    </a:cubicBezTo>
                    <a:cubicBezTo>
                      <a:pt x="0" y="15120"/>
                      <a:pt x="2541" y="17280"/>
                      <a:pt x="3812" y="17280"/>
                    </a:cubicBezTo>
                    <a:cubicBezTo>
                      <a:pt x="3812" y="15120"/>
                      <a:pt x="6353" y="12960"/>
                      <a:pt x="6353" y="12960"/>
                    </a:cubicBezTo>
                    <a:cubicBezTo>
                      <a:pt x="6353" y="12960"/>
                      <a:pt x="8894" y="17280"/>
                      <a:pt x="10165" y="19440"/>
                    </a:cubicBezTo>
                    <a:cubicBezTo>
                      <a:pt x="12706" y="21600"/>
                      <a:pt x="12706" y="19440"/>
                      <a:pt x="13976" y="19440"/>
                    </a:cubicBezTo>
                    <a:cubicBezTo>
                      <a:pt x="15247" y="17280"/>
                      <a:pt x="13976" y="17280"/>
                      <a:pt x="15247" y="15120"/>
                    </a:cubicBezTo>
                    <a:cubicBezTo>
                      <a:pt x="16518" y="12960"/>
                      <a:pt x="17788" y="10800"/>
                      <a:pt x="19059" y="10800"/>
                    </a:cubicBezTo>
                    <a:cubicBezTo>
                      <a:pt x="20329" y="10800"/>
                      <a:pt x="21600" y="4320"/>
                      <a:pt x="21600" y="4320"/>
                    </a:cubicBezTo>
                    <a:cubicBezTo>
                      <a:pt x="21600" y="4320"/>
                      <a:pt x="17788" y="0"/>
                      <a:pt x="17788" y="0"/>
                    </a:cubicBezTo>
                    <a:cubicBezTo>
                      <a:pt x="17788" y="0"/>
                      <a:pt x="13976" y="2160"/>
                      <a:pt x="13976" y="216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0" name="9Slide.vn 155"/>
              <p:cNvSpPr/>
              <p:nvPr/>
            </p:nvSpPr>
            <p:spPr>
              <a:xfrm>
                <a:off x="5757923" y="6936844"/>
                <a:ext cx="36399" cy="34324"/>
              </a:xfrm>
              <a:custGeom>
                <a:avLst/>
                <a:gdLst/>
                <a:ahLst/>
                <a:cxnLst>
                  <a:cxn ang="0">
                    <a:pos x="wd2" y="hd2"/>
                  </a:cxn>
                  <a:cxn ang="5400000">
                    <a:pos x="wd2" y="hd2"/>
                  </a:cxn>
                  <a:cxn ang="10800000">
                    <a:pos x="wd2" y="hd2"/>
                  </a:cxn>
                  <a:cxn ang="16200000">
                    <a:pos x="wd2" y="hd2"/>
                  </a:cxn>
                </a:cxnLst>
                <a:rect l="0" t="0" r="r" b="b"/>
                <a:pathLst>
                  <a:path w="15942" h="13781" extrusionOk="0">
                    <a:moveTo>
                      <a:pt x="7215" y="12981"/>
                    </a:moveTo>
                    <a:cubicBezTo>
                      <a:pt x="7215" y="12981"/>
                      <a:pt x="15069" y="14781"/>
                      <a:pt x="15069" y="12981"/>
                    </a:cubicBezTo>
                    <a:cubicBezTo>
                      <a:pt x="15069" y="11181"/>
                      <a:pt x="17033" y="9381"/>
                      <a:pt x="15069" y="7581"/>
                    </a:cubicBezTo>
                    <a:cubicBezTo>
                      <a:pt x="15069" y="7581"/>
                      <a:pt x="11142" y="5781"/>
                      <a:pt x="9178" y="5781"/>
                    </a:cubicBezTo>
                    <a:cubicBezTo>
                      <a:pt x="7215" y="5781"/>
                      <a:pt x="7215" y="5781"/>
                      <a:pt x="5251" y="3981"/>
                    </a:cubicBezTo>
                    <a:cubicBezTo>
                      <a:pt x="-4567" y="-6819"/>
                      <a:pt x="1324" y="7581"/>
                      <a:pt x="7215" y="9381"/>
                    </a:cubicBezTo>
                    <a:cubicBezTo>
                      <a:pt x="7215" y="11181"/>
                      <a:pt x="7215" y="11181"/>
                      <a:pt x="7215" y="11181"/>
                    </a:cubicBezTo>
                    <a:lnTo>
                      <a:pt x="7215" y="12981"/>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1" name="9Slide.vn 156"/>
              <p:cNvSpPr/>
              <p:nvPr/>
            </p:nvSpPr>
            <p:spPr>
              <a:xfrm>
                <a:off x="5489215" y="7070797"/>
                <a:ext cx="25401" cy="25401"/>
              </a:xfrm>
              <a:custGeom>
                <a:avLst/>
                <a:gdLst/>
                <a:ahLst/>
                <a:cxnLst>
                  <a:cxn ang="0">
                    <a:pos x="wd2" y="hd2"/>
                  </a:cxn>
                  <a:cxn ang="5400000">
                    <a:pos x="wd2" y="hd2"/>
                  </a:cxn>
                  <a:cxn ang="10800000">
                    <a:pos x="wd2" y="hd2"/>
                  </a:cxn>
                  <a:cxn ang="16200000">
                    <a:pos x="wd2" y="hd2"/>
                  </a:cxn>
                </a:cxnLst>
                <a:rect l="0" t="0" r="r" b="b"/>
                <a:pathLst>
                  <a:path w="19200" h="21600" extrusionOk="0">
                    <a:moveTo>
                      <a:pt x="17280" y="12960"/>
                    </a:moveTo>
                    <a:cubicBezTo>
                      <a:pt x="21600" y="8640"/>
                      <a:pt x="17280" y="0"/>
                      <a:pt x="17280" y="0"/>
                    </a:cubicBezTo>
                    <a:cubicBezTo>
                      <a:pt x="4320" y="8640"/>
                      <a:pt x="4320" y="8640"/>
                      <a:pt x="4320" y="8640"/>
                    </a:cubicBezTo>
                    <a:cubicBezTo>
                      <a:pt x="0" y="12960"/>
                      <a:pt x="0" y="12960"/>
                      <a:pt x="0" y="12960"/>
                    </a:cubicBezTo>
                    <a:cubicBezTo>
                      <a:pt x="4320" y="21600"/>
                      <a:pt x="4320" y="21600"/>
                      <a:pt x="4320" y="21600"/>
                    </a:cubicBezTo>
                    <a:cubicBezTo>
                      <a:pt x="4320" y="21600"/>
                      <a:pt x="12960" y="17280"/>
                      <a:pt x="17280" y="1296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2" name="9Slide.vn 157"/>
              <p:cNvSpPr/>
              <p:nvPr/>
            </p:nvSpPr>
            <p:spPr>
              <a:xfrm>
                <a:off x="5942517" y="7014007"/>
                <a:ext cx="71732" cy="127773"/>
              </a:xfrm>
              <a:custGeom>
                <a:avLst/>
                <a:gdLst/>
                <a:ahLst/>
                <a:cxnLst>
                  <a:cxn ang="0">
                    <a:pos x="wd2" y="hd2"/>
                  </a:cxn>
                  <a:cxn ang="5400000">
                    <a:pos x="wd2" y="hd2"/>
                  </a:cxn>
                  <a:cxn ang="10800000">
                    <a:pos x="wd2" y="hd2"/>
                  </a:cxn>
                  <a:cxn ang="16200000">
                    <a:pos x="wd2" y="hd2"/>
                  </a:cxn>
                </a:cxnLst>
                <a:rect l="0" t="0" r="r" b="b"/>
                <a:pathLst>
                  <a:path w="21600" h="21600" extrusionOk="0">
                    <a:moveTo>
                      <a:pt x="20250" y="7714"/>
                    </a:moveTo>
                    <a:cubicBezTo>
                      <a:pt x="20250" y="6943"/>
                      <a:pt x="21600" y="5400"/>
                      <a:pt x="21600" y="4629"/>
                    </a:cubicBezTo>
                    <a:cubicBezTo>
                      <a:pt x="20250" y="3857"/>
                      <a:pt x="18900" y="0"/>
                      <a:pt x="18900" y="0"/>
                    </a:cubicBezTo>
                    <a:cubicBezTo>
                      <a:pt x="16200" y="1543"/>
                      <a:pt x="16200" y="1543"/>
                      <a:pt x="16200" y="1543"/>
                    </a:cubicBezTo>
                    <a:cubicBezTo>
                      <a:pt x="16200" y="1543"/>
                      <a:pt x="14850" y="3086"/>
                      <a:pt x="13500" y="3086"/>
                    </a:cubicBezTo>
                    <a:cubicBezTo>
                      <a:pt x="10800" y="3086"/>
                      <a:pt x="8100" y="4629"/>
                      <a:pt x="8100" y="4629"/>
                    </a:cubicBezTo>
                    <a:cubicBezTo>
                      <a:pt x="8100" y="4629"/>
                      <a:pt x="8100" y="6171"/>
                      <a:pt x="6750" y="6943"/>
                    </a:cubicBezTo>
                    <a:cubicBezTo>
                      <a:pt x="5400" y="7714"/>
                      <a:pt x="2700" y="10029"/>
                      <a:pt x="2700" y="10029"/>
                    </a:cubicBezTo>
                    <a:cubicBezTo>
                      <a:pt x="1350" y="12343"/>
                      <a:pt x="1350" y="12343"/>
                      <a:pt x="1350" y="12343"/>
                    </a:cubicBezTo>
                    <a:cubicBezTo>
                      <a:pt x="1350" y="12343"/>
                      <a:pt x="0" y="14657"/>
                      <a:pt x="0" y="14657"/>
                    </a:cubicBezTo>
                    <a:cubicBezTo>
                      <a:pt x="0" y="14657"/>
                      <a:pt x="4050" y="16971"/>
                      <a:pt x="4050" y="16971"/>
                    </a:cubicBezTo>
                    <a:cubicBezTo>
                      <a:pt x="4050" y="20057"/>
                      <a:pt x="4050" y="20057"/>
                      <a:pt x="4050" y="20057"/>
                    </a:cubicBezTo>
                    <a:cubicBezTo>
                      <a:pt x="4050" y="20057"/>
                      <a:pt x="4050" y="21600"/>
                      <a:pt x="5400" y="21600"/>
                    </a:cubicBezTo>
                    <a:cubicBezTo>
                      <a:pt x="8100" y="21600"/>
                      <a:pt x="10800" y="21600"/>
                      <a:pt x="10800" y="20829"/>
                    </a:cubicBezTo>
                    <a:cubicBezTo>
                      <a:pt x="10800" y="19286"/>
                      <a:pt x="10800" y="18514"/>
                      <a:pt x="12150" y="17743"/>
                    </a:cubicBezTo>
                    <a:cubicBezTo>
                      <a:pt x="13500" y="16200"/>
                      <a:pt x="16200" y="14657"/>
                      <a:pt x="16200" y="14657"/>
                    </a:cubicBezTo>
                    <a:cubicBezTo>
                      <a:pt x="16200" y="14657"/>
                      <a:pt x="17550" y="14657"/>
                      <a:pt x="17550" y="13886"/>
                    </a:cubicBezTo>
                    <a:cubicBezTo>
                      <a:pt x="18900" y="13886"/>
                      <a:pt x="17550" y="11571"/>
                      <a:pt x="17550" y="11571"/>
                    </a:cubicBezTo>
                    <a:cubicBezTo>
                      <a:pt x="17550" y="11571"/>
                      <a:pt x="16200" y="11571"/>
                      <a:pt x="18900" y="10029"/>
                    </a:cubicBezTo>
                    <a:cubicBezTo>
                      <a:pt x="20250" y="7714"/>
                      <a:pt x="20250" y="7714"/>
                      <a:pt x="20250" y="7714"/>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3" name="9Slide.vn 158"/>
              <p:cNvSpPr/>
              <p:nvPr/>
            </p:nvSpPr>
            <p:spPr>
              <a:xfrm>
                <a:off x="5837161" y="7258343"/>
                <a:ext cx="36586" cy="28892"/>
              </a:xfrm>
              <a:custGeom>
                <a:avLst/>
                <a:gdLst/>
                <a:ahLst/>
                <a:cxnLst>
                  <a:cxn ang="0">
                    <a:pos x="wd2" y="hd2"/>
                  </a:cxn>
                  <a:cxn ang="5400000">
                    <a:pos x="wd2" y="hd2"/>
                  </a:cxn>
                  <a:cxn ang="10800000">
                    <a:pos x="wd2" y="hd2"/>
                  </a:cxn>
                  <a:cxn ang="16200000">
                    <a:pos x="wd2" y="hd2"/>
                  </a:cxn>
                </a:cxnLst>
                <a:rect l="0" t="0" r="r" b="b"/>
                <a:pathLst>
                  <a:path w="19585" h="19886" extrusionOk="0">
                    <a:moveTo>
                      <a:pt x="12000" y="0"/>
                    </a:moveTo>
                    <a:cubicBezTo>
                      <a:pt x="2400" y="9257"/>
                      <a:pt x="2400" y="9257"/>
                      <a:pt x="2400" y="9257"/>
                    </a:cubicBezTo>
                    <a:cubicBezTo>
                      <a:pt x="2400" y="9257"/>
                      <a:pt x="0" y="18514"/>
                      <a:pt x="0" y="18514"/>
                    </a:cubicBezTo>
                    <a:cubicBezTo>
                      <a:pt x="2400" y="21600"/>
                      <a:pt x="2400" y="18514"/>
                      <a:pt x="4800" y="18514"/>
                    </a:cubicBezTo>
                    <a:cubicBezTo>
                      <a:pt x="7200" y="18514"/>
                      <a:pt x="7200" y="18514"/>
                      <a:pt x="9600" y="15429"/>
                    </a:cubicBezTo>
                    <a:cubicBezTo>
                      <a:pt x="12000" y="12343"/>
                      <a:pt x="16800" y="9257"/>
                      <a:pt x="19200" y="6171"/>
                    </a:cubicBezTo>
                    <a:cubicBezTo>
                      <a:pt x="21600" y="6171"/>
                      <a:pt x="12000" y="0"/>
                      <a:pt x="120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4" name="9Slide.vn 159"/>
              <p:cNvSpPr/>
              <p:nvPr/>
            </p:nvSpPr>
            <p:spPr>
              <a:xfrm>
                <a:off x="5165987" y="6645518"/>
                <a:ext cx="25401" cy="25401"/>
              </a:xfrm>
              <a:custGeom>
                <a:avLst/>
                <a:gdLst/>
                <a:ahLst/>
                <a:cxnLst>
                  <a:cxn ang="0">
                    <a:pos x="wd2" y="hd2"/>
                  </a:cxn>
                  <a:cxn ang="5400000">
                    <a:pos x="wd2" y="hd2"/>
                  </a:cxn>
                  <a:cxn ang="10800000">
                    <a:pos x="wd2" y="hd2"/>
                  </a:cxn>
                  <a:cxn ang="16200000">
                    <a:pos x="wd2" y="hd2"/>
                  </a:cxn>
                </a:cxnLst>
                <a:rect l="0" t="0" r="r" b="b"/>
                <a:pathLst>
                  <a:path w="18900" h="17712" extrusionOk="0">
                    <a:moveTo>
                      <a:pt x="0" y="0"/>
                    </a:moveTo>
                    <a:cubicBezTo>
                      <a:pt x="0" y="10800"/>
                      <a:pt x="0" y="10800"/>
                      <a:pt x="0" y="10800"/>
                    </a:cubicBezTo>
                    <a:cubicBezTo>
                      <a:pt x="0" y="10800"/>
                      <a:pt x="7200" y="16200"/>
                      <a:pt x="14400" y="16200"/>
                    </a:cubicBezTo>
                    <a:cubicBezTo>
                      <a:pt x="21600" y="21600"/>
                      <a:pt x="18000" y="10800"/>
                      <a:pt x="18000" y="10800"/>
                    </a:cubicBezTo>
                    <a:cubicBezTo>
                      <a:pt x="10800" y="0"/>
                      <a:pt x="10800" y="0"/>
                      <a:pt x="10800" y="0"/>
                    </a:cubicBezTo>
                    <a:cubicBezTo>
                      <a:pt x="10800" y="0"/>
                      <a:pt x="0" y="0"/>
                      <a:pt x="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5" name="9Slide.vn 160"/>
              <p:cNvSpPr/>
              <p:nvPr/>
            </p:nvSpPr>
            <p:spPr>
              <a:xfrm>
                <a:off x="5774396" y="6964691"/>
                <a:ext cx="74815" cy="60276"/>
              </a:xfrm>
              <a:custGeom>
                <a:avLst/>
                <a:gdLst/>
                <a:ahLst/>
                <a:cxnLst>
                  <a:cxn ang="0">
                    <a:pos x="wd2" y="hd2"/>
                  </a:cxn>
                  <a:cxn ang="5400000">
                    <a:pos x="wd2" y="hd2"/>
                  </a:cxn>
                  <a:cxn ang="10800000">
                    <a:pos x="wd2" y="hd2"/>
                  </a:cxn>
                  <a:cxn ang="16200000">
                    <a:pos x="wd2" y="hd2"/>
                  </a:cxn>
                </a:cxnLst>
                <a:rect l="0" t="0" r="r" b="b"/>
                <a:pathLst>
                  <a:path w="20025" h="20743" extrusionOk="0">
                    <a:moveTo>
                      <a:pt x="18000" y="0"/>
                    </a:moveTo>
                    <a:cubicBezTo>
                      <a:pt x="18000" y="0"/>
                      <a:pt x="14400" y="1543"/>
                      <a:pt x="13200" y="1543"/>
                    </a:cubicBezTo>
                    <a:cubicBezTo>
                      <a:pt x="12000" y="1543"/>
                      <a:pt x="9600" y="4629"/>
                      <a:pt x="9600" y="4629"/>
                    </a:cubicBezTo>
                    <a:cubicBezTo>
                      <a:pt x="7200" y="10800"/>
                      <a:pt x="7200" y="10800"/>
                      <a:pt x="7200" y="10800"/>
                    </a:cubicBezTo>
                    <a:cubicBezTo>
                      <a:pt x="4800" y="10800"/>
                      <a:pt x="4800" y="10800"/>
                      <a:pt x="4800" y="10800"/>
                    </a:cubicBezTo>
                    <a:cubicBezTo>
                      <a:pt x="0" y="10800"/>
                      <a:pt x="0" y="10800"/>
                      <a:pt x="0" y="10800"/>
                    </a:cubicBezTo>
                    <a:cubicBezTo>
                      <a:pt x="0" y="16971"/>
                      <a:pt x="0" y="16971"/>
                      <a:pt x="0" y="16971"/>
                    </a:cubicBezTo>
                    <a:cubicBezTo>
                      <a:pt x="0" y="16971"/>
                      <a:pt x="2400" y="20057"/>
                      <a:pt x="3600" y="20057"/>
                    </a:cubicBezTo>
                    <a:cubicBezTo>
                      <a:pt x="3600" y="21600"/>
                      <a:pt x="4800" y="20057"/>
                      <a:pt x="4800" y="20057"/>
                    </a:cubicBezTo>
                    <a:cubicBezTo>
                      <a:pt x="3600" y="15429"/>
                      <a:pt x="3600" y="15429"/>
                      <a:pt x="3600" y="15429"/>
                    </a:cubicBezTo>
                    <a:cubicBezTo>
                      <a:pt x="7200" y="12343"/>
                      <a:pt x="7200" y="12343"/>
                      <a:pt x="7200" y="12343"/>
                    </a:cubicBezTo>
                    <a:cubicBezTo>
                      <a:pt x="10800" y="10800"/>
                      <a:pt x="10800" y="10800"/>
                      <a:pt x="10800" y="10800"/>
                    </a:cubicBezTo>
                    <a:cubicBezTo>
                      <a:pt x="10800" y="10800"/>
                      <a:pt x="13200" y="7714"/>
                      <a:pt x="14400" y="6171"/>
                    </a:cubicBezTo>
                    <a:cubicBezTo>
                      <a:pt x="14400" y="6171"/>
                      <a:pt x="18000" y="4629"/>
                      <a:pt x="19200" y="3086"/>
                    </a:cubicBezTo>
                    <a:cubicBezTo>
                      <a:pt x="21600" y="1543"/>
                      <a:pt x="18000" y="0"/>
                      <a:pt x="180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6" name="9Slide.vn 161"/>
              <p:cNvSpPr/>
              <p:nvPr/>
            </p:nvSpPr>
            <p:spPr>
              <a:xfrm>
                <a:off x="5868544" y="7177645"/>
                <a:ext cx="26900" cy="85182"/>
              </a:xfrm>
              <a:custGeom>
                <a:avLst/>
                <a:gdLst/>
                <a:ahLst/>
                <a:cxnLst>
                  <a:cxn ang="0">
                    <a:pos x="wd2" y="hd2"/>
                  </a:cxn>
                  <a:cxn ang="5400000">
                    <a:pos x="wd2" y="hd2"/>
                  </a:cxn>
                  <a:cxn ang="10800000">
                    <a:pos x="wd2" y="hd2"/>
                  </a:cxn>
                  <a:cxn ang="16200000">
                    <a:pos x="wd2" y="hd2"/>
                  </a:cxn>
                </a:cxnLst>
                <a:rect l="0" t="0" r="r" b="b"/>
                <a:pathLst>
                  <a:path w="21600" h="21600" extrusionOk="0">
                    <a:moveTo>
                      <a:pt x="7200" y="10232"/>
                    </a:moveTo>
                    <a:cubicBezTo>
                      <a:pt x="7200" y="10232"/>
                      <a:pt x="10800" y="5684"/>
                      <a:pt x="10800" y="4547"/>
                    </a:cubicBezTo>
                    <a:cubicBezTo>
                      <a:pt x="10800" y="3411"/>
                      <a:pt x="14400" y="1137"/>
                      <a:pt x="14400" y="0"/>
                    </a:cubicBezTo>
                    <a:cubicBezTo>
                      <a:pt x="14400" y="0"/>
                      <a:pt x="3600" y="0"/>
                      <a:pt x="3600" y="0"/>
                    </a:cubicBezTo>
                    <a:cubicBezTo>
                      <a:pt x="3600" y="0"/>
                      <a:pt x="3600" y="5684"/>
                      <a:pt x="3600" y="6821"/>
                    </a:cubicBezTo>
                    <a:cubicBezTo>
                      <a:pt x="3600" y="7958"/>
                      <a:pt x="0" y="12505"/>
                      <a:pt x="0" y="12505"/>
                    </a:cubicBezTo>
                    <a:cubicBezTo>
                      <a:pt x="0" y="13642"/>
                      <a:pt x="3600" y="13642"/>
                      <a:pt x="3600" y="13642"/>
                    </a:cubicBezTo>
                    <a:cubicBezTo>
                      <a:pt x="3600" y="13642"/>
                      <a:pt x="3600" y="15916"/>
                      <a:pt x="3600" y="17053"/>
                    </a:cubicBezTo>
                    <a:cubicBezTo>
                      <a:pt x="3600" y="18189"/>
                      <a:pt x="10800" y="20463"/>
                      <a:pt x="14400" y="21600"/>
                    </a:cubicBezTo>
                    <a:cubicBezTo>
                      <a:pt x="18000" y="18189"/>
                      <a:pt x="18000" y="18189"/>
                      <a:pt x="18000" y="18189"/>
                    </a:cubicBezTo>
                    <a:cubicBezTo>
                      <a:pt x="21600" y="15916"/>
                      <a:pt x="21600" y="15916"/>
                      <a:pt x="21600" y="15916"/>
                    </a:cubicBezTo>
                    <a:cubicBezTo>
                      <a:pt x="21600" y="15916"/>
                      <a:pt x="21600" y="12505"/>
                      <a:pt x="18000" y="11368"/>
                    </a:cubicBezTo>
                    <a:cubicBezTo>
                      <a:pt x="10800" y="10232"/>
                      <a:pt x="7200" y="11368"/>
                      <a:pt x="7200" y="10232"/>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7" name="9Slide.vn 162"/>
              <p:cNvSpPr/>
              <p:nvPr/>
            </p:nvSpPr>
            <p:spPr>
              <a:xfrm>
                <a:off x="4691696" y="6866060"/>
                <a:ext cx="81955" cy="80699"/>
              </a:xfrm>
              <a:custGeom>
                <a:avLst/>
                <a:gdLst/>
                <a:ahLst/>
                <a:cxnLst>
                  <a:cxn ang="0">
                    <a:pos x="wd2" y="hd2"/>
                  </a:cxn>
                  <a:cxn ang="5400000">
                    <a:pos x="wd2" y="hd2"/>
                  </a:cxn>
                  <a:cxn ang="10800000">
                    <a:pos x="wd2" y="hd2"/>
                  </a:cxn>
                  <a:cxn ang="16200000">
                    <a:pos x="wd2" y="hd2"/>
                  </a:cxn>
                </a:cxnLst>
                <a:rect l="0" t="0" r="r" b="b"/>
                <a:pathLst>
                  <a:path w="20781" h="21600" extrusionOk="0">
                    <a:moveTo>
                      <a:pt x="20463" y="20400"/>
                    </a:moveTo>
                    <a:cubicBezTo>
                      <a:pt x="21600" y="19200"/>
                      <a:pt x="19326" y="16800"/>
                      <a:pt x="19326" y="16800"/>
                    </a:cubicBezTo>
                    <a:cubicBezTo>
                      <a:pt x="15916" y="14400"/>
                      <a:pt x="15916" y="14400"/>
                      <a:pt x="15916" y="14400"/>
                    </a:cubicBezTo>
                    <a:cubicBezTo>
                      <a:pt x="14779" y="12000"/>
                      <a:pt x="14779" y="12000"/>
                      <a:pt x="14779" y="12000"/>
                    </a:cubicBezTo>
                    <a:cubicBezTo>
                      <a:pt x="11368" y="10800"/>
                      <a:pt x="11368" y="10800"/>
                      <a:pt x="11368" y="10800"/>
                    </a:cubicBezTo>
                    <a:cubicBezTo>
                      <a:pt x="10232" y="8400"/>
                      <a:pt x="10232" y="8400"/>
                      <a:pt x="10232" y="8400"/>
                    </a:cubicBezTo>
                    <a:cubicBezTo>
                      <a:pt x="11368" y="7200"/>
                      <a:pt x="11368" y="7200"/>
                      <a:pt x="11368" y="7200"/>
                    </a:cubicBezTo>
                    <a:cubicBezTo>
                      <a:pt x="11368" y="7200"/>
                      <a:pt x="11368" y="8400"/>
                      <a:pt x="13642" y="8400"/>
                    </a:cubicBezTo>
                    <a:cubicBezTo>
                      <a:pt x="15916" y="8400"/>
                      <a:pt x="14779" y="8400"/>
                      <a:pt x="15916" y="7200"/>
                    </a:cubicBezTo>
                    <a:cubicBezTo>
                      <a:pt x="15916" y="7200"/>
                      <a:pt x="15916" y="6000"/>
                      <a:pt x="15916" y="6000"/>
                    </a:cubicBezTo>
                    <a:cubicBezTo>
                      <a:pt x="12505" y="4800"/>
                      <a:pt x="12505" y="4800"/>
                      <a:pt x="12505" y="4800"/>
                    </a:cubicBezTo>
                    <a:cubicBezTo>
                      <a:pt x="13642" y="1200"/>
                      <a:pt x="13642" y="1200"/>
                      <a:pt x="13642" y="1200"/>
                    </a:cubicBezTo>
                    <a:cubicBezTo>
                      <a:pt x="11368" y="0"/>
                      <a:pt x="11368" y="0"/>
                      <a:pt x="11368" y="0"/>
                    </a:cubicBezTo>
                    <a:cubicBezTo>
                      <a:pt x="9095" y="2400"/>
                      <a:pt x="9095" y="2400"/>
                      <a:pt x="9095" y="2400"/>
                    </a:cubicBezTo>
                    <a:cubicBezTo>
                      <a:pt x="7958" y="1200"/>
                      <a:pt x="7958" y="1200"/>
                      <a:pt x="7958" y="1200"/>
                    </a:cubicBezTo>
                    <a:cubicBezTo>
                      <a:pt x="7958" y="1200"/>
                      <a:pt x="6821" y="3600"/>
                      <a:pt x="6821" y="3600"/>
                    </a:cubicBezTo>
                    <a:cubicBezTo>
                      <a:pt x="6821" y="3600"/>
                      <a:pt x="6821" y="7200"/>
                      <a:pt x="6821" y="7200"/>
                    </a:cubicBezTo>
                    <a:cubicBezTo>
                      <a:pt x="4547" y="12000"/>
                      <a:pt x="4547" y="12000"/>
                      <a:pt x="4547" y="12000"/>
                    </a:cubicBezTo>
                    <a:cubicBezTo>
                      <a:pt x="2274" y="8400"/>
                      <a:pt x="2274" y="8400"/>
                      <a:pt x="2274" y="8400"/>
                    </a:cubicBezTo>
                    <a:cubicBezTo>
                      <a:pt x="1137" y="12000"/>
                      <a:pt x="1137" y="12000"/>
                      <a:pt x="1137" y="12000"/>
                    </a:cubicBezTo>
                    <a:cubicBezTo>
                      <a:pt x="0" y="15600"/>
                      <a:pt x="0" y="15600"/>
                      <a:pt x="0" y="15600"/>
                    </a:cubicBezTo>
                    <a:cubicBezTo>
                      <a:pt x="2274" y="18000"/>
                      <a:pt x="2274" y="18000"/>
                      <a:pt x="2274" y="18000"/>
                    </a:cubicBezTo>
                    <a:cubicBezTo>
                      <a:pt x="3411" y="18000"/>
                      <a:pt x="3411" y="18000"/>
                      <a:pt x="3411" y="18000"/>
                    </a:cubicBezTo>
                    <a:cubicBezTo>
                      <a:pt x="4547" y="15600"/>
                      <a:pt x="4547" y="15600"/>
                      <a:pt x="4547" y="15600"/>
                    </a:cubicBezTo>
                    <a:cubicBezTo>
                      <a:pt x="6821" y="18000"/>
                      <a:pt x="6821" y="18000"/>
                      <a:pt x="6821" y="18000"/>
                    </a:cubicBezTo>
                    <a:cubicBezTo>
                      <a:pt x="9095" y="21600"/>
                      <a:pt x="9095" y="21600"/>
                      <a:pt x="9095" y="21600"/>
                    </a:cubicBezTo>
                    <a:cubicBezTo>
                      <a:pt x="9095" y="21600"/>
                      <a:pt x="10232" y="19200"/>
                      <a:pt x="11368" y="19200"/>
                    </a:cubicBezTo>
                    <a:cubicBezTo>
                      <a:pt x="12505" y="19200"/>
                      <a:pt x="15916" y="21600"/>
                      <a:pt x="15916" y="21600"/>
                    </a:cubicBezTo>
                    <a:cubicBezTo>
                      <a:pt x="15916" y="21600"/>
                      <a:pt x="19326" y="20400"/>
                      <a:pt x="20463" y="20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8" name="9Slide.vn 163"/>
              <p:cNvSpPr/>
              <p:nvPr/>
            </p:nvSpPr>
            <p:spPr>
              <a:xfrm>
                <a:off x="4539267" y="6623966"/>
                <a:ext cx="81820" cy="86438"/>
              </a:xfrm>
              <a:custGeom>
                <a:avLst/>
                <a:gdLst/>
                <a:ahLst/>
                <a:cxnLst>
                  <a:cxn ang="0">
                    <a:pos x="wd2" y="hd2"/>
                  </a:cxn>
                  <a:cxn ang="5400000">
                    <a:pos x="wd2" y="hd2"/>
                  </a:cxn>
                  <a:cxn ang="10800000">
                    <a:pos x="wd2" y="hd2"/>
                  </a:cxn>
                  <a:cxn ang="16200000">
                    <a:pos x="wd2" y="hd2"/>
                  </a:cxn>
                </a:cxnLst>
                <a:rect l="0" t="0" r="r" b="b"/>
                <a:pathLst>
                  <a:path w="20747" h="20822" extrusionOk="0">
                    <a:moveTo>
                      <a:pt x="17053" y="16200"/>
                    </a:moveTo>
                    <a:cubicBezTo>
                      <a:pt x="13642" y="15120"/>
                      <a:pt x="13642" y="15120"/>
                      <a:pt x="13642" y="15120"/>
                    </a:cubicBezTo>
                    <a:cubicBezTo>
                      <a:pt x="11368" y="14040"/>
                      <a:pt x="11368" y="14040"/>
                      <a:pt x="11368" y="14040"/>
                    </a:cubicBezTo>
                    <a:cubicBezTo>
                      <a:pt x="11368" y="14040"/>
                      <a:pt x="10232" y="8640"/>
                      <a:pt x="9095" y="7560"/>
                    </a:cubicBezTo>
                    <a:cubicBezTo>
                      <a:pt x="9095" y="7560"/>
                      <a:pt x="9095" y="6480"/>
                      <a:pt x="9095" y="6480"/>
                    </a:cubicBezTo>
                    <a:cubicBezTo>
                      <a:pt x="7958" y="6480"/>
                      <a:pt x="7958" y="6480"/>
                      <a:pt x="7958" y="6480"/>
                    </a:cubicBezTo>
                    <a:cubicBezTo>
                      <a:pt x="7958" y="3240"/>
                      <a:pt x="7958" y="3240"/>
                      <a:pt x="7958" y="3240"/>
                    </a:cubicBezTo>
                    <a:cubicBezTo>
                      <a:pt x="7958" y="3240"/>
                      <a:pt x="6821" y="2160"/>
                      <a:pt x="6821" y="2160"/>
                    </a:cubicBezTo>
                    <a:cubicBezTo>
                      <a:pt x="6821" y="2160"/>
                      <a:pt x="6821" y="2160"/>
                      <a:pt x="6821" y="2160"/>
                    </a:cubicBezTo>
                    <a:cubicBezTo>
                      <a:pt x="6821" y="1080"/>
                      <a:pt x="5684" y="1080"/>
                      <a:pt x="5684" y="0"/>
                    </a:cubicBezTo>
                    <a:cubicBezTo>
                      <a:pt x="5684" y="1080"/>
                      <a:pt x="3411" y="1080"/>
                      <a:pt x="2274" y="1080"/>
                    </a:cubicBezTo>
                    <a:cubicBezTo>
                      <a:pt x="1137" y="2160"/>
                      <a:pt x="1137" y="3240"/>
                      <a:pt x="1137" y="3240"/>
                    </a:cubicBezTo>
                    <a:cubicBezTo>
                      <a:pt x="0" y="4320"/>
                      <a:pt x="0" y="7560"/>
                      <a:pt x="0" y="7560"/>
                    </a:cubicBezTo>
                    <a:cubicBezTo>
                      <a:pt x="5684" y="9720"/>
                      <a:pt x="5684" y="9720"/>
                      <a:pt x="5684" y="9720"/>
                    </a:cubicBezTo>
                    <a:cubicBezTo>
                      <a:pt x="5684" y="9720"/>
                      <a:pt x="7958" y="10800"/>
                      <a:pt x="7958" y="10800"/>
                    </a:cubicBezTo>
                    <a:cubicBezTo>
                      <a:pt x="7958" y="11880"/>
                      <a:pt x="9095" y="16200"/>
                      <a:pt x="9095" y="16200"/>
                    </a:cubicBezTo>
                    <a:cubicBezTo>
                      <a:pt x="9095" y="16200"/>
                      <a:pt x="11368" y="17280"/>
                      <a:pt x="12505" y="17280"/>
                    </a:cubicBezTo>
                    <a:cubicBezTo>
                      <a:pt x="13642" y="18360"/>
                      <a:pt x="15916" y="20520"/>
                      <a:pt x="19326" y="20520"/>
                    </a:cubicBezTo>
                    <a:cubicBezTo>
                      <a:pt x="21600" y="21600"/>
                      <a:pt x="20463" y="19440"/>
                      <a:pt x="20463" y="19440"/>
                    </a:cubicBezTo>
                    <a:lnTo>
                      <a:pt x="17053" y="162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79" name="9Slide.vn 164"/>
              <p:cNvSpPr/>
              <p:nvPr/>
            </p:nvSpPr>
            <p:spPr>
              <a:xfrm>
                <a:off x="5490831" y="6520852"/>
                <a:ext cx="132257" cy="76216"/>
              </a:xfrm>
              <a:custGeom>
                <a:avLst/>
                <a:gdLst/>
                <a:ahLst/>
                <a:cxnLst>
                  <a:cxn ang="0">
                    <a:pos x="wd2" y="hd2"/>
                  </a:cxn>
                  <a:cxn ang="5400000">
                    <a:pos x="wd2" y="hd2"/>
                  </a:cxn>
                  <a:cxn ang="10800000">
                    <a:pos x="wd2" y="hd2"/>
                  </a:cxn>
                  <a:cxn ang="16200000">
                    <a:pos x="wd2" y="hd2"/>
                  </a:cxn>
                </a:cxnLst>
                <a:rect l="0" t="0" r="r" b="b"/>
                <a:pathLst>
                  <a:path w="20555" h="21600" extrusionOk="0">
                    <a:moveTo>
                      <a:pt x="2264" y="10165"/>
                    </a:moveTo>
                    <a:cubicBezTo>
                      <a:pt x="1567" y="11435"/>
                      <a:pt x="174" y="12706"/>
                      <a:pt x="174" y="12706"/>
                    </a:cubicBezTo>
                    <a:cubicBezTo>
                      <a:pt x="174" y="12706"/>
                      <a:pt x="-523" y="13976"/>
                      <a:pt x="871" y="15247"/>
                    </a:cubicBezTo>
                    <a:cubicBezTo>
                      <a:pt x="1567" y="16518"/>
                      <a:pt x="2961" y="16518"/>
                      <a:pt x="3658" y="17788"/>
                    </a:cubicBezTo>
                    <a:cubicBezTo>
                      <a:pt x="3658" y="17788"/>
                      <a:pt x="3658" y="17788"/>
                      <a:pt x="4354" y="17788"/>
                    </a:cubicBezTo>
                    <a:cubicBezTo>
                      <a:pt x="5051" y="19059"/>
                      <a:pt x="5051" y="19059"/>
                      <a:pt x="5748" y="19059"/>
                    </a:cubicBezTo>
                    <a:cubicBezTo>
                      <a:pt x="6445" y="17788"/>
                      <a:pt x="7142" y="17788"/>
                      <a:pt x="7838" y="16518"/>
                    </a:cubicBezTo>
                    <a:cubicBezTo>
                      <a:pt x="7838" y="16518"/>
                      <a:pt x="8535" y="13976"/>
                      <a:pt x="8535" y="13976"/>
                    </a:cubicBezTo>
                    <a:cubicBezTo>
                      <a:pt x="9232" y="12706"/>
                      <a:pt x="8535" y="11435"/>
                      <a:pt x="9929" y="11435"/>
                    </a:cubicBezTo>
                    <a:cubicBezTo>
                      <a:pt x="10625" y="11435"/>
                      <a:pt x="11322" y="10165"/>
                      <a:pt x="11322" y="10165"/>
                    </a:cubicBezTo>
                    <a:cubicBezTo>
                      <a:pt x="11322" y="10165"/>
                      <a:pt x="11322" y="13976"/>
                      <a:pt x="11322" y="13976"/>
                    </a:cubicBezTo>
                    <a:cubicBezTo>
                      <a:pt x="10625" y="13976"/>
                      <a:pt x="10625" y="16518"/>
                      <a:pt x="10625" y="16518"/>
                    </a:cubicBezTo>
                    <a:cubicBezTo>
                      <a:pt x="10625" y="16518"/>
                      <a:pt x="9929" y="16518"/>
                      <a:pt x="9929" y="17788"/>
                    </a:cubicBezTo>
                    <a:cubicBezTo>
                      <a:pt x="9232" y="17788"/>
                      <a:pt x="8535" y="20329"/>
                      <a:pt x="8535" y="20329"/>
                    </a:cubicBezTo>
                    <a:cubicBezTo>
                      <a:pt x="8535" y="20329"/>
                      <a:pt x="9232" y="20329"/>
                      <a:pt x="9929" y="21600"/>
                    </a:cubicBezTo>
                    <a:cubicBezTo>
                      <a:pt x="10625" y="21600"/>
                      <a:pt x="10625" y="21600"/>
                      <a:pt x="11322" y="21600"/>
                    </a:cubicBezTo>
                    <a:cubicBezTo>
                      <a:pt x="12019" y="21600"/>
                      <a:pt x="11322" y="21600"/>
                      <a:pt x="13412" y="21600"/>
                    </a:cubicBezTo>
                    <a:cubicBezTo>
                      <a:pt x="15503" y="21600"/>
                      <a:pt x="17593" y="21600"/>
                      <a:pt x="17593" y="21600"/>
                    </a:cubicBezTo>
                    <a:cubicBezTo>
                      <a:pt x="17593" y="21600"/>
                      <a:pt x="18987" y="20329"/>
                      <a:pt x="18987" y="20329"/>
                    </a:cubicBezTo>
                    <a:cubicBezTo>
                      <a:pt x="18987" y="20329"/>
                      <a:pt x="18987" y="19059"/>
                      <a:pt x="18290" y="17788"/>
                    </a:cubicBezTo>
                    <a:cubicBezTo>
                      <a:pt x="17593" y="16518"/>
                      <a:pt x="16896" y="15247"/>
                      <a:pt x="16200" y="15247"/>
                    </a:cubicBezTo>
                    <a:cubicBezTo>
                      <a:pt x="16200" y="15247"/>
                      <a:pt x="16200" y="13976"/>
                      <a:pt x="16896" y="13976"/>
                    </a:cubicBezTo>
                    <a:cubicBezTo>
                      <a:pt x="17593" y="13976"/>
                      <a:pt x="18290" y="17788"/>
                      <a:pt x="18987" y="17788"/>
                    </a:cubicBezTo>
                    <a:cubicBezTo>
                      <a:pt x="19683" y="17788"/>
                      <a:pt x="20380" y="17788"/>
                      <a:pt x="20380" y="16518"/>
                    </a:cubicBezTo>
                    <a:cubicBezTo>
                      <a:pt x="20380" y="13976"/>
                      <a:pt x="21077" y="12706"/>
                      <a:pt x="19683" y="11435"/>
                    </a:cubicBezTo>
                    <a:cubicBezTo>
                      <a:pt x="18290" y="10165"/>
                      <a:pt x="17593" y="10165"/>
                      <a:pt x="16896" y="10165"/>
                    </a:cubicBezTo>
                    <a:cubicBezTo>
                      <a:pt x="16200" y="8894"/>
                      <a:pt x="17593" y="10165"/>
                      <a:pt x="15503" y="7624"/>
                    </a:cubicBezTo>
                    <a:cubicBezTo>
                      <a:pt x="12716" y="5082"/>
                      <a:pt x="13412" y="5082"/>
                      <a:pt x="13412" y="5082"/>
                    </a:cubicBezTo>
                    <a:cubicBezTo>
                      <a:pt x="13412" y="5082"/>
                      <a:pt x="14109" y="2541"/>
                      <a:pt x="14109" y="1271"/>
                    </a:cubicBezTo>
                    <a:cubicBezTo>
                      <a:pt x="13412" y="1271"/>
                      <a:pt x="11322" y="0"/>
                      <a:pt x="11322" y="0"/>
                    </a:cubicBezTo>
                    <a:cubicBezTo>
                      <a:pt x="11322" y="0"/>
                      <a:pt x="8535" y="1271"/>
                      <a:pt x="8535" y="1271"/>
                    </a:cubicBezTo>
                    <a:cubicBezTo>
                      <a:pt x="8535" y="2541"/>
                      <a:pt x="7838" y="2541"/>
                      <a:pt x="7838" y="2541"/>
                    </a:cubicBezTo>
                    <a:cubicBezTo>
                      <a:pt x="7838" y="5082"/>
                      <a:pt x="7838" y="5082"/>
                      <a:pt x="7838" y="5082"/>
                    </a:cubicBezTo>
                    <a:cubicBezTo>
                      <a:pt x="6445" y="6353"/>
                      <a:pt x="6445" y="6353"/>
                      <a:pt x="6445" y="6353"/>
                    </a:cubicBezTo>
                    <a:cubicBezTo>
                      <a:pt x="6445" y="6353"/>
                      <a:pt x="5748" y="8894"/>
                      <a:pt x="5748" y="8894"/>
                    </a:cubicBezTo>
                    <a:cubicBezTo>
                      <a:pt x="5748" y="8894"/>
                      <a:pt x="4354" y="10165"/>
                      <a:pt x="3658" y="10165"/>
                    </a:cubicBezTo>
                    <a:cubicBezTo>
                      <a:pt x="3658" y="10165"/>
                      <a:pt x="2961" y="10165"/>
                      <a:pt x="2264" y="10165"/>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0" name="9Slide.vn 165"/>
              <p:cNvSpPr/>
              <p:nvPr/>
            </p:nvSpPr>
            <p:spPr>
              <a:xfrm>
                <a:off x="5491952" y="6911643"/>
                <a:ext cx="26402" cy="25401"/>
              </a:xfrm>
              <a:custGeom>
                <a:avLst/>
                <a:gdLst/>
                <a:ahLst/>
                <a:cxnLst>
                  <a:cxn ang="0">
                    <a:pos x="wd2" y="hd2"/>
                  </a:cxn>
                  <a:cxn ang="5400000">
                    <a:pos x="wd2" y="hd2"/>
                  </a:cxn>
                  <a:cxn ang="10800000">
                    <a:pos x="wd2" y="hd2"/>
                  </a:cxn>
                  <a:cxn ang="16200000">
                    <a:pos x="wd2" y="hd2"/>
                  </a:cxn>
                </a:cxnLst>
                <a:rect l="0" t="0" r="r" b="b"/>
                <a:pathLst>
                  <a:path w="18171" h="21600" extrusionOk="0">
                    <a:moveTo>
                      <a:pt x="15429" y="0"/>
                    </a:moveTo>
                    <a:cubicBezTo>
                      <a:pt x="9257" y="0"/>
                      <a:pt x="9257" y="0"/>
                      <a:pt x="9257" y="0"/>
                    </a:cubicBezTo>
                    <a:cubicBezTo>
                      <a:pt x="9257" y="0"/>
                      <a:pt x="0" y="10800"/>
                      <a:pt x="0" y="10800"/>
                    </a:cubicBezTo>
                    <a:cubicBezTo>
                      <a:pt x="3086" y="21600"/>
                      <a:pt x="3086" y="21600"/>
                      <a:pt x="3086" y="21600"/>
                    </a:cubicBezTo>
                    <a:cubicBezTo>
                      <a:pt x="3086" y="21600"/>
                      <a:pt x="9257" y="16200"/>
                      <a:pt x="15429" y="10800"/>
                    </a:cubicBezTo>
                    <a:cubicBezTo>
                      <a:pt x="21600" y="10800"/>
                      <a:pt x="15429" y="0"/>
                      <a:pt x="15429"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1" name="9Slide.vn 166"/>
              <p:cNvSpPr/>
              <p:nvPr/>
            </p:nvSpPr>
            <p:spPr>
              <a:xfrm>
                <a:off x="4749978" y="6973658"/>
                <a:ext cx="67250" cy="53799"/>
              </a:xfrm>
              <a:custGeom>
                <a:avLst/>
                <a:gdLst/>
                <a:ahLst/>
                <a:cxnLst>
                  <a:cxn ang="0">
                    <a:pos x="wd2" y="hd2"/>
                  </a:cxn>
                  <a:cxn ang="5400000">
                    <a:pos x="wd2" y="hd2"/>
                  </a:cxn>
                  <a:cxn ang="10800000">
                    <a:pos x="wd2" y="hd2"/>
                  </a:cxn>
                  <a:cxn ang="16200000">
                    <a:pos x="wd2" y="hd2"/>
                  </a:cxn>
                </a:cxnLst>
                <a:rect l="0" t="0" r="r" b="b"/>
                <a:pathLst>
                  <a:path w="21600" h="21600" extrusionOk="0">
                    <a:moveTo>
                      <a:pt x="17280" y="10800"/>
                    </a:moveTo>
                    <a:cubicBezTo>
                      <a:pt x="14400" y="7200"/>
                      <a:pt x="14400" y="7200"/>
                      <a:pt x="14400" y="7200"/>
                    </a:cubicBezTo>
                    <a:cubicBezTo>
                      <a:pt x="14400" y="7200"/>
                      <a:pt x="11520" y="7200"/>
                      <a:pt x="10080" y="7200"/>
                    </a:cubicBezTo>
                    <a:cubicBezTo>
                      <a:pt x="8640" y="7200"/>
                      <a:pt x="5760" y="5400"/>
                      <a:pt x="5760" y="3600"/>
                    </a:cubicBezTo>
                    <a:cubicBezTo>
                      <a:pt x="5760" y="1800"/>
                      <a:pt x="4320" y="1800"/>
                      <a:pt x="4320" y="0"/>
                    </a:cubicBezTo>
                    <a:cubicBezTo>
                      <a:pt x="4320" y="0"/>
                      <a:pt x="2880" y="0"/>
                      <a:pt x="2880" y="0"/>
                    </a:cubicBezTo>
                    <a:cubicBezTo>
                      <a:pt x="0" y="3600"/>
                      <a:pt x="0" y="3600"/>
                      <a:pt x="0" y="3600"/>
                    </a:cubicBezTo>
                    <a:cubicBezTo>
                      <a:pt x="0" y="7200"/>
                      <a:pt x="0" y="7200"/>
                      <a:pt x="0" y="7200"/>
                    </a:cubicBezTo>
                    <a:cubicBezTo>
                      <a:pt x="0" y="10800"/>
                      <a:pt x="0" y="10800"/>
                      <a:pt x="0" y="10800"/>
                    </a:cubicBezTo>
                    <a:cubicBezTo>
                      <a:pt x="0" y="10800"/>
                      <a:pt x="5760" y="16200"/>
                      <a:pt x="7200" y="18000"/>
                    </a:cubicBezTo>
                    <a:cubicBezTo>
                      <a:pt x="8640" y="18000"/>
                      <a:pt x="8640" y="19800"/>
                      <a:pt x="8640" y="19800"/>
                    </a:cubicBezTo>
                    <a:cubicBezTo>
                      <a:pt x="10080" y="21600"/>
                      <a:pt x="10080" y="21600"/>
                      <a:pt x="12960" y="21600"/>
                    </a:cubicBezTo>
                    <a:cubicBezTo>
                      <a:pt x="14400" y="21600"/>
                      <a:pt x="14400" y="19800"/>
                      <a:pt x="14400" y="19800"/>
                    </a:cubicBezTo>
                    <a:cubicBezTo>
                      <a:pt x="15840" y="18000"/>
                      <a:pt x="15840" y="18000"/>
                      <a:pt x="15840" y="18000"/>
                    </a:cubicBezTo>
                    <a:cubicBezTo>
                      <a:pt x="15840" y="18000"/>
                      <a:pt x="21600" y="14400"/>
                      <a:pt x="21600" y="14400"/>
                    </a:cubicBezTo>
                    <a:cubicBezTo>
                      <a:pt x="21600" y="12600"/>
                      <a:pt x="17280" y="10800"/>
                      <a:pt x="17280" y="108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2" name="9Slide.vn 167"/>
              <p:cNvSpPr/>
              <p:nvPr/>
            </p:nvSpPr>
            <p:spPr>
              <a:xfrm>
                <a:off x="5153469" y="7217994"/>
                <a:ext cx="44833" cy="44833"/>
              </a:xfrm>
              <a:custGeom>
                <a:avLst/>
                <a:gdLst/>
                <a:ahLst/>
                <a:cxnLst>
                  <a:cxn ang="0">
                    <a:pos x="wd2" y="hd2"/>
                  </a:cxn>
                  <a:cxn ang="5400000">
                    <a:pos x="wd2" y="hd2"/>
                  </a:cxn>
                  <a:cxn ang="10800000">
                    <a:pos x="wd2" y="hd2"/>
                  </a:cxn>
                  <a:cxn ang="16200000">
                    <a:pos x="wd2" y="hd2"/>
                  </a:cxn>
                </a:cxnLst>
                <a:rect l="0" t="0" r="r" b="b"/>
                <a:pathLst>
                  <a:path w="21600" h="21600" extrusionOk="0">
                    <a:moveTo>
                      <a:pt x="15120" y="6480"/>
                    </a:moveTo>
                    <a:cubicBezTo>
                      <a:pt x="10800" y="4320"/>
                      <a:pt x="10800" y="4320"/>
                      <a:pt x="10800" y="4320"/>
                    </a:cubicBezTo>
                    <a:cubicBezTo>
                      <a:pt x="8640" y="0"/>
                      <a:pt x="8640" y="0"/>
                      <a:pt x="8640" y="0"/>
                    </a:cubicBezTo>
                    <a:cubicBezTo>
                      <a:pt x="4320" y="0"/>
                      <a:pt x="4320" y="0"/>
                      <a:pt x="4320" y="0"/>
                    </a:cubicBezTo>
                    <a:cubicBezTo>
                      <a:pt x="0" y="6480"/>
                      <a:pt x="0" y="6480"/>
                      <a:pt x="0" y="6480"/>
                    </a:cubicBezTo>
                    <a:cubicBezTo>
                      <a:pt x="4320" y="10800"/>
                      <a:pt x="4320" y="10800"/>
                      <a:pt x="4320" y="10800"/>
                    </a:cubicBezTo>
                    <a:cubicBezTo>
                      <a:pt x="6480" y="17280"/>
                      <a:pt x="6480" y="17280"/>
                      <a:pt x="6480" y="17280"/>
                    </a:cubicBezTo>
                    <a:cubicBezTo>
                      <a:pt x="6480" y="17280"/>
                      <a:pt x="10800" y="19440"/>
                      <a:pt x="12960" y="21600"/>
                    </a:cubicBezTo>
                    <a:cubicBezTo>
                      <a:pt x="15120" y="21600"/>
                      <a:pt x="17280" y="21600"/>
                      <a:pt x="19440" y="21600"/>
                    </a:cubicBezTo>
                    <a:cubicBezTo>
                      <a:pt x="19440" y="19440"/>
                      <a:pt x="19440" y="17280"/>
                      <a:pt x="19440" y="17280"/>
                    </a:cubicBezTo>
                    <a:cubicBezTo>
                      <a:pt x="19440" y="17280"/>
                      <a:pt x="21600" y="10800"/>
                      <a:pt x="21600" y="10800"/>
                    </a:cubicBezTo>
                    <a:cubicBezTo>
                      <a:pt x="21600" y="10800"/>
                      <a:pt x="15120" y="6480"/>
                      <a:pt x="15120" y="648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3" name="9Slide.vn 168"/>
              <p:cNvSpPr/>
              <p:nvPr/>
            </p:nvSpPr>
            <p:spPr>
              <a:xfrm>
                <a:off x="5238899" y="6303416"/>
                <a:ext cx="42343" cy="44186"/>
              </a:xfrm>
              <a:custGeom>
                <a:avLst/>
                <a:gdLst/>
                <a:ahLst/>
                <a:cxnLst>
                  <a:cxn ang="0">
                    <a:pos x="wd2" y="hd2"/>
                  </a:cxn>
                  <a:cxn ang="5400000">
                    <a:pos x="wd2" y="hd2"/>
                  </a:cxn>
                  <a:cxn ang="10800000">
                    <a:pos x="wd2" y="hd2"/>
                  </a:cxn>
                  <a:cxn ang="16200000">
                    <a:pos x="wd2" y="hd2"/>
                  </a:cxn>
                </a:cxnLst>
                <a:rect l="0" t="0" r="r" b="b"/>
                <a:pathLst>
                  <a:path w="20400" h="19353" extrusionOk="0">
                    <a:moveTo>
                      <a:pt x="18240" y="3927"/>
                    </a:moveTo>
                    <a:cubicBezTo>
                      <a:pt x="18240" y="1964"/>
                      <a:pt x="13920" y="0"/>
                      <a:pt x="13920" y="0"/>
                    </a:cubicBezTo>
                    <a:cubicBezTo>
                      <a:pt x="13920" y="0"/>
                      <a:pt x="9600" y="0"/>
                      <a:pt x="7440" y="0"/>
                    </a:cubicBezTo>
                    <a:cubicBezTo>
                      <a:pt x="5280" y="0"/>
                      <a:pt x="5280" y="1964"/>
                      <a:pt x="3120" y="3927"/>
                    </a:cubicBezTo>
                    <a:cubicBezTo>
                      <a:pt x="960" y="5891"/>
                      <a:pt x="960" y="7855"/>
                      <a:pt x="960" y="11782"/>
                    </a:cubicBezTo>
                    <a:cubicBezTo>
                      <a:pt x="-1200" y="13745"/>
                      <a:pt x="960" y="13745"/>
                      <a:pt x="960" y="15709"/>
                    </a:cubicBezTo>
                    <a:cubicBezTo>
                      <a:pt x="3120" y="15709"/>
                      <a:pt x="3120" y="15709"/>
                      <a:pt x="7440" y="17673"/>
                    </a:cubicBezTo>
                    <a:cubicBezTo>
                      <a:pt x="9600" y="21600"/>
                      <a:pt x="13920" y="17673"/>
                      <a:pt x="16080" y="15709"/>
                    </a:cubicBezTo>
                    <a:cubicBezTo>
                      <a:pt x="20400" y="13745"/>
                      <a:pt x="18240" y="11782"/>
                      <a:pt x="20400" y="9818"/>
                    </a:cubicBezTo>
                    <a:cubicBezTo>
                      <a:pt x="20400" y="7855"/>
                      <a:pt x="18240" y="3927"/>
                      <a:pt x="18240" y="3927"/>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4" name="9Slide.vn 169"/>
              <p:cNvSpPr/>
              <p:nvPr/>
            </p:nvSpPr>
            <p:spPr>
              <a:xfrm>
                <a:off x="5212220" y="6593333"/>
                <a:ext cx="25401" cy="25401"/>
              </a:xfrm>
              <a:custGeom>
                <a:avLst/>
                <a:gdLst/>
                <a:ahLst/>
                <a:cxnLst>
                  <a:cxn ang="0">
                    <a:pos x="wd2" y="hd2"/>
                  </a:cxn>
                  <a:cxn ang="5400000">
                    <a:pos x="wd2" y="hd2"/>
                  </a:cxn>
                  <a:cxn ang="10800000">
                    <a:pos x="wd2" y="hd2"/>
                  </a:cxn>
                  <a:cxn ang="16200000">
                    <a:pos x="wd2" y="hd2"/>
                  </a:cxn>
                </a:cxnLst>
                <a:rect l="0" t="0" r="r" b="b"/>
                <a:pathLst>
                  <a:path w="18600" h="21600" extrusionOk="0">
                    <a:moveTo>
                      <a:pt x="5400" y="0"/>
                    </a:moveTo>
                    <a:cubicBezTo>
                      <a:pt x="5400" y="0"/>
                      <a:pt x="0" y="0"/>
                      <a:pt x="0" y="10800"/>
                    </a:cubicBezTo>
                    <a:cubicBezTo>
                      <a:pt x="5400" y="21600"/>
                      <a:pt x="5400" y="21600"/>
                      <a:pt x="5400" y="21600"/>
                    </a:cubicBezTo>
                    <a:cubicBezTo>
                      <a:pt x="5400" y="21600"/>
                      <a:pt x="10800" y="10800"/>
                      <a:pt x="16200" y="10800"/>
                    </a:cubicBezTo>
                    <a:cubicBezTo>
                      <a:pt x="21600" y="10800"/>
                      <a:pt x="16200" y="0"/>
                      <a:pt x="16200" y="0"/>
                    </a:cubicBezTo>
                    <a:lnTo>
                      <a:pt x="5400" y="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5" name="9Slide.vn 170"/>
              <p:cNvSpPr/>
              <p:nvPr/>
            </p:nvSpPr>
            <p:spPr>
              <a:xfrm>
                <a:off x="5195564" y="6615189"/>
                <a:ext cx="25401" cy="25401"/>
              </a:xfrm>
              <a:custGeom>
                <a:avLst/>
                <a:gdLst/>
                <a:ahLst/>
                <a:cxnLst>
                  <a:cxn ang="0">
                    <a:pos x="wd2" y="hd2"/>
                  </a:cxn>
                  <a:cxn ang="5400000">
                    <a:pos x="wd2" y="hd2"/>
                  </a:cxn>
                  <a:cxn ang="10800000">
                    <a:pos x="wd2" y="hd2"/>
                  </a:cxn>
                  <a:cxn ang="16200000">
                    <a:pos x="wd2" y="hd2"/>
                  </a:cxn>
                </a:cxnLst>
                <a:rect l="0" t="0" r="r" b="b"/>
                <a:pathLst>
                  <a:path w="17600" h="18360" extrusionOk="0">
                    <a:moveTo>
                      <a:pt x="7200" y="5400"/>
                    </a:moveTo>
                    <a:cubicBezTo>
                      <a:pt x="7200" y="5400"/>
                      <a:pt x="0" y="14040"/>
                      <a:pt x="0" y="14040"/>
                    </a:cubicBezTo>
                    <a:cubicBezTo>
                      <a:pt x="7200" y="18360"/>
                      <a:pt x="7200" y="18360"/>
                      <a:pt x="7200" y="18360"/>
                    </a:cubicBezTo>
                    <a:cubicBezTo>
                      <a:pt x="7200" y="18360"/>
                      <a:pt x="14400" y="9720"/>
                      <a:pt x="14400" y="5400"/>
                    </a:cubicBezTo>
                    <a:cubicBezTo>
                      <a:pt x="21600" y="-3240"/>
                      <a:pt x="14400" y="1080"/>
                      <a:pt x="14400" y="1080"/>
                    </a:cubicBezTo>
                    <a:lnTo>
                      <a:pt x="7200" y="54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6" name="9Slide.vn 171"/>
              <p:cNvSpPr/>
              <p:nvPr/>
            </p:nvSpPr>
            <p:spPr>
              <a:xfrm>
                <a:off x="4821710" y="6866060"/>
                <a:ext cx="390042" cy="358258"/>
              </a:xfrm>
              <a:custGeom>
                <a:avLst/>
                <a:gdLst/>
                <a:ahLst/>
                <a:cxnLst>
                  <a:cxn ang="0">
                    <a:pos x="wd2" y="hd2"/>
                  </a:cxn>
                  <a:cxn ang="5400000">
                    <a:pos x="wd2" y="hd2"/>
                  </a:cxn>
                  <a:cxn ang="10800000">
                    <a:pos x="wd2" y="hd2"/>
                  </a:cxn>
                  <a:cxn ang="16200000">
                    <a:pos x="wd2" y="hd2"/>
                  </a:cxn>
                </a:cxnLst>
                <a:rect l="0" t="0" r="r" b="b"/>
                <a:pathLst>
                  <a:path w="21600" h="21442" extrusionOk="0">
                    <a:moveTo>
                      <a:pt x="21103" y="6480"/>
                    </a:moveTo>
                    <a:cubicBezTo>
                      <a:pt x="20359" y="6750"/>
                      <a:pt x="20359" y="6750"/>
                      <a:pt x="20359" y="6750"/>
                    </a:cubicBezTo>
                    <a:cubicBezTo>
                      <a:pt x="20359" y="6210"/>
                      <a:pt x="20359" y="6210"/>
                      <a:pt x="20359" y="6210"/>
                    </a:cubicBezTo>
                    <a:cubicBezTo>
                      <a:pt x="20359" y="6210"/>
                      <a:pt x="20359" y="6210"/>
                      <a:pt x="20359" y="6210"/>
                    </a:cubicBezTo>
                    <a:cubicBezTo>
                      <a:pt x="20607" y="6210"/>
                      <a:pt x="20607" y="5400"/>
                      <a:pt x="20607" y="5400"/>
                    </a:cubicBezTo>
                    <a:cubicBezTo>
                      <a:pt x="20607" y="5400"/>
                      <a:pt x="20110" y="5400"/>
                      <a:pt x="19862" y="5400"/>
                    </a:cubicBezTo>
                    <a:cubicBezTo>
                      <a:pt x="19614" y="5670"/>
                      <a:pt x="19862" y="6210"/>
                      <a:pt x="19862" y="6210"/>
                    </a:cubicBezTo>
                    <a:cubicBezTo>
                      <a:pt x="19862" y="6210"/>
                      <a:pt x="18869" y="5940"/>
                      <a:pt x="18621" y="5940"/>
                    </a:cubicBezTo>
                    <a:cubicBezTo>
                      <a:pt x="18621" y="5940"/>
                      <a:pt x="18372" y="5670"/>
                      <a:pt x="18372" y="5400"/>
                    </a:cubicBezTo>
                    <a:cubicBezTo>
                      <a:pt x="18372" y="5400"/>
                      <a:pt x="18621" y="4590"/>
                      <a:pt x="18621" y="4590"/>
                    </a:cubicBezTo>
                    <a:cubicBezTo>
                      <a:pt x="18869" y="3780"/>
                      <a:pt x="18869" y="3780"/>
                      <a:pt x="18869" y="3780"/>
                    </a:cubicBezTo>
                    <a:cubicBezTo>
                      <a:pt x="18869" y="3780"/>
                      <a:pt x="17876" y="3510"/>
                      <a:pt x="17876" y="3510"/>
                    </a:cubicBezTo>
                    <a:cubicBezTo>
                      <a:pt x="17876" y="3240"/>
                      <a:pt x="16883" y="3780"/>
                      <a:pt x="16634" y="3240"/>
                    </a:cubicBezTo>
                    <a:cubicBezTo>
                      <a:pt x="16386" y="2970"/>
                      <a:pt x="16386" y="2970"/>
                      <a:pt x="16386" y="2970"/>
                    </a:cubicBezTo>
                    <a:cubicBezTo>
                      <a:pt x="15890" y="2430"/>
                      <a:pt x="15890" y="2430"/>
                      <a:pt x="15890" y="2430"/>
                    </a:cubicBezTo>
                    <a:cubicBezTo>
                      <a:pt x="15393" y="2700"/>
                      <a:pt x="15393" y="2700"/>
                      <a:pt x="15393" y="2700"/>
                    </a:cubicBezTo>
                    <a:cubicBezTo>
                      <a:pt x="15393" y="2700"/>
                      <a:pt x="14897" y="2700"/>
                      <a:pt x="14648" y="2700"/>
                    </a:cubicBezTo>
                    <a:cubicBezTo>
                      <a:pt x="14400" y="2700"/>
                      <a:pt x="14400" y="2430"/>
                      <a:pt x="14400" y="2430"/>
                    </a:cubicBezTo>
                    <a:cubicBezTo>
                      <a:pt x="13407" y="1890"/>
                      <a:pt x="13407" y="1890"/>
                      <a:pt x="13407" y="1890"/>
                    </a:cubicBezTo>
                    <a:cubicBezTo>
                      <a:pt x="12414" y="1620"/>
                      <a:pt x="12414" y="1620"/>
                      <a:pt x="12414" y="1620"/>
                    </a:cubicBezTo>
                    <a:cubicBezTo>
                      <a:pt x="12414" y="1620"/>
                      <a:pt x="11172" y="1350"/>
                      <a:pt x="10924" y="1350"/>
                    </a:cubicBezTo>
                    <a:cubicBezTo>
                      <a:pt x="10676" y="1080"/>
                      <a:pt x="9683" y="1080"/>
                      <a:pt x="9434" y="1080"/>
                    </a:cubicBezTo>
                    <a:cubicBezTo>
                      <a:pt x="8938" y="810"/>
                      <a:pt x="8441" y="1080"/>
                      <a:pt x="8193" y="810"/>
                    </a:cubicBezTo>
                    <a:cubicBezTo>
                      <a:pt x="7945" y="540"/>
                      <a:pt x="7200" y="270"/>
                      <a:pt x="7200" y="270"/>
                    </a:cubicBezTo>
                    <a:cubicBezTo>
                      <a:pt x="7200" y="270"/>
                      <a:pt x="6207" y="0"/>
                      <a:pt x="5959" y="0"/>
                    </a:cubicBezTo>
                    <a:cubicBezTo>
                      <a:pt x="5959" y="0"/>
                      <a:pt x="5710" y="0"/>
                      <a:pt x="5710" y="0"/>
                    </a:cubicBezTo>
                    <a:cubicBezTo>
                      <a:pt x="5462" y="0"/>
                      <a:pt x="4966" y="540"/>
                      <a:pt x="4717" y="810"/>
                    </a:cubicBezTo>
                    <a:cubicBezTo>
                      <a:pt x="4469" y="810"/>
                      <a:pt x="4469" y="1350"/>
                      <a:pt x="4469" y="1620"/>
                    </a:cubicBezTo>
                    <a:cubicBezTo>
                      <a:pt x="4221" y="1890"/>
                      <a:pt x="3972" y="2160"/>
                      <a:pt x="3972" y="2430"/>
                    </a:cubicBezTo>
                    <a:cubicBezTo>
                      <a:pt x="3972" y="2430"/>
                      <a:pt x="2731" y="2160"/>
                      <a:pt x="2731" y="2160"/>
                    </a:cubicBezTo>
                    <a:cubicBezTo>
                      <a:pt x="2731" y="2160"/>
                      <a:pt x="2483" y="2160"/>
                      <a:pt x="2234" y="2430"/>
                    </a:cubicBezTo>
                    <a:cubicBezTo>
                      <a:pt x="2234" y="2430"/>
                      <a:pt x="1986" y="2160"/>
                      <a:pt x="1738" y="2160"/>
                    </a:cubicBezTo>
                    <a:cubicBezTo>
                      <a:pt x="1490" y="2160"/>
                      <a:pt x="1738" y="2700"/>
                      <a:pt x="1738" y="2970"/>
                    </a:cubicBezTo>
                    <a:cubicBezTo>
                      <a:pt x="1738" y="2970"/>
                      <a:pt x="1738" y="3240"/>
                      <a:pt x="1738" y="3510"/>
                    </a:cubicBezTo>
                    <a:cubicBezTo>
                      <a:pt x="1490" y="3780"/>
                      <a:pt x="1490" y="4050"/>
                      <a:pt x="1490" y="4050"/>
                    </a:cubicBezTo>
                    <a:cubicBezTo>
                      <a:pt x="1490" y="4320"/>
                      <a:pt x="1241" y="4860"/>
                      <a:pt x="1241" y="4860"/>
                    </a:cubicBezTo>
                    <a:cubicBezTo>
                      <a:pt x="1241" y="4860"/>
                      <a:pt x="745" y="5400"/>
                      <a:pt x="497" y="5400"/>
                    </a:cubicBezTo>
                    <a:cubicBezTo>
                      <a:pt x="248" y="5400"/>
                      <a:pt x="0" y="5940"/>
                      <a:pt x="0" y="5940"/>
                    </a:cubicBezTo>
                    <a:cubicBezTo>
                      <a:pt x="248" y="6750"/>
                      <a:pt x="248" y="6750"/>
                      <a:pt x="248" y="6750"/>
                    </a:cubicBezTo>
                    <a:cubicBezTo>
                      <a:pt x="248" y="6750"/>
                      <a:pt x="745" y="6750"/>
                      <a:pt x="993" y="6750"/>
                    </a:cubicBezTo>
                    <a:cubicBezTo>
                      <a:pt x="1241" y="7020"/>
                      <a:pt x="1738" y="7560"/>
                      <a:pt x="1738" y="7560"/>
                    </a:cubicBezTo>
                    <a:cubicBezTo>
                      <a:pt x="1986" y="7560"/>
                      <a:pt x="2234" y="8640"/>
                      <a:pt x="2234" y="8910"/>
                    </a:cubicBezTo>
                    <a:cubicBezTo>
                      <a:pt x="2483" y="8910"/>
                      <a:pt x="2731" y="8910"/>
                      <a:pt x="2731" y="8910"/>
                    </a:cubicBezTo>
                    <a:cubicBezTo>
                      <a:pt x="2731" y="8910"/>
                      <a:pt x="2979" y="9180"/>
                      <a:pt x="3228" y="9180"/>
                    </a:cubicBezTo>
                    <a:cubicBezTo>
                      <a:pt x="3476" y="9180"/>
                      <a:pt x="3972" y="9450"/>
                      <a:pt x="4221" y="9720"/>
                    </a:cubicBezTo>
                    <a:cubicBezTo>
                      <a:pt x="4221" y="9720"/>
                      <a:pt x="4717" y="10260"/>
                      <a:pt x="4966" y="10260"/>
                    </a:cubicBezTo>
                    <a:cubicBezTo>
                      <a:pt x="4966" y="10530"/>
                      <a:pt x="5462" y="10800"/>
                      <a:pt x="5462" y="10800"/>
                    </a:cubicBezTo>
                    <a:cubicBezTo>
                      <a:pt x="5462" y="10800"/>
                      <a:pt x="5959" y="11610"/>
                      <a:pt x="5959" y="11880"/>
                    </a:cubicBezTo>
                    <a:cubicBezTo>
                      <a:pt x="6207" y="12150"/>
                      <a:pt x="5959" y="12420"/>
                      <a:pt x="5959" y="12690"/>
                    </a:cubicBezTo>
                    <a:cubicBezTo>
                      <a:pt x="5710" y="12690"/>
                      <a:pt x="5710" y="12960"/>
                      <a:pt x="5462" y="13230"/>
                    </a:cubicBezTo>
                    <a:cubicBezTo>
                      <a:pt x="5214" y="13770"/>
                      <a:pt x="5710" y="14310"/>
                      <a:pt x="5710" y="14310"/>
                    </a:cubicBezTo>
                    <a:cubicBezTo>
                      <a:pt x="5710" y="15390"/>
                      <a:pt x="5710" y="15390"/>
                      <a:pt x="5710" y="15390"/>
                    </a:cubicBezTo>
                    <a:cubicBezTo>
                      <a:pt x="5959" y="15660"/>
                      <a:pt x="5959" y="15660"/>
                      <a:pt x="5959" y="15660"/>
                    </a:cubicBezTo>
                    <a:cubicBezTo>
                      <a:pt x="5959" y="15660"/>
                      <a:pt x="6207" y="15930"/>
                      <a:pt x="6207" y="15930"/>
                    </a:cubicBezTo>
                    <a:cubicBezTo>
                      <a:pt x="6455" y="16200"/>
                      <a:pt x="6455" y="16200"/>
                      <a:pt x="6455" y="16200"/>
                    </a:cubicBezTo>
                    <a:cubicBezTo>
                      <a:pt x="6455" y="16200"/>
                      <a:pt x="6952" y="16740"/>
                      <a:pt x="6952" y="16740"/>
                    </a:cubicBezTo>
                    <a:cubicBezTo>
                      <a:pt x="7200" y="17010"/>
                      <a:pt x="6952" y="17280"/>
                      <a:pt x="6952" y="17280"/>
                    </a:cubicBezTo>
                    <a:cubicBezTo>
                      <a:pt x="6703" y="17550"/>
                      <a:pt x="7200" y="18360"/>
                      <a:pt x="7200" y="18360"/>
                    </a:cubicBezTo>
                    <a:cubicBezTo>
                      <a:pt x="7200" y="18360"/>
                      <a:pt x="7697" y="18360"/>
                      <a:pt x="7945" y="18360"/>
                    </a:cubicBezTo>
                    <a:cubicBezTo>
                      <a:pt x="8193" y="18090"/>
                      <a:pt x="8193" y="18360"/>
                      <a:pt x="8441" y="18360"/>
                    </a:cubicBezTo>
                    <a:cubicBezTo>
                      <a:pt x="8690" y="18630"/>
                      <a:pt x="8690" y="18900"/>
                      <a:pt x="8690" y="18900"/>
                    </a:cubicBezTo>
                    <a:cubicBezTo>
                      <a:pt x="8690" y="18900"/>
                      <a:pt x="9434" y="18360"/>
                      <a:pt x="9434" y="18090"/>
                    </a:cubicBezTo>
                    <a:cubicBezTo>
                      <a:pt x="9434" y="18090"/>
                      <a:pt x="9186" y="17550"/>
                      <a:pt x="9186" y="17550"/>
                    </a:cubicBezTo>
                    <a:cubicBezTo>
                      <a:pt x="9186" y="17550"/>
                      <a:pt x="9434" y="16740"/>
                      <a:pt x="9186" y="16470"/>
                    </a:cubicBezTo>
                    <a:cubicBezTo>
                      <a:pt x="9186" y="16470"/>
                      <a:pt x="9186" y="15660"/>
                      <a:pt x="8938" y="15660"/>
                    </a:cubicBezTo>
                    <a:cubicBezTo>
                      <a:pt x="8938" y="15390"/>
                      <a:pt x="9186" y="15120"/>
                      <a:pt x="9186" y="15120"/>
                    </a:cubicBezTo>
                    <a:cubicBezTo>
                      <a:pt x="9186" y="15120"/>
                      <a:pt x="9931" y="14850"/>
                      <a:pt x="10179" y="14850"/>
                    </a:cubicBezTo>
                    <a:cubicBezTo>
                      <a:pt x="10179" y="14850"/>
                      <a:pt x="10676" y="15120"/>
                      <a:pt x="10676" y="15390"/>
                    </a:cubicBezTo>
                    <a:cubicBezTo>
                      <a:pt x="10676" y="15390"/>
                      <a:pt x="10676" y="16200"/>
                      <a:pt x="10676" y="16200"/>
                    </a:cubicBezTo>
                    <a:cubicBezTo>
                      <a:pt x="11917" y="16470"/>
                      <a:pt x="11917" y="16470"/>
                      <a:pt x="11917" y="16470"/>
                    </a:cubicBezTo>
                    <a:cubicBezTo>
                      <a:pt x="11917" y="16470"/>
                      <a:pt x="12414" y="16740"/>
                      <a:pt x="12414" y="17010"/>
                    </a:cubicBezTo>
                    <a:cubicBezTo>
                      <a:pt x="12414" y="17010"/>
                      <a:pt x="12414" y="17550"/>
                      <a:pt x="12662" y="17820"/>
                    </a:cubicBezTo>
                    <a:cubicBezTo>
                      <a:pt x="12910" y="17820"/>
                      <a:pt x="13159" y="18090"/>
                      <a:pt x="13159" y="18090"/>
                    </a:cubicBezTo>
                    <a:cubicBezTo>
                      <a:pt x="13159" y="18090"/>
                      <a:pt x="13655" y="19170"/>
                      <a:pt x="13655" y="19440"/>
                    </a:cubicBezTo>
                    <a:cubicBezTo>
                      <a:pt x="13655" y="19710"/>
                      <a:pt x="13655" y="19980"/>
                      <a:pt x="13655" y="20520"/>
                    </a:cubicBezTo>
                    <a:cubicBezTo>
                      <a:pt x="13655" y="21060"/>
                      <a:pt x="13655" y="20790"/>
                      <a:pt x="13655" y="20790"/>
                    </a:cubicBezTo>
                    <a:cubicBezTo>
                      <a:pt x="13655" y="20790"/>
                      <a:pt x="14152" y="21060"/>
                      <a:pt x="14400" y="21330"/>
                    </a:cubicBezTo>
                    <a:cubicBezTo>
                      <a:pt x="14897" y="21600"/>
                      <a:pt x="14648" y="21330"/>
                      <a:pt x="14897" y="21060"/>
                    </a:cubicBezTo>
                    <a:cubicBezTo>
                      <a:pt x="15145" y="21060"/>
                      <a:pt x="14897" y="20790"/>
                      <a:pt x="14897" y="20520"/>
                    </a:cubicBezTo>
                    <a:cubicBezTo>
                      <a:pt x="14897" y="20250"/>
                      <a:pt x="14897" y="19980"/>
                      <a:pt x="14897" y="19440"/>
                    </a:cubicBezTo>
                    <a:cubicBezTo>
                      <a:pt x="14648" y="19170"/>
                      <a:pt x="14648" y="18900"/>
                      <a:pt x="14648" y="18900"/>
                    </a:cubicBezTo>
                    <a:cubicBezTo>
                      <a:pt x="14648" y="18900"/>
                      <a:pt x="14897" y="18360"/>
                      <a:pt x="14897" y="18360"/>
                    </a:cubicBezTo>
                    <a:cubicBezTo>
                      <a:pt x="14897" y="18360"/>
                      <a:pt x="14897" y="18090"/>
                      <a:pt x="14897" y="17820"/>
                    </a:cubicBezTo>
                    <a:cubicBezTo>
                      <a:pt x="14897" y="17550"/>
                      <a:pt x="15145" y="17280"/>
                      <a:pt x="15145" y="17280"/>
                    </a:cubicBezTo>
                    <a:cubicBezTo>
                      <a:pt x="15145" y="17280"/>
                      <a:pt x="15393" y="17010"/>
                      <a:pt x="15393" y="16740"/>
                    </a:cubicBezTo>
                    <a:cubicBezTo>
                      <a:pt x="15641" y="16470"/>
                      <a:pt x="15641" y="16740"/>
                      <a:pt x="15641" y="16470"/>
                    </a:cubicBezTo>
                    <a:cubicBezTo>
                      <a:pt x="15890" y="16470"/>
                      <a:pt x="16138" y="16470"/>
                      <a:pt x="16386" y="16470"/>
                    </a:cubicBezTo>
                    <a:cubicBezTo>
                      <a:pt x="16634" y="16470"/>
                      <a:pt x="16883" y="16470"/>
                      <a:pt x="16883" y="16470"/>
                    </a:cubicBezTo>
                    <a:cubicBezTo>
                      <a:pt x="17379" y="17280"/>
                      <a:pt x="17379" y="17280"/>
                      <a:pt x="17379" y="17280"/>
                    </a:cubicBezTo>
                    <a:cubicBezTo>
                      <a:pt x="17379" y="17280"/>
                      <a:pt x="17379" y="17280"/>
                      <a:pt x="17379" y="17550"/>
                    </a:cubicBezTo>
                    <a:cubicBezTo>
                      <a:pt x="17379" y="17550"/>
                      <a:pt x="17628" y="18090"/>
                      <a:pt x="17628" y="18090"/>
                    </a:cubicBezTo>
                    <a:cubicBezTo>
                      <a:pt x="18372" y="18630"/>
                      <a:pt x="18372" y="18630"/>
                      <a:pt x="18372" y="18630"/>
                    </a:cubicBezTo>
                    <a:cubicBezTo>
                      <a:pt x="18372" y="18630"/>
                      <a:pt x="18621" y="18900"/>
                      <a:pt x="18621" y="19170"/>
                    </a:cubicBezTo>
                    <a:cubicBezTo>
                      <a:pt x="18621" y="19170"/>
                      <a:pt x="18621" y="19710"/>
                      <a:pt x="18869" y="19980"/>
                    </a:cubicBezTo>
                    <a:cubicBezTo>
                      <a:pt x="19117" y="20250"/>
                      <a:pt x="18869" y="19710"/>
                      <a:pt x="18869" y="19710"/>
                    </a:cubicBezTo>
                    <a:cubicBezTo>
                      <a:pt x="19117" y="19440"/>
                      <a:pt x="19117" y="19440"/>
                      <a:pt x="19117" y="19440"/>
                    </a:cubicBezTo>
                    <a:cubicBezTo>
                      <a:pt x="19614" y="19710"/>
                      <a:pt x="19614" y="19710"/>
                      <a:pt x="19614" y="19710"/>
                    </a:cubicBezTo>
                    <a:cubicBezTo>
                      <a:pt x="19614" y="19710"/>
                      <a:pt x="20607" y="19980"/>
                      <a:pt x="20855" y="19980"/>
                    </a:cubicBezTo>
                    <a:cubicBezTo>
                      <a:pt x="20855" y="19980"/>
                      <a:pt x="21103" y="19710"/>
                      <a:pt x="21103" y="19710"/>
                    </a:cubicBezTo>
                    <a:cubicBezTo>
                      <a:pt x="20607" y="19440"/>
                      <a:pt x="20607" y="19440"/>
                      <a:pt x="20607" y="19440"/>
                    </a:cubicBezTo>
                    <a:cubicBezTo>
                      <a:pt x="20359" y="18630"/>
                      <a:pt x="20359" y="18630"/>
                      <a:pt x="20359" y="18630"/>
                    </a:cubicBezTo>
                    <a:cubicBezTo>
                      <a:pt x="20359" y="18630"/>
                      <a:pt x="19614" y="18090"/>
                      <a:pt x="19366" y="17820"/>
                    </a:cubicBezTo>
                    <a:cubicBezTo>
                      <a:pt x="19366" y="17820"/>
                      <a:pt x="19117" y="17280"/>
                      <a:pt x="19117" y="17280"/>
                    </a:cubicBezTo>
                    <a:cubicBezTo>
                      <a:pt x="18869" y="17010"/>
                      <a:pt x="18869" y="16740"/>
                      <a:pt x="18869" y="16470"/>
                    </a:cubicBezTo>
                    <a:cubicBezTo>
                      <a:pt x="18869" y="16200"/>
                      <a:pt x="19117" y="15930"/>
                      <a:pt x="19366" y="15660"/>
                    </a:cubicBezTo>
                    <a:cubicBezTo>
                      <a:pt x="19614" y="15120"/>
                      <a:pt x="19117" y="15660"/>
                      <a:pt x="19117" y="15660"/>
                    </a:cubicBezTo>
                    <a:cubicBezTo>
                      <a:pt x="19117" y="15660"/>
                      <a:pt x="18869" y="14850"/>
                      <a:pt x="18869" y="14580"/>
                    </a:cubicBezTo>
                    <a:cubicBezTo>
                      <a:pt x="18869" y="14580"/>
                      <a:pt x="18124" y="13230"/>
                      <a:pt x="18124" y="13230"/>
                    </a:cubicBezTo>
                    <a:cubicBezTo>
                      <a:pt x="18124" y="13230"/>
                      <a:pt x="17876" y="12960"/>
                      <a:pt x="17876" y="12960"/>
                    </a:cubicBezTo>
                    <a:cubicBezTo>
                      <a:pt x="17876" y="12690"/>
                      <a:pt x="17379" y="12420"/>
                      <a:pt x="17131" y="12420"/>
                    </a:cubicBezTo>
                    <a:cubicBezTo>
                      <a:pt x="16883" y="12420"/>
                      <a:pt x="16883" y="12150"/>
                      <a:pt x="16634" y="11880"/>
                    </a:cubicBezTo>
                    <a:cubicBezTo>
                      <a:pt x="16634" y="11880"/>
                      <a:pt x="16634" y="11340"/>
                      <a:pt x="16634" y="11070"/>
                    </a:cubicBezTo>
                    <a:cubicBezTo>
                      <a:pt x="16634" y="10800"/>
                      <a:pt x="16138" y="10530"/>
                      <a:pt x="16138" y="10260"/>
                    </a:cubicBezTo>
                    <a:cubicBezTo>
                      <a:pt x="15890" y="9990"/>
                      <a:pt x="15890" y="9720"/>
                      <a:pt x="15393" y="9180"/>
                    </a:cubicBezTo>
                    <a:cubicBezTo>
                      <a:pt x="15145" y="8910"/>
                      <a:pt x="14897" y="8370"/>
                      <a:pt x="14897" y="8370"/>
                    </a:cubicBezTo>
                    <a:cubicBezTo>
                      <a:pt x="14897" y="7830"/>
                      <a:pt x="14897" y="7830"/>
                      <a:pt x="14897" y="7830"/>
                    </a:cubicBezTo>
                    <a:cubicBezTo>
                      <a:pt x="14897" y="7290"/>
                      <a:pt x="14897" y="7290"/>
                      <a:pt x="14897" y="7290"/>
                    </a:cubicBezTo>
                    <a:cubicBezTo>
                      <a:pt x="15641" y="7560"/>
                      <a:pt x="15641" y="7560"/>
                      <a:pt x="15641" y="7560"/>
                    </a:cubicBezTo>
                    <a:cubicBezTo>
                      <a:pt x="15641" y="7560"/>
                      <a:pt x="15890" y="7560"/>
                      <a:pt x="16138" y="7560"/>
                    </a:cubicBezTo>
                    <a:cubicBezTo>
                      <a:pt x="16138" y="7560"/>
                      <a:pt x="16883" y="7830"/>
                      <a:pt x="16883" y="7830"/>
                    </a:cubicBezTo>
                    <a:cubicBezTo>
                      <a:pt x="16883" y="7830"/>
                      <a:pt x="17379" y="7830"/>
                      <a:pt x="17379" y="8100"/>
                    </a:cubicBezTo>
                    <a:cubicBezTo>
                      <a:pt x="17628" y="8100"/>
                      <a:pt x="17628" y="8100"/>
                      <a:pt x="17876" y="8100"/>
                    </a:cubicBezTo>
                    <a:cubicBezTo>
                      <a:pt x="17876" y="8100"/>
                      <a:pt x="18124" y="8370"/>
                      <a:pt x="18372" y="8640"/>
                    </a:cubicBezTo>
                    <a:cubicBezTo>
                      <a:pt x="18372" y="8640"/>
                      <a:pt x="18124" y="8910"/>
                      <a:pt x="18124" y="9180"/>
                    </a:cubicBezTo>
                    <a:cubicBezTo>
                      <a:pt x="17876" y="9180"/>
                      <a:pt x="18124" y="9450"/>
                      <a:pt x="18124" y="9450"/>
                    </a:cubicBezTo>
                    <a:cubicBezTo>
                      <a:pt x="18124" y="9450"/>
                      <a:pt x="18621" y="9450"/>
                      <a:pt x="18621" y="9720"/>
                    </a:cubicBezTo>
                    <a:cubicBezTo>
                      <a:pt x="18869" y="9720"/>
                      <a:pt x="18621" y="9990"/>
                      <a:pt x="18621" y="9990"/>
                    </a:cubicBezTo>
                    <a:cubicBezTo>
                      <a:pt x="18621" y="9990"/>
                      <a:pt x="18621" y="10530"/>
                      <a:pt x="18621" y="10800"/>
                    </a:cubicBezTo>
                    <a:cubicBezTo>
                      <a:pt x="18621" y="10800"/>
                      <a:pt x="18869" y="10260"/>
                      <a:pt x="18869" y="10260"/>
                    </a:cubicBezTo>
                    <a:cubicBezTo>
                      <a:pt x="18869" y="10260"/>
                      <a:pt x="19117" y="9990"/>
                      <a:pt x="19117" y="9720"/>
                    </a:cubicBezTo>
                    <a:cubicBezTo>
                      <a:pt x="19117" y="9450"/>
                      <a:pt x="19366" y="9180"/>
                      <a:pt x="19366" y="9180"/>
                    </a:cubicBezTo>
                    <a:cubicBezTo>
                      <a:pt x="19862" y="8370"/>
                      <a:pt x="19862" y="8370"/>
                      <a:pt x="19862" y="8370"/>
                    </a:cubicBezTo>
                    <a:cubicBezTo>
                      <a:pt x="20359" y="7830"/>
                      <a:pt x="20359" y="7830"/>
                      <a:pt x="20359" y="7830"/>
                    </a:cubicBezTo>
                    <a:cubicBezTo>
                      <a:pt x="20359" y="7830"/>
                      <a:pt x="21103" y="7560"/>
                      <a:pt x="21352" y="7560"/>
                    </a:cubicBezTo>
                    <a:cubicBezTo>
                      <a:pt x="21600" y="7290"/>
                      <a:pt x="21352" y="7290"/>
                      <a:pt x="21600" y="7290"/>
                    </a:cubicBezTo>
                    <a:cubicBezTo>
                      <a:pt x="21600" y="7290"/>
                      <a:pt x="21600" y="6750"/>
                      <a:pt x="21600" y="6750"/>
                    </a:cubicBezTo>
                    <a:lnTo>
                      <a:pt x="21103" y="648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87" name="9Slide.vn 172"/>
              <p:cNvSpPr/>
              <p:nvPr/>
            </p:nvSpPr>
            <p:spPr>
              <a:xfrm>
                <a:off x="4627684" y="6065804"/>
                <a:ext cx="896362" cy="867506"/>
              </a:xfrm>
              <a:custGeom>
                <a:avLst/>
                <a:gdLst/>
                <a:ahLst/>
                <a:cxnLst>
                  <a:cxn ang="0">
                    <a:pos x="wd2" y="hd2"/>
                  </a:cxn>
                  <a:cxn ang="5400000">
                    <a:pos x="wd2" y="hd2"/>
                  </a:cxn>
                  <a:cxn ang="10800000">
                    <a:pos x="wd2" y="hd2"/>
                  </a:cxn>
                  <a:cxn ang="16200000">
                    <a:pos x="wd2" y="hd2"/>
                  </a:cxn>
                </a:cxnLst>
                <a:rect l="0" t="0" r="r" b="b"/>
                <a:pathLst>
                  <a:path w="21432" h="21600" extrusionOk="0">
                    <a:moveTo>
                      <a:pt x="15935" y="21040"/>
                    </a:moveTo>
                    <a:cubicBezTo>
                      <a:pt x="15827" y="21040"/>
                      <a:pt x="15827" y="21040"/>
                      <a:pt x="15827" y="21040"/>
                    </a:cubicBezTo>
                    <a:cubicBezTo>
                      <a:pt x="15827" y="20705"/>
                      <a:pt x="15827" y="20705"/>
                      <a:pt x="15827" y="20705"/>
                    </a:cubicBezTo>
                    <a:cubicBezTo>
                      <a:pt x="15720" y="20593"/>
                      <a:pt x="15720" y="20593"/>
                      <a:pt x="15720" y="20593"/>
                    </a:cubicBezTo>
                    <a:cubicBezTo>
                      <a:pt x="15505" y="20257"/>
                      <a:pt x="15505" y="20257"/>
                      <a:pt x="15505" y="20257"/>
                    </a:cubicBezTo>
                    <a:cubicBezTo>
                      <a:pt x="15290" y="19697"/>
                      <a:pt x="15290" y="19697"/>
                      <a:pt x="15290" y="19697"/>
                    </a:cubicBezTo>
                    <a:cubicBezTo>
                      <a:pt x="15290" y="19697"/>
                      <a:pt x="15183" y="19250"/>
                      <a:pt x="15183" y="19250"/>
                    </a:cubicBezTo>
                    <a:cubicBezTo>
                      <a:pt x="15183" y="19138"/>
                      <a:pt x="15075" y="19026"/>
                      <a:pt x="15075" y="19026"/>
                    </a:cubicBezTo>
                    <a:cubicBezTo>
                      <a:pt x="15075" y="18578"/>
                      <a:pt x="15075" y="18578"/>
                      <a:pt x="15075" y="18578"/>
                    </a:cubicBezTo>
                    <a:cubicBezTo>
                      <a:pt x="14538" y="18466"/>
                      <a:pt x="14538" y="18466"/>
                      <a:pt x="14538" y="18466"/>
                    </a:cubicBezTo>
                    <a:cubicBezTo>
                      <a:pt x="14216" y="18466"/>
                      <a:pt x="14216" y="18466"/>
                      <a:pt x="14216" y="18466"/>
                    </a:cubicBezTo>
                    <a:cubicBezTo>
                      <a:pt x="13786" y="18466"/>
                      <a:pt x="13786" y="18466"/>
                      <a:pt x="13786" y="18466"/>
                    </a:cubicBezTo>
                    <a:cubicBezTo>
                      <a:pt x="13786" y="18242"/>
                      <a:pt x="13786" y="18242"/>
                      <a:pt x="13786" y="18242"/>
                    </a:cubicBezTo>
                    <a:cubicBezTo>
                      <a:pt x="14001" y="18242"/>
                      <a:pt x="14001" y="18242"/>
                      <a:pt x="14001" y="18242"/>
                    </a:cubicBezTo>
                    <a:cubicBezTo>
                      <a:pt x="14001" y="18242"/>
                      <a:pt x="14323" y="18242"/>
                      <a:pt x="14430" y="18242"/>
                    </a:cubicBezTo>
                    <a:cubicBezTo>
                      <a:pt x="14538" y="18242"/>
                      <a:pt x="14645" y="18131"/>
                      <a:pt x="14645" y="18131"/>
                    </a:cubicBezTo>
                    <a:cubicBezTo>
                      <a:pt x="14968" y="18019"/>
                      <a:pt x="14968" y="18019"/>
                      <a:pt x="14968" y="18019"/>
                    </a:cubicBezTo>
                    <a:cubicBezTo>
                      <a:pt x="15183" y="18354"/>
                      <a:pt x="15183" y="18354"/>
                      <a:pt x="15183" y="18354"/>
                    </a:cubicBezTo>
                    <a:cubicBezTo>
                      <a:pt x="15398" y="18578"/>
                      <a:pt x="15398" y="18578"/>
                      <a:pt x="15398" y="18578"/>
                    </a:cubicBezTo>
                    <a:cubicBezTo>
                      <a:pt x="15720" y="18802"/>
                      <a:pt x="15720" y="18802"/>
                      <a:pt x="15720" y="18802"/>
                    </a:cubicBezTo>
                    <a:cubicBezTo>
                      <a:pt x="15720" y="19250"/>
                      <a:pt x="15720" y="19250"/>
                      <a:pt x="15720" y="19250"/>
                    </a:cubicBezTo>
                    <a:cubicBezTo>
                      <a:pt x="15720" y="19250"/>
                      <a:pt x="16257" y="19362"/>
                      <a:pt x="16365" y="19474"/>
                    </a:cubicBezTo>
                    <a:cubicBezTo>
                      <a:pt x="16365" y="19474"/>
                      <a:pt x="16365" y="19474"/>
                      <a:pt x="16365" y="19474"/>
                    </a:cubicBezTo>
                    <a:cubicBezTo>
                      <a:pt x="16365" y="19809"/>
                      <a:pt x="16365" y="19809"/>
                      <a:pt x="16365" y="19809"/>
                    </a:cubicBezTo>
                    <a:cubicBezTo>
                      <a:pt x="16365" y="19809"/>
                      <a:pt x="16687" y="19697"/>
                      <a:pt x="16795" y="19697"/>
                    </a:cubicBezTo>
                    <a:cubicBezTo>
                      <a:pt x="16795" y="19697"/>
                      <a:pt x="17117" y="19697"/>
                      <a:pt x="17117" y="19697"/>
                    </a:cubicBezTo>
                    <a:cubicBezTo>
                      <a:pt x="17224" y="19697"/>
                      <a:pt x="17439" y="19474"/>
                      <a:pt x="17439" y="19474"/>
                    </a:cubicBezTo>
                    <a:cubicBezTo>
                      <a:pt x="17547" y="19474"/>
                      <a:pt x="17439" y="19026"/>
                      <a:pt x="17439" y="19026"/>
                    </a:cubicBezTo>
                    <a:cubicBezTo>
                      <a:pt x="17439" y="19026"/>
                      <a:pt x="17117" y="18802"/>
                      <a:pt x="17117" y="18690"/>
                    </a:cubicBezTo>
                    <a:cubicBezTo>
                      <a:pt x="17010" y="18690"/>
                      <a:pt x="16795" y="18690"/>
                      <a:pt x="16795" y="18690"/>
                    </a:cubicBezTo>
                    <a:cubicBezTo>
                      <a:pt x="16795" y="18690"/>
                      <a:pt x="16580" y="18802"/>
                      <a:pt x="16472" y="18802"/>
                    </a:cubicBezTo>
                    <a:cubicBezTo>
                      <a:pt x="16472" y="18802"/>
                      <a:pt x="16365" y="18802"/>
                      <a:pt x="16365" y="18914"/>
                    </a:cubicBezTo>
                    <a:cubicBezTo>
                      <a:pt x="16257" y="18914"/>
                      <a:pt x="16150" y="18690"/>
                      <a:pt x="16042" y="18578"/>
                    </a:cubicBezTo>
                    <a:cubicBezTo>
                      <a:pt x="16042" y="18466"/>
                      <a:pt x="15720" y="18131"/>
                      <a:pt x="15720" y="18131"/>
                    </a:cubicBezTo>
                    <a:cubicBezTo>
                      <a:pt x="15720" y="18019"/>
                      <a:pt x="15505" y="17683"/>
                      <a:pt x="15505" y="17683"/>
                    </a:cubicBezTo>
                    <a:cubicBezTo>
                      <a:pt x="15505" y="17571"/>
                      <a:pt x="15505" y="17347"/>
                      <a:pt x="15505" y="17347"/>
                    </a:cubicBezTo>
                    <a:cubicBezTo>
                      <a:pt x="15505" y="17347"/>
                      <a:pt x="15398" y="17011"/>
                      <a:pt x="15398" y="16899"/>
                    </a:cubicBezTo>
                    <a:cubicBezTo>
                      <a:pt x="15290" y="16899"/>
                      <a:pt x="15075" y="16676"/>
                      <a:pt x="15075" y="16676"/>
                    </a:cubicBezTo>
                    <a:cubicBezTo>
                      <a:pt x="14968" y="16564"/>
                      <a:pt x="14968" y="16564"/>
                      <a:pt x="14968" y="16564"/>
                    </a:cubicBezTo>
                    <a:cubicBezTo>
                      <a:pt x="14538" y="16676"/>
                      <a:pt x="14538" y="16676"/>
                      <a:pt x="14538" y="16676"/>
                    </a:cubicBezTo>
                    <a:cubicBezTo>
                      <a:pt x="14001" y="16676"/>
                      <a:pt x="14001" y="16676"/>
                      <a:pt x="14001" y="16676"/>
                    </a:cubicBezTo>
                    <a:cubicBezTo>
                      <a:pt x="13678" y="16452"/>
                      <a:pt x="13678" y="16452"/>
                      <a:pt x="13678" y="16452"/>
                    </a:cubicBezTo>
                    <a:cubicBezTo>
                      <a:pt x="13678" y="16452"/>
                      <a:pt x="13463" y="16452"/>
                      <a:pt x="13463" y="16452"/>
                    </a:cubicBezTo>
                    <a:cubicBezTo>
                      <a:pt x="13356" y="16452"/>
                      <a:pt x="12926" y="16228"/>
                      <a:pt x="12926" y="16228"/>
                    </a:cubicBezTo>
                    <a:cubicBezTo>
                      <a:pt x="12926" y="16228"/>
                      <a:pt x="12496" y="16116"/>
                      <a:pt x="12389" y="16116"/>
                    </a:cubicBezTo>
                    <a:cubicBezTo>
                      <a:pt x="12389" y="16004"/>
                      <a:pt x="12281" y="15892"/>
                      <a:pt x="12281" y="15780"/>
                    </a:cubicBezTo>
                    <a:cubicBezTo>
                      <a:pt x="12174" y="15668"/>
                      <a:pt x="12066" y="15556"/>
                      <a:pt x="12066" y="15556"/>
                    </a:cubicBezTo>
                    <a:cubicBezTo>
                      <a:pt x="12066" y="15556"/>
                      <a:pt x="11959" y="15445"/>
                      <a:pt x="11851" y="15445"/>
                    </a:cubicBezTo>
                    <a:cubicBezTo>
                      <a:pt x="11744" y="15445"/>
                      <a:pt x="11636" y="15556"/>
                      <a:pt x="11529" y="15556"/>
                    </a:cubicBezTo>
                    <a:cubicBezTo>
                      <a:pt x="11529" y="15556"/>
                      <a:pt x="11207" y="15556"/>
                      <a:pt x="11207" y="15556"/>
                    </a:cubicBezTo>
                    <a:cubicBezTo>
                      <a:pt x="11099" y="15445"/>
                      <a:pt x="11099" y="15780"/>
                      <a:pt x="11099" y="15780"/>
                    </a:cubicBezTo>
                    <a:cubicBezTo>
                      <a:pt x="10992" y="15892"/>
                      <a:pt x="10884" y="16228"/>
                      <a:pt x="10884" y="16228"/>
                    </a:cubicBezTo>
                    <a:cubicBezTo>
                      <a:pt x="11314" y="16452"/>
                      <a:pt x="11314" y="16452"/>
                      <a:pt x="11314" y="16452"/>
                    </a:cubicBezTo>
                    <a:cubicBezTo>
                      <a:pt x="11851" y="16788"/>
                      <a:pt x="11851" y="16788"/>
                      <a:pt x="11851" y="16788"/>
                    </a:cubicBezTo>
                    <a:cubicBezTo>
                      <a:pt x="12281" y="16788"/>
                      <a:pt x="12281" y="16788"/>
                      <a:pt x="12281" y="16788"/>
                    </a:cubicBezTo>
                    <a:cubicBezTo>
                      <a:pt x="12281" y="16788"/>
                      <a:pt x="12711" y="17123"/>
                      <a:pt x="12711" y="17235"/>
                    </a:cubicBezTo>
                    <a:cubicBezTo>
                      <a:pt x="12819" y="17235"/>
                      <a:pt x="13033" y="17459"/>
                      <a:pt x="13033" y="17459"/>
                    </a:cubicBezTo>
                    <a:cubicBezTo>
                      <a:pt x="13356" y="17683"/>
                      <a:pt x="13356" y="17683"/>
                      <a:pt x="13356" y="17683"/>
                    </a:cubicBezTo>
                    <a:cubicBezTo>
                      <a:pt x="13356" y="17683"/>
                      <a:pt x="12604" y="17907"/>
                      <a:pt x="12604" y="17907"/>
                    </a:cubicBezTo>
                    <a:cubicBezTo>
                      <a:pt x="12496" y="17907"/>
                      <a:pt x="12389" y="17795"/>
                      <a:pt x="12281" y="17795"/>
                    </a:cubicBezTo>
                    <a:cubicBezTo>
                      <a:pt x="12174" y="17795"/>
                      <a:pt x="12174" y="17571"/>
                      <a:pt x="12174" y="17571"/>
                    </a:cubicBezTo>
                    <a:cubicBezTo>
                      <a:pt x="12066" y="17347"/>
                      <a:pt x="12066" y="17347"/>
                      <a:pt x="12066" y="17347"/>
                    </a:cubicBezTo>
                    <a:cubicBezTo>
                      <a:pt x="12066" y="17347"/>
                      <a:pt x="11744" y="17235"/>
                      <a:pt x="11744" y="17235"/>
                    </a:cubicBezTo>
                    <a:cubicBezTo>
                      <a:pt x="11636" y="17235"/>
                      <a:pt x="11636" y="17347"/>
                      <a:pt x="11529" y="17347"/>
                    </a:cubicBezTo>
                    <a:cubicBezTo>
                      <a:pt x="11529" y="17347"/>
                      <a:pt x="11422" y="17347"/>
                      <a:pt x="11422" y="17347"/>
                    </a:cubicBezTo>
                    <a:cubicBezTo>
                      <a:pt x="11314" y="17347"/>
                      <a:pt x="11314" y="17347"/>
                      <a:pt x="11314" y="17347"/>
                    </a:cubicBezTo>
                    <a:cubicBezTo>
                      <a:pt x="11314" y="17347"/>
                      <a:pt x="11207" y="17347"/>
                      <a:pt x="11099" y="17347"/>
                    </a:cubicBezTo>
                    <a:cubicBezTo>
                      <a:pt x="10992" y="17347"/>
                      <a:pt x="10992" y="17235"/>
                      <a:pt x="10992" y="17235"/>
                    </a:cubicBezTo>
                    <a:cubicBezTo>
                      <a:pt x="10992" y="17235"/>
                      <a:pt x="10992" y="17123"/>
                      <a:pt x="10884" y="17011"/>
                    </a:cubicBezTo>
                    <a:cubicBezTo>
                      <a:pt x="10777" y="17011"/>
                      <a:pt x="10669" y="17011"/>
                      <a:pt x="10562" y="17011"/>
                    </a:cubicBezTo>
                    <a:cubicBezTo>
                      <a:pt x="10454" y="16899"/>
                      <a:pt x="10347" y="16899"/>
                      <a:pt x="10347" y="16899"/>
                    </a:cubicBezTo>
                    <a:cubicBezTo>
                      <a:pt x="10239" y="16899"/>
                      <a:pt x="10024" y="16899"/>
                      <a:pt x="9917" y="16899"/>
                    </a:cubicBezTo>
                    <a:cubicBezTo>
                      <a:pt x="9917" y="16899"/>
                      <a:pt x="9810" y="16899"/>
                      <a:pt x="9487" y="16899"/>
                    </a:cubicBezTo>
                    <a:cubicBezTo>
                      <a:pt x="9057" y="16788"/>
                      <a:pt x="9380" y="16676"/>
                      <a:pt x="9380" y="16676"/>
                    </a:cubicBezTo>
                    <a:cubicBezTo>
                      <a:pt x="9380" y="16564"/>
                      <a:pt x="9595" y="16564"/>
                      <a:pt x="9595" y="16564"/>
                    </a:cubicBezTo>
                    <a:cubicBezTo>
                      <a:pt x="9595" y="16564"/>
                      <a:pt x="9810" y="16676"/>
                      <a:pt x="9810" y="16564"/>
                    </a:cubicBezTo>
                    <a:cubicBezTo>
                      <a:pt x="9917" y="16564"/>
                      <a:pt x="9917" y="16564"/>
                      <a:pt x="9917" y="16564"/>
                    </a:cubicBezTo>
                    <a:cubicBezTo>
                      <a:pt x="9917" y="16564"/>
                      <a:pt x="10132" y="16452"/>
                      <a:pt x="10239" y="16452"/>
                    </a:cubicBezTo>
                    <a:cubicBezTo>
                      <a:pt x="10239" y="16452"/>
                      <a:pt x="10347" y="16340"/>
                      <a:pt x="10347" y="16340"/>
                    </a:cubicBezTo>
                    <a:cubicBezTo>
                      <a:pt x="10669" y="16004"/>
                      <a:pt x="10669" y="16004"/>
                      <a:pt x="10669" y="16004"/>
                    </a:cubicBezTo>
                    <a:cubicBezTo>
                      <a:pt x="10777" y="15780"/>
                      <a:pt x="10777" y="15780"/>
                      <a:pt x="10777" y="15780"/>
                    </a:cubicBezTo>
                    <a:cubicBezTo>
                      <a:pt x="10777" y="15556"/>
                      <a:pt x="10777" y="15556"/>
                      <a:pt x="10777" y="15556"/>
                    </a:cubicBezTo>
                    <a:cubicBezTo>
                      <a:pt x="10562" y="15445"/>
                      <a:pt x="10562" y="15445"/>
                      <a:pt x="10562" y="15445"/>
                    </a:cubicBezTo>
                    <a:cubicBezTo>
                      <a:pt x="10562" y="15445"/>
                      <a:pt x="10454" y="15333"/>
                      <a:pt x="10454" y="15221"/>
                    </a:cubicBezTo>
                    <a:cubicBezTo>
                      <a:pt x="10454" y="15221"/>
                      <a:pt x="10239" y="15109"/>
                      <a:pt x="10239" y="15109"/>
                    </a:cubicBezTo>
                    <a:cubicBezTo>
                      <a:pt x="9810" y="14885"/>
                      <a:pt x="9810" y="14885"/>
                      <a:pt x="9810" y="14885"/>
                    </a:cubicBezTo>
                    <a:cubicBezTo>
                      <a:pt x="9917" y="14661"/>
                      <a:pt x="9917" y="14661"/>
                      <a:pt x="9917" y="14661"/>
                    </a:cubicBezTo>
                    <a:cubicBezTo>
                      <a:pt x="9917" y="14661"/>
                      <a:pt x="10239" y="14325"/>
                      <a:pt x="10347" y="14325"/>
                    </a:cubicBezTo>
                    <a:cubicBezTo>
                      <a:pt x="10347" y="14213"/>
                      <a:pt x="10562" y="14213"/>
                      <a:pt x="10562" y="14213"/>
                    </a:cubicBezTo>
                    <a:cubicBezTo>
                      <a:pt x="10777" y="14213"/>
                      <a:pt x="10777" y="14213"/>
                      <a:pt x="10777" y="14213"/>
                    </a:cubicBezTo>
                    <a:cubicBezTo>
                      <a:pt x="10992" y="14437"/>
                      <a:pt x="10992" y="14437"/>
                      <a:pt x="10992" y="14437"/>
                    </a:cubicBezTo>
                    <a:cubicBezTo>
                      <a:pt x="10992" y="14437"/>
                      <a:pt x="11207" y="14549"/>
                      <a:pt x="11314" y="14661"/>
                    </a:cubicBezTo>
                    <a:cubicBezTo>
                      <a:pt x="11314" y="14661"/>
                      <a:pt x="11422" y="14885"/>
                      <a:pt x="11422" y="14885"/>
                    </a:cubicBezTo>
                    <a:cubicBezTo>
                      <a:pt x="11422" y="14885"/>
                      <a:pt x="11099" y="14997"/>
                      <a:pt x="11099" y="15109"/>
                    </a:cubicBezTo>
                    <a:cubicBezTo>
                      <a:pt x="10992" y="15109"/>
                      <a:pt x="11099" y="15221"/>
                      <a:pt x="11099" y="15221"/>
                    </a:cubicBezTo>
                    <a:cubicBezTo>
                      <a:pt x="11099" y="15221"/>
                      <a:pt x="11207" y="15109"/>
                      <a:pt x="11314" y="15109"/>
                    </a:cubicBezTo>
                    <a:cubicBezTo>
                      <a:pt x="11314" y="15109"/>
                      <a:pt x="11529" y="14997"/>
                      <a:pt x="11529" y="14997"/>
                    </a:cubicBezTo>
                    <a:cubicBezTo>
                      <a:pt x="11636" y="14773"/>
                      <a:pt x="11636" y="14773"/>
                      <a:pt x="11636" y="14773"/>
                    </a:cubicBezTo>
                    <a:cubicBezTo>
                      <a:pt x="11744" y="14437"/>
                      <a:pt x="11744" y="14437"/>
                      <a:pt x="11744" y="14437"/>
                    </a:cubicBezTo>
                    <a:cubicBezTo>
                      <a:pt x="11422" y="14213"/>
                      <a:pt x="11422" y="14213"/>
                      <a:pt x="11422" y="14213"/>
                    </a:cubicBezTo>
                    <a:cubicBezTo>
                      <a:pt x="11099" y="13766"/>
                      <a:pt x="11099" y="13766"/>
                      <a:pt x="11099" y="13766"/>
                    </a:cubicBezTo>
                    <a:cubicBezTo>
                      <a:pt x="10562" y="13430"/>
                      <a:pt x="10562" y="13430"/>
                      <a:pt x="10562" y="13430"/>
                    </a:cubicBezTo>
                    <a:cubicBezTo>
                      <a:pt x="10562" y="13430"/>
                      <a:pt x="10347" y="13318"/>
                      <a:pt x="10347" y="13318"/>
                    </a:cubicBezTo>
                    <a:cubicBezTo>
                      <a:pt x="10239" y="13318"/>
                      <a:pt x="10239" y="13206"/>
                      <a:pt x="10024" y="13094"/>
                    </a:cubicBezTo>
                    <a:cubicBezTo>
                      <a:pt x="9810" y="12870"/>
                      <a:pt x="9917" y="12870"/>
                      <a:pt x="9917" y="12759"/>
                    </a:cubicBezTo>
                    <a:cubicBezTo>
                      <a:pt x="9917" y="12759"/>
                      <a:pt x="9810" y="12759"/>
                      <a:pt x="9702" y="12647"/>
                    </a:cubicBezTo>
                    <a:cubicBezTo>
                      <a:pt x="9702" y="12647"/>
                      <a:pt x="9595" y="12535"/>
                      <a:pt x="9595" y="12535"/>
                    </a:cubicBezTo>
                    <a:cubicBezTo>
                      <a:pt x="9595" y="12535"/>
                      <a:pt x="9595" y="12311"/>
                      <a:pt x="9595" y="12199"/>
                    </a:cubicBezTo>
                    <a:cubicBezTo>
                      <a:pt x="9487" y="11975"/>
                      <a:pt x="9272" y="11975"/>
                      <a:pt x="9165" y="11975"/>
                    </a:cubicBezTo>
                    <a:cubicBezTo>
                      <a:pt x="9165" y="11863"/>
                      <a:pt x="9057" y="11751"/>
                      <a:pt x="9057" y="11751"/>
                    </a:cubicBezTo>
                    <a:cubicBezTo>
                      <a:pt x="8842" y="11416"/>
                      <a:pt x="8842" y="11416"/>
                      <a:pt x="8842" y="11416"/>
                    </a:cubicBezTo>
                    <a:cubicBezTo>
                      <a:pt x="8842" y="11416"/>
                      <a:pt x="8735" y="11304"/>
                      <a:pt x="8627" y="11192"/>
                    </a:cubicBezTo>
                    <a:cubicBezTo>
                      <a:pt x="8413" y="11192"/>
                      <a:pt x="8413" y="11192"/>
                      <a:pt x="8305" y="11080"/>
                    </a:cubicBezTo>
                    <a:cubicBezTo>
                      <a:pt x="8198" y="10968"/>
                      <a:pt x="8198" y="10856"/>
                      <a:pt x="8090" y="10744"/>
                    </a:cubicBezTo>
                    <a:cubicBezTo>
                      <a:pt x="8090" y="10632"/>
                      <a:pt x="8090" y="10408"/>
                      <a:pt x="8090" y="10296"/>
                    </a:cubicBezTo>
                    <a:cubicBezTo>
                      <a:pt x="8090" y="10296"/>
                      <a:pt x="8198" y="9849"/>
                      <a:pt x="8198" y="9849"/>
                    </a:cubicBezTo>
                    <a:cubicBezTo>
                      <a:pt x="8198" y="9401"/>
                      <a:pt x="8198" y="9401"/>
                      <a:pt x="8198" y="9401"/>
                    </a:cubicBezTo>
                    <a:cubicBezTo>
                      <a:pt x="7875" y="9065"/>
                      <a:pt x="7875" y="9065"/>
                      <a:pt x="7875" y="9065"/>
                    </a:cubicBezTo>
                    <a:cubicBezTo>
                      <a:pt x="8090" y="8730"/>
                      <a:pt x="8090" y="8730"/>
                      <a:pt x="8090" y="8730"/>
                    </a:cubicBezTo>
                    <a:cubicBezTo>
                      <a:pt x="8413" y="8506"/>
                      <a:pt x="8413" y="8506"/>
                      <a:pt x="8413" y="8506"/>
                    </a:cubicBezTo>
                    <a:cubicBezTo>
                      <a:pt x="8520" y="8282"/>
                      <a:pt x="8520" y="8282"/>
                      <a:pt x="8520" y="8282"/>
                    </a:cubicBezTo>
                    <a:cubicBezTo>
                      <a:pt x="8950" y="7946"/>
                      <a:pt x="8950" y="7946"/>
                      <a:pt x="8950" y="7946"/>
                    </a:cubicBezTo>
                    <a:cubicBezTo>
                      <a:pt x="9165" y="8170"/>
                      <a:pt x="9165" y="8170"/>
                      <a:pt x="9165" y="8170"/>
                    </a:cubicBezTo>
                    <a:cubicBezTo>
                      <a:pt x="9165" y="8506"/>
                      <a:pt x="9165" y="8506"/>
                      <a:pt x="9165" y="8506"/>
                    </a:cubicBezTo>
                    <a:cubicBezTo>
                      <a:pt x="8842" y="8730"/>
                      <a:pt x="8842" y="8730"/>
                      <a:pt x="8842" y="8730"/>
                    </a:cubicBezTo>
                    <a:cubicBezTo>
                      <a:pt x="8950" y="9065"/>
                      <a:pt x="8950" y="9065"/>
                      <a:pt x="8950" y="9065"/>
                    </a:cubicBezTo>
                    <a:cubicBezTo>
                      <a:pt x="9487" y="9289"/>
                      <a:pt x="9487" y="9289"/>
                      <a:pt x="9487" y="9289"/>
                    </a:cubicBezTo>
                    <a:cubicBezTo>
                      <a:pt x="10024" y="9513"/>
                      <a:pt x="10024" y="9513"/>
                      <a:pt x="10024" y="9513"/>
                    </a:cubicBezTo>
                    <a:cubicBezTo>
                      <a:pt x="10454" y="9513"/>
                      <a:pt x="10454" y="9513"/>
                      <a:pt x="10454" y="9513"/>
                    </a:cubicBezTo>
                    <a:cubicBezTo>
                      <a:pt x="10777" y="9737"/>
                      <a:pt x="10777" y="9737"/>
                      <a:pt x="10777" y="9737"/>
                    </a:cubicBezTo>
                    <a:cubicBezTo>
                      <a:pt x="10884" y="10073"/>
                      <a:pt x="10884" y="10073"/>
                      <a:pt x="10884" y="10073"/>
                    </a:cubicBezTo>
                    <a:cubicBezTo>
                      <a:pt x="10884" y="10184"/>
                      <a:pt x="10884" y="10184"/>
                      <a:pt x="10884" y="10184"/>
                    </a:cubicBezTo>
                    <a:cubicBezTo>
                      <a:pt x="10777" y="10408"/>
                      <a:pt x="10777" y="10408"/>
                      <a:pt x="10777" y="10408"/>
                    </a:cubicBezTo>
                    <a:cubicBezTo>
                      <a:pt x="10777" y="10408"/>
                      <a:pt x="10884" y="10632"/>
                      <a:pt x="10992" y="10856"/>
                    </a:cubicBezTo>
                    <a:cubicBezTo>
                      <a:pt x="11099" y="10968"/>
                      <a:pt x="11207" y="10856"/>
                      <a:pt x="11207" y="10856"/>
                    </a:cubicBezTo>
                    <a:cubicBezTo>
                      <a:pt x="11207" y="10856"/>
                      <a:pt x="11529" y="10744"/>
                      <a:pt x="11529" y="10744"/>
                    </a:cubicBezTo>
                    <a:cubicBezTo>
                      <a:pt x="11529" y="10744"/>
                      <a:pt x="11744" y="10856"/>
                      <a:pt x="11744" y="10856"/>
                    </a:cubicBezTo>
                    <a:cubicBezTo>
                      <a:pt x="11744" y="10856"/>
                      <a:pt x="12066" y="10856"/>
                      <a:pt x="12174" y="10856"/>
                    </a:cubicBezTo>
                    <a:cubicBezTo>
                      <a:pt x="12281" y="10856"/>
                      <a:pt x="12496" y="10744"/>
                      <a:pt x="12496" y="10744"/>
                    </a:cubicBezTo>
                    <a:cubicBezTo>
                      <a:pt x="12389" y="10632"/>
                      <a:pt x="12389" y="10632"/>
                      <a:pt x="12389" y="10632"/>
                    </a:cubicBezTo>
                    <a:cubicBezTo>
                      <a:pt x="12174" y="10520"/>
                      <a:pt x="12174" y="10520"/>
                      <a:pt x="12174" y="10520"/>
                    </a:cubicBezTo>
                    <a:cubicBezTo>
                      <a:pt x="12174" y="10520"/>
                      <a:pt x="11959" y="10408"/>
                      <a:pt x="11851" y="10408"/>
                    </a:cubicBezTo>
                    <a:cubicBezTo>
                      <a:pt x="11636" y="10408"/>
                      <a:pt x="11636" y="10408"/>
                      <a:pt x="11636" y="10408"/>
                    </a:cubicBezTo>
                    <a:cubicBezTo>
                      <a:pt x="11636" y="10408"/>
                      <a:pt x="11422" y="10296"/>
                      <a:pt x="11314" y="10184"/>
                    </a:cubicBezTo>
                    <a:cubicBezTo>
                      <a:pt x="11314" y="10073"/>
                      <a:pt x="11207" y="10073"/>
                      <a:pt x="11207" y="10073"/>
                    </a:cubicBezTo>
                    <a:cubicBezTo>
                      <a:pt x="11207" y="10073"/>
                      <a:pt x="10884" y="9849"/>
                      <a:pt x="10884" y="9849"/>
                    </a:cubicBezTo>
                    <a:cubicBezTo>
                      <a:pt x="10884" y="9849"/>
                      <a:pt x="10777" y="9625"/>
                      <a:pt x="10777" y="9625"/>
                    </a:cubicBezTo>
                    <a:cubicBezTo>
                      <a:pt x="10992" y="9289"/>
                      <a:pt x="10992" y="9289"/>
                      <a:pt x="10992" y="9289"/>
                    </a:cubicBezTo>
                    <a:cubicBezTo>
                      <a:pt x="11207" y="9289"/>
                      <a:pt x="11207" y="9289"/>
                      <a:pt x="11207" y="9289"/>
                    </a:cubicBezTo>
                    <a:cubicBezTo>
                      <a:pt x="11744" y="9401"/>
                      <a:pt x="11744" y="9401"/>
                      <a:pt x="11744" y="9401"/>
                    </a:cubicBezTo>
                    <a:cubicBezTo>
                      <a:pt x="11744" y="9401"/>
                      <a:pt x="12281" y="9625"/>
                      <a:pt x="12281" y="9625"/>
                    </a:cubicBezTo>
                    <a:cubicBezTo>
                      <a:pt x="12281" y="9625"/>
                      <a:pt x="12496" y="9849"/>
                      <a:pt x="12496" y="9849"/>
                    </a:cubicBezTo>
                    <a:cubicBezTo>
                      <a:pt x="12496" y="10184"/>
                      <a:pt x="12496" y="10184"/>
                      <a:pt x="12496" y="10184"/>
                    </a:cubicBezTo>
                    <a:cubicBezTo>
                      <a:pt x="12819" y="10296"/>
                      <a:pt x="12819" y="10296"/>
                      <a:pt x="12819" y="10296"/>
                    </a:cubicBezTo>
                    <a:cubicBezTo>
                      <a:pt x="12819" y="10296"/>
                      <a:pt x="12926" y="10408"/>
                      <a:pt x="13141" y="10408"/>
                    </a:cubicBezTo>
                    <a:cubicBezTo>
                      <a:pt x="13248" y="10520"/>
                      <a:pt x="13248" y="10408"/>
                      <a:pt x="13248" y="10408"/>
                    </a:cubicBezTo>
                    <a:cubicBezTo>
                      <a:pt x="13356" y="10073"/>
                      <a:pt x="13356" y="10073"/>
                      <a:pt x="13356" y="10073"/>
                    </a:cubicBezTo>
                    <a:cubicBezTo>
                      <a:pt x="13356" y="9849"/>
                      <a:pt x="13356" y="9849"/>
                      <a:pt x="13356" y="9849"/>
                    </a:cubicBezTo>
                    <a:cubicBezTo>
                      <a:pt x="13356" y="9849"/>
                      <a:pt x="13141" y="9513"/>
                      <a:pt x="13141" y="9513"/>
                    </a:cubicBezTo>
                    <a:cubicBezTo>
                      <a:pt x="13033" y="9513"/>
                      <a:pt x="12604" y="9401"/>
                      <a:pt x="12604" y="9401"/>
                    </a:cubicBezTo>
                    <a:cubicBezTo>
                      <a:pt x="12389" y="9177"/>
                      <a:pt x="12389" y="9177"/>
                      <a:pt x="12389" y="9177"/>
                    </a:cubicBezTo>
                    <a:cubicBezTo>
                      <a:pt x="12066" y="8953"/>
                      <a:pt x="12066" y="8953"/>
                      <a:pt x="12066" y="8953"/>
                    </a:cubicBezTo>
                    <a:cubicBezTo>
                      <a:pt x="12066" y="8841"/>
                      <a:pt x="12066" y="8841"/>
                      <a:pt x="12066" y="8841"/>
                    </a:cubicBezTo>
                    <a:cubicBezTo>
                      <a:pt x="12281" y="8730"/>
                      <a:pt x="12281" y="8730"/>
                      <a:pt x="12281" y="8730"/>
                    </a:cubicBezTo>
                    <a:cubicBezTo>
                      <a:pt x="12281" y="8730"/>
                      <a:pt x="12389" y="8618"/>
                      <a:pt x="12389" y="8506"/>
                    </a:cubicBezTo>
                    <a:cubicBezTo>
                      <a:pt x="12389" y="8506"/>
                      <a:pt x="12496" y="8394"/>
                      <a:pt x="12496" y="8394"/>
                    </a:cubicBezTo>
                    <a:cubicBezTo>
                      <a:pt x="12926" y="8506"/>
                      <a:pt x="12926" y="8506"/>
                      <a:pt x="12926" y="8506"/>
                    </a:cubicBezTo>
                    <a:cubicBezTo>
                      <a:pt x="12926" y="8506"/>
                      <a:pt x="13033" y="8730"/>
                      <a:pt x="13033" y="8730"/>
                    </a:cubicBezTo>
                    <a:cubicBezTo>
                      <a:pt x="13033" y="8841"/>
                      <a:pt x="13248" y="8841"/>
                      <a:pt x="13356" y="8730"/>
                    </a:cubicBezTo>
                    <a:cubicBezTo>
                      <a:pt x="13463" y="8730"/>
                      <a:pt x="13678" y="8730"/>
                      <a:pt x="13678" y="8730"/>
                    </a:cubicBezTo>
                    <a:cubicBezTo>
                      <a:pt x="13678" y="8730"/>
                      <a:pt x="13893" y="8841"/>
                      <a:pt x="14001" y="8841"/>
                    </a:cubicBezTo>
                    <a:cubicBezTo>
                      <a:pt x="14001" y="8953"/>
                      <a:pt x="14108" y="9065"/>
                      <a:pt x="14108" y="9177"/>
                    </a:cubicBezTo>
                    <a:cubicBezTo>
                      <a:pt x="14108" y="9289"/>
                      <a:pt x="14323" y="9289"/>
                      <a:pt x="14323" y="9401"/>
                    </a:cubicBezTo>
                    <a:cubicBezTo>
                      <a:pt x="14323" y="9401"/>
                      <a:pt x="14538" y="9289"/>
                      <a:pt x="14753" y="9177"/>
                    </a:cubicBezTo>
                    <a:cubicBezTo>
                      <a:pt x="14860" y="9065"/>
                      <a:pt x="14430" y="8953"/>
                      <a:pt x="14430" y="8953"/>
                    </a:cubicBezTo>
                    <a:cubicBezTo>
                      <a:pt x="14001" y="8618"/>
                      <a:pt x="14001" y="8618"/>
                      <a:pt x="14001" y="8618"/>
                    </a:cubicBezTo>
                    <a:cubicBezTo>
                      <a:pt x="13678" y="8394"/>
                      <a:pt x="13678" y="8394"/>
                      <a:pt x="13678" y="8394"/>
                    </a:cubicBezTo>
                    <a:cubicBezTo>
                      <a:pt x="13678" y="8394"/>
                      <a:pt x="13463" y="8394"/>
                      <a:pt x="13356" y="8394"/>
                    </a:cubicBezTo>
                    <a:cubicBezTo>
                      <a:pt x="13356" y="8394"/>
                      <a:pt x="13248" y="8170"/>
                      <a:pt x="13248" y="8170"/>
                    </a:cubicBezTo>
                    <a:cubicBezTo>
                      <a:pt x="13141" y="7946"/>
                      <a:pt x="13141" y="7946"/>
                      <a:pt x="13141" y="7946"/>
                    </a:cubicBezTo>
                    <a:cubicBezTo>
                      <a:pt x="13141" y="7946"/>
                      <a:pt x="13033" y="8058"/>
                      <a:pt x="13033" y="8170"/>
                    </a:cubicBezTo>
                    <a:cubicBezTo>
                      <a:pt x="13033" y="8170"/>
                      <a:pt x="12711" y="8282"/>
                      <a:pt x="12711" y="8282"/>
                    </a:cubicBezTo>
                    <a:cubicBezTo>
                      <a:pt x="12604" y="8394"/>
                      <a:pt x="12389" y="8282"/>
                      <a:pt x="12389" y="8282"/>
                    </a:cubicBezTo>
                    <a:cubicBezTo>
                      <a:pt x="12389" y="7834"/>
                      <a:pt x="12389" y="7834"/>
                      <a:pt x="12389" y="7834"/>
                    </a:cubicBezTo>
                    <a:cubicBezTo>
                      <a:pt x="12389" y="7834"/>
                      <a:pt x="12496" y="7610"/>
                      <a:pt x="12496" y="7610"/>
                    </a:cubicBezTo>
                    <a:cubicBezTo>
                      <a:pt x="12496" y="7610"/>
                      <a:pt x="12281" y="7498"/>
                      <a:pt x="12281" y="7498"/>
                    </a:cubicBezTo>
                    <a:cubicBezTo>
                      <a:pt x="11851" y="7275"/>
                      <a:pt x="11851" y="7275"/>
                      <a:pt x="11851" y="7275"/>
                    </a:cubicBezTo>
                    <a:cubicBezTo>
                      <a:pt x="11636" y="7163"/>
                      <a:pt x="11636" y="7163"/>
                      <a:pt x="11636" y="7163"/>
                    </a:cubicBezTo>
                    <a:cubicBezTo>
                      <a:pt x="11851" y="6827"/>
                      <a:pt x="11851" y="6827"/>
                      <a:pt x="11851" y="6827"/>
                    </a:cubicBezTo>
                    <a:cubicBezTo>
                      <a:pt x="12174" y="6603"/>
                      <a:pt x="12174" y="6603"/>
                      <a:pt x="12174" y="6603"/>
                    </a:cubicBezTo>
                    <a:cubicBezTo>
                      <a:pt x="12174" y="6603"/>
                      <a:pt x="12496" y="6603"/>
                      <a:pt x="12604" y="6603"/>
                    </a:cubicBezTo>
                    <a:cubicBezTo>
                      <a:pt x="12604" y="6603"/>
                      <a:pt x="13141" y="6379"/>
                      <a:pt x="13141" y="6379"/>
                    </a:cubicBezTo>
                    <a:cubicBezTo>
                      <a:pt x="13571" y="6155"/>
                      <a:pt x="13571" y="6155"/>
                      <a:pt x="13571" y="6155"/>
                    </a:cubicBezTo>
                    <a:cubicBezTo>
                      <a:pt x="13786" y="5596"/>
                      <a:pt x="13786" y="5596"/>
                      <a:pt x="13786" y="5596"/>
                    </a:cubicBezTo>
                    <a:cubicBezTo>
                      <a:pt x="13786" y="5372"/>
                      <a:pt x="13786" y="5372"/>
                      <a:pt x="13786" y="5372"/>
                    </a:cubicBezTo>
                    <a:cubicBezTo>
                      <a:pt x="14323" y="5372"/>
                      <a:pt x="14323" y="5372"/>
                      <a:pt x="14323" y="5372"/>
                    </a:cubicBezTo>
                    <a:cubicBezTo>
                      <a:pt x="15183" y="5372"/>
                      <a:pt x="15183" y="5372"/>
                      <a:pt x="15183" y="5372"/>
                    </a:cubicBezTo>
                    <a:cubicBezTo>
                      <a:pt x="15613" y="5148"/>
                      <a:pt x="15613" y="5148"/>
                      <a:pt x="15613" y="5148"/>
                    </a:cubicBezTo>
                    <a:cubicBezTo>
                      <a:pt x="16042" y="4924"/>
                      <a:pt x="16042" y="4924"/>
                      <a:pt x="16042" y="4924"/>
                    </a:cubicBezTo>
                    <a:cubicBezTo>
                      <a:pt x="16042" y="4477"/>
                      <a:pt x="16042" y="4477"/>
                      <a:pt x="16042" y="4477"/>
                    </a:cubicBezTo>
                    <a:cubicBezTo>
                      <a:pt x="16472" y="4365"/>
                      <a:pt x="16472" y="4365"/>
                      <a:pt x="16472" y="4365"/>
                    </a:cubicBezTo>
                    <a:cubicBezTo>
                      <a:pt x="16580" y="4812"/>
                      <a:pt x="16580" y="4812"/>
                      <a:pt x="16580" y="4812"/>
                    </a:cubicBezTo>
                    <a:cubicBezTo>
                      <a:pt x="16580" y="4812"/>
                      <a:pt x="17010" y="4812"/>
                      <a:pt x="17117" y="4812"/>
                    </a:cubicBezTo>
                    <a:cubicBezTo>
                      <a:pt x="17117" y="4701"/>
                      <a:pt x="17439" y="4812"/>
                      <a:pt x="17439" y="4812"/>
                    </a:cubicBezTo>
                    <a:cubicBezTo>
                      <a:pt x="17439" y="4812"/>
                      <a:pt x="18622" y="4812"/>
                      <a:pt x="18622" y="4701"/>
                    </a:cubicBezTo>
                    <a:cubicBezTo>
                      <a:pt x="18729" y="4701"/>
                      <a:pt x="19266" y="4589"/>
                      <a:pt x="19266" y="4589"/>
                    </a:cubicBezTo>
                    <a:cubicBezTo>
                      <a:pt x="19266" y="4589"/>
                      <a:pt x="19589" y="4812"/>
                      <a:pt x="19589" y="4812"/>
                    </a:cubicBezTo>
                    <a:cubicBezTo>
                      <a:pt x="19696" y="4924"/>
                      <a:pt x="20126" y="4924"/>
                      <a:pt x="20126" y="4924"/>
                    </a:cubicBezTo>
                    <a:cubicBezTo>
                      <a:pt x="20448" y="4589"/>
                      <a:pt x="20448" y="4589"/>
                      <a:pt x="20448" y="4589"/>
                    </a:cubicBezTo>
                    <a:cubicBezTo>
                      <a:pt x="20878" y="4029"/>
                      <a:pt x="20878" y="4029"/>
                      <a:pt x="20878" y="4029"/>
                    </a:cubicBezTo>
                    <a:cubicBezTo>
                      <a:pt x="20556" y="2910"/>
                      <a:pt x="20556" y="2910"/>
                      <a:pt x="20556" y="2910"/>
                    </a:cubicBezTo>
                    <a:cubicBezTo>
                      <a:pt x="20556" y="2910"/>
                      <a:pt x="20556" y="2574"/>
                      <a:pt x="20556" y="2462"/>
                    </a:cubicBezTo>
                    <a:cubicBezTo>
                      <a:pt x="20556" y="2350"/>
                      <a:pt x="20771" y="2015"/>
                      <a:pt x="20771" y="2015"/>
                    </a:cubicBezTo>
                    <a:cubicBezTo>
                      <a:pt x="20986" y="1791"/>
                      <a:pt x="20986" y="1791"/>
                      <a:pt x="20986" y="1791"/>
                    </a:cubicBezTo>
                    <a:cubicBezTo>
                      <a:pt x="20986" y="1791"/>
                      <a:pt x="21308" y="1679"/>
                      <a:pt x="21416" y="1679"/>
                    </a:cubicBezTo>
                    <a:cubicBezTo>
                      <a:pt x="21523" y="1567"/>
                      <a:pt x="21093" y="1119"/>
                      <a:pt x="21093" y="1007"/>
                    </a:cubicBezTo>
                    <a:cubicBezTo>
                      <a:pt x="21093" y="895"/>
                      <a:pt x="20986" y="448"/>
                      <a:pt x="20986" y="448"/>
                    </a:cubicBezTo>
                    <a:cubicBezTo>
                      <a:pt x="20986" y="448"/>
                      <a:pt x="20448" y="224"/>
                      <a:pt x="20448" y="224"/>
                    </a:cubicBezTo>
                    <a:cubicBezTo>
                      <a:pt x="20341" y="112"/>
                      <a:pt x="19911" y="112"/>
                      <a:pt x="19696" y="0"/>
                    </a:cubicBezTo>
                    <a:cubicBezTo>
                      <a:pt x="19589" y="0"/>
                      <a:pt x="19374" y="112"/>
                      <a:pt x="19266" y="112"/>
                    </a:cubicBezTo>
                    <a:cubicBezTo>
                      <a:pt x="19051" y="224"/>
                      <a:pt x="19159" y="448"/>
                      <a:pt x="19159" y="448"/>
                    </a:cubicBezTo>
                    <a:cubicBezTo>
                      <a:pt x="19266" y="560"/>
                      <a:pt x="19374" y="783"/>
                      <a:pt x="19481" y="1007"/>
                    </a:cubicBezTo>
                    <a:cubicBezTo>
                      <a:pt x="19696" y="1343"/>
                      <a:pt x="19696" y="1343"/>
                      <a:pt x="19696" y="1455"/>
                    </a:cubicBezTo>
                    <a:cubicBezTo>
                      <a:pt x="19696" y="1567"/>
                      <a:pt x="19696" y="1791"/>
                      <a:pt x="19481" y="1903"/>
                    </a:cubicBezTo>
                    <a:cubicBezTo>
                      <a:pt x="19374" y="2015"/>
                      <a:pt x="19266" y="2015"/>
                      <a:pt x="19159" y="2126"/>
                    </a:cubicBezTo>
                    <a:cubicBezTo>
                      <a:pt x="19051" y="2126"/>
                      <a:pt x="18729" y="2350"/>
                      <a:pt x="18622" y="2350"/>
                    </a:cubicBezTo>
                    <a:cubicBezTo>
                      <a:pt x="18622" y="2462"/>
                      <a:pt x="18192" y="2462"/>
                      <a:pt x="18084" y="2462"/>
                    </a:cubicBezTo>
                    <a:cubicBezTo>
                      <a:pt x="17977" y="2574"/>
                      <a:pt x="17439" y="2686"/>
                      <a:pt x="17439" y="2686"/>
                    </a:cubicBezTo>
                    <a:cubicBezTo>
                      <a:pt x="17117" y="2910"/>
                      <a:pt x="17117" y="2910"/>
                      <a:pt x="17117" y="2910"/>
                    </a:cubicBezTo>
                    <a:cubicBezTo>
                      <a:pt x="16795" y="3134"/>
                      <a:pt x="16795" y="3134"/>
                      <a:pt x="16795" y="3134"/>
                    </a:cubicBezTo>
                    <a:cubicBezTo>
                      <a:pt x="16150" y="2798"/>
                      <a:pt x="16150" y="2798"/>
                      <a:pt x="16150" y="2798"/>
                    </a:cubicBezTo>
                    <a:cubicBezTo>
                      <a:pt x="15290" y="2686"/>
                      <a:pt x="15290" y="2686"/>
                      <a:pt x="15290" y="2686"/>
                    </a:cubicBezTo>
                    <a:cubicBezTo>
                      <a:pt x="15290" y="2686"/>
                      <a:pt x="14753" y="2910"/>
                      <a:pt x="14753" y="2910"/>
                    </a:cubicBezTo>
                    <a:cubicBezTo>
                      <a:pt x="14645" y="3022"/>
                      <a:pt x="14108" y="2574"/>
                      <a:pt x="14108" y="2574"/>
                    </a:cubicBezTo>
                    <a:cubicBezTo>
                      <a:pt x="13893" y="2238"/>
                      <a:pt x="13893" y="2238"/>
                      <a:pt x="13893" y="2238"/>
                    </a:cubicBezTo>
                    <a:cubicBezTo>
                      <a:pt x="13893" y="2238"/>
                      <a:pt x="13356" y="2238"/>
                      <a:pt x="13248" y="2238"/>
                    </a:cubicBezTo>
                    <a:cubicBezTo>
                      <a:pt x="13141" y="2238"/>
                      <a:pt x="13141" y="2462"/>
                      <a:pt x="13033" y="2462"/>
                    </a:cubicBezTo>
                    <a:cubicBezTo>
                      <a:pt x="13033" y="2462"/>
                      <a:pt x="12819" y="2462"/>
                      <a:pt x="12604" y="2462"/>
                    </a:cubicBezTo>
                    <a:cubicBezTo>
                      <a:pt x="12389" y="2462"/>
                      <a:pt x="12281" y="2686"/>
                      <a:pt x="12281" y="2686"/>
                    </a:cubicBezTo>
                    <a:cubicBezTo>
                      <a:pt x="12066" y="3022"/>
                      <a:pt x="12066" y="3022"/>
                      <a:pt x="12066" y="3022"/>
                    </a:cubicBezTo>
                    <a:cubicBezTo>
                      <a:pt x="12066" y="3022"/>
                      <a:pt x="11636" y="3246"/>
                      <a:pt x="11529" y="3246"/>
                    </a:cubicBezTo>
                    <a:cubicBezTo>
                      <a:pt x="11529" y="3246"/>
                      <a:pt x="10777" y="3581"/>
                      <a:pt x="10777" y="3581"/>
                    </a:cubicBezTo>
                    <a:cubicBezTo>
                      <a:pt x="10132" y="3805"/>
                      <a:pt x="10132" y="3805"/>
                      <a:pt x="10132" y="3805"/>
                    </a:cubicBezTo>
                    <a:cubicBezTo>
                      <a:pt x="10132" y="3805"/>
                      <a:pt x="9917" y="3805"/>
                      <a:pt x="9917" y="3805"/>
                    </a:cubicBezTo>
                    <a:cubicBezTo>
                      <a:pt x="9810" y="3805"/>
                      <a:pt x="9595" y="4029"/>
                      <a:pt x="9595" y="4029"/>
                    </a:cubicBezTo>
                    <a:cubicBezTo>
                      <a:pt x="8950" y="4365"/>
                      <a:pt x="8950" y="4365"/>
                      <a:pt x="8950" y="4365"/>
                    </a:cubicBezTo>
                    <a:cubicBezTo>
                      <a:pt x="7660" y="4589"/>
                      <a:pt x="7660" y="4589"/>
                      <a:pt x="7660" y="4589"/>
                    </a:cubicBezTo>
                    <a:cubicBezTo>
                      <a:pt x="7875" y="5372"/>
                      <a:pt x="7875" y="5372"/>
                      <a:pt x="7875" y="5372"/>
                    </a:cubicBezTo>
                    <a:cubicBezTo>
                      <a:pt x="7445" y="5708"/>
                      <a:pt x="7445" y="5708"/>
                      <a:pt x="7445" y="5708"/>
                    </a:cubicBezTo>
                    <a:cubicBezTo>
                      <a:pt x="7445" y="5708"/>
                      <a:pt x="6371" y="5932"/>
                      <a:pt x="6263" y="5932"/>
                    </a:cubicBezTo>
                    <a:cubicBezTo>
                      <a:pt x="6156" y="5932"/>
                      <a:pt x="5726" y="6044"/>
                      <a:pt x="5619" y="6044"/>
                    </a:cubicBezTo>
                    <a:cubicBezTo>
                      <a:pt x="5404" y="6155"/>
                      <a:pt x="5081" y="6267"/>
                      <a:pt x="4974" y="6379"/>
                    </a:cubicBezTo>
                    <a:cubicBezTo>
                      <a:pt x="4974" y="6379"/>
                      <a:pt x="4759" y="6827"/>
                      <a:pt x="4759" y="6827"/>
                    </a:cubicBezTo>
                    <a:cubicBezTo>
                      <a:pt x="4759" y="6827"/>
                      <a:pt x="4544" y="7275"/>
                      <a:pt x="4436" y="7275"/>
                    </a:cubicBezTo>
                    <a:cubicBezTo>
                      <a:pt x="4329" y="7387"/>
                      <a:pt x="4007" y="7722"/>
                      <a:pt x="4007" y="7722"/>
                    </a:cubicBezTo>
                    <a:cubicBezTo>
                      <a:pt x="4007" y="7722"/>
                      <a:pt x="3469" y="7610"/>
                      <a:pt x="3362" y="7610"/>
                    </a:cubicBezTo>
                    <a:cubicBezTo>
                      <a:pt x="3254" y="7610"/>
                      <a:pt x="3039" y="7834"/>
                      <a:pt x="2824" y="7834"/>
                    </a:cubicBezTo>
                    <a:cubicBezTo>
                      <a:pt x="2610" y="7946"/>
                      <a:pt x="2502" y="7946"/>
                      <a:pt x="2395" y="7946"/>
                    </a:cubicBezTo>
                    <a:cubicBezTo>
                      <a:pt x="2287" y="7946"/>
                      <a:pt x="1965" y="8058"/>
                      <a:pt x="1857" y="8058"/>
                    </a:cubicBezTo>
                    <a:cubicBezTo>
                      <a:pt x="1857" y="8170"/>
                      <a:pt x="1857" y="8170"/>
                      <a:pt x="1857" y="8170"/>
                    </a:cubicBezTo>
                    <a:cubicBezTo>
                      <a:pt x="2072" y="8170"/>
                      <a:pt x="2072" y="8170"/>
                      <a:pt x="2072" y="8170"/>
                    </a:cubicBezTo>
                    <a:cubicBezTo>
                      <a:pt x="2072" y="8282"/>
                      <a:pt x="2072" y="8282"/>
                      <a:pt x="2072" y="8282"/>
                    </a:cubicBezTo>
                    <a:cubicBezTo>
                      <a:pt x="2072" y="8506"/>
                      <a:pt x="2072" y="8506"/>
                      <a:pt x="2072" y="8506"/>
                    </a:cubicBezTo>
                    <a:cubicBezTo>
                      <a:pt x="2287" y="8730"/>
                      <a:pt x="2287" y="8730"/>
                      <a:pt x="2287" y="8730"/>
                    </a:cubicBezTo>
                    <a:cubicBezTo>
                      <a:pt x="2287" y="8730"/>
                      <a:pt x="2287" y="8730"/>
                      <a:pt x="2287" y="8730"/>
                    </a:cubicBezTo>
                    <a:cubicBezTo>
                      <a:pt x="2395" y="9625"/>
                      <a:pt x="2395" y="9625"/>
                      <a:pt x="2287" y="9737"/>
                    </a:cubicBezTo>
                    <a:cubicBezTo>
                      <a:pt x="2287" y="9849"/>
                      <a:pt x="2287" y="9849"/>
                      <a:pt x="2287" y="9849"/>
                    </a:cubicBezTo>
                    <a:cubicBezTo>
                      <a:pt x="2180" y="9849"/>
                      <a:pt x="2180" y="9849"/>
                      <a:pt x="2180" y="9849"/>
                    </a:cubicBezTo>
                    <a:cubicBezTo>
                      <a:pt x="2180" y="9849"/>
                      <a:pt x="2072" y="9849"/>
                      <a:pt x="1965" y="9961"/>
                    </a:cubicBezTo>
                    <a:cubicBezTo>
                      <a:pt x="1750" y="10632"/>
                      <a:pt x="1750" y="10632"/>
                      <a:pt x="1750" y="10632"/>
                    </a:cubicBezTo>
                    <a:cubicBezTo>
                      <a:pt x="1535" y="11416"/>
                      <a:pt x="1535" y="11416"/>
                      <a:pt x="1535" y="11416"/>
                    </a:cubicBezTo>
                    <a:cubicBezTo>
                      <a:pt x="1105" y="12311"/>
                      <a:pt x="1105" y="12311"/>
                      <a:pt x="1105" y="12311"/>
                    </a:cubicBezTo>
                    <a:cubicBezTo>
                      <a:pt x="353" y="12647"/>
                      <a:pt x="353" y="12647"/>
                      <a:pt x="353" y="12647"/>
                    </a:cubicBezTo>
                    <a:cubicBezTo>
                      <a:pt x="353" y="12647"/>
                      <a:pt x="353" y="12647"/>
                      <a:pt x="353" y="12647"/>
                    </a:cubicBezTo>
                    <a:cubicBezTo>
                      <a:pt x="245" y="12870"/>
                      <a:pt x="245" y="12870"/>
                      <a:pt x="245" y="12870"/>
                    </a:cubicBezTo>
                    <a:cubicBezTo>
                      <a:pt x="245" y="12982"/>
                      <a:pt x="245" y="13094"/>
                      <a:pt x="245" y="13206"/>
                    </a:cubicBezTo>
                    <a:cubicBezTo>
                      <a:pt x="353" y="13318"/>
                      <a:pt x="460" y="13318"/>
                      <a:pt x="460" y="13318"/>
                    </a:cubicBezTo>
                    <a:cubicBezTo>
                      <a:pt x="568" y="13430"/>
                      <a:pt x="568" y="13430"/>
                      <a:pt x="568" y="13430"/>
                    </a:cubicBezTo>
                    <a:cubicBezTo>
                      <a:pt x="568" y="13654"/>
                      <a:pt x="568" y="13654"/>
                      <a:pt x="568" y="13654"/>
                    </a:cubicBezTo>
                    <a:cubicBezTo>
                      <a:pt x="568" y="13766"/>
                      <a:pt x="568" y="13766"/>
                      <a:pt x="568" y="13766"/>
                    </a:cubicBezTo>
                    <a:cubicBezTo>
                      <a:pt x="460" y="13766"/>
                      <a:pt x="460" y="13878"/>
                      <a:pt x="353" y="13990"/>
                    </a:cubicBezTo>
                    <a:cubicBezTo>
                      <a:pt x="353" y="13990"/>
                      <a:pt x="353" y="14102"/>
                      <a:pt x="353" y="14102"/>
                    </a:cubicBezTo>
                    <a:cubicBezTo>
                      <a:pt x="245" y="14437"/>
                      <a:pt x="245" y="14437"/>
                      <a:pt x="245" y="14437"/>
                    </a:cubicBezTo>
                    <a:cubicBezTo>
                      <a:pt x="245" y="14437"/>
                      <a:pt x="30" y="14773"/>
                      <a:pt x="30" y="14885"/>
                    </a:cubicBezTo>
                    <a:cubicBezTo>
                      <a:pt x="-77" y="14997"/>
                      <a:pt x="138" y="15109"/>
                      <a:pt x="138" y="15109"/>
                    </a:cubicBezTo>
                    <a:cubicBezTo>
                      <a:pt x="460" y="15221"/>
                      <a:pt x="460" y="15221"/>
                      <a:pt x="460" y="15221"/>
                    </a:cubicBezTo>
                    <a:cubicBezTo>
                      <a:pt x="353" y="15556"/>
                      <a:pt x="353" y="15556"/>
                      <a:pt x="353" y="15556"/>
                    </a:cubicBezTo>
                    <a:cubicBezTo>
                      <a:pt x="353" y="15556"/>
                      <a:pt x="675" y="15892"/>
                      <a:pt x="675" y="16116"/>
                    </a:cubicBezTo>
                    <a:cubicBezTo>
                      <a:pt x="675" y="16228"/>
                      <a:pt x="890" y="16228"/>
                      <a:pt x="998" y="16116"/>
                    </a:cubicBezTo>
                    <a:cubicBezTo>
                      <a:pt x="1105" y="16004"/>
                      <a:pt x="1213" y="15668"/>
                      <a:pt x="1213" y="15668"/>
                    </a:cubicBezTo>
                    <a:cubicBezTo>
                      <a:pt x="1427" y="16116"/>
                      <a:pt x="1427" y="16116"/>
                      <a:pt x="1427" y="16116"/>
                    </a:cubicBezTo>
                    <a:cubicBezTo>
                      <a:pt x="1642" y="16676"/>
                      <a:pt x="1642" y="16676"/>
                      <a:pt x="1642" y="16676"/>
                    </a:cubicBezTo>
                    <a:cubicBezTo>
                      <a:pt x="1965" y="17123"/>
                      <a:pt x="1965" y="17123"/>
                      <a:pt x="1965" y="17123"/>
                    </a:cubicBezTo>
                    <a:cubicBezTo>
                      <a:pt x="1965" y="17123"/>
                      <a:pt x="1965" y="17123"/>
                      <a:pt x="2287" y="17459"/>
                    </a:cubicBezTo>
                    <a:cubicBezTo>
                      <a:pt x="2610" y="17683"/>
                      <a:pt x="2502" y="17347"/>
                      <a:pt x="2502" y="17347"/>
                    </a:cubicBezTo>
                    <a:cubicBezTo>
                      <a:pt x="2717" y="17011"/>
                      <a:pt x="2717" y="17011"/>
                      <a:pt x="2717" y="17011"/>
                    </a:cubicBezTo>
                    <a:cubicBezTo>
                      <a:pt x="2717" y="17011"/>
                      <a:pt x="2932" y="17011"/>
                      <a:pt x="3039" y="17123"/>
                    </a:cubicBezTo>
                    <a:cubicBezTo>
                      <a:pt x="3147" y="17123"/>
                      <a:pt x="3254" y="17235"/>
                      <a:pt x="3362" y="17235"/>
                    </a:cubicBezTo>
                    <a:cubicBezTo>
                      <a:pt x="3469" y="17123"/>
                      <a:pt x="3684" y="17011"/>
                      <a:pt x="3899" y="17011"/>
                    </a:cubicBezTo>
                    <a:cubicBezTo>
                      <a:pt x="4114" y="17011"/>
                      <a:pt x="4007" y="17347"/>
                      <a:pt x="4007" y="17459"/>
                    </a:cubicBezTo>
                    <a:cubicBezTo>
                      <a:pt x="4007" y="17571"/>
                      <a:pt x="3899" y="17683"/>
                      <a:pt x="3684" y="17683"/>
                    </a:cubicBezTo>
                    <a:cubicBezTo>
                      <a:pt x="3577" y="17683"/>
                      <a:pt x="3577" y="17683"/>
                      <a:pt x="3469" y="17683"/>
                    </a:cubicBezTo>
                    <a:cubicBezTo>
                      <a:pt x="3362" y="17571"/>
                      <a:pt x="3147" y="17571"/>
                      <a:pt x="3039" y="17571"/>
                    </a:cubicBezTo>
                    <a:cubicBezTo>
                      <a:pt x="2932" y="17459"/>
                      <a:pt x="2610" y="17571"/>
                      <a:pt x="2610" y="17571"/>
                    </a:cubicBezTo>
                    <a:cubicBezTo>
                      <a:pt x="2610" y="17907"/>
                      <a:pt x="2610" y="17907"/>
                      <a:pt x="2610" y="17907"/>
                    </a:cubicBezTo>
                    <a:cubicBezTo>
                      <a:pt x="2610" y="17907"/>
                      <a:pt x="2395" y="18354"/>
                      <a:pt x="2395" y="18354"/>
                    </a:cubicBezTo>
                    <a:cubicBezTo>
                      <a:pt x="2395" y="18466"/>
                      <a:pt x="1965" y="18690"/>
                      <a:pt x="1965" y="18690"/>
                    </a:cubicBezTo>
                    <a:cubicBezTo>
                      <a:pt x="1965" y="18690"/>
                      <a:pt x="2072" y="18914"/>
                      <a:pt x="2072" y="19026"/>
                    </a:cubicBezTo>
                    <a:cubicBezTo>
                      <a:pt x="1965" y="19138"/>
                      <a:pt x="2180" y="19474"/>
                      <a:pt x="2180" y="19474"/>
                    </a:cubicBezTo>
                    <a:cubicBezTo>
                      <a:pt x="2180" y="19474"/>
                      <a:pt x="2502" y="19250"/>
                      <a:pt x="2610" y="19250"/>
                    </a:cubicBezTo>
                    <a:cubicBezTo>
                      <a:pt x="2610" y="19250"/>
                      <a:pt x="2717" y="19138"/>
                      <a:pt x="2717" y="19026"/>
                    </a:cubicBezTo>
                    <a:cubicBezTo>
                      <a:pt x="2717" y="19026"/>
                      <a:pt x="2610" y="18802"/>
                      <a:pt x="2610" y="18802"/>
                    </a:cubicBezTo>
                    <a:cubicBezTo>
                      <a:pt x="2717" y="18466"/>
                      <a:pt x="2717" y="18466"/>
                      <a:pt x="2717" y="18466"/>
                    </a:cubicBezTo>
                    <a:cubicBezTo>
                      <a:pt x="2824" y="18354"/>
                      <a:pt x="2824" y="18354"/>
                      <a:pt x="2824" y="18354"/>
                    </a:cubicBezTo>
                    <a:cubicBezTo>
                      <a:pt x="3147" y="18354"/>
                      <a:pt x="3147" y="18354"/>
                      <a:pt x="3147" y="18354"/>
                    </a:cubicBezTo>
                    <a:cubicBezTo>
                      <a:pt x="3362" y="18578"/>
                      <a:pt x="3362" y="18578"/>
                      <a:pt x="3362" y="18578"/>
                    </a:cubicBezTo>
                    <a:cubicBezTo>
                      <a:pt x="3362" y="19026"/>
                      <a:pt x="3362" y="19026"/>
                      <a:pt x="3362" y="19026"/>
                    </a:cubicBezTo>
                    <a:cubicBezTo>
                      <a:pt x="3684" y="19026"/>
                      <a:pt x="3684" y="19026"/>
                      <a:pt x="3684" y="19026"/>
                    </a:cubicBezTo>
                    <a:cubicBezTo>
                      <a:pt x="4114" y="19474"/>
                      <a:pt x="4114" y="19474"/>
                      <a:pt x="4114" y="19474"/>
                    </a:cubicBezTo>
                    <a:cubicBezTo>
                      <a:pt x="4222" y="20033"/>
                      <a:pt x="4222" y="20033"/>
                      <a:pt x="4222" y="20033"/>
                    </a:cubicBezTo>
                    <a:cubicBezTo>
                      <a:pt x="4222" y="20033"/>
                      <a:pt x="4544" y="20481"/>
                      <a:pt x="4651" y="20481"/>
                    </a:cubicBezTo>
                    <a:cubicBezTo>
                      <a:pt x="4651" y="20481"/>
                      <a:pt x="4974" y="20145"/>
                      <a:pt x="4974" y="20145"/>
                    </a:cubicBezTo>
                    <a:cubicBezTo>
                      <a:pt x="5081" y="19921"/>
                      <a:pt x="5081" y="19921"/>
                      <a:pt x="5081" y="19921"/>
                    </a:cubicBezTo>
                    <a:cubicBezTo>
                      <a:pt x="5081" y="19585"/>
                      <a:pt x="5081" y="19585"/>
                      <a:pt x="5081" y="19585"/>
                    </a:cubicBezTo>
                    <a:cubicBezTo>
                      <a:pt x="5296" y="19809"/>
                      <a:pt x="5296" y="19809"/>
                      <a:pt x="5296" y="19809"/>
                    </a:cubicBezTo>
                    <a:cubicBezTo>
                      <a:pt x="5511" y="20145"/>
                      <a:pt x="5511" y="20145"/>
                      <a:pt x="5511" y="20145"/>
                    </a:cubicBezTo>
                    <a:cubicBezTo>
                      <a:pt x="5833" y="20145"/>
                      <a:pt x="5833" y="20145"/>
                      <a:pt x="5833" y="20145"/>
                    </a:cubicBezTo>
                    <a:cubicBezTo>
                      <a:pt x="6263" y="19809"/>
                      <a:pt x="6263" y="19809"/>
                      <a:pt x="6263" y="19809"/>
                    </a:cubicBezTo>
                    <a:cubicBezTo>
                      <a:pt x="6263" y="19809"/>
                      <a:pt x="7123" y="19697"/>
                      <a:pt x="7123" y="19697"/>
                    </a:cubicBezTo>
                    <a:cubicBezTo>
                      <a:pt x="7230" y="19585"/>
                      <a:pt x="7445" y="19585"/>
                      <a:pt x="7445" y="19585"/>
                    </a:cubicBezTo>
                    <a:cubicBezTo>
                      <a:pt x="7983" y="19697"/>
                      <a:pt x="7983" y="19697"/>
                      <a:pt x="7983" y="19697"/>
                    </a:cubicBezTo>
                    <a:cubicBezTo>
                      <a:pt x="7983" y="19697"/>
                      <a:pt x="8413" y="19697"/>
                      <a:pt x="8413" y="19697"/>
                    </a:cubicBezTo>
                    <a:cubicBezTo>
                      <a:pt x="8520" y="19697"/>
                      <a:pt x="8842" y="19585"/>
                      <a:pt x="8842" y="19585"/>
                    </a:cubicBezTo>
                    <a:cubicBezTo>
                      <a:pt x="8842" y="19585"/>
                      <a:pt x="9057" y="19362"/>
                      <a:pt x="9057" y="19362"/>
                    </a:cubicBezTo>
                    <a:cubicBezTo>
                      <a:pt x="9057" y="19026"/>
                      <a:pt x="9057" y="19026"/>
                      <a:pt x="9057" y="19026"/>
                    </a:cubicBezTo>
                    <a:cubicBezTo>
                      <a:pt x="9380" y="19026"/>
                      <a:pt x="9380" y="19026"/>
                      <a:pt x="9380" y="19026"/>
                    </a:cubicBezTo>
                    <a:cubicBezTo>
                      <a:pt x="9380" y="19026"/>
                      <a:pt x="9380" y="19250"/>
                      <a:pt x="9595" y="19474"/>
                    </a:cubicBezTo>
                    <a:cubicBezTo>
                      <a:pt x="9702" y="19697"/>
                      <a:pt x="9702" y="19474"/>
                      <a:pt x="9702" y="19474"/>
                    </a:cubicBezTo>
                    <a:cubicBezTo>
                      <a:pt x="9917" y="19362"/>
                      <a:pt x="9917" y="19362"/>
                      <a:pt x="9917" y="19362"/>
                    </a:cubicBezTo>
                    <a:cubicBezTo>
                      <a:pt x="10132" y="19138"/>
                      <a:pt x="10132" y="19138"/>
                      <a:pt x="10132" y="19138"/>
                    </a:cubicBezTo>
                    <a:cubicBezTo>
                      <a:pt x="10562" y="19474"/>
                      <a:pt x="10562" y="19474"/>
                      <a:pt x="10562" y="19474"/>
                    </a:cubicBezTo>
                    <a:cubicBezTo>
                      <a:pt x="10562" y="19474"/>
                      <a:pt x="10884" y="19697"/>
                      <a:pt x="11099" y="19809"/>
                    </a:cubicBezTo>
                    <a:cubicBezTo>
                      <a:pt x="11314" y="19809"/>
                      <a:pt x="11314" y="19697"/>
                      <a:pt x="11422" y="19697"/>
                    </a:cubicBezTo>
                    <a:cubicBezTo>
                      <a:pt x="11529" y="19585"/>
                      <a:pt x="11851" y="19585"/>
                      <a:pt x="11851" y="19585"/>
                    </a:cubicBezTo>
                    <a:cubicBezTo>
                      <a:pt x="11851" y="19585"/>
                      <a:pt x="12066" y="19921"/>
                      <a:pt x="12174" y="20033"/>
                    </a:cubicBezTo>
                    <a:cubicBezTo>
                      <a:pt x="12174" y="20145"/>
                      <a:pt x="12066" y="20145"/>
                      <a:pt x="12066" y="20145"/>
                    </a:cubicBezTo>
                    <a:cubicBezTo>
                      <a:pt x="12066" y="20145"/>
                      <a:pt x="11959" y="20257"/>
                      <a:pt x="11851" y="20257"/>
                    </a:cubicBezTo>
                    <a:cubicBezTo>
                      <a:pt x="11744" y="20257"/>
                      <a:pt x="11744" y="20257"/>
                      <a:pt x="11529" y="20257"/>
                    </a:cubicBezTo>
                    <a:cubicBezTo>
                      <a:pt x="11422" y="20257"/>
                      <a:pt x="11314" y="20369"/>
                      <a:pt x="11207" y="20369"/>
                    </a:cubicBezTo>
                    <a:cubicBezTo>
                      <a:pt x="11207" y="20369"/>
                      <a:pt x="11207" y="20593"/>
                      <a:pt x="11207" y="20593"/>
                    </a:cubicBezTo>
                    <a:cubicBezTo>
                      <a:pt x="11314" y="20593"/>
                      <a:pt x="11314" y="20593"/>
                      <a:pt x="11314" y="20593"/>
                    </a:cubicBezTo>
                    <a:cubicBezTo>
                      <a:pt x="11529" y="20928"/>
                      <a:pt x="11529" y="20928"/>
                      <a:pt x="11529" y="20928"/>
                    </a:cubicBezTo>
                    <a:cubicBezTo>
                      <a:pt x="11744" y="21040"/>
                      <a:pt x="11744" y="21040"/>
                      <a:pt x="11744" y="21040"/>
                    </a:cubicBezTo>
                    <a:cubicBezTo>
                      <a:pt x="12066" y="21040"/>
                      <a:pt x="12066" y="21040"/>
                      <a:pt x="12066" y="21040"/>
                    </a:cubicBezTo>
                    <a:cubicBezTo>
                      <a:pt x="12389" y="20817"/>
                      <a:pt x="12389" y="20817"/>
                      <a:pt x="12389" y="20817"/>
                    </a:cubicBezTo>
                    <a:cubicBezTo>
                      <a:pt x="12604" y="20705"/>
                      <a:pt x="12604" y="20705"/>
                      <a:pt x="12604" y="20705"/>
                    </a:cubicBezTo>
                    <a:cubicBezTo>
                      <a:pt x="12926" y="20593"/>
                      <a:pt x="12926" y="20593"/>
                      <a:pt x="12926" y="20593"/>
                    </a:cubicBezTo>
                    <a:cubicBezTo>
                      <a:pt x="13248" y="20369"/>
                      <a:pt x="13248" y="20369"/>
                      <a:pt x="13248" y="20369"/>
                    </a:cubicBezTo>
                    <a:cubicBezTo>
                      <a:pt x="13463" y="20145"/>
                      <a:pt x="13463" y="20145"/>
                      <a:pt x="13463" y="20145"/>
                    </a:cubicBezTo>
                    <a:cubicBezTo>
                      <a:pt x="13571" y="20033"/>
                      <a:pt x="13571" y="20033"/>
                      <a:pt x="13571" y="20033"/>
                    </a:cubicBezTo>
                    <a:cubicBezTo>
                      <a:pt x="13571" y="20033"/>
                      <a:pt x="13786" y="20369"/>
                      <a:pt x="13786" y="20369"/>
                    </a:cubicBezTo>
                    <a:cubicBezTo>
                      <a:pt x="13786" y="20481"/>
                      <a:pt x="13248" y="20705"/>
                      <a:pt x="13141" y="20817"/>
                    </a:cubicBezTo>
                    <a:cubicBezTo>
                      <a:pt x="13141" y="20817"/>
                      <a:pt x="13141" y="20817"/>
                      <a:pt x="13141" y="20928"/>
                    </a:cubicBezTo>
                    <a:cubicBezTo>
                      <a:pt x="13141" y="20928"/>
                      <a:pt x="13356" y="20928"/>
                      <a:pt x="13463" y="20928"/>
                    </a:cubicBezTo>
                    <a:cubicBezTo>
                      <a:pt x="13571" y="20928"/>
                      <a:pt x="13463" y="20928"/>
                      <a:pt x="13571" y="20817"/>
                    </a:cubicBezTo>
                    <a:cubicBezTo>
                      <a:pt x="13571" y="20817"/>
                      <a:pt x="13786" y="20593"/>
                      <a:pt x="13786" y="20593"/>
                    </a:cubicBezTo>
                    <a:cubicBezTo>
                      <a:pt x="13786" y="20593"/>
                      <a:pt x="13893" y="20593"/>
                      <a:pt x="14001" y="20593"/>
                    </a:cubicBezTo>
                    <a:cubicBezTo>
                      <a:pt x="14108" y="20593"/>
                      <a:pt x="14001" y="20369"/>
                      <a:pt x="14001" y="20257"/>
                    </a:cubicBezTo>
                    <a:cubicBezTo>
                      <a:pt x="14001" y="20145"/>
                      <a:pt x="14216" y="20369"/>
                      <a:pt x="14323" y="20481"/>
                    </a:cubicBezTo>
                    <a:cubicBezTo>
                      <a:pt x="14430" y="20593"/>
                      <a:pt x="14430" y="20705"/>
                      <a:pt x="14538" y="20705"/>
                    </a:cubicBezTo>
                    <a:cubicBezTo>
                      <a:pt x="14538" y="20817"/>
                      <a:pt x="14645" y="21040"/>
                      <a:pt x="14645" y="21040"/>
                    </a:cubicBezTo>
                    <a:cubicBezTo>
                      <a:pt x="14645" y="21040"/>
                      <a:pt x="14968" y="21040"/>
                      <a:pt x="15075" y="21040"/>
                    </a:cubicBezTo>
                    <a:cubicBezTo>
                      <a:pt x="15183" y="21040"/>
                      <a:pt x="15183" y="21264"/>
                      <a:pt x="15290" y="21264"/>
                    </a:cubicBezTo>
                    <a:cubicBezTo>
                      <a:pt x="15398" y="21376"/>
                      <a:pt x="15505" y="21488"/>
                      <a:pt x="15505" y="21600"/>
                    </a:cubicBezTo>
                    <a:cubicBezTo>
                      <a:pt x="15505" y="21600"/>
                      <a:pt x="15720" y="21600"/>
                      <a:pt x="15720" y="21600"/>
                    </a:cubicBezTo>
                    <a:cubicBezTo>
                      <a:pt x="15720" y="21600"/>
                      <a:pt x="15935" y="21376"/>
                      <a:pt x="15935" y="21264"/>
                    </a:cubicBezTo>
                    <a:cubicBezTo>
                      <a:pt x="15935" y="21264"/>
                      <a:pt x="15935" y="21040"/>
                      <a:pt x="15935" y="2104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sp>
          <p:nvSpPr>
            <p:cNvPr id="2389" name="9Slide.vn 173"/>
            <p:cNvSpPr/>
            <p:nvPr/>
          </p:nvSpPr>
          <p:spPr>
            <a:xfrm>
              <a:off x="4808259" y="5579376"/>
              <a:ext cx="863022" cy="656796"/>
            </a:xfrm>
            <a:custGeom>
              <a:avLst/>
              <a:gdLst/>
              <a:ahLst/>
              <a:cxnLst>
                <a:cxn ang="0">
                  <a:pos x="wd2" y="hd2"/>
                </a:cxn>
                <a:cxn ang="5400000">
                  <a:pos x="wd2" y="hd2"/>
                </a:cxn>
                <a:cxn ang="10800000">
                  <a:pos x="wd2" y="hd2"/>
                </a:cxn>
                <a:cxn ang="16200000">
                  <a:pos x="wd2" y="hd2"/>
                </a:cxn>
              </a:cxnLst>
              <a:rect l="0" t="0" r="r" b="b"/>
              <a:pathLst>
                <a:path w="21600" h="21600" extrusionOk="0">
                  <a:moveTo>
                    <a:pt x="15862" y="17901"/>
                  </a:moveTo>
                  <a:cubicBezTo>
                    <a:pt x="15862" y="17901"/>
                    <a:pt x="15862" y="17901"/>
                    <a:pt x="15862" y="17901"/>
                  </a:cubicBezTo>
                  <a:cubicBezTo>
                    <a:pt x="15862" y="17901"/>
                    <a:pt x="15862" y="17901"/>
                    <a:pt x="15750" y="17901"/>
                  </a:cubicBezTo>
                  <a:cubicBezTo>
                    <a:pt x="15750" y="17753"/>
                    <a:pt x="15750" y="17753"/>
                    <a:pt x="15637" y="17605"/>
                  </a:cubicBezTo>
                  <a:cubicBezTo>
                    <a:pt x="15525" y="17310"/>
                    <a:pt x="15525" y="17162"/>
                    <a:pt x="15412" y="17014"/>
                  </a:cubicBezTo>
                  <a:cubicBezTo>
                    <a:pt x="15300" y="16866"/>
                    <a:pt x="15300" y="16866"/>
                    <a:pt x="15300" y="16866"/>
                  </a:cubicBezTo>
                  <a:cubicBezTo>
                    <a:pt x="15300" y="16718"/>
                    <a:pt x="15187" y="16274"/>
                    <a:pt x="15300" y="16126"/>
                  </a:cubicBezTo>
                  <a:cubicBezTo>
                    <a:pt x="15300" y="15978"/>
                    <a:pt x="15412" y="15830"/>
                    <a:pt x="15525" y="15830"/>
                  </a:cubicBezTo>
                  <a:cubicBezTo>
                    <a:pt x="15525" y="15830"/>
                    <a:pt x="15525" y="15830"/>
                    <a:pt x="15637" y="15830"/>
                  </a:cubicBezTo>
                  <a:cubicBezTo>
                    <a:pt x="15637" y="15830"/>
                    <a:pt x="15750" y="15682"/>
                    <a:pt x="15862" y="15682"/>
                  </a:cubicBezTo>
                  <a:cubicBezTo>
                    <a:pt x="15862" y="15682"/>
                    <a:pt x="15862" y="15682"/>
                    <a:pt x="15862" y="15682"/>
                  </a:cubicBezTo>
                  <a:cubicBezTo>
                    <a:pt x="15862" y="15238"/>
                    <a:pt x="16087" y="15090"/>
                    <a:pt x="16312" y="14942"/>
                  </a:cubicBezTo>
                  <a:cubicBezTo>
                    <a:pt x="16537" y="14795"/>
                    <a:pt x="16537" y="14795"/>
                    <a:pt x="16537" y="14795"/>
                  </a:cubicBezTo>
                  <a:cubicBezTo>
                    <a:pt x="16425" y="14499"/>
                    <a:pt x="16425" y="14499"/>
                    <a:pt x="16425" y="14499"/>
                  </a:cubicBezTo>
                  <a:cubicBezTo>
                    <a:pt x="16425" y="14351"/>
                    <a:pt x="16425" y="14351"/>
                    <a:pt x="16425" y="14351"/>
                  </a:cubicBezTo>
                  <a:cubicBezTo>
                    <a:pt x="16537" y="14203"/>
                    <a:pt x="16875" y="13759"/>
                    <a:pt x="16987" y="13611"/>
                  </a:cubicBezTo>
                  <a:cubicBezTo>
                    <a:pt x="17100" y="13611"/>
                    <a:pt x="17437" y="13463"/>
                    <a:pt x="17775" y="13315"/>
                  </a:cubicBezTo>
                  <a:cubicBezTo>
                    <a:pt x="18000" y="12723"/>
                    <a:pt x="18000" y="12723"/>
                    <a:pt x="18000" y="12723"/>
                  </a:cubicBezTo>
                  <a:cubicBezTo>
                    <a:pt x="18562" y="12575"/>
                    <a:pt x="18562" y="12575"/>
                    <a:pt x="18562" y="12575"/>
                  </a:cubicBezTo>
                  <a:cubicBezTo>
                    <a:pt x="18787" y="12132"/>
                    <a:pt x="18787" y="12132"/>
                    <a:pt x="18787" y="12132"/>
                  </a:cubicBezTo>
                  <a:cubicBezTo>
                    <a:pt x="19350" y="12427"/>
                    <a:pt x="19350" y="12427"/>
                    <a:pt x="19350" y="12427"/>
                  </a:cubicBezTo>
                  <a:cubicBezTo>
                    <a:pt x="20025" y="12871"/>
                    <a:pt x="20025" y="12871"/>
                    <a:pt x="20025" y="12871"/>
                  </a:cubicBezTo>
                  <a:cubicBezTo>
                    <a:pt x="20025" y="12871"/>
                    <a:pt x="20137" y="12723"/>
                    <a:pt x="20250" y="12723"/>
                  </a:cubicBezTo>
                  <a:cubicBezTo>
                    <a:pt x="20362" y="12575"/>
                    <a:pt x="20475" y="12575"/>
                    <a:pt x="20588" y="12427"/>
                  </a:cubicBezTo>
                  <a:cubicBezTo>
                    <a:pt x="20700" y="12427"/>
                    <a:pt x="20812" y="12279"/>
                    <a:pt x="20925" y="12279"/>
                  </a:cubicBezTo>
                  <a:cubicBezTo>
                    <a:pt x="21150" y="12132"/>
                    <a:pt x="21150" y="12132"/>
                    <a:pt x="21150" y="12132"/>
                  </a:cubicBezTo>
                  <a:cubicBezTo>
                    <a:pt x="21150" y="12132"/>
                    <a:pt x="21150" y="12132"/>
                    <a:pt x="21262" y="11984"/>
                  </a:cubicBezTo>
                  <a:cubicBezTo>
                    <a:pt x="21375" y="11984"/>
                    <a:pt x="21488" y="11984"/>
                    <a:pt x="21600" y="11836"/>
                  </a:cubicBezTo>
                  <a:cubicBezTo>
                    <a:pt x="21488" y="11836"/>
                    <a:pt x="21488" y="11836"/>
                    <a:pt x="21488" y="11836"/>
                  </a:cubicBezTo>
                  <a:cubicBezTo>
                    <a:pt x="20925" y="11540"/>
                    <a:pt x="20925" y="11540"/>
                    <a:pt x="20925" y="11540"/>
                  </a:cubicBezTo>
                  <a:cubicBezTo>
                    <a:pt x="20700" y="10800"/>
                    <a:pt x="20700" y="10800"/>
                    <a:pt x="20700" y="10800"/>
                  </a:cubicBezTo>
                  <a:cubicBezTo>
                    <a:pt x="20250" y="10356"/>
                    <a:pt x="20250" y="10356"/>
                    <a:pt x="20250" y="10356"/>
                  </a:cubicBezTo>
                  <a:cubicBezTo>
                    <a:pt x="20250" y="10060"/>
                    <a:pt x="20250" y="10060"/>
                    <a:pt x="20250" y="10060"/>
                  </a:cubicBezTo>
                  <a:cubicBezTo>
                    <a:pt x="19350" y="9912"/>
                    <a:pt x="19350" y="9912"/>
                    <a:pt x="19350" y="9912"/>
                  </a:cubicBezTo>
                  <a:cubicBezTo>
                    <a:pt x="19237" y="9468"/>
                    <a:pt x="19237" y="9468"/>
                    <a:pt x="19237" y="9468"/>
                  </a:cubicBezTo>
                  <a:cubicBezTo>
                    <a:pt x="19237" y="9468"/>
                    <a:pt x="19350" y="9173"/>
                    <a:pt x="19462" y="9173"/>
                  </a:cubicBezTo>
                  <a:cubicBezTo>
                    <a:pt x="19575" y="9173"/>
                    <a:pt x="19575" y="9025"/>
                    <a:pt x="19575" y="8877"/>
                  </a:cubicBezTo>
                  <a:cubicBezTo>
                    <a:pt x="19800" y="8285"/>
                    <a:pt x="19800" y="8285"/>
                    <a:pt x="19800" y="8285"/>
                  </a:cubicBezTo>
                  <a:cubicBezTo>
                    <a:pt x="19800" y="8137"/>
                    <a:pt x="19800" y="8137"/>
                    <a:pt x="19800" y="8137"/>
                  </a:cubicBezTo>
                  <a:cubicBezTo>
                    <a:pt x="19800" y="8137"/>
                    <a:pt x="19912" y="7989"/>
                    <a:pt x="19912" y="7989"/>
                  </a:cubicBezTo>
                  <a:cubicBezTo>
                    <a:pt x="20025" y="7989"/>
                    <a:pt x="20137" y="7841"/>
                    <a:pt x="20250" y="7545"/>
                  </a:cubicBezTo>
                  <a:cubicBezTo>
                    <a:pt x="20025" y="6658"/>
                    <a:pt x="20025" y="6658"/>
                    <a:pt x="20025" y="6658"/>
                  </a:cubicBezTo>
                  <a:cubicBezTo>
                    <a:pt x="19912" y="5770"/>
                    <a:pt x="19912" y="5770"/>
                    <a:pt x="19912" y="5770"/>
                  </a:cubicBezTo>
                  <a:cubicBezTo>
                    <a:pt x="19912" y="4734"/>
                    <a:pt x="19912" y="4734"/>
                    <a:pt x="19912" y="4734"/>
                  </a:cubicBezTo>
                  <a:cubicBezTo>
                    <a:pt x="20025" y="4142"/>
                    <a:pt x="20025" y="4142"/>
                    <a:pt x="20025" y="4142"/>
                  </a:cubicBezTo>
                  <a:cubicBezTo>
                    <a:pt x="20025" y="4142"/>
                    <a:pt x="20137" y="3847"/>
                    <a:pt x="20250" y="3699"/>
                  </a:cubicBezTo>
                  <a:cubicBezTo>
                    <a:pt x="20250" y="3403"/>
                    <a:pt x="20362" y="3255"/>
                    <a:pt x="20362" y="3255"/>
                  </a:cubicBezTo>
                  <a:cubicBezTo>
                    <a:pt x="20475" y="3255"/>
                    <a:pt x="20700" y="3107"/>
                    <a:pt x="20700" y="3107"/>
                  </a:cubicBezTo>
                  <a:cubicBezTo>
                    <a:pt x="20812" y="3107"/>
                    <a:pt x="20925" y="2959"/>
                    <a:pt x="20925" y="2959"/>
                  </a:cubicBezTo>
                  <a:cubicBezTo>
                    <a:pt x="21600" y="2515"/>
                    <a:pt x="21600" y="2515"/>
                    <a:pt x="21600" y="2515"/>
                  </a:cubicBezTo>
                  <a:cubicBezTo>
                    <a:pt x="21600" y="1923"/>
                    <a:pt x="21600" y="1923"/>
                    <a:pt x="21600" y="1923"/>
                  </a:cubicBezTo>
                  <a:cubicBezTo>
                    <a:pt x="21600" y="1923"/>
                    <a:pt x="21488" y="1479"/>
                    <a:pt x="21375" y="1184"/>
                  </a:cubicBezTo>
                  <a:cubicBezTo>
                    <a:pt x="21375" y="1036"/>
                    <a:pt x="21262" y="888"/>
                    <a:pt x="21262" y="888"/>
                  </a:cubicBezTo>
                  <a:cubicBezTo>
                    <a:pt x="21262" y="888"/>
                    <a:pt x="21262" y="888"/>
                    <a:pt x="21262" y="888"/>
                  </a:cubicBezTo>
                  <a:cubicBezTo>
                    <a:pt x="21038" y="1184"/>
                    <a:pt x="20475" y="1184"/>
                    <a:pt x="19575" y="1036"/>
                  </a:cubicBezTo>
                  <a:cubicBezTo>
                    <a:pt x="19237" y="888"/>
                    <a:pt x="19012" y="0"/>
                    <a:pt x="19012" y="0"/>
                  </a:cubicBezTo>
                  <a:cubicBezTo>
                    <a:pt x="18112" y="296"/>
                    <a:pt x="18112" y="296"/>
                    <a:pt x="18112" y="296"/>
                  </a:cubicBezTo>
                  <a:cubicBezTo>
                    <a:pt x="18112" y="296"/>
                    <a:pt x="16875" y="296"/>
                    <a:pt x="16200" y="296"/>
                  </a:cubicBezTo>
                  <a:cubicBezTo>
                    <a:pt x="16087" y="296"/>
                    <a:pt x="15975" y="296"/>
                    <a:pt x="15975" y="296"/>
                  </a:cubicBezTo>
                  <a:cubicBezTo>
                    <a:pt x="15637" y="296"/>
                    <a:pt x="14512" y="740"/>
                    <a:pt x="14062" y="1332"/>
                  </a:cubicBezTo>
                  <a:cubicBezTo>
                    <a:pt x="13837" y="1479"/>
                    <a:pt x="13725" y="1627"/>
                    <a:pt x="13500" y="1627"/>
                  </a:cubicBezTo>
                  <a:cubicBezTo>
                    <a:pt x="13275" y="1923"/>
                    <a:pt x="12937" y="2071"/>
                    <a:pt x="12825" y="2515"/>
                  </a:cubicBezTo>
                  <a:cubicBezTo>
                    <a:pt x="12487" y="3107"/>
                    <a:pt x="12150" y="4290"/>
                    <a:pt x="12037" y="4290"/>
                  </a:cubicBezTo>
                  <a:cubicBezTo>
                    <a:pt x="11362" y="5030"/>
                    <a:pt x="11250" y="5030"/>
                    <a:pt x="9788" y="5030"/>
                  </a:cubicBezTo>
                  <a:cubicBezTo>
                    <a:pt x="9675" y="5030"/>
                    <a:pt x="9675" y="5030"/>
                    <a:pt x="9675" y="5030"/>
                  </a:cubicBezTo>
                  <a:cubicBezTo>
                    <a:pt x="9000" y="5030"/>
                    <a:pt x="7200" y="5326"/>
                    <a:pt x="6750" y="5770"/>
                  </a:cubicBezTo>
                  <a:cubicBezTo>
                    <a:pt x="6413" y="6066"/>
                    <a:pt x="5738" y="5918"/>
                    <a:pt x="5175" y="5770"/>
                  </a:cubicBezTo>
                  <a:cubicBezTo>
                    <a:pt x="4725" y="5622"/>
                    <a:pt x="4388" y="5622"/>
                    <a:pt x="4163" y="5770"/>
                  </a:cubicBezTo>
                  <a:cubicBezTo>
                    <a:pt x="4163" y="5918"/>
                    <a:pt x="3938" y="5918"/>
                    <a:pt x="3713" y="5770"/>
                  </a:cubicBezTo>
                  <a:cubicBezTo>
                    <a:pt x="3488" y="5770"/>
                    <a:pt x="3263" y="5770"/>
                    <a:pt x="3038" y="5770"/>
                  </a:cubicBezTo>
                  <a:cubicBezTo>
                    <a:pt x="2813" y="5770"/>
                    <a:pt x="2588" y="5918"/>
                    <a:pt x="2363" y="5918"/>
                  </a:cubicBezTo>
                  <a:cubicBezTo>
                    <a:pt x="2138" y="6066"/>
                    <a:pt x="1913" y="6214"/>
                    <a:pt x="1688" y="6214"/>
                  </a:cubicBezTo>
                  <a:cubicBezTo>
                    <a:pt x="1463" y="6066"/>
                    <a:pt x="1463" y="5918"/>
                    <a:pt x="1463" y="5770"/>
                  </a:cubicBezTo>
                  <a:cubicBezTo>
                    <a:pt x="1463" y="5474"/>
                    <a:pt x="1463" y="5474"/>
                    <a:pt x="1350" y="5474"/>
                  </a:cubicBezTo>
                  <a:cubicBezTo>
                    <a:pt x="1350" y="5326"/>
                    <a:pt x="1350" y="5326"/>
                    <a:pt x="1463" y="5326"/>
                  </a:cubicBezTo>
                  <a:cubicBezTo>
                    <a:pt x="1575" y="5178"/>
                    <a:pt x="1913" y="4734"/>
                    <a:pt x="1913" y="4586"/>
                  </a:cubicBezTo>
                  <a:cubicBezTo>
                    <a:pt x="1913" y="4586"/>
                    <a:pt x="1913" y="4586"/>
                    <a:pt x="1800" y="4586"/>
                  </a:cubicBezTo>
                  <a:cubicBezTo>
                    <a:pt x="1688" y="4586"/>
                    <a:pt x="1688" y="4438"/>
                    <a:pt x="1575" y="4438"/>
                  </a:cubicBezTo>
                  <a:cubicBezTo>
                    <a:pt x="1238" y="4290"/>
                    <a:pt x="900" y="4142"/>
                    <a:pt x="563" y="4290"/>
                  </a:cubicBezTo>
                  <a:cubicBezTo>
                    <a:pt x="563" y="4586"/>
                    <a:pt x="563" y="4586"/>
                    <a:pt x="563" y="4586"/>
                  </a:cubicBezTo>
                  <a:cubicBezTo>
                    <a:pt x="675" y="4586"/>
                    <a:pt x="675" y="4882"/>
                    <a:pt x="563" y="5030"/>
                  </a:cubicBezTo>
                  <a:cubicBezTo>
                    <a:pt x="450" y="5178"/>
                    <a:pt x="450" y="5178"/>
                    <a:pt x="450" y="5178"/>
                  </a:cubicBezTo>
                  <a:cubicBezTo>
                    <a:pt x="450" y="5178"/>
                    <a:pt x="450" y="5178"/>
                    <a:pt x="450" y="5178"/>
                  </a:cubicBezTo>
                  <a:cubicBezTo>
                    <a:pt x="338" y="5178"/>
                    <a:pt x="225" y="5178"/>
                    <a:pt x="225" y="5326"/>
                  </a:cubicBezTo>
                  <a:cubicBezTo>
                    <a:pt x="0" y="5622"/>
                    <a:pt x="0" y="5622"/>
                    <a:pt x="0" y="5622"/>
                  </a:cubicBezTo>
                  <a:cubicBezTo>
                    <a:pt x="0" y="5770"/>
                    <a:pt x="0" y="6066"/>
                    <a:pt x="113" y="6066"/>
                  </a:cubicBezTo>
                  <a:cubicBezTo>
                    <a:pt x="113" y="6214"/>
                    <a:pt x="113" y="6510"/>
                    <a:pt x="0" y="6658"/>
                  </a:cubicBezTo>
                  <a:cubicBezTo>
                    <a:pt x="113" y="6805"/>
                    <a:pt x="113" y="6805"/>
                    <a:pt x="113" y="6953"/>
                  </a:cubicBezTo>
                  <a:cubicBezTo>
                    <a:pt x="225" y="7101"/>
                    <a:pt x="225" y="7101"/>
                    <a:pt x="225" y="7249"/>
                  </a:cubicBezTo>
                  <a:cubicBezTo>
                    <a:pt x="225" y="7249"/>
                    <a:pt x="225" y="7249"/>
                    <a:pt x="225" y="7249"/>
                  </a:cubicBezTo>
                  <a:cubicBezTo>
                    <a:pt x="338" y="7397"/>
                    <a:pt x="450" y="7545"/>
                    <a:pt x="450" y="7693"/>
                  </a:cubicBezTo>
                  <a:cubicBezTo>
                    <a:pt x="563" y="7841"/>
                    <a:pt x="788" y="8285"/>
                    <a:pt x="900" y="8433"/>
                  </a:cubicBezTo>
                  <a:cubicBezTo>
                    <a:pt x="1013" y="8433"/>
                    <a:pt x="1125" y="8433"/>
                    <a:pt x="1125" y="8433"/>
                  </a:cubicBezTo>
                  <a:cubicBezTo>
                    <a:pt x="1125" y="8581"/>
                    <a:pt x="1238" y="8581"/>
                    <a:pt x="1463" y="8729"/>
                  </a:cubicBezTo>
                  <a:cubicBezTo>
                    <a:pt x="1575" y="8729"/>
                    <a:pt x="1800" y="8729"/>
                    <a:pt x="1800" y="9025"/>
                  </a:cubicBezTo>
                  <a:cubicBezTo>
                    <a:pt x="1913" y="9025"/>
                    <a:pt x="2025" y="9321"/>
                    <a:pt x="2138" y="9468"/>
                  </a:cubicBezTo>
                  <a:cubicBezTo>
                    <a:pt x="2363" y="9616"/>
                    <a:pt x="2363" y="9616"/>
                    <a:pt x="2363" y="9616"/>
                  </a:cubicBezTo>
                  <a:cubicBezTo>
                    <a:pt x="2700" y="9616"/>
                    <a:pt x="2700" y="9616"/>
                    <a:pt x="2700" y="9616"/>
                  </a:cubicBezTo>
                  <a:cubicBezTo>
                    <a:pt x="2925" y="9616"/>
                    <a:pt x="2925" y="9616"/>
                    <a:pt x="2925" y="9616"/>
                  </a:cubicBezTo>
                  <a:cubicBezTo>
                    <a:pt x="2925" y="9912"/>
                    <a:pt x="2925" y="9912"/>
                    <a:pt x="2925" y="9912"/>
                  </a:cubicBezTo>
                  <a:cubicBezTo>
                    <a:pt x="2925" y="10208"/>
                    <a:pt x="2813" y="10652"/>
                    <a:pt x="2700" y="10800"/>
                  </a:cubicBezTo>
                  <a:cubicBezTo>
                    <a:pt x="2700" y="10948"/>
                    <a:pt x="2475" y="11244"/>
                    <a:pt x="2363" y="11392"/>
                  </a:cubicBezTo>
                  <a:cubicBezTo>
                    <a:pt x="2363" y="11392"/>
                    <a:pt x="2250" y="11540"/>
                    <a:pt x="2250" y="11688"/>
                  </a:cubicBezTo>
                  <a:cubicBezTo>
                    <a:pt x="2250" y="11688"/>
                    <a:pt x="2250" y="11836"/>
                    <a:pt x="2250" y="11836"/>
                  </a:cubicBezTo>
                  <a:cubicBezTo>
                    <a:pt x="2250" y="11836"/>
                    <a:pt x="2250" y="11984"/>
                    <a:pt x="2250" y="11984"/>
                  </a:cubicBezTo>
                  <a:cubicBezTo>
                    <a:pt x="2475" y="11984"/>
                    <a:pt x="2475" y="11984"/>
                    <a:pt x="2475" y="11984"/>
                  </a:cubicBezTo>
                  <a:cubicBezTo>
                    <a:pt x="2250" y="12279"/>
                    <a:pt x="2250" y="12279"/>
                    <a:pt x="2250" y="12279"/>
                  </a:cubicBezTo>
                  <a:cubicBezTo>
                    <a:pt x="2138" y="12427"/>
                    <a:pt x="2025" y="12575"/>
                    <a:pt x="1913" y="12723"/>
                  </a:cubicBezTo>
                  <a:cubicBezTo>
                    <a:pt x="1463" y="12723"/>
                    <a:pt x="1463" y="12723"/>
                    <a:pt x="1463" y="12723"/>
                  </a:cubicBezTo>
                  <a:cubicBezTo>
                    <a:pt x="1463" y="12723"/>
                    <a:pt x="1463" y="12723"/>
                    <a:pt x="1463" y="12871"/>
                  </a:cubicBezTo>
                  <a:cubicBezTo>
                    <a:pt x="1463" y="12871"/>
                    <a:pt x="1350" y="12871"/>
                    <a:pt x="1350" y="13019"/>
                  </a:cubicBezTo>
                  <a:cubicBezTo>
                    <a:pt x="1350" y="13019"/>
                    <a:pt x="1350" y="13019"/>
                    <a:pt x="1238" y="13019"/>
                  </a:cubicBezTo>
                  <a:cubicBezTo>
                    <a:pt x="1463" y="13315"/>
                    <a:pt x="1463" y="13315"/>
                    <a:pt x="1463" y="13315"/>
                  </a:cubicBezTo>
                  <a:cubicBezTo>
                    <a:pt x="1463" y="14351"/>
                    <a:pt x="1463" y="14351"/>
                    <a:pt x="1463" y="14351"/>
                  </a:cubicBezTo>
                  <a:cubicBezTo>
                    <a:pt x="1688" y="14499"/>
                    <a:pt x="1688" y="14499"/>
                    <a:pt x="1800" y="14647"/>
                  </a:cubicBezTo>
                  <a:cubicBezTo>
                    <a:pt x="1800" y="14647"/>
                    <a:pt x="1800" y="14795"/>
                    <a:pt x="1800" y="14795"/>
                  </a:cubicBezTo>
                  <a:cubicBezTo>
                    <a:pt x="2025" y="14942"/>
                    <a:pt x="2025" y="14942"/>
                    <a:pt x="2025" y="14942"/>
                  </a:cubicBezTo>
                  <a:cubicBezTo>
                    <a:pt x="1688" y="15830"/>
                    <a:pt x="1688" y="15830"/>
                    <a:pt x="1688" y="15830"/>
                  </a:cubicBezTo>
                  <a:cubicBezTo>
                    <a:pt x="1688" y="15978"/>
                    <a:pt x="1688" y="16126"/>
                    <a:pt x="1575" y="16126"/>
                  </a:cubicBezTo>
                  <a:cubicBezTo>
                    <a:pt x="1575" y="16274"/>
                    <a:pt x="1688" y="16274"/>
                    <a:pt x="1688" y="16274"/>
                  </a:cubicBezTo>
                  <a:cubicBezTo>
                    <a:pt x="1800" y="16422"/>
                    <a:pt x="1800" y="16422"/>
                    <a:pt x="1800" y="16422"/>
                  </a:cubicBezTo>
                  <a:cubicBezTo>
                    <a:pt x="1800" y="16570"/>
                    <a:pt x="1800" y="16570"/>
                    <a:pt x="1800" y="16570"/>
                  </a:cubicBezTo>
                  <a:cubicBezTo>
                    <a:pt x="1800" y="16718"/>
                    <a:pt x="1800" y="16718"/>
                    <a:pt x="1913" y="16866"/>
                  </a:cubicBezTo>
                  <a:cubicBezTo>
                    <a:pt x="2138" y="17162"/>
                    <a:pt x="2363" y="17310"/>
                    <a:pt x="2588" y="17310"/>
                  </a:cubicBezTo>
                  <a:cubicBezTo>
                    <a:pt x="2813" y="17458"/>
                    <a:pt x="3038" y="17458"/>
                    <a:pt x="3263" y="17753"/>
                  </a:cubicBezTo>
                  <a:cubicBezTo>
                    <a:pt x="3263" y="17753"/>
                    <a:pt x="3375" y="17901"/>
                    <a:pt x="3488" y="17901"/>
                  </a:cubicBezTo>
                  <a:cubicBezTo>
                    <a:pt x="3488" y="18197"/>
                    <a:pt x="3713" y="18345"/>
                    <a:pt x="3713" y="18641"/>
                  </a:cubicBezTo>
                  <a:cubicBezTo>
                    <a:pt x="3825" y="18789"/>
                    <a:pt x="3938" y="18937"/>
                    <a:pt x="4050" y="19085"/>
                  </a:cubicBezTo>
                  <a:cubicBezTo>
                    <a:pt x="4163" y="19085"/>
                    <a:pt x="4275" y="19233"/>
                    <a:pt x="4275" y="19529"/>
                  </a:cubicBezTo>
                  <a:cubicBezTo>
                    <a:pt x="4275" y="19677"/>
                    <a:pt x="4275" y="19825"/>
                    <a:pt x="4275" y="19973"/>
                  </a:cubicBezTo>
                  <a:cubicBezTo>
                    <a:pt x="4163" y="20121"/>
                    <a:pt x="4163" y="20268"/>
                    <a:pt x="4163" y="20416"/>
                  </a:cubicBezTo>
                  <a:cubicBezTo>
                    <a:pt x="4163" y="20564"/>
                    <a:pt x="4275" y="21008"/>
                    <a:pt x="4275" y="21156"/>
                  </a:cubicBezTo>
                  <a:cubicBezTo>
                    <a:pt x="4388" y="21304"/>
                    <a:pt x="4388" y="21452"/>
                    <a:pt x="4388" y="21600"/>
                  </a:cubicBezTo>
                  <a:cubicBezTo>
                    <a:pt x="4838" y="21452"/>
                    <a:pt x="4838" y="21452"/>
                    <a:pt x="4838" y="21452"/>
                  </a:cubicBezTo>
                  <a:cubicBezTo>
                    <a:pt x="5288" y="21008"/>
                    <a:pt x="5288" y="21008"/>
                    <a:pt x="5288" y="21008"/>
                  </a:cubicBezTo>
                  <a:cubicBezTo>
                    <a:pt x="5400" y="20860"/>
                    <a:pt x="5625" y="20712"/>
                    <a:pt x="5738" y="20712"/>
                  </a:cubicBezTo>
                  <a:cubicBezTo>
                    <a:pt x="5850" y="20712"/>
                    <a:pt x="5850" y="20712"/>
                    <a:pt x="5850" y="20712"/>
                  </a:cubicBezTo>
                  <a:cubicBezTo>
                    <a:pt x="5850" y="20712"/>
                    <a:pt x="5850" y="20712"/>
                    <a:pt x="5850" y="20712"/>
                  </a:cubicBezTo>
                  <a:cubicBezTo>
                    <a:pt x="5850" y="20712"/>
                    <a:pt x="5850" y="20712"/>
                    <a:pt x="5850" y="20712"/>
                  </a:cubicBezTo>
                  <a:cubicBezTo>
                    <a:pt x="5963" y="20712"/>
                    <a:pt x="5963" y="20712"/>
                    <a:pt x="6075" y="20712"/>
                  </a:cubicBezTo>
                  <a:cubicBezTo>
                    <a:pt x="6638" y="20416"/>
                    <a:pt x="6638" y="20416"/>
                    <a:pt x="6638" y="20416"/>
                  </a:cubicBezTo>
                  <a:cubicBezTo>
                    <a:pt x="6638" y="20416"/>
                    <a:pt x="7425" y="19973"/>
                    <a:pt x="7538" y="19973"/>
                  </a:cubicBezTo>
                  <a:cubicBezTo>
                    <a:pt x="7538" y="19973"/>
                    <a:pt x="7763" y="19825"/>
                    <a:pt x="7875" y="19677"/>
                  </a:cubicBezTo>
                  <a:cubicBezTo>
                    <a:pt x="8100" y="19381"/>
                    <a:pt x="8100" y="19381"/>
                    <a:pt x="8100" y="19381"/>
                  </a:cubicBezTo>
                  <a:cubicBezTo>
                    <a:pt x="8100" y="19233"/>
                    <a:pt x="8438" y="18937"/>
                    <a:pt x="8663" y="18937"/>
                  </a:cubicBezTo>
                  <a:cubicBezTo>
                    <a:pt x="8888" y="18937"/>
                    <a:pt x="9000" y="18937"/>
                    <a:pt x="9000" y="18937"/>
                  </a:cubicBezTo>
                  <a:cubicBezTo>
                    <a:pt x="9113" y="18789"/>
                    <a:pt x="9113" y="18641"/>
                    <a:pt x="9338" y="18641"/>
                  </a:cubicBezTo>
                  <a:cubicBezTo>
                    <a:pt x="9338" y="18641"/>
                    <a:pt x="9788" y="18493"/>
                    <a:pt x="9900" y="18493"/>
                  </a:cubicBezTo>
                  <a:cubicBezTo>
                    <a:pt x="10125" y="18493"/>
                    <a:pt x="10125" y="18493"/>
                    <a:pt x="10125" y="18493"/>
                  </a:cubicBezTo>
                  <a:cubicBezTo>
                    <a:pt x="10462" y="19085"/>
                    <a:pt x="10462" y="19085"/>
                    <a:pt x="10462" y="19085"/>
                  </a:cubicBezTo>
                  <a:cubicBezTo>
                    <a:pt x="10687" y="19381"/>
                    <a:pt x="10800" y="19381"/>
                    <a:pt x="10912" y="19529"/>
                  </a:cubicBezTo>
                  <a:cubicBezTo>
                    <a:pt x="11025" y="19381"/>
                    <a:pt x="11362" y="19085"/>
                    <a:pt x="11362" y="19085"/>
                  </a:cubicBezTo>
                  <a:cubicBezTo>
                    <a:pt x="12375" y="19381"/>
                    <a:pt x="12375" y="19381"/>
                    <a:pt x="12375" y="19381"/>
                  </a:cubicBezTo>
                  <a:cubicBezTo>
                    <a:pt x="13050" y="19677"/>
                    <a:pt x="13050" y="19677"/>
                    <a:pt x="13050" y="19677"/>
                  </a:cubicBezTo>
                  <a:cubicBezTo>
                    <a:pt x="13275" y="19529"/>
                    <a:pt x="13275" y="19529"/>
                    <a:pt x="13275" y="19529"/>
                  </a:cubicBezTo>
                  <a:cubicBezTo>
                    <a:pt x="13612" y="19233"/>
                    <a:pt x="13612" y="19233"/>
                    <a:pt x="13612" y="19233"/>
                  </a:cubicBezTo>
                  <a:cubicBezTo>
                    <a:pt x="13725" y="19233"/>
                    <a:pt x="14287" y="18937"/>
                    <a:pt x="14287" y="18937"/>
                  </a:cubicBezTo>
                  <a:cubicBezTo>
                    <a:pt x="14400" y="18937"/>
                    <a:pt x="14400" y="18937"/>
                    <a:pt x="14400" y="18937"/>
                  </a:cubicBezTo>
                  <a:cubicBezTo>
                    <a:pt x="14625" y="18937"/>
                    <a:pt x="14850" y="18789"/>
                    <a:pt x="14962" y="18789"/>
                  </a:cubicBezTo>
                  <a:cubicBezTo>
                    <a:pt x="14962" y="18789"/>
                    <a:pt x="14962" y="18789"/>
                    <a:pt x="15075" y="18641"/>
                  </a:cubicBezTo>
                  <a:cubicBezTo>
                    <a:pt x="15300" y="18493"/>
                    <a:pt x="15300" y="18493"/>
                    <a:pt x="15412" y="18493"/>
                  </a:cubicBezTo>
                  <a:cubicBezTo>
                    <a:pt x="15412" y="18345"/>
                    <a:pt x="15525" y="18345"/>
                    <a:pt x="15525" y="18345"/>
                  </a:cubicBezTo>
                  <a:cubicBezTo>
                    <a:pt x="15637" y="18345"/>
                    <a:pt x="15637" y="18345"/>
                    <a:pt x="15750" y="18197"/>
                  </a:cubicBezTo>
                  <a:cubicBezTo>
                    <a:pt x="15862" y="18197"/>
                    <a:pt x="15862" y="18049"/>
                    <a:pt x="15862" y="17901"/>
                  </a:cubicBezTo>
                  <a:close/>
                </a:path>
              </a:pathLst>
            </a:custGeom>
            <a:solidFill>
              <a:schemeClr val="accent2"/>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0" name="9Slide.vn 174"/>
            <p:cNvSpPr/>
            <p:nvPr/>
          </p:nvSpPr>
          <p:spPr>
            <a:xfrm>
              <a:off x="7825470" y="5398791"/>
              <a:ext cx="611961" cy="427164"/>
            </a:xfrm>
            <a:custGeom>
              <a:avLst/>
              <a:gdLst/>
              <a:ahLst/>
              <a:cxnLst>
                <a:cxn ang="0">
                  <a:pos x="wd2" y="hd2"/>
                </a:cxn>
                <a:cxn ang="5400000">
                  <a:pos x="wd2" y="hd2"/>
                </a:cxn>
                <a:cxn ang="10800000">
                  <a:pos x="wd2" y="hd2"/>
                </a:cxn>
                <a:cxn ang="16200000">
                  <a:pos x="wd2" y="hd2"/>
                </a:cxn>
              </a:cxnLst>
              <a:rect l="0" t="0" r="r" b="b"/>
              <a:pathLst>
                <a:path w="21600" h="21438" extrusionOk="0">
                  <a:moveTo>
                    <a:pt x="21124" y="18513"/>
                  </a:moveTo>
                  <a:cubicBezTo>
                    <a:pt x="21124" y="18513"/>
                    <a:pt x="20965" y="18288"/>
                    <a:pt x="20965" y="18063"/>
                  </a:cubicBezTo>
                  <a:cubicBezTo>
                    <a:pt x="20806" y="17838"/>
                    <a:pt x="20806" y="18063"/>
                    <a:pt x="20806" y="18063"/>
                  </a:cubicBezTo>
                  <a:cubicBezTo>
                    <a:pt x="20329" y="18063"/>
                    <a:pt x="20329" y="18063"/>
                    <a:pt x="20329" y="18063"/>
                  </a:cubicBezTo>
                  <a:cubicBezTo>
                    <a:pt x="20171" y="17388"/>
                    <a:pt x="20171" y="17388"/>
                    <a:pt x="20171" y="17388"/>
                  </a:cubicBezTo>
                  <a:cubicBezTo>
                    <a:pt x="20171" y="17388"/>
                    <a:pt x="20647" y="17613"/>
                    <a:pt x="20806" y="17388"/>
                  </a:cubicBezTo>
                  <a:cubicBezTo>
                    <a:pt x="20965" y="17388"/>
                    <a:pt x="21441" y="16938"/>
                    <a:pt x="21441" y="16938"/>
                  </a:cubicBezTo>
                  <a:cubicBezTo>
                    <a:pt x="21441" y="16938"/>
                    <a:pt x="21124" y="16713"/>
                    <a:pt x="20965" y="16713"/>
                  </a:cubicBezTo>
                  <a:cubicBezTo>
                    <a:pt x="20965" y="16713"/>
                    <a:pt x="20806" y="16263"/>
                    <a:pt x="20806" y="16263"/>
                  </a:cubicBezTo>
                  <a:cubicBezTo>
                    <a:pt x="20488" y="15813"/>
                    <a:pt x="20488" y="15813"/>
                    <a:pt x="20488" y="15813"/>
                  </a:cubicBezTo>
                  <a:cubicBezTo>
                    <a:pt x="20012" y="15588"/>
                    <a:pt x="20012" y="15588"/>
                    <a:pt x="20012" y="15588"/>
                  </a:cubicBezTo>
                  <a:cubicBezTo>
                    <a:pt x="20012" y="15588"/>
                    <a:pt x="19853" y="15588"/>
                    <a:pt x="19694" y="15363"/>
                  </a:cubicBezTo>
                  <a:cubicBezTo>
                    <a:pt x="19694" y="15363"/>
                    <a:pt x="19694" y="15138"/>
                    <a:pt x="19694" y="15138"/>
                  </a:cubicBezTo>
                  <a:cubicBezTo>
                    <a:pt x="19853" y="14913"/>
                    <a:pt x="19853" y="14913"/>
                    <a:pt x="19853" y="14913"/>
                  </a:cubicBezTo>
                  <a:cubicBezTo>
                    <a:pt x="20171" y="14463"/>
                    <a:pt x="20171" y="14463"/>
                    <a:pt x="20171" y="14463"/>
                  </a:cubicBezTo>
                  <a:cubicBezTo>
                    <a:pt x="20171" y="14013"/>
                    <a:pt x="20171" y="14013"/>
                    <a:pt x="20171" y="14013"/>
                  </a:cubicBezTo>
                  <a:cubicBezTo>
                    <a:pt x="20171" y="13338"/>
                    <a:pt x="20171" y="13338"/>
                    <a:pt x="20171" y="13338"/>
                  </a:cubicBezTo>
                  <a:cubicBezTo>
                    <a:pt x="19853" y="13563"/>
                    <a:pt x="19853" y="13563"/>
                    <a:pt x="19853" y="13563"/>
                  </a:cubicBezTo>
                  <a:cubicBezTo>
                    <a:pt x="19853" y="13563"/>
                    <a:pt x="19376" y="13788"/>
                    <a:pt x="19218" y="13563"/>
                  </a:cubicBezTo>
                  <a:cubicBezTo>
                    <a:pt x="18900" y="13113"/>
                    <a:pt x="19059" y="13563"/>
                    <a:pt x="18900" y="13563"/>
                  </a:cubicBezTo>
                  <a:cubicBezTo>
                    <a:pt x="18741" y="13788"/>
                    <a:pt x="18424" y="14013"/>
                    <a:pt x="18424" y="14013"/>
                  </a:cubicBezTo>
                  <a:cubicBezTo>
                    <a:pt x="18424" y="14013"/>
                    <a:pt x="18265" y="14238"/>
                    <a:pt x="18106" y="14238"/>
                  </a:cubicBezTo>
                  <a:cubicBezTo>
                    <a:pt x="17947" y="14238"/>
                    <a:pt x="17947" y="13563"/>
                    <a:pt x="17947" y="13563"/>
                  </a:cubicBezTo>
                  <a:cubicBezTo>
                    <a:pt x="17312" y="13563"/>
                    <a:pt x="17312" y="13563"/>
                    <a:pt x="17312" y="13563"/>
                  </a:cubicBezTo>
                  <a:cubicBezTo>
                    <a:pt x="16835" y="12888"/>
                    <a:pt x="16835" y="12888"/>
                    <a:pt x="16835" y="12888"/>
                  </a:cubicBezTo>
                  <a:cubicBezTo>
                    <a:pt x="16041" y="12663"/>
                    <a:pt x="16041" y="12663"/>
                    <a:pt x="16041" y="12663"/>
                  </a:cubicBezTo>
                  <a:cubicBezTo>
                    <a:pt x="15724" y="12663"/>
                    <a:pt x="15724" y="12663"/>
                    <a:pt x="15724" y="12663"/>
                  </a:cubicBezTo>
                  <a:cubicBezTo>
                    <a:pt x="15565" y="12213"/>
                    <a:pt x="15565" y="12213"/>
                    <a:pt x="15565" y="12213"/>
                  </a:cubicBezTo>
                  <a:cubicBezTo>
                    <a:pt x="15565" y="12213"/>
                    <a:pt x="15247" y="11988"/>
                    <a:pt x="15247" y="11763"/>
                  </a:cubicBezTo>
                  <a:cubicBezTo>
                    <a:pt x="15088" y="11763"/>
                    <a:pt x="14929" y="11763"/>
                    <a:pt x="14771" y="11988"/>
                  </a:cubicBezTo>
                  <a:cubicBezTo>
                    <a:pt x="14771" y="11988"/>
                    <a:pt x="14612" y="11988"/>
                    <a:pt x="14294" y="11763"/>
                  </a:cubicBezTo>
                  <a:cubicBezTo>
                    <a:pt x="13976" y="11763"/>
                    <a:pt x="13976" y="11538"/>
                    <a:pt x="13976" y="11538"/>
                  </a:cubicBezTo>
                  <a:cubicBezTo>
                    <a:pt x="13976" y="11538"/>
                    <a:pt x="14135" y="11088"/>
                    <a:pt x="14135" y="11088"/>
                  </a:cubicBezTo>
                  <a:cubicBezTo>
                    <a:pt x="14294" y="10863"/>
                    <a:pt x="14453" y="10863"/>
                    <a:pt x="14453" y="10863"/>
                  </a:cubicBezTo>
                  <a:cubicBezTo>
                    <a:pt x="14612" y="10863"/>
                    <a:pt x="14929" y="10638"/>
                    <a:pt x="15247" y="10638"/>
                  </a:cubicBezTo>
                  <a:cubicBezTo>
                    <a:pt x="15406" y="10413"/>
                    <a:pt x="15406" y="10413"/>
                    <a:pt x="15565" y="10413"/>
                  </a:cubicBezTo>
                  <a:cubicBezTo>
                    <a:pt x="15724" y="10413"/>
                    <a:pt x="15724" y="10188"/>
                    <a:pt x="15724" y="10188"/>
                  </a:cubicBezTo>
                  <a:cubicBezTo>
                    <a:pt x="15724" y="10188"/>
                    <a:pt x="15724" y="9513"/>
                    <a:pt x="15724" y="9513"/>
                  </a:cubicBezTo>
                  <a:cubicBezTo>
                    <a:pt x="15724" y="9288"/>
                    <a:pt x="15724" y="9288"/>
                    <a:pt x="15882" y="9288"/>
                  </a:cubicBezTo>
                  <a:cubicBezTo>
                    <a:pt x="15882" y="9063"/>
                    <a:pt x="15882" y="9063"/>
                    <a:pt x="15882" y="9063"/>
                  </a:cubicBezTo>
                  <a:cubicBezTo>
                    <a:pt x="15882" y="9063"/>
                    <a:pt x="15724" y="8613"/>
                    <a:pt x="15724" y="8388"/>
                  </a:cubicBezTo>
                  <a:cubicBezTo>
                    <a:pt x="15565" y="7938"/>
                    <a:pt x="15565" y="8163"/>
                    <a:pt x="15565" y="8163"/>
                  </a:cubicBezTo>
                  <a:cubicBezTo>
                    <a:pt x="15247" y="8163"/>
                    <a:pt x="15247" y="8163"/>
                    <a:pt x="15247" y="8163"/>
                  </a:cubicBezTo>
                  <a:cubicBezTo>
                    <a:pt x="15247" y="8163"/>
                    <a:pt x="14929" y="8163"/>
                    <a:pt x="14771" y="8163"/>
                  </a:cubicBezTo>
                  <a:cubicBezTo>
                    <a:pt x="14771" y="8163"/>
                    <a:pt x="14453" y="8163"/>
                    <a:pt x="14453" y="8163"/>
                  </a:cubicBezTo>
                  <a:cubicBezTo>
                    <a:pt x="14135" y="7488"/>
                    <a:pt x="14135" y="7488"/>
                    <a:pt x="14135" y="7488"/>
                  </a:cubicBezTo>
                  <a:cubicBezTo>
                    <a:pt x="14135" y="7488"/>
                    <a:pt x="13818" y="7488"/>
                    <a:pt x="13500" y="7488"/>
                  </a:cubicBezTo>
                  <a:cubicBezTo>
                    <a:pt x="13341" y="7488"/>
                    <a:pt x="13024" y="7038"/>
                    <a:pt x="13024" y="7038"/>
                  </a:cubicBezTo>
                  <a:cubicBezTo>
                    <a:pt x="12229" y="6363"/>
                    <a:pt x="12229" y="6363"/>
                    <a:pt x="12229" y="6363"/>
                  </a:cubicBezTo>
                  <a:cubicBezTo>
                    <a:pt x="12071" y="5913"/>
                    <a:pt x="12071" y="5913"/>
                    <a:pt x="12071" y="5913"/>
                  </a:cubicBezTo>
                  <a:cubicBezTo>
                    <a:pt x="11912" y="5913"/>
                    <a:pt x="11912" y="5913"/>
                    <a:pt x="11912" y="5913"/>
                  </a:cubicBezTo>
                  <a:cubicBezTo>
                    <a:pt x="11912" y="5913"/>
                    <a:pt x="11594" y="5238"/>
                    <a:pt x="11594" y="5013"/>
                  </a:cubicBezTo>
                  <a:cubicBezTo>
                    <a:pt x="11594" y="5013"/>
                    <a:pt x="11594" y="5013"/>
                    <a:pt x="11594" y="4788"/>
                  </a:cubicBezTo>
                  <a:cubicBezTo>
                    <a:pt x="11753" y="4788"/>
                    <a:pt x="11753" y="4563"/>
                    <a:pt x="11753" y="4338"/>
                  </a:cubicBezTo>
                  <a:cubicBezTo>
                    <a:pt x="11753" y="4338"/>
                    <a:pt x="11912" y="4113"/>
                    <a:pt x="11912" y="3888"/>
                  </a:cubicBezTo>
                  <a:cubicBezTo>
                    <a:pt x="11912" y="3888"/>
                    <a:pt x="12071" y="3888"/>
                    <a:pt x="12229" y="3663"/>
                  </a:cubicBezTo>
                  <a:cubicBezTo>
                    <a:pt x="12229" y="3663"/>
                    <a:pt x="12388" y="3663"/>
                    <a:pt x="12388" y="3438"/>
                  </a:cubicBezTo>
                  <a:cubicBezTo>
                    <a:pt x="12388" y="3438"/>
                    <a:pt x="12547" y="3213"/>
                    <a:pt x="12547" y="2988"/>
                  </a:cubicBezTo>
                  <a:cubicBezTo>
                    <a:pt x="12547" y="2763"/>
                    <a:pt x="12229" y="2988"/>
                    <a:pt x="12071" y="2763"/>
                  </a:cubicBezTo>
                  <a:cubicBezTo>
                    <a:pt x="11912" y="2763"/>
                    <a:pt x="12071" y="2988"/>
                    <a:pt x="11912" y="2988"/>
                  </a:cubicBezTo>
                  <a:cubicBezTo>
                    <a:pt x="11912" y="2988"/>
                    <a:pt x="11753" y="2763"/>
                    <a:pt x="11594" y="2538"/>
                  </a:cubicBezTo>
                  <a:cubicBezTo>
                    <a:pt x="11594" y="2538"/>
                    <a:pt x="11435" y="2313"/>
                    <a:pt x="11276" y="2313"/>
                  </a:cubicBezTo>
                  <a:cubicBezTo>
                    <a:pt x="11118" y="2313"/>
                    <a:pt x="11118" y="2313"/>
                    <a:pt x="11118" y="2088"/>
                  </a:cubicBezTo>
                  <a:cubicBezTo>
                    <a:pt x="11118" y="1863"/>
                    <a:pt x="11118" y="1863"/>
                    <a:pt x="11118" y="1863"/>
                  </a:cubicBezTo>
                  <a:cubicBezTo>
                    <a:pt x="11118" y="1863"/>
                    <a:pt x="10959" y="1638"/>
                    <a:pt x="10959" y="1638"/>
                  </a:cubicBezTo>
                  <a:cubicBezTo>
                    <a:pt x="10959" y="1638"/>
                    <a:pt x="10641" y="2088"/>
                    <a:pt x="10641" y="2088"/>
                  </a:cubicBezTo>
                  <a:cubicBezTo>
                    <a:pt x="10482" y="2088"/>
                    <a:pt x="10482" y="1863"/>
                    <a:pt x="10324" y="1863"/>
                  </a:cubicBezTo>
                  <a:cubicBezTo>
                    <a:pt x="10324" y="1863"/>
                    <a:pt x="10165" y="2088"/>
                    <a:pt x="10006" y="2088"/>
                  </a:cubicBezTo>
                  <a:cubicBezTo>
                    <a:pt x="10006" y="2088"/>
                    <a:pt x="9688" y="1863"/>
                    <a:pt x="9688" y="1863"/>
                  </a:cubicBezTo>
                  <a:cubicBezTo>
                    <a:pt x="9688" y="1863"/>
                    <a:pt x="9371" y="1638"/>
                    <a:pt x="9371" y="1638"/>
                  </a:cubicBezTo>
                  <a:cubicBezTo>
                    <a:pt x="9371" y="1638"/>
                    <a:pt x="9371" y="1863"/>
                    <a:pt x="9212" y="1863"/>
                  </a:cubicBezTo>
                  <a:cubicBezTo>
                    <a:pt x="9053" y="2088"/>
                    <a:pt x="9053" y="1863"/>
                    <a:pt x="8894" y="1863"/>
                  </a:cubicBezTo>
                  <a:cubicBezTo>
                    <a:pt x="8894" y="1863"/>
                    <a:pt x="8894" y="1638"/>
                    <a:pt x="8894" y="1638"/>
                  </a:cubicBezTo>
                  <a:cubicBezTo>
                    <a:pt x="9371" y="1413"/>
                    <a:pt x="9371" y="1413"/>
                    <a:pt x="9371" y="1413"/>
                  </a:cubicBezTo>
                  <a:cubicBezTo>
                    <a:pt x="9529" y="963"/>
                    <a:pt x="9529" y="963"/>
                    <a:pt x="9529" y="963"/>
                  </a:cubicBezTo>
                  <a:cubicBezTo>
                    <a:pt x="9529" y="963"/>
                    <a:pt x="9212" y="738"/>
                    <a:pt x="9053" y="513"/>
                  </a:cubicBezTo>
                  <a:cubicBezTo>
                    <a:pt x="9053" y="513"/>
                    <a:pt x="8894" y="738"/>
                    <a:pt x="8894" y="738"/>
                  </a:cubicBezTo>
                  <a:cubicBezTo>
                    <a:pt x="8418" y="738"/>
                    <a:pt x="8418" y="738"/>
                    <a:pt x="8418" y="738"/>
                  </a:cubicBezTo>
                  <a:cubicBezTo>
                    <a:pt x="8576" y="288"/>
                    <a:pt x="8576" y="288"/>
                    <a:pt x="8576" y="288"/>
                  </a:cubicBezTo>
                  <a:cubicBezTo>
                    <a:pt x="8576" y="288"/>
                    <a:pt x="8259" y="-162"/>
                    <a:pt x="8100" y="63"/>
                  </a:cubicBezTo>
                  <a:cubicBezTo>
                    <a:pt x="8100" y="63"/>
                    <a:pt x="7941" y="63"/>
                    <a:pt x="7782" y="288"/>
                  </a:cubicBezTo>
                  <a:cubicBezTo>
                    <a:pt x="7624" y="288"/>
                    <a:pt x="7624" y="513"/>
                    <a:pt x="7624" y="513"/>
                  </a:cubicBezTo>
                  <a:cubicBezTo>
                    <a:pt x="7624" y="513"/>
                    <a:pt x="7465" y="513"/>
                    <a:pt x="7147" y="288"/>
                  </a:cubicBezTo>
                  <a:cubicBezTo>
                    <a:pt x="6671" y="288"/>
                    <a:pt x="6988" y="513"/>
                    <a:pt x="6988" y="513"/>
                  </a:cubicBezTo>
                  <a:cubicBezTo>
                    <a:pt x="6988" y="513"/>
                    <a:pt x="7465" y="963"/>
                    <a:pt x="7465" y="963"/>
                  </a:cubicBezTo>
                  <a:cubicBezTo>
                    <a:pt x="7465" y="963"/>
                    <a:pt x="7306" y="1188"/>
                    <a:pt x="7306" y="1188"/>
                  </a:cubicBezTo>
                  <a:cubicBezTo>
                    <a:pt x="7147" y="1188"/>
                    <a:pt x="6988" y="1188"/>
                    <a:pt x="6829" y="1413"/>
                  </a:cubicBezTo>
                  <a:cubicBezTo>
                    <a:pt x="6512" y="1413"/>
                    <a:pt x="6512" y="1413"/>
                    <a:pt x="6353" y="1413"/>
                  </a:cubicBezTo>
                  <a:cubicBezTo>
                    <a:pt x="6035" y="1413"/>
                    <a:pt x="6194" y="1413"/>
                    <a:pt x="6194" y="1413"/>
                  </a:cubicBezTo>
                  <a:cubicBezTo>
                    <a:pt x="6194" y="1413"/>
                    <a:pt x="6035" y="1863"/>
                    <a:pt x="5876" y="1863"/>
                  </a:cubicBezTo>
                  <a:cubicBezTo>
                    <a:pt x="5876" y="2088"/>
                    <a:pt x="5876" y="1863"/>
                    <a:pt x="5876" y="1863"/>
                  </a:cubicBezTo>
                  <a:cubicBezTo>
                    <a:pt x="5718" y="1863"/>
                    <a:pt x="5718" y="1863"/>
                    <a:pt x="5718" y="1863"/>
                  </a:cubicBezTo>
                  <a:cubicBezTo>
                    <a:pt x="5559" y="1863"/>
                    <a:pt x="5559" y="2088"/>
                    <a:pt x="5559" y="2088"/>
                  </a:cubicBezTo>
                  <a:cubicBezTo>
                    <a:pt x="5559" y="2088"/>
                    <a:pt x="5241" y="2088"/>
                    <a:pt x="5241" y="2088"/>
                  </a:cubicBezTo>
                  <a:cubicBezTo>
                    <a:pt x="5082" y="2088"/>
                    <a:pt x="4924" y="2088"/>
                    <a:pt x="4924" y="2088"/>
                  </a:cubicBezTo>
                  <a:cubicBezTo>
                    <a:pt x="4765" y="2088"/>
                    <a:pt x="4765" y="2313"/>
                    <a:pt x="4765" y="2313"/>
                  </a:cubicBezTo>
                  <a:cubicBezTo>
                    <a:pt x="4765" y="2313"/>
                    <a:pt x="4606" y="2313"/>
                    <a:pt x="4447" y="2538"/>
                  </a:cubicBezTo>
                  <a:cubicBezTo>
                    <a:pt x="4447" y="2538"/>
                    <a:pt x="4129" y="2538"/>
                    <a:pt x="4129" y="2538"/>
                  </a:cubicBezTo>
                  <a:cubicBezTo>
                    <a:pt x="4129" y="2538"/>
                    <a:pt x="3971" y="2313"/>
                    <a:pt x="3971" y="2313"/>
                  </a:cubicBezTo>
                  <a:cubicBezTo>
                    <a:pt x="3812" y="2313"/>
                    <a:pt x="3812" y="2313"/>
                    <a:pt x="3812" y="2313"/>
                  </a:cubicBezTo>
                  <a:cubicBezTo>
                    <a:pt x="3812" y="2313"/>
                    <a:pt x="3812" y="2763"/>
                    <a:pt x="3653" y="2763"/>
                  </a:cubicBezTo>
                  <a:cubicBezTo>
                    <a:pt x="3653" y="2988"/>
                    <a:pt x="3653" y="2988"/>
                    <a:pt x="3494" y="2988"/>
                  </a:cubicBezTo>
                  <a:cubicBezTo>
                    <a:pt x="3335" y="2988"/>
                    <a:pt x="3335" y="3213"/>
                    <a:pt x="3176" y="3213"/>
                  </a:cubicBezTo>
                  <a:cubicBezTo>
                    <a:pt x="3176" y="3213"/>
                    <a:pt x="3018" y="3213"/>
                    <a:pt x="3018" y="3213"/>
                  </a:cubicBezTo>
                  <a:cubicBezTo>
                    <a:pt x="3018" y="3213"/>
                    <a:pt x="3018" y="3663"/>
                    <a:pt x="2859" y="3663"/>
                  </a:cubicBezTo>
                  <a:cubicBezTo>
                    <a:pt x="2859" y="3663"/>
                    <a:pt x="2541" y="3663"/>
                    <a:pt x="2541" y="3888"/>
                  </a:cubicBezTo>
                  <a:cubicBezTo>
                    <a:pt x="2382" y="3888"/>
                    <a:pt x="2224" y="4113"/>
                    <a:pt x="2224" y="4113"/>
                  </a:cubicBezTo>
                  <a:cubicBezTo>
                    <a:pt x="1906" y="4563"/>
                    <a:pt x="1906" y="4563"/>
                    <a:pt x="1906" y="4563"/>
                  </a:cubicBezTo>
                  <a:cubicBezTo>
                    <a:pt x="1906" y="4563"/>
                    <a:pt x="1112" y="4788"/>
                    <a:pt x="953" y="4788"/>
                  </a:cubicBezTo>
                  <a:cubicBezTo>
                    <a:pt x="794" y="5013"/>
                    <a:pt x="476" y="5013"/>
                    <a:pt x="476" y="5013"/>
                  </a:cubicBezTo>
                  <a:cubicBezTo>
                    <a:pt x="0" y="5463"/>
                    <a:pt x="0" y="5463"/>
                    <a:pt x="0" y="5463"/>
                  </a:cubicBezTo>
                  <a:cubicBezTo>
                    <a:pt x="318" y="5913"/>
                    <a:pt x="318" y="5913"/>
                    <a:pt x="318" y="5913"/>
                  </a:cubicBezTo>
                  <a:cubicBezTo>
                    <a:pt x="476" y="5688"/>
                    <a:pt x="476" y="5688"/>
                    <a:pt x="476" y="5688"/>
                  </a:cubicBezTo>
                  <a:cubicBezTo>
                    <a:pt x="953" y="6138"/>
                    <a:pt x="953" y="6138"/>
                    <a:pt x="953" y="6138"/>
                  </a:cubicBezTo>
                  <a:cubicBezTo>
                    <a:pt x="953" y="6138"/>
                    <a:pt x="953" y="6138"/>
                    <a:pt x="953" y="6138"/>
                  </a:cubicBezTo>
                  <a:cubicBezTo>
                    <a:pt x="953" y="6138"/>
                    <a:pt x="1112" y="6138"/>
                    <a:pt x="1271" y="6138"/>
                  </a:cubicBezTo>
                  <a:cubicBezTo>
                    <a:pt x="1588" y="5913"/>
                    <a:pt x="1588" y="5913"/>
                    <a:pt x="1588" y="5913"/>
                  </a:cubicBezTo>
                  <a:cubicBezTo>
                    <a:pt x="1747" y="6138"/>
                    <a:pt x="1747" y="6138"/>
                    <a:pt x="1747" y="6138"/>
                  </a:cubicBezTo>
                  <a:cubicBezTo>
                    <a:pt x="1906" y="6138"/>
                    <a:pt x="1906" y="6363"/>
                    <a:pt x="2065" y="6363"/>
                  </a:cubicBezTo>
                  <a:cubicBezTo>
                    <a:pt x="2065" y="6588"/>
                    <a:pt x="2065" y="6588"/>
                    <a:pt x="2065" y="6588"/>
                  </a:cubicBezTo>
                  <a:cubicBezTo>
                    <a:pt x="2065" y="6588"/>
                    <a:pt x="2224" y="7038"/>
                    <a:pt x="2224" y="7038"/>
                  </a:cubicBezTo>
                  <a:cubicBezTo>
                    <a:pt x="2224" y="7263"/>
                    <a:pt x="2224" y="7263"/>
                    <a:pt x="2224" y="7263"/>
                  </a:cubicBezTo>
                  <a:cubicBezTo>
                    <a:pt x="2541" y="7938"/>
                    <a:pt x="2541" y="7938"/>
                    <a:pt x="2541" y="7938"/>
                  </a:cubicBezTo>
                  <a:cubicBezTo>
                    <a:pt x="2859" y="8613"/>
                    <a:pt x="2859" y="8613"/>
                    <a:pt x="2859" y="8613"/>
                  </a:cubicBezTo>
                  <a:cubicBezTo>
                    <a:pt x="2700" y="9738"/>
                    <a:pt x="2700" y="9738"/>
                    <a:pt x="2700" y="9738"/>
                  </a:cubicBezTo>
                  <a:cubicBezTo>
                    <a:pt x="2700" y="9963"/>
                    <a:pt x="2700" y="9963"/>
                    <a:pt x="2700" y="9963"/>
                  </a:cubicBezTo>
                  <a:cubicBezTo>
                    <a:pt x="2382" y="10638"/>
                    <a:pt x="2382" y="10863"/>
                    <a:pt x="2382" y="11088"/>
                  </a:cubicBezTo>
                  <a:cubicBezTo>
                    <a:pt x="2382" y="11088"/>
                    <a:pt x="2382" y="11088"/>
                    <a:pt x="2382" y="11313"/>
                  </a:cubicBezTo>
                  <a:cubicBezTo>
                    <a:pt x="2541" y="11313"/>
                    <a:pt x="2541" y="11313"/>
                    <a:pt x="2541" y="11313"/>
                  </a:cubicBezTo>
                  <a:cubicBezTo>
                    <a:pt x="2541" y="11538"/>
                    <a:pt x="2541" y="11538"/>
                    <a:pt x="2541" y="11538"/>
                  </a:cubicBezTo>
                  <a:cubicBezTo>
                    <a:pt x="2700" y="11763"/>
                    <a:pt x="2700" y="11763"/>
                    <a:pt x="2700" y="11763"/>
                  </a:cubicBezTo>
                  <a:cubicBezTo>
                    <a:pt x="2859" y="12213"/>
                    <a:pt x="2859" y="12438"/>
                    <a:pt x="2859" y="12438"/>
                  </a:cubicBezTo>
                  <a:cubicBezTo>
                    <a:pt x="2859" y="12438"/>
                    <a:pt x="3018" y="12663"/>
                    <a:pt x="3018" y="12663"/>
                  </a:cubicBezTo>
                  <a:cubicBezTo>
                    <a:pt x="3018" y="12663"/>
                    <a:pt x="3176" y="12888"/>
                    <a:pt x="3335" y="12888"/>
                  </a:cubicBezTo>
                  <a:cubicBezTo>
                    <a:pt x="3494" y="13113"/>
                    <a:pt x="3494" y="13338"/>
                    <a:pt x="3653" y="13563"/>
                  </a:cubicBezTo>
                  <a:cubicBezTo>
                    <a:pt x="3812" y="13788"/>
                    <a:pt x="3812" y="14238"/>
                    <a:pt x="3653" y="14463"/>
                  </a:cubicBezTo>
                  <a:cubicBezTo>
                    <a:pt x="3812" y="14463"/>
                    <a:pt x="4129" y="14463"/>
                    <a:pt x="4129" y="14463"/>
                  </a:cubicBezTo>
                  <a:cubicBezTo>
                    <a:pt x="4129" y="14463"/>
                    <a:pt x="4129" y="14463"/>
                    <a:pt x="4129" y="14463"/>
                  </a:cubicBezTo>
                  <a:cubicBezTo>
                    <a:pt x="4288" y="14463"/>
                    <a:pt x="4288" y="14463"/>
                    <a:pt x="4288" y="14463"/>
                  </a:cubicBezTo>
                  <a:cubicBezTo>
                    <a:pt x="4606" y="14463"/>
                    <a:pt x="4765" y="14463"/>
                    <a:pt x="4924" y="14463"/>
                  </a:cubicBezTo>
                  <a:cubicBezTo>
                    <a:pt x="5241" y="14463"/>
                    <a:pt x="5241" y="14463"/>
                    <a:pt x="5241" y="14463"/>
                  </a:cubicBezTo>
                  <a:cubicBezTo>
                    <a:pt x="5400" y="14238"/>
                    <a:pt x="5559" y="14238"/>
                    <a:pt x="5718" y="14238"/>
                  </a:cubicBezTo>
                  <a:cubicBezTo>
                    <a:pt x="6194" y="13788"/>
                    <a:pt x="6194" y="13788"/>
                    <a:pt x="6194" y="13788"/>
                  </a:cubicBezTo>
                  <a:cubicBezTo>
                    <a:pt x="6353" y="13788"/>
                    <a:pt x="6353" y="13788"/>
                    <a:pt x="6353" y="13788"/>
                  </a:cubicBezTo>
                  <a:cubicBezTo>
                    <a:pt x="6353" y="13788"/>
                    <a:pt x="6988" y="13788"/>
                    <a:pt x="7147" y="13788"/>
                  </a:cubicBezTo>
                  <a:cubicBezTo>
                    <a:pt x="7306" y="13788"/>
                    <a:pt x="7306" y="13788"/>
                    <a:pt x="7306" y="13788"/>
                  </a:cubicBezTo>
                  <a:cubicBezTo>
                    <a:pt x="7465" y="13788"/>
                    <a:pt x="7624" y="13788"/>
                    <a:pt x="7624" y="13788"/>
                  </a:cubicBezTo>
                  <a:cubicBezTo>
                    <a:pt x="7782" y="13788"/>
                    <a:pt x="7782" y="13788"/>
                    <a:pt x="7782" y="13788"/>
                  </a:cubicBezTo>
                  <a:cubicBezTo>
                    <a:pt x="7782" y="13788"/>
                    <a:pt x="7782" y="13788"/>
                    <a:pt x="7782" y="13788"/>
                  </a:cubicBezTo>
                  <a:cubicBezTo>
                    <a:pt x="8100" y="13788"/>
                    <a:pt x="8418" y="14013"/>
                    <a:pt x="8576" y="14013"/>
                  </a:cubicBezTo>
                  <a:cubicBezTo>
                    <a:pt x="8576" y="14238"/>
                    <a:pt x="8576" y="14238"/>
                    <a:pt x="8576" y="14238"/>
                  </a:cubicBezTo>
                  <a:cubicBezTo>
                    <a:pt x="8735" y="14238"/>
                    <a:pt x="9053" y="14463"/>
                    <a:pt x="9053" y="14688"/>
                  </a:cubicBezTo>
                  <a:cubicBezTo>
                    <a:pt x="9212" y="14913"/>
                    <a:pt x="9212" y="14913"/>
                    <a:pt x="9212" y="14913"/>
                  </a:cubicBezTo>
                  <a:cubicBezTo>
                    <a:pt x="9212" y="15138"/>
                    <a:pt x="9212" y="15138"/>
                    <a:pt x="9212" y="15138"/>
                  </a:cubicBezTo>
                  <a:cubicBezTo>
                    <a:pt x="9053" y="15363"/>
                    <a:pt x="9053" y="15363"/>
                    <a:pt x="9053" y="15588"/>
                  </a:cubicBezTo>
                  <a:cubicBezTo>
                    <a:pt x="9212" y="15588"/>
                    <a:pt x="9371" y="15588"/>
                    <a:pt x="9529" y="15588"/>
                  </a:cubicBezTo>
                  <a:cubicBezTo>
                    <a:pt x="9688" y="15588"/>
                    <a:pt x="9688" y="15813"/>
                    <a:pt x="9688" y="15813"/>
                  </a:cubicBezTo>
                  <a:cubicBezTo>
                    <a:pt x="10324" y="16038"/>
                    <a:pt x="10324" y="16038"/>
                    <a:pt x="10324" y="16038"/>
                  </a:cubicBezTo>
                  <a:cubicBezTo>
                    <a:pt x="10800" y="15813"/>
                    <a:pt x="10800" y="15813"/>
                    <a:pt x="10800" y="15813"/>
                  </a:cubicBezTo>
                  <a:cubicBezTo>
                    <a:pt x="11276" y="15138"/>
                    <a:pt x="11276" y="15138"/>
                    <a:pt x="11276" y="15138"/>
                  </a:cubicBezTo>
                  <a:cubicBezTo>
                    <a:pt x="11594" y="15138"/>
                    <a:pt x="11594" y="15138"/>
                    <a:pt x="11594" y="15138"/>
                  </a:cubicBezTo>
                  <a:cubicBezTo>
                    <a:pt x="11594" y="15138"/>
                    <a:pt x="11912" y="15363"/>
                    <a:pt x="12071" y="15363"/>
                  </a:cubicBezTo>
                  <a:cubicBezTo>
                    <a:pt x="12229" y="15363"/>
                    <a:pt x="12229" y="15588"/>
                    <a:pt x="12229" y="15588"/>
                  </a:cubicBezTo>
                  <a:cubicBezTo>
                    <a:pt x="12229" y="15588"/>
                    <a:pt x="12388" y="16038"/>
                    <a:pt x="12388" y="16263"/>
                  </a:cubicBezTo>
                  <a:cubicBezTo>
                    <a:pt x="12547" y="16488"/>
                    <a:pt x="12547" y="16938"/>
                    <a:pt x="12547" y="16938"/>
                  </a:cubicBezTo>
                  <a:cubicBezTo>
                    <a:pt x="12865" y="16263"/>
                    <a:pt x="12865" y="16263"/>
                    <a:pt x="12865" y="16263"/>
                  </a:cubicBezTo>
                  <a:cubicBezTo>
                    <a:pt x="13659" y="16488"/>
                    <a:pt x="13659" y="16488"/>
                    <a:pt x="13659" y="16488"/>
                  </a:cubicBezTo>
                  <a:cubicBezTo>
                    <a:pt x="13976" y="16713"/>
                    <a:pt x="13976" y="16713"/>
                    <a:pt x="13976" y="16713"/>
                  </a:cubicBezTo>
                  <a:cubicBezTo>
                    <a:pt x="14612" y="16488"/>
                    <a:pt x="14612" y="16488"/>
                    <a:pt x="14612" y="16488"/>
                  </a:cubicBezTo>
                  <a:cubicBezTo>
                    <a:pt x="14612" y="16488"/>
                    <a:pt x="14771" y="16038"/>
                    <a:pt x="14929" y="16038"/>
                  </a:cubicBezTo>
                  <a:cubicBezTo>
                    <a:pt x="15088" y="15813"/>
                    <a:pt x="15406" y="15588"/>
                    <a:pt x="15565" y="15588"/>
                  </a:cubicBezTo>
                  <a:cubicBezTo>
                    <a:pt x="15724" y="15363"/>
                    <a:pt x="16200" y="15138"/>
                    <a:pt x="16200" y="15138"/>
                  </a:cubicBezTo>
                  <a:cubicBezTo>
                    <a:pt x="16200" y="15138"/>
                    <a:pt x="16200" y="15588"/>
                    <a:pt x="16359" y="15813"/>
                  </a:cubicBezTo>
                  <a:cubicBezTo>
                    <a:pt x="16359" y="15813"/>
                    <a:pt x="16518" y="16488"/>
                    <a:pt x="16518" y="16488"/>
                  </a:cubicBezTo>
                  <a:cubicBezTo>
                    <a:pt x="16518" y="17388"/>
                    <a:pt x="16518" y="17388"/>
                    <a:pt x="16518" y="17388"/>
                  </a:cubicBezTo>
                  <a:cubicBezTo>
                    <a:pt x="16676" y="17388"/>
                    <a:pt x="16676" y="17388"/>
                    <a:pt x="16676" y="17388"/>
                  </a:cubicBezTo>
                  <a:cubicBezTo>
                    <a:pt x="16676" y="17388"/>
                    <a:pt x="17153" y="17613"/>
                    <a:pt x="17312" y="17613"/>
                  </a:cubicBezTo>
                  <a:cubicBezTo>
                    <a:pt x="17471" y="17613"/>
                    <a:pt x="17629" y="17613"/>
                    <a:pt x="17629" y="17613"/>
                  </a:cubicBezTo>
                  <a:cubicBezTo>
                    <a:pt x="17947" y="18063"/>
                    <a:pt x="17947" y="18063"/>
                    <a:pt x="17947" y="18063"/>
                  </a:cubicBezTo>
                  <a:cubicBezTo>
                    <a:pt x="17947" y="18513"/>
                    <a:pt x="17947" y="18513"/>
                    <a:pt x="17947" y="18513"/>
                  </a:cubicBezTo>
                  <a:cubicBezTo>
                    <a:pt x="18265" y="19188"/>
                    <a:pt x="18265" y="19188"/>
                    <a:pt x="18265" y="19188"/>
                  </a:cubicBezTo>
                  <a:cubicBezTo>
                    <a:pt x="18582" y="19863"/>
                    <a:pt x="18582" y="19863"/>
                    <a:pt x="18582" y="19863"/>
                  </a:cubicBezTo>
                  <a:cubicBezTo>
                    <a:pt x="19218" y="20763"/>
                    <a:pt x="19218" y="20763"/>
                    <a:pt x="19218" y="20763"/>
                  </a:cubicBezTo>
                  <a:cubicBezTo>
                    <a:pt x="19694" y="21438"/>
                    <a:pt x="19694" y="21438"/>
                    <a:pt x="19694" y="21438"/>
                  </a:cubicBezTo>
                  <a:cubicBezTo>
                    <a:pt x="19853" y="21438"/>
                    <a:pt x="19853" y="21438"/>
                    <a:pt x="19853" y="21438"/>
                  </a:cubicBezTo>
                  <a:cubicBezTo>
                    <a:pt x="20329" y="20988"/>
                    <a:pt x="20329" y="20988"/>
                    <a:pt x="20329" y="20988"/>
                  </a:cubicBezTo>
                  <a:cubicBezTo>
                    <a:pt x="20647" y="20538"/>
                    <a:pt x="20647" y="20538"/>
                    <a:pt x="20647" y="20538"/>
                  </a:cubicBezTo>
                  <a:cubicBezTo>
                    <a:pt x="21124" y="20538"/>
                    <a:pt x="21124" y="20538"/>
                    <a:pt x="21124" y="20538"/>
                  </a:cubicBezTo>
                  <a:cubicBezTo>
                    <a:pt x="21441" y="20088"/>
                    <a:pt x="21441" y="20088"/>
                    <a:pt x="21441" y="20088"/>
                  </a:cubicBezTo>
                  <a:cubicBezTo>
                    <a:pt x="21441" y="20088"/>
                    <a:pt x="21441" y="20088"/>
                    <a:pt x="21441" y="19863"/>
                  </a:cubicBezTo>
                  <a:cubicBezTo>
                    <a:pt x="21282" y="19863"/>
                    <a:pt x="21600" y="19188"/>
                    <a:pt x="21600" y="19188"/>
                  </a:cubicBezTo>
                  <a:cubicBezTo>
                    <a:pt x="21600" y="18288"/>
                    <a:pt x="21124" y="18513"/>
                    <a:pt x="21124" y="18513"/>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1" name="9Slide.vn 175"/>
            <p:cNvSpPr/>
            <p:nvPr/>
          </p:nvSpPr>
          <p:spPr>
            <a:xfrm>
              <a:off x="7844156" y="5510634"/>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21600"/>
                    <a:pt x="10800" y="21600"/>
                    <a:pt x="10800" y="21600"/>
                  </a:cubicBezTo>
                  <a:cubicBezTo>
                    <a:pt x="21600" y="0"/>
                    <a:pt x="21600" y="0"/>
                    <a:pt x="21600" y="0"/>
                  </a:cubicBezTo>
                  <a:cubicBezTo>
                    <a:pt x="10800" y="0"/>
                    <a:pt x="0" y="0"/>
                    <a:pt x="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2" name="9Slide.vn 176"/>
            <p:cNvSpPr/>
            <p:nvPr/>
          </p:nvSpPr>
          <p:spPr>
            <a:xfrm>
              <a:off x="4438392" y="4823952"/>
              <a:ext cx="1313586" cy="941087"/>
            </a:xfrm>
            <a:custGeom>
              <a:avLst/>
              <a:gdLst/>
              <a:ahLst/>
              <a:cxnLst>
                <a:cxn ang="0">
                  <a:pos x="wd2" y="hd2"/>
                </a:cxn>
                <a:cxn ang="5400000">
                  <a:pos x="wd2" y="hd2"/>
                </a:cxn>
                <a:cxn ang="10800000">
                  <a:pos x="wd2" y="hd2"/>
                </a:cxn>
                <a:cxn ang="16200000">
                  <a:pos x="wd2" y="hd2"/>
                </a:cxn>
              </a:cxnLst>
              <a:rect l="0" t="0" r="r" b="b"/>
              <a:pathLst>
                <a:path w="21600" h="21540" extrusionOk="0">
                  <a:moveTo>
                    <a:pt x="21230" y="9874"/>
                  </a:moveTo>
                  <a:cubicBezTo>
                    <a:pt x="21008" y="9874"/>
                    <a:pt x="21008" y="9874"/>
                    <a:pt x="21008" y="9874"/>
                  </a:cubicBezTo>
                  <a:cubicBezTo>
                    <a:pt x="20490" y="9669"/>
                    <a:pt x="20490" y="9669"/>
                    <a:pt x="20490" y="9669"/>
                  </a:cubicBezTo>
                  <a:cubicBezTo>
                    <a:pt x="20490" y="9669"/>
                    <a:pt x="20490" y="9669"/>
                    <a:pt x="20490" y="9669"/>
                  </a:cubicBezTo>
                  <a:cubicBezTo>
                    <a:pt x="20490" y="9669"/>
                    <a:pt x="20490" y="9669"/>
                    <a:pt x="20490" y="9669"/>
                  </a:cubicBezTo>
                  <a:cubicBezTo>
                    <a:pt x="20047" y="9669"/>
                    <a:pt x="19529" y="10903"/>
                    <a:pt x="19529" y="10903"/>
                  </a:cubicBezTo>
                  <a:cubicBezTo>
                    <a:pt x="19307" y="11520"/>
                    <a:pt x="19307" y="11520"/>
                    <a:pt x="19307" y="11520"/>
                  </a:cubicBezTo>
                  <a:cubicBezTo>
                    <a:pt x="19011" y="11417"/>
                    <a:pt x="19011" y="11417"/>
                    <a:pt x="19011" y="11417"/>
                  </a:cubicBezTo>
                  <a:cubicBezTo>
                    <a:pt x="18567" y="11314"/>
                    <a:pt x="18123" y="11109"/>
                    <a:pt x="17753" y="10800"/>
                  </a:cubicBezTo>
                  <a:cubicBezTo>
                    <a:pt x="17679" y="10697"/>
                    <a:pt x="17679" y="10697"/>
                    <a:pt x="17679" y="10697"/>
                  </a:cubicBezTo>
                  <a:cubicBezTo>
                    <a:pt x="17532" y="10389"/>
                    <a:pt x="17532" y="10389"/>
                    <a:pt x="17532" y="10389"/>
                  </a:cubicBezTo>
                  <a:cubicBezTo>
                    <a:pt x="17458" y="10389"/>
                    <a:pt x="17384" y="10389"/>
                    <a:pt x="17384" y="10286"/>
                  </a:cubicBezTo>
                  <a:cubicBezTo>
                    <a:pt x="17310" y="10183"/>
                    <a:pt x="17310" y="10183"/>
                    <a:pt x="17310" y="10183"/>
                  </a:cubicBezTo>
                  <a:cubicBezTo>
                    <a:pt x="17310" y="9874"/>
                    <a:pt x="17310" y="9874"/>
                    <a:pt x="17310" y="9874"/>
                  </a:cubicBezTo>
                  <a:cubicBezTo>
                    <a:pt x="17310" y="9874"/>
                    <a:pt x="17384" y="9771"/>
                    <a:pt x="17384" y="9771"/>
                  </a:cubicBezTo>
                  <a:cubicBezTo>
                    <a:pt x="17384" y="9771"/>
                    <a:pt x="17384" y="9771"/>
                    <a:pt x="17384" y="9771"/>
                  </a:cubicBezTo>
                  <a:cubicBezTo>
                    <a:pt x="17384" y="9669"/>
                    <a:pt x="17384" y="9669"/>
                    <a:pt x="17384" y="9669"/>
                  </a:cubicBezTo>
                  <a:cubicBezTo>
                    <a:pt x="17384" y="9669"/>
                    <a:pt x="17384" y="9566"/>
                    <a:pt x="17384" y="9566"/>
                  </a:cubicBezTo>
                  <a:cubicBezTo>
                    <a:pt x="17384" y="9566"/>
                    <a:pt x="17384" y="9566"/>
                    <a:pt x="17384" y="9566"/>
                  </a:cubicBezTo>
                  <a:cubicBezTo>
                    <a:pt x="17310" y="9463"/>
                    <a:pt x="17310" y="9463"/>
                    <a:pt x="17236" y="9360"/>
                  </a:cubicBezTo>
                  <a:cubicBezTo>
                    <a:pt x="17162" y="9257"/>
                    <a:pt x="17162" y="9257"/>
                    <a:pt x="17162" y="9154"/>
                  </a:cubicBezTo>
                  <a:cubicBezTo>
                    <a:pt x="17162" y="9051"/>
                    <a:pt x="17162" y="9051"/>
                    <a:pt x="17162" y="8949"/>
                  </a:cubicBezTo>
                  <a:cubicBezTo>
                    <a:pt x="17162" y="8949"/>
                    <a:pt x="17162" y="8949"/>
                    <a:pt x="17162" y="8949"/>
                  </a:cubicBezTo>
                  <a:cubicBezTo>
                    <a:pt x="17162" y="8949"/>
                    <a:pt x="17162" y="8949"/>
                    <a:pt x="17162" y="8846"/>
                  </a:cubicBezTo>
                  <a:cubicBezTo>
                    <a:pt x="17088" y="8743"/>
                    <a:pt x="17014" y="8537"/>
                    <a:pt x="17014" y="8434"/>
                  </a:cubicBezTo>
                  <a:cubicBezTo>
                    <a:pt x="16940" y="8434"/>
                    <a:pt x="16940" y="8331"/>
                    <a:pt x="16940" y="8229"/>
                  </a:cubicBezTo>
                  <a:cubicBezTo>
                    <a:pt x="16940" y="8229"/>
                    <a:pt x="16940" y="8126"/>
                    <a:pt x="16940" y="8126"/>
                  </a:cubicBezTo>
                  <a:cubicBezTo>
                    <a:pt x="16940" y="8126"/>
                    <a:pt x="16866" y="8023"/>
                    <a:pt x="16940" y="7817"/>
                  </a:cubicBezTo>
                  <a:cubicBezTo>
                    <a:pt x="16940" y="7714"/>
                    <a:pt x="16940" y="7714"/>
                    <a:pt x="16940" y="7611"/>
                  </a:cubicBezTo>
                  <a:cubicBezTo>
                    <a:pt x="16940" y="7611"/>
                    <a:pt x="16866" y="7611"/>
                    <a:pt x="16866" y="7611"/>
                  </a:cubicBezTo>
                  <a:cubicBezTo>
                    <a:pt x="16866" y="7097"/>
                    <a:pt x="16866" y="7097"/>
                    <a:pt x="16866" y="7097"/>
                  </a:cubicBezTo>
                  <a:cubicBezTo>
                    <a:pt x="16866" y="6994"/>
                    <a:pt x="16866" y="6994"/>
                    <a:pt x="16866" y="6994"/>
                  </a:cubicBezTo>
                  <a:cubicBezTo>
                    <a:pt x="16866" y="6994"/>
                    <a:pt x="16866" y="6994"/>
                    <a:pt x="16866" y="6994"/>
                  </a:cubicBezTo>
                  <a:cubicBezTo>
                    <a:pt x="16866" y="6891"/>
                    <a:pt x="16866" y="6789"/>
                    <a:pt x="16866" y="6686"/>
                  </a:cubicBezTo>
                  <a:cubicBezTo>
                    <a:pt x="16866" y="6480"/>
                    <a:pt x="16866" y="6480"/>
                    <a:pt x="16866" y="6480"/>
                  </a:cubicBezTo>
                  <a:cubicBezTo>
                    <a:pt x="16866" y="6377"/>
                    <a:pt x="16866" y="6377"/>
                    <a:pt x="16866" y="6377"/>
                  </a:cubicBezTo>
                  <a:cubicBezTo>
                    <a:pt x="16792" y="6274"/>
                    <a:pt x="16792" y="6171"/>
                    <a:pt x="16792" y="6069"/>
                  </a:cubicBezTo>
                  <a:cubicBezTo>
                    <a:pt x="16792" y="6069"/>
                    <a:pt x="16792" y="5966"/>
                    <a:pt x="16792" y="5966"/>
                  </a:cubicBezTo>
                  <a:cubicBezTo>
                    <a:pt x="16792" y="5966"/>
                    <a:pt x="16792" y="5966"/>
                    <a:pt x="16792" y="5966"/>
                  </a:cubicBezTo>
                  <a:cubicBezTo>
                    <a:pt x="16792" y="5966"/>
                    <a:pt x="16718" y="5760"/>
                    <a:pt x="16718" y="5760"/>
                  </a:cubicBezTo>
                  <a:cubicBezTo>
                    <a:pt x="16718" y="5657"/>
                    <a:pt x="16718" y="5657"/>
                    <a:pt x="16718" y="5657"/>
                  </a:cubicBezTo>
                  <a:cubicBezTo>
                    <a:pt x="16718" y="5657"/>
                    <a:pt x="16718" y="5657"/>
                    <a:pt x="16718" y="5657"/>
                  </a:cubicBezTo>
                  <a:cubicBezTo>
                    <a:pt x="16718" y="5657"/>
                    <a:pt x="16718" y="5657"/>
                    <a:pt x="16644" y="5554"/>
                  </a:cubicBezTo>
                  <a:cubicBezTo>
                    <a:pt x="16644" y="5451"/>
                    <a:pt x="16644" y="5451"/>
                    <a:pt x="16570" y="5349"/>
                  </a:cubicBezTo>
                  <a:cubicBezTo>
                    <a:pt x="16496" y="5246"/>
                    <a:pt x="16422" y="5143"/>
                    <a:pt x="16422" y="5040"/>
                  </a:cubicBezTo>
                  <a:cubicBezTo>
                    <a:pt x="16422" y="4937"/>
                    <a:pt x="16348" y="4937"/>
                    <a:pt x="16348" y="4834"/>
                  </a:cubicBezTo>
                  <a:cubicBezTo>
                    <a:pt x="16348" y="4834"/>
                    <a:pt x="16348" y="4834"/>
                    <a:pt x="16348" y="4834"/>
                  </a:cubicBezTo>
                  <a:cubicBezTo>
                    <a:pt x="16348" y="4834"/>
                    <a:pt x="16348" y="4731"/>
                    <a:pt x="16274" y="4629"/>
                  </a:cubicBezTo>
                  <a:cubicBezTo>
                    <a:pt x="16200" y="4526"/>
                    <a:pt x="16126" y="4423"/>
                    <a:pt x="16126" y="4320"/>
                  </a:cubicBezTo>
                  <a:cubicBezTo>
                    <a:pt x="16052" y="4320"/>
                    <a:pt x="16052" y="4217"/>
                    <a:pt x="16052" y="4217"/>
                  </a:cubicBezTo>
                  <a:cubicBezTo>
                    <a:pt x="15978" y="4217"/>
                    <a:pt x="15904" y="4217"/>
                    <a:pt x="15830" y="4217"/>
                  </a:cubicBezTo>
                  <a:cubicBezTo>
                    <a:pt x="15608" y="4011"/>
                    <a:pt x="15608" y="4011"/>
                    <a:pt x="15608" y="4011"/>
                  </a:cubicBezTo>
                  <a:cubicBezTo>
                    <a:pt x="15460" y="3806"/>
                    <a:pt x="15460" y="3806"/>
                    <a:pt x="15460" y="3806"/>
                  </a:cubicBezTo>
                  <a:cubicBezTo>
                    <a:pt x="15386" y="3806"/>
                    <a:pt x="15386" y="3703"/>
                    <a:pt x="15312" y="3703"/>
                  </a:cubicBezTo>
                  <a:cubicBezTo>
                    <a:pt x="15238" y="3600"/>
                    <a:pt x="15238" y="3497"/>
                    <a:pt x="15238" y="3394"/>
                  </a:cubicBezTo>
                  <a:cubicBezTo>
                    <a:pt x="15164" y="3394"/>
                    <a:pt x="15164" y="3394"/>
                    <a:pt x="15164" y="3394"/>
                  </a:cubicBezTo>
                  <a:cubicBezTo>
                    <a:pt x="14868" y="3189"/>
                    <a:pt x="14868" y="3189"/>
                    <a:pt x="14868" y="3189"/>
                  </a:cubicBezTo>
                  <a:cubicBezTo>
                    <a:pt x="14868" y="3189"/>
                    <a:pt x="14868" y="3189"/>
                    <a:pt x="14868" y="3189"/>
                  </a:cubicBezTo>
                  <a:cubicBezTo>
                    <a:pt x="14868" y="3189"/>
                    <a:pt x="14721" y="2983"/>
                    <a:pt x="14721" y="2880"/>
                  </a:cubicBezTo>
                  <a:cubicBezTo>
                    <a:pt x="14721" y="2880"/>
                    <a:pt x="14721" y="2880"/>
                    <a:pt x="14647" y="2777"/>
                  </a:cubicBezTo>
                  <a:cubicBezTo>
                    <a:pt x="14647" y="2777"/>
                    <a:pt x="14647" y="2777"/>
                    <a:pt x="14647" y="2674"/>
                  </a:cubicBezTo>
                  <a:cubicBezTo>
                    <a:pt x="14573" y="2674"/>
                    <a:pt x="14573" y="2674"/>
                    <a:pt x="14573" y="2674"/>
                  </a:cubicBezTo>
                  <a:cubicBezTo>
                    <a:pt x="14499" y="2674"/>
                    <a:pt x="14499" y="2674"/>
                    <a:pt x="14499" y="2674"/>
                  </a:cubicBezTo>
                  <a:cubicBezTo>
                    <a:pt x="14499" y="2674"/>
                    <a:pt x="14499" y="2674"/>
                    <a:pt x="14499" y="2674"/>
                  </a:cubicBezTo>
                  <a:cubicBezTo>
                    <a:pt x="14425" y="2571"/>
                    <a:pt x="14425" y="2571"/>
                    <a:pt x="14425" y="2571"/>
                  </a:cubicBezTo>
                  <a:cubicBezTo>
                    <a:pt x="14425" y="2571"/>
                    <a:pt x="14351" y="2469"/>
                    <a:pt x="14277" y="2366"/>
                  </a:cubicBezTo>
                  <a:cubicBezTo>
                    <a:pt x="14203" y="2366"/>
                    <a:pt x="14203" y="2366"/>
                    <a:pt x="14203" y="2366"/>
                  </a:cubicBezTo>
                  <a:cubicBezTo>
                    <a:pt x="14203" y="2263"/>
                    <a:pt x="14129" y="2263"/>
                    <a:pt x="14129" y="2263"/>
                  </a:cubicBezTo>
                  <a:cubicBezTo>
                    <a:pt x="14055" y="2160"/>
                    <a:pt x="14055" y="2160"/>
                    <a:pt x="14055" y="2057"/>
                  </a:cubicBezTo>
                  <a:cubicBezTo>
                    <a:pt x="13981" y="2057"/>
                    <a:pt x="13907" y="2057"/>
                    <a:pt x="13833" y="1851"/>
                  </a:cubicBezTo>
                  <a:cubicBezTo>
                    <a:pt x="13759" y="1851"/>
                    <a:pt x="13759" y="1749"/>
                    <a:pt x="13759" y="1646"/>
                  </a:cubicBezTo>
                  <a:cubicBezTo>
                    <a:pt x="13685" y="1543"/>
                    <a:pt x="13685" y="1440"/>
                    <a:pt x="13685" y="1440"/>
                  </a:cubicBezTo>
                  <a:cubicBezTo>
                    <a:pt x="13611" y="1440"/>
                    <a:pt x="13611" y="1337"/>
                    <a:pt x="13611" y="1234"/>
                  </a:cubicBezTo>
                  <a:cubicBezTo>
                    <a:pt x="13611" y="1234"/>
                    <a:pt x="13611" y="1234"/>
                    <a:pt x="13611" y="1234"/>
                  </a:cubicBezTo>
                  <a:cubicBezTo>
                    <a:pt x="13611" y="1234"/>
                    <a:pt x="13611" y="1234"/>
                    <a:pt x="13611" y="1234"/>
                  </a:cubicBezTo>
                  <a:cubicBezTo>
                    <a:pt x="13537" y="1131"/>
                    <a:pt x="13537" y="1131"/>
                    <a:pt x="13537" y="1131"/>
                  </a:cubicBezTo>
                  <a:cubicBezTo>
                    <a:pt x="13463" y="1029"/>
                    <a:pt x="13463" y="1029"/>
                    <a:pt x="13389" y="1029"/>
                  </a:cubicBezTo>
                  <a:cubicBezTo>
                    <a:pt x="13389" y="926"/>
                    <a:pt x="13389" y="926"/>
                    <a:pt x="13389" y="823"/>
                  </a:cubicBezTo>
                  <a:cubicBezTo>
                    <a:pt x="13315" y="720"/>
                    <a:pt x="13315" y="720"/>
                    <a:pt x="13315" y="720"/>
                  </a:cubicBezTo>
                  <a:cubicBezTo>
                    <a:pt x="13167" y="617"/>
                    <a:pt x="13167" y="617"/>
                    <a:pt x="13167" y="617"/>
                  </a:cubicBezTo>
                  <a:cubicBezTo>
                    <a:pt x="13167" y="617"/>
                    <a:pt x="13167" y="514"/>
                    <a:pt x="13167" y="514"/>
                  </a:cubicBezTo>
                  <a:cubicBezTo>
                    <a:pt x="13093" y="514"/>
                    <a:pt x="13093" y="514"/>
                    <a:pt x="13093" y="411"/>
                  </a:cubicBezTo>
                  <a:cubicBezTo>
                    <a:pt x="13019" y="411"/>
                    <a:pt x="13019" y="411"/>
                    <a:pt x="13019" y="411"/>
                  </a:cubicBezTo>
                  <a:cubicBezTo>
                    <a:pt x="13019" y="411"/>
                    <a:pt x="13019" y="411"/>
                    <a:pt x="13019" y="411"/>
                  </a:cubicBezTo>
                  <a:cubicBezTo>
                    <a:pt x="12797" y="309"/>
                    <a:pt x="12797" y="309"/>
                    <a:pt x="12797" y="309"/>
                  </a:cubicBezTo>
                  <a:cubicBezTo>
                    <a:pt x="12797" y="206"/>
                    <a:pt x="12797" y="206"/>
                    <a:pt x="12797" y="206"/>
                  </a:cubicBezTo>
                  <a:cubicBezTo>
                    <a:pt x="12797" y="103"/>
                    <a:pt x="12797" y="103"/>
                    <a:pt x="12723" y="103"/>
                  </a:cubicBezTo>
                  <a:cubicBezTo>
                    <a:pt x="12723" y="103"/>
                    <a:pt x="12723" y="103"/>
                    <a:pt x="12723" y="103"/>
                  </a:cubicBezTo>
                  <a:cubicBezTo>
                    <a:pt x="12723" y="103"/>
                    <a:pt x="12723" y="103"/>
                    <a:pt x="12723" y="103"/>
                  </a:cubicBezTo>
                  <a:cubicBezTo>
                    <a:pt x="12649" y="103"/>
                    <a:pt x="12575" y="0"/>
                    <a:pt x="12501" y="0"/>
                  </a:cubicBezTo>
                  <a:cubicBezTo>
                    <a:pt x="12501" y="0"/>
                    <a:pt x="12501" y="0"/>
                    <a:pt x="12501" y="0"/>
                  </a:cubicBezTo>
                  <a:cubicBezTo>
                    <a:pt x="12279" y="0"/>
                    <a:pt x="12279" y="0"/>
                    <a:pt x="12279" y="0"/>
                  </a:cubicBezTo>
                  <a:cubicBezTo>
                    <a:pt x="11762" y="0"/>
                    <a:pt x="11762" y="0"/>
                    <a:pt x="11762" y="0"/>
                  </a:cubicBezTo>
                  <a:cubicBezTo>
                    <a:pt x="11614" y="103"/>
                    <a:pt x="11540" y="206"/>
                    <a:pt x="11540" y="309"/>
                  </a:cubicBezTo>
                  <a:cubicBezTo>
                    <a:pt x="11466" y="411"/>
                    <a:pt x="11466" y="411"/>
                    <a:pt x="11466" y="514"/>
                  </a:cubicBezTo>
                  <a:cubicBezTo>
                    <a:pt x="11466" y="720"/>
                    <a:pt x="11466" y="926"/>
                    <a:pt x="11392" y="926"/>
                  </a:cubicBezTo>
                  <a:cubicBezTo>
                    <a:pt x="11244" y="1029"/>
                    <a:pt x="11170" y="1131"/>
                    <a:pt x="11096" y="1234"/>
                  </a:cubicBezTo>
                  <a:cubicBezTo>
                    <a:pt x="11022" y="1337"/>
                    <a:pt x="11022" y="1440"/>
                    <a:pt x="10948" y="1440"/>
                  </a:cubicBezTo>
                  <a:cubicBezTo>
                    <a:pt x="10430" y="1851"/>
                    <a:pt x="10430" y="1851"/>
                    <a:pt x="10430" y="1851"/>
                  </a:cubicBezTo>
                  <a:cubicBezTo>
                    <a:pt x="10430" y="1851"/>
                    <a:pt x="9986" y="2057"/>
                    <a:pt x="9764" y="2057"/>
                  </a:cubicBezTo>
                  <a:cubicBezTo>
                    <a:pt x="9542" y="2057"/>
                    <a:pt x="9395" y="2366"/>
                    <a:pt x="9395" y="2366"/>
                  </a:cubicBezTo>
                  <a:cubicBezTo>
                    <a:pt x="9099" y="2983"/>
                    <a:pt x="9099" y="2983"/>
                    <a:pt x="9099" y="2983"/>
                  </a:cubicBezTo>
                  <a:cubicBezTo>
                    <a:pt x="8581" y="2983"/>
                    <a:pt x="8581" y="2983"/>
                    <a:pt x="8581" y="2983"/>
                  </a:cubicBezTo>
                  <a:cubicBezTo>
                    <a:pt x="8359" y="2674"/>
                    <a:pt x="8359" y="2674"/>
                    <a:pt x="8359" y="2674"/>
                  </a:cubicBezTo>
                  <a:cubicBezTo>
                    <a:pt x="7989" y="2777"/>
                    <a:pt x="7989" y="2777"/>
                    <a:pt x="7989" y="2777"/>
                  </a:cubicBezTo>
                  <a:cubicBezTo>
                    <a:pt x="7249" y="2674"/>
                    <a:pt x="7249" y="2674"/>
                    <a:pt x="7249" y="2674"/>
                  </a:cubicBezTo>
                  <a:cubicBezTo>
                    <a:pt x="6879" y="2983"/>
                    <a:pt x="6879" y="2983"/>
                    <a:pt x="6879" y="2983"/>
                  </a:cubicBezTo>
                  <a:cubicBezTo>
                    <a:pt x="6214" y="2880"/>
                    <a:pt x="6214" y="2880"/>
                    <a:pt x="6214" y="2880"/>
                  </a:cubicBezTo>
                  <a:cubicBezTo>
                    <a:pt x="6214" y="2880"/>
                    <a:pt x="5770" y="2983"/>
                    <a:pt x="5622" y="2983"/>
                  </a:cubicBezTo>
                  <a:cubicBezTo>
                    <a:pt x="5400" y="2983"/>
                    <a:pt x="5400" y="2983"/>
                    <a:pt x="5400" y="2983"/>
                  </a:cubicBezTo>
                  <a:cubicBezTo>
                    <a:pt x="5326" y="2880"/>
                    <a:pt x="5178" y="2777"/>
                    <a:pt x="5178" y="2777"/>
                  </a:cubicBezTo>
                  <a:cubicBezTo>
                    <a:pt x="5178" y="2777"/>
                    <a:pt x="4956" y="2777"/>
                    <a:pt x="4882" y="2880"/>
                  </a:cubicBezTo>
                  <a:cubicBezTo>
                    <a:pt x="4882" y="2983"/>
                    <a:pt x="4882" y="2983"/>
                    <a:pt x="4808" y="3086"/>
                  </a:cubicBezTo>
                  <a:cubicBezTo>
                    <a:pt x="4734" y="3394"/>
                    <a:pt x="4734" y="3394"/>
                    <a:pt x="4734" y="3394"/>
                  </a:cubicBezTo>
                  <a:cubicBezTo>
                    <a:pt x="4956" y="3806"/>
                    <a:pt x="4956" y="3806"/>
                    <a:pt x="4956" y="3806"/>
                  </a:cubicBezTo>
                  <a:cubicBezTo>
                    <a:pt x="4660" y="4217"/>
                    <a:pt x="4660" y="4217"/>
                    <a:pt x="4660" y="4217"/>
                  </a:cubicBezTo>
                  <a:cubicBezTo>
                    <a:pt x="4660" y="4320"/>
                    <a:pt x="4586" y="4320"/>
                    <a:pt x="4586" y="4320"/>
                  </a:cubicBezTo>
                  <a:cubicBezTo>
                    <a:pt x="4586" y="4423"/>
                    <a:pt x="4512" y="4526"/>
                    <a:pt x="4438" y="4526"/>
                  </a:cubicBezTo>
                  <a:cubicBezTo>
                    <a:pt x="4364" y="4526"/>
                    <a:pt x="4364" y="4526"/>
                    <a:pt x="4290" y="4629"/>
                  </a:cubicBezTo>
                  <a:cubicBezTo>
                    <a:pt x="4068" y="4937"/>
                    <a:pt x="4068" y="4937"/>
                    <a:pt x="4068" y="4937"/>
                  </a:cubicBezTo>
                  <a:cubicBezTo>
                    <a:pt x="3847" y="5040"/>
                    <a:pt x="3847" y="5040"/>
                    <a:pt x="3847" y="5040"/>
                  </a:cubicBezTo>
                  <a:cubicBezTo>
                    <a:pt x="3699" y="5040"/>
                    <a:pt x="3699" y="5040"/>
                    <a:pt x="3699" y="5040"/>
                  </a:cubicBezTo>
                  <a:cubicBezTo>
                    <a:pt x="3625" y="5143"/>
                    <a:pt x="3625" y="5143"/>
                    <a:pt x="3625" y="5143"/>
                  </a:cubicBezTo>
                  <a:cubicBezTo>
                    <a:pt x="3551" y="5657"/>
                    <a:pt x="3551" y="5657"/>
                    <a:pt x="3551" y="5657"/>
                  </a:cubicBezTo>
                  <a:cubicBezTo>
                    <a:pt x="3329" y="5863"/>
                    <a:pt x="3329" y="5863"/>
                    <a:pt x="3329" y="5863"/>
                  </a:cubicBezTo>
                  <a:cubicBezTo>
                    <a:pt x="3255" y="6171"/>
                    <a:pt x="3255" y="6171"/>
                    <a:pt x="3255" y="6171"/>
                  </a:cubicBezTo>
                  <a:cubicBezTo>
                    <a:pt x="3329" y="6274"/>
                    <a:pt x="3403" y="6583"/>
                    <a:pt x="3329" y="6686"/>
                  </a:cubicBezTo>
                  <a:cubicBezTo>
                    <a:pt x="3255" y="6789"/>
                    <a:pt x="3181" y="6891"/>
                    <a:pt x="3181" y="6891"/>
                  </a:cubicBezTo>
                  <a:cubicBezTo>
                    <a:pt x="3181" y="6891"/>
                    <a:pt x="3107" y="6891"/>
                    <a:pt x="3107" y="6891"/>
                  </a:cubicBezTo>
                  <a:cubicBezTo>
                    <a:pt x="3107" y="7509"/>
                    <a:pt x="3107" y="7509"/>
                    <a:pt x="3107" y="7509"/>
                  </a:cubicBezTo>
                  <a:cubicBezTo>
                    <a:pt x="2811" y="7817"/>
                    <a:pt x="2811" y="7817"/>
                    <a:pt x="2811" y="7817"/>
                  </a:cubicBezTo>
                  <a:cubicBezTo>
                    <a:pt x="2811" y="8331"/>
                    <a:pt x="2811" y="8331"/>
                    <a:pt x="2811" y="8331"/>
                  </a:cubicBezTo>
                  <a:cubicBezTo>
                    <a:pt x="2811" y="8434"/>
                    <a:pt x="2885" y="8640"/>
                    <a:pt x="2811" y="8846"/>
                  </a:cubicBezTo>
                  <a:cubicBezTo>
                    <a:pt x="2737" y="8949"/>
                    <a:pt x="2737" y="8949"/>
                    <a:pt x="2663" y="8949"/>
                  </a:cubicBezTo>
                  <a:cubicBezTo>
                    <a:pt x="2589" y="8949"/>
                    <a:pt x="2589" y="9051"/>
                    <a:pt x="2589" y="9051"/>
                  </a:cubicBezTo>
                  <a:cubicBezTo>
                    <a:pt x="2589" y="9669"/>
                    <a:pt x="2589" y="9669"/>
                    <a:pt x="2589" y="9669"/>
                  </a:cubicBezTo>
                  <a:cubicBezTo>
                    <a:pt x="2441" y="10080"/>
                    <a:pt x="2441" y="10080"/>
                    <a:pt x="2441" y="10080"/>
                  </a:cubicBezTo>
                  <a:cubicBezTo>
                    <a:pt x="2441" y="10286"/>
                    <a:pt x="2441" y="10286"/>
                    <a:pt x="2441" y="10286"/>
                  </a:cubicBezTo>
                  <a:cubicBezTo>
                    <a:pt x="2367" y="10594"/>
                    <a:pt x="2367" y="10594"/>
                    <a:pt x="2367" y="10594"/>
                  </a:cubicBezTo>
                  <a:cubicBezTo>
                    <a:pt x="2367" y="11006"/>
                    <a:pt x="2367" y="11006"/>
                    <a:pt x="2367" y="11006"/>
                  </a:cubicBezTo>
                  <a:cubicBezTo>
                    <a:pt x="2145" y="11417"/>
                    <a:pt x="2145" y="11417"/>
                    <a:pt x="2145" y="11417"/>
                  </a:cubicBezTo>
                  <a:cubicBezTo>
                    <a:pt x="1997" y="12034"/>
                    <a:pt x="1997" y="12034"/>
                    <a:pt x="1997" y="12034"/>
                  </a:cubicBezTo>
                  <a:cubicBezTo>
                    <a:pt x="1479" y="12754"/>
                    <a:pt x="1479" y="12754"/>
                    <a:pt x="1479" y="12754"/>
                  </a:cubicBezTo>
                  <a:cubicBezTo>
                    <a:pt x="1184" y="12754"/>
                    <a:pt x="1184" y="12754"/>
                    <a:pt x="1184" y="12754"/>
                  </a:cubicBezTo>
                  <a:cubicBezTo>
                    <a:pt x="1184" y="12754"/>
                    <a:pt x="1184" y="12754"/>
                    <a:pt x="1184" y="12754"/>
                  </a:cubicBezTo>
                  <a:cubicBezTo>
                    <a:pt x="1184" y="12754"/>
                    <a:pt x="1184" y="12754"/>
                    <a:pt x="1184" y="12754"/>
                  </a:cubicBezTo>
                  <a:cubicBezTo>
                    <a:pt x="1184" y="12857"/>
                    <a:pt x="1110" y="12960"/>
                    <a:pt x="1036" y="13063"/>
                  </a:cubicBezTo>
                  <a:cubicBezTo>
                    <a:pt x="888" y="13166"/>
                    <a:pt x="666" y="13269"/>
                    <a:pt x="592" y="13269"/>
                  </a:cubicBezTo>
                  <a:cubicBezTo>
                    <a:pt x="592" y="13269"/>
                    <a:pt x="592" y="13269"/>
                    <a:pt x="592" y="13269"/>
                  </a:cubicBezTo>
                  <a:cubicBezTo>
                    <a:pt x="444" y="13269"/>
                    <a:pt x="444" y="13269"/>
                    <a:pt x="444" y="13269"/>
                  </a:cubicBezTo>
                  <a:cubicBezTo>
                    <a:pt x="0" y="13166"/>
                    <a:pt x="0" y="13166"/>
                    <a:pt x="0" y="13166"/>
                  </a:cubicBezTo>
                  <a:cubicBezTo>
                    <a:pt x="74" y="13269"/>
                    <a:pt x="74" y="13269"/>
                    <a:pt x="74" y="13269"/>
                  </a:cubicBezTo>
                  <a:cubicBezTo>
                    <a:pt x="74" y="13269"/>
                    <a:pt x="148" y="13269"/>
                    <a:pt x="222" y="13269"/>
                  </a:cubicBezTo>
                  <a:cubicBezTo>
                    <a:pt x="296" y="13371"/>
                    <a:pt x="296" y="13371"/>
                    <a:pt x="370" y="13371"/>
                  </a:cubicBezTo>
                  <a:cubicBezTo>
                    <a:pt x="444" y="13371"/>
                    <a:pt x="518" y="13474"/>
                    <a:pt x="518" y="13474"/>
                  </a:cubicBezTo>
                  <a:cubicBezTo>
                    <a:pt x="518" y="13474"/>
                    <a:pt x="518" y="13474"/>
                    <a:pt x="518" y="13474"/>
                  </a:cubicBezTo>
                  <a:cubicBezTo>
                    <a:pt x="592" y="13577"/>
                    <a:pt x="592" y="13577"/>
                    <a:pt x="592" y="13577"/>
                  </a:cubicBezTo>
                  <a:cubicBezTo>
                    <a:pt x="814" y="13783"/>
                    <a:pt x="888" y="13989"/>
                    <a:pt x="962" y="13989"/>
                  </a:cubicBezTo>
                  <a:cubicBezTo>
                    <a:pt x="962" y="13989"/>
                    <a:pt x="1036" y="13989"/>
                    <a:pt x="1110" y="14091"/>
                  </a:cubicBezTo>
                  <a:cubicBezTo>
                    <a:pt x="1184" y="13989"/>
                    <a:pt x="1184" y="13989"/>
                    <a:pt x="1184" y="13989"/>
                  </a:cubicBezTo>
                  <a:cubicBezTo>
                    <a:pt x="1332" y="14194"/>
                    <a:pt x="1332" y="14194"/>
                    <a:pt x="1332" y="14194"/>
                  </a:cubicBezTo>
                  <a:cubicBezTo>
                    <a:pt x="1332" y="14297"/>
                    <a:pt x="1405" y="14503"/>
                    <a:pt x="1332" y="14709"/>
                  </a:cubicBezTo>
                  <a:cubicBezTo>
                    <a:pt x="1332" y="14709"/>
                    <a:pt x="1332" y="14811"/>
                    <a:pt x="1332" y="14914"/>
                  </a:cubicBezTo>
                  <a:cubicBezTo>
                    <a:pt x="1332" y="14914"/>
                    <a:pt x="1332" y="14914"/>
                    <a:pt x="1332" y="14914"/>
                  </a:cubicBezTo>
                  <a:cubicBezTo>
                    <a:pt x="1332" y="14914"/>
                    <a:pt x="1332" y="14914"/>
                    <a:pt x="1332" y="14914"/>
                  </a:cubicBezTo>
                  <a:cubicBezTo>
                    <a:pt x="1332" y="14914"/>
                    <a:pt x="1332" y="14914"/>
                    <a:pt x="1332" y="14914"/>
                  </a:cubicBezTo>
                  <a:cubicBezTo>
                    <a:pt x="1332" y="14914"/>
                    <a:pt x="1332" y="15017"/>
                    <a:pt x="1332" y="15017"/>
                  </a:cubicBezTo>
                  <a:cubicBezTo>
                    <a:pt x="1405" y="15120"/>
                    <a:pt x="1479" y="15223"/>
                    <a:pt x="1479" y="15429"/>
                  </a:cubicBezTo>
                  <a:cubicBezTo>
                    <a:pt x="1479" y="15429"/>
                    <a:pt x="1479" y="15429"/>
                    <a:pt x="1479" y="15531"/>
                  </a:cubicBezTo>
                  <a:cubicBezTo>
                    <a:pt x="1553" y="15531"/>
                    <a:pt x="1627" y="15634"/>
                    <a:pt x="1627" y="15634"/>
                  </a:cubicBezTo>
                  <a:cubicBezTo>
                    <a:pt x="1701" y="15634"/>
                    <a:pt x="1775" y="15737"/>
                    <a:pt x="1923" y="15737"/>
                  </a:cubicBezTo>
                  <a:cubicBezTo>
                    <a:pt x="1997" y="15840"/>
                    <a:pt x="2071" y="15840"/>
                    <a:pt x="2071" y="15840"/>
                  </a:cubicBezTo>
                  <a:cubicBezTo>
                    <a:pt x="2145" y="15943"/>
                    <a:pt x="2145" y="15943"/>
                    <a:pt x="2219" y="15943"/>
                  </a:cubicBezTo>
                  <a:cubicBezTo>
                    <a:pt x="2293" y="16046"/>
                    <a:pt x="2293" y="16046"/>
                    <a:pt x="2293" y="16046"/>
                  </a:cubicBezTo>
                  <a:cubicBezTo>
                    <a:pt x="2367" y="16046"/>
                    <a:pt x="2367" y="16046"/>
                    <a:pt x="2441" y="16046"/>
                  </a:cubicBezTo>
                  <a:cubicBezTo>
                    <a:pt x="2515" y="16149"/>
                    <a:pt x="2589" y="16149"/>
                    <a:pt x="2589" y="16149"/>
                  </a:cubicBezTo>
                  <a:cubicBezTo>
                    <a:pt x="2663" y="16149"/>
                    <a:pt x="2663" y="16149"/>
                    <a:pt x="2663" y="16149"/>
                  </a:cubicBezTo>
                  <a:cubicBezTo>
                    <a:pt x="2737" y="16149"/>
                    <a:pt x="2737" y="16149"/>
                    <a:pt x="2811" y="16149"/>
                  </a:cubicBezTo>
                  <a:cubicBezTo>
                    <a:pt x="2959" y="16149"/>
                    <a:pt x="3033" y="16251"/>
                    <a:pt x="3033" y="16251"/>
                  </a:cubicBezTo>
                  <a:cubicBezTo>
                    <a:pt x="3181" y="16251"/>
                    <a:pt x="3181" y="16251"/>
                    <a:pt x="3181" y="16251"/>
                  </a:cubicBezTo>
                  <a:cubicBezTo>
                    <a:pt x="3181" y="16560"/>
                    <a:pt x="3181" y="16560"/>
                    <a:pt x="3181" y="16560"/>
                  </a:cubicBezTo>
                  <a:cubicBezTo>
                    <a:pt x="3033" y="16971"/>
                    <a:pt x="3033" y="16971"/>
                    <a:pt x="3033" y="16971"/>
                  </a:cubicBezTo>
                  <a:cubicBezTo>
                    <a:pt x="3107" y="17177"/>
                    <a:pt x="3107" y="17177"/>
                    <a:pt x="3107" y="17177"/>
                  </a:cubicBezTo>
                  <a:cubicBezTo>
                    <a:pt x="3107" y="17177"/>
                    <a:pt x="3181" y="17177"/>
                    <a:pt x="3255" y="17177"/>
                  </a:cubicBezTo>
                  <a:cubicBezTo>
                    <a:pt x="3255" y="17177"/>
                    <a:pt x="3255" y="17177"/>
                    <a:pt x="3329" y="17280"/>
                  </a:cubicBezTo>
                  <a:cubicBezTo>
                    <a:pt x="3329" y="17280"/>
                    <a:pt x="3329" y="17280"/>
                    <a:pt x="3329" y="17280"/>
                  </a:cubicBezTo>
                  <a:cubicBezTo>
                    <a:pt x="3477" y="17280"/>
                    <a:pt x="3477" y="17280"/>
                    <a:pt x="3477" y="17280"/>
                  </a:cubicBezTo>
                  <a:cubicBezTo>
                    <a:pt x="3699" y="17486"/>
                    <a:pt x="3699" y="17486"/>
                    <a:pt x="3699" y="17486"/>
                  </a:cubicBezTo>
                  <a:cubicBezTo>
                    <a:pt x="3551" y="17691"/>
                    <a:pt x="3551" y="17691"/>
                    <a:pt x="3551" y="17691"/>
                  </a:cubicBezTo>
                  <a:cubicBezTo>
                    <a:pt x="3403" y="18000"/>
                    <a:pt x="3329" y="18000"/>
                    <a:pt x="3329" y="18000"/>
                  </a:cubicBezTo>
                  <a:cubicBezTo>
                    <a:pt x="3329" y="18000"/>
                    <a:pt x="3329" y="18000"/>
                    <a:pt x="3329" y="18000"/>
                  </a:cubicBezTo>
                  <a:cubicBezTo>
                    <a:pt x="3329" y="18000"/>
                    <a:pt x="3329" y="18000"/>
                    <a:pt x="3329" y="18000"/>
                  </a:cubicBezTo>
                  <a:cubicBezTo>
                    <a:pt x="3329" y="18000"/>
                    <a:pt x="3329" y="18000"/>
                    <a:pt x="3329" y="18000"/>
                  </a:cubicBezTo>
                  <a:cubicBezTo>
                    <a:pt x="3403" y="18000"/>
                    <a:pt x="3477" y="18000"/>
                    <a:pt x="3625" y="18103"/>
                  </a:cubicBezTo>
                  <a:cubicBezTo>
                    <a:pt x="3699" y="18103"/>
                    <a:pt x="3699" y="18206"/>
                    <a:pt x="3773" y="18309"/>
                  </a:cubicBezTo>
                  <a:cubicBezTo>
                    <a:pt x="3773" y="18411"/>
                    <a:pt x="3773" y="18411"/>
                    <a:pt x="3773" y="18514"/>
                  </a:cubicBezTo>
                  <a:cubicBezTo>
                    <a:pt x="3847" y="18411"/>
                    <a:pt x="3921" y="18411"/>
                    <a:pt x="3995" y="18411"/>
                  </a:cubicBezTo>
                  <a:cubicBezTo>
                    <a:pt x="4068" y="18411"/>
                    <a:pt x="4068" y="18411"/>
                    <a:pt x="4068" y="18411"/>
                  </a:cubicBezTo>
                  <a:cubicBezTo>
                    <a:pt x="4068" y="18411"/>
                    <a:pt x="4068" y="18411"/>
                    <a:pt x="4068" y="18411"/>
                  </a:cubicBezTo>
                  <a:cubicBezTo>
                    <a:pt x="4142" y="18411"/>
                    <a:pt x="4142" y="18411"/>
                    <a:pt x="4142" y="18411"/>
                  </a:cubicBezTo>
                  <a:cubicBezTo>
                    <a:pt x="4216" y="18411"/>
                    <a:pt x="4512" y="18411"/>
                    <a:pt x="4512" y="18411"/>
                  </a:cubicBezTo>
                  <a:cubicBezTo>
                    <a:pt x="4512" y="18411"/>
                    <a:pt x="4512" y="18411"/>
                    <a:pt x="4512" y="18411"/>
                  </a:cubicBezTo>
                  <a:cubicBezTo>
                    <a:pt x="4512" y="18411"/>
                    <a:pt x="4512" y="18411"/>
                    <a:pt x="4512" y="18411"/>
                  </a:cubicBezTo>
                  <a:cubicBezTo>
                    <a:pt x="4586" y="18411"/>
                    <a:pt x="4660" y="18514"/>
                    <a:pt x="4734" y="18720"/>
                  </a:cubicBezTo>
                  <a:cubicBezTo>
                    <a:pt x="4734" y="18720"/>
                    <a:pt x="4808" y="18823"/>
                    <a:pt x="4882" y="18823"/>
                  </a:cubicBezTo>
                  <a:cubicBezTo>
                    <a:pt x="4882" y="18823"/>
                    <a:pt x="4882" y="18823"/>
                    <a:pt x="4882" y="18823"/>
                  </a:cubicBezTo>
                  <a:cubicBezTo>
                    <a:pt x="4882" y="18720"/>
                    <a:pt x="4882" y="18720"/>
                    <a:pt x="4882" y="18720"/>
                  </a:cubicBezTo>
                  <a:cubicBezTo>
                    <a:pt x="4882" y="18720"/>
                    <a:pt x="5030" y="18514"/>
                    <a:pt x="5030" y="18514"/>
                  </a:cubicBezTo>
                  <a:cubicBezTo>
                    <a:pt x="5104" y="18411"/>
                    <a:pt x="5104" y="18411"/>
                    <a:pt x="5104" y="18309"/>
                  </a:cubicBezTo>
                  <a:cubicBezTo>
                    <a:pt x="5178" y="18206"/>
                    <a:pt x="5178" y="18103"/>
                    <a:pt x="5252" y="18103"/>
                  </a:cubicBezTo>
                  <a:cubicBezTo>
                    <a:pt x="5252" y="18000"/>
                    <a:pt x="5326" y="18000"/>
                    <a:pt x="5400" y="17897"/>
                  </a:cubicBezTo>
                  <a:cubicBezTo>
                    <a:pt x="5548" y="17794"/>
                    <a:pt x="5548" y="17794"/>
                    <a:pt x="5548" y="17794"/>
                  </a:cubicBezTo>
                  <a:cubicBezTo>
                    <a:pt x="5548" y="17794"/>
                    <a:pt x="5548" y="17794"/>
                    <a:pt x="5548" y="17794"/>
                  </a:cubicBezTo>
                  <a:cubicBezTo>
                    <a:pt x="5622" y="17794"/>
                    <a:pt x="5696" y="17794"/>
                    <a:pt x="5696" y="17897"/>
                  </a:cubicBezTo>
                  <a:cubicBezTo>
                    <a:pt x="5770" y="17897"/>
                    <a:pt x="5844" y="18000"/>
                    <a:pt x="5918" y="18103"/>
                  </a:cubicBezTo>
                  <a:cubicBezTo>
                    <a:pt x="5918" y="18103"/>
                    <a:pt x="5918" y="18103"/>
                    <a:pt x="5992" y="18103"/>
                  </a:cubicBezTo>
                  <a:cubicBezTo>
                    <a:pt x="6214" y="18103"/>
                    <a:pt x="6214" y="18103"/>
                    <a:pt x="6214" y="18103"/>
                  </a:cubicBezTo>
                  <a:cubicBezTo>
                    <a:pt x="6288" y="18103"/>
                    <a:pt x="6288" y="18103"/>
                    <a:pt x="6288" y="18103"/>
                  </a:cubicBezTo>
                  <a:cubicBezTo>
                    <a:pt x="6510" y="18206"/>
                    <a:pt x="6510" y="18411"/>
                    <a:pt x="6510" y="18411"/>
                  </a:cubicBezTo>
                  <a:cubicBezTo>
                    <a:pt x="6510" y="18617"/>
                    <a:pt x="6362" y="18720"/>
                    <a:pt x="6214" y="18823"/>
                  </a:cubicBezTo>
                  <a:cubicBezTo>
                    <a:pt x="6214" y="18823"/>
                    <a:pt x="6214" y="18823"/>
                    <a:pt x="6214" y="18823"/>
                  </a:cubicBezTo>
                  <a:cubicBezTo>
                    <a:pt x="6214" y="18823"/>
                    <a:pt x="6140" y="18823"/>
                    <a:pt x="6140" y="18720"/>
                  </a:cubicBezTo>
                  <a:cubicBezTo>
                    <a:pt x="5844" y="18926"/>
                    <a:pt x="5844" y="18926"/>
                    <a:pt x="5844" y="18926"/>
                  </a:cubicBezTo>
                  <a:cubicBezTo>
                    <a:pt x="6140" y="19131"/>
                    <a:pt x="6140" y="19234"/>
                    <a:pt x="6140" y="19337"/>
                  </a:cubicBezTo>
                  <a:cubicBezTo>
                    <a:pt x="6140" y="19337"/>
                    <a:pt x="6140" y="19337"/>
                    <a:pt x="6140" y="19440"/>
                  </a:cubicBezTo>
                  <a:cubicBezTo>
                    <a:pt x="6214" y="19440"/>
                    <a:pt x="6214" y="19440"/>
                    <a:pt x="6214" y="19440"/>
                  </a:cubicBezTo>
                  <a:cubicBezTo>
                    <a:pt x="6288" y="19440"/>
                    <a:pt x="6288" y="19440"/>
                    <a:pt x="6288" y="19440"/>
                  </a:cubicBezTo>
                  <a:cubicBezTo>
                    <a:pt x="6436" y="19337"/>
                    <a:pt x="6436" y="19337"/>
                    <a:pt x="6436" y="19337"/>
                  </a:cubicBezTo>
                  <a:cubicBezTo>
                    <a:pt x="6436" y="19646"/>
                    <a:pt x="6436" y="19646"/>
                    <a:pt x="6436" y="19646"/>
                  </a:cubicBezTo>
                  <a:cubicBezTo>
                    <a:pt x="6436" y="20160"/>
                    <a:pt x="6436" y="20160"/>
                    <a:pt x="6436" y="20160"/>
                  </a:cubicBezTo>
                  <a:cubicBezTo>
                    <a:pt x="6510" y="20160"/>
                    <a:pt x="6510" y="20160"/>
                    <a:pt x="6584" y="20160"/>
                  </a:cubicBezTo>
                  <a:cubicBezTo>
                    <a:pt x="6805" y="20160"/>
                    <a:pt x="6953" y="20263"/>
                    <a:pt x="7101" y="20263"/>
                  </a:cubicBezTo>
                  <a:cubicBezTo>
                    <a:pt x="7175" y="20366"/>
                    <a:pt x="7249" y="20366"/>
                    <a:pt x="7249" y="20366"/>
                  </a:cubicBezTo>
                  <a:cubicBezTo>
                    <a:pt x="7323" y="20366"/>
                    <a:pt x="7397" y="20469"/>
                    <a:pt x="7397" y="20469"/>
                  </a:cubicBezTo>
                  <a:cubicBezTo>
                    <a:pt x="7397" y="20674"/>
                    <a:pt x="7249" y="20777"/>
                    <a:pt x="7027" y="20983"/>
                  </a:cubicBezTo>
                  <a:cubicBezTo>
                    <a:pt x="7027" y="20983"/>
                    <a:pt x="7027" y="21086"/>
                    <a:pt x="6953" y="21086"/>
                  </a:cubicBezTo>
                  <a:cubicBezTo>
                    <a:pt x="7027" y="21086"/>
                    <a:pt x="7027" y="21086"/>
                    <a:pt x="7027" y="21086"/>
                  </a:cubicBezTo>
                  <a:cubicBezTo>
                    <a:pt x="7027" y="21086"/>
                    <a:pt x="7027" y="21086"/>
                    <a:pt x="7027" y="21086"/>
                  </a:cubicBezTo>
                  <a:cubicBezTo>
                    <a:pt x="7027" y="21086"/>
                    <a:pt x="7101" y="21189"/>
                    <a:pt x="7101" y="21189"/>
                  </a:cubicBezTo>
                  <a:cubicBezTo>
                    <a:pt x="7101" y="21394"/>
                    <a:pt x="7101" y="21497"/>
                    <a:pt x="7175" y="21497"/>
                  </a:cubicBezTo>
                  <a:cubicBezTo>
                    <a:pt x="7323" y="21600"/>
                    <a:pt x="7471" y="21497"/>
                    <a:pt x="7619" y="21394"/>
                  </a:cubicBezTo>
                  <a:cubicBezTo>
                    <a:pt x="7767" y="21291"/>
                    <a:pt x="7915" y="21189"/>
                    <a:pt x="8063" y="21189"/>
                  </a:cubicBezTo>
                  <a:cubicBezTo>
                    <a:pt x="8211" y="21189"/>
                    <a:pt x="8359" y="21189"/>
                    <a:pt x="8507" y="21291"/>
                  </a:cubicBezTo>
                  <a:cubicBezTo>
                    <a:pt x="8655" y="21291"/>
                    <a:pt x="8729" y="21291"/>
                    <a:pt x="8803" y="21291"/>
                  </a:cubicBezTo>
                  <a:cubicBezTo>
                    <a:pt x="8877" y="21086"/>
                    <a:pt x="9173" y="21189"/>
                    <a:pt x="9468" y="21291"/>
                  </a:cubicBezTo>
                  <a:cubicBezTo>
                    <a:pt x="9838" y="21394"/>
                    <a:pt x="10282" y="21394"/>
                    <a:pt x="10504" y="21189"/>
                  </a:cubicBezTo>
                  <a:cubicBezTo>
                    <a:pt x="10800" y="20983"/>
                    <a:pt x="11984" y="20777"/>
                    <a:pt x="12427" y="20777"/>
                  </a:cubicBezTo>
                  <a:cubicBezTo>
                    <a:pt x="12501" y="20777"/>
                    <a:pt x="12501" y="20777"/>
                    <a:pt x="12501" y="20777"/>
                  </a:cubicBezTo>
                  <a:cubicBezTo>
                    <a:pt x="13463" y="20674"/>
                    <a:pt x="13537" y="20674"/>
                    <a:pt x="13981" y="20263"/>
                  </a:cubicBezTo>
                  <a:cubicBezTo>
                    <a:pt x="13981" y="20263"/>
                    <a:pt x="14277" y="19337"/>
                    <a:pt x="14425" y="19029"/>
                  </a:cubicBezTo>
                  <a:cubicBezTo>
                    <a:pt x="14499" y="18720"/>
                    <a:pt x="14721" y="18514"/>
                    <a:pt x="14942" y="18411"/>
                  </a:cubicBezTo>
                  <a:cubicBezTo>
                    <a:pt x="15090" y="18309"/>
                    <a:pt x="15164" y="18206"/>
                    <a:pt x="15312" y="18103"/>
                  </a:cubicBezTo>
                  <a:cubicBezTo>
                    <a:pt x="15608" y="17794"/>
                    <a:pt x="16348" y="17486"/>
                    <a:pt x="16570" y="17383"/>
                  </a:cubicBezTo>
                  <a:cubicBezTo>
                    <a:pt x="16718" y="17383"/>
                    <a:pt x="17975" y="17486"/>
                    <a:pt x="17975" y="17486"/>
                  </a:cubicBezTo>
                  <a:cubicBezTo>
                    <a:pt x="18641" y="17280"/>
                    <a:pt x="18641" y="17280"/>
                    <a:pt x="18641" y="17280"/>
                  </a:cubicBezTo>
                  <a:cubicBezTo>
                    <a:pt x="18641" y="17383"/>
                    <a:pt x="18789" y="17897"/>
                    <a:pt x="18937" y="17897"/>
                  </a:cubicBezTo>
                  <a:cubicBezTo>
                    <a:pt x="19751" y="18103"/>
                    <a:pt x="20121" y="18000"/>
                    <a:pt x="20195" y="17486"/>
                  </a:cubicBezTo>
                  <a:cubicBezTo>
                    <a:pt x="20195" y="17280"/>
                    <a:pt x="20121" y="16971"/>
                    <a:pt x="20047" y="16663"/>
                  </a:cubicBezTo>
                  <a:cubicBezTo>
                    <a:pt x="19973" y="16354"/>
                    <a:pt x="19899" y="16046"/>
                    <a:pt x="19899" y="15840"/>
                  </a:cubicBezTo>
                  <a:cubicBezTo>
                    <a:pt x="19899" y="15429"/>
                    <a:pt x="19973" y="15017"/>
                    <a:pt x="20047" y="14709"/>
                  </a:cubicBezTo>
                  <a:cubicBezTo>
                    <a:pt x="20047" y="14400"/>
                    <a:pt x="20121" y="14091"/>
                    <a:pt x="20121" y="13783"/>
                  </a:cubicBezTo>
                  <a:cubicBezTo>
                    <a:pt x="20047" y="13577"/>
                    <a:pt x="20195" y="13166"/>
                    <a:pt x="20342" y="12857"/>
                  </a:cubicBezTo>
                  <a:cubicBezTo>
                    <a:pt x="20490" y="12549"/>
                    <a:pt x="20786" y="12446"/>
                    <a:pt x="21082" y="12446"/>
                  </a:cubicBezTo>
                  <a:cubicBezTo>
                    <a:pt x="21304" y="12343"/>
                    <a:pt x="21526" y="12343"/>
                    <a:pt x="21600" y="12137"/>
                  </a:cubicBezTo>
                  <a:lnTo>
                    <a:pt x="21230" y="9874"/>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3" name="9Slide.vn 177"/>
            <p:cNvSpPr/>
            <p:nvPr/>
          </p:nvSpPr>
          <p:spPr>
            <a:xfrm>
              <a:off x="4025690" y="2671440"/>
              <a:ext cx="25401" cy="25401"/>
            </a:xfrm>
            <a:custGeom>
              <a:avLst/>
              <a:gdLst/>
              <a:ahLst/>
              <a:cxnLst>
                <a:cxn ang="0">
                  <a:pos x="wd2" y="hd2"/>
                </a:cxn>
                <a:cxn ang="5400000">
                  <a:pos x="wd2" y="hd2"/>
                </a:cxn>
                <a:cxn ang="10800000">
                  <a:pos x="wd2" y="hd2"/>
                </a:cxn>
                <a:cxn ang="16200000">
                  <a:pos x="wd2" y="hd2"/>
                </a:cxn>
              </a:cxnLst>
              <a:rect l="0" t="0" r="r" b="b"/>
              <a:pathLst>
                <a:path w="17600" h="18437" extrusionOk="0">
                  <a:moveTo>
                    <a:pt x="10400" y="0"/>
                  </a:moveTo>
                  <a:cubicBezTo>
                    <a:pt x="3200" y="0"/>
                    <a:pt x="3200" y="5400"/>
                    <a:pt x="3200" y="5400"/>
                  </a:cubicBezTo>
                  <a:cubicBezTo>
                    <a:pt x="3200" y="5400"/>
                    <a:pt x="-4000" y="16200"/>
                    <a:pt x="3200" y="16200"/>
                  </a:cubicBezTo>
                  <a:cubicBezTo>
                    <a:pt x="10400" y="21600"/>
                    <a:pt x="10400" y="16200"/>
                    <a:pt x="17600" y="10800"/>
                  </a:cubicBezTo>
                  <a:cubicBezTo>
                    <a:pt x="17600" y="5400"/>
                    <a:pt x="10400" y="5400"/>
                    <a:pt x="1040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4" name="9Slide.vn 178"/>
            <p:cNvSpPr/>
            <p:nvPr/>
          </p:nvSpPr>
          <p:spPr>
            <a:xfrm>
              <a:off x="3999535" y="2698038"/>
              <a:ext cx="34871" cy="25401"/>
            </a:xfrm>
            <a:custGeom>
              <a:avLst/>
              <a:gdLst/>
              <a:ahLst/>
              <a:cxnLst>
                <a:cxn ang="0">
                  <a:pos x="wd2" y="hd2"/>
                </a:cxn>
                <a:cxn ang="5400000">
                  <a:pos x="wd2" y="hd2"/>
                </a:cxn>
                <a:cxn ang="10800000">
                  <a:pos x="wd2" y="hd2"/>
                </a:cxn>
                <a:cxn ang="16200000">
                  <a:pos x="wd2" y="hd2"/>
                </a:cxn>
              </a:cxnLst>
              <a:rect l="0" t="0" r="r" b="b"/>
              <a:pathLst>
                <a:path w="16800" h="19008" extrusionOk="0">
                  <a:moveTo>
                    <a:pt x="10560" y="0"/>
                  </a:moveTo>
                  <a:cubicBezTo>
                    <a:pt x="8400" y="3600"/>
                    <a:pt x="8400" y="3600"/>
                    <a:pt x="8400" y="3600"/>
                  </a:cubicBezTo>
                  <a:cubicBezTo>
                    <a:pt x="8400" y="3600"/>
                    <a:pt x="6240" y="3600"/>
                    <a:pt x="1920" y="7200"/>
                  </a:cubicBezTo>
                  <a:cubicBezTo>
                    <a:pt x="-2400" y="14400"/>
                    <a:pt x="1920" y="14400"/>
                    <a:pt x="1920" y="18000"/>
                  </a:cubicBezTo>
                  <a:cubicBezTo>
                    <a:pt x="-240" y="21600"/>
                    <a:pt x="6240" y="14400"/>
                    <a:pt x="8400" y="14400"/>
                  </a:cubicBezTo>
                  <a:cubicBezTo>
                    <a:pt x="10560" y="14400"/>
                    <a:pt x="8400" y="10800"/>
                    <a:pt x="10560" y="10800"/>
                  </a:cubicBezTo>
                  <a:cubicBezTo>
                    <a:pt x="10560" y="10800"/>
                    <a:pt x="12720" y="10800"/>
                    <a:pt x="14880" y="7200"/>
                  </a:cubicBezTo>
                  <a:cubicBezTo>
                    <a:pt x="19200" y="7200"/>
                    <a:pt x="14880" y="3600"/>
                    <a:pt x="14880" y="3600"/>
                  </a:cubicBezTo>
                  <a:cubicBezTo>
                    <a:pt x="14880" y="3600"/>
                    <a:pt x="12720" y="0"/>
                    <a:pt x="1056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5" name="9Slide.vn 179"/>
            <p:cNvSpPr/>
            <p:nvPr/>
          </p:nvSpPr>
          <p:spPr>
            <a:xfrm>
              <a:off x="3916846" y="2715342"/>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cubicBezTo>
                    <a:pt x="8640" y="0"/>
                    <a:pt x="0" y="4320"/>
                    <a:pt x="0" y="4320"/>
                  </a:cubicBezTo>
                  <a:cubicBezTo>
                    <a:pt x="0" y="4320"/>
                    <a:pt x="0" y="12960"/>
                    <a:pt x="0" y="17280"/>
                  </a:cubicBezTo>
                  <a:cubicBezTo>
                    <a:pt x="0" y="21600"/>
                    <a:pt x="8640" y="21600"/>
                    <a:pt x="8640" y="21600"/>
                  </a:cubicBezTo>
                  <a:cubicBezTo>
                    <a:pt x="12960" y="21600"/>
                    <a:pt x="17280" y="17280"/>
                    <a:pt x="17280" y="17280"/>
                  </a:cubicBezTo>
                  <a:cubicBezTo>
                    <a:pt x="21600" y="12960"/>
                    <a:pt x="21600" y="8640"/>
                    <a:pt x="21600" y="4320"/>
                  </a:cubicBezTo>
                  <a:cubicBezTo>
                    <a:pt x="17280" y="0"/>
                    <a:pt x="12960" y="0"/>
                    <a:pt x="864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6" name="9Slide.vn 180"/>
            <p:cNvSpPr/>
            <p:nvPr/>
          </p:nvSpPr>
          <p:spPr>
            <a:xfrm>
              <a:off x="3920828" y="2636137"/>
              <a:ext cx="79125" cy="86439"/>
            </a:xfrm>
            <a:custGeom>
              <a:avLst/>
              <a:gdLst/>
              <a:ahLst/>
              <a:cxnLst>
                <a:cxn ang="0">
                  <a:pos x="wd2" y="hd2"/>
                </a:cxn>
                <a:cxn ang="5400000">
                  <a:pos x="wd2" y="hd2"/>
                </a:cxn>
                <a:cxn ang="10800000">
                  <a:pos x="wd2" y="hd2"/>
                </a:cxn>
                <a:cxn ang="16200000">
                  <a:pos x="wd2" y="hd2"/>
                </a:cxn>
              </a:cxnLst>
              <a:rect l="0" t="0" r="r" b="b"/>
              <a:pathLst>
                <a:path w="20064" h="20822" extrusionOk="0">
                  <a:moveTo>
                    <a:pt x="14147" y="14040"/>
                  </a:moveTo>
                  <a:cubicBezTo>
                    <a:pt x="14147" y="14040"/>
                    <a:pt x="13010" y="11880"/>
                    <a:pt x="14147" y="11880"/>
                  </a:cubicBezTo>
                  <a:cubicBezTo>
                    <a:pt x="15284" y="10800"/>
                    <a:pt x="15284" y="12960"/>
                    <a:pt x="16421" y="12960"/>
                  </a:cubicBezTo>
                  <a:cubicBezTo>
                    <a:pt x="16421" y="14040"/>
                    <a:pt x="17557" y="14040"/>
                    <a:pt x="18694" y="14040"/>
                  </a:cubicBezTo>
                  <a:cubicBezTo>
                    <a:pt x="19831" y="14040"/>
                    <a:pt x="19831" y="12960"/>
                    <a:pt x="19831" y="11880"/>
                  </a:cubicBezTo>
                  <a:cubicBezTo>
                    <a:pt x="19831" y="11880"/>
                    <a:pt x="19831" y="11880"/>
                    <a:pt x="17557" y="9720"/>
                  </a:cubicBezTo>
                  <a:cubicBezTo>
                    <a:pt x="14147" y="7560"/>
                    <a:pt x="17557" y="8640"/>
                    <a:pt x="18694" y="7560"/>
                  </a:cubicBezTo>
                  <a:cubicBezTo>
                    <a:pt x="18694" y="7560"/>
                    <a:pt x="19831" y="5400"/>
                    <a:pt x="19831" y="5400"/>
                  </a:cubicBezTo>
                  <a:cubicBezTo>
                    <a:pt x="20968" y="5400"/>
                    <a:pt x="17557" y="4320"/>
                    <a:pt x="17557" y="4320"/>
                  </a:cubicBezTo>
                  <a:cubicBezTo>
                    <a:pt x="16421" y="3240"/>
                    <a:pt x="16421" y="4320"/>
                    <a:pt x="16421" y="4320"/>
                  </a:cubicBezTo>
                  <a:cubicBezTo>
                    <a:pt x="16421" y="4320"/>
                    <a:pt x="14147" y="3240"/>
                    <a:pt x="13010" y="3240"/>
                  </a:cubicBezTo>
                  <a:cubicBezTo>
                    <a:pt x="13010" y="2160"/>
                    <a:pt x="13010" y="1080"/>
                    <a:pt x="11873" y="1080"/>
                  </a:cubicBezTo>
                  <a:cubicBezTo>
                    <a:pt x="11873" y="0"/>
                    <a:pt x="10736" y="0"/>
                    <a:pt x="8463" y="0"/>
                  </a:cubicBezTo>
                  <a:cubicBezTo>
                    <a:pt x="7326" y="1080"/>
                    <a:pt x="7326" y="3240"/>
                    <a:pt x="7326" y="3240"/>
                  </a:cubicBezTo>
                  <a:cubicBezTo>
                    <a:pt x="7326" y="3240"/>
                    <a:pt x="8463" y="4320"/>
                    <a:pt x="9600" y="5400"/>
                  </a:cubicBezTo>
                  <a:cubicBezTo>
                    <a:pt x="9600" y="5400"/>
                    <a:pt x="9600" y="7560"/>
                    <a:pt x="8463" y="7560"/>
                  </a:cubicBezTo>
                  <a:cubicBezTo>
                    <a:pt x="8463" y="7560"/>
                    <a:pt x="8463" y="7560"/>
                    <a:pt x="8463" y="7560"/>
                  </a:cubicBezTo>
                  <a:cubicBezTo>
                    <a:pt x="8463" y="7560"/>
                    <a:pt x="9600" y="8640"/>
                    <a:pt x="7326" y="9720"/>
                  </a:cubicBezTo>
                  <a:cubicBezTo>
                    <a:pt x="6189" y="9720"/>
                    <a:pt x="7326" y="7560"/>
                    <a:pt x="7326" y="6480"/>
                  </a:cubicBezTo>
                  <a:cubicBezTo>
                    <a:pt x="7326" y="5400"/>
                    <a:pt x="2779" y="6480"/>
                    <a:pt x="2779" y="6480"/>
                  </a:cubicBezTo>
                  <a:cubicBezTo>
                    <a:pt x="2779" y="6480"/>
                    <a:pt x="3915" y="9720"/>
                    <a:pt x="2779" y="10800"/>
                  </a:cubicBezTo>
                  <a:cubicBezTo>
                    <a:pt x="1642" y="10800"/>
                    <a:pt x="1642" y="10800"/>
                    <a:pt x="505" y="11880"/>
                  </a:cubicBezTo>
                  <a:cubicBezTo>
                    <a:pt x="-632" y="12960"/>
                    <a:pt x="505" y="14040"/>
                    <a:pt x="505" y="14040"/>
                  </a:cubicBezTo>
                  <a:cubicBezTo>
                    <a:pt x="505" y="15120"/>
                    <a:pt x="2779" y="15120"/>
                    <a:pt x="2779" y="15120"/>
                  </a:cubicBezTo>
                  <a:cubicBezTo>
                    <a:pt x="3915" y="15120"/>
                    <a:pt x="3915" y="15120"/>
                    <a:pt x="6189" y="16200"/>
                  </a:cubicBezTo>
                  <a:cubicBezTo>
                    <a:pt x="9600" y="18360"/>
                    <a:pt x="7326" y="16200"/>
                    <a:pt x="9600" y="16200"/>
                  </a:cubicBezTo>
                  <a:cubicBezTo>
                    <a:pt x="11873" y="16200"/>
                    <a:pt x="10736" y="17280"/>
                    <a:pt x="11873" y="17280"/>
                  </a:cubicBezTo>
                  <a:cubicBezTo>
                    <a:pt x="13010" y="18360"/>
                    <a:pt x="14147" y="19440"/>
                    <a:pt x="15284" y="20520"/>
                  </a:cubicBezTo>
                  <a:cubicBezTo>
                    <a:pt x="16421" y="21600"/>
                    <a:pt x="17557" y="19440"/>
                    <a:pt x="17557" y="19440"/>
                  </a:cubicBezTo>
                  <a:cubicBezTo>
                    <a:pt x="18694" y="18360"/>
                    <a:pt x="19831" y="16200"/>
                    <a:pt x="19831" y="16200"/>
                  </a:cubicBezTo>
                  <a:cubicBezTo>
                    <a:pt x="19831" y="16200"/>
                    <a:pt x="15284" y="14040"/>
                    <a:pt x="14147" y="1404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7" name="9Slide.vn 181"/>
            <p:cNvSpPr/>
            <p:nvPr/>
          </p:nvSpPr>
          <p:spPr>
            <a:xfrm>
              <a:off x="4025072" y="2654752"/>
              <a:ext cx="25401" cy="25401"/>
            </a:xfrm>
            <a:custGeom>
              <a:avLst/>
              <a:gdLst/>
              <a:ahLst/>
              <a:cxnLst>
                <a:cxn ang="0">
                  <a:pos x="wd2" y="hd2"/>
                </a:cxn>
                <a:cxn ang="5400000">
                  <a:pos x="wd2" y="hd2"/>
                </a:cxn>
                <a:cxn ang="10800000">
                  <a:pos x="wd2" y="hd2"/>
                </a:cxn>
                <a:cxn ang="16200000">
                  <a:pos x="wd2" y="hd2"/>
                </a:cxn>
              </a:cxnLst>
              <a:rect l="0" t="0" r="r" b="b"/>
              <a:pathLst>
                <a:path w="17712" h="15437" extrusionOk="0">
                  <a:moveTo>
                    <a:pt x="10800" y="2400"/>
                  </a:moveTo>
                  <a:cubicBezTo>
                    <a:pt x="10800" y="-3000"/>
                    <a:pt x="5400" y="2400"/>
                    <a:pt x="0" y="2400"/>
                  </a:cubicBezTo>
                  <a:cubicBezTo>
                    <a:pt x="0" y="2400"/>
                    <a:pt x="0" y="7800"/>
                    <a:pt x="0" y="13200"/>
                  </a:cubicBezTo>
                  <a:cubicBezTo>
                    <a:pt x="5400" y="18600"/>
                    <a:pt x="5400" y="13200"/>
                    <a:pt x="16200" y="7800"/>
                  </a:cubicBezTo>
                  <a:cubicBezTo>
                    <a:pt x="21600" y="-3000"/>
                    <a:pt x="10800" y="2400"/>
                    <a:pt x="10800" y="2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8" name="9Slide.vn 182"/>
            <p:cNvSpPr/>
            <p:nvPr/>
          </p:nvSpPr>
          <p:spPr>
            <a:xfrm>
              <a:off x="3743753" y="650327"/>
              <a:ext cx="1136240" cy="2048578"/>
            </a:xfrm>
            <a:custGeom>
              <a:avLst/>
              <a:gdLst/>
              <a:ahLst/>
              <a:cxnLst>
                <a:cxn ang="0">
                  <a:pos x="wd2" y="hd2"/>
                </a:cxn>
                <a:cxn ang="5400000">
                  <a:pos x="wd2" y="hd2"/>
                </a:cxn>
                <a:cxn ang="10800000">
                  <a:pos x="wd2" y="hd2"/>
                </a:cxn>
                <a:cxn ang="16200000">
                  <a:pos x="wd2" y="hd2"/>
                </a:cxn>
              </a:cxnLst>
              <a:rect l="0" t="0" r="r" b="b"/>
              <a:pathLst>
                <a:path w="21553" h="21574" extrusionOk="0">
                  <a:moveTo>
                    <a:pt x="17626" y="19158"/>
                  </a:moveTo>
                  <a:cubicBezTo>
                    <a:pt x="17882" y="18874"/>
                    <a:pt x="17882" y="18874"/>
                    <a:pt x="17882" y="18874"/>
                  </a:cubicBezTo>
                  <a:cubicBezTo>
                    <a:pt x="18053" y="18685"/>
                    <a:pt x="18053" y="18685"/>
                    <a:pt x="18053" y="18685"/>
                  </a:cubicBezTo>
                  <a:cubicBezTo>
                    <a:pt x="18053" y="18685"/>
                    <a:pt x="18053" y="18685"/>
                    <a:pt x="18053" y="18685"/>
                  </a:cubicBezTo>
                  <a:cubicBezTo>
                    <a:pt x="18309" y="18448"/>
                    <a:pt x="18394" y="18353"/>
                    <a:pt x="18394" y="18306"/>
                  </a:cubicBezTo>
                  <a:cubicBezTo>
                    <a:pt x="18479" y="18211"/>
                    <a:pt x="18565" y="18069"/>
                    <a:pt x="18565" y="18021"/>
                  </a:cubicBezTo>
                  <a:cubicBezTo>
                    <a:pt x="18650" y="17927"/>
                    <a:pt x="18821" y="17879"/>
                    <a:pt x="18906" y="17832"/>
                  </a:cubicBezTo>
                  <a:cubicBezTo>
                    <a:pt x="19077" y="17500"/>
                    <a:pt x="19077" y="17500"/>
                    <a:pt x="19077" y="17500"/>
                  </a:cubicBezTo>
                  <a:cubicBezTo>
                    <a:pt x="19931" y="16506"/>
                    <a:pt x="19931" y="16506"/>
                    <a:pt x="19931" y="16506"/>
                  </a:cubicBezTo>
                  <a:cubicBezTo>
                    <a:pt x="20016" y="16458"/>
                    <a:pt x="20102" y="16221"/>
                    <a:pt x="20187" y="16127"/>
                  </a:cubicBezTo>
                  <a:cubicBezTo>
                    <a:pt x="20187" y="16127"/>
                    <a:pt x="20358" y="15842"/>
                    <a:pt x="20358" y="15795"/>
                  </a:cubicBezTo>
                  <a:cubicBezTo>
                    <a:pt x="20358" y="15748"/>
                    <a:pt x="20528" y="15463"/>
                    <a:pt x="20528" y="15463"/>
                  </a:cubicBezTo>
                  <a:cubicBezTo>
                    <a:pt x="20614" y="15416"/>
                    <a:pt x="20785" y="15037"/>
                    <a:pt x="20785" y="14990"/>
                  </a:cubicBezTo>
                  <a:cubicBezTo>
                    <a:pt x="20785" y="14848"/>
                    <a:pt x="20955" y="14800"/>
                    <a:pt x="21041" y="14753"/>
                  </a:cubicBezTo>
                  <a:cubicBezTo>
                    <a:pt x="21126" y="14753"/>
                    <a:pt x="21126" y="14753"/>
                    <a:pt x="21126" y="14753"/>
                  </a:cubicBezTo>
                  <a:cubicBezTo>
                    <a:pt x="21126" y="14706"/>
                    <a:pt x="21297" y="14469"/>
                    <a:pt x="21382" y="14327"/>
                  </a:cubicBezTo>
                  <a:cubicBezTo>
                    <a:pt x="21382" y="14327"/>
                    <a:pt x="21468" y="14090"/>
                    <a:pt x="21553" y="13616"/>
                  </a:cubicBezTo>
                  <a:cubicBezTo>
                    <a:pt x="21382" y="13237"/>
                    <a:pt x="21382" y="13237"/>
                    <a:pt x="21382" y="13237"/>
                  </a:cubicBezTo>
                  <a:cubicBezTo>
                    <a:pt x="21126" y="13095"/>
                    <a:pt x="21126" y="13095"/>
                    <a:pt x="21126" y="13095"/>
                  </a:cubicBezTo>
                  <a:cubicBezTo>
                    <a:pt x="20699" y="12953"/>
                    <a:pt x="20699" y="12953"/>
                    <a:pt x="20699" y="12953"/>
                  </a:cubicBezTo>
                  <a:cubicBezTo>
                    <a:pt x="20187" y="12811"/>
                    <a:pt x="20102" y="12763"/>
                    <a:pt x="20016" y="12716"/>
                  </a:cubicBezTo>
                  <a:cubicBezTo>
                    <a:pt x="20016" y="12716"/>
                    <a:pt x="19931" y="12669"/>
                    <a:pt x="19760" y="12669"/>
                  </a:cubicBezTo>
                  <a:cubicBezTo>
                    <a:pt x="19675" y="12621"/>
                    <a:pt x="19333" y="12574"/>
                    <a:pt x="19248" y="12574"/>
                  </a:cubicBezTo>
                  <a:cubicBezTo>
                    <a:pt x="19162" y="12574"/>
                    <a:pt x="19077" y="12574"/>
                    <a:pt x="18650" y="12385"/>
                  </a:cubicBezTo>
                  <a:cubicBezTo>
                    <a:pt x="18394" y="12290"/>
                    <a:pt x="18138" y="12100"/>
                    <a:pt x="18053" y="12100"/>
                  </a:cubicBezTo>
                  <a:cubicBezTo>
                    <a:pt x="18053" y="12053"/>
                    <a:pt x="18053" y="12053"/>
                    <a:pt x="18053" y="12053"/>
                  </a:cubicBezTo>
                  <a:cubicBezTo>
                    <a:pt x="18309" y="11674"/>
                    <a:pt x="18309" y="11674"/>
                    <a:pt x="18309" y="11674"/>
                  </a:cubicBezTo>
                  <a:cubicBezTo>
                    <a:pt x="18394" y="11627"/>
                    <a:pt x="18394" y="11437"/>
                    <a:pt x="18394" y="11390"/>
                  </a:cubicBezTo>
                  <a:cubicBezTo>
                    <a:pt x="18394" y="11390"/>
                    <a:pt x="18394" y="11295"/>
                    <a:pt x="18394" y="11295"/>
                  </a:cubicBezTo>
                  <a:cubicBezTo>
                    <a:pt x="18309" y="11153"/>
                    <a:pt x="18309" y="11153"/>
                    <a:pt x="18309" y="11153"/>
                  </a:cubicBezTo>
                  <a:cubicBezTo>
                    <a:pt x="18223" y="11011"/>
                    <a:pt x="18223" y="11011"/>
                    <a:pt x="18223" y="11011"/>
                  </a:cubicBezTo>
                  <a:cubicBezTo>
                    <a:pt x="18138" y="11011"/>
                    <a:pt x="17967" y="11011"/>
                    <a:pt x="17882" y="11011"/>
                  </a:cubicBezTo>
                  <a:cubicBezTo>
                    <a:pt x="17626" y="11011"/>
                    <a:pt x="17626" y="10869"/>
                    <a:pt x="17540" y="10774"/>
                  </a:cubicBezTo>
                  <a:cubicBezTo>
                    <a:pt x="17540" y="10774"/>
                    <a:pt x="17540" y="10774"/>
                    <a:pt x="17455" y="10727"/>
                  </a:cubicBezTo>
                  <a:cubicBezTo>
                    <a:pt x="17455" y="10727"/>
                    <a:pt x="17370" y="10727"/>
                    <a:pt x="17370" y="10679"/>
                  </a:cubicBezTo>
                  <a:cubicBezTo>
                    <a:pt x="17113" y="10632"/>
                    <a:pt x="17028" y="10490"/>
                    <a:pt x="17028" y="10442"/>
                  </a:cubicBezTo>
                  <a:cubicBezTo>
                    <a:pt x="17028" y="10442"/>
                    <a:pt x="17028" y="10442"/>
                    <a:pt x="17028" y="10442"/>
                  </a:cubicBezTo>
                  <a:cubicBezTo>
                    <a:pt x="17199" y="10206"/>
                    <a:pt x="17199" y="10206"/>
                    <a:pt x="17199" y="10206"/>
                  </a:cubicBezTo>
                  <a:cubicBezTo>
                    <a:pt x="17113" y="10158"/>
                    <a:pt x="17113" y="10111"/>
                    <a:pt x="17113" y="10111"/>
                  </a:cubicBezTo>
                  <a:cubicBezTo>
                    <a:pt x="17113" y="10111"/>
                    <a:pt x="17113" y="10111"/>
                    <a:pt x="17113" y="10111"/>
                  </a:cubicBezTo>
                  <a:cubicBezTo>
                    <a:pt x="17028" y="10111"/>
                    <a:pt x="17028" y="10111"/>
                    <a:pt x="17028" y="10111"/>
                  </a:cubicBezTo>
                  <a:cubicBezTo>
                    <a:pt x="17028" y="10111"/>
                    <a:pt x="17028" y="10111"/>
                    <a:pt x="17028" y="10111"/>
                  </a:cubicBezTo>
                  <a:cubicBezTo>
                    <a:pt x="17028" y="10111"/>
                    <a:pt x="17028" y="10111"/>
                    <a:pt x="17028" y="10111"/>
                  </a:cubicBezTo>
                  <a:cubicBezTo>
                    <a:pt x="16430" y="10063"/>
                    <a:pt x="16430" y="10063"/>
                    <a:pt x="16430" y="10063"/>
                  </a:cubicBezTo>
                  <a:cubicBezTo>
                    <a:pt x="15918" y="9685"/>
                    <a:pt x="15918" y="9685"/>
                    <a:pt x="15918" y="9685"/>
                  </a:cubicBezTo>
                  <a:cubicBezTo>
                    <a:pt x="16004" y="9637"/>
                    <a:pt x="16004" y="9637"/>
                    <a:pt x="16004" y="9637"/>
                  </a:cubicBezTo>
                  <a:cubicBezTo>
                    <a:pt x="16004" y="9637"/>
                    <a:pt x="16089" y="9353"/>
                    <a:pt x="16089" y="9306"/>
                  </a:cubicBezTo>
                  <a:cubicBezTo>
                    <a:pt x="16089" y="9306"/>
                    <a:pt x="16089" y="9306"/>
                    <a:pt x="16089" y="9306"/>
                  </a:cubicBezTo>
                  <a:cubicBezTo>
                    <a:pt x="15747" y="9211"/>
                    <a:pt x="15747" y="9211"/>
                    <a:pt x="15747" y="9211"/>
                  </a:cubicBezTo>
                  <a:cubicBezTo>
                    <a:pt x="15918" y="9021"/>
                    <a:pt x="15918" y="9021"/>
                    <a:pt x="15918" y="9021"/>
                  </a:cubicBezTo>
                  <a:cubicBezTo>
                    <a:pt x="15662" y="8785"/>
                    <a:pt x="15662" y="8785"/>
                    <a:pt x="15662" y="8785"/>
                  </a:cubicBezTo>
                  <a:cubicBezTo>
                    <a:pt x="15747" y="8642"/>
                    <a:pt x="15747" y="8642"/>
                    <a:pt x="15747" y="8642"/>
                  </a:cubicBezTo>
                  <a:cubicBezTo>
                    <a:pt x="15577" y="8500"/>
                    <a:pt x="15577" y="8500"/>
                    <a:pt x="15577" y="8500"/>
                  </a:cubicBezTo>
                  <a:cubicBezTo>
                    <a:pt x="15491" y="8358"/>
                    <a:pt x="15491" y="8358"/>
                    <a:pt x="15491" y="8358"/>
                  </a:cubicBezTo>
                  <a:cubicBezTo>
                    <a:pt x="15833" y="8121"/>
                    <a:pt x="15833" y="8121"/>
                    <a:pt x="15833" y="8121"/>
                  </a:cubicBezTo>
                  <a:cubicBezTo>
                    <a:pt x="15833" y="8027"/>
                    <a:pt x="15833" y="8027"/>
                    <a:pt x="15833" y="8027"/>
                  </a:cubicBezTo>
                  <a:cubicBezTo>
                    <a:pt x="15577" y="7742"/>
                    <a:pt x="15577" y="7742"/>
                    <a:pt x="15577" y="7742"/>
                  </a:cubicBezTo>
                  <a:cubicBezTo>
                    <a:pt x="15406" y="7648"/>
                    <a:pt x="15406" y="7553"/>
                    <a:pt x="15406" y="7553"/>
                  </a:cubicBezTo>
                  <a:cubicBezTo>
                    <a:pt x="15321" y="7506"/>
                    <a:pt x="15150" y="7458"/>
                    <a:pt x="14894" y="7363"/>
                  </a:cubicBezTo>
                  <a:cubicBezTo>
                    <a:pt x="14894" y="7363"/>
                    <a:pt x="14894" y="7363"/>
                    <a:pt x="14894" y="7363"/>
                  </a:cubicBezTo>
                  <a:cubicBezTo>
                    <a:pt x="14638" y="7032"/>
                    <a:pt x="14638" y="7032"/>
                    <a:pt x="14638" y="7032"/>
                  </a:cubicBezTo>
                  <a:cubicBezTo>
                    <a:pt x="14125" y="6748"/>
                    <a:pt x="14125" y="6748"/>
                    <a:pt x="14125" y="6748"/>
                  </a:cubicBezTo>
                  <a:cubicBezTo>
                    <a:pt x="13698" y="6463"/>
                    <a:pt x="13698" y="6463"/>
                    <a:pt x="13698" y="6463"/>
                  </a:cubicBezTo>
                  <a:cubicBezTo>
                    <a:pt x="13442" y="6321"/>
                    <a:pt x="13442" y="6321"/>
                    <a:pt x="13442" y="6321"/>
                  </a:cubicBezTo>
                  <a:cubicBezTo>
                    <a:pt x="13186" y="5942"/>
                    <a:pt x="13186" y="5942"/>
                    <a:pt x="13186" y="5942"/>
                  </a:cubicBezTo>
                  <a:cubicBezTo>
                    <a:pt x="13186" y="5848"/>
                    <a:pt x="13186" y="5848"/>
                    <a:pt x="13186" y="5848"/>
                  </a:cubicBezTo>
                  <a:cubicBezTo>
                    <a:pt x="13186" y="5800"/>
                    <a:pt x="13272" y="5658"/>
                    <a:pt x="13272" y="5611"/>
                  </a:cubicBezTo>
                  <a:cubicBezTo>
                    <a:pt x="13272" y="5563"/>
                    <a:pt x="13272" y="5563"/>
                    <a:pt x="13357" y="5469"/>
                  </a:cubicBezTo>
                  <a:cubicBezTo>
                    <a:pt x="13357" y="5374"/>
                    <a:pt x="13442" y="5185"/>
                    <a:pt x="13442" y="5090"/>
                  </a:cubicBezTo>
                  <a:cubicBezTo>
                    <a:pt x="13442" y="4948"/>
                    <a:pt x="13613" y="4758"/>
                    <a:pt x="13613" y="4711"/>
                  </a:cubicBezTo>
                  <a:cubicBezTo>
                    <a:pt x="13698" y="4427"/>
                    <a:pt x="13698" y="4427"/>
                    <a:pt x="13698" y="4427"/>
                  </a:cubicBezTo>
                  <a:cubicBezTo>
                    <a:pt x="13613" y="4379"/>
                    <a:pt x="13613" y="4379"/>
                    <a:pt x="13613" y="4379"/>
                  </a:cubicBezTo>
                  <a:cubicBezTo>
                    <a:pt x="13186" y="4237"/>
                    <a:pt x="13186" y="4237"/>
                    <a:pt x="13186" y="4237"/>
                  </a:cubicBezTo>
                  <a:cubicBezTo>
                    <a:pt x="12845" y="4000"/>
                    <a:pt x="12845" y="4000"/>
                    <a:pt x="12845" y="4000"/>
                  </a:cubicBezTo>
                  <a:cubicBezTo>
                    <a:pt x="12845" y="4000"/>
                    <a:pt x="12845" y="4000"/>
                    <a:pt x="12845" y="4000"/>
                  </a:cubicBezTo>
                  <a:cubicBezTo>
                    <a:pt x="12845" y="3953"/>
                    <a:pt x="12674" y="3811"/>
                    <a:pt x="12332" y="3763"/>
                  </a:cubicBezTo>
                  <a:cubicBezTo>
                    <a:pt x="12247" y="3763"/>
                    <a:pt x="12076" y="3716"/>
                    <a:pt x="11991" y="3716"/>
                  </a:cubicBezTo>
                  <a:cubicBezTo>
                    <a:pt x="11991" y="3716"/>
                    <a:pt x="11991" y="3716"/>
                    <a:pt x="11906" y="3716"/>
                  </a:cubicBezTo>
                  <a:cubicBezTo>
                    <a:pt x="11906" y="3763"/>
                    <a:pt x="11906" y="3763"/>
                    <a:pt x="11906" y="3763"/>
                  </a:cubicBezTo>
                  <a:cubicBezTo>
                    <a:pt x="11223" y="3574"/>
                    <a:pt x="11223" y="3574"/>
                    <a:pt x="11223" y="3574"/>
                  </a:cubicBezTo>
                  <a:cubicBezTo>
                    <a:pt x="10881" y="3242"/>
                    <a:pt x="10881" y="3242"/>
                    <a:pt x="10881" y="3242"/>
                  </a:cubicBezTo>
                  <a:cubicBezTo>
                    <a:pt x="10540" y="2958"/>
                    <a:pt x="10540" y="2958"/>
                    <a:pt x="10540" y="2958"/>
                  </a:cubicBezTo>
                  <a:cubicBezTo>
                    <a:pt x="10796" y="2769"/>
                    <a:pt x="10796" y="2769"/>
                    <a:pt x="10796" y="2769"/>
                  </a:cubicBezTo>
                  <a:cubicBezTo>
                    <a:pt x="10881" y="2437"/>
                    <a:pt x="10881" y="2437"/>
                    <a:pt x="10881" y="2437"/>
                  </a:cubicBezTo>
                  <a:cubicBezTo>
                    <a:pt x="10796" y="2295"/>
                    <a:pt x="10796" y="2295"/>
                    <a:pt x="10796" y="2295"/>
                  </a:cubicBezTo>
                  <a:cubicBezTo>
                    <a:pt x="10198" y="2248"/>
                    <a:pt x="10198" y="2248"/>
                    <a:pt x="10198" y="2248"/>
                  </a:cubicBezTo>
                  <a:cubicBezTo>
                    <a:pt x="10369" y="2153"/>
                    <a:pt x="10369" y="2153"/>
                    <a:pt x="10369" y="2153"/>
                  </a:cubicBezTo>
                  <a:cubicBezTo>
                    <a:pt x="10369" y="2106"/>
                    <a:pt x="10369" y="2106"/>
                    <a:pt x="10369" y="2058"/>
                  </a:cubicBezTo>
                  <a:cubicBezTo>
                    <a:pt x="10454" y="2058"/>
                    <a:pt x="10454" y="2058"/>
                    <a:pt x="10454" y="2058"/>
                  </a:cubicBezTo>
                  <a:cubicBezTo>
                    <a:pt x="10454" y="2058"/>
                    <a:pt x="10454" y="2058"/>
                    <a:pt x="10454" y="2058"/>
                  </a:cubicBezTo>
                  <a:cubicBezTo>
                    <a:pt x="10454" y="2058"/>
                    <a:pt x="10454" y="2058"/>
                    <a:pt x="10454" y="2058"/>
                  </a:cubicBezTo>
                  <a:cubicBezTo>
                    <a:pt x="10454" y="2011"/>
                    <a:pt x="10454" y="2011"/>
                    <a:pt x="10454" y="2011"/>
                  </a:cubicBezTo>
                  <a:cubicBezTo>
                    <a:pt x="10454" y="2011"/>
                    <a:pt x="10454" y="2011"/>
                    <a:pt x="10454" y="2011"/>
                  </a:cubicBezTo>
                  <a:cubicBezTo>
                    <a:pt x="10454" y="2011"/>
                    <a:pt x="10454" y="2011"/>
                    <a:pt x="10454" y="2011"/>
                  </a:cubicBezTo>
                  <a:cubicBezTo>
                    <a:pt x="10625" y="1916"/>
                    <a:pt x="10625" y="1916"/>
                    <a:pt x="10625" y="1916"/>
                  </a:cubicBezTo>
                  <a:cubicBezTo>
                    <a:pt x="10625" y="1916"/>
                    <a:pt x="10710" y="1916"/>
                    <a:pt x="10710" y="1916"/>
                  </a:cubicBezTo>
                  <a:cubicBezTo>
                    <a:pt x="10796" y="1821"/>
                    <a:pt x="10881" y="1821"/>
                    <a:pt x="10966" y="1774"/>
                  </a:cubicBezTo>
                  <a:cubicBezTo>
                    <a:pt x="10966" y="1774"/>
                    <a:pt x="10966" y="1774"/>
                    <a:pt x="10966" y="1774"/>
                  </a:cubicBezTo>
                  <a:cubicBezTo>
                    <a:pt x="10966" y="1774"/>
                    <a:pt x="10966" y="1774"/>
                    <a:pt x="10966" y="1774"/>
                  </a:cubicBezTo>
                  <a:cubicBezTo>
                    <a:pt x="10966" y="1727"/>
                    <a:pt x="10966" y="1727"/>
                    <a:pt x="11052" y="1727"/>
                  </a:cubicBezTo>
                  <a:cubicBezTo>
                    <a:pt x="10966" y="1727"/>
                    <a:pt x="10796" y="1679"/>
                    <a:pt x="10796" y="1632"/>
                  </a:cubicBezTo>
                  <a:cubicBezTo>
                    <a:pt x="10796" y="1585"/>
                    <a:pt x="10710" y="1490"/>
                    <a:pt x="10710" y="1395"/>
                  </a:cubicBezTo>
                  <a:cubicBezTo>
                    <a:pt x="10710" y="1395"/>
                    <a:pt x="10710" y="1348"/>
                    <a:pt x="10710" y="1300"/>
                  </a:cubicBezTo>
                  <a:cubicBezTo>
                    <a:pt x="10710" y="1253"/>
                    <a:pt x="10710" y="1158"/>
                    <a:pt x="10710" y="1063"/>
                  </a:cubicBezTo>
                  <a:cubicBezTo>
                    <a:pt x="10710" y="1016"/>
                    <a:pt x="10881" y="874"/>
                    <a:pt x="10881" y="874"/>
                  </a:cubicBezTo>
                  <a:cubicBezTo>
                    <a:pt x="10881" y="874"/>
                    <a:pt x="10710" y="779"/>
                    <a:pt x="10710" y="732"/>
                  </a:cubicBezTo>
                  <a:cubicBezTo>
                    <a:pt x="10710" y="685"/>
                    <a:pt x="10625" y="590"/>
                    <a:pt x="10710" y="542"/>
                  </a:cubicBezTo>
                  <a:cubicBezTo>
                    <a:pt x="10710" y="495"/>
                    <a:pt x="10710" y="495"/>
                    <a:pt x="10710" y="495"/>
                  </a:cubicBezTo>
                  <a:cubicBezTo>
                    <a:pt x="10540" y="448"/>
                    <a:pt x="10540" y="448"/>
                    <a:pt x="10540" y="448"/>
                  </a:cubicBezTo>
                  <a:cubicBezTo>
                    <a:pt x="10113" y="400"/>
                    <a:pt x="10113" y="400"/>
                    <a:pt x="10113" y="400"/>
                  </a:cubicBezTo>
                  <a:cubicBezTo>
                    <a:pt x="9174" y="258"/>
                    <a:pt x="9174" y="258"/>
                    <a:pt x="9174" y="258"/>
                  </a:cubicBezTo>
                  <a:cubicBezTo>
                    <a:pt x="8917" y="211"/>
                    <a:pt x="9003" y="116"/>
                    <a:pt x="8832" y="21"/>
                  </a:cubicBezTo>
                  <a:cubicBezTo>
                    <a:pt x="8747" y="-26"/>
                    <a:pt x="8405" y="21"/>
                    <a:pt x="8234" y="21"/>
                  </a:cubicBezTo>
                  <a:cubicBezTo>
                    <a:pt x="7893" y="211"/>
                    <a:pt x="7893" y="211"/>
                    <a:pt x="7893" y="211"/>
                  </a:cubicBezTo>
                  <a:cubicBezTo>
                    <a:pt x="7808" y="400"/>
                    <a:pt x="7808" y="400"/>
                    <a:pt x="7808" y="400"/>
                  </a:cubicBezTo>
                  <a:cubicBezTo>
                    <a:pt x="7210" y="400"/>
                    <a:pt x="7210" y="400"/>
                    <a:pt x="7210" y="400"/>
                  </a:cubicBezTo>
                  <a:cubicBezTo>
                    <a:pt x="6954" y="495"/>
                    <a:pt x="6954" y="495"/>
                    <a:pt x="6954" y="495"/>
                  </a:cubicBezTo>
                  <a:cubicBezTo>
                    <a:pt x="6442" y="542"/>
                    <a:pt x="6868" y="732"/>
                    <a:pt x="6868" y="874"/>
                  </a:cubicBezTo>
                  <a:cubicBezTo>
                    <a:pt x="6954" y="921"/>
                    <a:pt x="6954" y="921"/>
                    <a:pt x="6954" y="921"/>
                  </a:cubicBezTo>
                  <a:cubicBezTo>
                    <a:pt x="6698" y="1016"/>
                    <a:pt x="6698" y="1016"/>
                    <a:pt x="6698" y="1016"/>
                  </a:cubicBezTo>
                  <a:cubicBezTo>
                    <a:pt x="6527" y="1063"/>
                    <a:pt x="6527" y="1063"/>
                    <a:pt x="6527" y="1063"/>
                  </a:cubicBezTo>
                  <a:cubicBezTo>
                    <a:pt x="6527" y="1063"/>
                    <a:pt x="6527" y="1063"/>
                    <a:pt x="6527" y="1063"/>
                  </a:cubicBezTo>
                  <a:cubicBezTo>
                    <a:pt x="6356" y="1111"/>
                    <a:pt x="6698" y="1442"/>
                    <a:pt x="6612" y="1869"/>
                  </a:cubicBezTo>
                  <a:cubicBezTo>
                    <a:pt x="6527" y="1963"/>
                    <a:pt x="6698" y="2153"/>
                    <a:pt x="6698" y="2153"/>
                  </a:cubicBezTo>
                  <a:cubicBezTo>
                    <a:pt x="6698" y="2153"/>
                    <a:pt x="6868" y="2437"/>
                    <a:pt x="6868" y="2579"/>
                  </a:cubicBezTo>
                  <a:cubicBezTo>
                    <a:pt x="6868" y="2721"/>
                    <a:pt x="6698" y="2721"/>
                    <a:pt x="6698" y="2721"/>
                  </a:cubicBezTo>
                  <a:cubicBezTo>
                    <a:pt x="6698" y="2721"/>
                    <a:pt x="6442" y="2863"/>
                    <a:pt x="6185" y="2958"/>
                  </a:cubicBezTo>
                  <a:cubicBezTo>
                    <a:pt x="6015" y="3053"/>
                    <a:pt x="6185" y="3100"/>
                    <a:pt x="6185" y="3100"/>
                  </a:cubicBezTo>
                  <a:cubicBezTo>
                    <a:pt x="6185" y="3100"/>
                    <a:pt x="6185" y="3337"/>
                    <a:pt x="6271" y="3385"/>
                  </a:cubicBezTo>
                  <a:cubicBezTo>
                    <a:pt x="6271" y="3385"/>
                    <a:pt x="6271" y="3385"/>
                    <a:pt x="6271" y="3385"/>
                  </a:cubicBezTo>
                  <a:cubicBezTo>
                    <a:pt x="6271" y="3385"/>
                    <a:pt x="6271" y="3385"/>
                    <a:pt x="6271" y="3385"/>
                  </a:cubicBezTo>
                  <a:cubicBezTo>
                    <a:pt x="6271" y="3432"/>
                    <a:pt x="6271" y="3432"/>
                    <a:pt x="6271" y="3432"/>
                  </a:cubicBezTo>
                  <a:cubicBezTo>
                    <a:pt x="6271" y="3432"/>
                    <a:pt x="6271" y="3432"/>
                    <a:pt x="6271" y="3432"/>
                  </a:cubicBezTo>
                  <a:cubicBezTo>
                    <a:pt x="6185" y="3432"/>
                    <a:pt x="6185" y="3432"/>
                    <a:pt x="6185" y="3432"/>
                  </a:cubicBezTo>
                  <a:cubicBezTo>
                    <a:pt x="6185" y="3432"/>
                    <a:pt x="6185" y="3432"/>
                    <a:pt x="6185" y="3432"/>
                  </a:cubicBezTo>
                  <a:cubicBezTo>
                    <a:pt x="6185" y="3432"/>
                    <a:pt x="6100" y="3432"/>
                    <a:pt x="6100" y="3479"/>
                  </a:cubicBezTo>
                  <a:cubicBezTo>
                    <a:pt x="6100" y="3479"/>
                    <a:pt x="6100" y="3479"/>
                    <a:pt x="6100" y="3479"/>
                  </a:cubicBezTo>
                  <a:cubicBezTo>
                    <a:pt x="6015" y="3479"/>
                    <a:pt x="5929" y="3479"/>
                    <a:pt x="5929" y="3479"/>
                  </a:cubicBezTo>
                  <a:cubicBezTo>
                    <a:pt x="5673" y="3385"/>
                    <a:pt x="5673" y="3385"/>
                    <a:pt x="5673" y="3385"/>
                  </a:cubicBezTo>
                  <a:cubicBezTo>
                    <a:pt x="4990" y="3290"/>
                    <a:pt x="4990" y="3290"/>
                    <a:pt x="4990" y="3290"/>
                  </a:cubicBezTo>
                  <a:cubicBezTo>
                    <a:pt x="4734" y="3195"/>
                    <a:pt x="4734" y="3195"/>
                    <a:pt x="4734" y="3195"/>
                  </a:cubicBezTo>
                  <a:cubicBezTo>
                    <a:pt x="4393" y="3290"/>
                    <a:pt x="4393" y="3290"/>
                    <a:pt x="4393" y="3290"/>
                  </a:cubicBezTo>
                  <a:cubicBezTo>
                    <a:pt x="4393" y="3385"/>
                    <a:pt x="4393" y="3385"/>
                    <a:pt x="4393" y="3385"/>
                  </a:cubicBezTo>
                  <a:cubicBezTo>
                    <a:pt x="4222" y="3479"/>
                    <a:pt x="4222" y="3479"/>
                    <a:pt x="4222" y="3479"/>
                  </a:cubicBezTo>
                  <a:cubicBezTo>
                    <a:pt x="3966" y="3621"/>
                    <a:pt x="3966" y="3621"/>
                    <a:pt x="3966" y="3621"/>
                  </a:cubicBezTo>
                  <a:cubicBezTo>
                    <a:pt x="3880" y="3621"/>
                    <a:pt x="3197" y="3527"/>
                    <a:pt x="3027" y="3479"/>
                  </a:cubicBezTo>
                  <a:cubicBezTo>
                    <a:pt x="2856" y="3479"/>
                    <a:pt x="2258" y="3195"/>
                    <a:pt x="2258" y="3195"/>
                  </a:cubicBezTo>
                  <a:cubicBezTo>
                    <a:pt x="1831" y="2911"/>
                    <a:pt x="1831" y="2911"/>
                    <a:pt x="1831" y="2911"/>
                  </a:cubicBezTo>
                  <a:cubicBezTo>
                    <a:pt x="1319" y="2579"/>
                    <a:pt x="1319" y="2579"/>
                    <a:pt x="1319" y="2579"/>
                  </a:cubicBezTo>
                  <a:cubicBezTo>
                    <a:pt x="1063" y="2579"/>
                    <a:pt x="1063" y="2579"/>
                    <a:pt x="1063" y="2579"/>
                  </a:cubicBezTo>
                  <a:cubicBezTo>
                    <a:pt x="892" y="2485"/>
                    <a:pt x="636" y="2485"/>
                    <a:pt x="551" y="2579"/>
                  </a:cubicBezTo>
                  <a:cubicBezTo>
                    <a:pt x="551" y="2579"/>
                    <a:pt x="551" y="2579"/>
                    <a:pt x="551" y="2579"/>
                  </a:cubicBezTo>
                  <a:cubicBezTo>
                    <a:pt x="465" y="2627"/>
                    <a:pt x="465" y="2627"/>
                    <a:pt x="465" y="2627"/>
                  </a:cubicBezTo>
                  <a:cubicBezTo>
                    <a:pt x="380" y="2721"/>
                    <a:pt x="551" y="2958"/>
                    <a:pt x="551" y="2958"/>
                  </a:cubicBezTo>
                  <a:cubicBezTo>
                    <a:pt x="551" y="2958"/>
                    <a:pt x="551" y="3006"/>
                    <a:pt x="465" y="3006"/>
                  </a:cubicBezTo>
                  <a:cubicBezTo>
                    <a:pt x="465" y="3006"/>
                    <a:pt x="465" y="3006"/>
                    <a:pt x="465" y="3006"/>
                  </a:cubicBezTo>
                  <a:cubicBezTo>
                    <a:pt x="465" y="3006"/>
                    <a:pt x="465" y="3006"/>
                    <a:pt x="465" y="3006"/>
                  </a:cubicBezTo>
                  <a:cubicBezTo>
                    <a:pt x="380" y="3006"/>
                    <a:pt x="124" y="3053"/>
                    <a:pt x="38" y="3053"/>
                  </a:cubicBezTo>
                  <a:cubicBezTo>
                    <a:pt x="-47" y="3053"/>
                    <a:pt x="38" y="3148"/>
                    <a:pt x="38" y="3148"/>
                  </a:cubicBezTo>
                  <a:cubicBezTo>
                    <a:pt x="551" y="3290"/>
                    <a:pt x="551" y="3290"/>
                    <a:pt x="551" y="3290"/>
                  </a:cubicBezTo>
                  <a:cubicBezTo>
                    <a:pt x="551" y="3479"/>
                    <a:pt x="551" y="3479"/>
                    <a:pt x="551" y="3479"/>
                  </a:cubicBezTo>
                  <a:cubicBezTo>
                    <a:pt x="892" y="3527"/>
                    <a:pt x="892" y="3527"/>
                    <a:pt x="892" y="3527"/>
                  </a:cubicBezTo>
                  <a:cubicBezTo>
                    <a:pt x="1148" y="3621"/>
                    <a:pt x="1148" y="3621"/>
                    <a:pt x="1148" y="3621"/>
                  </a:cubicBezTo>
                  <a:cubicBezTo>
                    <a:pt x="1404" y="3811"/>
                    <a:pt x="1404" y="3811"/>
                    <a:pt x="1404" y="3811"/>
                  </a:cubicBezTo>
                  <a:cubicBezTo>
                    <a:pt x="1404" y="3811"/>
                    <a:pt x="1490" y="3858"/>
                    <a:pt x="1575" y="3858"/>
                  </a:cubicBezTo>
                  <a:cubicBezTo>
                    <a:pt x="1661" y="3858"/>
                    <a:pt x="1746" y="3906"/>
                    <a:pt x="1746" y="3906"/>
                  </a:cubicBezTo>
                  <a:cubicBezTo>
                    <a:pt x="1917" y="4048"/>
                    <a:pt x="1917" y="4048"/>
                    <a:pt x="1917" y="4048"/>
                  </a:cubicBezTo>
                  <a:cubicBezTo>
                    <a:pt x="2173" y="4000"/>
                    <a:pt x="2173" y="4000"/>
                    <a:pt x="2173" y="4000"/>
                  </a:cubicBezTo>
                  <a:cubicBezTo>
                    <a:pt x="2173" y="4000"/>
                    <a:pt x="2258" y="4048"/>
                    <a:pt x="2344" y="4142"/>
                  </a:cubicBezTo>
                  <a:cubicBezTo>
                    <a:pt x="2429" y="4190"/>
                    <a:pt x="2514" y="4142"/>
                    <a:pt x="2514" y="4142"/>
                  </a:cubicBezTo>
                  <a:cubicBezTo>
                    <a:pt x="2856" y="4142"/>
                    <a:pt x="2856" y="4142"/>
                    <a:pt x="2856" y="4142"/>
                  </a:cubicBezTo>
                  <a:cubicBezTo>
                    <a:pt x="3197" y="4237"/>
                    <a:pt x="3197" y="4237"/>
                    <a:pt x="3197" y="4237"/>
                  </a:cubicBezTo>
                  <a:cubicBezTo>
                    <a:pt x="3710" y="4379"/>
                    <a:pt x="3710" y="4379"/>
                    <a:pt x="3710" y="4379"/>
                  </a:cubicBezTo>
                  <a:cubicBezTo>
                    <a:pt x="3710" y="4379"/>
                    <a:pt x="4136" y="4663"/>
                    <a:pt x="4136" y="4711"/>
                  </a:cubicBezTo>
                  <a:cubicBezTo>
                    <a:pt x="4222" y="4711"/>
                    <a:pt x="4307" y="4663"/>
                    <a:pt x="4307" y="4663"/>
                  </a:cubicBezTo>
                  <a:cubicBezTo>
                    <a:pt x="4563" y="4900"/>
                    <a:pt x="4563" y="4900"/>
                    <a:pt x="4563" y="4900"/>
                  </a:cubicBezTo>
                  <a:cubicBezTo>
                    <a:pt x="4990" y="4995"/>
                    <a:pt x="4990" y="4995"/>
                    <a:pt x="4990" y="4995"/>
                  </a:cubicBezTo>
                  <a:cubicBezTo>
                    <a:pt x="4819" y="5232"/>
                    <a:pt x="4819" y="5232"/>
                    <a:pt x="4819" y="5232"/>
                  </a:cubicBezTo>
                  <a:cubicBezTo>
                    <a:pt x="4990" y="5706"/>
                    <a:pt x="4990" y="5706"/>
                    <a:pt x="4990" y="5706"/>
                  </a:cubicBezTo>
                  <a:cubicBezTo>
                    <a:pt x="4990" y="5895"/>
                    <a:pt x="4990" y="5895"/>
                    <a:pt x="4990" y="5895"/>
                  </a:cubicBezTo>
                  <a:cubicBezTo>
                    <a:pt x="5076" y="6037"/>
                    <a:pt x="5076" y="6037"/>
                    <a:pt x="5076" y="6037"/>
                  </a:cubicBezTo>
                  <a:cubicBezTo>
                    <a:pt x="5332" y="5990"/>
                    <a:pt x="5332" y="5990"/>
                    <a:pt x="5332" y="5990"/>
                  </a:cubicBezTo>
                  <a:cubicBezTo>
                    <a:pt x="5417" y="6037"/>
                    <a:pt x="5417" y="6037"/>
                    <a:pt x="5417" y="6037"/>
                  </a:cubicBezTo>
                  <a:cubicBezTo>
                    <a:pt x="5332" y="6132"/>
                    <a:pt x="5332" y="6132"/>
                    <a:pt x="5417" y="6227"/>
                  </a:cubicBezTo>
                  <a:cubicBezTo>
                    <a:pt x="5417" y="6321"/>
                    <a:pt x="5417" y="6321"/>
                    <a:pt x="5417" y="6321"/>
                  </a:cubicBezTo>
                  <a:cubicBezTo>
                    <a:pt x="5417" y="6558"/>
                    <a:pt x="5417" y="6558"/>
                    <a:pt x="5417" y="6558"/>
                  </a:cubicBezTo>
                  <a:cubicBezTo>
                    <a:pt x="6271" y="7127"/>
                    <a:pt x="6271" y="7127"/>
                    <a:pt x="6271" y="7127"/>
                  </a:cubicBezTo>
                  <a:cubicBezTo>
                    <a:pt x="6271" y="7316"/>
                    <a:pt x="6271" y="7316"/>
                    <a:pt x="6271" y="7316"/>
                  </a:cubicBezTo>
                  <a:cubicBezTo>
                    <a:pt x="6271" y="7316"/>
                    <a:pt x="6271" y="7506"/>
                    <a:pt x="6271" y="7506"/>
                  </a:cubicBezTo>
                  <a:cubicBezTo>
                    <a:pt x="6185" y="7553"/>
                    <a:pt x="6271" y="7742"/>
                    <a:pt x="6271" y="7742"/>
                  </a:cubicBezTo>
                  <a:cubicBezTo>
                    <a:pt x="6271" y="7742"/>
                    <a:pt x="6185" y="7932"/>
                    <a:pt x="6100" y="7932"/>
                  </a:cubicBezTo>
                  <a:cubicBezTo>
                    <a:pt x="6015" y="7979"/>
                    <a:pt x="6015" y="8074"/>
                    <a:pt x="6015" y="8074"/>
                  </a:cubicBezTo>
                  <a:cubicBezTo>
                    <a:pt x="6185" y="8263"/>
                    <a:pt x="6185" y="8263"/>
                    <a:pt x="6185" y="8263"/>
                  </a:cubicBezTo>
                  <a:cubicBezTo>
                    <a:pt x="6185" y="8453"/>
                    <a:pt x="6185" y="8453"/>
                    <a:pt x="6185" y="8453"/>
                  </a:cubicBezTo>
                  <a:cubicBezTo>
                    <a:pt x="6527" y="8595"/>
                    <a:pt x="6527" y="8595"/>
                    <a:pt x="6527" y="8595"/>
                  </a:cubicBezTo>
                  <a:cubicBezTo>
                    <a:pt x="6868" y="8690"/>
                    <a:pt x="6868" y="8690"/>
                    <a:pt x="6868" y="8690"/>
                  </a:cubicBezTo>
                  <a:cubicBezTo>
                    <a:pt x="7381" y="9258"/>
                    <a:pt x="7381" y="9258"/>
                    <a:pt x="7381" y="9258"/>
                  </a:cubicBezTo>
                  <a:cubicBezTo>
                    <a:pt x="7637" y="9258"/>
                    <a:pt x="7637" y="9258"/>
                    <a:pt x="7637" y="9258"/>
                  </a:cubicBezTo>
                  <a:cubicBezTo>
                    <a:pt x="7893" y="9306"/>
                    <a:pt x="7893" y="9306"/>
                    <a:pt x="7893" y="9306"/>
                  </a:cubicBezTo>
                  <a:cubicBezTo>
                    <a:pt x="8320" y="9495"/>
                    <a:pt x="8320" y="9495"/>
                    <a:pt x="8320" y="9495"/>
                  </a:cubicBezTo>
                  <a:cubicBezTo>
                    <a:pt x="8405" y="9400"/>
                    <a:pt x="8405" y="9400"/>
                    <a:pt x="8405" y="9400"/>
                  </a:cubicBezTo>
                  <a:cubicBezTo>
                    <a:pt x="8917" y="9542"/>
                    <a:pt x="8917" y="9542"/>
                    <a:pt x="8917" y="9542"/>
                  </a:cubicBezTo>
                  <a:cubicBezTo>
                    <a:pt x="8917" y="9542"/>
                    <a:pt x="9174" y="9637"/>
                    <a:pt x="9259" y="9685"/>
                  </a:cubicBezTo>
                  <a:cubicBezTo>
                    <a:pt x="9344" y="9732"/>
                    <a:pt x="9344" y="9827"/>
                    <a:pt x="9430" y="9874"/>
                  </a:cubicBezTo>
                  <a:cubicBezTo>
                    <a:pt x="9430" y="9921"/>
                    <a:pt x="9430" y="10063"/>
                    <a:pt x="9430" y="10063"/>
                  </a:cubicBezTo>
                  <a:cubicBezTo>
                    <a:pt x="9430" y="10063"/>
                    <a:pt x="9430" y="10206"/>
                    <a:pt x="9430" y="10253"/>
                  </a:cubicBezTo>
                  <a:cubicBezTo>
                    <a:pt x="9430" y="10300"/>
                    <a:pt x="9515" y="10395"/>
                    <a:pt x="9515" y="10442"/>
                  </a:cubicBezTo>
                  <a:cubicBezTo>
                    <a:pt x="9515" y="10442"/>
                    <a:pt x="9686" y="10537"/>
                    <a:pt x="9857" y="10537"/>
                  </a:cubicBezTo>
                  <a:cubicBezTo>
                    <a:pt x="9942" y="10585"/>
                    <a:pt x="9771" y="10632"/>
                    <a:pt x="9771" y="10632"/>
                  </a:cubicBezTo>
                  <a:cubicBezTo>
                    <a:pt x="9600" y="10774"/>
                    <a:pt x="9600" y="10774"/>
                    <a:pt x="9600" y="10774"/>
                  </a:cubicBezTo>
                  <a:cubicBezTo>
                    <a:pt x="9600" y="10774"/>
                    <a:pt x="9942" y="10916"/>
                    <a:pt x="9942" y="10916"/>
                  </a:cubicBezTo>
                  <a:cubicBezTo>
                    <a:pt x="9942" y="10963"/>
                    <a:pt x="9686" y="10963"/>
                    <a:pt x="9686" y="10963"/>
                  </a:cubicBezTo>
                  <a:cubicBezTo>
                    <a:pt x="9259" y="10869"/>
                    <a:pt x="9515" y="10963"/>
                    <a:pt x="9088" y="11011"/>
                  </a:cubicBezTo>
                  <a:cubicBezTo>
                    <a:pt x="9088" y="11011"/>
                    <a:pt x="8747" y="11153"/>
                    <a:pt x="8747" y="11153"/>
                  </a:cubicBezTo>
                  <a:cubicBezTo>
                    <a:pt x="8747" y="11295"/>
                    <a:pt x="8747" y="11295"/>
                    <a:pt x="8747" y="11295"/>
                  </a:cubicBezTo>
                  <a:cubicBezTo>
                    <a:pt x="8747" y="11295"/>
                    <a:pt x="8661" y="11390"/>
                    <a:pt x="8576" y="11437"/>
                  </a:cubicBezTo>
                  <a:cubicBezTo>
                    <a:pt x="8576" y="11437"/>
                    <a:pt x="8661" y="11579"/>
                    <a:pt x="8661" y="11627"/>
                  </a:cubicBezTo>
                  <a:cubicBezTo>
                    <a:pt x="8661" y="11721"/>
                    <a:pt x="8661" y="11816"/>
                    <a:pt x="8661" y="11816"/>
                  </a:cubicBezTo>
                  <a:cubicBezTo>
                    <a:pt x="8405" y="12053"/>
                    <a:pt x="8405" y="12053"/>
                    <a:pt x="8405" y="12053"/>
                  </a:cubicBezTo>
                  <a:cubicBezTo>
                    <a:pt x="8405" y="12053"/>
                    <a:pt x="8149" y="12290"/>
                    <a:pt x="8234" y="12337"/>
                  </a:cubicBezTo>
                  <a:cubicBezTo>
                    <a:pt x="8234" y="12432"/>
                    <a:pt x="7978" y="12527"/>
                    <a:pt x="7893" y="12621"/>
                  </a:cubicBezTo>
                  <a:cubicBezTo>
                    <a:pt x="7808" y="12669"/>
                    <a:pt x="7808" y="12858"/>
                    <a:pt x="7722" y="12906"/>
                  </a:cubicBezTo>
                  <a:cubicBezTo>
                    <a:pt x="7637" y="12953"/>
                    <a:pt x="7466" y="12906"/>
                    <a:pt x="7466" y="12953"/>
                  </a:cubicBezTo>
                  <a:cubicBezTo>
                    <a:pt x="7466" y="13000"/>
                    <a:pt x="7466" y="13190"/>
                    <a:pt x="7466" y="13237"/>
                  </a:cubicBezTo>
                  <a:cubicBezTo>
                    <a:pt x="7381" y="13285"/>
                    <a:pt x="7295" y="13332"/>
                    <a:pt x="7210" y="13332"/>
                  </a:cubicBezTo>
                  <a:cubicBezTo>
                    <a:pt x="7210" y="13379"/>
                    <a:pt x="7210" y="13379"/>
                    <a:pt x="7039" y="13427"/>
                  </a:cubicBezTo>
                  <a:cubicBezTo>
                    <a:pt x="6954" y="13474"/>
                    <a:pt x="6954" y="13427"/>
                    <a:pt x="6868" y="13427"/>
                  </a:cubicBezTo>
                  <a:cubicBezTo>
                    <a:pt x="6783" y="13427"/>
                    <a:pt x="6783" y="13474"/>
                    <a:pt x="6783" y="13521"/>
                  </a:cubicBezTo>
                  <a:cubicBezTo>
                    <a:pt x="6698" y="13521"/>
                    <a:pt x="6698" y="13616"/>
                    <a:pt x="6783" y="13616"/>
                  </a:cubicBezTo>
                  <a:cubicBezTo>
                    <a:pt x="6783" y="13616"/>
                    <a:pt x="6954" y="13663"/>
                    <a:pt x="6954" y="13663"/>
                  </a:cubicBezTo>
                  <a:cubicBezTo>
                    <a:pt x="6954" y="13663"/>
                    <a:pt x="6954" y="13853"/>
                    <a:pt x="6868" y="13853"/>
                  </a:cubicBezTo>
                  <a:cubicBezTo>
                    <a:pt x="6783" y="13900"/>
                    <a:pt x="6783" y="13853"/>
                    <a:pt x="6698" y="13853"/>
                  </a:cubicBezTo>
                  <a:cubicBezTo>
                    <a:pt x="6527" y="13806"/>
                    <a:pt x="6612" y="13853"/>
                    <a:pt x="6527" y="13900"/>
                  </a:cubicBezTo>
                  <a:cubicBezTo>
                    <a:pt x="6356" y="13948"/>
                    <a:pt x="6527" y="13948"/>
                    <a:pt x="6527" y="14042"/>
                  </a:cubicBezTo>
                  <a:cubicBezTo>
                    <a:pt x="6527" y="14137"/>
                    <a:pt x="6527" y="14232"/>
                    <a:pt x="6356" y="14232"/>
                  </a:cubicBezTo>
                  <a:cubicBezTo>
                    <a:pt x="6185" y="14232"/>
                    <a:pt x="6356" y="14232"/>
                    <a:pt x="6185" y="14232"/>
                  </a:cubicBezTo>
                  <a:cubicBezTo>
                    <a:pt x="6100" y="14279"/>
                    <a:pt x="6185" y="14327"/>
                    <a:pt x="6100" y="14421"/>
                  </a:cubicBezTo>
                  <a:cubicBezTo>
                    <a:pt x="6100" y="14516"/>
                    <a:pt x="6100" y="14469"/>
                    <a:pt x="6185" y="14516"/>
                  </a:cubicBezTo>
                  <a:cubicBezTo>
                    <a:pt x="6185" y="14563"/>
                    <a:pt x="6356" y="14563"/>
                    <a:pt x="6356" y="14658"/>
                  </a:cubicBezTo>
                  <a:cubicBezTo>
                    <a:pt x="6356" y="14706"/>
                    <a:pt x="6356" y="14706"/>
                    <a:pt x="6356" y="14753"/>
                  </a:cubicBezTo>
                  <a:cubicBezTo>
                    <a:pt x="6271" y="14800"/>
                    <a:pt x="6100" y="14753"/>
                    <a:pt x="6100" y="14706"/>
                  </a:cubicBezTo>
                  <a:cubicBezTo>
                    <a:pt x="6100" y="14658"/>
                    <a:pt x="6100" y="14611"/>
                    <a:pt x="6100" y="14611"/>
                  </a:cubicBezTo>
                  <a:cubicBezTo>
                    <a:pt x="6100" y="14611"/>
                    <a:pt x="6015" y="14563"/>
                    <a:pt x="5844" y="14563"/>
                  </a:cubicBezTo>
                  <a:cubicBezTo>
                    <a:pt x="5673" y="14563"/>
                    <a:pt x="5844" y="14706"/>
                    <a:pt x="5844" y="14753"/>
                  </a:cubicBezTo>
                  <a:cubicBezTo>
                    <a:pt x="5929" y="14848"/>
                    <a:pt x="5844" y="14895"/>
                    <a:pt x="5673" y="14848"/>
                  </a:cubicBezTo>
                  <a:cubicBezTo>
                    <a:pt x="5502" y="14848"/>
                    <a:pt x="5588" y="14848"/>
                    <a:pt x="5588" y="14848"/>
                  </a:cubicBezTo>
                  <a:cubicBezTo>
                    <a:pt x="5588" y="14848"/>
                    <a:pt x="5246" y="14942"/>
                    <a:pt x="5246" y="14895"/>
                  </a:cubicBezTo>
                  <a:cubicBezTo>
                    <a:pt x="5246" y="14895"/>
                    <a:pt x="5161" y="14848"/>
                    <a:pt x="5161" y="14848"/>
                  </a:cubicBezTo>
                  <a:cubicBezTo>
                    <a:pt x="5076" y="14848"/>
                    <a:pt x="5076" y="14895"/>
                    <a:pt x="4990" y="14942"/>
                  </a:cubicBezTo>
                  <a:cubicBezTo>
                    <a:pt x="4990" y="14942"/>
                    <a:pt x="4819" y="14942"/>
                    <a:pt x="4819" y="14895"/>
                  </a:cubicBezTo>
                  <a:cubicBezTo>
                    <a:pt x="4819" y="14848"/>
                    <a:pt x="4734" y="14706"/>
                    <a:pt x="4734" y="14706"/>
                  </a:cubicBezTo>
                  <a:cubicBezTo>
                    <a:pt x="4734" y="14706"/>
                    <a:pt x="4563" y="14753"/>
                    <a:pt x="4563" y="14800"/>
                  </a:cubicBezTo>
                  <a:cubicBezTo>
                    <a:pt x="4563" y="14848"/>
                    <a:pt x="4649" y="14942"/>
                    <a:pt x="4649" y="14942"/>
                  </a:cubicBezTo>
                  <a:cubicBezTo>
                    <a:pt x="4649" y="15037"/>
                    <a:pt x="4649" y="15037"/>
                    <a:pt x="4649" y="15037"/>
                  </a:cubicBezTo>
                  <a:cubicBezTo>
                    <a:pt x="4734" y="15085"/>
                    <a:pt x="4734" y="15085"/>
                    <a:pt x="4734" y="15085"/>
                  </a:cubicBezTo>
                  <a:cubicBezTo>
                    <a:pt x="4990" y="14990"/>
                    <a:pt x="4990" y="14990"/>
                    <a:pt x="4990" y="14990"/>
                  </a:cubicBezTo>
                  <a:cubicBezTo>
                    <a:pt x="4990" y="14990"/>
                    <a:pt x="5161" y="15132"/>
                    <a:pt x="5161" y="15179"/>
                  </a:cubicBezTo>
                  <a:cubicBezTo>
                    <a:pt x="5161" y="15179"/>
                    <a:pt x="4990" y="15274"/>
                    <a:pt x="4990" y="15274"/>
                  </a:cubicBezTo>
                  <a:cubicBezTo>
                    <a:pt x="4990" y="15274"/>
                    <a:pt x="5161" y="15416"/>
                    <a:pt x="5161" y="15463"/>
                  </a:cubicBezTo>
                  <a:cubicBezTo>
                    <a:pt x="5161" y="15511"/>
                    <a:pt x="5076" y="15653"/>
                    <a:pt x="5076" y="15653"/>
                  </a:cubicBezTo>
                  <a:cubicBezTo>
                    <a:pt x="5076" y="15653"/>
                    <a:pt x="4905" y="15748"/>
                    <a:pt x="4819" y="15748"/>
                  </a:cubicBezTo>
                  <a:cubicBezTo>
                    <a:pt x="4819" y="15748"/>
                    <a:pt x="4819" y="15937"/>
                    <a:pt x="4819" y="15937"/>
                  </a:cubicBezTo>
                  <a:cubicBezTo>
                    <a:pt x="4819" y="16079"/>
                    <a:pt x="4819" y="16079"/>
                    <a:pt x="4819" y="16079"/>
                  </a:cubicBezTo>
                  <a:cubicBezTo>
                    <a:pt x="4734" y="16221"/>
                    <a:pt x="4734" y="16221"/>
                    <a:pt x="4734" y="16221"/>
                  </a:cubicBezTo>
                  <a:cubicBezTo>
                    <a:pt x="4905" y="16363"/>
                    <a:pt x="4905" y="16363"/>
                    <a:pt x="4905" y="16363"/>
                  </a:cubicBezTo>
                  <a:cubicBezTo>
                    <a:pt x="4905" y="16363"/>
                    <a:pt x="4905" y="16458"/>
                    <a:pt x="4905" y="16458"/>
                  </a:cubicBezTo>
                  <a:cubicBezTo>
                    <a:pt x="4905" y="16506"/>
                    <a:pt x="4905" y="16553"/>
                    <a:pt x="4990" y="16648"/>
                  </a:cubicBezTo>
                  <a:cubicBezTo>
                    <a:pt x="4990" y="16695"/>
                    <a:pt x="4990" y="16695"/>
                    <a:pt x="4990" y="16695"/>
                  </a:cubicBezTo>
                  <a:cubicBezTo>
                    <a:pt x="4990" y="16695"/>
                    <a:pt x="5246" y="16885"/>
                    <a:pt x="5332" y="16932"/>
                  </a:cubicBezTo>
                  <a:cubicBezTo>
                    <a:pt x="5417" y="16979"/>
                    <a:pt x="5417" y="16979"/>
                    <a:pt x="5417" y="16979"/>
                  </a:cubicBezTo>
                  <a:cubicBezTo>
                    <a:pt x="5417" y="16979"/>
                    <a:pt x="5417" y="17074"/>
                    <a:pt x="5417" y="17121"/>
                  </a:cubicBezTo>
                  <a:cubicBezTo>
                    <a:pt x="5332" y="17169"/>
                    <a:pt x="5502" y="17263"/>
                    <a:pt x="5502" y="17263"/>
                  </a:cubicBezTo>
                  <a:cubicBezTo>
                    <a:pt x="5502" y="17311"/>
                    <a:pt x="5502" y="17358"/>
                    <a:pt x="5502" y="17453"/>
                  </a:cubicBezTo>
                  <a:cubicBezTo>
                    <a:pt x="5502" y="17548"/>
                    <a:pt x="5502" y="17548"/>
                    <a:pt x="5502" y="17548"/>
                  </a:cubicBezTo>
                  <a:cubicBezTo>
                    <a:pt x="5502" y="17548"/>
                    <a:pt x="5588" y="17642"/>
                    <a:pt x="5588" y="17642"/>
                  </a:cubicBezTo>
                  <a:cubicBezTo>
                    <a:pt x="5588" y="17690"/>
                    <a:pt x="5759" y="17737"/>
                    <a:pt x="5759" y="17737"/>
                  </a:cubicBezTo>
                  <a:cubicBezTo>
                    <a:pt x="5759" y="17737"/>
                    <a:pt x="5759" y="17832"/>
                    <a:pt x="5759" y="17832"/>
                  </a:cubicBezTo>
                  <a:cubicBezTo>
                    <a:pt x="5759" y="17832"/>
                    <a:pt x="5844" y="17879"/>
                    <a:pt x="6015" y="17927"/>
                  </a:cubicBezTo>
                  <a:cubicBezTo>
                    <a:pt x="6100" y="17974"/>
                    <a:pt x="6100" y="18116"/>
                    <a:pt x="6100" y="18116"/>
                  </a:cubicBezTo>
                  <a:cubicBezTo>
                    <a:pt x="6100" y="18116"/>
                    <a:pt x="6015" y="18258"/>
                    <a:pt x="6015" y="18306"/>
                  </a:cubicBezTo>
                  <a:cubicBezTo>
                    <a:pt x="6015" y="18306"/>
                    <a:pt x="6015" y="18400"/>
                    <a:pt x="6100" y="18448"/>
                  </a:cubicBezTo>
                  <a:cubicBezTo>
                    <a:pt x="6185" y="18542"/>
                    <a:pt x="6185" y="18542"/>
                    <a:pt x="6185" y="18542"/>
                  </a:cubicBezTo>
                  <a:cubicBezTo>
                    <a:pt x="6185" y="18542"/>
                    <a:pt x="6185" y="18590"/>
                    <a:pt x="6185" y="18590"/>
                  </a:cubicBezTo>
                  <a:cubicBezTo>
                    <a:pt x="6185" y="18590"/>
                    <a:pt x="6185" y="18637"/>
                    <a:pt x="6100" y="18637"/>
                  </a:cubicBezTo>
                  <a:cubicBezTo>
                    <a:pt x="6015" y="18685"/>
                    <a:pt x="6100" y="18685"/>
                    <a:pt x="6100" y="18732"/>
                  </a:cubicBezTo>
                  <a:cubicBezTo>
                    <a:pt x="6100" y="18779"/>
                    <a:pt x="6271" y="18779"/>
                    <a:pt x="6271" y="18827"/>
                  </a:cubicBezTo>
                  <a:cubicBezTo>
                    <a:pt x="6271" y="18874"/>
                    <a:pt x="6185" y="18874"/>
                    <a:pt x="6185" y="18921"/>
                  </a:cubicBezTo>
                  <a:cubicBezTo>
                    <a:pt x="6271" y="18969"/>
                    <a:pt x="6185" y="19063"/>
                    <a:pt x="6185" y="19063"/>
                  </a:cubicBezTo>
                  <a:cubicBezTo>
                    <a:pt x="6185" y="19063"/>
                    <a:pt x="6185" y="19063"/>
                    <a:pt x="6100" y="19111"/>
                  </a:cubicBezTo>
                  <a:cubicBezTo>
                    <a:pt x="5929" y="19158"/>
                    <a:pt x="6100" y="19206"/>
                    <a:pt x="6100" y="19206"/>
                  </a:cubicBezTo>
                  <a:cubicBezTo>
                    <a:pt x="6100" y="19253"/>
                    <a:pt x="6271" y="19300"/>
                    <a:pt x="6271" y="19300"/>
                  </a:cubicBezTo>
                  <a:cubicBezTo>
                    <a:pt x="6271" y="19300"/>
                    <a:pt x="6271" y="19348"/>
                    <a:pt x="6185" y="19395"/>
                  </a:cubicBezTo>
                  <a:cubicBezTo>
                    <a:pt x="6100" y="19442"/>
                    <a:pt x="6100" y="19490"/>
                    <a:pt x="6100" y="19490"/>
                  </a:cubicBezTo>
                  <a:cubicBezTo>
                    <a:pt x="6100" y="19537"/>
                    <a:pt x="6100" y="19490"/>
                    <a:pt x="6185" y="19585"/>
                  </a:cubicBezTo>
                  <a:cubicBezTo>
                    <a:pt x="6271" y="19632"/>
                    <a:pt x="6185" y="19632"/>
                    <a:pt x="6185" y="19632"/>
                  </a:cubicBezTo>
                  <a:cubicBezTo>
                    <a:pt x="6185" y="19632"/>
                    <a:pt x="6271" y="19679"/>
                    <a:pt x="6271" y="19727"/>
                  </a:cubicBezTo>
                  <a:cubicBezTo>
                    <a:pt x="6185" y="19774"/>
                    <a:pt x="6015" y="19774"/>
                    <a:pt x="5929" y="19821"/>
                  </a:cubicBezTo>
                  <a:cubicBezTo>
                    <a:pt x="5929" y="19821"/>
                    <a:pt x="5929" y="19916"/>
                    <a:pt x="5929" y="19916"/>
                  </a:cubicBezTo>
                  <a:cubicBezTo>
                    <a:pt x="5929" y="19963"/>
                    <a:pt x="6185" y="19869"/>
                    <a:pt x="6271" y="19821"/>
                  </a:cubicBezTo>
                  <a:cubicBezTo>
                    <a:pt x="6356" y="19821"/>
                    <a:pt x="6356" y="19774"/>
                    <a:pt x="6356" y="19774"/>
                  </a:cubicBezTo>
                  <a:cubicBezTo>
                    <a:pt x="6356" y="19774"/>
                    <a:pt x="6442" y="19821"/>
                    <a:pt x="6442" y="19869"/>
                  </a:cubicBezTo>
                  <a:cubicBezTo>
                    <a:pt x="6442" y="19869"/>
                    <a:pt x="6356" y="19963"/>
                    <a:pt x="6356" y="20011"/>
                  </a:cubicBezTo>
                  <a:cubicBezTo>
                    <a:pt x="6356" y="20011"/>
                    <a:pt x="6442" y="20011"/>
                    <a:pt x="6442" y="20011"/>
                  </a:cubicBezTo>
                  <a:cubicBezTo>
                    <a:pt x="6442" y="20011"/>
                    <a:pt x="6527" y="20011"/>
                    <a:pt x="6527" y="20058"/>
                  </a:cubicBezTo>
                  <a:cubicBezTo>
                    <a:pt x="6612" y="20058"/>
                    <a:pt x="6527" y="20106"/>
                    <a:pt x="6442" y="20106"/>
                  </a:cubicBezTo>
                  <a:cubicBezTo>
                    <a:pt x="6442" y="20106"/>
                    <a:pt x="6356" y="20153"/>
                    <a:pt x="6356" y="20153"/>
                  </a:cubicBezTo>
                  <a:cubicBezTo>
                    <a:pt x="6356" y="20153"/>
                    <a:pt x="6271" y="20248"/>
                    <a:pt x="6185" y="20248"/>
                  </a:cubicBezTo>
                  <a:cubicBezTo>
                    <a:pt x="6185" y="20248"/>
                    <a:pt x="6356" y="20295"/>
                    <a:pt x="6356" y="20295"/>
                  </a:cubicBezTo>
                  <a:cubicBezTo>
                    <a:pt x="6442" y="20295"/>
                    <a:pt x="6442" y="20295"/>
                    <a:pt x="6442" y="20295"/>
                  </a:cubicBezTo>
                  <a:cubicBezTo>
                    <a:pt x="6356" y="20342"/>
                    <a:pt x="6356" y="20342"/>
                    <a:pt x="6356" y="20342"/>
                  </a:cubicBezTo>
                  <a:cubicBezTo>
                    <a:pt x="6356" y="20342"/>
                    <a:pt x="6271" y="20485"/>
                    <a:pt x="6271" y="20485"/>
                  </a:cubicBezTo>
                  <a:cubicBezTo>
                    <a:pt x="6271" y="20485"/>
                    <a:pt x="6356" y="20579"/>
                    <a:pt x="6356" y="20579"/>
                  </a:cubicBezTo>
                  <a:cubicBezTo>
                    <a:pt x="6356" y="20579"/>
                    <a:pt x="6698" y="20579"/>
                    <a:pt x="6698" y="20532"/>
                  </a:cubicBezTo>
                  <a:cubicBezTo>
                    <a:pt x="6783" y="20485"/>
                    <a:pt x="6783" y="20532"/>
                    <a:pt x="6783" y="20532"/>
                  </a:cubicBezTo>
                  <a:cubicBezTo>
                    <a:pt x="6783" y="20532"/>
                    <a:pt x="6954" y="20532"/>
                    <a:pt x="7039" y="20485"/>
                  </a:cubicBezTo>
                  <a:cubicBezTo>
                    <a:pt x="7039" y="20485"/>
                    <a:pt x="7039" y="20485"/>
                    <a:pt x="7039" y="20437"/>
                  </a:cubicBezTo>
                  <a:cubicBezTo>
                    <a:pt x="7125" y="20437"/>
                    <a:pt x="7210" y="20485"/>
                    <a:pt x="7210" y="20485"/>
                  </a:cubicBezTo>
                  <a:cubicBezTo>
                    <a:pt x="7210" y="20532"/>
                    <a:pt x="7210" y="20532"/>
                    <a:pt x="7210" y="20532"/>
                  </a:cubicBezTo>
                  <a:cubicBezTo>
                    <a:pt x="7381" y="20532"/>
                    <a:pt x="7381" y="20532"/>
                    <a:pt x="7381" y="20532"/>
                  </a:cubicBezTo>
                  <a:cubicBezTo>
                    <a:pt x="7381" y="20579"/>
                    <a:pt x="7381" y="20579"/>
                    <a:pt x="7381" y="20579"/>
                  </a:cubicBezTo>
                  <a:cubicBezTo>
                    <a:pt x="7381" y="20579"/>
                    <a:pt x="7466" y="20579"/>
                    <a:pt x="7466" y="20579"/>
                  </a:cubicBezTo>
                  <a:cubicBezTo>
                    <a:pt x="7551" y="20579"/>
                    <a:pt x="7551" y="20627"/>
                    <a:pt x="7551" y="20627"/>
                  </a:cubicBezTo>
                  <a:cubicBezTo>
                    <a:pt x="7551" y="20627"/>
                    <a:pt x="7551" y="20674"/>
                    <a:pt x="7551" y="20721"/>
                  </a:cubicBezTo>
                  <a:cubicBezTo>
                    <a:pt x="7551" y="20721"/>
                    <a:pt x="7551" y="20721"/>
                    <a:pt x="7551" y="20769"/>
                  </a:cubicBezTo>
                  <a:cubicBezTo>
                    <a:pt x="7637" y="20769"/>
                    <a:pt x="7808" y="20769"/>
                    <a:pt x="7893" y="20769"/>
                  </a:cubicBezTo>
                  <a:cubicBezTo>
                    <a:pt x="7978" y="20721"/>
                    <a:pt x="7978" y="20674"/>
                    <a:pt x="7978" y="20674"/>
                  </a:cubicBezTo>
                  <a:cubicBezTo>
                    <a:pt x="7978" y="20627"/>
                    <a:pt x="7978" y="20579"/>
                    <a:pt x="7978" y="20579"/>
                  </a:cubicBezTo>
                  <a:cubicBezTo>
                    <a:pt x="8064" y="20579"/>
                    <a:pt x="8149" y="20579"/>
                    <a:pt x="8149" y="20579"/>
                  </a:cubicBezTo>
                  <a:cubicBezTo>
                    <a:pt x="8149" y="20579"/>
                    <a:pt x="8064" y="20627"/>
                    <a:pt x="8064" y="20627"/>
                  </a:cubicBezTo>
                  <a:cubicBezTo>
                    <a:pt x="8064" y="20627"/>
                    <a:pt x="7978" y="20769"/>
                    <a:pt x="7978" y="20769"/>
                  </a:cubicBezTo>
                  <a:cubicBezTo>
                    <a:pt x="7978" y="20816"/>
                    <a:pt x="8064" y="20816"/>
                    <a:pt x="8064" y="20863"/>
                  </a:cubicBezTo>
                  <a:cubicBezTo>
                    <a:pt x="8064" y="20863"/>
                    <a:pt x="8320" y="20863"/>
                    <a:pt x="8320" y="20863"/>
                  </a:cubicBezTo>
                  <a:cubicBezTo>
                    <a:pt x="8320" y="20863"/>
                    <a:pt x="8405" y="20816"/>
                    <a:pt x="8405" y="20721"/>
                  </a:cubicBezTo>
                  <a:cubicBezTo>
                    <a:pt x="8405" y="20674"/>
                    <a:pt x="8491" y="20769"/>
                    <a:pt x="8491" y="20769"/>
                  </a:cubicBezTo>
                  <a:cubicBezTo>
                    <a:pt x="8576" y="20816"/>
                    <a:pt x="8576" y="20863"/>
                    <a:pt x="8491" y="20863"/>
                  </a:cubicBezTo>
                  <a:cubicBezTo>
                    <a:pt x="8491" y="20911"/>
                    <a:pt x="8491" y="20863"/>
                    <a:pt x="8320" y="20911"/>
                  </a:cubicBezTo>
                  <a:cubicBezTo>
                    <a:pt x="8064" y="20911"/>
                    <a:pt x="8234" y="20958"/>
                    <a:pt x="8234" y="21006"/>
                  </a:cubicBezTo>
                  <a:cubicBezTo>
                    <a:pt x="8234" y="21006"/>
                    <a:pt x="8405" y="21053"/>
                    <a:pt x="8661" y="21053"/>
                  </a:cubicBezTo>
                  <a:cubicBezTo>
                    <a:pt x="8832" y="21053"/>
                    <a:pt x="8747" y="21006"/>
                    <a:pt x="8747" y="21006"/>
                  </a:cubicBezTo>
                  <a:cubicBezTo>
                    <a:pt x="8747" y="20958"/>
                    <a:pt x="8832" y="20863"/>
                    <a:pt x="8832" y="20863"/>
                  </a:cubicBezTo>
                  <a:cubicBezTo>
                    <a:pt x="8832" y="20863"/>
                    <a:pt x="8917" y="20911"/>
                    <a:pt x="8917" y="20958"/>
                  </a:cubicBezTo>
                  <a:cubicBezTo>
                    <a:pt x="8917" y="20958"/>
                    <a:pt x="8917" y="21006"/>
                    <a:pt x="8832" y="21053"/>
                  </a:cubicBezTo>
                  <a:cubicBezTo>
                    <a:pt x="8747" y="21100"/>
                    <a:pt x="8832" y="21148"/>
                    <a:pt x="8832" y="21148"/>
                  </a:cubicBezTo>
                  <a:cubicBezTo>
                    <a:pt x="8832" y="21148"/>
                    <a:pt x="8832" y="21148"/>
                    <a:pt x="8832" y="21195"/>
                  </a:cubicBezTo>
                  <a:cubicBezTo>
                    <a:pt x="8832" y="21195"/>
                    <a:pt x="8661" y="21242"/>
                    <a:pt x="8661" y="21290"/>
                  </a:cubicBezTo>
                  <a:cubicBezTo>
                    <a:pt x="8661" y="21290"/>
                    <a:pt x="8661" y="21337"/>
                    <a:pt x="8747" y="21385"/>
                  </a:cubicBezTo>
                  <a:cubicBezTo>
                    <a:pt x="8832" y="21432"/>
                    <a:pt x="8747" y="21385"/>
                    <a:pt x="8747" y="21432"/>
                  </a:cubicBezTo>
                  <a:cubicBezTo>
                    <a:pt x="8747" y="21432"/>
                    <a:pt x="8661" y="21479"/>
                    <a:pt x="8661" y="21527"/>
                  </a:cubicBezTo>
                  <a:cubicBezTo>
                    <a:pt x="8661" y="21527"/>
                    <a:pt x="8747" y="21527"/>
                    <a:pt x="8747" y="21527"/>
                  </a:cubicBezTo>
                  <a:cubicBezTo>
                    <a:pt x="8832" y="21479"/>
                    <a:pt x="8832" y="21479"/>
                    <a:pt x="8832" y="21479"/>
                  </a:cubicBezTo>
                  <a:cubicBezTo>
                    <a:pt x="8832" y="21479"/>
                    <a:pt x="8917" y="21479"/>
                    <a:pt x="9088" y="21479"/>
                  </a:cubicBezTo>
                  <a:cubicBezTo>
                    <a:pt x="9174" y="21432"/>
                    <a:pt x="9174" y="21432"/>
                    <a:pt x="9174" y="21432"/>
                  </a:cubicBezTo>
                  <a:cubicBezTo>
                    <a:pt x="9174" y="21432"/>
                    <a:pt x="9003" y="21385"/>
                    <a:pt x="9003" y="21337"/>
                  </a:cubicBezTo>
                  <a:cubicBezTo>
                    <a:pt x="9003" y="21290"/>
                    <a:pt x="9088" y="21290"/>
                    <a:pt x="9088" y="21290"/>
                  </a:cubicBezTo>
                  <a:cubicBezTo>
                    <a:pt x="9088" y="21290"/>
                    <a:pt x="9344" y="21290"/>
                    <a:pt x="9344" y="21290"/>
                  </a:cubicBezTo>
                  <a:cubicBezTo>
                    <a:pt x="9430" y="21242"/>
                    <a:pt x="9344" y="21290"/>
                    <a:pt x="9600" y="21242"/>
                  </a:cubicBezTo>
                  <a:cubicBezTo>
                    <a:pt x="9771" y="21242"/>
                    <a:pt x="9600" y="21195"/>
                    <a:pt x="9600" y="21148"/>
                  </a:cubicBezTo>
                  <a:cubicBezTo>
                    <a:pt x="9600" y="21148"/>
                    <a:pt x="9600" y="21053"/>
                    <a:pt x="9600" y="21053"/>
                  </a:cubicBezTo>
                  <a:cubicBezTo>
                    <a:pt x="9600" y="21053"/>
                    <a:pt x="9600" y="21100"/>
                    <a:pt x="9857" y="21195"/>
                  </a:cubicBezTo>
                  <a:cubicBezTo>
                    <a:pt x="10027" y="21290"/>
                    <a:pt x="9857" y="21195"/>
                    <a:pt x="9857" y="21195"/>
                  </a:cubicBezTo>
                  <a:cubicBezTo>
                    <a:pt x="9857" y="21195"/>
                    <a:pt x="9857" y="21290"/>
                    <a:pt x="9771" y="21290"/>
                  </a:cubicBezTo>
                  <a:cubicBezTo>
                    <a:pt x="9686" y="21337"/>
                    <a:pt x="9686" y="21337"/>
                    <a:pt x="9600" y="21385"/>
                  </a:cubicBezTo>
                  <a:cubicBezTo>
                    <a:pt x="9515" y="21432"/>
                    <a:pt x="9600" y="21432"/>
                    <a:pt x="9600" y="21432"/>
                  </a:cubicBezTo>
                  <a:cubicBezTo>
                    <a:pt x="9686" y="21432"/>
                    <a:pt x="9686" y="21432"/>
                    <a:pt x="9857" y="21432"/>
                  </a:cubicBezTo>
                  <a:cubicBezTo>
                    <a:pt x="10027" y="21432"/>
                    <a:pt x="10027" y="21385"/>
                    <a:pt x="10027" y="21385"/>
                  </a:cubicBezTo>
                  <a:cubicBezTo>
                    <a:pt x="10027" y="21385"/>
                    <a:pt x="10027" y="21432"/>
                    <a:pt x="10113" y="21432"/>
                  </a:cubicBezTo>
                  <a:cubicBezTo>
                    <a:pt x="10198" y="21479"/>
                    <a:pt x="10113" y="21527"/>
                    <a:pt x="10113" y="21527"/>
                  </a:cubicBezTo>
                  <a:cubicBezTo>
                    <a:pt x="10113" y="21527"/>
                    <a:pt x="10027" y="21527"/>
                    <a:pt x="9942" y="21527"/>
                  </a:cubicBezTo>
                  <a:cubicBezTo>
                    <a:pt x="9942" y="21574"/>
                    <a:pt x="10027" y="21574"/>
                    <a:pt x="10027" y="21574"/>
                  </a:cubicBezTo>
                  <a:cubicBezTo>
                    <a:pt x="10113" y="21574"/>
                    <a:pt x="10198" y="21574"/>
                    <a:pt x="10198" y="21574"/>
                  </a:cubicBezTo>
                  <a:cubicBezTo>
                    <a:pt x="10283" y="21574"/>
                    <a:pt x="10369" y="21574"/>
                    <a:pt x="10369" y="21527"/>
                  </a:cubicBezTo>
                  <a:cubicBezTo>
                    <a:pt x="10369" y="21527"/>
                    <a:pt x="10454" y="21479"/>
                    <a:pt x="10454" y="21479"/>
                  </a:cubicBezTo>
                  <a:cubicBezTo>
                    <a:pt x="10540" y="21432"/>
                    <a:pt x="10540" y="21432"/>
                    <a:pt x="10540" y="21385"/>
                  </a:cubicBezTo>
                  <a:cubicBezTo>
                    <a:pt x="10540" y="21337"/>
                    <a:pt x="10540" y="21337"/>
                    <a:pt x="10540" y="21337"/>
                  </a:cubicBezTo>
                  <a:cubicBezTo>
                    <a:pt x="10540" y="21337"/>
                    <a:pt x="10540" y="21290"/>
                    <a:pt x="10540" y="21242"/>
                  </a:cubicBezTo>
                  <a:cubicBezTo>
                    <a:pt x="10625" y="21195"/>
                    <a:pt x="10710" y="21290"/>
                    <a:pt x="10710" y="21290"/>
                  </a:cubicBezTo>
                  <a:cubicBezTo>
                    <a:pt x="10625" y="21337"/>
                    <a:pt x="10625" y="21337"/>
                    <a:pt x="10625" y="21337"/>
                  </a:cubicBezTo>
                  <a:cubicBezTo>
                    <a:pt x="10796" y="21385"/>
                    <a:pt x="10796" y="21385"/>
                    <a:pt x="10796" y="21385"/>
                  </a:cubicBezTo>
                  <a:cubicBezTo>
                    <a:pt x="10796" y="21385"/>
                    <a:pt x="10796" y="21385"/>
                    <a:pt x="10881" y="21385"/>
                  </a:cubicBezTo>
                  <a:cubicBezTo>
                    <a:pt x="11052" y="21337"/>
                    <a:pt x="10966" y="21337"/>
                    <a:pt x="10966" y="21337"/>
                  </a:cubicBezTo>
                  <a:cubicBezTo>
                    <a:pt x="11052" y="21290"/>
                    <a:pt x="11137" y="21242"/>
                    <a:pt x="11137" y="21242"/>
                  </a:cubicBezTo>
                  <a:cubicBezTo>
                    <a:pt x="11137" y="21242"/>
                    <a:pt x="11393" y="21242"/>
                    <a:pt x="11479" y="21195"/>
                  </a:cubicBezTo>
                  <a:cubicBezTo>
                    <a:pt x="11649" y="21195"/>
                    <a:pt x="11479" y="21195"/>
                    <a:pt x="11479" y="21148"/>
                  </a:cubicBezTo>
                  <a:cubicBezTo>
                    <a:pt x="11479" y="21100"/>
                    <a:pt x="11564" y="21053"/>
                    <a:pt x="11649" y="21006"/>
                  </a:cubicBezTo>
                  <a:cubicBezTo>
                    <a:pt x="11649" y="21006"/>
                    <a:pt x="11820" y="21006"/>
                    <a:pt x="11820" y="20958"/>
                  </a:cubicBezTo>
                  <a:cubicBezTo>
                    <a:pt x="11906" y="20958"/>
                    <a:pt x="11991" y="20958"/>
                    <a:pt x="11991" y="20958"/>
                  </a:cubicBezTo>
                  <a:cubicBezTo>
                    <a:pt x="12076" y="20911"/>
                    <a:pt x="12076" y="20863"/>
                    <a:pt x="12162" y="20863"/>
                  </a:cubicBezTo>
                  <a:cubicBezTo>
                    <a:pt x="12162" y="20816"/>
                    <a:pt x="12332" y="20816"/>
                    <a:pt x="12332" y="20816"/>
                  </a:cubicBezTo>
                  <a:cubicBezTo>
                    <a:pt x="12332" y="20816"/>
                    <a:pt x="12418" y="20911"/>
                    <a:pt x="12503" y="20911"/>
                  </a:cubicBezTo>
                  <a:cubicBezTo>
                    <a:pt x="12589" y="20958"/>
                    <a:pt x="12674" y="20911"/>
                    <a:pt x="12674" y="20911"/>
                  </a:cubicBezTo>
                  <a:cubicBezTo>
                    <a:pt x="12674" y="20911"/>
                    <a:pt x="12845" y="20863"/>
                    <a:pt x="12845" y="20863"/>
                  </a:cubicBezTo>
                  <a:cubicBezTo>
                    <a:pt x="12930" y="20816"/>
                    <a:pt x="13015" y="20769"/>
                    <a:pt x="13015" y="20769"/>
                  </a:cubicBezTo>
                  <a:cubicBezTo>
                    <a:pt x="13015" y="20769"/>
                    <a:pt x="13101" y="20721"/>
                    <a:pt x="13101" y="20674"/>
                  </a:cubicBezTo>
                  <a:cubicBezTo>
                    <a:pt x="13101" y="20674"/>
                    <a:pt x="13101" y="20627"/>
                    <a:pt x="13186" y="20627"/>
                  </a:cubicBezTo>
                  <a:cubicBezTo>
                    <a:pt x="13186" y="20627"/>
                    <a:pt x="13272" y="20627"/>
                    <a:pt x="13272" y="20627"/>
                  </a:cubicBezTo>
                  <a:cubicBezTo>
                    <a:pt x="13272" y="20627"/>
                    <a:pt x="13442" y="20579"/>
                    <a:pt x="13442" y="20579"/>
                  </a:cubicBezTo>
                  <a:cubicBezTo>
                    <a:pt x="13442" y="20532"/>
                    <a:pt x="13528" y="20437"/>
                    <a:pt x="13528" y="20437"/>
                  </a:cubicBezTo>
                  <a:cubicBezTo>
                    <a:pt x="13528" y="20437"/>
                    <a:pt x="13613" y="20532"/>
                    <a:pt x="13698" y="20532"/>
                  </a:cubicBezTo>
                  <a:cubicBezTo>
                    <a:pt x="13698" y="20532"/>
                    <a:pt x="14211" y="20248"/>
                    <a:pt x="14211" y="20248"/>
                  </a:cubicBezTo>
                  <a:cubicBezTo>
                    <a:pt x="14211" y="20248"/>
                    <a:pt x="14211" y="20200"/>
                    <a:pt x="14211" y="20153"/>
                  </a:cubicBezTo>
                  <a:cubicBezTo>
                    <a:pt x="14211" y="20153"/>
                    <a:pt x="14296" y="20058"/>
                    <a:pt x="14381" y="20058"/>
                  </a:cubicBezTo>
                  <a:cubicBezTo>
                    <a:pt x="14381" y="20058"/>
                    <a:pt x="14552" y="20106"/>
                    <a:pt x="14552" y="20106"/>
                  </a:cubicBezTo>
                  <a:cubicBezTo>
                    <a:pt x="14552" y="20106"/>
                    <a:pt x="14638" y="20106"/>
                    <a:pt x="14723" y="20058"/>
                  </a:cubicBezTo>
                  <a:cubicBezTo>
                    <a:pt x="14723" y="20058"/>
                    <a:pt x="14723" y="19963"/>
                    <a:pt x="14723" y="19963"/>
                  </a:cubicBezTo>
                  <a:cubicBezTo>
                    <a:pt x="14723" y="19963"/>
                    <a:pt x="14894" y="19963"/>
                    <a:pt x="14894" y="19916"/>
                  </a:cubicBezTo>
                  <a:cubicBezTo>
                    <a:pt x="14979" y="19916"/>
                    <a:pt x="14979" y="19869"/>
                    <a:pt x="14979" y="19869"/>
                  </a:cubicBezTo>
                  <a:cubicBezTo>
                    <a:pt x="14979" y="19821"/>
                    <a:pt x="14894" y="19679"/>
                    <a:pt x="14894" y="19679"/>
                  </a:cubicBezTo>
                  <a:cubicBezTo>
                    <a:pt x="14894" y="19679"/>
                    <a:pt x="14979" y="19679"/>
                    <a:pt x="15064" y="19679"/>
                  </a:cubicBezTo>
                  <a:cubicBezTo>
                    <a:pt x="15150" y="19679"/>
                    <a:pt x="15235" y="19727"/>
                    <a:pt x="15321" y="19727"/>
                  </a:cubicBezTo>
                  <a:cubicBezTo>
                    <a:pt x="15406" y="19774"/>
                    <a:pt x="15577" y="19632"/>
                    <a:pt x="15577" y="19632"/>
                  </a:cubicBezTo>
                  <a:cubicBezTo>
                    <a:pt x="15577" y="19585"/>
                    <a:pt x="15577" y="19490"/>
                    <a:pt x="15577" y="19490"/>
                  </a:cubicBezTo>
                  <a:cubicBezTo>
                    <a:pt x="15577" y="19490"/>
                    <a:pt x="15662" y="19537"/>
                    <a:pt x="15747" y="19537"/>
                  </a:cubicBezTo>
                  <a:cubicBezTo>
                    <a:pt x="15833" y="19585"/>
                    <a:pt x="16004" y="19585"/>
                    <a:pt x="16004" y="19585"/>
                  </a:cubicBezTo>
                  <a:cubicBezTo>
                    <a:pt x="16089" y="19585"/>
                    <a:pt x="16089" y="19537"/>
                    <a:pt x="16089" y="19537"/>
                  </a:cubicBezTo>
                  <a:cubicBezTo>
                    <a:pt x="16089" y="19537"/>
                    <a:pt x="16260" y="19490"/>
                    <a:pt x="16260" y="19490"/>
                  </a:cubicBezTo>
                  <a:cubicBezTo>
                    <a:pt x="16260" y="19490"/>
                    <a:pt x="16345" y="19442"/>
                    <a:pt x="16430" y="19395"/>
                  </a:cubicBezTo>
                  <a:cubicBezTo>
                    <a:pt x="16516" y="19395"/>
                    <a:pt x="16601" y="19348"/>
                    <a:pt x="16601" y="19300"/>
                  </a:cubicBezTo>
                  <a:cubicBezTo>
                    <a:pt x="16601" y="19300"/>
                    <a:pt x="16687" y="19253"/>
                    <a:pt x="16687" y="19206"/>
                  </a:cubicBezTo>
                  <a:cubicBezTo>
                    <a:pt x="16687" y="19206"/>
                    <a:pt x="16943" y="19158"/>
                    <a:pt x="16943" y="19158"/>
                  </a:cubicBezTo>
                  <a:cubicBezTo>
                    <a:pt x="17113" y="19206"/>
                    <a:pt x="17113" y="19206"/>
                    <a:pt x="17113" y="19206"/>
                  </a:cubicBezTo>
                  <a:cubicBezTo>
                    <a:pt x="17455" y="19253"/>
                    <a:pt x="17455" y="19253"/>
                    <a:pt x="17455" y="19253"/>
                  </a:cubicBezTo>
                  <a:cubicBezTo>
                    <a:pt x="17455" y="19253"/>
                    <a:pt x="17626" y="19206"/>
                    <a:pt x="17626" y="19206"/>
                  </a:cubicBezTo>
                  <a:cubicBezTo>
                    <a:pt x="17626" y="19206"/>
                    <a:pt x="17626" y="19206"/>
                    <a:pt x="17711" y="19206"/>
                  </a:cubicBezTo>
                  <a:lnTo>
                    <a:pt x="17626" y="19158"/>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399" name="9Slide.vn 183"/>
            <p:cNvSpPr/>
            <p:nvPr/>
          </p:nvSpPr>
          <p:spPr>
            <a:xfrm>
              <a:off x="4204702" y="2691931"/>
              <a:ext cx="25401" cy="25401"/>
            </a:xfrm>
            <a:custGeom>
              <a:avLst/>
              <a:gdLst/>
              <a:ahLst/>
              <a:cxnLst>
                <a:cxn ang="0">
                  <a:pos x="wd2" y="hd2"/>
                </a:cxn>
                <a:cxn ang="5400000">
                  <a:pos x="wd2" y="hd2"/>
                </a:cxn>
                <a:cxn ang="10800000">
                  <a:pos x="wd2" y="hd2"/>
                </a:cxn>
                <a:cxn ang="16200000">
                  <a:pos x="wd2" y="hd2"/>
                </a:cxn>
              </a:cxnLst>
              <a:rect l="0" t="0" r="r" b="b"/>
              <a:pathLst>
                <a:path w="18437" h="18600" extrusionOk="0">
                  <a:moveTo>
                    <a:pt x="5400" y="2400"/>
                  </a:moveTo>
                  <a:cubicBezTo>
                    <a:pt x="5400" y="2400"/>
                    <a:pt x="0" y="7800"/>
                    <a:pt x="0" y="7800"/>
                  </a:cubicBezTo>
                  <a:cubicBezTo>
                    <a:pt x="0" y="7800"/>
                    <a:pt x="0" y="13200"/>
                    <a:pt x="0" y="13200"/>
                  </a:cubicBezTo>
                  <a:cubicBezTo>
                    <a:pt x="0" y="18600"/>
                    <a:pt x="5400" y="18600"/>
                    <a:pt x="5400" y="18600"/>
                  </a:cubicBezTo>
                  <a:cubicBezTo>
                    <a:pt x="10800" y="18600"/>
                    <a:pt x="10800" y="13200"/>
                    <a:pt x="16200" y="7800"/>
                  </a:cubicBezTo>
                  <a:cubicBezTo>
                    <a:pt x="21600" y="7800"/>
                    <a:pt x="16200" y="2400"/>
                    <a:pt x="10800" y="2400"/>
                  </a:cubicBezTo>
                  <a:cubicBezTo>
                    <a:pt x="10800" y="-3000"/>
                    <a:pt x="10800" y="2400"/>
                    <a:pt x="5400" y="24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0" name="9Slide.vn 184"/>
            <p:cNvSpPr/>
            <p:nvPr/>
          </p:nvSpPr>
          <p:spPr>
            <a:xfrm>
              <a:off x="4253715" y="2692927"/>
              <a:ext cx="25401" cy="25401"/>
            </a:xfrm>
            <a:custGeom>
              <a:avLst/>
              <a:gdLst/>
              <a:ahLst/>
              <a:cxnLst>
                <a:cxn ang="0">
                  <a:pos x="wd2" y="hd2"/>
                </a:cxn>
                <a:cxn ang="5400000">
                  <a:pos x="wd2" y="hd2"/>
                </a:cxn>
                <a:cxn ang="10800000">
                  <a:pos x="wd2" y="hd2"/>
                </a:cxn>
                <a:cxn ang="16200000">
                  <a:pos x="wd2" y="hd2"/>
                </a:cxn>
              </a:cxnLst>
              <a:rect l="0" t="0" r="r" b="b"/>
              <a:pathLst>
                <a:path w="19008" h="21600" extrusionOk="0">
                  <a:moveTo>
                    <a:pt x="14400" y="7200"/>
                  </a:moveTo>
                  <a:cubicBezTo>
                    <a:pt x="10800" y="0"/>
                    <a:pt x="10800" y="0"/>
                    <a:pt x="10800" y="0"/>
                  </a:cubicBezTo>
                  <a:cubicBezTo>
                    <a:pt x="10800" y="0"/>
                    <a:pt x="3600" y="7200"/>
                    <a:pt x="0" y="7200"/>
                  </a:cubicBezTo>
                  <a:cubicBezTo>
                    <a:pt x="0" y="7200"/>
                    <a:pt x="0" y="14400"/>
                    <a:pt x="0" y="14400"/>
                  </a:cubicBezTo>
                  <a:cubicBezTo>
                    <a:pt x="0" y="14400"/>
                    <a:pt x="3600" y="21600"/>
                    <a:pt x="7200" y="21600"/>
                  </a:cubicBezTo>
                  <a:cubicBezTo>
                    <a:pt x="7200" y="21600"/>
                    <a:pt x="14400" y="14400"/>
                    <a:pt x="18000" y="7200"/>
                  </a:cubicBezTo>
                  <a:cubicBezTo>
                    <a:pt x="21600" y="7200"/>
                    <a:pt x="14400" y="7200"/>
                    <a:pt x="14400" y="72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1" name="9Slide.vn 185"/>
            <p:cNvSpPr/>
            <p:nvPr/>
          </p:nvSpPr>
          <p:spPr>
            <a:xfrm>
              <a:off x="4054899" y="2596433"/>
              <a:ext cx="25401" cy="32907"/>
            </a:xfrm>
            <a:custGeom>
              <a:avLst/>
              <a:gdLst/>
              <a:ahLst/>
              <a:cxnLst>
                <a:cxn ang="0">
                  <a:pos x="wd2" y="hd2"/>
                </a:cxn>
                <a:cxn ang="5400000">
                  <a:pos x="wd2" y="hd2"/>
                </a:cxn>
                <a:cxn ang="10800000">
                  <a:pos x="wd2" y="hd2"/>
                </a:cxn>
                <a:cxn ang="16200000">
                  <a:pos x="wd2" y="hd2"/>
                </a:cxn>
              </a:cxnLst>
              <a:rect l="0" t="0" r="r" b="b"/>
              <a:pathLst>
                <a:path w="18437" h="15854" extrusionOk="0">
                  <a:moveTo>
                    <a:pt x="2237" y="4008"/>
                  </a:moveTo>
                  <a:cubicBezTo>
                    <a:pt x="-3163" y="6168"/>
                    <a:pt x="2237" y="8328"/>
                    <a:pt x="7637" y="8328"/>
                  </a:cubicBezTo>
                  <a:cubicBezTo>
                    <a:pt x="7637" y="10488"/>
                    <a:pt x="2237" y="8328"/>
                    <a:pt x="2237" y="12648"/>
                  </a:cubicBezTo>
                  <a:cubicBezTo>
                    <a:pt x="-3163" y="19128"/>
                    <a:pt x="18437" y="14808"/>
                    <a:pt x="18437" y="8328"/>
                  </a:cubicBezTo>
                  <a:cubicBezTo>
                    <a:pt x="18437" y="6168"/>
                    <a:pt x="18437" y="6168"/>
                    <a:pt x="13037" y="1848"/>
                  </a:cubicBezTo>
                  <a:cubicBezTo>
                    <a:pt x="2237" y="-2472"/>
                    <a:pt x="7637" y="1848"/>
                    <a:pt x="2237" y="4008"/>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2" name="9Slide.vn 186"/>
            <p:cNvSpPr/>
            <p:nvPr/>
          </p:nvSpPr>
          <p:spPr>
            <a:xfrm>
              <a:off x="4118090" y="2645104"/>
              <a:ext cx="53165" cy="31383"/>
            </a:xfrm>
            <a:custGeom>
              <a:avLst/>
              <a:gdLst/>
              <a:ahLst/>
              <a:cxnLst>
                <a:cxn ang="0">
                  <a:pos x="wd2" y="hd2"/>
                </a:cxn>
                <a:cxn ang="5400000">
                  <a:pos x="wd2" y="hd2"/>
                </a:cxn>
                <a:cxn ang="10800000">
                  <a:pos x="wd2" y="hd2"/>
                </a:cxn>
                <a:cxn ang="16200000">
                  <a:pos x="wd2" y="hd2"/>
                </a:cxn>
              </a:cxnLst>
              <a:rect l="0" t="0" r="r" b="b"/>
              <a:pathLst>
                <a:path w="19704" h="21600" extrusionOk="0">
                  <a:moveTo>
                    <a:pt x="14031" y="3086"/>
                  </a:moveTo>
                  <a:cubicBezTo>
                    <a:pt x="14031" y="3086"/>
                    <a:pt x="12369" y="0"/>
                    <a:pt x="10708" y="0"/>
                  </a:cubicBezTo>
                  <a:cubicBezTo>
                    <a:pt x="9046" y="0"/>
                    <a:pt x="9046" y="0"/>
                    <a:pt x="7385" y="0"/>
                  </a:cubicBezTo>
                  <a:cubicBezTo>
                    <a:pt x="7385" y="0"/>
                    <a:pt x="7385" y="6171"/>
                    <a:pt x="5723" y="6171"/>
                  </a:cubicBezTo>
                  <a:cubicBezTo>
                    <a:pt x="4062" y="9257"/>
                    <a:pt x="4062" y="6171"/>
                    <a:pt x="4062" y="6171"/>
                  </a:cubicBezTo>
                  <a:cubicBezTo>
                    <a:pt x="4062" y="3086"/>
                    <a:pt x="739" y="3086"/>
                    <a:pt x="739" y="3086"/>
                  </a:cubicBezTo>
                  <a:cubicBezTo>
                    <a:pt x="739" y="3086"/>
                    <a:pt x="739" y="9257"/>
                    <a:pt x="739" y="9257"/>
                  </a:cubicBezTo>
                  <a:cubicBezTo>
                    <a:pt x="739" y="12343"/>
                    <a:pt x="739" y="12343"/>
                    <a:pt x="739" y="12343"/>
                  </a:cubicBezTo>
                  <a:cubicBezTo>
                    <a:pt x="739" y="12343"/>
                    <a:pt x="-923" y="15429"/>
                    <a:pt x="739" y="18514"/>
                  </a:cubicBezTo>
                  <a:cubicBezTo>
                    <a:pt x="739" y="21600"/>
                    <a:pt x="2400" y="21600"/>
                    <a:pt x="2400" y="21600"/>
                  </a:cubicBezTo>
                  <a:cubicBezTo>
                    <a:pt x="2400" y="21600"/>
                    <a:pt x="4062" y="21600"/>
                    <a:pt x="5723" y="18514"/>
                  </a:cubicBezTo>
                  <a:cubicBezTo>
                    <a:pt x="7385" y="18514"/>
                    <a:pt x="9046" y="15429"/>
                    <a:pt x="10708" y="12343"/>
                  </a:cubicBezTo>
                  <a:cubicBezTo>
                    <a:pt x="10708" y="12343"/>
                    <a:pt x="12369" y="9257"/>
                    <a:pt x="12369" y="6171"/>
                  </a:cubicBezTo>
                  <a:cubicBezTo>
                    <a:pt x="14031" y="6171"/>
                    <a:pt x="19015" y="9257"/>
                    <a:pt x="19015" y="9257"/>
                  </a:cubicBezTo>
                  <a:cubicBezTo>
                    <a:pt x="20677" y="9257"/>
                    <a:pt x="19015" y="3086"/>
                    <a:pt x="17354" y="3086"/>
                  </a:cubicBezTo>
                  <a:cubicBezTo>
                    <a:pt x="17354" y="0"/>
                    <a:pt x="14031" y="3086"/>
                    <a:pt x="14031" y="3086"/>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3" name="9Slide.vn 187"/>
            <p:cNvSpPr/>
            <p:nvPr/>
          </p:nvSpPr>
          <p:spPr>
            <a:xfrm>
              <a:off x="4090010" y="2643612"/>
              <a:ext cx="25401" cy="25401"/>
            </a:xfrm>
            <a:custGeom>
              <a:avLst/>
              <a:gdLst/>
              <a:ahLst/>
              <a:cxnLst>
                <a:cxn ang="0">
                  <a:pos x="wd2" y="hd2"/>
                </a:cxn>
                <a:cxn ang="5400000">
                  <a:pos x="wd2" y="hd2"/>
                </a:cxn>
                <a:cxn ang="10800000">
                  <a:pos x="wd2" y="hd2"/>
                </a:cxn>
                <a:cxn ang="16200000">
                  <a:pos x="wd2" y="hd2"/>
                </a:cxn>
              </a:cxnLst>
              <a:rect l="0" t="0" r="r" b="b"/>
              <a:pathLst>
                <a:path w="18360" h="21600" extrusionOk="0">
                  <a:moveTo>
                    <a:pt x="12960" y="7200"/>
                  </a:moveTo>
                  <a:cubicBezTo>
                    <a:pt x="8640" y="7200"/>
                    <a:pt x="8640" y="0"/>
                    <a:pt x="4320" y="0"/>
                  </a:cubicBezTo>
                  <a:cubicBezTo>
                    <a:pt x="0" y="7200"/>
                    <a:pt x="0" y="14400"/>
                    <a:pt x="0" y="14400"/>
                  </a:cubicBezTo>
                  <a:cubicBezTo>
                    <a:pt x="0" y="14400"/>
                    <a:pt x="8640" y="21600"/>
                    <a:pt x="12960" y="21600"/>
                  </a:cubicBezTo>
                  <a:cubicBezTo>
                    <a:pt x="21600" y="21600"/>
                    <a:pt x="17280" y="14400"/>
                    <a:pt x="17280" y="7200"/>
                  </a:cubicBezTo>
                  <a:cubicBezTo>
                    <a:pt x="17280" y="0"/>
                    <a:pt x="17280" y="7200"/>
                    <a:pt x="12960" y="72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4" name="9Slide.vn 188"/>
            <p:cNvSpPr/>
            <p:nvPr/>
          </p:nvSpPr>
          <p:spPr>
            <a:xfrm>
              <a:off x="9499957" y="2667520"/>
              <a:ext cx="147947" cy="118809"/>
            </a:xfrm>
            <a:custGeom>
              <a:avLst/>
              <a:gdLst/>
              <a:ahLst/>
              <a:cxnLst>
                <a:cxn ang="0">
                  <a:pos x="wd2" y="hd2"/>
                </a:cxn>
                <a:cxn ang="5400000">
                  <a:pos x="wd2" y="hd2"/>
                </a:cxn>
                <a:cxn ang="10800000">
                  <a:pos x="wd2" y="hd2"/>
                </a:cxn>
                <a:cxn ang="16200000">
                  <a:pos x="wd2" y="hd2"/>
                </a:cxn>
              </a:cxnLst>
              <a:rect l="0" t="0" r="r" b="b"/>
              <a:pathLst>
                <a:path w="21600" h="21600" extrusionOk="0">
                  <a:moveTo>
                    <a:pt x="14400" y="3323"/>
                  </a:moveTo>
                  <a:cubicBezTo>
                    <a:pt x="13745" y="3323"/>
                    <a:pt x="13745" y="3323"/>
                    <a:pt x="13745" y="3323"/>
                  </a:cubicBezTo>
                  <a:cubicBezTo>
                    <a:pt x="13091" y="3323"/>
                    <a:pt x="13091" y="3323"/>
                    <a:pt x="12436" y="3323"/>
                  </a:cubicBezTo>
                  <a:cubicBezTo>
                    <a:pt x="10473" y="3323"/>
                    <a:pt x="8509" y="3323"/>
                    <a:pt x="7200" y="3323"/>
                  </a:cubicBezTo>
                  <a:cubicBezTo>
                    <a:pt x="1309" y="3323"/>
                    <a:pt x="655" y="4154"/>
                    <a:pt x="0" y="4154"/>
                  </a:cubicBezTo>
                  <a:cubicBezTo>
                    <a:pt x="0" y="6646"/>
                    <a:pt x="1964" y="7477"/>
                    <a:pt x="2618" y="7477"/>
                  </a:cubicBezTo>
                  <a:cubicBezTo>
                    <a:pt x="2618" y="7477"/>
                    <a:pt x="2618" y="7477"/>
                    <a:pt x="2618" y="7477"/>
                  </a:cubicBezTo>
                  <a:cubicBezTo>
                    <a:pt x="3273" y="8308"/>
                    <a:pt x="3273" y="8308"/>
                    <a:pt x="3273" y="8308"/>
                  </a:cubicBezTo>
                  <a:cubicBezTo>
                    <a:pt x="10473" y="16615"/>
                    <a:pt x="10473" y="16615"/>
                    <a:pt x="10473" y="16615"/>
                  </a:cubicBezTo>
                  <a:cubicBezTo>
                    <a:pt x="9818" y="20769"/>
                    <a:pt x="9818" y="20769"/>
                    <a:pt x="9818" y="20769"/>
                  </a:cubicBezTo>
                  <a:cubicBezTo>
                    <a:pt x="12436" y="21600"/>
                    <a:pt x="12436" y="21600"/>
                    <a:pt x="12436" y="21600"/>
                  </a:cubicBezTo>
                  <a:cubicBezTo>
                    <a:pt x="21600" y="20769"/>
                    <a:pt x="21600" y="20769"/>
                    <a:pt x="21600" y="20769"/>
                  </a:cubicBezTo>
                  <a:cubicBezTo>
                    <a:pt x="21600" y="0"/>
                    <a:pt x="21600" y="0"/>
                    <a:pt x="21600" y="0"/>
                  </a:cubicBezTo>
                  <a:lnTo>
                    <a:pt x="14400" y="3323"/>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5" name="9Slide.vn 189"/>
            <p:cNvSpPr/>
            <p:nvPr/>
          </p:nvSpPr>
          <p:spPr>
            <a:xfrm>
              <a:off x="9535821" y="2849092"/>
              <a:ext cx="112083" cy="215195"/>
            </a:xfrm>
            <a:custGeom>
              <a:avLst/>
              <a:gdLst/>
              <a:ahLst/>
              <a:cxnLst>
                <a:cxn ang="0">
                  <a:pos x="wd2" y="hd2"/>
                </a:cxn>
                <a:cxn ang="5400000">
                  <a:pos x="wd2" y="hd2"/>
                </a:cxn>
                <a:cxn ang="10800000">
                  <a:pos x="wd2" y="hd2"/>
                </a:cxn>
                <a:cxn ang="16200000">
                  <a:pos x="wd2" y="hd2"/>
                </a:cxn>
              </a:cxnLst>
              <a:rect l="0" t="0" r="r" b="b"/>
              <a:pathLst>
                <a:path w="21600" h="21600" extrusionOk="0">
                  <a:moveTo>
                    <a:pt x="6912" y="900"/>
                  </a:moveTo>
                  <a:cubicBezTo>
                    <a:pt x="0" y="4950"/>
                    <a:pt x="0" y="4950"/>
                    <a:pt x="0" y="4950"/>
                  </a:cubicBezTo>
                  <a:cubicBezTo>
                    <a:pt x="8640" y="10350"/>
                    <a:pt x="8640" y="10350"/>
                    <a:pt x="8640" y="10350"/>
                  </a:cubicBezTo>
                  <a:cubicBezTo>
                    <a:pt x="7776" y="15300"/>
                    <a:pt x="7776" y="15300"/>
                    <a:pt x="7776" y="15300"/>
                  </a:cubicBezTo>
                  <a:cubicBezTo>
                    <a:pt x="864" y="18000"/>
                    <a:pt x="864" y="18000"/>
                    <a:pt x="864" y="18000"/>
                  </a:cubicBezTo>
                  <a:cubicBezTo>
                    <a:pt x="5184" y="20250"/>
                    <a:pt x="5184" y="20250"/>
                    <a:pt x="5184" y="20250"/>
                  </a:cubicBezTo>
                  <a:cubicBezTo>
                    <a:pt x="15552" y="19800"/>
                    <a:pt x="15552" y="19800"/>
                    <a:pt x="15552" y="19800"/>
                  </a:cubicBezTo>
                  <a:cubicBezTo>
                    <a:pt x="21600" y="21600"/>
                    <a:pt x="21600" y="21600"/>
                    <a:pt x="21600" y="21600"/>
                  </a:cubicBezTo>
                  <a:cubicBezTo>
                    <a:pt x="21600" y="0"/>
                    <a:pt x="21600" y="0"/>
                    <a:pt x="21600" y="0"/>
                  </a:cubicBezTo>
                  <a:cubicBezTo>
                    <a:pt x="16416" y="0"/>
                    <a:pt x="8640" y="900"/>
                    <a:pt x="6912" y="9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6" name="9Slide.vn 190"/>
            <p:cNvSpPr/>
            <p:nvPr/>
          </p:nvSpPr>
          <p:spPr>
            <a:xfrm>
              <a:off x="7798572" y="3239132"/>
              <a:ext cx="1849333" cy="1773117"/>
            </a:xfrm>
            <a:custGeom>
              <a:avLst/>
              <a:gdLst/>
              <a:ahLst/>
              <a:cxnLst>
                <a:cxn ang="0">
                  <a:pos x="wd2" y="hd2"/>
                </a:cxn>
                <a:cxn ang="5400000">
                  <a:pos x="wd2" y="hd2"/>
                </a:cxn>
                <a:cxn ang="10800000">
                  <a:pos x="wd2" y="hd2"/>
                </a:cxn>
                <a:cxn ang="16200000">
                  <a:pos x="wd2" y="hd2"/>
                </a:cxn>
              </a:cxnLst>
              <a:rect l="0" t="0" r="r" b="b"/>
              <a:pathLst>
                <a:path w="21600" h="21600" extrusionOk="0">
                  <a:moveTo>
                    <a:pt x="21600" y="219"/>
                  </a:moveTo>
                  <a:cubicBezTo>
                    <a:pt x="21442" y="274"/>
                    <a:pt x="21285" y="274"/>
                    <a:pt x="21127" y="274"/>
                  </a:cubicBezTo>
                  <a:cubicBezTo>
                    <a:pt x="20812" y="822"/>
                    <a:pt x="20812" y="822"/>
                    <a:pt x="20812" y="822"/>
                  </a:cubicBezTo>
                  <a:cubicBezTo>
                    <a:pt x="18604" y="384"/>
                    <a:pt x="18604" y="384"/>
                    <a:pt x="18604" y="384"/>
                  </a:cubicBezTo>
                  <a:cubicBezTo>
                    <a:pt x="17921" y="0"/>
                    <a:pt x="17921" y="0"/>
                    <a:pt x="17921" y="0"/>
                  </a:cubicBezTo>
                  <a:cubicBezTo>
                    <a:pt x="17711" y="110"/>
                    <a:pt x="17711" y="110"/>
                    <a:pt x="17711" y="110"/>
                  </a:cubicBezTo>
                  <a:cubicBezTo>
                    <a:pt x="17448" y="274"/>
                    <a:pt x="17448" y="274"/>
                    <a:pt x="17185" y="548"/>
                  </a:cubicBezTo>
                  <a:cubicBezTo>
                    <a:pt x="17028" y="713"/>
                    <a:pt x="17028" y="713"/>
                    <a:pt x="17028" y="713"/>
                  </a:cubicBezTo>
                  <a:cubicBezTo>
                    <a:pt x="15714" y="384"/>
                    <a:pt x="15714" y="384"/>
                    <a:pt x="15714" y="384"/>
                  </a:cubicBezTo>
                  <a:cubicBezTo>
                    <a:pt x="14978" y="768"/>
                    <a:pt x="14978" y="768"/>
                    <a:pt x="14978" y="768"/>
                  </a:cubicBezTo>
                  <a:cubicBezTo>
                    <a:pt x="14032" y="1699"/>
                    <a:pt x="14032" y="1699"/>
                    <a:pt x="14032" y="1699"/>
                  </a:cubicBezTo>
                  <a:cubicBezTo>
                    <a:pt x="12403" y="1645"/>
                    <a:pt x="12403" y="1645"/>
                    <a:pt x="12403" y="1645"/>
                  </a:cubicBezTo>
                  <a:cubicBezTo>
                    <a:pt x="12140" y="1316"/>
                    <a:pt x="12140" y="1316"/>
                    <a:pt x="12140" y="1316"/>
                  </a:cubicBezTo>
                  <a:cubicBezTo>
                    <a:pt x="12140" y="1425"/>
                    <a:pt x="12140" y="1425"/>
                    <a:pt x="12140" y="1425"/>
                  </a:cubicBezTo>
                  <a:cubicBezTo>
                    <a:pt x="12508" y="1919"/>
                    <a:pt x="12508" y="1919"/>
                    <a:pt x="12508" y="1919"/>
                  </a:cubicBezTo>
                  <a:cubicBezTo>
                    <a:pt x="11720" y="2412"/>
                    <a:pt x="11720" y="2412"/>
                    <a:pt x="11720" y="2412"/>
                  </a:cubicBezTo>
                  <a:cubicBezTo>
                    <a:pt x="11457" y="1699"/>
                    <a:pt x="11457" y="1699"/>
                    <a:pt x="11457" y="1699"/>
                  </a:cubicBezTo>
                  <a:cubicBezTo>
                    <a:pt x="10984" y="1042"/>
                    <a:pt x="10984" y="1042"/>
                    <a:pt x="10984" y="1042"/>
                  </a:cubicBezTo>
                  <a:cubicBezTo>
                    <a:pt x="10248" y="877"/>
                    <a:pt x="10248" y="877"/>
                    <a:pt x="10248" y="877"/>
                  </a:cubicBezTo>
                  <a:cubicBezTo>
                    <a:pt x="9828" y="603"/>
                    <a:pt x="9828" y="603"/>
                    <a:pt x="9828" y="603"/>
                  </a:cubicBezTo>
                  <a:cubicBezTo>
                    <a:pt x="9828" y="603"/>
                    <a:pt x="9828" y="603"/>
                    <a:pt x="9828" y="603"/>
                  </a:cubicBezTo>
                  <a:cubicBezTo>
                    <a:pt x="9565" y="603"/>
                    <a:pt x="8199" y="713"/>
                    <a:pt x="7936" y="768"/>
                  </a:cubicBezTo>
                  <a:cubicBezTo>
                    <a:pt x="7883" y="768"/>
                    <a:pt x="7883" y="768"/>
                    <a:pt x="7883" y="768"/>
                  </a:cubicBezTo>
                  <a:cubicBezTo>
                    <a:pt x="7831" y="768"/>
                    <a:pt x="7831" y="768"/>
                    <a:pt x="7831" y="768"/>
                  </a:cubicBezTo>
                  <a:cubicBezTo>
                    <a:pt x="7568" y="548"/>
                    <a:pt x="7463" y="493"/>
                    <a:pt x="7253" y="384"/>
                  </a:cubicBezTo>
                  <a:cubicBezTo>
                    <a:pt x="7095" y="274"/>
                    <a:pt x="7095" y="274"/>
                    <a:pt x="7095" y="274"/>
                  </a:cubicBezTo>
                  <a:cubicBezTo>
                    <a:pt x="6727" y="603"/>
                    <a:pt x="6727" y="603"/>
                    <a:pt x="6727" y="603"/>
                  </a:cubicBezTo>
                  <a:cubicBezTo>
                    <a:pt x="6674" y="713"/>
                    <a:pt x="6464" y="1042"/>
                    <a:pt x="6096" y="1042"/>
                  </a:cubicBezTo>
                  <a:cubicBezTo>
                    <a:pt x="6096" y="1042"/>
                    <a:pt x="6096" y="1042"/>
                    <a:pt x="6096" y="1042"/>
                  </a:cubicBezTo>
                  <a:cubicBezTo>
                    <a:pt x="5991" y="1042"/>
                    <a:pt x="5886" y="987"/>
                    <a:pt x="5834" y="932"/>
                  </a:cubicBezTo>
                  <a:cubicBezTo>
                    <a:pt x="5728" y="822"/>
                    <a:pt x="5676" y="658"/>
                    <a:pt x="5676" y="548"/>
                  </a:cubicBezTo>
                  <a:cubicBezTo>
                    <a:pt x="5308" y="603"/>
                    <a:pt x="5308" y="603"/>
                    <a:pt x="5308" y="603"/>
                  </a:cubicBezTo>
                  <a:cubicBezTo>
                    <a:pt x="4572" y="1645"/>
                    <a:pt x="4572" y="1645"/>
                    <a:pt x="4572" y="1645"/>
                  </a:cubicBezTo>
                  <a:cubicBezTo>
                    <a:pt x="3679" y="2412"/>
                    <a:pt x="3679" y="2412"/>
                    <a:pt x="3679" y="2412"/>
                  </a:cubicBezTo>
                  <a:cubicBezTo>
                    <a:pt x="3206" y="3235"/>
                    <a:pt x="3206" y="3235"/>
                    <a:pt x="3206" y="3235"/>
                  </a:cubicBezTo>
                  <a:cubicBezTo>
                    <a:pt x="2260" y="3618"/>
                    <a:pt x="2260" y="3618"/>
                    <a:pt x="2260" y="3618"/>
                  </a:cubicBezTo>
                  <a:cubicBezTo>
                    <a:pt x="2312" y="3838"/>
                    <a:pt x="2312" y="3838"/>
                    <a:pt x="2312" y="3838"/>
                  </a:cubicBezTo>
                  <a:cubicBezTo>
                    <a:pt x="3311" y="4715"/>
                    <a:pt x="3311" y="4715"/>
                    <a:pt x="3311" y="4715"/>
                  </a:cubicBezTo>
                  <a:cubicBezTo>
                    <a:pt x="2470" y="5427"/>
                    <a:pt x="2470" y="5427"/>
                    <a:pt x="2470" y="5427"/>
                  </a:cubicBezTo>
                  <a:cubicBezTo>
                    <a:pt x="2418" y="5318"/>
                    <a:pt x="2418" y="5318"/>
                    <a:pt x="2418" y="5318"/>
                  </a:cubicBezTo>
                  <a:cubicBezTo>
                    <a:pt x="1892" y="4770"/>
                    <a:pt x="1734" y="4715"/>
                    <a:pt x="1577" y="4660"/>
                  </a:cubicBezTo>
                  <a:cubicBezTo>
                    <a:pt x="1366" y="4605"/>
                    <a:pt x="1156" y="4550"/>
                    <a:pt x="631" y="4166"/>
                  </a:cubicBezTo>
                  <a:cubicBezTo>
                    <a:pt x="631" y="4221"/>
                    <a:pt x="578" y="4331"/>
                    <a:pt x="578" y="4386"/>
                  </a:cubicBezTo>
                  <a:cubicBezTo>
                    <a:pt x="473" y="4660"/>
                    <a:pt x="473" y="4660"/>
                    <a:pt x="526" y="5044"/>
                  </a:cubicBezTo>
                  <a:cubicBezTo>
                    <a:pt x="578" y="5208"/>
                    <a:pt x="578" y="5208"/>
                    <a:pt x="578" y="5208"/>
                  </a:cubicBezTo>
                  <a:cubicBezTo>
                    <a:pt x="0" y="5647"/>
                    <a:pt x="0" y="5647"/>
                    <a:pt x="0" y="5647"/>
                  </a:cubicBezTo>
                  <a:cubicBezTo>
                    <a:pt x="53" y="5811"/>
                    <a:pt x="105" y="5921"/>
                    <a:pt x="158" y="6030"/>
                  </a:cubicBezTo>
                  <a:cubicBezTo>
                    <a:pt x="263" y="6469"/>
                    <a:pt x="263" y="6469"/>
                    <a:pt x="526" y="6798"/>
                  </a:cubicBezTo>
                  <a:cubicBezTo>
                    <a:pt x="578" y="6853"/>
                    <a:pt x="578" y="6853"/>
                    <a:pt x="578" y="6853"/>
                  </a:cubicBezTo>
                  <a:cubicBezTo>
                    <a:pt x="631" y="6908"/>
                    <a:pt x="683" y="6962"/>
                    <a:pt x="788" y="7072"/>
                  </a:cubicBezTo>
                  <a:cubicBezTo>
                    <a:pt x="841" y="7127"/>
                    <a:pt x="841" y="7127"/>
                    <a:pt x="841" y="7127"/>
                  </a:cubicBezTo>
                  <a:cubicBezTo>
                    <a:pt x="841" y="7237"/>
                    <a:pt x="841" y="7237"/>
                    <a:pt x="841" y="7237"/>
                  </a:cubicBezTo>
                  <a:cubicBezTo>
                    <a:pt x="736" y="7346"/>
                    <a:pt x="683" y="7456"/>
                    <a:pt x="683" y="7565"/>
                  </a:cubicBezTo>
                  <a:cubicBezTo>
                    <a:pt x="473" y="7894"/>
                    <a:pt x="473" y="7894"/>
                    <a:pt x="526" y="8333"/>
                  </a:cubicBezTo>
                  <a:cubicBezTo>
                    <a:pt x="526" y="8333"/>
                    <a:pt x="526" y="8333"/>
                    <a:pt x="526" y="8333"/>
                  </a:cubicBezTo>
                  <a:cubicBezTo>
                    <a:pt x="526" y="8443"/>
                    <a:pt x="526" y="8552"/>
                    <a:pt x="526" y="8717"/>
                  </a:cubicBezTo>
                  <a:cubicBezTo>
                    <a:pt x="1472" y="8991"/>
                    <a:pt x="1472" y="8991"/>
                    <a:pt x="1472" y="8991"/>
                  </a:cubicBezTo>
                  <a:cubicBezTo>
                    <a:pt x="1734" y="9649"/>
                    <a:pt x="1734" y="9649"/>
                    <a:pt x="1734" y="9649"/>
                  </a:cubicBezTo>
                  <a:cubicBezTo>
                    <a:pt x="2260" y="9868"/>
                    <a:pt x="2260" y="9868"/>
                    <a:pt x="2260" y="9868"/>
                  </a:cubicBezTo>
                  <a:cubicBezTo>
                    <a:pt x="2891" y="9484"/>
                    <a:pt x="2891" y="9484"/>
                    <a:pt x="2891" y="9484"/>
                  </a:cubicBezTo>
                  <a:cubicBezTo>
                    <a:pt x="3889" y="9978"/>
                    <a:pt x="3889" y="9978"/>
                    <a:pt x="3889" y="9978"/>
                  </a:cubicBezTo>
                  <a:cubicBezTo>
                    <a:pt x="5150" y="10910"/>
                    <a:pt x="5150" y="10910"/>
                    <a:pt x="5150" y="10910"/>
                  </a:cubicBezTo>
                  <a:cubicBezTo>
                    <a:pt x="5886" y="11896"/>
                    <a:pt x="5886" y="11896"/>
                    <a:pt x="5886" y="11896"/>
                  </a:cubicBezTo>
                  <a:cubicBezTo>
                    <a:pt x="5728" y="12061"/>
                    <a:pt x="5728" y="12061"/>
                    <a:pt x="5728" y="12061"/>
                  </a:cubicBezTo>
                  <a:cubicBezTo>
                    <a:pt x="5308" y="11732"/>
                    <a:pt x="5308" y="11732"/>
                    <a:pt x="5308" y="11732"/>
                  </a:cubicBezTo>
                  <a:cubicBezTo>
                    <a:pt x="5255" y="11787"/>
                    <a:pt x="5255" y="11787"/>
                    <a:pt x="5255" y="11787"/>
                  </a:cubicBezTo>
                  <a:cubicBezTo>
                    <a:pt x="5308" y="11951"/>
                    <a:pt x="5308" y="11951"/>
                    <a:pt x="5308" y="11951"/>
                  </a:cubicBezTo>
                  <a:cubicBezTo>
                    <a:pt x="6254" y="12225"/>
                    <a:pt x="6254" y="12225"/>
                    <a:pt x="6254" y="12225"/>
                  </a:cubicBezTo>
                  <a:cubicBezTo>
                    <a:pt x="6254" y="12335"/>
                    <a:pt x="6254" y="12335"/>
                    <a:pt x="6254" y="12335"/>
                  </a:cubicBezTo>
                  <a:cubicBezTo>
                    <a:pt x="6254" y="12335"/>
                    <a:pt x="6254" y="12335"/>
                    <a:pt x="6254" y="12335"/>
                  </a:cubicBezTo>
                  <a:cubicBezTo>
                    <a:pt x="7568" y="11513"/>
                    <a:pt x="7568" y="11513"/>
                    <a:pt x="7568" y="11513"/>
                  </a:cubicBezTo>
                  <a:cubicBezTo>
                    <a:pt x="9092" y="10307"/>
                    <a:pt x="9092" y="10307"/>
                    <a:pt x="9092" y="10307"/>
                  </a:cubicBezTo>
                  <a:cubicBezTo>
                    <a:pt x="10721" y="10252"/>
                    <a:pt x="10721" y="10252"/>
                    <a:pt x="10721" y="10252"/>
                  </a:cubicBezTo>
                  <a:cubicBezTo>
                    <a:pt x="11142" y="10361"/>
                    <a:pt x="11247" y="10636"/>
                    <a:pt x="12035" y="10032"/>
                  </a:cubicBezTo>
                  <a:cubicBezTo>
                    <a:pt x="12823" y="10581"/>
                    <a:pt x="12823" y="10581"/>
                    <a:pt x="12823" y="10581"/>
                  </a:cubicBezTo>
                  <a:cubicBezTo>
                    <a:pt x="13349" y="11677"/>
                    <a:pt x="13349" y="11677"/>
                    <a:pt x="13349" y="11677"/>
                  </a:cubicBezTo>
                  <a:cubicBezTo>
                    <a:pt x="13612" y="13157"/>
                    <a:pt x="13612" y="13157"/>
                    <a:pt x="13612" y="13157"/>
                  </a:cubicBezTo>
                  <a:cubicBezTo>
                    <a:pt x="14768" y="13212"/>
                    <a:pt x="14768" y="13212"/>
                    <a:pt x="14768" y="13212"/>
                  </a:cubicBezTo>
                  <a:cubicBezTo>
                    <a:pt x="15556" y="12883"/>
                    <a:pt x="15556" y="12883"/>
                    <a:pt x="15556" y="12883"/>
                  </a:cubicBezTo>
                  <a:cubicBezTo>
                    <a:pt x="16134" y="13322"/>
                    <a:pt x="16029" y="13157"/>
                    <a:pt x="16134" y="13596"/>
                  </a:cubicBezTo>
                  <a:cubicBezTo>
                    <a:pt x="15609" y="13980"/>
                    <a:pt x="15714" y="13925"/>
                    <a:pt x="15136" y="14254"/>
                  </a:cubicBezTo>
                  <a:cubicBezTo>
                    <a:pt x="14873" y="15295"/>
                    <a:pt x="14873" y="15295"/>
                    <a:pt x="14873" y="15295"/>
                  </a:cubicBezTo>
                  <a:cubicBezTo>
                    <a:pt x="14558" y="15350"/>
                    <a:pt x="14558" y="15350"/>
                    <a:pt x="14558" y="15350"/>
                  </a:cubicBezTo>
                  <a:cubicBezTo>
                    <a:pt x="14558" y="14309"/>
                    <a:pt x="14505" y="14692"/>
                    <a:pt x="14926" y="13706"/>
                  </a:cubicBezTo>
                  <a:cubicBezTo>
                    <a:pt x="14663" y="13596"/>
                    <a:pt x="14663" y="13596"/>
                    <a:pt x="14663" y="13596"/>
                  </a:cubicBezTo>
                  <a:cubicBezTo>
                    <a:pt x="13454" y="13596"/>
                    <a:pt x="13454" y="13596"/>
                    <a:pt x="13454" y="13596"/>
                  </a:cubicBezTo>
                  <a:cubicBezTo>
                    <a:pt x="12298" y="13596"/>
                    <a:pt x="12823" y="13541"/>
                    <a:pt x="11615" y="13815"/>
                  </a:cubicBezTo>
                  <a:cubicBezTo>
                    <a:pt x="11562" y="13925"/>
                    <a:pt x="11089" y="13815"/>
                    <a:pt x="11036" y="13925"/>
                  </a:cubicBezTo>
                  <a:cubicBezTo>
                    <a:pt x="10458" y="14802"/>
                    <a:pt x="10248" y="15021"/>
                    <a:pt x="11615" y="15515"/>
                  </a:cubicBezTo>
                  <a:cubicBezTo>
                    <a:pt x="11457" y="16008"/>
                    <a:pt x="11457" y="16008"/>
                    <a:pt x="11457" y="16008"/>
                  </a:cubicBezTo>
                  <a:cubicBezTo>
                    <a:pt x="10879" y="15624"/>
                    <a:pt x="11194" y="15734"/>
                    <a:pt x="10248" y="15734"/>
                  </a:cubicBezTo>
                  <a:cubicBezTo>
                    <a:pt x="9670" y="15789"/>
                    <a:pt x="9670" y="15789"/>
                    <a:pt x="9670" y="15789"/>
                  </a:cubicBezTo>
                  <a:cubicBezTo>
                    <a:pt x="9670" y="16282"/>
                    <a:pt x="9670" y="16282"/>
                    <a:pt x="9670" y="16282"/>
                  </a:cubicBezTo>
                  <a:cubicBezTo>
                    <a:pt x="10301" y="16282"/>
                    <a:pt x="10301" y="16282"/>
                    <a:pt x="10301" y="16282"/>
                  </a:cubicBezTo>
                  <a:cubicBezTo>
                    <a:pt x="10879" y="16611"/>
                    <a:pt x="10879" y="16611"/>
                    <a:pt x="10879" y="16611"/>
                  </a:cubicBezTo>
                  <a:cubicBezTo>
                    <a:pt x="11247" y="17050"/>
                    <a:pt x="11247" y="17050"/>
                    <a:pt x="11247" y="17050"/>
                  </a:cubicBezTo>
                  <a:cubicBezTo>
                    <a:pt x="12193" y="17927"/>
                    <a:pt x="12193" y="17927"/>
                    <a:pt x="12193" y="17927"/>
                  </a:cubicBezTo>
                  <a:cubicBezTo>
                    <a:pt x="12298" y="18749"/>
                    <a:pt x="12298" y="18749"/>
                    <a:pt x="12298" y="18749"/>
                  </a:cubicBezTo>
                  <a:cubicBezTo>
                    <a:pt x="12823" y="18640"/>
                    <a:pt x="12771" y="18585"/>
                    <a:pt x="13244" y="18804"/>
                  </a:cubicBezTo>
                  <a:cubicBezTo>
                    <a:pt x="13980" y="19188"/>
                    <a:pt x="14137" y="19023"/>
                    <a:pt x="15031" y="18914"/>
                  </a:cubicBezTo>
                  <a:cubicBezTo>
                    <a:pt x="15188" y="19297"/>
                    <a:pt x="15188" y="19297"/>
                    <a:pt x="15188" y="19297"/>
                  </a:cubicBezTo>
                  <a:cubicBezTo>
                    <a:pt x="15188" y="20175"/>
                    <a:pt x="15188" y="20175"/>
                    <a:pt x="15188" y="20175"/>
                  </a:cubicBezTo>
                  <a:cubicBezTo>
                    <a:pt x="15293" y="20942"/>
                    <a:pt x="15293" y="20942"/>
                    <a:pt x="15293" y="20942"/>
                  </a:cubicBezTo>
                  <a:cubicBezTo>
                    <a:pt x="15977" y="20504"/>
                    <a:pt x="15977" y="20504"/>
                    <a:pt x="15977" y="20504"/>
                  </a:cubicBezTo>
                  <a:cubicBezTo>
                    <a:pt x="16292" y="20065"/>
                    <a:pt x="16292" y="20065"/>
                    <a:pt x="16292" y="20065"/>
                  </a:cubicBezTo>
                  <a:cubicBezTo>
                    <a:pt x="17343" y="19626"/>
                    <a:pt x="17343" y="19626"/>
                    <a:pt x="17343" y="19626"/>
                  </a:cubicBezTo>
                  <a:cubicBezTo>
                    <a:pt x="18552" y="19791"/>
                    <a:pt x="18552" y="19791"/>
                    <a:pt x="18552" y="19791"/>
                  </a:cubicBezTo>
                  <a:cubicBezTo>
                    <a:pt x="18604" y="19791"/>
                    <a:pt x="20076" y="20778"/>
                    <a:pt x="20234" y="20997"/>
                  </a:cubicBezTo>
                  <a:cubicBezTo>
                    <a:pt x="20444" y="21216"/>
                    <a:pt x="20707" y="21600"/>
                    <a:pt x="20707" y="21600"/>
                  </a:cubicBezTo>
                  <a:cubicBezTo>
                    <a:pt x="21495" y="21381"/>
                    <a:pt x="21495" y="21381"/>
                    <a:pt x="21495" y="21381"/>
                  </a:cubicBezTo>
                  <a:cubicBezTo>
                    <a:pt x="21600" y="21271"/>
                    <a:pt x="21600" y="21271"/>
                    <a:pt x="21600" y="21271"/>
                  </a:cubicBezTo>
                  <a:cubicBezTo>
                    <a:pt x="21600" y="20175"/>
                    <a:pt x="21600" y="20175"/>
                    <a:pt x="21600" y="20175"/>
                  </a:cubicBezTo>
                  <a:cubicBezTo>
                    <a:pt x="18867" y="13431"/>
                    <a:pt x="18867" y="13431"/>
                    <a:pt x="18867" y="13431"/>
                  </a:cubicBezTo>
                  <a:cubicBezTo>
                    <a:pt x="21600" y="12171"/>
                    <a:pt x="21600" y="12171"/>
                    <a:pt x="21600" y="12171"/>
                  </a:cubicBezTo>
                  <a:lnTo>
                    <a:pt x="21600" y="219"/>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7" name="9Slide.vn 191"/>
            <p:cNvSpPr/>
            <p:nvPr/>
          </p:nvSpPr>
          <p:spPr>
            <a:xfrm>
              <a:off x="4606514" y="3797291"/>
              <a:ext cx="2190057" cy="1517574"/>
            </a:xfrm>
            <a:custGeom>
              <a:avLst/>
              <a:gdLst/>
              <a:ahLst/>
              <a:cxnLst>
                <a:cxn ang="0">
                  <a:pos x="wd2" y="hd2"/>
                </a:cxn>
                <a:cxn ang="5400000">
                  <a:pos x="wd2" y="hd2"/>
                </a:cxn>
                <a:cxn ang="10800000">
                  <a:pos x="wd2" y="hd2"/>
                </a:cxn>
                <a:cxn ang="16200000">
                  <a:pos x="wd2" y="hd2"/>
                </a:cxn>
              </a:cxnLst>
              <a:rect l="0" t="0" r="r" b="b"/>
              <a:pathLst>
                <a:path w="21600" h="21600" extrusionOk="0">
                  <a:moveTo>
                    <a:pt x="19338" y="16793"/>
                  </a:moveTo>
                  <a:cubicBezTo>
                    <a:pt x="19338" y="16472"/>
                    <a:pt x="19338" y="16472"/>
                    <a:pt x="19338" y="16472"/>
                  </a:cubicBezTo>
                  <a:cubicBezTo>
                    <a:pt x="19338" y="16472"/>
                    <a:pt x="19338" y="16472"/>
                    <a:pt x="19338" y="16472"/>
                  </a:cubicBezTo>
                  <a:cubicBezTo>
                    <a:pt x="19338" y="16472"/>
                    <a:pt x="19338" y="16344"/>
                    <a:pt x="19427" y="16216"/>
                  </a:cubicBezTo>
                  <a:cubicBezTo>
                    <a:pt x="19382" y="16152"/>
                    <a:pt x="19382" y="16152"/>
                    <a:pt x="19338" y="16152"/>
                  </a:cubicBezTo>
                  <a:cubicBezTo>
                    <a:pt x="19205" y="16152"/>
                    <a:pt x="18850" y="16729"/>
                    <a:pt x="18850" y="16729"/>
                  </a:cubicBezTo>
                  <a:cubicBezTo>
                    <a:pt x="18451" y="16793"/>
                    <a:pt x="18451" y="16793"/>
                    <a:pt x="18451" y="16793"/>
                  </a:cubicBezTo>
                  <a:cubicBezTo>
                    <a:pt x="18451" y="16793"/>
                    <a:pt x="18274" y="17177"/>
                    <a:pt x="18229" y="17242"/>
                  </a:cubicBezTo>
                  <a:cubicBezTo>
                    <a:pt x="18185" y="17242"/>
                    <a:pt x="17963" y="17370"/>
                    <a:pt x="17874" y="17370"/>
                  </a:cubicBezTo>
                  <a:cubicBezTo>
                    <a:pt x="17786" y="17306"/>
                    <a:pt x="17874" y="17882"/>
                    <a:pt x="17653" y="17242"/>
                  </a:cubicBezTo>
                  <a:cubicBezTo>
                    <a:pt x="17386" y="16536"/>
                    <a:pt x="17298" y="16536"/>
                    <a:pt x="17298" y="16536"/>
                  </a:cubicBezTo>
                  <a:cubicBezTo>
                    <a:pt x="17032" y="16536"/>
                    <a:pt x="17032" y="16536"/>
                    <a:pt x="17032" y="16536"/>
                  </a:cubicBezTo>
                  <a:cubicBezTo>
                    <a:pt x="17032" y="16536"/>
                    <a:pt x="16810" y="16665"/>
                    <a:pt x="16810" y="16601"/>
                  </a:cubicBezTo>
                  <a:cubicBezTo>
                    <a:pt x="16766" y="16472"/>
                    <a:pt x="16677" y="16216"/>
                    <a:pt x="16677" y="16216"/>
                  </a:cubicBezTo>
                  <a:cubicBezTo>
                    <a:pt x="16322" y="16216"/>
                    <a:pt x="16322" y="16216"/>
                    <a:pt x="16322" y="16216"/>
                  </a:cubicBezTo>
                  <a:cubicBezTo>
                    <a:pt x="16189" y="16280"/>
                    <a:pt x="16189" y="16280"/>
                    <a:pt x="16189" y="16280"/>
                  </a:cubicBezTo>
                  <a:cubicBezTo>
                    <a:pt x="15657" y="16280"/>
                    <a:pt x="15657" y="16280"/>
                    <a:pt x="15657" y="16280"/>
                  </a:cubicBezTo>
                  <a:cubicBezTo>
                    <a:pt x="15435" y="16024"/>
                    <a:pt x="15435" y="16024"/>
                    <a:pt x="15435" y="16024"/>
                  </a:cubicBezTo>
                  <a:cubicBezTo>
                    <a:pt x="15745" y="15831"/>
                    <a:pt x="15745" y="15831"/>
                    <a:pt x="15745" y="15831"/>
                  </a:cubicBezTo>
                  <a:cubicBezTo>
                    <a:pt x="15745" y="15831"/>
                    <a:pt x="15834" y="16024"/>
                    <a:pt x="15878" y="15960"/>
                  </a:cubicBezTo>
                  <a:cubicBezTo>
                    <a:pt x="15923" y="15960"/>
                    <a:pt x="15878" y="15767"/>
                    <a:pt x="15967" y="15703"/>
                  </a:cubicBezTo>
                  <a:cubicBezTo>
                    <a:pt x="16056" y="15639"/>
                    <a:pt x="16145" y="15511"/>
                    <a:pt x="16278" y="15639"/>
                  </a:cubicBezTo>
                  <a:cubicBezTo>
                    <a:pt x="16366" y="15703"/>
                    <a:pt x="16278" y="15960"/>
                    <a:pt x="16455" y="15767"/>
                  </a:cubicBezTo>
                  <a:cubicBezTo>
                    <a:pt x="16632" y="15575"/>
                    <a:pt x="16810" y="15639"/>
                    <a:pt x="16810" y="15639"/>
                  </a:cubicBezTo>
                  <a:cubicBezTo>
                    <a:pt x="16987" y="15126"/>
                    <a:pt x="16987" y="15126"/>
                    <a:pt x="16987" y="15126"/>
                  </a:cubicBezTo>
                  <a:cubicBezTo>
                    <a:pt x="17165" y="14614"/>
                    <a:pt x="17165" y="14614"/>
                    <a:pt x="17165" y="14614"/>
                  </a:cubicBezTo>
                  <a:cubicBezTo>
                    <a:pt x="17165" y="14614"/>
                    <a:pt x="17209" y="14742"/>
                    <a:pt x="17298" y="14742"/>
                  </a:cubicBezTo>
                  <a:cubicBezTo>
                    <a:pt x="17431" y="14742"/>
                    <a:pt x="17653" y="14101"/>
                    <a:pt x="17653" y="14101"/>
                  </a:cubicBezTo>
                  <a:cubicBezTo>
                    <a:pt x="17653" y="14101"/>
                    <a:pt x="17653" y="13973"/>
                    <a:pt x="17697" y="13845"/>
                  </a:cubicBezTo>
                  <a:cubicBezTo>
                    <a:pt x="17608" y="13845"/>
                    <a:pt x="17608" y="13845"/>
                    <a:pt x="17608" y="13845"/>
                  </a:cubicBezTo>
                  <a:cubicBezTo>
                    <a:pt x="17608" y="13716"/>
                    <a:pt x="17608" y="13716"/>
                    <a:pt x="17608" y="13716"/>
                  </a:cubicBezTo>
                  <a:cubicBezTo>
                    <a:pt x="17608" y="13524"/>
                    <a:pt x="17653" y="13396"/>
                    <a:pt x="17741" y="13332"/>
                  </a:cubicBezTo>
                  <a:cubicBezTo>
                    <a:pt x="18318" y="13075"/>
                    <a:pt x="18318" y="13075"/>
                    <a:pt x="18318" y="13075"/>
                  </a:cubicBezTo>
                  <a:cubicBezTo>
                    <a:pt x="18628" y="12819"/>
                    <a:pt x="18628" y="12819"/>
                    <a:pt x="18628" y="12819"/>
                  </a:cubicBezTo>
                  <a:cubicBezTo>
                    <a:pt x="18673" y="12691"/>
                    <a:pt x="18850" y="12370"/>
                    <a:pt x="18939" y="12370"/>
                  </a:cubicBezTo>
                  <a:cubicBezTo>
                    <a:pt x="18983" y="12306"/>
                    <a:pt x="18983" y="12242"/>
                    <a:pt x="19028" y="12178"/>
                  </a:cubicBezTo>
                  <a:cubicBezTo>
                    <a:pt x="19072" y="12114"/>
                    <a:pt x="19072" y="12050"/>
                    <a:pt x="19116" y="11986"/>
                  </a:cubicBezTo>
                  <a:cubicBezTo>
                    <a:pt x="19205" y="11729"/>
                    <a:pt x="19294" y="11537"/>
                    <a:pt x="19294" y="11537"/>
                  </a:cubicBezTo>
                  <a:cubicBezTo>
                    <a:pt x="19338" y="11537"/>
                    <a:pt x="19338" y="11537"/>
                    <a:pt x="19338" y="11537"/>
                  </a:cubicBezTo>
                  <a:cubicBezTo>
                    <a:pt x="19338" y="11537"/>
                    <a:pt x="19338" y="11537"/>
                    <a:pt x="19338" y="11537"/>
                  </a:cubicBezTo>
                  <a:cubicBezTo>
                    <a:pt x="19471" y="11473"/>
                    <a:pt x="19560" y="11409"/>
                    <a:pt x="19648" y="11409"/>
                  </a:cubicBezTo>
                  <a:cubicBezTo>
                    <a:pt x="19604" y="11345"/>
                    <a:pt x="19560" y="11217"/>
                    <a:pt x="19604" y="11153"/>
                  </a:cubicBezTo>
                  <a:cubicBezTo>
                    <a:pt x="19648" y="11024"/>
                    <a:pt x="19782" y="10960"/>
                    <a:pt x="19782" y="10960"/>
                  </a:cubicBezTo>
                  <a:cubicBezTo>
                    <a:pt x="19915" y="10960"/>
                    <a:pt x="19915" y="10960"/>
                    <a:pt x="19915" y="10960"/>
                  </a:cubicBezTo>
                  <a:cubicBezTo>
                    <a:pt x="20003" y="10960"/>
                    <a:pt x="20003" y="10960"/>
                    <a:pt x="20048" y="10960"/>
                  </a:cubicBezTo>
                  <a:cubicBezTo>
                    <a:pt x="20048" y="10896"/>
                    <a:pt x="20048" y="10896"/>
                    <a:pt x="20092" y="10832"/>
                  </a:cubicBezTo>
                  <a:cubicBezTo>
                    <a:pt x="20092" y="10832"/>
                    <a:pt x="20092" y="10768"/>
                    <a:pt x="20092" y="10704"/>
                  </a:cubicBezTo>
                  <a:cubicBezTo>
                    <a:pt x="20181" y="10576"/>
                    <a:pt x="20181" y="10447"/>
                    <a:pt x="20181" y="10447"/>
                  </a:cubicBezTo>
                  <a:cubicBezTo>
                    <a:pt x="20181" y="10383"/>
                    <a:pt x="20136" y="10255"/>
                    <a:pt x="20092" y="10191"/>
                  </a:cubicBezTo>
                  <a:cubicBezTo>
                    <a:pt x="20003" y="9999"/>
                    <a:pt x="20003" y="9935"/>
                    <a:pt x="19959" y="9807"/>
                  </a:cubicBezTo>
                  <a:cubicBezTo>
                    <a:pt x="19915" y="9678"/>
                    <a:pt x="20003" y="9358"/>
                    <a:pt x="20003" y="9294"/>
                  </a:cubicBezTo>
                  <a:cubicBezTo>
                    <a:pt x="20003" y="9294"/>
                    <a:pt x="20003" y="9294"/>
                    <a:pt x="20003" y="9294"/>
                  </a:cubicBezTo>
                  <a:cubicBezTo>
                    <a:pt x="20003" y="9294"/>
                    <a:pt x="20003" y="9294"/>
                    <a:pt x="20003" y="9294"/>
                  </a:cubicBezTo>
                  <a:cubicBezTo>
                    <a:pt x="20048" y="9230"/>
                    <a:pt x="20048" y="9230"/>
                    <a:pt x="20092" y="9166"/>
                  </a:cubicBezTo>
                  <a:cubicBezTo>
                    <a:pt x="20136" y="9166"/>
                    <a:pt x="20181" y="9101"/>
                    <a:pt x="20225" y="9101"/>
                  </a:cubicBezTo>
                  <a:cubicBezTo>
                    <a:pt x="20269" y="9037"/>
                    <a:pt x="20314" y="8909"/>
                    <a:pt x="20402" y="8717"/>
                  </a:cubicBezTo>
                  <a:cubicBezTo>
                    <a:pt x="20447" y="8461"/>
                    <a:pt x="20447" y="8461"/>
                    <a:pt x="20447" y="8461"/>
                  </a:cubicBezTo>
                  <a:cubicBezTo>
                    <a:pt x="20447" y="8461"/>
                    <a:pt x="20447" y="8461"/>
                    <a:pt x="20447" y="8461"/>
                  </a:cubicBezTo>
                  <a:cubicBezTo>
                    <a:pt x="20491" y="8396"/>
                    <a:pt x="20624" y="8268"/>
                    <a:pt x="20713" y="8204"/>
                  </a:cubicBezTo>
                  <a:cubicBezTo>
                    <a:pt x="20713" y="8204"/>
                    <a:pt x="20890" y="8076"/>
                    <a:pt x="20979" y="8076"/>
                  </a:cubicBezTo>
                  <a:cubicBezTo>
                    <a:pt x="21290" y="7884"/>
                    <a:pt x="21334" y="7820"/>
                    <a:pt x="21378" y="7820"/>
                  </a:cubicBezTo>
                  <a:cubicBezTo>
                    <a:pt x="21511" y="7820"/>
                    <a:pt x="21511" y="7820"/>
                    <a:pt x="21511" y="7820"/>
                  </a:cubicBezTo>
                  <a:cubicBezTo>
                    <a:pt x="21511" y="7820"/>
                    <a:pt x="21556" y="7820"/>
                    <a:pt x="21600" y="7820"/>
                  </a:cubicBezTo>
                  <a:cubicBezTo>
                    <a:pt x="21600" y="7820"/>
                    <a:pt x="21600" y="7820"/>
                    <a:pt x="21600" y="7820"/>
                  </a:cubicBezTo>
                  <a:cubicBezTo>
                    <a:pt x="21467" y="7627"/>
                    <a:pt x="21423" y="7499"/>
                    <a:pt x="21378" y="7371"/>
                  </a:cubicBezTo>
                  <a:cubicBezTo>
                    <a:pt x="21378" y="7243"/>
                    <a:pt x="21378" y="6794"/>
                    <a:pt x="21378" y="6666"/>
                  </a:cubicBezTo>
                  <a:cubicBezTo>
                    <a:pt x="21378" y="6666"/>
                    <a:pt x="21378" y="6666"/>
                    <a:pt x="21423" y="6666"/>
                  </a:cubicBezTo>
                  <a:cubicBezTo>
                    <a:pt x="21334" y="6666"/>
                    <a:pt x="21290" y="6602"/>
                    <a:pt x="21245" y="6538"/>
                  </a:cubicBezTo>
                  <a:cubicBezTo>
                    <a:pt x="21201" y="6409"/>
                    <a:pt x="21201" y="6345"/>
                    <a:pt x="21245" y="6281"/>
                  </a:cubicBezTo>
                  <a:cubicBezTo>
                    <a:pt x="21156" y="6217"/>
                    <a:pt x="21023" y="6089"/>
                    <a:pt x="20979" y="6025"/>
                  </a:cubicBezTo>
                  <a:cubicBezTo>
                    <a:pt x="20802" y="6089"/>
                    <a:pt x="20802" y="6089"/>
                    <a:pt x="20802" y="6089"/>
                  </a:cubicBezTo>
                  <a:cubicBezTo>
                    <a:pt x="20846" y="5320"/>
                    <a:pt x="20846" y="5320"/>
                    <a:pt x="20846" y="5320"/>
                  </a:cubicBezTo>
                  <a:cubicBezTo>
                    <a:pt x="20846" y="5320"/>
                    <a:pt x="20846" y="5320"/>
                    <a:pt x="20846" y="5320"/>
                  </a:cubicBezTo>
                  <a:cubicBezTo>
                    <a:pt x="20846" y="5320"/>
                    <a:pt x="20890" y="5192"/>
                    <a:pt x="20935" y="5128"/>
                  </a:cubicBezTo>
                  <a:cubicBezTo>
                    <a:pt x="20890" y="5128"/>
                    <a:pt x="20802" y="5192"/>
                    <a:pt x="20802" y="5192"/>
                  </a:cubicBezTo>
                  <a:cubicBezTo>
                    <a:pt x="20802" y="5192"/>
                    <a:pt x="20802" y="5192"/>
                    <a:pt x="20802" y="5192"/>
                  </a:cubicBezTo>
                  <a:cubicBezTo>
                    <a:pt x="20802" y="5064"/>
                    <a:pt x="20802" y="5064"/>
                    <a:pt x="20802" y="5064"/>
                  </a:cubicBezTo>
                  <a:cubicBezTo>
                    <a:pt x="20802" y="5192"/>
                    <a:pt x="20802" y="5192"/>
                    <a:pt x="20802" y="5192"/>
                  </a:cubicBezTo>
                  <a:cubicBezTo>
                    <a:pt x="20757" y="5192"/>
                    <a:pt x="20624" y="5128"/>
                    <a:pt x="20580" y="5064"/>
                  </a:cubicBezTo>
                  <a:cubicBezTo>
                    <a:pt x="20536" y="4999"/>
                    <a:pt x="20536" y="4935"/>
                    <a:pt x="20536" y="4871"/>
                  </a:cubicBezTo>
                  <a:cubicBezTo>
                    <a:pt x="20580" y="4743"/>
                    <a:pt x="20624" y="4679"/>
                    <a:pt x="20669" y="4615"/>
                  </a:cubicBezTo>
                  <a:cubicBezTo>
                    <a:pt x="20713" y="4551"/>
                    <a:pt x="20713" y="4551"/>
                    <a:pt x="20757" y="4487"/>
                  </a:cubicBezTo>
                  <a:cubicBezTo>
                    <a:pt x="20802" y="4423"/>
                    <a:pt x="20846" y="4358"/>
                    <a:pt x="20846" y="4358"/>
                  </a:cubicBezTo>
                  <a:cubicBezTo>
                    <a:pt x="20846" y="4038"/>
                    <a:pt x="20846" y="4038"/>
                    <a:pt x="20846" y="4038"/>
                  </a:cubicBezTo>
                  <a:cubicBezTo>
                    <a:pt x="20846" y="3974"/>
                    <a:pt x="20802" y="3910"/>
                    <a:pt x="20802" y="3846"/>
                  </a:cubicBezTo>
                  <a:cubicBezTo>
                    <a:pt x="20802" y="3846"/>
                    <a:pt x="20669" y="3461"/>
                    <a:pt x="20624" y="3269"/>
                  </a:cubicBezTo>
                  <a:cubicBezTo>
                    <a:pt x="20580" y="3269"/>
                    <a:pt x="20580" y="3269"/>
                    <a:pt x="20536" y="3269"/>
                  </a:cubicBezTo>
                  <a:cubicBezTo>
                    <a:pt x="20491" y="3397"/>
                    <a:pt x="20447" y="3525"/>
                    <a:pt x="20447" y="3525"/>
                  </a:cubicBezTo>
                  <a:cubicBezTo>
                    <a:pt x="20447" y="3653"/>
                    <a:pt x="20447" y="3653"/>
                    <a:pt x="20447" y="3653"/>
                  </a:cubicBezTo>
                  <a:cubicBezTo>
                    <a:pt x="20092" y="3589"/>
                    <a:pt x="20092" y="3589"/>
                    <a:pt x="20092" y="3589"/>
                  </a:cubicBezTo>
                  <a:cubicBezTo>
                    <a:pt x="19959" y="3397"/>
                    <a:pt x="19959" y="3397"/>
                    <a:pt x="19959" y="3397"/>
                  </a:cubicBezTo>
                  <a:cubicBezTo>
                    <a:pt x="19737" y="3333"/>
                    <a:pt x="19737" y="3333"/>
                    <a:pt x="19737" y="3333"/>
                  </a:cubicBezTo>
                  <a:cubicBezTo>
                    <a:pt x="19737" y="3333"/>
                    <a:pt x="19693" y="3397"/>
                    <a:pt x="19693" y="3397"/>
                  </a:cubicBezTo>
                  <a:cubicBezTo>
                    <a:pt x="19648" y="3461"/>
                    <a:pt x="19648" y="3461"/>
                    <a:pt x="19648" y="3461"/>
                  </a:cubicBezTo>
                  <a:cubicBezTo>
                    <a:pt x="19604" y="3461"/>
                    <a:pt x="19604" y="3461"/>
                    <a:pt x="19604" y="3461"/>
                  </a:cubicBezTo>
                  <a:cubicBezTo>
                    <a:pt x="19560" y="3461"/>
                    <a:pt x="19515" y="3397"/>
                    <a:pt x="19382" y="3269"/>
                  </a:cubicBezTo>
                  <a:cubicBezTo>
                    <a:pt x="19338" y="3397"/>
                    <a:pt x="19294" y="3461"/>
                    <a:pt x="19249" y="3461"/>
                  </a:cubicBezTo>
                  <a:cubicBezTo>
                    <a:pt x="19205" y="3461"/>
                    <a:pt x="19205" y="3461"/>
                    <a:pt x="19205" y="3461"/>
                  </a:cubicBezTo>
                  <a:cubicBezTo>
                    <a:pt x="19205" y="3461"/>
                    <a:pt x="19205" y="3461"/>
                    <a:pt x="19205" y="3461"/>
                  </a:cubicBezTo>
                  <a:cubicBezTo>
                    <a:pt x="19116" y="3461"/>
                    <a:pt x="19028" y="3461"/>
                    <a:pt x="18894" y="3397"/>
                  </a:cubicBezTo>
                  <a:cubicBezTo>
                    <a:pt x="18628" y="3461"/>
                    <a:pt x="18628" y="3461"/>
                    <a:pt x="18628" y="3461"/>
                  </a:cubicBezTo>
                  <a:cubicBezTo>
                    <a:pt x="18362" y="3525"/>
                    <a:pt x="18362" y="3525"/>
                    <a:pt x="18362" y="3525"/>
                  </a:cubicBezTo>
                  <a:cubicBezTo>
                    <a:pt x="18185" y="3397"/>
                    <a:pt x="18185" y="3397"/>
                    <a:pt x="18185" y="3397"/>
                  </a:cubicBezTo>
                  <a:cubicBezTo>
                    <a:pt x="18229" y="3653"/>
                    <a:pt x="18229" y="3653"/>
                    <a:pt x="18229" y="3653"/>
                  </a:cubicBezTo>
                  <a:cubicBezTo>
                    <a:pt x="17963" y="3910"/>
                    <a:pt x="17963" y="3910"/>
                    <a:pt x="17963" y="3910"/>
                  </a:cubicBezTo>
                  <a:cubicBezTo>
                    <a:pt x="17697" y="3718"/>
                    <a:pt x="17697" y="3718"/>
                    <a:pt x="17697" y="3718"/>
                  </a:cubicBezTo>
                  <a:cubicBezTo>
                    <a:pt x="17520" y="3653"/>
                    <a:pt x="17520" y="3653"/>
                    <a:pt x="17520" y="3653"/>
                  </a:cubicBezTo>
                  <a:cubicBezTo>
                    <a:pt x="17253" y="3333"/>
                    <a:pt x="17253" y="3333"/>
                    <a:pt x="17253" y="3333"/>
                  </a:cubicBezTo>
                  <a:cubicBezTo>
                    <a:pt x="16943" y="3141"/>
                    <a:pt x="16943" y="3141"/>
                    <a:pt x="16943" y="3141"/>
                  </a:cubicBezTo>
                  <a:cubicBezTo>
                    <a:pt x="16899" y="3269"/>
                    <a:pt x="16854" y="3461"/>
                    <a:pt x="16766" y="3461"/>
                  </a:cubicBezTo>
                  <a:cubicBezTo>
                    <a:pt x="16721" y="3525"/>
                    <a:pt x="16544" y="3589"/>
                    <a:pt x="16499" y="3589"/>
                  </a:cubicBezTo>
                  <a:cubicBezTo>
                    <a:pt x="16499" y="3653"/>
                    <a:pt x="16455" y="3718"/>
                    <a:pt x="16455" y="3782"/>
                  </a:cubicBezTo>
                  <a:cubicBezTo>
                    <a:pt x="16455" y="3846"/>
                    <a:pt x="16455" y="3846"/>
                    <a:pt x="16455" y="3846"/>
                  </a:cubicBezTo>
                  <a:cubicBezTo>
                    <a:pt x="16189" y="4102"/>
                    <a:pt x="16189" y="4102"/>
                    <a:pt x="16189" y="4102"/>
                  </a:cubicBezTo>
                  <a:cubicBezTo>
                    <a:pt x="16189" y="4038"/>
                    <a:pt x="16189" y="4038"/>
                    <a:pt x="16189" y="4038"/>
                  </a:cubicBezTo>
                  <a:cubicBezTo>
                    <a:pt x="16145" y="4038"/>
                    <a:pt x="16145" y="4038"/>
                    <a:pt x="16100" y="4038"/>
                  </a:cubicBezTo>
                  <a:cubicBezTo>
                    <a:pt x="16100" y="4038"/>
                    <a:pt x="16056" y="3974"/>
                    <a:pt x="16056" y="3974"/>
                  </a:cubicBezTo>
                  <a:cubicBezTo>
                    <a:pt x="16011" y="3974"/>
                    <a:pt x="16011" y="3974"/>
                    <a:pt x="16011" y="3974"/>
                  </a:cubicBezTo>
                  <a:cubicBezTo>
                    <a:pt x="15967" y="4166"/>
                    <a:pt x="15967" y="4166"/>
                    <a:pt x="15967" y="4166"/>
                  </a:cubicBezTo>
                  <a:cubicBezTo>
                    <a:pt x="15923" y="4166"/>
                    <a:pt x="15923" y="4166"/>
                    <a:pt x="15923" y="4166"/>
                  </a:cubicBezTo>
                  <a:cubicBezTo>
                    <a:pt x="15923" y="4166"/>
                    <a:pt x="15878" y="4166"/>
                    <a:pt x="15878" y="4166"/>
                  </a:cubicBezTo>
                  <a:cubicBezTo>
                    <a:pt x="15834" y="4166"/>
                    <a:pt x="15790" y="4166"/>
                    <a:pt x="15701" y="4038"/>
                  </a:cubicBezTo>
                  <a:cubicBezTo>
                    <a:pt x="15612" y="4038"/>
                    <a:pt x="15524" y="3910"/>
                    <a:pt x="15524" y="3910"/>
                  </a:cubicBezTo>
                  <a:cubicBezTo>
                    <a:pt x="15435" y="3910"/>
                    <a:pt x="15435" y="3910"/>
                    <a:pt x="15435" y="3910"/>
                  </a:cubicBezTo>
                  <a:cubicBezTo>
                    <a:pt x="15302" y="3974"/>
                    <a:pt x="15213" y="4038"/>
                    <a:pt x="15169" y="4038"/>
                  </a:cubicBezTo>
                  <a:cubicBezTo>
                    <a:pt x="15169" y="4166"/>
                    <a:pt x="15124" y="4230"/>
                    <a:pt x="15080" y="4294"/>
                  </a:cubicBezTo>
                  <a:cubicBezTo>
                    <a:pt x="15036" y="4358"/>
                    <a:pt x="15036" y="4358"/>
                    <a:pt x="15036" y="4358"/>
                  </a:cubicBezTo>
                  <a:cubicBezTo>
                    <a:pt x="14770" y="4102"/>
                    <a:pt x="14770" y="4102"/>
                    <a:pt x="14770" y="4102"/>
                  </a:cubicBezTo>
                  <a:cubicBezTo>
                    <a:pt x="14503" y="3846"/>
                    <a:pt x="14503" y="3846"/>
                    <a:pt x="14503" y="3846"/>
                  </a:cubicBezTo>
                  <a:cubicBezTo>
                    <a:pt x="14503" y="3461"/>
                    <a:pt x="14503" y="3461"/>
                    <a:pt x="14503" y="3461"/>
                  </a:cubicBezTo>
                  <a:cubicBezTo>
                    <a:pt x="14104" y="3012"/>
                    <a:pt x="14104" y="3012"/>
                    <a:pt x="14104" y="3012"/>
                  </a:cubicBezTo>
                  <a:cubicBezTo>
                    <a:pt x="14016" y="2436"/>
                    <a:pt x="14016" y="2436"/>
                    <a:pt x="14016" y="2436"/>
                  </a:cubicBezTo>
                  <a:cubicBezTo>
                    <a:pt x="13838" y="2243"/>
                    <a:pt x="13838" y="2243"/>
                    <a:pt x="13838" y="2243"/>
                  </a:cubicBezTo>
                  <a:cubicBezTo>
                    <a:pt x="13705" y="2500"/>
                    <a:pt x="13705" y="2500"/>
                    <a:pt x="13705" y="2500"/>
                  </a:cubicBezTo>
                  <a:cubicBezTo>
                    <a:pt x="13350" y="2436"/>
                    <a:pt x="13350" y="2436"/>
                    <a:pt x="13350" y="2436"/>
                  </a:cubicBezTo>
                  <a:cubicBezTo>
                    <a:pt x="13173" y="2564"/>
                    <a:pt x="13173" y="2564"/>
                    <a:pt x="13173" y="2564"/>
                  </a:cubicBezTo>
                  <a:cubicBezTo>
                    <a:pt x="13129" y="2628"/>
                    <a:pt x="12995" y="2756"/>
                    <a:pt x="12951" y="2756"/>
                  </a:cubicBezTo>
                  <a:cubicBezTo>
                    <a:pt x="12907" y="2756"/>
                    <a:pt x="12818" y="2692"/>
                    <a:pt x="12818" y="2628"/>
                  </a:cubicBezTo>
                  <a:cubicBezTo>
                    <a:pt x="12774" y="2500"/>
                    <a:pt x="12818" y="2436"/>
                    <a:pt x="12818" y="2307"/>
                  </a:cubicBezTo>
                  <a:cubicBezTo>
                    <a:pt x="12774" y="2307"/>
                    <a:pt x="12729" y="2307"/>
                    <a:pt x="12685" y="2243"/>
                  </a:cubicBezTo>
                  <a:cubicBezTo>
                    <a:pt x="12685" y="2179"/>
                    <a:pt x="12685" y="2115"/>
                    <a:pt x="12685" y="1987"/>
                  </a:cubicBezTo>
                  <a:cubicBezTo>
                    <a:pt x="12685" y="1987"/>
                    <a:pt x="12685" y="1923"/>
                    <a:pt x="12685" y="1859"/>
                  </a:cubicBezTo>
                  <a:cubicBezTo>
                    <a:pt x="12685" y="1859"/>
                    <a:pt x="12641" y="1859"/>
                    <a:pt x="12596" y="1795"/>
                  </a:cubicBezTo>
                  <a:cubicBezTo>
                    <a:pt x="12552" y="1795"/>
                    <a:pt x="12463" y="1731"/>
                    <a:pt x="12419" y="1602"/>
                  </a:cubicBezTo>
                  <a:cubicBezTo>
                    <a:pt x="12419" y="1538"/>
                    <a:pt x="12419" y="1474"/>
                    <a:pt x="12463" y="1346"/>
                  </a:cubicBezTo>
                  <a:cubicBezTo>
                    <a:pt x="12508" y="1218"/>
                    <a:pt x="12596" y="1154"/>
                    <a:pt x="12685" y="1090"/>
                  </a:cubicBezTo>
                  <a:cubicBezTo>
                    <a:pt x="12596" y="1026"/>
                    <a:pt x="12596" y="1026"/>
                    <a:pt x="12596" y="1026"/>
                  </a:cubicBezTo>
                  <a:cubicBezTo>
                    <a:pt x="12153" y="705"/>
                    <a:pt x="12153" y="705"/>
                    <a:pt x="12153" y="705"/>
                  </a:cubicBezTo>
                  <a:cubicBezTo>
                    <a:pt x="12153" y="641"/>
                    <a:pt x="12153" y="641"/>
                    <a:pt x="12153" y="641"/>
                  </a:cubicBezTo>
                  <a:cubicBezTo>
                    <a:pt x="12108" y="513"/>
                    <a:pt x="12108" y="449"/>
                    <a:pt x="12108" y="449"/>
                  </a:cubicBezTo>
                  <a:cubicBezTo>
                    <a:pt x="12064" y="385"/>
                    <a:pt x="11975" y="320"/>
                    <a:pt x="11931" y="256"/>
                  </a:cubicBezTo>
                  <a:cubicBezTo>
                    <a:pt x="11931" y="192"/>
                    <a:pt x="11798" y="64"/>
                    <a:pt x="11709" y="0"/>
                  </a:cubicBezTo>
                  <a:cubicBezTo>
                    <a:pt x="11665" y="0"/>
                    <a:pt x="11621" y="128"/>
                    <a:pt x="11576" y="256"/>
                  </a:cubicBezTo>
                  <a:cubicBezTo>
                    <a:pt x="11532" y="449"/>
                    <a:pt x="11532" y="449"/>
                    <a:pt x="11532" y="449"/>
                  </a:cubicBezTo>
                  <a:cubicBezTo>
                    <a:pt x="11310" y="192"/>
                    <a:pt x="11310" y="192"/>
                    <a:pt x="11310" y="192"/>
                  </a:cubicBezTo>
                  <a:cubicBezTo>
                    <a:pt x="11133" y="320"/>
                    <a:pt x="11133" y="320"/>
                    <a:pt x="11133" y="320"/>
                  </a:cubicBezTo>
                  <a:cubicBezTo>
                    <a:pt x="10911" y="769"/>
                    <a:pt x="10911" y="769"/>
                    <a:pt x="10911" y="769"/>
                  </a:cubicBezTo>
                  <a:cubicBezTo>
                    <a:pt x="10733" y="833"/>
                    <a:pt x="10733" y="833"/>
                    <a:pt x="10733" y="833"/>
                  </a:cubicBezTo>
                  <a:cubicBezTo>
                    <a:pt x="10246" y="961"/>
                    <a:pt x="10246" y="961"/>
                    <a:pt x="10246" y="961"/>
                  </a:cubicBezTo>
                  <a:cubicBezTo>
                    <a:pt x="10201" y="1154"/>
                    <a:pt x="10201" y="1154"/>
                    <a:pt x="10201" y="1154"/>
                  </a:cubicBezTo>
                  <a:cubicBezTo>
                    <a:pt x="10246" y="1538"/>
                    <a:pt x="10246" y="1538"/>
                    <a:pt x="10246" y="1538"/>
                  </a:cubicBezTo>
                  <a:cubicBezTo>
                    <a:pt x="9979" y="1795"/>
                    <a:pt x="9979" y="1795"/>
                    <a:pt x="9979" y="1795"/>
                  </a:cubicBezTo>
                  <a:cubicBezTo>
                    <a:pt x="9536" y="1731"/>
                    <a:pt x="9536" y="1731"/>
                    <a:pt x="9536" y="1731"/>
                  </a:cubicBezTo>
                  <a:cubicBezTo>
                    <a:pt x="9536" y="1731"/>
                    <a:pt x="9536" y="1731"/>
                    <a:pt x="9536" y="1731"/>
                  </a:cubicBezTo>
                  <a:cubicBezTo>
                    <a:pt x="9447" y="1666"/>
                    <a:pt x="9447" y="1666"/>
                    <a:pt x="9447" y="1666"/>
                  </a:cubicBezTo>
                  <a:cubicBezTo>
                    <a:pt x="9225" y="1731"/>
                    <a:pt x="9225" y="1731"/>
                    <a:pt x="9225" y="1731"/>
                  </a:cubicBezTo>
                  <a:cubicBezTo>
                    <a:pt x="9092" y="2051"/>
                    <a:pt x="9092" y="2051"/>
                    <a:pt x="9092" y="2051"/>
                  </a:cubicBezTo>
                  <a:cubicBezTo>
                    <a:pt x="8649" y="2051"/>
                    <a:pt x="8649" y="2051"/>
                    <a:pt x="8649" y="2051"/>
                  </a:cubicBezTo>
                  <a:cubicBezTo>
                    <a:pt x="8605" y="2628"/>
                    <a:pt x="8605" y="2628"/>
                    <a:pt x="8605" y="2628"/>
                  </a:cubicBezTo>
                  <a:cubicBezTo>
                    <a:pt x="8471" y="3077"/>
                    <a:pt x="8471" y="3077"/>
                    <a:pt x="8471" y="3077"/>
                  </a:cubicBezTo>
                  <a:cubicBezTo>
                    <a:pt x="8383" y="3525"/>
                    <a:pt x="8383" y="3525"/>
                    <a:pt x="8383" y="3525"/>
                  </a:cubicBezTo>
                  <a:cubicBezTo>
                    <a:pt x="8471" y="3782"/>
                    <a:pt x="8471" y="3782"/>
                    <a:pt x="8471" y="3782"/>
                  </a:cubicBezTo>
                  <a:cubicBezTo>
                    <a:pt x="8605" y="4166"/>
                    <a:pt x="8605" y="4166"/>
                    <a:pt x="8605" y="4166"/>
                  </a:cubicBezTo>
                  <a:cubicBezTo>
                    <a:pt x="8782" y="4487"/>
                    <a:pt x="8782" y="4487"/>
                    <a:pt x="8782" y="4487"/>
                  </a:cubicBezTo>
                  <a:cubicBezTo>
                    <a:pt x="8782" y="4487"/>
                    <a:pt x="8782" y="4487"/>
                    <a:pt x="8782" y="4487"/>
                  </a:cubicBezTo>
                  <a:cubicBezTo>
                    <a:pt x="8560" y="4615"/>
                    <a:pt x="8560" y="4615"/>
                    <a:pt x="8560" y="4615"/>
                  </a:cubicBezTo>
                  <a:cubicBezTo>
                    <a:pt x="8427" y="4615"/>
                    <a:pt x="8427" y="4615"/>
                    <a:pt x="8427" y="4615"/>
                  </a:cubicBezTo>
                  <a:cubicBezTo>
                    <a:pt x="8294" y="4358"/>
                    <a:pt x="8294" y="4358"/>
                    <a:pt x="8294" y="4358"/>
                  </a:cubicBezTo>
                  <a:cubicBezTo>
                    <a:pt x="8072" y="4230"/>
                    <a:pt x="8072" y="4230"/>
                    <a:pt x="8072" y="4230"/>
                  </a:cubicBezTo>
                  <a:cubicBezTo>
                    <a:pt x="7806" y="4423"/>
                    <a:pt x="7806" y="4423"/>
                    <a:pt x="7806" y="4423"/>
                  </a:cubicBezTo>
                  <a:cubicBezTo>
                    <a:pt x="7584" y="4487"/>
                    <a:pt x="7584" y="4487"/>
                    <a:pt x="7584" y="4487"/>
                  </a:cubicBezTo>
                  <a:cubicBezTo>
                    <a:pt x="7496" y="4487"/>
                    <a:pt x="7496" y="4487"/>
                    <a:pt x="7496" y="4487"/>
                  </a:cubicBezTo>
                  <a:cubicBezTo>
                    <a:pt x="7407" y="4679"/>
                    <a:pt x="7407" y="4679"/>
                    <a:pt x="7407" y="4679"/>
                  </a:cubicBezTo>
                  <a:cubicBezTo>
                    <a:pt x="7230" y="4871"/>
                    <a:pt x="7230" y="4871"/>
                    <a:pt x="7230" y="4871"/>
                  </a:cubicBezTo>
                  <a:cubicBezTo>
                    <a:pt x="7230" y="4871"/>
                    <a:pt x="7141" y="4743"/>
                    <a:pt x="7097" y="4743"/>
                  </a:cubicBezTo>
                  <a:cubicBezTo>
                    <a:pt x="7052" y="4679"/>
                    <a:pt x="6963" y="4551"/>
                    <a:pt x="6963" y="4551"/>
                  </a:cubicBezTo>
                  <a:cubicBezTo>
                    <a:pt x="6963" y="4551"/>
                    <a:pt x="6919" y="4423"/>
                    <a:pt x="6875" y="4423"/>
                  </a:cubicBezTo>
                  <a:cubicBezTo>
                    <a:pt x="6830" y="4423"/>
                    <a:pt x="6653" y="4615"/>
                    <a:pt x="6653" y="4615"/>
                  </a:cubicBezTo>
                  <a:cubicBezTo>
                    <a:pt x="6653" y="4615"/>
                    <a:pt x="6476" y="4743"/>
                    <a:pt x="6476" y="4807"/>
                  </a:cubicBezTo>
                  <a:cubicBezTo>
                    <a:pt x="6476" y="4807"/>
                    <a:pt x="6476" y="5064"/>
                    <a:pt x="6476" y="5064"/>
                  </a:cubicBezTo>
                  <a:cubicBezTo>
                    <a:pt x="6209" y="4743"/>
                    <a:pt x="6209" y="4743"/>
                    <a:pt x="6209" y="4743"/>
                  </a:cubicBezTo>
                  <a:cubicBezTo>
                    <a:pt x="6032" y="4935"/>
                    <a:pt x="6032" y="4935"/>
                    <a:pt x="6032" y="4935"/>
                  </a:cubicBezTo>
                  <a:cubicBezTo>
                    <a:pt x="5899" y="4807"/>
                    <a:pt x="5899" y="4807"/>
                    <a:pt x="5899" y="4807"/>
                  </a:cubicBezTo>
                  <a:cubicBezTo>
                    <a:pt x="5810" y="4743"/>
                    <a:pt x="5810" y="4743"/>
                    <a:pt x="5810" y="4743"/>
                  </a:cubicBezTo>
                  <a:cubicBezTo>
                    <a:pt x="5633" y="5128"/>
                    <a:pt x="5633" y="5128"/>
                    <a:pt x="5633" y="5128"/>
                  </a:cubicBezTo>
                  <a:cubicBezTo>
                    <a:pt x="5455" y="4999"/>
                    <a:pt x="5455" y="4999"/>
                    <a:pt x="5455" y="4999"/>
                  </a:cubicBezTo>
                  <a:cubicBezTo>
                    <a:pt x="5411" y="5384"/>
                    <a:pt x="5411" y="5384"/>
                    <a:pt x="5411" y="5384"/>
                  </a:cubicBezTo>
                  <a:cubicBezTo>
                    <a:pt x="5189" y="5192"/>
                    <a:pt x="5189" y="5192"/>
                    <a:pt x="5189" y="5192"/>
                  </a:cubicBezTo>
                  <a:cubicBezTo>
                    <a:pt x="5189" y="5192"/>
                    <a:pt x="5012" y="5064"/>
                    <a:pt x="5012" y="5128"/>
                  </a:cubicBezTo>
                  <a:cubicBezTo>
                    <a:pt x="4968" y="5128"/>
                    <a:pt x="4879" y="5320"/>
                    <a:pt x="4879" y="5320"/>
                  </a:cubicBezTo>
                  <a:cubicBezTo>
                    <a:pt x="4657" y="5128"/>
                    <a:pt x="4657" y="5128"/>
                    <a:pt x="4657" y="5128"/>
                  </a:cubicBezTo>
                  <a:cubicBezTo>
                    <a:pt x="4568" y="4935"/>
                    <a:pt x="4568" y="4935"/>
                    <a:pt x="4568" y="4935"/>
                  </a:cubicBezTo>
                  <a:cubicBezTo>
                    <a:pt x="4568" y="4935"/>
                    <a:pt x="4169" y="4999"/>
                    <a:pt x="4125" y="4999"/>
                  </a:cubicBezTo>
                  <a:cubicBezTo>
                    <a:pt x="4080" y="5064"/>
                    <a:pt x="3814" y="4999"/>
                    <a:pt x="3814" y="4999"/>
                  </a:cubicBezTo>
                  <a:cubicBezTo>
                    <a:pt x="3504" y="5064"/>
                    <a:pt x="3504" y="5064"/>
                    <a:pt x="3504" y="5064"/>
                  </a:cubicBezTo>
                  <a:cubicBezTo>
                    <a:pt x="3016" y="5064"/>
                    <a:pt x="3016" y="5064"/>
                    <a:pt x="3016" y="5064"/>
                  </a:cubicBezTo>
                  <a:cubicBezTo>
                    <a:pt x="2617" y="5128"/>
                    <a:pt x="2617" y="5128"/>
                    <a:pt x="2617" y="5128"/>
                  </a:cubicBezTo>
                  <a:cubicBezTo>
                    <a:pt x="2306" y="5128"/>
                    <a:pt x="2306" y="5128"/>
                    <a:pt x="2306" y="5128"/>
                  </a:cubicBezTo>
                  <a:cubicBezTo>
                    <a:pt x="2040" y="5384"/>
                    <a:pt x="2040" y="5384"/>
                    <a:pt x="2040" y="5384"/>
                  </a:cubicBezTo>
                  <a:cubicBezTo>
                    <a:pt x="1818" y="5384"/>
                    <a:pt x="1818" y="5384"/>
                    <a:pt x="1818" y="5384"/>
                  </a:cubicBezTo>
                  <a:cubicBezTo>
                    <a:pt x="1508" y="5448"/>
                    <a:pt x="1508" y="5448"/>
                    <a:pt x="1508" y="5448"/>
                  </a:cubicBezTo>
                  <a:cubicBezTo>
                    <a:pt x="1464" y="5448"/>
                    <a:pt x="1464" y="5448"/>
                    <a:pt x="1464" y="5448"/>
                  </a:cubicBezTo>
                  <a:cubicBezTo>
                    <a:pt x="1464" y="5512"/>
                    <a:pt x="1464" y="5512"/>
                    <a:pt x="1464" y="5512"/>
                  </a:cubicBezTo>
                  <a:cubicBezTo>
                    <a:pt x="1331" y="5640"/>
                    <a:pt x="1331" y="5640"/>
                    <a:pt x="1331" y="5640"/>
                  </a:cubicBezTo>
                  <a:cubicBezTo>
                    <a:pt x="1331" y="5704"/>
                    <a:pt x="1331" y="5704"/>
                    <a:pt x="1331" y="5704"/>
                  </a:cubicBezTo>
                  <a:cubicBezTo>
                    <a:pt x="1242" y="5833"/>
                    <a:pt x="1242" y="5833"/>
                    <a:pt x="1242" y="5833"/>
                  </a:cubicBezTo>
                  <a:cubicBezTo>
                    <a:pt x="1242" y="6025"/>
                    <a:pt x="1242" y="6025"/>
                    <a:pt x="1242" y="6025"/>
                  </a:cubicBezTo>
                  <a:cubicBezTo>
                    <a:pt x="1198" y="6153"/>
                    <a:pt x="1109" y="6281"/>
                    <a:pt x="1064" y="6345"/>
                  </a:cubicBezTo>
                  <a:cubicBezTo>
                    <a:pt x="1064" y="6345"/>
                    <a:pt x="1064" y="6345"/>
                    <a:pt x="1064" y="6345"/>
                  </a:cubicBezTo>
                  <a:cubicBezTo>
                    <a:pt x="1064" y="6345"/>
                    <a:pt x="976" y="6281"/>
                    <a:pt x="976" y="6409"/>
                  </a:cubicBezTo>
                  <a:cubicBezTo>
                    <a:pt x="976" y="6409"/>
                    <a:pt x="976" y="6474"/>
                    <a:pt x="976" y="6474"/>
                  </a:cubicBezTo>
                  <a:cubicBezTo>
                    <a:pt x="887" y="6474"/>
                    <a:pt x="665" y="6409"/>
                    <a:pt x="665" y="6409"/>
                  </a:cubicBezTo>
                  <a:cubicBezTo>
                    <a:pt x="577" y="6474"/>
                    <a:pt x="577" y="6474"/>
                    <a:pt x="577" y="6474"/>
                  </a:cubicBezTo>
                  <a:cubicBezTo>
                    <a:pt x="577" y="6538"/>
                    <a:pt x="621" y="6538"/>
                    <a:pt x="621" y="6602"/>
                  </a:cubicBezTo>
                  <a:cubicBezTo>
                    <a:pt x="665" y="6602"/>
                    <a:pt x="665" y="6666"/>
                    <a:pt x="710" y="6666"/>
                  </a:cubicBezTo>
                  <a:cubicBezTo>
                    <a:pt x="798" y="7050"/>
                    <a:pt x="798" y="7050"/>
                    <a:pt x="798" y="7050"/>
                  </a:cubicBezTo>
                  <a:cubicBezTo>
                    <a:pt x="798" y="7243"/>
                    <a:pt x="798" y="7243"/>
                    <a:pt x="798" y="7243"/>
                  </a:cubicBezTo>
                  <a:cubicBezTo>
                    <a:pt x="798" y="7307"/>
                    <a:pt x="798" y="7307"/>
                    <a:pt x="798" y="7307"/>
                  </a:cubicBezTo>
                  <a:cubicBezTo>
                    <a:pt x="887" y="7307"/>
                    <a:pt x="931" y="7435"/>
                    <a:pt x="976" y="7563"/>
                  </a:cubicBezTo>
                  <a:cubicBezTo>
                    <a:pt x="976" y="7563"/>
                    <a:pt x="1020" y="7627"/>
                    <a:pt x="1109" y="7691"/>
                  </a:cubicBezTo>
                  <a:cubicBezTo>
                    <a:pt x="1153" y="7691"/>
                    <a:pt x="1153" y="7691"/>
                    <a:pt x="1153" y="7691"/>
                  </a:cubicBezTo>
                  <a:cubicBezTo>
                    <a:pt x="1153" y="7820"/>
                    <a:pt x="1153" y="7820"/>
                    <a:pt x="1153" y="7820"/>
                  </a:cubicBezTo>
                  <a:cubicBezTo>
                    <a:pt x="1153" y="7820"/>
                    <a:pt x="1153" y="7884"/>
                    <a:pt x="1153" y="7948"/>
                  </a:cubicBezTo>
                  <a:cubicBezTo>
                    <a:pt x="1198" y="7948"/>
                    <a:pt x="1198" y="7948"/>
                    <a:pt x="1198" y="7948"/>
                  </a:cubicBezTo>
                  <a:cubicBezTo>
                    <a:pt x="1242" y="8012"/>
                    <a:pt x="1286" y="8012"/>
                    <a:pt x="1331" y="8012"/>
                  </a:cubicBezTo>
                  <a:cubicBezTo>
                    <a:pt x="1464" y="8076"/>
                    <a:pt x="1508" y="8204"/>
                    <a:pt x="1508" y="8268"/>
                  </a:cubicBezTo>
                  <a:cubicBezTo>
                    <a:pt x="1508" y="8332"/>
                    <a:pt x="1508" y="8332"/>
                    <a:pt x="1552" y="8332"/>
                  </a:cubicBezTo>
                  <a:cubicBezTo>
                    <a:pt x="1552" y="8332"/>
                    <a:pt x="1685" y="8461"/>
                    <a:pt x="1685" y="8589"/>
                  </a:cubicBezTo>
                  <a:cubicBezTo>
                    <a:pt x="1685" y="8717"/>
                    <a:pt x="1641" y="8781"/>
                    <a:pt x="1597" y="8781"/>
                  </a:cubicBezTo>
                  <a:cubicBezTo>
                    <a:pt x="1552" y="8781"/>
                    <a:pt x="1508" y="8781"/>
                    <a:pt x="1508" y="8781"/>
                  </a:cubicBezTo>
                  <a:cubicBezTo>
                    <a:pt x="1641" y="9037"/>
                    <a:pt x="1641" y="9037"/>
                    <a:pt x="1641" y="9037"/>
                  </a:cubicBezTo>
                  <a:cubicBezTo>
                    <a:pt x="1641" y="9422"/>
                    <a:pt x="1641" y="9422"/>
                    <a:pt x="1641" y="9422"/>
                  </a:cubicBezTo>
                  <a:cubicBezTo>
                    <a:pt x="1641" y="9486"/>
                    <a:pt x="1641" y="9614"/>
                    <a:pt x="1641" y="9678"/>
                  </a:cubicBezTo>
                  <a:cubicBezTo>
                    <a:pt x="1641" y="9742"/>
                    <a:pt x="1597" y="9935"/>
                    <a:pt x="1464" y="9935"/>
                  </a:cubicBezTo>
                  <a:cubicBezTo>
                    <a:pt x="1464" y="9935"/>
                    <a:pt x="1464" y="9935"/>
                    <a:pt x="1464" y="9999"/>
                  </a:cubicBezTo>
                  <a:cubicBezTo>
                    <a:pt x="1419" y="9999"/>
                    <a:pt x="1419" y="10063"/>
                    <a:pt x="1375" y="10063"/>
                  </a:cubicBezTo>
                  <a:cubicBezTo>
                    <a:pt x="1375" y="10127"/>
                    <a:pt x="1375" y="10127"/>
                    <a:pt x="1375" y="10127"/>
                  </a:cubicBezTo>
                  <a:cubicBezTo>
                    <a:pt x="1331" y="10127"/>
                    <a:pt x="1331" y="10127"/>
                    <a:pt x="1331" y="10127"/>
                  </a:cubicBezTo>
                  <a:cubicBezTo>
                    <a:pt x="1331" y="10127"/>
                    <a:pt x="1331" y="10127"/>
                    <a:pt x="1286" y="10127"/>
                  </a:cubicBezTo>
                  <a:cubicBezTo>
                    <a:pt x="1286" y="10127"/>
                    <a:pt x="1286" y="10127"/>
                    <a:pt x="1286" y="10127"/>
                  </a:cubicBezTo>
                  <a:cubicBezTo>
                    <a:pt x="1242" y="10255"/>
                    <a:pt x="1242" y="10255"/>
                    <a:pt x="1242" y="10255"/>
                  </a:cubicBezTo>
                  <a:cubicBezTo>
                    <a:pt x="1198" y="10383"/>
                    <a:pt x="1153" y="10447"/>
                    <a:pt x="1153" y="10512"/>
                  </a:cubicBezTo>
                  <a:cubicBezTo>
                    <a:pt x="1153" y="10512"/>
                    <a:pt x="1109" y="10576"/>
                    <a:pt x="1109" y="10576"/>
                  </a:cubicBezTo>
                  <a:cubicBezTo>
                    <a:pt x="1064" y="10576"/>
                    <a:pt x="1020" y="10640"/>
                    <a:pt x="1020" y="10704"/>
                  </a:cubicBezTo>
                  <a:cubicBezTo>
                    <a:pt x="1020" y="10704"/>
                    <a:pt x="976" y="10768"/>
                    <a:pt x="976" y="10768"/>
                  </a:cubicBezTo>
                  <a:cubicBezTo>
                    <a:pt x="976" y="10768"/>
                    <a:pt x="976" y="10768"/>
                    <a:pt x="931" y="10896"/>
                  </a:cubicBezTo>
                  <a:cubicBezTo>
                    <a:pt x="843" y="11217"/>
                    <a:pt x="843" y="11281"/>
                    <a:pt x="843" y="11281"/>
                  </a:cubicBezTo>
                  <a:cubicBezTo>
                    <a:pt x="488" y="11986"/>
                    <a:pt x="488" y="11986"/>
                    <a:pt x="488" y="11986"/>
                  </a:cubicBezTo>
                  <a:cubicBezTo>
                    <a:pt x="399" y="12178"/>
                    <a:pt x="355" y="12370"/>
                    <a:pt x="355" y="12370"/>
                  </a:cubicBezTo>
                  <a:cubicBezTo>
                    <a:pt x="355" y="12370"/>
                    <a:pt x="310" y="12499"/>
                    <a:pt x="355" y="12563"/>
                  </a:cubicBezTo>
                  <a:cubicBezTo>
                    <a:pt x="488" y="12755"/>
                    <a:pt x="488" y="12755"/>
                    <a:pt x="488" y="12755"/>
                  </a:cubicBezTo>
                  <a:cubicBezTo>
                    <a:pt x="488" y="13011"/>
                    <a:pt x="488" y="13011"/>
                    <a:pt x="488" y="13011"/>
                  </a:cubicBezTo>
                  <a:cubicBezTo>
                    <a:pt x="488" y="13011"/>
                    <a:pt x="488" y="13075"/>
                    <a:pt x="488" y="13075"/>
                  </a:cubicBezTo>
                  <a:cubicBezTo>
                    <a:pt x="532" y="13139"/>
                    <a:pt x="532" y="13139"/>
                    <a:pt x="532" y="13139"/>
                  </a:cubicBezTo>
                  <a:cubicBezTo>
                    <a:pt x="532" y="13332"/>
                    <a:pt x="532" y="13332"/>
                    <a:pt x="532" y="13332"/>
                  </a:cubicBezTo>
                  <a:cubicBezTo>
                    <a:pt x="532" y="13332"/>
                    <a:pt x="532" y="13332"/>
                    <a:pt x="532" y="13396"/>
                  </a:cubicBezTo>
                  <a:cubicBezTo>
                    <a:pt x="532" y="13396"/>
                    <a:pt x="577" y="13396"/>
                    <a:pt x="621" y="13460"/>
                  </a:cubicBezTo>
                  <a:cubicBezTo>
                    <a:pt x="710" y="13524"/>
                    <a:pt x="710" y="13588"/>
                    <a:pt x="710" y="13588"/>
                  </a:cubicBezTo>
                  <a:cubicBezTo>
                    <a:pt x="710" y="13652"/>
                    <a:pt x="754" y="13716"/>
                    <a:pt x="710" y="13845"/>
                  </a:cubicBezTo>
                  <a:cubicBezTo>
                    <a:pt x="710" y="13909"/>
                    <a:pt x="665" y="13973"/>
                    <a:pt x="577" y="14037"/>
                  </a:cubicBezTo>
                  <a:cubicBezTo>
                    <a:pt x="577" y="14037"/>
                    <a:pt x="577" y="14037"/>
                    <a:pt x="577" y="14037"/>
                  </a:cubicBezTo>
                  <a:cubicBezTo>
                    <a:pt x="577" y="14037"/>
                    <a:pt x="577" y="14037"/>
                    <a:pt x="532" y="14037"/>
                  </a:cubicBezTo>
                  <a:cubicBezTo>
                    <a:pt x="488" y="14037"/>
                    <a:pt x="488" y="13973"/>
                    <a:pt x="444" y="13973"/>
                  </a:cubicBezTo>
                  <a:cubicBezTo>
                    <a:pt x="444" y="13973"/>
                    <a:pt x="355" y="13973"/>
                    <a:pt x="310" y="13973"/>
                  </a:cubicBezTo>
                  <a:cubicBezTo>
                    <a:pt x="310" y="13973"/>
                    <a:pt x="310" y="13973"/>
                    <a:pt x="310" y="13973"/>
                  </a:cubicBezTo>
                  <a:cubicBezTo>
                    <a:pt x="222" y="14037"/>
                    <a:pt x="222" y="14037"/>
                    <a:pt x="222" y="14037"/>
                  </a:cubicBezTo>
                  <a:cubicBezTo>
                    <a:pt x="222" y="14101"/>
                    <a:pt x="222" y="14101"/>
                    <a:pt x="222" y="14165"/>
                  </a:cubicBezTo>
                  <a:cubicBezTo>
                    <a:pt x="222" y="14229"/>
                    <a:pt x="222" y="14229"/>
                    <a:pt x="222" y="14229"/>
                  </a:cubicBezTo>
                  <a:cubicBezTo>
                    <a:pt x="222" y="14229"/>
                    <a:pt x="222" y="14229"/>
                    <a:pt x="222" y="14229"/>
                  </a:cubicBezTo>
                  <a:cubicBezTo>
                    <a:pt x="222" y="14229"/>
                    <a:pt x="222" y="14357"/>
                    <a:pt x="222" y="14357"/>
                  </a:cubicBezTo>
                  <a:cubicBezTo>
                    <a:pt x="177" y="14421"/>
                    <a:pt x="177" y="14421"/>
                    <a:pt x="177" y="14421"/>
                  </a:cubicBezTo>
                  <a:cubicBezTo>
                    <a:pt x="177" y="14421"/>
                    <a:pt x="177" y="14485"/>
                    <a:pt x="177" y="14485"/>
                  </a:cubicBezTo>
                  <a:cubicBezTo>
                    <a:pt x="222" y="14614"/>
                    <a:pt x="222" y="14614"/>
                    <a:pt x="222" y="14614"/>
                  </a:cubicBezTo>
                  <a:cubicBezTo>
                    <a:pt x="177" y="14742"/>
                    <a:pt x="177" y="14742"/>
                    <a:pt x="177" y="14742"/>
                  </a:cubicBezTo>
                  <a:cubicBezTo>
                    <a:pt x="177" y="14742"/>
                    <a:pt x="177" y="14742"/>
                    <a:pt x="177" y="14742"/>
                  </a:cubicBezTo>
                  <a:cubicBezTo>
                    <a:pt x="177" y="14806"/>
                    <a:pt x="177" y="14870"/>
                    <a:pt x="133" y="14998"/>
                  </a:cubicBezTo>
                  <a:cubicBezTo>
                    <a:pt x="133" y="14998"/>
                    <a:pt x="89" y="14998"/>
                    <a:pt x="89" y="15062"/>
                  </a:cubicBezTo>
                  <a:cubicBezTo>
                    <a:pt x="44" y="15126"/>
                    <a:pt x="44" y="15126"/>
                    <a:pt x="44" y="15126"/>
                  </a:cubicBezTo>
                  <a:cubicBezTo>
                    <a:pt x="44" y="15126"/>
                    <a:pt x="44" y="15126"/>
                    <a:pt x="44" y="15126"/>
                  </a:cubicBezTo>
                  <a:cubicBezTo>
                    <a:pt x="44" y="15191"/>
                    <a:pt x="44" y="15191"/>
                    <a:pt x="0" y="15255"/>
                  </a:cubicBezTo>
                  <a:cubicBezTo>
                    <a:pt x="0" y="15255"/>
                    <a:pt x="0" y="15255"/>
                    <a:pt x="0" y="15255"/>
                  </a:cubicBezTo>
                  <a:cubicBezTo>
                    <a:pt x="0" y="15255"/>
                    <a:pt x="0" y="15255"/>
                    <a:pt x="0" y="15319"/>
                  </a:cubicBezTo>
                  <a:cubicBezTo>
                    <a:pt x="0" y="15319"/>
                    <a:pt x="44" y="15319"/>
                    <a:pt x="44" y="15383"/>
                  </a:cubicBezTo>
                  <a:cubicBezTo>
                    <a:pt x="44" y="15383"/>
                    <a:pt x="44" y="15383"/>
                    <a:pt x="44" y="15383"/>
                  </a:cubicBezTo>
                  <a:cubicBezTo>
                    <a:pt x="44" y="15383"/>
                    <a:pt x="44" y="15383"/>
                    <a:pt x="44" y="15383"/>
                  </a:cubicBezTo>
                  <a:cubicBezTo>
                    <a:pt x="44" y="15447"/>
                    <a:pt x="44" y="15447"/>
                    <a:pt x="44" y="15511"/>
                  </a:cubicBezTo>
                  <a:cubicBezTo>
                    <a:pt x="44" y="15511"/>
                    <a:pt x="44" y="15511"/>
                    <a:pt x="44" y="15511"/>
                  </a:cubicBezTo>
                  <a:cubicBezTo>
                    <a:pt x="44" y="15575"/>
                    <a:pt x="44" y="15575"/>
                    <a:pt x="44" y="15575"/>
                  </a:cubicBezTo>
                  <a:cubicBezTo>
                    <a:pt x="44" y="15703"/>
                    <a:pt x="44" y="15703"/>
                    <a:pt x="44" y="15703"/>
                  </a:cubicBezTo>
                  <a:cubicBezTo>
                    <a:pt x="0" y="15831"/>
                    <a:pt x="0" y="15831"/>
                    <a:pt x="0" y="15831"/>
                  </a:cubicBezTo>
                  <a:cubicBezTo>
                    <a:pt x="0" y="15896"/>
                    <a:pt x="0" y="15896"/>
                    <a:pt x="0" y="15896"/>
                  </a:cubicBezTo>
                  <a:cubicBezTo>
                    <a:pt x="0" y="15896"/>
                    <a:pt x="0" y="15896"/>
                    <a:pt x="0" y="15896"/>
                  </a:cubicBezTo>
                  <a:cubicBezTo>
                    <a:pt x="0" y="15896"/>
                    <a:pt x="0" y="15896"/>
                    <a:pt x="0" y="15896"/>
                  </a:cubicBezTo>
                  <a:cubicBezTo>
                    <a:pt x="177" y="15767"/>
                    <a:pt x="177" y="15767"/>
                    <a:pt x="177" y="15767"/>
                  </a:cubicBezTo>
                  <a:cubicBezTo>
                    <a:pt x="310" y="15960"/>
                    <a:pt x="310" y="15960"/>
                    <a:pt x="310" y="15960"/>
                  </a:cubicBezTo>
                  <a:cubicBezTo>
                    <a:pt x="399" y="16088"/>
                    <a:pt x="399" y="16088"/>
                    <a:pt x="399" y="16088"/>
                  </a:cubicBezTo>
                  <a:cubicBezTo>
                    <a:pt x="577" y="16088"/>
                    <a:pt x="577" y="16088"/>
                    <a:pt x="577" y="16088"/>
                  </a:cubicBezTo>
                  <a:cubicBezTo>
                    <a:pt x="710" y="16280"/>
                    <a:pt x="710" y="16280"/>
                    <a:pt x="710" y="16280"/>
                  </a:cubicBezTo>
                  <a:cubicBezTo>
                    <a:pt x="798" y="16472"/>
                    <a:pt x="798" y="16472"/>
                    <a:pt x="798" y="16472"/>
                  </a:cubicBezTo>
                  <a:cubicBezTo>
                    <a:pt x="976" y="16408"/>
                    <a:pt x="976" y="16408"/>
                    <a:pt x="976" y="16408"/>
                  </a:cubicBezTo>
                  <a:cubicBezTo>
                    <a:pt x="1153" y="16601"/>
                    <a:pt x="1153" y="16601"/>
                    <a:pt x="1153" y="16601"/>
                  </a:cubicBezTo>
                  <a:cubicBezTo>
                    <a:pt x="1109" y="16729"/>
                    <a:pt x="1109" y="16729"/>
                    <a:pt x="1109" y="16729"/>
                  </a:cubicBezTo>
                  <a:cubicBezTo>
                    <a:pt x="1109" y="16729"/>
                    <a:pt x="1109" y="16729"/>
                    <a:pt x="1109" y="16665"/>
                  </a:cubicBezTo>
                  <a:cubicBezTo>
                    <a:pt x="1153" y="16472"/>
                    <a:pt x="1153" y="16472"/>
                    <a:pt x="1153" y="16472"/>
                  </a:cubicBezTo>
                  <a:cubicBezTo>
                    <a:pt x="1198" y="16408"/>
                    <a:pt x="1198" y="16408"/>
                    <a:pt x="1198" y="16408"/>
                  </a:cubicBezTo>
                  <a:cubicBezTo>
                    <a:pt x="1198" y="16408"/>
                    <a:pt x="1242" y="16344"/>
                    <a:pt x="1242" y="16344"/>
                  </a:cubicBezTo>
                  <a:cubicBezTo>
                    <a:pt x="1286" y="16280"/>
                    <a:pt x="1331" y="16280"/>
                    <a:pt x="1419" y="16216"/>
                  </a:cubicBezTo>
                  <a:cubicBezTo>
                    <a:pt x="1419" y="16024"/>
                    <a:pt x="1419" y="16024"/>
                    <a:pt x="1419" y="16024"/>
                  </a:cubicBezTo>
                  <a:cubicBezTo>
                    <a:pt x="1552" y="16216"/>
                    <a:pt x="1552" y="16216"/>
                    <a:pt x="1552" y="16216"/>
                  </a:cubicBezTo>
                  <a:cubicBezTo>
                    <a:pt x="1552" y="16280"/>
                    <a:pt x="1597" y="16280"/>
                    <a:pt x="1641" y="16344"/>
                  </a:cubicBezTo>
                  <a:cubicBezTo>
                    <a:pt x="1730" y="16344"/>
                    <a:pt x="1730" y="16344"/>
                    <a:pt x="1730" y="16344"/>
                  </a:cubicBezTo>
                  <a:cubicBezTo>
                    <a:pt x="1774" y="16344"/>
                    <a:pt x="1863" y="16280"/>
                    <a:pt x="1996" y="16280"/>
                  </a:cubicBezTo>
                  <a:cubicBezTo>
                    <a:pt x="1996" y="16280"/>
                    <a:pt x="1996" y="16280"/>
                    <a:pt x="1996" y="16280"/>
                  </a:cubicBezTo>
                  <a:cubicBezTo>
                    <a:pt x="2439" y="16344"/>
                    <a:pt x="2439" y="16344"/>
                    <a:pt x="2439" y="16344"/>
                  </a:cubicBezTo>
                  <a:cubicBezTo>
                    <a:pt x="2661" y="16152"/>
                    <a:pt x="2661" y="16152"/>
                    <a:pt x="2661" y="16152"/>
                  </a:cubicBezTo>
                  <a:cubicBezTo>
                    <a:pt x="3149" y="16216"/>
                    <a:pt x="3149" y="16216"/>
                    <a:pt x="3149" y="16216"/>
                  </a:cubicBezTo>
                  <a:cubicBezTo>
                    <a:pt x="3371" y="16152"/>
                    <a:pt x="3371" y="16152"/>
                    <a:pt x="3371" y="16152"/>
                  </a:cubicBezTo>
                  <a:cubicBezTo>
                    <a:pt x="3548" y="16344"/>
                    <a:pt x="3548" y="16344"/>
                    <a:pt x="3548" y="16344"/>
                  </a:cubicBezTo>
                  <a:cubicBezTo>
                    <a:pt x="3770" y="16344"/>
                    <a:pt x="3770" y="16344"/>
                    <a:pt x="3770" y="16344"/>
                  </a:cubicBezTo>
                  <a:cubicBezTo>
                    <a:pt x="3903" y="16024"/>
                    <a:pt x="3903" y="16024"/>
                    <a:pt x="3903" y="16024"/>
                  </a:cubicBezTo>
                  <a:cubicBezTo>
                    <a:pt x="3947" y="15960"/>
                    <a:pt x="4080" y="15767"/>
                    <a:pt x="4214" y="15767"/>
                  </a:cubicBezTo>
                  <a:cubicBezTo>
                    <a:pt x="4302" y="15767"/>
                    <a:pt x="4524" y="15639"/>
                    <a:pt x="4568" y="15639"/>
                  </a:cubicBezTo>
                  <a:cubicBezTo>
                    <a:pt x="4879" y="15383"/>
                    <a:pt x="4879" y="15383"/>
                    <a:pt x="4879" y="15383"/>
                  </a:cubicBezTo>
                  <a:cubicBezTo>
                    <a:pt x="4879" y="15383"/>
                    <a:pt x="4879" y="15383"/>
                    <a:pt x="4879" y="15383"/>
                  </a:cubicBezTo>
                  <a:cubicBezTo>
                    <a:pt x="4923" y="15383"/>
                    <a:pt x="4923" y="15319"/>
                    <a:pt x="4968" y="15319"/>
                  </a:cubicBezTo>
                  <a:cubicBezTo>
                    <a:pt x="5012" y="15191"/>
                    <a:pt x="5056" y="15126"/>
                    <a:pt x="5145" y="15062"/>
                  </a:cubicBezTo>
                  <a:cubicBezTo>
                    <a:pt x="5145" y="15062"/>
                    <a:pt x="5145" y="14998"/>
                    <a:pt x="5145" y="14934"/>
                  </a:cubicBezTo>
                  <a:cubicBezTo>
                    <a:pt x="5145" y="14870"/>
                    <a:pt x="5145" y="14806"/>
                    <a:pt x="5189" y="14742"/>
                  </a:cubicBezTo>
                  <a:cubicBezTo>
                    <a:pt x="5189" y="14678"/>
                    <a:pt x="5278" y="14550"/>
                    <a:pt x="5367" y="14485"/>
                  </a:cubicBezTo>
                  <a:cubicBezTo>
                    <a:pt x="5411" y="14485"/>
                    <a:pt x="5411" y="14485"/>
                    <a:pt x="5411" y="14485"/>
                  </a:cubicBezTo>
                  <a:cubicBezTo>
                    <a:pt x="5411" y="14485"/>
                    <a:pt x="5411" y="14485"/>
                    <a:pt x="5411" y="14485"/>
                  </a:cubicBezTo>
                  <a:cubicBezTo>
                    <a:pt x="5500" y="14357"/>
                    <a:pt x="5500" y="14357"/>
                    <a:pt x="5500" y="14357"/>
                  </a:cubicBezTo>
                  <a:cubicBezTo>
                    <a:pt x="5544" y="14229"/>
                    <a:pt x="5544" y="14229"/>
                    <a:pt x="5544" y="14229"/>
                  </a:cubicBezTo>
                  <a:cubicBezTo>
                    <a:pt x="5633" y="14165"/>
                    <a:pt x="5633" y="14165"/>
                    <a:pt x="5633" y="14165"/>
                  </a:cubicBezTo>
                  <a:cubicBezTo>
                    <a:pt x="5633" y="14165"/>
                    <a:pt x="5677" y="14101"/>
                    <a:pt x="5677" y="14101"/>
                  </a:cubicBezTo>
                  <a:cubicBezTo>
                    <a:pt x="5677" y="14101"/>
                    <a:pt x="5677" y="14101"/>
                    <a:pt x="5677" y="14101"/>
                  </a:cubicBezTo>
                  <a:cubicBezTo>
                    <a:pt x="5677" y="14101"/>
                    <a:pt x="5677" y="14101"/>
                    <a:pt x="5677" y="14101"/>
                  </a:cubicBezTo>
                  <a:cubicBezTo>
                    <a:pt x="5766" y="13973"/>
                    <a:pt x="5766" y="13973"/>
                    <a:pt x="5766" y="13973"/>
                  </a:cubicBezTo>
                  <a:cubicBezTo>
                    <a:pt x="5766" y="13973"/>
                    <a:pt x="5766" y="13973"/>
                    <a:pt x="5766" y="13973"/>
                  </a:cubicBezTo>
                  <a:cubicBezTo>
                    <a:pt x="5766" y="13973"/>
                    <a:pt x="5766" y="13973"/>
                    <a:pt x="5810" y="13973"/>
                  </a:cubicBezTo>
                  <a:cubicBezTo>
                    <a:pt x="5810" y="13909"/>
                    <a:pt x="5810" y="13909"/>
                    <a:pt x="5810" y="13909"/>
                  </a:cubicBezTo>
                  <a:cubicBezTo>
                    <a:pt x="5855" y="13845"/>
                    <a:pt x="5855" y="13845"/>
                    <a:pt x="5855" y="13845"/>
                  </a:cubicBezTo>
                  <a:cubicBezTo>
                    <a:pt x="5899" y="13909"/>
                    <a:pt x="5899" y="13909"/>
                    <a:pt x="5899" y="13909"/>
                  </a:cubicBezTo>
                  <a:cubicBezTo>
                    <a:pt x="5988" y="13909"/>
                    <a:pt x="5988" y="13909"/>
                    <a:pt x="5988" y="13909"/>
                  </a:cubicBezTo>
                  <a:cubicBezTo>
                    <a:pt x="5988" y="13909"/>
                    <a:pt x="5988" y="13909"/>
                    <a:pt x="5988" y="13909"/>
                  </a:cubicBezTo>
                  <a:cubicBezTo>
                    <a:pt x="6032" y="13909"/>
                    <a:pt x="6032" y="13909"/>
                    <a:pt x="6032" y="13909"/>
                  </a:cubicBezTo>
                  <a:cubicBezTo>
                    <a:pt x="6032" y="13909"/>
                    <a:pt x="6032" y="13845"/>
                    <a:pt x="6032" y="13845"/>
                  </a:cubicBezTo>
                  <a:cubicBezTo>
                    <a:pt x="6076" y="13780"/>
                    <a:pt x="6121" y="13780"/>
                    <a:pt x="6121" y="13780"/>
                  </a:cubicBezTo>
                  <a:cubicBezTo>
                    <a:pt x="6165" y="13780"/>
                    <a:pt x="6165" y="13780"/>
                    <a:pt x="6209" y="13780"/>
                  </a:cubicBezTo>
                  <a:cubicBezTo>
                    <a:pt x="6209" y="13780"/>
                    <a:pt x="6298" y="13780"/>
                    <a:pt x="6298" y="13780"/>
                  </a:cubicBezTo>
                  <a:cubicBezTo>
                    <a:pt x="6298" y="13780"/>
                    <a:pt x="6298" y="13780"/>
                    <a:pt x="6298" y="13780"/>
                  </a:cubicBezTo>
                  <a:cubicBezTo>
                    <a:pt x="6298" y="13780"/>
                    <a:pt x="6343" y="13716"/>
                    <a:pt x="6343" y="13716"/>
                  </a:cubicBezTo>
                  <a:cubicBezTo>
                    <a:pt x="6343" y="13716"/>
                    <a:pt x="6343" y="13716"/>
                    <a:pt x="6343" y="13716"/>
                  </a:cubicBezTo>
                  <a:cubicBezTo>
                    <a:pt x="6343" y="13588"/>
                    <a:pt x="6387" y="13588"/>
                    <a:pt x="6431" y="13524"/>
                  </a:cubicBezTo>
                  <a:cubicBezTo>
                    <a:pt x="6476" y="13524"/>
                    <a:pt x="6476" y="13524"/>
                    <a:pt x="6476" y="13524"/>
                  </a:cubicBezTo>
                  <a:cubicBezTo>
                    <a:pt x="6476" y="13524"/>
                    <a:pt x="6476" y="13524"/>
                    <a:pt x="6476" y="13524"/>
                  </a:cubicBezTo>
                  <a:cubicBezTo>
                    <a:pt x="6476" y="13524"/>
                    <a:pt x="6520" y="13524"/>
                    <a:pt x="6520" y="13524"/>
                  </a:cubicBezTo>
                  <a:cubicBezTo>
                    <a:pt x="6520" y="13524"/>
                    <a:pt x="6520" y="13524"/>
                    <a:pt x="6520" y="13524"/>
                  </a:cubicBezTo>
                  <a:cubicBezTo>
                    <a:pt x="6564" y="13460"/>
                    <a:pt x="6609" y="13460"/>
                    <a:pt x="6609" y="13396"/>
                  </a:cubicBezTo>
                  <a:cubicBezTo>
                    <a:pt x="6609" y="13396"/>
                    <a:pt x="6609" y="13396"/>
                    <a:pt x="6609" y="13396"/>
                  </a:cubicBezTo>
                  <a:cubicBezTo>
                    <a:pt x="6653" y="13332"/>
                    <a:pt x="6653" y="13268"/>
                    <a:pt x="6742" y="13268"/>
                  </a:cubicBezTo>
                  <a:cubicBezTo>
                    <a:pt x="6786" y="13268"/>
                    <a:pt x="6830" y="13332"/>
                    <a:pt x="6830" y="13396"/>
                  </a:cubicBezTo>
                  <a:cubicBezTo>
                    <a:pt x="6830" y="13396"/>
                    <a:pt x="6830" y="13396"/>
                    <a:pt x="6830" y="13396"/>
                  </a:cubicBezTo>
                  <a:cubicBezTo>
                    <a:pt x="6875" y="13332"/>
                    <a:pt x="6919" y="13268"/>
                    <a:pt x="6963" y="13268"/>
                  </a:cubicBezTo>
                  <a:cubicBezTo>
                    <a:pt x="7008" y="13268"/>
                    <a:pt x="7052" y="13332"/>
                    <a:pt x="7097" y="13332"/>
                  </a:cubicBezTo>
                  <a:cubicBezTo>
                    <a:pt x="7097" y="13332"/>
                    <a:pt x="7097" y="13332"/>
                    <a:pt x="7097" y="13332"/>
                  </a:cubicBezTo>
                  <a:cubicBezTo>
                    <a:pt x="7097" y="13396"/>
                    <a:pt x="7141" y="13396"/>
                    <a:pt x="7141" y="13396"/>
                  </a:cubicBezTo>
                  <a:cubicBezTo>
                    <a:pt x="7185" y="13396"/>
                    <a:pt x="7185" y="13396"/>
                    <a:pt x="7185" y="13396"/>
                  </a:cubicBezTo>
                  <a:cubicBezTo>
                    <a:pt x="7185" y="13396"/>
                    <a:pt x="7230" y="13460"/>
                    <a:pt x="7274" y="13460"/>
                  </a:cubicBezTo>
                  <a:cubicBezTo>
                    <a:pt x="7274" y="13524"/>
                    <a:pt x="7274" y="13524"/>
                    <a:pt x="7318" y="13524"/>
                  </a:cubicBezTo>
                  <a:cubicBezTo>
                    <a:pt x="7318" y="13524"/>
                    <a:pt x="7363" y="13524"/>
                    <a:pt x="7407" y="13524"/>
                  </a:cubicBezTo>
                  <a:cubicBezTo>
                    <a:pt x="7451" y="13460"/>
                    <a:pt x="7451" y="13460"/>
                    <a:pt x="7451" y="13460"/>
                  </a:cubicBezTo>
                  <a:cubicBezTo>
                    <a:pt x="7540" y="13588"/>
                    <a:pt x="7540" y="13588"/>
                    <a:pt x="7540" y="13588"/>
                  </a:cubicBezTo>
                  <a:cubicBezTo>
                    <a:pt x="7540" y="13588"/>
                    <a:pt x="7540" y="13588"/>
                    <a:pt x="7584" y="13588"/>
                  </a:cubicBezTo>
                  <a:cubicBezTo>
                    <a:pt x="7584" y="13588"/>
                    <a:pt x="7629" y="13588"/>
                    <a:pt x="7629" y="13652"/>
                  </a:cubicBezTo>
                  <a:cubicBezTo>
                    <a:pt x="7629" y="13588"/>
                    <a:pt x="7673" y="13588"/>
                    <a:pt x="7673" y="13588"/>
                  </a:cubicBezTo>
                  <a:cubicBezTo>
                    <a:pt x="7673" y="13588"/>
                    <a:pt x="7717" y="13524"/>
                    <a:pt x="7806" y="13524"/>
                  </a:cubicBezTo>
                  <a:cubicBezTo>
                    <a:pt x="7806" y="13524"/>
                    <a:pt x="7851" y="13524"/>
                    <a:pt x="7851" y="13588"/>
                  </a:cubicBezTo>
                  <a:cubicBezTo>
                    <a:pt x="7895" y="13588"/>
                    <a:pt x="7939" y="13652"/>
                    <a:pt x="7939" y="13716"/>
                  </a:cubicBezTo>
                  <a:cubicBezTo>
                    <a:pt x="7939" y="13716"/>
                    <a:pt x="7984" y="13716"/>
                    <a:pt x="7984" y="13716"/>
                  </a:cubicBezTo>
                  <a:cubicBezTo>
                    <a:pt x="7984" y="13716"/>
                    <a:pt x="7984" y="13716"/>
                    <a:pt x="7984" y="13716"/>
                  </a:cubicBezTo>
                  <a:cubicBezTo>
                    <a:pt x="7984" y="13716"/>
                    <a:pt x="8028" y="13652"/>
                    <a:pt x="8338" y="13652"/>
                  </a:cubicBezTo>
                  <a:cubicBezTo>
                    <a:pt x="8383" y="13652"/>
                    <a:pt x="8383" y="13652"/>
                    <a:pt x="8383" y="13652"/>
                  </a:cubicBezTo>
                  <a:cubicBezTo>
                    <a:pt x="8516" y="13588"/>
                    <a:pt x="8516" y="13588"/>
                    <a:pt x="8516" y="13588"/>
                  </a:cubicBezTo>
                  <a:cubicBezTo>
                    <a:pt x="8516" y="13652"/>
                    <a:pt x="8516" y="13652"/>
                    <a:pt x="8516" y="13652"/>
                  </a:cubicBezTo>
                  <a:cubicBezTo>
                    <a:pt x="8605" y="13909"/>
                    <a:pt x="8605" y="13909"/>
                    <a:pt x="8605" y="13909"/>
                  </a:cubicBezTo>
                  <a:cubicBezTo>
                    <a:pt x="8649" y="13909"/>
                    <a:pt x="8649" y="13973"/>
                    <a:pt x="8693" y="14037"/>
                  </a:cubicBezTo>
                  <a:cubicBezTo>
                    <a:pt x="8693" y="14037"/>
                    <a:pt x="8693" y="14037"/>
                    <a:pt x="8738" y="14037"/>
                  </a:cubicBezTo>
                  <a:cubicBezTo>
                    <a:pt x="8738" y="14037"/>
                    <a:pt x="8738" y="13973"/>
                    <a:pt x="8738" y="13973"/>
                  </a:cubicBezTo>
                  <a:cubicBezTo>
                    <a:pt x="8782" y="13845"/>
                    <a:pt x="8826" y="13845"/>
                    <a:pt x="8871" y="13845"/>
                  </a:cubicBezTo>
                  <a:cubicBezTo>
                    <a:pt x="8959" y="13845"/>
                    <a:pt x="9048" y="13973"/>
                    <a:pt x="9048" y="14037"/>
                  </a:cubicBezTo>
                  <a:cubicBezTo>
                    <a:pt x="9181" y="14101"/>
                    <a:pt x="9181" y="14101"/>
                    <a:pt x="9181" y="14101"/>
                  </a:cubicBezTo>
                  <a:cubicBezTo>
                    <a:pt x="9225" y="14229"/>
                    <a:pt x="9225" y="14229"/>
                    <a:pt x="9225" y="14229"/>
                  </a:cubicBezTo>
                  <a:cubicBezTo>
                    <a:pt x="9181" y="14357"/>
                    <a:pt x="9181" y="14357"/>
                    <a:pt x="9181" y="14357"/>
                  </a:cubicBezTo>
                  <a:cubicBezTo>
                    <a:pt x="9270" y="14421"/>
                    <a:pt x="9270" y="14421"/>
                    <a:pt x="9270" y="14421"/>
                  </a:cubicBezTo>
                  <a:cubicBezTo>
                    <a:pt x="9225" y="14614"/>
                    <a:pt x="9225" y="14614"/>
                    <a:pt x="9225" y="14614"/>
                  </a:cubicBezTo>
                  <a:cubicBezTo>
                    <a:pt x="9270" y="14614"/>
                    <a:pt x="9270" y="14678"/>
                    <a:pt x="9270" y="14678"/>
                  </a:cubicBezTo>
                  <a:cubicBezTo>
                    <a:pt x="9270" y="14742"/>
                    <a:pt x="9270" y="14806"/>
                    <a:pt x="9270" y="14806"/>
                  </a:cubicBezTo>
                  <a:cubicBezTo>
                    <a:pt x="9314" y="14806"/>
                    <a:pt x="9314" y="14806"/>
                    <a:pt x="9314" y="14806"/>
                  </a:cubicBezTo>
                  <a:cubicBezTo>
                    <a:pt x="9314" y="15062"/>
                    <a:pt x="9314" y="15062"/>
                    <a:pt x="9314" y="15062"/>
                  </a:cubicBezTo>
                  <a:cubicBezTo>
                    <a:pt x="9270" y="15126"/>
                    <a:pt x="9270" y="15126"/>
                    <a:pt x="9270" y="15126"/>
                  </a:cubicBezTo>
                  <a:cubicBezTo>
                    <a:pt x="9314" y="15191"/>
                    <a:pt x="9314" y="15191"/>
                    <a:pt x="9314" y="15191"/>
                  </a:cubicBezTo>
                  <a:cubicBezTo>
                    <a:pt x="9403" y="15191"/>
                    <a:pt x="9403" y="15191"/>
                    <a:pt x="9403" y="15191"/>
                  </a:cubicBezTo>
                  <a:cubicBezTo>
                    <a:pt x="9492" y="15319"/>
                    <a:pt x="9492" y="15319"/>
                    <a:pt x="9492" y="15319"/>
                  </a:cubicBezTo>
                  <a:cubicBezTo>
                    <a:pt x="9625" y="15383"/>
                    <a:pt x="9625" y="15383"/>
                    <a:pt x="9625" y="15383"/>
                  </a:cubicBezTo>
                  <a:cubicBezTo>
                    <a:pt x="9625" y="15319"/>
                    <a:pt x="9625" y="15319"/>
                    <a:pt x="9625" y="15319"/>
                  </a:cubicBezTo>
                  <a:cubicBezTo>
                    <a:pt x="9891" y="15383"/>
                    <a:pt x="9891" y="15383"/>
                    <a:pt x="9891" y="15383"/>
                  </a:cubicBezTo>
                  <a:cubicBezTo>
                    <a:pt x="9979" y="15703"/>
                    <a:pt x="9979" y="15703"/>
                    <a:pt x="9979" y="15703"/>
                  </a:cubicBezTo>
                  <a:cubicBezTo>
                    <a:pt x="9979" y="15703"/>
                    <a:pt x="9979" y="15703"/>
                    <a:pt x="9979" y="15703"/>
                  </a:cubicBezTo>
                  <a:cubicBezTo>
                    <a:pt x="9979" y="15703"/>
                    <a:pt x="9979" y="15703"/>
                    <a:pt x="9979" y="15703"/>
                  </a:cubicBezTo>
                  <a:cubicBezTo>
                    <a:pt x="9979" y="15703"/>
                    <a:pt x="9979" y="15767"/>
                    <a:pt x="9979" y="15767"/>
                  </a:cubicBezTo>
                  <a:cubicBezTo>
                    <a:pt x="9979" y="15767"/>
                    <a:pt x="9979" y="15896"/>
                    <a:pt x="9979" y="15896"/>
                  </a:cubicBezTo>
                  <a:cubicBezTo>
                    <a:pt x="10024" y="16024"/>
                    <a:pt x="10024" y="16024"/>
                    <a:pt x="10024" y="16024"/>
                  </a:cubicBezTo>
                  <a:cubicBezTo>
                    <a:pt x="10024" y="16024"/>
                    <a:pt x="10024" y="16024"/>
                    <a:pt x="10024" y="16024"/>
                  </a:cubicBezTo>
                  <a:cubicBezTo>
                    <a:pt x="10113" y="16088"/>
                    <a:pt x="10113" y="16216"/>
                    <a:pt x="10113" y="16280"/>
                  </a:cubicBezTo>
                  <a:cubicBezTo>
                    <a:pt x="10113" y="16280"/>
                    <a:pt x="10113" y="16280"/>
                    <a:pt x="10113" y="16280"/>
                  </a:cubicBezTo>
                  <a:cubicBezTo>
                    <a:pt x="10113" y="16280"/>
                    <a:pt x="10113" y="16344"/>
                    <a:pt x="10113" y="16408"/>
                  </a:cubicBezTo>
                  <a:cubicBezTo>
                    <a:pt x="10113" y="16408"/>
                    <a:pt x="10113" y="16408"/>
                    <a:pt x="10113" y="16408"/>
                  </a:cubicBezTo>
                  <a:cubicBezTo>
                    <a:pt x="10157" y="16408"/>
                    <a:pt x="10201" y="16408"/>
                    <a:pt x="10201" y="16408"/>
                  </a:cubicBezTo>
                  <a:cubicBezTo>
                    <a:pt x="10201" y="16408"/>
                    <a:pt x="10201" y="16408"/>
                    <a:pt x="10201" y="16408"/>
                  </a:cubicBezTo>
                  <a:cubicBezTo>
                    <a:pt x="10246" y="16408"/>
                    <a:pt x="10246" y="16408"/>
                    <a:pt x="10246" y="16408"/>
                  </a:cubicBezTo>
                  <a:cubicBezTo>
                    <a:pt x="10334" y="16408"/>
                    <a:pt x="10334" y="16408"/>
                    <a:pt x="10334" y="16408"/>
                  </a:cubicBezTo>
                  <a:cubicBezTo>
                    <a:pt x="10423" y="16408"/>
                    <a:pt x="10423" y="16408"/>
                    <a:pt x="10423" y="16408"/>
                  </a:cubicBezTo>
                  <a:cubicBezTo>
                    <a:pt x="10512" y="16472"/>
                    <a:pt x="10512" y="16472"/>
                    <a:pt x="10512" y="16472"/>
                  </a:cubicBezTo>
                  <a:cubicBezTo>
                    <a:pt x="10600" y="16408"/>
                    <a:pt x="10600" y="16408"/>
                    <a:pt x="10600" y="16408"/>
                  </a:cubicBezTo>
                  <a:cubicBezTo>
                    <a:pt x="10689" y="16601"/>
                    <a:pt x="10689" y="16601"/>
                    <a:pt x="10689" y="16601"/>
                  </a:cubicBezTo>
                  <a:cubicBezTo>
                    <a:pt x="10733" y="16793"/>
                    <a:pt x="10733" y="16857"/>
                    <a:pt x="10733" y="16921"/>
                  </a:cubicBezTo>
                  <a:cubicBezTo>
                    <a:pt x="10733" y="16921"/>
                    <a:pt x="10733" y="16985"/>
                    <a:pt x="10778" y="16985"/>
                  </a:cubicBezTo>
                  <a:cubicBezTo>
                    <a:pt x="10778" y="17049"/>
                    <a:pt x="10778" y="17049"/>
                    <a:pt x="10778" y="17049"/>
                  </a:cubicBezTo>
                  <a:cubicBezTo>
                    <a:pt x="10778" y="17049"/>
                    <a:pt x="10778" y="17049"/>
                    <a:pt x="10778" y="17049"/>
                  </a:cubicBezTo>
                  <a:cubicBezTo>
                    <a:pt x="10778" y="17113"/>
                    <a:pt x="10778" y="17177"/>
                    <a:pt x="10778" y="17177"/>
                  </a:cubicBezTo>
                  <a:cubicBezTo>
                    <a:pt x="10822" y="17242"/>
                    <a:pt x="10822" y="17242"/>
                    <a:pt x="10822" y="17242"/>
                  </a:cubicBezTo>
                  <a:cubicBezTo>
                    <a:pt x="10822" y="17242"/>
                    <a:pt x="10822" y="17242"/>
                    <a:pt x="10822" y="17242"/>
                  </a:cubicBezTo>
                  <a:cubicBezTo>
                    <a:pt x="10822" y="17306"/>
                    <a:pt x="10822" y="17306"/>
                    <a:pt x="10822" y="17306"/>
                  </a:cubicBezTo>
                  <a:cubicBezTo>
                    <a:pt x="10778" y="17306"/>
                    <a:pt x="10778" y="17306"/>
                    <a:pt x="10778" y="17306"/>
                  </a:cubicBezTo>
                  <a:cubicBezTo>
                    <a:pt x="10867" y="17434"/>
                    <a:pt x="10867" y="17434"/>
                    <a:pt x="10867" y="17434"/>
                  </a:cubicBezTo>
                  <a:cubicBezTo>
                    <a:pt x="10911" y="17434"/>
                    <a:pt x="10911" y="17434"/>
                    <a:pt x="10911" y="17434"/>
                  </a:cubicBezTo>
                  <a:cubicBezTo>
                    <a:pt x="10955" y="17434"/>
                    <a:pt x="10955" y="17434"/>
                    <a:pt x="10955" y="17434"/>
                  </a:cubicBezTo>
                  <a:cubicBezTo>
                    <a:pt x="10955" y="17434"/>
                    <a:pt x="10955" y="17434"/>
                    <a:pt x="10955" y="17434"/>
                  </a:cubicBezTo>
                  <a:cubicBezTo>
                    <a:pt x="11088" y="17434"/>
                    <a:pt x="11133" y="17498"/>
                    <a:pt x="11177" y="17626"/>
                  </a:cubicBezTo>
                  <a:cubicBezTo>
                    <a:pt x="11177" y="17754"/>
                    <a:pt x="11044" y="17818"/>
                    <a:pt x="10955" y="17818"/>
                  </a:cubicBezTo>
                  <a:cubicBezTo>
                    <a:pt x="10911" y="17882"/>
                    <a:pt x="10867" y="17882"/>
                    <a:pt x="10867" y="17882"/>
                  </a:cubicBezTo>
                  <a:cubicBezTo>
                    <a:pt x="10822" y="18011"/>
                    <a:pt x="10822" y="18011"/>
                    <a:pt x="10822" y="18011"/>
                  </a:cubicBezTo>
                  <a:cubicBezTo>
                    <a:pt x="10600" y="18075"/>
                    <a:pt x="10600" y="18075"/>
                    <a:pt x="10600" y="18075"/>
                  </a:cubicBezTo>
                  <a:cubicBezTo>
                    <a:pt x="10556" y="17947"/>
                    <a:pt x="10556" y="17947"/>
                    <a:pt x="10556" y="17947"/>
                  </a:cubicBezTo>
                  <a:cubicBezTo>
                    <a:pt x="10556" y="17947"/>
                    <a:pt x="10556" y="17947"/>
                    <a:pt x="10556" y="17947"/>
                  </a:cubicBezTo>
                  <a:cubicBezTo>
                    <a:pt x="10556" y="17947"/>
                    <a:pt x="10556" y="17947"/>
                    <a:pt x="10556" y="17947"/>
                  </a:cubicBezTo>
                  <a:cubicBezTo>
                    <a:pt x="10556" y="18011"/>
                    <a:pt x="10512" y="18075"/>
                    <a:pt x="10423" y="18139"/>
                  </a:cubicBezTo>
                  <a:cubicBezTo>
                    <a:pt x="10379" y="18139"/>
                    <a:pt x="10379" y="18139"/>
                    <a:pt x="10379" y="18139"/>
                  </a:cubicBezTo>
                  <a:cubicBezTo>
                    <a:pt x="10334" y="18139"/>
                    <a:pt x="10334" y="18139"/>
                    <a:pt x="10334" y="18139"/>
                  </a:cubicBezTo>
                  <a:cubicBezTo>
                    <a:pt x="10290" y="18075"/>
                    <a:pt x="10290" y="18075"/>
                    <a:pt x="10290" y="18075"/>
                  </a:cubicBezTo>
                  <a:cubicBezTo>
                    <a:pt x="10290" y="18075"/>
                    <a:pt x="10290" y="18075"/>
                    <a:pt x="10290" y="18075"/>
                  </a:cubicBezTo>
                  <a:cubicBezTo>
                    <a:pt x="10246" y="18075"/>
                    <a:pt x="10246" y="18075"/>
                    <a:pt x="10246" y="18075"/>
                  </a:cubicBezTo>
                  <a:cubicBezTo>
                    <a:pt x="10201" y="18075"/>
                    <a:pt x="10201" y="18075"/>
                    <a:pt x="10201" y="18075"/>
                  </a:cubicBezTo>
                  <a:cubicBezTo>
                    <a:pt x="10201" y="18075"/>
                    <a:pt x="10201" y="18075"/>
                    <a:pt x="10201" y="18075"/>
                  </a:cubicBezTo>
                  <a:cubicBezTo>
                    <a:pt x="10201" y="18075"/>
                    <a:pt x="10201" y="18075"/>
                    <a:pt x="10201" y="18075"/>
                  </a:cubicBezTo>
                  <a:cubicBezTo>
                    <a:pt x="10157" y="18075"/>
                    <a:pt x="10157" y="18139"/>
                    <a:pt x="10157" y="18139"/>
                  </a:cubicBezTo>
                  <a:cubicBezTo>
                    <a:pt x="10157" y="18139"/>
                    <a:pt x="10157" y="18139"/>
                    <a:pt x="10157" y="18139"/>
                  </a:cubicBezTo>
                  <a:cubicBezTo>
                    <a:pt x="10113" y="18139"/>
                    <a:pt x="10113" y="18139"/>
                    <a:pt x="10113" y="18139"/>
                  </a:cubicBezTo>
                  <a:cubicBezTo>
                    <a:pt x="10113" y="18139"/>
                    <a:pt x="10068" y="18139"/>
                    <a:pt x="10068" y="18139"/>
                  </a:cubicBezTo>
                  <a:cubicBezTo>
                    <a:pt x="10068" y="18139"/>
                    <a:pt x="10068" y="18139"/>
                    <a:pt x="10068" y="18139"/>
                  </a:cubicBezTo>
                  <a:cubicBezTo>
                    <a:pt x="10024" y="18139"/>
                    <a:pt x="10024" y="18139"/>
                    <a:pt x="10024" y="18139"/>
                  </a:cubicBezTo>
                  <a:cubicBezTo>
                    <a:pt x="10024" y="18203"/>
                    <a:pt x="10024" y="18203"/>
                    <a:pt x="10024" y="18203"/>
                  </a:cubicBezTo>
                  <a:cubicBezTo>
                    <a:pt x="9979" y="18267"/>
                    <a:pt x="9979" y="18331"/>
                    <a:pt x="9891" y="18395"/>
                  </a:cubicBezTo>
                  <a:cubicBezTo>
                    <a:pt x="9891" y="18395"/>
                    <a:pt x="9891" y="18395"/>
                    <a:pt x="9891" y="18395"/>
                  </a:cubicBezTo>
                  <a:cubicBezTo>
                    <a:pt x="9891" y="18395"/>
                    <a:pt x="9891" y="18395"/>
                    <a:pt x="9891" y="18395"/>
                  </a:cubicBezTo>
                  <a:cubicBezTo>
                    <a:pt x="9846" y="18395"/>
                    <a:pt x="9802" y="18395"/>
                    <a:pt x="9758" y="18331"/>
                  </a:cubicBezTo>
                  <a:cubicBezTo>
                    <a:pt x="9758" y="18267"/>
                    <a:pt x="9758" y="18203"/>
                    <a:pt x="9758" y="18139"/>
                  </a:cubicBezTo>
                  <a:cubicBezTo>
                    <a:pt x="9713" y="17947"/>
                    <a:pt x="9713" y="17947"/>
                    <a:pt x="9713" y="17947"/>
                  </a:cubicBezTo>
                  <a:cubicBezTo>
                    <a:pt x="9669" y="18011"/>
                    <a:pt x="9669" y="18011"/>
                    <a:pt x="9669" y="18011"/>
                  </a:cubicBezTo>
                  <a:cubicBezTo>
                    <a:pt x="9669" y="18011"/>
                    <a:pt x="9669" y="18075"/>
                    <a:pt x="9669" y="18075"/>
                  </a:cubicBezTo>
                  <a:cubicBezTo>
                    <a:pt x="9625" y="18139"/>
                    <a:pt x="9625" y="18203"/>
                    <a:pt x="9580" y="18267"/>
                  </a:cubicBezTo>
                  <a:cubicBezTo>
                    <a:pt x="9580" y="18267"/>
                    <a:pt x="9580" y="18267"/>
                    <a:pt x="9580" y="18267"/>
                  </a:cubicBezTo>
                  <a:cubicBezTo>
                    <a:pt x="9669" y="18395"/>
                    <a:pt x="9669" y="18395"/>
                    <a:pt x="9669" y="18395"/>
                  </a:cubicBezTo>
                  <a:cubicBezTo>
                    <a:pt x="9669" y="18523"/>
                    <a:pt x="9669" y="18523"/>
                    <a:pt x="9669" y="18523"/>
                  </a:cubicBezTo>
                  <a:cubicBezTo>
                    <a:pt x="9713" y="18588"/>
                    <a:pt x="9713" y="18588"/>
                    <a:pt x="9713" y="18588"/>
                  </a:cubicBezTo>
                  <a:cubicBezTo>
                    <a:pt x="9713" y="18588"/>
                    <a:pt x="9713" y="18588"/>
                    <a:pt x="9713" y="18588"/>
                  </a:cubicBezTo>
                  <a:cubicBezTo>
                    <a:pt x="9713" y="18588"/>
                    <a:pt x="9758" y="18588"/>
                    <a:pt x="9802" y="18588"/>
                  </a:cubicBezTo>
                  <a:cubicBezTo>
                    <a:pt x="9802" y="18652"/>
                    <a:pt x="9802" y="18652"/>
                    <a:pt x="9802" y="18652"/>
                  </a:cubicBezTo>
                  <a:cubicBezTo>
                    <a:pt x="9802" y="18652"/>
                    <a:pt x="9802" y="18652"/>
                    <a:pt x="9802" y="18652"/>
                  </a:cubicBezTo>
                  <a:cubicBezTo>
                    <a:pt x="9846" y="18780"/>
                    <a:pt x="9846" y="18844"/>
                    <a:pt x="9846" y="18908"/>
                  </a:cubicBezTo>
                  <a:cubicBezTo>
                    <a:pt x="9802" y="19036"/>
                    <a:pt x="9802" y="19036"/>
                    <a:pt x="9802" y="19036"/>
                  </a:cubicBezTo>
                  <a:cubicBezTo>
                    <a:pt x="9846" y="19100"/>
                    <a:pt x="9846" y="19164"/>
                    <a:pt x="9846" y="19164"/>
                  </a:cubicBezTo>
                  <a:cubicBezTo>
                    <a:pt x="9891" y="19228"/>
                    <a:pt x="9846" y="19357"/>
                    <a:pt x="9758" y="19421"/>
                  </a:cubicBezTo>
                  <a:cubicBezTo>
                    <a:pt x="9758" y="19485"/>
                    <a:pt x="9625" y="19613"/>
                    <a:pt x="9625" y="19613"/>
                  </a:cubicBezTo>
                  <a:cubicBezTo>
                    <a:pt x="9625" y="19613"/>
                    <a:pt x="9625" y="19613"/>
                    <a:pt x="9625" y="19613"/>
                  </a:cubicBezTo>
                  <a:cubicBezTo>
                    <a:pt x="9669" y="19869"/>
                    <a:pt x="9669" y="19869"/>
                    <a:pt x="9669" y="19869"/>
                  </a:cubicBezTo>
                  <a:cubicBezTo>
                    <a:pt x="9669" y="19934"/>
                    <a:pt x="9669" y="19934"/>
                    <a:pt x="9669" y="19934"/>
                  </a:cubicBezTo>
                  <a:cubicBezTo>
                    <a:pt x="9669" y="19934"/>
                    <a:pt x="9625" y="19998"/>
                    <a:pt x="9580" y="19998"/>
                  </a:cubicBezTo>
                  <a:cubicBezTo>
                    <a:pt x="9580" y="19998"/>
                    <a:pt x="9580" y="20126"/>
                    <a:pt x="9580" y="20126"/>
                  </a:cubicBezTo>
                  <a:cubicBezTo>
                    <a:pt x="9492" y="20190"/>
                    <a:pt x="9492" y="20190"/>
                    <a:pt x="9492" y="20190"/>
                  </a:cubicBezTo>
                  <a:cubicBezTo>
                    <a:pt x="9492" y="20190"/>
                    <a:pt x="9492" y="20190"/>
                    <a:pt x="9492" y="20190"/>
                  </a:cubicBezTo>
                  <a:cubicBezTo>
                    <a:pt x="9492" y="20254"/>
                    <a:pt x="9492" y="20318"/>
                    <a:pt x="9492" y="20318"/>
                  </a:cubicBezTo>
                  <a:cubicBezTo>
                    <a:pt x="9447" y="20382"/>
                    <a:pt x="9447" y="20382"/>
                    <a:pt x="9447" y="20382"/>
                  </a:cubicBezTo>
                  <a:cubicBezTo>
                    <a:pt x="9447" y="20382"/>
                    <a:pt x="9447" y="20382"/>
                    <a:pt x="9447" y="20382"/>
                  </a:cubicBezTo>
                  <a:cubicBezTo>
                    <a:pt x="9447" y="20446"/>
                    <a:pt x="9447" y="20446"/>
                    <a:pt x="9447" y="20446"/>
                  </a:cubicBezTo>
                  <a:cubicBezTo>
                    <a:pt x="9580" y="20510"/>
                    <a:pt x="9580" y="20510"/>
                    <a:pt x="9580" y="20510"/>
                  </a:cubicBezTo>
                  <a:cubicBezTo>
                    <a:pt x="9536" y="20703"/>
                    <a:pt x="9536" y="20703"/>
                    <a:pt x="9536" y="20703"/>
                  </a:cubicBezTo>
                  <a:cubicBezTo>
                    <a:pt x="9536" y="20831"/>
                    <a:pt x="9536" y="20831"/>
                    <a:pt x="9536" y="20831"/>
                  </a:cubicBezTo>
                  <a:cubicBezTo>
                    <a:pt x="9536" y="20895"/>
                    <a:pt x="9536" y="20895"/>
                    <a:pt x="9536" y="20895"/>
                  </a:cubicBezTo>
                  <a:cubicBezTo>
                    <a:pt x="9492" y="20959"/>
                    <a:pt x="9403" y="21023"/>
                    <a:pt x="9403" y="21023"/>
                  </a:cubicBezTo>
                  <a:cubicBezTo>
                    <a:pt x="9359" y="21023"/>
                    <a:pt x="9359" y="21023"/>
                    <a:pt x="9314" y="21023"/>
                  </a:cubicBezTo>
                  <a:cubicBezTo>
                    <a:pt x="9270" y="21023"/>
                    <a:pt x="9270" y="21023"/>
                    <a:pt x="9270" y="21023"/>
                  </a:cubicBezTo>
                  <a:cubicBezTo>
                    <a:pt x="9181" y="21087"/>
                    <a:pt x="9181" y="21087"/>
                    <a:pt x="9181" y="21087"/>
                  </a:cubicBezTo>
                  <a:cubicBezTo>
                    <a:pt x="9137" y="21280"/>
                    <a:pt x="9137" y="21280"/>
                    <a:pt x="9137" y="21280"/>
                  </a:cubicBezTo>
                  <a:cubicBezTo>
                    <a:pt x="9314" y="21472"/>
                    <a:pt x="9536" y="21536"/>
                    <a:pt x="9802" y="21600"/>
                  </a:cubicBezTo>
                  <a:cubicBezTo>
                    <a:pt x="9891" y="21600"/>
                    <a:pt x="9891" y="21600"/>
                    <a:pt x="9891" y="21600"/>
                  </a:cubicBezTo>
                  <a:cubicBezTo>
                    <a:pt x="10024" y="21344"/>
                    <a:pt x="10024" y="21344"/>
                    <a:pt x="10024" y="21344"/>
                  </a:cubicBezTo>
                  <a:cubicBezTo>
                    <a:pt x="10068" y="21215"/>
                    <a:pt x="10290" y="20639"/>
                    <a:pt x="10556" y="20510"/>
                  </a:cubicBezTo>
                  <a:cubicBezTo>
                    <a:pt x="10556" y="20446"/>
                    <a:pt x="10556" y="20446"/>
                    <a:pt x="10556" y="20446"/>
                  </a:cubicBezTo>
                  <a:cubicBezTo>
                    <a:pt x="10645" y="20510"/>
                    <a:pt x="10645" y="20510"/>
                    <a:pt x="10645" y="20510"/>
                  </a:cubicBezTo>
                  <a:cubicBezTo>
                    <a:pt x="11000" y="20639"/>
                    <a:pt x="11000" y="20639"/>
                    <a:pt x="11000" y="20639"/>
                  </a:cubicBezTo>
                  <a:cubicBezTo>
                    <a:pt x="11088" y="20639"/>
                    <a:pt x="11088" y="20639"/>
                    <a:pt x="11088" y="20639"/>
                  </a:cubicBezTo>
                  <a:cubicBezTo>
                    <a:pt x="10955" y="20318"/>
                    <a:pt x="10689" y="19934"/>
                    <a:pt x="10733" y="19805"/>
                  </a:cubicBezTo>
                  <a:cubicBezTo>
                    <a:pt x="10822" y="19677"/>
                    <a:pt x="11000" y="19357"/>
                    <a:pt x="11088" y="19100"/>
                  </a:cubicBezTo>
                  <a:cubicBezTo>
                    <a:pt x="11177" y="18908"/>
                    <a:pt x="11532" y="18716"/>
                    <a:pt x="11532" y="18716"/>
                  </a:cubicBezTo>
                  <a:cubicBezTo>
                    <a:pt x="11798" y="18011"/>
                    <a:pt x="11798" y="18011"/>
                    <a:pt x="11798" y="18011"/>
                  </a:cubicBezTo>
                  <a:cubicBezTo>
                    <a:pt x="11709" y="16793"/>
                    <a:pt x="11665" y="16472"/>
                    <a:pt x="12508" y="16344"/>
                  </a:cubicBezTo>
                  <a:cubicBezTo>
                    <a:pt x="12685" y="16280"/>
                    <a:pt x="12818" y="16152"/>
                    <a:pt x="12818" y="16152"/>
                  </a:cubicBezTo>
                  <a:cubicBezTo>
                    <a:pt x="13129" y="16024"/>
                    <a:pt x="13129" y="16024"/>
                    <a:pt x="13129" y="16024"/>
                  </a:cubicBezTo>
                  <a:cubicBezTo>
                    <a:pt x="13661" y="15896"/>
                    <a:pt x="13661" y="15896"/>
                    <a:pt x="13661" y="15896"/>
                  </a:cubicBezTo>
                  <a:cubicBezTo>
                    <a:pt x="13217" y="16216"/>
                    <a:pt x="13217" y="16216"/>
                    <a:pt x="13217" y="16216"/>
                  </a:cubicBezTo>
                  <a:cubicBezTo>
                    <a:pt x="12951" y="16793"/>
                    <a:pt x="12951" y="16793"/>
                    <a:pt x="12951" y="16793"/>
                  </a:cubicBezTo>
                  <a:cubicBezTo>
                    <a:pt x="13350" y="16921"/>
                    <a:pt x="13350" y="16921"/>
                    <a:pt x="13350" y="16921"/>
                  </a:cubicBezTo>
                  <a:cubicBezTo>
                    <a:pt x="13350" y="16921"/>
                    <a:pt x="13350" y="17370"/>
                    <a:pt x="13572" y="17306"/>
                  </a:cubicBezTo>
                  <a:cubicBezTo>
                    <a:pt x="13749" y="17177"/>
                    <a:pt x="14193" y="16921"/>
                    <a:pt x="14237" y="16857"/>
                  </a:cubicBezTo>
                  <a:cubicBezTo>
                    <a:pt x="14326" y="16857"/>
                    <a:pt x="14681" y="16665"/>
                    <a:pt x="14814" y="16729"/>
                  </a:cubicBezTo>
                  <a:cubicBezTo>
                    <a:pt x="14903" y="16729"/>
                    <a:pt x="15479" y="16601"/>
                    <a:pt x="15479" y="16601"/>
                  </a:cubicBezTo>
                  <a:cubicBezTo>
                    <a:pt x="15568" y="17113"/>
                    <a:pt x="15568" y="17113"/>
                    <a:pt x="15568" y="17113"/>
                  </a:cubicBezTo>
                  <a:cubicBezTo>
                    <a:pt x="15302" y="17562"/>
                    <a:pt x="15302" y="17562"/>
                    <a:pt x="15302" y="17562"/>
                  </a:cubicBezTo>
                  <a:cubicBezTo>
                    <a:pt x="14991" y="18011"/>
                    <a:pt x="14991" y="18011"/>
                    <a:pt x="14991" y="18011"/>
                  </a:cubicBezTo>
                  <a:cubicBezTo>
                    <a:pt x="14503" y="18652"/>
                    <a:pt x="14503" y="18652"/>
                    <a:pt x="14503" y="18652"/>
                  </a:cubicBezTo>
                  <a:cubicBezTo>
                    <a:pt x="14503" y="18652"/>
                    <a:pt x="14326" y="19036"/>
                    <a:pt x="14415" y="19100"/>
                  </a:cubicBezTo>
                  <a:cubicBezTo>
                    <a:pt x="14459" y="19100"/>
                    <a:pt x="14991" y="19036"/>
                    <a:pt x="14991" y="19036"/>
                  </a:cubicBezTo>
                  <a:cubicBezTo>
                    <a:pt x="15657" y="19100"/>
                    <a:pt x="15657" y="19100"/>
                    <a:pt x="15657" y="19100"/>
                  </a:cubicBezTo>
                  <a:cubicBezTo>
                    <a:pt x="15657" y="19100"/>
                    <a:pt x="15745" y="19100"/>
                    <a:pt x="15834" y="19485"/>
                  </a:cubicBezTo>
                  <a:cubicBezTo>
                    <a:pt x="15878" y="19805"/>
                    <a:pt x="16011" y="19934"/>
                    <a:pt x="16056" y="20062"/>
                  </a:cubicBezTo>
                  <a:cubicBezTo>
                    <a:pt x="16056" y="20190"/>
                    <a:pt x="16233" y="20510"/>
                    <a:pt x="16233" y="20510"/>
                  </a:cubicBezTo>
                  <a:cubicBezTo>
                    <a:pt x="16233" y="20510"/>
                    <a:pt x="16056" y="20703"/>
                    <a:pt x="16278" y="20703"/>
                  </a:cubicBezTo>
                  <a:cubicBezTo>
                    <a:pt x="16455" y="20703"/>
                    <a:pt x="16632" y="20639"/>
                    <a:pt x="16632" y="20639"/>
                  </a:cubicBezTo>
                  <a:cubicBezTo>
                    <a:pt x="16632" y="20639"/>
                    <a:pt x="16632" y="20254"/>
                    <a:pt x="16721" y="20190"/>
                  </a:cubicBezTo>
                  <a:cubicBezTo>
                    <a:pt x="16810" y="20126"/>
                    <a:pt x="16943" y="19998"/>
                    <a:pt x="16943" y="19998"/>
                  </a:cubicBezTo>
                  <a:cubicBezTo>
                    <a:pt x="16943" y="19998"/>
                    <a:pt x="16943" y="19677"/>
                    <a:pt x="17032" y="19613"/>
                  </a:cubicBezTo>
                  <a:cubicBezTo>
                    <a:pt x="17120" y="19549"/>
                    <a:pt x="17253" y="19485"/>
                    <a:pt x="17386" y="19421"/>
                  </a:cubicBezTo>
                  <a:cubicBezTo>
                    <a:pt x="17564" y="19357"/>
                    <a:pt x="17697" y="18972"/>
                    <a:pt x="17697" y="18972"/>
                  </a:cubicBezTo>
                  <a:cubicBezTo>
                    <a:pt x="17874" y="18780"/>
                    <a:pt x="17874" y="18780"/>
                    <a:pt x="17874" y="18780"/>
                  </a:cubicBezTo>
                  <a:cubicBezTo>
                    <a:pt x="18274" y="18523"/>
                    <a:pt x="18274" y="18523"/>
                    <a:pt x="18274" y="18523"/>
                  </a:cubicBezTo>
                  <a:cubicBezTo>
                    <a:pt x="18229" y="18075"/>
                    <a:pt x="18229" y="18075"/>
                    <a:pt x="18229" y="18075"/>
                  </a:cubicBezTo>
                  <a:cubicBezTo>
                    <a:pt x="18229" y="18075"/>
                    <a:pt x="18318" y="17947"/>
                    <a:pt x="18407" y="17947"/>
                  </a:cubicBezTo>
                  <a:cubicBezTo>
                    <a:pt x="18495" y="17882"/>
                    <a:pt x="19249" y="17562"/>
                    <a:pt x="19249" y="17562"/>
                  </a:cubicBezTo>
                  <a:cubicBezTo>
                    <a:pt x="19427" y="17049"/>
                    <a:pt x="19427" y="17049"/>
                    <a:pt x="19427" y="17049"/>
                  </a:cubicBezTo>
                  <a:cubicBezTo>
                    <a:pt x="19427" y="16793"/>
                    <a:pt x="19427" y="16793"/>
                    <a:pt x="19427" y="16793"/>
                  </a:cubicBezTo>
                  <a:lnTo>
                    <a:pt x="19338" y="16793"/>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8" name="9Slide.vn 192"/>
            <p:cNvSpPr/>
            <p:nvPr/>
          </p:nvSpPr>
          <p:spPr>
            <a:xfrm>
              <a:off x="4275504" y="3026928"/>
              <a:ext cx="25401" cy="25401"/>
            </a:xfrm>
            <a:custGeom>
              <a:avLst/>
              <a:gdLst/>
              <a:ahLst/>
              <a:cxnLst>
                <a:cxn ang="0">
                  <a:pos x="wd2" y="hd2"/>
                </a:cxn>
                <a:cxn ang="5400000">
                  <a:pos x="wd2" y="hd2"/>
                </a:cxn>
                <a:cxn ang="10800000">
                  <a:pos x="wd2" y="hd2"/>
                </a:cxn>
                <a:cxn ang="16200000">
                  <a:pos x="wd2" y="hd2"/>
                </a:cxn>
              </a:cxnLst>
              <a:rect l="0" t="0" r="r" b="b"/>
              <a:pathLst>
                <a:path w="21600" h="13600" extrusionOk="0">
                  <a:moveTo>
                    <a:pt x="7200" y="3200"/>
                  </a:moveTo>
                  <a:cubicBezTo>
                    <a:pt x="7200" y="3200"/>
                    <a:pt x="7200" y="3200"/>
                    <a:pt x="7200" y="3200"/>
                  </a:cubicBezTo>
                  <a:cubicBezTo>
                    <a:pt x="7200" y="3200"/>
                    <a:pt x="0" y="10400"/>
                    <a:pt x="0" y="10400"/>
                  </a:cubicBezTo>
                  <a:cubicBezTo>
                    <a:pt x="0" y="17600"/>
                    <a:pt x="14400" y="10400"/>
                    <a:pt x="14400" y="10400"/>
                  </a:cubicBezTo>
                  <a:cubicBezTo>
                    <a:pt x="21600" y="10400"/>
                    <a:pt x="21600" y="10400"/>
                    <a:pt x="21600" y="10400"/>
                  </a:cubicBezTo>
                  <a:cubicBezTo>
                    <a:pt x="21600" y="3200"/>
                    <a:pt x="14400" y="3200"/>
                    <a:pt x="14400" y="3200"/>
                  </a:cubicBezTo>
                  <a:cubicBezTo>
                    <a:pt x="14400" y="-4000"/>
                    <a:pt x="7200" y="3200"/>
                    <a:pt x="7200" y="32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09" name="9Slide.vn 193"/>
            <p:cNvSpPr/>
            <p:nvPr/>
          </p:nvSpPr>
          <p:spPr>
            <a:xfrm>
              <a:off x="4214232" y="2858058"/>
              <a:ext cx="100626" cy="71732"/>
            </a:xfrm>
            <a:custGeom>
              <a:avLst/>
              <a:gdLst/>
              <a:ahLst/>
              <a:cxnLst>
                <a:cxn ang="0">
                  <a:pos x="wd2" y="hd2"/>
                </a:cxn>
                <a:cxn ang="5400000">
                  <a:pos x="wd2" y="hd2"/>
                </a:cxn>
                <a:cxn ang="10800000">
                  <a:pos x="wd2" y="hd2"/>
                </a:cxn>
                <a:cxn ang="16200000">
                  <a:pos x="wd2" y="hd2"/>
                </a:cxn>
              </a:cxnLst>
              <a:rect l="0" t="0" r="r" b="b"/>
              <a:pathLst>
                <a:path w="21078" h="21600" extrusionOk="0">
                  <a:moveTo>
                    <a:pt x="3757" y="13500"/>
                  </a:moveTo>
                  <a:cubicBezTo>
                    <a:pt x="4696" y="14850"/>
                    <a:pt x="3757" y="13500"/>
                    <a:pt x="5635" y="13500"/>
                  </a:cubicBezTo>
                  <a:cubicBezTo>
                    <a:pt x="6574" y="13500"/>
                    <a:pt x="6574" y="13500"/>
                    <a:pt x="6574" y="13500"/>
                  </a:cubicBezTo>
                  <a:cubicBezTo>
                    <a:pt x="6574" y="13500"/>
                    <a:pt x="7513" y="14850"/>
                    <a:pt x="7513" y="16200"/>
                  </a:cubicBezTo>
                  <a:cubicBezTo>
                    <a:pt x="7513" y="16200"/>
                    <a:pt x="8452" y="17550"/>
                    <a:pt x="8452" y="18900"/>
                  </a:cubicBezTo>
                  <a:cubicBezTo>
                    <a:pt x="8452" y="20250"/>
                    <a:pt x="10330" y="21600"/>
                    <a:pt x="10330" y="21600"/>
                  </a:cubicBezTo>
                  <a:cubicBezTo>
                    <a:pt x="11270" y="21600"/>
                    <a:pt x="12209" y="21600"/>
                    <a:pt x="12209" y="21600"/>
                  </a:cubicBezTo>
                  <a:cubicBezTo>
                    <a:pt x="12209" y="21600"/>
                    <a:pt x="14087" y="21600"/>
                    <a:pt x="14087" y="20250"/>
                  </a:cubicBezTo>
                  <a:cubicBezTo>
                    <a:pt x="14087" y="20250"/>
                    <a:pt x="14087" y="18900"/>
                    <a:pt x="14087" y="17550"/>
                  </a:cubicBezTo>
                  <a:cubicBezTo>
                    <a:pt x="14087" y="17550"/>
                    <a:pt x="14087" y="14850"/>
                    <a:pt x="14087" y="13500"/>
                  </a:cubicBezTo>
                  <a:cubicBezTo>
                    <a:pt x="15026" y="13500"/>
                    <a:pt x="15026" y="14850"/>
                    <a:pt x="15965" y="16200"/>
                  </a:cubicBezTo>
                  <a:cubicBezTo>
                    <a:pt x="16904" y="17550"/>
                    <a:pt x="16904" y="16200"/>
                    <a:pt x="17843" y="16200"/>
                  </a:cubicBezTo>
                  <a:cubicBezTo>
                    <a:pt x="17843" y="16200"/>
                    <a:pt x="17843" y="14850"/>
                    <a:pt x="16904" y="13500"/>
                  </a:cubicBezTo>
                  <a:cubicBezTo>
                    <a:pt x="16904" y="13500"/>
                    <a:pt x="17843" y="12150"/>
                    <a:pt x="17843" y="12150"/>
                  </a:cubicBezTo>
                  <a:cubicBezTo>
                    <a:pt x="17843" y="12150"/>
                    <a:pt x="20661" y="12150"/>
                    <a:pt x="20661" y="12150"/>
                  </a:cubicBezTo>
                  <a:cubicBezTo>
                    <a:pt x="21600" y="12150"/>
                    <a:pt x="20661" y="10800"/>
                    <a:pt x="20661" y="10800"/>
                  </a:cubicBezTo>
                  <a:cubicBezTo>
                    <a:pt x="20661" y="10800"/>
                    <a:pt x="19722" y="9450"/>
                    <a:pt x="19722" y="9450"/>
                  </a:cubicBezTo>
                  <a:cubicBezTo>
                    <a:pt x="19722" y="8100"/>
                    <a:pt x="18783" y="6750"/>
                    <a:pt x="18783" y="6750"/>
                  </a:cubicBezTo>
                  <a:cubicBezTo>
                    <a:pt x="18783" y="6750"/>
                    <a:pt x="17843" y="5400"/>
                    <a:pt x="17843" y="5400"/>
                  </a:cubicBezTo>
                  <a:cubicBezTo>
                    <a:pt x="17843" y="5400"/>
                    <a:pt x="16904" y="4050"/>
                    <a:pt x="15965" y="2700"/>
                  </a:cubicBezTo>
                  <a:cubicBezTo>
                    <a:pt x="15965" y="2700"/>
                    <a:pt x="14087" y="2700"/>
                    <a:pt x="14087" y="2700"/>
                  </a:cubicBezTo>
                  <a:cubicBezTo>
                    <a:pt x="14087" y="2700"/>
                    <a:pt x="14087" y="4050"/>
                    <a:pt x="13148" y="4050"/>
                  </a:cubicBezTo>
                  <a:cubicBezTo>
                    <a:pt x="12209" y="4050"/>
                    <a:pt x="12209" y="2700"/>
                    <a:pt x="12209" y="2700"/>
                  </a:cubicBezTo>
                  <a:cubicBezTo>
                    <a:pt x="11270" y="0"/>
                    <a:pt x="11270" y="0"/>
                    <a:pt x="11270" y="0"/>
                  </a:cubicBezTo>
                  <a:cubicBezTo>
                    <a:pt x="11270" y="0"/>
                    <a:pt x="9391" y="0"/>
                    <a:pt x="9391" y="0"/>
                  </a:cubicBezTo>
                  <a:cubicBezTo>
                    <a:pt x="10330" y="0"/>
                    <a:pt x="9391" y="2700"/>
                    <a:pt x="8452" y="4050"/>
                  </a:cubicBezTo>
                  <a:cubicBezTo>
                    <a:pt x="8452" y="4050"/>
                    <a:pt x="7513" y="6750"/>
                    <a:pt x="7513" y="8100"/>
                  </a:cubicBezTo>
                  <a:cubicBezTo>
                    <a:pt x="7513" y="9450"/>
                    <a:pt x="6574" y="8100"/>
                    <a:pt x="4696" y="8100"/>
                  </a:cubicBezTo>
                  <a:cubicBezTo>
                    <a:pt x="2817" y="9450"/>
                    <a:pt x="2817" y="9450"/>
                    <a:pt x="2817" y="9450"/>
                  </a:cubicBezTo>
                  <a:cubicBezTo>
                    <a:pt x="1878" y="9450"/>
                    <a:pt x="0" y="10800"/>
                    <a:pt x="0" y="10800"/>
                  </a:cubicBezTo>
                  <a:cubicBezTo>
                    <a:pt x="0" y="10800"/>
                    <a:pt x="939" y="12150"/>
                    <a:pt x="1878" y="12150"/>
                  </a:cubicBezTo>
                  <a:cubicBezTo>
                    <a:pt x="2817" y="12150"/>
                    <a:pt x="2817" y="13500"/>
                    <a:pt x="3757" y="135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0" name="9Slide.vn 194"/>
            <p:cNvSpPr/>
            <p:nvPr/>
          </p:nvSpPr>
          <p:spPr>
            <a:xfrm>
              <a:off x="4312863" y="2847600"/>
              <a:ext cx="31384" cy="25401"/>
            </a:xfrm>
            <a:custGeom>
              <a:avLst/>
              <a:gdLst/>
              <a:ahLst/>
              <a:cxnLst>
                <a:cxn ang="0">
                  <a:pos x="wd2" y="hd2"/>
                </a:cxn>
                <a:cxn ang="5400000">
                  <a:pos x="wd2" y="hd2"/>
                </a:cxn>
                <a:cxn ang="10800000">
                  <a:pos x="wd2" y="hd2"/>
                </a:cxn>
                <a:cxn ang="16200000">
                  <a:pos x="wd2" y="hd2"/>
                </a:cxn>
              </a:cxnLst>
              <a:rect l="0" t="0" r="r" b="b"/>
              <a:pathLst>
                <a:path w="21600" h="21600" extrusionOk="0">
                  <a:moveTo>
                    <a:pt x="9257" y="21600"/>
                  </a:moveTo>
                  <a:cubicBezTo>
                    <a:pt x="12343" y="21600"/>
                    <a:pt x="18514" y="21600"/>
                    <a:pt x="18514" y="21600"/>
                  </a:cubicBezTo>
                  <a:cubicBezTo>
                    <a:pt x="21600" y="14400"/>
                    <a:pt x="21600" y="14400"/>
                    <a:pt x="21600" y="14400"/>
                  </a:cubicBezTo>
                  <a:cubicBezTo>
                    <a:pt x="18514" y="0"/>
                    <a:pt x="18514" y="0"/>
                    <a:pt x="18514" y="0"/>
                  </a:cubicBezTo>
                  <a:cubicBezTo>
                    <a:pt x="12343" y="0"/>
                    <a:pt x="12343" y="0"/>
                    <a:pt x="12343" y="0"/>
                  </a:cubicBezTo>
                  <a:cubicBezTo>
                    <a:pt x="12343" y="0"/>
                    <a:pt x="12343" y="0"/>
                    <a:pt x="12343" y="0"/>
                  </a:cubicBezTo>
                  <a:cubicBezTo>
                    <a:pt x="3086" y="0"/>
                    <a:pt x="3086" y="0"/>
                    <a:pt x="3086" y="0"/>
                  </a:cubicBezTo>
                  <a:cubicBezTo>
                    <a:pt x="0" y="14400"/>
                    <a:pt x="0" y="14400"/>
                    <a:pt x="0" y="14400"/>
                  </a:cubicBezTo>
                  <a:cubicBezTo>
                    <a:pt x="3086" y="21600"/>
                    <a:pt x="3086" y="21600"/>
                    <a:pt x="3086" y="21600"/>
                  </a:cubicBezTo>
                  <a:cubicBezTo>
                    <a:pt x="3086" y="21600"/>
                    <a:pt x="9257" y="21600"/>
                    <a:pt x="9257"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1" name="9Slide.vn 195"/>
            <p:cNvSpPr/>
            <p:nvPr/>
          </p:nvSpPr>
          <p:spPr>
            <a:xfrm>
              <a:off x="4423450" y="3000030"/>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cubicBezTo>
                    <a:pt x="0" y="7200"/>
                    <a:pt x="0" y="14400"/>
                    <a:pt x="7200" y="21600"/>
                  </a:cubicBezTo>
                  <a:cubicBezTo>
                    <a:pt x="7200" y="21600"/>
                    <a:pt x="7200" y="21600"/>
                    <a:pt x="14400" y="14400"/>
                  </a:cubicBezTo>
                  <a:cubicBezTo>
                    <a:pt x="21600" y="14400"/>
                    <a:pt x="21600" y="14400"/>
                    <a:pt x="21600" y="14400"/>
                  </a:cubicBezTo>
                  <a:cubicBezTo>
                    <a:pt x="21600" y="7200"/>
                    <a:pt x="21600" y="0"/>
                    <a:pt x="21600" y="0"/>
                  </a:cubicBezTo>
                  <a:lnTo>
                    <a:pt x="0" y="720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2" name="9Slide.vn 196"/>
            <p:cNvSpPr/>
            <p:nvPr/>
          </p:nvSpPr>
          <p:spPr>
            <a:xfrm>
              <a:off x="4339763" y="2672003"/>
              <a:ext cx="486433" cy="393520"/>
            </a:xfrm>
            <a:custGeom>
              <a:avLst/>
              <a:gdLst/>
              <a:ahLst/>
              <a:cxnLst>
                <a:cxn ang="0">
                  <a:pos x="wd2" y="hd2"/>
                </a:cxn>
                <a:cxn ang="5400000">
                  <a:pos x="wd2" y="hd2"/>
                </a:cxn>
                <a:cxn ang="10800000">
                  <a:pos x="wd2" y="hd2"/>
                </a:cxn>
                <a:cxn ang="16200000">
                  <a:pos x="wd2" y="hd2"/>
                </a:cxn>
              </a:cxnLst>
              <a:rect l="0" t="0" r="r" b="b"/>
              <a:pathLst>
                <a:path w="21600" h="21423" extrusionOk="0">
                  <a:moveTo>
                    <a:pt x="20200" y="19882"/>
                  </a:moveTo>
                  <a:cubicBezTo>
                    <a:pt x="20200" y="19882"/>
                    <a:pt x="20200" y="19391"/>
                    <a:pt x="20000" y="19145"/>
                  </a:cubicBezTo>
                  <a:cubicBezTo>
                    <a:pt x="19800" y="18900"/>
                    <a:pt x="19800" y="18900"/>
                    <a:pt x="19800" y="18900"/>
                  </a:cubicBezTo>
                  <a:cubicBezTo>
                    <a:pt x="20400" y="18164"/>
                    <a:pt x="20400" y="18164"/>
                    <a:pt x="20400" y="18164"/>
                  </a:cubicBezTo>
                  <a:cubicBezTo>
                    <a:pt x="20400" y="17673"/>
                    <a:pt x="20400" y="16936"/>
                    <a:pt x="20400" y="16936"/>
                  </a:cubicBezTo>
                  <a:cubicBezTo>
                    <a:pt x="20600" y="16691"/>
                    <a:pt x="20800" y="16445"/>
                    <a:pt x="21400" y="16445"/>
                  </a:cubicBezTo>
                  <a:cubicBezTo>
                    <a:pt x="21600" y="16200"/>
                    <a:pt x="21600" y="16200"/>
                    <a:pt x="21600" y="16200"/>
                  </a:cubicBezTo>
                  <a:cubicBezTo>
                    <a:pt x="21400" y="16200"/>
                    <a:pt x="21200" y="15955"/>
                    <a:pt x="21000" y="15955"/>
                  </a:cubicBezTo>
                  <a:cubicBezTo>
                    <a:pt x="21000" y="15955"/>
                    <a:pt x="21000" y="15709"/>
                    <a:pt x="21000" y="15709"/>
                  </a:cubicBezTo>
                  <a:cubicBezTo>
                    <a:pt x="20600" y="15709"/>
                    <a:pt x="20600" y="15218"/>
                    <a:pt x="20600" y="14973"/>
                  </a:cubicBezTo>
                  <a:cubicBezTo>
                    <a:pt x="20600" y="14727"/>
                    <a:pt x="20600" y="14482"/>
                    <a:pt x="20600" y="14482"/>
                  </a:cubicBezTo>
                  <a:cubicBezTo>
                    <a:pt x="20400" y="14482"/>
                    <a:pt x="20400" y="14236"/>
                    <a:pt x="20200" y="14236"/>
                  </a:cubicBezTo>
                  <a:cubicBezTo>
                    <a:pt x="20200" y="14236"/>
                    <a:pt x="20000" y="14236"/>
                    <a:pt x="20000" y="13991"/>
                  </a:cubicBezTo>
                  <a:cubicBezTo>
                    <a:pt x="20000" y="13991"/>
                    <a:pt x="19800" y="13745"/>
                    <a:pt x="19600" y="13500"/>
                  </a:cubicBezTo>
                  <a:cubicBezTo>
                    <a:pt x="19400" y="13255"/>
                    <a:pt x="19400" y="13009"/>
                    <a:pt x="19200" y="13009"/>
                  </a:cubicBezTo>
                  <a:cubicBezTo>
                    <a:pt x="19000" y="12518"/>
                    <a:pt x="19000" y="12027"/>
                    <a:pt x="19000" y="11536"/>
                  </a:cubicBezTo>
                  <a:cubicBezTo>
                    <a:pt x="19000" y="11536"/>
                    <a:pt x="19000" y="11291"/>
                    <a:pt x="19000" y="11291"/>
                  </a:cubicBezTo>
                  <a:cubicBezTo>
                    <a:pt x="18400" y="10800"/>
                    <a:pt x="18200" y="10064"/>
                    <a:pt x="18200" y="9327"/>
                  </a:cubicBezTo>
                  <a:cubicBezTo>
                    <a:pt x="18000" y="9082"/>
                    <a:pt x="18000" y="8836"/>
                    <a:pt x="18000" y="8591"/>
                  </a:cubicBezTo>
                  <a:cubicBezTo>
                    <a:pt x="17400" y="7855"/>
                    <a:pt x="17600" y="7118"/>
                    <a:pt x="17600" y="6627"/>
                  </a:cubicBezTo>
                  <a:cubicBezTo>
                    <a:pt x="17800" y="6627"/>
                    <a:pt x="17800" y="6382"/>
                    <a:pt x="17800" y="6382"/>
                  </a:cubicBezTo>
                  <a:cubicBezTo>
                    <a:pt x="17800" y="6136"/>
                    <a:pt x="18000" y="5645"/>
                    <a:pt x="18000" y="5400"/>
                  </a:cubicBezTo>
                  <a:cubicBezTo>
                    <a:pt x="18200" y="4664"/>
                    <a:pt x="18600" y="3682"/>
                    <a:pt x="18600" y="2455"/>
                  </a:cubicBezTo>
                  <a:cubicBezTo>
                    <a:pt x="18800" y="736"/>
                    <a:pt x="18800" y="736"/>
                    <a:pt x="18800" y="736"/>
                  </a:cubicBezTo>
                  <a:cubicBezTo>
                    <a:pt x="19400" y="245"/>
                    <a:pt x="19400" y="245"/>
                    <a:pt x="19400" y="245"/>
                  </a:cubicBezTo>
                  <a:cubicBezTo>
                    <a:pt x="19000" y="0"/>
                    <a:pt x="19000" y="0"/>
                    <a:pt x="19000" y="0"/>
                  </a:cubicBezTo>
                  <a:cubicBezTo>
                    <a:pt x="19000" y="0"/>
                    <a:pt x="19000" y="0"/>
                    <a:pt x="19000" y="0"/>
                  </a:cubicBezTo>
                  <a:cubicBezTo>
                    <a:pt x="18800" y="0"/>
                    <a:pt x="18800" y="0"/>
                    <a:pt x="18800" y="0"/>
                  </a:cubicBezTo>
                  <a:cubicBezTo>
                    <a:pt x="18600" y="245"/>
                    <a:pt x="18600" y="245"/>
                    <a:pt x="18600" y="245"/>
                  </a:cubicBezTo>
                  <a:cubicBezTo>
                    <a:pt x="18600" y="245"/>
                    <a:pt x="17800" y="0"/>
                    <a:pt x="17400" y="245"/>
                  </a:cubicBezTo>
                  <a:cubicBezTo>
                    <a:pt x="17200" y="245"/>
                    <a:pt x="17000" y="245"/>
                    <a:pt x="17000" y="245"/>
                  </a:cubicBezTo>
                  <a:cubicBezTo>
                    <a:pt x="17000" y="245"/>
                    <a:pt x="16400" y="245"/>
                    <a:pt x="16200" y="491"/>
                  </a:cubicBezTo>
                  <a:cubicBezTo>
                    <a:pt x="15800" y="491"/>
                    <a:pt x="15200" y="736"/>
                    <a:pt x="15200" y="736"/>
                  </a:cubicBezTo>
                  <a:cubicBezTo>
                    <a:pt x="14400" y="982"/>
                    <a:pt x="14400" y="982"/>
                    <a:pt x="14400" y="982"/>
                  </a:cubicBezTo>
                  <a:cubicBezTo>
                    <a:pt x="13800" y="491"/>
                    <a:pt x="13800" y="491"/>
                    <a:pt x="13800" y="491"/>
                  </a:cubicBezTo>
                  <a:cubicBezTo>
                    <a:pt x="13000" y="245"/>
                    <a:pt x="13000" y="245"/>
                    <a:pt x="13000" y="245"/>
                  </a:cubicBezTo>
                  <a:cubicBezTo>
                    <a:pt x="12600" y="736"/>
                    <a:pt x="12600" y="736"/>
                    <a:pt x="12600" y="736"/>
                  </a:cubicBezTo>
                  <a:cubicBezTo>
                    <a:pt x="11800" y="491"/>
                    <a:pt x="11800" y="491"/>
                    <a:pt x="11800" y="491"/>
                  </a:cubicBezTo>
                  <a:cubicBezTo>
                    <a:pt x="11800" y="491"/>
                    <a:pt x="11600" y="491"/>
                    <a:pt x="11400" y="245"/>
                  </a:cubicBezTo>
                  <a:cubicBezTo>
                    <a:pt x="11200" y="245"/>
                    <a:pt x="11200" y="491"/>
                    <a:pt x="11000" y="491"/>
                  </a:cubicBezTo>
                  <a:cubicBezTo>
                    <a:pt x="11000" y="491"/>
                    <a:pt x="10600" y="491"/>
                    <a:pt x="10600" y="491"/>
                  </a:cubicBezTo>
                  <a:cubicBezTo>
                    <a:pt x="10400" y="245"/>
                    <a:pt x="10400" y="245"/>
                    <a:pt x="10400" y="245"/>
                  </a:cubicBezTo>
                  <a:cubicBezTo>
                    <a:pt x="10000" y="736"/>
                    <a:pt x="10000" y="736"/>
                    <a:pt x="10000" y="736"/>
                  </a:cubicBezTo>
                  <a:cubicBezTo>
                    <a:pt x="9400" y="982"/>
                    <a:pt x="9400" y="982"/>
                    <a:pt x="9400" y="982"/>
                  </a:cubicBezTo>
                  <a:cubicBezTo>
                    <a:pt x="9400" y="982"/>
                    <a:pt x="9000" y="491"/>
                    <a:pt x="9000" y="245"/>
                  </a:cubicBezTo>
                  <a:cubicBezTo>
                    <a:pt x="8800" y="245"/>
                    <a:pt x="8800" y="491"/>
                    <a:pt x="8800" y="491"/>
                  </a:cubicBezTo>
                  <a:cubicBezTo>
                    <a:pt x="8800" y="491"/>
                    <a:pt x="9000" y="982"/>
                    <a:pt x="9000" y="1227"/>
                  </a:cubicBezTo>
                  <a:cubicBezTo>
                    <a:pt x="8800" y="1473"/>
                    <a:pt x="8600" y="1227"/>
                    <a:pt x="8600" y="1227"/>
                  </a:cubicBezTo>
                  <a:cubicBezTo>
                    <a:pt x="8400" y="1227"/>
                    <a:pt x="8200" y="736"/>
                    <a:pt x="8200" y="736"/>
                  </a:cubicBezTo>
                  <a:cubicBezTo>
                    <a:pt x="8200" y="491"/>
                    <a:pt x="8000" y="982"/>
                    <a:pt x="8000" y="982"/>
                  </a:cubicBezTo>
                  <a:cubicBezTo>
                    <a:pt x="8400" y="1718"/>
                    <a:pt x="8400" y="1718"/>
                    <a:pt x="8400" y="1718"/>
                  </a:cubicBezTo>
                  <a:cubicBezTo>
                    <a:pt x="8200" y="2209"/>
                    <a:pt x="8200" y="2209"/>
                    <a:pt x="8200" y="2209"/>
                  </a:cubicBezTo>
                  <a:cubicBezTo>
                    <a:pt x="8200" y="2209"/>
                    <a:pt x="7800" y="2455"/>
                    <a:pt x="7600" y="2455"/>
                  </a:cubicBezTo>
                  <a:cubicBezTo>
                    <a:pt x="7400" y="2455"/>
                    <a:pt x="6800" y="2455"/>
                    <a:pt x="6800" y="2455"/>
                  </a:cubicBezTo>
                  <a:cubicBezTo>
                    <a:pt x="6400" y="2455"/>
                    <a:pt x="6400" y="2455"/>
                    <a:pt x="6400" y="2455"/>
                  </a:cubicBezTo>
                  <a:cubicBezTo>
                    <a:pt x="6000" y="2945"/>
                    <a:pt x="6000" y="2945"/>
                    <a:pt x="6000" y="2945"/>
                  </a:cubicBezTo>
                  <a:cubicBezTo>
                    <a:pt x="5600" y="3191"/>
                    <a:pt x="5600" y="3191"/>
                    <a:pt x="5600" y="3191"/>
                  </a:cubicBezTo>
                  <a:cubicBezTo>
                    <a:pt x="5600" y="3191"/>
                    <a:pt x="5200" y="2700"/>
                    <a:pt x="5200" y="2455"/>
                  </a:cubicBezTo>
                  <a:cubicBezTo>
                    <a:pt x="5000" y="2209"/>
                    <a:pt x="5000" y="2945"/>
                    <a:pt x="5000" y="2945"/>
                  </a:cubicBezTo>
                  <a:cubicBezTo>
                    <a:pt x="5000" y="2945"/>
                    <a:pt x="5400" y="3191"/>
                    <a:pt x="5400" y="3436"/>
                  </a:cubicBezTo>
                  <a:cubicBezTo>
                    <a:pt x="5400" y="3682"/>
                    <a:pt x="5000" y="3682"/>
                    <a:pt x="5000" y="3682"/>
                  </a:cubicBezTo>
                  <a:cubicBezTo>
                    <a:pt x="5000" y="3682"/>
                    <a:pt x="4600" y="3927"/>
                    <a:pt x="4400" y="3927"/>
                  </a:cubicBezTo>
                  <a:cubicBezTo>
                    <a:pt x="4200" y="3927"/>
                    <a:pt x="4400" y="3927"/>
                    <a:pt x="3800" y="3927"/>
                  </a:cubicBezTo>
                  <a:cubicBezTo>
                    <a:pt x="3400" y="3927"/>
                    <a:pt x="3400" y="4173"/>
                    <a:pt x="3400" y="4173"/>
                  </a:cubicBezTo>
                  <a:cubicBezTo>
                    <a:pt x="3400" y="4173"/>
                    <a:pt x="3400" y="4418"/>
                    <a:pt x="3400" y="4664"/>
                  </a:cubicBezTo>
                  <a:cubicBezTo>
                    <a:pt x="3400" y="4909"/>
                    <a:pt x="2800" y="4909"/>
                    <a:pt x="2800" y="4909"/>
                  </a:cubicBezTo>
                  <a:cubicBezTo>
                    <a:pt x="3000" y="5400"/>
                    <a:pt x="3000" y="5400"/>
                    <a:pt x="3000" y="5400"/>
                  </a:cubicBezTo>
                  <a:cubicBezTo>
                    <a:pt x="3000" y="5400"/>
                    <a:pt x="2600" y="5155"/>
                    <a:pt x="2600" y="5155"/>
                  </a:cubicBezTo>
                  <a:cubicBezTo>
                    <a:pt x="2400" y="5155"/>
                    <a:pt x="2200" y="5155"/>
                    <a:pt x="2000" y="5155"/>
                  </a:cubicBezTo>
                  <a:cubicBezTo>
                    <a:pt x="1800" y="5400"/>
                    <a:pt x="2200" y="5645"/>
                    <a:pt x="2400" y="5891"/>
                  </a:cubicBezTo>
                  <a:cubicBezTo>
                    <a:pt x="2600" y="6136"/>
                    <a:pt x="2600" y="6382"/>
                    <a:pt x="2600" y="6382"/>
                  </a:cubicBezTo>
                  <a:cubicBezTo>
                    <a:pt x="2600" y="6627"/>
                    <a:pt x="2400" y="6382"/>
                    <a:pt x="2200" y="6382"/>
                  </a:cubicBezTo>
                  <a:cubicBezTo>
                    <a:pt x="2200" y="6382"/>
                    <a:pt x="2000" y="6627"/>
                    <a:pt x="2000" y="6627"/>
                  </a:cubicBezTo>
                  <a:cubicBezTo>
                    <a:pt x="1800" y="6627"/>
                    <a:pt x="1400" y="6627"/>
                    <a:pt x="1200" y="6627"/>
                  </a:cubicBezTo>
                  <a:cubicBezTo>
                    <a:pt x="1000" y="6627"/>
                    <a:pt x="1000" y="7118"/>
                    <a:pt x="1000" y="7118"/>
                  </a:cubicBezTo>
                  <a:cubicBezTo>
                    <a:pt x="800" y="7364"/>
                    <a:pt x="800" y="7364"/>
                    <a:pt x="800" y="7364"/>
                  </a:cubicBezTo>
                  <a:cubicBezTo>
                    <a:pt x="800" y="7364"/>
                    <a:pt x="400" y="7364"/>
                    <a:pt x="200" y="7609"/>
                  </a:cubicBezTo>
                  <a:cubicBezTo>
                    <a:pt x="0" y="7609"/>
                    <a:pt x="0" y="7855"/>
                    <a:pt x="0" y="7855"/>
                  </a:cubicBezTo>
                  <a:cubicBezTo>
                    <a:pt x="200" y="8345"/>
                    <a:pt x="200" y="8345"/>
                    <a:pt x="200" y="8345"/>
                  </a:cubicBezTo>
                  <a:cubicBezTo>
                    <a:pt x="400" y="8345"/>
                    <a:pt x="400" y="8345"/>
                    <a:pt x="400" y="8345"/>
                  </a:cubicBezTo>
                  <a:cubicBezTo>
                    <a:pt x="400" y="8836"/>
                    <a:pt x="400" y="8836"/>
                    <a:pt x="400" y="8836"/>
                  </a:cubicBezTo>
                  <a:cubicBezTo>
                    <a:pt x="200" y="9327"/>
                    <a:pt x="200" y="9327"/>
                    <a:pt x="200" y="9327"/>
                  </a:cubicBezTo>
                  <a:cubicBezTo>
                    <a:pt x="200" y="9818"/>
                    <a:pt x="200" y="9818"/>
                    <a:pt x="200" y="9818"/>
                  </a:cubicBezTo>
                  <a:cubicBezTo>
                    <a:pt x="200" y="10064"/>
                    <a:pt x="200" y="10064"/>
                    <a:pt x="200" y="10064"/>
                  </a:cubicBezTo>
                  <a:cubicBezTo>
                    <a:pt x="800" y="10064"/>
                    <a:pt x="800" y="10064"/>
                    <a:pt x="800" y="10064"/>
                  </a:cubicBezTo>
                  <a:cubicBezTo>
                    <a:pt x="800" y="9818"/>
                    <a:pt x="800" y="9818"/>
                    <a:pt x="800" y="9818"/>
                  </a:cubicBezTo>
                  <a:cubicBezTo>
                    <a:pt x="1200" y="9573"/>
                    <a:pt x="1200" y="9573"/>
                    <a:pt x="1200" y="9573"/>
                  </a:cubicBezTo>
                  <a:cubicBezTo>
                    <a:pt x="1200" y="10309"/>
                    <a:pt x="1200" y="10309"/>
                    <a:pt x="1200" y="10309"/>
                  </a:cubicBezTo>
                  <a:cubicBezTo>
                    <a:pt x="800" y="10555"/>
                    <a:pt x="800" y="10555"/>
                    <a:pt x="800" y="10555"/>
                  </a:cubicBezTo>
                  <a:cubicBezTo>
                    <a:pt x="600" y="10555"/>
                    <a:pt x="600" y="10555"/>
                    <a:pt x="600" y="10555"/>
                  </a:cubicBezTo>
                  <a:cubicBezTo>
                    <a:pt x="400" y="10800"/>
                    <a:pt x="400" y="10800"/>
                    <a:pt x="400" y="10800"/>
                  </a:cubicBezTo>
                  <a:cubicBezTo>
                    <a:pt x="600" y="11291"/>
                    <a:pt x="600" y="11291"/>
                    <a:pt x="600" y="11291"/>
                  </a:cubicBezTo>
                  <a:cubicBezTo>
                    <a:pt x="600" y="11536"/>
                    <a:pt x="600" y="11536"/>
                    <a:pt x="600" y="11536"/>
                  </a:cubicBezTo>
                  <a:cubicBezTo>
                    <a:pt x="800" y="11782"/>
                    <a:pt x="800" y="11782"/>
                    <a:pt x="800" y="11782"/>
                  </a:cubicBezTo>
                  <a:cubicBezTo>
                    <a:pt x="600" y="12518"/>
                    <a:pt x="600" y="12518"/>
                    <a:pt x="600" y="12518"/>
                  </a:cubicBezTo>
                  <a:cubicBezTo>
                    <a:pt x="1200" y="12273"/>
                    <a:pt x="1200" y="12273"/>
                    <a:pt x="1200" y="12273"/>
                  </a:cubicBezTo>
                  <a:cubicBezTo>
                    <a:pt x="1200" y="12273"/>
                    <a:pt x="2200" y="11782"/>
                    <a:pt x="2400" y="11782"/>
                  </a:cubicBezTo>
                  <a:cubicBezTo>
                    <a:pt x="2400" y="11782"/>
                    <a:pt x="2400" y="12027"/>
                    <a:pt x="2400" y="12027"/>
                  </a:cubicBezTo>
                  <a:cubicBezTo>
                    <a:pt x="2600" y="12273"/>
                    <a:pt x="2400" y="12518"/>
                    <a:pt x="2400" y="12518"/>
                  </a:cubicBezTo>
                  <a:cubicBezTo>
                    <a:pt x="2400" y="12518"/>
                    <a:pt x="2200" y="12518"/>
                    <a:pt x="2200" y="12518"/>
                  </a:cubicBezTo>
                  <a:cubicBezTo>
                    <a:pt x="2000" y="12518"/>
                    <a:pt x="2000" y="12273"/>
                    <a:pt x="1800" y="12273"/>
                  </a:cubicBezTo>
                  <a:cubicBezTo>
                    <a:pt x="1600" y="12273"/>
                    <a:pt x="1600" y="12764"/>
                    <a:pt x="1600" y="12764"/>
                  </a:cubicBezTo>
                  <a:cubicBezTo>
                    <a:pt x="1400" y="12764"/>
                    <a:pt x="1200" y="12518"/>
                    <a:pt x="1200" y="12518"/>
                  </a:cubicBezTo>
                  <a:cubicBezTo>
                    <a:pt x="1000" y="12518"/>
                    <a:pt x="1200" y="12764"/>
                    <a:pt x="1200" y="13255"/>
                  </a:cubicBezTo>
                  <a:cubicBezTo>
                    <a:pt x="1200" y="13500"/>
                    <a:pt x="1200" y="13991"/>
                    <a:pt x="1200" y="14236"/>
                  </a:cubicBezTo>
                  <a:cubicBezTo>
                    <a:pt x="1400" y="14236"/>
                    <a:pt x="1400" y="14482"/>
                    <a:pt x="1400" y="14727"/>
                  </a:cubicBezTo>
                  <a:cubicBezTo>
                    <a:pt x="1400" y="14727"/>
                    <a:pt x="1600" y="14236"/>
                    <a:pt x="1600" y="14236"/>
                  </a:cubicBezTo>
                  <a:cubicBezTo>
                    <a:pt x="1800" y="14236"/>
                    <a:pt x="1800" y="14727"/>
                    <a:pt x="1800" y="14727"/>
                  </a:cubicBezTo>
                  <a:cubicBezTo>
                    <a:pt x="1800" y="14727"/>
                    <a:pt x="2400" y="15709"/>
                    <a:pt x="2600" y="15955"/>
                  </a:cubicBezTo>
                  <a:cubicBezTo>
                    <a:pt x="2800" y="16445"/>
                    <a:pt x="2800" y="16445"/>
                    <a:pt x="3000" y="16445"/>
                  </a:cubicBezTo>
                  <a:cubicBezTo>
                    <a:pt x="3200" y="16445"/>
                    <a:pt x="3200" y="16445"/>
                    <a:pt x="3200" y="16445"/>
                  </a:cubicBezTo>
                  <a:cubicBezTo>
                    <a:pt x="3200" y="16445"/>
                    <a:pt x="3600" y="16445"/>
                    <a:pt x="3600" y="16445"/>
                  </a:cubicBezTo>
                  <a:cubicBezTo>
                    <a:pt x="3800" y="16445"/>
                    <a:pt x="4200" y="16691"/>
                    <a:pt x="4200" y="16691"/>
                  </a:cubicBezTo>
                  <a:cubicBezTo>
                    <a:pt x="4800" y="17427"/>
                    <a:pt x="4800" y="17427"/>
                    <a:pt x="4800" y="17427"/>
                  </a:cubicBezTo>
                  <a:cubicBezTo>
                    <a:pt x="4800" y="17427"/>
                    <a:pt x="4800" y="16691"/>
                    <a:pt x="5000" y="16691"/>
                  </a:cubicBezTo>
                  <a:cubicBezTo>
                    <a:pt x="5000" y="16691"/>
                    <a:pt x="5200" y="16691"/>
                    <a:pt x="5400" y="16445"/>
                  </a:cubicBezTo>
                  <a:cubicBezTo>
                    <a:pt x="5400" y="16200"/>
                    <a:pt x="5200" y="15955"/>
                    <a:pt x="5200" y="15955"/>
                  </a:cubicBezTo>
                  <a:cubicBezTo>
                    <a:pt x="5600" y="15218"/>
                    <a:pt x="5600" y="15218"/>
                    <a:pt x="5600" y="15218"/>
                  </a:cubicBezTo>
                  <a:cubicBezTo>
                    <a:pt x="6000" y="15218"/>
                    <a:pt x="6000" y="15218"/>
                    <a:pt x="6000" y="15218"/>
                  </a:cubicBezTo>
                  <a:cubicBezTo>
                    <a:pt x="6400" y="15464"/>
                    <a:pt x="6400" y="15464"/>
                    <a:pt x="6400" y="15464"/>
                  </a:cubicBezTo>
                  <a:cubicBezTo>
                    <a:pt x="6600" y="16200"/>
                    <a:pt x="6600" y="16200"/>
                    <a:pt x="6600" y="16200"/>
                  </a:cubicBezTo>
                  <a:cubicBezTo>
                    <a:pt x="6200" y="16691"/>
                    <a:pt x="6200" y="16691"/>
                    <a:pt x="6200" y="16691"/>
                  </a:cubicBezTo>
                  <a:cubicBezTo>
                    <a:pt x="6200" y="16691"/>
                    <a:pt x="6400" y="17182"/>
                    <a:pt x="6400" y="17673"/>
                  </a:cubicBezTo>
                  <a:cubicBezTo>
                    <a:pt x="6600" y="18164"/>
                    <a:pt x="6600" y="18409"/>
                    <a:pt x="6600" y="18655"/>
                  </a:cubicBezTo>
                  <a:cubicBezTo>
                    <a:pt x="6600" y="18655"/>
                    <a:pt x="6400" y="19145"/>
                    <a:pt x="6400" y="19391"/>
                  </a:cubicBezTo>
                  <a:cubicBezTo>
                    <a:pt x="6200" y="19882"/>
                    <a:pt x="6200" y="20373"/>
                    <a:pt x="6200" y="20373"/>
                  </a:cubicBezTo>
                  <a:cubicBezTo>
                    <a:pt x="6400" y="20618"/>
                    <a:pt x="6400" y="20618"/>
                    <a:pt x="6400" y="20618"/>
                  </a:cubicBezTo>
                  <a:cubicBezTo>
                    <a:pt x="6600" y="20373"/>
                    <a:pt x="7200" y="19882"/>
                    <a:pt x="7200" y="19882"/>
                  </a:cubicBezTo>
                  <a:cubicBezTo>
                    <a:pt x="8000" y="18900"/>
                    <a:pt x="8000" y="18900"/>
                    <a:pt x="8000" y="18900"/>
                  </a:cubicBezTo>
                  <a:cubicBezTo>
                    <a:pt x="8800" y="18164"/>
                    <a:pt x="8800" y="18164"/>
                    <a:pt x="8800" y="18164"/>
                  </a:cubicBezTo>
                  <a:cubicBezTo>
                    <a:pt x="9400" y="17673"/>
                    <a:pt x="9400" y="17673"/>
                    <a:pt x="9400" y="17673"/>
                  </a:cubicBezTo>
                  <a:cubicBezTo>
                    <a:pt x="10200" y="18164"/>
                    <a:pt x="10200" y="18164"/>
                    <a:pt x="10200" y="18164"/>
                  </a:cubicBezTo>
                  <a:cubicBezTo>
                    <a:pt x="10800" y="17918"/>
                    <a:pt x="10800" y="17918"/>
                    <a:pt x="10800" y="17918"/>
                  </a:cubicBezTo>
                  <a:cubicBezTo>
                    <a:pt x="11400" y="18409"/>
                    <a:pt x="11400" y="18409"/>
                    <a:pt x="11400" y="18409"/>
                  </a:cubicBezTo>
                  <a:cubicBezTo>
                    <a:pt x="12400" y="18409"/>
                    <a:pt x="12400" y="18409"/>
                    <a:pt x="12400" y="18409"/>
                  </a:cubicBezTo>
                  <a:cubicBezTo>
                    <a:pt x="13000" y="18655"/>
                    <a:pt x="13000" y="18655"/>
                    <a:pt x="13000" y="18655"/>
                  </a:cubicBezTo>
                  <a:cubicBezTo>
                    <a:pt x="13800" y="18900"/>
                    <a:pt x="13800" y="18900"/>
                    <a:pt x="13800" y="18900"/>
                  </a:cubicBezTo>
                  <a:cubicBezTo>
                    <a:pt x="15200" y="20127"/>
                    <a:pt x="15200" y="20127"/>
                    <a:pt x="15200" y="20127"/>
                  </a:cubicBezTo>
                  <a:cubicBezTo>
                    <a:pt x="15600" y="20864"/>
                    <a:pt x="15600" y="20864"/>
                    <a:pt x="15600" y="20864"/>
                  </a:cubicBezTo>
                  <a:cubicBezTo>
                    <a:pt x="16200" y="21109"/>
                    <a:pt x="16200" y="21109"/>
                    <a:pt x="16200" y="21109"/>
                  </a:cubicBezTo>
                  <a:cubicBezTo>
                    <a:pt x="16200" y="21109"/>
                    <a:pt x="16600" y="21600"/>
                    <a:pt x="17000" y="21355"/>
                  </a:cubicBezTo>
                  <a:cubicBezTo>
                    <a:pt x="17000" y="21355"/>
                    <a:pt x="17200" y="21109"/>
                    <a:pt x="17400" y="21109"/>
                  </a:cubicBezTo>
                  <a:cubicBezTo>
                    <a:pt x="17600" y="20618"/>
                    <a:pt x="17800" y="20373"/>
                    <a:pt x="17800" y="20373"/>
                  </a:cubicBezTo>
                  <a:cubicBezTo>
                    <a:pt x="18000" y="20373"/>
                    <a:pt x="18000" y="20373"/>
                    <a:pt x="18000" y="20373"/>
                  </a:cubicBezTo>
                  <a:cubicBezTo>
                    <a:pt x="18600" y="19882"/>
                    <a:pt x="18600" y="19882"/>
                    <a:pt x="18600" y="19882"/>
                  </a:cubicBezTo>
                  <a:cubicBezTo>
                    <a:pt x="19600" y="20127"/>
                    <a:pt x="19600" y="20127"/>
                    <a:pt x="19600" y="20127"/>
                  </a:cubicBezTo>
                  <a:cubicBezTo>
                    <a:pt x="20400" y="20127"/>
                    <a:pt x="20400" y="20127"/>
                    <a:pt x="20400" y="20127"/>
                  </a:cubicBezTo>
                  <a:cubicBezTo>
                    <a:pt x="20400" y="20127"/>
                    <a:pt x="20400" y="20127"/>
                    <a:pt x="20400" y="20127"/>
                  </a:cubicBezTo>
                  <a:cubicBezTo>
                    <a:pt x="20200" y="20127"/>
                    <a:pt x="20200" y="19882"/>
                    <a:pt x="20200" y="19882"/>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3" name="9Slide.vn 197"/>
            <p:cNvSpPr/>
            <p:nvPr/>
          </p:nvSpPr>
          <p:spPr>
            <a:xfrm>
              <a:off x="4205266" y="2943238"/>
              <a:ext cx="152430" cy="152431"/>
            </a:xfrm>
            <a:custGeom>
              <a:avLst/>
              <a:gdLst/>
              <a:ahLst/>
              <a:cxnLst>
                <a:cxn ang="0">
                  <a:pos x="wd2" y="hd2"/>
                </a:cxn>
                <a:cxn ang="5400000">
                  <a:pos x="wd2" y="hd2"/>
                </a:cxn>
                <a:cxn ang="10800000">
                  <a:pos x="wd2" y="hd2"/>
                </a:cxn>
                <a:cxn ang="16200000">
                  <a:pos x="wd2" y="hd2"/>
                </a:cxn>
              </a:cxnLst>
              <a:rect l="0" t="0" r="r" b="b"/>
              <a:pathLst>
                <a:path w="21600" h="21600" extrusionOk="0">
                  <a:moveTo>
                    <a:pt x="20965" y="2541"/>
                  </a:moveTo>
                  <a:cubicBezTo>
                    <a:pt x="20329" y="1906"/>
                    <a:pt x="20329" y="1906"/>
                    <a:pt x="20329" y="1906"/>
                  </a:cubicBezTo>
                  <a:cubicBezTo>
                    <a:pt x="19059" y="1271"/>
                    <a:pt x="19059" y="1271"/>
                    <a:pt x="19059" y="1271"/>
                  </a:cubicBezTo>
                  <a:cubicBezTo>
                    <a:pt x="17153" y="635"/>
                    <a:pt x="17153" y="635"/>
                    <a:pt x="17153" y="635"/>
                  </a:cubicBezTo>
                  <a:cubicBezTo>
                    <a:pt x="17153" y="635"/>
                    <a:pt x="15247" y="0"/>
                    <a:pt x="15247" y="0"/>
                  </a:cubicBezTo>
                  <a:cubicBezTo>
                    <a:pt x="15247" y="0"/>
                    <a:pt x="14612" y="0"/>
                    <a:pt x="14612" y="0"/>
                  </a:cubicBezTo>
                  <a:cubicBezTo>
                    <a:pt x="14612" y="0"/>
                    <a:pt x="13976" y="0"/>
                    <a:pt x="13976" y="0"/>
                  </a:cubicBezTo>
                  <a:cubicBezTo>
                    <a:pt x="13341" y="0"/>
                    <a:pt x="12706" y="635"/>
                    <a:pt x="12706" y="635"/>
                  </a:cubicBezTo>
                  <a:cubicBezTo>
                    <a:pt x="12071" y="1271"/>
                    <a:pt x="12071" y="1271"/>
                    <a:pt x="11435" y="1271"/>
                  </a:cubicBezTo>
                  <a:cubicBezTo>
                    <a:pt x="11435" y="1271"/>
                    <a:pt x="10800" y="635"/>
                    <a:pt x="10800" y="635"/>
                  </a:cubicBezTo>
                  <a:cubicBezTo>
                    <a:pt x="10165" y="635"/>
                    <a:pt x="10165" y="635"/>
                    <a:pt x="10165" y="635"/>
                  </a:cubicBezTo>
                  <a:cubicBezTo>
                    <a:pt x="10165" y="635"/>
                    <a:pt x="9529" y="1271"/>
                    <a:pt x="9529" y="1906"/>
                  </a:cubicBezTo>
                  <a:cubicBezTo>
                    <a:pt x="9529" y="1906"/>
                    <a:pt x="8259" y="1906"/>
                    <a:pt x="7624" y="1906"/>
                  </a:cubicBezTo>
                  <a:cubicBezTo>
                    <a:pt x="7624" y="2541"/>
                    <a:pt x="6988" y="2541"/>
                    <a:pt x="6353" y="2541"/>
                  </a:cubicBezTo>
                  <a:cubicBezTo>
                    <a:pt x="5718" y="2541"/>
                    <a:pt x="6353" y="3176"/>
                    <a:pt x="6353" y="3176"/>
                  </a:cubicBezTo>
                  <a:cubicBezTo>
                    <a:pt x="6353" y="4447"/>
                    <a:pt x="6353" y="4447"/>
                    <a:pt x="6353" y="4447"/>
                  </a:cubicBezTo>
                  <a:cubicBezTo>
                    <a:pt x="5718" y="4447"/>
                    <a:pt x="5718" y="4447"/>
                    <a:pt x="5718" y="4447"/>
                  </a:cubicBezTo>
                  <a:cubicBezTo>
                    <a:pt x="5082" y="3812"/>
                    <a:pt x="5082" y="3812"/>
                    <a:pt x="5082" y="3812"/>
                  </a:cubicBezTo>
                  <a:cubicBezTo>
                    <a:pt x="4447" y="5082"/>
                    <a:pt x="4447" y="5082"/>
                    <a:pt x="4447" y="5082"/>
                  </a:cubicBezTo>
                  <a:cubicBezTo>
                    <a:pt x="3812" y="5718"/>
                    <a:pt x="3812" y="5718"/>
                    <a:pt x="3812" y="5718"/>
                  </a:cubicBezTo>
                  <a:cubicBezTo>
                    <a:pt x="3812" y="5718"/>
                    <a:pt x="3812" y="6988"/>
                    <a:pt x="3812" y="6988"/>
                  </a:cubicBezTo>
                  <a:cubicBezTo>
                    <a:pt x="3812" y="7624"/>
                    <a:pt x="3812" y="7624"/>
                    <a:pt x="3812" y="7624"/>
                  </a:cubicBezTo>
                  <a:cubicBezTo>
                    <a:pt x="3812" y="7624"/>
                    <a:pt x="3176" y="6353"/>
                    <a:pt x="3176" y="5718"/>
                  </a:cubicBezTo>
                  <a:cubicBezTo>
                    <a:pt x="3176" y="5082"/>
                    <a:pt x="1906" y="5082"/>
                    <a:pt x="1906" y="5082"/>
                  </a:cubicBezTo>
                  <a:cubicBezTo>
                    <a:pt x="1906" y="5082"/>
                    <a:pt x="1271" y="5082"/>
                    <a:pt x="1271" y="5082"/>
                  </a:cubicBezTo>
                  <a:cubicBezTo>
                    <a:pt x="1271" y="5082"/>
                    <a:pt x="1271" y="5718"/>
                    <a:pt x="635" y="5718"/>
                  </a:cubicBezTo>
                  <a:cubicBezTo>
                    <a:pt x="635" y="5718"/>
                    <a:pt x="635" y="5082"/>
                    <a:pt x="635" y="5082"/>
                  </a:cubicBezTo>
                  <a:cubicBezTo>
                    <a:pt x="635" y="5082"/>
                    <a:pt x="0" y="5718"/>
                    <a:pt x="0" y="5718"/>
                  </a:cubicBezTo>
                  <a:cubicBezTo>
                    <a:pt x="0" y="5718"/>
                    <a:pt x="0" y="6353"/>
                    <a:pt x="0" y="6353"/>
                  </a:cubicBezTo>
                  <a:cubicBezTo>
                    <a:pt x="0" y="6353"/>
                    <a:pt x="635" y="6988"/>
                    <a:pt x="1271" y="6988"/>
                  </a:cubicBezTo>
                  <a:cubicBezTo>
                    <a:pt x="1906" y="6988"/>
                    <a:pt x="1271" y="6988"/>
                    <a:pt x="1271" y="6988"/>
                  </a:cubicBezTo>
                  <a:cubicBezTo>
                    <a:pt x="1271" y="6988"/>
                    <a:pt x="2541" y="8259"/>
                    <a:pt x="3176" y="8259"/>
                  </a:cubicBezTo>
                  <a:cubicBezTo>
                    <a:pt x="3176" y="8894"/>
                    <a:pt x="3176" y="9529"/>
                    <a:pt x="3176" y="9529"/>
                  </a:cubicBezTo>
                  <a:cubicBezTo>
                    <a:pt x="1906" y="10165"/>
                    <a:pt x="1906" y="10165"/>
                    <a:pt x="1906" y="10165"/>
                  </a:cubicBezTo>
                  <a:cubicBezTo>
                    <a:pt x="1906" y="10165"/>
                    <a:pt x="1906" y="10165"/>
                    <a:pt x="1906" y="10800"/>
                  </a:cubicBezTo>
                  <a:cubicBezTo>
                    <a:pt x="2541" y="10800"/>
                    <a:pt x="1906" y="10800"/>
                    <a:pt x="1271" y="10800"/>
                  </a:cubicBezTo>
                  <a:cubicBezTo>
                    <a:pt x="1271" y="11435"/>
                    <a:pt x="1906" y="12071"/>
                    <a:pt x="1906" y="12071"/>
                  </a:cubicBezTo>
                  <a:cubicBezTo>
                    <a:pt x="1906" y="12071"/>
                    <a:pt x="2541" y="12706"/>
                    <a:pt x="3176" y="12706"/>
                  </a:cubicBezTo>
                  <a:cubicBezTo>
                    <a:pt x="3812" y="12706"/>
                    <a:pt x="3812" y="12706"/>
                    <a:pt x="3812" y="12706"/>
                  </a:cubicBezTo>
                  <a:cubicBezTo>
                    <a:pt x="4447" y="13341"/>
                    <a:pt x="4447" y="13341"/>
                    <a:pt x="4447" y="13341"/>
                  </a:cubicBezTo>
                  <a:cubicBezTo>
                    <a:pt x="5082" y="13976"/>
                    <a:pt x="5082" y="13976"/>
                    <a:pt x="5082" y="13976"/>
                  </a:cubicBezTo>
                  <a:cubicBezTo>
                    <a:pt x="5082" y="13976"/>
                    <a:pt x="5082" y="13976"/>
                    <a:pt x="5082" y="13976"/>
                  </a:cubicBezTo>
                  <a:cubicBezTo>
                    <a:pt x="6353" y="14612"/>
                    <a:pt x="6353" y="14612"/>
                    <a:pt x="6353" y="14612"/>
                  </a:cubicBezTo>
                  <a:cubicBezTo>
                    <a:pt x="6353" y="15247"/>
                    <a:pt x="6353" y="15247"/>
                    <a:pt x="6353" y="15247"/>
                  </a:cubicBezTo>
                  <a:cubicBezTo>
                    <a:pt x="6988" y="16518"/>
                    <a:pt x="6988" y="16518"/>
                    <a:pt x="6988" y="16518"/>
                  </a:cubicBezTo>
                  <a:cubicBezTo>
                    <a:pt x="6988" y="16518"/>
                    <a:pt x="6353" y="16518"/>
                    <a:pt x="5718" y="17153"/>
                  </a:cubicBezTo>
                  <a:cubicBezTo>
                    <a:pt x="5718" y="17153"/>
                    <a:pt x="5718" y="17788"/>
                    <a:pt x="5082" y="17788"/>
                  </a:cubicBezTo>
                  <a:cubicBezTo>
                    <a:pt x="5082" y="17788"/>
                    <a:pt x="5082" y="18424"/>
                    <a:pt x="5082" y="19059"/>
                  </a:cubicBezTo>
                  <a:cubicBezTo>
                    <a:pt x="4447" y="19694"/>
                    <a:pt x="5082" y="20329"/>
                    <a:pt x="5082" y="20965"/>
                  </a:cubicBezTo>
                  <a:cubicBezTo>
                    <a:pt x="5718" y="21600"/>
                    <a:pt x="5718" y="21600"/>
                    <a:pt x="5718" y="21600"/>
                  </a:cubicBezTo>
                  <a:cubicBezTo>
                    <a:pt x="6353" y="21600"/>
                    <a:pt x="6988" y="20965"/>
                    <a:pt x="6988" y="20965"/>
                  </a:cubicBezTo>
                  <a:cubicBezTo>
                    <a:pt x="6988" y="20329"/>
                    <a:pt x="7624" y="19694"/>
                    <a:pt x="8259" y="19059"/>
                  </a:cubicBezTo>
                  <a:cubicBezTo>
                    <a:pt x="8259" y="19059"/>
                    <a:pt x="8259" y="18424"/>
                    <a:pt x="8259" y="17788"/>
                  </a:cubicBezTo>
                  <a:cubicBezTo>
                    <a:pt x="7624" y="17788"/>
                    <a:pt x="8259" y="17153"/>
                    <a:pt x="8259" y="17153"/>
                  </a:cubicBezTo>
                  <a:cubicBezTo>
                    <a:pt x="8259" y="15882"/>
                    <a:pt x="8259" y="15882"/>
                    <a:pt x="8259" y="15882"/>
                  </a:cubicBezTo>
                  <a:cubicBezTo>
                    <a:pt x="7624" y="13976"/>
                    <a:pt x="7624" y="13976"/>
                    <a:pt x="7624" y="13976"/>
                  </a:cubicBezTo>
                  <a:cubicBezTo>
                    <a:pt x="8894" y="12071"/>
                    <a:pt x="8894" y="12071"/>
                    <a:pt x="8894" y="12071"/>
                  </a:cubicBezTo>
                  <a:cubicBezTo>
                    <a:pt x="9529" y="12071"/>
                    <a:pt x="9529" y="12071"/>
                    <a:pt x="9529" y="12071"/>
                  </a:cubicBezTo>
                  <a:cubicBezTo>
                    <a:pt x="10800" y="10800"/>
                    <a:pt x="10800" y="10800"/>
                    <a:pt x="10800" y="10800"/>
                  </a:cubicBezTo>
                  <a:cubicBezTo>
                    <a:pt x="11435" y="10800"/>
                    <a:pt x="11435" y="10800"/>
                    <a:pt x="11435" y="10800"/>
                  </a:cubicBezTo>
                  <a:cubicBezTo>
                    <a:pt x="11435" y="10800"/>
                    <a:pt x="11435" y="10800"/>
                    <a:pt x="12706" y="10800"/>
                  </a:cubicBezTo>
                  <a:cubicBezTo>
                    <a:pt x="13341" y="10800"/>
                    <a:pt x="13341" y="10800"/>
                    <a:pt x="13341" y="11435"/>
                  </a:cubicBezTo>
                  <a:cubicBezTo>
                    <a:pt x="13341" y="11435"/>
                    <a:pt x="13976" y="11435"/>
                    <a:pt x="14612" y="11435"/>
                  </a:cubicBezTo>
                  <a:cubicBezTo>
                    <a:pt x="14612" y="11435"/>
                    <a:pt x="14612" y="10800"/>
                    <a:pt x="14612" y="10800"/>
                  </a:cubicBezTo>
                  <a:cubicBezTo>
                    <a:pt x="14612" y="10165"/>
                    <a:pt x="13976" y="10165"/>
                    <a:pt x="13976" y="10165"/>
                  </a:cubicBezTo>
                  <a:cubicBezTo>
                    <a:pt x="13976" y="9529"/>
                    <a:pt x="13976" y="9529"/>
                    <a:pt x="13976" y="9529"/>
                  </a:cubicBezTo>
                  <a:cubicBezTo>
                    <a:pt x="15247" y="8894"/>
                    <a:pt x="15247" y="8894"/>
                    <a:pt x="15247" y="8894"/>
                  </a:cubicBezTo>
                  <a:cubicBezTo>
                    <a:pt x="15882" y="7624"/>
                    <a:pt x="15882" y="7624"/>
                    <a:pt x="15882" y="7624"/>
                  </a:cubicBezTo>
                  <a:cubicBezTo>
                    <a:pt x="16518" y="6988"/>
                    <a:pt x="16518" y="6988"/>
                    <a:pt x="16518" y="6988"/>
                  </a:cubicBezTo>
                  <a:cubicBezTo>
                    <a:pt x="16518" y="6353"/>
                    <a:pt x="16518" y="6353"/>
                    <a:pt x="16518" y="6353"/>
                  </a:cubicBezTo>
                  <a:cubicBezTo>
                    <a:pt x="16518" y="6353"/>
                    <a:pt x="17153" y="6353"/>
                    <a:pt x="17788" y="5718"/>
                  </a:cubicBezTo>
                  <a:cubicBezTo>
                    <a:pt x="18424" y="5718"/>
                    <a:pt x="17788" y="5082"/>
                    <a:pt x="17788" y="5082"/>
                  </a:cubicBezTo>
                  <a:cubicBezTo>
                    <a:pt x="17788" y="4447"/>
                    <a:pt x="17788" y="4447"/>
                    <a:pt x="17788" y="4447"/>
                  </a:cubicBezTo>
                  <a:cubicBezTo>
                    <a:pt x="17788" y="4447"/>
                    <a:pt x="18424" y="4447"/>
                    <a:pt x="19059" y="4447"/>
                  </a:cubicBezTo>
                  <a:cubicBezTo>
                    <a:pt x="19059" y="3812"/>
                    <a:pt x="18424" y="3812"/>
                    <a:pt x="18424" y="3176"/>
                  </a:cubicBezTo>
                  <a:cubicBezTo>
                    <a:pt x="18424" y="3176"/>
                    <a:pt x="19059" y="2541"/>
                    <a:pt x="19059" y="2541"/>
                  </a:cubicBezTo>
                  <a:cubicBezTo>
                    <a:pt x="19059" y="2541"/>
                    <a:pt x="20329" y="3812"/>
                    <a:pt x="20329" y="3812"/>
                  </a:cubicBezTo>
                  <a:cubicBezTo>
                    <a:pt x="20965" y="3812"/>
                    <a:pt x="20965" y="3176"/>
                    <a:pt x="21600" y="3176"/>
                  </a:cubicBezTo>
                  <a:cubicBezTo>
                    <a:pt x="21600" y="3176"/>
                    <a:pt x="20965" y="2541"/>
                    <a:pt x="20965" y="2541"/>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4" name="9Slide.vn 198"/>
            <p:cNvSpPr/>
            <p:nvPr/>
          </p:nvSpPr>
          <p:spPr>
            <a:xfrm>
              <a:off x="4326313" y="2920822"/>
              <a:ext cx="33376" cy="27594"/>
            </a:xfrm>
            <a:custGeom>
              <a:avLst/>
              <a:gdLst/>
              <a:ahLst/>
              <a:cxnLst>
                <a:cxn ang="0">
                  <a:pos x="wd2" y="hd2"/>
                </a:cxn>
                <a:cxn ang="5400000">
                  <a:pos x="wd2" y="hd2"/>
                </a:cxn>
                <a:cxn ang="10800000">
                  <a:pos x="wd2" y="hd2"/>
                </a:cxn>
                <a:cxn ang="16200000">
                  <a:pos x="wd2" y="hd2"/>
                </a:cxn>
              </a:cxnLst>
              <a:rect l="0" t="0" r="r" b="b"/>
              <a:pathLst>
                <a:path w="20100" h="18992" extrusionOk="0">
                  <a:moveTo>
                    <a:pt x="16200" y="9257"/>
                  </a:moveTo>
                  <a:cubicBezTo>
                    <a:pt x="16200" y="6171"/>
                    <a:pt x="16200" y="6171"/>
                    <a:pt x="13500" y="3086"/>
                  </a:cubicBezTo>
                  <a:cubicBezTo>
                    <a:pt x="10800" y="0"/>
                    <a:pt x="10800" y="3086"/>
                    <a:pt x="8100" y="0"/>
                  </a:cubicBezTo>
                  <a:cubicBezTo>
                    <a:pt x="5400" y="0"/>
                    <a:pt x="2700" y="3086"/>
                    <a:pt x="2700" y="3086"/>
                  </a:cubicBezTo>
                  <a:cubicBezTo>
                    <a:pt x="0" y="3086"/>
                    <a:pt x="2700" y="9257"/>
                    <a:pt x="2700" y="9257"/>
                  </a:cubicBezTo>
                  <a:cubicBezTo>
                    <a:pt x="2700" y="9257"/>
                    <a:pt x="0" y="12343"/>
                    <a:pt x="0" y="12343"/>
                  </a:cubicBezTo>
                  <a:cubicBezTo>
                    <a:pt x="2700" y="15429"/>
                    <a:pt x="2700" y="15429"/>
                    <a:pt x="2700" y="15429"/>
                  </a:cubicBezTo>
                  <a:cubicBezTo>
                    <a:pt x="2700" y="15429"/>
                    <a:pt x="5400" y="15429"/>
                    <a:pt x="8100" y="15429"/>
                  </a:cubicBezTo>
                  <a:cubicBezTo>
                    <a:pt x="16200" y="18514"/>
                    <a:pt x="16200" y="21600"/>
                    <a:pt x="18900" y="15429"/>
                  </a:cubicBezTo>
                  <a:cubicBezTo>
                    <a:pt x="21600" y="15429"/>
                    <a:pt x="18900" y="15429"/>
                    <a:pt x="18900" y="12343"/>
                  </a:cubicBezTo>
                  <a:cubicBezTo>
                    <a:pt x="18900" y="12343"/>
                    <a:pt x="16200" y="9257"/>
                    <a:pt x="16200" y="9257"/>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5" name="9Slide.vn 199"/>
            <p:cNvSpPr/>
            <p:nvPr/>
          </p:nvSpPr>
          <p:spPr>
            <a:xfrm>
              <a:off x="4182850" y="3006005"/>
              <a:ext cx="768873" cy="455049"/>
            </a:xfrm>
            <a:custGeom>
              <a:avLst/>
              <a:gdLst/>
              <a:ahLst/>
              <a:cxnLst>
                <a:cxn ang="0">
                  <a:pos x="wd2" y="hd2"/>
                </a:cxn>
                <a:cxn ang="5400000">
                  <a:pos x="wd2" y="hd2"/>
                </a:cxn>
                <a:cxn ang="10800000">
                  <a:pos x="wd2" y="hd2"/>
                </a:cxn>
                <a:cxn ang="16200000">
                  <a:pos x="wd2" y="hd2"/>
                </a:cxn>
              </a:cxnLst>
              <a:rect l="0" t="0" r="r" b="b"/>
              <a:pathLst>
                <a:path w="21600" h="21600" extrusionOk="0">
                  <a:moveTo>
                    <a:pt x="21600" y="12404"/>
                  </a:moveTo>
                  <a:cubicBezTo>
                    <a:pt x="21600" y="11762"/>
                    <a:pt x="21600" y="11762"/>
                    <a:pt x="21600" y="11762"/>
                  </a:cubicBezTo>
                  <a:cubicBezTo>
                    <a:pt x="21474" y="11549"/>
                    <a:pt x="21221" y="11121"/>
                    <a:pt x="21221" y="11121"/>
                  </a:cubicBezTo>
                  <a:cubicBezTo>
                    <a:pt x="21221" y="10907"/>
                    <a:pt x="21221" y="10693"/>
                    <a:pt x="21095" y="10265"/>
                  </a:cubicBezTo>
                  <a:cubicBezTo>
                    <a:pt x="21095" y="10265"/>
                    <a:pt x="21095" y="10265"/>
                    <a:pt x="21095" y="10265"/>
                  </a:cubicBezTo>
                  <a:cubicBezTo>
                    <a:pt x="21095" y="10265"/>
                    <a:pt x="20968" y="10265"/>
                    <a:pt x="20968" y="10265"/>
                  </a:cubicBezTo>
                  <a:cubicBezTo>
                    <a:pt x="20842" y="10051"/>
                    <a:pt x="20716" y="9838"/>
                    <a:pt x="20716" y="9838"/>
                  </a:cubicBezTo>
                  <a:cubicBezTo>
                    <a:pt x="20589" y="9624"/>
                    <a:pt x="20589" y="9624"/>
                    <a:pt x="20589" y="9624"/>
                  </a:cubicBezTo>
                  <a:cubicBezTo>
                    <a:pt x="20589" y="9196"/>
                    <a:pt x="20589" y="9196"/>
                    <a:pt x="20589" y="9196"/>
                  </a:cubicBezTo>
                  <a:cubicBezTo>
                    <a:pt x="20463" y="9196"/>
                    <a:pt x="20463" y="9196"/>
                    <a:pt x="20463" y="9196"/>
                  </a:cubicBezTo>
                  <a:cubicBezTo>
                    <a:pt x="19705" y="8127"/>
                    <a:pt x="19705" y="8127"/>
                    <a:pt x="19705" y="8127"/>
                  </a:cubicBezTo>
                  <a:cubicBezTo>
                    <a:pt x="19832" y="7485"/>
                    <a:pt x="19832" y="7485"/>
                    <a:pt x="19832" y="7485"/>
                  </a:cubicBezTo>
                  <a:cubicBezTo>
                    <a:pt x="19832" y="7485"/>
                    <a:pt x="19832" y="7485"/>
                    <a:pt x="19832" y="7485"/>
                  </a:cubicBezTo>
                  <a:cubicBezTo>
                    <a:pt x="19200" y="8127"/>
                    <a:pt x="19200" y="8127"/>
                    <a:pt x="19200" y="8127"/>
                  </a:cubicBezTo>
                  <a:cubicBezTo>
                    <a:pt x="19200" y="6630"/>
                    <a:pt x="19200" y="6630"/>
                    <a:pt x="19200" y="6630"/>
                  </a:cubicBezTo>
                  <a:cubicBezTo>
                    <a:pt x="18947" y="5347"/>
                    <a:pt x="18947" y="5347"/>
                    <a:pt x="18947" y="5347"/>
                  </a:cubicBezTo>
                  <a:cubicBezTo>
                    <a:pt x="19200" y="4705"/>
                    <a:pt x="19200" y="4705"/>
                    <a:pt x="19200" y="4705"/>
                  </a:cubicBezTo>
                  <a:cubicBezTo>
                    <a:pt x="19074" y="3422"/>
                    <a:pt x="19074" y="3422"/>
                    <a:pt x="19074" y="3422"/>
                  </a:cubicBezTo>
                  <a:cubicBezTo>
                    <a:pt x="19074" y="3422"/>
                    <a:pt x="18947" y="3422"/>
                    <a:pt x="18947" y="3422"/>
                  </a:cubicBezTo>
                  <a:cubicBezTo>
                    <a:pt x="18821" y="3422"/>
                    <a:pt x="18695" y="3422"/>
                    <a:pt x="18442" y="2994"/>
                  </a:cubicBezTo>
                  <a:cubicBezTo>
                    <a:pt x="18063" y="2780"/>
                    <a:pt x="18063" y="2780"/>
                    <a:pt x="18063" y="2780"/>
                  </a:cubicBezTo>
                  <a:cubicBezTo>
                    <a:pt x="17937" y="2139"/>
                    <a:pt x="17937" y="2139"/>
                    <a:pt x="17937" y="2139"/>
                  </a:cubicBezTo>
                  <a:cubicBezTo>
                    <a:pt x="17811" y="1925"/>
                    <a:pt x="17811" y="1925"/>
                    <a:pt x="17811" y="1925"/>
                  </a:cubicBezTo>
                  <a:cubicBezTo>
                    <a:pt x="17684" y="2139"/>
                    <a:pt x="17684" y="2139"/>
                    <a:pt x="17684" y="2139"/>
                  </a:cubicBezTo>
                  <a:cubicBezTo>
                    <a:pt x="17558" y="2139"/>
                    <a:pt x="17558" y="2139"/>
                    <a:pt x="17558" y="2139"/>
                  </a:cubicBezTo>
                  <a:cubicBezTo>
                    <a:pt x="17558" y="2139"/>
                    <a:pt x="17558" y="2139"/>
                    <a:pt x="17558" y="2139"/>
                  </a:cubicBezTo>
                  <a:cubicBezTo>
                    <a:pt x="17305" y="2139"/>
                    <a:pt x="17305" y="2139"/>
                    <a:pt x="17305" y="2139"/>
                  </a:cubicBezTo>
                  <a:cubicBezTo>
                    <a:pt x="17305" y="2139"/>
                    <a:pt x="17305" y="2139"/>
                    <a:pt x="17305" y="2139"/>
                  </a:cubicBezTo>
                  <a:cubicBezTo>
                    <a:pt x="16800" y="2139"/>
                    <a:pt x="16800" y="2139"/>
                    <a:pt x="16800" y="2139"/>
                  </a:cubicBezTo>
                  <a:cubicBezTo>
                    <a:pt x="16168" y="1925"/>
                    <a:pt x="16168" y="1925"/>
                    <a:pt x="16168" y="1925"/>
                  </a:cubicBezTo>
                  <a:cubicBezTo>
                    <a:pt x="15916" y="2352"/>
                    <a:pt x="15916" y="2352"/>
                    <a:pt x="15916" y="2352"/>
                  </a:cubicBezTo>
                  <a:cubicBezTo>
                    <a:pt x="15789" y="2352"/>
                    <a:pt x="15789" y="2352"/>
                    <a:pt x="15789" y="2352"/>
                  </a:cubicBezTo>
                  <a:cubicBezTo>
                    <a:pt x="15663" y="2566"/>
                    <a:pt x="15663" y="2566"/>
                    <a:pt x="15537" y="2780"/>
                  </a:cubicBezTo>
                  <a:cubicBezTo>
                    <a:pt x="15537" y="2994"/>
                    <a:pt x="15284" y="2994"/>
                    <a:pt x="15284" y="3208"/>
                  </a:cubicBezTo>
                  <a:cubicBezTo>
                    <a:pt x="15158" y="3208"/>
                    <a:pt x="15032" y="3208"/>
                    <a:pt x="14905" y="3208"/>
                  </a:cubicBezTo>
                  <a:cubicBezTo>
                    <a:pt x="14779" y="3208"/>
                    <a:pt x="14653" y="3208"/>
                    <a:pt x="14526" y="2994"/>
                  </a:cubicBezTo>
                  <a:cubicBezTo>
                    <a:pt x="14147" y="2780"/>
                    <a:pt x="14147" y="2780"/>
                    <a:pt x="14147" y="2780"/>
                  </a:cubicBezTo>
                  <a:cubicBezTo>
                    <a:pt x="13895" y="1925"/>
                    <a:pt x="13895" y="1925"/>
                    <a:pt x="13895" y="1925"/>
                  </a:cubicBezTo>
                  <a:cubicBezTo>
                    <a:pt x="13011" y="1069"/>
                    <a:pt x="13011" y="1069"/>
                    <a:pt x="13011" y="1069"/>
                  </a:cubicBezTo>
                  <a:cubicBezTo>
                    <a:pt x="12632" y="855"/>
                    <a:pt x="12632" y="855"/>
                    <a:pt x="12632" y="855"/>
                  </a:cubicBezTo>
                  <a:cubicBezTo>
                    <a:pt x="12126" y="642"/>
                    <a:pt x="12126" y="642"/>
                    <a:pt x="12126" y="642"/>
                  </a:cubicBezTo>
                  <a:cubicBezTo>
                    <a:pt x="11621" y="642"/>
                    <a:pt x="11621" y="642"/>
                    <a:pt x="11621" y="642"/>
                  </a:cubicBezTo>
                  <a:cubicBezTo>
                    <a:pt x="11242" y="214"/>
                    <a:pt x="11242" y="214"/>
                    <a:pt x="11242" y="214"/>
                  </a:cubicBezTo>
                  <a:cubicBezTo>
                    <a:pt x="10863" y="428"/>
                    <a:pt x="10863" y="428"/>
                    <a:pt x="10863" y="428"/>
                  </a:cubicBezTo>
                  <a:cubicBezTo>
                    <a:pt x="10484" y="0"/>
                    <a:pt x="10484" y="0"/>
                    <a:pt x="10484" y="0"/>
                  </a:cubicBezTo>
                  <a:cubicBezTo>
                    <a:pt x="10105" y="428"/>
                    <a:pt x="10105" y="428"/>
                    <a:pt x="10105" y="428"/>
                  </a:cubicBezTo>
                  <a:cubicBezTo>
                    <a:pt x="9726" y="1069"/>
                    <a:pt x="9726" y="1069"/>
                    <a:pt x="9726" y="1069"/>
                  </a:cubicBezTo>
                  <a:cubicBezTo>
                    <a:pt x="9095" y="1711"/>
                    <a:pt x="9095" y="1711"/>
                    <a:pt x="9095" y="1711"/>
                  </a:cubicBezTo>
                  <a:cubicBezTo>
                    <a:pt x="9095" y="1925"/>
                    <a:pt x="8842" y="2352"/>
                    <a:pt x="8589" y="2566"/>
                  </a:cubicBezTo>
                  <a:cubicBezTo>
                    <a:pt x="8337" y="2780"/>
                    <a:pt x="8337" y="2780"/>
                    <a:pt x="8337" y="2780"/>
                  </a:cubicBezTo>
                  <a:cubicBezTo>
                    <a:pt x="8337" y="2566"/>
                    <a:pt x="8337" y="2566"/>
                    <a:pt x="8337" y="2566"/>
                  </a:cubicBezTo>
                  <a:cubicBezTo>
                    <a:pt x="8337" y="2780"/>
                    <a:pt x="8337" y="2994"/>
                    <a:pt x="8337" y="3208"/>
                  </a:cubicBezTo>
                  <a:cubicBezTo>
                    <a:pt x="8716" y="4491"/>
                    <a:pt x="8716" y="4491"/>
                    <a:pt x="8716" y="4491"/>
                  </a:cubicBezTo>
                  <a:cubicBezTo>
                    <a:pt x="8716" y="4491"/>
                    <a:pt x="8842" y="5560"/>
                    <a:pt x="8842" y="5988"/>
                  </a:cubicBezTo>
                  <a:cubicBezTo>
                    <a:pt x="8842" y="6202"/>
                    <a:pt x="8968" y="6416"/>
                    <a:pt x="9095" y="6844"/>
                  </a:cubicBezTo>
                  <a:cubicBezTo>
                    <a:pt x="9221" y="7485"/>
                    <a:pt x="9347" y="7699"/>
                    <a:pt x="9347" y="7913"/>
                  </a:cubicBezTo>
                  <a:cubicBezTo>
                    <a:pt x="9347" y="8127"/>
                    <a:pt x="8968" y="9410"/>
                    <a:pt x="8842" y="9624"/>
                  </a:cubicBezTo>
                  <a:cubicBezTo>
                    <a:pt x="8842" y="9624"/>
                    <a:pt x="8716" y="9838"/>
                    <a:pt x="8589" y="10265"/>
                  </a:cubicBezTo>
                  <a:cubicBezTo>
                    <a:pt x="8463" y="10479"/>
                    <a:pt x="8463" y="10479"/>
                    <a:pt x="8463" y="10479"/>
                  </a:cubicBezTo>
                  <a:cubicBezTo>
                    <a:pt x="8463" y="10693"/>
                    <a:pt x="8337" y="10693"/>
                    <a:pt x="8211" y="10907"/>
                  </a:cubicBezTo>
                  <a:cubicBezTo>
                    <a:pt x="8084" y="11121"/>
                    <a:pt x="7832" y="11549"/>
                    <a:pt x="7832" y="11549"/>
                  </a:cubicBezTo>
                  <a:cubicBezTo>
                    <a:pt x="7705" y="11762"/>
                    <a:pt x="7200" y="11549"/>
                    <a:pt x="7074" y="11549"/>
                  </a:cubicBezTo>
                  <a:cubicBezTo>
                    <a:pt x="6695" y="11335"/>
                    <a:pt x="6695" y="11335"/>
                    <a:pt x="6695" y="11335"/>
                  </a:cubicBezTo>
                  <a:cubicBezTo>
                    <a:pt x="6695" y="11335"/>
                    <a:pt x="6189" y="10907"/>
                    <a:pt x="6063" y="10479"/>
                  </a:cubicBezTo>
                  <a:cubicBezTo>
                    <a:pt x="6063" y="10265"/>
                    <a:pt x="5937" y="10051"/>
                    <a:pt x="5811" y="10051"/>
                  </a:cubicBezTo>
                  <a:cubicBezTo>
                    <a:pt x="5811" y="9838"/>
                    <a:pt x="5684" y="9624"/>
                    <a:pt x="5684" y="9624"/>
                  </a:cubicBezTo>
                  <a:cubicBezTo>
                    <a:pt x="5432" y="8982"/>
                    <a:pt x="5558" y="8768"/>
                    <a:pt x="5558" y="8768"/>
                  </a:cubicBezTo>
                  <a:cubicBezTo>
                    <a:pt x="5305" y="8127"/>
                    <a:pt x="5305" y="8127"/>
                    <a:pt x="5305" y="8127"/>
                  </a:cubicBezTo>
                  <a:cubicBezTo>
                    <a:pt x="4547" y="7485"/>
                    <a:pt x="4547" y="7485"/>
                    <a:pt x="4547" y="7485"/>
                  </a:cubicBezTo>
                  <a:cubicBezTo>
                    <a:pt x="4168" y="7057"/>
                    <a:pt x="4168" y="7057"/>
                    <a:pt x="4168" y="7057"/>
                  </a:cubicBezTo>
                  <a:cubicBezTo>
                    <a:pt x="3663" y="6630"/>
                    <a:pt x="3663" y="6630"/>
                    <a:pt x="3663" y="6630"/>
                  </a:cubicBezTo>
                  <a:cubicBezTo>
                    <a:pt x="3663" y="6202"/>
                    <a:pt x="3537" y="5347"/>
                    <a:pt x="3537" y="5133"/>
                  </a:cubicBezTo>
                  <a:cubicBezTo>
                    <a:pt x="3537" y="5133"/>
                    <a:pt x="3411" y="5347"/>
                    <a:pt x="3411" y="5347"/>
                  </a:cubicBezTo>
                  <a:cubicBezTo>
                    <a:pt x="3284" y="5560"/>
                    <a:pt x="3158" y="5560"/>
                    <a:pt x="3158" y="5560"/>
                  </a:cubicBezTo>
                  <a:cubicBezTo>
                    <a:pt x="3032" y="5560"/>
                    <a:pt x="2653" y="6202"/>
                    <a:pt x="2400" y="6630"/>
                  </a:cubicBezTo>
                  <a:cubicBezTo>
                    <a:pt x="1895" y="7485"/>
                    <a:pt x="1895" y="7485"/>
                    <a:pt x="1895" y="7485"/>
                  </a:cubicBezTo>
                  <a:cubicBezTo>
                    <a:pt x="1895" y="7485"/>
                    <a:pt x="1263" y="7485"/>
                    <a:pt x="1137" y="7699"/>
                  </a:cubicBezTo>
                  <a:cubicBezTo>
                    <a:pt x="1137" y="7699"/>
                    <a:pt x="1011" y="7913"/>
                    <a:pt x="1011" y="8341"/>
                  </a:cubicBezTo>
                  <a:cubicBezTo>
                    <a:pt x="632" y="11335"/>
                    <a:pt x="632" y="11335"/>
                    <a:pt x="632" y="11335"/>
                  </a:cubicBezTo>
                  <a:cubicBezTo>
                    <a:pt x="758" y="12404"/>
                    <a:pt x="758" y="12404"/>
                    <a:pt x="758" y="12404"/>
                  </a:cubicBezTo>
                  <a:cubicBezTo>
                    <a:pt x="758" y="12404"/>
                    <a:pt x="632" y="13687"/>
                    <a:pt x="632" y="13687"/>
                  </a:cubicBezTo>
                  <a:cubicBezTo>
                    <a:pt x="632" y="13901"/>
                    <a:pt x="632" y="13901"/>
                    <a:pt x="379" y="14329"/>
                  </a:cubicBezTo>
                  <a:cubicBezTo>
                    <a:pt x="253" y="14756"/>
                    <a:pt x="0" y="15184"/>
                    <a:pt x="0" y="15184"/>
                  </a:cubicBezTo>
                  <a:cubicBezTo>
                    <a:pt x="0" y="15398"/>
                    <a:pt x="0" y="16040"/>
                    <a:pt x="0" y="16040"/>
                  </a:cubicBezTo>
                  <a:cubicBezTo>
                    <a:pt x="0" y="16040"/>
                    <a:pt x="126" y="17750"/>
                    <a:pt x="253" y="17964"/>
                  </a:cubicBezTo>
                  <a:cubicBezTo>
                    <a:pt x="379" y="18392"/>
                    <a:pt x="379" y="19034"/>
                    <a:pt x="379" y="19034"/>
                  </a:cubicBezTo>
                  <a:cubicBezTo>
                    <a:pt x="126" y="19675"/>
                    <a:pt x="126" y="19675"/>
                    <a:pt x="126" y="19675"/>
                  </a:cubicBezTo>
                  <a:cubicBezTo>
                    <a:pt x="126" y="20317"/>
                    <a:pt x="379" y="21386"/>
                    <a:pt x="379" y="21600"/>
                  </a:cubicBezTo>
                  <a:cubicBezTo>
                    <a:pt x="505" y="21600"/>
                    <a:pt x="505" y="21600"/>
                    <a:pt x="505" y="21600"/>
                  </a:cubicBezTo>
                  <a:cubicBezTo>
                    <a:pt x="505" y="21386"/>
                    <a:pt x="758" y="21386"/>
                    <a:pt x="758" y="21172"/>
                  </a:cubicBezTo>
                  <a:cubicBezTo>
                    <a:pt x="758" y="21172"/>
                    <a:pt x="884" y="21172"/>
                    <a:pt x="1011" y="21172"/>
                  </a:cubicBezTo>
                  <a:cubicBezTo>
                    <a:pt x="1011" y="20317"/>
                    <a:pt x="1011" y="20317"/>
                    <a:pt x="1011" y="20317"/>
                  </a:cubicBezTo>
                  <a:cubicBezTo>
                    <a:pt x="1263" y="19675"/>
                    <a:pt x="1263" y="19675"/>
                    <a:pt x="1263" y="19675"/>
                  </a:cubicBezTo>
                  <a:cubicBezTo>
                    <a:pt x="1642" y="19461"/>
                    <a:pt x="1642" y="19461"/>
                    <a:pt x="1642" y="19461"/>
                  </a:cubicBezTo>
                  <a:cubicBezTo>
                    <a:pt x="1895" y="18606"/>
                    <a:pt x="1895" y="18606"/>
                    <a:pt x="1895" y="18606"/>
                  </a:cubicBezTo>
                  <a:cubicBezTo>
                    <a:pt x="2400" y="18606"/>
                    <a:pt x="2400" y="18606"/>
                    <a:pt x="2400" y="18606"/>
                  </a:cubicBezTo>
                  <a:cubicBezTo>
                    <a:pt x="2905" y="17964"/>
                    <a:pt x="2905" y="17964"/>
                    <a:pt x="2905" y="17964"/>
                  </a:cubicBezTo>
                  <a:cubicBezTo>
                    <a:pt x="3284" y="17323"/>
                    <a:pt x="3284" y="17323"/>
                    <a:pt x="3284" y="17323"/>
                  </a:cubicBezTo>
                  <a:cubicBezTo>
                    <a:pt x="4042" y="17323"/>
                    <a:pt x="4042" y="17323"/>
                    <a:pt x="4042" y="17323"/>
                  </a:cubicBezTo>
                  <a:cubicBezTo>
                    <a:pt x="4168" y="17323"/>
                    <a:pt x="4295" y="17323"/>
                    <a:pt x="4674" y="17109"/>
                  </a:cubicBezTo>
                  <a:cubicBezTo>
                    <a:pt x="4674" y="17109"/>
                    <a:pt x="5179" y="16895"/>
                    <a:pt x="5432" y="16895"/>
                  </a:cubicBezTo>
                  <a:cubicBezTo>
                    <a:pt x="5811" y="16253"/>
                    <a:pt x="5811" y="16253"/>
                    <a:pt x="5811" y="16253"/>
                  </a:cubicBezTo>
                  <a:cubicBezTo>
                    <a:pt x="5937" y="16467"/>
                    <a:pt x="5937" y="16467"/>
                    <a:pt x="5937" y="16467"/>
                  </a:cubicBezTo>
                  <a:cubicBezTo>
                    <a:pt x="6063" y="16467"/>
                    <a:pt x="6442" y="16681"/>
                    <a:pt x="6442" y="16895"/>
                  </a:cubicBezTo>
                  <a:cubicBezTo>
                    <a:pt x="6568" y="17109"/>
                    <a:pt x="6568" y="17109"/>
                    <a:pt x="6568" y="17109"/>
                  </a:cubicBezTo>
                  <a:cubicBezTo>
                    <a:pt x="6568" y="17109"/>
                    <a:pt x="6695" y="16895"/>
                    <a:pt x="6695" y="16895"/>
                  </a:cubicBezTo>
                  <a:cubicBezTo>
                    <a:pt x="6695" y="16681"/>
                    <a:pt x="6695" y="16681"/>
                    <a:pt x="6695" y="16681"/>
                  </a:cubicBezTo>
                  <a:cubicBezTo>
                    <a:pt x="7832" y="16253"/>
                    <a:pt x="7832" y="16253"/>
                    <a:pt x="7832" y="16253"/>
                  </a:cubicBezTo>
                  <a:cubicBezTo>
                    <a:pt x="7958" y="16253"/>
                    <a:pt x="8084" y="16040"/>
                    <a:pt x="8211" y="16040"/>
                  </a:cubicBezTo>
                  <a:cubicBezTo>
                    <a:pt x="8211" y="16040"/>
                    <a:pt x="8211" y="16040"/>
                    <a:pt x="8211" y="16040"/>
                  </a:cubicBezTo>
                  <a:cubicBezTo>
                    <a:pt x="8211" y="16040"/>
                    <a:pt x="8211" y="16040"/>
                    <a:pt x="8211" y="16040"/>
                  </a:cubicBezTo>
                  <a:cubicBezTo>
                    <a:pt x="8337" y="16040"/>
                    <a:pt x="8589" y="16253"/>
                    <a:pt x="8968" y="16253"/>
                  </a:cubicBezTo>
                  <a:cubicBezTo>
                    <a:pt x="9474" y="16253"/>
                    <a:pt x="9474" y="16253"/>
                    <a:pt x="9474" y="16253"/>
                  </a:cubicBezTo>
                  <a:cubicBezTo>
                    <a:pt x="9474" y="16253"/>
                    <a:pt x="9474" y="16253"/>
                    <a:pt x="9474" y="16253"/>
                  </a:cubicBezTo>
                  <a:cubicBezTo>
                    <a:pt x="9726" y="16467"/>
                    <a:pt x="9726" y="16467"/>
                    <a:pt x="9853" y="16467"/>
                  </a:cubicBezTo>
                  <a:cubicBezTo>
                    <a:pt x="9853" y="16253"/>
                    <a:pt x="9979" y="16040"/>
                    <a:pt x="10105" y="15826"/>
                  </a:cubicBezTo>
                  <a:cubicBezTo>
                    <a:pt x="10105" y="15612"/>
                    <a:pt x="10105" y="15612"/>
                    <a:pt x="10105" y="15612"/>
                  </a:cubicBezTo>
                  <a:cubicBezTo>
                    <a:pt x="10737" y="15826"/>
                    <a:pt x="10737" y="15826"/>
                    <a:pt x="10737" y="15826"/>
                  </a:cubicBezTo>
                  <a:cubicBezTo>
                    <a:pt x="10737" y="15826"/>
                    <a:pt x="10737" y="15826"/>
                    <a:pt x="10737" y="15826"/>
                  </a:cubicBezTo>
                  <a:cubicBezTo>
                    <a:pt x="11116" y="14756"/>
                    <a:pt x="11116" y="14543"/>
                    <a:pt x="11242" y="14543"/>
                  </a:cubicBezTo>
                  <a:cubicBezTo>
                    <a:pt x="11242" y="14543"/>
                    <a:pt x="11621" y="14115"/>
                    <a:pt x="11621" y="14115"/>
                  </a:cubicBezTo>
                  <a:cubicBezTo>
                    <a:pt x="11874" y="13901"/>
                    <a:pt x="11874" y="13901"/>
                    <a:pt x="11874" y="13901"/>
                  </a:cubicBezTo>
                  <a:cubicBezTo>
                    <a:pt x="12253" y="15184"/>
                    <a:pt x="12253" y="15184"/>
                    <a:pt x="12253" y="15184"/>
                  </a:cubicBezTo>
                  <a:cubicBezTo>
                    <a:pt x="12758" y="15826"/>
                    <a:pt x="12758" y="15826"/>
                    <a:pt x="12758" y="15826"/>
                  </a:cubicBezTo>
                  <a:cubicBezTo>
                    <a:pt x="13011" y="16253"/>
                    <a:pt x="13011" y="16253"/>
                    <a:pt x="13011" y="16253"/>
                  </a:cubicBezTo>
                  <a:cubicBezTo>
                    <a:pt x="13516" y="15826"/>
                    <a:pt x="13516" y="15826"/>
                    <a:pt x="13516" y="15826"/>
                  </a:cubicBezTo>
                  <a:cubicBezTo>
                    <a:pt x="14400" y="15826"/>
                    <a:pt x="14400" y="15826"/>
                    <a:pt x="14400" y="15826"/>
                  </a:cubicBezTo>
                  <a:cubicBezTo>
                    <a:pt x="14653" y="16253"/>
                    <a:pt x="14653" y="16253"/>
                    <a:pt x="14653" y="16253"/>
                  </a:cubicBezTo>
                  <a:cubicBezTo>
                    <a:pt x="14905" y="16253"/>
                    <a:pt x="14905" y="16253"/>
                    <a:pt x="14905" y="16253"/>
                  </a:cubicBezTo>
                  <a:cubicBezTo>
                    <a:pt x="15411" y="16467"/>
                    <a:pt x="15411" y="16467"/>
                    <a:pt x="15411" y="16467"/>
                  </a:cubicBezTo>
                  <a:cubicBezTo>
                    <a:pt x="15663" y="17109"/>
                    <a:pt x="15663" y="17109"/>
                    <a:pt x="15663" y="17109"/>
                  </a:cubicBezTo>
                  <a:cubicBezTo>
                    <a:pt x="16042" y="17109"/>
                    <a:pt x="16042" y="17109"/>
                    <a:pt x="16042" y="17109"/>
                  </a:cubicBezTo>
                  <a:cubicBezTo>
                    <a:pt x="16421" y="17964"/>
                    <a:pt x="16421" y="17964"/>
                    <a:pt x="16421" y="17964"/>
                  </a:cubicBezTo>
                  <a:cubicBezTo>
                    <a:pt x="16674" y="17964"/>
                    <a:pt x="16674" y="17964"/>
                    <a:pt x="16674" y="17964"/>
                  </a:cubicBezTo>
                  <a:cubicBezTo>
                    <a:pt x="16800" y="18606"/>
                    <a:pt x="16800" y="18606"/>
                    <a:pt x="16800" y="18606"/>
                  </a:cubicBezTo>
                  <a:cubicBezTo>
                    <a:pt x="17811" y="18820"/>
                    <a:pt x="17811" y="18820"/>
                    <a:pt x="17811" y="18820"/>
                  </a:cubicBezTo>
                  <a:cubicBezTo>
                    <a:pt x="17811" y="18820"/>
                    <a:pt x="17937" y="18606"/>
                    <a:pt x="18063" y="18606"/>
                  </a:cubicBezTo>
                  <a:cubicBezTo>
                    <a:pt x="18189" y="18392"/>
                    <a:pt x="18316" y="18392"/>
                    <a:pt x="18442" y="18392"/>
                  </a:cubicBezTo>
                  <a:cubicBezTo>
                    <a:pt x="18568" y="17537"/>
                    <a:pt x="18568" y="17537"/>
                    <a:pt x="18568" y="17537"/>
                  </a:cubicBezTo>
                  <a:cubicBezTo>
                    <a:pt x="18821" y="17109"/>
                    <a:pt x="18821" y="17109"/>
                    <a:pt x="18821" y="17109"/>
                  </a:cubicBezTo>
                  <a:cubicBezTo>
                    <a:pt x="18821" y="16895"/>
                    <a:pt x="19074" y="16681"/>
                    <a:pt x="19326" y="16681"/>
                  </a:cubicBezTo>
                  <a:cubicBezTo>
                    <a:pt x="19579" y="16681"/>
                    <a:pt x="19579" y="16681"/>
                    <a:pt x="19579" y="16681"/>
                  </a:cubicBezTo>
                  <a:cubicBezTo>
                    <a:pt x="19832" y="16681"/>
                    <a:pt x="19832" y="16681"/>
                    <a:pt x="19832" y="16681"/>
                  </a:cubicBezTo>
                  <a:cubicBezTo>
                    <a:pt x="19958" y="16681"/>
                    <a:pt x="19958" y="16681"/>
                    <a:pt x="19958" y="16681"/>
                  </a:cubicBezTo>
                  <a:cubicBezTo>
                    <a:pt x="20589" y="16681"/>
                    <a:pt x="20589" y="16681"/>
                    <a:pt x="20589" y="16681"/>
                  </a:cubicBezTo>
                  <a:cubicBezTo>
                    <a:pt x="20589" y="16681"/>
                    <a:pt x="20589" y="16681"/>
                    <a:pt x="20589" y="16681"/>
                  </a:cubicBezTo>
                  <a:cubicBezTo>
                    <a:pt x="20463" y="15826"/>
                    <a:pt x="20463" y="15826"/>
                    <a:pt x="20463" y="15826"/>
                  </a:cubicBezTo>
                  <a:cubicBezTo>
                    <a:pt x="20968" y="14756"/>
                    <a:pt x="20968" y="14756"/>
                    <a:pt x="20968" y="14756"/>
                  </a:cubicBezTo>
                  <a:cubicBezTo>
                    <a:pt x="21095" y="13473"/>
                    <a:pt x="21095" y="13473"/>
                    <a:pt x="21095" y="13473"/>
                  </a:cubicBezTo>
                  <a:cubicBezTo>
                    <a:pt x="21600" y="13046"/>
                    <a:pt x="21600" y="13046"/>
                    <a:pt x="21600" y="13046"/>
                  </a:cubicBezTo>
                  <a:cubicBezTo>
                    <a:pt x="21600" y="12832"/>
                    <a:pt x="21600" y="12618"/>
                    <a:pt x="21600" y="12404"/>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6" name="9Slide.vn 200"/>
            <p:cNvSpPr/>
            <p:nvPr/>
          </p:nvSpPr>
          <p:spPr>
            <a:xfrm>
              <a:off x="7249376" y="5191576"/>
              <a:ext cx="302621" cy="172606"/>
            </a:xfrm>
            <a:custGeom>
              <a:avLst/>
              <a:gdLst/>
              <a:ahLst/>
              <a:cxnLst>
                <a:cxn ang="0">
                  <a:pos x="wd2" y="hd2"/>
                </a:cxn>
                <a:cxn ang="5400000">
                  <a:pos x="wd2" y="hd2"/>
                </a:cxn>
                <a:cxn ang="10800000">
                  <a:pos x="wd2" y="hd2"/>
                </a:cxn>
                <a:cxn ang="16200000">
                  <a:pos x="wd2" y="hd2"/>
                </a:cxn>
              </a:cxnLst>
              <a:rect l="0" t="0" r="r" b="b"/>
              <a:pathLst>
                <a:path w="21600" h="21600" extrusionOk="0">
                  <a:moveTo>
                    <a:pt x="20310" y="18189"/>
                  </a:moveTo>
                  <a:cubicBezTo>
                    <a:pt x="20310" y="18189"/>
                    <a:pt x="20310" y="17621"/>
                    <a:pt x="20633" y="17053"/>
                  </a:cubicBezTo>
                  <a:cubicBezTo>
                    <a:pt x="20633" y="16484"/>
                    <a:pt x="20955" y="16484"/>
                    <a:pt x="20955" y="15916"/>
                  </a:cubicBezTo>
                  <a:cubicBezTo>
                    <a:pt x="21278" y="15347"/>
                    <a:pt x="21278" y="15347"/>
                    <a:pt x="21278" y="15347"/>
                  </a:cubicBezTo>
                  <a:cubicBezTo>
                    <a:pt x="21278" y="14779"/>
                    <a:pt x="21600" y="14779"/>
                    <a:pt x="21600" y="14779"/>
                  </a:cubicBezTo>
                  <a:cubicBezTo>
                    <a:pt x="21600" y="14779"/>
                    <a:pt x="21600" y="14211"/>
                    <a:pt x="21600" y="13642"/>
                  </a:cubicBezTo>
                  <a:cubicBezTo>
                    <a:pt x="21600" y="13642"/>
                    <a:pt x="21600" y="13642"/>
                    <a:pt x="21278" y="13642"/>
                  </a:cubicBezTo>
                  <a:cubicBezTo>
                    <a:pt x="21278" y="13642"/>
                    <a:pt x="20955" y="12505"/>
                    <a:pt x="20955" y="12505"/>
                  </a:cubicBezTo>
                  <a:cubicBezTo>
                    <a:pt x="20955" y="12505"/>
                    <a:pt x="20955" y="11937"/>
                    <a:pt x="20955" y="11937"/>
                  </a:cubicBezTo>
                  <a:cubicBezTo>
                    <a:pt x="20955" y="11937"/>
                    <a:pt x="20955" y="11368"/>
                    <a:pt x="20955" y="11368"/>
                  </a:cubicBezTo>
                  <a:cubicBezTo>
                    <a:pt x="20955" y="11368"/>
                    <a:pt x="20633" y="10800"/>
                    <a:pt x="20310" y="10800"/>
                  </a:cubicBezTo>
                  <a:cubicBezTo>
                    <a:pt x="20310" y="10232"/>
                    <a:pt x="20310" y="9663"/>
                    <a:pt x="20633" y="9095"/>
                  </a:cubicBezTo>
                  <a:cubicBezTo>
                    <a:pt x="20310" y="7958"/>
                    <a:pt x="20310" y="7958"/>
                    <a:pt x="20310" y="7958"/>
                  </a:cubicBezTo>
                  <a:cubicBezTo>
                    <a:pt x="20310" y="7958"/>
                    <a:pt x="19988" y="7389"/>
                    <a:pt x="19988" y="6821"/>
                  </a:cubicBezTo>
                  <a:cubicBezTo>
                    <a:pt x="19666" y="6821"/>
                    <a:pt x="19666" y="6821"/>
                    <a:pt x="19666" y="6821"/>
                  </a:cubicBezTo>
                  <a:cubicBezTo>
                    <a:pt x="19666" y="6821"/>
                    <a:pt x="19666" y="6821"/>
                    <a:pt x="19666" y="6821"/>
                  </a:cubicBezTo>
                  <a:cubicBezTo>
                    <a:pt x="19666" y="6821"/>
                    <a:pt x="19666" y="6821"/>
                    <a:pt x="19666" y="6821"/>
                  </a:cubicBezTo>
                  <a:cubicBezTo>
                    <a:pt x="19666" y="6253"/>
                    <a:pt x="19666" y="6253"/>
                    <a:pt x="19666" y="6253"/>
                  </a:cubicBezTo>
                  <a:cubicBezTo>
                    <a:pt x="19666" y="6253"/>
                    <a:pt x="19988" y="5684"/>
                    <a:pt x="19988" y="5116"/>
                  </a:cubicBezTo>
                  <a:cubicBezTo>
                    <a:pt x="20310" y="4547"/>
                    <a:pt x="20633" y="4547"/>
                    <a:pt x="20955" y="4547"/>
                  </a:cubicBezTo>
                  <a:cubicBezTo>
                    <a:pt x="20955" y="4547"/>
                    <a:pt x="20955" y="4547"/>
                    <a:pt x="20955" y="3979"/>
                  </a:cubicBezTo>
                  <a:cubicBezTo>
                    <a:pt x="21278" y="3979"/>
                    <a:pt x="21278" y="3411"/>
                    <a:pt x="21600" y="2842"/>
                  </a:cubicBezTo>
                  <a:cubicBezTo>
                    <a:pt x="21600" y="2274"/>
                    <a:pt x="21600" y="2274"/>
                    <a:pt x="21600" y="1705"/>
                  </a:cubicBezTo>
                  <a:cubicBezTo>
                    <a:pt x="21278" y="1705"/>
                    <a:pt x="21278" y="1705"/>
                    <a:pt x="21278" y="1705"/>
                  </a:cubicBezTo>
                  <a:cubicBezTo>
                    <a:pt x="20955" y="2274"/>
                    <a:pt x="20955" y="2274"/>
                    <a:pt x="20955" y="2274"/>
                  </a:cubicBezTo>
                  <a:cubicBezTo>
                    <a:pt x="20955" y="2274"/>
                    <a:pt x="20955" y="2274"/>
                    <a:pt x="20955" y="2274"/>
                  </a:cubicBezTo>
                  <a:cubicBezTo>
                    <a:pt x="20633" y="2274"/>
                    <a:pt x="20633" y="2274"/>
                    <a:pt x="20310" y="2274"/>
                  </a:cubicBezTo>
                  <a:cubicBezTo>
                    <a:pt x="20310" y="2274"/>
                    <a:pt x="19988" y="2274"/>
                    <a:pt x="19988" y="2274"/>
                  </a:cubicBezTo>
                  <a:cubicBezTo>
                    <a:pt x="19988" y="2274"/>
                    <a:pt x="19988" y="2274"/>
                    <a:pt x="19988" y="2274"/>
                  </a:cubicBezTo>
                  <a:cubicBezTo>
                    <a:pt x="19666" y="2274"/>
                    <a:pt x="19021" y="2842"/>
                    <a:pt x="18376" y="2842"/>
                  </a:cubicBezTo>
                  <a:cubicBezTo>
                    <a:pt x="18376" y="2842"/>
                    <a:pt x="18376" y="2842"/>
                    <a:pt x="18376" y="2842"/>
                  </a:cubicBezTo>
                  <a:cubicBezTo>
                    <a:pt x="18054" y="2842"/>
                    <a:pt x="17731" y="2842"/>
                    <a:pt x="17731" y="2842"/>
                  </a:cubicBezTo>
                  <a:cubicBezTo>
                    <a:pt x="17731" y="2842"/>
                    <a:pt x="17409" y="2842"/>
                    <a:pt x="17409" y="2842"/>
                  </a:cubicBezTo>
                  <a:cubicBezTo>
                    <a:pt x="17409" y="2842"/>
                    <a:pt x="17409" y="2842"/>
                    <a:pt x="17087" y="2842"/>
                  </a:cubicBezTo>
                  <a:cubicBezTo>
                    <a:pt x="17087" y="2842"/>
                    <a:pt x="16764" y="3411"/>
                    <a:pt x="16442" y="3411"/>
                  </a:cubicBezTo>
                  <a:cubicBezTo>
                    <a:pt x="15797" y="3411"/>
                    <a:pt x="15475" y="2842"/>
                    <a:pt x="15152" y="2274"/>
                  </a:cubicBezTo>
                  <a:cubicBezTo>
                    <a:pt x="14185" y="2274"/>
                    <a:pt x="14185" y="2274"/>
                    <a:pt x="14185" y="2274"/>
                  </a:cubicBezTo>
                  <a:cubicBezTo>
                    <a:pt x="13863" y="1705"/>
                    <a:pt x="13863" y="1705"/>
                    <a:pt x="13863" y="1705"/>
                  </a:cubicBezTo>
                  <a:cubicBezTo>
                    <a:pt x="13540" y="1705"/>
                    <a:pt x="13218" y="1705"/>
                    <a:pt x="12896" y="1705"/>
                  </a:cubicBezTo>
                  <a:cubicBezTo>
                    <a:pt x="12573" y="1705"/>
                    <a:pt x="12251" y="1705"/>
                    <a:pt x="11928" y="1705"/>
                  </a:cubicBezTo>
                  <a:cubicBezTo>
                    <a:pt x="11928" y="1705"/>
                    <a:pt x="11606" y="1137"/>
                    <a:pt x="11606" y="1137"/>
                  </a:cubicBezTo>
                  <a:cubicBezTo>
                    <a:pt x="9994" y="2274"/>
                    <a:pt x="9994" y="2274"/>
                    <a:pt x="9994" y="2274"/>
                  </a:cubicBezTo>
                  <a:cubicBezTo>
                    <a:pt x="7737" y="568"/>
                    <a:pt x="7737" y="568"/>
                    <a:pt x="7737" y="568"/>
                  </a:cubicBezTo>
                  <a:cubicBezTo>
                    <a:pt x="6448" y="0"/>
                    <a:pt x="6448" y="0"/>
                    <a:pt x="6448" y="0"/>
                  </a:cubicBezTo>
                  <a:cubicBezTo>
                    <a:pt x="5803" y="0"/>
                    <a:pt x="5803" y="0"/>
                    <a:pt x="5803" y="0"/>
                  </a:cubicBezTo>
                  <a:cubicBezTo>
                    <a:pt x="5481" y="1137"/>
                    <a:pt x="5481" y="1137"/>
                    <a:pt x="5481" y="1137"/>
                  </a:cubicBezTo>
                  <a:cubicBezTo>
                    <a:pt x="3546" y="1137"/>
                    <a:pt x="3546" y="1137"/>
                    <a:pt x="3546" y="1137"/>
                  </a:cubicBezTo>
                  <a:cubicBezTo>
                    <a:pt x="3546" y="568"/>
                    <a:pt x="3546" y="568"/>
                    <a:pt x="3546" y="568"/>
                  </a:cubicBezTo>
                  <a:cubicBezTo>
                    <a:pt x="2901" y="568"/>
                    <a:pt x="2257" y="568"/>
                    <a:pt x="1934" y="568"/>
                  </a:cubicBezTo>
                  <a:cubicBezTo>
                    <a:pt x="1612" y="568"/>
                    <a:pt x="1612" y="568"/>
                    <a:pt x="1290" y="568"/>
                  </a:cubicBezTo>
                  <a:cubicBezTo>
                    <a:pt x="1290" y="568"/>
                    <a:pt x="967" y="1137"/>
                    <a:pt x="967" y="1137"/>
                  </a:cubicBezTo>
                  <a:cubicBezTo>
                    <a:pt x="967" y="1705"/>
                    <a:pt x="967" y="2274"/>
                    <a:pt x="967" y="3411"/>
                  </a:cubicBezTo>
                  <a:cubicBezTo>
                    <a:pt x="645" y="3411"/>
                    <a:pt x="322" y="3979"/>
                    <a:pt x="0" y="3979"/>
                  </a:cubicBezTo>
                  <a:cubicBezTo>
                    <a:pt x="0" y="3979"/>
                    <a:pt x="0" y="3979"/>
                    <a:pt x="0" y="3979"/>
                  </a:cubicBezTo>
                  <a:cubicBezTo>
                    <a:pt x="0" y="4547"/>
                    <a:pt x="0" y="5116"/>
                    <a:pt x="0" y="5116"/>
                  </a:cubicBezTo>
                  <a:cubicBezTo>
                    <a:pt x="1612" y="5684"/>
                    <a:pt x="1612" y="5684"/>
                    <a:pt x="1612" y="5684"/>
                  </a:cubicBezTo>
                  <a:cubicBezTo>
                    <a:pt x="2579" y="6253"/>
                    <a:pt x="2579" y="6253"/>
                    <a:pt x="2579" y="6253"/>
                  </a:cubicBezTo>
                  <a:cubicBezTo>
                    <a:pt x="3224" y="7958"/>
                    <a:pt x="3224" y="7958"/>
                    <a:pt x="3224" y="7958"/>
                  </a:cubicBezTo>
                  <a:cubicBezTo>
                    <a:pt x="3546" y="8526"/>
                    <a:pt x="3869" y="9095"/>
                    <a:pt x="3869" y="9095"/>
                  </a:cubicBezTo>
                  <a:cubicBezTo>
                    <a:pt x="3869" y="9095"/>
                    <a:pt x="4191" y="9095"/>
                    <a:pt x="4191" y="9095"/>
                  </a:cubicBezTo>
                  <a:cubicBezTo>
                    <a:pt x="4191" y="9095"/>
                    <a:pt x="4191" y="8526"/>
                    <a:pt x="4191" y="8526"/>
                  </a:cubicBezTo>
                  <a:cubicBezTo>
                    <a:pt x="4513" y="8526"/>
                    <a:pt x="4513" y="8526"/>
                    <a:pt x="4513" y="8526"/>
                  </a:cubicBezTo>
                  <a:cubicBezTo>
                    <a:pt x="4836" y="9095"/>
                    <a:pt x="4836" y="9095"/>
                    <a:pt x="5158" y="9095"/>
                  </a:cubicBezTo>
                  <a:cubicBezTo>
                    <a:pt x="5158" y="9095"/>
                    <a:pt x="5158" y="9095"/>
                    <a:pt x="5158" y="9095"/>
                  </a:cubicBezTo>
                  <a:cubicBezTo>
                    <a:pt x="5158" y="9095"/>
                    <a:pt x="5158" y="9095"/>
                    <a:pt x="5481" y="9095"/>
                  </a:cubicBezTo>
                  <a:cubicBezTo>
                    <a:pt x="5481" y="9095"/>
                    <a:pt x="5803" y="9095"/>
                    <a:pt x="5803" y="9095"/>
                  </a:cubicBezTo>
                  <a:cubicBezTo>
                    <a:pt x="6125" y="9095"/>
                    <a:pt x="6448" y="9095"/>
                    <a:pt x="6770" y="9663"/>
                  </a:cubicBezTo>
                  <a:cubicBezTo>
                    <a:pt x="6770" y="9663"/>
                    <a:pt x="7093" y="9663"/>
                    <a:pt x="7415" y="9663"/>
                  </a:cubicBezTo>
                  <a:cubicBezTo>
                    <a:pt x="7415" y="9095"/>
                    <a:pt x="7737" y="9095"/>
                    <a:pt x="7737" y="9095"/>
                  </a:cubicBezTo>
                  <a:cubicBezTo>
                    <a:pt x="8382" y="8526"/>
                    <a:pt x="9349" y="8526"/>
                    <a:pt x="9994" y="9663"/>
                  </a:cubicBezTo>
                  <a:cubicBezTo>
                    <a:pt x="9994" y="10232"/>
                    <a:pt x="9994" y="10232"/>
                    <a:pt x="10316" y="10800"/>
                  </a:cubicBezTo>
                  <a:cubicBezTo>
                    <a:pt x="10316" y="10800"/>
                    <a:pt x="10316" y="10800"/>
                    <a:pt x="10316" y="10800"/>
                  </a:cubicBezTo>
                  <a:cubicBezTo>
                    <a:pt x="10639" y="10800"/>
                    <a:pt x="10639" y="10800"/>
                    <a:pt x="10639" y="10800"/>
                  </a:cubicBezTo>
                  <a:cubicBezTo>
                    <a:pt x="10639" y="10232"/>
                    <a:pt x="10961" y="10232"/>
                    <a:pt x="11284" y="10232"/>
                  </a:cubicBezTo>
                  <a:cubicBezTo>
                    <a:pt x="11284" y="10232"/>
                    <a:pt x="11606" y="10232"/>
                    <a:pt x="11606" y="10800"/>
                  </a:cubicBezTo>
                  <a:cubicBezTo>
                    <a:pt x="11928" y="10800"/>
                    <a:pt x="11928" y="10800"/>
                    <a:pt x="11928" y="11368"/>
                  </a:cubicBezTo>
                  <a:cubicBezTo>
                    <a:pt x="12251" y="11368"/>
                    <a:pt x="12251" y="11937"/>
                    <a:pt x="12573" y="12505"/>
                  </a:cubicBezTo>
                  <a:cubicBezTo>
                    <a:pt x="12573" y="13074"/>
                    <a:pt x="12573" y="13074"/>
                    <a:pt x="12896" y="13642"/>
                  </a:cubicBezTo>
                  <a:cubicBezTo>
                    <a:pt x="13218" y="14211"/>
                    <a:pt x="13218" y="14211"/>
                    <a:pt x="13540" y="14211"/>
                  </a:cubicBezTo>
                  <a:cubicBezTo>
                    <a:pt x="13863" y="14211"/>
                    <a:pt x="13863" y="13642"/>
                    <a:pt x="13863" y="13642"/>
                  </a:cubicBezTo>
                  <a:cubicBezTo>
                    <a:pt x="13863" y="13642"/>
                    <a:pt x="14185" y="13642"/>
                    <a:pt x="14185" y="13642"/>
                  </a:cubicBezTo>
                  <a:cubicBezTo>
                    <a:pt x="14507" y="13642"/>
                    <a:pt x="14507" y="13642"/>
                    <a:pt x="14830" y="13642"/>
                  </a:cubicBezTo>
                  <a:cubicBezTo>
                    <a:pt x="14830" y="14211"/>
                    <a:pt x="15152" y="14211"/>
                    <a:pt x="15152" y="14211"/>
                  </a:cubicBezTo>
                  <a:cubicBezTo>
                    <a:pt x="15475" y="14211"/>
                    <a:pt x="15797" y="14211"/>
                    <a:pt x="15797" y="14211"/>
                  </a:cubicBezTo>
                  <a:cubicBezTo>
                    <a:pt x="16442" y="14211"/>
                    <a:pt x="16764" y="14211"/>
                    <a:pt x="16764" y="14779"/>
                  </a:cubicBezTo>
                  <a:cubicBezTo>
                    <a:pt x="17087" y="15347"/>
                    <a:pt x="17087" y="15347"/>
                    <a:pt x="17087" y="15347"/>
                  </a:cubicBezTo>
                  <a:cubicBezTo>
                    <a:pt x="17409" y="16484"/>
                    <a:pt x="17731" y="17053"/>
                    <a:pt x="17731" y="18189"/>
                  </a:cubicBezTo>
                  <a:cubicBezTo>
                    <a:pt x="18054" y="19326"/>
                    <a:pt x="18376" y="20463"/>
                    <a:pt x="18699" y="21032"/>
                  </a:cubicBezTo>
                  <a:cubicBezTo>
                    <a:pt x="18699" y="21600"/>
                    <a:pt x="18699" y="21600"/>
                    <a:pt x="18699" y="21600"/>
                  </a:cubicBezTo>
                  <a:cubicBezTo>
                    <a:pt x="19343" y="21032"/>
                    <a:pt x="19343" y="21032"/>
                    <a:pt x="19343" y="21032"/>
                  </a:cubicBezTo>
                  <a:cubicBezTo>
                    <a:pt x="19343" y="19895"/>
                    <a:pt x="19343" y="19895"/>
                    <a:pt x="19343" y="19895"/>
                  </a:cubicBezTo>
                  <a:cubicBezTo>
                    <a:pt x="19343" y="19895"/>
                    <a:pt x="19343" y="19895"/>
                    <a:pt x="19666" y="19326"/>
                  </a:cubicBezTo>
                  <a:cubicBezTo>
                    <a:pt x="19988" y="18758"/>
                    <a:pt x="19988" y="18758"/>
                    <a:pt x="19988" y="18758"/>
                  </a:cubicBezTo>
                  <a:cubicBezTo>
                    <a:pt x="20310" y="18758"/>
                    <a:pt x="20310" y="18189"/>
                    <a:pt x="20310" y="18189"/>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7" name="9Slide.vn 201"/>
            <p:cNvSpPr/>
            <p:nvPr/>
          </p:nvSpPr>
          <p:spPr>
            <a:xfrm>
              <a:off x="7785123" y="5227441"/>
              <a:ext cx="165880" cy="109840"/>
            </a:xfrm>
            <a:custGeom>
              <a:avLst/>
              <a:gdLst/>
              <a:ahLst/>
              <a:cxnLst>
                <a:cxn ang="0">
                  <a:pos x="wd2" y="hd2"/>
                </a:cxn>
                <a:cxn ang="5400000">
                  <a:pos x="wd2" y="hd2"/>
                </a:cxn>
                <a:cxn ang="10800000">
                  <a:pos x="wd2" y="hd2"/>
                </a:cxn>
                <a:cxn ang="16200000">
                  <a:pos x="wd2" y="hd2"/>
                </a:cxn>
              </a:cxnLst>
              <a:rect l="0" t="0" r="r" b="b"/>
              <a:pathLst>
                <a:path w="21600" h="21600" extrusionOk="0">
                  <a:moveTo>
                    <a:pt x="7589" y="21600"/>
                  </a:moveTo>
                  <a:cubicBezTo>
                    <a:pt x="7589" y="21600"/>
                    <a:pt x="7589" y="21600"/>
                    <a:pt x="7589" y="21600"/>
                  </a:cubicBezTo>
                  <a:cubicBezTo>
                    <a:pt x="7589" y="21600"/>
                    <a:pt x="8173" y="20700"/>
                    <a:pt x="8173" y="20700"/>
                  </a:cubicBezTo>
                  <a:cubicBezTo>
                    <a:pt x="8173" y="19800"/>
                    <a:pt x="8173" y="19800"/>
                    <a:pt x="8173" y="18900"/>
                  </a:cubicBezTo>
                  <a:cubicBezTo>
                    <a:pt x="8757" y="18900"/>
                    <a:pt x="9341" y="18900"/>
                    <a:pt x="9341" y="18900"/>
                  </a:cubicBezTo>
                  <a:cubicBezTo>
                    <a:pt x="8757" y="18000"/>
                    <a:pt x="8757" y="17100"/>
                    <a:pt x="8757" y="17100"/>
                  </a:cubicBezTo>
                  <a:cubicBezTo>
                    <a:pt x="9341" y="17100"/>
                    <a:pt x="9341" y="16200"/>
                    <a:pt x="9924" y="16200"/>
                  </a:cubicBezTo>
                  <a:cubicBezTo>
                    <a:pt x="9924" y="16200"/>
                    <a:pt x="10508" y="16200"/>
                    <a:pt x="10508" y="16200"/>
                  </a:cubicBezTo>
                  <a:cubicBezTo>
                    <a:pt x="10508" y="15300"/>
                    <a:pt x="11676" y="15300"/>
                    <a:pt x="11676" y="15300"/>
                  </a:cubicBezTo>
                  <a:cubicBezTo>
                    <a:pt x="12259" y="15300"/>
                    <a:pt x="12843" y="15300"/>
                    <a:pt x="12843" y="16200"/>
                  </a:cubicBezTo>
                  <a:cubicBezTo>
                    <a:pt x="12843" y="16200"/>
                    <a:pt x="13427" y="17100"/>
                    <a:pt x="13427" y="17100"/>
                  </a:cubicBezTo>
                  <a:cubicBezTo>
                    <a:pt x="13427" y="17100"/>
                    <a:pt x="13427" y="17100"/>
                    <a:pt x="13427" y="18000"/>
                  </a:cubicBezTo>
                  <a:cubicBezTo>
                    <a:pt x="13427" y="18900"/>
                    <a:pt x="13427" y="18900"/>
                    <a:pt x="13427" y="18900"/>
                  </a:cubicBezTo>
                  <a:cubicBezTo>
                    <a:pt x="14011" y="18900"/>
                    <a:pt x="14011" y="18900"/>
                    <a:pt x="14011" y="18900"/>
                  </a:cubicBezTo>
                  <a:cubicBezTo>
                    <a:pt x="14011" y="18000"/>
                    <a:pt x="14011" y="18000"/>
                    <a:pt x="14011" y="18000"/>
                  </a:cubicBezTo>
                  <a:cubicBezTo>
                    <a:pt x="14011" y="18000"/>
                    <a:pt x="14595" y="18000"/>
                    <a:pt x="14595" y="18000"/>
                  </a:cubicBezTo>
                  <a:cubicBezTo>
                    <a:pt x="14595" y="18000"/>
                    <a:pt x="15178" y="18000"/>
                    <a:pt x="15178" y="18000"/>
                  </a:cubicBezTo>
                  <a:cubicBezTo>
                    <a:pt x="15762" y="18900"/>
                    <a:pt x="15762" y="19800"/>
                    <a:pt x="15762" y="19800"/>
                  </a:cubicBezTo>
                  <a:cubicBezTo>
                    <a:pt x="16346" y="19800"/>
                    <a:pt x="16930" y="20700"/>
                    <a:pt x="16930" y="20700"/>
                  </a:cubicBezTo>
                  <a:cubicBezTo>
                    <a:pt x="17514" y="20700"/>
                    <a:pt x="17514" y="20700"/>
                    <a:pt x="17514" y="20700"/>
                  </a:cubicBezTo>
                  <a:cubicBezTo>
                    <a:pt x="18097" y="20700"/>
                    <a:pt x="18097" y="19800"/>
                    <a:pt x="18097" y="19800"/>
                  </a:cubicBezTo>
                  <a:cubicBezTo>
                    <a:pt x="18097" y="19800"/>
                    <a:pt x="18097" y="19800"/>
                    <a:pt x="18681" y="19800"/>
                  </a:cubicBezTo>
                  <a:cubicBezTo>
                    <a:pt x="20432" y="18900"/>
                    <a:pt x="20432" y="18900"/>
                    <a:pt x="20432" y="18900"/>
                  </a:cubicBezTo>
                  <a:cubicBezTo>
                    <a:pt x="20432" y="18900"/>
                    <a:pt x="21016" y="18900"/>
                    <a:pt x="21016" y="18900"/>
                  </a:cubicBezTo>
                  <a:cubicBezTo>
                    <a:pt x="21016" y="18000"/>
                    <a:pt x="21016" y="17100"/>
                    <a:pt x="21016" y="17100"/>
                  </a:cubicBezTo>
                  <a:cubicBezTo>
                    <a:pt x="21016" y="16200"/>
                    <a:pt x="21600" y="16200"/>
                    <a:pt x="21600" y="15300"/>
                  </a:cubicBezTo>
                  <a:cubicBezTo>
                    <a:pt x="21600" y="12600"/>
                    <a:pt x="21600" y="12600"/>
                    <a:pt x="21600" y="12600"/>
                  </a:cubicBezTo>
                  <a:cubicBezTo>
                    <a:pt x="21600" y="12600"/>
                    <a:pt x="21600" y="11700"/>
                    <a:pt x="21600" y="11700"/>
                  </a:cubicBezTo>
                  <a:cubicBezTo>
                    <a:pt x="21600" y="10800"/>
                    <a:pt x="21600" y="10800"/>
                    <a:pt x="21600" y="10800"/>
                  </a:cubicBezTo>
                  <a:cubicBezTo>
                    <a:pt x="20432" y="9000"/>
                    <a:pt x="20432" y="9000"/>
                    <a:pt x="20432" y="9000"/>
                  </a:cubicBezTo>
                  <a:cubicBezTo>
                    <a:pt x="20432" y="9000"/>
                    <a:pt x="20432" y="8100"/>
                    <a:pt x="20432" y="7200"/>
                  </a:cubicBezTo>
                  <a:cubicBezTo>
                    <a:pt x="20432" y="6300"/>
                    <a:pt x="20432" y="6300"/>
                    <a:pt x="19849" y="6300"/>
                  </a:cubicBezTo>
                  <a:cubicBezTo>
                    <a:pt x="19849" y="6300"/>
                    <a:pt x="19849" y="6300"/>
                    <a:pt x="19849" y="6300"/>
                  </a:cubicBezTo>
                  <a:cubicBezTo>
                    <a:pt x="19265" y="6300"/>
                    <a:pt x="19265" y="6300"/>
                    <a:pt x="19265" y="6300"/>
                  </a:cubicBezTo>
                  <a:cubicBezTo>
                    <a:pt x="18681" y="5400"/>
                    <a:pt x="18681" y="5400"/>
                    <a:pt x="18681" y="5400"/>
                  </a:cubicBezTo>
                  <a:cubicBezTo>
                    <a:pt x="18097" y="5400"/>
                    <a:pt x="18097" y="4500"/>
                    <a:pt x="18097" y="4500"/>
                  </a:cubicBezTo>
                  <a:cubicBezTo>
                    <a:pt x="17514" y="4500"/>
                    <a:pt x="17514" y="4500"/>
                    <a:pt x="16930" y="4500"/>
                  </a:cubicBezTo>
                  <a:cubicBezTo>
                    <a:pt x="17514" y="4500"/>
                    <a:pt x="17514" y="4500"/>
                    <a:pt x="17514" y="4500"/>
                  </a:cubicBezTo>
                  <a:cubicBezTo>
                    <a:pt x="17514" y="4500"/>
                    <a:pt x="17514" y="4500"/>
                    <a:pt x="16930" y="4500"/>
                  </a:cubicBezTo>
                  <a:cubicBezTo>
                    <a:pt x="17514" y="5400"/>
                    <a:pt x="17514" y="5400"/>
                    <a:pt x="16930" y="4500"/>
                  </a:cubicBezTo>
                  <a:cubicBezTo>
                    <a:pt x="17514" y="5400"/>
                    <a:pt x="18097" y="5400"/>
                    <a:pt x="16346" y="4500"/>
                  </a:cubicBezTo>
                  <a:cubicBezTo>
                    <a:pt x="15762" y="4500"/>
                    <a:pt x="15762" y="3600"/>
                    <a:pt x="15178" y="3600"/>
                  </a:cubicBezTo>
                  <a:cubicBezTo>
                    <a:pt x="15178" y="3600"/>
                    <a:pt x="14595" y="3600"/>
                    <a:pt x="14595" y="2700"/>
                  </a:cubicBezTo>
                  <a:cubicBezTo>
                    <a:pt x="14595" y="2700"/>
                    <a:pt x="14595" y="2700"/>
                    <a:pt x="14595" y="1800"/>
                  </a:cubicBezTo>
                  <a:cubicBezTo>
                    <a:pt x="14595" y="1800"/>
                    <a:pt x="14595" y="1800"/>
                    <a:pt x="14595" y="1800"/>
                  </a:cubicBezTo>
                  <a:cubicBezTo>
                    <a:pt x="14595" y="900"/>
                    <a:pt x="14595" y="900"/>
                    <a:pt x="14011" y="900"/>
                  </a:cubicBezTo>
                  <a:cubicBezTo>
                    <a:pt x="13427" y="900"/>
                    <a:pt x="13427" y="900"/>
                    <a:pt x="13427" y="900"/>
                  </a:cubicBezTo>
                  <a:cubicBezTo>
                    <a:pt x="12843" y="900"/>
                    <a:pt x="12259" y="0"/>
                    <a:pt x="12259" y="0"/>
                  </a:cubicBezTo>
                  <a:cubicBezTo>
                    <a:pt x="12259" y="0"/>
                    <a:pt x="12259" y="0"/>
                    <a:pt x="12259" y="0"/>
                  </a:cubicBezTo>
                  <a:cubicBezTo>
                    <a:pt x="11676" y="900"/>
                    <a:pt x="11676" y="900"/>
                    <a:pt x="11676" y="900"/>
                  </a:cubicBezTo>
                  <a:cubicBezTo>
                    <a:pt x="9924" y="1800"/>
                    <a:pt x="9924" y="1800"/>
                    <a:pt x="9924" y="1800"/>
                  </a:cubicBezTo>
                  <a:cubicBezTo>
                    <a:pt x="9924" y="1800"/>
                    <a:pt x="9924" y="1800"/>
                    <a:pt x="9924" y="1800"/>
                  </a:cubicBezTo>
                  <a:cubicBezTo>
                    <a:pt x="9341" y="2700"/>
                    <a:pt x="9341" y="3600"/>
                    <a:pt x="9341" y="3600"/>
                  </a:cubicBezTo>
                  <a:cubicBezTo>
                    <a:pt x="8757" y="4500"/>
                    <a:pt x="8173" y="5400"/>
                    <a:pt x="7005" y="5400"/>
                  </a:cubicBezTo>
                  <a:cubicBezTo>
                    <a:pt x="5254" y="4500"/>
                    <a:pt x="5254" y="4500"/>
                    <a:pt x="5254" y="4500"/>
                  </a:cubicBezTo>
                  <a:cubicBezTo>
                    <a:pt x="2919" y="5400"/>
                    <a:pt x="2919" y="5400"/>
                    <a:pt x="2919" y="5400"/>
                  </a:cubicBezTo>
                  <a:cubicBezTo>
                    <a:pt x="1751" y="2700"/>
                    <a:pt x="1751" y="2700"/>
                    <a:pt x="1751" y="2700"/>
                  </a:cubicBezTo>
                  <a:cubicBezTo>
                    <a:pt x="1168" y="3600"/>
                    <a:pt x="1168" y="3600"/>
                    <a:pt x="1168" y="3600"/>
                  </a:cubicBezTo>
                  <a:cubicBezTo>
                    <a:pt x="1168" y="3600"/>
                    <a:pt x="584" y="3600"/>
                    <a:pt x="584" y="4500"/>
                  </a:cubicBezTo>
                  <a:cubicBezTo>
                    <a:pt x="584" y="4500"/>
                    <a:pt x="0" y="5400"/>
                    <a:pt x="0" y="6300"/>
                  </a:cubicBezTo>
                  <a:cubicBezTo>
                    <a:pt x="584" y="8100"/>
                    <a:pt x="584" y="8100"/>
                    <a:pt x="584" y="8100"/>
                  </a:cubicBezTo>
                  <a:cubicBezTo>
                    <a:pt x="1168" y="10800"/>
                    <a:pt x="1168" y="10800"/>
                    <a:pt x="1168" y="10800"/>
                  </a:cubicBezTo>
                  <a:cubicBezTo>
                    <a:pt x="1168" y="11700"/>
                    <a:pt x="1168" y="12600"/>
                    <a:pt x="1751" y="12600"/>
                  </a:cubicBezTo>
                  <a:cubicBezTo>
                    <a:pt x="2335" y="13500"/>
                    <a:pt x="2335" y="14400"/>
                    <a:pt x="2335" y="14400"/>
                  </a:cubicBezTo>
                  <a:cubicBezTo>
                    <a:pt x="2919" y="15300"/>
                    <a:pt x="2919" y="15300"/>
                    <a:pt x="2919" y="15300"/>
                  </a:cubicBezTo>
                  <a:cubicBezTo>
                    <a:pt x="2919" y="15300"/>
                    <a:pt x="2919" y="17100"/>
                    <a:pt x="2919" y="17100"/>
                  </a:cubicBezTo>
                  <a:cubicBezTo>
                    <a:pt x="2919" y="18000"/>
                    <a:pt x="2919" y="18000"/>
                    <a:pt x="2919" y="18000"/>
                  </a:cubicBezTo>
                  <a:cubicBezTo>
                    <a:pt x="2919" y="18000"/>
                    <a:pt x="2919" y="18900"/>
                    <a:pt x="2919" y="18900"/>
                  </a:cubicBezTo>
                  <a:cubicBezTo>
                    <a:pt x="3503" y="18900"/>
                    <a:pt x="3503" y="19800"/>
                    <a:pt x="3503" y="19800"/>
                  </a:cubicBezTo>
                  <a:cubicBezTo>
                    <a:pt x="3503" y="19800"/>
                    <a:pt x="4086" y="20700"/>
                    <a:pt x="4086" y="20700"/>
                  </a:cubicBezTo>
                  <a:cubicBezTo>
                    <a:pt x="4670" y="20700"/>
                    <a:pt x="4670" y="20700"/>
                    <a:pt x="4670" y="20700"/>
                  </a:cubicBezTo>
                  <a:cubicBezTo>
                    <a:pt x="5254" y="20700"/>
                    <a:pt x="5254" y="21600"/>
                    <a:pt x="5254" y="21600"/>
                  </a:cubicBezTo>
                  <a:cubicBezTo>
                    <a:pt x="5254" y="20700"/>
                    <a:pt x="5838" y="20700"/>
                    <a:pt x="5838" y="20700"/>
                  </a:cubicBezTo>
                  <a:cubicBezTo>
                    <a:pt x="5838" y="20700"/>
                    <a:pt x="6422" y="20700"/>
                    <a:pt x="6422" y="20700"/>
                  </a:cubicBezTo>
                  <a:cubicBezTo>
                    <a:pt x="6422" y="20700"/>
                    <a:pt x="7005" y="20700"/>
                    <a:pt x="7005" y="20700"/>
                  </a:cubicBezTo>
                  <a:cubicBezTo>
                    <a:pt x="7005" y="20700"/>
                    <a:pt x="7589" y="21600"/>
                    <a:pt x="7589" y="21600"/>
                  </a:cubicBezTo>
                  <a:cubicBezTo>
                    <a:pt x="7589" y="21600"/>
                    <a:pt x="7589" y="21600"/>
                    <a:pt x="7589" y="21600"/>
                  </a:cubicBezTo>
                  <a:cubicBezTo>
                    <a:pt x="7589" y="21600"/>
                    <a:pt x="7589" y="21600"/>
                    <a:pt x="7589" y="2160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8" name="9Slide.vn 202"/>
            <p:cNvSpPr/>
            <p:nvPr/>
          </p:nvSpPr>
          <p:spPr>
            <a:xfrm>
              <a:off x="4566166" y="3288446"/>
              <a:ext cx="1019936" cy="954928"/>
            </a:xfrm>
            <a:custGeom>
              <a:avLst/>
              <a:gdLst/>
              <a:ahLst/>
              <a:cxnLst>
                <a:cxn ang="0">
                  <a:pos x="wd2" y="hd2"/>
                </a:cxn>
                <a:cxn ang="5400000">
                  <a:pos x="wd2" y="hd2"/>
                </a:cxn>
                <a:cxn ang="10800000">
                  <a:pos x="wd2" y="hd2"/>
                </a:cxn>
                <a:cxn ang="16200000">
                  <a:pos x="wd2" y="hd2"/>
                </a:cxn>
              </a:cxnLst>
              <a:rect l="0" t="0" r="r" b="b"/>
              <a:pathLst>
                <a:path w="21600" h="21600" extrusionOk="0">
                  <a:moveTo>
                    <a:pt x="1047" y="14060"/>
                  </a:moveTo>
                  <a:cubicBezTo>
                    <a:pt x="1618" y="14977"/>
                    <a:pt x="1618" y="14977"/>
                    <a:pt x="1618" y="14977"/>
                  </a:cubicBezTo>
                  <a:cubicBezTo>
                    <a:pt x="1713" y="15589"/>
                    <a:pt x="1713" y="15589"/>
                    <a:pt x="1713" y="15589"/>
                  </a:cubicBezTo>
                  <a:cubicBezTo>
                    <a:pt x="1808" y="15792"/>
                    <a:pt x="1903" y="15996"/>
                    <a:pt x="1998" y="16098"/>
                  </a:cubicBezTo>
                  <a:cubicBezTo>
                    <a:pt x="1998" y="16098"/>
                    <a:pt x="1998" y="16200"/>
                    <a:pt x="1998" y="16302"/>
                  </a:cubicBezTo>
                  <a:cubicBezTo>
                    <a:pt x="1998" y="16404"/>
                    <a:pt x="1998" y="16404"/>
                    <a:pt x="1998" y="16506"/>
                  </a:cubicBezTo>
                  <a:cubicBezTo>
                    <a:pt x="1998" y="16506"/>
                    <a:pt x="1998" y="16506"/>
                    <a:pt x="1998" y="16506"/>
                  </a:cubicBezTo>
                  <a:cubicBezTo>
                    <a:pt x="2093" y="16811"/>
                    <a:pt x="2093" y="17015"/>
                    <a:pt x="1903" y="17117"/>
                  </a:cubicBezTo>
                  <a:cubicBezTo>
                    <a:pt x="1903" y="17219"/>
                    <a:pt x="1808" y="17423"/>
                    <a:pt x="1618" y="17626"/>
                  </a:cubicBezTo>
                  <a:cubicBezTo>
                    <a:pt x="1618" y="17626"/>
                    <a:pt x="1618" y="17626"/>
                    <a:pt x="1618" y="17626"/>
                  </a:cubicBezTo>
                  <a:cubicBezTo>
                    <a:pt x="1237" y="17830"/>
                    <a:pt x="1237" y="17830"/>
                    <a:pt x="1237" y="17830"/>
                  </a:cubicBezTo>
                  <a:cubicBezTo>
                    <a:pt x="952" y="18340"/>
                    <a:pt x="952" y="18340"/>
                    <a:pt x="952" y="18340"/>
                  </a:cubicBezTo>
                  <a:cubicBezTo>
                    <a:pt x="666" y="19053"/>
                    <a:pt x="666" y="19053"/>
                    <a:pt x="666" y="19053"/>
                  </a:cubicBezTo>
                  <a:cubicBezTo>
                    <a:pt x="666" y="19257"/>
                    <a:pt x="666" y="19257"/>
                    <a:pt x="666" y="19257"/>
                  </a:cubicBezTo>
                  <a:cubicBezTo>
                    <a:pt x="666" y="19257"/>
                    <a:pt x="666" y="19257"/>
                    <a:pt x="666" y="19257"/>
                  </a:cubicBezTo>
                  <a:cubicBezTo>
                    <a:pt x="761" y="19257"/>
                    <a:pt x="1332" y="19358"/>
                    <a:pt x="1332" y="19358"/>
                  </a:cubicBezTo>
                  <a:cubicBezTo>
                    <a:pt x="1332" y="19358"/>
                    <a:pt x="1332" y="19358"/>
                    <a:pt x="1332" y="19358"/>
                  </a:cubicBezTo>
                  <a:cubicBezTo>
                    <a:pt x="1903" y="19664"/>
                    <a:pt x="1903" y="19664"/>
                    <a:pt x="1903" y="19664"/>
                  </a:cubicBezTo>
                  <a:cubicBezTo>
                    <a:pt x="1998" y="20174"/>
                    <a:pt x="1998" y="20174"/>
                    <a:pt x="1998" y="20174"/>
                  </a:cubicBezTo>
                  <a:cubicBezTo>
                    <a:pt x="1998" y="20275"/>
                    <a:pt x="1998" y="20275"/>
                    <a:pt x="1998" y="20275"/>
                  </a:cubicBezTo>
                  <a:cubicBezTo>
                    <a:pt x="1998" y="20887"/>
                    <a:pt x="1998" y="20887"/>
                    <a:pt x="1998" y="20989"/>
                  </a:cubicBezTo>
                  <a:cubicBezTo>
                    <a:pt x="1998" y="20989"/>
                    <a:pt x="1998" y="21396"/>
                    <a:pt x="1998" y="21498"/>
                  </a:cubicBezTo>
                  <a:cubicBezTo>
                    <a:pt x="1998" y="21498"/>
                    <a:pt x="1998" y="21498"/>
                    <a:pt x="1998" y="21498"/>
                  </a:cubicBezTo>
                  <a:cubicBezTo>
                    <a:pt x="1998" y="21498"/>
                    <a:pt x="1998" y="21600"/>
                    <a:pt x="1998" y="21600"/>
                  </a:cubicBezTo>
                  <a:cubicBezTo>
                    <a:pt x="2284" y="21396"/>
                    <a:pt x="2284" y="21396"/>
                    <a:pt x="2284" y="21396"/>
                  </a:cubicBezTo>
                  <a:cubicBezTo>
                    <a:pt x="2379" y="21498"/>
                    <a:pt x="2379" y="21498"/>
                    <a:pt x="2379" y="21498"/>
                  </a:cubicBezTo>
                  <a:cubicBezTo>
                    <a:pt x="2379" y="21498"/>
                    <a:pt x="2569" y="21498"/>
                    <a:pt x="2759" y="21600"/>
                  </a:cubicBezTo>
                  <a:cubicBezTo>
                    <a:pt x="2855" y="21396"/>
                    <a:pt x="2950" y="21294"/>
                    <a:pt x="3045" y="21294"/>
                  </a:cubicBezTo>
                  <a:cubicBezTo>
                    <a:pt x="3045" y="21294"/>
                    <a:pt x="3045" y="21294"/>
                    <a:pt x="3045" y="21396"/>
                  </a:cubicBezTo>
                  <a:cubicBezTo>
                    <a:pt x="3140" y="21294"/>
                    <a:pt x="3235" y="20989"/>
                    <a:pt x="3235" y="20989"/>
                  </a:cubicBezTo>
                  <a:cubicBezTo>
                    <a:pt x="3330" y="20683"/>
                    <a:pt x="3330" y="20683"/>
                    <a:pt x="3330" y="20683"/>
                  </a:cubicBezTo>
                  <a:cubicBezTo>
                    <a:pt x="3521" y="20479"/>
                    <a:pt x="3521" y="20479"/>
                    <a:pt x="3521" y="20479"/>
                  </a:cubicBezTo>
                  <a:cubicBezTo>
                    <a:pt x="3521" y="20275"/>
                    <a:pt x="3521" y="20275"/>
                    <a:pt x="3521" y="20275"/>
                  </a:cubicBezTo>
                  <a:cubicBezTo>
                    <a:pt x="3996" y="19970"/>
                    <a:pt x="3996" y="19970"/>
                    <a:pt x="3996" y="19970"/>
                  </a:cubicBezTo>
                  <a:cubicBezTo>
                    <a:pt x="5138" y="19766"/>
                    <a:pt x="5138" y="19766"/>
                    <a:pt x="5138" y="19766"/>
                  </a:cubicBezTo>
                  <a:cubicBezTo>
                    <a:pt x="5709" y="19358"/>
                    <a:pt x="5709" y="19358"/>
                    <a:pt x="5709" y="19358"/>
                  </a:cubicBezTo>
                  <a:cubicBezTo>
                    <a:pt x="6470" y="19460"/>
                    <a:pt x="6470" y="19460"/>
                    <a:pt x="6470" y="19460"/>
                  </a:cubicBezTo>
                  <a:cubicBezTo>
                    <a:pt x="8374" y="19358"/>
                    <a:pt x="8374" y="19358"/>
                    <a:pt x="8374" y="19358"/>
                  </a:cubicBezTo>
                  <a:cubicBezTo>
                    <a:pt x="9040" y="19155"/>
                    <a:pt x="9040" y="19155"/>
                    <a:pt x="9040" y="19155"/>
                  </a:cubicBezTo>
                  <a:cubicBezTo>
                    <a:pt x="9040" y="19155"/>
                    <a:pt x="9040" y="19155"/>
                    <a:pt x="9040" y="19155"/>
                  </a:cubicBezTo>
                  <a:cubicBezTo>
                    <a:pt x="9040" y="19155"/>
                    <a:pt x="9135" y="19155"/>
                    <a:pt x="9135" y="19155"/>
                  </a:cubicBezTo>
                  <a:cubicBezTo>
                    <a:pt x="9230" y="19257"/>
                    <a:pt x="9515" y="19257"/>
                    <a:pt x="9611" y="19257"/>
                  </a:cubicBezTo>
                  <a:cubicBezTo>
                    <a:pt x="9801" y="19257"/>
                    <a:pt x="10562" y="19155"/>
                    <a:pt x="10657" y="19155"/>
                  </a:cubicBezTo>
                  <a:cubicBezTo>
                    <a:pt x="10657" y="19155"/>
                    <a:pt x="10657" y="19155"/>
                    <a:pt x="10657" y="19155"/>
                  </a:cubicBezTo>
                  <a:cubicBezTo>
                    <a:pt x="11038" y="19460"/>
                    <a:pt x="11038" y="19460"/>
                    <a:pt x="11038" y="19460"/>
                  </a:cubicBezTo>
                  <a:cubicBezTo>
                    <a:pt x="11228" y="19664"/>
                    <a:pt x="11228" y="19664"/>
                    <a:pt x="11228" y="19664"/>
                  </a:cubicBezTo>
                  <a:cubicBezTo>
                    <a:pt x="11323" y="19562"/>
                    <a:pt x="11419" y="19460"/>
                    <a:pt x="11514" y="19358"/>
                  </a:cubicBezTo>
                  <a:cubicBezTo>
                    <a:pt x="11514" y="19358"/>
                    <a:pt x="11514" y="19358"/>
                    <a:pt x="11514" y="19358"/>
                  </a:cubicBezTo>
                  <a:cubicBezTo>
                    <a:pt x="11609" y="19358"/>
                    <a:pt x="11609" y="19358"/>
                    <a:pt x="11609" y="19358"/>
                  </a:cubicBezTo>
                  <a:cubicBezTo>
                    <a:pt x="11799" y="19358"/>
                    <a:pt x="12085" y="19562"/>
                    <a:pt x="12085" y="19562"/>
                  </a:cubicBezTo>
                  <a:cubicBezTo>
                    <a:pt x="12275" y="19664"/>
                    <a:pt x="12275" y="19664"/>
                    <a:pt x="12275" y="19664"/>
                  </a:cubicBezTo>
                  <a:cubicBezTo>
                    <a:pt x="12370" y="19257"/>
                    <a:pt x="12370" y="19257"/>
                    <a:pt x="12370" y="19257"/>
                  </a:cubicBezTo>
                  <a:cubicBezTo>
                    <a:pt x="12846" y="19358"/>
                    <a:pt x="12846" y="19358"/>
                    <a:pt x="12846" y="19358"/>
                  </a:cubicBezTo>
                  <a:cubicBezTo>
                    <a:pt x="13322" y="18849"/>
                    <a:pt x="13322" y="18849"/>
                    <a:pt x="13322" y="18849"/>
                  </a:cubicBezTo>
                  <a:cubicBezTo>
                    <a:pt x="13607" y="18951"/>
                    <a:pt x="13607" y="18951"/>
                    <a:pt x="13607" y="18951"/>
                  </a:cubicBezTo>
                  <a:cubicBezTo>
                    <a:pt x="13797" y="19053"/>
                    <a:pt x="13797" y="19053"/>
                    <a:pt x="13797" y="19053"/>
                  </a:cubicBezTo>
                  <a:cubicBezTo>
                    <a:pt x="14178" y="18747"/>
                    <a:pt x="14178" y="18747"/>
                    <a:pt x="14178" y="18747"/>
                  </a:cubicBezTo>
                  <a:cubicBezTo>
                    <a:pt x="14559" y="19053"/>
                    <a:pt x="14559" y="19053"/>
                    <a:pt x="14559" y="19053"/>
                  </a:cubicBezTo>
                  <a:cubicBezTo>
                    <a:pt x="14559" y="18849"/>
                    <a:pt x="14749" y="18747"/>
                    <a:pt x="15034" y="18645"/>
                  </a:cubicBezTo>
                  <a:cubicBezTo>
                    <a:pt x="15130" y="18543"/>
                    <a:pt x="15415" y="18340"/>
                    <a:pt x="15605" y="18340"/>
                  </a:cubicBezTo>
                  <a:cubicBezTo>
                    <a:pt x="15796" y="18340"/>
                    <a:pt x="15986" y="18442"/>
                    <a:pt x="15986" y="18543"/>
                  </a:cubicBezTo>
                  <a:cubicBezTo>
                    <a:pt x="16081" y="18645"/>
                    <a:pt x="16176" y="18645"/>
                    <a:pt x="16271" y="18849"/>
                  </a:cubicBezTo>
                  <a:cubicBezTo>
                    <a:pt x="16367" y="18951"/>
                    <a:pt x="16367" y="18951"/>
                    <a:pt x="16367" y="18951"/>
                  </a:cubicBezTo>
                  <a:cubicBezTo>
                    <a:pt x="16652" y="18747"/>
                    <a:pt x="16652" y="18747"/>
                    <a:pt x="16652" y="18747"/>
                  </a:cubicBezTo>
                  <a:cubicBezTo>
                    <a:pt x="16842" y="18442"/>
                    <a:pt x="16842" y="18442"/>
                    <a:pt x="16842" y="18442"/>
                  </a:cubicBezTo>
                  <a:cubicBezTo>
                    <a:pt x="17128" y="18442"/>
                    <a:pt x="17128" y="18442"/>
                    <a:pt x="17128" y="18442"/>
                  </a:cubicBezTo>
                  <a:cubicBezTo>
                    <a:pt x="17508" y="18238"/>
                    <a:pt x="17508" y="18238"/>
                    <a:pt x="17508" y="18238"/>
                  </a:cubicBezTo>
                  <a:cubicBezTo>
                    <a:pt x="18174" y="18034"/>
                    <a:pt x="18174" y="18034"/>
                    <a:pt x="18174" y="18034"/>
                  </a:cubicBezTo>
                  <a:cubicBezTo>
                    <a:pt x="18745" y="18238"/>
                    <a:pt x="18745" y="18238"/>
                    <a:pt x="18745" y="18238"/>
                  </a:cubicBezTo>
                  <a:cubicBezTo>
                    <a:pt x="19031" y="18645"/>
                    <a:pt x="19031" y="18645"/>
                    <a:pt x="19031" y="18645"/>
                  </a:cubicBezTo>
                  <a:cubicBezTo>
                    <a:pt x="19221" y="18645"/>
                    <a:pt x="19221" y="18645"/>
                    <a:pt x="19221" y="18645"/>
                  </a:cubicBezTo>
                  <a:cubicBezTo>
                    <a:pt x="19316" y="18543"/>
                    <a:pt x="19316" y="18543"/>
                    <a:pt x="19316" y="18543"/>
                  </a:cubicBezTo>
                  <a:cubicBezTo>
                    <a:pt x="19126" y="18238"/>
                    <a:pt x="19126" y="18238"/>
                    <a:pt x="19126" y="18238"/>
                  </a:cubicBezTo>
                  <a:cubicBezTo>
                    <a:pt x="18650" y="17117"/>
                    <a:pt x="18650" y="17117"/>
                    <a:pt x="18650" y="17117"/>
                  </a:cubicBezTo>
                  <a:cubicBezTo>
                    <a:pt x="19126" y="15589"/>
                    <a:pt x="19126" y="15589"/>
                    <a:pt x="19126" y="15589"/>
                  </a:cubicBezTo>
                  <a:cubicBezTo>
                    <a:pt x="19221" y="14570"/>
                    <a:pt x="19221" y="14570"/>
                    <a:pt x="19221" y="14570"/>
                  </a:cubicBezTo>
                  <a:cubicBezTo>
                    <a:pt x="20268" y="14468"/>
                    <a:pt x="20268" y="14468"/>
                    <a:pt x="20268" y="14468"/>
                  </a:cubicBezTo>
                  <a:cubicBezTo>
                    <a:pt x="20553" y="14060"/>
                    <a:pt x="20553" y="14060"/>
                    <a:pt x="20553" y="14060"/>
                  </a:cubicBezTo>
                  <a:cubicBezTo>
                    <a:pt x="20839" y="13958"/>
                    <a:pt x="20839" y="13958"/>
                    <a:pt x="20839" y="13958"/>
                  </a:cubicBezTo>
                  <a:cubicBezTo>
                    <a:pt x="20744" y="13958"/>
                    <a:pt x="20744" y="13958"/>
                    <a:pt x="20744" y="13958"/>
                  </a:cubicBezTo>
                  <a:cubicBezTo>
                    <a:pt x="20744" y="13755"/>
                    <a:pt x="20744" y="13755"/>
                    <a:pt x="20744" y="13755"/>
                  </a:cubicBezTo>
                  <a:cubicBezTo>
                    <a:pt x="20553" y="13755"/>
                    <a:pt x="20553" y="13755"/>
                    <a:pt x="20553" y="13755"/>
                  </a:cubicBezTo>
                  <a:cubicBezTo>
                    <a:pt x="20173" y="13551"/>
                    <a:pt x="20173" y="13551"/>
                    <a:pt x="20173" y="13551"/>
                  </a:cubicBezTo>
                  <a:cubicBezTo>
                    <a:pt x="20268" y="13245"/>
                    <a:pt x="20268" y="13245"/>
                    <a:pt x="20268" y="13245"/>
                  </a:cubicBezTo>
                  <a:cubicBezTo>
                    <a:pt x="19982" y="12532"/>
                    <a:pt x="19982" y="12532"/>
                    <a:pt x="19982" y="12532"/>
                  </a:cubicBezTo>
                  <a:cubicBezTo>
                    <a:pt x="19982" y="12430"/>
                    <a:pt x="19982" y="12430"/>
                    <a:pt x="19982" y="12430"/>
                  </a:cubicBezTo>
                  <a:cubicBezTo>
                    <a:pt x="19887" y="12430"/>
                    <a:pt x="19887" y="12430"/>
                    <a:pt x="19887" y="12430"/>
                  </a:cubicBezTo>
                  <a:cubicBezTo>
                    <a:pt x="19602" y="12023"/>
                    <a:pt x="19602" y="12023"/>
                    <a:pt x="19602" y="12023"/>
                  </a:cubicBezTo>
                  <a:cubicBezTo>
                    <a:pt x="19792" y="11717"/>
                    <a:pt x="19792" y="11717"/>
                    <a:pt x="19792" y="11717"/>
                  </a:cubicBezTo>
                  <a:cubicBezTo>
                    <a:pt x="19697" y="11615"/>
                    <a:pt x="19697" y="11615"/>
                    <a:pt x="19697" y="11615"/>
                  </a:cubicBezTo>
                  <a:cubicBezTo>
                    <a:pt x="19507" y="11411"/>
                    <a:pt x="19507" y="11411"/>
                    <a:pt x="19507" y="11411"/>
                  </a:cubicBezTo>
                  <a:cubicBezTo>
                    <a:pt x="19126" y="11309"/>
                    <a:pt x="19126" y="11309"/>
                    <a:pt x="19126" y="11309"/>
                  </a:cubicBezTo>
                  <a:cubicBezTo>
                    <a:pt x="18745" y="10902"/>
                    <a:pt x="18745" y="10902"/>
                    <a:pt x="18745" y="10902"/>
                  </a:cubicBezTo>
                  <a:cubicBezTo>
                    <a:pt x="18650" y="10596"/>
                    <a:pt x="18650" y="10596"/>
                    <a:pt x="18650" y="10596"/>
                  </a:cubicBezTo>
                  <a:cubicBezTo>
                    <a:pt x="18841" y="9883"/>
                    <a:pt x="18841" y="9883"/>
                    <a:pt x="18841" y="9883"/>
                  </a:cubicBezTo>
                  <a:cubicBezTo>
                    <a:pt x="18936" y="9781"/>
                    <a:pt x="19031" y="9679"/>
                    <a:pt x="19316" y="9577"/>
                  </a:cubicBezTo>
                  <a:cubicBezTo>
                    <a:pt x="19411" y="9475"/>
                    <a:pt x="19507" y="9475"/>
                    <a:pt x="19602" y="9475"/>
                  </a:cubicBezTo>
                  <a:cubicBezTo>
                    <a:pt x="19697" y="9475"/>
                    <a:pt x="19792" y="9475"/>
                    <a:pt x="19887" y="9577"/>
                  </a:cubicBezTo>
                  <a:cubicBezTo>
                    <a:pt x="20268" y="9679"/>
                    <a:pt x="20268" y="9679"/>
                    <a:pt x="20268" y="9679"/>
                  </a:cubicBezTo>
                  <a:cubicBezTo>
                    <a:pt x="20648" y="9475"/>
                    <a:pt x="20648" y="9475"/>
                    <a:pt x="20648" y="9475"/>
                  </a:cubicBezTo>
                  <a:cubicBezTo>
                    <a:pt x="20839" y="9374"/>
                    <a:pt x="21124" y="9170"/>
                    <a:pt x="21219" y="9068"/>
                  </a:cubicBezTo>
                  <a:cubicBezTo>
                    <a:pt x="21219" y="8966"/>
                    <a:pt x="21219" y="8864"/>
                    <a:pt x="21124" y="8762"/>
                  </a:cubicBezTo>
                  <a:cubicBezTo>
                    <a:pt x="21029" y="8558"/>
                    <a:pt x="21029" y="8558"/>
                    <a:pt x="21029" y="8558"/>
                  </a:cubicBezTo>
                  <a:cubicBezTo>
                    <a:pt x="21600" y="8355"/>
                    <a:pt x="21600" y="8355"/>
                    <a:pt x="21600" y="8355"/>
                  </a:cubicBezTo>
                  <a:cubicBezTo>
                    <a:pt x="21600" y="8253"/>
                    <a:pt x="21600" y="8253"/>
                    <a:pt x="21600" y="8253"/>
                  </a:cubicBezTo>
                  <a:cubicBezTo>
                    <a:pt x="21600" y="8049"/>
                    <a:pt x="21600" y="8049"/>
                    <a:pt x="21600" y="8049"/>
                  </a:cubicBezTo>
                  <a:cubicBezTo>
                    <a:pt x="21124" y="7845"/>
                    <a:pt x="21124" y="7845"/>
                    <a:pt x="21124" y="7845"/>
                  </a:cubicBezTo>
                  <a:cubicBezTo>
                    <a:pt x="20553" y="7438"/>
                    <a:pt x="20553" y="7438"/>
                    <a:pt x="20553" y="7438"/>
                  </a:cubicBezTo>
                  <a:cubicBezTo>
                    <a:pt x="20648" y="7234"/>
                    <a:pt x="20648" y="7234"/>
                    <a:pt x="20648" y="7234"/>
                  </a:cubicBezTo>
                  <a:cubicBezTo>
                    <a:pt x="20648" y="7234"/>
                    <a:pt x="20648" y="7234"/>
                    <a:pt x="20648" y="7234"/>
                  </a:cubicBezTo>
                  <a:cubicBezTo>
                    <a:pt x="19887" y="7030"/>
                    <a:pt x="19887" y="7030"/>
                    <a:pt x="19887" y="7030"/>
                  </a:cubicBezTo>
                  <a:cubicBezTo>
                    <a:pt x="19792" y="7132"/>
                    <a:pt x="19792" y="7132"/>
                    <a:pt x="19792" y="7132"/>
                  </a:cubicBezTo>
                  <a:cubicBezTo>
                    <a:pt x="19602" y="7336"/>
                    <a:pt x="19602" y="7336"/>
                    <a:pt x="19602" y="7336"/>
                  </a:cubicBezTo>
                  <a:cubicBezTo>
                    <a:pt x="18936" y="7336"/>
                    <a:pt x="18936" y="7336"/>
                    <a:pt x="18936" y="7336"/>
                  </a:cubicBezTo>
                  <a:cubicBezTo>
                    <a:pt x="18841" y="6521"/>
                    <a:pt x="18841" y="6521"/>
                    <a:pt x="18841" y="6521"/>
                  </a:cubicBezTo>
                  <a:cubicBezTo>
                    <a:pt x="18650" y="6215"/>
                    <a:pt x="18650" y="6215"/>
                    <a:pt x="18650" y="6215"/>
                  </a:cubicBezTo>
                  <a:cubicBezTo>
                    <a:pt x="18365" y="6113"/>
                    <a:pt x="18365" y="6113"/>
                    <a:pt x="18365" y="6113"/>
                  </a:cubicBezTo>
                  <a:cubicBezTo>
                    <a:pt x="17508" y="5909"/>
                    <a:pt x="17508" y="5909"/>
                    <a:pt x="17508" y="5909"/>
                  </a:cubicBezTo>
                  <a:cubicBezTo>
                    <a:pt x="17033" y="5298"/>
                    <a:pt x="17033" y="5298"/>
                    <a:pt x="17033" y="5298"/>
                  </a:cubicBezTo>
                  <a:cubicBezTo>
                    <a:pt x="17033" y="5094"/>
                    <a:pt x="17033" y="5094"/>
                    <a:pt x="17033" y="5094"/>
                  </a:cubicBezTo>
                  <a:cubicBezTo>
                    <a:pt x="17033" y="5094"/>
                    <a:pt x="16842" y="5094"/>
                    <a:pt x="16842" y="5094"/>
                  </a:cubicBezTo>
                  <a:cubicBezTo>
                    <a:pt x="16652" y="4992"/>
                    <a:pt x="16557" y="4891"/>
                    <a:pt x="16557" y="4891"/>
                  </a:cubicBezTo>
                  <a:cubicBezTo>
                    <a:pt x="16462" y="4687"/>
                    <a:pt x="16557" y="4585"/>
                    <a:pt x="16557" y="4483"/>
                  </a:cubicBezTo>
                  <a:cubicBezTo>
                    <a:pt x="16557" y="4381"/>
                    <a:pt x="16557" y="4381"/>
                    <a:pt x="16557" y="4381"/>
                  </a:cubicBezTo>
                  <a:cubicBezTo>
                    <a:pt x="16462" y="4381"/>
                    <a:pt x="16462" y="4381"/>
                    <a:pt x="16462" y="4381"/>
                  </a:cubicBezTo>
                  <a:cubicBezTo>
                    <a:pt x="15986" y="4075"/>
                    <a:pt x="15986" y="4075"/>
                    <a:pt x="15986" y="4075"/>
                  </a:cubicBezTo>
                  <a:cubicBezTo>
                    <a:pt x="15415" y="3872"/>
                    <a:pt x="15415" y="3872"/>
                    <a:pt x="15415" y="3872"/>
                  </a:cubicBezTo>
                  <a:cubicBezTo>
                    <a:pt x="15605" y="2955"/>
                    <a:pt x="15605" y="2955"/>
                    <a:pt x="15605" y="2955"/>
                  </a:cubicBezTo>
                  <a:cubicBezTo>
                    <a:pt x="15700" y="2445"/>
                    <a:pt x="15700" y="2445"/>
                    <a:pt x="15700" y="2445"/>
                  </a:cubicBezTo>
                  <a:cubicBezTo>
                    <a:pt x="15510" y="2242"/>
                    <a:pt x="15510" y="2242"/>
                    <a:pt x="15510" y="2242"/>
                  </a:cubicBezTo>
                  <a:cubicBezTo>
                    <a:pt x="15130" y="1936"/>
                    <a:pt x="15130" y="1936"/>
                    <a:pt x="15130" y="1936"/>
                  </a:cubicBezTo>
                  <a:cubicBezTo>
                    <a:pt x="15034" y="1528"/>
                    <a:pt x="15034" y="1528"/>
                    <a:pt x="15034" y="1528"/>
                  </a:cubicBezTo>
                  <a:cubicBezTo>
                    <a:pt x="15034" y="611"/>
                    <a:pt x="15034" y="611"/>
                    <a:pt x="15034" y="611"/>
                  </a:cubicBezTo>
                  <a:cubicBezTo>
                    <a:pt x="15034" y="611"/>
                    <a:pt x="15034" y="611"/>
                    <a:pt x="15034" y="611"/>
                  </a:cubicBezTo>
                  <a:cubicBezTo>
                    <a:pt x="14749" y="815"/>
                    <a:pt x="14749" y="815"/>
                    <a:pt x="14749" y="815"/>
                  </a:cubicBezTo>
                  <a:cubicBezTo>
                    <a:pt x="14654" y="611"/>
                    <a:pt x="14654" y="611"/>
                    <a:pt x="14654" y="611"/>
                  </a:cubicBezTo>
                  <a:cubicBezTo>
                    <a:pt x="14463" y="611"/>
                    <a:pt x="14463" y="611"/>
                    <a:pt x="14463" y="611"/>
                  </a:cubicBezTo>
                  <a:cubicBezTo>
                    <a:pt x="13893" y="204"/>
                    <a:pt x="13893" y="204"/>
                    <a:pt x="13893" y="204"/>
                  </a:cubicBezTo>
                  <a:cubicBezTo>
                    <a:pt x="13417" y="0"/>
                    <a:pt x="13417" y="0"/>
                    <a:pt x="13417" y="0"/>
                  </a:cubicBezTo>
                  <a:cubicBezTo>
                    <a:pt x="13322" y="102"/>
                    <a:pt x="13131" y="204"/>
                    <a:pt x="12941" y="204"/>
                  </a:cubicBezTo>
                  <a:cubicBezTo>
                    <a:pt x="12846" y="204"/>
                    <a:pt x="12846" y="306"/>
                    <a:pt x="12846" y="306"/>
                  </a:cubicBezTo>
                  <a:cubicBezTo>
                    <a:pt x="12751" y="306"/>
                    <a:pt x="12656" y="408"/>
                    <a:pt x="12560" y="408"/>
                  </a:cubicBezTo>
                  <a:cubicBezTo>
                    <a:pt x="12560" y="408"/>
                    <a:pt x="12465" y="509"/>
                    <a:pt x="12465" y="611"/>
                  </a:cubicBezTo>
                  <a:cubicBezTo>
                    <a:pt x="12370" y="917"/>
                    <a:pt x="11989" y="1121"/>
                    <a:pt x="11799" y="1121"/>
                  </a:cubicBezTo>
                  <a:cubicBezTo>
                    <a:pt x="11799" y="1121"/>
                    <a:pt x="11799" y="1121"/>
                    <a:pt x="11799" y="1121"/>
                  </a:cubicBezTo>
                  <a:cubicBezTo>
                    <a:pt x="11609" y="1121"/>
                    <a:pt x="11419" y="917"/>
                    <a:pt x="11323" y="713"/>
                  </a:cubicBezTo>
                  <a:cubicBezTo>
                    <a:pt x="11323" y="713"/>
                    <a:pt x="11323" y="713"/>
                    <a:pt x="11323" y="713"/>
                  </a:cubicBezTo>
                  <a:cubicBezTo>
                    <a:pt x="11323" y="713"/>
                    <a:pt x="11323" y="713"/>
                    <a:pt x="11323" y="713"/>
                  </a:cubicBezTo>
                  <a:cubicBezTo>
                    <a:pt x="11228" y="102"/>
                    <a:pt x="11228" y="102"/>
                    <a:pt x="11228" y="102"/>
                  </a:cubicBezTo>
                  <a:cubicBezTo>
                    <a:pt x="10848" y="102"/>
                    <a:pt x="10848" y="102"/>
                    <a:pt x="10848" y="102"/>
                  </a:cubicBezTo>
                  <a:cubicBezTo>
                    <a:pt x="10467" y="306"/>
                    <a:pt x="10467" y="306"/>
                    <a:pt x="10467" y="306"/>
                  </a:cubicBezTo>
                  <a:cubicBezTo>
                    <a:pt x="10277" y="509"/>
                    <a:pt x="10277" y="509"/>
                    <a:pt x="10277" y="509"/>
                  </a:cubicBezTo>
                  <a:cubicBezTo>
                    <a:pt x="9706" y="408"/>
                    <a:pt x="9706" y="408"/>
                    <a:pt x="9706" y="408"/>
                  </a:cubicBezTo>
                  <a:cubicBezTo>
                    <a:pt x="9515" y="102"/>
                    <a:pt x="9515" y="102"/>
                    <a:pt x="9515" y="102"/>
                  </a:cubicBezTo>
                  <a:cubicBezTo>
                    <a:pt x="9420" y="102"/>
                    <a:pt x="9420" y="102"/>
                    <a:pt x="9420" y="102"/>
                  </a:cubicBezTo>
                  <a:cubicBezTo>
                    <a:pt x="9230" y="204"/>
                    <a:pt x="9230" y="204"/>
                    <a:pt x="9230" y="204"/>
                  </a:cubicBezTo>
                  <a:cubicBezTo>
                    <a:pt x="9135" y="306"/>
                    <a:pt x="9040" y="408"/>
                    <a:pt x="8944" y="408"/>
                  </a:cubicBezTo>
                  <a:cubicBezTo>
                    <a:pt x="8944" y="408"/>
                    <a:pt x="8944" y="408"/>
                    <a:pt x="8944" y="408"/>
                  </a:cubicBezTo>
                  <a:cubicBezTo>
                    <a:pt x="8849" y="408"/>
                    <a:pt x="8849" y="408"/>
                    <a:pt x="8849" y="408"/>
                  </a:cubicBezTo>
                  <a:cubicBezTo>
                    <a:pt x="8849" y="408"/>
                    <a:pt x="8754" y="408"/>
                    <a:pt x="8754" y="408"/>
                  </a:cubicBezTo>
                  <a:cubicBezTo>
                    <a:pt x="8754" y="408"/>
                    <a:pt x="8659" y="408"/>
                    <a:pt x="8659" y="408"/>
                  </a:cubicBezTo>
                  <a:cubicBezTo>
                    <a:pt x="8659" y="408"/>
                    <a:pt x="8659" y="408"/>
                    <a:pt x="8659" y="408"/>
                  </a:cubicBezTo>
                  <a:cubicBezTo>
                    <a:pt x="8564" y="408"/>
                    <a:pt x="8469" y="306"/>
                    <a:pt x="8278" y="102"/>
                  </a:cubicBezTo>
                  <a:cubicBezTo>
                    <a:pt x="8183" y="102"/>
                    <a:pt x="8183" y="102"/>
                    <a:pt x="8183" y="102"/>
                  </a:cubicBezTo>
                  <a:cubicBezTo>
                    <a:pt x="8183" y="0"/>
                    <a:pt x="8183" y="0"/>
                    <a:pt x="8183" y="0"/>
                  </a:cubicBezTo>
                  <a:cubicBezTo>
                    <a:pt x="7993" y="204"/>
                    <a:pt x="7993" y="204"/>
                    <a:pt x="7993" y="204"/>
                  </a:cubicBezTo>
                  <a:cubicBezTo>
                    <a:pt x="7898" y="713"/>
                    <a:pt x="7898" y="713"/>
                    <a:pt x="7898" y="713"/>
                  </a:cubicBezTo>
                  <a:cubicBezTo>
                    <a:pt x="7517" y="1121"/>
                    <a:pt x="7517" y="1121"/>
                    <a:pt x="7517" y="1121"/>
                  </a:cubicBezTo>
                  <a:cubicBezTo>
                    <a:pt x="7612" y="1528"/>
                    <a:pt x="7612" y="1528"/>
                    <a:pt x="7612" y="1528"/>
                  </a:cubicBezTo>
                  <a:cubicBezTo>
                    <a:pt x="7517" y="1732"/>
                    <a:pt x="7517" y="1732"/>
                    <a:pt x="7517" y="1732"/>
                  </a:cubicBezTo>
                  <a:cubicBezTo>
                    <a:pt x="6946" y="1732"/>
                    <a:pt x="6946" y="1732"/>
                    <a:pt x="6946" y="1732"/>
                  </a:cubicBezTo>
                  <a:cubicBezTo>
                    <a:pt x="6946" y="1732"/>
                    <a:pt x="6851" y="1834"/>
                    <a:pt x="6566" y="1834"/>
                  </a:cubicBezTo>
                  <a:cubicBezTo>
                    <a:pt x="6185" y="1732"/>
                    <a:pt x="6280" y="1834"/>
                    <a:pt x="6280" y="1834"/>
                  </a:cubicBezTo>
                  <a:cubicBezTo>
                    <a:pt x="6090" y="2038"/>
                    <a:pt x="6090" y="2038"/>
                    <a:pt x="6090" y="2038"/>
                  </a:cubicBezTo>
                  <a:cubicBezTo>
                    <a:pt x="5995" y="2547"/>
                    <a:pt x="5995" y="2547"/>
                    <a:pt x="5995" y="2547"/>
                  </a:cubicBezTo>
                  <a:cubicBezTo>
                    <a:pt x="5995" y="2547"/>
                    <a:pt x="5804" y="2547"/>
                    <a:pt x="5614" y="2649"/>
                  </a:cubicBezTo>
                  <a:cubicBezTo>
                    <a:pt x="5329" y="2751"/>
                    <a:pt x="5424" y="2853"/>
                    <a:pt x="5424" y="2853"/>
                  </a:cubicBezTo>
                  <a:cubicBezTo>
                    <a:pt x="5519" y="3566"/>
                    <a:pt x="5519" y="3566"/>
                    <a:pt x="5519" y="3566"/>
                  </a:cubicBezTo>
                  <a:cubicBezTo>
                    <a:pt x="5424" y="3974"/>
                    <a:pt x="5424" y="3974"/>
                    <a:pt x="5424" y="3974"/>
                  </a:cubicBezTo>
                  <a:cubicBezTo>
                    <a:pt x="5424" y="4279"/>
                    <a:pt x="5424" y="4279"/>
                    <a:pt x="5424" y="4279"/>
                  </a:cubicBezTo>
                  <a:cubicBezTo>
                    <a:pt x="5614" y="4381"/>
                    <a:pt x="5614" y="4381"/>
                    <a:pt x="5614" y="4381"/>
                  </a:cubicBezTo>
                  <a:cubicBezTo>
                    <a:pt x="6090" y="4279"/>
                    <a:pt x="6090" y="4279"/>
                    <a:pt x="6090" y="4279"/>
                  </a:cubicBezTo>
                  <a:cubicBezTo>
                    <a:pt x="6185" y="4687"/>
                    <a:pt x="6185" y="4687"/>
                    <a:pt x="6185" y="4687"/>
                  </a:cubicBezTo>
                  <a:cubicBezTo>
                    <a:pt x="5995" y="4789"/>
                    <a:pt x="5995" y="4789"/>
                    <a:pt x="5995" y="4789"/>
                  </a:cubicBezTo>
                  <a:cubicBezTo>
                    <a:pt x="5995" y="5196"/>
                    <a:pt x="5995" y="5196"/>
                    <a:pt x="5995" y="5196"/>
                  </a:cubicBezTo>
                  <a:cubicBezTo>
                    <a:pt x="5424" y="5094"/>
                    <a:pt x="5424" y="5094"/>
                    <a:pt x="5424" y="5094"/>
                  </a:cubicBezTo>
                  <a:cubicBezTo>
                    <a:pt x="5138" y="5400"/>
                    <a:pt x="5138" y="5400"/>
                    <a:pt x="5138" y="5400"/>
                  </a:cubicBezTo>
                  <a:cubicBezTo>
                    <a:pt x="5138" y="6011"/>
                    <a:pt x="5138" y="6011"/>
                    <a:pt x="5138" y="6011"/>
                  </a:cubicBezTo>
                  <a:cubicBezTo>
                    <a:pt x="4567" y="6215"/>
                    <a:pt x="4567" y="6215"/>
                    <a:pt x="4567" y="6215"/>
                  </a:cubicBezTo>
                  <a:cubicBezTo>
                    <a:pt x="4472" y="6521"/>
                    <a:pt x="4472" y="6521"/>
                    <a:pt x="4472" y="6521"/>
                  </a:cubicBezTo>
                  <a:cubicBezTo>
                    <a:pt x="4377" y="6826"/>
                    <a:pt x="4377" y="6826"/>
                    <a:pt x="4377" y="6826"/>
                  </a:cubicBezTo>
                  <a:cubicBezTo>
                    <a:pt x="4282" y="7132"/>
                    <a:pt x="4282" y="7132"/>
                    <a:pt x="4282" y="7132"/>
                  </a:cubicBezTo>
                  <a:cubicBezTo>
                    <a:pt x="4472" y="7845"/>
                    <a:pt x="4472" y="7845"/>
                    <a:pt x="4472" y="7845"/>
                  </a:cubicBezTo>
                  <a:cubicBezTo>
                    <a:pt x="4472" y="8253"/>
                    <a:pt x="4472" y="8253"/>
                    <a:pt x="4472" y="8253"/>
                  </a:cubicBezTo>
                  <a:cubicBezTo>
                    <a:pt x="4472" y="8253"/>
                    <a:pt x="4377" y="8660"/>
                    <a:pt x="4282" y="8864"/>
                  </a:cubicBezTo>
                  <a:cubicBezTo>
                    <a:pt x="4187" y="9068"/>
                    <a:pt x="4472" y="9068"/>
                    <a:pt x="4472" y="9068"/>
                  </a:cubicBezTo>
                  <a:cubicBezTo>
                    <a:pt x="4758" y="9170"/>
                    <a:pt x="4758" y="9170"/>
                    <a:pt x="4758" y="9170"/>
                  </a:cubicBezTo>
                  <a:cubicBezTo>
                    <a:pt x="4948" y="9272"/>
                    <a:pt x="4948" y="9272"/>
                    <a:pt x="4948" y="9272"/>
                  </a:cubicBezTo>
                  <a:cubicBezTo>
                    <a:pt x="4853" y="9781"/>
                    <a:pt x="4853" y="9781"/>
                    <a:pt x="4853" y="9781"/>
                  </a:cubicBezTo>
                  <a:cubicBezTo>
                    <a:pt x="4377" y="9781"/>
                    <a:pt x="4377" y="9781"/>
                    <a:pt x="4377" y="9781"/>
                  </a:cubicBezTo>
                  <a:cubicBezTo>
                    <a:pt x="4472" y="9475"/>
                    <a:pt x="4472" y="9475"/>
                    <a:pt x="4472" y="9475"/>
                  </a:cubicBezTo>
                  <a:cubicBezTo>
                    <a:pt x="4282" y="9272"/>
                    <a:pt x="4282" y="9272"/>
                    <a:pt x="4282" y="9272"/>
                  </a:cubicBezTo>
                  <a:cubicBezTo>
                    <a:pt x="4092" y="9577"/>
                    <a:pt x="4092" y="9577"/>
                    <a:pt x="4092" y="9577"/>
                  </a:cubicBezTo>
                  <a:cubicBezTo>
                    <a:pt x="3521" y="9781"/>
                    <a:pt x="3521" y="9781"/>
                    <a:pt x="3521" y="9781"/>
                  </a:cubicBezTo>
                  <a:cubicBezTo>
                    <a:pt x="3521" y="9883"/>
                    <a:pt x="3521" y="9883"/>
                    <a:pt x="3521" y="9883"/>
                  </a:cubicBezTo>
                  <a:cubicBezTo>
                    <a:pt x="3426" y="10189"/>
                    <a:pt x="3426" y="10189"/>
                    <a:pt x="3426" y="10189"/>
                  </a:cubicBezTo>
                  <a:cubicBezTo>
                    <a:pt x="3426" y="10189"/>
                    <a:pt x="3045" y="10189"/>
                    <a:pt x="2950" y="10189"/>
                  </a:cubicBezTo>
                  <a:cubicBezTo>
                    <a:pt x="2855" y="10189"/>
                    <a:pt x="2759" y="10392"/>
                    <a:pt x="2759" y="10392"/>
                  </a:cubicBezTo>
                  <a:cubicBezTo>
                    <a:pt x="2950" y="11004"/>
                    <a:pt x="2950" y="11004"/>
                    <a:pt x="2950" y="11004"/>
                  </a:cubicBezTo>
                  <a:cubicBezTo>
                    <a:pt x="2569" y="11004"/>
                    <a:pt x="2569" y="11004"/>
                    <a:pt x="2569" y="11004"/>
                  </a:cubicBezTo>
                  <a:cubicBezTo>
                    <a:pt x="2284" y="11309"/>
                    <a:pt x="2284" y="11309"/>
                    <a:pt x="2284" y="11309"/>
                  </a:cubicBezTo>
                  <a:cubicBezTo>
                    <a:pt x="1713" y="11513"/>
                    <a:pt x="1713" y="11513"/>
                    <a:pt x="1713" y="11513"/>
                  </a:cubicBezTo>
                  <a:cubicBezTo>
                    <a:pt x="1237" y="11411"/>
                    <a:pt x="1237" y="11411"/>
                    <a:pt x="1237" y="11411"/>
                  </a:cubicBezTo>
                  <a:cubicBezTo>
                    <a:pt x="476" y="11717"/>
                    <a:pt x="476" y="11717"/>
                    <a:pt x="476" y="11717"/>
                  </a:cubicBezTo>
                  <a:cubicBezTo>
                    <a:pt x="0" y="11819"/>
                    <a:pt x="0" y="11819"/>
                    <a:pt x="0" y="11819"/>
                  </a:cubicBezTo>
                  <a:cubicBezTo>
                    <a:pt x="95" y="12023"/>
                    <a:pt x="95" y="12023"/>
                    <a:pt x="95" y="12023"/>
                  </a:cubicBezTo>
                  <a:cubicBezTo>
                    <a:pt x="95" y="12125"/>
                    <a:pt x="285" y="12634"/>
                    <a:pt x="571" y="13143"/>
                  </a:cubicBezTo>
                  <a:lnTo>
                    <a:pt x="1047" y="1406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19" name="9Slide.vn 203"/>
            <p:cNvSpPr/>
            <p:nvPr/>
          </p:nvSpPr>
          <p:spPr>
            <a:xfrm>
              <a:off x="3858936" y="607477"/>
              <a:ext cx="47946" cy="53798"/>
            </a:xfrm>
            <a:custGeom>
              <a:avLst/>
              <a:gdLst/>
              <a:ahLst/>
              <a:cxnLst>
                <a:cxn ang="0">
                  <a:pos x="wd2" y="hd2"/>
                </a:cxn>
                <a:cxn ang="5400000">
                  <a:pos x="wd2" y="hd2"/>
                </a:cxn>
                <a:cxn ang="10800000">
                  <a:pos x="wd2" y="hd2"/>
                </a:cxn>
                <a:cxn ang="16200000">
                  <a:pos x="wd2" y="hd2"/>
                </a:cxn>
              </a:cxnLst>
              <a:rect l="0" t="0" r="r" b="b"/>
              <a:pathLst>
                <a:path w="19250" h="21600" extrusionOk="0">
                  <a:moveTo>
                    <a:pt x="14850" y="0"/>
                  </a:moveTo>
                  <a:cubicBezTo>
                    <a:pt x="11250" y="0"/>
                    <a:pt x="9450" y="1800"/>
                    <a:pt x="7650" y="3600"/>
                  </a:cubicBezTo>
                  <a:cubicBezTo>
                    <a:pt x="5850" y="3600"/>
                    <a:pt x="7650" y="7200"/>
                    <a:pt x="7650" y="7200"/>
                  </a:cubicBezTo>
                  <a:cubicBezTo>
                    <a:pt x="7650" y="9000"/>
                    <a:pt x="4050" y="10800"/>
                    <a:pt x="2250" y="12600"/>
                  </a:cubicBezTo>
                  <a:cubicBezTo>
                    <a:pt x="-1350" y="14400"/>
                    <a:pt x="450" y="18000"/>
                    <a:pt x="450" y="18000"/>
                  </a:cubicBezTo>
                  <a:cubicBezTo>
                    <a:pt x="5850" y="21600"/>
                    <a:pt x="5850" y="21600"/>
                    <a:pt x="5850" y="21600"/>
                  </a:cubicBezTo>
                  <a:cubicBezTo>
                    <a:pt x="5850" y="21600"/>
                    <a:pt x="9450" y="21600"/>
                    <a:pt x="11250" y="21600"/>
                  </a:cubicBezTo>
                  <a:cubicBezTo>
                    <a:pt x="11250" y="21600"/>
                    <a:pt x="11250" y="18000"/>
                    <a:pt x="13050" y="14400"/>
                  </a:cubicBezTo>
                  <a:cubicBezTo>
                    <a:pt x="13050" y="10800"/>
                    <a:pt x="16650" y="9000"/>
                    <a:pt x="18450" y="7200"/>
                  </a:cubicBezTo>
                  <a:cubicBezTo>
                    <a:pt x="20250" y="7200"/>
                    <a:pt x="18450" y="7200"/>
                    <a:pt x="18450" y="3600"/>
                  </a:cubicBezTo>
                  <a:cubicBezTo>
                    <a:pt x="18450" y="1800"/>
                    <a:pt x="18450" y="0"/>
                    <a:pt x="14850" y="0"/>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20" name="9Slide.vn 204"/>
            <p:cNvSpPr/>
            <p:nvPr/>
          </p:nvSpPr>
          <p:spPr>
            <a:xfrm>
              <a:off x="3795640" y="571611"/>
              <a:ext cx="109445" cy="73724"/>
            </a:xfrm>
            <a:custGeom>
              <a:avLst/>
              <a:gdLst/>
              <a:ahLst/>
              <a:cxnLst>
                <a:cxn ang="0">
                  <a:pos x="wd2" y="hd2"/>
                </a:cxn>
                <a:cxn ang="5400000">
                  <a:pos x="wd2" y="hd2"/>
                </a:cxn>
                <a:cxn ang="10800000">
                  <a:pos x="wd2" y="hd2"/>
                </a:cxn>
                <a:cxn ang="16200000">
                  <a:pos x="wd2" y="hd2"/>
                </a:cxn>
              </a:cxnLst>
              <a:rect l="0" t="0" r="r" b="b"/>
              <a:pathLst>
                <a:path w="19174" h="20894" extrusionOk="0">
                  <a:moveTo>
                    <a:pt x="2311" y="20329"/>
                  </a:moveTo>
                  <a:cubicBezTo>
                    <a:pt x="2311" y="21600"/>
                    <a:pt x="3911" y="20329"/>
                    <a:pt x="4711" y="20329"/>
                  </a:cubicBezTo>
                  <a:cubicBezTo>
                    <a:pt x="6311" y="20329"/>
                    <a:pt x="10311" y="16518"/>
                    <a:pt x="11111" y="16518"/>
                  </a:cubicBezTo>
                  <a:cubicBezTo>
                    <a:pt x="11911" y="15247"/>
                    <a:pt x="11111" y="13976"/>
                    <a:pt x="11911" y="12706"/>
                  </a:cubicBezTo>
                  <a:cubicBezTo>
                    <a:pt x="11911" y="10165"/>
                    <a:pt x="15111" y="6353"/>
                    <a:pt x="15911" y="6353"/>
                  </a:cubicBezTo>
                  <a:cubicBezTo>
                    <a:pt x="15911" y="5082"/>
                    <a:pt x="16711" y="5082"/>
                    <a:pt x="18311" y="2541"/>
                  </a:cubicBezTo>
                  <a:cubicBezTo>
                    <a:pt x="20711" y="0"/>
                    <a:pt x="17511" y="2541"/>
                    <a:pt x="15911" y="2541"/>
                  </a:cubicBezTo>
                  <a:cubicBezTo>
                    <a:pt x="14311" y="1271"/>
                    <a:pt x="14311" y="0"/>
                    <a:pt x="14311" y="0"/>
                  </a:cubicBezTo>
                  <a:cubicBezTo>
                    <a:pt x="14311" y="0"/>
                    <a:pt x="10311" y="0"/>
                    <a:pt x="9511" y="1271"/>
                  </a:cubicBezTo>
                  <a:cubicBezTo>
                    <a:pt x="8711" y="1271"/>
                    <a:pt x="7111" y="6353"/>
                    <a:pt x="7111" y="6353"/>
                  </a:cubicBezTo>
                  <a:cubicBezTo>
                    <a:pt x="7111" y="6353"/>
                    <a:pt x="2311" y="10165"/>
                    <a:pt x="711" y="11435"/>
                  </a:cubicBezTo>
                  <a:cubicBezTo>
                    <a:pt x="-889" y="12706"/>
                    <a:pt x="711" y="15247"/>
                    <a:pt x="711" y="15247"/>
                  </a:cubicBezTo>
                  <a:cubicBezTo>
                    <a:pt x="711" y="16518"/>
                    <a:pt x="1511" y="19059"/>
                    <a:pt x="2311" y="20329"/>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21" name="9Slide.vn 205"/>
            <p:cNvSpPr/>
            <p:nvPr/>
          </p:nvSpPr>
          <p:spPr>
            <a:xfrm>
              <a:off x="2492684" y="437114"/>
              <a:ext cx="1923293" cy="2748219"/>
            </a:xfrm>
            <a:custGeom>
              <a:avLst/>
              <a:gdLst/>
              <a:ahLst/>
              <a:cxnLst>
                <a:cxn ang="0">
                  <a:pos x="wd2" y="hd2"/>
                </a:cxn>
                <a:cxn ang="5400000">
                  <a:pos x="wd2" y="hd2"/>
                </a:cxn>
                <a:cxn ang="10800000">
                  <a:pos x="wd2" y="hd2"/>
                </a:cxn>
                <a:cxn ang="16200000">
                  <a:pos x="wd2" y="hd2"/>
                </a:cxn>
              </a:cxnLst>
              <a:rect l="0" t="0" r="r" b="b"/>
              <a:pathLst>
                <a:path w="21550" h="21600" extrusionOk="0">
                  <a:moveTo>
                    <a:pt x="21550" y="1909"/>
                  </a:moveTo>
                  <a:cubicBezTo>
                    <a:pt x="21550" y="1874"/>
                    <a:pt x="21500" y="1838"/>
                    <a:pt x="21500" y="1803"/>
                  </a:cubicBezTo>
                  <a:cubicBezTo>
                    <a:pt x="21500" y="1768"/>
                    <a:pt x="21449" y="1732"/>
                    <a:pt x="21449" y="1697"/>
                  </a:cubicBezTo>
                  <a:cubicBezTo>
                    <a:pt x="21399" y="1662"/>
                    <a:pt x="21399" y="1662"/>
                    <a:pt x="21399" y="1662"/>
                  </a:cubicBezTo>
                  <a:cubicBezTo>
                    <a:pt x="21449" y="1626"/>
                    <a:pt x="21449" y="1626"/>
                    <a:pt x="21449" y="1626"/>
                  </a:cubicBezTo>
                  <a:cubicBezTo>
                    <a:pt x="21449" y="1626"/>
                    <a:pt x="21449" y="1591"/>
                    <a:pt x="21500" y="1591"/>
                  </a:cubicBezTo>
                  <a:cubicBezTo>
                    <a:pt x="21449" y="1555"/>
                    <a:pt x="21449" y="1555"/>
                    <a:pt x="21399" y="1555"/>
                  </a:cubicBezTo>
                  <a:cubicBezTo>
                    <a:pt x="21298" y="1591"/>
                    <a:pt x="21097" y="1768"/>
                    <a:pt x="21097" y="1768"/>
                  </a:cubicBezTo>
                  <a:cubicBezTo>
                    <a:pt x="21047" y="1485"/>
                    <a:pt x="21047" y="1485"/>
                    <a:pt x="21047" y="1485"/>
                  </a:cubicBezTo>
                  <a:cubicBezTo>
                    <a:pt x="20744" y="1591"/>
                    <a:pt x="20744" y="1591"/>
                    <a:pt x="20744" y="1591"/>
                  </a:cubicBezTo>
                  <a:cubicBezTo>
                    <a:pt x="20392" y="1520"/>
                    <a:pt x="20392" y="1520"/>
                    <a:pt x="20392" y="1520"/>
                  </a:cubicBezTo>
                  <a:cubicBezTo>
                    <a:pt x="20392" y="1520"/>
                    <a:pt x="20291" y="1414"/>
                    <a:pt x="20191" y="1449"/>
                  </a:cubicBezTo>
                  <a:cubicBezTo>
                    <a:pt x="20040" y="1449"/>
                    <a:pt x="19838" y="1449"/>
                    <a:pt x="19838" y="1449"/>
                  </a:cubicBezTo>
                  <a:cubicBezTo>
                    <a:pt x="19838" y="1449"/>
                    <a:pt x="19637" y="1343"/>
                    <a:pt x="19788" y="1343"/>
                  </a:cubicBezTo>
                  <a:cubicBezTo>
                    <a:pt x="19888" y="1343"/>
                    <a:pt x="20140" y="1343"/>
                    <a:pt x="20241" y="1343"/>
                  </a:cubicBezTo>
                  <a:cubicBezTo>
                    <a:pt x="20342" y="1343"/>
                    <a:pt x="20946" y="1202"/>
                    <a:pt x="20946" y="1202"/>
                  </a:cubicBezTo>
                  <a:cubicBezTo>
                    <a:pt x="20996" y="1025"/>
                    <a:pt x="20996" y="1025"/>
                    <a:pt x="20996" y="1025"/>
                  </a:cubicBezTo>
                  <a:cubicBezTo>
                    <a:pt x="21298" y="848"/>
                    <a:pt x="21298" y="848"/>
                    <a:pt x="21298" y="848"/>
                  </a:cubicBezTo>
                  <a:cubicBezTo>
                    <a:pt x="20795" y="601"/>
                    <a:pt x="20795" y="601"/>
                    <a:pt x="20795" y="601"/>
                  </a:cubicBezTo>
                  <a:cubicBezTo>
                    <a:pt x="20593" y="354"/>
                    <a:pt x="20593" y="354"/>
                    <a:pt x="20593" y="354"/>
                  </a:cubicBezTo>
                  <a:cubicBezTo>
                    <a:pt x="20593" y="354"/>
                    <a:pt x="20593" y="283"/>
                    <a:pt x="20442" y="283"/>
                  </a:cubicBezTo>
                  <a:cubicBezTo>
                    <a:pt x="20342" y="283"/>
                    <a:pt x="20040" y="389"/>
                    <a:pt x="20040" y="389"/>
                  </a:cubicBezTo>
                  <a:cubicBezTo>
                    <a:pt x="19788" y="283"/>
                    <a:pt x="19788" y="283"/>
                    <a:pt x="19788" y="283"/>
                  </a:cubicBezTo>
                  <a:cubicBezTo>
                    <a:pt x="19435" y="318"/>
                    <a:pt x="19435" y="318"/>
                    <a:pt x="19435" y="318"/>
                  </a:cubicBezTo>
                  <a:cubicBezTo>
                    <a:pt x="18932" y="212"/>
                    <a:pt x="18932" y="212"/>
                    <a:pt x="18932" y="212"/>
                  </a:cubicBezTo>
                  <a:cubicBezTo>
                    <a:pt x="18881" y="283"/>
                    <a:pt x="18881" y="283"/>
                    <a:pt x="18881" y="283"/>
                  </a:cubicBezTo>
                  <a:cubicBezTo>
                    <a:pt x="18881" y="283"/>
                    <a:pt x="18730" y="247"/>
                    <a:pt x="18730" y="177"/>
                  </a:cubicBezTo>
                  <a:cubicBezTo>
                    <a:pt x="18730" y="141"/>
                    <a:pt x="18730" y="71"/>
                    <a:pt x="18730" y="71"/>
                  </a:cubicBezTo>
                  <a:cubicBezTo>
                    <a:pt x="18529" y="106"/>
                    <a:pt x="18529" y="106"/>
                    <a:pt x="18529" y="106"/>
                  </a:cubicBezTo>
                  <a:cubicBezTo>
                    <a:pt x="18428" y="141"/>
                    <a:pt x="18428" y="141"/>
                    <a:pt x="18428" y="141"/>
                  </a:cubicBezTo>
                  <a:cubicBezTo>
                    <a:pt x="18177" y="0"/>
                    <a:pt x="18177" y="0"/>
                    <a:pt x="18177" y="0"/>
                  </a:cubicBezTo>
                  <a:cubicBezTo>
                    <a:pt x="18076" y="212"/>
                    <a:pt x="18076" y="212"/>
                    <a:pt x="18076" y="212"/>
                  </a:cubicBezTo>
                  <a:cubicBezTo>
                    <a:pt x="18227" y="389"/>
                    <a:pt x="18227" y="389"/>
                    <a:pt x="18227" y="389"/>
                  </a:cubicBezTo>
                  <a:cubicBezTo>
                    <a:pt x="18076" y="601"/>
                    <a:pt x="18076" y="601"/>
                    <a:pt x="18076" y="601"/>
                  </a:cubicBezTo>
                  <a:cubicBezTo>
                    <a:pt x="18177" y="778"/>
                    <a:pt x="18177" y="778"/>
                    <a:pt x="18177" y="778"/>
                  </a:cubicBezTo>
                  <a:cubicBezTo>
                    <a:pt x="18177" y="990"/>
                    <a:pt x="18177" y="990"/>
                    <a:pt x="18177" y="990"/>
                  </a:cubicBezTo>
                  <a:cubicBezTo>
                    <a:pt x="18026" y="1202"/>
                    <a:pt x="18026" y="1202"/>
                    <a:pt x="18026" y="1202"/>
                  </a:cubicBezTo>
                  <a:cubicBezTo>
                    <a:pt x="17774" y="1061"/>
                    <a:pt x="17774" y="1061"/>
                    <a:pt x="17774" y="1061"/>
                  </a:cubicBezTo>
                  <a:cubicBezTo>
                    <a:pt x="17824" y="848"/>
                    <a:pt x="17824" y="848"/>
                    <a:pt x="17824" y="848"/>
                  </a:cubicBezTo>
                  <a:cubicBezTo>
                    <a:pt x="17925" y="636"/>
                    <a:pt x="17925" y="636"/>
                    <a:pt x="17925" y="636"/>
                  </a:cubicBezTo>
                  <a:cubicBezTo>
                    <a:pt x="17774" y="389"/>
                    <a:pt x="17774" y="389"/>
                    <a:pt x="17774" y="389"/>
                  </a:cubicBezTo>
                  <a:cubicBezTo>
                    <a:pt x="17421" y="601"/>
                    <a:pt x="17421" y="601"/>
                    <a:pt x="17421" y="601"/>
                  </a:cubicBezTo>
                  <a:cubicBezTo>
                    <a:pt x="17472" y="884"/>
                    <a:pt x="17472" y="884"/>
                    <a:pt x="17472" y="884"/>
                  </a:cubicBezTo>
                  <a:cubicBezTo>
                    <a:pt x="17321" y="1061"/>
                    <a:pt x="17321" y="1061"/>
                    <a:pt x="17321" y="1061"/>
                  </a:cubicBezTo>
                  <a:cubicBezTo>
                    <a:pt x="17321" y="1308"/>
                    <a:pt x="17321" y="1308"/>
                    <a:pt x="17321" y="1308"/>
                  </a:cubicBezTo>
                  <a:cubicBezTo>
                    <a:pt x="17220" y="1520"/>
                    <a:pt x="17220" y="1520"/>
                    <a:pt x="17220" y="1520"/>
                  </a:cubicBezTo>
                  <a:cubicBezTo>
                    <a:pt x="17170" y="1803"/>
                    <a:pt x="17170" y="1803"/>
                    <a:pt x="17170" y="1803"/>
                  </a:cubicBezTo>
                  <a:cubicBezTo>
                    <a:pt x="17170" y="1803"/>
                    <a:pt x="17170" y="1838"/>
                    <a:pt x="17069" y="1838"/>
                  </a:cubicBezTo>
                  <a:cubicBezTo>
                    <a:pt x="17019" y="1874"/>
                    <a:pt x="16867" y="1838"/>
                    <a:pt x="16867" y="1838"/>
                  </a:cubicBezTo>
                  <a:cubicBezTo>
                    <a:pt x="16867" y="1449"/>
                    <a:pt x="16867" y="1449"/>
                    <a:pt x="16867" y="1449"/>
                  </a:cubicBezTo>
                  <a:cubicBezTo>
                    <a:pt x="16918" y="1237"/>
                    <a:pt x="16918" y="1237"/>
                    <a:pt x="16918" y="1237"/>
                  </a:cubicBezTo>
                  <a:cubicBezTo>
                    <a:pt x="17019" y="1061"/>
                    <a:pt x="17019" y="1061"/>
                    <a:pt x="17019" y="1061"/>
                  </a:cubicBezTo>
                  <a:cubicBezTo>
                    <a:pt x="17220" y="848"/>
                    <a:pt x="17220" y="848"/>
                    <a:pt x="17220" y="848"/>
                  </a:cubicBezTo>
                  <a:cubicBezTo>
                    <a:pt x="17220" y="848"/>
                    <a:pt x="17220" y="707"/>
                    <a:pt x="17170" y="707"/>
                  </a:cubicBezTo>
                  <a:cubicBezTo>
                    <a:pt x="17170" y="672"/>
                    <a:pt x="17119" y="636"/>
                    <a:pt x="17119" y="636"/>
                  </a:cubicBezTo>
                  <a:cubicBezTo>
                    <a:pt x="17119" y="636"/>
                    <a:pt x="17321" y="530"/>
                    <a:pt x="17321" y="530"/>
                  </a:cubicBezTo>
                  <a:cubicBezTo>
                    <a:pt x="17321" y="530"/>
                    <a:pt x="17270" y="424"/>
                    <a:pt x="17170" y="389"/>
                  </a:cubicBezTo>
                  <a:cubicBezTo>
                    <a:pt x="17069" y="318"/>
                    <a:pt x="17019" y="283"/>
                    <a:pt x="16968" y="318"/>
                  </a:cubicBezTo>
                  <a:cubicBezTo>
                    <a:pt x="16867" y="354"/>
                    <a:pt x="16666" y="389"/>
                    <a:pt x="16666" y="424"/>
                  </a:cubicBezTo>
                  <a:cubicBezTo>
                    <a:pt x="16666" y="424"/>
                    <a:pt x="16666" y="495"/>
                    <a:pt x="16716" y="530"/>
                  </a:cubicBezTo>
                  <a:cubicBezTo>
                    <a:pt x="16767" y="566"/>
                    <a:pt x="16817" y="566"/>
                    <a:pt x="16817" y="566"/>
                  </a:cubicBezTo>
                  <a:cubicBezTo>
                    <a:pt x="16817" y="601"/>
                    <a:pt x="16867" y="672"/>
                    <a:pt x="16817" y="707"/>
                  </a:cubicBezTo>
                  <a:cubicBezTo>
                    <a:pt x="16817" y="742"/>
                    <a:pt x="16817" y="813"/>
                    <a:pt x="16716" y="778"/>
                  </a:cubicBezTo>
                  <a:cubicBezTo>
                    <a:pt x="16616" y="742"/>
                    <a:pt x="16414" y="672"/>
                    <a:pt x="16364" y="672"/>
                  </a:cubicBezTo>
                  <a:cubicBezTo>
                    <a:pt x="16364" y="636"/>
                    <a:pt x="16364" y="530"/>
                    <a:pt x="16314" y="636"/>
                  </a:cubicBezTo>
                  <a:cubicBezTo>
                    <a:pt x="16213" y="742"/>
                    <a:pt x="16213" y="778"/>
                    <a:pt x="16213" y="813"/>
                  </a:cubicBezTo>
                  <a:cubicBezTo>
                    <a:pt x="16263" y="884"/>
                    <a:pt x="16314" y="884"/>
                    <a:pt x="16314" y="884"/>
                  </a:cubicBezTo>
                  <a:cubicBezTo>
                    <a:pt x="16314" y="919"/>
                    <a:pt x="16163" y="955"/>
                    <a:pt x="16163" y="955"/>
                  </a:cubicBezTo>
                  <a:cubicBezTo>
                    <a:pt x="16163" y="990"/>
                    <a:pt x="16112" y="1025"/>
                    <a:pt x="16213" y="1061"/>
                  </a:cubicBezTo>
                  <a:cubicBezTo>
                    <a:pt x="16263" y="1096"/>
                    <a:pt x="16364" y="1131"/>
                    <a:pt x="16364" y="1131"/>
                  </a:cubicBezTo>
                  <a:cubicBezTo>
                    <a:pt x="16364" y="1131"/>
                    <a:pt x="16414" y="1237"/>
                    <a:pt x="16414" y="1237"/>
                  </a:cubicBezTo>
                  <a:cubicBezTo>
                    <a:pt x="16414" y="1237"/>
                    <a:pt x="16163" y="1202"/>
                    <a:pt x="16163" y="1237"/>
                  </a:cubicBezTo>
                  <a:cubicBezTo>
                    <a:pt x="16163" y="1273"/>
                    <a:pt x="16163" y="1343"/>
                    <a:pt x="16163" y="1379"/>
                  </a:cubicBezTo>
                  <a:cubicBezTo>
                    <a:pt x="16163" y="1379"/>
                    <a:pt x="16163" y="1449"/>
                    <a:pt x="16163" y="1449"/>
                  </a:cubicBezTo>
                  <a:cubicBezTo>
                    <a:pt x="16163" y="1485"/>
                    <a:pt x="15961" y="1485"/>
                    <a:pt x="15911" y="1520"/>
                  </a:cubicBezTo>
                  <a:cubicBezTo>
                    <a:pt x="15860" y="1520"/>
                    <a:pt x="15860" y="1626"/>
                    <a:pt x="15810" y="1697"/>
                  </a:cubicBezTo>
                  <a:cubicBezTo>
                    <a:pt x="15810" y="1732"/>
                    <a:pt x="15810" y="1768"/>
                    <a:pt x="15760" y="1803"/>
                  </a:cubicBezTo>
                  <a:cubicBezTo>
                    <a:pt x="15760" y="1838"/>
                    <a:pt x="15709" y="1909"/>
                    <a:pt x="15709" y="1909"/>
                  </a:cubicBezTo>
                  <a:cubicBezTo>
                    <a:pt x="15709" y="1909"/>
                    <a:pt x="15709" y="1909"/>
                    <a:pt x="15609" y="1909"/>
                  </a:cubicBezTo>
                  <a:cubicBezTo>
                    <a:pt x="15558" y="1909"/>
                    <a:pt x="15307" y="1768"/>
                    <a:pt x="15206" y="1803"/>
                  </a:cubicBezTo>
                  <a:cubicBezTo>
                    <a:pt x="15156" y="1803"/>
                    <a:pt x="15055" y="1838"/>
                    <a:pt x="15055" y="1874"/>
                  </a:cubicBezTo>
                  <a:cubicBezTo>
                    <a:pt x="15055" y="1909"/>
                    <a:pt x="15206" y="1980"/>
                    <a:pt x="15206" y="1980"/>
                  </a:cubicBezTo>
                  <a:cubicBezTo>
                    <a:pt x="15256" y="1980"/>
                    <a:pt x="15458" y="2015"/>
                    <a:pt x="15458" y="2050"/>
                  </a:cubicBezTo>
                  <a:cubicBezTo>
                    <a:pt x="15458" y="2086"/>
                    <a:pt x="15458" y="2263"/>
                    <a:pt x="15458" y="2263"/>
                  </a:cubicBezTo>
                  <a:cubicBezTo>
                    <a:pt x="15458" y="2263"/>
                    <a:pt x="15659" y="2510"/>
                    <a:pt x="15357" y="2298"/>
                  </a:cubicBezTo>
                  <a:cubicBezTo>
                    <a:pt x="15055" y="2086"/>
                    <a:pt x="15055" y="2050"/>
                    <a:pt x="15005" y="2050"/>
                  </a:cubicBezTo>
                  <a:cubicBezTo>
                    <a:pt x="14954" y="2050"/>
                    <a:pt x="14652" y="1980"/>
                    <a:pt x="14652" y="1980"/>
                  </a:cubicBezTo>
                  <a:cubicBezTo>
                    <a:pt x="14652" y="1980"/>
                    <a:pt x="14602" y="1909"/>
                    <a:pt x="14602" y="1980"/>
                  </a:cubicBezTo>
                  <a:cubicBezTo>
                    <a:pt x="14551" y="2050"/>
                    <a:pt x="14652" y="2156"/>
                    <a:pt x="14652" y="2156"/>
                  </a:cubicBezTo>
                  <a:cubicBezTo>
                    <a:pt x="14602" y="2156"/>
                    <a:pt x="14602" y="2156"/>
                    <a:pt x="14602" y="2156"/>
                  </a:cubicBezTo>
                  <a:cubicBezTo>
                    <a:pt x="14602" y="2156"/>
                    <a:pt x="14501" y="2086"/>
                    <a:pt x="14451" y="2050"/>
                  </a:cubicBezTo>
                  <a:cubicBezTo>
                    <a:pt x="14400" y="2015"/>
                    <a:pt x="14249" y="2050"/>
                    <a:pt x="14249" y="2050"/>
                  </a:cubicBezTo>
                  <a:cubicBezTo>
                    <a:pt x="14249" y="2050"/>
                    <a:pt x="14199" y="2121"/>
                    <a:pt x="14149" y="2156"/>
                  </a:cubicBezTo>
                  <a:cubicBezTo>
                    <a:pt x="14098" y="2192"/>
                    <a:pt x="13947" y="2086"/>
                    <a:pt x="14098" y="2192"/>
                  </a:cubicBezTo>
                  <a:cubicBezTo>
                    <a:pt x="14199" y="2333"/>
                    <a:pt x="14300" y="2333"/>
                    <a:pt x="14350" y="2369"/>
                  </a:cubicBezTo>
                  <a:cubicBezTo>
                    <a:pt x="14400" y="2404"/>
                    <a:pt x="14551" y="2404"/>
                    <a:pt x="14602" y="2439"/>
                  </a:cubicBezTo>
                  <a:cubicBezTo>
                    <a:pt x="14602" y="2475"/>
                    <a:pt x="14652" y="2581"/>
                    <a:pt x="14652" y="2581"/>
                  </a:cubicBezTo>
                  <a:cubicBezTo>
                    <a:pt x="14652" y="2581"/>
                    <a:pt x="14753" y="2687"/>
                    <a:pt x="14551" y="2581"/>
                  </a:cubicBezTo>
                  <a:cubicBezTo>
                    <a:pt x="14350" y="2510"/>
                    <a:pt x="14300" y="2475"/>
                    <a:pt x="14249" y="2475"/>
                  </a:cubicBezTo>
                  <a:cubicBezTo>
                    <a:pt x="14199" y="2475"/>
                    <a:pt x="14149" y="2510"/>
                    <a:pt x="14149" y="2510"/>
                  </a:cubicBezTo>
                  <a:cubicBezTo>
                    <a:pt x="14149" y="2510"/>
                    <a:pt x="13897" y="2475"/>
                    <a:pt x="13897" y="2404"/>
                  </a:cubicBezTo>
                  <a:cubicBezTo>
                    <a:pt x="13847" y="2333"/>
                    <a:pt x="13947" y="2192"/>
                    <a:pt x="13746" y="2192"/>
                  </a:cubicBezTo>
                  <a:cubicBezTo>
                    <a:pt x="13595" y="2227"/>
                    <a:pt x="13494" y="2263"/>
                    <a:pt x="13494" y="2298"/>
                  </a:cubicBezTo>
                  <a:cubicBezTo>
                    <a:pt x="13494" y="2333"/>
                    <a:pt x="13393" y="2333"/>
                    <a:pt x="13544" y="2439"/>
                  </a:cubicBezTo>
                  <a:cubicBezTo>
                    <a:pt x="13645" y="2545"/>
                    <a:pt x="13746" y="2581"/>
                    <a:pt x="13746" y="2581"/>
                  </a:cubicBezTo>
                  <a:cubicBezTo>
                    <a:pt x="13796" y="2581"/>
                    <a:pt x="13998" y="2581"/>
                    <a:pt x="13897" y="2616"/>
                  </a:cubicBezTo>
                  <a:cubicBezTo>
                    <a:pt x="13796" y="2687"/>
                    <a:pt x="13645" y="2687"/>
                    <a:pt x="13595" y="2687"/>
                  </a:cubicBezTo>
                  <a:cubicBezTo>
                    <a:pt x="13595" y="2687"/>
                    <a:pt x="13645" y="2651"/>
                    <a:pt x="13544" y="2651"/>
                  </a:cubicBezTo>
                  <a:cubicBezTo>
                    <a:pt x="13494" y="2687"/>
                    <a:pt x="13293" y="2828"/>
                    <a:pt x="13293" y="2828"/>
                  </a:cubicBezTo>
                  <a:cubicBezTo>
                    <a:pt x="13293" y="2828"/>
                    <a:pt x="13242" y="2793"/>
                    <a:pt x="13242" y="2757"/>
                  </a:cubicBezTo>
                  <a:cubicBezTo>
                    <a:pt x="13242" y="2722"/>
                    <a:pt x="13393" y="2687"/>
                    <a:pt x="13393" y="2616"/>
                  </a:cubicBezTo>
                  <a:cubicBezTo>
                    <a:pt x="13444" y="2545"/>
                    <a:pt x="13293" y="2369"/>
                    <a:pt x="13293" y="2369"/>
                  </a:cubicBezTo>
                  <a:cubicBezTo>
                    <a:pt x="13293" y="2369"/>
                    <a:pt x="13192" y="2298"/>
                    <a:pt x="13142" y="2298"/>
                  </a:cubicBezTo>
                  <a:cubicBezTo>
                    <a:pt x="13091" y="2263"/>
                    <a:pt x="12991" y="2227"/>
                    <a:pt x="12940" y="2227"/>
                  </a:cubicBezTo>
                  <a:cubicBezTo>
                    <a:pt x="12890" y="2263"/>
                    <a:pt x="12840" y="2369"/>
                    <a:pt x="12940" y="2404"/>
                  </a:cubicBezTo>
                  <a:cubicBezTo>
                    <a:pt x="12991" y="2475"/>
                    <a:pt x="13091" y="2545"/>
                    <a:pt x="13041" y="2581"/>
                  </a:cubicBezTo>
                  <a:cubicBezTo>
                    <a:pt x="12991" y="2581"/>
                    <a:pt x="12940" y="2616"/>
                    <a:pt x="12890" y="2581"/>
                  </a:cubicBezTo>
                  <a:cubicBezTo>
                    <a:pt x="12840" y="2581"/>
                    <a:pt x="12739" y="2510"/>
                    <a:pt x="12638" y="2545"/>
                  </a:cubicBezTo>
                  <a:cubicBezTo>
                    <a:pt x="12537" y="2581"/>
                    <a:pt x="12386" y="2757"/>
                    <a:pt x="12386" y="2757"/>
                  </a:cubicBezTo>
                  <a:cubicBezTo>
                    <a:pt x="12386" y="2757"/>
                    <a:pt x="12537" y="2934"/>
                    <a:pt x="12537" y="2934"/>
                  </a:cubicBezTo>
                  <a:cubicBezTo>
                    <a:pt x="12588" y="2970"/>
                    <a:pt x="12638" y="3005"/>
                    <a:pt x="12638" y="3076"/>
                  </a:cubicBezTo>
                  <a:cubicBezTo>
                    <a:pt x="12588" y="3111"/>
                    <a:pt x="12638" y="3040"/>
                    <a:pt x="12537" y="3076"/>
                  </a:cubicBezTo>
                  <a:cubicBezTo>
                    <a:pt x="12437" y="3111"/>
                    <a:pt x="12386" y="3111"/>
                    <a:pt x="12336" y="3146"/>
                  </a:cubicBezTo>
                  <a:cubicBezTo>
                    <a:pt x="12235" y="3146"/>
                    <a:pt x="12034" y="3288"/>
                    <a:pt x="12034" y="3288"/>
                  </a:cubicBezTo>
                  <a:cubicBezTo>
                    <a:pt x="12135" y="3394"/>
                    <a:pt x="12135" y="3394"/>
                    <a:pt x="12135" y="3394"/>
                  </a:cubicBezTo>
                  <a:cubicBezTo>
                    <a:pt x="12135" y="3394"/>
                    <a:pt x="11833" y="3500"/>
                    <a:pt x="11782" y="3500"/>
                  </a:cubicBezTo>
                  <a:cubicBezTo>
                    <a:pt x="11681" y="3535"/>
                    <a:pt x="11883" y="3500"/>
                    <a:pt x="11681" y="3535"/>
                  </a:cubicBezTo>
                  <a:cubicBezTo>
                    <a:pt x="11480" y="3571"/>
                    <a:pt x="11379" y="3712"/>
                    <a:pt x="11379" y="3747"/>
                  </a:cubicBezTo>
                  <a:cubicBezTo>
                    <a:pt x="11329" y="3783"/>
                    <a:pt x="11178" y="3783"/>
                    <a:pt x="11178" y="3853"/>
                  </a:cubicBezTo>
                  <a:cubicBezTo>
                    <a:pt x="11178" y="3924"/>
                    <a:pt x="11228" y="4030"/>
                    <a:pt x="11178" y="4065"/>
                  </a:cubicBezTo>
                  <a:cubicBezTo>
                    <a:pt x="11178" y="4101"/>
                    <a:pt x="11178" y="4101"/>
                    <a:pt x="11178" y="4136"/>
                  </a:cubicBezTo>
                  <a:cubicBezTo>
                    <a:pt x="11178" y="4207"/>
                    <a:pt x="11128" y="4242"/>
                    <a:pt x="11279" y="4242"/>
                  </a:cubicBezTo>
                  <a:cubicBezTo>
                    <a:pt x="11379" y="4242"/>
                    <a:pt x="11530" y="4207"/>
                    <a:pt x="11581" y="4172"/>
                  </a:cubicBezTo>
                  <a:cubicBezTo>
                    <a:pt x="11581" y="4136"/>
                    <a:pt x="11631" y="4030"/>
                    <a:pt x="11681" y="4065"/>
                  </a:cubicBezTo>
                  <a:cubicBezTo>
                    <a:pt x="11732" y="4136"/>
                    <a:pt x="11732" y="4242"/>
                    <a:pt x="11732" y="4242"/>
                  </a:cubicBezTo>
                  <a:cubicBezTo>
                    <a:pt x="11732" y="4242"/>
                    <a:pt x="11732" y="4348"/>
                    <a:pt x="11732" y="4384"/>
                  </a:cubicBezTo>
                  <a:cubicBezTo>
                    <a:pt x="11732" y="4419"/>
                    <a:pt x="11984" y="4348"/>
                    <a:pt x="11681" y="4454"/>
                  </a:cubicBezTo>
                  <a:cubicBezTo>
                    <a:pt x="11430" y="4560"/>
                    <a:pt x="11329" y="4560"/>
                    <a:pt x="11329" y="4596"/>
                  </a:cubicBezTo>
                  <a:cubicBezTo>
                    <a:pt x="11329" y="4631"/>
                    <a:pt x="11480" y="4808"/>
                    <a:pt x="11279" y="4737"/>
                  </a:cubicBezTo>
                  <a:cubicBezTo>
                    <a:pt x="11077" y="4702"/>
                    <a:pt x="11128" y="4737"/>
                    <a:pt x="11077" y="4702"/>
                  </a:cubicBezTo>
                  <a:cubicBezTo>
                    <a:pt x="11027" y="4666"/>
                    <a:pt x="11128" y="4879"/>
                    <a:pt x="10876" y="4596"/>
                  </a:cubicBezTo>
                  <a:cubicBezTo>
                    <a:pt x="10674" y="4348"/>
                    <a:pt x="10674" y="4384"/>
                    <a:pt x="10624" y="4313"/>
                  </a:cubicBezTo>
                  <a:cubicBezTo>
                    <a:pt x="10624" y="4278"/>
                    <a:pt x="10624" y="4065"/>
                    <a:pt x="10624" y="4065"/>
                  </a:cubicBezTo>
                  <a:cubicBezTo>
                    <a:pt x="10624" y="4065"/>
                    <a:pt x="10574" y="3853"/>
                    <a:pt x="10423" y="3959"/>
                  </a:cubicBezTo>
                  <a:cubicBezTo>
                    <a:pt x="10322" y="4030"/>
                    <a:pt x="10272" y="4172"/>
                    <a:pt x="10272" y="4172"/>
                  </a:cubicBezTo>
                  <a:cubicBezTo>
                    <a:pt x="10272" y="4172"/>
                    <a:pt x="10070" y="4313"/>
                    <a:pt x="10070" y="4348"/>
                  </a:cubicBezTo>
                  <a:cubicBezTo>
                    <a:pt x="10020" y="4348"/>
                    <a:pt x="9919" y="4348"/>
                    <a:pt x="9819" y="4419"/>
                  </a:cubicBezTo>
                  <a:cubicBezTo>
                    <a:pt x="9718" y="4490"/>
                    <a:pt x="9466" y="4773"/>
                    <a:pt x="9466" y="4773"/>
                  </a:cubicBezTo>
                  <a:cubicBezTo>
                    <a:pt x="9466" y="4773"/>
                    <a:pt x="9265" y="4985"/>
                    <a:pt x="9315" y="5020"/>
                  </a:cubicBezTo>
                  <a:cubicBezTo>
                    <a:pt x="9365" y="5091"/>
                    <a:pt x="9466" y="5161"/>
                    <a:pt x="9466" y="5161"/>
                  </a:cubicBezTo>
                  <a:cubicBezTo>
                    <a:pt x="9466" y="5161"/>
                    <a:pt x="9516" y="5126"/>
                    <a:pt x="9516" y="5232"/>
                  </a:cubicBezTo>
                  <a:cubicBezTo>
                    <a:pt x="9516" y="5303"/>
                    <a:pt x="9718" y="5338"/>
                    <a:pt x="9718" y="5338"/>
                  </a:cubicBezTo>
                  <a:cubicBezTo>
                    <a:pt x="9718" y="5338"/>
                    <a:pt x="9819" y="5373"/>
                    <a:pt x="9718" y="5409"/>
                  </a:cubicBezTo>
                  <a:cubicBezTo>
                    <a:pt x="9617" y="5480"/>
                    <a:pt x="9265" y="5515"/>
                    <a:pt x="9265" y="5515"/>
                  </a:cubicBezTo>
                  <a:cubicBezTo>
                    <a:pt x="8963" y="5515"/>
                    <a:pt x="8963" y="5515"/>
                    <a:pt x="8963" y="5515"/>
                  </a:cubicBezTo>
                  <a:cubicBezTo>
                    <a:pt x="8963" y="5515"/>
                    <a:pt x="8812" y="5656"/>
                    <a:pt x="8761" y="5656"/>
                  </a:cubicBezTo>
                  <a:cubicBezTo>
                    <a:pt x="8660" y="5692"/>
                    <a:pt x="8560" y="5762"/>
                    <a:pt x="8509" y="5798"/>
                  </a:cubicBezTo>
                  <a:cubicBezTo>
                    <a:pt x="8509" y="5868"/>
                    <a:pt x="8107" y="6081"/>
                    <a:pt x="8107" y="6081"/>
                  </a:cubicBezTo>
                  <a:cubicBezTo>
                    <a:pt x="8107" y="6081"/>
                    <a:pt x="8157" y="6187"/>
                    <a:pt x="8157" y="6222"/>
                  </a:cubicBezTo>
                  <a:cubicBezTo>
                    <a:pt x="8157" y="6257"/>
                    <a:pt x="7956" y="6328"/>
                    <a:pt x="8056" y="6328"/>
                  </a:cubicBezTo>
                  <a:cubicBezTo>
                    <a:pt x="8157" y="6363"/>
                    <a:pt x="8258" y="6399"/>
                    <a:pt x="8358" y="6293"/>
                  </a:cubicBezTo>
                  <a:cubicBezTo>
                    <a:pt x="8409" y="6187"/>
                    <a:pt x="8459" y="6045"/>
                    <a:pt x="8459" y="6045"/>
                  </a:cubicBezTo>
                  <a:cubicBezTo>
                    <a:pt x="8459" y="6045"/>
                    <a:pt x="8509" y="5974"/>
                    <a:pt x="8610" y="5974"/>
                  </a:cubicBezTo>
                  <a:cubicBezTo>
                    <a:pt x="8711" y="5974"/>
                    <a:pt x="8862" y="5904"/>
                    <a:pt x="8963" y="5904"/>
                  </a:cubicBezTo>
                  <a:cubicBezTo>
                    <a:pt x="9063" y="5868"/>
                    <a:pt x="9214" y="5727"/>
                    <a:pt x="9265" y="5727"/>
                  </a:cubicBezTo>
                  <a:cubicBezTo>
                    <a:pt x="9315" y="5727"/>
                    <a:pt x="9315" y="5762"/>
                    <a:pt x="9466" y="5762"/>
                  </a:cubicBezTo>
                  <a:cubicBezTo>
                    <a:pt x="9667" y="5727"/>
                    <a:pt x="9819" y="5727"/>
                    <a:pt x="9869" y="5692"/>
                  </a:cubicBezTo>
                  <a:cubicBezTo>
                    <a:pt x="9919" y="5656"/>
                    <a:pt x="10272" y="5798"/>
                    <a:pt x="10272" y="5833"/>
                  </a:cubicBezTo>
                  <a:cubicBezTo>
                    <a:pt x="10322" y="5868"/>
                    <a:pt x="9970" y="5904"/>
                    <a:pt x="10121" y="5974"/>
                  </a:cubicBezTo>
                  <a:cubicBezTo>
                    <a:pt x="10272" y="6010"/>
                    <a:pt x="10272" y="6045"/>
                    <a:pt x="10322" y="6045"/>
                  </a:cubicBezTo>
                  <a:cubicBezTo>
                    <a:pt x="10372" y="6045"/>
                    <a:pt x="10423" y="6045"/>
                    <a:pt x="10574" y="5974"/>
                  </a:cubicBezTo>
                  <a:cubicBezTo>
                    <a:pt x="10674" y="5939"/>
                    <a:pt x="10473" y="5833"/>
                    <a:pt x="10725" y="5904"/>
                  </a:cubicBezTo>
                  <a:cubicBezTo>
                    <a:pt x="10977" y="5974"/>
                    <a:pt x="10926" y="6010"/>
                    <a:pt x="10926" y="6010"/>
                  </a:cubicBezTo>
                  <a:cubicBezTo>
                    <a:pt x="10926" y="6081"/>
                    <a:pt x="10926" y="6081"/>
                    <a:pt x="10926" y="6081"/>
                  </a:cubicBezTo>
                  <a:cubicBezTo>
                    <a:pt x="10725" y="6116"/>
                    <a:pt x="10725" y="6116"/>
                    <a:pt x="10725" y="6116"/>
                  </a:cubicBezTo>
                  <a:cubicBezTo>
                    <a:pt x="10473" y="6081"/>
                    <a:pt x="10473" y="6081"/>
                    <a:pt x="10473" y="6081"/>
                  </a:cubicBezTo>
                  <a:cubicBezTo>
                    <a:pt x="10322" y="6116"/>
                    <a:pt x="10322" y="6116"/>
                    <a:pt x="10322" y="6116"/>
                  </a:cubicBezTo>
                  <a:cubicBezTo>
                    <a:pt x="10322" y="6116"/>
                    <a:pt x="10272" y="6151"/>
                    <a:pt x="10272" y="6151"/>
                  </a:cubicBezTo>
                  <a:cubicBezTo>
                    <a:pt x="10221" y="6151"/>
                    <a:pt x="9869" y="6187"/>
                    <a:pt x="9869" y="6187"/>
                  </a:cubicBezTo>
                  <a:cubicBezTo>
                    <a:pt x="9718" y="6363"/>
                    <a:pt x="9718" y="6363"/>
                    <a:pt x="9718" y="6363"/>
                  </a:cubicBezTo>
                  <a:cubicBezTo>
                    <a:pt x="9718" y="6363"/>
                    <a:pt x="9819" y="6505"/>
                    <a:pt x="9869" y="6469"/>
                  </a:cubicBezTo>
                  <a:cubicBezTo>
                    <a:pt x="9919" y="6469"/>
                    <a:pt x="10121" y="6434"/>
                    <a:pt x="10121" y="6434"/>
                  </a:cubicBezTo>
                  <a:cubicBezTo>
                    <a:pt x="10171" y="6434"/>
                    <a:pt x="10221" y="6505"/>
                    <a:pt x="10171" y="6540"/>
                  </a:cubicBezTo>
                  <a:cubicBezTo>
                    <a:pt x="10171" y="6575"/>
                    <a:pt x="10020" y="6646"/>
                    <a:pt x="10020" y="6646"/>
                  </a:cubicBezTo>
                  <a:cubicBezTo>
                    <a:pt x="9919" y="6752"/>
                    <a:pt x="9919" y="6752"/>
                    <a:pt x="9919" y="6752"/>
                  </a:cubicBezTo>
                  <a:cubicBezTo>
                    <a:pt x="9919" y="6752"/>
                    <a:pt x="10070" y="6788"/>
                    <a:pt x="10121" y="6788"/>
                  </a:cubicBezTo>
                  <a:cubicBezTo>
                    <a:pt x="10121" y="6788"/>
                    <a:pt x="10372" y="6788"/>
                    <a:pt x="10322" y="6823"/>
                  </a:cubicBezTo>
                  <a:cubicBezTo>
                    <a:pt x="10322" y="6823"/>
                    <a:pt x="9970" y="6858"/>
                    <a:pt x="9970" y="6858"/>
                  </a:cubicBezTo>
                  <a:cubicBezTo>
                    <a:pt x="9970" y="6858"/>
                    <a:pt x="9667" y="6823"/>
                    <a:pt x="9667" y="6823"/>
                  </a:cubicBezTo>
                  <a:cubicBezTo>
                    <a:pt x="9667" y="6858"/>
                    <a:pt x="9617" y="6894"/>
                    <a:pt x="9617" y="6929"/>
                  </a:cubicBezTo>
                  <a:cubicBezTo>
                    <a:pt x="9617" y="6929"/>
                    <a:pt x="9567" y="7000"/>
                    <a:pt x="9567" y="7000"/>
                  </a:cubicBezTo>
                  <a:cubicBezTo>
                    <a:pt x="9516" y="7000"/>
                    <a:pt x="9416" y="7035"/>
                    <a:pt x="9416" y="7035"/>
                  </a:cubicBezTo>
                  <a:cubicBezTo>
                    <a:pt x="9416" y="7070"/>
                    <a:pt x="9365" y="7141"/>
                    <a:pt x="9365" y="7176"/>
                  </a:cubicBezTo>
                  <a:cubicBezTo>
                    <a:pt x="9365" y="7212"/>
                    <a:pt x="9516" y="7282"/>
                    <a:pt x="9516" y="7282"/>
                  </a:cubicBezTo>
                  <a:cubicBezTo>
                    <a:pt x="9466" y="7353"/>
                    <a:pt x="9466" y="7353"/>
                    <a:pt x="9466" y="7353"/>
                  </a:cubicBezTo>
                  <a:cubicBezTo>
                    <a:pt x="9315" y="7459"/>
                    <a:pt x="9315" y="7459"/>
                    <a:pt x="9315" y="7459"/>
                  </a:cubicBezTo>
                  <a:cubicBezTo>
                    <a:pt x="9315" y="7459"/>
                    <a:pt x="9214" y="7495"/>
                    <a:pt x="9214" y="7530"/>
                  </a:cubicBezTo>
                  <a:cubicBezTo>
                    <a:pt x="9214" y="7530"/>
                    <a:pt x="9063" y="7601"/>
                    <a:pt x="9063" y="7601"/>
                  </a:cubicBezTo>
                  <a:cubicBezTo>
                    <a:pt x="8761" y="7707"/>
                    <a:pt x="8761" y="7707"/>
                    <a:pt x="8761" y="7707"/>
                  </a:cubicBezTo>
                  <a:cubicBezTo>
                    <a:pt x="8761" y="7707"/>
                    <a:pt x="8812" y="7777"/>
                    <a:pt x="8862" y="7813"/>
                  </a:cubicBezTo>
                  <a:cubicBezTo>
                    <a:pt x="8862" y="7813"/>
                    <a:pt x="8963" y="7883"/>
                    <a:pt x="8862" y="7919"/>
                  </a:cubicBezTo>
                  <a:cubicBezTo>
                    <a:pt x="8812" y="7954"/>
                    <a:pt x="8711" y="7990"/>
                    <a:pt x="8660" y="7990"/>
                  </a:cubicBezTo>
                  <a:cubicBezTo>
                    <a:pt x="8660" y="8025"/>
                    <a:pt x="8560" y="8060"/>
                    <a:pt x="8610" y="8096"/>
                  </a:cubicBezTo>
                  <a:cubicBezTo>
                    <a:pt x="8610" y="8166"/>
                    <a:pt x="8509" y="8237"/>
                    <a:pt x="8509" y="8272"/>
                  </a:cubicBezTo>
                  <a:cubicBezTo>
                    <a:pt x="8509" y="8272"/>
                    <a:pt x="8409" y="8308"/>
                    <a:pt x="8459" y="8378"/>
                  </a:cubicBezTo>
                  <a:cubicBezTo>
                    <a:pt x="8459" y="8449"/>
                    <a:pt x="8409" y="8626"/>
                    <a:pt x="8409" y="8626"/>
                  </a:cubicBezTo>
                  <a:cubicBezTo>
                    <a:pt x="8409" y="8626"/>
                    <a:pt x="8560" y="8767"/>
                    <a:pt x="8560" y="8767"/>
                  </a:cubicBezTo>
                  <a:cubicBezTo>
                    <a:pt x="8610" y="8767"/>
                    <a:pt x="8761" y="8697"/>
                    <a:pt x="8862" y="8697"/>
                  </a:cubicBezTo>
                  <a:cubicBezTo>
                    <a:pt x="8912" y="8732"/>
                    <a:pt x="9013" y="8767"/>
                    <a:pt x="9013" y="8767"/>
                  </a:cubicBezTo>
                  <a:cubicBezTo>
                    <a:pt x="9013" y="8767"/>
                    <a:pt x="9013" y="8909"/>
                    <a:pt x="8963" y="8944"/>
                  </a:cubicBezTo>
                  <a:cubicBezTo>
                    <a:pt x="8912" y="8944"/>
                    <a:pt x="8660" y="8979"/>
                    <a:pt x="8660" y="8979"/>
                  </a:cubicBezTo>
                  <a:cubicBezTo>
                    <a:pt x="8660" y="8979"/>
                    <a:pt x="8560" y="8909"/>
                    <a:pt x="8509" y="8944"/>
                  </a:cubicBezTo>
                  <a:cubicBezTo>
                    <a:pt x="8459" y="8944"/>
                    <a:pt x="8258" y="9085"/>
                    <a:pt x="8258" y="9085"/>
                  </a:cubicBezTo>
                  <a:cubicBezTo>
                    <a:pt x="8258" y="9085"/>
                    <a:pt x="8258" y="9156"/>
                    <a:pt x="8207" y="9191"/>
                  </a:cubicBezTo>
                  <a:cubicBezTo>
                    <a:pt x="8157" y="9191"/>
                    <a:pt x="8107" y="9156"/>
                    <a:pt x="8107" y="9191"/>
                  </a:cubicBezTo>
                  <a:cubicBezTo>
                    <a:pt x="8107" y="9227"/>
                    <a:pt x="8107" y="9333"/>
                    <a:pt x="8107" y="9368"/>
                  </a:cubicBezTo>
                  <a:cubicBezTo>
                    <a:pt x="8107" y="9404"/>
                    <a:pt x="8107" y="9474"/>
                    <a:pt x="8107" y="9474"/>
                  </a:cubicBezTo>
                  <a:cubicBezTo>
                    <a:pt x="8107" y="9474"/>
                    <a:pt x="8006" y="9580"/>
                    <a:pt x="7956" y="9651"/>
                  </a:cubicBezTo>
                  <a:cubicBezTo>
                    <a:pt x="7956" y="9722"/>
                    <a:pt x="7855" y="9863"/>
                    <a:pt x="7855" y="9863"/>
                  </a:cubicBezTo>
                  <a:cubicBezTo>
                    <a:pt x="7905" y="9899"/>
                    <a:pt x="7956" y="10040"/>
                    <a:pt x="7956" y="10040"/>
                  </a:cubicBezTo>
                  <a:cubicBezTo>
                    <a:pt x="7704" y="10146"/>
                    <a:pt x="7704" y="10146"/>
                    <a:pt x="7704" y="10146"/>
                  </a:cubicBezTo>
                  <a:cubicBezTo>
                    <a:pt x="7754" y="10287"/>
                    <a:pt x="7754" y="10287"/>
                    <a:pt x="7754" y="10287"/>
                  </a:cubicBezTo>
                  <a:cubicBezTo>
                    <a:pt x="7754" y="10287"/>
                    <a:pt x="7805" y="10323"/>
                    <a:pt x="7805" y="10358"/>
                  </a:cubicBezTo>
                  <a:cubicBezTo>
                    <a:pt x="7805" y="10393"/>
                    <a:pt x="7653" y="10464"/>
                    <a:pt x="7653" y="10464"/>
                  </a:cubicBezTo>
                  <a:cubicBezTo>
                    <a:pt x="7653" y="10464"/>
                    <a:pt x="7653" y="10606"/>
                    <a:pt x="7603" y="10641"/>
                  </a:cubicBezTo>
                  <a:cubicBezTo>
                    <a:pt x="7603" y="10676"/>
                    <a:pt x="7402" y="10570"/>
                    <a:pt x="7402" y="10570"/>
                  </a:cubicBezTo>
                  <a:cubicBezTo>
                    <a:pt x="7251" y="10606"/>
                    <a:pt x="7251" y="10606"/>
                    <a:pt x="7251" y="10606"/>
                  </a:cubicBezTo>
                  <a:cubicBezTo>
                    <a:pt x="7251" y="10712"/>
                    <a:pt x="7251" y="10712"/>
                    <a:pt x="7251" y="10712"/>
                  </a:cubicBezTo>
                  <a:cubicBezTo>
                    <a:pt x="7150" y="10818"/>
                    <a:pt x="7150" y="10818"/>
                    <a:pt x="7150" y="10818"/>
                  </a:cubicBezTo>
                  <a:cubicBezTo>
                    <a:pt x="6898" y="10818"/>
                    <a:pt x="6898" y="10818"/>
                    <a:pt x="6898" y="10818"/>
                  </a:cubicBezTo>
                  <a:cubicBezTo>
                    <a:pt x="6898" y="10818"/>
                    <a:pt x="6647" y="10924"/>
                    <a:pt x="6647" y="10959"/>
                  </a:cubicBezTo>
                  <a:cubicBezTo>
                    <a:pt x="6647" y="10959"/>
                    <a:pt x="6596" y="11030"/>
                    <a:pt x="6647" y="11030"/>
                  </a:cubicBezTo>
                  <a:cubicBezTo>
                    <a:pt x="6747" y="11065"/>
                    <a:pt x="6798" y="11065"/>
                    <a:pt x="6848" y="11030"/>
                  </a:cubicBezTo>
                  <a:cubicBezTo>
                    <a:pt x="6898" y="11030"/>
                    <a:pt x="7100" y="10959"/>
                    <a:pt x="7100" y="10959"/>
                  </a:cubicBezTo>
                  <a:cubicBezTo>
                    <a:pt x="7150" y="10959"/>
                    <a:pt x="7301" y="10959"/>
                    <a:pt x="7200" y="11030"/>
                  </a:cubicBezTo>
                  <a:cubicBezTo>
                    <a:pt x="7150" y="11065"/>
                    <a:pt x="7049" y="11100"/>
                    <a:pt x="6999" y="11100"/>
                  </a:cubicBezTo>
                  <a:cubicBezTo>
                    <a:pt x="6949" y="11136"/>
                    <a:pt x="6848" y="11136"/>
                    <a:pt x="6798" y="11207"/>
                  </a:cubicBezTo>
                  <a:cubicBezTo>
                    <a:pt x="6798" y="11313"/>
                    <a:pt x="6798" y="11383"/>
                    <a:pt x="6798" y="11383"/>
                  </a:cubicBezTo>
                  <a:cubicBezTo>
                    <a:pt x="7049" y="11313"/>
                    <a:pt x="7049" y="11313"/>
                    <a:pt x="7049" y="11313"/>
                  </a:cubicBezTo>
                  <a:cubicBezTo>
                    <a:pt x="7049" y="11313"/>
                    <a:pt x="7100" y="11313"/>
                    <a:pt x="7150" y="11383"/>
                  </a:cubicBezTo>
                  <a:cubicBezTo>
                    <a:pt x="7200" y="11489"/>
                    <a:pt x="7049" y="11525"/>
                    <a:pt x="6999" y="11525"/>
                  </a:cubicBezTo>
                  <a:cubicBezTo>
                    <a:pt x="6949" y="11525"/>
                    <a:pt x="6747" y="11419"/>
                    <a:pt x="6747" y="11419"/>
                  </a:cubicBezTo>
                  <a:cubicBezTo>
                    <a:pt x="6546" y="11489"/>
                    <a:pt x="6546" y="11489"/>
                    <a:pt x="6546" y="11489"/>
                  </a:cubicBezTo>
                  <a:cubicBezTo>
                    <a:pt x="6546" y="11489"/>
                    <a:pt x="6546" y="11454"/>
                    <a:pt x="6395" y="11560"/>
                  </a:cubicBezTo>
                  <a:cubicBezTo>
                    <a:pt x="6193" y="11666"/>
                    <a:pt x="6143" y="11808"/>
                    <a:pt x="6143" y="11843"/>
                  </a:cubicBezTo>
                  <a:cubicBezTo>
                    <a:pt x="6143" y="11878"/>
                    <a:pt x="6093" y="11949"/>
                    <a:pt x="6042" y="11984"/>
                  </a:cubicBezTo>
                  <a:cubicBezTo>
                    <a:pt x="5942" y="12020"/>
                    <a:pt x="5791" y="12126"/>
                    <a:pt x="5791" y="12126"/>
                  </a:cubicBezTo>
                  <a:cubicBezTo>
                    <a:pt x="5791" y="12126"/>
                    <a:pt x="5740" y="12161"/>
                    <a:pt x="5740" y="12232"/>
                  </a:cubicBezTo>
                  <a:cubicBezTo>
                    <a:pt x="5690" y="12302"/>
                    <a:pt x="5690" y="12302"/>
                    <a:pt x="5690" y="12302"/>
                  </a:cubicBezTo>
                  <a:cubicBezTo>
                    <a:pt x="5841" y="12409"/>
                    <a:pt x="5841" y="12409"/>
                    <a:pt x="5841" y="12409"/>
                  </a:cubicBezTo>
                  <a:cubicBezTo>
                    <a:pt x="5539" y="12515"/>
                    <a:pt x="5539" y="12515"/>
                    <a:pt x="5539" y="12515"/>
                  </a:cubicBezTo>
                  <a:cubicBezTo>
                    <a:pt x="5438" y="12585"/>
                    <a:pt x="5438" y="12585"/>
                    <a:pt x="5438" y="12585"/>
                  </a:cubicBezTo>
                  <a:cubicBezTo>
                    <a:pt x="5438" y="12585"/>
                    <a:pt x="5186" y="12762"/>
                    <a:pt x="5388" y="12797"/>
                  </a:cubicBezTo>
                  <a:cubicBezTo>
                    <a:pt x="5539" y="12797"/>
                    <a:pt x="5640" y="12797"/>
                    <a:pt x="5640" y="12797"/>
                  </a:cubicBezTo>
                  <a:cubicBezTo>
                    <a:pt x="5640" y="12797"/>
                    <a:pt x="5640" y="12974"/>
                    <a:pt x="5690" y="12974"/>
                  </a:cubicBezTo>
                  <a:cubicBezTo>
                    <a:pt x="5740" y="12974"/>
                    <a:pt x="6093" y="13009"/>
                    <a:pt x="6093" y="13009"/>
                  </a:cubicBezTo>
                  <a:cubicBezTo>
                    <a:pt x="6294" y="12868"/>
                    <a:pt x="6294" y="12868"/>
                    <a:pt x="6294" y="12868"/>
                  </a:cubicBezTo>
                  <a:cubicBezTo>
                    <a:pt x="6395" y="12833"/>
                    <a:pt x="6395" y="12833"/>
                    <a:pt x="6395" y="12833"/>
                  </a:cubicBezTo>
                  <a:cubicBezTo>
                    <a:pt x="6495" y="12939"/>
                    <a:pt x="6495" y="12939"/>
                    <a:pt x="6495" y="12939"/>
                  </a:cubicBezTo>
                  <a:cubicBezTo>
                    <a:pt x="6495" y="12939"/>
                    <a:pt x="6445" y="13009"/>
                    <a:pt x="6294" y="13009"/>
                  </a:cubicBezTo>
                  <a:cubicBezTo>
                    <a:pt x="6193" y="13009"/>
                    <a:pt x="6244" y="13009"/>
                    <a:pt x="6143" y="13080"/>
                  </a:cubicBezTo>
                  <a:cubicBezTo>
                    <a:pt x="6042" y="13151"/>
                    <a:pt x="5992" y="13186"/>
                    <a:pt x="5942" y="13186"/>
                  </a:cubicBezTo>
                  <a:cubicBezTo>
                    <a:pt x="5891" y="13186"/>
                    <a:pt x="5791" y="13257"/>
                    <a:pt x="5740" y="13151"/>
                  </a:cubicBezTo>
                  <a:cubicBezTo>
                    <a:pt x="5690" y="13080"/>
                    <a:pt x="5589" y="12974"/>
                    <a:pt x="5589" y="12974"/>
                  </a:cubicBezTo>
                  <a:cubicBezTo>
                    <a:pt x="5237" y="12868"/>
                    <a:pt x="5237" y="12868"/>
                    <a:pt x="5237" y="12868"/>
                  </a:cubicBezTo>
                  <a:cubicBezTo>
                    <a:pt x="5136" y="12903"/>
                    <a:pt x="5136" y="12903"/>
                    <a:pt x="5136" y="12903"/>
                  </a:cubicBezTo>
                  <a:cubicBezTo>
                    <a:pt x="5136" y="12903"/>
                    <a:pt x="5136" y="13009"/>
                    <a:pt x="5086" y="13009"/>
                  </a:cubicBezTo>
                  <a:cubicBezTo>
                    <a:pt x="5035" y="13009"/>
                    <a:pt x="4784" y="13009"/>
                    <a:pt x="4733" y="13009"/>
                  </a:cubicBezTo>
                  <a:cubicBezTo>
                    <a:pt x="4633" y="13009"/>
                    <a:pt x="4582" y="13009"/>
                    <a:pt x="4582" y="12974"/>
                  </a:cubicBezTo>
                  <a:cubicBezTo>
                    <a:pt x="4582" y="12939"/>
                    <a:pt x="4582" y="12903"/>
                    <a:pt x="4532" y="12903"/>
                  </a:cubicBezTo>
                  <a:cubicBezTo>
                    <a:pt x="4532" y="12868"/>
                    <a:pt x="4431" y="12762"/>
                    <a:pt x="4381" y="12762"/>
                  </a:cubicBezTo>
                  <a:cubicBezTo>
                    <a:pt x="4280" y="12762"/>
                    <a:pt x="4129" y="12833"/>
                    <a:pt x="4129" y="12833"/>
                  </a:cubicBezTo>
                  <a:cubicBezTo>
                    <a:pt x="4079" y="13080"/>
                    <a:pt x="4079" y="13080"/>
                    <a:pt x="4079" y="13080"/>
                  </a:cubicBezTo>
                  <a:cubicBezTo>
                    <a:pt x="4079" y="13080"/>
                    <a:pt x="3978" y="13045"/>
                    <a:pt x="3978" y="13116"/>
                  </a:cubicBezTo>
                  <a:cubicBezTo>
                    <a:pt x="3978" y="13151"/>
                    <a:pt x="4129" y="13257"/>
                    <a:pt x="4129" y="13257"/>
                  </a:cubicBezTo>
                  <a:cubicBezTo>
                    <a:pt x="4129" y="13257"/>
                    <a:pt x="4230" y="13292"/>
                    <a:pt x="4230" y="13328"/>
                  </a:cubicBezTo>
                  <a:cubicBezTo>
                    <a:pt x="4230" y="13363"/>
                    <a:pt x="4129" y="13434"/>
                    <a:pt x="4129" y="13434"/>
                  </a:cubicBezTo>
                  <a:cubicBezTo>
                    <a:pt x="4129" y="13434"/>
                    <a:pt x="3928" y="13434"/>
                    <a:pt x="3928" y="13469"/>
                  </a:cubicBezTo>
                  <a:cubicBezTo>
                    <a:pt x="3877" y="13504"/>
                    <a:pt x="3928" y="13610"/>
                    <a:pt x="3928" y="13610"/>
                  </a:cubicBezTo>
                  <a:cubicBezTo>
                    <a:pt x="3877" y="13610"/>
                    <a:pt x="3777" y="13681"/>
                    <a:pt x="3827" y="13717"/>
                  </a:cubicBezTo>
                  <a:cubicBezTo>
                    <a:pt x="3827" y="13717"/>
                    <a:pt x="3877" y="13858"/>
                    <a:pt x="3877" y="13858"/>
                  </a:cubicBezTo>
                  <a:cubicBezTo>
                    <a:pt x="3877" y="13858"/>
                    <a:pt x="3877" y="13999"/>
                    <a:pt x="3827" y="13929"/>
                  </a:cubicBezTo>
                  <a:cubicBezTo>
                    <a:pt x="3726" y="13858"/>
                    <a:pt x="3474" y="13787"/>
                    <a:pt x="3474" y="13787"/>
                  </a:cubicBezTo>
                  <a:cubicBezTo>
                    <a:pt x="3323" y="13717"/>
                    <a:pt x="3323" y="13717"/>
                    <a:pt x="3323" y="13717"/>
                  </a:cubicBezTo>
                  <a:cubicBezTo>
                    <a:pt x="3323" y="13717"/>
                    <a:pt x="3172" y="13787"/>
                    <a:pt x="3122" y="13787"/>
                  </a:cubicBezTo>
                  <a:cubicBezTo>
                    <a:pt x="3122" y="13787"/>
                    <a:pt x="2820" y="13752"/>
                    <a:pt x="2770" y="13787"/>
                  </a:cubicBezTo>
                  <a:cubicBezTo>
                    <a:pt x="2719" y="13823"/>
                    <a:pt x="2719" y="13858"/>
                    <a:pt x="2669" y="13929"/>
                  </a:cubicBezTo>
                  <a:cubicBezTo>
                    <a:pt x="2619" y="13964"/>
                    <a:pt x="2467" y="13964"/>
                    <a:pt x="2568" y="14070"/>
                  </a:cubicBezTo>
                  <a:cubicBezTo>
                    <a:pt x="2719" y="14141"/>
                    <a:pt x="2870" y="14176"/>
                    <a:pt x="2870" y="14176"/>
                  </a:cubicBezTo>
                  <a:cubicBezTo>
                    <a:pt x="2870" y="14176"/>
                    <a:pt x="2971" y="14176"/>
                    <a:pt x="2921" y="14282"/>
                  </a:cubicBezTo>
                  <a:cubicBezTo>
                    <a:pt x="2820" y="14388"/>
                    <a:pt x="2619" y="14318"/>
                    <a:pt x="2619" y="14318"/>
                  </a:cubicBezTo>
                  <a:cubicBezTo>
                    <a:pt x="2568" y="14282"/>
                    <a:pt x="2367" y="14211"/>
                    <a:pt x="2367" y="14211"/>
                  </a:cubicBezTo>
                  <a:cubicBezTo>
                    <a:pt x="2316" y="14247"/>
                    <a:pt x="2165" y="14388"/>
                    <a:pt x="2165" y="14388"/>
                  </a:cubicBezTo>
                  <a:cubicBezTo>
                    <a:pt x="2165" y="14388"/>
                    <a:pt x="2115" y="14424"/>
                    <a:pt x="2065" y="14424"/>
                  </a:cubicBezTo>
                  <a:cubicBezTo>
                    <a:pt x="2014" y="14388"/>
                    <a:pt x="1914" y="14282"/>
                    <a:pt x="1863" y="14282"/>
                  </a:cubicBezTo>
                  <a:cubicBezTo>
                    <a:pt x="1813" y="14318"/>
                    <a:pt x="1763" y="14388"/>
                    <a:pt x="1763" y="14388"/>
                  </a:cubicBezTo>
                  <a:cubicBezTo>
                    <a:pt x="1763" y="14424"/>
                    <a:pt x="1813" y="14494"/>
                    <a:pt x="1813" y="14530"/>
                  </a:cubicBezTo>
                  <a:cubicBezTo>
                    <a:pt x="1763" y="14530"/>
                    <a:pt x="1561" y="14565"/>
                    <a:pt x="1561" y="14600"/>
                  </a:cubicBezTo>
                  <a:cubicBezTo>
                    <a:pt x="1561" y="14636"/>
                    <a:pt x="1511" y="14565"/>
                    <a:pt x="1460" y="14706"/>
                  </a:cubicBezTo>
                  <a:cubicBezTo>
                    <a:pt x="1410" y="14812"/>
                    <a:pt x="1511" y="14812"/>
                    <a:pt x="1410" y="14812"/>
                  </a:cubicBezTo>
                  <a:cubicBezTo>
                    <a:pt x="1360" y="14812"/>
                    <a:pt x="1209" y="14742"/>
                    <a:pt x="1209" y="14742"/>
                  </a:cubicBezTo>
                  <a:cubicBezTo>
                    <a:pt x="1209" y="14742"/>
                    <a:pt x="1058" y="14636"/>
                    <a:pt x="1058" y="14742"/>
                  </a:cubicBezTo>
                  <a:cubicBezTo>
                    <a:pt x="1058" y="14848"/>
                    <a:pt x="1058" y="14989"/>
                    <a:pt x="1058" y="14989"/>
                  </a:cubicBezTo>
                  <a:cubicBezTo>
                    <a:pt x="1108" y="15025"/>
                    <a:pt x="1108" y="15025"/>
                    <a:pt x="1108" y="15025"/>
                  </a:cubicBezTo>
                  <a:cubicBezTo>
                    <a:pt x="1108" y="15025"/>
                    <a:pt x="1108" y="15060"/>
                    <a:pt x="1058" y="15095"/>
                  </a:cubicBezTo>
                  <a:cubicBezTo>
                    <a:pt x="1058" y="15095"/>
                    <a:pt x="957" y="15060"/>
                    <a:pt x="957" y="15025"/>
                  </a:cubicBezTo>
                  <a:cubicBezTo>
                    <a:pt x="907" y="14989"/>
                    <a:pt x="957" y="14954"/>
                    <a:pt x="856" y="14918"/>
                  </a:cubicBezTo>
                  <a:cubicBezTo>
                    <a:pt x="705" y="14883"/>
                    <a:pt x="605" y="14848"/>
                    <a:pt x="605" y="14883"/>
                  </a:cubicBezTo>
                  <a:cubicBezTo>
                    <a:pt x="605" y="14954"/>
                    <a:pt x="605" y="14989"/>
                    <a:pt x="605" y="15025"/>
                  </a:cubicBezTo>
                  <a:cubicBezTo>
                    <a:pt x="655" y="15095"/>
                    <a:pt x="756" y="15131"/>
                    <a:pt x="756" y="15131"/>
                  </a:cubicBezTo>
                  <a:cubicBezTo>
                    <a:pt x="806" y="15131"/>
                    <a:pt x="806" y="15131"/>
                    <a:pt x="806" y="15131"/>
                  </a:cubicBezTo>
                  <a:cubicBezTo>
                    <a:pt x="806" y="15131"/>
                    <a:pt x="756" y="15237"/>
                    <a:pt x="705" y="15237"/>
                  </a:cubicBezTo>
                  <a:cubicBezTo>
                    <a:pt x="655" y="15237"/>
                    <a:pt x="605" y="15166"/>
                    <a:pt x="605" y="15201"/>
                  </a:cubicBezTo>
                  <a:cubicBezTo>
                    <a:pt x="554" y="15201"/>
                    <a:pt x="453" y="15272"/>
                    <a:pt x="453" y="15272"/>
                  </a:cubicBezTo>
                  <a:cubicBezTo>
                    <a:pt x="453" y="15272"/>
                    <a:pt x="504" y="15307"/>
                    <a:pt x="504" y="15343"/>
                  </a:cubicBezTo>
                  <a:cubicBezTo>
                    <a:pt x="504" y="15343"/>
                    <a:pt x="403" y="15413"/>
                    <a:pt x="353" y="15413"/>
                  </a:cubicBezTo>
                  <a:cubicBezTo>
                    <a:pt x="353" y="15449"/>
                    <a:pt x="302" y="15449"/>
                    <a:pt x="302" y="15484"/>
                  </a:cubicBezTo>
                  <a:cubicBezTo>
                    <a:pt x="302" y="15519"/>
                    <a:pt x="353" y="15590"/>
                    <a:pt x="353" y="15590"/>
                  </a:cubicBezTo>
                  <a:cubicBezTo>
                    <a:pt x="403" y="15590"/>
                    <a:pt x="605" y="15590"/>
                    <a:pt x="605" y="15590"/>
                  </a:cubicBezTo>
                  <a:cubicBezTo>
                    <a:pt x="605" y="15590"/>
                    <a:pt x="605" y="15661"/>
                    <a:pt x="554" y="15661"/>
                  </a:cubicBezTo>
                  <a:cubicBezTo>
                    <a:pt x="504" y="15696"/>
                    <a:pt x="453" y="15732"/>
                    <a:pt x="403" y="15767"/>
                  </a:cubicBezTo>
                  <a:cubicBezTo>
                    <a:pt x="403" y="15838"/>
                    <a:pt x="453" y="15944"/>
                    <a:pt x="554" y="15979"/>
                  </a:cubicBezTo>
                  <a:cubicBezTo>
                    <a:pt x="655" y="15979"/>
                    <a:pt x="806" y="16014"/>
                    <a:pt x="756" y="16050"/>
                  </a:cubicBezTo>
                  <a:cubicBezTo>
                    <a:pt x="756" y="16085"/>
                    <a:pt x="554" y="16191"/>
                    <a:pt x="504" y="16191"/>
                  </a:cubicBezTo>
                  <a:cubicBezTo>
                    <a:pt x="453" y="16227"/>
                    <a:pt x="403" y="16227"/>
                    <a:pt x="403" y="16297"/>
                  </a:cubicBezTo>
                  <a:cubicBezTo>
                    <a:pt x="353" y="16333"/>
                    <a:pt x="403" y="16368"/>
                    <a:pt x="302" y="16403"/>
                  </a:cubicBezTo>
                  <a:cubicBezTo>
                    <a:pt x="252" y="16439"/>
                    <a:pt x="151" y="16403"/>
                    <a:pt x="202" y="16474"/>
                  </a:cubicBezTo>
                  <a:cubicBezTo>
                    <a:pt x="202" y="16580"/>
                    <a:pt x="202" y="16615"/>
                    <a:pt x="252" y="16580"/>
                  </a:cubicBezTo>
                  <a:cubicBezTo>
                    <a:pt x="252" y="16580"/>
                    <a:pt x="302" y="16580"/>
                    <a:pt x="302" y="16580"/>
                  </a:cubicBezTo>
                  <a:cubicBezTo>
                    <a:pt x="605" y="16580"/>
                    <a:pt x="605" y="16580"/>
                    <a:pt x="605" y="16580"/>
                  </a:cubicBezTo>
                  <a:cubicBezTo>
                    <a:pt x="605" y="16580"/>
                    <a:pt x="605" y="16615"/>
                    <a:pt x="605" y="16651"/>
                  </a:cubicBezTo>
                  <a:cubicBezTo>
                    <a:pt x="554" y="16686"/>
                    <a:pt x="353" y="16863"/>
                    <a:pt x="353" y="16863"/>
                  </a:cubicBezTo>
                  <a:cubicBezTo>
                    <a:pt x="353" y="16863"/>
                    <a:pt x="353" y="16934"/>
                    <a:pt x="302" y="16969"/>
                  </a:cubicBezTo>
                  <a:cubicBezTo>
                    <a:pt x="252" y="17004"/>
                    <a:pt x="151" y="17004"/>
                    <a:pt x="151" y="17040"/>
                  </a:cubicBezTo>
                  <a:cubicBezTo>
                    <a:pt x="151" y="17075"/>
                    <a:pt x="151" y="17110"/>
                    <a:pt x="151" y="17181"/>
                  </a:cubicBezTo>
                  <a:cubicBezTo>
                    <a:pt x="151" y="17216"/>
                    <a:pt x="252" y="17287"/>
                    <a:pt x="252" y="17322"/>
                  </a:cubicBezTo>
                  <a:cubicBezTo>
                    <a:pt x="302" y="17358"/>
                    <a:pt x="252" y="17393"/>
                    <a:pt x="252" y="17393"/>
                  </a:cubicBezTo>
                  <a:cubicBezTo>
                    <a:pt x="151" y="17641"/>
                    <a:pt x="151" y="17641"/>
                    <a:pt x="151" y="17641"/>
                  </a:cubicBezTo>
                  <a:cubicBezTo>
                    <a:pt x="151" y="17641"/>
                    <a:pt x="151" y="17747"/>
                    <a:pt x="151" y="17782"/>
                  </a:cubicBezTo>
                  <a:cubicBezTo>
                    <a:pt x="151" y="17782"/>
                    <a:pt x="-50" y="17853"/>
                    <a:pt x="51" y="17923"/>
                  </a:cubicBezTo>
                  <a:cubicBezTo>
                    <a:pt x="151" y="17994"/>
                    <a:pt x="202" y="18029"/>
                    <a:pt x="252" y="18029"/>
                  </a:cubicBezTo>
                  <a:cubicBezTo>
                    <a:pt x="302" y="18065"/>
                    <a:pt x="504" y="18029"/>
                    <a:pt x="504" y="18065"/>
                  </a:cubicBezTo>
                  <a:cubicBezTo>
                    <a:pt x="504" y="18065"/>
                    <a:pt x="504" y="18100"/>
                    <a:pt x="403" y="18100"/>
                  </a:cubicBezTo>
                  <a:cubicBezTo>
                    <a:pt x="302" y="18136"/>
                    <a:pt x="202" y="18100"/>
                    <a:pt x="202" y="18136"/>
                  </a:cubicBezTo>
                  <a:cubicBezTo>
                    <a:pt x="202" y="18171"/>
                    <a:pt x="0" y="18348"/>
                    <a:pt x="0" y="18348"/>
                  </a:cubicBezTo>
                  <a:cubicBezTo>
                    <a:pt x="202" y="18524"/>
                    <a:pt x="202" y="18524"/>
                    <a:pt x="202" y="18524"/>
                  </a:cubicBezTo>
                  <a:cubicBezTo>
                    <a:pt x="202" y="18524"/>
                    <a:pt x="302" y="18454"/>
                    <a:pt x="353" y="18454"/>
                  </a:cubicBezTo>
                  <a:cubicBezTo>
                    <a:pt x="353" y="18454"/>
                    <a:pt x="504" y="18454"/>
                    <a:pt x="504" y="18489"/>
                  </a:cubicBezTo>
                  <a:cubicBezTo>
                    <a:pt x="504" y="18489"/>
                    <a:pt x="403" y="18560"/>
                    <a:pt x="403" y="18595"/>
                  </a:cubicBezTo>
                  <a:cubicBezTo>
                    <a:pt x="353" y="18595"/>
                    <a:pt x="252" y="18630"/>
                    <a:pt x="252" y="18666"/>
                  </a:cubicBezTo>
                  <a:cubicBezTo>
                    <a:pt x="252" y="18666"/>
                    <a:pt x="353" y="18772"/>
                    <a:pt x="353" y="18772"/>
                  </a:cubicBezTo>
                  <a:cubicBezTo>
                    <a:pt x="353" y="18772"/>
                    <a:pt x="453" y="18772"/>
                    <a:pt x="453" y="18807"/>
                  </a:cubicBezTo>
                  <a:cubicBezTo>
                    <a:pt x="453" y="18843"/>
                    <a:pt x="302" y="18913"/>
                    <a:pt x="302" y="18913"/>
                  </a:cubicBezTo>
                  <a:cubicBezTo>
                    <a:pt x="302" y="18984"/>
                    <a:pt x="302" y="18984"/>
                    <a:pt x="302" y="18984"/>
                  </a:cubicBezTo>
                  <a:cubicBezTo>
                    <a:pt x="252" y="19161"/>
                    <a:pt x="252" y="19161"/>
                    <a:pt x="252" y="19161"/>
                  </a:cubicBezTo>
                  <a:cubicBezTo>
                    <a:pt x="403" y="19267"/>
                    <a:pt x="403" y="19267"/>
                    <a:pt x="403" y="19267"/>
                  </a:cubicBezTo>
                  <a:cubicBezTo>
                    <a:pt x="403" y="19267"/>
                    <a:pt x="605" y="19267"/>
                    <a:pt x="504" y="19337"/>
                  </a:cubicBezTo>
                  <a:cubicBezTo>
                    <a:pt x="453" y="19408"/>
                    <a:pt x="353" y="19444"/>
                    <a:pt x="353" y="19479"/>
                  </a:cubicBezTo>
                  <a:cubicBezTo>
                    <a:pt x="353" y="19550"/>
                    <a:pt x="302" y="19620"/>
                    <a:pt x="403" y="19620"/>
                  </a:cubicBezTo>
                  <a:cubicBezTo>
                    <a:pt x="453" y="19620"/>
                    <a:pt x="453" y="19656"/>
                    <a:pt x="504" y="19620"/>
                  </a:cubicBezTo>
                  <a:cubicBezTo>
                    <a:pt x="554" y="19620"/>
                    <a:pt x="655" y="19585"/>
                    <a:pt x="655" y="19585"/>
                  </a:cubicBezTo>
                  <a:cubicBezTo>
                    <a:pt x="655" y="19585"/>
                    <a:pt x="806" y="19514"/>
                    <a:pt x="856" y="19514"/>
                  </a:cubicBezTo>
                  <a:cubicBezTo>
                    <a:pt x="907" y="19514"/>
                    <a:pt x="1007" y="19550"/>
                    <a:pt x="1007" y="19585"/>
                  </a:cubicBezTo>
                  <a:cubicBezTo>
                    <a:pt x="1007" y="19620"/>
                    <a:pt x="1058" y="19620"/>
                    <a:pt x="1058" y="19656"/>
                  </a:cubicBezTo>
                  <a:cubicBezTo>
                    <a:pt x="1108" y="19656"/>
                    <a:pt x="1007" y="19797"/>
                    <a:pt x="1007" y="19797"/>
                  </a:cubicBezTo>
                  <a:cubicBezTo>
                    <a:pt x="907" y="19938"/>
                    <a:pt x="907" y="19938"/>
                    <a:pt x="907" y="19938"/>
                  </a:cubicBezTo>
                  <a:cubicBezTo>
                    <a:pt x="907" y="19938"/>
                    <a:pt x="1007" y="20009"/>
                    <a:pt x="1007" y="20009"/>
                  </a:cubicBezTo>
                  <a:cubicBezTo>
                    <a:pt x="957" y="20009"/>
                    <a:pt x="806" y="20045"/>
                    <a:pt x="756" y="20045"/>
                  </a:cubicBezTo>
                  <a:cubicBezTo>
                    <a:pt x="705" y="20045"/>
                    <a:pt x="655" y="20045"/>
                    <a:pt x="655" y="20080"/>
                  </a:cubicBezTo>
                  <a:cubicBezTo>
                    <a:pt x="605" y="20151"/>
                    <a:pt x="504" y="20292"/>
                    <a:pt x="504" y="20292"/>
                  </a:cubicBezTo>
                  <a:cubicBezTo>
                    <a:pt x="504" y="20292"/>
                    <a:pt x="453" y="20327"/>
                    <a:pt x="504" y="20398"/>
                  </a:cubicBezTo>
                  <a:cubicBezTo>
                    <a:pt x="554" y="20469"/>
                    <a:pt x="705" y="20645"/>
                    <a:pt x="705" y="20645"/>
                  </a:cubicBezTo>
                  <a:cubicBezTo>
                    <a:pt x="705" y="20681"/>
                    <a:pt x="806" y="20752"/>
                    <a:pt x="907" y="20822"/>
                  </a:cubicBezTo>
                  <a:cubicBezTo>
                    <a:pt x="1007" y="20858"/>
                    <a:pt x="1108" y="20893"/>
                    <a:pt x="1108" y="20928"/>
                  </a:cubicBezTo>
                  <a:cubicBezTo>
                    <a:pt x="1108" y="20999"/>
                    <a:pt x="1108" y="20999"/>
                    <a:pt x="1108" y="20999"/>
                  </a:cubicBezTo>
                  <a:cubicBezTo>
                    <a:pt x="1309" y="21105"/>
                    <a:pt x="1309" y="21105"/>
                    <a:pt x="1309" y="21105"/>
                  </a:cubicBezTo>
                  <a:cubicBezTo>
                    <a:pt x="1309" y="21105"/>
                    <a:pt x="1360" y="21105"/>
                    <a:pt x="1511" y="21140"/>
                  </a:cubicBezTo>
                  <a:cubicBezTo>
                    <a:pt x="1662" y="21140"/>
                    <a:pt x="1763" y="21176"/>
                    <a:pt x="1813" y="21176"/>
                  </a:cubicBezTo>
                  <a:cubicBezTo>
                    <a:pt x="1813" y="21211"/>
                    <a:pt x="1662" y="21282"/>
                    <a:pt x="1662" y="21282"/>
                  </a:cubicBezTo>
                  <a:cubicBezTo>
                    <a:pt x="1662" y="21282"/>
                    <a:pt x="1460" y="21388"/>
                    <a:pt x="1561" y="21423"/>
                  </a:cubicBezTo>
                  <a:cubicBezTo>
                    <a:pt x="1662" y="21459"/>
                    <a:pt x="2165" y="21529"/>
                    <a:pt x="2165" y="21529"/>
                  </a:cubicBezTo>
                  <a:cubicBezTo>
                    <a:pt x="2165" y="21529"/>
                    <a:pt x="2266" y="21565"/>
                    <a:pt x="2266" y="21600"/>
                  </a:cubicBezTo>
                  <a:cubicBezTo>
                    <a:pt x="2316" y="21600"/>
                    <a:pt x="2417" y="21565"/>
                    <a:pt x="2417" y="21565"/>
                  </a:cubicBezTo>
                  <a:cubicBezTo>
                    <a:pt x="2417" y="21529"/>
                    <a:pt x="2619" y="21600"/>
                    <a:pt x="2619" y="21600"/>
                  </a:cubicBezTo>
                  <a:cubicBezTo>
                    <a:pt x="2669" y="21565"/>
                    <a:pt x="2870" y="21565"/>
                    <a:pt x="2870" y="21565"/>
                  </a:cubicBezTo>
                  <a:cubicBezTo>
                    <a:pt x="3072" y="21494"/>
                    <a:pt x="3072" y="21494"/>
                    <a:pt x="3072" y="21494"/>
                  </a:cubicBezTo>
                  <a:cubicBezTo>
                    <a:pt x="3072" y="21494"/>
                    <a:pt x="3223" y="21353"/>
                    <a:pt x="3323" y="21388"/>
                  </a:cubicBezTo>
                  <a:cubicBezTo>
                    <a:pt x="3424" y="21423"/>
                    <a:pt x="3374" y="21459"/>
                    <a:pt x="3424" y="21459"/>
                  </a:cubicBezTo>
                  <a:cubicBezTo>
                    <a:pt x="3525" y="21459"/>
                    <a:pt x="3575" y="21459"/>
                    <a:pt x="3676" y="21388"/>
                  </a:cubicBezTo>
                  <a:cubicBezTo>
                    <a:pt x="3726" y="21317"/>
                    <a:pt x="3827" y="21282"/>
                    <a:pt x="3827" y="21246"/>
                  </a:cubicBezTo>
                  <a:cubicBezTo>
                    <a:pt x="3877" y="21246"/>
                    <a:pt x="4381" y="21034"/>
                    <a:pt x="4381" y="21034"/>
                  </a:cubicBezTo>
                  <a:cubicBezTo>
                    <a:pt x="4733" y="20645"/>
                    <a:pt x="4733" y="20645"/>
                    <a:pt x="4733" y="20645"/>
                  </a:cubicBezTo>
                  <a:cubicBezTo>
                    <a:pt x="4834" y="20363"/>
                    <a:pt x="4834" y="20363"/>
                    <a:pt x="4834" y="20363"/>
                  </a:cubicBezTo>
                  <a:cubicBezTo>
                    <a:pt x="4834" y="20363"/>
                    <a:pt x="4985" y="20221"/>
                    <a:pt x="5086" y="20221"/>
                  </a:cubicBezTo>
                  <a:cubicBezTo>
                    <a:pt x="5186" y="20221"/>
                    <a:pt x="5488" y="20115"/>
                    <a:pt x="5438" y="20080"/>
                  </a:cubicBezTo>
                  <a:cubicBezTo>
                    <a:pt x="5438" y="20009"/>
                    <a:pt x="5539" y="19974"/>
                    <a:pt x="5589" y="20080"/>
                  </a:cubicBezTo>
                  <a:cubicBezTo>
                    <a:pt x="5589" y="20186"/>
                    <a:pt x="5539" y="20292"/>
                    <a:pt x="5640" y="20257"/>
                  </a:cubicBezTo>
                  <a:cubicBezTo>
                    <a:pt x="5740" y="20221"/>
                    <a:pt x="5942" y="20009"/>
                    <a:pt x="5942" y="20009"/>
                  </a:cubicBezTo>
                  <a:cubicBezTo>
                    <a:pt x="5942" y="20009"/>
                    <a:pt x="6093" y="19938"/>
                    <a:pt x="6143" y="19903"/>
                  </a:cubicBezTo>
                  <a:cubicBezTo>
                    <a:pt x="6244" y="19903"/>
                    <a:pt x="6395" y="19691"/>
                    <a:pt x="6395" y="19691"/>
                  </a:cubicBezTo>
                  <a:cubicBezTo>
                    <a:pt x="6395" y="19691"/>
                    <a:pt x="6546" y="19620"/>
                    <a:pt x="6596" y="19726"/>
                  </a:cubicBezTo>
                  <a:cubicBezTo>
                    <a:pt x="6647" y="19797"/>
                    <a:pt x="6798" y="19974"/>
                    <a:pt x="6798" y="20009"/>
                  </a:cubicBezTo>
                  <a:cubicBezTo>
                    <a:pt x="6798" y="20009"/>
                    <a:pt x="6848" y="20045"/>
                    <a:pt x="6848" y="20045"/>
                  </a:cubicBezTo>
                  <a:cubicBezTo>
                    <a:pt x="6848" y="20009"/>
                    <a:pt x="6848" y="20009"/>
                    <a:pt x="6848" y="20009"/>
                  </a:cubicBezTo>
                  <a:cubicBezTo>
                    <a:pt x="6898" y="19726"/>
                    <a:pt x="6898" y="19726"/>
                    <a:pt x="6898" y="19726"/>
                  </a:cubicBezTo>
                  <a:cubicBezTo>
                    <a:pt x="7049" y="19797"/>
                    <a:pt x="7049" y="19797"/>
                    <a:pt x="7049" y="19797"/>
                  </a:cubicBezTo>
                  <a:cubicBezTo>
                    <a:pt x="7351" y="19974"/>
                    <a:pt x="7351" y="19974"/>
                    <a:pt x="7351" y="20009"/>
                  </a:cubicBezTo>
                  <a:cubicBezTo>
                    <a:pt x="7351" y="20009"/>
                    <a:pt x="7351" y="20009"/>
                    <a:pt x="7402" y="20151"/>
                  </a:cubicBezTo>
                  <a:cubicBezTo>
                    <a:pt x="7402" y="20151"/>
                    <a:pt x="7402" y="20151"/>
                    <a:pt x="7402" y="20151"/>
                  </a:cubicBezTo>
                  <a:cubicBezTo>
                    <a:pt x="7402" y="20151"/>
                    <a:pt x="7402" y="20151"/>
                    <a:pt x="7402" y="20151"/>
                  </a:cubicBezTo>
                  <a:cubicBezTo>
                    <a:pt x="7452" y="20009"/>
                    <a:pt x="7452" y="20009"/>
                    <a:pt x="7452" y="20009"/>
                  </a:cubicBezTo>
                  <a:cubicBezTo>
                    <a:pt x="7452" y="19832"/>
                    <a:pt x="7452" y="19832"/>
                    <a:pt x="7452" y="19832"/>
                  </a:cubicBezTo>
                  <a:cubicBezTo>
                    <a:pt x="7603" y="19656"/>
                    <a:pt x="7603" y="19656"/>
                    <a:pt x="7603" y="19656"/>
                  </a:cubicBezTo>
                  <a:cubicBezTo>
                    <a:pt x="7603" y="19479"/>
                    <a:pt x="7603" y="19479"/>
                    <a:pt x="7603" y="19479"/>
                  </a:cubicBezTo>
                  <a:cubicBezTo>
                    <a:pt x="7452" y="19302"/>
                    <a:pt x="7452" y="19302"/>
                    <a:pt x="7452" y="19302"/>
                  </a:cubicBezTo>
                  <a:cubicBezTo>
                    <a:pt x="7351" y="19090"/>
                    <a:pt x="7351" y="19090"/>
                    <a:pt x="7351" y="19090"/>
                  </a:cubicBezTo>
                  <a:cubicBezTo>
                    <a:pt x="7553" y="19019"/>
                    <a:pt x="7553" y="19019"/>
                    <a:pt x="7553" y="19019"/>
                  </a:cubicBezTo>
                  <a:cubicBezTo>
                    <a:pt x="7603" y="18984"/>
                    <a:pt x="7603" y="18984"/>
                    <a:pt x="7603" y="18984"/>
                  </a:cubicBezTo>
                  <a:cubicBezTo>
                    <a:pt x="7603" y="18878"/>
                    <a:pt x="7603" y="18878"/>
                    <a:pt x="7603" y="18878"/>
                  </a:cubicBezTo>
                  <a:cubicBezTo>
                    <a:pt x="7553" y="18807"/>
                    <a:pt x="7553" y="18807"/>
                    <a:pt x="7553" y="18807"/>
                  </a:cubicBezTo>
                  <a:cubicBezTo>
                    <a:pt x="7603" y="18701"/>
                    <a:pt x="7603" y="18701"/>
                    <a:pt x="7603" y="18701"/>
                  </a:cubicBezTo>
                  <a:cubicBezTo>
                    <a:pt x="7603" y="18666"/>
                    <a:pt x="7603" y="18666"/>
                    <a:pt x="7603" y="18666"/>
                  </a:cubicBezTo>
                  <a:cubicBezTo>
                    <a:pt x="7603" y="18630"/>
                    <a:pt x="7653" y="18595"/>
                    <a:pt x="7704" y="18595"/>
                  </a:cubicBezTo>
                  <a:cubicBezTo>
                    <a:pt x="7704" y="18595"/>
                    <a:pt x="7754" y="18560"/>
                    <a:pt x="7805" y="18560"/>
                  </a:cubicBezTo>
                  <a:cubicBezTo>
                    <a:pt x="7805" y="18560"/>
                    <a:pt x="7855" y="18595"/>
                    <a:pt x="7855" y="18595"/>
                  </a:cubicBezTo>
                  <a:cubicBezTo>
                    <a:pt x="7956" y="18560"/>
                    <a:pt x="7956" y="18560"/>
                    <a:pt x="7956" y="18560"/>
                  </a:cubicBezTo>
                  <a:cubicBezTo>
                    <a:pt x="8056" y="18489"/>
                    <a:pt x="8056" y="18489"/>
                    <a:pt x="8056" y="18489"/>
                  </a:cubicBezTo>
                  <a:cubicBezTo>
                    <a:pt x="8107" y="18454"/>
                    <a:pt x="8157" y="18418"/>
                    <a:pt x="8157" y="18383"/>
                  </a:cubicBezTo>
                  <a:cubicBezTo>
                    <a:pt x="8157" y="18383"/>
                    <a:pt x="8207" y="18348"/>
                    <a:pt x="8258" y="18312"/>
                  </a:cubicBezTo>
                  <a:cubicBezTo>
                    <a:pt x="8258" y="18206"/>
                    <a:pt x="8258" y="18206"/>
                    <a:pt x="8258" y="18206"/>
                  </a:cubicBezTo>
                  <a:cubicBezTo>
                    <a:pt x="8157" y="18029"/>
                    <a:pt x="8157" y="18029"/>
                    <a:pt x="8157" y="18029"/>
                  </a:cubicBezTo>
                  <a:cubicBezTo>
                    <a:pt x="8258" y="17923"/>
                    <a:pt x="8258" y="17923"/>
                    <a:pt x="8258" y="17923"/>
                  </a:cubicBezTo>
                  <a:cubicBezTo>
                    <a:pt x="8358" y="17782"/>
                    <a:pt x="8358" y="17782"/>
                    <a:pt x="8358" y="17782"/>
                  </a:cubicBezTo>
                  <a:cubicBezTo>
                    <a:pt x="8308" y="17641"/>
                    <a:pt x="8308" y="17641"/>
                    <a:pt x="8308" y="17641"/>
                  </a:cubicBezTo>
                  <a:cubicBezTo>
                    <a:pt x="8056" y="17428"/>
                    <a:pt x="8056" y="17428"/>
                    <a:pt x="8056" y="17428"/>
                  </a:cubicBezTo>
                  <a:cubicBezTo>
                    <a:pt x="7905" y="17181"/>
                    <a:pt x="7905" y="17181"/>
                    <a:pt x="7905" y="17181"/>
                  </a:cubicBezTo>
                  <a:cubicBezTo>
                    <a:pt x="7855" y="16969"/>
                    <a:pt x="7855" y="16969"/>
                    <a:pt x="7855" y="16969"/>
                  </a:cubicBezTo>
                  <a:cubicBezTo>
                    <a:pt x="8107" y="16757"/>
                    <a:pt x="8107" y="16757"/>
                    <a:pt x="8107" y="16757"/>
                  </a:cubicBezTo>
                  <a:cubicBezTo>
                    <a:pt x="8358" y="16721"/>
                    <a:pt x="8358" y="16721"/>
                    <a:pt x="8358" y="16721"/>
                  </a:cubicBezTo>
                  <a:cubicBezTo>
                    <a:pt x="8358" y="16721"/>
                    <a:pt x="8358" y="16721"/>
                    <a:pt x="8358" y="16721"/>
                  </a:cubicBezTo>
                  <a:cubicBezTo>
                    <a:pt x="8358" y="16721"/>
                    <a:pt x="8358" y="16721"/>
                    <a:pt x="8409" y="16721"/>
                  </a:cubicBezTo>
                  <a:cubicBezTo>
                    <a:pt x="8409" y="16721"/>
                    <a:pt x="8459" y="16721"/>
                    <a:pt x="8459" y="16721"/>
                  </a:cubicBezTo>
                  <a:cubicBezTo>
                    <a:pt x="8459" y="16686"/>
                    <a:pt x="8509" y="16615"/>
                    <a:pt x="8509" y="16545"/>
                  </a:cubicBezTo>
                  <a:cubicBezTo>
                    <a:pt x="8509" y="16333"/>
                    <a:pt x="8509" y="16333"/>
                    <a:pt x="8509" y="16333"/>
                  </a:cubicBezTo>
                  <a:cubicBezTo>
                    <a:pt x="8258" y="16191"/>
                    <a:pt x="8258" y="16191"/>
                    <a:pt x="8258" y="16191"/>
                  </a:cubicBezTo>
                  <a:cubicBezTo>
                    <a:pt x="7956" y="16050"/>
                    <a:pt x="7956" y="16050"/>
                    <a:pt x="7956" y="16050"/>
                  </a:cubicBezTo>
                  <a:cubicBezTo>
                    <a:pt x="7855" y="15802"/>
                    <a:pt x="7855" y="15802"/>
                    <a:pt x="7855" y="15802"/>
                  </a:cubicBezTo>
                  <a:cubicBezTo>
                    <a:pt x="7805" y="14918"/>
                    <a:pt x="7805" y="14918"/>
                    <a:pt x="7805" y="14918"/>
                  </a:cubicBezTo>
                  <a:cubicBezTo>
                    <a:pt x="7502" y="14565"/>
                    <a:pt x="7502" y="14530"/>
                    <a:pt x="7502" y="14494"/>
                  </a:cubicBezTo>
                  <a:cubicBezTo>
                    <a:pt x="7502" y="14494"/>
                    <a:pt x="7502" y="14388"/>
                    <a:pt x="7553" y="14318"/>
                  </a:cubicBezTo>
                  <a:cubicBezTo>
                    <a:pt x="7553" y="14318"/>
                    <a:pt x="7553" y="14282"/>
                    <a:pt x="7553" y="14282"/>
                  </a:cubicBezTo>
                  <a:cubicBezTo>
                    <a:pt x="7502" y="14070"/>
                    <a:pt x="7502" y="14070"/>
                    <a:pt x="7502" y="14070"/>
                  </a:cubicBezTo>
                  <a:cubicBezTo>
                    <a:pt x="7603" y="13964"/>
                    <a:pt x="7603" y="13964"/>
                    <a:pt x="7603" y="13964"/>
                  </a:cubicBezTo>
                  <a:cubicBezTo>
                    <a:pt x="7603" y="13823"/>
                    <a:pt x="7603" y="13823"/>
                    <a:pt x="7603" y="13823"/>
                  </a:cubicBezTo>
                  <a:cubicBezTo>
                    <a:pt x="7402" y="13575"/>
                    <a:pt x="7402" y="13575"/>
                    <a:pt x="7402" y="13575"/>
                  </a:cubicBezTo>
                  <a:cubicBezTo>
                    <a:pt x="7402" y="13575"/>
                    <a:pt x="7402" y="13575"/>
                    <a:pt x="7402" y="13575"/>
                  </a:cubicBezTo>
                  <a:cubicBezTo>
                    <a:pt x="7402" y="13575"/>
                    <a:pt x="7402" y="13398"/>
                    <a:pt x="7402" y="13363"/>
                  </a:cubicBezTo>
                  <a:cubicBezTo>
                    <a:pt x="7452" y="13328"/>
                    <a:pt x="7452" y="13292"/>
                    <a:pt x="7603" y="13186"/>
                  </a:cubicBezTo>
                  <a:cubicBezTo>
                    <a:pt x="7603" y="13009"/>
                    <a:pt x="7603" y="13009"/>
                    <a:pt x="7603" y="13009"/>
                  </a:cubicBezTo>
                  <a:cubicBezTo>
                    <a:pt x="7704" y="12691"/>
                    <a:pt x="7704" y="12691"/>
                    <a:pt x="7704" y="12691"/>
                  </a:cubicBezTo>
                  <a:cubicBezTo>
                    <a:pt x="8258" y="12196"/>
                    <a:pt x="8258" y="12196"/>
                    <a:pt x="8258" y="12196"/>
                  </a:cubicBezTo>
                  <a:cubicBezTo>
                    <a:pt x="9214" y="12126"/>
                    <a:pt x="9214" y="12126"/>
                    <a:pt x="9214" y="12126"/>
                  </a:cubicBezTo>
                  <a:cubicBezTo>
                    <a:pt x="9265" y="12126"/>
                    <a:pt x="9265" y="12126"/>
                    <a:pt x="9265" y="12126"/>
                  </a:cubicBezTo>
                  <a:cubicBezTo>
                    <a:pt x="9365" y="11949"/>
                    <a:pt x="9365" y="11949"/>
                    <a:pt x="9365" y="11949"/>
                  </a:cubicBezTo>
                  <a:cubicBezTo>
                    <a:pt x="9315" y="11560"/>
                    <a:pt x="9315" y="11560"/>
                    <a:pt x="9315" y="11560"/>
                  </a:cubicBezTo>
                  <a:cubicBezTo>
                    <a:pt x="8963" y="11525"/>
                    <a:pt x="8963" y="11525"/>
                    <a:pt x="8963" y="11525"/>
                  </a:cubicBezTo>
                  <a:cubicBezTo>
                    <a:pt x="8812" y="11277"/>
                    <a:pt x="8812" y="11277"/>
                    <a:pt x="8812" y="11277"/>
                  </a:cubicBezTo>
                  <a:cubicBezTo>
                    <a:pt x="9466" y="10570"/>
                    <a:pt x="9466" y="10570"/>
                    <a:pt x="9466" y="10570"/>
                  </a:cubicBezTo>
                  <a:cubicBezTo>
                    <a:pt x="9416" y="10358"/>
                    <a:pt x="9416" y="10358"/>
                    <a:pt x="9416" y="10358"/>
                  </a:cubicBezTo>
                  <a:cubicBezTo>
                    <a:pt x="9567" y="10287"/>
                    <a:pt x="9567" y="10287"/>
                    <a:pt x="9567" y="10287"/>
                  </a:cubicBezTo>
                  <a:cubicBezTo>
                    <a:pt x="9567" y="10252"/>
                    <a:pt x="9516" y="10217"/>
                    <a:pt x="9516" y="10181"/>
                  </a:cubicBezTo>
                  <a:cubicBezTo>
                    <a:pt x="9516" y="10181"/>
                    <a:pt x="9466" y="10146"/>
                    <a:pt x="9516" y="9934"/>
                  </a:cubicBezTo>
                  <a:cubicBezTo>
                    <a:pt x="9567" y="9722"/>
                    <a:pt x="9567" y="9722"/>
                    <a:pt x="9567" y="9722"/>
                  </a:cubicBezTo>
                  <a:cubicBezTo>
                    <a:pt x="9667" y="9510"/>
                    <a:pt x="9667" y="9510"/>
                    <a:pt x="9667" y="9510"/>
                  </a:cubicBezTo>
                  <a:cubicBezTo>
                    <a:pt x="9466" y="9015"/>
                    <a:pt x="9466" y="9015"/>
                    <a:pt x="9466" y="9015"/>
                  </a:cubicBezTo>
                  <a:cubicBezTo>
                    <a:pt x="9667" y="8873"/>
                    <a:pt x="9667" y="8873"/>
                    <a:pt x="9667" y="8873"/>
                  </a:cubicBezTo>
                  <a:cubicBezTo>
                    <a:pt x="10020" y="8838"/>
                    <a:pt x="10020" y="8838"/>
                    <a:pt x="10020" y="8838"/>
                  </a:cubicBezTo>
                  <a:cubicBezTo>
                    <a:pt x="10221" y="8697"/>
                    <a:pt x="10221" y="8697"/>
                    <a:pt x="10221" y="8697"/>
                  </a:cubicBezTo>
                  <a:cubicBezTo>
                    <a:pt x="10272" y="8591"/>
                    <a:pt x="10272" y="8591"/>
                    <a:pt x="10272" y="8591"/>
                  </a:cubicBezTo>
                  <a:cubicBezTo>
                    <a:pt x="10272" y="8308"/>
                    <a:pt x="10272" y="8308"/>
                    <a:pt x="10272" y="8308"/>
                  </a:cubicBezTo>
                  <a:cubicBezTo>
                    <a:pt x="10473" y="7919"/>
                    <a:pt x="10473" y="7919"/>
                    <a:pt x="10473" y="7919"/>
                  </a:cubicBezTo>
                  <a:cubicBezTo>
                    <a:pt x="10473" y="7883"/>
                    <a:pt x="10473" y="7883"/>
                    <a:pt x="10473" y="7883"/>
                  </a:cubicBezTo>
                  <a:cubicBezTo>
                    <a:pt x="10624" y="7777"/>
                    <a:pt x="10826" y="7601"/>
                    <a:pt x="10826" y="7565"/>
                  </a:cubicBezTo>
                  <a:cubicBezTo>
                    <a:pt x="10876" y="7530"/>
                    <a:pt x="10926" y="7389"/>
                    <a:pt x="10977" y="7353"/>
                  </a:cubicBezTo>
                  <a:cubicBezTo>
                    <a:pt x="10926" y="7247"/>
                    <a:pt x="10926" y="7141"/>
                    <a:pt x="10876" y="7141"/>
                  </a:cubicBezTo>
                  <a:cubicBezTo>
                    <a:pt x="10826" y="7106"/>
                    <a:pt x="10725" y="6964"/>
                    <a:pt x="10674" y="6894"/>
                  </a:cubicBezTo>
                  <a:cubicBezTo>
                    <a:pt x="10674" y="6894"/>
                    <a:pt x="10674" y="6894"/>
                    <a:pt x="10674" y="6894"/>
                  </a:cubicBezTo>
                  <a:cubicBezTo>
                    <a:pt x="10674" y="6682"/>
                    <a:pt x="10674" y="6682"/>
                    <a:pt x="10674" y="6682"/>
                  </a:cubicBezTo>
                  <a:cubicBezTo>
                    <a:pt x="10926" y="6575"/>
                    <a:pt x="10926" y="6575"/>
                    <a:pt x="10926" y="6575"/>
                  </a:cubicBezTo>
                  <a:cubicBezTo>
                    <a:pt x="11027" y="6469"/>
                    <a:pt x="11027" y="6469"/>
                    <a:pt x="11027" y="6469"/>
                  </a:cubicBezTo>
                  <a:cubicBezTo>
                    <a:pt x="11027" y="6434"/>
                    <a:pt x="10977" y="6328"/>
                    <a:pt x="10977" y="6293"/>
                  </a:cubicBezTo>
                  <a:cubicBezTo>
                    <a:pt x="10977" y="6257"/>
                    <a:pt x="10977" y="6257"/>
                    <a:pt x="11027" y="6151"/>
                  </a:cubicBezTo>
                  <a:cubicBezTo>
                    <a:pt x="11077" y="6116"/>
                    <a:pt x="11077" y="6116"/>
                    <a:pt x="11077" y="6116"/>
                  </a:cubicBezTo>
                  <a:cubicBezTo>
                    <a:pt x="11077" y="6081"/>
                    <a:pt x="11077" y="6045"/>
                    <a:pt x="11279" y="5904"/>
                  </a:cubicBezTo>
                  <a:cubicBezTo>
                    <a:pt x="11480" y="5621"/>
                    <a:pt x="11480" y="5621"/>
                    <a:pt x="11480" y="5621"/>
                  </a:cubicBezTo>
                  <a:cubicBezTo>
                    <a:pt x="11933" y="5798"/>
                    <a:pt x="11933" y="5798"/>
                    <a:pt x="11933" y="5798"/>
                  </a:cubicBezTo>
                  <a:cubicBezTo>
                    <a:pt x="12034" y="5798"/>
                    <a:pt x="12034" y="5798"/>
                    <a:pt x="12034" y="5798"/>
                  </a:cubicBezTo>
                  <a:cubicBezTo>
                    <a:pt x="12084" y="5762"/>
                    <a:pt x="12084" y="5762"/>
                    <a:pt x="12084" y="5762"/>
                  </a:cubicBezTo>
                  <a:cubicBezTo>
                    <a:pt x="12034" y="5621"/>
                    <a:pt x="11984" y="5091"/>
                    <a:pt x="12135" y="4914"/>
                  </a:cubicBezTo>
                  <a:cubicBezTo>
                    <a:pt x="12185" y="4879"/>
                    <a:pt x="12185" y="4879"/>
                    <a:pt x="12185" y="4879"/>
                  </a:cubicBezTo>
                  <a:cubicBezTo>
                    <a:pt x="12235" y="4914"/>
                    <a:pt x="12235" y="4914"/>
                    <a:pt x="12235" y="4914"/>
                  </a:cubicBezTo>
                  <a:cubicBezTo>
                    <a:pt x="12235" y="4914"/>
                    <a:pt x="12537" y="4914"/>
                    <a:pt x="12739" y="4914"/>
                  </a:cubicBezTo>
                  <a:cubicBezTo>
                    <a:pt x="12789" y="4914"/>
                    <a:pt x="12840" y="4914"/>
                    <a:pt x="12840" y="4914"/>
                  </a:cubicBezTo>
                  <a:cubicBezTo>
                    <a:pt x="12840" y="4914"/>
                    <a:pt x="12840" y="4914"/>
                    <a:pt x="12890" y="4914"/>
                  </a:cubicBezTo>
                  <a:cubicBezTo>
                    <a:pt x="12991" y="4914"/>
                    <a:pt x="13192" y="4985"/>
                    <a:pt x="13242" y="4985"/>
                  </a:cubicBezTo>
                  <a:cubicBezTo>
                    <a:pt x="13242" y="5020"/>
                    <a:pt x="13343" y="5020"/>
                    <a:pt x="13444" y="5055"/>
                  </a:cubicBezTo>
                  <a:cubicBezTo>
                    <a:pt x="13645" y="5020"/>
                    <a:pt x="13645" y="5020"/>
                    <a:pt x="13645" y="5020"/>
                  </a:cubicBezTo>
                  <a:cubicBezTo>
                    <a:pt x="13695" y="4949"/>
                    <a:pt x="13695" y="4949"/>
                    <a:pt x="13695" y="4949"/>
                  </a:cubicBezTo>
                  <a:cubicBezTo>
                    <a:pt x="13544" y="4843"/>
                    <a:pt x="13544" y="4843"/>
                    <a:pt x="13544" y="4843"/>
                  </a:cubicBezTo>
                  <a:cubicBezTo>
                    <a:pt x="13595" y="4808"/>
                    <a:pt x="13595" y="4808"/>
                    <a:pt x="13595" y="4808"/>
                  </a:cubicBezTo>
                  <a:cubicBezTo>
                    <a:pt x="13746" y="4666"/>
                    <a:pt x="13746" y="4490"/>
                    <a:pt x="13695" y="4490"/>
                  </a:cubicBezTo>
                  <a:cubicBezTo>
                    <a:pt x="13695" y="4454"/>
                    <a:pt x="13645" y="4384"/>
                    <a:pt x="13645" y="4278"/>
                  </a:cubicBezTo>
                  <a:cubicBezTo>
                    <a:pt x="13595" y="4207"/>
                    <a:pt x="13595" y="4172"/>
                    <a:pt x="13544" y="4136"/>
                  </a:cubicBezTo>
                  <a:cubicBezTo>
                    <a:pt x="13544" y="4136"/>
                    <a:pt x="13544" y="4065"/>
                    <a:pt x="13645" y="3995"/>
                  </a:cubicBezTo>
                  <a:cubicBezTo>
                    <a:pt x="13695" y="3995"/>
                    <a:pt x="13695" y="3995"/>
                    <a:pt x="13695" y="3995"/>
                  </a:cubicBezTo>
                  <a:cubicBezTo>
                    <a:pt x="13847" y="3995"/>
                    <a:pt x="13847" y="3995"/>
                    <a:pt x="13847" y="3995"/>
                  </a:cubicBezTo>
                  <a:cubicBezTo>
                    <a:pt x="13998" y="3889"/>
                    <a:pt x="13998" y="3889"/>
                    <a:pt x="13998" y="3889"/>
                  </a:cubicBezTo>
                  <a:cubicBezTo>
                    <a:pt x="13998" y="3889"/>
                    <a:pt x="13998" y="3889"/>
                    <a:pt x="13998" y="3889"/>
                  </a:cubicBezTo>
                  <a:cubicBezTo>
                    <a:pt x="13998" y="3889"/>
                    <a:pt x="13998" y="3889"/>
                    <a:pt x="14048" y="3889"/>
                  </a:cubicBezTo>
                  <a:cubicBezTo>
                    <a:pt x="14048" y="3889"/>
                    <a:pt x="14098" y="3853"/>
                    <a:pt x="14199" y="3853"/>
                  </a:cubicBezTo>
                  <a:cubicBezTo>
                    <a:pt x="14199" y="3853"/>
                    <a:pt x="14199" y="3853"/>
                    <a:pt x="14249" y="3853"/>
                  </a:cubicBezTo>
                  <a:cubicBezTo>
                    <a:pt x="14199" y="3853"/>
                    <a:pt x="14199" y="3818"/>
                    <a:pt x="14199" y="3818"/>
                  </a:cubicBezTo>
                  <a:cubicBezTo>
                    <a:pt x="14149" y="3712"/>
                    <a:pt x="14199" y="3641"/>
                    <a:pt x="14249" y="3571"/>
                  </a:cubicBezTo>
                  <a:cubicBezTo>
                    <a:pt x="14300" y="3500"/>
                    <a:pt x="14400" y="3464"/>
                    <a:pt x="14501" y="3464"/>
                  </a:cubicBezTo>
                  <a:cubicBezTo>
                    <a:pt x="14602" y="3464"/>
                    <a:pt x="14652" y="3500"/>
                    <a:pt x="14702" y="3535"/>
                  </a:cubicBezTo>
                  <a:cubicBezTo>
                    <a:pt x="14904" y="3535"/>
                    <a:pt x="14904" y="3535"/>
                    <a:pt x="14904" y="3535"/>
                  </a:cubicBezTo>
                  <a:cubicBezTo>
                    <a:pt x="15156" y="3818"/>
                    <a:pt x="15156" y="3818"/>
                    <a:pt x="15156" y="3818"/>
                  </a:cubicBezTo>
                  <a:cubicBezTo>
                    <a:pt x="15458" y="3995"/>
                    <a:pt x="15458" y="3995"/>
                    <a:pt x="15458" y="3995"/>
                  </a:cubicBezTo>
                  <a:cubicBezTo>
                    <a:pt x="15609" y="4101"/>
                    <a:pt x="15810" y="4207"/>
                    <a:pt x="15860" y="4207"/>
                  </a:cubicBezTo>
                  <a:cubicBezTo>
                    <a:pt x="15911" y="4207"/>
                    <a:pt x="16213" y="4278"/>
                    <a:pt x="16314" y="4313"/>
                  </a:cubicBezTo>
                  <a:cubicBezTo>
                    <a:pt x="16414" y="4242"/>
                    <a:pt x="16414" y="4242"/>
                    <a:pt x="16414" y="4242"/>
                  </a:cubicBezTo>
                  <a:cubicBezTo>
                    <a:pt x="16515" y="4172"/>
                    <a:pt x="16515" y="4172"/>
                    <a:pt x="16515" y="4172"/>
                  </a:cubicBezTo>
                  <a:cubicBezTo>
                    <a:pt x="16465" y="4101"/>
                    <a:pt x="16465" y="4101"/>
                    <a:pt x="16465" y="4101"/>
                  </a:cubicBezTo>
                  <a:cubicBezTo>
                    <a:pt x="16817" y="3959"/>
                    <a:pt x="16817" y="3959"/>
                    <a:pt x="16817" y="3959"/>
                  </a:cubicBezTo>
                  <a:cubicBezTo>
                    <a:pt x="17019" y="4065"/>
                    <a:pt x="17019" y="4065"/>
                    <a:pt x="17019" y="4065"/>
                  </a:cubicBezTo>
                  <a:cubicBezTo>
                    <a:pt x="17421" y="4136"/>
                    <a:pt x="17421" y="4136"/>
                    <a:pt x="17421" y="4136"/>
                  </a:cubicBezTo>
                  <a:cubicBezTo>
                    <a:pt x="17572" y="4207"/>
                    <a:pt x="17572" y="4207"/>
                    <a:pt x="17572" y="4207"/>
                  </a:cubicBezTo>
                  <a:cubicBezTo>
                    <a:pt x="17572" y="4207"/>
                    <a:pt x="17572" y="4207"/>
                    <a:pt x="17572" y="4207"/>
                  </a:cubicBezTo>
                  <a:cubicBezTo>
                    <a:pt x="17572" y="4172"/>
                    <a:pt x="17572" y="4101"/>
                    <a:pt x="17572" y="4030"/>
                  </a:cubicBezTo>
                  <a:cubicBezTo>
                    <a:pt x="17522" y="4030"/>
                    <a:pt x="17522" y="3995"/>
                    <a:pt x="17522" y="3959"/>
                  </a:cubicBezTo>
                  <a:cubicBezTo>
                    <a:pt x="17522" y="3924"/>
                    <a:pt x="17522" y="3889"/>
                    <a:pt x="17623" y="3818"/>
                  </a:cubicBezTo>
                  <a:cubicBezTo>
                    <a:pt x="17874" y="3677"/>
                    <a:pt x="17874" y="3677"/>
                    <a:pt x="17874" y="3677"/>
                  </a:cubicBezTo>
                  <a:cubicBezTo>
                    <a:pt x="17925" y="3641"/>
                    <a:pt x="17925" y="3641"/>
                    <a:pt x="17925" y="3641"/>
                  </a:cubicBezTo>
                  <a:cubicBezTo>
                    <a:pt x="17925" y="3641"/>
                    <a:pt x="17975" y="3641"/>
                    <a:pt x="17975" y="3606"/>
                  </a:cubicBezTo>
                  <a:cubicBezTo>
                    <a:pt x="17975" y="3535"/>
                    <a:pt x="17874" y="3394"/>
                    <a:pt x="17874" y="3323"/>
                  </a:cubicBezTo>
                  <a:cubicBezTo>
                    <a:pt x="17824" y="3288"/>
                    <a:pt x="17774" y="3146"/>
                    <a:pt x="17774" y="3076"/>
                  </a:cubicBezTo>
                  <a:cubicBezTo>
                    <a:pt x="17824" y="2934"/>
                    <a:pt x="17774" y="2793"/>
                    <a:pt x="17774" y="2687"/>
                  </a:cubicBezTo>
                  <a:cubicBezTo>
                    <a:pt x="17723" y="2545"/>
                    <a:pt x="17673" y="2439"/>
                    <a:pt x="17874" y="2404"/>
                  </a:cubicBezTo>
                  <a:cubicBezTo>
                    <a:pt x="17975" y="2333"/>
                    <a:pt x="17975" y="2333"/>
                    <a:pt x="17975" y="2333"/>
                  </a:cubicBezTo>
                  <a:cubicBezTo>
                    <a:pt x="17975" y="2333"/>
                    <a:pt x="17975" y="2298"/>
                    <a:pt x="17925" y="2263"/>
                  </a:cubicBezTo>
                  <a:cubicBezTo>
                    <a:pt x="17874" y="2192"/>
                    <a:pt x="17824" y="2121"/>
                    <a:pt x="17874" y="2050"/>
                  </a:cubicBezTo>
                  <a:cubicBezTo>
                    <a:pt x="17925" y="2015"/>
                    <a:pt x="17975" y="1980"/>
                    <a:pt x="18126" y="1980"/>
                  </a:cubicBezTo>
                  <a:cubicBezTo>
                    <a:pt x="18227" y="1909"/>
                    <a:pt x="18227" y="1909"/>
                    <a:pt x="18227" y="1909"/>
                  </a:cubicBezTo>
                  <a:cubicBezTo>
                    <a:pt x="18529" y="1909"/>
                    <a:pt x="18529" y="1909"/>
                    <a:pt x="18529" y="1909"/>
                  </a:cubicBezTo>
                  <a:cubicBezTo>
                    <a:pt x="18579" y="1803"/>
                    <a:pt x="18579" y="1803"/>
                    <a:pt x="18579" y="1803"/>
                  </a:cubicBezTo>
                  <a:cubicBezTo>
                    <a:pt x="18831" y="1626"/>
                    <a:pt x="18831" y="1626"/>
                    <a:pt x="18831" y="1626"/>
                  </a:cubicBezTo>
                  <a:cubicBezTo>
                    <a:pt x="18881" y="1626"/>
                    <a:pt x="18881" y="1626"/>
                    <a:pt x="18881" y="1626"/>
                  </a:cubicBezTo>
                  <a:cubicBezTo>
                    <a:pt x="18932" y="1626"/>
                    <a:pt x="18982" y="1591"/>
                    <a:pt x="19083" y="1591"/>
                  </a:cubicBezTo>
                  <a:cubicBezTo>
                    <a:pt x="19184" y="1591"/>
                    <a:pt x="19234" y="1626"/>
                    <a:pt x="19284" y="1662"/>
                  </a:cubicBezTo>
                  <a:cubicBezTo>
                    <a:pt x="19335" y="1697"/>
                    <a:pt x="19385" y="1697"/>
                    <a:pt x="19385" y="1732"/>
                  </a:cubicBezTo>
                  <a:cubicBezTo>
                    <a:pt x="19435" y="1768"/>
                    <a:pt x="19435" y="1768"/>
                    <a:pt x="19486" y="1803"/>
                  </a:cubicBezTo>
                  <a:cubicBezTo>
                    <a:pt x="19989" y="1909"/>
                    <a:pt x="19989" y="1909"/>
                    <a:pt x="19989" y="1909"/>
                  </a:cubicBezTo>
                  <a:cubicBezTo>
                    <a:pt x="20291" y="1944"/>
                    <a:pt x="20291" y="1944"/>
                    <a:pt x="20291" y="1944"/>
                  </a:cubicBezTo>
                  <a:cubicBezTo>
                    <a:pt x="20442" y="2015"/>
                    <a:pt x="20442" y="2015"/>
                    <a:pt x="20442" y="2015"/>
                  </a:cubicBezTo>
                  <a:cubicBezTo>
                    <a:pt x="20442" y="2050"/>
                    <a:pt x="20442" y="2050"/>
                    <a:pt x="20442" y="2050"/>
                  </a:cubicBezTo>
                  <a:cubicBezTo>
                    <a:pt x="20442" y="2121"/>
                    <a:pt x="20442" y="2156"/>
                    <a:pt x="20442" y="2192"/>
                  </a:cubicBezTo>
                  <a:cubicBezTo>
                    <a:pt x="20442" y="2227"/>
                    <a:pt x="20493" y="2298"/>
                    <a:pt x="20543" y="2298"/>
                  </a:cubicBezTo>
                  <a:cubicBezTo>
                    <a:pt x="20543" y="2333"/>
                    <a:pt x="20543" y="2333"/>
                    <a:pt x="20543" y="2333"/>
                  </a:cubicBezTo>
                  <a:cubicBezTo>
                    <a:pt x="20543" y="2333"/>
                    <a:pt x="20543" y="2333"/>
                    <a:pt x="20543" y="2333"/>
                  </a:cubicBezTo>
                  <a:cubicBezTo>
                    <a:pt x="20543" y="2369"/>
                    <a:pt x="20543" y="2369"/>
                    <a:pt x="20493" y="2439"/>
                  </a:cubicBezTo>
                  <a:cubicBezTo>
                    <a:pt x="20493" y="2475"/>
                    <a:pt x="20442" y="2510"/>
                    <a:pt x="20442" y="2510"/>
                  </a:cubicBezTo>
                  <a:cubicBezTo>
                    <a:pt x="20442" y="2545"/>
                    <a:pt x="20442" y="2581"/>
                    <a:pt x="20442" y="2616"/>
                  </a:cubicBezTo>
                  <a:cubicBezTo>
                    <a:pt x="20442" y="2651"/>
                    <a:pt x="20442" y="2651"/>
                    <a:pt x="20442" y="2651"/>
                  </a:cubicBezTo>
                  <a:cubicBezTo>
                    <a:pt x="20442" y="2651"/>
                    <a:pt x="20442" y="2687"/>
                    <a:pt x="20442" y="2687"/>
                  </a:cubicBezTo>
                  <a:cubicBezTo>
                    <a:pt x="20442" y="2687"/>
                    <a:pt x="20442" y="2722"/>
                    <a:pt x="20442" y="2722"/>
                  </a:cubicBezTo>
                  <a:cubicBezTo>
                    <a:pt x="20442" y="2757"/>
                    <a:pt x="20442" y="2828"/>
                    <a:pt x="20493" y="2864"/>
                  </a:cubicBezTo>
                  <a:cubicBezTo>
                    <a:pt x="20493" y="2864"/>
                    <a:pt x="20593" y="2899"/>
                    <a:pt x="20644" y="2934"/>
                  </a:cubicBezTo>
                  <a:cubicBezTo>
                    <a:pt x="20644" y="2864"/>
                    <a:pt x="20694" y="2757"/>
                    <a:pt x="20694" y="2722"/>
                  </a:cubicBezTo>
                  <a:cubicBezTo>
                    <a:pt x="20593" y="2581"/>
                    <a:pt x="20795" y="2439"/>
                    <a:pt x="20845" y="2404"/>
                  </a:cubicBezTo>
                  <a:cubicBezTo>
                    <a:pt x="21097" y="2227"/>
                    <a:pt x="21097" y="2227"/>
                    <a:pt x="21097" y="2227"/>
                  </a:cubicBezTo>
                  <a:cubicBezTo>
                    <a:pt x="20996" y="1980"/>
                    <a:pt x="20996" y="1980"/>
                    <a:pt x="20996" y="1980"/>
                  </a:cubicBezTo>
                  <a:cubicBezTo>
                    <a:pt x="21449" y="1980"/>
                    <a:pt x="21449" y="1980"/>
                    <a:pt x="21449" y="1980"/>
                  </a:cubicBezTo>
                  <a:cubicBezTo>
                    <a:pt x="21500" y="1944"/>
                    <a:pt x="21550" y="1909"/>
                    <a:pt x="21550" y="1909"/>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22" name="9Slide.vn 206"/>
            <p:cNvSpPr/>
            <p:nvPr/>
          </p:nvSpPr>
          <p:spPr>
            <a:xfrm>
              <a:off x="7516135" y="5173644"/>
              <a:ext cx="779689" cy="360902"/>
            </a:xfrm>
            <a:custGeom>
              <a:avLst/>
              <a:gdLst/>
              <a:ahLst/>
              <a:cxnLst>
                <a:cxn ang="0">
                  <a:pos x="wd2" y="hd2"/>
                </a:cxn>
                <a:cxn ang="5400000">
                  <a:pos x="wd2" y="hd2"/>
                </a:cxn>
                <a:cxn ang="10800000">
                  <a:pos x="wd2" y="hd2"/>
                </a:cxn>
                <a:cxn ang="16200000">
                  <a:pos x="wd2" y="hd2"/>
                </a:cxn>
              </a:cxnLst>
              <a:rect l="0" t="0" r="r" b="b"/>
              <a:pathLst>
                <a:path w="21527" h="21600" extrusionOk="0">
                  <a:moveTo>
                    <a:pt x="8193" y="19980"/>
                  </a:moveTo>
                  <a:cubicBezTo>
                    <a:pt x="8814" y="18900"/>
                    <a:pt x="8814" y="18900"/>
                    <a:pt x="8814" y="18900"/>
                  </a:cubicBezTo>
                  <a:cubicBezTo>
                    <a:pt x="8814" y="18900"/>
                    <a:pt x="8814" y="18900"/>
                    <a:pt x="8814" y="18900"/>
                  </a:cubicBezTo>
                  <a:cubicBezTo>
                    <a:pt x="8938" y="18900"/>
                    <a:pt x="8938" y="18900"/>
                    <a:pt x="8938" y="18900"/>
                  </a:cubicBezTo>
                  <a:cubicBezTo>
                    <a:pt x="9062" y="18900"/>
                    <a:pt x="9186" y="18630"/>
                    <a:pt x="9186" y="18630"/>
                  </a:cubicBezTo>
                  <a:cubicBezTo>
                    <a:pt x="9310" y="18630"/>
                    <a:pt x="9683" y="18360"/>
                    <a:pt x="9931" y="18360"/>
                  </a:cubicBezTo>
                  <a:cubicBezTo>
                    <a:pt x="10055" y="17820"/>
                    <a:pt x="10055" y="17820"/>
                    <a:pt x="10055" y="17820"/>
                  </a:cubicBezTo>
                  <a:cubicBezTo>
                    <a:pt x="10055" y="17820"/>
                    <a:pt x="10055" y="17820"/>
                    <a:pt x="10055" y="17820"/>
                  </a:cubicBezTo>
                  <a:cubicBezTo>
                    <a:pt x="10055" y="17820"/>
                    <a:pt x="10303" y="17550"/>
                    <a:pt x="10428" y="17280"/>
                  </a:cubicBezTo>
                  <a:cubicBezTo>
                    <a:pt x="10428" y="17280"/>
                    <a:pt x="10676" y="17280"/>
                    <a:pt x="10676" y="17280"/>
                  </a:cubicBezTo>
                  <a:cubicBezTo>
                    <a:pt x="10676" y="17280"/>
                    <a:pt x="10676" y="17010"/>
                    <a:pt x="10676" y="17010"/>
                  </a:cubicBezTo>
                  <a:cubicBezTo>
                    <a:pt x="10800" y="16740"/>
                    <a:pt x="10924" y="16740"/>
                    <a:pt x="10924" y="16470"/>
                  </a:cubicBezTo>
                  <a:cubicBezTo>
                    <a:pt x="11048" y="16470"/>
                    <a:pt x="11048" y="16470"/>
                    <a:pt x="11172" y="16470"/>
                  </a:cubicBezTo>
                  <a:cubicBezTo>
                    <a:pt x="11172" y="16470"/>
                    <a:pt x="11172" y="16470"/>
                    <a:pt x="11172" y="16470"/>
                  </a:cubicBezTo>
                  <a:cubicBezTo>
                    <a:pt x="11172" y="16470"/>
                    <a:pt x="11172" y="16470"/>
                    <a:pt x="11172" y="16470"/>
                  </a:cubicBezTo>
                  <a:cubicBezTo>
                    <a:pt x="11172" y="16470"/>
                    <a:pt x="11297" y="16200"/>
                    <a:pt x="11297" y="16200"/>
                  </a:cubicBezTo>
                  <a:cubicBezTo>
                    <a:pt x="11297" y="16200"/>
                    <a:pt x="11297" y="16200"/>
                    <a:pt x="11297" y="16200"/>
                  </a:cubicBezTo>
                  <a:cubicBezTo>
                    <a:pt x="11297" y="15660"/>
                    <a:pt x="11669" y="15660"/>
                    <a:pt x="11669" y="15660"/>
                  </a:cubicBezTo>
                  <a:cubicBezTo>
                    <a:pt x="11669" y="15660"/>
                    <a:pt x="11793" y="15660"/>
                    <a:pt x="11917" y="15660"/>
                  </a:cubicBezTo>
                  <a:cubicBezTo>
                    <a:pt x="11917" y="15660"/>
                    <a:pt x="11917" y="15660"/>
                    <a:pt x="12041" y="15660"/>
                  </a:cubicBezTo>
                  <a:cubicBezTo>
                    <a:pt x="12041" y="15660"/>
                    <a:pt x="12041" y="15660"/>
                    <a:pt x="12041" y="15660"/>
                  </a:cubicBezTo>
                  <a:cubicBezTo>
                    <a:pt x="12166" y="15390"/>
                    <a:pt x="12290" y="15390"/>
                    <a:pt x="12290" y="15390"/>
                  </a:cubicBezTo>
                  <a:cubicBezTo>
                    <a:pt x="12414" y="15390"/>
                    <a:pt x="12538" y="15390"/>
                    <a:pt x="12538" y="15390"/>
                  </a:cubicBezTo>
                  <a:cubicBezTo>
                    <a:pt x="12538" y="15390"/>
                    <a:pt x="12786" y="15390"/>
                    <a:pt x="12786" y="15390"/>
                  </a:cubicBezTo>
                  <a:cubicBezTo>
                    <a:pt x="12786" y="15390"/>
                    <a:pt x="12786" y="15120"/>
                    <a:pt x="12910" y="15120"/>
                  </a:cubicBezTo>
                  <a:cubicBezTo>
                    <a:pt x="12910" y="15120"/>
                    <a:pt x="13034" y="15120"/>
                    <a:pt x="13034" y="15120"/>
                  </a:cubicBezTo>
                  <a:cubicBezTo>
                    <a:pt x="13034" y="15120"/>
                    <a:pt x="13034" y="15120"/>
                    <a:pt x="13034" y="15120"/>
                  </a:cubicBezTo>
                  <a:cubicBezTo>
                    <a:pt x="13034" y="14850"/>
                    <a:pt x="13034" y="14850"/>
                    <a:pt x="13034" y="14850"/>
                  </a:cubicBezTo>
                  <a:cubicBezTo>
                    <a:pt x="13159" y="14850"/>
                    <a:pt x="13159" y="14850"/>
                    <a:pt x="13159" y="14850"/>
                  </a:cubicBezTo>
                  <a:cubicBezTo>
                    <a:pt x="13283" y="14580"/>
                    <a:pt x="13407" y="14580"/>
                    <a:pt x="13531" y="14580"/>
                  </a:cubicBezTo>
                  <a:cubicBezTo>
                    <a:pt x="13655" y="14580"/>
                    <a:pt x="13655" y="14580"/>
                    <a:pt x="13779" y="14310"/>
                  </a:cubicBezTo>
                  <a:cubicBezTo>
                    <a:pt x="13655" y="14040"/>
                    <a:pt x="13655" y="13770"/>
                    <a:pt x="13655" y="13770"/>
                  </a:cubicBezTo>
                  <a:cubicBezTo>
                    <a:pt x="13779" y="13230"/>
                    <a:pt x="14028" y="13230"/>
                    <a:pt x="14028" y="13230"/>
                  </a:cubicBezTo>
                  <a:cubicBezTo>
                    <a:pt x="14028" y="13230"/>
                    <a:pt x="14152" y="13230"/>
                    <a:pt x="14152" y="13230"/>
                  </a:cubicBezTo>
                  <a:cubicBezTo>
                    <a:pt x="14152" y="13230"/>
                    <a:pt x="14400" y="13230"/>
                    <a:pt x="14400" y="13230"/>
                  </a:cubicBezTo>
                  <a:cubicBezTo>
                    <a:pt x="14400" y="13230"/>
                    <a:pt x="14524" y="13230"/>
                    <a:pt x="14524" y="13230"/>
                  </a:cubicBezTo>
                  <a:cubicBezTo>
                    <a:pt x="14648" y="12960"/>
                    <a:pt x="14648" y="12960"/>
                    <a:pt x="14648" y="12960"/>
                  </a:cubicBezTo>
                  <a:cubicBezTo>
                    <a:pt x="14648" y="12960"/>
                    <a:pt x="14772" y="12960"/>
                    <a:pt x="14772" y="12690"/>
                  </a:cubicBezTo>
                  <a:cubicBezTo>
                    <a:pt x="14897" y="12690"/>
                    <a:pt x="14897" y="12690"/>
                    <a:pt x="14897" y="12690"/>
                  </a:cubicBezTo>
                  <a:cubicBezTo>
                    <a:pt x="14897" y="12690"/>
                    <a:pt x="14897" y="12690"/>
                    <a:pt x="14897" y="12690"/>
                  </a:cubicBezTo>
                  <a:cubicBezTo>
                    <a:pt x="15145" y="12690"/>
                    <a:pt x="15269" y="13230"/>
                    <a:pt x="15393" y="13230"/>
                  </a:cubicBezTo>
                  <a:cubicBezTo>
                    <a:pt x="15517" y="13500"/>
                    <a:pt x="15517" y="13500"/>
                    <a:pt x="15517" y="13500"/>
                  </a:cubicBezTo>
                  <a:cubicBezTo>
                    <a:pt x="15517" y="13500"/>
                    <a:pt x="15517" y="13500"/>
                    <a:pt x="15517" y="13500"/>
                  </a:cubicBezTo>
                  <a:cubicBezTo>
                    <a:pt x="15517" y="13500"/>
                    <a:pt x="15641" y="13500"/>
                    <a:pt x="15641" y="13500"/>
                  </a:cubicBezTo>
                  <a:cubicBezTo>
                    <a:pt x="15641" y="13500"/>
                    <a:pt x="15641" y="13500"/>
                    <a:pt x="15641" y="13500"/>
                  </a:cubicBezTo>
                  <a:cubicBezTo>
                    <a:pt x="15766" y="13500"/>
                    <a:pt x="15766" y="13500"/>
                    <a:pt x="15766" y="13500"/>
                  </a:cubicBezTo>
                  <a:cubicBezTo>
                    <a:pt x="16014" y="13500"/>
                    <a:pt x="16014" y="13500"/>
                    <a:pt x="16014" y="13500"/>
                  </a:cubicBezTo>
                  <a:cubicBezTo>
                    <a:pt x="15890" y="13770"/>
                    <a:pt x="15890" y="13770"/>
                    <a:pt x="15890" y="13770"/>
                  </a:cubicBezTo>
                  <a:cubicBezTo>
                    <a:pt x="16014" y="13770"/>
                    <a:pt x="16138" y="13770"/>
                    <a:pt x="16262" y="13770"/>
                  </a:cubicBezTo>
                  <a:cubicBezTo>
                    <a:pt x="16262" y="13770"/>
                    <a:pt x="16262" y="13770"/>
                    <a:pt x="16262" y="13770"/>
                  </a:cubicBezTo>
                  <a:cubicBezTo>
                    <a:pt x="16262" y="13770"/>
                    <a:pt x="16262" y="13770"/>
                    <a:pt x="16262" y="13770"/>
                  </a:cubicBezTo>
                  <a:cubicBezTo>
                    <a:pt x="16262" y="13770"/>
                    <a:pt x="16262" y="13770"/>
                    <a:pt x="16262" y="13770"/>
                  </a:cubicBezTo>
                  <a:cubicBezTo>
                    <a:pt x="16262" y="13770"/>
                    <a:pt x="16262" y="13770"/>
                    <a:pt x="16262" y="13770"/>
                  </a:cubicBezTo>
                  <a:cubicBezTo>
                    <a:pt x="16262" y="13770"/>
                    <a:pt x="16262" y="13770"/>
                    <a:pt x="16262" y="13770"/>
                  </a:cubicBezTo>
                  <a:cubicBezTo>
                    <a:pt x="16386" y="13770"/>
                    <a:pt x="16386" y="13770"/>
                    <a:pt x="16386" y="13770"/>
                  </a:cubicBezTo>
                  <a:cubicBezTo>
                    <a:pt x="16386" y="13770"/>
                    <a:pt x="16386" y="13770"/>
                    <a:pt x="16386" y="13770"/>
                  </a:cubicBezTo>
                  <a:cubicBezTo>
                    <a:pt x="16386" y="13770"/>
                    <a:pt x="16386" y="13770"/>
                    <a:pt x="16386" y="13770"/>
                  </a:cubicBezTo>
                  <a:cubicBezTo>
                    <a:pt x="16386" y="13770"/>
                    <a:pt x="16386" y="13770"/>
                    <a:pt x="16386" y="13770"/>
                  </a:cubicBezTo>
                  <a:cubicBezTo>
                    <a:pt x="16386" y="13770"/>
                    <a:pt x="16386" y="13770"/>
                    <a:pt x="16386" y="13770"/>
                  </a:cubicBezTo>
                  <a:cubicBezTo>
                    <a:pt x="16386" y="13770"/>
                    <a:pt x="16386" y="13770"/>
                    <a:pt x="16386" y="13770"/>
                  </a:cubicBezTo>
                  <a:cubicBezTo>
                    <a:pt x="16386" y="13770"/>
                    <a:pt x="16386" y="13770"/>
                    <a:pt x="16386" y="13770"/>
                  </a:cubicBezTo>
                  <a:cubicBezTo>
                    <a:pt x="16386" y="13770"/>
                    <a:pt x="16386" y="13770"/>
                    <a:pt x="16386" y="13770"/>
                  </a:cubicBezTo>
                  <a:cubicBezTo>
                    <a:pt x="16386" y="13770"/>
                    <a:pt x="16386" y="13770"/>
                    <a:pt x="16386"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510" y="13770"/>
                    <a:pt x="16510" y="13770"/>
                    <a:pt x="16510" y="13770"/>
                  </a:cubicBezTo>
                  <a:cubicBezTo>
                    <a:pt x="16634" y="13770"/>
                    <a:pt x="16634" y="13770"/>
                    <a:pt x="16634" y="13770"/>
                  </a:cubicBezTo>
                  <a:cubicBezTo>
                    <a:pt x="16634" y="13770"/>
                    <a:pt x="16634" y="13770"/>
                    <a:pt x="16634" y="13770"/>
                  </a:cubicBezTo>
                  <a:cubicBezTo>
                    <a:pt x="16634" y="13770"/>
                    <a:pt x="16634" y="13770"/>
                    <a:pt x="16634" y="13770"/>
                  </a:cubicBezTo>
                  <a:cubicBezTo>
                    <a:pt x="16634" y="13770"/>
                    <a:pt x="16634" y="13770"/>
                    <a:pt x="16634" y="13770"/>
                  </a:cubicBezTo>
                  <a:cubicBezTo>
                    <a:pt x="16634" y="13770"/>
                    <a:pt x="16634" y="13770"/>
                    <a:pt x="16634" y="13770"/>
                  </a:cubicBezTo>
                  <a:cubicBezTo>
                    <a:pt x="16634" y="13770"/>
                    <a:pt x="16634" y="13770"/>
                    <a:pt x="16634" y="13770"/>
                  </a:cubicBezTo>
                  <a:cubicBezTo>
                    <a:pt x="16634" y="13770"/>
                    <a:pt x="16634" y="13770"/>
                    <a:pt x="16634" y="13770"/>
                  </a:cubicBezTo>
                  <a:cubicBezTo>
                    <a:pt x="16634" y="13770"/>
                    <a:pt x="16634" y="13770"/>
                    <a:pt x="16634" y="13770"/>
                  </a:cubicBezTo>
                  <a:cubicBezTo>
                    <a:pt x="16634" y="13770"/>
                    <a:pt x="16634" y="13770"/>
                    <a:pt x="16634" y="13770"/>
                  </a:cubicBezTo>
                  <a:cubicBezTo>
                    <a:pt x="16759" y="13770"/>
                    <a:pt x="16759" y="13770"/>
                    <a:pt x="16759" y="13770"/>
                  </a:cubicBezTo>
                  <a:cubicBezTo>
                    <a:pt x="16759" y="13770"/>
                    <a:pt x="16759" y="13770"/>
                    <a:pt x="16759" y="13770"/>
                  </a:cubicBezTo>
                  <a:cubicBezTo>
                    <a:pt x="16759" y="13770"/>
                    <a:pt x="16759" y="13770"/>
                    <a:pt x="16759" y="13770"/>
                  </a:cubicBezTo>
                  <a:cubicBezTo>
                    <a:pt x="16759" y="13770"/>
                    <a:pt x="16759" y="13770"/>
                    <a:pt x="16759" y="13770"/>
                  </a:cubicBezTo>
                  <a:cubicBezTo>
                    <a:pt x="16759" y="13770"/>
                    <a:pt x="16759" y="13770"/>
                    <a:pt x="16759" y="13770"/>
                  </a:cubicBezTo>
                  <a:cubicBezTo>
                    <a:pt x="16759" y="13770"/>
                    <a:pt x="16759" y="13770"/>
                    <a:pt x="16759" y="13770"/>
                  </a:cubicBezTo>
                  <a:cubicBezTo>
                    <a:pt x="16759" y="13770"/>
                    <a:pt x="16759" y="13770"/>
                    <a:pt x="16759" y="13770"/>
                  </a:cubicBezTo>
                  <a:cubicBezTo>
                    <a:pt x="16883" y="13770"/>
                    <a:pt x="16883" y="13770"/>
                    <a:pt x="16883" y="13770"/>
                  </a:cubicBezTo>
                  <a:cubicBezTo>
                    <a:pt x="16883" y="13770"/>
                    <a:pt x="16883" y="13770"/>
                    <a:pt x="16883" y="13770"/>
                  </a:cubicBezTo>
                  <a:cubicBezTo>
                    <a:pt x="16883" y="13770"/>
                    <a:pt x="16883" y="13770"/>
                    <a:pt x="16883" y="13770"/>
                  </a:cubicBezTo>
                  <a:cubicBezTo>
                    <a:pt x="16883" y="13770"/>
                    <a:pt x="16883" y="13770"/>
                    <a:pt x="16883" y="13770"/>
                  </a:cubicBezTo>
                  <a:cubicBezTo>
                    <a:pt x="16883" y="13770"/>
                    <a:pt x="16883" y="13770"/>
                    <a:pt x="16883" y="13770"/>
                  </a:cubicBezTo>
                  <a:cubicBezTo>
                    <a:pt x="16883" y="13770"/>
                    <a:pt x="16883" y="13770"/>
                    <a:pt x="16883" y="13770"/>
                  </a:cubicBezTo>
                  <a:cubicBezTo>
                    <a:pt x="16883" y="13770"/>
                    <a:pt x="16883" y="13770"/>
                    <a:pt x="16883" y="13770"/>
                  </a:cubicBezTo>
                  <a:cubicBezTo>
                    <a:pt x="17007" y="13770"/>
                    <a:pt x="17007" y="13770"/>
                    <a:pt x="17007" y="13770"/>
                  </a:cubicBezTo>
                  <a:cubicBezTo>
                    <a:pt x="17007" y="13770"/>
                    <a:pt x="17007" y="13770"/>
                    <a:pt x="17007" y="13770"/>
                  </a:cubicBezTo>
                  <a:cubicBezTo>
                    <a:pt x="17007" y="13770"/>
                    <a:pt x="17007" y="13770"/>
                    <a:pt x="17007" y="13770"/>
                  </a:cubicBezTo>
                  <a:cubicBezTo>
                    <a:pt x="17007" y="13770"/>
                    <a:pt x="17007" y="13770"/>
                    <a:pt x="17007" y="13770"/>
                  </a:cubicBezTo>
                  <a:cubicBezTo>
                    <a:pt x="17007" y="13770"/>
                    <a:pt x="17007" y="13770"/>
                    <a:pt x="17007" y="13770"/>
                  </a:cubicBezTo>
                  <a:cubicBezTo>
                    <a:pt x="17007" y="13770"/>
                    <a:pt x="17007" y="13770"/>
                    <a:pt x="17007" y="13770"/>
                  </a:cubicBezTo>
                  <a:cubicBezTo>
                    <a:pt x="17131" y="13770"/>
                    <a:pt x="17131" y="13770"/>
                    <a:pt x="17131" y="13770"/>
                  </a:cubicBezTo>
                  <a:cubicBezTo>
                    <a:pt x="17131" y="13770"/>
                    <a:pt x="17131" y="13770"/>
                    <a:pt x="17131" y="13770"/>
                  </a:cubicBezTo>
                  <a:cubicBezTo>
                    <a:pt x="17131" y="13770"/>
                    <a:pt x="17131" y="13770"/>
                    <a:pt x="17131" y="13770"/>
                  </a:cubicBezTo>
                  <a:cubicBezTo>
                    <a:pt x="17131" y="13770"/>
                    <a:pt x="17131" y="13770"/>
                    <a:pt x="17131" y="13770"/>
                  </a:cubicBezTo>
                  <a:cubicBezTo>
                    <a:pt x="17131" y="13770"/>
                    <a:pt x="17131" y="13770"/>
                    <a:pt x="17131" y="13770"/>
                  </a:cubicBezTo>
                  <a:cubicBezTo>
                    <a:pt x="17131" y="13770"/>
                    <a:pt x="17131" y="13770"/>
                    <a:pt x="17131" y="13770"/>
                  </a:cubicBezTo>
                  <a:cubicBezTo>
                    <a:pt x="17131" y="13770"/>
                    <a:pt x="17131" y="13770"/>
                    <a:pt x="17131" y="13770"/>
                  </a:cubicBezTo>
                  <a:cubicBezTo>
                    <a:pt x="17255" y="13770"/>
                    <a:pt x="17255" y="13770"/>
                    <a:pt x="17255" y="13770"/>
                  </a:cubicBezTo>
                  <a:cubicBezTo>
                    <a:pt x="17255" y="13770"/>
                    <a:pt x="17255" y="13770"/>
                    <a:pt x="17255" y="13770"/>
                  </a:cubicBezTo>
                  <a:cubicBezTo>
                    <a:pt x="17255" y="13770"/>
                    <a:pt x="17255" y="13770"/>
                    <a:pt x="17255" y="13770"/>
                  </a:cubicBezTo>
                  <a:cubicBezTo>
                    <a:pt x="17255" y="13770"/>
                    <a:pt x="17255" y="13770"/>
                    <a:pt x="17255" y="13770"/>
                  </a:cubicBezTo>
                  <a:cubicBezTo>
                    <a:pt x="17255" y="13770"/>
                    <a:pt x="17255" y="13770"/>
                    <a:pt x="17255" y="13770"/>
                  </a:cubicBezTo>
                  <a:cubicBezTo>
                    <a:pt x="17255" y="13770"/>
                    <a:pt x="17255" y="13770"/>
                    <a:pt x="17255" y="13770"/>
                  </a:cubicBezTo>
                  <a:cubicBezTo>
                    <a:pt x="17255" y="13770"/>
                    <a:pt x="17255" y="13770"/>
                    <a:pt x="17255" y="13770"/>
                  </a:cubicBezTo>
                  <a:cubicBezTo>
                    <a:pt x="17255" y="13770"/>
                    <a:pt x="17255" y="13770"/>
                    <a:pt x="17255" y="13770"/>
                  </a:cubicBezTo>
                  <a:cubicBezTo>
                    <a:pt x="17379" y="13770"/>
                    <a:pt x="17379" y="13770"/>
                    <a:pt x="17379" y="13770"/>
                  </a:cubicBezTo>
                  <a:cubicBezTo>
                    <a:pt x="17379" y="13770"/>
                    <a:pt x="17379" y="13770"/>
                    <a:pt x="17379" y="13770"/>
                  </a:cubicBezTo>
                  <a:cubicBezTo>
                    <a:pt x="17379" y="13770"/>
                    <a:pt x="17379" y="13770"/>
                    <a:pt x="17379" y="13770"/>
                  </a:cubicBezTo>
                  <a:cubicBezTo>
                    <a:pt x="17379" y="13770"/>
                    <a:pt x="17379" y="13770"/>
                    <a:pt x="17379" y="13770"/>
                  </a:cubicBezTo>
                  <a:cubicBezTo>
                    <a:pt x="17379" y="13770"/>
                    <a:pt x="17379" y="13770"/>
                    <a:pt x="17379" y="13770"/>
                  </a:cubicBezTo>
                  <a:cubicBezTo>
                    <a:pt x="17379" y="13770"/>
                    <a:pt x="17379" y="13770"/>
                    <a:pt x="17379" y="13770"/>
                  </a:cubicBezTo>
                  <a:cubicBezTo>
                    <a:pt x="17379" y="13770"/>
                    <a:pt x="17379" y="13770"/>
                    <a:pt x="17379" y="13770"/>
                  </a:cubicBezTo>
                  <a:cubicBezTo>
                    <a:pt x="17379" y="13770"/>
                    <a:pt x="17379" y="13770"/>
                    <a:pt x="17379" y="13770"/>
                  </a:cubicBezTo>
                  <a:cubicBezTo>
                    <a:pt x="17379" y="13770"/>
                    <a:pt x="17379" y="13770"/>
                    <a:pt x="17379" y="13770"/>
                  </a:cubicBezTo>
                  <a:cubicBezTo>
                    <a:pt x="17379" y="13500"/>
                    <a:pt x="17379" y="13500"/>
                    <a:pt x="17379" y="13500"/>
                  </a:cubicBezTo>
                  <a:cubicBezTo>
                    <a:pt x="17379" y="13500"/>
                    <a:pt x="17379" y="13500"/>
                    <a:pt x="17379" y="13500"/>
                  </a:cubicBezTo>
                  <a:cubicBezTo>
                    <a:pt x="17379" y="13500"/>
                    <a:pt x="17379" y="13500"/>
                    <a:pt x="17379" y="13500"/>
                  </a:cubicBezTo>
                  <a:cubicBezTo>
                    <a:pt x="17379" y="13500"/>
                    <a:pt x="17379" y="13500"/>
                    <a:pt x="17379" y="13500"/>
                  </a:cubicBezTo>
                  <a:cubicBezTo>
                    <a:pt x="17503" y="13500"/>
                    <a:pt x="17503" y="13500"/>
                    <a:pt x="17503" y="13500"/>
                  </a:cubicBezTo>
                  <a:cubicBezTo>
                    <a:pt x="17503" y="13500"/>
                    <a:pt x="17503" y="13500"/>
                    <a:pt x="17503" y="13500"/>
                  </a:cubicBezTo>
                  <a:cubicBezTo>
                    <a:pt x="17503" y="13500"/>
                    <a:pt x="17503" y="13500"/>
                    <a:pt x="17503" y="13500"/>
                  </a:cubicBezTo>
                  <a:cubicBezTo>
                    <a:pt x="17503" y="13500"/>
                    <a:pt x="17503" y="13500"/>
                    <a:pt x="17503" y="13500"/>
                  </a:cubicBezTo>
                  <a:cubicBezTo>
                    <a:pt x="17503" y="13500"/>
                    <a:pt x="17503" y="13500"/>
                    <a:pt x="17503" y="13500"/>
                  </a:cubicBezTo>
                  <a:cubicBezTo>
                    <a:pt x="17628" y="14310"/>
                    <a:pt x="17628" y="14310"/>
                    <a:pt x="17628" y="1431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366" y="14580"/>
                    <a:pt x="19366" y="14580"/>
                    <a:pt x="19366"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490" y="14580"/>
                    <a:pt x="19490" y="14580"/>
                    <a:pt x="19490" y="1458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614" y="14310"/>
                    <a:pt x="19614" y="14310"/>
                    <a:pt x="19614"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310"/>
                    <a:pt x="19738" y="14310"/>
                    <a:pt x="19738" y="14310"/>
                  </a:cubicBezTo>
                  <a:cubicBezTo>
                    <a:pt x="19738" y="14040"/>
                    <a:pt x="19738" y="14040"/>
                    <a:pt x="19738" y="14040"/>
                  </a:cubicBezTo>
                  <a:cubicBezTo>
                    <a:pt x="19738" y="14040"/>
                    <a:pt x="19738" y="14040"/>
                    <a:pt x="19738" y="14040"/>
                  </a:cubicBezTo>
                  <a:cubicBezTo>
                    <a:pt x="19738" y="14040"/>
                    <a:pt x="19738" y="14040"/>
                    <a:pt x="19738" y="14040"/>
                  </a:cubicBezTo>
                  <a:cubicBezTo>
                    <a:pt x="19738" y="14040"/>
                    <a:pt x="19738" y="14040"/>
                    <a:pt x="19738" y="14040"/>
                  </a:cubicBezTo>
                  <a:cubicBezTo>
                    <a:pt x="19738" y="14040"/>
                    <a:pt x="19738" y="14040"/>
                    <a:pt x="19738" y="14040"/>
                  </a:cubicBezTo>
                  <a:cubicBezTo>
                    <a:pt x="19738" y="14040"/>
                    <a:pt x="19738" y="14040"/>
                    <a:pt x="19738" y="14040"/>
                  </a:cubicBezTo>
                  <a:cubicBezTo>
                    <a:pt x="19738" y="14040"/>
                    <a:pt x="19738" y="14040"/>
                    <a:pt x="19738" y="14040"/>
                  </a:cubicBezTo>
                  <a:cubicBezTo>
                    <a:pt x="19738" y="14040"/>
                    <a:pt x="19738" y="14040"/>
                    <a:pt x="19738" y="14040"/>
                  </a:cubicBezTo>
                  <a:cubicBezTo>
                    <a:pt x="19738" y="14040"/>
                    <a:pt x="19738" y="14040"/>
                    <a:pt x="19738"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862" y="14040"/>
                    <a:pt x="19862" y="14040"/>
                    <a:pt x="19862" y="14040"/>
                  </a:cubicBezTo>
                  <a:cubicBezTo>
                    <a:pt x="19986" y="14040"/>
                    <a:pt x="19986" y="14040"/>
                    <a:pt x="19986" y="14040"/>
                  </a:cubicBezTo>
                  <a:cubicBezTo>
                    <a:pt x="19986" y="14040"/>
                    <a:pt x="19986" y="14040"/>
                    <a:pt x="19986" y="14040"/>
                  </a:cubicBezTo>
                  <a:cubicBezTo>
                    <a:pt x="19986" y="14040"/>
                    <a:pt x="19986" y="14040"/>
                    <a:pt x="19986" y="14040"/>
                  </a:cubicBezTo>
                  <a:cubicBezTo>
                    <a:pt x="19986" y="14040"/>
                    <a:pt x="19986" y="14040"/>
                    <a:pt x="19986" y="14040"/>
                  </a:cubicBezTo>
                  <a:cubicBezTo>
                    <a:pt x="19986" y="14040"/>
                    <a:pt x="19986" y="14040"/>
                    <a:pt x="19986" y="14040"/>
                  </a:cubicBezTo>
                  <a:cubicBezTo>
                    <a:pt x="19986" y="14040"/>
                    <a:pt x="19986" y="14040"/>
                    <a:pt x="19986" y="14040"/>
                  </a:cubicBezTo>
                  <a:cubicBezTo>
                    <a:pt x="19986" y="14040"/>
                    <a:pt x="19986" y="14040"/>
                    <a:pt x="19986" y="14040"/>
                  </a:cubicBezTo>
                  <a:cubicBezTo>
                    <a:pt x="20110" y="14040"/>
                    <a:pt x="19986" y="14310"/>
                    <a:pt x="20234" y="14310"/>
                  </a:cubicBezTo>
                  <a:cubicBezTo>
                    <a:pt x="20483" y="14580"/>
                    <a:pt x="20731" y="14850"/>
                    <a:pt x="20979" y="14850"/>
                  </a:cubicBezTo>
                  <a:cubicBezTo>
                    <a:pt x="21476" y="14850"/>
                    <a:pt x="21476" y="14850"/>
                    <a:pt x="21476" y="14850"/>
                  </a:cubicBezTo>
                  <a:cubicBezTo>
                    <a:pt x="21476" y="14310"/>
                    <a:pt x="21476" y="14310"/>
                    <a:pt x="21476" y="14310"/>
                  </a:cubicBezTo>
                  <a:cubicBezTo>
                    <a:pt x="21600" y="14580"/>
                    <a:pt x="21476" y="13230"/>
                    <a:pt x="21352" y="12420"/>
                  </a:cubicBezTo>
                  <a:cubicBezTo>
                    <a:pt x="21352" y="12690"/>
                    <a:pt x="21352" y="12690"/>
                    <a:pt x="21352" y="12690"/>
                  </a:cubicBezTo>
                  <a:cubicBezTo>
                    <a:pt x="21228" y="12150"/>
                    <a:pt x="21228" y="12150"/>
                    <a:pt x="21228" y="12150"/>
                  </a:cubicBezTo>
                  <a:cubicBezTo>
                    <a:pt x="21103" y="12150"/>
                    <a:pt x="21103" y="11880"/>
                    <a:pt x="21103" y="11610"/>
                  </a:cubicBezTo>
                  <a:cubicBezTo>
                    <a:pt x="21103" y="11610"/>
                    <a:pt x="20979" y="11610"/>
                    <a:pt x="20979" y="11610"/>
                  </a:cubicBezTo>
                  <a:cubicBezTo>
                    <a:pt x="20979" y="11610"/>
                    <a:pt x="20855" y="11610"/>
                    <a:pt x="20607" y="11610"/>
                  </a:cubicBezTo>
                  <a:cubicBezTo>
                    <a:pt x="20110" y="11340"/>
                    <a:pt x="20110" y="11340"/>
                    <a:pt x="20110" y="11340"/>
                  </a:cubicBezTo>
                  <a:cubicBezTo>
                    <a:pt x="19738" y="11070"/>
                    <a:pt x="19738" y="11070"/>
                    <a:pt x="19738" y="11070"/>
                  </a:cubicBezTo>
                  <a:cubicBezTo>
                    <a:pt x="19490" y="9990"/>
                    <a:pt x="19490" y="9990"/>
                    <a:pt x="19490" y="9990"/>
                  </a:cubicBezTo>
                  <a:cubicBezTo>
                    <a:pt x="19117" y="9450"/>
                    <a:pt x="19117" y="9450"/>
                    <a:pt x="19117" y="9450"/>
                  </a:cubicBezTo>
                  <a:cubicBezTo>
                    <a:pt x="18745" y="8100"/>
                    <a:pt x="18745" y="8100"/>
                    <a:pt x="18745" y="8100"/>
                  </a:cubicBezTo>
                  <a:cubicBezTo>
                    <a:pt x="18869" y="7290"/>
                    <a:pt x="18869" y="7290"/>
                    <a:pt x="18869" y="7290"/>
                  </a:cubicBezTo>
                  <a:cubicBezTo>
                    <a:pt x="19366" y="6480"/>
                    <a:pt x="19366" y="6480"/>
                    <a:pt x="19366" y="6480"/>
                  </a:cubicBezTo>
                  <a:cubicBezTo>
                    <a:pt x="19366" y="6480"/>
                    <a:pt x="19366" y="6480"/>
                    <a:pt x="19366" y="6210"/>
                  </a:cubicBezTo>
                  <a:cubicBezTo>
                    <a:pt x="19241" y="5940"/>
                    <a:pt x="19117" y="5940"/>
                    <a:pt x="18993" y="5670"/>
                  </a:cubicBezTo>
                  <a:cubicBezTo>
                    <a:pt x="18993" y="5670"/>
                    <a:pt x="18869" y="5940"/>
                    <a:pt x="18745" y="5940"/>
                  </a:cubicBezTo>
                  <a:cubicBezTo>
                    <a:pt x="18745" y="5940"/>
                    <a:pt x="18745" y="5940"/>
                    <a:pt x="18745" y="5940"/>
                  </a:cubicBezTo>
                  <a:cubicBezTo>
                    <a:pt x="17379" y="5940"/>
                    <a:pt x="17379" y="5940"/>
                    <a:pt x="17379" y="5940"/>
                  </a:cubicBezTo>
                  <a:cubicBezTo>
                    <a:pt x="16883" y="4860"/>
                    <a:pt x="16883" y="4860"/>
                    <a:pt x="16883" y="4860"/>
                  </a:cubicBezTo>
                  <a:cubicBezTo>
                    <a:pt x="16386" y="4590"/>
                    <a:pt x="16386" y="4590"/>
                    <a:pt x="16386" y="4590"/>
                  </a:cubicBezTo>
                  <a:cubicBezTo>
                    <a:pt x="15890" y="4050"/>
                    <a:pt x="15890" y="4050"/>
                    <a:pt x="15890" y="4050"/>
                  </a:cubicBezTo>
                  <a:cubicBezTo>
                    <a:pt x="15766" y="4050"/>
                    <a:pt x="15766" y="4050"/>
                    <a:pt x="15766" y="4050"/>
                  </a:cubicBezTo>
                  <a:cubicBezTo>
                    <a:pt x="15766" y="3780"/>
                    <a:pt x="15766" y="3780"/>
                    <a:pt x="15766" y="2430"/>
                  </a:cubicBezTo>
                  <a:cubicBezTo>
                    <a:pt x="15766" y="2160"/>
                    <a:pt x="15766" y="1890"/>
                    <a:pt x="15641" y="1620"/>
                  </a:cubicBezTo>
                  <a:cubicBezTo>
                    <a:pt x="15641" y="1620"/>
                    <a:pt x="15641" y="1350"/>
                    <a:pt x="15641" y="1080"/>
                  </a:cubicBezTo>
                  <a:cubicBezTo>
                    <a:pt x="15641" y="1080"/>
                    <a:pt x="15641" y="1080"/>
                    <a:pt x="15641" y="1080"/>
                  </a:cubicBezTo>
                  <a:cubicBezTo>
                    <a:pt x="15269" y="1080"/>
                    <a:pt x="15145" y="1080"/>
                    <a:pt x="15145" y="1080"/>
                  </a:cubicBezTo>
                  <a:cubicBezTo>
                    <a:pt x="15145" y="1080"/>
                    <a:pt x="15021" y="1350"/>
                    <a:pt x="14897" y="1350"/>
                  </a:cubicBezTo>
                  <a:cubicBezTo>
                    <a:pt x="14772" y="1350"/>
                    <a:pt x="14524" y="1080"/>
                    <a:pt x="14524" y="1080"/>
                  </a:cubicBezTo>
                  <a:cubicBezTo>
                    <a:pt x="13779" y="810"/>
                    <a:pt x="13531" y="540"/>
                    <a:pt x="13531" y="270"/>
                  </a:cubicBezTo>
                  <a:cubicBezTo>
                    <a:pt x="13407" y="270"/>
                    <a:pt x="13407" y="270"/>
                    <a:pt x="13283" y="270"/>
                  </a:cubicBezTo>
                  <a:cubicBezTo>
                    <a:pt x="13034" y="270"/>
                    <a:pt x="12786" y="270"/>
                    <a:pt x="12786" y="270"/>
                  </a:cubicBezTo>
                  <a:cubicBezTo>
                    <a:pt x="12662" y="270"/>
                    <a:pt x="12662" y="270"/>
                    <a:pt x="12662" y="270"/>
                  </a:cubicBezTo>
                  <a:cubicBezTo>
                    <a:pt x="12414" y="0"/>
                    <a:pt x="12414" y="0"/>
                    <a:pt x="12414" y="0"/>
                  </a:cubicBezTo>
                  <a:cubicBezTo>
                    <a:pt x="12538" y="2700"/>
                    <a:pt x="12538" y="2700"/>
                    <a:pt x="12538" y="2700"/>
                  </a:cubicBezTo>
                  <a:cubicBezTo>
                    <a:pt x="11917" y="1350"/>
                    <a:pt x="11917" y="1350"/>
                    <a:pt x="11917" y="1350"/>
                  </a:cubicBezTo>
                  <a:cubicBezTo>
                    <a:pt x="11172" y="1080"/>
                    <a:pt x="11172" y="1080"/>
                    <a:pt x="11172" y="1080"/>
                  </a:cubicBezTo>
                  <a:cubicBezTo>
                    <a:pt x="10676" y="1890"/>
                    <a:pt x="10676" y="1890"/>
                    <a:pt x="10676" y="1890"/>
                  </a:cubicBezTo>
                  <a:cubicBezTo>
                    <a:pt x="10303" y="2160"/>
                    <a:pt x="10303" y="2160"/>
                    <a:pt x="10303" y="2160"/>
                  </a:cubicBezTo>
                  <a:cubicBezTo>
                    <a:pt x="10303" y="2430"/>
                    <a:pt x="10303" y="2430"/>
                    <a:pt x="10303" y="2430"/>
                  </a:cubicBezTo>
                  <a:cubicBezTo>
                    <a:pt x="10179" y="2970"/>
                    <a:pt x="10179" y="2970"/>
                    <a:pt x="10179" y="2970"/>
                  </a:cubicBezTo>
                  <a:cubicBezTo>
                    <a:pt x="10303" y="2970"/>
                    <a:pt x="10303" y="2970"/>
                    <a:pt x="10428" y="2970"/>
                  </a:cubicBezTo>
                  <a:cubicBezTo>
                    <a:pt x="10552" y="2970"/>
                    <a:pt x="10552" y="2970"/>
                    <a:pt x="10552" y="2970"/>
                  </a:cubicBezTo>
                  <a:cubicBezTo>
                    <a:pt x="10676" y="3240"/>
                    <a:pt x="10676" y="3240"/>
                    <a:pt x="10676" y="3240"/>
                  </a:cubicBezTo>
                  <a:cubicBezTo>
                    <a:pt x="10800" y="3240"/>
                    <a:pt x="10800" y="3240"/>
                    <a:pt x="10800" y="3240"/>
                  </a:cubicBezTo>
                  <a:cubicBezTo>
                    <a:pt x="10800" y="3510"/>
                    <a:pt x="10800" y="3780"/>
                    <a:pt x="10800" y="3780"/>
                  </a:cubicBezTo>
                  <a:cubicBezTo>
                    <a:pt x="10800" y="3780"/>
                    <a:pt x="10800" y="3780"/>
                    <a:pt x="10800" y="3780"/>
                  </a:cubicBezTo>
                  <a:cubicBezTo>
                    <a:pt x="10800" y="3780"/>
                    <a:pt x="10800" y="3780"/>
                    <a:pt x="10800" y="3780"/>
                  </a:cubicBezTo>
                  <a:cubicBezTo>
                    <a:pt x="10924" y="4050"/>
                    <a:pt x="10924" y="4050"/>
                    <a:pt x="11048" y="4050"/>
                  </a:cubicBezTo>
                  <a:cubicBezTo>
                    <a:pt x="11048" y="4050"/>
                    <a:pt x="11048" y="4050"/>
                    <a:pt x="11048" y="4050"/>
                  </a:cubicBezTo>
                  <a:cubicBezTo>
                    <a:pt x="11048" y="4050"/>
                    <a:pt x="11172" y="4050"/>
                    <a:pt x="11172" y="4050"/>
                  </a:cubicBezTo>
                  <a:cubicBezTo>
                    <a:pt x="11421" y="4050"/>
                    <a:pt x="11421" y="4050"/>
                    <a:pt x="11421" y="4050"/>
                  </a:cubicBezTo>
                  <a:cubicBezTo>
                    <a:pt x="11545" y="4320"/>
                    <a:pt x="11545" y="4320"/>
                    <a:pt x="11545" y="4320"/>
                  </a:cubicBezTo>
                  <a:cubicBezTo>
                    <a:pt x="11545" y="4320"/>
                    <a:pt x="11545" y="4590"/>
                    <a:pt x="11669" y="4590"/>
                  </a:cubicBezTo>
                  <a:cubicBezTo>
                    <a:pt x="11669" y="4590"/>
                    <a:pt x="11669" y="4590"/>
                    <a:pt x="11669" y="4590"/>
                  </a:cubicBezTo>
                  <a:cubicBezTo>
                    <a:pt x="11793" y="4320"/>
                    <a:pt x="11793" y="4320"/>
                    <a:pt x="11793" y="4320"/>
                  </a:cubicBezTo>
                  <a:cubicBezTo>
                    <a:pt x="11917" y="4590"/>
                    <a:pt x="11917" y="4590"/>
                    <a:pt x="11917" y="4590"/>
                  </a:cubicBezTo>
                  <a:cubicBezTo>
                    <a:pt x="11917" y="4860"/>
                    <a:pt x="12041" y="4860"/>
                    <a:pt x="12041" y="5130"/>
                  </a:cubicBezTo>
                  <a:cubicBezTo>
                    <a:pt x="12041" y="5400"/>
                    <a:pt x="12041" y="5400"/>
                    <a:pt x="12041" y="5400"/>
                  </a:cubicBezTo>
                  <a:cubicBezTo>
                    <a:pt x="12414" y="6480"/>
                    <a:pt x="12414" y="6480"/>
                    <a:pt x="12414" y="6480"/>
                  </a:cubicBezTo>
                  <a:cubicBezTo>
                    <a:pt x="12290" y="6750"/>
                    <a:pt x="12290" y="6750"/>
                    <a:pt x="12290" y="6750"/>
                  </a:cubicBezTo>
                  <a:cubicBezTo>
                    <a:pt x="12290" y="6750"/>
                    <a:pt x="12290" y="6750"/>
                    <a:pt x="12290" y="6750"/>
                  </a:cubicBezTo>
                  <a:cubicBezTo>
                    <a:pt x="12290" y="7020"/>
                    <a:pt x="12290" y="7290"/>
                    <a:pt x="12290" y="7830"/>
                  </a:cubicBezTo>
                  <a:cubicBezTo>
                    <a:pt x="12166" y="8100"/>
                    <a:pt x="12166" y="8370"/>
                    <a:pt x="12166" y="8640"/>
                  </a:cubicBezTo>
                  <a:cubicBezTo>
                    <a:pt x="12166" y="8640"/>
                    <a:pt x="12166" y="8640"/>
                    <a:pt x="12166" y="8640"/>
                  </a:cubicBezTo>
                  <a:cubicBezTo>
                    <a:pt x="12166" y="8910"/>
                    <a:pt x="12166" y="8910"/>
                    <a:pt x="12166" y="8910"/>
                  </a:cubicBezTo>
                  <a:cubicBezTo>
                    <a:pt x="12041" y="9180"/>
                    <a:pt x="12041" y="9180"/>
                    <a:pt x="12041" y="9180"/>
                  </a:cubicBezTo>
                  <a:cubicBezTo>
                    <a:pt x="12041" y="9450"/>
                    <a:pt x="11917" y="9450"/>
                    <a:pt x="11793" y="9450"/>
                  </a:cubicBezTo>
                  <a:cubicBezTo>
                    <a:pt x="11421" y="9720"/>
                    <a:pt x="11421" y="9720"/>
                    <a:pt x="11421" y="9720"/>
                  </a:cubicBezTo>
                  <a:cubicBezTo>
                    <a:pt x="11421" y="9720"/>
                    <a:pt x="11421" y="9720"/>
                    <a:pt x="11297" y="9990"/>
                  </a:cubicBezTo>
                  <a:cubicBezTo>
                    <a:pt x="11297" y="9990"/>
                    <a:pt x="11297" y="9990"/>
                    <a:pt x="11297" y="9990"/>
                  </a:cubicBezTo>
                  <a:cubicBezTo>
                    <a:pt x="11048" y="10260"/>
                    <a:pt x="11048" y="10260"/>
                    <a:pt x="11048" y="10260"/>
                  </a:cubicBezTo>
                  <a:cubicBezTo>
                    <a:pt x="10924" y="9990"/>
                    <a:pt x="10924" y="9990"/>
                    <a:pt x="10924" y="9990"/>
                  </a:cubicBezTo>
                  <a:cubicBezTo>
                    <a:pt x="10676" y="9450"/>
                    <a:pt x="10676" y="9450"/>
                    <a:pt x="10676" y="9450"/>
                  </a:cubicBezTo>
                  <a:cubicBezTo>
                    <a:pt x="10676" y="9450"/>
                    <a:pt x="10676" y="9450"/>
                    <a:pt x="10676" y="9450"/>
                  </a:cubicBezTo>
                  <a:cubicBezTo>
                    <a:pt x="10552" y="9180"/>
                    <a:pt x="10552" y="9180"/>
                    <a:pt x="10552" y="9180"/>
                  </a:cubicBezTo>
                  <a:cubicBezTo>
                    <a:pt x="10552" y="9180"/>
                    <a:pt x="10552" y="9180"/>
                    <a:pt x="10552" y="9180"/>
                  </a:cubicBezTo>
                  <a:cubicBezTo>
                    <a:pt x="10552" y="9180"/>
                    <a:pt x="10552" y="9180"/>
                    <a:pt x="10552" y="9180"/>
                  </a:cubicBezTo>
                  <a:cubicBezTo>
                    <a:pt x="10552" y="9180"/>
                    <a:pt x="10552" y="9180"/>
                    <a:pt x="10552" y="9180"/>
                  </a:cubicBezTo>
                  <a:cubicBezTo>
                    <a:pt x="10428" y="9450"/>
                    <a:pt x="10428" y="9450"/>
                    <a:pt x="10428" y="9450"/>
                  </a:cubicBezTo>
                  <a:cubicBezTo>
                    <a:pt x="10179" y="9450"/>
                    <a:pt x="10179" y="9450"/>
                    <a:pt x="10179" y="9450"/>
                  </a:cubicBezTo>
                  <a:cubicBezTo>
                    <a:pt x="10055" y="8640"/>
                    <a:pt x="10055" y="8640"/>
                    <a:pt x="10055" y="8640"/>
                  </a:cubicBezTo>
                  <a:cubicBezTo>
                    <a:pt x="10055" y="8640"/>
                    <a:pt x="10055" y="8640"/>
                    <a:pt x="10055" y="8640"/>
                  </a:cubicBezTo>
                  <a:cubicBezTo>
                    <a:pt x="10055" y="8640"/>
                    <a:pt x="10055" y="8640"/>
                    <a:pt x="10055" y="8640"/>
                  </a:cubicBezTo>
                  <a:cubicBezTo>
                    <a:pt x="10055" y="8640"/>
                    <a:pt x="10055" y="8370"/>
                    <a:pt x="10055" y="8370"/>
                  </a:cubicBezTo>
                  <a:cubicBezTo>
                    <a:pt x="10055" y="8370"/>
                    <a:pt x="9931" y="8370"/>
                    <a:pt x="9931" y="8370"/>
                  </a:cubicBezTo>
                  <a:cubicBezTo>
                    <a:pt x="9931" y="8370"/>
                    <a:pt x="9807" y="8370"/>
                    <a:pt x="9807" y="8370"/>
                  </a:cubicBezTo>
                  <a:cubicBezTo>
                    <a:pt x="9807" y="8640"/>
                    <a:pt x="9683" y="8640"/>
                    <a:pt x="9683" y="8640"/>
                  </a:cubicBezTo>
                  <a:cubicBezTo>
                    <a:pt x="9683" y="8910"/>
                    <a:pt x="9683" y="8910"/>
                    <a:pt x="9683" y="8910"/>
                  </a:cubicBezTo>
                  <a:cubicBezTo>
                    <a:pt x="9559" y="9180"/>
                    <a:pt x="9559" y="9180"/>
                    <a:pt x="9559" y="9180"/>
                  </a:cubicBezTo>
                  <a:cubicBezTo>
                    <a:pt x="9559" y="9180"/>
                    <a:pt x="9559" y="9450"/>
                    <a:pt x="9434" y="9450"/>
                  </a:cubicBezTo>
                  <a:cubicBezTo>
                    <a:pt x="9434" y="9450"/>
                    <a:pt x="9434" y="9720"/>
                    <a:pt x="9434" y="9720"/>
                  </a:cubicBezTo>
                  <a:cubicBezTo>
                    <a:pt x="9310" y="9720"/>
                    <a:pt x="9310" y="9720"/>
                    <a:pt x="9310" y="9720"/>
                  </a:cubicBezTo>
                  <a:cubicBezTo>
                    <a:pt x="9310" y="9990"/>
                    <a:pt x="9310" y="9990"/>
                    <a:pt x="9310" y="9990"/>
                  </a:cubicBezTo>
                  <a:cubicBezTo>
                    <a:pt x="9186" y="10260"/>
                    <a:pt x="9186" y="10260"/>
                    <a:pt x="9186" y="10260"/>
                  </a:cubicBezTo>
                  <a:cubicBezTo>
                    <a:pt x="9062" y="10260"/>
                    <a:pt x="9062" y="10260"/>
                    <a:pt x="9062" y="10260"/>
                  </a:cubicBezTo>
                  <a:cubicBezTo>
                    <a:pt x="8814" y="10260"/>
                    <a:pt x="8814" y="10260"/>
                    <a:pt x="8814" y="10260"/>
                  </a:cubicBezTo>
                  <a:cubicBezTo>
                    <a:pt x="8814" y="9990"/>
                    <a:pt x="8814" y="9990"/>
                    <a:pt x="8814" y="9990"/>
                  </a:cubicBezTo>
                  <a:cubicBezTo>
                    <a:pt x="8814" y="9990"/>
                    <a:pt x="8814" y="9990"/>
                    <a:pt x="8814" y="9990"/>
                  </a:cubicBezTo>
                  <a:cubicBezTo>
                    <a:pt x="8814" y="9990"/>
                    <a:pt x="8690" y="10260"/>
                    <a:pt x="8690" y="10260"/>
                  </a:cubicBezTo>
                  <a:cubicBezTo>
                    <a:pt x="8566" y="10260"/>
                    <a:pt x="8566" y="10260"/>
                    <a:pt x="8566" y="10260"/>
                  </a:cubicBezTo>
                  <a:cubicBezTo>
                    <a:pt x="8441" y="9990"/>
                    <a:pt x="8441" y="9990"/>
                    <a:pt x="8317" y="9990"/>
                  </a:cubicBezTo>
                  <a:cubicBezTo>
                    <a:pt x="8193" y="9990"/>
                    <a:pt x="8193" y="9990"/>
                    <a:pt x="8193" y="9990"/>
                  </a:cubicBezTo>
                  <a:cubicBezTo>
                    <a:pt x="8193" y="9720"/>
                    <a:pt x="8193" y="9720"/>
                    <a:pt x="8193" y="9720"/>
                  </a:cubicBezTo>
                  <a:cubicBezTo>
                    <a:pt x="8193" y="9720"/>
                    <a:pt x="8069" y="9450"/>
                    <a:pt x="7945" y="9450"/>
                  </a:cubicBezTo>
                  <a:cubicBezTo>
                    <a:pt x="7945" y="9450"/>
                    <a:pt x="7945" y="9180"/>
                    <a:pt x="7945" y="9180"/>
                  </a:cubicBezTo>
                  <a:cubicBezTo>
                    <a:pt x="7821" y="8910"/>
                    <a:pt x="7821" y="8910"/>
                    <a:pt x="7821" y="8910"/>
                  </a:cubicBezTo>
                  <a:cubicBezTo>
                    <a:pt x="7821" y="8910"/>
                    <a:pt x="7821" y="8640"/>
                    <a:pt x="7821" y="8370"/>
                  </a:cubicBezTo>
                  <a:cubicBezTo>
                    <a:pt x="7821" y="8370"/>
                    <a:pt x="7821" y="8370"/>
                    <a:pt x="7821" y="8100"/>
                  </a:cubicBezTo>
                  <a:cubicBezTo>
                    <a:pt x="7821" y="8100"/>
                    <a:pt x="7821" y="8100"/>
                    <a:pt x="7821" y="8100"/>
                  </a:cubicBezTo>
                  <a:cubicBezTo>
                    <a:pt x="7697" y="7830"/>
                    <a:pt x="7697" y="7830"/>
                    <a:pt x="7697" y="7830"/>
                  </a:cubicBezTo>
                  <a:cubicBezTo>
                    <a:pt x="7697" y="7830"/>
                    <a:pt x="7697" y="7830"/>
                    <a:pt x="7697" y="7830"/>
                  </a:cubicBezTo>
                  <a:cubicBezTo>
                    <a:pt x="7697" y="7830"/>
                    <a:pt x="7697" y="7830"/>
                    <a:pt x="7697" y="7830"/>
                  </a:cubicBezTo>
                  <a:cubicBezTo>
                    <a:pt x="7697" y="7830"/>
                    <a:pt x="7697" y="7560"/>
                    <a:pt x="7697" y="7560"/>
                  </a:cubicBezTo>
                  <a:cubicBezTo>
                    <a:pt x="7448" y="7290"/>
                    <a:pt x="7448" y="6750"/>
                    <a:pt x="7448" y="6750"/>
                  </a:cubicBezTo>
                  <a:cubicBezTo>
                    <a:pt x="7324" y="5670"/>
                    <a:pt x="7324" y="5670"/>
                    <a:pt x="7324" y="5670"/>
                  </a:cubicBezTo>
                  <a:cubicBezTo>
                    <a:pt x="7200" y="5400"/>
                    <a:pt x="7200" y="5400"/>
                    <a:pt x="7200" y="5400"/>
                  </a:cubicBezTo>
                  <a:cubicBezTo>
                    <a:pt x="7200" y="5400"/>
                    <a:pt x="7200" y="4860"/>
                    <a:pt x="7200" y="4860"/>
                  </a:cubicBezTo>
                  <a:cubicBezTo>
                    <a:pt x="7076" y="4860"/>
                    <a:pt x="7076" y="4860"/>
                    <a:pt x="7076" y="4860"/>
                  </a:cubicBezTo>
                  <a:cubicBezTo>
                    <a:pt x="7324" y="4050"/>
                    <a:pt x="7324" y="4050"/>
                    <a:pt x="7324" y="4050"/>
                  </a:cubicBezTo>
                  <a:cubicBezTo>
                    <a:pt x="7324" y="4050"/>
                    <a:pt x="7572" y="3780"/>
                    <a:pt x="7572" y="3780"/>
                  </a:cubicBezTo>
                  <a:cubicBezTo>
                    <a:pt x="7821" y="3240"/>
                    <a:pt x="7821" y="3240"/>
                    <a:pt x="7821" y="3240"/>
                  </a:cubicBezTo>
                  <a:cubicBezTo>
                    <a:pt x="7821" y="3240"/>
                    <a:pt x="7821" y="3240"/>
                    <a:pt x="7821" y="3240"/>
                  </a:cubicBezTo>
                  <a:cubicBezTo>
                    <a:pt x="7821" y="2970"/>
                    <a:pt x="7821" y="2970"/>
                    <a:pt x="7821" y="2970"/>
                  </a:cubicBezTo>
                  <a:cubicBezTo>
                    <a:pt x="7572" y="2970"/>
                    <a:pt x="7572" y="2970"/>
                    <a:pt x="7572" y="2970"/>
                  </a:cubicBezTo>
                  <a:cubicBezTo>
                    <a:pt x="6952" y="2430"/>
                    <a:pt x="6952" y="2430"/>
                    <a:pt x="6952" y="2430"/>
                  </a:cubicBezTo>
                  <a:cubicBezTo>
                    <a:pt x="5710" y="2160"/>
                    <a:pt x="5710" y="2160"/>
                    <a:pt x="5710" y="2160"/>
                  </a:cubicBezTo>
                  <a:cubicBezTo>
                    <a:pt x="4841" y="1890"/>
                    <a:pt x="4841" y="1890"/>
                    <a:pt x="4841" y="1890"/>
                  </a:cubicBezTo>
                  <a:cubicBezTo>
                    <a:pt x="4345" y="540"/>
                    <a:pt x="4345" y="540"/>
                    <a:pt x="4345" y="540"/>
                  </a:cubicBezTo>
                  <a:cubicBezTo>
                    <a:pt x="3724" y="270"/>
                    <a:pt x="3724" y="270"/>
                    <a:pt x="3724" y="270"/>
                  </a:cubicBezTo>
                  <a:cubicBezTo>
                    <a:pt x="3103" y="1350"/>
                    <a:pt x="3103" y="1350"/>
                    <a:pt x="3103" y="1350"/>
                  </a:cubicBezTo>
                  <a:cubicBezTo>
                    <a:pt x="2979" y="1350"/>
                    <a:pt x="2979" y="1350"/>
                    <a:pt x="2979" y="1350"/>
                  </a:cubicBezTo>
                  <a:cubicBezTo>
                    <a:pt x="2979" y="1350"/>
                    <a:pt x="2855" y="1350"/>
                    <a:pt x="2731" y="1080"/>
                  </a:cubicBezTo>
                  <a:cubicBezTo>
                    <a:pt x="2607" y="1080"/>
                    <a:pt x="2234" y="810"/>
                    <a:pt x="2110" y="810"/>
                  </a:cubicBezTo>
                  <a:cubicBezTo>
                    <a:pt x="1862" y="810"/>
                    <a:pt x="1366" y="1080"/>
                    <a:pt x="1366" y="1350"/>
                  </a:cubicBezTo>
                  <a:cubicBezTo>
                    <a:pt x="1366" y="1350"/>
                    <a:pt x="1241" y="1350"/>
                    <a:pt x="1241" y="1350"/>
                  </a:cubicBezTo>
                  <a:cubicBezTo>
                    <a:pt x="1241" y="1620"/>
                    <a:pt x="1241" y="1620"/>
                    <a:pt x="1241" y="1620"/>
                  </a:cubicBezTo>
                  <a:cubicBezTo>
                    <a:pt x="1241" y="1620"/>
                    <a:pt x="1241" y="1620"/>
                    <a:pt x="1241" y="1620"/>
                  </a:cubicBezTo>
                  <a:cubicBezTo>
                    <a:pt x="1241" y="1620"/>
                    <a:pt x="1241" y="1620"/>
                    <a:pt x="1117" y="1620"/>
                  </a:cubicBezTo>
                  <a:cubicBezTo>
                    <a:pt x="1241" y="1890"/>
                    <a:pt x="1241" y="1890"/>
                    <a:pt x="1241" y="1890"/>
                  </a:cubicBezTo>
                  <a:cubicBezTo>
                    <a:pt x="1241" y="2160"/>
                    <a:pt x="1241" y="2430"/>
                    <a:pt x="1117" y="2430"/>
                  </a:cubicBezTo>
                  <a:cubicBezTo>
                    <a:pt x="1117" y="2970"/>
                    <a:pt x="1117" y="3240"/>
                    <a:pt x="993" y="3510"/>
                  </a:cubicBezTo>
                  <a:cubicBezTo>
                    <a:pt x="993" y="3510"/>
                    <a:pt x="869" y="3510"/>
                    <a:pt x="745" y="3780"/>
                  </a:cubicBezTo>
                  <a:cubicBezTo>
                    <a:pt x="745" y="3780"/>
                    <a:pt x="621" y="3780"/>
                    <a:pt x="621" y="4050"/>
                  </a:cubicBezTo>
                  <a:cubicBezTo>
                    <a:pt x="497" y="4050"/>
                    <a:pt x="497" y="4050"/>
                    <a:pt x="497" y="4050"/>
                  </a:cubicBezTo>
                  <a:cubicBezTo>
                    <a:pt x="497" y="4050"/>
                    <a:pt x="497" y="4050"/>
                    <a:pt x="497" y="4050"/>
                  </a:cubicBezTo>
                  <a:cubicBezTo>
                    <a:pt x="621" y="4320"/>
                    <a:pt x="621" y="4320"/>
                    <a:pt x="621" y="4320"/>
                  </a:cubicBezTo>
                  <a:cubicBezTo>
                    <a:pt x="621" y="4320"/>
                    <a:pt x="621" y="4590"/>
                    <a:pt x="745" y="4590"/>
                  </a:cubicBezTo>
                  <a:cubicBezTo>
                    <a:pt x="869" y="5400"/>
                    <a:pt x="869" y="5400"/>
                    <a:pt x="869" y="5400"/>
                  </a:cubicBezTo>
                  <a:cubicBezTo>
                    <a:pt x="869" y="5400"/>
                    <a:pt x="869" y="5400"/>
                    <a:pt x="869" y="5400"/>
                  </a:cubicBezTo>
                  <a:cubicBezTo>
                    <a:pt x="869" y="5670"/>
                    <a:pt x="745" y="5670"/>
                    <a:pt x="745" y="5940"/>
                  </a:cubicBezTo>
                  <a:cubicBezTo>
                    <a:pt x="869" y="6210"/>
                    <a:pt x="869" y="6210"/>
                    <a:pt x="869" y="6210"/>
                  </a:cubicBezTo>
                  <a:cubicBezTo>
                    <a:pt x="993" y="6480"/>
                    <a:pt x="993" y="6480"/>
                    <a:pt x="993" y="6480"/>
                  </a:cubicBezTo>
                  <a:cubicBezTo>
                    <a:pt x="993" y="6750"/>
                    <a:pt x="993" y="6750"/>
                    <a:pt x="993" y="6750"/>
                  </a:cubicBezTo>
                  <a:cubicBezTo>
                    <a:pt x="993" y="6750"/>
                    <a:pt x="1117" y="7020"/>
                    <a:pt x="1117" y="7020"/>
                  </a:cubicBezTo>
                  <a:cubicBezTo>
                    <a:pt x="1117" y="7290"/>
                    <a:pt x="1117" y="7290"/>
                    <a:pt x="1241" y="7290"/>
                  </a:cubicBezTo>
                  <a:cubicBezTo>
                    <a:pt x="1241" y="7290"/>
                    <a:pt x="1241" y="7290"/>
                    <a:pt x="1241" y="7290"/>
                  </a:cubicBezTo>
                  <a:cubicBezTo>
                    <a:pt x="1241" y="7830"/>
                    <a:pt x="1241" y="7830"/>
                    <a:pt x="1241" y="7830"/>
                  </a:cubicBezTo>
                  <a:cubicBezTo>
                    <a:pt x="1241" y="7830"/>
                    <a:pt x="1241" y="8370"/>
                    <a:pt x="1117" y="8640"/>
                  </a:cubicBezTo>
                  <a:cubicBezTo>
                    <a:pt x="1117" y="8640"/>
                    <a:pt x="1117" y="8640"/>
                    <a:pt x="1117" y="8640"/>
                  </a:cubicBezTo>
                  <a:cubicBezTo>
                    <a:pt x="993" y="8910"/>
                    <a:pt x="993" y="8910"/>
                    <a:pt x="993" y="8910"/>
                  </a:cubicBezTo>
                  <a:cubicBezTo>
                    <a:pt x="869" y="9180"/>
                    <a:pt x="869" y="9180"/>
                    <a:pt x="869" y="9450"/>
                  </a:cubicBezTo>
                  <a:cubicBezTo>
                    <a:pt x="745" y="9720"/>
                    <a:pt x="745" y="9990"/>
                    <a:pt x="745" y="9990"/>
                  </a:cubicBezTo>
                  <a:cubicBezTo>
                    <a:pt x="621" y="10260"/>
                    <a:pt x="621" y="10260"/>
                    <a:pt x="497" y="10260"/>
                  </a:cubicBezTo>
                  <a:cubicBezTo>
                    <a:pt x="497" y="10530"/>
                    <a:pt x="497" y="10530"/>
                    <a:pt x="372" y="10530"/>
                  </a:cubicBezTo>
                  <a:cubicBezTo>
                    <a:pt x="372" y="10800"/>
                    <a:pt x="372" y="10800"/>
                    <a:pt x="372" y="10800"/>
                  </a:cubicBezTo>
                  <a:cubicBezTo>
                    <a:pt x="248" y="11340"/>
                    <a:pt x="248" y="11340"/>
                    <a:pt x="248" y="11340"/>
                  </a:cubicBezTo>
                  <a:cubicBezTo>
                    <a:pt x="0" y="11610"/>
                    <a:pt x="0" y="11610"/>
                    <a:pt x="0" y="11610"/>
                  </a:cubicBezTo>
                  <a:cubicBezTo>
                    <a:pt x="124" y="11880"/>
                    <a:pt x="248" y="12150"/>
                    <a:pt x="248" y="12150"/>
                  </a:cubicBezTo>
                  <a:cubicBezTo>
                    <a:pt x="372" y="12420"/>
                    <a:pt x="621" y="13770"/>
                    <a:pt x="745" y="14040"/>
                  </a:cubicBezTo>
                  <a:cubicBezTo>
                    <a:pt x="745" y="14580"/>
                    <a:pt x="993" y="15390"/>
                    <a:pt x="1117" y="16200"/>
                  </a:cubicBezTo>
                  <a:cubicBezTo>
                    <a:pt x="1241" y="17010"/>
                    <a:pt x="1366" y="17550"/>
                    <a:pt x="1366" y="17550"/>
                  </a:cubicBezTo>
                  <a:cubicBezTo>
                    <a:pt x="1366" y="18630"/>
                    <a:pt x="1366" y="18630"/>
                    <a:pt x="1366" y="18630"/>
                  </a:cubicBezTo>
                  <a:cubicBezTo>
                    <a:pt x="1366" y="18630"/>
                    <a:pt x="993" y="19980"/>
                    <a:pt x="869" y="20790"/>
                  </a:cubicBezTo>
                  <a:cubicBezTo>
                    <a:pt x="869" y="20790"/>
                    <a:pt x="869" y="20790"/>
                    <a:pt x="869" y="20790"/>
                  </a:cubicBezTo>
                  <a:cubicBezTo>
                    <a:pt x="993" y="21060"/>
                    <a:pt x="993" y="21060"/>
                    <a:pt x="993" y="21060"/>
                  </a:cubicBezTo>
                  <a:cubicBezTo>
                    <a:pt x="993" y="21060"/>
                    <a:pt x="1117" y="21600"/>
                    <a:pt x="1241" y="21600"/>
                  </a:cubicBezTo>
                  <a:cubicBezTo>
                    <a:pt x="1241" y="21600"/>
                    <a:pt x="1241" y="21600"/>
                    <a:pt x="1241" y="21600"/>
                  </a:cubicBezTo>
                  <a:cubicBezTo>
                    <a:pt x="1490" y="21600"/>
                    <a:pt x="1986" y="21330"/>
                    <a:pt x="2234" y="21060"/>
                  </a:cubicBezTo>
                  <a:cubicBezTo>
                    <a:pt x="2731" y="20520"/>
                    <a:pt x="2731" y="20520"/>
                    <a:pt x="2731" y="20520"/>
                  </a:cubicBezTo>
                  <a:cubicBezTo>
                    <a:pt x="3228" y="20250"/>
                    <a:pt x="3228" y="20250"/>
                    <a:pt x="3228" y="20250"/>
                  </a:cubicBezTo>
                  <a:cubicBezTo>
                    <a:pt x="3972" y="20250"/>
                    <a:pt x="4469" y="19980"/>
                    <a:pt x="4593" y="19980"/>
                  </a:cubicBezTo>
                  <a:cubicBezTo>
                    <a:pt x="4593" y="19710"/>
                    <a:pt x="4717" y="19710"/>
                    <a:pt x="4717" y="19710"/>
                  </a:cubicBezTo>
                  <a:cubicBezTo>
                    <a:pt x="4593" y="18900"/>
                    <a:pt x="4593" y="18900"/>
                    <a:pt x="4593" y="18900"/>
                  </a:cubicBezTo>
                  <a:cubicBezTo>
                    <a:pt x="4717" y="18630"/>
                    <a:pt x="4717" y="18630"/>
                    <a:pt x="4717" y="18630"/>
                  </a:cubicBezTo>
                  <a:cubicBezTo>
                    <a:pt x="4841" y="18360"/>
                    <a:pt x="5586" y="17550"/>
                    <a:pt x="5710" y="17550"/>
                  </a:cubicBezTo>
                  <a:cubicBezTo>
                    <a:pt x="5710" y="17550"/>
                    <a:pt x="5834" y="17550"/>
                    <a:pt x="5834" y="17550"/>
                  </a:cubicBezTo>
                  <a:cubicBezTo>
                    <a:pt x="6083" y="17550"/>
                    <a:pt x="6331" y="17820"/>
                    <a:pt x="6331" y="17820"/>
                  </a:cubicBezTo>
                  <a:cubicBezTo>
                    <a:pt x="6703" y="18630"/>
                    <a:pt x="6703" y="18630"/>
                    <a:pt x="6703" y="18630"/>
                  </a:cubicBezTo>
                  <a:cubicBezTo>
                    <a:pt x="7076" y="19170"/>
                    <a:pt x="7076" y="19170"/>
                    <a:pt x="7076" y="19170"/>
                  </a:cubicBezTo>
                  <a:cubicBezTo>
                    <a:pt x="7572" y="19440"/>
                    <a:pt x="7572" y="19440"/>
                    <a:pt x="7572" y="19440"/>
                  </a:cubicBezTo>
                  <a:cubicBezTo>
                    <a:pt x="7572" y="19710"/>
                    <a:pt x="7572" y="19710"/>
                    <a:pt x="7572" y="19710"/>
                  </a:cubicBezTo>
                  <a:cubicBezTo>
                    <a:pt x="7572" y="19710"/>
                    <a:pt x="7945" y="20250"/>
                    <a:pt x="8069" y="20790"/>
                  </a:cubicBezTo>
                  <a:cubicBezTo>
                    <a:pt x="8441" y="20790"/>
                    <a:pt x="8441" y="20790"/>
                    <a:pt x="8441" y="20790"/>
                  </a:cubicBezTo>
                  <a:cubicBezTo>
                    <a:pt x="8441" y="20520"/>
                    <a:pt x="8441" y="20520"/>
                    <a:pt x="8441" y="20520"/>
                  </a:cubicBezTo>
                  <a:lnTo>
                    <a:pt x="8193" y="19980"/>
                  </a:ln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23" name="9Slide.vn 207"/>
            <p:cNvSpPr/>
            <p:nvPr/>
          </p:nvSpPr>
          <p:spPr>
            <a:xfrm>
              <a:off x="8114643" y="5790094"/>
              <a:ext cx="295894" cy="172606"/>
            </a:xfrm>
            <a:custGeom>
              <a:avLst/>
              <a:gdLst/>
              <a:ahLst/>
              <a:cxnLst>
                <a:cxn ang="0">
                  <a:pos x="wd2" y="hd2"/>
                </a:cxn>
                <a:cxn ang="5400000">
                  <a:pos x="wd2" y="hd2"/>
                </a:cxn>
                <a:cxn ang="10800000">
                  <a:pos x="wd2" y="hd2"/>
                </a:cxn>
                <a:cxn ang="16200000">
                  <a:pos x="wd2" y="hd2"/>
                </a:cxn>
              </a:cxnLst>
              <a:rect l="0" t="0" r="r" b="b"/>
              <a:pathLst>
                <a:path w="21600" h="21600" extrusionOk="0">
                  <a:moveTo>
                    <a:pt x="20618" y="18758"/>
                  </a:moveTo>
                  <a:cubicBezTo>
                    <a:pt x="20618" y="18758"/>
                    <a:pt x="19636" y="16484"/>
                    <a:pt x="19636" y="16484"/>
                  </a:cubicBezTo>
                  <a:cubicBezTo>
                    <a:pt x="19636" y="16484"/>
                    <a:pt x="18000" y="13074"/>
                    <a:pt x="18000" y="13074"/>
                  </a:cubicBezTo>
                  <a:cubicBezTo>
                    <a:pt x="17673" y="13074"/>
                    <a:pt x="17673" y="12505"/>
                    <a:pt x="17673" y="11937"/>
                  </a:cubicBezTo>
                  <a:cubicBezTo>
                    <a:pt x="17345" y="11368"/>
                    <a:pt x="17673" y="10800"/>
                    <a:pt x="18000" y="10232"/>
                  </a:cubicBezTo>
                  <a:cubicBezTo>
                    <a:pt x="18000" y="9095"/>
                    <a:pt x="18000" y="9095"/>
                    <a:pt x="18000" y="9095"/>
                  </a:cubicBezTo>
                  <a:cubicBezTo>
                    <a:pt x="18000" y="9095"/>
                    <a:pt x="17345" y="8526"/>
                    <a:pt x="16691" y="8526"/>
                  </a:cubicBezTo>
                  <a:cubicBezTo>
                    <a:pt x="16364" y="8526"/>
                    <a:pt x="15709" y="9095"/>
                    <a:pt x="15382" y="9095"/>
                  </a:cubicBezTo>
                  <a:cubicBezTo>
                    <a:pt x="15055" y="9095"/>
                    <a:pt x="14727" y="8526"/>
                    <a:pt x="14727" y="8526"/>
                  </a:cubicBezTo>
                  <a:cubicBezTo>
                    <a:pt x="14400" y="9095"/>
                    <a:pt x="14400" y="7389"/>
                    <a:pt x="14400" y="7389"/>
                  </a:cubicBezTo>
                  <a:cubicBezTo>
                    <a:pt x="14727" y="5684"/>
                    <a:pt x="14727" y="5684"/>
                    <a:pt x="14727" y="5684"/>
                  </a:cubicBezTo>
                  <a:cubicBezTo>
                    <a:pt x="14400" y="3979"/>
                    <a:pt x="14400" y="3979"/>
                    <a:pt x="14400" y="3979"/>
                  </a:cubicBezTo>
                  <a:cubicBezTo>
                    <a:pt x="13418" y="2274"/>
                    <a:pt x="13418" y="2274"/>
                    <a:pt x="13418" y="2274"/>
                  </a:cubicBezTo>
                  <a:cubicBezTo>
                    <a:pt x="13418" y="2274"/>
                    <a:pt x="11455" y="3411"/>
                    <a:pt x="11127" y="3979"/>
                  </a:cubicBezTo>
                  <a:cubicBezTo>
                    <a:pt x="11127" y="3979"/>
                    <a:pt x="9818" y="5684"/>
                    <a:pt x="9818" y="6253"/>
                  </a:cubicBezTo>
                  <a:cubicBezTo>
                    <a:pt x="9491" y="6253"/>
                    <a:pt x="8836" y="4547"/>
                    <a:pt x="8836" y="4547"/>
                  </a:cubicBezTo>
                  <a:cubicBezTo>
                    <a:pt x="6873" y="3979"/>
                    <a:pt x="6873" y="3979"/>
                    <a:pt x="6873" y="3979"/>
                  </a:cubicBezTo>
                  <a:cubicBezTo>
                    <a:pt x="6873" y="3979"/>
                    <a:pt x="6545" y="4547"/>
                    <a:pt x="6218" y="5116"/>
                  </a:cubicBezTo>
                  <a:cubicBezTo>
                    <a:pt x="5891" y="5116"/>
                    <a:pt x="5564" y="5116"/>
                    <a:pt x="5564" y="4547"/>
                  </a:cubicBezTo>
                  <a:cubicBezTo>
                    <a:pt x="5564" y="3979"/>
                    <a:pt x="5891" y="2274"/>
                    <a:pt x="5891" y="2274"/>
                  </a:cubicBezTo>
                  <a:cubicBezTo>
                    <a:pt x="4255" y="568"/>
                    <a:pt x="4255" y="568"/>
                    <a:pt x="4255" y="568"/>
                  </a:cubicBezTo>
                  <a:cubicBezTo>
                    <a:pt x="3273" y="0"/>
                    <a:pt x="3273" y="0"/>
                    <a:pt x="3273" y="0"/>
                  </a:cubicBezTo>
                  <a:cubicBezTo>
                    <a:pt x="1964" y="2274"/>
                    <a:pt x="1964" y="2274"/>
                    <a:pt x="1964" y="2274"/>
                  </a:cubicBezTo>
                  <a:cubicBezTo>
                    <a:pt x="1964" y="2274"/>
                    <a:pt x="327" y="2842"/>
                    <a:pt x="0" y="2842"/>
                  </a:cubicBezTo>
                  <a:cubicBezTo>
                    <a:pt x="0" y="4547"/>
                    <a:pt x="0" y="4547"/>
                    <a:pt x="0" y="4547"/>
                  </a:cubicBezTo>
                  <a:cubicBezTo>
                    <a:pt x="1636" y="5116"/>
                    <a:pt x="1636" y="5116"/>
                    <a:pt x="1636" y="5116"/>
                  </a:cubicBezTo>
                  <a:cubicBezTo>
                    <a:pt x="2618" y="6821"/>
                    <a:pt x="2618" y="6821"/>
                    <a:pt x="2618" y="6821"/>
                  </a:cubicBezTo>
                  <a:cubicBezTo>
                    <a:pt x="2618" y="6821"/>
                    <a:pt x="2945" y="9095"/>
                    <a:pt x="3273" y="9663"/>
                  </a:cubicBezTo>
                  <a:cubicBezTo>
                    <a:pt x="3273" y="10232"/>
                    <a:pt x="3927" y="10232"/>
                    <a:pt x="3927" y="10232"/>
                  </a:cubicBezTo>
                  <a:cubicBezTo>
                    <a:pt x="4255" y="10232"/>
                    <a:pt x="4909" y="10800"/>
                    <a:pt x="4909" y="10800"/>
                  </a:cubicBezTo>
                  <a:cubicBezTo>
                    <a:pt x="4909" y="10800"/>
                    <a:pt x="5564" y="11937"/>
                    <a:pt x="5891" y="12505"/>
                  </a:cubicBezTo>
                  <a:cubicBezTo>
                    <a:pt x="5891" y="12505"/>
                    <a:pt x="5891" y="13642"/>
                    <a:pt x="5891" y="13642"/>
                  </a:cubicBezTo>
                  <a:cubicBezTo>
                    <a:pt x="6873" y="15347"/>
                    <a:pt x="6873" y="15347"/>
                    <a:pt x="6873" y="15347"/>
                  </a:cubicBezTo>
                  <a:cubicBezTo>
                    <a:pt x="8836" y="15916"/>
                    <a:pt x="8836" y="15916"/>
                    <a:pt x="8836" y="15916"/>
                  </a:cubicBezTo>
                  <a:cubicBezTo>
                    <a:pt x="8836" y="15916"/>
                    <a:pt x="10800" y="18189"/>
                    <a:pt x="10800" y="18758"/>
                  </a:cubicBezTo>
                  <a:cubicBezTo>
                    <a:pt x="11127" y="19326"/>
                    <a:pt x="12109" y="21032"/>
                    <a:pt x="12109" y="21032"/>
                  </a:cubicBezTo>
                  <a:cubicBezTo>
                    <a:pt x="12109" y="21032"/>
                    <a:pt x="13745" y="21032"/>
                    <a:pt x="14073" y="21032"/>
                  </a:cubicBezTo>
                  <a:cubicBezTo>
                    <a:pt x="14073" y="21032"/>
                    <a:pt x="16036" y="21032"/>
                    <a:pt x="16036" y="21032"/>
                  </a:cubicBezTo>
                  <a:cubicBezTo>
                    <a:pt x="17345" y="21600"/>
                    <a:pt x="17345" y="21600"/>
                    <a:pt x="17345" y="21600"/>
                  </a:cubicBezTo>
                  <a:cubicBezTo>
                    <a:pt x="18327" y="21600"/>
                    <a:pt x="18327" y="21600"/>
                    <a:pt x="18327" y="21600"/>
                  </a:cubicBezTo>
                  <a:cubicBezTo>
                    <a:pt x="21600" y="20463"/>
                    <a:pt x="21600" y="20463"/>
                    <a:pt x="21600" y="20463"/>
                  </a:cubicBezTo>
                  <a:cubicBezTo>
                    <a:pt x="21600" y="20463"/>
                    <a:pt x="20945" y="19326"/>
                    <a:pt x="20618" y="18758"/>
                  </a:cubicBezTo>
                  <a:close/>
                </a:path>
              </a:pathLst>
            </a:custGeom>
            <a:solidFill>
              <a:srgbClr val="BFBFBF"/>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24" name="9Slide.vn 208"/>
            <p:cNvSpPr/>
            <p:nvPr/>
          </p:nvSpPr>
          <p:spPr>
            <a:xfrm>
              <a:off x="8101190" y="5155722"/>
              <a:ext cx="961655" cy="789000"/>
            </a:xfrm>
            <a:custGeom>
              <a:avLst/>
              <a:gdLst/>
              <a:ahLst/>
              <a:cxnLst>
                <a:cxn ang="0">
                  <a:pos x="wd2" y="hd2"/>
                </a:cxn>
                <a:cxn ang="5400000">
                  <a:pos x="wd2" y="hd2"/>
                </a:cxn>
                <a:cxn ang="10800000">
                  <a:pos x="wd2" y="hd2"/>
                </a:cxn>
                <a:cxn ang="16200000">
                  <a:pos x="wd2" y="hd2"/>
                </a:cxn>
              </a:cxnLst>
              <a:rect l="0" t="0" r="r" b="b"/>
              <a:pathLst>
                <a:path w="21600" h="21356" extrusionOk="0">
                  <a:moveTo>
                    <a:pt x="21499" y="7078"/>
                  </a:moveTo>
                  <a:cubicBezTo>
                    <a:pt x="21095" y="6590"/>
                    <a:pt x="21095" y="6590"/>
                    <a:pt x="21095" y="6590"/>
                  </a:cubicBezTo>
                  <a:cubicBezTo>
                    <a:pt x="20591" y="6346"/>
                    <a:pt x="20591" y="6346"/>
                    <a:pt x="20591" y="6346"/>
                  </a:cubicBezTo>
                  <a:cubicBezTo>
                    <a:pt x="20086" y="6102"/>
                    <a:pt x="20086" y="6102"/>
                    <a:pt x="20086" y="6102"/>
                  </a:cubicBezTo>
                  <a:cubicBezTo>
                    <a:pt x="20086" y="6102"/>
                    <a:pt x="19480" y="6224"/>
                    <a:pt x="19279" y="6224"/>
                  </a:cubicBezTo>
                  <a:cubicBezTo>
                    <a:pt x="19178" y="6346"/>
                    <a:pt x="19077" y="6346"/>
                    <a:pt x="18875" y="6346"/>
                  </a:cubicBezTo>
                  <a:cubicBezTo>
                    <a:pt x="18572" y="6346"/>
                    <a:pt x="18471" y="6224"/>
                    <a:pt x="18471" y="6224"/>
                  </a:cubicBezTo>
                  <a:cubicBezTo>
                    <a:pt x="18471" y="6224"/>
                    <a:pt x="17966" y="6224"/>
                    <a:pt x="17865" y="6224"/>
                  </a:cubicBezTo>
                  <a:cubicBezTo>
                    <a:pt x="17764" y="6346"/>
                    <a:pt x="17664" y="5980"/>
                    <a:pt x="17664" y="5858"/>
                  </a:cubicBezTo>
                  <a:cubicBezTo>
                    <a:pt x="17563" y="5736"/>
                    <a:pt x="17563" y="5369"/>
                    <a:pt x="17462" y="5247"/>
                  </a:cubicBezTo>
                  <a:cubicBezTo>
                    <a:pt x="17361" y="5125"/>
                    <a:pt x="17361" y="5247"/>
                    <a:pt x="17361" y="5247"/>
                  </a:cubicBezTo>
                  <a:cubicBezTo>
                    <a:pt x="17361" y="5247"/>
                    <a:pt x="16654" y="4881"/>
                    <a:pt x="16553" y="4759"/>
                  </a:cubicBezTo>
                  <a:cubicBezTo>
                    <a:pt x="16351" y="4759"/>
                    <a:pt x="15948" y="4271"/>
                    <a:pt x="15847" y="4271"/>
                  </a:cubicBezTo>
                  <a:cubicBezTo>
                    <a:pt x="15645" y="4149"/>
                    <a:pt x="15645" y="3783"/>
                    <a:pt x="15645" y="3783"/>
                  </a:cubicBezTo>
                  <a:cubicBezTo>
                    <a:pt x="15645" y="3295"/>
                    <a:pt x="15645" y="3295"/>
                    <a:pt x="15645" y="3295"/>
                  </a:cubicBezTo>
                  <a:cubicBezTo>
                    <a:pt x="15645" y="3295"/>
                    <a:pt x="15140" y="2563"/>
                    <a:pt x="15039" y="2441"/>
                  </a:cubicBezTo>
                  <a:cubicBezTo>
                    <a:pt x="14938" y="2319"/>
                    <a:pt x="14333" y="1831"/>
                    <a:pt x="14232" y="1831"/>
                  </a:cubicBezTo>
                  <a:cubicBezTo>
                    <a:pt x="14131" y="1831"/>
                    <a:pt x="12516" y="0"/>
                    <a:pt x="12516" y="0"/>
                  </a:cubicBezTo>
                  <a:cubicBezTo>
                    <a:pt x="12415" y="244"/>
                    <a:pt x="12415" y="244"/>
                    <a:pt x="12415" y="244"/>
                  </a:cubicBezTo>
                  <a:cubicBezTo>
                    <a:pt x="12415" y="244"/>
                    <a:pt x="12213" y="1098"/>
                    <a:pt x="12112" y="1098"/>
                  </a:cubicBezTo>
                  <a:cubicBezTo>
                    <a:pt x="12011" y="1220"/>
                    <a:pt x="12011" y="1831"/>
                    <a:pt x="12011" y="1831"/>
                  </a:cubicBezTo>
                  <a:cubicBezTo>
                    <a:pt x="12011" y="1953"/>
                    <a:pt x="12011" y="1953"/>
                    <a:pt x="12011" y="1953"/>
                  </a:cubicBezTo>
                  <a:cubicBezTo>
                    <a:pt x="12011" y="2075"/>
                    <a:pt x="12011" y="2075"/>
                    <a:pt x="12011" y="2075"/>
                  </a:cubicBezTo>
                  <a:cubicBezTo>
                    <a:pt x="12112" y="2197"/>
                    <a:pt x="12112" y="2197"/>
                    <a:pt x="12112" y="2197"/>
                  </a:cubicBezTo>
                  <a:cubicBezTo>
                    <a:pt x="12112" y="2319"/>
                    <a:pt x="12112" y="2319"/>
                    <a:pt x="12112" y="2319"/>
                  </a:cubicBezTo>
                  <a:cubicBezTo>
                    <a:pt x="12011" y="2563"/>
                    <a:pt x="11507" y="3173"/>
                    <a:pt x="11406" y="3295"/>
                  </a:cubicBezTo>
                  <a:cubicBezTo>
                    <a:pt x="11305" y="3295"/>
                    <a:pt x="11204" y="3295"/>
                    <a:pt x="11204" y="3417"/>
                  </a:cubicBezTo>
                  <a:cubicBezTo>
                    <a:pt x="11305" y="3783"/>
                    <a:pt x="11204" y="3905"/>
                    <a:pt x="11103" y="3905"/>
                  </a:cubicBezTo>
                  <a:cubicBezTo>
                    <a:pt x="11002" y="4027"/>
                    <a:pt x="10901" y="4271"/>
                    <a:pt x="10901" y="4271"/>
                  </a:cubicBezTo>
                  <a:cubicBezTo>
                    <a:pt x="11002" y="4515"/>
                    <a:pt x="10800" y="4881"/>
                    <a:pt x="10800" y="5003"/>
                  </a:cubicBezTo>
                  <a:cubicBezTo>
                    <a:pt x="10699" y="5003"/>
                    <a:pt x="10295" y="5614"/>
                    <a:pt x="9892" y="5614"/>
                  </a:cubicBezTo>
                  <a:cubicBezTo>
                    <a:pt x="9791" y="5614"/>
                    <a:pt x="9791" y="5614"/>
                    <a:pt x="9791" y="5614"/>
                  </a:cubicBezTo>
                  <a:cubicBezTo>
                    <a:pt x="9488" y="5614"/>
                    <a:pt x="9185" y="5614"/>
                    <a:pt x="8983" y="5492"/>
                  </a:cubicBezTo>
                  <a:cubicBezTo>
                    <a:pt x="8882" y="5369"/>
                    <a:pt x="8882" y="5369"/>
                    <a:pt x="8882" y="5369"/>
                  </a:cubicBezTo>
                  <a:cubicBezTo>
                    <a:pt x="8781" y="5369"/>
                    <a:pt x="8781" y="5369"/>
                    <a:pt x="8680" y="5369"/>
                  </a:cubicBezTo>
                  <a:cubicBezTo>
                    <a:pt x="8680" y="5369"/>
                    <a:pt x="8680" y="5369"/>
                    <a:pt x="8680" y="5369"/>
                  </a:cubicBezTo>
                  <a:cubicBezTo>
                    <a:pt x="8579" y="5369"/>
                    <a:pt x="8579" y="5369"/>
                    <a:pt x="8579" y="5369"/>
                  </a:cubicBezTo>
                  <a:cubicBezTo>
                    <a:pt x="8579" y="5369"/>
                    <a:pt x="8277" y="5369"/>
                    <a:pt x="7974" y="5247"/>
                  </a:cubicBezTo>
                  <a:cubicBezTo>
                    <a:pt x="7873" y="5125"/>
                    <a:pt x="7671" y="5003"/>
                    <a:pt x="7671" y="4759"/>
                  </a:cubicBezTo>
                  <a:cubicBezTo>
                    <a:pt x="7671" y="4759"/>
                    <a:pt x="7671" y="4759"/>
                    <a:pt x="7671" y="4759"/>
                  </a:cubicBezTo>
                  <a:cubicBezTo>
                    <a:pt x="7469" y="4515"/>
                    <a:pt x="7469" y="4515"/>
                    <a:pt x="7469" y="4515"/>
                  </a:cubicBezTo>
                  <a:cubicBezTo>
                    <a:pt x="7166" y="4027"/>
                    <a:pt x="7166" y="4027"/>
                    <a:pt x="7166" y="4027"/>
                  </a:cubicBezTo>
                  <a:cubicBezTo>
                    <a:pt x="7166" y="4027"/>
                    <a:pt x="7065" y="3905"/>
                    <a:pt x="7065" y="3905"/>
                  </a:cubicBezTo>
                  <a:cubicBezTo>
                    <a:pt x="7065" y="3905"/>
                    <a:pt x="6964" y="3905"/>
                    <a:pt x="6964" y="3905"/>
                  </a:cubicBezTo>
                  <a:cubicBezTo>
                    <a:pt x="6864" y="3905"/>
                    <a:pt x="6864" y="3905"/>
                    <a:pt x="6763" y="3905"/>
                  </a:cubicBezTo>
                  <a:cubicBezTo>
                    <a:pt x="6662" y="3905"/>
                    <a:pt x="6662" y="3905"/>
                    <a:pt x="6561" y="3783"/>
                  </a:cubicBezTo>
                  <a:cubicBezTo>
                    <a:pt x="6359" y="3661"/>
                    <a:pt x="6359" y="3539"/>
                    <a:pt x="6258" y="3417"/>
                  </a:cubicBezTo>
                  <a:cubicBezTo>
                    <a:pt x="6258" y="3295"/>
                    <a:pt x="6157" y="3295"/>
                    <a:pt x="5955" y="3173"/>
                  </a:cubicBezTo>
                  <a:cubicBezTo>
                    <a:pt x="5753" y="3173"/>
                    <a:pt x="5753" y="3051"/>
                    <a:pt x="5652" y="3051"/>
                  </a:cubicBezTo>
                  <a:cubicBezTo>
                    <a:pt x="5652" y="3051"/>
                    <a:pt x="5652" y="3051"/>
                    <a:pt x="5551" y="2929"/>
                  </a:cubicBezTo>
                  <a:cubicBezTo>
                    <a:pt x="5350" y="2929"/>
                    <a:pt x="5249" y="2929"/>
                    <a:pt x="5249" y="2807"/>
                  </a:cubicBezTo>
                  <a:cubicBezTo>
                    <a:pt x="5249" y="2807"/>
                    <a:pt x="5249" y="2807"/>
                    <a:pt x="5249" y="2807"/>
                  </a:cubicBezTo>
                  <a:cubicBezTo>
                    <a:pt x="5148" y="2807"/>
                    <a:pt x="5148" y="2807"/>
                    <a:pt x="5148" y="2807"/>
                  </a:cubicBezTo>
                  <a:cubicBezTo>
                    <a:pt x="5148" y="2929"/>
                    <a:pt x="5047" y="3051"/>
                    <a:pt x="4845" y="3051"/>
                  </a:cubicBezTo>
                  <a:cubicBezTo>
                    <a:pt x="4845" y="3051"/>
                    <a:pt x="4845" y="3051"/>
                    <a:pt x="4845" y="3051"/>
                  </a:cubicBezTo>
                  <a:cubicBezTo>
                    <a:pt x="4744" y="3051"/>
                    <a:pt x="4744" y="3051"/>
                    <a:pt x="4744" y="3051"/>
                  </a:cubicBezTo>
                  <a:cubicBezTo>
                    <a:pt x="4542" y="3051"/>
                    <a:pt x="4441" y="2807"/>
                    <a:pt x="4441" y="2563"/>
                  </a:cubicBezTo>
                  <a:cubicBezTo>
                    <a:pt x="4340" y="2563"/>
                    <a:pt x="4340" y="2563"/>
                    <a:pt x="4340" y="2563"/>
                  </a:cubicBezTo>
                  <a:cubicBezTo>
                    <a:pt x="4037" y="3417"/>
                    <a:pt x="4037" y="3417"/>
                    <a:pt x="4037" y="3417"/>
                  </a:cubicBezTo>
                  <a:cubicBezTo>
                    <a:pt x="3735" y="3661"/>
                    <a:pt x="3735" y="3661"/>
                    <a:pt x="3735" y="3661"/>
                  </a:cubicBezTo>
                  <a:cubicBezTo>
                    <a:pt x="3836" y="4027"/>
                    <a:pt x="3836" y="4027"/>
                    <a:pt x="3836" y="4027"/>
                  </a:cubicBezTo>
                  <a:cubicBezTo>
                    <a:pt x="3836" y="4027"/>
                    <a:pt x="3836" y="4149"/>
                    <a:pt x="3936" y="4149"/>
                  </a:cubicBezTo>
                  <a:cubicBezTo>
                    <a:pt x="4037" y="4149"/>
                    <a:pt x="4239" y="4393"/>
                    <a:pt x="4441" y="4515"/>
                  </a:cubicBezTo>
                  <a:cubicBezTo>
                    <a:pt x="4542" y="4637"/>
                    <a:pt x="4542" y="4637"/>
                    <a:pt x="4643" y="4637"/>
                  </a:cubicBezTo>
                  <a:cubicBezTo>
                    <a:pt x="4542" y="4881"/>
                    <a:pt x="4542" y="4881"/>
                    <a:pt x="4542" y="4881"/>
                  </a:cubicBezTo>
                  <a:cubicBezTo>
                    <a:pt x="4643" y="4759"/>
                    <a:pt x="4643" y="4759"/>
                    <a:pt x="4643" y="4759"/>
                  </a:cubicBezTo>
                  <a:cubicBezTo>
                    <a:pt x="4845" y="4759"/>
                    <a:pt x="4946" y="4759"/>
                    <a:pt x="5148" y="4881"/>
                  </a:cubicBezTo>
                  <a:cubicBezTo>
                    <a:pt x="5450" y="5003"/>
                    <a:pt x="5450" y="5003"/>
                    <a:pt x="5450" y="5003"/>
                  </a:cubicBezTo>
                  <a:cubicBezTo>
                    <a:pt x="5652" y="5125"/>
                    <a:pt x="5753" y="5125"/>
                    <a:pt x="5854" y="5247"/>
                  </a:cubicBezTo>
                  <a:cubicBezTo>
                    <a:pt x="5955" y="5369"/>
                    <a:pt x="5955" y="5492"/>
                    <a:pt x="6157" y="5614"/>
                  </a:cubicBezTo>
                  <a:cubicBezTo>
                    <a:pt x="6359" y="5736"/>
                    <a:pt x="6460" y="5858"/>
                    <a:pt x="6460" y="6102"/>
                  </a:cubicBezTo>
                  <a:cubicBezTo>
                    <a:pt x="6359" y="6224"/>
                    <a:pt x="6359" y="6224"/>
                    <a:pt x="6359" y="6224"/>
                  </a:cubicBezTo>
                  <a:cubicBezTo>
                    <a:pt x="6157" y="6346"/>
                    <a:pt x="6157" y="6346"/>
                    <a:pt x="6157" y="6346"/>
                  </a:cubicBezTo>
                  <a:cubicBezTo>
                    <a:pt x="6157" y="6346"/>
                    <a:pt x="6157" y="6346"/>
                    <a:pt x="6157" y="6346"/>
                  </a:cubicBezTo>
                  <a:cubicBezTo>
                    <a:pt x="6056" y="6346"/>
                    <a:pt x="6056" y="6346"/>
                    <a:pt x="6056" y="6346"/>
                  </a:cubicBezTo>
                  <a:cubicBezTo>
                    <a:pt x="5955" y="6468"/>
                    <a:pt x="5854" y="6468"/>
                    <a:pt x="5753" y="6468"/>
                  </a:cubicBezTo>
                  <a:cubicBezTo>
                    <a:pt x="5652" y="6468"/>
                    <a:pt x="5551" y="6468"/>
                    <a:pt x="5350" y="6346"/>
                  </a:cubicBezTo>
                  <a:cubicBezTo>
                    <a:pt x="5350" y="6346"/>
                    <a:pt x="5148" y="6224"/>
                    <a:pt x="5047" y="6224"/>
                  </a:cubicBezTo>
                  <a:cubicBezTo>
                    <a:pt x="5047" y="6224"/>
                    <a:pt x="4946" y="6224"/>
                    <a:pt x="4845" y="6224"/>
                  </a:cubicBezTo>
                  <a:cubicBezTo>
                    <a:pt x="4744" y="6224"/>
                    <a:pt x="4643" y="6102"/>
                    <a:pt x="4542" y="6102"/>
                  </a:cubicBezTo>
                  <a:cubicBezTo>
                    <a:pt x="4542" y="6102"/>
                    <a:pt x="4542" y="6102"/>
                    <a:pt x="4441" y="6102"/>
                  </a:cubicBezTo>
                  <a:cubicBezTo>
                    <a:pt x="4441" y="6102"/>
                    <a:pt x="4441" y="6102"/>
                    <a:pt x="4441" y="6102"/>
                  </a:cubicBezTo>
                  <a:cubicBezTo>
                    <a:pt x="4542" y="6224"/>
                    <a:pt x="4542" y="6468"/>
                    <a:pt x="4542" y="6590"/>
                  </a:cubicBezTo>
                  <a:cubicBezTo>
                    <a:pt x="4542" y="6834"/>
                    <a:pt x="4542" y="6956"/>
                    <a:pt x="4542" y="7078"/>
                  </a:cubicBezTo>
                  <a:cubicBezTo>
                    <a:pt x="4441" y="7444"/>
                    <a:pt x="4441" y="7444"/>
                    <a:pt x="4441" y="7444"/>
                  </a:cubicBezTo>
                  <a:cubicBezTo>
                    <a:pt x="3936" y="7444"/>
                    <a:pt x="3936" y="7444"/>
                    <a:pt x="3936" y="7444"/>
                  </a:cubicBezTo>
                  <a:cubicBezTo>
                    <a:pt x="3230" y="7200"/>
                    <a:pt x="3230" y="7200"/>
                    <a:pt x="3230" y="7200"/>
                  </a:cubicBezTo>
                  <a:cubicBezTo>
                    <a:pt x="3230" y="7200"/>
                    <a:pt x="3129" y="7200"/>
                    <a:pt x="3129" y="7078"/>
                  </a:cubicBezTo>
                  <a:cubicBezTo>
                    <a:pt x="3028" y="7078"/>
                    <a:pt x="3028" y="7078"/>
                    <a:pt x="3028" y="7078"/>
                  </a:cubicBezTo>
                  <a:cubicBezTo>
                    <a:pt x="3028" y="7078"/>
                    <a:pt x="3028" y="7078"/>
                    <a:pt x="3028" y="7078"/>
                  </a:cubicBezTo>
                  <a:cubicBezTo>
                    <a:pt x="3028" y="7078"/>
                    <a:pt x="3028" y="7078"/>
                    <a:pt x="3028" y="7078"/>
                  </a:cubicBezTo>
                  <a:cubicBezTo>
                    <a:pt x="3028" y="7078"/>
                    <a:pt x="3028" y="7078"/>
                    <a:pt x="3028" y="7078"/>
                  </a:cubicBezTo>
                  <a:cubicBezTo>
                    <a:pt x="3028" y="7200"/>
                    <a:pt x="3028" y="7200"/>
                    <a:pt x="3028" y="7200"/>
                  </a:cubicBezTo>
                  <a:cubicBezTo>
                    <a:pt x="2927" y="7200"/>
                    <a:pt x="2927" y="7200"/>
                    <a:pt x="2927" y="7200"/>
                  </a:cubicBezTo>
                  <a:cubicBezTo>
                    <a:pt x="2927" y="7200"/>
                    <a:pt x="2927" y="7200"/>
                    <a:pt x="2927" y="7200"/>
                  </a:cubicBezTo>
                  <a:cubicBezTo>
                    <a:pt x="2927" y="7200"/>
                    <a:pt x="2927" y="7200"/>
                    <a:pt x="2927" y="7200"/>
                  </a:cubicBezTo>
                  <a:cubicBezTo>
                    <a:pt x="2927" y="7200"/>
                    <a:pt x="2927" y="7200"/>
                    <a:pt x="2927" y="7200"/>
                  </a:cubicBezTo>
                  <a:cubicBezTo>
                    <a:pt x="2927" y="7200"/>
                    <a:pt x="2927" y="7200"/>
                    <a:pt x="2927" y="7200"/>
                  </a:cubicBezTo>
                  <a:cubicBezTo>
                    <a:pt x="2927" y="7200"/>
                    <a:pt x="2927" y="7200"/>
                    <a:pt x="2927" y="7200"/>
                  </a:cubicBezTo>
                  <a:cubicBezTo>
                    <a:pt x="2826" y="7322"/>
                    <a:pt x="2826" y="7322"/>
                    <a:pt x="2826" y="7322"/>
                  </a:cubicBezTo>
                  <a:cubicBezTo>
                    <a:pt x="2725" y="7322"/>
                    <a:pt x="2725" y="7322"/>
                    <a:pt x="2725" y="7322"/>
                  </a:cubicBezTo>
                  <a:cubicBezTo>
                    <a:pt x="2725" y="7322"/>
                    <a:pt x="2725" y="7322"/>
                    <a:pt x="2725" y="7322"/>
                  </a:cubicBezTo>
                  <a:cubicBezTo>
                    <a:pt x="2725" y="7322"/>
                    <a:pt x="2725" y="7322"/>
                    <a:pt x="2725" y="7322"/>
                  </a:cubicBezTo>
                  <a:cubicBezTo>
                    <a:pt x="2624" y="7322"/>
                    <a:pt x="2624" y="7322"/>
                    <a:pt x="2624" y="7322"/>
                  </a:cubicBezTo>
                  <a:cubicBezTo>
                    <a:pt x="2624" y="7322"/>
                    <a:pt x="2624" y="7322"/>
                    <a:pt x="2624" y="7322"/>
                  </a:cubicBezTo>
                  <a:cubicBezTo>
                    <a:pt x="1110" y="7200"/>
                    <a:pt x="1110" y="7200"/>
                    <a:pt x="1110" y="7200"/>
                  </a:cubicBezTo>
                  <a:cubicBezTo>
                    <a:pt x="908" y="6834"/>
                    <a:pt x="908" y="6834"/>
                    <a:pt x="908" y="6834"/>
                  </a:cubicBezTo>
                  <a:cubicBezTo>
                    <a:pt x="908" y="6956"/>
                    <a:pt x="908" y="6956"/>
                    <a:pt x="908" y="6956"/>
                  </a:cubicBezTo>
                  <a:cubicBezTo>
                    <a:pt x="807" y="6956"/>
                    <a:pt x="807" y="6956"/>
                    <a:pt x="807" y="6956"/>
                  </a:cubicBezTo>
                  <a:cubicBezTo>
                    <a:pt x="807" y="6712"/>
                    <a:pt x="807" y="6712"/>
                    <a:pt x="807" y="6712"/>
                  </a:cubicBezTo>
                  <a:cubicBezTo>
                    <a:pt x="807" y="6956"/>
                    <a:pt x="807" y="6956"/>
                    <a:pt x="807" y="6956"/>
                  </a:cubicBezTo>
                  <a:cubicBezTo>
                    <a:pt x="707" y="6956"/>
                    <a:pt x="707" y="6956"/>
                    <a:pt x="707" y="6956"/>
                  </a:cubicBezTo>
                  <a:cubicBezTo>
                    <a:pt x="707" y="6712"/>
                    <a:pt x="707" y="6712"/>
                    <a:pt x="707" y="6712"/>
                  </a:cubicBezTo>
                  <a:cubicBezTo>
                    <a:pt x="707" y="6956"/>
                    <a:pt x="707" y="6956"/>
                    <a:pt x="707" y="6956"/>
                  </a:cubicBezTo>
                  <a:cubicBezTo>
                    <a:pt x="606" y="6956"/>
                    <a:pt x="606" y="6956"/>
                    <a:pt x="606" y="6956"/>
                  </a:cubicBezTo>
                  <a:cubicBezTo>
                    <a:pt x="505" y="6712"/>
                    <a:pt x="505" y="6712"/>
                    <a:pt x="505" y="6712"/>
                  </a:cubicBezTo>
                  <a:cubicBezTo>
                    <a:pt x="505" y="6956"/>
                    <a:pt x="505" y="6956"/>
                    <a:pt x="505" y="6956"/>
                  </a:cubicBezTo>
                  <a:cubicBezTo>
                    <a:pt x="505" y="6956"/>
                    <a:pt x="505" y="6956"/>
                    <a:pt x="505" y="6956"/>
                  </a:cubicBezTo>
                  <a:cubicBezTo>
                    <a:pt x="404" y="6956"/>
                    <a:pt x="404" y="6956"/>
                    <a:pt x="404" y="6956"/>
                  </a:cubicBezTo>
                  <a:cubicBezTo>
                    <a:pt x="404" y="6712"/>
                    <a:pt x="404" y="6712"/>
                    <a:pt x="404" y="6712"/>
                  </a:cubicBezTo>
                  <a:cubicBezTo>
                    <a:pt x="404" y="6956"/>
                    <a:pt x="404" y="6956"/>
                    <a:pt x="404" y="6956"/>
                  </a:cubicBezTo>
                  <a:cubicBezTo>
                    <a:pt x="202" y="6956"/>
                    <a:pt x="202" y="6956"/>
                    <a:pt x="202" y="6956"/>
                  </a:cubicBezTo>
                  <a:cubicBezTo>
                    <a:pt x="202" y="6956"/>
                    <a:pt x="202" y="6956"/>
                    <a:pt x="202" y="6956"/>
                  </a:cubicBezTo>
                  <a:cubicBezTo>
                    <a:pt x="202" y="6956"/>
                    <a:pt x="202" y="6956"/>
                    <a:pt x="202" y="6956"/>
                  </a:cubicBezTo>
                  <a:cubicBezTo>
                    <a:pt x="202" y="6956"/>
                    <a:pt x="202" y="6956"/>
                    <a:pt x="202" y="6956"/>
                  </a:cubicBezTo>
                  <a:cubicBezTo>
                    <a:pt x="202" y="6956"/>
                    <a:pt x="202" y="6956"/>
                    <a:pt x="202" y="6956"/>
                  </a:cubicBezTo>
                  <a:cubicBezTo>
                    <a:pt x="0" y="7322"/>
                    <a:pt x="0" y="7322"/>
                    <a:pt x="0" y="7322"/>
                  </a:cubicBezTo>
                  <a:cubicBezTo>
                    <a:pt x="101" y="7322"/>
                    <a:pt x="101" y="7322"/>
                    <a:pt x="202" y="7322"/>
                  </a:cubicBezTo>
                  <a:cubicBezTo>
                    <a:pt x="202" y="7322"/>
                    <a:pt x="202" y="7322"/>
                    <a:pt x="202" y="7322"/>
                  </a:cubicBezTo>
                  <a:cubicBezTo>
                    <a:pt x="303" y="7322"/>
                    <a:pt x="303" y="7322"/>
                    <a:pt x="404" y="7322"/>
                  </a:cubicBezTo>
                  <a:cubicBezTo>
                    <a:pt x="404" y="7322"/>
                    <a:pt x="404" y="7322"/>
                    <a:pt x="404" y="7322"/>
                  </a:cubicBezTo>
                  <a:cubicBezTo>
                    <a:pt x="404" y="7322"/>
                    <a:pt x="404" y="7322"/>
                    <a:pt x="404" y="7322"/>
                  </a:cubicBezTo>
                  <a:cubicBezTo>
                    <a:pt x="505" y="7322"/>
                    <a:pt x="505" y="7322"/>
                    <a:pt x="606" y="7322"/>
                  </a:cubicBezTo>
                  <a:cubicBezTo>
                    <a:pt x="606" y="7322"/>
                    <a:pt x="606" y="7322"/>
                    <a:pt x="606" y="7322"/>
                  </a:cubicBezTo>
                  <a:cubicBezTo>
                    <a:pt x="707" y="7200"/>
                    <a:pt x="707" y="7200"/>
                    <a:pt x="707" y="7200"/>
                  </a:cubicBezTo>
                  <a:cubicBezTo>
                    <a:pt x="807" y="7200"/>
                    <a:pt x="807" y="7200"/>
                    <a:pt x="807" y="7200"/>
                  </a:cubicBezTo>
                  <a:cubicBezTo>
                    <a:pt x="908" y="7200"/>
                    <a:pt x="1009" y="7322"/>
                    <a:pt x="1110" y="7444"/>
                  </a:cubicBezTo>
                  <a:cubicBezTo>
                    <a:pt x="1110" y="7566"/>
                    <a:pt x="1110" y="7566"/>
                    <a:pt x="1110" y="7566"/>
                  </a:cubicBezTo>
                  <a:cubicBezTo>
                    <a:pt x="1211" y="7566"/>
                    <a:pt x="1413" y="7688"/>
                    <a:pt x="1413" y="7810"/>
                  </a:cubicBezTo>
                  <a:cubicBezTo>
                    <a:pt x="1514" y="7810"/>
                    <a:pt x="1514" y="7810"/>
                    <a:pt x="1514" y="7810"/>
                  </a:cubicBezTo>
                  <a:cubicBezTo>
                    <a:pt x="1615" y="7810"/>
                    <a:pt x="1615" y="7810"/>
                    <a:pt x="1615" y="7810"/>
                  </a:cubicBezTo>
                  <a:cubicBezTo>
                    <a:pt x="1615" y="7810"/>
                    <a:pt x="1716" y="7810"/>
                    <a:pt x="1716" y="7810"/>
                  </a:cubicBezTo>
                  <a:cubicBezTo>
                    <a:pt x="1716" y="7810"/>
                    <a:pt x="1918" y="7810"/>
                    <a:pt x="1918" y="7932"/>
                  </a:cubicBezTo>
                  <a:cubicBezTo>
                    <a:pt x="2019" y="8054"/>
                    <a:pt x="2019" y="8054"/>
                    <a:pt x="2019" y="8054"/>
                  </a:cubicBezTo>
                  <a:cubicBezTo>
                    <a:pt x="2019" y="8054"/>
                    <a:pt x="2019" y="8054"/>
                    <a:pt x="2019" y="8054"/>
                  </a:cubicBezTo>
                  <a:cubicBezTo>
                    <a:pt x="2019" y="8298"/>
                    <a:pt x="1918" y="8542"/>
                    <a:pt x="1918" y="8542"/>
                  </a:cubicBezTo>
                  <a:cubicBezTo>
                    <a:pt x="1918" y="8664"/>
                    <a:pt x="1817" y="8786"/>
                    <a:pt x="1716" y="8786"/>
                  </a:cubicBezTo>
                  <a:cubicBezTo>
                    <a:pt x="1716" y="8786"/>
                    <a:pt x="1716" y="8786"/>
                    <a:pt x="1716" y="8786"/>
                  </a:cubicBezTo>
                  <a:cubicBezTo>
                    <a:pt x="1716" y="8786"/>
                    <a:pt x="1716" y="8786"/>
                    <a:pt x="1716" y="8786"/>
                  </a:cubicBezTo>
                  <a:cubicBezTo>
                    <a:pt x="1716" y="8786"/>
                    <a:pt x="1716" y="8786"/>
                    <a:pt x="1716" y="8786"/>
                  </a:cubicBezTo>
                  <a:cubicBezTo>
                    <a:pt x="1615" y="8908"/>
                    <a:pt x="1615" y="8908"/>
                    <a:pt x="1615" y="8908"/>
                  </a:cubicBezTo>
                  <a:cubicBezTo>
                    <a:pt x="1615" y="8908"/>
                    <a:pt x="1615" y="8908"/>
                    <a:pt x="1615" y="8908"/>
                  </a:cubicBezTo>
                  <a:cubicBezTo>
                    <a:pt x="1615" y="8908"/>
                    <a:pt x="1514" y="9031"/>
                    <a:pt x="1514" y="9031"/>
                  </a:cubicBezTo>
                  <a:cubicBezTo>
                    <a:pt x="1514" y="9153"/>
                    <a:pt x="1514" y="9275"/>
                    <a:pt x="1413" y="9275"/>
                  </a:cubicBezTo>
                  <a:cubicBezTo>
                    <a:pt x="1514" y="9397"/>
                    <a:pt x="1514" y="9397"/>
                    <a:pt x="1514" y="9519"/>
                  </a:cubicBezTo>
                  <a:cubicBezTo>
                    <a:pt x="1716" y="9641"/>
                    <a:pt x="1716" y="9641"/>
                    <a:pt x="1716" y="9641"/>
                  </a:cubicBezTo>
                  <a:cubicBezTo>
                    <a:pt x="1817" y="9763"/>
                    <a:pt x="1817" y="9763"/>
                    <a:pt x="1817" y="9763"/>
                  </a:cubicBezTo>
                  <a:cubicBezTo>
                    <a:pt x="2221" y="10129"/>
                    <a:pt x="2221" y="10129"/>
                    <a:pt x="2221" y="10129"/>
                  </a:cubicBezTo>
                  <a:cubicBezTo>
                    <a:pt x="2321" y="10251"/>
                    <a:pt x="2422" y="10251"/>
                    <a:pt x="2523" y="10251"/>
                  </a:cubicBezTo>
                  <a:cubicBezTo>
                    <a:pt x="2624" y="10373"/>
                    <a:pt x="2826" y="10373"/>
                    <a:pt x="2826" y="10373"/>
                  </a:cubicBezTo>
                  <a:cubicBezTo>
                    <a:pt x="2927" y="10373"/>
                    <a:pt x="2927" y="10373"/>
                    <a:pt x="2927" y="10373"/>
                  </a:cubicBezTo>
                  <a:cubicBezTo>
                    <a:pt x="3129" y="10617"/>
                    <a:pt x="3129" y="10617"/>
                    <a:pt x="3129" y="10617"/>
                  </a:cubicBezTo>
                  <a:cubicBezTo>
                    <a:pt x="3230" y="10617"/>
                    <a:pt x="3230" y="10617"/>
                    <a:pt x="3331" y="10739"/>
                  </a:cubicBezTo>
                  <a:cubicBezTo>
                    <a:pt x="3331" y="10739"/>
                    <a:pt x="3432" y="10739"/>
                    <a:pt x="3533" y="10739"/>
                  </a:cubicBezTo>
                  <a:cubicBezTo>
                    <a:pt x="3735" y="10739"/>
                    <a:pt x="3735" y="10739"/>
                    <a:pt x="3735" y="10739"/>
                  </a:cubicBezTo>
                  <a:cubicBezTo>
                    <a:pt x="3735" y="10739"/>
                    <a:pt x="3735" y="10739"/>
                    <a:pt x="3735" y="10739"/>
                  </a:cubicBezTo>
                  <a:cubicBezTo>
                    <a:pt x="3836" y="10739"/>
                    <a:pt x="3936" y="10739"/>
                    <a:pt x="4037" y="10983"/>
                  </a:cubicBezTo>
                  <a:cubicBezTo>
                    <a:pt x="4037" y="11105"/>
                    <a:pt x="4138" y="11227"/>
                    <a:pt x="4138" y="11349"/>
                  </a:cubicBezTo>
                  <a:cubicBezTo>
                    <a:pt x="4138" y="11349"/>
                    <a:pt x="4138" y="11471"/>
                    <a:pt x="4138" y="11471"/>
                  </a:cubicBezTo>
                  <a:cubicBezTo>
                    <a:pt x="4138" y="11593"/>
                    <a:pt x="4138" y="11593"/>
                    <a:pt x="4138" y="11593"/>
                  </a:cubicBezTo>
                  <a:cubicBezTo>
                    <a:pt x="4138" y="11715"/>
                    <a:pt x="4138" y="11715"/>
                    <a:pt x="4138" y="11715"/>
                  </a:cubicBezTo>
                  <a:cubicBezTo>
                    <a:pt x="4138" y="11715"/>
                    <a:pt x="4037" y="11959"/>
                    <a:pt x="4037" y="12081"/>
                  </a:cubicBezTo>
                  <a:cubicBezTo>
                    <a:pt x="4037" y="12081"/>
                    <a:pt x="4037" y="12081"/>
                    <a:pt x="4037" y="12081"/>
                  </a:cubicBezTo>
                  <a:cubicBezTo>
                    <a:pt x="4037" y="12203"/>
                    <a:pt x="4037" y="12203"/>
                    <a:pt x="4037" y="12203"/>
                  </a:cubicBezTo>
                  <a:cubicBezTo>
                    <a:pt x="4037" y="12325"/>
                    <a:pt x="3936" y="12447"/>
                    <a:pt x="3836" y="12447"/>
                  </a:cubicBezTo>
                  <a:cubicBezTo>
                    <a:pt x="3836" y="12447"/>
                    <a:pt x="3129" y="12692"/>
                    <a:pt x="3129" y="12692"/>
                  </a:cubicBezTo>
                  <a:cubicBezTo>
                    <a:pt x="3129" y="12692"/>
                    <a:pt x="3129" y="12692"/>
                    <a:pt x="3129" y="12692"/>
                  </a:cubicBezTo>
                  <a:cubicBezTo>
                    <a:pt x="3129" y="12692"/>
                    <a:pt x="3230" y="12692"/>
                    <a:pt x="3230" y="12692"/>
                  </a:cubicBezTo>
                  <a:cubicBezTo>
                    <a:pt x="3230" y="12692"/>
                    <a:pt x="3331" y="12692"/>
                    <a:pt x="3432" y="12692"/>
                  </a:cubicBezTo>
                  <a:cubicBezTo>
                    <a:pt x="3533" y="12692"/>
                    <a:pt x="3533" y="12692"/>
                    <a:pt x="3634" y="12692"/>
                  </a:cubicBezTo>
                  <a:cubicBezTo>
                    <a:pt x="3735" y="12814"/>
                    <a:pt x="3836" y="12936"/>
                    <a:pt x="3836" y="12936"/>
                  </a:cubicBezTo>
                  <a:cubicBezTo>
                    <a:pt x="4138" y="13180"/>
                    <a:pt x="4138" y="13180"/>
                    <a:pt x="4138" y="13180"/>
                  </a:cubicBezTo>
                  <a:cubicBezTo>
                    <a:pt x="4643" y="13180"/>
                    <a:pt x="4643" y="13180"/>
                    <a:pt x="4643" y="13180"/>
                  </a:cubicBezTo>
                  <a:cubicBezTo>
                    <a:pt x="4946" y="13668"/>
                    <a:pt x="4946" y="13668"/>
                    <a:pt x="4946" y="13668"/>
                  </a:cubicBezTo>
                  <a:cubicBezTo>
                    <a:pt x="5350" y="13668"/>
                    <a:pt x="5350" y="13668"/>
                    <a:pt x="5350" y="13668"/>
                  </a:cubicBezTo>
                  <a:cubicBezTo>
                    <a:pt x="5450" y="13912"/>
                    <a:pt x="5450" y="13912"/>
                    <a:pt x="5450" y="13912"/>
                  </a:cubicBezTo>
                  <a:cubicBezTo>
                    <a:pt x="5450" y="13912"/>
                    <a:pt x="5450" y="13912"/>
                    <a:pt x="5450" y="13912"/>
                  </a:cubicBezTo>
                  <a:cubicBezTo>
                    <a:pt x="5551" y="13790"/>
                    <a:pt x="5652" y="13790"/>
                    <a:pt x="5652" y="13668"/>
                  </a:cubicBezTo>
                  <a:cubicBezTo>
                    <a:pt x="5753" y="13668"/>
                    <a:pt x="5854" y="13546"/>
                    <a:pt x="5955" y="13546"/>
                  </a:cubicBezTo>
                  <a:cubicBezTo>
                    <a:pt x="6056" y="13546"/>
                    <a:pt x="6056" y="13546"/>
                    <a:pt x="6157" y="13668"/>
                  </a:cubicBezTo>
                  <a:cubicBezTo>
                    <a:pt x="6157" y="13668"/>
                    <a:pt x="6157" y="13668"/>
                    <a:pt x="6157" y="13668"/>
                  </a:cubicBezTo>
                  <a:cubicBezTo>
                    <a:pt x="6157" y="13668"/>
                    <a:pt x="6157" y="13668"/>
                    <a:pt x="6157" y="13668"/>
                  </a:cubicBezTo>
                  <a:cubicBezTo>
                    <a:pt x="6258" y="13668"/>
                    <a:pt x="6359" y="13668"/>
                    <a:pt x="6359" y="13668"/>
                  </a:cubicBezTo>
                  <a:cubicBezTo>
                    <a:pt x="6460" y="13546"/>
                    <a:pt x="6460" y="13546"/>
                    <a:pt x="6460" y="13546"/>
                  </a:cubicBezTo>
                  <a:cubicBezTo>
                    <a:pt x="6864" y="13546"/>
                    <a:pt x="6864" y="13546"/>
                    <a:pt x="6864" y="13546"/>
                  </a:cubicBezTo>
                  <a:cubicBezTo>
                    <a:pt x="6964" y="14156"/>
                    <a:pt x="6964" y="14156"/>
                    <a:pt x="6964" y="14156"/>
                  </a:cubicBezTo>
                  <a:cubicBezTo>
                    <a:pt x="6864" y="14644"/>
                    <a:pt x="6864" y="14644"/>
                    <a:pt x="6864" y="14644"/>
                  </a:cubicBezTo>
                  <a:cubicBezTo>
                    <a:pt x="6662" y="14766"/>
                    <a:pt x="6662" y="14766"/>
                    <a:pt x="6662" y="14766"/>
                  </a:cubicBezTo>
                  <a:cubicBezTo>
                    <a:pt x="6662" y="14766"/>
                    <a:pt x="6662" y="14766"/>
                    <a:pt x="6662" y="14766"/>
                  </a:cubicBezTo>
                  <a:cubicBezTo>
                    <a:pt x="6964" y="14888"/>
                    <a:pt x="6964" y="14888"/>
                    <a:pt x="6964" y="14888"/>
                  </a:cubicBezTo>
                  <a:cubicBezTo>
                    <a:pt x="7267" y="15132"/>
                    <a:pt x="7267" y="15132"/>
                    <a:pt x="7267" y="15132"/>
                  </a:cubicBezTo>
                  <a:cubicBezTo>
                    <a:pt x="7267" y="15254"/>
                    <a:pt x="7267" y="15254"/>
                    <a:pt x="7267" y="15254"/>
                  </a:cubicBezTo>
                  <a:cubicBezTo>
                    <a:pt x="7267" y="15254"/>
                    <a:pt x="7267" y="15376"/>
                    <a:pt x="7267" y="15376"/>
                  </a:cubicBezTo>
                  <a:cubicBezTo>
                    <a:pt x="7671" y="15498"/>
                    <a:pt x="7671" y="15498"/>
                    <a:pt x="7671" y="15498"/>
                  </a:cubicBezTo>
                  <a:cubicBezTo>
                    <a:pt x="7671" y="15742"/>
                    <a:pt x="7671" y="15742"/>
                    <a:pt x="7671" y="15742"/>
                  </a:cubicBezTo>
                  <a:cubicBezTo>
                    <a:pt x="7570" y="15864"/>
                    <a:pt x="7469" y="16108"/>
                    <a:pt x="7267" y="16231"/>
                  </a:cubicBezTo>
                  <a:cubicBezTo>
                    <a:pt x="7267" y="16231"/>
                    <a:pt x="7368" y="16231"/>
                    <a:pt x="7368" y="16231"/>
                  </a:cubicBezTo>
                  <a:cubicBezTo>
                    <a:pt x="7368" y="16231"/>
                    <a:pt x="7368" y="16353"/>
                    <a:pt x="7368" y="16353"/>
                  </a:cubicBezTo>
                  <a:cubicBezTo>
                    <a:pt x="7469" y="16353"/>
                    <a:pt x="7570" y="16353"/>
                    <a:pt x="7671" y="16475"/>
                  </a:cubicBezTo>
                  <a:cubicBezTo>
                    <a:pt x="7772" y="16597"/>
                    <a:pt x="7772" y="16719"/>
                    <a:pt x="7772" y="16963"/>
                  </a:cubicBezTo>
                  <a:cubicBezTo>
                    <a:pt x="7772" y="16963"/>
                    <a:pt x="7772" y="17085"/>
                    <a:pt x="7671" y="17207"/>
                  </a:cubicBezTo>
                  <a:cubicBezTo>
                    <a:pt x="7671" y="17207"/>
                    <a:pt x="7671" y="17207"/>
                    <a:pt x="7671" y="17329"/>
                  </a:cubicBezTo>
                  <a:cubicBezTo>
                    <a:pt x="7772" y="17451"/>
                    <a:pt x="7772" y="17451"/>
                    <a:pt x="7772" y="17451"/>
                  </a:cubicBezTo>
                  <a:cubicBezTo>
                    <a:pt x="7469" y="17939"/>
                    <a:pt x="7469" y="17939"/>
                    <a:pt x="7469" y="17939"/>
                  </a:cubicBezTo>
                  <a:cubicBezTo>
                    <a:pt x="7368" y="17939"/>
                    <a:pt x="7368" y="17939"/>
                    <a:pt x="7368" y="17939"/>
                  </a:cubicBezTo>
                  <a:cubicBezTo>
                    <a:pt x="7368" y="18061"/>
                    <a:pt x="7469" y="18061"/>
                    <a:pt x="7671" y="18305"/>
                  </a:cubicBezTo>
                  <a:cubicBezTo>
                    <a:pt x="7974" y="18549"/>
                    <a:pt x="7772" y="18305"/>
                    <a:pt x="8176" y="18427"/>
                  </a:cubicBezTo>
                  <a:cubicBezTo>
                    <a:pt x="8479" y="18549"/>
                    <a:pt x="8378" y="18549"/>
                    <a:pt x="8176" y="18793"/>
                  </a:cubicBezTo>
                  <a:cubicBezTo>
                    <a:pt x="7974" y="19037"/>
                    <a:pt x="7873" y="18793"/>
                    <a:pt x="7570" y="18793"/>
                  </a:cubicBezTo>
                  <a:cubicBezTo>
                    <a:pt x="7267" y="18793"/>
                    <a:pt x="7469" y="19159"/>
                    <a:pt x="7469" y="19159"/>
                  </a:cubicBezTo>
                  <a:cubicBezTo>
                    <a:pt x="7469" y="19159"/>
                    <a:pt x="7570" y="19281"/>
                    <a:pt x="7772" y="19403"/>
                  </a:cubicBezTo>
                  <a:cubicBezTo>
                    <a:pt x="7974" y="19525"/>
                    <a:pt x="7974" y="19647"/>
                    <a:pt x="8176" y="20380"/>
                  </a:cubicBezTo>
                  <a:cubicBezTo>
                    <a:pt x="8378" y="21600"/>
                    <a:pt x="8579" y="20258"/>
                    <a:pt x="8882" y="19892"/>
                  </a:cubicBezTo>
                  <a:cubicBezTo>
                    <a:pt x="9185" y="19647"/>
                    <a:pt x="8882" y="19525"/>
                    <a:pt x="8882" y="19403"/>
                  </a:cubicBezTo>
                  <a:cubicBezTo>
                    <a:pt x="8882" y="19159"/>
                    <a:pt x="9387" y="19037"/>
                    <a:pt x="9488" y="19037"/>
                  </a:cubicBezTo>
                  <a:cubicBezTo>
                    <a:pt x="9589" y="18915"/>
                    <a:pt x="9791" y="18671"/>
                    <a:pt x="9892" y="18549"/>
                  </a:cubicBezTo>
                  <a:cubicBezTo>
                    <a:pt x="9892" y="18427"/>
                    <a:pt x="9993" y="18183"/>
                    <a:pt x="9993" y="18061"/>
                  </a:cubicBezTo>
                  <a:cubicBezTo>
                    <a:pt x="9892" y="17939"/>
                    <a:pt x="10396" y="17573"/>
                    <a:pt x="10497" y="17207"/>
                  </a:cubicBezTo>
                  <a:cubicBezTo>
                    <a:pt x="10699" y="16841"/>
                    <a:pt x="10901" y="16108"/>
                    <a:pt x="10901" y="16108"/>
                  </a:cubicBezTo>
                  <a:cubicBezTo>
                    <a:pt x="10901" y="16108"/>
                    <a:pt x="11708" y="15376"/>
                    <a:pt x="11809" y="15376"/>
                  </a:cubicBezTo>
                  <a:cubicBezTo>
                    <a:pt x="11809" y="15376"/>
                    <a:pt x="12213" y="14888"/>
                    <a:pt x="12415" y="14766"/>
                  </a:cubicBezTo>
                  <a:cubicBezTo>
                    <a:pt x="12516" y="14644"/>
                    <a:pt x="12819" y="14156"/>
                    <a:pt x="12920" y="14034"/>
                  </a:cubicBezTo>
                  <a:cubicBezTo>
                    <a:pt x="13021" y="13912"/>
                    <a:pt x="13222" y="14156"/>
                    <a:pt x="13222" y="14156"/>
                  </a:cubicBezTo>
                  <a:cubicBezTo>
                    <a:pt x="13323" y="14156"/>
                    <a:pt x="13525" y="14400"/>
                    <a:pt x="14030" y="14766"/>
                  </a:cubicBezTo>
                  <a:cubicBezTo>
                    <a:pt x="14535" y="15132"/>
                    <a:pt x="14535" y="15010"/>
                    <a:pt x="14837" y="15132"/>
                  </a:cubicBezTo>
                  <a:cubicBezTo>
                    <a:pt x="15039" y="15376"/>
                    <a:pt x="14837" y="15620"/>
                    <a:pt x="14636" y="15864"/>
                  </a:cubicBezTo>
                  <a:cubicBezTo>
                    <a:pt x="14434" y="15986"/>
                    <a:pt x="14434" y="15742"/>
                    <a:pt x="14333" y="16231"/>
                  </a:cubicBezTo>
                  <a:cubicBezTo>
                    <a:pt x="14232" y="16597"/>
                    <a:pt x="14232" y="16719"/>
                    <a:pt x="14333" y="16841"/>
                  </a:cubicBezTo>
                  <a:cubicBezTo>
                    <a:pt x="14333" y="17085"/>
                    <a:pt x="14736" y="17329"/>
                    <a:pt x="14837" y="17329"/>
                  </a:cubicBezTo>
                  <a:cubicBezTo>
                    <a:pt x="14938" y="17451"/>
                    <a:pt x="15039" y="17451"/>
                    <a:pt x="15140" y="17451"/>
                  </a:cubicBezTo>
                  <a:cubicBezTo>
                    <a:pt x="15140" y="17451"/>
                    <a:pt x="15443" y="17695"/>
                    <a:pt x="15342" y="17939"/>
                  </a:cubicBezTo>
                  <a:cubicBezTo>
                    <a:pt x="15241" y="18061"/>
                    <a:pt x="14736" y="18305"/>
                    <a:pt x="14736" y="18305"/>
                  </a:cubicBezTo>
                  <a:cubicBezTo>
                    <a:pt x="14333" y="18549"/>
                    <a:pt x="14535" y="18793"/>
                    <a:pt x="14434" y="19037"/>
                  </a:cubicBezTo>
                  <a:cubicBezTo>
                    <a:pt x="14030" y="19647"/>
                    <a:pt x="14636" y="19647"/>
                    <a:pt x="14938" y="19647"/>
                  </a:cubicBezTo>
                  <a:cubicBezTo>
                    <a:pt x="15241" y="19525"/>
                    <a:pt x="15241" y="19647"/>
                    <a:pt x="15342" y="19647"/>
                  </a:cubicBezTo>
                  <a:cubicBezTo>
                    <a:pt x="15342" y="19647"/>
                    <a:pt x="15443" y="19892"/>
                    <a:pt x="15544" y="20014"/>
                  </a:cubicBezTo>
                  <a:cubicBezTo>
                    <a:pt x="15746" y="20136"/>
                    <a:pt x="15847" y="20258"/>
                    <a:pt x="15948" y="20258"/>
                  </a:cubicBezTo>
                  <a:cubicBezTo>
                    <a:pt x="15948" y="20258"/>
                    <a:pt x="16049" y="20380"/>
                    <a:pt x="16150" y="20380"/>
                  </a:cubicBezTo>
                  <a:cubicBezTo>
                    <a:pt x="16250" y="20380"/>
                    <a:pt x="16351" y="20136"/>
                    <a:pt x="16351" y="20136"/>
                  </a:cubicBezTo>
                  <a:cubicBezTo>
                    <a:pt x="16351" y="20136"/>
                    <a:pt x="16553" y="20258"/>
                    <a:pt x="16654" y="20380"/>
                  </a:cubicBezTo>
                  <a:cubicBezTo>
                    <a:pt x="16654" y="20502"/>
                    <a:pt x="17058" y="20868"/>
                    <a:pt x="17159" y="20868"/>
                  </a:cubicBezTo>
                  <a:cubicBezTo>
                    <a:pt x="17260" y="20990"/>
                    <a:pt x="17462" y="21234"/>
                    <a:pt x="17563" y="21356"/>
                  </a:cubicBezTo>
                  <a:cubicBezTo>
                    <a:pt x="17563" y="21356"/>
                    <a:pt x="17664" y="21234"/>
                    <a:pt x="17764" y="21112"/>
                  </a:cubicBezTo>
                  <a:cubicBezTo>
                    <a:pt x="17865" y="20990"/>
                    <a:pt x="18269" y="20502"/>
                    <a:pt x="18269" y="20502"/>
                  </a:cubicBezTo>
                  <a:cubicBezTo>
                    <a:pt x="18269" y="20502"/>
                    <a:pt x="18168" y="19769"/>
                    <a:pt x="18168" y="19769"/>
                  </a:cubicBezTo>
                  <a:cubicBezTo>
                    <a:pt x="18067" y="19647"/>
                    <a:pt x="17865" y="18915"/>
                    <a:pt x="17865" y="18915"/>
                  </a:cubicBezTo>
                  <a:cubicBezTo>
                    <a:pt x="17664" y="18549"/>
                    <a:pt x="17664" y="18549"/>
                    <a:pt x="17664" y="18549"/>
                  </a:cubicBezTo>
                  <a:cubicBezTo>
                    <a:pt x="17664" y="18549"/>
                    <a:pt x="17664" y="18061"/>
                    <a:pt x="17664" y="18061"/>
                  </a:cubicBezTo>
                  <a:cubicBezTo>
                    <a:pt x="17664" y="17939"/>
                    <a:pt x="17563" y="17817"/>
                    <a:pt x="17462" y="17695"/>
                  </a:cubicBezTo>
                  <a:cubicBezTo>
                    <a:pt x="17361" y="17573"/>
                    <a:pt x="17563" y="17451"/>
                    <a:pt x="17563" y="17451"/>
                  </a:cubicBezTo>
                  <a:cubicBezTo>
                    <a:pt x="17664" y="17451"/>
                    <a:pt x="17764" y="17451"/>
                    <a:pt x="17764" y="17451"/>
                  </a:cubicBezTo>
                  <a:cubicBezTo>
                    <a:pt x="17664" y="17085"/>
                    <a:pt x="17664" y="17085"/>
                    <a:pt x="17664" y="17085"/>
                  </a:cubicBezTo>
                  <a:cubicBezTo>
                    <a:pt x="17563" y="16475"/>
                    <a:pt x="17563" y="16475"/>
                    <a:pt x="17563" y="16475"/>
                  </a:cubicBezTo>
                  <a:cubicBezTo>
                    <a:pt x="17764" y="15986"/>
                    <a:pt x="17764" y="15986"/>
                    <a:pt x="17764" y="15986"/>
                  </a:cubicBezTo>
                  <a:cubicBezTo>
                    <a:pt x="18067" y="15864"/>
                    <a:pt x="18067" y="15864"/>
                    <a:pt x="18067" y="15864"/>
                  </a:cubicBezTo>
                  <a:cubicBezTo>
                    <a:pt x="18269" y="16353"/>
                    <a:pt x="18269" y="16353"/>
                    <a:pt x="18269" y="16353"/>
                  </a:cubicBezTo>
                  <a:cubicBezTo>
                    <a:pt x="18471" y="16231"/>
                    <a:pt x="18471" y="16231"/>
                    <a:pt x="18471" y="16231"/>
                  </a:cubicBezTo>
                  <a:cubicBezTo>
                    <a:pt x="18572" y="16597"/>
                    <a:pt x="18572" y="16597"/>
                    <a:pt x="18572" y="16597"/>
                  </a:cubicBezTo>
                  <a:cubicBezTo>
                    <a:pt x="18168" y="16963"/>
                    <a:pt x="18168" y="16963"/>
                    <a:pt x="18168" y="16963"/>
                  </a:cubicBezTo>
                  <a:cubicBezTo>
                    <a:pt x="18370" y="17207"/>
                    <a:pt x="18471" y="17085"/>
                    <a:pt x="18673" y="16841"/>
                  </a:cubicBezTo>
                  <a:cubicBezTo>
                    <a:pt x="18875" y="16719"/>
                    <a:pt x="18774" y="16353"/>
                    <a:pt x="18774" y="16353"/>
                  </a:cubicBezTo>
                  <a:cubicBezTo>
                    <a:pt x="18673" y="15742"/>
                    <a:pt x="18673" y="15742"/>
                    <a:pt x="18673" y="15742"/>
                  </a:cubicBezTo>
                  <a:cubicBezTo>
                    <a:pt x="18673" y="15742"/>
                    <a:pt x="18572" y="15254"/>
                    <a:pt x="18572" y="15132"/>
                  </a:cubicBezTo>
                  <a:cubicBezTo>
                    <a:pt x="18572" y="15010"/>
                    <a:pt x="18572" y="14766"/>
                    <a:pt x="18572" y="14766"/>
                  </a:cubicBezTo>
                  <a:cubicBezTo>
                    <a:pt x="18572" y="14766"/>
                    <a:pt x="19077" y="14644"/>
                    <a:pt x="19178" y="14522"/>
                  </a:cubicBezTo>
                  <a:cubicBezTo>
                    <a:pt x="19178" y="14400"/>
                    <a:pt x="19077" y="14156"/>
                    <a:pt x="19077" y="14156"/>
                  </a:cubicBezTo>
                  <a:cubicBezTo>
                    <a:pt x="19077" y="14156"/>
                    <a:pt x="18572" y="13912"/>
                    <a:pt x="18471" y="13790"/>
                  </a:cubicBezTo>
                  <a:cubicBezTo>
                    <a:pt x="18370" y="13668"/>
                    <a:pt x="18471" y="13424"/>
                    <a:pt x="18471" y="13424"/>
                  </a:cubicBezTo>
                  <a:cubicBezTo>
                    <a:pt x="18471" y="13424"/>
                    <a:pt x="18370" y="12936"/>
                    <a:pt x="18269" y="12814"/>
                  </a:cubicBezTo>
                  <a:cubicBezTo>
                    <a:pt x="18269" y="12692"/>
                    <a:pt x="18370" y="12692"/>
                    <a:pt x="18673" y="12325"/>
                  </a:cubicBezTo>
                  <a:cubicBezTo>
                    <a:pt x="18875" y="11959"/>
                    <a:pt x="18572" y="11959"/>
                    <a:pt x="18572" y="11959"/>
                  </a:cubicBezTo>
                  <a:cubicBezTo>
                    <a:pt x="18471" y="11593"/>
                    <a:pt x="18471" y="11593"/>
                    <a:pt x="18471" y="11593"/>
                  </a:cubicBezTo>
                  <a:cubicBezTo>
                    <a:pt x="18673" y="11227"/>
                    <a:pt x="18673" y="11227"/>
                    <a:pt x="18673" y="11227"/>
                  </a:cubicBezTo>
                  <a:cubicBezTo>
                    <a:pt x="18269" y="10861"/>
                    <a:pt x="18269" y="10861"/>
                    <a:pt x="18269" y="10861"/>
                  </a:cubicBezTo>
                  <a:cubicBezTo>
                    <a:pt x="18370" y="10373"/>
                    <a:pt x="18370" y="10373"/>
                    <a:pt x="18370" y="10373"/>
                  </a:cubicBezTo>
                  <a:cubicBezTo>
                    <a:pt x="18168" y="10129"/>
                    <a:pt x="18168" y="10129"/>
                    <a:pt x="18168" y="10129"/>
                  </a:cubicBezTo>
                  <a:cubicBezTo>
                    <a:pt x="18168" y="10129"/>
                    <a:pt x="18370" y="9885"/>
                    <a:pt x="18471" y="9885"/>
                  </a:cubicBezTo>
                  <a:cubicBezTo>
                    <a:pt x="18572" y="9763"/>
                    <a:pt x="18269" y="9519"/>
                    <a:pt x="18269" y="9519"/>
                  </a:cubicBezTo>
                  <a:cubicBezTo>
                    <a:pt x="18370" y="8908"/>
                    <a:pt x="18370" y="8908"/>
                    <a:pt x="18370" y="8908"/>
                  </a:cubicBezTo>
                  <a:cubicBezTo>
                    <a:pt x="18976" y="8420"/>
                    <a:pt x="18976" y="8420"/>
                    <a:pt x="18976" y="8420"/>
                  </a:cubicBezTo>
                  <a:cubicBezTo>
                    <a:pt x="19379" y="7932"/>
                    <a:pt x="19379" y="7932"/>
                    <a:pt x="19379" y="7932"/>
                  </a:cubicBezTo>
                  <a:cubicBezTo>
                    <a:pt x="19581" y="7566"/>
                    <a:pt x="19581" y="7566"/>
                    <a:pt x="19581" y="7566"/>
                  </a:cubicBezTo>
                  <a:cubicBezTo>
                    <a:pt x="19884" y="7444"/>
                    <a:pt x="19884" y="7444"/>
                    <a:pt x="19884" y="7444"/>
                  </a:cubicBezTo>
                  <a:cubicBezTo>
                    <a:pt x="20187" y="7322"/>
                    <a:pt x="20187" y="7322"/>
                    <a:pt x="20187" y="7322"/>
                  </a:cubicBezTo>
                  <a:cubicBezTo>
                    <a:pt x="20187" y="7322"/>
                    <a:pt x="20591" y="7200"/>
                    <a:pt x="20692" y="7078"/>
                  </a:cubicBezTo>
                  <a:cubicBezTo>
                    <a:pt x="20793" y="7078"/>
                    <a:pt x="20893" y="7078"/>
                    <a:pt x="20994" y="7078"/>
                  </a:cubicBezTo>
                  <a:cubicBezTo>
                    <a:pt x="21095" y="6956"/>
                    <a:pt x="21600" y="7444"/>
                    <a:pt x="21600" y="7444"/>
                  </a:cubicBezTo>
                  <a:lnTo>
                    <a:pt x="21499" y="7078"/>
                  </a:lnTo>
                  <a:close/>
                </a:path>
              </a:pathLst>
            </a:custGeom>
            <a:solidFill>
              <a:schemeClr val="accent6"/>
            </a:solid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graphicFrame>
        <p:nvGraphicFramePr>
          <p:cNvPr id="2426" name="9Slide.vn 209"/>
          <p:cNvGraphicFramePr/>
          <p:nvPr>
            <p:extLst>
              <p:ext uri="{D42A27DB-BD31-4B8C-83A1-F6EECF244321}">
                <p14:modId xmlns:p14="http://schemas.microsoft.com/office/powerpoint/2010/main" val="2569259742"/>
              </p:ext>
            </p:extLst>
          </p:nvPr>
        </p:nvGraphicFramePr>
        <p:xfrm>
          <a:off x="1040900" y="3451576"/>
          <a:ext cx="5875300" cy="3971079"/>
        </p:xfrm>
        <a:graphic>
          <a:graphicData uri="http://schemas.openxmlformats.org/drawingml/2006/chart">
            <c:chart xmlns:c="http://schemas.openxmlformats.org/drawingml/2006/chart" xmlns:r="http://schemas.openxmlformats.org/officeDocument/2006/relationships" r:id="rId3"/>
          </a:graphicData>
        </a:graphic>
      </p:graphicFrame>
      <p:sp>
        <p:nvSpPr>
          <p:cNvPr id="2427" name="9Slide.vn 210"/>
          <p:cNvSpPr txBox="1"/>
          <p:nvPr/>
        </p:nvSpPr>
        <p:spPr>
          <a:xfrm>
            <a:off x="8670596" y="5728027"/>
            <a:ext cx="5243049"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consectetur adipiscing elit. Mauris sed nulla</a:t>
            </a:r>
          </a:p>
        </p:txBody>
      </p:sp>
      <p:sp>
        <p:nvSpPr>
          <p:cNvPr id="2428" name="9Slide.vn 211"/>
          <p:cNvSpPr txBox="1"/>
          <p:nvPr/>
        </p:nvSpPr>
        <p:spPr>
          <a:xfrm>
            <a:off x="9527531" y="4029431"/>
            <a:ext cx="2941758"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9600">
                <a:solidFill>
                  <a:schemeClr val="accent6"/>
                </a:solidFill>
              </a:defRPr>
            </a:lvl1pPr>
          </a:lstStyle>
          <a:p>
            <a:r>
              <a:t>408+</a:t>
            </a:r>
          </a:p>
        </p:txBody>
      </p:sp>
      <p:sp>
        <p:nvSpPr>
          <p:cNvPr id="2429" name="9Slide.vn 212"/>
          <p:cNvSpPr txBox="1"/>
          <p:nvPr/>
        </p:nvSpPr>
        <p:spPr>
          <a:xfrm>
            <a:off x="1168131" y="7973528"/>
            <a:ext cx="4967494"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lvl1pPr>
          </a:lstStyle>
          <a:p>
            <a:r>
              <a:rPr>
                <a:solidFill>
                  <a:srgbClr val="7E7E7E"/>
                </a:solidFill>
              </a:rPr>
              <a:t>Case In North America</a:t>
            </a:r>
          </a:p>
        </p:txBody>
      </p:sp>
      <p:sp>
        <p:nvSpPr>
          <p:cNvPr id="2430" name="9Slide.vn 213"/>
          <p:cNvSpPr txBox="1"/>
          <p:nvPr/>
        </p:nvSpPr>
        <p:spPr>
          <a:xfrm>
            <a:off x="1168129" y="8583930"/>
            <a:ext cx="6140036"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bibendum rhoncus vitae nec tortor. Morbi aliquet metus enim, non gravida tempor sit.</a:t>
            </a:r>
          </a:p>
        </p:txBody>
      </p:sp>
      <p:sp>
        <p:nvSpPr>
          <p:cNvPr id="2431" name="9Slide.vn 214"/>
          <p:cNvSpPr txBox="1"/>
          <p:nvPr/>
        </p:nvSpPr>
        <p:spPr>
          <a:xfrm>
            <a:off x="1168129" y="10755796"/>
            <a:ext cx="6140036"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bibendum rhoncus vitae nec tortor tempor sit.</a:t>
            </a:r>
          </a:p>
        </p:txBody>
      </p:sp>
      <p:sp>
        <p:nvSpPr>
          <p:cNvPr id="2432" name="9Slide.vn 215"/>
          <p:cNvSpPr txBox="1"/>
          <p:nvPr/>
        </p:nvSpPr>
        <p:spPr>
          <a:xfrm>
            <a:off x="8670596" y="10094042"/>
            <a:ext cx="5243049"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consectetur adipiscing elit. Mauris sed nulla</a:t>
            </a:r>
          </a:p>
        </p:txBody>
      </p:sp>
      <p:sp>
        <p:nvSpPr>
          <p:cNvPr id="2433" name="9Slide.vn 216"/>
          <p:cNvSpPr txBox="1"/>
          <p:nvPr/>
        </p:nvSpPr>
        <p:spPr>
          <a:xfrm>
            <a:off x="9527531" y="8395445"/>
            <a:ext cx="2941758"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ctr">
              <a:defRPr sz="9600">
                <a:solidFill>
                  <a:schemeClr val="accent6"/>
                </a:solidFill>
              </a:defRPr>
            </a:lvl1pPr>
          </a:lstStyle>
          <a:p>
            <a:r>
              <a:t>284+</a:t>
            </a:r>
          </a:p>
        </p:txBody>
      </p:sp>
      <p:sp>
        <p:nvSpPr>
          <p:cNvPr id="2434" name="9Slide.vn 217"/>
          <p:cNvSpPr/>
          <p:nvPr/>
        </p:nvSpPr>
        <p:spPr>
          <a:xfrm rot="10184824" flipH="1">
            <a:off x="10575004" y="11855554"/>
            <a:ext cx="13963863" cy="3070427"/>
          </a:xfrm>
          <a:custGeom>
            <a:avLst/>
            <a:gdLst/>
            <a:ahLst/>
            <a:cxnLst>
              <a:cxn ang="0">
                <a:pos x="wd2" y="hd2"/>
              </a:cxn>
              <a:cxn ang="5400000">
                <a:pos x="wd2" y="hd2"/>
              </a:cxn>
              <a:cxn ang="10800000">
                <a:pos x="wd2" y="hd2"/>
              </a:cxn>
              <a:cxn ang="16200000">
                <a:pos x="wd2" y="hd2"/>
              </a:cxn>
            </a:cxnLst>
            <a:rect l="0" t="0" r="r" b="b"/>
            <a:pathLst>
              <a:path w="21600" h="20112" extrusionOk="0">
                <a:moveTo>
                  <a:pt x="20305" y="13268"/>
                </a:moveTo>
                <a:cubicBezTo>
                  <a:pt x="20668" y="13043"/>
                  <a:pt x="21029" y="12654"/>
                  <a:pt x="21370" y="12098"/>
                </a:cubicBezTo>
                <a:lnTo>
                  <a:pt x="21600" y="11652"/>
                </a:lnTo>
                <a:lnTo>
                  <a:pt x="21102" y="0"/>
                </a:lnTo>
                <a:lnTo>
                  <a:pt x="0" y="16163"/>
                </a:lnTo>
                <a:lnTo>
                  <a:pt x="634" y="17396"/>
                </a:lnTo>
                <a:cubicBezTo>
                  <a:pt x="875" y="17826"/>
                  <a:pt x="1119" y="18216"/>
                  <a:pt x="1368" y="18549"/>
                </a:cubicBezTo>
                <a:cubicBezTo>
                  <a:pt x="3648" y="21600"/>
                  <a:pt x="6122" y="19676"/>
                  <a:pt x="8435" y="17100"/>
                </a:cubicBezTo>
                <a:cubicBezTo>
                  <a:pt x="10747" y="14525"/>
                  <a:pt x="13078" y="11288"/>
                  <a:pt x="15466" y="11785"/>
                </a:cubicBezTo>
                <a:cubicBezTo>
                  <a:pt x="16904" y="12085"/>
                  <a:pt x="18324" y="13742"/>
                  <a:pt x="19762" y="13484"/>
                </a:cubicBezTo>
                <a:cubicBezTo>
                  <a:pt x="19942" y="13452"/>
                  <a:pt x="20124" y="13380"/>
                  <a:pt x="20305" y="13268"/>
                </a:cubicBezTo>
                <a:close/>
              </a:path>
            </a:pathLst>
          </a:custGeom>
          <a:solidFill>
            <a:schemeClr val="accent1"/>
          </a:solidFill>
          <a:ln w="12700">
            <a:miter lim="400000"/>
          </a:ln>
        </p:spPr>
        <p:txBody>
          <a:bodyPr tIns="91439" bIns="91439" anchor="ctr"/>
          <a:lstStyle/>
          <a:p>
            <a:endParaRPr>
              <a:solidFill>
                <a:srgbClr val="7E7E7E"/>
              </a:solidFill>
            </a:endParaRPr>
          </a:p>
        </p:txBody>
      </p:sp>
      <p:pic>
        <p:nvPicPr>
          <p:cNvPr id="224" name="Picture Placeholder 2">
            <a:extLst>
              <a:ext uri="{FF2B5EF4-FFF2-40B4-BE49-F238E27FC236}">
                <a16:creationId xmlns:a16="http://schemas.microsoft.com/office/drawing/2014/main" id="{AADACC88-6D83-4B15-A2AA-C3076441192A}"/>
              </a:ext>
            </a:extLst>
          </p:cNvPr>
          <p:cNvPicPr>
            <a:picLocks noSelect="1"/>
          </p:cNvPicPr>
          <p:nvPr>
            <p:custDataLst>
              <p:tags r:id="rId1"/>
            </p:custDataLst>
          </p:nvPr>
        </p:nvPicPr>
        <p:blipFill>
          <a:blip r:embed="rId4"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13"/>
                                        </p:tgtEl>
                                        <p:attrNameLst>
                                          <p:attrName>style.visibility</p:attrName>
                                        </p:attrNameLst>
                                      </p:cBhvr>
                                      <p:to>
                                        <p:strVal val="visible"/>
                                      </p:to>
                                    </p:set>
                                    <p:animEffect transition="in" filter="dissolve">
                                      <p:cBhvr>
                                        <p:cTn id="7" dur="500"/>
                                        <p:tgtEl>
                                          <p:spTgt spid="2213"/>
                                        </p:tgtEl>
                                      </p:cBhvr>
                                    </p:animEffect>
                                  </p:childTnLst>
                                </p:cTn>
                              </p:par>
                            </p:childTnLst>
                          </p:cTn>
                        </p:par>
                        <p:par>
                          <p:cTn id="8" fill="hold">
                            <p:stCondLst>
                              <p:cond delay="500"/>
                            </p:stCondLst>
                            <p:childTnLst>
                              <p:par>
                                <p:cTn id="9" presetID="2" presetClass="entr" presetSubtype="8" fill="hold" grpId="2" nodeType="afterEffect">
                                  <p:stCondLst>
                                    <p:cond delay="0"/>
                                  </p:stCondLst>
                                  <p:iterate>
                                    <p:tmAbs val="0"/>
                                  </p:iterate>
                                  <p:childTnLst>
                                    <p:set>
                                      <p:cBhvr>
                                        <p:cTn id="10" fill="hold"/>
                                        <p:tgtEl>
                                          <p:spTgt spid="2429"/>
                                        </p:tgtEl>
                                        <p:attrNameLst>
                                          <p:attrName>style.visibility</p:attrName>
                                        </p:attrNameLst>
                                      </p:cBhvr>
                                      <p:to>
                                        <p:strVal val="visible"/>
                                      </p:to>
                                    </p:set>
                                    <p:anim calcmode="lin" valueType="num">
                                      <p:cBhvr>
                                        <p:cTn id="11" dur="1000" fill="hold"/>
                                        <p:tgtEl>
                                          <p:spTgt spid="2429"/>
                                        </p:tgtEl>
                                        <p:attrNameLst>
                                          <p:attrName>ppt_x</p:attrName>
                                        </p:attrNameLst>
                                      </p:cBhvr>
                                      <p:tavLst>
                                        <p:tav tm="0">
                                          <p:val>
                                            <p:strVal val="0-#ppt_w/2"/>
                                          </p:val>
                                        </p:tav>
                                        <p:tav tm="100000">
                                          <p:val>
                                            <p:strVal val="#ppt_x"/>
                                          </p:val>
                                        </p:tav>
                                      </p:tavLst>
                                    </p:anim>
                                    <p:anim calcmode="lin" valueType="num">
                                      <p:cBhvr>
                                        <p:cTn id="12" dur="1000" fill="hold"/>
                                        <p:tgtEl>
                                          <p:spTgt spid="24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3" nodeType="afterEffect">
                                  <p:stCondLst>
                                    <p:cond delay="0"/>
                                  </p:stCondLst>
                                  <p:iterate>
                                    <p:tmAbs val="0"/>
                                  </p:iterate>
                                  <p:childTnLst>
                                    <p:set>
                                      <p:cBhvr>
                                        <p:cTn id="15" fill="hold"/>
                                        <p:tgtEl>
                                          <p:spTgt spid="2430"/>
                                        </p:tgtEl>
                                        <p:attrNameLst>
                                          <p:attrName>style.visibility</p:attrName>
                                        </p:attrNameLst>
                                      </p:cBhvr>
                                      <p:to>
                                        <p:strVal val="visible"/>
                                      </p:to>
                                    </p:set>
                                    <p:anim calcmode="lin" valueType="num">
                                      <p:cBhvr>
                                        <p:cTn id="16" dur="1000" fill="hold"/>
                                        <p:tgtEl>
                                          <p:spTgt spid="2430"/>
                                        </p:tgtEl>
                                        <p:attrNameLst>
                                          <p:attrName>ppt_x</p:attrName>
                                        </p:attrNameLst>
                                      </p:cBhvr>
                                      <p:tavLst>
                                        <p:tav tm="0">
                                          <p:val>
                                            <p:strVal val="0-#ppt_w/2"/>
                                          </p:val>
                                        </p:tav>
                                        <p:tav tm="100000">
                                          <p:val>
                                            <p:strVal val="#ppt_x"/>
                                          </p:val>
                                        </p:tav>
                                      </p:tavLst>
                                    </p:anim>
                                    <p:anim calcmode="lin" valueType="num">
                                      <p:cBhvr>
                                        <p:cTn id="17" dur="1000" fill="hold"/>
                                        <p:tgtEl>
                                          <p:spTgt spid="2430"/>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4" nodeType="afterEffect">
                                  <p:stCondLst>
                                    <p:cond delay="0"/>
                                  </p:stCondLst>
                                  <p:iterate>
                                    <p:tmAbs val="0"/>
                                  </p:iterate>
                                  <p:childTnLst>
                                    <p:set>
                                      <p:cBhvr>
                                        <p:cTn id="20" fill="hold"/>
                                        <p:tgtEl>
                                          <p:spTgt spid="2431"/>
                                        </p:tgtEl>
                                        <p:attrNameLst>
                                          <p:attrName>style.visibility</p:attrName>
                                        </p:attrNameLst>
                                      </p:cBhvr>
                                      <p:to>
                                        <p:strVal val="visible"/>
                                      </p:to>
                                    </p:set>
                                    <p:anim calcmode="lin" valueType="num">
                                      <p:cBhvr>
                                        <p:cTn id="21" dur="1000" fill="hold"/>
                                        <p:tgtEl>
                                          <p:spTgt spid="2431"/>
                                        </p:tgtEl>
                                        <p:attrNameLst>
                                          <p:attrName>ppt_x</p:attrName>
                                        </p:attrNameLst>
                                      </p:cBhvr>
                                      <p:tavLst>
                                        <p:tav tm="0">
                                          <p:val>
                                            <p:strVal val="0-#ppt_w/2"/>
                                          </p:val>
                                        </p:tav>
                                        <p:tav tm="100000">
                                          <p:val>
                                            <p:strVal val="#ppt_x"/>
                                          </p:val>
                                        </p:tav>
                                      </p:tavLst>
                                    </p:anim>
                                    <p:anim calcmode="lin" valueType="num">
                                      <p:cBhvr>
                                        <p:cTn id="22" dur="1000" fill="hold"/>
                                        <p:tgtEl>
                                          <p:spTgt spid="2431"/>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4" fill="hold" grpId="5" nodeType="afterEffect">
                                  <p:stCondLst>
                                    <p:cond delay="0"/>
                                  </p:stCondLst>
                                  <p:iterate>
                                    <p:tmAbs val="0"/>
                                  </p:iterate>
                                  <p:childTnLst>
                                    <p:set>
                                      <p:cBhvr>
                                        <p:cTn id="25" fill="hold"/>
                                        <p:tgtEl>
                                          <p:spTgt spid="2428"/>
                                        </p:tgtEl>
                                        <p:attrNameLst>
                                          <p:attrName>style.visibility</p:attrName>
                                        </p:attrNameLst>
                                      </p:cBhvr>
                                      <p:to>
                                        <p:strVal val="visible"/>
                                      </p:to>
                                    </p:set>
                                    <p:anim calcmode="lin" valueType="num">
                                      <p:cBhvr>
                                        <p:cTn id="26" dur="1000" fill="hold"/>
                                        <p:tgtEl>
                                          <p:spTgt spid="2428"/>
                                        </p:tgtEl>
                                        <p:attrNameLst>
                                          <p:attrName>ppt_x</p:attrName>
                                        </p:attrNameLst>
                                      </p:cBhvr>
                                      <p:tavLst>
                                        <p:tav tm="0">
                                          <p:val>
                                            <p:strVal val="#ppt_x"/>
                                          </p:val>
                                        </p:tav>
                                        <p:tav tm="100000">
                                          <p:val>
                                            <p:strVal val="#ppt_x"/>
                                          </p:val>
                                        </p:tav>
                                      </p:tavLst>
                                    </p:anim>
                                    <p:anim calcmode="lin" valueType="num">
                                      <p:cBhvr>
                                        <p:cTn id="27" dur="1000" fill="hold"/>
                                        <p:tgtEl>
                                          <p:spTgt spid="2428"/>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6" nodeType="afterEffect">
                                  <p:stCondLst>
                                    <p:cond delay="0"/>
                                  </p:stCondLst>
                                  <p:iterate>
                                    <p:tmAbs val="0"/>
                                  </p:iterate>
                                  <p:childTnLst>
                                    <p:set>
                                      <p:cBhvr>
                                        <p:cTn id="30" fill="hold"/>
                                        <p:tgtEl>
                                          <p:spTgt spid="2427"/>
                                        </p:tgtEl>
                                        <p:attrNameLst>
                                          <p:attrName>style.visibility</p:attrName>
                                        </p:attrNameLst>
                                      </p:cBhvr>
                                      <p:to>
                                        <p:strVal val="visible"/>
                                      </p:to>
                                    </p:set>
                                    <p:anim calcmode="lin" valueType="num">
                                      <p:cBhvr>
                                        <p:cTn id="31" dur="1000" fill="hold"/>
                                        <p:tgtEl>
                                          <p:spTgt spid="2427"/>
                                        </p:tgtEl>
                                        <p:attrNameLst>
                                          <p:attrName>ppt_x</p:attrName>
                                        </p:attrNameLst>
                                      </p:cBhvr>
                                      <p:tavLst>
                                        <p:tav tm="0">
                                          <p:val>
                                            <p:strVal val="#ppt_x"/>
                                          </p:val>
                                        </p:tav>
                                        <p:tav tm="100000">
                                          <p:val>
                                            <p:strVal val="#ppt_x"/>
                                          </p:val>
                                        </p:tav>
                                      </p:tavLst>
                                    </p:anim>
                                    <p:anim calcmode="lin" valueType="num">
                                      <p:cBhvr>
                                        <p:cTn id="32" dur="1000" fill="hold"/>
                                        <p:tgtEl>
                                          <p:spTgt spid="2427"/>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grpId="7" nodeType="afterEffect">
                                  <p:stCondLst>
                                    <p:cond delay="0"/>
                                  </p:stCondLst>
                                  <p:iterate>
                                    <p:tmAbs val="0"/>
                                  </p:iterate>
                                  <p:childTnLst>
                                    <p:set>
                                      <p:cBhvr>
                                        <p:cTn id="35" fill="hold"/>
                                        <p:tgtEl>
                                          <p:spTgt spid="2433"/>
                                        </p:tgtEl>
                                        <p:attrNameLst>
                                          <p:attrName>style.visibility</p:attrName>
                                        </p:attrNameLst>
                                      </p:cBhvr>
                                      <p:to>
                                        <p:strVal val="visible"/>
                                      </p:to>
                                    </p:set>
                                    <p:anim calcmode="lin" valueType="num">
                                      <p:cBhvr>
                                        <p:cTn id="36" dur="1000" fill="hold"/>
                                        <p:tgtEl>
                                          <p:spTgt spid="2433"/>
                                        </p:tgtEl>
                                        <p:attrNameLst>
                                          <p:attrName>ppt_x</p:attrName>
                                        </p:attrNameLst>
                                      </p:cBhvr>
                                      <p:tavLst>
                                        <p:tav tm="0">
                                          <p:val>
                                            <p:strVal val="#ppt_x"/>
                                          </p:val>
                                        </p:tav>
                                        <p:tav tm="100000">
                                          <p:val>
                                            <p:strVal val="#ppt_x"/>
                                          </p:val>
                                        </p:tav>
                                      </p:tavLst>
                                    </p:anim>
                                    <p:anim calcmode="lin" valueType="num">
                                      <p:cBhvr>
                                        <p:cTn id="37" dur="1000" fill="hold"/>
                                        <p:tgtEl>
                                          <p:spTgt spid="2433"/>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grpId="8" nodeType="afterEffect">
                                  <p:stCondLst>
                                    <p:cond delay="0"/>
                                  </p:stCondLst>
                                  <p:iterate>
                                    <p:tmAbs val="0"/>
                                  </p:iterate>
                                  <p:childTnLst>
                                    <p:set>
                                      <p:cBhvr>
                                        <p:cTn id="40" fill="hold"/>
                                        <p:tgtEl>
                                          <p:spTgt spid="2432"/>
                                        </p:tgtEl>
                                        <p:attrNameLst>
                                          <p:attrName>style.visibility</p:attrName>
                                        </p:attrNameLst>
                                      </p:cBhvr>
                                      <p:to>
                                        <p:strVal val="visible"/>
                                      </p:to>
                                    </p:set>
                                    <p:anim calcmode="lin" valueType="num">
                                      <p:cBhvr>
                                        <p:cTn id="41" dur="1000" fill="hold"/>
                                        <p:tgtEl>
                                          <p:spTgt spid="2432"/>
                                        </p:tgtEl>
                                        <p:attrNameLst>
                                          <p:attrName>ppt_x</p:attrName>
                                        </p:attrNameLst>
                                      </p:cBhvr>
                                      <p:tavLst>
                                        <p:tav tm="0">
                                          <p:val>
                                            <p:strVal val="#ppt_x"/>
                                          </p:val>
                                        </p:tav>
                                        <p:tav tm="100000">
                                          <p:val>
                                            <p:strVal val="#ppt_x"/>
                                          </p:val>
                                        </p:tav>
                                      </p:tavLst>
                                    </p:anim>
                                    <p:anim calcmode="lin" valueType="num">
                                      <p:cBhvr>
                                        <p:cTn id="42" dur="1000" fill="hold"/>
                                        <p:tgtEl>
                                          <p:spTgt spid="2432"/>
                                        </p:tgtEl>
                                        <p:attrNameLst>
                                          <p:attrName>ppt_y</p:attrName>
                                        </p:attrNameLst>
                                      </p:cBhvr>
                                      <p:tavLst>
                                        <p:tav tm="0">
                                          <p:val>
                                            <p:strVal val="1+#ppt_h/2"/>
                                          </p:val>
                                        </p:tav>
                                        <p:tav tm="100000">
                                          <p:val>
                                            <p:strVal val="#ppt_y"/>
                                          </p:val>
                                        </p:tav>
                                      </p:tavLst>
                                    </p:anim>
                                  </p:childTnLst>
                                </p:cTn>
                              </p:par>
                            </p:childTnLst>
                          </p:cTn>
                        </p:par>
                        <p:par>
                          <p:cTn id="43" fill="hold">
                            <p:stCondLst>
                              <p:cond delay="7500"/>
                            </p:stCondLst>
                            <p:childTnLst>
                              <p:par>
                                <p:cTn id="44" presetID="2" presetClass="entr" presetSubtype="4" fill="hold" grpId="9" nodeType="afterEffect">
                                  <p:stCondLst>
                                    <p:cond delay="0"/>
                                  </p:stCondLst>
                                  <p:iterate>
                                    <p:tmAbs val="0"/>
                                  </p:iterate>
                                  <p:childTnLst>
                                    <p:set>
                                      <p:cBhvr>
                                        <p:cTn id="45" fill="hold"/>
                                        <p:tgtEl>
                                          <p:spTgt spid="2434"/>
                                        </p:tgtEl>
                                        <p:attrNameLst>
                                          <p:attrName>style.visibility</p:attrName>
                                        </p:attrNameLst>
                                      </p:cBhvr>
                                      <p:to>
                                        <p:strVal val="visible"/>
                                      </p:to>
                                    </p:set>
                                    <p:anim calcmode="lin" valueType="num">
                                      <p:cBhvr>
                                        <p:cTn id="46" dur="1000" fill="hold"/>
                                        <p:tgtEl>
                                          <p:spTgt spid="2434"/>
                                        </p:tgtEl>
                                        <p:attrNameLst>
                                          <p:attrName>ppt_x</p:attrName>
                                        </p:attrNameLst>
                                      </p:cBhvr>
                                      <p:tavLst>
                                        <p:tav tm="0">
                                          <p:val>
                                            <p:strVal val="#ppt_x"/>
                                          </p:val>
                                        </p:tav>
                                        <p:tav tm="100000">
                                          <p:val>
                                            <p:strVal val="#ppt_x"/>
                                          </p:val>
                                        </p:tav>
                                      </p:tavLst>
                                    </p:anim>
                                    <p:anim calcmode="lin" valueType="num">
                                      <p:cBhvr>
                                        <p:cTn id="47" dur="1000" fill="hold"/>
                                        <p:tgtEl>
                                          <p:spTgt spid="2434"/>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2" presetClass="entr" presetSubtype="2" fill="hold" grpId="10" nodeType="afterEffect">
                                  <p:stCondLst>
                                    <p:cond delay="0"/>
                                  </p:stCondLst>
                                  <p:iterate>
                                    <p:tmAbs val="0"/>
                                  </p:iterate>
                                  <p:childTnLst>
                                    <p:set>
                                      <p:cBhvr>
                                        <p:cTn id="50" fill="hold"/>
                                        <p:tgtEl>
                                          <p:spTgt spid="2425"/>
                                        </p:tgtEl>
                                        <p:attrNameLst>
                                          <p:attrName>style.visibility</p:attrName>
                                        </p:attrNameLst>
                                      </p:cBhvr>
                                      <p:to>
                                        <p:strVal val="visible"/>
                                      </p:to>
                                    </p:set>
                                    <p:anim calcmode="lin" valueType="num">
                                      <p:cBhvr>
                                        <p:cTn id="51" dur="1000" fill="hold"/>
                                        <p:tgtEl>
                                          <p:spTgt spid="2425"/>
                                        </p:tgtEl>
                                        <p:attrNameLst>
                                          <p:attrName>ppt_x</p:attrName>
                                        </p:attrNameLst>
                                      </p:cBhvr>
                                      <p:tavLst>
                                        <p:tav tm="0">
                                          <p:val>
                                            <p:strVal val="1+#ppt_w/2"/>
                                          </p:val>
                                        </p:tav>
                                        <p:tav tm="100000">
                                          <p:val>
                                            <p:strVal val="#ppt_x"/>
                                          </p:val>
                                        </p:tav>
                                      </p:tavLst>
                                    </p:anim>
                                    <p:anim calcmode="lin" valueType="num">
                                      <p:cBhvr>
                                        <p:cTn id="52" dur="1000" fill="hold"/>
                                        <p:tgtEl>
                                          <p:spTgt spid="2425"/>
                                        </p:tgtEl>
                                        <p:attrNameLst>
                                          <p:attrName>ppt_y</p:attrName>
                                        </p:attrNameLst>
                                      </p:cBhvr>
                                      <p:tavLst>
                                        <p:tav tm="0">
                                          <p:val>
                                            <p:strVal val="#ppt_y"/>
                                          </p:val>
                                        </p:tav>
                                        <p:tav tm="100000">
                                          <p:val>
                                            <p:strVal val="#ppt_y"/>
                                          </p:val>
                                        </p:tav>
                                      </p:tavLst>
                                    </p:anim>
                                  </p:childTnLst>
                                </p:cTn>
                              </p:par>
                            </p:childTnLst>
                          </p:cTn>
                        </p:par>
                        <p:par>
                          <p:cTn id="53" fill="hold">
                            <p:stCondLst>
                              <p:cond delay="9500"/>
                            </p:stCondLst>
                            <p:childTnLst>
                              <p:par>
                                <p:cTn id="54" presetID="22" presetClass="entr" presetSubtype="4" fill="hold" grpId="11" nodeType="afterEffect">
                                  <p:stCondLst>
                                    <p:cond delay="500"/>
                                  </p:stCondLst>
                                  <p:childTnLst>
                                    <p:set>
                                      <p:cBhvr>
                                        <p:cTn id="55" fill="hold"/>
                                        <p:tgtEl>
                                          <p:spTgt spid="2426">
                                            <p:graphicEl>
                                              <a:chart seriesIdx="-3" categoryIdx="-3" bldStep="gridLegend"/>
                                            </p:graphicEl>
                                          </p:spTgt>
                                        </p:tgtEl>
                                        <p:attrNameLst>
                                          <p:attrName>style.visibility</p:attrName>
                                        </p:attrNameLst>
                                      </p:cBhvr>
                                      <p:to>
                                        <p:strVal val="visible"/>
                                      </p:to>
                                    </p:set>
                                    <p:animEffect transition="in" filter="wipe(down)">
                                      <p:cBhvr>
                                        <p:cTn id="56" dur="500"/>
                                        <p:tgtEl>
                                          <p:spTgt spid="2426">
                                            <p:graphicEl>
                                              <a:chart seriesIdx="-3" categoryIdx="-3" bldStep="gridLegend"/>
                                            </p:graphicEl>
                                          </p:spTgt>
                                        </p:tgtEl>
                                      </p:cBhvr>
                                    </p:animEffect>
                                  </p:childTnLst>
                                </p:cTn>
                              </p:par>
                            </p:childTnLst>
                          </p:cTn>
                        </p:par>
                        <p:par>
                          <p:cTn id="57" fill="hold">
                            <p:stCondLst>
                              <p:cond delay="10500"/>
                            </p:stCondLst>
                            <p:childTnLst>
                              <p:par>
                                <p:cTn id="58" presetID="22" presetClass="entr" presetSubtype="4" fill="hold" grpId="11" nodeType="afterEffect">
                                  <p:stCondLst>
                                    <p:cond delay="0"/>
                                  </p:stCondLst>
                                  <p:childTnLst>
                                    <p:set>
                                      <p:cBhvr>
                                        <p:cTn id="59" fill="hold"/>
                                        <p:tgtEl>
                                          <p:spTgt spid="2426">
                                            <p:graphicEl>
                                              <a:chart seriesIdx="0" categoryIdx="-4" bldStep="series"/>
                                            </p:graphicEl>
                                          </p:spTgt>
                                        </p:tgtEl>
                                        <p:attrNameLst>
                                          <p:attrName>style.visibility</p:attrName>
                                        </p:attrNameLst>
                                      </p:cBhvr>
                                      <p:to>
                                        <p:strVal val="visible"/>
                                      </p:to>
                                    </p:set>
                                    <p:animEffect transition="in" filter="wipe(down)">
                                      <p:cBhvr>
                                        <p:cTn id="60" dur="500"/>
                                        <p:tgtEl>
                                          <p:spTgt spid="2426">
                                            <p:graphicEl>
                                              <a:chart seriesIdx="0" categoryIdx="-4" bldStep="series"/>
                                            </p:graphicEl>
                                          </p:spTgt>
                                        </p:tgtEl>
                                      </p:cBhvr>
                                    </p:animEffect>
                                  </p:childTnLst>
                                </p:cTn>
                              </p:par>
                            </p:childTnLst>
                          </p:cTn>
                        </p:par>
                        <p:par>
                          <p:cTn id="61" fill="hold">
                            <p:stCondLst>
                              <p:cond delay="11000"/>
                            </p:stCondLst>
                            <p:childTnLst>
                              <p:par>
                                <p:cTn id="62" presetID="22" presetClass="entr" presetSubtype="4" fill="hold" grpId="11" nodeType="afterEffect">
                                  <p:stCondLst>
                                    <p:cond delay="0"/>
                                  </p:stCondLst>
                                  <p:childTnLst>
                                    <p:set>
                                      <p:cBhvr>
                                        <p:cTn id="63" fill="hold"/>
                                        <p:tgtEl>
                                          <p:spTgt spid="2426">
                                            <p:graphicEl>
                                              <a:chart seriesIdx="1" categoryIdx="-4" bldStep="series"/>
                                            </p:graphicEl>
                                          </p:spTgt>
                                        </p:tgtEl>
                                        <p:attrNameLst>
                                          <p:attrName>style.visibility</p:attrName>
                                        </p:attrNameLst>
                                      </p:cBhvr>
                                      <p:to>
                                        <p:strVal val="visible"/>
                                      </p:to>
                                    </p:set>
                                    <p:animEffect transition="in" filter="wipe(down)">
                                      <p:cBhvr>
                                        <p:cTn id="64" dur="500"/>
                                        <p:tgtEl>
                                          <p:spTgt spid="2426">
                                            <p:graphicEl>
                                              <a:chart seriesIdx="1" categoryIdx="-4" bldStep="series"/>
                                            </p:graphicEl>
                                          </p:spTgt>
                                        </p:tgtEl>
                                      </p:cBhvr>
                                    </p:animEffect>
                                  </p:childTnLst>
                                </p:cTn>
                              </p:par>
                            </p:childTnLst>
                          </p:cTn>
                        </p:par>
                        <p:par>
                          <p:cTn id="65" fill="hold">
                            <p:stCondLst>
                              <p:cond delay="11500"/>
                            </p:stCondLst>
                            <p:childTnLst>
                              <p:par>
                                <p:cTn id="66" presetID="22" presetClass="entr" presetSubtype="4" fill="hold" grpId="11" nodeType="afterEffect">
                                  <p:stCondLst>
                                    <p:cond delay="0"/>
                                  </p:stCondLst>
                                  <p:childTnLst>
                                    <p:set>
                                      <p:cBhvr>
                                        <p:cTn id="67" fill="hold"/>
                                        <p:tgtEl>
                                          <p:spTgt spid="2426">
                                            <p:graphicEl>
                                              <a:chart seriesIdx="2" categoryIdx="-4" bldStep="series"/>
                                            </p:graphicEl>
                                          </p:spTgt>
                                        </p:tgtEl>
                                        <p:attrNameLst>
                                          <p:attrName>style.visibility</p:attrName>
                                        </p:attrNameLst>
                                      </p:cBhvr>
                                      <p:to>
                                        <p:strVal val="visible"/>
                                      </p:to>
                                    </p:set>
                                    <p:animEffect transition="in" filter="wipe(down)">
                                      <p:cBhvr>
                                        <p:cTn id="68" dur="500"/>
                                        <p:tgtEl>
                                          <p:spTgt spid="2426">
                                            <p:graphicEl>
                                              <a:chart seriesIdx="2" categoryIdx="-4" bldStep="series"/>
                                            </p:graphicEl>
                                          </p:spTgt>
                                        </p:tgtEl>
                                      </p:cBhvr>
                                    </p:animEffect>
                                  </p:childTnLst>
                                </p:cTn>
                              </p:par>
                            </p:childTnLst>
                          </p:cTn>
                        </p:par>
                        <p:par>
                          <p:cTn id="69" fill="hold">
                            <p:stCondLst>
                              <p:cond delay="12000"/>
                            </p:stCondLst>
                            <p:childTnLst>
                              <p:par>
                                <p:cTn id="70" presetID="22" presetClass="entr" presetSubtype="4" fill="hold" grpId="11" nodeType="afterEffect">
                                  <p:stCondLst>
                                    <p:cond delay="0"/>
                                  </p:stCondLst>
                                  <p:childTnLst>
                                    <p:set>
                                      <p:cBhvr>
                                        <p:cTn id="71" fill="hold"/>
                                        <p:tgtEl>
                                          <p:spTgt spid="2426">
                                            <p:graphicEl>
                                              <a:chart seriesIdx="3" categoryIdx="-4" bldStep="series"/>
                                            </p:graphicEl>
                                          </p:spTgt>
                                        </p:tgtEl>
                                        <p:attrNameLst>
                                          <p:attrName>style.visibility</p:attrName>
                                        </p:attrNameLst>
                                      </p:cBhvr>
                                      <p:to>
                                        <p:strVal val="visible"/>
                                      </p:to>
                                    </p:set>
                                    <p:animEffect transition="in" filter="wipe(down)">
                                      <p:cBhvr>
                                        <p:cTn id="72" dur="500"/>
                                        <p:tgtEl>
                                          <p:spTgt spid="242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3" grpId="1" animBg="1" advAuto="0"/>
      <p:bldP spid="2425" grpId="10" animBg="1" advAuto="0"/>
      <p:bldGraphic spid="2426" grpId="11">
        <p:bldSub>
          <a:bldChart bld="series"/>
        </p:bldSub>
      </p:bldGraphic>
      <p:bldP spid="2427" grpId="6" animBg="1" advAuto="0"/>
      <p:bldP spid="2428" grpId="5" animBg="1" advAuto="0"/>
      <p:bldP spid="2429" grpId="2" animBg="1" advAuto="0"/>
      <p:bldP spid="2430" grpId="3" animBg="1" advAuto="0"/>
      <p:bldP spid="2431" grpId="4" animBg="1" advAuto="0"/>
      <p:bldP spid="2432" grpId="8" animBg="1" advAuto="0"/>
      <p:bldP spid="2433" grpId="7" animBg="1" advAuto="0"/>
      <p:bldP spid="2434" grpId="9"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 name="9Slide.vn 1"/>
          <p:cNvGrpSpPr/>
          <p:nvPr/>
        </p:nvGrpSpPr>
        <p:grpSpPr>
          <a:xfrm>
            <a:off x="21615835" y="11334876"/>
            <a:ext cx="1910451" cy="1835193"/>
            <a:chOff x="0" y="0"/>
            <a:chExt cx="1910449" cy="1835192"/>
          </a:xfrm>
        </p:grpSpPr>
        <p:sp>
          <p:nvSpPr>
            <p:cNvPr id="675" name="9Slide.vn 2"/>
            <p:cNvSpPr/>
            <p:nvPr/>
          </p:nvSpPr>
          <p:spPr>
            <a:xfrm>
              <a:off x="376207" y="302422"/>
              <a:ext cx="897649" cy="121171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76" name="9Slide.vn 3"/>
            <p:cNvSpPr/>
            <p:nvPr/>
          </p:nvSpPr>
          <p:spPr>
            <a:xfrm>
              <a:off x="777088" y="260416"/>
              <a:ext cx="852810" cy="1235982"/>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77" name="9Slide.vn 4"/>
            <p:cNvSpPr/>
            <p:nvPr/>
          </p:nvSpPr>
          <p:spPr>
            <a:xfrm>
              <a:off x="1324557" y="119489"/>
              <a:ext cx="290838" cy="3481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78" name="9Slide.vn 5"/>
            <p:cNvSpPr/>
            <p:nvPr/>
          </p:nvSpPr>
          <p:spPr>
            <a:xfrm>
              <a:off x="1563680" y="560585"/>
              <a:ext cx="278907" cy="1946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79" name="9Slide.vn 6"/>
            <p:cNvSpPr/>
            <p:nvPr/>
          </p:nvSpPr>
          <p:spPr>
            <a:xfrm>
              <a:off x="1625043" y="862285"/>
              <a:ext cx="183598" cy="1034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0" name="9Slide.vn 7"/>
            <p:cNvSpPr/>
            <p:nvPr/>
          </p:nvSpPr>
          <p:spPr>
            <a:xfrm>
              <a:off x="1531584" y="1082891"/>
              <a:ext cx="378866" cy="2005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1" name="9Slide.vn 8"/>
            <p:cNvSpPr/>
            <p:nvPr/>
          </p:nvSpPr>
          <p:spPr>
            <a:xfrm>
              <a:off x="1374334" y="1301243"/>
              <a:ext cx="176145" cy="1843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2" name="9Slide.vn 9"/>
            <p:cNvSpPr/>
            <p:nvPr/>
          </p:nvSpPr>
          <p:spPr>
            <a:xfrm>
              <a:off x="1177361" y="1424691"/>
              <a:ext cx="169529" cy="3101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3" name="9Slide.vn 10"/>
            <p:cNvSpPr/>
            <p:nvPr/>
          </p:nvSpPr>
          <p:spPr>
            <a:xfrm>
              <a:off x="1013265" y="1506508"/>
              <a:ext cx="87798" cy="1236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4" name="9Slide.vn 11"/>
            <p:cNvSpPr/>
            <p:nvPr/>
          </p:nvSpPr>
          <p:spPr>
            <a:xfrm>
              <a:off x="762700" y="1469615"/>
              <a:ext cx="173920" cy="365578"/>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5" name="9Slide.vn 12"/>
            <p:cNvSpPr/>
            <p:nvPr/>
          </p:nvSpPr>
          <p:spPr>
            <a:xfrm>
              <a:off x="566478" y="1379824"/>
              <a:ext cx="166351" cy="220809"/>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6" name="9Slide.vn 13"/>
            <p:cNvSpPr/>
            <p:nvPr/>
          </p:nvSpPr>
          <p:spPr>
            <a:xfrm>
              <a:off x="219796" y="1196025"/>
              <a:ext cx="371038" cy="358875"/>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7" name="9Slide.vn 14"/>
            <p:cNvSpPr/>
            <p:nvPr/>
          </p:nvSpPr>
          <p:spPr>
            <a:xfrm>
              <a:off x="0" y="924948"/>
              <a:ext cx="416683" cy="184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8" name="9Slide.vn 15"/>
            <p:cNvSpPr/>
            <p:nvPr/>
          </p:nvSpPr>
          <p:spPr>
            <a:xfrm>
              <a:off x="181459" y="841109"/>
              <a:ext cx="196425" cy="76098"/>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89" name="9Slide.vn 16"/>
            <p:cNvSpPr/>
            <p:nvPr/>
          </p:nvSpPr>
          <p:spPr>
            <a:xfrm>
              <a:off x="101779" y="625501"/>
              <a:ext cx="328078" cy="173372"/>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0" name="9Slide.vn 17"/>
            <p:cNvSpPr/>
            <p:nvPr/>
          </p:nvSpPr>
          <p:spPr>
            <a:xfrm>
              <a:off x="392415" y="498644"/>
              <a:ext cx="95252" cy="87799"/>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1" name="9Slide.vn 18"/>
            <p:cNvSpPr/>
            <p:nvPr/>
          </p:nvSpPr>
          <p:spPr>
            <a:xfrm>
              <a:off x="438148" y="187352"/>
              <a:ext cx="201423" cy="285003"/>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2" name="9Slide.vn 19"/>
            <p:cNvSpPr/>
            <p:nvPr/>
          </p:nvSpPr>
          <p:spPr>
            <a:xfrm>
              <a:off x="684495" y="215376"/>
              <a:ext cx="78524" cy="131943"/>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3" name="9Slide.vn 20"/>
            <p:cNvSpPr/>
            <p:nvPr/>
          </p:nvSpPr>
          <p:spPr>
            <a:xfrm>
              <a:off x="814992" y="-1"/>
              <a:ext cx="149161" cy="289164"/>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4" name="9Slide.vn 21"/>
            <p:cNvSpPr/>
            <p:nvPr/>
          </p:nvSpPr>
          <p:spPr>
            <a:xfrm>
              <a:off x="1080088" y="157856"/>
              <a:ext cx="124084" cy="1355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5" name="9Slide.vn 22"/>
            <p:cNvSpPr/>
            <p:nvPr/>
          </p:nvSpPr>
          <p:spPr>
            <a:xfrm>
              <a:off x="772802" y="508322"/>
              <a:ext cx="150500" cy="178890"/>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6" name="9Slide.vn 23"/>
            <p:cNvSpPr/>
            <p:nvPr/>
          </p:nvSpPr>
          <p:spPr>
            <a:xfrm>
              <a:off x="729506" y="514043"/>
              <a:ext cx="96898" cy="1731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7" name="9Slide.vn 24"/>
            <p:cNvSpPr/>
            <p:nvPr/>
          </p:nvSpPr>
          <p:spPr>
            <a:xfrm>
              <a:off x="969583" y="793614"/>
              <a:ext cx="63762" cy="1139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8" name="9Slide.vn 25"/>
            <p:cNvSpPr/>
            <p:nvPr/>
          </p:nvSpPr>
          <p:spPr>
            <a:xfrm>
              <a:off x="1212694" y="407149"/>
              <a:ext cx="79882" cy="91497"/>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699" name="9Slide.vn 26"/>
            <p:cNvSpPr/>
            <p:nvPr/>
          </p:nvSpPr>
          <p:spPr>
            <a:xfrm>
              <a:off x="1228003" y="391981"/>
              <a:ext cx="91326" cy="99557"/>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0" name="9Slide.vn 27"/>
            <p:cNvSpPr/>
            <p:nvPr/>
          </p:nvSpPr>
          <p:spPr>
            <a:xfrm>
              <a:off x="1390388" y="597738"/>
              <a:ext cx="54728" cy="59688"/>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1" name="9Slide.vn 28"/>
            <p:cNvSpPr/>
            <p:nvPr/>
          </p:nvSpPr>
          <p:spPr>
            <a:xfrm>
              <a:off x="1252626" y="586384"/>
              <a:ext cx="43504" cy="47410"/>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2" name="9Slide.vn 29"/>
            <p:cNvSpPr/>
            <p:nvPr/>
          </p:nvSpPr>
          <p:spPr>
            <a:xfrm>
              <a:off x="1158871" y="795607"/>
              <a:ext cx="205006" cy="351132"/>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3" name="9Slide.vn 30"/>
            <p:cNvSpPr/>
            <p:nvPr/>
          </p:nvSpPr>
          <p:spPr>
            <a:xfrm>
              <a:off x="964749" y="1233987"/>
              <a:ext cx="57444" cy="69800"/>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4" name="9Slide.vn 31"/>
            <p:cNvSpPr/>
            <p:nvPr/>
          </p:nvSpPr>
          <p:spPr>
            <a:xfrm>
              <a:off x="1245442" y="790435"/>
              <a:ext cx="236278" cy="349717"/>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5" name="9Slide.vn 32"/>
            <p:cNvSpPr/>
            <p:nvPr/>
          </p:nvSpPr>
          <p:spPr>
            <a:xfrm>
              <a:off x="943668" y="1233987"/>
              <a:ext cx="39263" cy="69800"/>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6" name="9Slide.vn 33"/>
            <p:cNvSpPr/>
            <p:nvPr/>
          </p:nvSpPr>
          <p:spPr>
            <a:xfrm>
              <a:off x="785755" y="1074455"/>
              <a:ext cx="39263" cy="69800"/>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740" name="9Slide.vn 34"/>
          <p:cNvGrpSpPr/>
          <p:nvPr/>
        </p:nvGrpSpPr>
        <p:grpSpPr>
          <a:xfrm>
            <a:off x="18111013" y="12220961"/>
            <a:ext cx="962301" cy="924394"/>
            <a:chOff x="0" y="0"/>
            <a:chExt cx="962300" cy="924392"/>
          </a:xfrm>
        </p:grpSpPr>
        <p:sp>
          <p:nvSpPr>
            <p:cNvPr id="708" name="9Slide.vn 35"/>
            <p:cNvSpPr/>
            <p:nvPr/>
          </p:nvSpPr>
          <p:spPr>
            <a:xfrm>
              <a:off x="189497" y="152331"/>
              <a:ext cx="452149" cy="61034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09" name="9Slide.vn 36"/>
            <p:cNvSpPr/>
            <p:nvPr/>
          </p:nvSpPr>
          <p:spPr>
            <a:xfrm>
              <a:off x="391421" y="131172"/>
              <a:ext cx="429564" cy="622569"/>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0" name="9Slide.vn 37"/>
            <p:cNvSpPr/>
            <p:nvPr/>
          </p:nvSpPr>
          <p:spPr>
            <a:xfrm>
              <a:off x="667183" y="60187"/>
              <a:ext cx="146497" cy="1753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1" name="9Slide.vn 38"/>
            <p:cNvSpPr/>
            <p:nvPr/>
          </p:nvSpPr>
          <p:spPr>
            <a:xfrm>
              <a:off x="787631" y="282368"/>
              <a:ext cx="140487" cy="980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2" name="9Slide.vn 39"/>
            <p:cNvSpPr/>
            <p:nvPr/>
          </p:nvSpPr>
          <p:spPr>
            <a:xfrm>
              <a:off x="818539" y="434336"/>
              <a:ext cx="92480" cy="520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3" name="9Slide.vn 40"/>
            <p:cNvSpPr/>
            <p:nvPr/>
          </p:nvSpPr>
          <p:spPr>
            <a:xfrm>
              <a:off x="771464" y="545455"/>
              <a:ext cx="190836" cy="1010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4" name="9Slide.vn 41"/>
            <p:cNvSpPr/>
            <p:nvPr/>
          </p:nvSpPr>
          <p:spPr>
            <a:xfrm>
              <a:off x="692256" y="655440"/>
              <a:ext cx="88726" cy="928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5" name="9Slide.vn 42"/>
            <p:cNvSpPr/>
            <p:nvPr/>
          </p:nvSpPr>
          <p:spPr>
            <a:xfrm>
              <a:off x="593041" y="717621"/>
              <a:ext cx="85392" cy="1562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6" name="9Slide.vn 43"/>
            <p:cNvSpPr/>
            <p:nvPr/>
          </p:nvSpPr>
          <p:spPr>
            <a:xfrm>
              <a:off x="510385" y="758833"/>
              <a:ext cx="44224" cy="622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7" name="9Slide.vn 44"/>
            <p:cNvSpPr/>
            <p:nvPr/>
          </p:nvSpPr>
          <p:spPr>
            <a:xfrm>
              <a:off x="384174" y="740250"/>
              <a:ext cx="87605" cy="184143"/>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8" name="9Slide.vn 45"/>
            <p:cNvSpPr/>
            <p:nvPr/>
          </p:nvSpPr>
          <p:spPr>
            <a:xfrm>
              <a:off x="285337" y="695022"/>
              <a:ext cx="83792" cy="111222"/>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19" name="9Slide.vn 46"/>
            <p:cNvSpPr/>
            <p:nvPr/>
          </p:nvSpPr>
          <p:spPr>
            <a:xfrm>
              <a:off x="110712" y="602441"/>
              <a:ext cx="186893" cy="180767"/>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0" name="9Slide.vn 47"/>
            <p:cNvSpPr/>
            <p:nvPr/>
          </p:nvSpPr>
          <p:spPr>
            <a:xfrm>
              <a:off x="-1" y="465899"/>
              <a:ext cx="209886" cy="928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1" name="9Slide.vn 48"/>
            <p:cNvSpPr/>
            <p:nvPr/>
          </p:nvSpPr>
          <p:spPr>
            <a:xfrm>
              <a:off x="91401" y="423669"/>
              <a:ext cx="98941" cy="38331"/>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2" name="9Slide.vn 49"/>
            <p:cNvSpPr/>
            <p:nvPr/>
          </p:nvSpPr>
          <p:spPr>
            <a:xfrm>
              <a:off x="51266" y="315067"/>
              <a:ext cx="165255" cy="87328"/>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3" name="9Slide.vn 50"/>
            <p:cNvSpPr/>
            <p:nvPr/>
          </p:nvSpPr>
          <p:spPr>
            <a:xfrm>
              <a:off x="197660" y="251169"/>
              <a:ext cx="47980" cy="44224"/>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4" name="9Slide.vn 51"/>
            <p:cNvSpPr/>
            <p:nvPr/>
          </p:nvSpPr>
          <p:spPr>
            <a:xfrm>
              <a:off x="220696" y="94370"/>
              <a:ext cx="101458" cy="143557"/>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5" name="9Slide.vn 52"/>
            <p:cNvSpPr/>
            <p:nvPr/>
          </p:nvSpPr>
          <p:spPr>
            <a:xfrm>
              <a:off x="344782" y="108485"/>
              <a:ext cx="39554" cy="66461"/>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6" name="9Slide.vn 53"/>
            <p:cNvSpPr/>
            <p:nvPr/>
          </p:nvSpPr>
          <p:spPr>
            <a:xfrm>
              <a:off x="410514" y="-1"/>
              <a:ext cx="75133" cy="145653"/>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7" name="9Slide.vn 54"/>
            <p:cNvSpPr/>
            <p:nvPr/>
          </p:nvSpPr>
          <p:spPr>
            <a:xfrm>
              <a:off x="544044" y="79512"/>
              <a:ext cx="62502" cy="682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8" name="9Slide.vn 55"/>
            <p:cNvSpPr/>
            <p:nvPr/>
          </p:nvSpPr>
          <p:spPr>
            <a:xfrm>
              <a:off x="389262" y="256043"/>
              <a:ext cx="75808" cy="90108"/>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29" name="9Slide.vn 56"/>
            <p:cNvSpPr/>
            <p:nvPr/>
          </p:nvSpPr>
          <p:spPr>
            <a:xfrm>
              <a:off x="367454" y="258925"/>
              <a:ext cx="48809" cy="872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0" name="9Slide.vn 57"/>
            <p:cNvSpPr/>
            <p:nvPr/>
          </p:nvSpPr>
          <p:spPr>
            <a:xfrm>
              <a:off x="488382" y="399745"/>
              <a:ext cx="32117" cy="5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1" name="9Slide.vn 58"/>
            <p:cNvSpPr/>
            <p:nvPr/>
          </p:nvSpPr>
          <p:spPr>
            <a:xfrm>
              <a:off x="610838" y="205082"/>
              <a:ext cx="40237" cy="46088"/>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2" name="9Slide.vn 59"/>
            <p:cNvSpPr/>
            <p:nvPr/>
          </p:nvSpPr>
          <p:spPr>
            <a:xfrm>
              <a:off x="618549" y="197442"/>
              <a:ext cx="46001" cy="50148"/>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3" name="9Slide.vn 60"/>
            <p:cNvSpPr/>
            <p:nvPr/>
          </p:nvSpPr>
          <p:spPr>
            <a:xfrm>
              <a:off x="700343" y="301082"/>
              <a:ext cx="27567" cy="30066"/>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4" name="9Slide.vn 61"/>
            <p:cNvSpPr/>
            <p:nvPr/>
          </p:nvSpPr>
          <p:spPr>
            <a:xfrm>
              <a:off x="629208" y="294603"/>
              <a:ext cx="25401" cy="25401"/>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5" name="9Slide.vn 62"/>
            <p:cNvSpPr/>
            <p:nvPr/>
          </p:nvSpPr>
          <p:spPr>
            <a:xfrm>
              <a:off x="583727" y="400749"/>
              <a:ext cx="103263" cy="176867"/>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6" name="9Slide.vn 63"/>
            <p:cNvSpPr/>
            <p:nvPr/>
          </p:nvSpPr>
          <p:spPr>
            <a:xfrm>
              <a:off x="485947" y="621563"/>
              <a:ext cx="28935" cy="35159"/>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7" name="9Slide.vn 64"/>
            <p:cNvSpPr/>
            <p:nvPr/>
          </p:nvSpPr>
          <p:spPr>
            <a:xfrm>
              <a:off x="627333" y="398144"/>
              <a:ext cx="119015" cy="176155"/>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8" name="9Slide.vn 65"/>
            <p:cNvSpPr/>
            <p:nvPr/>
          </p:nvSpPr>
          <p:spPr>
            <a:xfrm>
              <a:off x="472517" y="621563"/>
              <a:ext cx="25401" cy="35159"/>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39" name="9Slide.vn 66"/>
            <p:cNvSpPr/>
            <p:nvPr/>
          </p:nvSpPr>
          <p:spPr>
            <a:xfrm>
              <a:off x="392975" y="541206"/>
              <a:ext cx="25401" cy="35159"/>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773" name="9Slide.vn 67"/>
          <p:cNvGrpSpPr/>
          <p:nvPr/>
        </p:nvGrpSpPr>
        <p:grpSpPr>
          <a:xfrm>
            <a:off x="17476322" y="2468626"/>
            <a:ext cx="962301" cy="924393"/>
            <a:chOff x="0" y="0"/>
            <a:chExt cx="962300" cy="924392"/>
          </a:xfrm>
        </p:grpSpPr>
        <p:sp>
          <p:nvSpPr>
            <p:cNvPr id="741" name="9Slide.vn 68"/>
            <p:cNvSpPr/>
            <p:nvPr/>
          </p:nvSpPr>
          <p:spPr>
            <a:xfrm>
              <a:off x="189497" y="152331"/>
              <a:ext cx="452149" cy="61034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2" name="9Slide.vn 69"/>
            <p:cNvSpPr/>
            <p:nvPr/>
          </p:nvSpPr>
          <p:spPr>
            <a:xfrm>
              <a:off x="391421" y="131172"/>
              <a:ext cx="429564" cy="622569"/>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3" name="9Slide.vn 70"/>
            <p:cNvSpPr/>
            <p:nvPr/>
          </p:nvSpPr>
          <p:spPr>
            <a:xfrm>
              <a:off x="667183" y="60187"/>
              <a:ext cx="146497" cy="1753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4" name="9Slide.vn 71"/>
            <p:cNvSpPr/>
            <p:nvPr/>
          </p:nvSpPr>
          <p:spPr>
            <a:xfrm>
              <a:off x="787631" y="282368"/>
              <a:ext cx="140487" cy="980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5" name="9Slide.vn 72"/>
            <p:cNvSpPr/>
            <p:nvPr/>
          </p:nvSpPr>
          <p:spPr>
            <a:xfrm>
              <a:off x="818539" y="434336"/>
              <a:ext cx="92480" cy="520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6" name="9Slide.vn 73"/>
            <p:cNvSpPr/>
            <p:nvPr/>
          </p:nvSpPr>
          <p:spPr>
            <a:xfrm>
              <a:off x="771464" y="545455"/>
              <a:ext cx="190836" cy="1010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7" name="9Slide.vn 74"/>
            <p:cNvSpPr/>
            <p:nvPr/>
          </p:nvSpPr>
          <p:spPr>
            <a:xfrm>
              <a:off x="692256" y="655440"/>
              <a:ext cx="88726" cy="928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8" name="9Slide.vn 75"/>
            <p:cNvSpPr/>
            <p:nvPr/>
          </p:nvSpPr>
          <p:spPr>
            <a:xfrm>
              <a:off x="593041" y="717621"/>
              <a:ext cx="85392" cy="1562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49" name="9Slide.vn 76"/>
            <p:cNvSpPr/>
            <p:nvPr/>
          </p:nvSpPr>
          <p:spPr>
            <a:xfrm>
              <a:off x="510385" y="758833"/>
              <a:ext cx="44224" cy="622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0" name="9Slide.vn 77"/>
            <p:cNvSpPr/>
            <p:nvPr/>
          </p:nvSpPr>
          <p:spPr>
            <a:xfrm>
              <a:off x="384174" y="740250"/>
              <a:ext cx="87605" cy="184143"/>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1" name="9Slide.vn 78"/>
            <p:cNvSpPr/>
            <p:nvPr/>
          </p:nvSpPr>
          <p:spPr>
            <a:xfrm>
              <a:off x="285337" y="695022"/>
              <a:ext cx="83792" cy="111222"/>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2" name="9Slide.vn 79"/>
            <p:cNvSpPr/>
            <p:nvPr/>
          </p:nvSpPr>
          <p:spPr>
            <a:xfrm>
              <a:off x="110712" y="602441"/>
              <a:ext cx="186893" cy="180767"/>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3" name="9Slide.vn 80"/>
            <p:cNvSpPr/>
            <p:nvPr/>
          </p:nvSpPr>
          <p:spPr>
            <a:xfrm>
              <a:off x="-1" y="465899"/>
              <a:ext cx="209886" cy="928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4" name="9Slide.vn 81"/>
            <p:cNvSpPr/>
            <p:nvPr/>
          </p:nvSpPr>
          <p:spPr>
            <a:xfrm>
              <a:off x="91401" y="423669"/>
              <a:ext cx="98941" cy="38331"/>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5" name="9Slide.vn 82"/>
            <p:cNvSpPr/>
            <p:nvPr/>
          </p:nvSpPr>
          <p:spPr>
            <a:xfrm>
              <a:off x="51266" y="315067"/>
              <a:ext cx="165255" cy="87328"/>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6" name="9Slide.vn 83"/>
            <p:cNvSpPr/>
            <p:nvPr/>
          </p:nvSpPr>
          <p:spPr>
            <a:xfrm>
              <a:off x="197660" y="251169"/>
              <a:ext cx="47980" cy="44224"/>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7" name="9Slide.vn 84"/>
            <p:cNvSpPr/>
            <p:nvPr/>
          </p:nvSpPr>
          <p:spPr>
            <a:xfrm>
              <a:off x="220696" y="94370"/>
              <a:ext cx="101458" cy="143557"/>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8" name="9Slide.vn 85"/>
            <p:cNvSpPr/>
            <p:nvPr/>
          </p:nvSpPr>
          <p:spPr>
            <a:xfrm>
              <a:off x="344782" y="108485"/>
              <a:ext cx="39554" cy="66461"/>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59" name="9Slide.vn 86"/>
            <p:cNvSpPr/>
            <p:nvPr/>
          </p:nvSpPr>
          <p:spPr>
            <a:xfrm>
              <a:off x="410514" y="-1"/>
              <a:ext cx="75133" cy="145653"/>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0" name="9Slide.vn 87"/>
            <p:cNvSpPr/>
            <p:nvPr/>
          </p:nvSpPr>
          <p:spPr>
            <a:xfrm>
              <a:off x="544044" y="79512"/>
              <a:ext cx="62502" cy="682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1" name="9Slide.vn 88"/>
            <p:cNvSpPr/>
            <p:nvPr/>
          </p:nvSpPr>
          <p:spPr>
            <a:xfrm>
              <a:off x="389262" y="256043"/>
              <a:ext cx="75808" cy="90108"/>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2" name="9Slide.vn 89"/>
            <p:cNvSpPr/>
            <p:nvPr/>
          </p:nvSpPr>
          <p:spPr>
            <a:xfrm>
              <a:off x="367454" y="258925"/>
              <a:ext cx="48809" cy="872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3" name="9Slide.vn 90"/>
            <p:cNvSpPr/>
            <p:nvPr/>
          </p:nvSpPr>
          <p:spPr>
            <a:xfrm>
              <a:off x="488382" y="399745"/>
              <a:ext cx="32117" cy="5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4" name="9Slide.vn 91"/>
            <p:cNvSpPr/>
            <p:nvPr/>
          </p:nvSpPr>
          <p:spPr>
            <a:xfrm>
              <a:off x="610838" y="205082"/>
              <a:ext cx="40237" cy="46088"/>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5" name="9Slide.vn 92"/>
            <p:cNvSpPr/>
            <p:nvPr/>
          </p:nvSpPr>
          <p:spPr>
            <a:xfrm>
              <a:off x="618549" y="197442"/>
              <a:ext cx="46001" cy="50148"/>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6" name="9Slide.vn 93"/>
            <p:cNvSpPr/>
            <p:nvPr/>
          </p:nvSpPr>
          <p:spPr>
            <a:xfrm>
              <a:off x="700343" y="301082"/>
              <a:ext cx="27567" cy="30066"/>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7" name="9Slide.vn 94"/>
            <p:cNvSpPr/>
            <p:nvPr/>
          </p:nvSpPr>
          <p:spPr>
            <a:xfrm>
              <a:off x="629208" y="294603"/>
              <a:ext cx="25401" cy="25401"/>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8" name="9Slide.vn 95"/>
            <p:cNvSpPr/>
            <p:nvPr/>
          </p:nvSpPr>
          <p:spPr>
            <a:xfrm>
              <a:off x="583727" y="400749"/>
              <a:ext cx="103263" cy="176867"/>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69" name="9Slide.vn 96"/>
            <p:cNvSpPr/>
            <p:nvPr/>
          </p:nvSpPr>
          <p:spPr>
            <a:xfrm>
              <a:off x="485947" y="621563"/>
              <a:ext cx="28935" cy="35159"/>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0" name="9Slide.vn 97"/>
            <p:cNvSpPr/>
            <p:nvPr/>
          </p:nvSpPr>
          <p:spPr>
            <a:xfrm>
              <a:off x="627333" y="398144"/>
              <a:ext cx="119015" cy="176155"/>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1" name="9Slide.vn 98"/>
            <p:cNvSpPr/>
            <p:nvPr/>
          </p:nvSpPr>
          <p:spPr>
            <a:xfrm>
              <a:off x="472517" y="621563"/>
              <a:ext cx="25401" cy="35159"/>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2" name="9Slide.vn 99"/>
            <p:cNvSpPr/>
            <p:nvPr/>
          </p:nvSpPr>
          <p:spPr>
            <a:xfrm>
              <a:off x="392975" y="541206"/>
              <a:ext cx="25401" cy="35159"/>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806" name="9Slide.vn 100"/>
          <p:cNvGrpSpPr/>
          <p:nvPr/>
        </p:nvGrpSpPr>
        <p:grpSpPr>
          <a:xfrm>
            <a:off x="20195902" y="919998"/>
            <a:ext cx="1771183" cy="1701409"/>
            <a:chOff x="0" y="0"/>
            <a:chExt cx="1771182" cy="1701408"/>
          </a:xfrm>
        </p:grpSpPr>
        <p:sp>
          <p:nvSpPr>
            <p:cNvPr id="774" name="9Slide.vn 101"/>
            <p:cNvSpPr/>
            <p:nvPr/>
          </p:nvSpPr>
          <p:spPr>
            <a:xfrm>
              <a:off x="348783" y="280375"/>
              <a:ext cx="832211" cy="1123382"/>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5" name="9Slide.vn 102"/>
            <p:cNvSpPr/>
            <p:nvPr/>
          </p:nvSpPr>
          <p:spPr>
            <a:xfrm>
              <a:off x="720439" y="241432"/>
              <a:ext cx="790643" cy="1145880"/>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6" name="9Slide.vn 103"/>
            <p:cNvSpPr/>
            <p:nvPr/>
          </p:nvSpPr>
          <p:spPr>
            <a:xfrm>
              <a:off x="1227999" y="110778"/>
              <a:ext cx="269637" cy="322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7" name="9Slide.vn 104"/>
            <p:cNvSpPr/>
            <p:nvPr/>
          </p:nvSpPr>
          <p:spPr>
            <a:xfrm>
              <a:off x="1449691" y="519719"/>
              <a:ext cx="258575" cy="1804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8" name="9Slide.vn 105"/>
            <p:cNvSpPr/>
            <p:nvPr/>
          </p:nvSpPr>
          <p:spPr>
            <a:xfrm>
              <a:off x="1506581" y="799425"/>
              <a:ext cx="170214" cy="958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79" name="9Slide.vn 106"/>
            <p:cNvSpPr/>
            <p:nvPr/>
          </p:nvSpPr>
          <p:spPr>
            <a:xfrm>
              <a:off x="1419934" y="1003949"/>
              <a:ext cx="351249" cy="1859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0" name="9Slide.vn 107"/>
            <p:cNvSpPr/>
            <p:nvPr/>
          </p:nvSpPr>
          <p:spPr>
            <a:xfrm>
              <a:off x="1274148" y="1206384"/>
              <a:ext cx="163304" cy="1708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1" name="9Slide.vn 108"/>
            <p:cNvSpPr/>
            <p:nvPr/>
          </p:nvSpPr>
          <p:spPr>
            <a:xfrm>
              <a:off x="1091534" y="1320832"/>
              <a:ext cx="157170" cy="2875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2" name="9Slide.vn 109"/>
            <p:cNvSpPr/>
            <p:nvPr/>
          </p:nvSpPr>
          <p:spPr>
            <a:xfrm>
              <a:off x="939400" y="1396685"/>
              <a:ext cx="81398" cy="1146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3" name="9Slide.vn 110"/>
            <p:cNvSpPr/>
            <p:nvPr/>
          </p:nvSpPr>
          <p:spPr>
            <a:xfrm>
              <a:off x="707101" y="1362481"/>
              <a:ext cx="161242" cy="338928"/>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4" name="9Slide.vn 111"/>
            <p:cNvSpPr/>
            <p:nvPr/>
          </p:nvSpPr>
          <p:spPr>
            <a:xfrm>
              <a:off x="525183" y="1279236"/>
              <a:ext cx="154225" cy="204712"/>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5" name="9Slide.vn 112"/>
            <p:cNvSpPr/>
            <p:nvPr/>
          </p:nvSpPr>
          <p:spPr>
            <a:xfrm>
              <a:off x="203773" y="1108836"/>
              <a:ext cx="343990" cy="332713"/>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6" name="9Slide.vn 113"/>
            <p:cNvSpPr/>
            <p:nvPr/>
          </p:nvSpPr>
          <p:spPr>
            <a:xfrm>
              <a:off x="0" y="857520"/>
              <a:ext cx="386308" cy="1709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7" name="9Slide.vn 114"/>
            <p:cNvSpPr/>
            <p:nvPr/>
          </p:nvSpPr>
          <p:spPr>
            <a:xfrm>
              <a:off x="168231" y="779793"/>
              <a:ext cx="182106" cy="70550"/>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8" name="9Slide.vn 115"/>
            <p:cNvSpPr/>
            <p:nvPr/>
          </p:nvSpPr>
          <p:spPr>
            <a:xfrm>
              <a:off x="94360" y="579903"/>
              <a:ext cx="304162" cy="160732"/>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89" name="9Slide.vn 116"/>
            <p:cNvSpPr/>
            <p:nvPr/>
          </p:nvSpPr>
          <p:spPr>
            <a:xfrm>
              <a:off x="363808" y="462294"/>
              <a:ext cx="88309" cy="81397"/>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0" name="9Slide.vn 117"/>
            <p:cNvSpPr/>
            <p:nvPr/>
          </p:nvSpPr>
          <p:spPr>
            <a:xfrm>
              <a:off x="406208" y="173694"/>
              <a:ext cx="186740" cy="264227"/>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1" name="9Slide.vn 118"/>
            <p:cNvSpPr/>
            <p:nvPr/>
          </p:nvSpPr>
          <p:spPr>
            <a:xfrm>
              <a:off x="634596" y="199675"/>
              <a:ext cx="72801" cy="122324"/>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2" name="9Slide.vn 119"/>
            <p:cNvSpPr/>
            <p:nvPr/>
          </p:nvSpPr>
          <p:spPr>
            <a:xfrm>
              <a:off x="755580" y="0"/>
              <a:ext cx="138288" cy="268083"/>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3" name="9Slide.vn 120"/>
            <p:cNvSpPr/>
            <p:nvPr/>
          </p:nvSpPr>
          <p:spPr>
            <a:xfrm>
              <a:off x="1001352" y="146348"/>
              <a:ext cx="115039" cy="1256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4" name="9Slide.vn 121"/>
            <p:cNvSpPr/>
            <p:nvPr/>
          </p:nvSpPr>
          <p:spPr>
            <a:xfrm>
              <a:off x="716466" y="471266"/>
              <a:ext cx="139529" cy="165849"/>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5" name="9Slide.vn 122"/>
            <p:cNvSpPr/>
            <p:nvPr/>
          </p:nvSpPr>
          <p:spPr>
            <a:xfrm>
              <a:off x="676326" y="476569"/>
              <a:ext cx="89835" cy="1605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6" name="9Slide.vn 123"/>
            <p:cNvSpPr/>
            <p:nvPr/>
          </p:nvSpPr>
          <p:spPr>
            <a:xfrm>
              <a:off x="898902" y="735760"/>
              <a:ext cx="59114" cy="10563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7" name="9Slide.vn 124"/>
            <p:cNvSpPr/>
            <p:nvPr/>
          </p:nvSpPr>
          <p:spPr>
            <a:xfrm>
              <a:off x="1124291" y="377468"/>
              <a:ext cx="74059" cy="84827"/>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8" name="9Slide.vn 125"/>
            <p:cNvSpPr/>
            <p:nvPr/>
          </p:nvSpPr>
          <p:spPr>
            <a:xfrm>
              <a:off x="1138484" y="363406"/>
              <a:ext cx="84668" cy="92299"/>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799" name="9Slide.vn 126"/>
            <p:cNvSpPr/>
            <p:nvPr/>
          </p:nvSpPr>
          <p:spPr>
            <a:xfrm>
              <a:off x="1289032" y="554163"/>
              <a:ext cx="50738" cy="55337"/>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0" name="9Slide.vn 127"/>
            <p:cNvSpPr/>
            <p:nvPr/>
          </p:nvSpPr>
          <p:spPr>
            <a:xfrm>
              <a:off x="1161312" y="543637"/>
              <a:ext cx="40333" cy="43954"/>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1" name="9Slide.vn 128"/>
            <p:cNvSpPr/>
            <p:nvPr/>
          </p:nvSpPr>
          <p:spPr>
            <a:xfrm>
              <a:off x="1074392" y="737608"/>
              <a:ext cx="190061" cy="325535"/>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2" name="9Slide.vn 129"/>
            <p:cNvSpPr/>
            <p:nvPr/>
          </p:nvSpPr>
          <p:spPr>
            <a:xfrm>
              <a:off x="894420" y="1144030"/>
              <a:ext cx="53257" cy="64712"/>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3" name="9Slide.vn 130"/>
            <p:cNvSpPr/>
            <p:nvPr/>
          </p:nvSpPr>
          <p:spPr>
            <a:xfrm>
              <a:off x="1154652" y="732813"/>
              <a:ext cx="219054" cy="324223"/>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4" name="9Slide.vn 131"/>
            <p:cNvSpPr/>
            <p:nvPr/>
          </p:nvSpPr>
          <p:spPr>
            <a:xfrm>
              <a:off x="874877" y="1144030"/>
              <a:ext cx="36400" cy="6471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5" name="9Slide.vn 132"/>
            <p:cNvSpPr/>
            <p:nvPr/>
          </p:nvSpPr>
          <p:spPr>
            <a:xfrm>
              <a:off x="728475" y="996128"/>
              <a:ext cx="36401" cy="6471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839" name="9Slide.vn 133"/>
          <p:cNvGrpSpPr/>
          <p:nvPr/>
        </p:nvGrpSpPr>
        <p:grpSpPr>
          <a:xfrm>
            <a:off x="11483085" y="689758"/>
            <a:ext cx="4185794" cy="4020899"/>
            <a:chOff x="0" y="0"/>
            <a:chExt cx="4185792" cy="4020898"/>
          </a:xfrm>
        </p:grpSpPr>
        <p:sp>
          <p:nvSpPr>
            <p:cNvPr id="807" name="9Slide.vn 134"/>
            <p:cNvSpPr/>
            <p:nvPr/>
          </p:nvSpPr>
          <p:spPr>
            <a:xfrm>
              <a:off x="824270" y="662605"/>
              <a:ext cx="1966744" cy="2654860"/>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8" name="9Slide.vn 135"/>
            <p:cNvSpPr/>
            <p:nvPr/>
          </p:nvSpPr>
          <p:spPr>
            <a:xfrm>
              <a:off x="1702598" y="570571"/>
              <a:ext cx="1868505" cy="2708029"/>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09" name="9Slide.vn 136"/>
            <p:cNvSpPr/>
            <p:nvPr/>
          </p:nvSpPr>
          <p:spPr>
            <a:xfrm>
              <a:off x="2902101" y="261800"/>
              <a:ext cx="637226" cy="7628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0" name="9Slide.vn 137"/>
            <p:cNvSpPr/>
            <p:nvPr/>
          </p:nvSpPr>
          <p:spPr>
            <a:xfrm>
              <a:off x="3426021" y="1228240"/>
              <a:ext cx="611084" cy="4265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1" name="9Slide.vn 138"/>
            <p:cNvSpPr/>
            <p:nvPr/>
          </p:nvSpPr>
          <p:spPr>
            <a:xfrm>
              <a:off x="3560467" y="1889264"/>
              <a:ext cx="402262" cy="2266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2" name="9Slide.vn 139"/>
            <p:cNvSpPr/>
            <p:nvPr/>
          </p:nvSpPr>
          <p:spPr>
            <a:xfrm>
              <a:off x="3355697" y="2372610"/>
              <a:ext cx="830096" cy="4393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3" name="9Slide.vn 140"/>
            <p:cNvSpPr/>
            <p:nvPr/>
          </p:nvSpPr>
          <p:spPr>
            <a:xfrm>
              <a:off x="3011164" y="2851019"/>
              <a:ext cx="385931" cy="4038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4" name="9Slide.vn 141"/>
            <p:cNvSpPr/>
            <p:nvPr/>
          </p:nvSpPr>
          <p:spPr>
            <a:xfrm>
              <a:off x="2579597" y="3121493"/>
              <a:ext cx="371436" cy="6796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5" name="9Slide.vn 142"/>
            <p:cNvSpPr/>
            <p:nvPr/>
          </p:nvSpPr>
          <p:spPr>
            <a:xfrm>
              <a:off x="2220061" y="3300754"/>
              <a:ext cx="192366" cy="2708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6" name="9Slide.vn 143"/>
            <p:cNvSpPr/>
            <p:nvPr/>
          </p:nvSpPr>
          <p:spPr>
            <a:xfrm>
              <a:off x="1671075" y="3219921"/>
              <a:ext cx="381057" cy="800978"/>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7" name="9Slide.vn 144"/>
            <p:cNvSpPr/>
            <p:nvPr/>
          </p:nvSpPr>
          <p:spPr>
            <a:xfrm>
              <a:off x="1241153" y="3023190"/>
              <a:ext cx="364474" cy="483790"/>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8" name="9Slide.vn 145"/>
            <p:cNvSpPr/>
            <p:nvPr/>
          </p:nvSpPr>
          <p:spPr>
            <a:xfrm>
              <a:off x="481573" y="2620486"/>
              <a:ext cx="812942" cy="786293"/>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19" name="9Slide.vn 146"/>
            <p:cNvSpPr/>
            <p:nvPr/>
          </p:nvSpPr>
          <p:spPr>
            <a:xfrm>
              <a:off x="-1" y="2026558"/>
              <a:ext cx="912953" cy="4040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0" name="9Slide.vn 147"/>
            <p:cNvSpPr/>
            <p:nvPr/>
          </p:nvSpPr>
          <p:spPr>
            <a:xfrm>
              <a:off x="397577" y="1842867"/>
              <a:ext cx="430366" cy="166729"/>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1" name="9Slide.vn 148"/>
            <p:cNvSpPr/>
            <p:nvPr/>
          </p:nvSpPr>
          <p:spPr>
            <a:xfrm>
              <a:off x="222999" y="1370471"/>
              <a:ext cx="718817" cy="379855"/>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2" name="9Slide.vn 149"/>
            <p:cNvSpPr/>
            <p:nvPr/>
          </p:nvSpPr>
          <p:spPr>
            <a:xfrm>
              <a:off x="859780" y="1092529"/>
              <a:ext cx="208696" cy="192364"/>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3" name="9Slide.vn 150"/>
            <p:cNvSpPr/>
            <p:nvPr/>
          </p:nvSpPr>
          <p:spPr>
            <a:xfrm>
              <a:off x="959982" y="410489"/>
              <a:ext cx="441317" cy="624438"/>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4" name="9Slide.vn 151"/>
            <p:cNvSpPr/>
            <p:nvPr/>
          </p:nvSpPr>
          <p:spPr>
            <a:xfrm>
              <a:off x="1499727" y="471888"/>
              <a:ext cx="172046" cy="289085"/>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5" name="9Slide.vn 152"/>
            <p:cNvSpPr/>
            <p:nvPr/>
          </p:nvSpPr>
          <p:spPr>
            <a:xfrm>
              <a:off x="1785646" y="0"/>
              <a:ext cx="326810" cy="633554"/>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6" name="9Slide.vn 153"/>
            <p:cNvSpPr/>
            <p:nvPr/>
          </p:nvSpPr>
          <p:spPr>
            <a:xfrm>
              <a:off x="2366471" y="345862"/>
              <a:ext cx="271868" cy="2969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7" name="9Slide.vn 154"/>
            <p:cNvSpPr/>
            <p:nvPr/>
          </p:nvSpPr>
          <p:spPr>
            <a:xfrm>
              <a:off x="1693207" y="1113733"/>
              <a:ext cx="329745" cy="391944"/>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8" name="9Slide.vn 155"/>
            <p:cNvSpPr/>
            <p:nvPr/>
          </p:nvSpPr>
          <p:spPr>
            <a:xfrm>
              <a:off x="1598346" y="1126266"/>
              <a:ext cx="212304" cy="3794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29" name="9Slide.vn 156"/>
            <p:cNvSpPr/>
            <p:nvPr/>
          </p:nvSpPr>
          <p:spPr>
            <a:xfrm>
              <a:off x="2124354" y="1738804"/>
              <a:ext cx="139701" cy="249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0" name="9Slide.vn 157"/>
            <p:cNvSpPr/>
            <p:nvPr/>
          </p:nvSpPr>
          <p:spPr>
            <a:xfrm>
              <a:off x="2657010" y="892062"/>
              <a:ext cx="175022" cy="200468"/>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1" name="9Slide.vn 158"/>
            <p:cNvSpPr/>
            <p:nvPr/>
          </p:nvSpPr>
          <p:spPr>
            <a:xfrm>
              <a:off x="2690553" y="858830"/>
              <a:ext cx="200093" cy="218127"/>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2" name="9Slide.vn 159"/>
            <p:cNvSpPr/>
            <p:nvPr/>
          </p:nvSpPr>
          <p:spPr>
            <a:xfrm>
              <a:off x="3046339" y="1309642"/>
              <a:ext cx="119907" cy="130775"/>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3" name="9Slide.vn 160"/>
            <p:cNvSpPr/>
            <p:nvPr/>
          </p:nvSpPr>
          <p:spPr>
            <a:xfrm>
              <a:off x="2744501" y="1284765"/>
              <a:ext cx="95317" cy="103874"/>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4" name="9Slide.vn 161"/>
            <p:cNvSpPr/>
            <p:nvPr/>
          </p:nvSpPr>
          <p:spPr>
            <a:xfrm>
              <a:off x="2539085" y="1743172"/>
              <a:ext cx="449166" cy="769328"/>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5" name="9Slide.vn 162"/>
            <p:cNvSpPr/>
            <p:nvPr/>
          </p:nvSpPr>
          <p:spPr>
            <a:xfrm>
              <a:off x="2113763" y="2703660"/>
              <a:ext cx="125859" cy="152930"/>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6" name="9Slide.vn 163"/>
            <p:cNvSpPr/>
            <p:nvPr/>
          </p:nvSpPr>
          <p:spPr>
            <a:xfrm>
              <a:off x="2728762" y="1731841"/>
              <a:ext cx="517683" cy="766228"/>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7" name="9Slide.vn 164"/>
            <p:cNvSpPr/>
            <p:nvPr/>
          </p:nvSpPr>
          <p:spPr>
            <a:xfrm>
              <a:off x="2067576" y="2703660"/>
              <a:ext cx="86023" cy="152930"/>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38" name="9Slide.vn 165"/>
            <p:cNvSpPr/>
            <p:nvPr/>
          </p:nvSpPr>
          <p:spPr>
            <a:xfrm>
              <a:off x="1721588" y="2354127"/>
              <a:ext cx="86024" cy="152930"/>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840" name="9Slide.vn 166"/>
          <p:cNvSpPr txBox="1">
            <a:spLocks noGrp="1"/>
          </p:cNvSpPr>
          <p:nvPr>
            <p:ph type="title"/>
          </p:nvPr>
        </p:nvSpPr>
        <p:spPr>
          <a:xfrm>
            <a:off x="2001997" y="5288339"/>
            <a:ext cx="10830146" cy="4140088"/>
          </a:xfrm>
          <a:prstGeom prst="rect">
            <a:avLst/>
          </a:prstGeom>
        </p:spPr>
        <p:txBody>
          <a:bodyPr/>
          <a:lstStyle/>
          <a:p>
            <a:pPr>
              <a:defRPr>
                <a:solidFill>
                  <a:schemeClr val="accent6"/>
                </a:solidFill>
              </a:defRPr>
            </a:pPr>
            <a:r>
              <a:t>Warning, </a:t>
            </a:r>
            <a:br/>
            <a:r>
              <a:t>This Is A NVirus</a:t>
            </a:r>
          </a:p>
        </p:txBody>
      </p:sp>
      <p:sp>
        <p:nvSpPr>
          <p:cNvPr id="841" name="9Slide.vn 167"/>
          <p:cNvSpPr txBox="1"/>
          <p:nvPr/>
        </p:nvSpPr>
        <p:spPr>
          <a:xfrm>
            <a:off x="2257427" y="9077815"/>
            <a:ext cx="7996780"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a:solidFill>
                  <a:srgbClr val="FFFFFF"/>
                </a:solidFill>
              </a:defRPr>
            </a:lvl1pPr>
          </a:lstStyle>
          <a:p>
            <a:r>
              <a:t>Hello, welcome to Nvirus presentation.</a:t>
            </a:r>
          </a:p>
        </p:txBody>
      </p:sp>
      <p:grpSp>
        <p:nvGrpSpPr>
          <p:cNvPr id="874" name="9Slide.vn 168"/>
          <p:cNvGrpSpPr/>
          <p:nvPr/>
        </p:nvGrpSpPr>
        <p:grpSpPr>
          <a:xfrm>
            <a:off x="14871571" y="3898900"/>
            <a:ext cx="8398258" cy="8067421"/>
            <a:chOff x="0" y="0"/>
            <a:chExt cx="8398257" cy="8067420"/>
          </a:xfrm>
        </p:grpSpPr>
        <p:sp>
          <p:nvSpPr>
            <p:cNvPr id="842" name="9Slide.vn 169"/>
            <p:cNvSpPr/>
            <p:nvPr/>
          </p:nvSpPr>
          <p:spPr>
            <a:xfrm>
              <a:off x="1653794" y="1329434"/>
              <a:ext cx="3946019" cy="532663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43" name="9Slide.vn 170"/>
            <p:cNvSpPr/>
            <p:nvPr/>
          </p:nvSpPr>
          <p:spPr>
            <a:xfrm>
              <a:off x="3416046" y="1144777"/>
              <a:ext cx="3748914" cy="5433315"/>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44" name="9Slide.vn 171"/>
            <p:cNvSpPr/>
            <p:nvPr/>
          </p:nvSpPr>
          <p:spPr>
            <a:xfrm>
              <a:off x="5822696" y="525270"/>
              <a:ext cx="1278511" cy="15304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45" name="9Slide.vn 172"/>
            <p:cNvSpPr/>
            <p:nvPr/>
          </p:nvSpPr>
          <p:spPr>
            <a:xfrm>
              <a:off x="6873874" y="2464307"/>
              <a:ext cx="1226059" cy="8557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46" name="9Slide.vn 173"/>
            <p:cNvSpPr/>
            <p:nvPr/>
          </p:nvSpPr>
          <p:spPr>
            <a:xfrm>
              <a:off x="7143622" y="3790567"/>
              <a:ext cx="807087" cy="4546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47" name="9Slide.vn 174"/>
            <p:cNvSpPr/>
            <p:nvPr/>
          </p:nvSpPr>
          <p:spPr>
            <a:xfrm>
              <a:off x="6732778" y="4760339"/>
              <a:ext cx="1665479" cy="8815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48" name="9Slide.vn 175"/>
            <p:cNvSpPr/>
            <p:nvPr/>
          </p:nvSpPr>
          <p:spPr>
            <a:xfrm>
              <a:off x="6041516" y="5720205"/>
              <a:ext cx="774321" cy="8102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49" name="9Slide.vn 176"/>
            <p:cNvSpPr/>
            <p:nvPr/>
          </p:nvSpPr>
          <p:spPr>
            <a:xfrm>
              <a:off x="5175632" y="6262877"/>
              <a:ext cx="745237" cy="13636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0" name="9Slide.vn 177"/>
            <p:cNvSpPr/>
            <p:nvPr/>
          </p:nvSpPr>
          <p:spPr>
            <a:xfrm>
              <a:off x="4454270" y="6622541"/>
              <a:ext cx="385955" cy="5434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1" name="9Slide.vn 178"/>
            <p:cNvSpPr/>
            <p:nvPr/>
          </p:nvSpPr>
          <p:spPr>
            <a:xfrm>
              <a:off x="3352800" y="6460361"/>
              <a:ext cx="764541" cy="1607059"/>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2" name="9Slide.vn 179"/>
            <p:cNvSpPr/>
            <p:nvPr/>
          </p:nvSpPr>
          <p:spPr>
            <a:xfrm>
              <a:off x="2490216" y="6065645"/>
              <a:ext cx="731269" cy="970661"/>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3" name="9Slide.vn 180"/>
            <p:cNvSpPr/>
            <p:nvPr/>
          </p:nvSpPr>
          <p:spPr>
            <a:xfrm>
              <a:off x="966216" y="5257671"/>
              <a:ext cx="1631062" cy="1577595"/>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4" name="9Slide.vn 181"/>
            <p:cNvSpPr/>
            <p:nvPr/>
          </p:nvSpPr>
          <p:spPr>
            <a:xfrm>
              <a:off x="0" y="4066029"/>
              <a:ext cx="1831721" cy="8106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5" name="9Slide.vn 182"/>
            <p:cNvSpPr/>
            <p:nvPr/>
          </p:nvSpPr>
          <p:spPr>
            <a:xfrm>
              <a:off x="797688" y="3697477"/>
              <a:ext cx="863473" cy="334519"/>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6" name="9Slide.vn 183"/>
            <p:cNvSpPr/>
            <p:nvPr/>
          </p:nvSpPr>
          <p:spPr>
            <a:xfrm>
              <a:off x="447420" y="2749675"/>
              <a:ext cx="1442213" cy="762129"/>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7" name="9Slide.vn 184"/>
            <p:cNvSpPr/>
            <p:nvPr/>
          </p:nvSpPr>
          <p:spPr>
            <a:xfrm>
              <a:off x="1725040" y="2192019"/>
              <a:ext cx="418721" cy="385953"/>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8" name="9Slide.vn 185"/>
            <p:cNvSpPr/>
            <p:nvPr/>
          </p:nvSpPr>
          <p:spPr>
            <a:xfrm>
              <a:off x="1926082" y="823594"/>
              <a:ext cx="885445" cy="1252854"/>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59" name="9Slide.vn 186"/>
            <p:cNvSpPr/>
            <p:nvPr/>
          </p:nvSpPr>
          <p:spPr>
            <a:xfrm>
              <a:off x="3009012" y="946784"/>
              <a:ext cx="345187" cy="580011"/>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0" name="9Slide.vn 187"/>
            <p:cNvSpPr/>
            <p:nvPr/>
          </p:nvSpPr>
          <p:spPr>
            <a:xfrm>
              <a:off x="3582670" y="0"/>
              <a:ext cx="655703" cy="1271145"/>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1" name="9Slide.vn 188"/>
            <p:cNvSpPr/>
            <p:nvPr/>
          </p:nvSpPr>
          <p:spPr>
            <a:xfrm>
              <a:off x="4748022" y="693928"/>
              <a:ext cx="545467" cy="5958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2" name="9Slide.vn 189"/>
            <p:cNvSpPr/>
            <p:nvPr/>
          </p:nvSpPr>
          <p:spPr>
            <a:xfrm>
              <a:off x="3397204" y="2234563"/>
              <a:ext cx="661588" cy="786385"/>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3" name="9Slide.vn 190"/>
            <p:cNvSpPr/>
            <p:nvPr/>
          </p:nvSpPr>
          <p:spPr>
            <a:xfrm>
              <a:off x="3206878" y="2259709"/>
              <a:ext cx="425959" cy="7612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4" name="9Slide.vn 191"/>
            <p:cNvSpPr/>
            <p:nvPr/>
          </p:nvSpPr>
          <p:spPr>
            <a:xfrm>
              <a:off x="4262246" y="3488689"/>
              <a:ext cx="280291" cy="5008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5" name="9Slide.vn 192"/>
            <p:cNvSpPr/>
            <p:nvPr/>
          </p:nvSpPr>
          <p:spPr>
            <a:xfrm>
              <a:off x="5330952" y="1789809"/>
              <a:ext cx="351157" cy="402211"/>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6" name="9Slide.vn 193"/>
            <p:cNvSpPr/>
            <p:nvPr/>
          </p:nvSpPr>
          <p:spPr>
            <a:xfrm>
              <a:off x="5398251" y="1723133"/>
              <a:ext cx="401460" cy="437643"/>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7" name="9Slide.vn 194"/>
            <p:cNvSpPr/>
            <p:nvPr/>
          </p:nvSpPr>
          <p:spPr>
            <a:xfrm>
              <a:off x="6112090" y="2627629"/>
              <a:ext cx="240577" cy="262383"/>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8" name="9Slide.vn 195"/>
            <p:cNvSpPr/>
            <p:nvPr/>
          </p:nvSpPr>
          <p:spPr>
            <a:xfrm>
              <a:off x="5506490" y="2577717"/>
              <a:ext cx="191241" cy="208409"/>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69" name="9Slide.vn 196"/>
            <p:cNvSpPr/>
            <p:nvPr/>
          </p:nvSpPr>
          <p:spPr>
            <a:xfrm>
              <a:off x="5094350" y="3497452"/>
              <a:ext cx="901193" cy="1543558"/>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70" name="9Slide.vn 197"/>
            <p:cNvSpPr/>
            <p:nvPr/>
          </p:nvSpPr>
          <p:spPr>
            <a:xfrm>
              <a:off x="4240995" y="5424549"/>
              <a:ext cx="252520" cy="306833"/>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71" name="9Slide.vn 198"/>
            <p:cNvSpPr/>
            <p:nvPr/>
          </p:nvSpPr>
          <p:spPr>
            <a:xfrm>
              <a:off x="5474912" y="3474717"/>
              <a:ext cx="1038665" cy="1537337"/>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72" name="9Slide.vn 199"/>
            <p:cNvSpPr/>
            <p:nvPr/>
          </p:nvSpPr>
          <p:spPr>
            <a:xfrm>
              <a:off x="4148328" y="5424549"/>
              <a:ext cx="172593" cy="306833"/>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73" name="9Slide.vn 200"/>
            <p:cNvSpPr/>
            <p:nvPr/>
          </p:nvSpPr>
          <p:spPr>
            <a:xfrm>
              <a:off x="3454146" y="4723255"/>
              <a:ext cx="172595" cy="306833"/>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pic>
        <p:nvPicPr>
          <p:cNvPr id="202" name="Picture Placeholder 2">
            <a:extLst>
              <a:ext uri="{FF2B5EF4-FFF2-40B4-BE49-F238E27FC236}">
                <a16:creationId xmlns:a16="http://schemas.microsoft.com/office/drawing/2014/main" id="{2C773B0A-8934-434B-890D-01B106A5CCEA}"/>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6" name="9Slide.vn 1"/>
          <p:cNvSpPr/>
          <p:nvPr/>
        </p:nvSpPr>
        <p:spPr>
          <a:xfrm>
            <a:off x="14801650" y="1699329"/>
            <a:ext cx="9582350" cy="10450687"/>
          </a:xfrm>
          <a:custGeom>
            <a:avLst/>
            <a:gdLst/>
            <a:ahLst/>
            <a:cxnLst>
              <a:cxn ang="0">
                <a:pos x="wd2" y="hd2"/>
              </a:cxn>
              <a:cxn ang="5400000">
                <a:pos x="wd2" y="hd2"/>
              </a:cxn>
              <a:cxn ang="10800000">
                <a:pos x="wd2" y="hd2"/>
              </a:cxn>
              <a:cxn ang="16200000">
                <a:pos x="wd2" y="hd2"/>
              </a:cxn>
            </a:cxnLst>
            <a:rect l="0" t="0" r="r" b="b"/>
            <a:pathLst>
              <a:path w="21600" h="21600" extrusionOk="0">
                <a:moveTo>
                  <a:pt x="3652" y="0"/>
                </a:moveTo>
                <a:lnTo>
                  <a:pt x="21600" y="0"/>
                </a:lnTo>
                <a:lnTo>
                  <a:pt x="21600" y="21600"/>
                </a:lnTo>
                <a:lnTo>
                  <a:pt x="3652" y="21600"/>
                </a:lnTo>
                <a:cubicBezTo>
                  <a:pt x="1635" y="21600"/>
                  <a:pt x="0" y="19988"/>
                  <a:pt x="0" y="18000"/>
                </a:cubicBezTo>
                <a:lnTo>
                  <a:pt x="0" y="3600"/>
                </a:lnTo>
                <a:cubicBezTo>
                  <a:pt x="0" y="1612"/>
                  <a:pt x="1635" y="0"/>
                  <a:pt x="3652" y="0"/>
                </a:cubicBezTo>
                <a:close/>
              </a:path>
            </a:pathLst>
          </a:custGeom>
          <a:solidFill>
            <a:schemeClr val="accent1"/>
          </a:solidFill>
          <a:ln w="12700">
            <a:miter lim="400000"/>
          </a:ln>
        </p:spPr>
        <p:txBody>
          <a:bodyPr tIns="91439" bIns="91439" anchor="ctr"/>
          <a:lstStyle/>
          <a:p>
            <a:pPr algn="ctr">
              <a:defRPr>
                <a:solidFill>
                  <a:srgbClr val="FFFFFF"/>
                </a:solidFill>
              </a:defRPr>
            </a:pPr>
            <a:endParaRPr/>
          </a:p>
        </p:txBody>
      </p:sp>
      <p:sp>
        <p:nvSpPr>
          <p:cNvPr id="2437" name="9Slide.vn 2"/>
          <p:cNvSpPr txBox="1">
            <a:spLocks noGrp="1"/>
          </p:cNvSpPr>
          <p:nvPr>
            <p:ph type="title"/>
          </p:nvPr>
        </p:nvSpPr>
        <p:spPr>
          <a:prstGeom prst="rect">
            <a:avLst/>
          </a:prstGeom>
        </p:spPr>
        <p:txBody>
          <a:bodyPr/>
          <a:lstStyle>
            <a:lvl1pPr>
              <a:defRPr>
                <a:solidFill>
                  <a:schemeClr val="accent6"/>
                </a:solidFill>
              </a:defRPr>
            </a:lvl1pPr>
          </a:lstStyle>
          <a:p>
            <a:r>
              <a:t>Map Of Highest Risk</a:t>
            </a:r>
          </a:p>
        </p:txBody>
      </p:sp>
      <p:grpSp>
        <p:nvGrpSpPr>
          <p:cNvPr id="2719" name="9Slide.vn 3"/>
          <p:cNvGrpSpPr/>
          <p:nvPr/>
        </p:nvGrpSpPr>
        <p:grpSpPr>
          <a:xfrm>
            <a:off x="442920" y="5111413"/>
            <a:ext cx="13631251" cy="6658016"/>
            <a:chOff x="0" y="0"/>
            <a:chExt cx="13631249" cy="6658014"/>
          </a:xfrm>
          <a:solidFill>
            <a:srgbClr val="EAEAEA"/>
          </a:solidFill>
        </p:grpSpPr>
        <p:sp>
          <p:nvSpPr>
            <p:cNvPr id="2438" name="9Slide.vn 4"/>
            <p:cNvSpPr/>
            <p:nvPr/>
          </p:nvSpPr>
          <p:spPr>
            <a:xfrm>
              <a:off x="10645715" y="4787544"/>
              <a:ext cx="1557408" cy="1167503"/>
            </a:xfrm>
            <a:custGeom>
              <a:avLst/>
              <a:gdLst/>
              <a:ahLst/>
              <a:cxnLst>
                <a:cxn ang="0">
                  <a:pos x="wd2" y="hd2"/>
                </a:cxn>
                <a:cxn ang="5400000">
                  <a:pos x="wd2" y="hd2"/>
                </a:cxn>
                <a:cxn ang="10800000">
                  <a:pos x="wd2" y="hd2"/>
                </a:cxn>
                <a:cxn ang="16200000">
                  <a:pos x="wd2" y="hd2"/>
                </a:cxn>
              </a:cxnLst>
              <a:rect l="0" t="0" r="r" b="b"/>
              <a:pathLst>
                <a:path w="21538" h="21600" extrusionOk="0">
                  <a:moveTo>
                    <a:pt x="10694" y="568"/>
                  </a:moveTo>
                  <a:cubicBezTo>
                    <a:pt x="10482" y="568"/>
                    <a:pt x="10376" y="284"/>
                    <a:pt x="10165" y="284"/>
                  </a:cubicBezTo>
                  <a:cubicBezTo>
                    <a:pt x="10059" y="142"/>
                    <a:pt x="10059" y="284"/>
                    <a:pt x="10165" y="426"/>
                  </a:cubicBezTo>
                  <a:cubicBezTo>
                    <a:pt x="10165" y="568"/>
                    <a:pt x="10376" y="426"/>
                    <a:pt x="10376" y="426"/>
                  </a:cubicBezTo>
                  <a:cubicBezTo>
                    <a:pt x="10482" y="568"/>
                    <a:pt x="10376" y="853"/>
                    <a:pt x="10482" y="853"/>
                  </a:cubicBezTo>
                  <a:cubicBezTo>
                    <a:pt x="10482" y="995"/>
                    <a:pt x="10376" y="995"/>
                    <a:pt x="10271" y="995"/>
                  </a:cubicBezTo>
                  <a:cubicBezTo>
                    <a:pt x="10165" y="1137"/>
                    <a:pt x="10059" y="1137"/>
                    <a:pt x="9953" y="1137"/>
                  </a:cubicBezTo>
                  <a:cubicBezTo>
                    <a:pt x="9741" y="995"/>
                    <a:pt x="9741" y="1137"/>
                    <a:pt x="9529" y="1137"/>
                  </a:cubicBezTo>
                  <a:cubicBezTo>
                    <a:pt x="9212" y="1279"/>
                    <a:pt x="9318" y="1705"/>
                    <a:pt x="9106" y="1847"/>
                  </a:cubicBezTo>
                  <a:cubicBezTo>
                    <a:pt x="8894" y="2132"/>
                    <a:pt x="8788" y="2558"/>
                    <a:pt x="8894" y="2842"/>
                  </a:cubicBezTo>
                  <a:cubicBezTo>
                    <a:pt x="9106" y="3268"/>
                    <a:pt x="8576" y="2984"/>
                    <a:pt x="8471" y="2984"/>
                  </a:cubicBezTo>
                  <a:cubicBezTo>
                    <a:pt x="8365" y="2984"/>
                    <a:pt x="8047" y="3411"/>
                    <a:pt x="8047" y="3411"/>
                  </a:cubicBezTo>
                  <a:cubicBezTo>
                    <a:pt x="8047" y="3411"/>
                    <a:pt x="7941" y="2700"/>
                    <a:pt x="7835" y="2558"/>
                  </a:cubicBezTo>
                  <a:cubicBezTo>
                    <a:pt x="7835" y="2416"/>
                    <a:pt x="7729" y="2416"/>
                    <a:pt x="7624" y="2416"/>
                  </a:cubicBezTo>
                  <a:cubicBezTo>
                    <a:pt x="7518" y="2274"/>
                    <a:pt x="7518" y="2274"/>
                    <a:pt x="7518" y="2132"/>
                  </a:cubicBezTo>
                  <a:cubicBezTo>
                    <a:pt x="7412" y="1989"/>
                    <a:pt x="7412" y="2274"/>
                    <a:pt x="7412" y="2416"/>
                  </a:cubicBezTo>
                  <a:cubicBezTo>
                    <a:pt x="7306" y="2416"/>
                    <a:pt x="7200" y="2416"/>
                    <a:pt x="7200" y="2274"/>
                  </a:cubicBezTo>
                  <a:cubicBezTo>
                    <a:pt x="6988" y="2274"/>
                    <a:pt x="7094" y="2842"/>
                    <a:pt x="6882" y="2700"/>
                  </a:cubicBezTo>
                  <a:cubicBezTo>
                    <a:pt x="6882" y="2700"/>
                    <a:pt x="6776" y="2558"/>
                    <a:pt x="6776" y="2558"/>
                  </a:cubicBezTo>
                  <a:cubicBezTo>
                    <a:pt x="6671" y="2700"/>
                    <a:pt x="6671" y="2700"/>
                    <a:pt x="6671" y="2700"/>
                  </a:cubicBezTo>
                  <a:cubicBezTo>
                    <a:pt x="6353" y="2558"/>
                    <a:pt x="6565" y="3126"/>
                    <a:pt x="6565" y="3126"/>
                  </a:cubicBezTo>
                  <a:cubicBezTo>
                    <a:pt x="6565" y="3126"/>
                    <a:pt x="6353" y="3126"/>
                    <a:pt x="6353" y="3126"/>
                  </a:cubicBezTo>
                  <a:cubicBezTo>
                    <a:pt x="6353" y="3268"/>
                    <a:pt x="6459" y="3268"/>
                    <a:pt x="6459" y="3268"/>
                  </a:cubicBezTo>
                  <a:cubicBezTo>
                    <a:pt x="6353" y="3553"/>
                    <a:pt x="6247" y="3268"/>
                    <a:pt x="6247" y="3695"/>
                  </a:cubicBezTo>
                  <a:cubicBezTo>
                    <a:pt x="6247" y="3837"/>
                    <a:pt x="6353" y="3837"/>
                    <a:pt x="6353" y="3979"/>
                  </a:cubicBezTo>
                  <a:cubicBezTo>
                    <a:pt x="6353" y="4263"/>
                    <a:pt x="5612" y="3695"/>
                    <a:pt x="5612" y="4121"/>
                  </a:cubicBezTo>
                  <a:cubicBezTo>
                    <a:pt x="5612" y="4263"/>
                    <a:pt x="6035" y="4547"/>
                    <a:pt x="5824" y="4689"/>
                  </a:cubicBezTo>
                  <a:cubicBezTo>
                    <a:pt x="5718" y="4689"/>
                    <a:pt x="5718" y="4547"/>
                    <a:pt x="5718" y="4689"/>
                  </a:cubicBezTo>
                  <a:cubicBezTo>
                    <a:pt x="5612" y="4832"/>
                    <a:pt x="5612" y="4832"/>
                    <a:pt x="5506" y="4689"/>
                  </a:cubicBezTo>
                  <a:cubicBezTo>
                    <a:pt x="5400" y="4689"/>
                    <a:pt x="5506" y="4405"/>
                    <a:pt x="5400" y="4263"/>
                  </a:cubicBezTo>
                  <a:cubicBezTo>
                    <a:pt x="5294" y="3979"/>
                    <a:pt x="5082" y="4547"/>
                    <a:pt x="4976" y="4689"/>
                  </a:cubicBezTo>
                  <a:cubicBezTo>
                    <a:pt x="4976" y="4832"/>
                    <a:pt x="4871" y="4974"/>
                    <a:pt x="4871" y="5116"/>
                  </a:cubicBezTo>
                  <a:cubicBezTo>
                    <a:pt x="4871" y="5116"/>
                    <a:pt x="4976" y="5258"/>
                    <a:pt x="4976" y="5400"/>
                  </a:cubicBezTo>
                  <a:cubicBezTo>
                    <a:pt x="4976" y="5400"/>
                    <a:pt x="4765" y="5684"/>
                    <a:pt x="4659" y="5826"/>
                  </a:cubicBezTo>
                  <a:cubicBezTo>
                    <a:pt x="4341" y="6253"/>
                    <a:pt x="4024" y="6537"/>
                    <a:pt x="3600" y="6679"/>
                  </a:cubicBezTo>
                  <a:cubicBezTo>
                    <a:pt x="3282" y="6679"/>
                    <a:pt x="2965" y="6963"/>
                    <a:pt x="2541" y="7105"/>
                  </a:cubicBezTo>
                  <a:cubicBezTo>
                    <a:pt x="2224" y="7247"/>
                    <a:pt x="1906" y="7247"/>
                    <a:pt x="1588" y="7532"/>
                  </a:cubicBezTo>
                  <a:cubicBezTo>
                    <a:pt x="1376" y="7816"/>
                    <a:pt x="1271" y="7816"/>
                    <a:pt x="1059" y="7958"/>
                  </a:cubicBezTo>
                  <a:cubicBezTo>
                    <a:pt x="953" y="8100"/>
                    <a:pt x="741" y="8526"/>
                    <a:pt x="741" y="8526"/>
                  </a:cubicBezTo>
                  <a:cubicBezTo>
                    <a:pt x="635" y="8526"/>
                    <a:pt x="741" y="8100"/>
                    <a:pt x="741" y="7958"/>
                  </a:cubicBezTo>
                  <a:cubicBezTo>
                    <a:pt x="529" y="7958"/>
                    <a:pt x="424" y="8668"/>
                    <a:pt x="424" y="8668"/>
                  </a:cubicBezTo>
                  <a:cubicBezTo>
                    <a:pt x="529" y="9095"/>
                    <a:pt x="318" y="9237"/>
                    <a:pt x="318" y="9663"/>
                  </a:cubicBezTo>
                  <a:cubicBezTo>
                    <a:pt x="318" y="9805"/>
                    <a:pt x="847" y="11368"/>
                    <a:pt x="635" y="11511"/>
                  </a:cubicBezTo>
                  <a:cubicBezTo>
                    <a:pt x="635" y="11511"/>
                    <a:pt x="318" y="10942"/>
                    <a:pt x="318" y="10942"/>
                  </a:cubicBezTo>
                  <a:cubicBezTo>
                    <a:pt x="318" y="11084"/>
                    <a:pt x="635" y="11511"/>
                    <a:pt x="424" y="11653"/>
                  </a:cubicBezTo>
                  <a:cubicBezTo>
                    <a:pt x="212" y="11653"/>
                    <a:pt x="212" y="10942"/>
                    <a:pt x="0" y="10942"/>
                  </a:cubicBezTo>
                  <a:cubicBezTo>
                    <a:pt x="0" y="10942"/>
                    <a:pt x="635" y="12079"/>
                    <a:pt x="635" y="12221"/>
                  </a:cubicBezTo>
                  <a:cubicBezTo>
                    <a:pt x="741" y="12363"/>
                    <a:pt x="635" y="12647"/>
                    <a:pt x="741" y="12932"/>
                  </a:cubicBezTo>
                  <a:cubicBezTo>
                    <a:pt x="847" y="13216"/>
                    <a:pt x="953" y="13358"/>
                    <a:pt x="1059" y="13642"/>
                  </a:cubicBezTo>
                  <a:cubicBezTo>
                    <a:pt x="1165" y="13784"/>
                    <a:pt x="1165" y="14211"/>
                    <a:pt x="1165" y="14353"/>
                  </a:cubicBezTo>
                  <a:cubicBezTo>
                    <a:pt x="1165" y="14637"/>
                    <a:pt x="1271" y="14921"/>
                    <a:pt x="1376" y="15063"/>
                  </a:cubicBezTo>
                  <a:cubicBezTo>
                    <a:pt x="1482" y="15489"/>
                    <a:pt x="1482" y="15632"/>
                    <a:pt x="1482" y="16058"/>
                  </a:cubicBezTo>
                  <a:cubicBezTo>
                    <a:pt x="1482" y="16200"/>
                    <a:pt x="1482" y="16911"/>
                    <a:pt x="1482" y="16911"/>
                  </a:cubicBezTo>
                  <a:cubicBezTo>
                    <a:pt x="1376" y="17053"/>
                    <a:pt x="1271" y="17053"/>
                    <a:pt x="1165" y="17195"/>
                  </a:cubicBezTo>
                  <a:cubicBezTo>
                    <a:pt x="1059" y="17621"/>
                    <a:pt x="1271" y="17621"/>
                    <a:pt x="1376" y="17763"/>
                  </a:cubicBezTo>
                  <a:cubicBezTo>
                    <a:pt x="1800" y="18047"/>
                    <a:pt x="2118" y="18332"/>
                    <a:pt x="2647" y="18189"/>
                  </a:cubicBezTo>
                  <a:cubicBezTo>
                    <a:pt x="2859" y="18047"/>
                    <a:pt x="3071" y="17905"/>
                    <a:pt x="3176" y="17763"/>
                  </a:cubicBezTo>
                  <a:cubicBezTo>
                    <a:pt x="3494" y="17621"/>
                    <a:pt x="3388" y="17763"/>
                    <a:pt x="3494" y="17479"/>
                  </a:cubicBezTo>
                  <a:cubicBezTo>
                    <a:pt x="3706" y="17195"/>
                    <a:pt x="4447" y="17195"/>
                    <a:pt x="4659" y="17337"/>
                  </a:cubicBezTo>
                  <a:cubicBezTo>
                    <a:pt x="4976" y="17337"/>
                    <a:pt x="5506" y="17621"/>
                    <a:pt x="5718" y="17195"/>
                  </a:cubicBezTo>
                  <a:cubicBezTo>
                    <a:pt x="5824" y="17053"/>
                    <a:pt x="5824" y="16768"/>
                    <a:pt x="6035" y="16626"/>
                  </a:cubicBezTo>
                  <a:cubicBezTo>
                    <a:pt x="6247" y="16484"/>
                    <a:pt x="6459" y="16342"/>
                    <a:pt x="6671" y="16200"/>
                  </a:cubicBezTo>
                  <a:cubicBezTo>
                    <a:pt x="6988" y="15916"/>
                    <a:pt x="7412" y="16200"/>
                    <a:pt x="7729" y="15916"/>
                  </a:cubicBezTo>
                  <a:cubicBezTo>
                    <a:pt x="8259" y="15632"/>
                    <a:pt x="8682" y="15632"/>
                    <a:pt x="9318" y="15489"/>
                  </a:cubicBezTo>
                  <a:cubicBezTo>
                    <a:pt x="9424" y="15489"/>
                    <a:pt x="9529" y="15347"/>
                    <a:pt x="9741" y="15347"/>
                  </a:cubicBezTo>
                  <a:cubicBezTo>
                    <a:pt x="9847" y="15489"/>
                    <a:pt x="10059" y="15632"/>
                    <a:pt x="10165" y="15774"/>
                  </a:cubicBezTo>
                  <a:cubicBezTo>
                    <a:pt x="10271" y="15774"/>
                    <a:pt x="11329" y="16058"/>
                    <a:pt x="11329" y="16200"/>
                  </a:cubicBezTo>
                  <a:cubicBezTo>
                    <a:pt x="11224" y="16342"/>
                    <a:pt x="11118" y="16768"/>
                    <a:pt x="11329" y="16626"/>
                  </a:cubicBezTo>
                  <a:cubicBezTo>
                    <a:pt x="11435" y="16626"/>
                    <a:pt x="11647" y="17053"/>
                    <a:pt x="11753" y="17195"/>
                  </a:cubicBezTo>
                  <a:cubicBezTo>
                    <a:pt x="11859" y="17337"/>
                    <a:pt x="11859" y="17479"/>
                    <a:pt x="11859" y="17763"/>
                  </a:cubicBezTo>
                  <a:cubicBezTo>
                    <a:pt x="11965" y="17905"/>
                    <a:pt x="12176" y="18189"/>
                    <a:pt x="12176" y="18189"/>
                  </a:cubicBezTo>
                  <a:cubicBezTo>
                    <a:pt x="12176" y="18047"/>
                    <a:pt x="12071" y="17905"/>
                    <a:pt x="12282" y="17763"/>
                  </a:cubicBezTo>
                  <a:cubicBezTo>
                    <a:pt x="12388" y="17621"/>
                    <a:pt x="12494" y="17479"/>
                    <a:pt x="12706" y="17337"/>
                  </a:cubicBezTo>
                  <a:cubicBezTo>
                    <a:pt x="12812" y="17195"/>
                    <a:pt x="13341" y="16484"/>
                    <a:pt x="13235" y="16342"/>
                  </a:cubicBezTo>
                  <a:cubicBezTo>
                    <a:pt x="13341" y="16626"/>
                    <a:pt x="13235" y="16768"/>
                    <a:pt x="13235" y="17053"/>
                  </a:cubicBezTo>
                  <a:cubicBezTo>
                    <a:pt x="13341" y="17195"/>
                    <a:pt x="13129" y="17337"/>
                    <a:pt x="13129" y="17337"/>
                  </a:cubicBezTo>
                  <a:cubicBezTo>
                    <a:pt x="13024" y="17621"/>
                    <a:pt x="13024" y="17763"/>
                    <a:pt x="13024" y="17905"/>
                  </a:cubicBezTo>
                  <a:cubicBezTo>
                    <a:pt x="13024" y="18189"/>
                    <a:pt x="12600" y="18332"/>
                    <a:pt x="12918" y="18332"/>
                  </a:cubicBezTo>
                  <a:cubicBezTo>
                    <a:pt x="13341" y="18332"/>
                    <a:pt x="13129" y="17763"/>
                    <a:pt x="13235" y="17479"/>
                  </a:cubicBezTo>
                  <a:cubicBezTo>
                    <a:pt x="13235" y="17479"/>
                    <a:pt x="13659" y="18047"/>
                    <a:pt x="13553" y="18332"/>
                  </a:cubicBezTo>
                  <a:cubicBezTo>
                    <a:pt x="13235" y="18900"/>
                    <a:pt x="13659" y="18474"/>
                    <a:pt x="13871" y="18758"/>
                  </a:cubicBezTo>
                  <a:cubicBezTo>
                    <a:pt x="14188" y="19184"/>
                    <a:pt x="14188" y="19326"/>
                    <a:pt x="14188" y="19753"/>
                  </a:cubicBezTo>
                  <a:cubicBezTo>
                    <a:pt x="14082" y="20179"/>
                    <a:pt x="14506" y="20605"/>
                    <a:pt x="14718" y="20605"/>
                  </a:cubicBezTo>
                  <a:cubicBezTo>
                    <a:pt x="14929" y="20747"/>
                    <a:pt x="15141" y="20889"/>
                    <a:pt x="15353" y="20889"/>
                  </a:cubicBezTo>
                  <a:cubicBezTo>
                    <a:pt x="15565" y="20889"/>
                    <a:pt x="15988" y="21600"/>
                    <a:pt x="16200" y="21458"/>
                  </a:cubicBezTo>
                  <a:cubicBezTo>
                    <a:pt x="16412" y="21316"/>
                    <a:pt x="16624" y="21174"/>
                    <a:pt x="16729" y="20889"/>
                  </a:cubicBezTo>
                  <a:cubicBezTo>
                    <a:pt x="16729" y="20889"/>
                    <a:pt x="16941" y="20463"/>
                    <a:pt x="17047" y="20605"/>
                  </a:cubicBezTo>
                  <a:cubicBezTo>
                    <a:pt x="17047" y="20747"/>
                    <a:pt x="16835" y="20889"/>
                    <a:pt x="16941" y="21032"/>
                  </a:cubicBezTo>
                  <a:cubicBezTo>
                    <a:pt x="17047" y="21174"/>
                    <a:pt x="17047" y="20747"/>
                    <a:pt x="17153" y="20747"/>
                  </a:cubicBezTo>
                  <a:cubicBezTo>
                    <a:pt x="17153" y="20747"/>
                    <a:pt x="17365" y="21174"/>
                    <a:pt x="17471" y="21174"/>
                  </a:cubicBezTo>
                  <a:cubicBezTo>
                    <a:pt x="17471" y="21316"/>
                    <a:pt x="17682" y="21600"/>
                    <a:pt x="17788" y="21600"/>
                  </a:cubicBezTo>
                  <a:cubicBezTo>
                    <a:pt x="17682" y="21600"/>
                    <a:pt x="18000" y="21174"/>
                    <a:pt x="18000" y="21174"/>
                  </a:cubicBezTo>
                  <a:cubicBezTo>
                    <a:pt x="18212" y="21032"/>
                    <a:pt x="18318" y="20747"/>
                    <a:pt x="18424" y="20605"/>
                  </a:cubicBezTo>
                  <a:cubicBezTo>
                    <a:pt x="18741" y="20463"/>
                    <a:pt x="19588" y="20747"/>
                    <a:pt x="19588" y="20179"/>
                  </a:cubicBezTo>
                  <a:cubicBezTo>
                    <a:pt x="19694" y="19468"/>
                    <a:pt x="19800" y="19042"/>
                    <a:pt x="19906" y="18474"/>
                  </a:cubicBezTo>
                  <a:cubicBezTo>
                    <a:pt x="20118" y="17905"/>
                    <a:pt x="20224" y="17337"/>
                    <a:pt x="20541" y="16768"/>
                  </a:cubicBezTo>
                  <a:cubicBezTo>
                    <a:pt x="20647" y="16626"/>
                    <a:pt x="20859" y="16484"/>
                    <a:pt x="20965" y="16200"/>
                  </a:cubicBezTo>
                  <a:cubicBezTo>
                    <a:pt x="20965" y="16058"/>
                    <a:pt x="20965" y="16058"/>
                    <a:pt x="20965" y="15916"/>
                  </a:cubicBezTo>
                  <a:cubicBezTo>
                    <a:pt x="21071" y="15774"/>
                    <a:pt x="21176" y="15632"/>
                    <a:pt x="21176" y="15347"/>
                  </a:cubicBezTo>
                  <a:cubicBezTo>
                    <a:pt x="21282" y="15063"/>
                    <a:pt x="21176" y="14779"/>
                    <a:pt x="21282" y="14495"/>
                  </a:cubicBezTo>
                  <a:cubicBezTo>
                    <a:pt x="21282" y="14353"/>
                    <a:pt x="21388" y="14211"/>
                    <a:pt x="21388" y="14068"/>
                  </a:cubicBezTo>
                  <a:cubicBezTo>
                    <a:pt x="21494" y="13926"/>
                    <a:pt x="21282" y="13784"/>
                    <a:pt x="21388" y="13642"/>
                  </a:cubicBezTo>
                  <a:cubicBezTo>
                    <a:pt x="21494" y="13500"/>
                    <a:pt x="21600" y="13074"/>
                    <a:pt x="21494" y="12932"/>
                  </a:cubicBezTo>
                  <a:cubicBezTo>
                    <a:pt x="21494" y="12647"/>
                    <a:pt x="21388" y="12505"/>
                    <a:pt x="21388" y="12363"/>
                  </a:cubicBezTo>
                  <a:cubicBezTo>
                    <a:pt x="21282" y="12221"/>
                    <a:pt x="21282" y="11937"/>
                    <a:pt x="21282" y="11795"/>
                  </a:cubicBezTo>
                  <a:cubicBezTo>
                    <a:pt x="21176" y="11226"/>
                    <a:pt x="21494" y="10942"/>
                    <a:pt x="21388" y="10374"/>
                  </a:cubicBezTo>
                  <a:cubicBezTo>
                    <a:pt x="21388" y="10516"/>
                    <a:pt x="21282" y="10800"/>
                    <a:pt x="21176" y="10800"/>
                  </a:cubicBezTo>
                  <a:cubicBezTo>
                    <a:pt x="20965" y="10800"/>
                    <a:pt x="20859" y="10232"/>
                    <a:pt x="20753" y="9947"/>
                  </a:cubicBezTo>
                  <a:cubicBezTo>
                    <a:pt x="20541" y="9521"/>
                    <a:pt x="20118" y="9521"/>
                    <a:pt x="20118" y="8811"/>
                  </a:cubicBezTo>
                  <a:cubicBezTo>
                    <a:pt x="20012" y="8526"/>
                    <a:pt x="19906" y="8526"/>
                    <a:pt x="19800" y="8384"/>
                  </a:cubicBezTo>
                  <a:cubicBezTo>
                    <a:pt x="19588" y="8242"/>
                    <a:pt x="19588" y="8668"/>
                    <a:pt x="19482" y="8384"/>
                  </a:cubicBezTo>
                  <a:cubicBezTo>
                    <a:pt x="19482" y="7958"/>
                    <a:pt x="19376" y="7816"/>
                    <a:pt x="19165" y="7532"/>
                  </a:cubicBezTo>
                  <a:cubicBezTo>
                    <a:pt x="19165" y="7532"/>
                    <a:pt x="19059" y="7389"/>
                    <a:pt x="19059" y="7247"/>
                  </a:cubicBezTo>
                  <a:cubicBezTo>
                    <a:pt x="18953" y="7247"/>
                    <a:pt x="19059" y="6963"/>
                    <a:pt x="19059" y="7105"/>
                  </a:cubicBezTo>
                  <a:cubicBezTo>
                    <a:pt x="18847" y="6821"/>
                    <a:pt x="18635" y="6679"/>
                    <a:pt x="18424" y="6537"/>
                  </a:cubicBezTo>
                  <a:cubicBezTo>
                    <a:pt x="18212" y="6253"/>
                    <a:pt x="17894" y="6395"/>
                    <a:pt x="17788" y="6111"/>
                  </a:cubicBezTo>
                  <a:cubicBezTo>
                    <a:pt x="17576" y="5826"/>
                    <a:pt x="17682" y="5258"/>
                    <a:pt x="17576" y="5116"/>
                  </a:cubicBezTo>
                  <a:cubicBezTo>
                    <a:pt x="17576" y="4832"/>
                    <a:pt x="17576" y="4547"/>
                    <a:pt x="17471" y="4405"/>
                  </a:cubicBezTo>
                  <a:cubicBezTo>
                    <a:pt x="17365" y="4263"/>
                    <a:pt x="17259" y="4263"/>
                    <a:pt x="17259" y="3979"/>
                  </a:cubicBezTo>
                  <a:cubicBezTo>
                    <a:pt x="17259" y="3695"/>
                    <a:pt x="17259" y="3268"/>
                    <a:pt x="17047" y="2842"/>
                  </a:cubicBezTo>
                  <a:cubicBezTo>
                    <a:pt x="16941" y="2842"/>
                    <a:pt x="16729" y="2416"/>
                    <a:pt x="16729" y="2558"/>
                  </a:cubicBezTo>
                  <a:cubicBezTo>
                    <a:pt x="16518" y="2558"/>
                    <a:pt x="16518" y="2700"/>
                    <a:pt x="16412" y="2416"/>
                  </a:cubicBezTo>
                  <a:cubicBezTo>
                    <a:pt x="16200" y="2132"/>
                    <a:pt x="16306" y="1563"/>
                    <a:pt x="16094" y="1137"/>
                  </a:cubicBezTo>
                  <a:cubicBezTo>
                    <a:pt x="16094" y="995"/>
                    <a:pt x="15671" y="0"/>
                    <a:pt x="15671" y="0"/>
                  </a:cubicBezTo>
                  <a:cubicBezTo>
                    <a:pt x="15565" y="0"/>
                    <a:pt x="15565" y="284"/>
                    <a:pt x="15565" y="426"/>
                  </a:cubicBezTo>
                  <a:cubicBezTo>
                    <a:pt x="15565" y="568"/>
                    <a:pt x="15459" y="711"/>
                    <a:pt x="15353" y="853"/>
                  </a:cubicBezTo>
                  <a:cubicBezTo>
                    <a:pt x="15353" y="853"/>
                    <a:pt x="15141" y="1137"/>
                    <a:pt x="15247" y="1279"/>
                  </a:cubicBezTo>
                  <a:cubicBezTo>
                    <a:pt x="15247" y="1279"/>
                    <a:pt x="15459" y="1279"/>
                    <a:pt x="15353" y="1421"/>
                  </a:cubicBezTo>
                  <a:cubicBezTo>
                    <a:pt x="15247" y="1421"/>
                    <a:pt x="15141" y="2132"/>
                    <a:pt x="15141" y="2274"/>
                  </a:cubicBezTo>
                  <a:cubicBezTo>
                    <a:pt x="15247" y="2558"/>
                    <a:pt x="15247" y="2842"/>
                    <a:pt x="15247" y="3126"/>
                  </a:cubicBezTo>
                  <a:cubicBezTo>
                    <a:pt x="15141" y="3695"/>
                    <a:pt x="15141" y="5116"/>
                    <a:pt x="14506" y="5116"/>
                  </a:cubicBezTo>
                  <a:cubicBezTo>
                    <a:pt x="14082" y="5116"/>
                    <a:pt x="14082" y="4547"/>
                    <a:pt x="13765" y="4405"/>
                  </a:cubicBezTo>
                  <a:cubicBezTo>
                    <a:pt x="13553" y="4263"/>
                    <a:pt x="13341" y="4263"/>
                    <a:pt x="13129" y="3979"/>
                  </a:cubicBezTo>
                  <a:cubicBezTo>
                    <a:pt x="13024" y="3837"/>
                    <a:pt x="11859" y="2984"/>
                    <a:pt x="11965" y="2842"/>
                  </a:cubicBezTo>
                  <a:cubicBezTo>
                    <a:pt x="11965" y="2700"/>
                    <a:pt x="12071" y="2558"/>
                    <a:pt x="12176" y="2416"/>
                  </a:cubicBezTo>
                  <a:cubicBezTo>
                    <a:pt x="12176" y="2274"/>
                    <a:pt x="12388" y="2274"/>
                    <a:pt x="12388" y="2132"/>
                  </a:cubicBezTo>
                  <a:cubicBezTo>
                    <a:pt x="12388" y="2132"/>
                    <a:pt x="12282" y="1989"/>
                    <a:pt x="12282" y="1847"/>
                  </a:cubicBezTo>
                  <a:cubicBezTo>
                    <a:pt x="12388" y="1705"/>
                    <a:pt x="12388" y="1705"/>
                    <a:pt x="12494" y="1563"/>
                  </a:cubicBezTo>
                  <a:cubicBezTo>
                    <a:pt x="12494" y="1421"/>
                    <a:pt x="12706" y="1279"/>
                    <a:pt x="12812" y="1137"/>
                  </a:cubicBezTo>
                  <a:cubicBezTo>
                    <a:pt x="12812" y="995"/>
                    <a:pt x="12600" y="711"/>
                    <a:pt x="12494" y="853"/>
                  </a:cubicBezTo>
                  <a:cubicBezTo>
                    <a:pt x="12494" y="853"/>
                    <a:pt x="12388" y="1137"/>
                    <a:pt x="12388" y="1137"/>
                  </a:cubicBezTo>
                  <a:cubicBezTo>
                    <a:pt x="12282" y="995"/>
                    <a:pt x="12282" y="995"/>
                    <a:pt x="12176" y="853"/>
                  </a:cubicBezTo>
                  <a:cubicBezTo>
                    <a:pt x="12176" y="711"/>
                    <a:pt x="11965" y="995"/>
                    <a:pt x="11859" y="995"/>
                  </a:cubicBezTo>
                  <a:cubicBezTo>
                    <a:pt x="11753" y="1137"/>
                    <a:pt x="11647" y="995"/>
                    <a:pt x="11541" y="995"/>
                  </a:cubicBezTo>
                  <a:cubicBezTo>
                    <a:pt x="11329" y="853"/>
                    <a:pt x="11012" y="711"/>
                    <a:pt x="10694" y="568"/>
                  </a:cubicBezTo>
                  <a:cubicBezTo>
                    <a:pt x="10482" y="568"/>
                    <a:pt x="10906" y="711"/>
                    <a:pt x="10694" y="56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39" name="9Slide.vn 5"/>
            <p:cNvSpPr/>
            <p:nvPr/>
          </p:nvSpPr>
          <p:spPr>
            <a:xfrm>
              <a:off x="6182041" y="1810019"/>
              <a:ext cx="297141" cy="462299"/>
            </a:xfrm>
            <a:custGeom>
              <a:avLst/>
              <a:gdLst/>
              <a:ahLst/>
              <a:cxnLst>
                <a:cxn ang="0">
                  <a:pos x="wd2" y="hd2"/>
                </a:cxn>
                <a:cxn ang="5400000">
                  <a:pos x="wd2" y="hd2"/>
                </a:cxn>
                <a:cxn ang="10800000">
                  <a:pos x="wd2" y="hd2"/>
                </a:cxn>
                <a:cxn ang="16200000">
                  <a:pos x="wd2" y="hd2"/>
                </a:cxn>
              </a:cxnLst>
              <a:rect l="0" t="0" r="r" b="b"/>
              <a:pathLst>
                <a:path w="21003" h="21600" extrusionOk="0">
                  <a:moveTo>
                    <a:pt x="8100" y="0"/>
                  </a:moveTo>
                  <a:cubicBezTo>
                    <a:pt x="6480" y="0"/>
                    <a:pt x="5400" y="360"/>
                    <a:pt x="3780" y="0"/>
                  </a:cubicBezTo>
                  <a:cubicBezTo>
                    <a:pt x="3240" y="0"/>
                    <a:pt x="2700" y="0"/>
                    <a:pt x="2700" y="360"/>
                  </a:cubicBezTo>
                  <a:cubicBezTo>
                    <a:pt x="3240" y="1080"/>
                    <a:pt x="2700" y="720"/>
                    <a:pt x="2160" y="1080"/>
                  </a:cubicBezTo>
                  <a:cubicBezTo>
                    <a:pt x="2700" y="720"/>
                    <a:pt x="2700" y="1440"/>
                    <a:pt x="2700" y="1440"/>
                  </a:cubicBezTo>
                  <a:cubicBezTo>
                    <a:pt x="2160" y="2160"/>
                    <a:pt x="540" y="1800"/>
                    <a:pt x="1080" y="2880"/>
                  </a:cubicBezTo>
                  <a:cubicBezTo>
                    <a:pt x="2160" y="3600"/>
                    <a:pt x="1620" y="3960"/>
                    <a:pt x="1080" y="4680"/>
                  </a:cubicBezTo>
                  <a:cubicBezTo>
                    <a:pt x="1080" y="5400"/>
                    <a:pt x="2160" y="5400"/>
                    <a:pt x="2700" y="5040"/>
                  </a:cubicBezTo>
                  <a:cubicBezTo>
                    <a:pt x="2160" y="5400"/>
                    <a:pt x="2700" y="5400"/>
                    <a:pt x="2700" y="5760"/>
                  </a:cubicBezTo>
                  <a:cubicBezTo>
                    <a:pt x="2700" y="5400"/>
                    <a:pt x="1620" y="6480"/>
                    <a:pt x="1620" y="6480"/>
                  </a:cubicBezTo>
                  <a:cubicBezTo>
                    <a:pt x="1080" y="6480"/>
                    <a:pt x="0" y="6480"/>
                    <a:pt x="0" y="7200"/>
                  </a:cubicBezTo>
                  <a:cubicBezTo>
                    <a:pt x="540" y="7200"/>
                    <a:pt x="1080" y="6480"/>
                    <a:pt x="1620" y="6840"/>
                  </a:cubicBezTo>
                  <a:cubicBezTo>
                    <a:pt x="1620" y="7200"/>
                    <a:pt x="1620" y="7560"/>
                    <a:pt x="1620" y="7560"/>
                  </a:cubicBezTo>
                  <a:cubicBezTo>
                    <a:pt x="1080" y="7920"/>
                    <a:pt x="1080" y="8280"/>
                    <a:pt x="1080" y="8280"/>
                  </a:cubicBezTo>
                  <a:cubicBezTo>
                    <a:pt x="1080" y="8640"/>
                    <a:pt x="1620" y="7920"/>
                    <a:pt x="2160" y="7920"/>
                  </a:cubicBezTo>
                  <a:cubicBezTo>
                    <a:pt x="2160" y="7560"/>
                    <a:pt x="2700" y="8280"/>
                    <a:pt x="2700" y="8280"/>
                  </a:cubicBezTo>
                  <a:cubicBezTo>
                    <a:pt x="3240" y="8280"/>
                    <a:pt x="2700" y="6840"/>
                    <a:pt x="2160" y="6840"/>
                  </a:cubicBezTo>
                  <a:cubicBezTo>
                    <a:pt x="2700" y="6840"/>
                    <a:pt x="3780" y="7200"/>
                    <a:pt x="3780" y="6840"/>
                  </a:cubicBezTo>
                  <a:cubicBezTo>
                    <a:pt x="3780" y="6840"/>
                    <a:pt x="3240" y="7200"/>
                    <a:pt x="3240" y="7200"/>
                  </a:cubicBezTo>
                  <a:cubicBezTo>
                    <a:pt x="3240" y="7560"/>
                    <a:pt x="3780" y="7920"/>
                    <a:pt x="3780" y="8280"/>
                  </a:cubicBezTo>
                  <a:cubicBezTo>
                    <a:pt x="3780" y="8640"/>
                    <a:pt x="2160" y="9720"/>
                    <a:pt x="3780" y="9720"/>
                  </a:cubicBezTo>
                  <a:cubicBezTo>
                    <a:pt x="3780" y="9720"/>
                    <a:pt x="5400" y="9720"/>
                    <a:pt x="5940" y="9720"/>
                  </a:cubicBezTo>
                  <a:cubicBezTo>
                    <a:pt x="6480" y="9360"/>
                    <a:pt x="8100" y="9360"/>
                    <a:pt x="8100" y="9360"/>
                  </a:cubicBezTo>
                  <a:cubicBezTo>
                    <a:pt x="7560" y="10080"/>
                    <a:pt x="7020" y="10080"/>
                    <a:pt x="7560" y="10800"/>
                  </a:cubicBezTo>
                  <a:cubicBezTo>
                    <a:pt x="8100" y="11880"/>
                    <a:pt x="8100" y="11160"/>
                    <a:pt x="8640" y="11520"/>
                  </a:cubicBezTo>
                  <a:cubicBezTo>
                    <a:pt x="8640" y="11880"/>
                    <a:pt x="8100" y="12600"/>
                    <a:pt x="8640" y="12960"/>
                  </a:cubicBezTo>
                  <a:cubicBezTo>
                    <a:pt x="9180" y="13680"/>
                    <a:pt x="7560" y="13680"/>
                    <a:pt x="7020" y="13680"/>
                  </a:cubicBezTo>
                  <a:cubicBezTo>
                    <a:pt x="5940" y="14040"/>
                    <a:pt x="5400" y="13320"/>
                    <a:pt x="4320" y="14040"/>
                  </a:cubicBezTo>
                  <a:cubicBezTo>
                    <a:pt x="3780" y="14760"/>
                    <a:pt x="6480" y="14400"/>
                    <a:pt x="5940" y="14760"/>
                  </a:cubicBezTo>
                  <a:cubicBezTo>
                    <a:pt x="5940" y="14760"/>
                    <a:pt x="4860" y="15120"/>
                    <a:pt x="4860" y="15120"/>
                  </a:cubicBezTo>
                  <a:cubicBezTo>
                    <a:pt x="4860" y="15480"/>
                    <a:pt x="5400" y="15480"/>
                    <a:pt x="4860" y="15840"/>
                  </a:cubicBezTo>
                  <a:cubicBezTo>
                    <a:pt x="4320" y="16200"/>
                    <a:pt x="3780" y="16560"/>
                    <a:pt x="2700" y="16920"/>
                  </a:cubicBezTo>
                  <a:cubicBezTo>
                    <a:pt x="2160" y="17280"/>
                    <a:pt x="3240" y="17640"/>
                    <a:pt x="3240" y="17640"/>
                  </a:cubicBezTo>
                  <a:cubicBezTo>
                    <a:pt x="3780" y="17640"/>
                    <a:pt x="4860" y="17280"/>
                    <a:pt x="4860" y="17280"/>
                  </a:cubicBezTo>
                  <a:cubicBezTo>
                    <a:pt x="4860" y="17640"/>
                    <a:pt x="6480" y="17640"/>
                    <a:pt x="7020" y="18000"/>
                  </a:cubicBezTo>
                  <a:cubicBezTo>
                    <a:pt x="8100" y="18000"/>
                    <a:pt x="9180" y="17280"/>
                    <a:pt x="9720" y="17280"/>
                  </a:cubicBezTo>
                  <a:cubicBezTo>
                    <a:pt x="9720" y="17280"/>
                    <a:pt x="8640" y="19080"/>
                    <a:pt x="7020" y="18720"/>
                  </a:cubicBezTo>
                  <a:cubicBezTo>
                    <a:pt x="6480" y="18360"/>
                    <a:pt x="5940" y="18720"/>
                    <a:pt x="5400" y="18720"/>
                  </a:cubicBezTo>
                  <a:cubicBezTo>
                    <a:pt x="4320" y="18720"/>
                    <a:pt x="4860" y="18360"/>
                    <a:pt x="4320" y="18360"/>
                  </a:cubicBezTo>
                  <a:cubicBezTo>
                    <a:pt x="4320" y="18360"/>
                    <a:pt x="4320" y="19440"/>
                    <a:pt x="3780" y="19800"/>
                  </a:cubicBezTo>
                  <a:cubicBezTo>
                    <a:pt x="3780" y="19800"/>
                    <a:pt x="3240" y="20160"/>
                    <a:pt x="2700" y="20520"/>
                  </a:cubicBezTo>
                  <a:cubicBezTo>
                    <a:pt x="2700" y="20520"/>
                    <a:pt x="1620" y="20880"/>
                    <a:pt x="1620" y="21240"/>
                  </a:cubicBezTo>
                  <a:cubicBezTo>
                    <a:pt x="1620" y="21240"/>
                    <a:pt x="2700" y="21240"/>
                    <a:pt x="2700" y="21240"/>
                  </a:cubicBezTo>
                  <a:cubicBezTo>
                    <a:pt x="2700" y="21240"/>
                    <a:pt x="2160" y="21240"/>
                    <a:pt x="2700" y="21600"/>
                  </a:cubicBezTo>
                  <a:cubicBezTo>
                    <a:pt x="2700" y="21600"/>
                    <a:pt x="3780" y="20520"/>
                    <a:pt x="4320" y="20520"/>
                  </a:cubicBezTo>
                  <a:cubicBezTo>
                    <a:pt x="4860" y="20520"/>
                    <a:pt x="5940" y="20880"/>
                    <a:pt x="6480" y="20520"/>
                  </a:cubicBezTo>
                  <a:cubicBezTo>
                    <a:pt x="7560" y="20520"/>
                    <a:pt x="7020" y="19800"/>
                    <a:pt x="8100" y="19800"/>
                  </a:cubicBezTo>
                  <a:cubicBezTo>
                    <a:pt x="8640" y="19440"/>
                    <a:pt x="9180" y="19800"/>
                    <a:pt x="10260" y="19800"/>
                  </a:cubicBezTo>
                  <a:cubicBezTo>
                    <a:pt x="10800" y="20160"/>
                    <a:pt x="11340" y="19440"/>
                    <a:pt x="12420" y="19800"/>
                  </a:cubicBezTo>
                  <a:cubicBezTo>
                    <a:pt x="12960" y="20160"/>
                    <a:pt x="14040" y="19800"/>
                    <a:pt x="14580" y="19440"/>
                  </a:cubicBezTo>
                  <a:cubicBezTo>
                    <a:pt x="15660" y="19440"/>
                    <a:pt x="17280" y="19440"/>
                    <a:pt x="18360" y="19440"/>
                  </a:cubicBezTo>
                  <a:cubicBezTo>
                    <a:pt x="18360" y="19440"/>
                    <a:pt x="20520" y="18360"/>
                    <a:pt x="20520" y="18360"/>
                  </a:cubicBezTo>
                  <a:cubicBezTo>
                    <a:pt x="19980" y="18000"/>
                    <a:pt x="17820" y="18360"/>
                    <a:pt x="17820" y="18000"/>
                  </a:cubicBezTo>
                  <a:cubicBezTo>
                    <a:pt x="17820" y="17640"/>
                    <a:pt x="19980" y="16560"/>
                    <a:pt x="20520" y="16560"/>
                  </a:cubicBezTo>
                  <a:cubicBezTo>
                    <a:pt x="21060" y="15840"/>
                    <a:pt x="21600" y="14400"/>
                    <a:pt x="19440" y="14400"/>
                  </a:cubicBezTo>
                  <a:cubicBezTo>
                    <a:pt x="18900" y="14400"/>
                    <a:pt x="17820" y="14760"/>
                    <a:pt x="17280" y="14760"/>
                  </a:cubicBezTo>
                  <a:cubicBezTo>
                    <a:pt x="16200" y="14400"/>
                    <a:pt x="17280" y="14400"/>
                    <a:pt x="17280" y="14040"/>
                  </a:cubicBezTo>
                  <a:cubicBezTo>
                    <a:pt x="17280" y="13680"/>
                    <a:pt x="17280" y="13320"/>
                    <a:pt x="16740" y="12960"/>
                  </a:cubicBezTo>
                  <a:cubicBezTo>
                    <a:pt x="16740" y="12960"/>
                    <a:pt x="14580" y="12600"/>
                    <a:pt x="15120" y="12240"/>
                  </a:cubicBezTo>
                  <a:cubicBezTo>
                    <a:pt x="15120" y="12240"/>
                    <a:pt x="16200" y="12600"/>
                    <a:pt x="16200" y="12240"/>
                  </a:cubicBezTo>
                  <a:cubicBezTo>
                    <a:pt x="16740" y="11880"/>
                    <a:pt x="16200" y="11520"/>
                    <a:pt x="15660" y="11160"/>
                  </a:cubicBezTo>
                  <a:cubicBezTo>
                    <a:pt x="14040" y="10440"/>
                    <a:pt x="13500" y="10440"/>
                    <a:pt x="12420" y="9000"/>
                  </a:cubicBezTo>
                  <a:cubicBezTo>
                    <a:pt x="11880" y="8280"/>
                    <a:pt x="11340" y="7560"/>
                    <a:pt x="9720" y="6840"/>
                  </a:cubicBezTo>
                  <a:cubicBezTo>
                    <a:pt x="9180" y="6480"/>
                    <a:pt x="7020" y="7200"/>
                    <a:pt x="6480" y="6480"/>
                  </a:cubicBezTo>
                  <a:cubicBezTo>
                    <a:pt x="6480" y="6480"/>
                    <a:pt x="9720" y="6120"/>
                    <a:pt x="9180" y="5760"/>
                  </a:cubicBezTo>
                  <a:cubicBezTo>
                    <a:pt x="9180" y="5760"/>
                    <a:pt x="8100" y="6120"/>
                    <a:pt x="7560" y="5760"/>
                  </a:cubicBezTo>
                  <a:cubicBezTo>
                    <a:pt x="7560" y="5760"/>
                    <a:pt x="9720" y="5400"/>
                    <a:pt x="9720" y="5400"/>
                  </a:cubicBezTo>
                  <a:cubicBezTo>
                    <a:pt x="10260" y="5040"/>
                    <a:pt x="11880" y="3240"/>
                    <a:pt x="11340" y="2880"/>
                  </a:cubicBezTo>
                  <a:cubicBezTo>
                    <a:pt x="10800" y="2160"/>
                    <a:pt x="9180" y="2160"/>
                    <a:pt x="8100" y="2160"/>
                  </a:cubicBezTo>
                  <a:cubicBezTo>
                    <a:pt x="7560" y="2520"/>
                    <a:pt x="4860" y="2520"/>
                    <a:pt x="4860" y="2520"/>
                  </a:cubicBezTo>
                  <a:cubicBezTo>
                    <a:pt x="4860" y="2520"/>
                    <a:pt x="5940" y="2160"/>
                    <a:pt x="5940" y="2160"/>
                  </a:cubicBezTo>
                  <a:cubicBezTo>
                    <a:pt x="5940" y="2160"/>
                    <a:pt x="4860" y="1800"/>
                    <a:pt x="4860" y="2160"/>
                  </a:cubicBezTo>
                  <a:cubicBezTo>
                    <a:pt x="4860" y="1800"/>
                    <a:pt x="9720" y="360"/>
                    <a:pt x="8100" y="0"/>
                  </a:cubicBezTo>
                  <a:cubicBezTo>
                    <a:pt x="7560" y="0"/>
                    <a:pt x="9180" y="360"/>
                    <a:pt x="81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0" name="9Slide.vn 6"/>
            <p:cNvSpPr/>
            <p:nvPr/>
          </p:nvSpPr>
          <p:spPr>
            <a:xfrm>
              <a:off x="5490732" y="1334561"/>
              <a:ext cx="406616" cy="193382"/>
            </a:xfrm>
            <a:custGeom>
              <a:avLst/>
              <a:gdLst/>
              <a:ahLst/>
              <a:cxnLst>
                <a:cxn ang="0">
                  <a:pos x="wd2" y="hd2"/>
                </a:cxn>
                <a:cxn ang="5400000">
                  <a:pos x="wd2" y="hd2"/>
                </a:cxn>
                <a:cxn ang="10800000">
                  <a:pos x="wd2" y="hd2"/>
                </a:cxn>
                <a:cxn ang="16200000">
                  <a:pos x="wd2" y="hd2"/>
                </a:cxn>
              </a:cxnLst>
              <a:rect l="0" t="0" r="r" b="b"/>
              <a:pathLst>
                <a:path w="21283" h="20769" extrusionOk="0">
                  <a:moveTo>
                    <a:pt x="20883" y="7477"/>
                  </a:moveTo>
                  <a:cubicBezTo>
                    <a:pt x="20883" y="7477"/>
                    <a:pt x="19283" y="6646"/>
                    <a:pt x="19283" y="6646"/>
                  </a:cubicBezTo>
                  <a:cubicBezTo>
                    <a:pt x="19283" y="6646"/>
                    <a:pt x="19683" y="5815"/>
                    <a:pt x="19683" y="5815"/>
                  </a:cubicBezTo>
                  <a:cubicBezTo>
                    <a:pt x="19283" y="5815"/>
                    <a:pt x="18483" y="5815"/>
                    <a:pt x="18883" y="4984"/>
                  </a:cubicBezTo>
                  <a:cubicBezTo>
                    <a:pt x="18883" y="4984"/>
                    <a:pt x="19283" y="4154"/>
                    <a:pt x="19283" y="4154"/>
                  </a:cubicBezTo>
                  <a:cubicBezTo>
                    <a:pt x="18883" y="3323"/>
                    <a:pt x="18083" y="3323"/>
                    <a:pt x="18083" y="3323"/>
                  </a:cubicBezTo>
                  <a:cubicBezTo>
                    <a:pt x="18083" y="2492"/>
                    <a:pt x="18883" y="1661"/>
                    <a:pt x="18883" y="1661"/>
                  </a:cubicBezTo>
                  <a:cubicBezTo>
                    <a:pt x="18883" y="1661"/>
                    <a:pt x="17283" y="2492"/>
                    <a:pt x="16883" y="1661"/>
                  </a:cubicBezTo>
                  <a:cubicBezTo>
                    <a:pt x="16483" y="831"/>
                    <a:pt x="16083" y="0"/>
                    <a:pt x="15283" y="0"/>
                  </a:cubicBezTo>
                  <a:cubicBezTo>
                    <a:pt x="14883" y="0"/>
                    <a:pt x="15683" y="1661"/>
                    <a:pt x="15283" y="2492"/>
                  </a:cubicBezTo>
                  <a:cubicBezTo>
                    <a:pt x="14883" y="3323"/>
                    <a:pt x="14483" y="2492"/>
                    <a:pt x="14083" y="3323"/>
                  </a:cubicBezTo>
                  <a:cubicBezTo>
                    <a:pt x="13683" y="4154"/>
                    <a:pt x="13283" y="3323"/>
                    <a:pt x="12483" y="3323"/>
                  </a:cubicBezTo>
                  <a:cubicBezTo>
                    <a:pt x="11683" y="2492"/>
                    <a:pt x="12883" y="5815"/>
                    <a:pt x="12483" y="6646"/>
                  </a:cubicBezTo>
                  <a:cubicBezTo>
                    <a:pt x="12483" y="6646"/>
                    <a:pt x="10883" y="831"/>
                    <a:pt x="10083" y="3323"/>
                  </a:cubicBezTo>
                  <a:cubicBezTo>
                    <a:pt x="9683" y="3323"/>
                    <a:pt x="10083" y="4984"/>
                    <a:pt x="9683" y="5815"/>
                  </a:cubicBezTo>
                  <a:cubicBezTo>
                    <a:pt x="9683" y="6646"/>
                    <a:pt x="8483" y="3323"/>
                    <a:pt x="8083" y="3323"/>
                  </a:cubicBezTo>
                  <a:cubicBezTo>
                    <a:pt x="7683" y="3323"/>
                    <a:pt x="8883" y="6646"/>
                    <a:pt x="8083" y="6646"/>
                  </a:cubicBezTo>
                  <a:cubicBezTo>
                    <a:pt x="7683" y="6646"/>
                    <a:pt x="7683" y="6646"/>
                    <a:pt x="7283" y="6646"/>
                  </a:cubicBezTo>
                  <a:cubicBezTo>
                    <a:pt x="6883" y="6646"/>
                    <a:pt x="6483" y="8307"/>
                    <a:pt x="6483" y="9138"/>
                  </a:cubicBezTo>
                  <a:cubicBezTo>
                    <a:pt x="6483" y="8307"/>
                    <a:pt x="5283" y="6646"/>
                    <a:pt x="5283" y="5815"/>
                  </a:cubicBezTo>
                  <a:cubicBezTo>
                    <a:pt x="5283" y="5815"/>
                    <a:pt x="6083" y="5815"/>
                    <a:pt x="6083" y="5815"/>
                  </a:cubicBezTo>
                  <a:cubicBezTo>
                    <a:pt x="6083" y="4984"/>
                    <a:pt x="5283" y="3323"/>
                    <a:pt x="5283" y="3323"/>
                  </a:cubicBezTo>
                  <a:cubicBezTo>
                    <a:pt x="4883" y="3323"/>
                    <a:pt x="2883" y="-831"/>
                    <a:pt x="2483" y="831"/>
                  </a:cubicBezTo>
                  <a:cubicBezTo>
                    <a:pt x="2483" y="1661"/>
                    <a:pt x="3683" y="1661"/>
                    <a:pt x="3283" y="2492"/>
                  </a:cubicBezTo>
                  <a:cubicBezTo>
                    <a:pt x="3283" y="2492"/>
                    <a:pt x="3283" y="2492"/>
                    <a:pt x="2883" y="2492"/>
                  </a:cubicBezTo>
                  <a:cubicBezTo>
                    <a:pt x="3683" y="1661"/>
                    <a:pt x="4083" y="4984"/>
                    <a:pt x="3683" y="5815"/>
                  </a:cubicBezTo>
                  <a:cubicBezTo>
                    <a:pt x="3683" y="5815"/>
                    <a:pt x="483" y="0"/>
                    <a:pt x="1683" y="4154"/>
                  </a:cubicBezTo>
                  <a:cubicBezTo>
                    <a:pt x="1683" y="4154"/>
                    <a:pt x="883" y="4154"/>
                    <a:pt x="883" y="4154"/>
                  </a:cubicBezTo>
                  <a:cubicBezTo>
                    <a:pt x="883" y="4984"/>
                    <a:pt x="1683" y="4984"/>
                    <a:pt x="1683" y="4984"/>
                  </a:cubicBezTo>
                  <a:cubicBezTo>
                    <a:pt x="1683" y="4154"/>
                    <a:pt x="1683" y="5815"/>
                    <a:pt x="1683" y="5815"/>
                  </a:cubicBezTo>
                  <a:cubicBezTo>
                    <a:pt x="1683" y="5815"/>
                    <a:pt x="883" y="4984"/>
                    <a:pt x="483" y="4984"/>
                  </a:cubicBezTo>
                  <a:cubicBezTo>
                    <a:pt x="883" y="4984"/>
                    <a:pt x="-317" y="7477"/>
                    <a:pt x="83" y="6646"/>
                  </a:cubicBezTo>
                  <a:cubicBezTo>
                    <a:pt x="-317" y="8307"/>
                    <a:pt x="2883" y="7477"/>
                    <a:pt x="2883" y="7477"/>
                  </a:cubicBezTo>
                  <a:cubicBezTo>
                    <a:pt x="3283" y="7477"/>
                    <a:pt x="4883" y="8307"/>
                    <a:pt x="4883" y="8307"/>
                  </a:cubicBezTo>
                  <a:cubicBezTo>
                    <a:pt x="4483" y="8307"/>
                    <a:pt x="4083" y="8307"/>
                    <a:pt x="4083" y="9138"/>
                  </a:cubicBezTo>
                  <a:cubicBezTo>
                    <a:pt x="4083" y="9138"/>
                    <a:pt x="4483" y="9969"/>
                    <a:pt x="4483" y="9969"/>
                  </a:cubicBezTo>
                  <a:cubicBezTo>
                    <a:pt x="4083" y="10800"/>
                    <a:pt x="3283" y="10800"/>
                    <a:pt x="2883" y="10800"/>
                  </a:cubicBezTo>
                  <a:cubicBezTo>
                    <a:pt x="2883" y="10800"/>
                    <a:pt x="483" y="11631"/>
                    <a:pt x="883" y="11631"/>
                  </a:cubicBezTo>
                  <a:cubicBezTo>
                    <a:pt x="1683" y="12461"/>
                    <a:pt x="2883" y="11631"/>
                    <a:pt x="3683" y="12461"/>
                  </a:cubicBezTo>
                  <a:cubicBezTo>
                    <a:pt x="4083" y="13292"/>
                    <a:pt x="4083" y="14123"/>
                    <a:pt x="4483" y="14123"/>
                  </a:cubicBezTo>
                  <a:cubicBezTo>
                    <a:pt x="4483" y="14123"/>
                    <a:pt x="5283" y="13292"/>
                    <a:pt x="5683" y="13292"/>
                  </a:cubicBezTo>
                  <a:cubicBezTo>
                    <a:pt x="5283" y="13292"/>
                    <a:pt x="4883" y="14123"/>
                    <a:pt x="4883" y="14123"/>
                  </a:cubicBezTo>
                  <a:cubicBezTo>
                    <a:pt x="4883" y="14954"/>
                    <a:pt x="5683" y="14123"/>
                    <a:pt x="5683" y="14123"/>
                  </a:cubicBezTo>
                  <a:cubicBezTo>
                    <a:pt x="6083" y="14954"/>
                    <a:pt x="2883" y="18277"/>
                    <a:pt x="3683" y="18277"/>
                  </a:cubicBezTo>
                  <a:cubicBezTo>
                    <a:pt x="4483" y="19107"/>
                    <a:pt x="5283" y="18277"/>
                    <a:pt x="5683" y="18277"/>
                  </a:cubicBezTo>
                  <a:cubicBezTo>
                    <a:pt x="6483" y="18277"/>
                    <a:pt x="7283" y="18277"/>
                    <a:pt x="8083" y="19107"/>
                  </a:cubicBezTo>
                  <a:cubicBezTo>
                    <a:pt x="7683" y="18277"/>
                    <a:pt x="7683" y="19107"/>
                    <a:pt x="7683" y="19107"/>
                  </a:cubicBezTo>
                  <a:cubicBezTo>
                    <a:pt x="8083" y="19938"/>
                    <a:pt x="8483" y="19938"/>
                    <a:pt x="8483" y="19938"/>
                  </a:cubicBezTo>
                  <a:cubicBezTo>
                    <a:pt x="9283" y="20769"/>
                    <a:pt x="10483" y="20769"/>
                    <a:pt x="11283" y="20769"/>
                  </a:cubicBezTo>
                  <a:cubicBezTo>
                    <a:pt x="12083" y="20769"/>
                    <a:pt x="12083" y="19938"/>
                    <a:pt x="12883" y="19938"/>
                  </a:cubicBezTo>
                  <a:cubicBezTo>
                    <a:pt x="13683" y="19107"/>
                    <a:pt x="14483" y="19107"/>
                    <a:pt x="15283" y="18277"/>
                  </a:cubicBezTo>
                  <a:cubicBezTo>
                    <a:pt x="16483" y="16615"/>
                    <a:pt x="16883" y="15784"/>
                    <a:pt x="18083" y="14954"/>
                  </a:cubicBezTo>
                  <a:cubicBezTo>
                    <a:pt x="18883" y="14954"/>
                    <a:pt x="19283" y="12461"/>
                    <a:pt x="20483" y="12461"/>
                  </a:cubicBezTo>
                  <a:cubicBezTo>
                    <a:pt x="20483" y="11631"/>
                    <a:pt x="20883" y="11631"/>
                    <a:pt x="20483" y="10800"/>
                  </a:cubicBezTo>
                  <a:cubicBezTo>
                    <a:pt x="20083" y="9969"/>
                    <a:pt x="20883" y="9969"/>
                    <a:pt x="21283" y="9969"/>
                  </a:cubicBezTo>
                  <a:cubicBezTo>
                    <a:pt x="21283" y="9969"/>
                    <a:pt x="20483" y="9138"/>
                    <a:pt x="20483" y="9138"/>
                  </a:cubicBezTo>
                  <a:cubicBezTo>
                    <a:pt x="20483" y="8307"/>
                    <a:pt x="21283" y="7477"/>
                    <a:pt x="20883" y="7477"/>
                  </a:cubicBezTo>
                  <a:cubicBezTo>
                    <a:pt x="20083" y="6646"/>
                    <a:pt x="21283" y="7477"/>
                    <a:pt x="20883" y="747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1" name="9Slide.vn 7"/>
            <p:cNvSpPr/>
            <p:nvPr/>
          </p:nvSpPr>
          <p:spPr>
            <a:xfrm>
              <a:off x="12771164" y="1117005"/>
              <a:ext cx="57115" cy="31317"/>
            </a:xfrm>
            <a:custGeom>
              <a:avLst/>
              <a:gdLst/>
              <a:ahLst/>
              <a:cxnLst>
                <a:cxn ang="0">
                  <a:pos x="wd2" y="hd2"/>
                </a:cxn>
                <a:cxn ang="5400000">
                  <a:pos x="wd2" y="hd2"/>
                </a:cxn>
                <a:cxn ang="10800000">
                  <a:pos x="wd2" y="hd2"/>
                </a:cxn>
                <a:cxn ang="16200000">
                  <a:pos x="wd2" y="hd2"/>
                </a:cxn>
              </a:cxnLst>
              <a:rect l="0" t="0" r="r" b="b"/>
              <a:pathLst>
                <a:path w="14761" h="14388" extrusionOk="0">
                  <a:moveTo>
                    <a:pt x="4698" y="12400"/>
                  </a:moveTo>
                  <a:cubicBezTo>
                    <a:pt x="771" y="8800"/>
                    <a:pt x="-1193" y="8800"/>
                    <a:pt x="771" y="1600"/>
                  </a:cubicBezTo>
                  <a:cubicBezTo>
                    <a:pt x="2734" y="-2000"/>
                    <a:pt x="6662" y="1600"/>
                    <a:pt x="10589" y="1600"/>
                  </a:cubicBezTo>
                  <a:cubicBezTo>
                    <a:pt x="20407" y="5200"/>
                    <a:pt x="10589" y="19600"/>
                    <a:pt x="4698" y="12400"/>
                  </a:cubicBezTo>
                  <a:cubicBezTo>
                    <a:pt x="2734" y="8800"/>
                    <a:pt x="6662" y="16000"/>
                    <a:pt x="4698" y="124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2" name="9Slide.vn 8"/>
            <p:cNvSpPr/>
            <p:nvPr/>
          </p:nvSpPr>
          <p:spPr>
            <a:xfrm>
              <a:off x="12604609" y="1790867"/>
              <a:ext cx="42660" cy="29186"/>
            </a:xfrm>
            <a:custGeom>
              <a:avLst/>
              <a:gdLst/>
              <a:ahLst/>
              <a:cxnLst>
                <a:cxn ang="0">
                  <a:pos x="wd2" y="hd2"/>
                </a:cxn>
                <a:cxn ang="5400000">
                  <a:pos x="wd2" y="hd2"/>
                </a:cxn>
                <a:cxn ang="10800000">
                  <a:pos x="wd2" y="hd2"/>
                </a:cxn>
                <a:cxn ang="16200000">
                  <a:pos x="wd2" y="hd2"/>
                </a:cxn>
              </a:cxnLst>
              <a:rect l="0" t="0" r="r" b="b"/>
              <a:pathLst>
                <a:path w="19600" h="16090" extrusionOk="0">
                  <a:moveTo>
                    <a:pt x="18000" y="6240"/>
                  </a:moveTo>
                  <a:cubicBezTo>
                    <a:pt x="21600" y="6240"/>
                    <a:pt x="18000" y="1920"/>
                    <a:pt x="18000" y="1920"/>
                  </a:cubicBezTo>
                  <a:cubicBezTo>
                    <a:pt x="14400" y="-2400"/>
                    <a:pt x="10800" y="1920"/>
                    <a:pt x="7200" y="1920"/>
                  </a:cubicBezTo>
                  <a:cubicBezTo>
                    <a:pt x="3600" y="1920"/>
                    <a:pt x="0" y="6240"/>
                    <a:pt x="3600" y="10560"/>
                  </a:cubicBezTo>
                  <a:cubicBezTo>
                    <a:pt x="3600" y="10560"/>
                    <a:pt x="0" y="19200"/>
                    <a:pt x="0" y="14880"/>
                  </a:cubicBezTo>
                  <a:cubicBezTo>
                    <a:pt x="0" y="14880"/>
                    <a:pt x="18000" y="6240"/>
                    <a:pt x="18000" y="6240"/>
                  </a:cubicBezTo>
                  <a:cubicBezTo>
                    <a:pt x="21600" y="6240"/>
                    <a:pt x="10800" y="10560"/>
                    <a:pt x="18000" y="624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3" name="9Slide.vn 9"/>
            <p:cNvSpPr/>
            <p:nvPr/>
          </p:nvSpPr>
          <p:spPr>
            <a:xfrm>
              <a:off x="11593897" y="2008882"/>
              <a:ext cx="25401" cy="25401"/>
            </a:xfrm>
            <a:custGeom>
              <a:avLst/>
              <a:gdLst/>
              <a:ahLst/>
              <a:cxnLst>
                <a:cxn ang="0">
                  <a:pos x="wd2" y="hd2"/>
                </a:cxn>
                <a:cxn ang="5400000">
                  <a:pos x="wd2" y="hd2"/>
                </a:cxn>
                <a:cxn ang="10800000">
                  <a:pos x="wd2" y="hd2"/>
                </a:cxn>
                <a:cxn ang="16200000">
                  <a:pos x="wd2" y="hd2"/>
                </a:cxn>
              </a:cxnLst>
              <a:rect l="0" t="0" r="r" b="b"/>
              <a:pathLst>
                <a:path w="13168" h="21600" extrusionOk="0">
                  <a:moveTo>
                    <a:pt x="8179" y="21600"/>
                  </a:moveTo>
                  <a:cubicBezTo>
                    <a:pt x="-461" y="21600"/>
                    <a:pt x="-4781" y="7200"/>
                    <a:pt x="8179" y="0"/>
                  </a:cubicBezTo>
                  <a:cubicBezTo>
                    <a:pt x="16819" y="0"/>
                    <a:pt x="12499" y="21600"/>
                    <a:pt x="8179"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4" name="9Slide.vn 10"/>
            <p:cNvSpPr/>
            <p:nvPr/>
          </p:nvSpPr>
          <p:spPr>
            <a:xfrm>
              <a:off x="12282316" y="2246297"/>
              <a:ext cx="32379" cy="31246"/>
            </a:xfrm>
            <a:custGeom>
              <a:avLst/>
              <a:gdLst/>
              <a:ahLst/>
              <a:cxnLst>
                <a:cxn ang="0">
                  <a:pos x="wd2" y="hd2"/>
                </a:cxn>
                <a:cxn ang="5400000">
                  <a:pos x="wd2" y="hd2"/>
                </a:cxn>
                <a:cxn ang="10800000">
                  <a:pos x="wd2" y="hd2"/>
                </a:cxn>
                <a:cxn ang="16200000">
                  <a:pos x="wd2" y="hd2"/>
                </a:cxn>
              </a:cxnLst>
              <a:rect l="0" t="0" r="r" b="b"/>
              <a:pathLst>
                <a:path w="17851" h="18457" extrusionOk="0">
                  <a:moveTo>
                    <a:pt x="17851" y="1177"/>
                  </a:moveTo>
                  <a:cubicBezTo>
                    <a:pt x="17851" y="1177"/>
                    <a:pt x="-3749" y="18457"/>
                    <a:pt x="571" y="18457"/>
                  </a:cubicBezTo>
                  <a:cubicBezTo>
                    <a:pt x="4891" y="18457"/>
                    <a:pt x="13531" y="9817"/>
                    <a:pt x="13531" y="9817"/>
                  </a:cubicBezTo>
                  <a:cubicBezTo>
                    <a:pt x="17851" y="5497"/>
                    <a:pt x="17851" y="-3143"/>
                    <a:pt x="17851" y="117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5" name="9Slide.vn 11"/>
            <p:cNvSpPr/>
            <p:nvPr/>
          </p:nvSpPr>
          <p:spPr>
            <a:xfrm>
              <a:off x="12247146" y="2292266"/>
              <a:ext cx="25401" cy="25401"/>
            </a:xfrm>
            <a:custGeom>
              <a:avLst/>
              <a:gdLst/>
              <a:ahLst/>
              <a:cxnLst>
                <a:cxn ang="0">
                  <a:pos x="wd2" y="hd2"/>
                </a:cxn>
                <a:cxn ang="5400000">
                  <a:pos x="wd2" y="hd2"/>
                </a:cxn>
                <a:cxn ang="10800000">
                  <a:pos x="wd2" y="hd2"/>
                </a:cxn>
                <a:cxn ang="16200000">
                  <a:pos x="wd2" y="hd2"/>
                </a:cxn>
              </a:cxnLst>
              <a:rect l="0" t="0" r="r" b="b"/>
              <a:pathLst>
                <a:path w="9600" h="21600" extrusionOk="0">
                  <a:moveTo>
                    <a:pt x="4800" y="0"/>
                  </a:moveTo>
                  <a:cubicBezTo>
                    <a:pt x="4800" y="0"/>
                    <a:pt x="-6000" y="21600"/>
                    <a:pt x="4800" y="21600"/>
                  </a:cubicBezTo>
                  <a:cubicBezTo>
                    <a:pt x="4800" y="21600"/>
                    <a:pt x="15600" y="0"/>
                    <a:pt x="48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6" name="9Slide.vn 12"/>
            <p:cNvSpPr/>
            <p:nvPr/>
          </p:nvSpPr>
          <p:spPr>
            <a:xfrm>
              <a:off x="12143977" y="2415026"/>
              <a:ext cx="25401" cy="25401"/>
            </a:xfrm>
            <a:custGeom>
              <a:avLst/>
              <a:gdLst/>
              <a:ahLst/>
              <a:cxnLst>
                <a:cxn ang="0">
                  <a:pos x="wd2" y="hd2"/>
                </a:cxn>
                <a:cxn ang="5400000">
                  <a:pos x="wd2" y="hd2"/>
                </a:cxn>
                <a:cxn ang="10800000">
                  <a:pos x="wd2" y="hd2"/>
                </a:cxn>
                <a:cxn ang="16200000">
                  <a:pos x="wd2" y="hd2"/>
                </a:cxn>
              </a:cxnLst>
              <a:rect l="0" t="0" r="r" b="b"/>
              <a:pathLst>
                <a:path w="11232" h="21600" extrusionOk="0">
                  <a:moveTo>
                    <a:pt x="9216" y="0"/>
                  </a:moveTo>
                  <a:cubicBezTo>
                    <a:pt x="9216" y="0"/>
                    <a:pt x="-5184" y="21600"/>
                    <a:pt x="2016" y="21600"/>
                  </a:cubicBezTo>
                  <a:cubicBezTo>
                    <a:pt x="2016" y="21600"/>
                    <a:pt x="16416" y="0"/>
                    <a:pt x="9216"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7" name="9Slide.vn 13"/>
            <p:cNvSpPr/>
            <p:nvPr/>
          </p:nvSpPr>
          <p:spPr>
            <a:xfrm>
              <a:off x="12060313" y="2462668"/>
              <a:ext cx="41239" cy="25401"/>
            </a:xfrm>
            <a:custGeom>
              <a:avLst/>
              <a:gdLst/>
              <a:ahLst/>
              <a:cxnLst>
                <a:cxn ang="0">
                  <a:pos x="wd2" y="hd2"/>
                </a:cxn>
                <a:cxn ang="5400000">
                  <a:pos x="wd2" y="hd2"/>
                </a:cxn>
                <a:cxn ang="10800000">
                  <a:pos x="wd2" y="hd2"/>
                </a:cxn>
                <a:cxn ang="16200000">
                  <a:pos x="wd2" y="hd2"/>
                </a:cxn>
              </a:cxnLst>
              <a:rect l="0" t="0" r="r" b="b"/>
              <a:pathLst>
                <a:path w="16240" h="17067" extrusionOk="0">
                  <a:moveTo>
                    <a:pt x="15834" y="0"/>
                  </a:moveTo>
                  <a:cubicBezTo>
                    <a:pt x="12749" y="0"/>
                    <a:pt x="-2680" y="10800"/>
                    <a:pt x="406" y="16200"/>
                  </a:cubicBezTo>
                  <a:cubicBezTo>
                    <a:pt x="3491" y="21600"/>
                    <a:pt x="18920" y="0"/>
                    <a:pt x="15834"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8" name="9Slide.vn 14"/>
            <p:cNvSpPr/>
            <p:nvPr/>
          </p:nvSpPr>
          <p:spPr>
            <a:xfrm>
              <a:off x="11999856" y="2492978"/>
              <a:ext cx="33870" cy="25401"/>
            </a:xfrm>
            <a:custGeom>
              <a:avLst/>
              <a:gdLst/>
              <a:ahLst/>
              <a:cxnLst>
                <a:cxn ang="0">
                  <a:pos x="wd2" y="hd2"/>
                </a:cxn>
                <a:cxn ang="5400000">
                  <a:pos x="wd2" y="hd2"/>
                </a:cxn>
                <a:cxn ang="10800000">
                  <a:pos x="wd2" y="hd2"/>
                </a:cxn>
                <a:cxn ang="16200000">
                  <a:pos x="wd2" y="hd2"/>
                </a:cxn>
              </a:cxnLst>
              <a:rect l="0" t="0" r="r" b="b"/>
              <a:pathLst>
                <a:path w="16476" h="17067" extrusionOk="0">
                  <a:moveTo>
                    <a:pt x="14876" y="0"/>
                  </a:moveTo>
                  <a:cubicBezTo>
                    <a:pt x="14876" y="0"/>
                    <a:pt x="-3124" y="10800"/>
                    <a:pt x="476" y="16200"/>
                  </a:cubicBezTo>
                  <a:cubicBezTo>
                    <a:pt x="4076" y="21600"/>
                    <a:pt x="14876" y="0"/>
                    <a:pt x="14876" y="0"/>
                  </a:cubicBezTo>
                  <a:cubicBezTo>
                    <a:pt x="14876" y="0"/>
                    <a:pt x="18476" y="0"/>
                    <a:pt x="14876"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49" name="9Slide.vn 15"/>
            <p:cNvSpPr/>
            <p:nvPr/>
          </p:nvSpPr>
          <p:spPr>
            <a:xfrm>
              <a:off x="11954256" y="2517836"/>
              <a:ext cx="34825" cy="30220"/>
            </a:xfrm>
            <a:custGeom>
              <a:avLst/>
              <a:gdLst/>
              <a:ahLst/>
              <a:cxnLst>
                <a:cxn ang="0">
                  <a:pos x="wd2" y="hd2"/>
                </a:cxn>
                <a:cxn ang="5400000">
                  <a:pos x="wd2" y="hd2"/>
                </a:cxn>
                <a:cxn ang="10800000">
                  <a:pos x="wd2" y="hd2"/>
                </a:cxn>
                <a:cxn ang="16200000">
                  <a:pos x="wd2" y="hd2"/>
                </a:cxn>
              </a:cxnLst>
              <a:rect l="0" t="0" r="r" b="b"/>
              <a:pathLst>
                <a:path w="19200" h="17851" extrusionOk="0">
                  <a:moveTo>
                    <a:pt x="17280" y="0"/>
                  </a:moveTo>
                  <a:cubicBezTo>
                    <a:pt x="17280" y="0"/>
                    <a:pt x="0" y="17280"/>
                    <a:pt x="0" y="17280"/>
                  </a:cubicBezTo>
                  <a:cubicBezTo>
                    <a:pt x="8640" y="21600"/>
                    <a:pt x="17280" y="0"/>
                    <a:pt x="17280" y="0"/>
                  </a:cubicBezTo>
                  <a:cubicBezTo>
                    <a:pt x="17280" y="0"/>
                    <a:pt x="21600" y="0"/>
                    <a:pt x="1728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50" name="9Slide.vn 16"/>
            <p:cNvSpPr/>
            <p:nvPr/>
          </p:nvSpPr>
          <p:spPr>
            <a:xfrm>
              <a:off x="11938618" y="2561290"/>
              <a:ext cx="25401" cy="25401"/>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5400" y="0"/>
                    <a:pt x="-5400" y="21600"/>
                    <a:pt x="16200" y="21600"/>
                  </a:cubicBezTo>
                  <a:cubicBezTo>
                    <a:pt x="16200" y="21600"/>
                    <a:pt x="16200" y="0"/>
                    <a:pt x="162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51" name="9Slide.vn 17"/>
            <p:cNvSpPr/>
            <p:nvPr/>
          </p:nvSpPr>
          <p:spPr>
            <a:xfrm>
              <a:off x="11907244" y="2543082"/>
              <a:ext cx="33604" cy="26992"/>
            </a:xfrm>
            <a:custGeom>
              <a:avLst/>
              <a:gdLst/>
              <a:ahLst/>
              <a:cxnLst>
                <a:cxn ang="0">
                  <a:pos x="wd2" y="hd2"/>
                </a:cxn>
                <a:cxn ang="5400000">
                  <a:pos x="wd2" y="hd2"/>
                </a:cxn>
                <a:cxn ang="10800000">
                  <a:pos x="wd2" y="hd2"/>
                </a:cxn>
                <a:cxn ang="16200000">
                  <a:pos x="wd2" y="hd2"/>
                </a:cxn>
              </a:cxnLst>
              <a:rect l="0" t="0" r="r" b="b"/>
              <a:pathLst>
                <a:path w="18527" h="18600" extrusionOk="0">
                  <a:moveTo>
                    <a:pt x="17280" y="2400"/>
                  </a:moveTo>
                  <a:cubicBezTo>
                    <a:pt x="8640" y="7800"/>
                    <a:pt x="0" y="13200"/>
                    <a:pt x="0" y="18600"/>
                  </a:cubicBezTo>
                  <a:cubicBezTo>
                    <a:pt x="0" y="18600"/>
                    <a:pt x="17280" y="2400"/>
                    <a:pt x="17280" y="2400"/>
                  </a:cubicBezTo>
                  <a:cubicBezTo>
                    <a:pt x="12960" y="2400"/>
                    <a:pt x="21600" y="-3000"/>
                    <a:pt x="17280" y="24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52" name="9Slide.vn 18"/>
            <p:cNvSpPr/>
            <p:nvPr/>
          </p:nvSpPr>
          <p:spPr>
            <a:xfrm>
              <a:off x="11621495" y="2822476"/>
              <a:ext cx="25401" cy="25401"/>
            </a:xfrm>
            <a:custGeom>
              <a:avLst/>
              <a:gdLst/>
              <a:ahLst/>
              <a:cxnLst>
                <a:cxn ang="0">
                  <a:pos x="wd2" y="hd2"/>
                </a:cxn>
                <a:cxn ang="5400000">
                  <a:pos x="wd2" y="hd2"/>
                </a:cxn>
                <a:cxn ang="10800000">
                  <a:pos x="wd2" y="hd2"/>
                </a:cxn>
                <a:cxn ang="16200000">
                  <a:pos x="wd2" y="hd2"/>
                </a:cxn>
              </a:cxnLst>
              <a:rect l="0" t="0" r="r" b="b"/>
              <a:pathLst>
                <a:path w="12900" h="21600" extrusionOk="0">
                  <a:moveTo>
                    <a:pt x="4800" y="0"/>
                  </a:moveTo>
                  <a:cubicBezTo>
                    <a:pt x="4800" y="0"/>
                    <a:pt x="-6000" y="21600"/>
                    <a:pt x="4800" y="21600"/>
                  </a:cubicBezTo>
                  <a:cubicBezTo>
                    <a:pt x="15600" y="21600"/>
                    <a:pt x="15600" y="0"/>
                    <a:pt x="48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nvGrpSpPr>
            <p:cNvPr id="2455" name="Group 18"/>
            <p:cNvGrpSpPr/>
            <p:nvPr/>
          </p:nvGrpSpPr>
          <p:grpSpPr>
            <a:xfrm>
              <a:off x="11345708" y="2500747"/>
              <a:ext cx="569370" cy="536851"/>
              <a:chOff x="0" y="0"/>
              <a:chExt cx="569369" cy="536849"/>
            </a:xfrm>
            <a:grpFill/>
          </p:grpSpPr>
          <p:sp>
            <p:nvSpPr>
              <p:cNvPr id="2453" name="9Slide.vn 19"/>
              <p:cNvSpPr/>
              <p:nvPr/>
            </p:nvSpPr>
            <p:spPr>
              <a:xfrm>
                <a:off x="340315" y="0"/>
                <a:ext cx="229055" cy="186528"/>
              </a:xfrm>
              <a:custGeom>
                <a:avLst/>
                <a:gdLst/>
                <a:ahLst/>
                <a:cxnLst>
                  <a:cxn ang="0">
                    <a:pos x="wd2" y="hd2"/>
                  </a:cxn>
                  <a:cxn ang="5400000">
                    <a:pos x="wd2" y="hd2"/>
                  </a:cxn>
                  <a:cxn ang="10800000">
                    <a:pos x="wd2" y="hd2"/>
                  </a:cxn>
                  <a:cxn ang="16200000">
                    <a:pos x="wd2" y="hd2"/>
                  </a:cxn>
                </a:cxnLst>
                <a:rect l="0" t="0" r="r" b="b"/>
                <a:pathLst>
                  <a:path w="21048" h="20297" extrusionOk="0">
                    <a:moveTo>
                      <a:pt x="18958" y="7609"/>
                    </a:moveTo>
                    <a:cubicBezTo>
                      <a:pt x="18958" y="7609"/>
                      <a:pt x="19654" y="5947"/>
                      <a:pt x="19654" y="5116"/>
                    </a:cubicBezTo>
                    <a:cubicBezTo>
                      <a:pt x="19654" y="5947"/>
                      <a:pt x="18261" y="7609"/>
                      <a:pt x="18261" y="7609"/>
                    </a:cubicBezTo>
                    <a:cubicBezTo>
                      <a:pt x="16867" y="7609"/>
                      <a:pt x="14080" y="6778"/>
                      <a:pt x="13383" y="5947"/>
                    </a:cubicBezTo>
                    <a:cubicBezTo>
                      <a:pt x="11293" y="5116"/>
                      <a:pt x="9900" y="963"/>
                      <a:pt x="7113" y="132"/>
                    </a:cubicBezTo>
                    <a:cubicBezTo>
                      <a:pt x="5719" y="-699"/>
                      <a:pt x="6416" y="2624"/>
                      <a:pt x="7113" y="3455"/>
                    </a:cubicBezTo>
                    <a:cubicBezTo>
                      <a:pt x="7113" y="5116"/>
                      <a:pt x="6416" y="6778"/>
                      <a:pt x="5719" y="8439"/>
                    </a:cubicBezTo>
                    <a:cubicBezTo>
                      <a:pt x="5022" y="9270"/>
                      <a:pt x="6416" y="11763"/>
                      <a:pt x="4325" y="10932"/>
                    </a:cubicBezTo>
                    <a:cubicBezTo>
                      <a:pt x="4325" y="10932"/>
                      <a:pt x="2932" y="10101"/>
                      <a:pt x="2235" y="10932"/>
                    </a:cubicBezTo>
                    <a:cubicBezTo>
                      <a:pt x="2235" y="11763"/>
                      <a:pt x="2932" y="12593"/>
                      <a:pt x="2932" y="12593"/>
                    </a:cubicBezTo>
                    <a:cubicBezTo>
                      <a:pt x="2932" y="12593"/>
                      <a:pt x="842" y="14255"/>
                      <a:pt x="145" y="14255"/>
                    </a:cubicBezTo>
                    <a:cubicBezTo>
                      <a:pt x="-552" y="15916"/>
                      <a:pt x="1538" y="16747"/>
                      <a:pt x="842" y="18409"/>
                    </a:cubicBezTo>
                    <a:cubicBezTo>
                      <a:pt x="145" y="19239"/>
                      <a:pt x="1538" y="20901"/>
                      <a:pt x="2235" y="20070"/>
                    </a:cubicBezTo>
                    <a:cubicBezTo>
                      <a:pt x="2932" y="19239"/>
                      <a:pt x="2932" y="18409"/>
                      <a:pt x="3629" y="18409"/>
                    </a:cubicBezTo>
                    <a:cubicBezTo>
                      <a:pt x="3629" y="18409"/>
                      <a:pt x="4325" y="19239"/>
                      <a:pt x="4325" y="18409"/>
                    </a:cubicBezTo>
                    <a:cubicBezTo>
                      <a:pt x="4325" y="17578"/>
                      <a:pt x="2932" y="16747"/>
                      <a:pt x="2235" y="15916"/>
                    </a:cubicBezTo>
                    <a:cubicBezTo>
                      <a:pt x="1538" y="14255"/>
                      <a:pt x="4325" y="15086"/>
                      <a:pt x="4325" y="15086"/>
                    </a:cubicBezTo>
                    <a:cubicBezTo>
                      <a:pt x="5719" y="15086"/>
                      <a:pt x="6416" y="13424"/>
                      <a:pt x="7809" y="14255"/>
                    </a:cubicBezTo>
                    <a:cubicBezTo>
                      <a:pt x="9203" y="15086"/>
                      <a:pt x="9900" y="15916"/>
                      <a:pt x="11293" y="16747"/>
                    </a:cubicBezTo>
                    <a:cubicBezTo>
                      <a:pt x="13383" y="18409"/>
                      <a:pt x="12687" y="13424"/>
                      <a:pt x="14080" y="12593"/>
                    </a:cubicBezTo>
                    <a:cubicBezTo>
                      <a:pt x="14080" y="12593"/>
                      <a:pt x="21048" y="12593"/>
                      <a:pt x="21048" y="10932"/>
                    </a:cubicBezTo>
                    <a:cubicBezTo>
                      <a:pt x="20351" y="10101"/>
                      <a:pt x="18261" y="11763"/>
                      <a:pt x="19654" y="9270"/>
                    </a:cubicBezTo>
                    <a:cubicBezTo>
                      <a:pt x="20351" y="8439"/>
                      <a:pt x="18261" y="9270"/>
                      <a:pt x="18958" y="7609"/>
                    </a:cubicBezTo>
                    <a:cubicBezTo>
                      <a:pt x="19654" y="5116"/>
                      <a:pt x="18958" y="8439"/>
                      <a:pt x="18958" y="760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54" name="9Slide.vn 20"/>
              <p:cNvSpPr/>
              <p:nvPr/>
            </p:nvSpPr>
            <p:spPr>
              <a:xfrm>
                <a:off x="-1" y="180672"/>
                <a:ext cx="423810" cy="356178"/>
              </a:xfrm>
              <a:custGeom>
                <a:avLst/>
                <a:gdLst/>
                <a:ahLst/>
                <a:cxnLst>
                  <a:cxn ang="0">
                    <a:pos x="wd2" y="hd2"/>
                  </a:cxn>
                  <a:cxn ang="5400000">
                    <a:pos x="wd2" y="hd2"/>
                  </a:cxn>
                  <a:cxn ang="10800000">
                    <a:pos x="wd2" y="hd2"/>
                  </a:cxn>
                  <a:cxn ang="16200000">
                    <a:pos x="wd2" y="hd2"/>
                  </a:cxn>
                </a:cxnLst>
                <a:rect l="0" t="0" r="r" b="b"/>
                <a:pathLst>
                  <a:path w="21371" h="21345" extrusionOk="0">
                    <a:moveTo>
                      <a:pt x="19925" y="205"/>
                    </a:moveTo>
                    <a:cubicBezTo>
                      <a:pt x="19539" y="205"/>
                      <a:pt x="19539" y="-255"/>
                      <a:pt x="19539" y="205"/>
                    </a:cubicBezTo>
                    <a:cubicBezTo>
                      <a:pt x="18768" y="664"/>
                      <a:pt x="19539" y="664"/>
                      <a:pt x="19925" y="1124"/>
                    </a:cubicBezTo>
                    <a:cubicBezTo>
                      <a:pt x="20311" y="1583"/>
                      <a:pt x="19154" y="2043"/>
                      <a:pt x="18768" y="1124"/>
                    </a:cubicBezTo>
                    <a:cubicBezTo>
                      <a:pt x="18382" y="205"/>
                      <a:pt x="17997" y="1583"/>
                      <a:pt x="17997" y="2043"/>
                    </a:cubicBezTo>
                    <a:cubicBezTo>
                      <a:pt x="17611" y="2043"/>
                      <a:pt x="17225" y="2502"/>
                      <a:pt x="17225" y="2502"/>
                    </a:cubicBezTo>
                    <a:cubicBezTo>
                      <a:pt x="17225" y="3422"/>
                      <a:pt x="17611" y="2962"/>
                      <a:pt x="17611" y="2962"/>
                    </a:cubicBezTo>
                    <a:cubicBezTo>
                      <a:pt x="17611" y="3422"/>
                      <a:pt x="17611" y="3881"/>
                      <a:pt x="17611" y="4341"/>
                    </a:cubicBezTo>
                    <a:cubicBezTo>
                      <a:pt x="17611" y="4800"/>
                      <a:pt x="17997" y="4800"/>
                      <a:pt x="17611" y="5719"/>
                    </a:cubicBezTo>
                    <a:cubicBezTo>
                      <a:pt x="16839" y="7098"/>
                      <a:pt x="16454" y="8477"/>
                      <a:pt x="15682" y="9856"/>
                    </a:cubicBezTo>
                    <a:cubicBezTo>
                      <a:pt x="15297" y="10315"/>
                      <a:pt x="14139" y="12154"/>
                      <a:pt x="13754" y="12154"/>
                    </a:cubicBezTo>
                    <a:cubicBezTo>
                      <a:pt x="12982" y="12154"/>
                      <a:pt x="12211" y="12613"/>
                      <a:pt x="11825" y="12154"/>
                    </a:cubicBezTo>
                    <a:cubicBezTo>
                      <a:pt x="11439" y="11694"/>
                      <a:pt x="12211" y="11234"/>
                      <a:pt x="12211" y="10775"/>
                    </a:cubicBezTo>
                    <a:cubicBezTo>
                      <a:pt x="12597" y="10315"/>
                      <a:pt x="11439" y="11234"/>
                      <a:pt x="11439" y="11234"/>
                    </a:cubicBezTo>
                    <a:cubicBezTo>
                      <a:pt x="11054" y="11694"/>
                      <a:pt x="11054" y="11694"/>
                      <a:pt x="11054" y="12154"/>
                    </a:cubicBezTo>
                    <a:cubicBezTo>
                      <a:pt x="11054" y="13532"/>
                      <a:pt x="9897" y="13992"/>
                      <a:pt x="9511" y="14911"/>
                    </a:cubicBezTo>
                    <a:cubicBezTo>
                      <a:pt x="9511" y="14911"/>
                      <a:pt x="9511" y="15371"/>
                      <a:pt x="9511" y="15371"/>
                    </a:cubicBezTo>
                    <a:cubicBezTo>
                      <a:pt x="9511" y="15830"/>
                      <a:pt x="8739" y="16290"/>
                      <a:pt x="8739" y="16290"/>
                    </a:cubicBezTo>
                    <a:cubicBezTo>
                      <a:pt x="8354" y="16290"/>
                      <a:pt x="8739" y="15830"/>
                      <a:pt x="7968" y="15830"/>
                    </a:cubicBezTo>
                    <a:cubicBezTo>
                      <a:pt x="7582" y="15830"/>
                      <a:pt x="7197" y="15830"/>
                      <a:pt x="6425" y="15830"/>
                    </a:cubicBezTo>
                    <a:cubicBezTo>
                      <a:pt x="5268" y="16290"/>
                      <a:pt x="4497" y="15830"/>
                      <a:pt x="3339" y="16290"/>
                    </a:cubicBezTo>
                    <a:cubicBezTo>
                      <a:pt x="2568" y="17209"/>
                      <a:pt x="1411" y="18128"/>
                      <a:pt x="639" y="19047"/>
                    </a:cubicBezTo>
                    <a:cubicBezTo>
                      <a:pt x="-132" y="19047"/>
                      <a:pt x="-132" y="20426"/>
                      <a:pt x="254" y="19966"/>
                    </a:cubicBezTo>
                    <a:cubicBezTo>
                      <a:pt x="639" y="19966"/>
                      <a:pt x="639" y="19507"/>
                      <a:pt x="1025" y="19507"/>
                    </a:cubicBezTo>
                    <a:cubicBezTo>
                      <a:pt x="1411" y="19966"/>
                      <a:pt x="1797" y="20426"/>
                      <a:pt x="1797" y="19966"/>
                    </a:cubicBezTo>
                    <a:cubicBezTo>
                      <a:pt x="3725" y="19507"/>
                      <a:pt x="6425" y="17668"/>
                      <a:pt x="8354" y="18128"/>
                    </a:cubicBezTo>
                    <a:cubicBezTo>
                      <a:pt x="8739" y="18588"/>
                      <a:pt x="7968" y="19507"/>
                      <a:pt x="7968" y="19507"/>
                    </a:cubicBezTo>
                    <a:cubicBezTo>
                      <a:pt x="8354" y="19966"/>
                      <a:pt x="8739" y="21345"/>
                      <a:pt x="9125" y="21345"/>
                    </a:cubicBezTo>
                    <a:cubicBezTo>
                      <a:pt x="9511" y="20885"/>
                      <a:pt x="9897" y="20426"/>
                      <a:pt x="10282" y="19966"/>
                    </a:cubicBezTo>
                    <a:cubicBezTo>
                      <a:pt x="10668" y="19047"/>
                      <a:pt x="10668" y="19507"/>
                      <a:pt x="11439" y="19507"/>
                    </a:cubicBezTo>
                    <a:cubicBezTo>
                      <a:pt x="11054" y="19507"/>
                      <a:pt x="10668" y="15830"/>
                      <a:pt x="11825" y="18128"/>
                    </a:cubicBezTo>
                    <a:cubicBezTo>
                      <a:pt x="12211" y="19047"/>
                      <a:pt x="14139" y="18128"/>
                      <a:pt x="14525" y="17668"/>
                    </a:cubicBezTo>
                    <a:cubicBezTo>
                      <a:pt x="15297" y="16290"/>
                      <a:pt x="15297" y="19047"/>
                      <a:pt x="15682" y="18128"/>
                    </a:cubicBezTo>
                    <a:cubicBezTo>
                      <a:pt x="15682" y="17668"/>
                      <a:pt x="16068" y="16749"/>
                      <a:pt x="16454" y="16749"/>
                    </a:cubicBezTo>
                    <a:cubicBezTo>
                      <a:pt x="16839" y="16290"/>
                      <a:pt x="16839" y="16749"/>
                      <a:pt x="17225" y="15830"/>
                    </a:cubicBezTo>
                    <a:cubicBezTo>
                      <a:pt x="17225" y="15830"/>
                      <a:pt x="17225" y="17668"/>
                      <a:pt x="17611" y="17209"/>
                    </a:cubicBezTo>
                    <a:cubicBezTo>
                      <a:pt x="17611" y="17209"/>
                      <a:pt x="17997" y="17209"/>
                      <a:pt x="18382" y="16749"/>
                    </a:cubicBezTo>
                    <a:cubicBezTo>
                      <a:pt x="18768" y="16749"/>
                      <a:pt x="18382" y="16290"/>
                      <a:pt x="18768" y="15830"/>
                    </a:cubicBezTo>
                    <a:cubicBezTo>
                      <a:pt x="19539" y="15371"/>
                      <a:pt x="19539" y="15371"/>
                      <a:pt x="18768" y="14451"/>
                    </a:cubicBezTo>
                    <a:cubicBezTo>
                      <a:pt x="18382" y="13992"/>
                      <a:pt x="19539" y="12613"/>
                      <a:pt x="19539" y="11694"/>
                    </a:cubicBezTo>
                    <a:cubicBezTo>
                      <a:pt x="19925" y="10775"/>
                      <a:pt x="19154" y="9396"/>
                      <a:pt x="19539" y="8477"/>
                    </a:cubicBezTo>
                    <a:cubicBezTo>
                      <a:pt x="19925" y="8017"/>
                      <a:pt x="19925" y="8477"/>
                      <a:pt x="20311" y="8477"/>
                    </a:cubicBezTo>
                    <a:cubicBezTo>
                      <a:pt x="20697" y="8477"/>
                      <a:pt x="21082" y="7558"/>
                      <a:pt x="21082" y="7558"/>
                    </a:cubicBezTo>
                    <a:cubicBezTo>
                      <a:pt x="21468" y="6179"/>
                      <a:pt x="21468" y="4800"/>
                      <a:pt x="21082" y="3881"/>
                    </a:cubicBezTo>
                    <a:cubicBezTo>
                      <a:pt x="21082" y="3422"/>
                      <a:pt x="19925" y="205"/>
                      <a:pt x="19925" y="205"/>
                    </a:cubicBezTo>
                    <a:cubicBezTo>
                      <a:pt x="19925" y="205"/>
                      <a:pt x="19925" y="205"/>
                      <a:pt x="19925" y="20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sp>
          <p:nvSpPr>
            <p:cNvPr id="2456" name="9Slide.vn 21"/>
            <p:cNvSpPr/>
            <p:nvPr/>
          </p:nvSpPr>
          <p:spPr>
            <a:xfrm>
              <a:off x="11481868" y="2986956"/>
              <a:ext cx="25401" cy="25401"/>
            </a:xfrm>
            <a:custGeom>
              <a:avLst/>
              <a:gdLst/>
              <a:ahLst/>
              <a:cxnLst>
                <a:cxn ang="0">
                  <a:pos x="wd2" y="hd2"/>
                </a:cxn>
                <a:cxn ang="5400000">
                  <a:pos x="wd2" y="hd2"/>
                </a:cxn>
                <a:cxn ang="10800000">
                  <a:pos x="wd2" y="hd2"/>
                </a:cxn>
                <a:cxn ang="16200000">
                  <a:pos x="wd2" y="hd2"/>
                </a:cxn>
              </a:cxnLst>
              <a:rect l="0" t="0" r="r" b="b"/>
              <a:pathLst>
                <a:path w="21600" h="13361" extrusionOk="0">
                  <a:moveTo>
                    <a:pt x="21600" y="0"/>
                  </a:moveTo>
                  <a:cubicBezTo>
                    <a:pt x="21600" y="0"/>
                    <a:pt x="0" y="7200"/>
                    <a:pt x="0" y="7200"/>
                  </a:cubicBezTo>
                  <a:cubicBezTo>
                    <a:pt x="10800" y="21600"/>
                    <a:pt x="21600" y="7200"/>
                    <a:pt x="216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57" name="9Slide.vn 22"/>
            <p:cNvSpPr/>
            <p:nvPr/>
          </p:nvSpPr>
          <p:spPr>
            <a:xfrm>
              <a:off x="11395316" y="3001610"/>
              <a:ext cx="90514" cy="60969"/>
            </a:xfrm>
            <a:custGeom>
              <a:avLst/>
              <a:gdLst/>
              <a:ahLst/>
              <a:cxnLst>
                <a:cxn ang="0">
                  <a:pos x="wd2" y="hd2"/>
                </a:cxn>
                <a:cxn ang="5400000">
                  <a:pos x="wd2" y="hd2"/>
                </a:cxn>
                <a:cxn ang="10800000">
                  <a:pos x="wd2" y="hd2"/>
                </a:cxn>
                <a:cxn ang="16200000">
                  <a:pos x="wd2" y="hd2"/>
                </a:cxn>
              </a:cxnLst>
              <a:rect l="0" t="0" r="r" b="b"/>
              <a:pathLst>
                <a:path w="19699" h="17387" extrusionOk="0">
                  <a:moveTo>
                    <a:pt x="18277" y="1920"/>
                  </a:moveTo>
                  <a:cubicBezTo>
                    <a:pt x="14954" y="1920"/>
                    <a:pt x="14954" y="-2400"/>
                    <a:pt x="11631" y="1920"/>
                  </a:cubicBezTo>
                  <a:cubicBezTo>
                    <a:pt x="9969" y="1920"/>
                    <a:pt x="8308" y="6240"/>
                    <a:pt x="8308" y="4080"/>
                  </a:cubicBezTo>
                  <a:cubicBezTo>
                    <a:pt x="6646" y="1920"/>
                    <a:pt x="4985" y="6240"/>
                    <a:pt x="4985" y="6240"/>
                  </a:cubicBezTo>
                  <a:cubicBezTo>
                    <a:pt x="3323" y="10560"/>
                    <a:pt x="1662" y="8400"/>
                    <a:pt x="0" y="10560"/>
                  </a:cubicBezTo>
                  <a:cubicBezTo>
                    <a:pt x="0" y="8400"/>
                    <a:pt x="3323" y="17040"/>
                    <a:pt x="4985" y="17040"/>
                  </a:cubicBezTo>
                  <a:cubicBezTo>
                    <a:pt x="4985" y="19200"/>
                    <a:pt x="8308" y="10560"/>
                    <a:pt x="9969" y="10560"/>
                  </a:cubicBezTo>
                  <a:cubicBezTo>
                    <a:pt x="11631" y="10560"/>
                    <a:pt x="14954" y="12720"/>
                    <a:pt x="16615" y="10560"/>
                  </a:cubicBezTo>
                  <a:cubicBezTo>
                    <a:pt x="18277" y="10560"/>
                    <a:pt x="21600" y="4080"/>
                    <a:pt x="18277" y="1920"/>
                  </a:cubicBezTo>
                  <a:cubicBezTo>
                    <a:pt x="16615" y="1920"/>
                    <a:pt x="18277" y="1920"/>
                    <a:pt x="18277" y="192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58" name="9Slide.vn 23"/>
            <p:cNvSpPr/>
            <p:nvPr/>
          </p:nvSpPr>
          <p:spPr>
            <a:xfrm>
              <a:off x="11296068" y="3021925"/>
              <a:ext cx="83578" cy="116632"/>
            </a:xfrm>
            <a:custGeom>
              <a:avLst/>
              <a:gdLst/>
              <a:ahLst/>
              <a:cxnLst>
                <a:cxn ang="0">
                  <a:pos x="wd2" y="hd2"/>
                </a:cxn>
                <a:cxn ang="5400000">
                  <a:pos x="wd2" y="hd2"/>
                </a:cxn>
                <a:cxn ang="10800000">
                  <a:pos x="wd2" y="hd2"/>
                </a:cxn>
                <a:cxn ang="16200000">
                  <a:pos x="wd2" y="hd2"/>
                </a:cxn>
              </a:cxnLst>
              <a:rect l="0" t="0" r="r" b="b"/>
              <a:pathLst>
                <a:path w="21600" h="20522" extrusionOk="0">
                  <a:moveTo>
                    <a:pt x="13745" y="0"/>
                  </a:moveTo>
                  <a:cubicBezTo>
                    <a:pt x="9818" y="0"/>
                    <a:pt x="5891" y="1350"/>
                    <a:pt x="3927" y="2700"/>
                  </a:cubicBezTo>
                  <a:cubicBezTo>
                    <a:pt x="0" y="4050"/>
                    <a:pt x="0" y="5400"/>
                    <a:pt x="0" y="8100"/>
                  </a:cubicBezTo>
                  <a:cubicBezTo>
                    <a:pt x="0" y="6750"/>
                    <a:pt x="5891" y="6750"/>
                    <a:pt x="3927" y="8100"/>
                  </a:cubicBezTo>
                  <a:cubicBezTo>
                    <a:pt x="5891" y="6750"/>
                    <a:pt x="3927" y="5400"/>
                    <a:pt x="5891" y="5400"/>
                  </a:cubicBezTo>
                  <a:cubicBezTo>
                    <a:pt x="5891" y="5400"/>
                    <a:pt x="7855" y="5400"/>
                    <a:pt x="7855" y="6750"/>
                  </a:cubicBezTo>
                  <a:cubicBezTo>
                    <a:pt x="7855" y="9450"/>
                    <a:pt x="7855" y="10800"/>
                    <a:pt x="5891" y="13500"/>
                  </a:cubicBezTo>
                  <a:cubicBezTo>
                    <a:pt x="3927" y="14850"/>
                    <a:pt x="5891" y="14850"/>
                    <a:pt x="5891" y="14850"/>
                  </a:cubicBezTo>
                  <a:cubicBezTo>
                    <a:pt x="5891" y="16200"/>
                    <a:pt x="5891" y="17550"/>
                    <a:pt x="5891" y="17550"/>
                  </a:cubicBezTo>
                  <a:cubicBezTo>
                    <a:pt x="5891" y="21600"/>
                    <a:pt x="9818" y="16200"/>
                    <a:pt x="9818" y="16200"/>
                  </a:cubicBezTo>
                  <a:cubicBezTo>
                    <a:pt x="9818" y="16200"/>
                    <a:pt x="9818" y="20250"/>
                    <a:pt x="11782" y="20250"/>
                  </a:cubicBezTo>
                  <a:cubicBezTo>
                    <a:pt x="11782" y="21600"/>
                    <a:pt x="15709" y="17550"/>
                    <a:pt x="15709" y="16200"/>
                  </a:cubicBezTo>
                  <a:cubicBezTo>
                    <a:pt x="19636" y="13500"/>
                    <a:pt x="19636" y="10800"/>
                    <a:pt x="21600" y="9450"/>
                  </a:cubicBezTo>
                  <a:cubicBezTo>
                    <a:pt x="21600" y="6750"/>
                    <a:pt x="19636" y="5400"/>
                    <a:pt x="19636" y="2700"/>
                  </a:cubicBezTo>
                  <a:cubicBezTo>
                    <a:pt x="19636" y="0"/>
                    <a:pt x="13745" y="2700"/>
                    <a:pt x="13745"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59" name="9Slide.vn 24"/>
            <p:cNvSpPr/>
            <p:nvPr/>
          </p:nvSpPr>
          <p:spPr>
            <a:xfrm>
              <a:off x="11217023" y="3321343"/>
              <a:ext cx="25401" cy="25401"/>
            </a:xfrm>
            <a:custGeom>
              <a:avLst/>
              <a:gdLst/>
              <a:ahLst/>
              <a:cxnLst>
                <a:cxn ang="0">
                  <a:pos x="wd2" y="hd2"/>
                </a:cxn>
                <a:cxn ang="5400000">
                  <a:pos x="wd2" y="hd2"/>
                </a:cxn>
                <a:cxn ang="10800000">
                  <a:pos x="wd2" y="hd2"/>
                </a:cxn>
                <a:cxn ang="16200000">
                  <a:pos x="wd2" y="hd2"/>
                </a:cxn>
              </a:cxnLst>
              <a:rect l="0" t="0" r="r" b="b"/>
              <a:pathLst>
                <a:path w="17287" h="21600" extrusionOk="0">
                  <a:moveTo>
                    <a:pt x="17287" y="0"/>
                  </a:moveTo>
                  <a:cubicBezTo>
                    <a:pt x="11887" y="0"/>
                    <a:pt x="-4313" y="7200"/>
                    <a:pt x="1087" y="21600"/>
                  </a:cubicBezTo>
                  <a:cubicBezTo>
                    <a:pt x="1087" y="21600"/>
                    <a:pt x="17287" y="0"/>
                    <a:pt x="17287"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0" name="9Slide.vn 25"/>
            <p:cNvSpPr/>
            <p:nvPr/>
          </p:nvSpPr>
          <p:spPr>
            <a:xfrm>
              <a:off x="11275532" y="3238025"/>
              <a:ext cx="25401" cy="25401"/>
            </a:xfrm>
            <a:custGeom>
              <a:avLst/>
              <a:gdLst/>
              <a:ahLst/>
              <a:cxnLst>
                <a:cxn ang="0">
                  <a:pos x="wd2" y="hd2"/>
                </a:cxn>
                <a:cxn ang="5400000">
                  <a:pos x="wd2" y="hd2"/>
                </a:cxn>
                <a:cxn ang="10800000">
                  <a:pos x="wd2" y="hd2"/>
                </a:cxn>
                <a:cxn ang="16200000">
                  <a:pos x="wd2" y="hd2"/>
                </a:cxn>
              </a:cxnLst>
              <a:rect l="0" t="0" r="r" b="b"/>
              <a:pathLst>
                <a:path w="21600" h="13824" extrusionOk="0">
                  <a:moveTo>
                    <a:pt x="21600" y="0"/>
                  </a:moveTo>
                  <a:cubicBezTo>
                    <a:pt x="10800" y="0"/>
                    <a:pt x="0" y="10800"/>
                    <a:pt x="0" y="10800"/>
                  </a:cubicBezTo>
                  <a:cubicBezTo>
                    <a:pt x="0" y="21600"/>
                    <a:pt x="21600" y="0"/>
                    <a:pt x="216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1" name="9Slide.vn 26"/>
            <p:cNvSpPr/>
            <p:nvPr/>
          </p:nvSpPr>
          <p:spPr>
            <a:xfrm>
              <a:off x="11071490" y="3397085"/>
              <a:ext cx="25401" cy="25401"/>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2" name="9Slide.vn 27"/>
            <p:cNvSpPr/>
            <p:nvPr/>
          </p:nvSpPr>
          <p:spPr>
            <a:xfrm>
              <a:off x="10927797" y="3383827"/>
              <a:ext cx="69416" cy="121293"/>
            </a:xfrm>
            <a:custGeom>
              <a:avLst/>
              <a:gdLst/>
              <a:ahLst/>
              <a:cxnLst>
                <a:cxn ang="0">
                  <a:pos x="wd2" y="hd2"/>
                </a:cxn>
                <a:cxn ang="5400000">
                  <a:pos x="wd2" y="hd2"/>
                </a:cxn>
                <a:cxn ang="10800000">
                  <a:pos x="wd2" y="hd2"/>
                </a:cxn>
                <a:cxn ang="16200000">
                  <a:pos x="wd2" y="hd2"/>
                </a:cxn>
              </a:cxnLst>
              <a:rect l="0" t="0" r="r" b="b"/>
              <a:pathLst>
                <a:path w="16402" h="20471" extrusionOk="0">
                  <a:moveTo>
                    <a:pt x="14400" y="142"/>
                  </a:moveTo>
                  <a:cubicBezTo>
                    <a:pt x="9000" y="-1129"/>
                    <a:pt x="1800" y="6495"/>
                    <a:pt x="0" y="9036"/>
                  </a:cubicBezTo>
                  <a:cubicBezTo>
                    <a:pt x="0" y="11577"/>
                    <a:pt x="0" y="14118"/>
                    <a:pt x="1800" y="16659"/>
                  </a:cubicBezTo>
                  <a:cubicBezTo>
                    <a:pt x="1800" y="16659"/>
                    <a:pt x="5400" y="20471"/>
                    <a:pt x="5400" y="20471"/>
                  </a:cubicBezTo>
                  <a:cubicBezTo>
                    <a:pt x="7200" y="17930"/>
                    <a:pt x="21600" y="1412"/>
                    <a:pt x="14400" y="142"/>
                  </a:cubicBezTo>
                  <a:cubicBezTo>
                    <a:pt x="12600" y="142"/>
                    <a:pt x="16200" y="142"/>
                    <a:pt x="14400" y="14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3" name="9Slide.vn 28"/>
            <p:cNvSpPr/>
            <p:nvPr/>
          </p:nvSpPr>
          <p:spPr>
            <a:xfrm>
              <a:off x="10488876" y="3591312"/>
              <a:ext cx="88068" cy="70184"/>
            </a:xfrm>
            <a:custGeom>
              <a:avLst/>
              <a:gdLst/>
              <a:ahLst/>
              <a:cxnLst>
                <a:cxn ang="0">
                  <a:pos x="wd2" y="hd2"/>
                </a:cxn>
                <a:cxn ang="5400000">
                  <a:pos x="wd2" y="hd2"/>
                </a:cxn>
                <a:cxn ang="10800000">
                  <a:pos x="wd2" y="hd2"/>
                </a:cxn>
                <a:cxn ang="16200000">
                  <a:pos x="wd2" y="hd2"/>
                </a:cxn>
              </a:cxnLst>
              <a:rect l="0" t="0" r="r" b="b"/>
              <a:pathLst>
                <a:path w="17764" h="20015" extrusionOk="0">
                  <a:moveTo>
                    <a:pt x="17449" y="2160"/>
                  </a:moveTo>
                  <a:cubicBezTo>
                    <a:pt x="15906" y="2160"/>
                    <a:pt x="14363" y="0"/>
                    <a:pt x="11278" y="0"/>
                  </a:cubicBezTo>
                  <a:cubicBezTo>
                    <a:pt x="8192" y="0"/>
                    <a:pt x="6649" y="2160"/>
                    <a:pt x="3563" y="4320"/>
                  </a:cubicBezTo>
                  <a:cubicBezTo>
                    <a:pt x="478" y="8640"/>
                    <a:pt x="-2608" y="15120"/>
                    <a:pt x="3563" y="19440"/>
                  </a:cubicBezTo>
                  <a:cubicBezTo>
                    <a:pt x="6649" y="21600"/>
                    <a:pt x="12821" y="17280"/>
                    <a:pt x="14363" y="12960"/>
                  </a:cubicBezTo>
                  <a:cubicBezTo>
                    <a:pt x="14363" y="10800"/>
                    <a:pt x="18992" y="2160"/>
                    <a:pt x="17449" y="21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4" name="9Slide.vn 29"/>
            <p:cNvSpPr/>
            <p:nvPr/>
          </p:nvSpPr>
          <p:spPr>
            <a:xfrm>
              <a:off x="10912125" y="3650593"/>
              <a:ext cx="136787" cy="209742"/>
            </a:xfrm>
            <a:custGeom>
              <a:avLst/>
              <a:gdLst/>
              <a:ahLst/>
              <a:cxnLst>
                <a:cxn ang="0">
                  <a:pos x="wd2" y="hd2"/>
                </a:cxn>
                <a:cxn ang="5400000">
                  <a:pos x="wd2" y="hd2"/>
                </a:cxn>
                <a:cxn ang="10800000">
                  <a:pos x="wd2" y="hd2"/>
                </a:cxn>
                <a:cxn ang="16200000">
                  <a:pos x="wd2" y="hd2"/>
                </a:cxn>
              </a:cxnLst>
              <a:rect l="0" t="0" r="r" b="b"/>
              <a:pathLst>
                <a:path w="19173" h="20898" extrusionOk="0">
                  <a:moveTo>
                    <a:pt x="12960" y="841"/>
                  </a:moveTo>
                  <a:cubicBezTo>
                    <a:pt x="10800" y="69"/>
                    <a:pt x="11880" y="3155"/>
                    <a:pt x="9720" y="841"/>
                  </a:cubicBezTo>
                  <a:cubicBezTo>
                    <a:pt x="8640" y="-702"/>
                    <a:pt x="4320" y="69"/>
                    <a:pt x="4320" y="1612"/>
                  </a:cubicBezTo>
                  <a:cubicBezTo>
                    <a:pt x="3240" y="3927"/>
                    <a:pt x="4320" y="5469"/>
                    <a:pt x="3240" y="7784"/>
                  </a:cubicBezTo>
                  <a:cubicBezTo>
                    <a:pt x="3240" y="8555"/>
                    <a:pt x="3240" y="9327"/>
                    <a:pt x="3240" y="9327"/>
                  </a:cubicBezTo>
                  <a:cubicBezTo>
                    <a:pt x="2160" y="10098"/>
                    <a:pt x="0" y="9327"/>
                    <a:pt x="0" y="9327"/>
                  </a:cubicBezTo>
                  <a:cubicBezTo>
                    <a:pt x="0" y="9327"/>
                    <a:pt x="2160" y="16269"/>
                    <a:pt x="3240" y="16269"/>
                  </a:cubicBezTo>
                  <a:cubicBezTo>
                    <a:pt x="3240" y="16269"/>
                    <a:pt x="4320" y="13955"/>
                    <a:pt x="5400" y="14727"/>
                  </a:cubicBezTo>
                  <a:cubicBezTo>
                    <a:pt x="5400" y="14727"/>
                    <a:pt x="7560" y="15498"/>
                    <a:pt x="7560" y="16269"/>
                  </a:cubicBezTo>
                  <a:cubicBezTo>
                    <a:pt x="7560" y="17041"/>
                    <a:pt x="4320" y="15498"/>
                    <a:pt x="4320" y="17041"/>
                  </a:cubicBezTo>
                  <a:cubicBezTo>
                    <a:pt x="4320" y="18584"/>
                    <a:pt x="6480" y="20127"/>
                    <a:pt x="8640" y="19355"/>
                  </a:cubicBezTo>
                  <a:cubicBezTo>
                    <a:pt x="9720" y="19355"/>
                    <a:pt x="10800" y="17812"/>
                    <a:pt x="11880" y="18584"/>
                  </a:cubicBezTo>
                  <a:cubicBezTo>
                    <a:pt x="11880" y="18584"/>
                    <a:pt x="16200" y="20898"/>
                    <a:pt x="16200" y="20898"/>
                  </a:cubicBezTo>
                  <a:cubicBezTo>
                    <a:pt x="17280" y="20127"/>
                    <a:pt x="14040" y="19355"/>
                    <a:pt x="15120" y="18584"/>
                  </a:cubicBezTo>
                  <a:cubicBezTo>
                    <a:pt x="14040" y="19355"/>
                    <a:pt x="21600" y="20898"/>
                    <a:pt x="18360" y="17812"/>
                  </a:cubicBezTo>
                  <a:cubicBezTo>
                    <a:pt x="16200" y="16269"/>
                    <a:pt x="11880" y="18584"/>
                    <a:pt x="10800" y="16269"/>
                  </a:cubicBezTo>
                  <a:cubicBezTo>
                    <a:pt x="9720" y="14727"/>
                    <a:pt x="9720" y="13955"/>
                    <a:pt x="9720" y="11641"/>
                  </a:cubicBezTo>
                  <a:cubicBezTo>
                    <a:pt x="9720" y="10098"/>
                    <a:pt x="11880" y="10098"/>
                    <a:pt x="12960" y="8555"/>
                  </a:cubicBezTo>
                  <a:cubicBezTo>
                    <a:pt x="15120" y="7012"/>
                    <a:pt x="15120" y="6241"/>
                    <a:pt x="14040" y="4698"/>
                  </a:cubicBezTo>
                  <a:cubicBezTo>
                    <a:pt x="14040" y="4698"/>
                    <a:pt x="14040" y="841"/>
                    <a:pt x="12960" y="841"/>
                  </a:cubicBezTo>
                  <a:cubicBezTo>
                    <a:pt x="11880" y="841"/>
                    <a:pt x="14040" y="841"/>
                    <a:pt x="12960" y="84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5" name="9Slide.vn 30"/>
            <p:cNvSpPr/>
            <p:nvPr/>
          </p:nvSpPr>
          <p:spPr>
            <a:xfrm>
              <a:off x="11042718" y="3833162"/>
              <a:ext cx="40436" cy="50498"/>
            </a:xfrm>
            <a:custGeom>
              <a:avLst/>
              <a:gdLst/>
              <a:ahLst/>
              <a:cxnLst>
                <a:cxn ang="0">
                  <a:pos x="wd2" y="hd2"/>
                </a:cxn>
                <a:cxn ang="5400000">
                  <a:pos x="wd2" y="hd2"/>
                </a:cxn>
                <a:cxn ang="10800000">
                  <a:pos x="wd2" y="hd2"/>
                </a:cxn>
                <a:cxn ang="16200000">
                  <a:pos x="wd2" y="hd2"/>
                </a:cxn>
              </a:cxnLst>
              <a:rect l="0" t="0" r="r" b="b"/>
              <a:pathLst>
                <a:path w="18578" h="18156" extrusionOk="0">
                  <a:moveTo>
                    <a:pt x="10800" y="1200"/>
                  </a:moveTo>
                  <a:cubicBezTo>
                    <a:pt x="10800" y="1200"/>
                    <a:pt x="7200" y="-1500"/>
                    <a:pt x="3600" y="1200"/>
                  </a:cubicBezTo>
                  <a:cubicBezTo>
                    <a:pt x="3600" y="3900"/>
                    <a:pt x="0" y="3900"/>
                    <a:pt x="0" y="6600"/>
                  </a:cubicBezTo>
                  <a:cubicBezTo>
                    <a:pt x="3600" y="9300"/>
                    <a:pt x="0" y="12000"/>
                    <a:pt x="7200" y="14700"/>
                  </a:cubicBezTo>
                  <a:cubicBezTo>
                    <a:pt x="7200" y="14700"/>
                    <a:pt x="21600" y="20100"/>
                    <a:pt x="18000" y="17400"/>
                  </a:cubicBezTo>
                  <a:cubicBezTo>
                    <a:pt x="18000" y="14700"/>
                    <a:pt x="18000" y="12000"/>
                    <a:pt x="14400" y="9300"/>
                  </a:cubicBezTo>
                  <a:cubicBezTo>
                    <a:pt x="7200" y="9300"/>
                    <a:pt x="7200" y="1200"/>
                    <a:pt x="10800" y="1200"/>
                  </a:cubicBezTo>
                  <a:cubicBezTo>
                    <a:pt x="7200" y="1200"/>
                    <a:pt x="14400" y="1200"/>
                    <a:pt x="10800" y="1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6" name="9Slide.vn 31"/>
            <p:cNvSpPr/>
            <p:nvPr/>
          </p:nvSpPr>
          <p:spPr>
            <a:xfrm>
              <a:off x="10935630" y="3847699"/>
              <a:ext cx="47013" cy="44653"/>
            </a:xfrm>
            <a:custGeom>
              <a:avLst/>
              <a:gdLst/>
              <a:ahLst/>
              <a:cxnLst>
                <a:cxn ang="0">
                  <a:pos x="wd2" y="hd2"/>
                </a:cxn>
                <a:cxn ang="5400000">
                  <a:pos x="wd2" y="hd2"/>
                </a:cxn>
                <a:cxn ang="10800000">
                  <a:pos x="wd2" y="hd2"/>
                </a:cxn>
                <a:cxn ang="16200000">
                  <a:pos x="wd2" y="hd2"/>
                </a:cxn>
              </a:cxnLst>
              <a:rect l="0" t="0" r="r" b="b"/>
              <a:pathLst>
                <a:path w="21600" h="16055" extrusionOk="0">
                  <a:moveTo>
                    <a:pt x="21600" y="9591"/>
                  </a:moveTo>
                  <a:cubicBezTo>
                    <a:pt x="18000" y="6891"/>
                    <a:pt x="10800" y="-3909"/>
                    <a:pt x="0" y="1491"/>
                  </a:cubicBezTo>
                  <a:cubicBezTo>
                    <a:pt x="0" y="1491"/>
                    <a:pt x="10800" y="9591"/>
                    <a:pt x="10800" y="12291"/>
                  </a:cubicBezTo>
                  <a:cubicBezTo>
                    <a:pt x="10800" y="17691"/>
                    <a:pt x="21600" y="17691"/>
                    <a:pt x="21600" y="9591"/>
                  </a:cubicBezTo>
                  <a:cubicBezTo>
                    <a:pt x="21600" y="9591"/>
                    <a:pt x="21600" y="12291"/>
                    <a:pt x="21600" y="959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7" name="9Slide.vn 32"/>
            <p:cNvSpPr/>
            <p:nvPr/>
          </p:nvSpPr>
          <p:spPr>
            <a:xfrm>
              <a:off x="10990481" y="3905605"/>
              <a:ext cx="51611" cy="63073"/>
            </a:xfrm>
            <a:custGeom>
              <a:avLst/>
              <a:gdLst/>
              <a:ahLst/>
              <a:cxnLst>
                <a:cxn ang="0">
                  <a:pos x="wd2" y="hd2"/>
                </a:cxn>
                <a:cxn ang="5400000">
                  <a:pos x="wd2" y="hd2"/>
                </a:cxn>
                <a:cxn ang="10800000">
                  <a:pos x="wd2" y="hd2"/>
                </a:cxn>
                <a:cxn ang="16200000">
                  <a:pos x="wd2" y="hd2"/>
                </a:cxn>
              </a:cxnLst>
              <a:rect l="0" t="0" r="r" b="b"/>
              <a:pathLst>
                <a:path w="16416" h="17387" extrusionOk="0">
                  <a:moveTo>
                    <a:pt x="7200" y="1920"/>
                  </a:moveTo>
                  <a:cubicBezTo>
                    <a:pt x="4800" y="-240"/>
                    <a:pt x="2400" y="-240"/>
                    <a:pt x="0" y="1920"/>
                  </a:cubicBezTo>
                  <a:cubicBezTo>
                    <a:pt x="0" y="4080"/>
                    <a:pt x="4800" y="4080"/>
                    <a:pt x="4800" y="6240"/>
                  </a:cubicBezTo>
                  <a:cubicBezTo>
                    <a:pt x="7200" y="8400"/>
                    <a:pt x="0" y="14880"/>
                    <a:pt x="2400" y="17040"/>
                  </a:cubicBezTo>
                  <a:cubicBezTo>
                    <a:pt x="2400" y="19200"/>
                    <a:pt x="12000" y="10560"/>
                    <a:pt x="14400" y="10560"/>
                  </a:cubicBezTo>
                  <a:cubicBezTo>
                    <a:pt x="21600" y="10560"/>
                    <a:pt x="7200" y="1920"/>
                    <a:pt x="7200" y="1920"/>
                  </a:cubicBezTo>
                  <a:cubicBezTo>
                    <a:pt x="2400" y="-2400"/>
                    <a:pt x="7200" y="1920"/>
                    <a:pt x="7200" y="192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8" name="9Slide.vn 33"/>
            <p:cNvSpPr/>
            <p:nvPr/>
          </p:nvSpPr>
          <p:spPr>
            <a:xfrm>
              <a:off x="11014409" y="3948132"/>
              <a:ext cx="38608" cy="69174"/>
            </a:xfrm>
            <a:custGeom>
              <a:avLst/>
              <a:gdLst/>
              <a:ahLst/>
              <a:cxnLst>
                <a:cxn ang="0">
                  <a:pos x="wd2" y="hd2"/>
                </a:cxn>
                <a:cxn ang="5400000">
                  <a:pos x="wd2" y="hd2"/>
                </a:cxn>
                <a:cxn ang="10800000">
                  <a:pos x="wd2" y="hd2"/>
                </a:cxn>
                <a:cxn ang="16200000">
                  <a:pos x="wd2" y="hd2"/>
                </a:cxn>
              </a:cxnLst>
              <a:rect l="0" t="0" r="r" b="b"/>
              <a:pathLst>
                <a:path w="15964" h="17877" extrusionOk="0">
                  <a:moveTo>
                    <a:pt x="15099" y="873"/>
                  </a:moveTo>
                  <a:cubicBezTo>
                    <a:pt x="5842" y="873"/>
                    <a:pt x="8928" y="6764"/>
                    <a:pt x="5842" y="8727"/>
                  </a:cubicBezTo>
                  <a:cubicBezTo>
                    <a:pt x="-3415" y="12654"/>
                    <a:pt x="-329" y="12654"/>
                    <a:pt x="5842" y="16582"/>
                  </a:cubicBezTo>
                  <a:cubicBezTo>
                    <a:pt x="15099" y="20509"/>
                    <a:pt x="8928" y="14618"/>
                    <a:pt x="12014" y="10691"/>
                  </a:cubicBezTo>
                  <a:cubicBezTo>
                    <a:pt x="12014" y="10691"/>
                    <a:pt x="18185" y="-1091"/>
                    <a:pt x="15099" y="873"/>
                  </a:cubicBezTo>
                  <a:cubicBezTo>
                    <a:pt x="12014" y="873"/>
                    <a:pt x="15099" y="-1091"/>
                    <a:pt x="15099" y="87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69" name="9Slide.vn 34"/>
            <p:cNvSpPr/>
            <p:nvPr/>
          </p:nvSpPr>
          <p:spPr>
            <a:xfrm>
              <a:off x="11050551" y="3942592"/>
              <a:ext cx="26991" cy="53560"/>
            </a:xfrm>
            <a:custGeom>
              <a:avLst/>
              <a:gdLst/>
              <a:ahLst/>
              <a:cxnLst>
                <a:cxn ang="0">
                  <a:pos x="wd2" y="hd2"/>
                </a:cxn>
                <a:cxn ang="5400000">
                  <a:pos x="wd2" y="hd2"/>
                </a:cxn>
                <a:cxn ang="10800000">
                  <a:pos x="wd2" y="hd2"/>
                </a:cxn>
                <a:cxn ang="16200000">
                  <a:pos x="wd2" y="hd2"/>
                </a:cxn>
              </a:cxnLst>
              <a:rect l="0" t="0" r="r" b="b"/>
              <a:pathLst>
                <a:path w="18600" h="19257" extrusionOk="0">
                  <a:moveTo>
                    <a:pt x="16200" y="357"/>
                  </a:moveTo>
                  <a:cubicBezTo>
                    <a:pt x="10800" y="357"/>
                    <a:pt x="0" y="16557"/>
                    <a:pt x="0" y="19257"/>
                  </a:cubicBezTo>
                  <a:cubicBezTo>
                    <a:pt x="0" y="19257"/>
                    <a:pt x="10800" y="13857"/>
                    <a:pt x="16200" y="11157"/>
                  </a:cubicBezTo>
                  <a:cubicBezTo>
                    <a:pt x="16200" y="11157"/>
                    <a:pt x="21600" y="-2343"/>
                    <a:pt x="16200" y="357"/>
                  </a:cubicBezTo>
                  <a:cubicBezTo>
                    <a:pt x="10800" y="357"/>
                    <a:pt x="16200" y="357"/>
                    <a:pt x="16200" y="35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0" name="9Slide.vn 35"/>
            <p:cNvSpPr/>
            <p:nvPr/>
          </p:nvSpPr>
          <p:spPr>
            <a:xfrm>
              <a:off x="11070985" y="3977596"/>
              <a:ext cx="27336" cy="25401"/>
            </a:xfrm>
            <a:custGeom>
              <a:avLst/>
              <a:gdLst/>
              <a:ahLst/>
              <a:cxnLst>
                <a:cxn ang="0">
                  <a:pos x="wd2" y="hd2"/>
                </a:cxn>
                <a:cxn ang="5400000">
                  <a:pos x="wd2" y="hd2"/>
                </a:cxn>
                <a:cxn ang="10800000">
                  <a:pos x="wd2" y="hd2"/>
                </a:cxn>
                <a:cxn ang="16200000">
                  <a:pos x="wd2" y="hd2"/>
                </a:cxn>
              </a:cxnLst>
              <a:rect l="0" t="0" r="r" b="b"/>
              <a:pathLst>
                <a:path w="12559" h="14020" extrusionOk="0">
                  <a:moveTo>
                    <a:pt x="1412" y="1102"/>
                  </a:moveTo>
                  <a:cubicBezTo>
                    <a:pt x="-2188" y="11902"/>
                    <a:pt x="1412" y="17302"/>
                    <a:pt x="8612" y="11902"/>
                  </a:cubicBezTo>
                  <a:cubicBezTo>
                    <a:pt x="19412" y="11902"/>
                    <a:pt x="5012" y="-4298"/>
                    <a:pt x="1412" y="1102"/>
                  </a:cubicBezTo>
                  <a:cubicBezTo>
                    <a:pt x="1412" y="6502"/>
                    <a:pt x="5012" y="1102"/>
                    <a:pt x="1412" y="110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1" name="9Slide.vn 36"/>
            <p:cNvSpPr/>
            <p:nvPr/>
          </p:nvSpPr>
          <p:spPr>
            <a:xfrm>
              <a:off x="10812873" y="3951749"/>
              <a:ext cx="86953" cy="91416"/>
            </a:xfrm>
            <a:custGeom>
              <a:avLst/>
              <a:gdLst/>
              <a:ahLst/>
              <a:cxnLst>
                <a:cxn ang="0">
                  <a:pos x="wd2" y="hd2"/>
                </a:cxn>
                <a:cxn ang="5400000">
                  <a:pos x="wd2" y="hd2"/>
                </a:cxn>
                <a:cxn ang="10800000">
                  <a:pos x="wd2" y="hd2"/>
                </a:cxn>
                <a:cxn ang="16200000">
                  <a:pos x="wd2" y="hd2"/>
                </a:cxn>
              </a:cxnLst>
              <a:rect l="0" t="0" r="r" b="b"/>
              <a:pathLst>
                <a:path w="20546" h="21600" extrusionOk="0">
                  <a:moveTo>
                    <a:pt x="19800" y="0"/>
                  </a:moveTo>
                  <a:cubicBezTo>
                    <a:pt x="16200" y="1800"/>
                    <a:pt x="12600" y="7200"/>
                    <a:pt x="10800" y="10800"/>
                  </a:cubicBezTo>
                  <a:cubicBezTo>
                    <a:pt x="9000" y="12600"/>
                    <a:pt x="0" y="18000"/>
                    <a:pt x="0" y="21600"/>
                  </a:cubicBezTo>
                  <a:cubicBezTo>
                    <a:pt x="0" y="21600"/>
                    <a:pt x="5400" y="19800"/>
                    <a:pt x="7200" y="18000"/>
                  </a:cubicBezTo>
                  <a:cubicBezTo>
                    <a:pt x="9000" y="18000"/>
                    <a:pt x="12600" y="14400"/>
                    <a:pt x="14400" y="12600"/>
                  </a:cubicBezTo>
                  <a:cubicBezTo>
                    <a:pt x="14400" y="9000"/>
                    <a:pt x="16200" y="7200"/>
                    <a:pt x="18000" y="5400"/>
                  </a:cubicBezTo>
                  <a:cubicBezTo>
                    <a:pt x="19800" y="5400"/>
                    <a:pt x="21600" y="0"/>
                    <a:pt x="198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2" name="9Slide.vn 37"/>
            <p:cNvSpPr/>
            <p:nvPr/>
          </p:nvSpPr>
          <p:spPr>
            <a:xfrm>
              <a:off x="11074737" y="3828045"/>
              <a:ext cx="25401" cy="25401"/>
            </a:xfrm>
            <a:custGeom>
              <a:avLst/>
              <a:gdLst/>
              <a:ahLst/>
              <a:cxnLst>
                <a:cxn ang="0">
                  <a:pos x="wd2" y="hd2"/>
                </a:cxn>
                <a:cxn ang="5400000">
                  <a:pos x="wd2" y="hd2"/>
                </a:cxn>
                <a:cxn ang="10800000">
                  <a:pos x="wd2" y="hd2"/>
                </a:cxn>
                <a:cxn ang="16200000">
                  <a:pos x="wd2" y="hd2"/>
                </a:cxn>
              </a:cxnLst>
              <a:rect l="0" t="0" r="r" b="b"/>
              <a:pathLst>
                <a:path w="15274" h="21600" extrusionOk="0">
                  <a:moveTo>
                    <a:pt x="0" y="21600"/>
                  </a:moveTo>
                  <a:cubicBezTo>
                    <a:pt x="10800" y="21600"/>
                    <a:pt x="21600" y="0"/>
                    <a:pt x="10800" y="0"/>
                  </a:cubicBezTo>
                  <a:cubicBezTo>
                    <a:pt x="0" y="0"/>
                    <a:pt x="0" y="21600"/>
                    <a:pt x="0"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3" name="9Slide.vn 38"/>
            <p:cNvSpPr/>
            <p:nvPr/>
          </p:nvSpPr>
          <p:spPr>
            <a:xfrm>
              <a:off x="9980814" y="4157950"/>
              <a:ext cx="413879" cy="434651"/>
            </a:xfrm>
            <a:custGeom>
              <a:avLst/>
              <a:gdLst/>
              <a:ahLst/>
              <a:cxnLst>
                <a:cxn ang="0">
                  <a:pos x="wd2" y="hd2"/>
                </a:cxn>
                <a:cxn ang="5400000">
                  <a:pos x="wd2" y="hd2"/>
                </a:cxn>
                <a:cxn ang="10800000">
                  <a:pos x="wd2" y="hd2"/>
                </a:cxn>
                <a:cxn ang="16200000">
                  <a:pos x="wd2" y="hd2"/>
                </a:cxn>
              </a:cxnLst>
              <a:rect l="0" t="0" r="r" b="b"/>
              <a:pathLst>
                <a:path w="20870" h="21021" extrusionOk="0">
                  <a:moveTo>
                    <a:pt x="4177" y="745"/>
                  </a:moveTo>
                  <a:cubicBezTo>
                    <a:pt x="3019" y="745"/>
                    <a:pt x="2248" y="745"/>
                    <a:pt x="1091" y="373"/>
                  </a:cubicBezTo>
                  <a:cubicBezTo>
                    <a:pt x="319" y="0"/>
                    <a:pt x="-452" y="-372"/>
                    <a:pt x="319" y="745"/>
                  </a:cubicBezTo>
                  <a:cubicBezTo>
                    <a:pt x="705" y="1490"/>
                    <a:pt x="1091" y="2607"/>
                    <a:pt x="1862" y="2980"/>
                  </a:cubicBezTo>
                  <a:cubicBezTo>
                    <a:pt x="2634" y="3352"/>
                    <a:pt x="3405" y="3725"/>
                    <a:pt x="3791" y="4469"/>
                  </a:cubicBezTo>
                  <a:cubicBezTo>
                    <a:pt x="4177" y="4842"/>
                    <a:pt x="4177" y="5587"/>
                    <a:pt x="4562" y="5959"/>
                  </a:cubicBezTo>
                  <a:cubicBezTo>
                    <a:pt x="5334" y="6331"/>
                    <a:pt x="5719" y="6331"/>
                    <a:pt x="6105" y="6704"/>
                  </a:cubicBezTo>
                  <a:cubicBezTo>
                    <a:pt x="6877" y="7449"/>
                    <a:pt x="6877" y="8566"/>
                    <a:pt x="7262" y="9311"/>
                  </a:cubicBezTo>
                  <a:cubicBezTo>
                    <a:pt x="7648" y="9683"/>
                    <a:pt x="8034" y="10056"/>
                    <a:pt x="8034" y="10056"/>
                  </a:cubicBezTo>
                  <a:cubicBezTo>
                    <a:pt x="8805" y="10800"/>
                    <a:pt x="9191" y="11173"/>
                    <a:pt x="9577" y="11918"/>
                  </a:cubicBezTo>
                  <a:cubicBezTo>
                    <a:pt x="10348" y="13035"/>
                    <a:pt x="10348" y="14152"/>
                    <a:pt x="11119" y="15269"/>
                  </a:cubicBezTo>
                  <a:cubicBezTo>
                    <a:pt x="12662" y="16387"/>
                    <a:pt x="13819" y="17876"/>
                    <a:pt x="15362" y="18994"/>
                  </a:cubicBezTo>
                  <a:cubicBezTo>
                    <a:pt x="16134" y="19738"/>
                    <a:pt x="16519" y="20111"/>
                    <a:pt x="17291" y="20856"/>
                  </a:cubicBezTo>
                  <a:cubicBezTo>
                    <a:pt x="17677" y="20856"/>
                    <a:pt x="19991" y="21228"/>
                    <a:pt x="20377" y="20856"/>
                  </a:cubicBezTo>
                  <a:cubicBezTo>
                    <a:pt x="20762" y="20483"/>
                    <a:pt x="19991" y="17504"/>
                    <a:pt x="20377" y="16759"/>
                  </a:cubicBezTo>
                  <a:cubicBezTo>
                    <a:pt x="20377" y="16387"/>
                    <a:pt x="21148" y="16387"/>
                    <a:pt x="20762" y="16014"/>
                  </a:cubicBezTo>
                  <a:cubicBezTo>
                    <a:pt x="20377" y="15642"/>
                    <a:pt x="19991" y="15269"/>
                    <a:pt x="19605" y="14897"/>
                  </a:cubicBezTo>
                  <a:cubicBezTo>
                    <a:pt x="19605" y="14897"/>
                    <a:pt x="19219" y="14525"/>
                    <a:pt x="18834" y="14525"/>
                  </a:cubicBezTo>
                  <a:cubicBezTo>
                    <a:pt x="18448" y="14525"/>
                    <a:pt x="18448" y="15269"/>
                    <a:pt x="18062" y="15269"/>
                  </a:cubicBezTo>
                  <a:cubicBezTo>
                    <a:pt x="18448" y="15269"/>
                    <a:pt x="18062" y="13780"/>
                    <a:pt x="18062" y="13780"/>
                  </a:cubicBezTo>
                  <a:cubicBezTo>
                    <a:pt x="17677" y="13407"/>
                    <a:pt x="17677" y="13407"/>
                    <a:pt x="17677" y="13035"/>
                  </a:cubicBezTo>
                  <a:cubicBezTo>
                    <a:pt x="17677" y="12662"/>
                    <a:pt x="16905" y="12290"/>
                    <a:pt x="16519" y="12290"/>
                  </a:cubicBezTo>
                  <a:cubicBezTo>
                    <a:pt x="16134" y="11918"/>
                    <a:pt x="15362" y="11545"/>
                    <a:pt x="15748" y="10800"/>
                  </a:cubicBezTo>
                  <a:cubicBezTo>
                    <a:pt x="15748" y="10800"/>
                    <a:pt x="15362" y="10428"/>
                    <a:pt x="15748" y="10428"/>
                  </a:cubicBezTo>
                  <a:cubicBezTo>
                    <a:pt x="15748" y="10056"/>
                    <a:pt x="16134" y="10428"/>
                    <a:pt x="16134" y="10056"/>
                  </a:cubicBezTo>
                  <a:cubicBezTo>
                    <a:pt x="16519" y="9311"/>
                    <a:pt x="14205" y="9311"/>
                    <a:pt x="14205" y="9683"/>
                  </a:cubicBezTo>
                  <a:cubicBezTo>
                    <a:pt x="14205" y="9311"/>
                    <a:pt x="15748" y="8938"/>
                    <a:pt x="14205" y="8938"/>
                  </a:cubicBezTo>
                  <a:cubicBezTo>
                    <a:pt x="13819" y="8938"/>
                    <a:pt x="13434" y="8566"/>
                    <a:pt x="13434" y="8566"/>
                  </a:cubicBezTo>
                  <a:cubicBezTo>
                    <a:pt x="13434" y="8194"/>
                    <a:pt x="13819" y="8194"/>
                    <a:pt x="13819" y="8194"/>
                  </a:cubicBezTo>
                  <a:cubicBezTo>
                    <a:pt x="13819" y="7821"/>
                    <a:pt x="13048" y="7821"/>
                    <a:pt x="13048" y="7821"/>
                  </a:cubicBezTo>
                  <a:cubicBezTo>
                    <a:pt x="13048" y="7821"/>
                    <a:pt x="13434" y="7449"/>
                    <a:pt x="12662" y="7449"/>
                  </a:cubicBezTo>
                  <a:cubicBezTo>
                    <a:pt x="12277" y="7076"/>
                    <a:pt x="11891" y="7076"/>
                    <a:pt x="11505" y="6704"/>
                  </a:cubicBezTo>
                  <a:cubicBezTo>
                    <a:pt x="10348" y="5214"/>
                    <a:pt x="11119" y="6704"/>
                    <a:pt x="11119" y="6704"/>
                  </a:cubicBezTo>
                  <a:cubicBezTo>
                    <a:pt x="10734" y="6704"/>
                    <a:pt x="9577" y="5587"/>
                    <a:pt x="9191" y="5587"/>
                  </a:cubicBezTo>
                  <a:cubicBezTo>
                    <a:pt x="8805" y="4842"/>
                    <a:pt x="8419" y="4097"/>
                    <a:pt x="7648" y="3725"/>
                  </a:cubicBezTo>
                  <a:cubicBezTo>
                    <a:pt x="6877" y="3352"/>
                    <a:pt x="6491" y="2980"/>
                    <a:pt x="5719" y="2235"/>
                  </a:cubicBezTo>
                  <a:cubicBezTo>
                    <a:pt x="5334" y="1862"/>
                    <a:pt x="4948" y="745"/>
                    <a:pt x="4177" y="74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4" name="9Slide.vn 39"/>
            <p:cNvSpPr/>
            <p:nvPr/>
          </p:nvSpPr>
          <p:spPr>
            <a:xfrm>
              <a:off x="10053853" y="4312187"/>
              <a:ext cx="26661" cy="32592"/>
            </a:xfrm>
            <a:custGeom>
              <a:avLst/>
              <a:gdLst/>
              <a:ahLst/>
              <a:cxnLst>
                <a:cxn ang="0">
                  <a:pos x="wd2" y="hd2"/>
                </a:cxn>
                <a:cxn ang="5400000">
                  <a:pos x="wd2" y="hd2"/>
                </a:cxn>
                <a:cxn ang="10800000">
                  <a:pos x="wd2" y="hd2"/>
                </a:cxn>
                <a:cxn ang="16200000">
                  <a:pos x="wd2" y="hd2"/>
                </a:cxn>
              </a:cxnLst>
              <a:rect l="0" t="0" r="r" b="b"/>
              <a:pathLst>
                <a:path w="14699" h="17968" extrusionOk="0">
                  <a:moveTo>
                    <a:pt x="13829" y="17280"/>
                  </a:moveTo>
                  <a:cubicBezTo>
                    <a:pt x="18149" y="12960"/>
                    <a:pt x="5189" y="0"/>
                    <a:pt x="869" y="0"/>
                  </a:cubicBezTo>
                  <a:cubicBezTo>
                    <a:pt x="-3451" y="4320"/>
                    <a:pt x="9509" y="21600"/>
                    <a:pt x="13829" y="172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5" name="9Slide.vn 40"/>
            <p:cNvSpPr/>
            <p:nvPr/>
          </p:nvSpPr>
          <p:spPr>
            <a:xfrm>
              <a:off x="10108031" y="4403602"/>
              <a:ext cx="25401" cy="32592"/>
            </a:xfrm>
            <a:custGeom>
              <a:avLst/>
              <a:gdLst/>
              <a:ahLst/>
              <a:cxnLst>
                <a:cxn ang="0">
                  <a:pos x="wd2" y="hd2"/>
                </a:cxn>
                <a:cxn ang="5400000">
                  <a:pos x="wd2" y="hd2"/>
                </a:cxn>
                <a:cxn ang="10800000">
                  <a:pos x="wd2" y="hd2"/>
                </a:cxn>
                <a:cxn ang="16200000">
                  <a:pos x="wd2" y="hd2"/>
                </a:cxn>
              </a:cxnLst>
              <a:rect l="0" t="0" r="r" b="b"/>
              <a:pathLst>
                <a:path w="14699" h="17968" extrusionOk="0">
                  <a:moveTo>
                    <a:pt x="13829" y="17280"/>
                  </a:moveTo>
                  <a:cubicBezTo>
                    <a:pt x="18149" y="12960"/>
                    <a:pt x="5189" y="0"/>
                    <a:pt x="869" y="0"/>
                  </a:cubicBezTo>
                  <a:cubicBezTo>
                    <a:pt x="-3451" y="4320"/>
                    <a:pt x="9509" y="21600"/>
                    <a:pt x="13829" y="172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6" name="9Slide.vn 41"/>
            <p:cNvSpPr/>
            <p:nvPr/>
          </p:nvSpPr>
          <p:spPr>
            <a:xfrm>
              <a:off x="10361022" y="4431869"/>
              <a:ext cx="54850" cy="50088"/>
            </a:xfrm>
            <a:custGeom>
              <a:avLst/>
              <a:gdLst/>
              <a:ahLst/>
              <a:cxnLst>
                <a:cxn ang="0">
                  <a:pos x="wd2" y="hd2"/>
                </a:cxn>
                <a:cxn ang="5400000">
                  <a:pos x="wd2" y="hd2"/>
                </a:cxn>
                <a:cxn ang="10800000">
                  <a:pos x="wd2" y="hd2"/>
                </a:cxn>
                <a:cxn ang="16200000">
                  <a:pos x="wd2" y="hd2"/>
                </a:cxn>
              </a:cxnLst>
              <a:rect l="0" t="0" r="r" b="b"/>
              <a:pathLst>
                <a:path w="21600" h="19725" extrusionOk="0">
                  <a:moveTo>
                    <a:pt x="21600" y="19725"/>
                  </a:moveTo>
                  <a:cubicBezTo>
                    <a:pt x="21600" y="13554"/>
                    <a:pt x="15429" y="13554"/>
                    <a:pt x="15429" y="7382"/>
                  </a:cubicBezTo>
                  <a:cubicBezTo>
                    <a:pt x="15429" y="1211"/>
                    <a:pt x="6171" y="-1875"/>
                    <a:pt x="0" y="1211"/>
                  </a:cubicBezTo>
                  <a:cubicBezTo>
                    <a:pt x="0" y="4296"/>
                    <a:pt x="0" y="7382"/>
                    <a:pt x="3086" y="7382"/>
                  </a:cubicBezTo>
                  <a:cubicBezTo>
                    <a:pt x="9257" y="7382"/>
                    <a:pt x="6171" y="10468"/>
                    <a:pt x="9257" y="13554"/>
                  </a:cubicBezTo>
                  <a:cubicBezTo>
                    <a:pt x="9257" y="16639"/>
                    <a:pt x="21600" y="19725"/>
                    <a:pt x="21600" y="1972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7" name="9Slide.vn 42"/>
            <p:cNvSpPr/>
            <p:nvPr/>
          </p:nvSpPr>
          <p:spPr>
            <a:xfrm>
              <a:off x="10448876" y="4465956"/>
              <a:ext cx="25401" cy="25401"/>
            </a:xfrm>
            <a:custGeom>
              <a:avLst/>
              <a:gdLst/>
              <a:ahLst/>
              <a:cxnLst>
                <a:cxn ang="0">
                  <a:pos x="wd2" y="hd2"/>
                </a:cxn>
                <a:cxn ang="5400000">
                  <a:pos x="wd2" y="hd2"/>
                </a:cxn>
                <a:cxn ang="10800000">
                  <a:pos x="wd2" y="hd2"/>
                </a:cxn>
                <a:cxn ang="16200000">
                  <a:pos x="wd2" y="hd2"/>
                </a:cxn>
              </a:cxnLst>
              <a:rect l="0" t="0" r="r" b="b"/>
              <a:pathLst>
                <a:path w="16200" h="18600" extrusionOk="0">
                  <a:moveTo>
                    <a:pt x="8100" y="16200"/>
                  </a:moveTo>
                  <a:cubicBezTo>
                    <a:pt x="-2700" y="21600"/>
                    <a:pt x="-2700" y="5400"/>
                    <a:pt x="8100" y="0"/>
                  </a:cubicBezTo>
                  <a:cubicBezTo>
                    <a:pt x="18900" y="0"/>
                    <a:pt x="18900" y="16200"/>
                    <a:pt x="8100" y="16200"/>
                  </a:cubicBezTo>
                  <a:cubicBezTo>
                    <a:pt x="2700" y="21600"/>
                    <a:pt x="13500" y="16200"/>
                    <a:pt x="8100" y="16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8" name="9Slide.vn 43"/>
            <p:cNvSpPr/>
            <p:nvPr/>
          </p:nvSpPr>
          <p:spPr>
            <a:xfrm>
              <a:off x="10368857" y="4596878"/>
              <a:ext cx="347025" cy="106410"/>
            </a:xfrm>
            <a:custGeom>
              <a:avLst/>
              <a:gdLst/>
              <a:ahLst/>
              <a:cxnLst>
                <a:cxn ang="0">
                  <a:pos x="wd2" y="hd2"/>
                </a:cxn>
                <a:cxn ang="5400000">
                  <a:pos x="wd2" y="hd2"/>
                </a:cxn>
                <a:cxn ang="10800000">
                  <a:pos x="wd2" y="hd2"/>
                </a:cxn>
                <a:cxn ang="16200000">
                  <a:pos x="wd2" y="hd2"/>
                </a:cxn>
              </a:cxnLst>
              <a:rect l="0" t="0" r="r" b="b"/>
              <a:pathLst>
                <a:path w="21258" h="20000" extrusionOk="0">
                  <a:moveTo>
                    <a:pt x="4226" y="0"/>
                  </a:moveTo>
                  <a:cubicBezTo>
                    <a:pt x="3287" y="1440"/>
                    <a:pt x="2817" y="0"/>
                    <a:pt x="1409" y="0"/>
                  </a:cubicBezTo>
                  <a:cubicBezTo>
                    <a:pt x="1409" y="0"/>
                    <a:pt x="0" y="4320"/>
                    <a:pt x="0" y="5760"/>
                  </a:cubicBezTo>
                  <a:cubicBezTo>
                    <a:pt x="0" y="7200"/>
                    <a:pt x="1878" y="5760"/>
                    <a:pt x="2348" y="8640"/>
                  </a:cubicBezTo>
                  <a:cubicBezTo>
                    <a:pt x="2817" y="11520"/>
                    <a:pt x="4226" y="11520"/>
                    <a:pt x="5165" y="12960"/>
                  </a:cubicBezTo>
                  <a:cubicBezTo>
                    <a:pt x="6104" y="12960"/>
                    <a:pt x="6574" y="12960"/>
                    <a:pt x="7043" y="12960"/>
                  </a:cubicBezTo>
                  <a:cubicBezTo>
                    <a:pt x="8452" y="12960"/>
                    <a:pt x="9861" y="14400"/>
                    <a:pt x="11270" y="15840"/>
                  </a:cubicBezTo>
                  <a:cubicBezTo>
                    <a:pt x="13617" y="17280"/>
                    <a:pt x="16435" y="15840"/>
                    <a:pt x="18783" y="18720"/>
                  </a:cubicBezTo>
                  <a:cubicBezTo>
                    <a:pt x="19252" y="18720"/>
                    <a:pt x="20661" y="21600"/>
                    <a:pt x="21130" y="18720"/>
                  </a:cubicBezTo>
                  <a:cubicBezTo>
                    <a:pt x="21600" y="18720"/>
                    <a:pt x="20661" y="12960"/>
                    <a:pt x="20191" y="12960"/>
                  </a:cubicBezTo>
                  <a:cubicBezTo>
                    <a:pt x="19722" y="11520"/>
                    <a:pt x="19722" y="12960"/>
                    <a:pt x="19252" y="12960"/>
                  </a:cubicBezTo>
                  <a:cubicBezTo>
                    <a:pt x="18313" y="14400"/>
                    <a:pt x="17843" y="12960"/>
                    <a:pt x="17374" y="12960"/>
                  </a:cubicBezTo>
                  <a:cubicBezTo>
                    <a:pt x="16904" y="11520"/>
                    <a:pt x="16904" y="10080"/>
                    <a:pt x="16435" y="8640"/>
                  </a:cubicBezTo>
                  <a:cubicBezTo>
                    <a:pt x="16435" y="7200"/>
                    <a:pt x="15496" y="7200"/>
                    <a:pt x="15026" y="5760"/>
                  </a:cubicBezTo>
                  <a:cubicBezTo>
                    <a:pt x="14557" y="5760"/>
                    <a:pt x="13148" y="4320"/>
                    <a:pt x="12678" y="4320"/>
                  </a:cubicBezTo>
                  <a:cubicBezTo>
                    <a:pt x="12209" y="4320"/>
                    <a:pt x="11739" y="5760"/>
                    <a:pt x="11739" y="5760"/>
                  </a:cubicBezTo>
                  <a:cubicBezTo>
                    <a:pt x="11270" y="7200"/>
                    <a:pt x="10800" y="7200"/>
                    <a:pt x="9861" y="7200"/>
                  </a:cubicBezTo>
                  <a:cubicBezTo>
                    <a:pt x="8922" y="7200"/>
                    <a:pt x="7983" y="5760"/>
                    <a:pt x="7043" y="4320"/>
                  </a:cubicBezTo>
                  <a:cubicBezTo>
                    <a:pt x="6574" y="2880"/>
                    <a:pt x="5635" y="2880"/>
                    <a:pt x="5165" y="2880"/>
                  </a:cubicBezTo>
                  <a:cubicBezTo>
                    <a:pt x="5165" y="2880"/>
                    <a:pt x="4696" y="0"/>
                    <a:pt x="4226" y="0"/>
                  </a:cubicBezTo>
                  <a:cubicBezTo>
                    <a:pt x="3757" y="1440"/>
                    <a:pt x="4696" y="0"/>
                    <a:pt x="4226"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79" name="9Slide.vn 44"/>
            <p:cNvSpPr/>
            <p:nvPr/>
          </p:nvSpPr>
          <p:spPr>
            <a:xfrm>
              <a:off x="10646998" y="4627511"/>
              <a:ext cx="43119" cy="25401"/>
            </a:xfrm>
            <a:custGeom>
              <a:avLst/>
              <a:gdLst/>
              <a:ahLst/>
              <a:cxnLst>
                <a:cxn ang="0">
                  <a:pos x="wd2" y="hd2"/>
                </a:cxn>
                <a:cxn ang="5400000">
                  <a:pos x="wd2" y="hd2"/>
                </a:cxn>
                <a:cxn ang="10800000">
                  <a:pos x="wd2" y="hd2"/>
                </a:cxn>
                <a:cxn ang="16200000">
                  <a:pos x="wd2" y="hd2"/>
                </a:cxn>
              </a:cxnLst>
              <a:rect l="0" t="0" r="r" b="b"/>
              <a:pathLst>
                <a:path w="15503" h="16362" extrusionOk="0">
                  <a:moveTo>
                    <a:pt x="2003" y="16362"/>
                  </a:moveTo>
                  <a:cubicBezTo>
                    <a:pt x="-6097" y="9162"/>
                    <a:pt x="12803" y="-5238"/>
                    <a:pt x="15503" y="1962"/>
                  </a:cubicBezTo>
                  <a:cubicBezTo>
                    <a:pt x="15503" y="9162"/>
                    <a:pt x="4703" y="16362"/>
                    <a:pt x="2003" y="16362"/>
                  </a:cubicBezTo>
                  <a:cubicBezTo>
                    <a:pt x="-697" y="16362"/>
                    <a:pt x="4703" y="16362"/>
                    <a:pt x="2003" y="1636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0" name="9Slide.vn 45"/>
            <p:cNvSpPr/>
            <p:nvPr/>
          </p:nvSpPr>
          <p:spPr>
            <a:xfrm>
              <a:off x="10719320" y="4680458"/>
              <a:ext cx="32642" cy="31344"/>
            </a:xfrm>
            <a:custGeom>
              <a:avLst/>
              <a:gdLst/>
              <a:ahLst/>
              <a:cxnLst>
                <a:cxn ang="0">
                  <a:pos x="wd2" y="hd2"/>
                </a:cxn>
                <a:cxn ang="5400000">
                  <a:pos x="wd2" y="hd2"/>
                </a:cxn>
                <a:cxn ang="10800000">
                  <a:pos x="wd2" y="hd2"/>
                </a:cxn>
                <a:cxn ang="16200000">
                  <a:pos x="wd2" y="hd2"/>
                </a:cxn>
              </a:cxnLst>
              <a:rect l="0" t="0" r="r" b="b"/>
              <a:pathLst>
                <a:path w="14997" h="21600" extrusionOk="0">
                  <a:moveTo>
                    <a:pt x="8181" y="0"/>
                  </a:moveTo>
                  <a:cubicBezTo>
                    <a:pt x="4581" y="0"/>
                    <a:pt x="-2619" y="0"/>
                    <a:pt x="981" y="5400"/>
                  </a:cubicBezTo>
                  <a:cubicBezTo>
                    <a:pt x="981" y="5400"/>
                    <a:pt x="8181" y="21600"/>
                    <a:pt x="8181" y="21600"/>
                  </a:cubicBezTo>
                  <a:cubicBezTo>
                    <a:pt x="15381" y="21600"/>
                    <a:pt x="18981" y="0"/>
                    <a:pt x="8181"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1" name="9Slide.vn 46"/>
            <p:cNvSpPr/>
            <p:nvPr/>
          </p:nvSpPr>
          <p:spPr>
            <a:xfrm>
              <a:off x="10765902" y="4685168"/>
              <a:ext cx="27238" cy="25401"/>
            </a:xfrm>
            <a:custGeom>
              <a:avLst/>
              <a:gdLst/>
              <a:ahLst/>
              <a:cxnLst>
                <a:cxn ang="0">
                  <a:pos x="wd2" y="hd2"/>
                </a:cxn>
                <a:cxn ang="5400000">
                  <a:pos x="wd2" y="hd2"/>
                </a:cxn>
                <a:cxn ang="10800000">
                  <a:pos x="wd2" y="hd2"/>
                </a:cxn>
                <a:cxn ang="16200000">
                  <a:pos x="wd2" y="hd2"/>
                </a:cxn>
              </a:cxnLst>
              <a:rect l="0" t="0" r="r" b="b"/>
              <a:pathLst>
                <a:path w="16090" h="17600" extrusionOk="0">
                  <a:moveTo>
                    <a:pt x="14170" y="7200"/>
                  </a:moveTo>
                  <a:cubicBezTo>
                    <a:pt x="14170" y="7200"/>
                    <a:pt x="9850" y="0"/>
                    <a:pt x="5530" y="0"/>
                  </a:cubicBezTo>
                  <a:cubicBezTo>
                    <a:pt x="5530" y="7200"/>
                    <a:pt x="-3110" y="14400"/>
                    <a:pt x="1210" y="14400"/>
                  </a:cubicBezTo>
                  <a:cubicBezTo>
                    <a:pt x="1210" y="14400"/>
                    <a:pt x="5530" y="21600"/>
                    <a:pt x="5530" y="14400"/>
                  </a:cubicBezTo>
                  <a:cubicBezTo>
                    <a:pt x="9850" y="14400"/>
                    <a:pt x="18490" y="14400"/>
                    <a:pt x="14170" y="7200"/>
                  </a:cubicBezTo>
                  <a:cubicBezTo>
                    <a:pt x="14170" y="7200"/>
                    <a:pt x="18490" y="14400"/>
                    <a:pt x="14170" y="7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2" name="9Slide.vn 47"/>
            <p:cNvSpPr/>
            <p:nvPr/>
          </p:nvSpPr>
          <p:spPr>
            <a:xfrm>
              <a:off x="10795989" y="4690250"/>
              <a:ext cx="42585" cy="29386"/>
            </a:xfrm>
            <a:custGeom>
              <a:avLst/>
              <a:gdLst/>
              <a:ahLst/>
              <a:cxnLst>
                <a:cxn ang="0">
                  <a:pos x="wd2" y="hd2"/>
                </a:cxn>
                <a:cxn ang="5400000">
                  <a:pos x="wd2" y="hd2"/>
                </a:cxn>
                <a:cxn ang="10800000">
                  <a:pos x="wd2" y="hd2"/>
                </a:cxn>
                <a:cxn ang="16200000">
                  <a:pos x="wd2" y="hd2"/>
                </a:cxn>
              </a:cxnLst>
              <a:rect l="0" t="0" r="r" b="b"/>
              <a:pathLst>
                <a:path w="16770" h="20250" extrusionOk="0">
                  <a:moveTo>
                    <a:pt x="3563" y="4050"/>
                  </a:moveTo>
                  <a:cubicBezTo>
                    <a:pt x="478" y="9450"/>
                    <a:pt x="-2608" y="20250"/>
                    <a:pt x="3563" y="20250"/>
                  </a:cubicBezTo>
                  <a:cubicBezTo>
                    <a:pt x="9735" y="20250"/>
                    <a:pt x="12821" y="20250"/>
                    <a:pt x="15906" y="14850"/>
                  </a:cubicBezTo>
                  <a:cubicBezTo>
                    <a:pt x="18992" y="14850"/>
                    <a:pt x="12821" y="9450"/>
                    <a:pt x="12821" y="4050"/>
                  </a:cubicBezTo>
                  <a:cubicBezTo>
                    <a:pt x="9735" y="-1350"/>
                    <a:pt x="6649" y="-1350"/>
                    <a:pt x="3563" y="405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3" name="9Slide.vn 48"/>
            <p:cNvSpPr/>
            <p:nvPr/>
          </p:nvSpPr>
          <p:spPr>
            <a:xfrm>
              <a:off x="10828543" y="4680458"/>
              <a:ext cx="60726" cy="34591"/>
            </a:xfrm>
            <a:custGeom>
              <a:avLst/>
              <a:gdLst/>
              <a:ahLst/>
              <a:cxnLst>
                <a:cxn ang="0">
                  <a:pos x="wd2" y="hd2"/>
                </a:cxn>
                <a:cxn ang="5400000">
                  <a:pos x="wd2" y="hd2"/>
                </a:cxn>
                <a:cxn ang="10800000">
                  <a:pos x="wd2" y="hd2"/>
                </a:cxn>
                <a:cxn ang="16200000">
                  <a:pos x="wd2" y="hd2"/>
                </a:cxn>
              </a:cxnLst>
              <a:rect l="0" t="0" r="r" b="b"/>
              <a:pathLst>
                <a:path w="20925" h="19069" extrusionOk="0">
                  <a:moveTo>
                    <a:pt x="2700" y="0"/>
                  </a:moveTo>
                  <a:cubicBezTo>
                    <a:pt x="0" y="0"/>
                    <a:pt x="0" y="0"/>
                    <a:pt x="0" y="4320"/>
                  </a:cubicBezTo>
                  <a:cubicBezTo>
                    <a:pt x="0" y="4320"/>
                    <a:pt x="5400" y="4320"/>
                    <a:pt x="5400" y="8640"/>
                  </a:cubicBezTo>
                  <a:cubicBezTo>
                    <a:pt x="5400" y="8640"/>
                    <a:pt x="5400" y="12960"/>
                    <a:pt x="5400" y="12960"/>
                  </a:cubicBezTo>
                  <a:cubicBezTo>
                    <a:pt x="5400" y="17280"/>
                    <a:pt x="16200" y="21600"/>
                    <a:pt x="18900" y="17280"/>
                  </a:cubicBezTo>
                  <a:cubicBezTo>
                    <a:pt x="21600" y="12960"/>
                    <a:pt x="21600" y="8640"/>
                    <a:pt x="18900" y="4320"/>
                  </a:cubicBezTo>
                  <a:cubicBezTo>
                    <a:pt x="13500" y="4320"/>
                    <a:pt x="8100" y="4320"/>
                    <a:pt x="27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4" name="9Slide.vn 49"/>
            <p:cNvSpPr/>
            <p:nvPr/>
          </p:nvSpPr>
          <p:spPr>
            <a:xfrm>
              <a:off x="10912125" y="4686910"/>
              <a:ext cx="94028" cy="25401"/>
            </a:xfrm>
            <a:custGeom>
              <a:avLst/>
              <a:gdLst/>
              <a:ahLst/>
              <a:cxnLst>
                <a:cxn ang="0">
                  <a:pos x="wd2" y="hd2"/>
                </a:cxn>
                <a:cxn ang="5400000">
                  <a:pos x="wd2" y="hd2"/>
                </a:cxn>
                <a:cxn ang="10800000">
                  <a:pos x="wd2" y="hd2"/>
                </a:cxn>
                <a:cxn ang="16200000">
                  <a:pos x="wd2" y="hd2"/>
                </a:cxn>
              </a:cxnLst>
              <a:rect l="0" t="0" r="r" b="b"/>
              <a:pathLst>
                <a:path w="21600" h="15600" extrusionOk="0">
                  <a:moveTo>
                    <a:pt x="3600" y="0"/>
                  </a:moveTo>
                  <a:cubicBezTo>
                    <a:pt x="3600" y="0"/>
                    <a:pt x="0" y="5400"/>
                    <a:pt x="0" y="10800"/>
                  </a:cubicBezTo>
                  <a:cubicBezTo>
                    <a:pt x="0" y="10800"/>
                    <a:pt x="19800" y="21600"/>
                    <a:pt x="21600" y="10800"/>
                  </a:cubicBezTo>
                  <a:cubicBezTo>
                    <a:pt x="21600" y="5400"/>
                    <a:pt x="16200" y="10800"/>
                    <a:pt x="16200" y="10800"/>
                  </a:cubicBezTo>
                  <a:cubicBezTo>
                    <a:pt x="12600" y="10800"/>
                    <a:pt x="7200" y="5400"/>
                    <a:pt x="3600" y="0"/>
                  </a:cubicBezTo>
                  <a:cubicBezTo>
                    <a:pt x="3600" y="0"/>
                    <a:pt x="5400" y="0"/>
                    <a:pt x="36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5" name="9Slide.vn 50"/>
            <p:cNvSpPr/>
            <p:nvPr/>
          </p:nvSpPr>
          <p:spPr>
            <a:xfrm>
              <a:off x="10883393" y="4732692"/>
              <a:ext cx="65033" cy="34541"/>
            </a:xfrm>
            <a:custGeom>
              <a:avLst/>
              <a:gdLst/>
              <a:ahLst/>
              <a:cxnLst>
                <a:cxn ang="0">
                  <a:pos x="wd2" y="hd2"/>
                </a:cxn>
                <a:cxn ang="5400000">
                  <a:pos x="wd2" y="hd2"/>
                </a:cxn>
                <a:cxn ang="10800000">
                  <a:pos x="wd2" y="hd2"/>
                </a:cxn>
                <a:cxn ang="16200000">
                  <a:pos x="wd2" y="hd2"/>
                </a:cxn>
              </a:cxnLst>
              <a:rect l="0" t="0" r="r" b="b"/>
              <a:pathLst>
                <a:path w="16807" h="15869" extrusionOk="0">
                  <a:moveTo>
                    <a:pt x="0" y="0"/>
                  </a:moveTo>
                  <a:cubicBezTo>
                    <a:pt x="1964" y="0"/>
                    <a:pt x="13745" y="21600"/>
                    <a:pt x="15709" y="14400"/>
                  </a:cubicBezTo>
                  <a:cubicBezTo>
                    <a:pt x="21600" y="3600"/>
                    <a:pt x="1964" y="0"/>
                    <a:pt x="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6" name="9Slide.vn 51"/>
            <p:cNvSpPr/>
            <p:nvPr/>
          </p:nvSpPr>
          <p:spPr>
            <a:xfrm>
              <a:off x="11159114" y="4487182"/>
              <a:ext cx="30571" cy="26991"/>
            </a:xfrm>
            <a:custGeom>
              <a:avLst/>
              <a:gdLst/>
              <a:ahLst/>
              <a:cxnLst>
                <a:cxn ang="0">
                  <a:pos x="wd2" y="hd2"/>
                </a:cxn>
                <a:cxn ang="5400000">
                  <a:pos x="wd2" y="hd2"/>
                </a:cxn>
                <a:cxn ang="10800000">
                  <a:pos x="wd2" y="hd2"/>
                </a:cxn>
                <a:cxn ang="16200000">
                  <a:pos x="wd2" y="hd2"/>
                </a:cxn>
              </a:cxnLst>
              <a:rect l="0" t="0" r="r" b="b"/>
              <a:pathLst>
                <a:path w="14046" h="18600" extrusionOk="0">
                  <a:moveTo>
                    <a:pt x="6521" y="16200"/>
                  </a:moveTo>
                  <a:cubicBezTo>
                    <a:pt x="-4279" y="21600"/>
                    <a:pt x="-679" y="0"/>
                    <a:pt x="10121" y="0"/>
                  </a:cubicBezTo>
                  <a:cubicBezTo>
                    <a:pt x="17321" y="0"/>
                    <a:pt x="13721" y="16200"/>
                    <a:pt x="6521" y="16200"/>
                  </a:cubicBezTo>
                  <a:cubicBezTo>
                    <a:pt x="2921" y="21600"/>
                    <a:pt x="13721" y="16200"/>
                    <a:pt x="6521" y="16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7" name="9Slide.vn 52"/>
            <p:cNvSpPr/>
            <p:nvPr/>
          </p:nvSpPr>
          <p:spPr>
            <a:xfrm>
              <a:off x="11232647" y="4481957"/>
              <a:ext cx="110435" cy="36566"/>
            </a:xfrm>
            <a:custGeom>
              <a:avLst/>
              <a:gdLst/>
              <a:ahLst/>
              <a:cxnLst>
                <a:cxn ang="0">
                  <a:pos x="wd2" y="hd2"/>
                </a:cxn>
                <a:cxn ang="5400000">
                  <a:pos x="wd2" y="hd2"/>
                </a:cxn>
                <a:cxn ang="10800000">
                  <a:pos x="wd2" y="hd2"/>
                </a:cxn>
                <a:cxn ang="16200000">
                  <a:pos x="wd2" y="hd2"/>
                </a:cxn>
              </a:cxnLst>
              <a:rect l="0" t="0" r="r" b="b"/>
              <a:pathLst>
                <a:path w="20756" h="21600" extrusionOk="0">
                  <a:moveTo>
                    <a:pt x="2036" y="12960"/>
                  </a:moveTo>
                  <a:cubicBezTo>
                    <a:pt x="596" y="12960"/>
                    <a:pt x="-844" y="8640"/>
                    <a:pt x="596" y="4320"/>
                  </a:cubicBezTo>
                  <a:cubicBezTo>
                    <a:pt x="2036" y="0"/>
                    <a:pt x="3476" y="0"/>
                    <a:pt x="6356" y="0"/>
                  </a:cubicBezTo>
                  <a:cubicBezTo>
                    <a:pt x="10676" y="0"/>
                    <a:pt x="13556" y="0"/>
                    <a:pt x="17876" y="8640"/>
                  </a:cubicBezTo>
                  <a:cubicBezTo>
                    <a:pt x="19316" y="12960"/>
                    <a:pt x="20756" y="17280"/>
                    <a:pt x="20756" y="21600"/>
                  </a:cubicBezTo>
                  <a:cubicBezTo>
                    <a:pt x="19316" y="21600"/>
                    <a:pt x="14996" y="12960"/>
                    <a:pt x="14996" y="12960"/>
                  </a:cubicBezTo>
                  <a:cubicBezTo>
                    <a:pt x="10676" y="8640"/>
                    <a:pt x="6356" y="12960"/>
                    <a:pt x="2036" y="12960"/>
                  </a:cubicBezTo>
                  <a:cubicBezTo>
                    <a:pt x="596" y="12960"/>
                    <a:pt x="3476" y="12960"/>
                    <a:pt x="2036" y="129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8" name="9Slide.vn 53"/>
            <p:cNvSpPr/>
            <p:nvPr/>
          </p:nvSpPr>
          <p:spPr>
            <a:xfrm>
              <a:off x="10878190" y="4310803"/>
              <a:ext cx="242882" cy="270402"/>
            </a:xfrm>
            <a:custGeom>
              <a:avLst/>
              <a:gdLst/>
              <a:ahLst/>
              <a:cxnLst>
                <a:cxn ang="0">
                  <a:pos x="wd2" y="hd2"/>
                </a:cxn>
                <a:cxn ang="5400000">
                  <a:pos x="wd2" y="hd2"/>
                </a:cxn>
                <a:cxn ang="10800000">
                  <a:pos x="wd2" y="hd2"/>
                </a:cxn>
                <a:cxn ang="16200000">
                  <a:pos x="wd2" y="hd2"/>
                </a:cxn>
              </a:cxnLst>
              <a:rect l="0" t="0" r="r" b="b"/>
              <a:pathLst>
                <a:path w="21368" h="21096" extrusionOk="0">
                  <a:moveTo>
                    <a:pt x="8543" y="18696"/>
                  </a:moveTo>
                  <a:cubicBezTo>
                    <a:pt x="8543" y="18096"/>
                    <a:pt x="9218" y="18096"/>
                    <a:pt x="9218" y="17496"/>
                  </a:cubicBezTo>
                  <a:cubicBezTo>
                    <a:pt x="9218" y="16896"/>
                    <a:pt x="7868" y="16296"/>
                    <a:pt x="7193" y="16296"/>
                  </a:cubicBezTo>
                  <a:cubicBezTo>
                    <a:pt x="6518" y="15096"/>
                    <a:pt x="7868" y="14496"/>
                    <a:pt x="7868" y="13296"/>
                  </a:cubicBezTo>
                  <a:cubicBezTo>
                    <a:pt x="7868" y="12696"/>
                    <a:pt x="5168" y="12696"/>
                    <a:pt x="5168" y="13296"/>
                  </a:cubicBezTo>
                  <a:cubicBezTo>
                    <a:pt x="4493" y="14496"/>
                    <a:pt x="5168" y="15696"/>
                    <a:pt x="5168" y="16896"/>
                  </a:cubicBezTo>
                  <a:cubicBezTo>
                    <a:pt x="4493" y="16896"/>
                    <a:pt x="5168" y="17496"/>
                    <a:pt x="5168" y="17496"/>
                  </a:cubicBezTo>
                  <a:cubicBezTo>
                    <a:pt x="5168" y="18696"/>
                    <a:pt x="4493" y="19296"/>
                    <a:pt x="4493" y="19896"/>
                  </a:cubicBezTo>
                  <a:cubicBezTo>
                    <a:pt x="3818" y="21096"/>
                    <a:pt x="4493" y="21096"/>
                    <a:pt x="2468" y="21096"/>
                  </a:cubicBezTo>
                  <a:cubicBezTo>
                    <a:pt x="443" y="21096"/>
                    <a:pt x="2468" y="18696"/>
                    <a:pt x="2468" y="18096"/>
                  </a:cubicBezTo>
                  <a:cubicBezTo>
                    <a:pt x="3143" y="17496"/>
                    <a:pt x="2468" y="15696"/>
                    <a:pt x="1118" y="15096"/>
                  </a:cubicBezTo>
                  <a:cubicBezTo>
                    <a:pt x="-232" y="14496"/>
                    <a:pt x="-232" y="13296"/>
                    <a:pt x="443" y="12096"/>
                  </a:cubicBezTo>
                  <a:cubicBezTo>
                    <a:pt x="1118" y="10896"/>
                    <a:pt x="1118" y="9096"/>
                    <a:pt x="1793" y="7896"/>
                  </a:cubicBezTo>
                  <a:cubicBezTo>
                    <a:pt x="3143" y="6096"/>
                    <a:pt x="2468" y="2496"/>
                    <a:pt x="5843" y="2496"/>
                  </a:cubicBezTo>
                  <a:cubicBezTo>
                    <a:pt x="6518" y="2496"/>
                    <a:pt x="5843" y="696"/>
                    <a:pt x="7193" y="696"/>
                  </a:cubicBezTo>
                  <a:cubicBezTo>
                    <a:pt x="9218" y="1296"/>
                    <a:pt x="10568" y="1896"/>
                    <a:pt x="11918" y="1896"/>
                  </a:cubicBezTo>
                  <a:cubicBezTo>
                    <a:pt x="13268" y="1896"/>
                    <a:pt x="15293" y="2496"/>
                    <a:pt x="16643" y="1896"/>
                  </a:cubicBezTo>
                  <a:cubicBezTo>
                    <a:pt x="17318" y="1896"/>
                    <a:pt x="21368" y="-504"/>
                    <a:pt x="21368" y="96"/>
                  </a:cubicBezTo>
                  <a:cubicBezTo>
                    <a:pt x="21368" y="696"/>
                    <a:pt x="19343" y="2496"/>
                    <a:pt x="19343" y="3096"/>
                  </a:cubicBezTo>
                  <a:cubicBezTo>
                    <a:pt x="17993" y="3696"/>
                    <a:pt x="16643" y="3696"/>
                    <a:pt x="15293" y="3696"/>
                  </a:cubicBezTo>
                  <a:cubicBezTo>
                    <a:pt x="11918" y="3096"/>
                    <a:pt x="9218" y="3696"/>
                    <a:pt x="6518" y="3696"/>
                  </a:cubicBezTo>
                  <a:cubicBezTo>
                    <a:pt x="4493" y="3096"/>
                    <a:pt x="3818" y="3696"/>
                    <a:pt x="3818" y="5496"/>
                  </a:cubicBezTo>
                  <a:cubicBezTo>
                    <a:pt x="3818" y="7296"/>
                    <a:pt x="5843" y="7296"/>
                    <a:pt x="6518" y="8496"/>
                  </a:cubicBezTo>
                  <a:cubicBezTo>
                    <a:pt x="7193" y="9696"/>
                    <a:pt x="7868" y="8496"/>
                    <a:pt x="8543" y="7896"/>
                  </a:cubicBezTo>
                  <a:cubicBezTo>
                    <a:pt x="8543" y="7296"/>
                    <a:pt x="13268" y="6696"/>
                    <a:pt x="13268" y="7296"/>
                  </a:cubicBezTo>
                  <a:cubicBezTo>
                    <a:pt x="13943" y="7296"/>
                    <a:pt x="11918" y="9096"/>
                    <a:pt x="11243" y="9096"/>
                  </a:cubicBezTo>
                  <a:cubicBezTo>
                    <a:pt x="9893" y="10296"/>
                    <a:pt x="9893" y="10296"/>
                    <a:pt x="8543" y="9696"/>
                  </a:cubicBezTo>
                  <a:cubicBezTo>
                    <a:pt x="8543" y="9696"/>
                    <a:pt x="9218" y="11496"/>
                    <a:pt x="9218" y="11496"/>
                  </a:cubicBezTo>
                  <a:cubicBezTo>
                    <a:pt x="9893" y="12096"/>
                    <a:pt x="11918" y="13296"/>
                    <a:pt x="11918" y="14496"/>
                  </a:cubicBezTo>
                  <a:cubicBezTo>
                    <a:pt x="11918" y="15096"/>
                    <a:pt x="11918" y="15696"/>
                    <a:pt x="12593" y="16296"/>
                  </a:cubicBezTo>
                  <a:cubicBezTo>
                    <a:pt x="12593" y="16296"/>
                    <a:pt x="13943" y="17496"/>
                    <a:pt x="14618" y="17496"/>
                  </a:cubicBezTo>
                  <a:cubicBezTo>
                    <a:pt x="13268" y="18096"/>
                    <a:pt x="9893" y="19296"/>
                    <a:pt x="8543" y="18696"/>
                  </a:cubicBezTo>
                  <a:cubicBezTo>
                    <a:pt x="8543" y="18096"/>
                    <a:pt x="9218" y="19296"/>
                    <a:pt x="8543" y="1869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89" name="9Slide.vn 54"/>
            <p:cNvSpPr/>
            <p:nvPr/>
          </p:nvSpPr>
          <p:spPr>
            <a:xfrm>
              <a:off x="11204651" y="4288678"/>
              <a:ext cx="54612" cy="114923"/>
            </a:xfrm>
            <a:custGeom>
              <a:avLst/>
              <a:gdLst/>
              <a:ahLst/>
              <a:cxnLst>
                <a:cxn ang="0">
                  <a:pos x="wd2" y="hd2"/>
                </a:cxn>
                <a:cxn ang="5400000">
                  <a:pos x="wd2" y="hd2"/>
                </a:cxn>
                <a:cxn ang="10800000">
                  <a:pos x="wd2" y="hd2"/>
                </a:cxn>
                <a:cxn ang="16200000">
                  <a:pos x="wd2" y="hd2"/>
                </a:cxn>
              </a:cxnLst>
              <a:rect l="0" t="0" r="r" b="b"/>
              <a:pathLst>
                <a:path w="19636" h="21600" extrusionOk="0">
                  <a:moveTo>
                    <a:pt x="8100" y="2880"/>
                  </a:moveTo>
                  <a:cubicBezTo>
                    <a:pt x="8100" y="1440"/>
                    <a:pt x="8100" y="1440"/>
                    <a:pt x="8100" y="0"/>
                  </a:cubicBezTo>
                  <a:cubicBezTo>
                    <a:pt x="5400" y="0"/>
                    <a:pt x="0" y="4320"/>
                    <a:pt x="0" y="5760"/>
                  </a:cubicBezTo>
                  <a:cubicBezTo>
                    <a:pt x="0" y="7200"/>
                    <a:pt x="2700" y="8640"/>
                    <a:pt x="2700" y="11520"/>
                  </a:cubicBezTo>
                  <a:cubicBezTo>
                    <a:pt x="2700" y="12960"/>
                    <a:pt x="2700" y="15840"/>
                    <a:pt x="5400" y="17280"/>
                  </a:cubicBezTo>
                  <a:cubicBezTo>
                    <a:pt x="5400" y="17280"/>
                    <a:pt x="13500" y="21600"/>
                    <a:pt x="13500" y="21600"/>
                  </a:cubicBezTo>
                  <a:cubicBezTo>
                    <a:pt x="13500" y="21600"/>
                    <a:pt x="10800" y="18720"/>
                    <a:pt x="10800" y="18720"/>
                  </a:cubicBezTo>
                  <a:cubicBezTo>
                    <a:pt x="8100" y="17280"/>
                    <a:pt x="8100" y="14400"/>
                    <a:pt x="8100" y="12960"/>
                  </a:cubicBezTo>
                  <a:cubicBezTo>
                    <a:pt x="8100" y="11520"/>
                    <a:pt x="18900" y="12960"/>
                    <a:pt x="18900" y="12960"/>
                  </a:cubicBezTo>
                  <a:cubicBezTo>
                    <a:pt x="21600" y="12960"/>
                    <a:pt x="16200" y="11520"/>
                    <a:pt x="13500" y="10080"/>
                  </a:cubicBezTo>
                  <a:cubicBezTo>
                    <a:pt x="13500" y="10080"/>
                    <a:pt x="16200" y="8640"/>
                    <a:pt x="16200" y="7200"/>
                  </a:cubicBezTo>
                  <a:cubicBezTo>
                    <a:pt x="18900" y="1440"/>
                    <a:pt x="8100" y="8640"/>
                    <a:pt x="5400" y="8640"/>
                  </a:cubicBezTo>
                  <a:cubicBezTo>
                    <a:pt x="5400" y="8640"/>
                    <a:pt x="10800" y="4320"/>
                    <a:pt x="8100" y="2880"/>
                  </a:cubicBezTo>
                  <a:cubicBezTo>
                    <a:pt x="8100" y="1440"/>
                    <a:pt x="10800" y="4320"/>
                    <a:pt x="8100" y="28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0" name="9Slide.vn 55"/>
            <p:cNvSpPr/>
            <p:nvPr/>
          </p:nvSpPr>
          <p:spPr>
            <a:xfrm>
              <a:off x="11233743" y="4268144"/>
              <a:ext cx="25401" cy="25401"/>
            </a:xfrm>
            <a:custGeom>
              <a:avLst/>
              <a:gdLst/>
              <a:ahLst/>
              <a:cxnLst>
                <a:cxn ang="0">
                  <a:pos x="wd2" y="hd2"/>
                </a:cxn>
                <a:cxn ang="5400000">
                  <a:pos x="wd2" y="hd2"/>
                </a:cxn>
                <a:cxn ang="10800000">
                  <a:pos x="wd2" y="hd2"/>
                </a:cxn>
                <a:cxn ang="16200000">
                  <a:pos x="wd2" y="hd2"/>
                </a:cxn>
              </a:cxnLst>
              <a:rect l="0" t="0" r="r" b="b"/>
              <a:pathLst>
                <a:path w="13165" h="21600" extrusionOk="0">
                  <a:moveTo>
                    <a:pt x="2982" y="21600"/>
                  </a:moveTo>
                  <a:cubicBezTo>
                    <a:pt x="-4218" y="21600"/>
                    <a:pt x="2982" y="0"/>
                    <a:pt x="10182" y="0"/>
                  </a:cubicBezTo>
                  <a:cubicBezTo>
                    <a:pt x="17382" y="0"/>
                    <a:pt x="10182" y="21600"/>
                    <a:pt x="2982"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1" name="9Slide.vn 56"/>
            <p:cNvSpPr/>
            <p:nvPr/>
          </p:nvSpPr>
          <p:spPr>
            <a:xfrm>
              <a:off x="11319576" y="4366195"/>
              <a:ext cx="36566" cy="25401"/>
            </a:xfrm>
            <a:custGeom>
              <a:avLst/>
              <a:gdLst/>
              <a:ahLst/>
              <a:cxnLst>
                <a:cxn ang="0">
                  <a:pos x="wd2" y="hd2"/>
                </a:cxn>
                <a:cxn ang="5400000">
                  <a:pos x="wd2" y="hd2"/>
                </a:cxn>
                <a:cxn ang="10800000">
                  <a:pos x="wd2" y="hd2"/>
                </a:cxn>
                <a:cxn ang="16200000">
                  <a:pos x="wd2" y="hd2"/>
                </a:cxn>
              </a:cxnLst>
              <a:rect l="0" t="0" r="r" b="b"/>
              <a:pathLst>
                <a:path w="21600" h="12900" extrusionOk="0">
                  <a:moveTo>
                    <a:pt x="21600" y="8100"/>
                  </a:moveTo>
                  <a:cubicBezTo>
                    <a:pt x="21600" y="-2700"/>
                    <a:pt x="0" y="-2700"/>
                    <a:pt x="0" y="8100"/>
                  </a:cubicBezTo>
                  <a:cubicBezTo>
                    <a:pt x="0" y="8100"/>
                    <a:pt x="21600" y="18900"/>
                    <a:pt x="21600" y="81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2" name="9Slide.vn 57"/>
            <p:cNvSpPr/>
            <p:nvPr/>
          </p:nvSpPr>
          <p:spPr>
            <a:xfrm>
              <a:off x="11332912" y="4385794"/>
              <a:ext cx="133319" cy="76141"/>
            </a:xfrm>
            <a:custGeom>
              <a:avLst/>
              <a:gdLst/>
              <a:ahLst/>
              <a:cxnLst>
                <a:cxn ang="0">
                  <a:pos x="wd2" y="hd2"/>
                </a:cxn>
                <a:cxn ang="5400000">
                  <a:pos x="wd2" y="hd2"/>
                </a:cxn>
                <a:cxn ang="10800000">
                  <a:pos x="wd2" y="hd2"/>
                </a:cxn>
                <a:cxn ang="16200000">
                  <a:pos x="wd2" y="hd2"/>
                </a:cxn>
              </a:cxnLst>
              <a:rect l="0" t="0" r="r" b="b"/>
              <a:pathLst>
                <a:path w="20046" h="19081" extrusionOk="0">
                  <a:moveTo>
                    <a:pt x="10541" y="536"/>
                  </a:moveTo>
                  <a:cubicBezTo>
                    <a:pt x="9405" y="-1428"/>
                    <a:pt x="4857" y="2499"/>
                    <a:pt x="3720" y="4463"/>
                  </a:cubicBezTo>
                  <a:cubicBezTo>
                    <a:pt x="2584" y="4463"/>
                    <a:pt x="3720" y="4463"/>
                    <a:pt x="2584" y="6427"/>
                  </a:cubicBezTo>
                  <a:cubicBezTo>
                    <a:pt x="2584" y="8390"/>
                    <a:pt x="1447" y="4463"/>
                    <a:pt x="310" y="4463"/>
                  </a:cubicBezTo>
                  <a:cubicBezTo>
                    <a:pt x="-827" y="4463"/>
                    <a:pt x="1447" y="10354"/>
                    <a:pt x="2584" y="10354"/>
                  </a:cubicBezTo>
                  <a:cubicBezTo>
                    <a:pt x="2584" y="12317"/>
                    <a:pt x="4857" y="12317"/>
                    <a:pt x="5994" y="12317"/>
                  </a:cubicBezTo>
                  <a:cubicBezTo>
                    <a:pt x="8268" y="12317"/>
                    <a:pt x="8268" y="16245"/>
                    <a:pt x="9405" y="18208"/>
                  </a:cubicBezTo>
                  <a:cubicBezTo>
                    <a:pt x="10541" y="20172"/>
                    <a:pt x="13952" y="18208"/>
                    <a:pt x="15089" y="18208"/>
                  </a:cubicBezTo>
                  <a:cubicBezTo>
                    <a:pt x="19636" y="18208"/>
                    <a:pt x="20773" y="14281"/>
                    <a:pt x="19636" y="8390"/>
                  </a:cubicBezTo>
                  <a:cubicBezTo>
                    <a:pt x="19636" y="4463"/>
                    <a:pt x="18499" y="2499"/>
                    <a:pt x="16226" y="2499"/>
                  </a:cubicBezTo>
                  <a:cubicBezTo>
                    <a:pt x="15089" y="2499"/>
                    <a:pt x="12815" y="536"/>
                    <a:pt x="10541" y="536"/>
                  </a:cubicBezTo>
                  <a:cubicBezTo>
                    <a:pt x="10541" y="536"/>
                    <a:pt x="11678" y="536"/>
                    <a:pt x="10541" y="53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3" name="9Slide.vn 58"/>
            <p:cNvSpPr/>
            <p:nvPr/>
          </p:nvSpPr>
          <p:spPr>
            <a:xfrm>
              <a:off x="12009108" y="4537559"/>
              <a:ext cx="152956" cy="75455"/>
            </a:xfrm>
            <a:custGeom>
              <a:avLst/>
              <a:gdLst/>
              <a:ahLst/>
              <a:cxnLst>
                <a:cxn ang="0">
                  <a:pos x="wd2" y="hd2"/>
                </a:cxn>
                <a:cxn ang="5400000">
                  <a:pos x="wd2" y="hd2"/>
                </a:cxn>
                <a:cxn ang="10800000">
                  <a:pos x="wd2" y="hd2"/>
                </a:cxn>
                <a:cxn ang="16200000">
                  <a:pos x="wd2" y="hd2"/>
                </a:cxn>
              </a:cxnLst>
              <a:rect l="0" t="0" r="r" b="b"/>
              <a:pathLst>
                <a:path w="20737" h="17829" extrusionOk="0">
                  <a:moveTo>
                    <a:pt x="0" y="11754"/>
                  </a:moveTo>
                  <a:cubicBezTo>
                    <a:pt x="1029" y="9954"/>
                    <a:pt x="5143" y="11754"/>
                    <a:pt x="6171" y="11754"/>
                  </a:cubicBezTo>
                  <a:cubicBezTo>
                    <a:pt x="7200" y="11754"/>
                    <a:pt x="8229" y="8154"/>
                    <a:pt x="9257" y="9954"/>
                  </a:cubicBezTo>
                  <a:cubicBezTo>
                    <a:pt x="10286" y="11754"/>
                    <a:pt x="12343" y="11754"/>
                    <a:pt x="13371" y="9954"/>
                  </a:cubicBezTo>
                  <a:cubicBezTo>
                    <a:pt x="13371" y="8154"/>
                    <a:pt x="14400" y="6354"/>
                    <a:pt x="14400" y="6354"/>
                  </a:cubicBezTo>
                  <a:cubicBezTo>
                    <a:pt x="15429" y="6354"/>
                    <a:pt x="17486" y="6354"/>
                    <a:pt x="17486" y="2754"/>
                  </a:cubicBezTo>
                  <a:cubicBezTo>
                    <a:pt x="17486" y="-2646"/>
                    <a:pt x="21600" y="954"/>
                    <a:pt x="20571" y="4554"/>
                  </a:cubicBezTo>
                  <a:cubicBezTo>
                    <a:pt x="19543" y="6354"/>
                    <a:pt x="18514" y="9954"/>
                    <a:pt x="18514" y="9954"/>
                  </a:cubicBezTo>
                  <a:cubicBezTo>
                    <a:pt x="15429" y="11754"/>
                    <a:pt x="14400" y="15354"/>
                    <a:pt x="11314" y="17154"/>
                  </a:cubicBezTo>
                  <a:cubicBezTo>
                    <a:pt x="9257" y="18954"/>
                    <a:pt x="0" y="17154"/>
                    <a:pt x="0" y="11754"/>
                  </a:cubicBezTo>
                  <a:cubicBezTo>
                    <a:pt x="0" y="9954"/>
                    <a:pt x="0" y="15354"/>
                    <a:pt x="0" y="1175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4" name="9Slide.vn 59"/>
            <p:cNvSpPr/>
            <p:nvPr/>
          </p:nvSpPr>
          <p:spPr>
            <a:xfrm>
              <a:off x="12244320" y="4573371"/>
              <a:ext cx="56515" cy="65034"/>
            </a:xfrm>
            <a:custGeom>
              <a:avLst/>
              <a:gdLst/>
              <a:ahLst/>
              <a:cxnLst>
                <a:cxn ang="0">
                  <a:pos x="wd2" y="hd2"/>
                </a:cxn>
                <a:cxn ang="5400000">
                  <a:pos x="wd2" y="hd2"/>
                </a:cxn>
                <a:cxn ang="10800000">
                  <a:pos x="wd2" y="hd2"/>
                </a:cxn>
                <a:cxn ang="16200000">
                  <a:pos x="wd2" y="hd2"/>
                </a:cxn>
              </a:cxnLst>
              <a:rect l="0" t="0" r="r" b="b"/>
              <a:pathLst>
                <a:path w="17976" h="16807" extrusionOk="0">
                  <a:moveTo>
                    <a:pt x="693" y="0"/>
                  </a:moveTo>
                  <a:cubicBezTo>
                    <a:pt x="-1707" y="1964"/>
                    <a:pt x="10293" y="21600"/>
                    <a:pt x="17493" y="15709"/>
                  </a:cubicBezTo>
                  <a:cubicBezTo>
                    <a:pt x="19893" y="11782"/>
                    <a:pt x="12693" y="7855"/>
                    <a:pt x="10293" y="7855"/>
                  </a:cubicBezTo>
                  <a:cubicBezTo>
                    <a:pt x="7893" y="5891"/>
                    <a:pt x="693" y="0"/>
                    <a:pt x="693" y="0"/>
                  </a:cubicBezTo>
                  <a:cubicBezTo>
                    <a:pt x="-1707" y="1964"/>
                    <a:pt x="3093" y="0"/>
                    <a:pt x="693"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5" name="9Slide.vn 60"/>
            <p:cNvSpPr/>
            <p:nvPr/>
          </p:nvSpPr>
          <p:spPr>
            <a:xfrm>
              <a:off x="12444021" y="4736143"/>
              <a:ext cx="37834" cy="26143"/>
            </a:xfrm>
            <a:custGeom>
              <a:avLst/>
              <a:gdLst/>
              <a:ahLst/>
              <a:cxnLst>
                <a:cxn ang="0">
                  <a:pos x="wd2" y="hd2"/>
                </a:cxn>
                <a:cxn ang="5400000">
                  <a:pos x="wd2" y="hd2"/>
                </a:cxn>
                <a:cxn ang="10800000">
                  <a:pos x="wd2" y="hd2"/>
                </a:cxn>
                <a:cxn ang="16200000">
                  <a:pos x="wd2" y="hd2"/>
                </a:cxn>
              </a:cxnLst>
              <a:rect l="0" t="0" r="r" b="b"/>
              <a:pathLst>
                <a:path w="18405" h="12717" extrusionOk="0">
                  <a:moveTo>
                    <a:pt x="18405" y="10182"/>
                  </a:moveTo>
                  <a:cubicBezTo>
                    <a:pt x="18405" y="2982"/>
                    <a:pt x="-3195" y="-4218"/>
                    <a:pt x="405" y="2982"/>
                  </a:cubicBezTo>
                  <a:cubicBezTo>
                    <a:pt x="405" y="6582"/>
                    <a:pt x="18405" y="13782"/>
                    <a:pt x="18405" y="10182"/>
                  </a:cubicBezTo>
                  <a:cubicBezTo>
                    <a:pt x="18405" y="6582"/>
                    <a:pt x="18405" y="17382"/>
                    <a:pt x="18405" y="1018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6" name="9Slide.vn 61"/>
            <p:cNvSpPr/>
            <p:nvPr/>
          </p:nvSpPr>
          <p:spPr>
            <a:xfrm>
              <a:off x="12390437" y="4663756"/>
              <a:ext cx="64333" cy="40208"/>
            </a:xfrm>
            <a:custGeom>
              <a:avLst/>
              <a:gdLst/>
              <a:ahLst/>
              <a:cxnLst>
                <a:cxn ang="0">
                  <a:pos x="wd2" y="hd2"/>
                </a:cxn>
                <a:cxn ang="5400000">
                  <a:pos x="wd2" y="hd2"/>
                </a:cxn>
                <a:cxn ang="10800000">
                  <a:pos x="wd2" y="hd2"/>
                </a:cxn>
                <a:cxn ang="16200000">
                  <a:pos x="wd2" y="hd2"/>
                </a:cxn>
              </a:cxnLst>
              <a:rect l="0" t="0" r="r" b="b"/>
              <a:pathLst>
                <a:path w="19705" h="18473" extrusionOk="0">
                  <a:moveTo>
                    <a:pt x="19200" y="18473"/>
                  </a:moveTo>
                  <a:cubicBezTo>
                    <a:pt x="14400" y="14873"/>
                    <a:pt x="7200" y="-3127"/>
                    <a:pt x="0" y="473"/>
                  </a:cubicBezTo>
                  <a:cubicBezTo>
                    <a:pt x="0" y="4073"/>
                    <a:pt x="7200" y="7673"/>
                    <a:pt x="7200" y="11273"/>
                  </a:cubicBezTo>
                  <a:cubicBezTo>
                    <a:pt x="12000" y="11273"/>
                    <a:pt x="14400" y="14873"/>
                    <a:pt x="19200" y="18473"/>
                  </a:cubicBezTo>
                  <a:cubicBezTo>
                    <a:pt x="21600" y="18473"/>
                    <a:pt x="14400" y="14873"/>
                    <a:pt x="19200" y="1847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7" name="9Slide.vn 62"/>
            <p:cNvSpPr/>
            <p:nvPr/>
          </p:nvSpPr>
          <p:spPr>
            <a:xfrm>
              <a:off x="12322529" y="4625607"/>
              <a:ext cx="31344" cy="32593"/>
            </a:xfrm>
            <a:custGeom>
              <a:avLst/>
              <a:gdLst/>
              <a:ahLst/>
              <a:cxnLst>
                <a:cxn ang="0">
                  <a:pos x="wd2" y="hd2"/>
                </a:cxn>
                <a:cxn ang="5400000">
                  <a:pos x="wd2" y="hd2"/>
                </a:cxn>
                <a:cxn ang="10800000">
                  <a:pos x="wd2" y="hd2"/>
                </a:cxn>
                <a:cxn ang="16200000">
                  <a:pos x="wd2" y="hd2"/>
                </a:cxn>
              </a:cxnLst>
              <a:rect l="0" t="0" r="r" b="b"/>
              <a:pathLst>
                <a:path w="21600" h="17968" extrusionOk="0">
                  <a:moveTo>
                    <a:pt x="21600" y="17280"/>
                  </a:moveTo>
                  <a:cubicBezTo>
                    <a:pt x="21600" y="8640"/>
                    <a:pt x="0" y="0"/>
                    <a:pt x="0" y="0"/>
                  </a:cubicBezTo>
                  <a:cubicBezTo>
                    <a:pt x="0" y="4320"/>
                    <a:pt x="21600" y="21600"/>
                    <a:pt x="21600" y="172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8" name="9Slide.vn 63"/>
            <p:cNvSpPr/>
            <p:nvPr/>
          </p:nvSpPr>
          <p:spPr>
            <a:xfrm>
              <a:off x="12617305" y="5163652"/>
              <a:ext cx="102811" cy="84249"/>
            </a:xfrm>
            <a:custGeom>
              <a:avLst/>
              <a:gdLst/>
              <a:ahLst/>
              <a:cxnLst>
                <a:cxn ang="0">
                  <a:pos x="wd2" y="hd2"/>
                </a:cxn>
                <a:cxn ang="5400000">
                  <a:pos x="wd2" y="hd2"/>
                </a:cxn>
                <a:cxn ang="10800000">
                  <a:pos x="wd2" y="hd2"/>
                </a:cxn>
                <a:cxn ang="16200000">
                  <a:pos x="wd2" y="hd2"/>
                </a:cxn>
              </a:cxnLst>
              <a:rect l="0" t="0" r="r" b="b"/>
              <a:pathLst>
                <a:path w="18090" h="19907" extrusionOk="0">
                  <a:moveTo>
                    <a:pt x="18016" y="19800"/>
                  </a:moveTo>
                  <a:cubicBezTo>
                    <a:pt x="19366" y="21600"/>
                    <a:pt x="1816" y="0"/>
                    <a:pt x="466" y="0"/>
                  </a:cubicBezTo>
                  <a:cubicBezTo>
                    <a:pt x="-2234" y="0"/>
                    <a:pt x="7216" y="16200"/>
                    <a:pt x="18016" y="19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499" name="9Slide.vn 64"/>
            <p:cNvSpPr/>
            <p:nvPr/>
          </p:nvSpPr>
          <p:spPr>
            <a:xfrm>
              <a:off x="11862843" y="6029785"/>
              <a:ext cx="139800" cy="131599"/>
            </a:xfrm>
            <a:custGeom>
              <a:avLst/>
              <a:gdLst/>
              <a:ahLst/>
              <a:cxnLst>
                <a:cxn ang="0">
                  <a:pos x="wd2" y="hd2"/>
                </a:cxn>
                <a:cxn ang="5400000">
                  <a:pos x="wd2" y="hd2"/>
                </a:cxn>
                <a:cxn ang="10800000">
                  <a:pos x="wd2" y="hd2"/>
                </a:cxn>
                <a:cxn ang="16200000">
                  <a:pos x="wd2" y="hd2"/>
                </a:cxn>
              </a:cxnLst>
              <a:rect l="0" t="0" r="r" b="b"/>
              <a:pathLst>
                <a:path w="20645" h="20534" extrusionOk="0">
                  <a:moveTo>
                    <a:pt x="0" y="1334"/>
                  </a:moveTo>
                  <a:cubicBezTo>
                    <a:pt x="0" y="2534"/>
                    <a:pt x="2274" y="6134"/>
                    <a:pt x="2274" y="7334"/>
                  </a:cubicBezTo>
                  <a:cubicBezTo>
                    <a:pt x="3411" y="8534"/>
                    <a:pt x="4547" y="9734"/>
                    <a:pt x="4547" y="10934"/>
                  </a:cubicBezTo>
                  <a:cubicBezTo>
                    <a:pt x="4547" y="12134"/>
                    <a:pt x="3411" y="12134"/>
                    <a:pt x="3411" y="13334"/>
                  </a:cubicBezTo>
                  <a:cubicBezTo>
                    <a:pt x="4547" y="16934"/>
                    <a:pt x="7958" y="19334"/>
                    <a:pt x="10232" y="20534"/>
                  </a:cubicBezTo>
                  <a:cubicBezTo>
                    <a:pt x="12505" y="20534"/>
                    <a:pt x="12505" y="18134"/>
                    <a:pt x="13642" y="16934"/>
                  </a:cubicBezTo>
                  <a:cubicBezTo>
                    <a:pt x="13642" y="16934"/>
                    <a:pt x="14779" y="19334"/>
                    <a:pt x="14779" y="19334"/>
                  </a:cubicBezTo>
                  <a:cubicBezTo>
                    <a:pt x="14779" y="18134"/>
                    <a:pt x="14779" y="15734"/>
                    <a:pt x="15916" y="15734"/>
                  </a:cubicBezTo>
                  <a:cubicBezTo>
                    <a:pt x="17053" y="14534"/>
                    <a:pt x="17053" y="16934"/>
                    <a:pt x="18189" y="16934"/>
                  </a:cubicBezTo>
                  <a:cubicBezTo>
                    <a:pt x="17053" y="16934"/>
                    <a:pt x="20463" y="8534"/>
                    <a:pt x="20463" y="7334"/>
                  </a:cubicBezTo>
                  <a:cubicBezTo>
                    <a:pt x="20463" y="6134"/>
                    <a:pt x="21600" y="-1066"/>
                    <a:pt x="18189" y="134"/>
                  </a:cubicBezTo>
                  <a:cubicBezTo>
                    <a:pt x="14779" y="1334"/>
                    <a:pt x="11368" y="3734"/>
                    <a:pt x="7958" y="2534"/>
                  </a:cubicBezTo>
                  <a:cubicBezTo>
                    <a:pt x="6821" y="2534"/>
                    <a:pt x="1137" y="-1066"/>
                    <a:pt x="0" y="1334"/>
                  </a:cubicBezTo>
                  <a:cubicBezTo>
                    <a:pt x="0" y="2534"/>
                    <a:pt x="1137" y="-1066"/>
                    <a:pt x="0" y="133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0" name="9Slide.vn 65"/>
            <p:cNvSpPr/>
            <p:nvPr/>
          </p:nvSpPr>
          <p:spPr>
            <a:xfrm>
              <a:off x="11979935" y="5983777"/>
              <a:ext cx="25401" cy="32593"/>
            </a:xfrm>
            <a:custGeom>
              <a:avLst/>
              <a:gdLst/>
              <a:ahLst/>
              <a:cxnLst>
                <a:cxn ang="0">
                  <a:pos x="wd2" y="hd2"/>
                </a:cxn>
                <a:cxn ang="5400000">
                  <a:pos x="wd2" y="hd2"/>
                </a:cxn>
                <a:cxn ang="10800000">
                  <a:pos x="wd2" y="hd2"/>
                </a:cxn>
                <a:cxn ang="16200000">
                  <a:pos x="wd2" y="hd2"/>
                </a:cxn>
              </a:cxnLst>
              <a:rect l="0" t="0" r="r" b="b"/>
              <a:pathLst>
                <a:path w="15869" h="17968" extrusionOk="0">
                  <a:moveTo>
                    <a:pt x="15869" y="17280"/>
                  </a:moveTo>
                  <a:cubicBezTo>
                    <a:pt x="15869" y="21600"/>
                    <a:pt x="-5731" y="4320"/>
                    <a:pt x="1469" y="0"/>
                  </a:cubicBezTo>
                  <a:cubicBezTo>
                    <a:pt x="8669" y="0"/>
                    <a:pt x="15869" y="4320"/>
                    <a:pt x="15869" y="172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1" name="9Slide.vn 66"/>
            <p:cNvSpPr/>
            <p:nvPr/>
          </p:nvSpPr>
          <p:spPr>
            <a:xfrm>
              <a:off x="11818800" y="5978913"/>
              <a:ext cx="25401" cy="25401"/>
            </a:xfrm>
            <a:prstGeom prst="ellipse">
              <a:avLst/>
            </a:pr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2" name="9Slide.vn 67"/>
            <p:cNvSpPr/>
            <p:nvPr/>
          </p:nvSpPr>
          <p:spPr>
            <a:xfrm>
              <a:off x="8026016" y="4826723"/>
              <a:ext cx="276858" cy="531608"/>
            </a:xfrm>
            <a:custGeom>
              <a:avLst/>
              <a:gdLst/>
              <a:ahLst/>
              <a:cxnLst>
                <a:cxn ang="0">
                  <a:pos x="wd2" y="hd2"/>
                </a:cxn>
                <a:cxn ang="5400000">
                  <a:pos x="wd2" y="hd2"/>
                </a:cxn>
                <a:cxn ang="10800000">
                  <a:pos x="wd2" y="hd2"/>
                </a:cxn>
                <a:cxn ang="16200000">
                  <a:pos x="wd2" y="hd2"/>
                </a:cxn>
              </a:cxnLst>
              <a:rect l="0" t="0" r="r" b="b"/>
              <a:pathLst>
                <a:path w="21600" h="21446" extrusionOk="0">
                  <a:moveTo>
                    <a:pt x="18600" y="617"/>
                  </a:moveTo>
                  <a:cubicBezTo>
                    <a:pt x="18600" y="617"/>
                    <a:pt x="18000" y="0"/>
                    <a:pt x="17400" y="0"/>
                  </a:cubicBezTo>
                  <a:cubicBezTo>
                    <a:pt x="17400" y="309"/>
                    <a:pt x="16800" y="617"/>
                    <a:pt x="16800" y="926"/>
                  </a:cubicBezTo>
                  <a:cubicBezTo>
                    <a:pt x="16200" y="1543"/>
                    <a:pt x="16200" y="1851"/>
                    <a:pt x="15600" y="2469"/>
                  </a:cubicBezTo>
                  <a:cubicBezTo>
                    <a:pt x="15000" y="2777"/>
                    <a:pt x="14400" y="2469"/>
                    <a:pt x="13800" y="2469"/>
                  </a:cubicBezTo>
                  <a:cubicBezTo>
                    <a:pt x="13800" y="2469"/>
                    <a:pt x="14400" y="2777"/>
                    <a:pt x="13800" y="3086"/>
                  </a:cubicBezTo>
                  <a:cubicBezTo>
                    <a:pt x="13800" y="3394"/>
                    <a:pt x="13200" y="3394"/>
                    <a:pt x="13200" y="3703"/>
                  </a:cubicBezTo>
                  <a:cubicBezTo>
                    <a:pt x="13200" y="3703"/>
                    <a:pt x="13800" y="4011"/>
                    <a:pt x="13800" y="4011"/>
                  </a:cubicBezTo>
                  <a:cubicBezTo>
                    <a:pt x="13800" y="4320"/>
                    <a:pt x="13200" y="4011"/>
                    <a:pt x="12600" y="4320"/>
                  </a:cubicBezTo>
                  <a:cubicBezTo>
                    <a:pt x="12000" y="4320"/>
                    <a:pt x="12000" y="4629"/>
                    <a:pt x="11400" y="4937"/>
                  </a:cubicBezTo>
                  <a:cubicBezTo>
                    <a:pt x="10800" y="5246"/>
                    <a:pt x="10200" y="5246"/>
                    <a:pt x="9000" y="5554"/>
                  </a:cubicBezTo>
                  <a:cubicBezTo>
                    <a:pt x="8400" y="5554"/>
                    <a:pt x="9600" y="5863"/>
                    <a:pt x="9000" y="5863"/>
                  </a:cubicBezTo>
                  <a:cubicBezTo>
                    <a:pt x="9000" y="6171"/>
                    <a:pt x="7800" y="5554"/>
                    <a:pt x="7800" y="5863"/>
                  </a:cubicBezTo>
                  <a:cubicBezTo>
                    <a:pt x="6600" y="6171"/>
                    <a:pt x="6000" y="6171"/>
                    <a:pt x="4800" y="6480"/>
                  </a:cubicBezTo>
                  <a:cubicBezTo>
                    <a:pt x="4200" y="6480"/>
                    <a:pt x="3600" y="6171"/>
                    <a:pt x="3600" y="6480"/>
                  </a:cubicBezTo>
                  <a:cubicBezTo>
                    <a:pt x="3000" y="7097"/>
                    <a:pt x="3000" y="7714"/>
                    <a:pt x="2400" y="8331"/>
                  </a:cubicBezTo>
                  <a:cubicBezTo>
                    <a:pt x="1800" y="9874"/>
                    <a:pt x="4800" y="12034"/>
                    <a:pt x="2400" y="13577"/>
                  </a:cubicBezTo>
                  <a:cubicBezTo>
                    <a:pt x="1800" y="14194"/>
                    <a:pt x="600" y="14811"/>
                    <a:pt x="0" y="15737"/>
                  </a:cubicBezTo>
                  <a:cubicBezTo>
                    <a:pt x="0" y="16046"/>
                    <a:pt x="0" y="16663"/>
                    <a:pt x="0" y="16971"/>
                  </a:cubicBezTo>
                  <a:cubicBezTo>
                    <a:pt x="600" y="17280"/>
                    <a:pt x="1800" y="17589"/>
                    <a:pt x="1200" y="18206"/>
                  </a:cubicBezTo>
                  <a:cubicBezTo>
                    <a:pt x="600" y="19131"/>
                    <a:pt x="1200" y="20366"/>
                    <a:pt x="3000" y="20983"/>
                  </a:cubicBezTo>
                  <a:cubicBezTo>
                    <a:pt x="4800" y="21600"/>
                    <a:pt x="6600" y="21600"/>
                    <a:pt x="9600" y="20983"/>
                  </a:cubicBezTo>
                  <a:cubicBezTo>
                    <a:pt x="12600" y="20366"/>
                    <a:pt x="13200" y="16971"/>
                    <a:pt x="14400" y="15429"/>
                  </a:cubicBezTo>
                  <a:cubicBezTo>
                    <a:pt x="15600" y="13269"/>
                    <a:pt x="17400" y="11417"/>
                    <a:pt x="18600" y="9257"/>
                  </a:cubicBezTo>
                  <a:cubicBezTo>
                    <a:pt x="18600" y="8640"/>
                    <a:pt x="18600" y="7714"/>
                    <a:pt x="19200" y="7097"/>
                  </a:cubicBezTo>
                  <a:cubicBezTo>
                    <a:pt x="19800" y="6789"/>
                    <a:pt x="18600" y="4320"/>
                    <a:pt x="20400" y="5863"/>
                  </a:cubicBezTo>
                  <a:cubicBezTo>
                    <a:pt x="21000" y="6171"/>
                    <a:pt x="21000" y="5554"/>
                    <a:pt x="21600" y="5246"/>
                  </a:cubicBezTo>
                  <a:cubicBezTo>
                    <a:pt x="21600" y="4629"/>
                    <a:pt x="21000" y="4011"/>
                    <a:pt x="21000" y="3394"/>
                  </a:cubicBezTo>
                  <a:cubicBezTo>
                    <a:pt x="20400" y="2777"/>
                    <a:pt x="19800" y="1234"/>
                    <a:pt x="18600" y="617"/>
                  </a:cubicBezTo>
                  <a:cubicBezTo>
                    <a:pt x="18000" y="309"/>
                    <a:pt x="19200" y="617"/>
                    <a:pt x="18600" y="61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3" name="9Slide.vn 68"/>
            <p:cNvSpPr/>
            <p:nvPr/>
          </p:nvSpPr>
          <p:spPr>
            <a:xfrm>
              <a:off x="9081523" y="861261"/>
              <a:ext cx="62371" cy="37222"/>
            </a:xfrm>
            <a:custGeom>
              <a:avLst/>
              <a:gdLst/>
              <a:ahLst/>
              <a:cxnLst>
                <a:cxn ang="0">
                  <a:pos x="wd2" y="hd2"/>
                </a:cxn>
                <a:cxn ang="5400000">
                  <a:pos x="wd2" y="hd2"/>
                </a:cxn>
                <a:cxn ang="10800000">
                  <a:pos x="wd2" y="hd2"/>
                </a:cxn>
                <a:cxn ang="16200000">
                  <a:pos x="wd2" y="hd2"/>
                </a:cxn>
              </a:cxnLst>
              <a:rect l="0" t="0" r="r" b="b"/>
              <a:pathLst>
                <a:path w="19838" h="20520" extrusionOk="0">
                  <a:moveTo>
                    <a:pt x="19838" y="11880"/>
                  </a:moveTo>
                  <a:cubicBezTo>
                    <a:pt x="15038" y="16200"/>
                    <a:pt x="12638" y="16200"/>
                    <a:pt x="7838" y="20520"/>
                  </a:cubicBezTo>
                  <a:cubicBezTo>
                    <a:pt x="3038" y="20520"/>
                    <a:pt x="-1762" y="11880"/>
                    <a:pt x="638" y="3240"/>
                  </a:cubicBezTo>
                  <a:cubicBezTo>
                    <a:pt x="638" y="-1080"/>
                    <a:pt x="10238" y="-1080"/>
                    <a:pt x="12638" y="3240"/>
                  </a:cubicBezTo>
                  <a:cubicBezTo>
                    <a:pt x="15038" y="3240"/>
                    <a:pt x="17438" y="11880"/>
                    <a:pt x="19838" y="118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4" name="9Slide.vn 69"/>
            <p:cNvSpPr/>
            <p:nvPr/>
          </p:nvSpPr>
          <p:spPr>
            <a:xfrm>
              <a:off x="10612584" y="785385"/>
              <a:ext cx="63645" cy="34737"/>
            </a:xfrm>
            <a:custGeom>
              <a:avLst/>
              <a:gdLst/>
              <a:ahLst/>
              <a:cxnLst>
                <a:cxn ang="0">
                  <a:pos x="wd2" y="hd2"/>
                </a:cxn>
                <a:cxn ang="5400000">
                  <a:pos x="wd2" y="hd2"/>
                </a:cxn>
                <a:cxn ang="10800000">
                  <a:pos x="wd2" y="hd2"/>
                </a:cxn>
                <a:cxn ang="16200000">
                  <a:pos x="wd2" y="hd2"/>
                </a:cxn>
              </a:cxnLst>
              <a:rect l="0" t="0" r="r" b="b"/>
              <a:pathLst>
                <a:path w="18149" h="20520" extrusionOk="0">
                  <a:moveTo>
                    <a:pt x="11235" y="20520"/>
                  </a:moveTo>
                  <a:cubicBezTo>
                    <a:pt x="6915" y="20520"/>
                    <a:pt x="2595" y="16200"/>
                    <a:pt x="435" y="16200"/>
                  </a:cubicBezTo>
                  <a:cubicBezTo>
                    <a:pt x="-1725" y="11880"/>
                    <a:pt x="4755" y="3240"/>
                    <a:pt x="6915" y="3240"/>
                  </a:cubicBezTo>
                  <a:cubicBezTo>
                    <a:pt x="9075" y="-1080"/>
                    <a:pt x="15555" y="-1080"/>
                    <a:pt x="17715" y="3240"/>
                  </a:cubicBezTo>
                  <a:cubicBezTo>
                    <a:pt x="19875" y="7560"/>
                    <a:pt x="13395" y="20520"/>
                    <a:pt x="11235" y="20520"/>
                  </a:cubicBezTo>
                  <a:cubicBezTo>
                    <a:pt x="6915" y="20520"/>
                    <a:pt x="11235" y="20520"/>
                    <a:pt x="11235" y="2052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5" name="9Slide.vn 70"/>
            <p:cNvSpPr/>
            <p:nvPr/>
          </p:nvSpPr>
          <p:spPr>
            <a:xfrm>
              <a:off x="9415793" y="896906"/>
              <a:ext cx="29064" cy="25401"/>
            </a:xfrm>
            <a:custGeom>
              <a:avLst/>
              <a:gdLst/>
              <a:ahLst/>
              <a:cxnLst>
                <a:cxn ang="0">
                  <a:pos x="wd2" y="hd2"/>
                </a:cxn>
                <a:cxn ang="5400000">
                  <a:pos x="wd2" y="hd2"/>
                </a:cxn>
                <a:cxn ang="10800000">
                  <a:pos x="wd2" y="hd2"/>
                </a:cxn>
                <a:cxn ang="16200000">
                  <a:pos x="wd2" y="hd2"/>
                </a:cxn>
              </a:cxnLst>
              <a:rect l="0" t="0" r="r" b="b"/>
              <a:pathLst>
                <a:path w="14138" h="17067" extrusionOk="0">
                  <a:moveTo>
                    <a:pt x="12788" y="17067"/>
                  </a:moveTo>
                  <a:cubicBezTo>
                    <a:pt x="9188" y="17067"/>
                    <a:pt x="-5212" y="11667"/>
                    <a:pt x="1988" y="867"/>
                  </a:cubicBezTo>
                  <a:cubicBezTo>
                    <a:pt x="12788" y="-4533"/>
                    <a:pt x="16388" y="17067"/>
                    <a:pt x="12788" y="1706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6" name="9Slide.vn 71"/>
            <p:cNvSpPr/>
            <p:nvPr/>
          </p:nvSpPr>
          <p:spPr>
            <a:xfrm>
              <a:off x="6745477" y="2606819"/>
              <a:ext cx="35794" cy="72106"/>
            </a:xfrm>
            <a:custGeom>
              <a:avLst/>
              <a:gdLst/>
              <a:ahLst/>
              <a:cxnLst>
                <a:cxn ang="0">
                  <a:pos x="wd2" y="hd2"/>
                </a:cxn>
                <a:cxn ang="5400000">
                  <a:pos x="wd2" y="hd2"/>
                </a:cxn>
                <a:cxn ang="10800000">
                  <a:pos x="wd2" y="hd2"/>
                </a:cxn>
                <a:cxn ang="16200000">
                  <a:pos x="wd2" y="hd2"/>
                </a:cxn>
              </a:cxnLst>
              <a:rect l="0" t="0" r="r" b="b"/>
              <a:pathLst>
                <a:path w="17412" h="18635" extrusionOk="0">
                  <a:moveTo>
                    <a:pt x="15812" y="567"/>
                  </a:moveTo>
                  <a:cubicBezTo>
                    <a:pt x="15812" y="4494"/>
                    <a:pt x="19412" y="8421"/>
                    <a:pt x="15812" y="12348"/>
                  </a:cubicBezTo>
                  <a:cubicBezTo>
                    <a:pt x="12212" y="14312"/>
                    <a:pt x="15812" y="20203"/>
                    <a:pt x="8612" y="18239"/>
                  </a:cubicBezTo>
                  <a:cubicBezTo>
                    <a:pt x="1412" y="14312"/>
                    <a:pt x="-2188" y="10385"/>
                    <a:pt x="1412" y="6458"/>
                  </a:cubicBezTo>
                  <a:cubicBezTo>
                    <a:pt x="1412" y="4494"/>
                    <a:pt x="15812" y="-1397"/>
                    <a:pt x="15812" y="567"/>
                  </a:cubicBezTo>
                  <a:cubicBezTo>
                    <a:pt x="15812" y="2530"/>
                    <a:pt x="15812" y="-1397"/>
                    <a:pt x="15812" y="56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7" name="9Slide.vn 72"/>
            <p:cNvSpPr/>
            <p:nvPr/>
          </p:nvSpPr>
          <p:spPr>
            <a:xfrm>
              <a:off x="6725308" y="2687215"/>
              <a:ext cx="62250" cy="100379"/>
            </a:xfrm>
            <a:custGeom>
              <a:avLst/>
              <a:gdLst/>
              <a:ahLst/>
              <a:cxnLst>
                <a:cxn ang="0">
                  <a:pos x="wd2" y="hd2"/>
                </a:cxn>
                <a:cxn ang="5400000">
                  <a:pos x="wd2" y="hd2"/>
                </a:cxn>
                <a:cxn ang="10800000">
                  <a:pos x="wd2" y="hd2"/>
                </a:cxn>
                <a:cxn ang="16200000">
                  <a:pos x="wd2" y="hd2"/>
                </a:cxn>
              </a:cxnLst>
              <a:rect l="0" t="0" r="r" b="b"/>
              <a:pathLst>
                <a:path w="19800" h="18866" extrusionOk="0">
                  <a:moveTo>
                    <a:pt x="16800" y="2430"/>
                  </a:moveTo>
                  <a:cubicBezTo>
                    <a:pt x="14400" y="2430"/>
                    <a:pt x="16800" y="-1890"/>
                    <a:pt x="12000" y="990"/>
                  </a:cubicBezTo>
                  <a:cubicBezTo>
                    <a:pt x="4800" y="3870"/>
                    <a:pt x="7200" y="3870"/>
                    <a:pt x="0" y="990"/>
                  </a:cubicBezTo>
                  <a:cubicBezTo>
                    <a:pt x="0" y="990"/>
                    <a:pt x="2400" y="9630"/>
                    <a:pt x="2400" y="9630"/>
                  </a:cubicBezTo>
                  <a:cubicBezTo>
                    <a:pt x="4800" y="12510"/>
                    <a:pt x="4800" y="13950"/>
                    <a:pt x="4800" y="16830"/>
                  </a:cubicBezTo>
                  <a:cubicBezTo>
                    <a:pt x="4800" y="18270"/>
                    <a:pt x="4800" y="19710"/>
                    <a:pt x="9600" y="18270"/>
                  </a:cubicBezTo>
                  <a:cubicBezTo>
                    <a:pt x="14400" y="16830"/>
                    <a:pt x="19200" y="16830"/>
                    <a:pt x="19200" y="12510"/>
                  </a:cubicBezTo>
                  <a:cubicBezTo>
                    <a:pt x="19200" y="11070"/>
                    <a:pt x="21600" y="2430"/>
                    <a:pt x="16800" y="243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8" name="9Slide.vn 73"/>
            <p:cNvSpPr/>
            <p:nvPr/>
          </p:nvSpPr>
          <p:spPr>
            <a:xfrm>
              <a:off x="7624395" y="2928247"/>
              <a:ext cx="82766" cy="47317"/>
            </a:xfrm>
            <a:custGeom>
              <a:avLst/>
              <a:gdLst/>
              <a:ahLst/>
              <a:cxnLst>
                <a:cxn ang="0">
                  <a:pos x="wd2" y="hd2"/>
                </a:cxn>
                <a:cxn ang="5400000">
                  <a:pos x="wd2" y="hd2"/>
                </a:cxn>
                <a:cxn ang="10800000">
                  <a:pos x="wd2" y="hd2"/>
                </a:cxn>
                <a:cxn ang="16200000">
                  <a:pos x="wd2" y="hd2"/>
                </a:cxn>
              </a:cxnLst>
              <a:rect l="0" t="0" r="r" b="b"/>
              <a:pathLst>
                <a:path w="18013" h="18634" extrusionOk="0">
                  <a:moveTo>
                    <a:pt x="17533" y="891"/>
                  </a:moveTo>
                  <a:cubicBezTo>
                    <a:pt x="17533" y="891"/>
                    <a:pt x="14210" y="3976"/>
                    <a:pt x="14210" y="3976"/>
                  </a:cubicBezTo>
                  <a:cubicBezTo>
                    <a:pt x="12549" y="7062"/>
                    <a:pt x="14210" y="13234"/>
                    <a:pt x="14210" y="13234"/>
                  </a:cubicBezTo>
                  <a:cubicBezTo>
                    <a:pt x="12549" y="13234"/>
                    <a:pt x="9226" y="13234"/>
                    <a:pt x="7564" y="16319"/>
                  </a:cubicBezTo>
                  <a:cubicBezTo>
                    <a:pt x="4241" y="19405"/>
                    <a:pt x="2580" y="19405"/>
                    <a:pt x="918" y="16319"/>
                  </a:cubicBezTo>
                  <a:cubicBezTo>
                    <a:pt x="-2405" y="10148"/>
                    <a:pt x="4241" y="7062"/>
                    <a:pt x="5903" y="7062"/>
                  </a:cubicBezTo>
                  <a:cubicBezTo>
                    <a:pt x="9226" y="7062"/>
                    <a:pt x="14210" y="3976"/>
                    <a:pt x="17533" y="891"/>
                  </a:cubicBezTo>
                  <a:cubicBezTo>
                    <a:pt x="19195" y="-2195"/>
                    <a:pt x="15872" y="3976"/>
                    <a:pt x="17533" y="89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09" name="9Slide.vn 74"/>
            <p:cNvSpPr/>
            <p:nvPr/>
          </p:nvSpPr>
          <p:spPr>
            <a:xfrm>
              <a:off x="7291164" y="2934863"/>
              <a:ext cx="108008" cy="26991"/>
            </a:xfrm>
            <a:custGeom>
              <a:avLst/>
              <a:gdLst/>
              <a:ahLst/>
              <a:cxnLst>
                <a:cxn ang="0">
                  <a:pos x="wd2" y="hd2"/>
                </a:cxn>
                <a:cxn ang="5400000">
                  <a:pos x="wd2" y="hd2"/>
                </a:cxn>
                <a:cxn ang="10800000">
                  <a:pos x="wd2" y="hd2"/>
                </a:cxn>
                <a:cxn ang="16200000">
                  <a:pos x="wd2" y="hd2"/>
                </a:cxn>
              </a:cxnLst>
              <a:rect l="0" t="0" r="r" b="b"/>
              <a:pathLst>
                <a:path w="20300" h="18600" extrusionOk="0">
                  <a:moveTo>
                    <a:pt x="10220" y="18600"/>
                  </a:moveTo>
                  <a:cubicBezTo>
                    <a:pt x="8780" y="18600"/>
                    <a:pt x="-1300" y="7800"/>
                    <a:pt x="140" y="2400"/>
                  </a:cubicBezTo>
                  <a:cubicBezTo>
                    <a:pt x="140" y="-3000"/>
                    <a:pt x="8780" y="2400"/>
                    <a:pt x="8780" y="2400"/>
                  </a:cubicBezTo>
                  <a:cubicBezTo>
                    <a:pt x="13100" y="7800"/>
                    <a:pt x="15980" y="7800"/>
                    <a:pt x="20300" y="7800"/>
                  </a:cubicBezTo>
                  <a:cubicBezTo>
                    <a:pt x="20300" y="7800"/>
                    <a:pt x="17420" y="13200"/>
                    <a:pt x="17420" y="13200"/>
                  </a:cubicBezTo>
                  <a:cubicBezTo>
                    <a:pt x="15980" y="18600"/>
                    <a:pt x="13100" y="18600"/>
                    <a:pt x="10220" y="18600"/>
                  </a:cubicBezTo>
                  <a:cubicBezTo>
                    <a:pt x="7340" y="18600"/>
                    <a:pt x="11660" y="18600"/>
                    <a:pt x="10220" y="18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0" name="9Slide.vn 75"/>
            <p:cNvSpPr/>
            <p:nvPr/>
          </p:nvSpPr>
          <p:spPr>
            <a:xfrm>
              <a:off x="7233752" y="1806538"/>
              <a:ext cx="50496" cy="33776"/>
            </a:xfrm>
            <a:custGeom>
              <a:avLst/>
              <a:gdLst/>
              <a:ahLst/>
              <a:cxnLst>
                <a:cxn ang="0">
                  <a:pos x="wd2" y="hd2"/>
                </a:cxn>
                <a:cxn ang="5400000">
                  <a:pos x="wd2" y="hd2"/>
                </a:cxn>
                <a:cxn ang="10800000">
                  <a:pos x="wd2" y="hd2"/>
                </a:cxn>
                <a:cxn ang="16200000">
                  <a:pos x="wd2" y="hd2"/>
                </a:cxn>
              </a:cxnLst>
              <a:rect l="0" t="0" r="r" b="b"/>
              <a:pathLst>
                <a:path w="19886" h="13301" extrusionOk="0">
                  <a:moveTo>
                    <a:pt x="1372" y="10629"/>
                  </a:moveTo>
                  <a:cubicBezTo>
                    <a:pt x="1372" y="7543"/>
                    <a:pt x="-1714" y="1372"/>
                    <a:pt x="1372" y="1372"/>
                  </a:cubicBezTo>
                  <a:cubicBezTo>
                    <a:pt x="4457" y="1372"/>
                    <a:pt x="19886" y="-1714"/>
                    <a:pt x="19886" y="1372"/>
                  </a:cubicBezTo>
                  <a:cubicBezTo>
                    <a:pt x="19886" y="4457"/>
                    <a:pt x="4457" y="16800"/>
                    <a:pt x="1372" y="10629"/>
                  </a:cubicBezTo>
                  <a:cubicBezTo>
                    <a:pt x="1372" y="1372"/>
                    <a:pt x="4457" y="19886"/>
                    <a:pt x="1372" y="1062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1" name="9Slide.vn 76"/>
            <p:cNvSpPr/>
            <p:nvPr/>
          </p:nvSpPr>
          <p:spPr>
            <a:xfrm>
              <a:off x="7237232" y="1779038"/>
              <a:ext cx="34588" cy="25401"/>
            </a:xfrm>
            <a:custGeom>
              <a:avLst/>
              <a:gdLst/>
              <a:ahLst/>
              <a:cxnLst>
                <a:cxn ang="0">
                  <a:pos x="wd2" y="hd2"/>
                </a:cxn>
                <a:cxn ang="5400000">
                  <a:pos x="wd2" y="hd2"/>
                </a:cxn>
                <a:cxn ang="10800000">
                  <a:pos x="wd2" y="hd2"/>
                </a:cxn>
                <a:cxn ang="16200000">
                  <a:pos x="wd2" y="hd2"/>
                </a:cxn>
              </a:cxnLst>
              <a:rect l="0" t="0" r="r" b="b"/>
              <a:pathLst>
                <a:path w="19069" h="13600" extrusionOk="0">
                  <a:moveTo>
                    <a:pt x="12960" y="10400"/>
                  </a:moveTo>
                  <a:cubicBezTo>
                    <a:pt x="8640" y="10400"/>
                    <a:pt x="0" y="3200"/>
                    <a:pt x="0" y="3200"/>
                  </a:cubicBezTo>
                  <a:cubicBezTo>
                    <a:pt x="0" y="3200"/>
                    <a:pt x="17280" y="-4000"/>
                    <a:pt x="17280" y="3200"/>
                  </a:cubicBezTo>
                  <a:cubicBezTo>
                    <a:pt x="21600" y="10400"/>
                    <a:pt x="17280" y="17600"/>
                    <a:pt x="12960" y="10400"/>
                  </a:cubicBezTo>
                  <a:cubicBezTo>
                    <a:pt x="4320" y="10400"/>
                    <a:pt x="21600" y="17600"/>
                    <a:pt x="12960" y="104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2" name="9Slide.vn 77"/>
            <p:cNvSpPr/>
            <p:nvPr/>
          </p:nvSpPr>
          <p:spPr>
            <a:xfrm>
              <a:off x="7093895" y="1846488"/>
              <a:ext cx="28418" cy="55742"/>
            </a:xfrm>
            <a:custGeom>
              <a:avLst/>
              <a:gdLst/>
              <a:ahLst/>
              <a:cxnLst>
                <a:cxn ang="0">
                  <a:pos x="wd2" y="hd2"/>
                </a:cxn>
                <a:cxn ang="5400000">
                  <a:pos x="wd2" y="hd2"/>
                </a:cxn>
                <a:cxn ang="10800000">
                  <a:pos x="wd2" y="hd2"/>
                </a:cxn>
                <a:cxn ang="16200000">
                  <a:pos x="wd2" y="hd2"/>
                </a:cxn>
              </a:cxnLst>
              <a:rect l="0" t="0" r="r" b="b"/>
              <a:pathLst>
                <a:path w="13824" h="15896" extrusionOk="0">
                  <a:moveTo>
                    <a:pt x="13824" y="624"/>
                  </a:moveTo>
                  <a:cubicBezTo>
                    <a:pt x="13824" y="-3696"/>
                    <a:pt x="-7776" y="17904"/>
                    <a:pt x="3024" y="15744"/>
                  </a:cubicBezTo>
                  <a:cubicBezTo>
                    <a:pt x="6624" y="15744"/>
                    <a:pt x="13824" y="2784"/>
                    <a:pt x="13824" y="624"/>
                  </a:cubicBezTo>
                  <a:cubicBezTo>
                    <a:pt x="13824" y="-1536"/>
                    <a:pt x="13824" y="2784"/>
                    <a:pt x="13824" y="62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3" name="9Slide.vn 78"/>
            <p:cNvSpPr/>
            <p:nvPr/>
          </p:nvSpPr>
          <p:spPr>
            <a:xfrm>
              <a:off x="7150661" y="1702934"/>
              <a:ext cx="25401" cy="25770"/>
            </a:xfrm>
            <a:custGeom>
              <a:avLst/>
              <a:gdLst/>
              <a:ahLst/>
              <a:cxnLst>
                <a:cxn ang="0">
                  <a:pos x="wd2" y="hd2"/>
                </a:cxn>
                <a:cxn ang="5400000">
                  <a:pos x="wd2" y="hd2"/>
                </a:cxn>
                <a:cxn ang="10800000">
                  <a:pos x="wd2" y="hd2"/>
                </a:cxn>
                <a:cxn ang="16200000">
                  <a:pos x="wd2" y="hd2"/>
                </a:cxn>
              </a:cxnLst>
              <a:rect l="0" t="0" r="r" b="b"/>
              <a:pathLst>
                <a:path w="16322" h="17759" extrusionOk="0">
                  <a:moveTo>
                    <a:pt x="12272" y="16200"/>
                  </a:moveTo>
                  <a:cubicBezTo>
                    <a:pt x="6872" y="16200"/>
                    <a:pt x="-3928" y="10800"/>
                    <a:pt x="1472" y="5400"/>
                  </a:cubicBezTo>
                  <a:cubicBezTo>
                    <a:pt x="6872" y="5400"/>
                    <a:pt x="12272" y="0"/>
                    <a:pt x="12272" y="0"/>
                  </a:cubicBezTo>
                  <a:cubicBezTo>
                    <a:pt x="17672" y="0"/>
                    <a:pt x="17672" y="10800"/>
                    <a:pt x="12272" y="16200"/>
                  </a:cubicBezTo>
                  <a:cubicBezTo>
                    <a:pt x="6872" y="21600"/>
                    <a:pt x="17672" y="10800"/>
                    <a:pt x="12272" y="16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4" name="9Slide.vn 79"/>
            <p:cNvSpPr/>
            <p:nvPr/>
          </p:nvSpPr>
          <p:spPr>
            <a:xfrm>
              <a:off x="6840232" y="1950766"/>
              <a:ext cx="44402" cy="60366"/>
            </a:xfrm>
            <a:custGeom>
              <a:avLst/>
              <a:gdLst/>
              <a:ahLst/>
              <a:cxnLst>
                <a:cxn ang="0">
                  <a:pos x="wd2" y="hd2"/>
                </a:cxn>
                <a:cxn ang="5400000">
                  <a:pos x="wd2" y="hd2"/>
                </a:cxn>
                <a:cxn ang="10800000">
                  <a:pos x="wd2" y="hd2"/>
                </a:cxn>
                <a:cxn ang="16200000">
                  <a:pos x="wd2" y="hd2"/>
                </a:cxn>
              </a:cxnLst>
              <a:rect l="0" t="0" r="r" b="b"/>
              <a:pathLst>
                <a:path w="21600" h="18490" extrusionOk="0">
                  <a:moveTo>
                    <a:pt x="21600" y="1690"/>
                  </a:moveTo>
                  <a:cubicBezTo>
                    <a:pt x="21600" y="-710"/>
                    <a:pt x="21600" y="6490"/>
                    <a:pt x="21600" y="6490"/>
                  </a:cubicBezTo>
                  <a:cubicBezTo>
                    <a:pt x="21600" y="11290"/>
                    <a:pt x="21600" y="16090"/>
                    <a:pt x="18000" y="18490"/>
                  </a:cubicBezTo>
                  <a:cubicBezTo>
                    <a:pt x="18000" y="18490"/>
                    <a:pt x="0" y="8890"/>
                    <a:pt x="0" y="4090"/>
                  </a:cubicBezTo>
                  <a:cubicBezTo>
                    <a:pt x="0" y="4090"/>
                    <a:pt x="7200" y="1690"/>
                    <a:pt x="10800" y="4090"/>
                  </a:cubicBezTo>
                  <a:cubicBezTo>
                    <a:pt x="14400" y="6490"/>
                    <a:pt x="18000" y="6490"/>
                    <a:pt x="21600" y="1690"/>
                  </a:cubicBezTo>
                  <a:cubicBezTo>
                    <a:pt x="21600" y="-3110"/>
                    <a:pt x="21600" y="4090"/>
                    <a:pt x="21600" y="169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5" name="9Slide.vn 80"/>
            <p:cNvSpPr/>
            <p:nvPr/>
          </p:nvSpPr>
          <p:spPr>
            <a:xfrm>
              <a:off x="6792190" y="1975811"/>
              <a:ext cx="43839" cy="37585"/>
            </a:xfrm>
            <a:custGeom>
              <a:avLst/>
              <a:gdLst/>
              <a:ahLst/>
              <a:cxnLst>
                <a:cxn ang="0">
                  <a:pos x="wd2" y="hd2"/>
                </a:cxn>
                <a:cxn ang="5400000">
                  <a:pos x="wd2" y="hd2"/>
                </a:cxn>
                <a:cxn ang="10800000">
                  <a:pos x="wd2" y="hd2"/>
                </a:cxn>
                <a:cxn ang="16200000">
                  <a:pos x="wd2" y="hd2"/>
                </a:cxn>
              </a:cxnLst>
              <a:rect l="0" t="0" r="r" b="b"/>
              <a:pathLst>
                <a:path w="15106" h="12951" extrusionOk="0">
                  <a:moveTo>
                    <a:pt x="13855" y="12171"/>
                  </a:moveTo>
                  <a:cubicBezTo>
                    <a:pt x="11155" y="14871"/>
                    <a:pt x="-2345" y="6771"/>
                    <a:pt x="355" y="4071"/>
                  </a:cubicBezTo>
                  <a:cubicBezTo>
                    <a:pt x="5755" y="-6729"/>
                    <a:pt x="19255" y="6771"/>
                    <a:pt x="13855" y="12171"/>
                  </a:cubicBezTo>
                  <a:cubicBezTo>
                    <a:pt x="11155" y="14871"/>
                    <a:pt x="16555" y="9471"/>
                    <a:pt x="13855" y="1217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6" name="9Slide.vn 81"/>
            <p:cNvSpPr/>
            <p:nvPr/>
          </p:nvSpPr>
          <p:spPr>
            <a:xfrm>
              <a:off x="6511135" y="2746496"/>
              <a:ext cx="32282" cy="25401"/>
            </a:xfrm>
            <a:custGeom>
              <a:avLst/>
              <a:gdLst/>
              <a:ahLst/>
              <a:cxnLst>
                <a:cxn ang="0">
                  <a:pos x="wd2" y="hd2"/>
                </a:cxn>
                <a:cxn ang="5400000">
                  <a:pos x="wd2" y="hd2"/>
                </a:cxn>
                <a:cxn ang="10800000">
                  <a:pos x="wd2" y="hd2"/>
                </a:cxn>
                <a:cxn ang="16200000">
                  <a:pos x="wd2" y="hd2"/>
                </a:cxn>
              </a:cxnLst>
              <a:rect l="0" t="0" r="r" b="b"/>
              <a:pathLst>
                <a:path w="19069" h="17318" extrusionOk="0">
                  <a:moveTo>
                    <a:pt x="17280" y="10800"/>
                  </a:moveTo>
                  <a:cubicBezTo>
                    <a:pt x="21600" y="5400"/>
                    <a:pt x="17280" y="21600"/>
                    <a:pt x="12960" y="16200"/>
                  </a:cubicBezTo>
                  <a:cubicBezTo>
                    <a:pt x="12960" y="16200"/>
                    <a:pt x="0" y="10800"/>
                    <a:pt x="0" y="10800"/>
                  </a:cubicBezTo>
                  <a:cubicBezTo>
                    <a:pt x="0" y="10800"/>
                    <a:pt x="12960" y="0"/>
                    <a:pt x="17280" y="0"/>
                  </a:cubicBezTo>
                  <a:cubicBezTo>
                    <a:pt x="17280" y="0"/>
                    <a:pt x="12960" y="10800"/>
                    <a:pt x="17280" y="10800"/>
                  </a:cubicBezTo>
                  <a:cubicBezTo>
                    <a:pt x="21600" y="5400"/>
                    <a:pt x="12960" y="10800"/>
                    <a:pt x="17280" y="10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7" name="9Slide.vn 82"/>
            <p:cNvSpPr/>
            <p:nvPr/>
          </p:nvSpPr>
          <p:spPr>
            <a:xfrm>
              <a:off x="6141823" y="1815592"/>
              <a:ext cx="35861" cy="39481"/>
            </a:xfrm>
            <a:custGeom>
              <a:avLst/>
              <a:gdLst/>
              <a:ahLst/>
              <a:cxnLst>
                <a:cxn ang="0">
                  <a:pos x="wd2" y="hd2"/>
                </a:cxn>
                <a:cxn ang="5400000">
                  <a:pos x="wd2" y="hd2"/>
                </a:cxn>
                <a:cxn ang="10800000">
                  <a:pos x="wd2" y="hd2"/>
                </a:cxn>
                <a:cxn ang="16200000">
                  <a:pos x="wd2" y="hd2"/>
                </a:cxn>
              </a:cxnLst>
              <a:rect l="0" t="0" r="r" b="b"/>
              <a:pathLst>
                <a:path w="16476" h="18139" extrusionOk="0">
                  <a:moveTo>
                    <a:pt x="14876" y="1039"/>
                  </a:moveTo>
                  <a:cubicBezTo>
                    <a:pt x="18476" y="4639"/>
                    <a:pt x="11276" y="8239"/>
                    <a:pt x="11276" y="15439"/>
                  </a:cubicBezTo>
                  <a:cubicBezTo>
                    <a:pt x="7676" y="19039"/>
                    <a:pt x="4076" y="19039"/>
                    <a:pt x="476" y="15439"/>
                  </a:cubicBezTo>
                  <a:cubicBezTo>
                    <a:pt x="-3124" y="11839"/>
                    <a:pt x="14876" y="-2561"/>
                    <a:pt x="14876" y="1039"/>
                  </a:cubicBezTo>
                  <a:cubicBezTo>
                    <a:pt x="18476" y="4639"/>
                    <a:pt x="14876" y="-2561"/>
                    <a:pt x="14876" y="103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8" name="9Slide.vn 83"/>
            <p:cNvSpPr/>
            <p:nvPr/>
          </p:nvSpPr>
          <p:spPr>
            <a:xfrm>
              <a:off x="6157588" y="1867043"/>
              <a:ext cx="25401" cy="25401"/>
            </a:xfrm>
            <a:custGeom>
              <a:avLst/>
              <a:gdLst/>
              <a:ahLst/>
              <a:cxnLst>
                <a:cxn ang="0">
                  <a:pos x="wd2" y="hd2"/>
                </a:cxn>
                <a:cxn ang="5400000">
                  <a:pos x="wd2" y="hd2"/>
                </a:cxn>
                <a:cxn ang="10800000">
                  <a:pos x="wd2" y="hd2"/>
                </a:cxn>
                <a:cxn ang="16200000">
                  <a:pos x="wd2" y="hd2"/>
                </a:cxn>
              </a:cxnLst>
              <a:rect l="0" t="0" r="r" b="b"/>
              <a:pathLst>
                <a:path w="21600" h="15869" extrusionOk="0">
                  <a:moveTo>
                    <a:pt x="21600" y="1469"/>
                  </a:moveTo>
                  <a:cubicBezTo>
                    <a:pt x="14400" y="1469"/>
                    <a:pt x="0" y="1469"/>
                    <a:pt x="0" y="8669"/>
                  </a:cubicBezTo>
                  <a:cubicBezTo>
                    <a:pt x="0" y="15869"/>
                    <a:pt x="14400" y="15869"/>
                    <a:pt x="14400" y="15869"/>
                  </a:cubicBezTo>
                  <a:cubicBezTo>
                    <a:pt x="21600" y="15869"/>
                    <a:pt x="21600" y="-5731"/>
                    <a:pt x="21600" y="1469"/>
                  </a:cubicBezTo>
                  <a:cubicBezTo>
                    <a:pt x="14400" y="1469"/>
                    <a:pt x="21600" y="1469"/>
                    <a:pt x="21600" y="146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19" name="9Slide.vn 84"/>
            <p:cNvSpPr/>
            <p:nvPr/>
          </p:nvSpPr>
          <p:spPr>
            <a:xfrm>
              <a:off x="6177784" y="1879593"/>
              <a:ext cx="25401" cy="25401"/>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0" name="9Slide.vn 85"/>
            <p:cNvSpPr/>
            <p:nvPr/>
          </p:nvSpPr>
          <p:spPr>
            <a:xfrm>
              <a:off x="6173259" y="190440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800"/>
                    <a:pt x="0" y="21600"/>
                    <a:pt x="0" y="21600"/>
                  </a:cubicBezTo>
                  <a:cubicBezTo>
                    <a:pt x="21600" y="21600"/>
                    <a:pt x="21600" y="0"/>
                    <a:pt x="216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1" name="9Slide.vn 86"/>
            <p:cNvSpPr/>
            <p:nvPr/>
          </p:nvSpPr>
          <p:spPr>
            <a:xfrm>
              <a:off x="6177784" y="1916158"/>
              <a:ext cx="25401" cy="25401"/>
            </a:xfrm>
            <a:custGeom>
              <a:avLst/>
              <a:gdLst/>
              <a:ahLst/>
              <a:cxnLst>
                <a:cxn ang="0">
                  <a:pos x="wd2" y="hd2"/>
                </a:cxn>
                <a:cxn ang="5400000">
                  <a:pos x="wd2" y="hd2"/>
                </a:cxn>
                <a:cxn ang="10800000">
                  <a:pos x="wd2" y="hd2"/>
                </a:cxn>
                <a:cxn ang="16200000">
                  <a:pos x="wd2" y="hd2"/>
                </a:cxn>
              </a:cxnLst>
              <a:rect l="0" t="0" r="r" b="b"/>
              <a:pathLst>
                <a:path w="15274" h="21600" extrusionOk="0">
                  <a:moveTo>
                    <a:pt x="15274" y="0"/>
                  </a:moveTo>
                  <a:cubicBezTo>
                    <a:pt x="4474" y="0"/>
                    <a:pt x="-6326" y="21600"/>
                    <a:pt x="4474" y="21600"/>
                  </a:cubicBezTo>
                  <a:cubicBezTo>
                    <a:pt x="15274" y="21600"/>
                    <a:pt x="15274" y="0"/>
                    <a:pt x="15274"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2" name="9Slide.vn 87"/>
            <p:cNvSpPr/>
            <p:nvPr/>
          </p:nvSpPr>
          <p:spPr>
            <a:xfrm>
              <a:off x="6231154" y="2035000"/>
              <a:ext cx="25401" cy="25401"/>
            </a:xfrm>
            <a:custGeom>
              <a:avLst/>
              <a:gdLst/>
              <a:ahLst/>
              <a:cxnLst>
                <a:cxn ang="0">
                  <a:pos x="wd2" y="hd2"/>
                </a:cxn>
                <a:cxn ang="5400000">
                  <a:pos x="wd2" y="hd2"/>
                </a:cxn>
                <a:cxn ang="10800000">
                  <a:pos x="wd2" y="hd2"/>
                </a:cxn>
                <a:cxn ang="16200000">
                  <a:pos x="wd2" y="hd2"/>
                </a:cxn>
              </a:cxnLst>
              <a:rect l="0" t="0" r="r" b="b"/>
              <a:pathLst>
                <a:path w="9600" h="21600" extrusionOk="0">
                  <a:moveTo>
                    <a:pt x="0" y="0"/>
                  </a:moveTo>
                  <a:cubicBezTo>
                    <a:pt x="0" y="10800"/>
                    <a:pt x="0" y="21600"/>
                    <a:pt x="0" y="21600"/>
                  </a:cubicBezTo>
                  <a:cubicBezTo>
                    <a:pt x="0" y="21600"/>
                    <a:pt x="21600" y="0"/>
                    <a:pt x="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3" name="9Slide.vn 88"/>
            <p:cNvSpPr/>
            <p:nvPr/>
          </p:nvSpPr>
          <p:spPr>
            <a:xfrm>
              <a:off x="6353517" y="1701361"/>
              <a:ext cx="25401" cy="25401"/>
            </a:xfrm>
            <a:custGeom>
              <a:avLst/>
              <a:gdLst/>
              <a:ahLst/>
              <a:cxnLst>
                <a:cxn ang="0">
                  <a:pos x="wd2" y="hd2"/>
                </a:cxn>
                <a:cxn ang="5400000">
                  <a:pos x="wd2" y="hd2"/>
                </a:cxn>
                <a:cxn ang="10800000">
                  <a:pos x="wd2" y="hd2"/>
                </a:cxn>
                <a:cxn ang="16200000">
                  <a:pos x="wd2" y="hd2"/>
                </a:cxn>
              </a:cxnLst>
              <a:rect l="0" t="0" r="r" b="b"/>
              <a:pathLst>
                <a:path w="17894" h="17067" extrusionOk="0">
                  <a:moveTo>
                    <a:pt x="7094" y="17067"/>
                  </a:moveTo>
                  <a:cubicBezTo>
                    <a:pt x="-3706" y="11667"/>
                    <a:pt x="-3706" y="867"/>
                    <a:pt x="17894" y="867"/>
                  </a:cubicBezTo>
                  <a:cubicBezTo>
                    <a:pt x="17894" y="-4533"/>
                    <a:pt x="17894" y="17067"/>
                    <a:pt x="7094" y="17067"/>
                  </a:cubicBezTo>
                  <a:cubicBezTo>
                    <a:pt x="-3706" y="11667"/>
                    <a:pt x="7094" y="17067"/>
                    <a:pt x="7094" y="1706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4" name="9Slide.vn 89"/>
            <p:cNvSpPr/>
            <p:nvPr/>
          </p:nvSpPr>
          <p:spPr>
            <a:xfrm>
              <a:off x="3562346" y="6066738"/>
              <a:ext cx="36459" cy="76367"/>
            </a:xfrm>
            <a:custGeom>
              <a:avLst/>
              <a:gdLst/>
              <a:ahLst/>
              <a:cxnLst>
                <a:cxn ang="0">
                  <a:pos x="wd2" y="hd2"/>
                </a:cxn>
                <a:cxn ang="5400000">
                  <a:pos x="wd2" y="hd2"/>
                </a:cxn>
                <a:cxn ang="10800000">
                  <a:pos x="wd2" y="hd2"/>
                </a:cxn>
                <a:cxn ang="16200000">
                  <a:pos x="wd2" y="hd2"/>
                </a:cxn>
              </a:cxnLst>
              <a:rect l="0" t="0" r="r" b="b"/>
              <a:pathLst>
                <a:path w="16751" h="19736" extrusionOk="0">
                  <a:moveTo>
                    <a:pt x="10800" y="18446"/>
                  </a:moveTo>
                  <a:cubicBezTo>
                    <a:pt x="3600" y="20410"/>
                    <a:pt x="0" y="20410"/>
                    <a:pt x="0" y="16483"/>
                  </a:cubicBezTo>
                  <a:cubicBezTo>
                    <a:pt x="3600" y="12555"/>
                    <a:pt x="3600" y="6665"/>
                    <a:pt x="3600" y="2737"/>
                  </a:cubicBezTo>
                  <a:cubicBezTo>
                    <a:pt x="3600" y="-1190"/>
                    <a:pt x="18000" y="-1190"/>
                    <a:pt x="14400" y="4701"/>
                  </a:cubicBezTo>
                  <a:cubicBezTo>
                    <a:pt x="14400" y="8628"/>
                    <a:pt x="21600" y="14519"/>
                    <a:pt x="10800" y="18446"/>
                  </a:cubicBezTo>
                  <a:cubicBezTo>
                    <a:pt x="7200" y="18446"/>
                    <a:pt x="14400" y="16483"/>
                    <a:pt x="10800" y="1844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5" name="9Slide.vn 90"/>
            <p:cNvSpPr/>
            <p:nvPr/>
          </p:nvSpPr>
          <p:spPr>
            <a:xfrm>
              <a:off x="3719946" y="3892501"/>
              <a:ext cx="25401" cy="25401"/>
            </a:xfrm>
            <a:custGeom>
              <a:avLst/>
              <a:gdLst/>
              <a:ahLst/>
              <a:cxnLst>
                <a:cxn ang="0">
                  <a:pos x="wd2" y="hd2"/>
                </a:cxn>
                <a:cxn ang="5400000">
                  <a:pos x="wd2" y="hd2"/>
                </a:cxn>
                <a:cxn ang="10800000">
                  <a:pos x="wd2" y="hd2"/>
                </a:cxn>
                <a:cxn ang="16200000">
                  <a:pos x="wd2" y="hd2"/>
                </a:cxn>
              </a:cxnLst>
              <a:rect l="0" t="0" r="r" b="b"/>
              <a:pathLst>
                <a:path w="12860" h="14390" extrusionOk="0">
                  <a:moveTo>
                    <a:pt x="9817" y="12272"/>
                  </a:moveTo>
                  <a:cubicBezTo>
                    <a:pt x="5497" y="17672"/>
                    <a:pt x="-3143" y="12272"/>
                    <a:pt x="1177" y="1472"/>
                  </a:cubicBezTo>
                  <a:cubicBezTo>
                    <a:pt x="1177" y="-3928"/>
                    <a:pt x="18457" y="6872"/>
                    <a:pt x="9817" y="12272"/>
                  </a:cubicBezTo>
                  <a:cubicBezTo>
                    <a:pt x="5497" y="17672"/>
                    <a:pt x="18457" y="6872"/>
                    <a:pt x="9817" y="1227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6" name="9Slide.vn 91"/>
            <p:cNvSpPr/>
            <p:nvPr/>
          </p:nvSpPr>
          <p:spPr>
            <a:xfrm>
              <a:off x="4049649" y="3946889"/>
              <a:ext cx="29578" cy="34835"/>
            </a:xfrm>
            <a:custGeom>
              <a:avLst/>
              <a:gdLst/>
              <a:ahLst/>
              <a:cxnLst>
                <a:cxn ang="0">
                  <a:pos x="wd2" y="hd2"/>
                </a:cxn>
                <a:cxn ang="5400000">
                  <a:pos x="wd2" y="hd2"/>
                </a:cxn>
                <a:cxn ang="10800000">
                  <a:pos x="wd2" y="hd2"/>
                </a:cxn>
                <a:cxn ang="16200000">
                  <a:pos x="wd2" y="hd2"/>
                </a:cxn>
              </a:cxnLst>
              <a:rect l="0" t="0" r="r" b="b"/>
              <a:pathLst>
                <a:path w="14388" h="12525" extrusionOk="0">
                  <a:moveTo>
                    <a:pt x="1600" y="9612"/>
                  </a:moveTo>
                  <a:cubicBezTo>
                    <a:pt x="-2000" y="6912"/>
                    <a:pt x="5200" y="6912"/>
                    <a:pt x="5200" y="6912"/>
                  </a:cubicBezTo>
                  <a:cubicBezTo>
                    <a:pt x="8800" y="6912"/>
                    <a:pt x="8800" y="-3888"/>
                    <a:pt x="12400" y="1512"/>
                  </a:cubicBezTo>
                  <a:cubicBezTo>
                    <a:pt x="19600" y="6912"/>
                    <a:pt x="5200" y="17712"/>
                    <a:pt x="1600" y="9612"/>
                  </a:cubicBezTo>
                  <a:cubicBezTo>
                    <a:pt x="-2000" y="6912"/>
                    <a:pt x="1600" y="12312"/>
                    <a:pt x="1600" y="961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7" name="9Slide.vn 92"/>
            <p:cNvSpPr/>
            <p:nvPr/>
          </p:nvSpPr>
          <p:spPr>
            <a:xfrm>
              <a:off x="4470529" y="4353273"/>
              <a:ext cx="94108" cy="91790"/>
            </a:xfrm>
            <a:custGeom>
              <a:avLst/>
              <a:gdLst/>
              <a:ahLst/>
              <a:cxnLst>
                <a:cxn ang="0">
                  <a:pos x="wd2" y="hd2"/>
                </a:cxn>
                <a:cxn ang="5400000">
                  <a:pos x="wd2" y="hd2"/>
                </a:cxn>
                <a:cxn ang="10800000">
                  <a:pos x="wd2" y="hd2"/>
                </a:cxn>
                <a:cxn ang="16200000">
                  <a:pos x="wd2" y="hd2"/>
                </a:cxn>
              </a:cxnLst>
              <a:rect l="0" t="0" r="r" b="b"/>
              <a:pathLst>
                <a:path w="18982" h="19976" extrusionOk="0">
                  <a:moveTo>
                    <a:pt x="17610" y="6231"/>
                  </a:moveTo>
                  <a:cubicBezTo>
                    <a:pt x="17610" y="4570"/>
                    <a:pt x="16067" y="4570"/>
                    <a:pt x="14525" y="4570"/>
                  </a:cubicBezTo>
                  <a:cubicBezTo>
                    <a:pt x="11439" y="2908"/>
                    <a:pt x="11439" y="1247"/>
                    <a:pt x="8353" y="1247"/>
                  </a:cubicBezTo>
                  <a:cubicBezTo>
                    <a:pt x="6810" y="-415"/>
                    <a:pt x="3725" y="-415"/>
                    <a:pt x="2182" y="1247"/>
                  </a:cubicBezTo>
                  <a:cubicBezTo>
                    <a:pt x="2182" y="1247"/>
                    <a:pt x="2182" y="2908"/>
                    <a:pt x="639" y="2908"/>
                  </a:cubicBezTo>
                  <a:cubicBezTo>
                    <a:pt x="-904" y="6231"/>
                    <a:pt x="639" y="4570"/>
                    <a:pt x="2182" y="6231"/>
                  </a:cubicBezTo>
                  <a:cubicBezTo>
                    <a:pt x="2182" y="6231"/>
                    <a:pt x="639" y="11216"/>
                    <a:pt x="639" y="11216"/>
                  </a:cubicBezTo>
                  <a:cubicBezTo>
                    <a:pt x="639" y="14539"/>
                    <a:pt x="639" y="14539"/>
                    <a:pt x="2182" y="16200"/>
                  </a:cubicBezTo>
                  <a:cubicBezTo>
                    <a:pt x="3725" y="17862"/>
                    <a:pt x="3725" y="16200"/>
                    <a:pt x="5267" y="16200"/>
                  </a:cubicBezTo>
                  <a:cubicBezTo>
                    <a:pt x="8353" y="16200"/>
                    <a:pt x="6810" y="19523"/>
                    <a:pt x="9896" y="19523"/>
                  </a:cubicBezTo>
                  <a:cubicBezTo>
                    <a:pt x="12982" y="21185"/>
                    <a:pt x="11439" y="17862"/>
                    <a:pt x="14525" y="16200"/>
                  </a:cubicBezTo>
                  <a:cubicBezTo>
                    <a:pt x="17610" y="12877"/>
                    <a:pt x="20696" y="11216"/>
                    <a:pt x="17610" y="6231"/>
                  </a:cubicBezTo>
                  <a:cubicBezTo>
                    <a:pt x="17610" y="2908"/>
                    <a:pt x="20696" y="12877"/>
                    <a:pt x="17610" y="623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8" name="9Slide.vn 93"/>
            <p:cNvSpPr/>
            <p:nvPr/>
          </p:nvSpPr>
          <p:spPr>
            <a:xfrm>
              <a:off x="3845250" y="3643548"/>
              <a:ext cx="63369" cy="25703"/>
            </a:xfrm>
            <a:custGeom>
              <a:avLst/>
              <a:gdLst/>
              <a:ahLst/>
              <a:cxnLst>
                <a:cxn ang="0">
                  <a:pos x="wd2" y="hd2"/>
                </a:cxn>
                <a:cxn ang="5400000">
                  <a:pos x="wd2" y="hd2"/>
                </a:cxn>
                <a:cxn ang="10800000">
                  <a:pos x="wd2" y="hd2"/>
                </a:cxn>
                <a:cxn ang="16200000">
                  <a:pos x="wd2" y="hd2"/>
                </a:cxn>
              </a:cxnLst>
              <a:rect l="0" t="0" r="r" b="b"/>
              <a:pathLst>
                <a:path w="18071" h="17712" extrusionOk="0">
                  <a:moveTo>
                    <a:pt x="17715" y="10800"/>
                  </a:moveTo>
                  <a:cubicBezTo>
                    <a:pt x="13395" y="5400"/>
                    <a:pt x="11235" y="0"/>
                    <a:pt x="6915" y="0"/>
                  </a:cubicBezTo>
                  <a:cubicBezTo>
                    <a:pt x="4755" y="0"/>
                    <a:pt x="-1725" y="5400"/>
                    <a:pt x="435" y="16200"/>
                  </a:cubicBezTo>
                  <a:cubicBezTo>
                    <a:pt x="2595" y="21600"/>
                    <a:pt x="17715" y="10800"/>
                    <a:pt x="17715" y="10800"/>
                  </a:cubicBezTo>
                  <a:cubicBezTo>
                    <a:pt x="11235" y="5400"/>
                    <a:pt x="19875" y="16200"/>
                    <a:pt x="17715" y="10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29" name="9Slide.vn 94"/>
            <p:cNvSpPr/>
            <p:nvPr/>
          </p:nvSpPr>
          <p:spPr>
            <a:xfrm>
              <a:off x="3409671" y="3377138"/>
              <a:ext cx="25401" cy="28732"/>
            </a:xfrm>
            <a:custGeom>
              <a:avLst/>
              <a:gdLst/>
              <a:ahLst/>
              <a:cxnLst>
                <a:cxn ang="0">
                  <a:pos x="wd2" y="hd2"/>
                </a:cxn>
                <a:cxn ang="5400000">
                  <a:pos x="wd2" y="hd2"/>
                </a:cxn>
                <a:cxn ang="10800000">
                  <a:pos x="wd2" y="hd2"/>
                </a:cxn>
                <a:cxn ang="16200000">
                  <a:pos x="wd2" y="hd2"/>
                </a:cxn>
              </a:cxnLst>
              <a:rect l="0" t="0" r="r" b="b"/>
              <a:pathLst>
                <a:path w="11371" h="21600" extrusionOk="0">
                  <a:moveTo>
                    <a:pt x="6750" y="21600"/>
                  </a:moveTo>
                  <a:cubicBezTo>
                    <a:pt x="-4050" y="21600"/>
                    <a:pt x="1350" y="5400"/>
                    <a:pt x="1350" y="0"/>
                  </a:cubicBezTo>
                  <a:cubicBezTo>
                    <a:pt x="6750" y="0"/>
                    <a:pt x="17550" y="21600"/>
                    <a:pt x="6750" y="21600"/>
                  </a:cubicBezTo>
                  <a:cubicBezTo>
                    <a:pt x="1350" y="21600"/>
                    <a:pt x="17550" y="21600"/>
                    <a:pt x="6750"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0" name="9Slide.vn 95"/>
            <p:cNvSpPr/>
            <p:nvPr/>
          </p:nvSpPr>
          <p:spPr>
            <a:xfrm>
              <a:off x="4061207" y="2418536"/>
              <a:ext cx="44403" cy="60828"/>
            </a:xfrm>
            <a:custGeom>
              <a:avLst/>
              <a:gdLst/>
              <a:ahLst/>
              <a:cxnLst>
                <a:cxn ang="0">
                  <a:pos x="wd2" y="hd2"/>
                </a:cxn>
                <a:cxn ang="5400000">
                  <a:pos x="wd2" y="hd2"/>
                </a:cxn>
                <a:cxn ang="10800000">
                  <a:pos x="wd2" y="hd2"/>
                </a:cxn>
                <a:cxn ang="16200000">
                  <a:pos x="wd2" y="hd2"/>
                </a:cxn>
              </a:cxnLst>
              <a:rect l="0" t="0" r="r" b="b"/>
              <a:pathLst>
                <a:path w="21600" h="16768" extrusionOk="0">
                  <a:moveTo>
                    <a:pt x="10800" y="14413"/>
                  </a:moveTo>
                  <a:cubicBezTo>
                    <a:pt x="7200" y="18733"/>
                    <a:pt x="0" y="16573"/>
                    <a:pt x="0" y="12253"/>
                  </a:cubicBezTo>
                  <a:cubicBezTo>
                    <a:pt x="3600" y="10093"/>
                    <a:pt x="10800" y="3613"/>
                    <a:pt x="14400" y="1453"/>
                  </a:cubicBezTo>
                  <a:cubicBezTo>
                    <a:pt x="21600" y="-2867"/>
                    <a:pt x="21600" y="3613"/>
                    <a:pt x="21600" y="5773"/>
                  </a:cubicBezTo>
                  <a:cubicBezTo>
                    <a:pt x="21600" y="10093"/>
                    <a:pt x="10800" y="10093"/>
                    <a:pt x="10800" y="14413"/>
                  </a:cubicBezTo>
                  <a:cubicBezTo>
                    <a:pt x="7200" y="18733"/>
                    <a:pt x="10800" y="14413"/>
                    <a:pt x="10800" y="1441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1" name="9Slide.vn 96"/>
            <p:cNvSpPr/>
            <p:nvPr/>
          </p:nvSpPr>
          <p:spPr>
            <a:xfrm>
              <a:off x="4095666" y="2453576"/>
              <a:ext cx="30888" cy="25401"/>
            </a:xfrm>
            <a:custGeom>
              <a:avLst/>
              <a:gdLst/>
              <a:ahLst/>
              <a:cxnLst>
                <a:cxn ang="0">
                  <a:pos x="wd2" y="hd2"/>
                </a:cxn>
                <a:cxn ang="5400000">
                  <a:pos x="wd2" y="hd2"/>
                </a:cxn>
                <a:cxn ang="10800000">
                  <a:pos x="wd2" y="hd2"/>
                </a:cxn>
                <a:cxn ang="16200000">
                  <a:pos x="wd2" y="hd2"/>
                </a:cxn>
              </a:cxnLst>
              <a:rect l="0" t="0" r="r" b="b"/>
              <a:pathLst>
                <a:path w="12164" h="17067" extrusionOk="0">
                  <a:moveTo>
                    <a:pt x="3916" y="17067"/>
                  </a:moveTo>
                  <a:cubicBezTo>
                    <a:pt x="-5341" y="17067"/>
                    <a:pt x="3916" y="-4533"/>
                    <a:pt x="10088" y="867"/>
                  </a:cubicBezTo>
                  <a:cubicBezTo>
                    <a:pt x="16259" y="867"/>
                    <a:pt x="7002" y="17067"/>
                    <a:pt x="3916" y="17067"/>
                  </a:cubicBezTo>
                  <a:cubicBezTo>
                    <a:pt x="830" y="17067"/>
                    <a:pt x="7002" y="17067"/>
                    <a:pt x="3916" y="1706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2" name="9Slide.vn 97"/>
            <p:cNvSpPr/>
            <p:nvPr/>
          </p:nvSpPr>
          <p:spPr>
            <a:xfrm>
              <a:off x="3947872" y="2415974"/>
              <a:ext cx="97665" cy="50496"/>
            </a:xfrm>
            <a:custGeom>
              <a:avLst/>
              <a:gdLst/>
              <a:ahLst/>
              <a:cxnLst>
                <a:cxn ang="0">
                  <a:pos x="wd2" y="hd2"/>
                </a:cxn>
                <a:cxn ang="5400000">
                  <a:pos x="wd2" y="hd2"/>
                </a:cxn>
                <a:cxn ang="10800000">
                  <a:pos x="wd2" y="hd2"/>
                </a:cxn>
                <a:cxn ang="16200000">
                  <a:pos x="wd2" y="hd2"/>
                </a:cxn>
              </a:cxnLst>
              <a:rect l="0" t="0" r="r" b="b"/>
              <a:pathLst>
                <a:path w="18356" h="19886" extrusionOk="0">
                  <a:moveTo>
                    <a:pt x="12596" y="18514"/>
                  </a:moveTo>
                  <a:cubicBezTo>
                    <a:pt x="11156" y="18514"/>
                    <a:pt x="11156" y="18514"/>
                    <a:pt x="11156" y="15429"/>
                  </a:cubicBezTo>
                  <a:cubicBezTo>
                    <a:pt x="11156" y="15429"/>
                    <a:pt x="8276" y="18514"/>
                    <a:pt x="6836" y="15429"/>
                  </a:cubicBezTo>
                  <a:cubicBezTo>
                    <a:pt x="6836" y="12343"/>
                    <a:pt x="-3244" y="3086"/>
                    <a:pt x="1076" y="0"/>
                  </a:cubicBezTo>
                  <a:cubicBezTo>
                    <a:pt x="2516" y="0"/>
                    <a:pt x="3956" y="6171"/>
                    <a:pt x="5396" y="6171"/>
                  </a:cubicBezTo>
                  <a:cubicBezTo>
                    <a:pt x="6836" y="9257"/>
                    <a:pt x="6836" y="6171"/>
                    <a:pt x="8276" y="9257"/>
                  </a:cubicBezTo>
                  <a:cubicBezTo>
                    <a:pt x="9716" y="12343"/>
                    <a:pt x="15476" y="6171"/>
                    <a:pt x="18356" y="9257"/>
                  </a:cubicBezTo>
                  <a:cubicBezTo>
                    <a:pt x="16916" y="9257"/>
                    <a:pt x="14036" y="18514"/>
                    <a:pt x="12596" y="18514"/>
                  </a:cubicBezTo>
                  <a:cubicBezTo>
                    <a:pt x="9716" y="21600"/>
                    <a:pt x="14036" y="18514"/>
                    <a:pt x="12596" y="1851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3" name="9Slide.vn 98"/>
            <p:cNvSpPr/>
            <p:nvPr/>
          </p:nvSpPr>
          <p:spPr>
            <a:xfrm>
              <a:off x="3954126" y="2275411"/>
              <a:ext cx="100432" cy="38225"/>
            </a:xfrm>
            <a:custGeom>
              <a:avLst/>
              <a:gdLst/>
              <a:ahLst/>
              <a:cxnLst>
                <a:cxn ang="0">
                  <a:pos x="wd2" y="hd2"/>
                </a:cxn>
                <a:cxn ang="5400000">
                  <a:pos x="wd2" y="hd2"/>
                </a:cxn>
                <a:cxn ang="10800000">
                  <a:pos x="wd2" y="hd2"/>
                </a:cxn>
                <a:cxn ang="16200000">
                  <a:pos x="wd2" y="hd2"/>
                </a:cxn>
              </a:cxnLst>
              <a:rect l="0" t="0" r="r" b="b"/>
              <a:pathLst>
                <a:path w="18056" h="13743" extrusionOk="0">
                  <a:moveTo>
                    <a:pt x="17550" y="12272"/>
                  </a:moveTo>
                  <a:cubicBezTo>
                    <a:pt x="14850" y="17672"/>
                    <a:pt x="1350" y="6872"/>
                    <a:pt x="0" y="1472"/>
                  </a:cubicBezTo>
                  <a:cubicBezTo>
                    <a:pt x="0" y="-3928"/>
                    <a:pt x="21600" y="6872"/>
                    <a:pt x="17550" y="12272"/>
                  </a:cubicBezTo>
                  <a:cubicBezTo>
                    <a:pt x="16200" y="14972"/>
                    <a:pt x="18900" y="9572"/>
                    <a:pt x="17550" y="1227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4" name="9Slide.vn 99"/>
            <p:cNvSpPr/>
            <p:nvPr/>
          </p:nvSpPr>
          <p:spPr>
            <a:xfrm>
              <a:off x="4144788" y="2186130"/>
              <a:ext cx="245515" cy="231577"/>
            </a:xfrm>
            <a:custGeom>
              <a:avLst/>
              <a:gdLst/>
              <a:ahLst/>
              <a:cxnLst>
                <a:cxn ang="0">
                  <a:pos x="wd2" y="hd2"/>
                </a:cxn>
                <a:cxn ang="5400000">
                  <a:pos x="wd2" y="hd2"/>
                </a:cxn>
                <a:cxn ang="10800000">
                  <a:pos x="wd2" y="hd2"/>
                </a:cxn>
                <a:cxn ang="16200000">
                  <a:pos x="wd2" y="hd2"/>
                </a:cxn>
              </a:cxnLst>
              <a:rect l="0" t="0" r="r" b="b"/>
              <a:pathLst>
                <a:path w="21600" h="21045" extrusionOk="0">
                  <a:moveTo>
                    <a:pt x="12825" y="697"/>
                  </a:moveTo>
                  <a:cubicBezTo>
                    <a:pt x="13500" y="0"/>
                    <a:pt x="11475" y="0"/>
                    <a:pt x="11475" y="0"/>
                  </a:cubicBezTo>
                  <a:cubicBezTo>
                    <a:pt x="10800" y="0"/>
                    <a:pt x="10125" y="697"/>
                    <a:pt x="9450" y="1394"/>
                  </a:cubicBezTo>
                  <a:cubicBezTo>
                    <a:pt x="8775" y="2090"/>
                    <a:pt x="8100" y="2787"/>
                    <a:pt x="7425" y="3484"/>
                  </a:cubicBezTo>
                  <a:cubicBezTo>
                    <a:pt x="7425" y="4181"/>
                    <a:pt x="6750" y="4877"/>
                    <a:pt x="6075" y="4877"/>
                  </a:cubicBezTo>
                  <a:cubicBezTo>
                    <a:pt x="6075" y="6271"/>
                    <a:pt x="5400" y="7665"/>
                    <a:pt x="4725" y="9058"/>
                  </a:cubicBezTo>
                  <a:cubicBezTo>
                    <a:pt x="4725" y="10452"/>
                    <a:pt x="4050" y="11148"/>
                    <a:pt x="3375" y="11845"/>
                  </a:cubicBezTo>
                  <a:cubicBezTo>
                    <a:pt x="2700" y="12542"/>
                    <a:pt x="1350" y="13239"/>
                    <a:pt x="1350" y="13239"/>
                  </a:cubicBezTo>
                  <a:cubicBezTo>
                    <a:pt x="1350" y="13935"/>
                    <a:pt x="2700" y="13935"/>
                    <a:pt x="2700" y="14632"/>
                  </a:cubicBezTo>
                  <a:cubicBezTo>
                    <a:pt x="2700" y="15329"/>
                    <a:pt x="0" y="16723"/>
                    <a:pt x="0" y="17419"/>
                  </a:cubicBezTo>
                  <a:cubicBezTo>
                    <a:pt x="0" y="18813"/>
                    <a:pt x="2025" y="18116"/>
                    <a:pt x="2700" y="17419"/>
                  </a:cubicBezTo>
                  <a:cubicBezTo>
                    <a:pt x="4050" y="17419"/>
                    <a:pt x="5400" y="18116"/>
                    <a:pt x="6750" y="18116"/>
                  </a:cubicBezTo>
                  <a:cubicBezTo>
                    <a:pt x="8775" y="18813"/>
                    <a:pt x="10800" y="18116"/>
                    <a:pt x="12825" y="18813"/>
                  </a:cubicBezTo>
                  <a:cubicBezTo>
                    <a:pt x="12825" y="18813"/>
                    <a:pt x="14850" y="17419"/>
                    <a:pt x="14850" y="18116"/>
                  </a:cubicBezTo>
                  <a:cubicBezTo>
                    <a:pt x="14850" y="18813"/>
                    <a:pt x="12825" y="20903"/>
                    <a:pt x="12825" y="20903"/>
                  </a:cubicBezTo>
                  <a:cubicBezTo>
                    <a:pt x="13500" y="21600"/>
                    <a:pt x="14850" y="19510"/>
                    <a:pt x="14850" y="19510"/>
                  </a:cubicBezTo>
                  <a:cubicBezTo>
                    <a:pt x="16200" y="18813"/>
                    <a:pt x="17550" y="18813"/>
                    <a:pt x="18225" y="18116"/>
                  </a:cubicBezTo>
                  <a:cubicBezTo>
                    <a:pt x="18225" y="17419"/>
                    <a:pt x="21600" y="13935"/>
                    <a:pt x="21600" y="13935"/>
                  </a:cubicBezTo>
                  <a:cubicBezTo>
                    <a:pt x="20925" y="13239"/>
                    <a:pt x="20250" y="13935"/>
                    <a:pt x="19575" y="13935"/>
                  </a:cubicBezTo>
                  <a:cubicBezTo>
                    <a:pt x="19575" y="13935"/>
                    <a:pt x="17550" y="12542"/>
                    <a:pt x="17550" y="12542"/>
                  </a:cubicBezTo>
                  <a:cubicBezTo>
                    <a:pt x="17550" y="11845"/>
                    <a:pt x="20250" y="11148"/>
                    <a:pt x="19575" y="10452"/>
                  </a:cubicBezTo>
                  <a:cubicBezTo>
                    <a:pt x="19575" y="9755"/>
                    <a:pt x="18225" y="10452"/>
                    <a:pt x="17550" y="10452"/>
                  </a:cubicBezTo>
                  <a:cubicBezTo>
                    <a:pt x="16875" y="10452"/>
                    <a:pt x="16875" y="9058"/>
                    <a:pt x="16200" y="9058"/>
                  </a:cubicBezTo>
                  <a:cubicBezTo>
                    <a:pt x="16200" y="9058"/>
                    <a:pt x="14175" y="11148"/>
                    <a:pt x="14175" y="11148"/>
                  </a:cubicBezTo>
                  <a:cubicBezTo>
                    <a:pt x="13500" y="9755"/>
                    <a:pt x="13500" y="9755"/>
                    <a:pt x="12150" y="9058"/>
                  </a:cubicBezTo>
                  <a:cubicBezTo>
                    <a:pt x="10800" y="8361"/>
                    <a:pt x="12825" y="8361"/>
                    <a:pt x="12825" y="7665"/>
                  </a:cubicBezTo>
                  <a:cubicBezTo>
                    <a:pt x="12825" y="7665"/>
                    <a:pt x="11475" y="6271"/>
                    <a:pt x="10800" y="6271"/>
                  </a:cubicBezTo>
                  <a:cubicBezTo>
                    <a:pt x="10800" y="6968"/>
                    <a:pt x="9450" y="9058"/>
                    <a:pt x="9450" y="8361"/>
                  </a:cubicBezTo>
                  <a:cubicBezTo>
                    <a:pt x="8100" y="7665"/>
                    <a:pt x="10125" y="4877"/>
                    <a:pt x="10800" y="4877"/>
                  </a:cubicBezTo>
                  <a:cubicBezTo>
                    <a:pt x="11475" y="4181"/>
                    <a:pt x="11475" y="3484"/>
                    <a:pt x="12150" y="2787"/>
                  </a:cubicBezTo>
                  <a:cubicBezTo>
                    <a:pt x="12150" y="2090"/>
                    <a:pt x="12150" y="1394"/>
                    <a:pt x="12150" y="1394"/>
                  </a:cubicBezTo>
                  <a:cubicBezTo>
                    <a:pt x="12150" y="1394"/>
                    <a:pt x="12825" y="697"/>
                    <a:pt x="12825" y="697"/>
                  </a:cubicBezTo>
                  <a:cubicBezTo>
                    <a:pt x="13500" y="0"/>
                    <a:pt x="12825" y="697"/>
                    <a:pt x="12825" y="69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5" name="9Slide.vn 100"/>
            <p:cNvSpPr/>
            <p:nvPr/>
          </p:nvSpPr>
          <p:spPr>
            <a:xfrm>
              <a:off x="4350096" y="2360108"/>
              <a:ext cx="55880" cy="71537"/>
            </a:xfrm>
            <a:custGeom>
              <a:avLst/>
              <a:gdLst/>
              <a:ahLst/>
              <a:cxnLst>
                <a:cxn ang="0">
                  <a:pos x="wd2" y="hd2"/>
                </a:cxn>
                <a:cxn ang="5400000">
                  <a:pos x="wd2" y="hd2"/>
                </a:cxn>
                <a:cxn ang="10800000">
                  <a:pos x="wd2" y="hd2"/>
                </a:cxn>
                <a:cxn ang="16200000">
                  <a:pos x="wd2" y="hd2"/>
                </a:cxn>
              </a:cxnLst>
              <a:rect l="0" t="0" r="r" b="b"/>
              <a:pathLst>
                <a:path w="19255" h="20400" extrusionOk="0">
                  <a:moveTo>
                    <a:pt x="13855" y="960"/>
                  </a:moveTo>
                  <a:cubicBezTo>
                    <a:pt x="11155" y="3120"/>
                    <a:pt x="-2345" y="11760"/>
                    <a:pt x="355" y="18240"/>
                  </a:cubicBezTo>
                  <a:cubicBezTo>
                    <a:pt x="355" y="18240"/>
                    <a:pt x="5755" y="11760"/>
                    <a:pt x="8455" y="13920"/>
                  </a:cubicBezTo>
                  <a:cubicBezTo>
                    <a:pt x="8455" y="13920"/>
                    <a:pt x="5755" y="20400"/>
                    <a:pt x="5755" y="20400"/>
                  </a:cubicBezTo>
                  <a:cubicBezTo>
                    <a:pt x="8455" y="20400"/>
                    <a:pt x="13855" y="18240"/>
                    <a:pt x="13855" y="16080"/>
                  </a:cubicBezTo>
                  <a:cubicBezTo>
                    <a:pt x="13855" y="13920"/>
                    <a:pt x="16555" y="11760"/>
                    <a:pt x="19255" y="7440"/>
                  </a:cubicBezTo>
                  <a:cubicBezTo>
                    <a:pt x="19255" y="3120"/>
                    <a:pt x="13855" y="7440"/>
                    <a:pt x="11155" y="7440"/>
                  </a:cubicBezTo>
                  <a:cubicBezTo>
                    <a:pt x="13855" y="7440"/>
                    <a:pt x="13855" y="-1200"/>
                    <a:pt x="13855" y="960"/>
                  </a:cubicBezTo>
                  <a:cubicBezTo>
                    <a:pt x="11155" y="960"/>
                    <a:pt x="16555" y="-1200"/>
                    <a:pt x="13855" y="9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6" name="9Slide.vn 101"/>
            <p:cNvSpPr/>
            <p:nvPr/>
          </p:nvSpPr>
          <p:spPr>
            <a:xfrm>
              <a:off x="3914001" y="1625263"/>
              <a:ext cx="25401" cy="28902"/>
            </a:xfrm>
            <a:custGeom>
              <a:avLst/>
              <a:gdLst/>
              <a:ahLst/>
              <a:cxnLst>
                <a:cxn ang="0">
                  <a:pos x="wd2" y="hd2"/>
                </a:cxn>
                <a:cxn ang="5400000">
                  <a:pos x="wd2" y="hd2"/>
                </a:cxn>
                <a:cxn ang="10800000">
                  <a:pos x="wd2" y="hd2"/>
                </a:cxn>
                <a:cxn ang="16200000">
                  <a:pos x="wd2" y="hd2"/>
                </a:cxn>
              </a:cxnLst>
              <a:rect l="0" t="0" r="r" b="b"/>
              <a:pathLst>
                <a:path w="21600" h="14060" extrusionOk="0">
                  <a:moveTo>
                    <a:pt x="21600" y="11525"/>
                  </a:moveTo>
                  <a:cubicBezTo>
                    <a:pt x="21600" y="7925"/>
                    <a:pt x="7200" y="-2875"/>
                    <a:pt x="7200" y="725"/>
                  </a:cubicBezTo>
                  <a:cubicBezTo>
                    <a:pt x="7200" y="725"/>
                    <a:pt x="7200" y="725"/>
                    <a:pt x="7200" y="4325"/>
                  </a:cubicBezTo>
                  <a:cubicBezTo>
                    <a:pt x="7200" y="4325"/>
                    <a:pt x="0" y="4325"/>
                    <a:pt x="0" y="4325"/>
                  </a:cubicBezTo>
                  <a:cubicBezTo>
                    <a:pt x="0" y="4325"/>
                    <a:pt x="21600" y="18725"/>
                    <a:pt x="21600" y="11525"/>
                  </a:cubicBezTo>
                  <a:cubicBezTo>
                    <a:pt x="21600" y="7925"/>
                    <a:pt x="21600" y="18725"/>
                    <a:pt x="21600" y="1152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7" name="9Slide.vn 102"/>
            <p:cNvSpPr/>
            <p:nvPr/>
          </p:nvSpPr>
          <p:spPr>
            <a:xfrm>
              <a:off x="3796230" y="1694679"/>
              <a:ext cx="25401" cy="25401"/>
            </a:xfrm>
            <a:custGeom>
              <a:avLst/>
              <a:gdLst/>
              <a:ahLst/>
              <a:cxnLst>
                <a:cxn ang="0">
                  <a:pos x="wd2" y="hd2"/>
                </a:cxn>
                <a:cxn ang="5400000">
                  <a:pos x="wd2" y="hd2"/>
                </a:cxn>
                <a:cxn ang="10800000">
                  <a:pos x="wd2" y="hd2"/>
                </a:cxn>
                <a:cxn ang="16200000">
                  <a:pos x="wd2" y="hd2"/>
                </a:cxn>
              </a:cxnLst>
              <a:rect l="0" t="0" r="r" b="b"/>
              <a:pathLst>
                <a:path w="16362" h="12198" extrusionOk="0">
                  <a:moveTo>
                    <a:pt x="14400" y="2016"/>
                  </a:moveTo>
                  <a:cubicBezTo>
                    <a:pt x="14400" y="-5184"/>
                    <a:pt x="0" y="9216"/>
                    <a:pt x="0" y="9216"/>
                  </a:cubicBezTo>
                  <a:cubicBezTo>
                    <a:pt x="7200" y="16416"/>
                    <a:pt x="21600" y="9216"/>
                    <a:pt x="14400" y="201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8" name="9Slide.vn 103"/>
            <p:cNvSpPr/>
            <p:nvPr/>
          </p:nvSpPr>
          <p:spPr>
            <a:xfrm>
              <a:off x="3279160" y="2103978"/>
              <a:ext cx="45506" cy="25401"/>
            </a:xfrm>
            <a:custGeom>
              <a:avLst/>
              <a:gdLst/>
              <a:ahLst/>
              <a:cxnLst>
                <a:cxn ang="0">
                  <a:pos x="wd2" y="hd2"/>
                </a:cxn>
                <a:cxn ang="5400000">
                  <a:pos x="wd2" y="hd2"/>
                </a:cxn>
                <a:cxn ang="10800000">
                  <a:pos x="wd2" y="hd2"/>
                </a:cxn>
                <a:cxn ang="16200000">
                  <a:pos x="wd2" y="hd2"/>
                </a:cxn>
              </a:cxnLst>
              <a:rect l="0" t="0" r="r" b="b"/>
              <a:pathLst>
                <a:path w="18816" h="15132" extrusionOk="0">
                  <a:moveTo>
                    <a:pt x="18816" y="14030"/>
                  </a:moveTo>
                  <a:cubicBezTo>
                    <a:pt x="18816" y="-2170"/>
                    <a:pt x="6473" y="-2170"/>
                    <a:pt x="302" y="3230"/>
                  </a:cubicBezTo>
                  <a:cubicBezTo>
                    <a:pt x="-2784" y="3230"/>
                    <a:pt x="18816" y="19430"/>
                    <a:pt x="18816" y="14030"/>
                  </a:cubicBezTo>
                  <a:cubicBezTo>
                    <a:pt x="18816" y="-2170"/>
                    <a:pt x="18816" y="19430"/>
                    <a:pt x="18816" y="1403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39" name="9Slide.vn 104"/>
            <p:cNvSpPr/>
            <p:nvPr/>
          </p:nvSpPr>
          <p:spPr>
            <a:xfrm>
              <a:off x="3356006" y="1927391"/>
              <a:ext cx="39884" cy="31156"/>
            </a:xfrm>
            <a:custGeom>
              <a:avLst/>
              <a:gdLst/>
              <a:ahLst/>
              <a:cxnLst>
                <a:cxn ang="0">
                  <a:pos x="wd2" y="hd2"/>
                </a:cxn>
                <a:cxn ang="5400000">
                  <a:pos x="wd2" y="hd2"/>
                </a:cxn>
                <a:cxn ang="10800000">
                  <a:pos x="wd2" y="hd2"/>
                </a:cxn>
                <a:cxn ang="16200000">
                  <a:pos x="wd2" y="hd2"/>
                </a:cxn>
              </a:cxnLst>
              <a:rect l="0" t="0" r="r" b="b"/>
              <a:pathLst>
                <a:path w="18325" h="14314" extrusionOk="0">
                  <a:moveTo>
                    <a:pt x="10800" y="13275"/>
                  </a:moveTo>
                  <a:cubicBezTo>
                    <a:pt x="7200" y="9675"/>
                    <a:pt x="3600" y="9675"/>
                    <a:pt x="0" y="6075"/>
                  </a:cubicBezTo>
                  <a:cubicBezTo>
                    <a:pt x="3600" y="6075"/>
                    <a:pt x="10800" y="-4725"/>
                    <a:pt x="14400" y="2475"/>
                  </a:cubicBezTo>
                  <a:cubicBezTo>
                    <a:pt x="21600" y="6075"/>
                    <a:pt x="18000" y="16875"/>
                    <a:pt x="10800" y="13275"/>
                  </a:cubicBezTo>
                  <a:cubicBezTo>
                    <a:pt x="7200" y="9675"/>
                    <a:pt x="14400" y="16875"/>
                    <a:pt x="10800" y="1327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0" name="9Slide.vn 105"/>
            <p:cNvSpPr/>
            <p:nvPr/>
          </p:nvSpPr>
          <p:spPr>
            <a:xfrm>
              <a:off x="3341813" y="1595077"/>
              <a:ext cx="30571" cy="40716"/>
            </a:xfrm>
            <a:custGeom>
              <a:avLst/>
              <a:gdLst/>
              <a:ahLst/>
              <a:cxnLst>
                <a:cxn ang="0">
                  <a:pos x="wd2" y="hd2"/>
                </a:cxn>
                <a:cxn ang="5400000">
                  <a:pos x="wd2" y="hd2"/>
                </a:cxn>
                <a:cxn ang="10800000">
                  <a:pos x="wd2" y="hd2"/>
                </a:cxn>
                <a:cxn ang="16200000">
                  <a:pos x="wd2" y="hd2"/>
                </a:cxn>
              </a:cxnLst>
              <a:rect l="0" t="0" r="r" b="b"/>
              <a:pathLst>
                <a:path w="14046" h="16034" extrusionOk="0">
                  <a:moveTo>
                    <a:pt x="6521" y="15731"/>
                  </a:moveTo>
                  <a:cubicBezTo>
                    <a:pt x="-4279" y="18817"/>
                    <a:pt x="-679" y="-2783"/>
                    <a:pt x="10121" y="303"/>
                  </a:cubicBezTo>
                  <a:cubicBezTo>
                    <a:pt x="17321" y="303"/>
                    <a:pt x="13721" y="15731"/>
                    <a:pt x="6521" y="15731"/>
                  </a:cubicBezTo>
                  <a:cubicBezTo>
                    <a:pt x="2921" y="15731"/>
                    <a:pt x="17321" y="15731"/>
                    <a:pt x="6521" y="1573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1" name="9Slide.vn 106"/>
            <p:cNvSpPr/>
            <p:nvPr/>
          </p:nvSpPr>
          <p:spPr>
            <a:xfrm>
              <a:off x="3207497" y="1556668"/>
              <a:ext cx="65603" cy="47013"/>
            </a:xfrm>
            <a:custGeom>
              <a:avLst/>
              <a:gdLst/>
              <a:ahLst/>
              <a:cxnLst>
                <a:cxn ang="0">
                  <a:pos x="wd2" y="hd2"/>
                </a:cxn>
                <a:cxn ang="5400000">
                  <a:pos x="wd2" y="hd2"/>
                </a:cxn>
                <a:cxn ang="10800000">
                  <a:pos x="wd2" y="hd2"/>
                </a:cxn>
                <a:cxn ang="16200000">
                  <a:pos x="wd2" y="hd2"/>
                </a:cxn>
              </a:cxnLst>
              <a:rect l="0" t="0" r="r" b="b"/>
              <a:pathLst>
                <a:path w="15501" h="21600" extrusionOk="0">
                  <a:moveTo>
                    <a:pt x="5879" y="21600"/>
                  </a:moveTo>
                  <a:cubicBezTo>
                    <a:pt x="2279" y="21600"/>
                    <a:pt x="-1321" y="18000"/>
                    <a:pt x="479" y="10800"/>
                  </a:cubicBezTo>
                  <a:cubicBezTo>
                    <a:pt x="2279" y="3600"/>
                    <a:pt x="7679" y="3600"/>
                    <a:pt x="13079" y="0"/>
                  </a:cubicBezTo>
                  <a:cubicBezTo>
                    <a:pt x="20279" y="0"/>
                    <a:pt x="9479" y="21600"/>
                    <a:pt x="5879"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2" name="9Slide.vn 107"/>
            <p:cNvSpPr/>
            <p:nvPr/>
          </p:nvSpPr>
          <p:spPr>
            <a:xfrm>
              <a:off x="3409390" y="1525686"/>
              <a:ext cx="38033" cy="25401"/>
            </a:xfrm>
            <a:custGeom>
              <a:avLst/>
              <a:gdLst/>
              <a:ahLst/>
              <a:cxnLst>
                <a:cxn ang="0">
                  <a:pos x="wd2" y="hd2"/>
                </a:cxn>
                <a:cxn ang="5400000">
                  <a:pos x="wd2" y="hd2"/>
                </a:cxn>
                <a:cxn ang="10800000">
                  <a:pos x="wd2" y="hd2"/>
                </a:cxn>
                <a:cxn ang="16200000">
                  <a:pos x="wd2" y="hd2"/>
                </a:cxn>
              </a:cxnLst>
              <a:rect l="0" t="0" r="r" b="b"/>
              <a:pathLst>
                <a:path w="15726" h="21600" extrusionOk="0">
                  <a:moveTo>
                    <a:pt x="9555" y="21600"/>
                  </a:moveTo>
                  <a:cubicBezTo>
                    <a:pt x="6469" y="21600"/>
                    <a:pt x="-5874" y="0"/>
                    <a:pt x="3383" y="0"/>
                  </a:cubicBezTo>
                  <a:cubicBezTo>
                    <a:pt x="6469" y="0"/>
                    <a:pt x="12640" y="0"/>
                    <a:pt x="15726" y="7200"/>
                  </a:cubicBezTo>
                  <a:cubicBezTo>
                    <a:pt x="15726" y="7200"/>
                    <a:pt x="12640" y="21600"/>
                    <a:pt x="9555" y="21600"/>
                  </a:cubicBezTo>
                  <a:cubicBezTo>
                    <a:pt x="6469" y="21600"/>
                    <a:pt x="15726" y="21600"/>
                    <a:pt x="9555"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3" name="9Slide.vn 108"/>
            <p:cNvSpPr/>
            <p:nvPr/>
          </p:nvSpPr>
          <p:spPr>
            <a:xfrm>
              <a:off x="3082375" y="1379553"/>
              <a:ext cx="250128" cy="170714"/>
            </a:xfrm>
            <a:custGeom>
              <a:avLst/>
              <a:gdLst/>
              <a:ahLst/>
              <a:cxnLst>
                <a:cxn ang="0">
                  <a:pos x="wd2" y="hd2"/>
                </a:cxn>
                <a:cxn ang="5400000">
                  <a:pos x="wd2" y="hd2"/>
                </a:cxn>
                <a:cxn ang="10800000">
                  <a:pos x="wd2" y="hd2"/>
                </a:cxn>
                <a:cxn ang="16200000">
                  <a:pos x="wd2" y="hd2"/>
                </a:cxn>
              </a:cxnLst>
              <a:rect l="0" t="0" r="r" b="b"/>
              <a:pathLst>
                <a:path w="20685" h="20168" extrusionOk="0">
                  <a:moveTo>
                    <a:pt x="18779" y="18225"/>
                  </a:moveTo>
                  <a:cubicBezTo>
                    <a:pt x="18144" y="17325"/>
                    <a:pt x="16238" y="16425"/>
                    <a:pt x="14967" y="15525"/>
                  </a:cubicBezTo>
                  <a:cubicBezTo>
                    <a:pt x="14332" y="15525"/>
                    <a:pt x="14967" y="14625"/>
                    <a:pt x="14332" y="13725"/>
                  </a:cubicBezTo>
                  <a:cubicBezTo>
                    <a:pt x="14332" y="13725"/>
                    <a:pt x="13061" y="14625"/>
                    <a:pt x="13061" y="14625"/>
                  </a:cubicBezTo>
                  <a:cubicBezTo>
                    <a:pt x="11791" y="14625"/>
                    <a:pt x="11791" y="12825"/>
                    <a:pt x="10520" y="13725"/>
                  </a:cubicBezTo>
                  <a:cubicBezTo>
                    <a:pt x="10520" y="14625"/>
                    <a:pt x="9885" y="15525"/>
                    <a:pt x="9250" y="16425"/>
                  </a:cubicBezTo>
                  <a:cubicBezTo>
                    <a:pt x="7979" y="17325"/>
                    <a:pt x="7344" y="19125"/>
                    <a:pt x="6073" y="20025"/>
                  </a:cubicBezTo>
                  <a:cubicBezTo>
                    <a:pt x="4167" y="20925"/>
                    <a:pt x="5438" y="17325"/>
                    <a:pt x="4167" y="16425"/>
                  </a:cubicBezTo>
                  <a:cubicBezTo>
                    <a:pt x="4167" y="15525"/>
                    <a:pt x="991" y="16425"/>
                    <a:pt x="356" y="16425"/>
                  </a:cubicBezTo>
                  <a:cubicBezTo>
                    <a:pt x="-915" y="16425"/>
                    <a:pt x="1626" y="13725"/>
                    <a:pt x="1626" y="13725"/>
                  </a:cubicBezTo>
                  <a:cubicBezTo>
                    <a:pt x="2897" y="11925"/>
                    <a:pt x="2261" y="10125"/>
                    <a:pt x="2261" y="8325"/>
                  </a:cubicBezTo>
                  <a:cubicBezTo>
                    <a:pt x="2261" y="6525"/>
                    <a:pt x="2261" y="3825"/>
                    <a:pt x="2897" y="2025"/>
                  </a:cubicBezTo>
                  <a:cubicBezTo>
                    <a:pt x="3532" y="-675"/>
                    <a:pt x="5438" y="-675"/>
                    <a:pt x="6073" y="2025"/>
                  </a:cubicBezTo>
                  <a:cubicBezTo>
                    <a:pt x="6073" y="2925"/>
                    <a:pt x="6073" y="4725"/>
                    <a:pt x="6709" y="3825"/>
                  </a:cubicBezTo>
                  <a:cubicBezTo>
                    <a:pt x="7344" y="3825"/>
                    <a:pt x="7344" y="2925"/>
                    <a:pt x="7979" y="2925"/>
                  </a:cubicBezTo>
                  <a:cubicBezTo>
                    <a:pt x="8614" y="3825"/>
                    <a:pt x="9250" y="4725"/>
                    <a:pt x="9885" y="4725"/>
                  </a:cubicBezTo>
                  <a:cubicBezTo>
                    <a:pt x="10520" y="5625"/>
                    <a:pt x="11156" y="5625"/>
                    <a:pt x="11791" y="5625"/>
                  </a:cubicBezTo>
                  <a:cubicBezTo>
                    <a:pt x="12426" y="6525"/>
                    <a:pt x="13697" y="7425"/>
                    <a:pt x="14967" y="8325"/>
                  </a:cubicBezTo>
                  <a:cubicBezTo>
                    <a:pt x="16873" y="9225"/>
                    <a:pt x="16873" y="10125"/>
                    <a:pt x="16873" y="12825"/>
                  </a:cubicBezTo>
                  <a:cubicBezTo>
                    <a:pt x="16873" y="13725"/>
                    <a:pt x="18144" y="13725"/>
                    <a:pt x="18144" y="12825"/>
                  </a:cubicBezTo>
                  <a:cubicBezTo>
                    <a:pt x="19414" y="12825"/>
                    <a:pt x="19414" y="13725"/>
                    <a:pt x="20050" y="14625"/>
                  </a:cubicBezTo>
                  <a:cubicBezTo>
                    <a:pt x="20685" y="14625"/>
                    <a:pt x="20685" y="14625"/>
                    <a:pt x="20685" y="15525"/>
                  </a:cubicBezTo>
                  <a:cubicBezTo>
                    <a:pt x="20050" y="16425"/>
                    <a:pt x="20050" y="18225"/>
                    <a:pt x="18779" y="18225"/>
                  </a:cubicBezTo>
                  <a:cubicBezTo>
                    <a:pt x="18144" y="17325"/>
                    <a:pt x="20050" y="18225"/>
                    <a:pt x="18779" y="1822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4" name="9Slide.vn 109"/>
            <p:cNvSpPr/>
            <p:nvPr/>
          </p:nvSpPr>
          <p:spPr>
            <a:xfrm>
              <a:off x="3179156" y="1358165"/>
              <a:ext cx="34824" cy="32381"/>
            </a:xfrm>
            <a:custGeom>
              <a:avLst/>
              <a:gdLst/>
              <a:ahLst/>
              <a:cxnLst>
                <a:cxn ang="0">
                  <a:pos x="wd2" y="hd2"/>
                </a:cxn>
                <a:cxn ang="5400000">
                  <a:pos x="wd2" y="hd2"/>
                </a:cxn>
                <a:cxn ang="10800000">
                  <a:pos x="wd2" y="hd2"/>
                </a:cxn>
                <a:cxn ang="16200000">
                  <a:pos x="wd2" y="hd2"/>
                </a:cxn>
              </a:cxnLst>
              <a:rect l="0" t="0" r="r" b="b"/>
              <a:pathLst>
                <a:path w="14399" h="17851" extrusionOk="0">
                  <a:moveTo>
                    <a:pt x="12956" y="17280"/>
                  </a:moveTo>
                  <a:cubicBezTo>
                    <a:pt x="6784" y="21600"/>
                    <a:pt x="-2473" y="0"/>
                    <a:pt x="613" y="0"/>
                  </a:cubicBezTo>
                  <a:cubicBezTo>
                    <a:pt x="3698" y="4320"/>
                    <a:pt x="19127" y="12960"/>
                    <a:pt x="12956" y="172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5" name="9Slide.vn 110"/>
            <p:cNvSpPr/>
            <p:nvPr/>
          </p:nvSpPr>
          <p:spPr>
            <a:xfrm>
              <a:off x="3156302" y="1372260"/>
              <a:ext cx="25401" cy="26664"/>
            </a:xfrm>
            <a:custGeom>
              <a:avLst/>
              <a:gdLst/>
              <a:ahLst/>
              <a:cxnLst>
                <a:cxn ang="0">
                  <a:pos x="wd2" y="hd2"/>
                </a:cxn>
                <a:cxn ang="5400000">
                  <a:pos x="wd2" y="hd2"/>
                </a:cxn>
                <a:cxn ang="10800000">
                  <a:pos x="wd2" y="hd2"/>
                </a:cxn>
                <a:cxn ang="16200000">
                  <a:pos x="wd2" y="hd2"/>
                </a:cxn>
              </a:cxnLst>
              <a:rect l="0" t="0" r="r" b="b"/>
              <a:pathLst>
                <a:path w="17287" h="14699" extrusionOk="0">
                  <a:moveTo>
                    <a:pt x="16200" y="13829"/>
                  </a:moveTo>
                  <a:cubicBezTo>
                    <a:pt x="5400" y="18149"/>
                    <a:pt x="0" y="5189"/>
                    <a:pt x="0" y="869"/>
                  </a:cubicBezTo>
                  <a:cubicBezTo>
                    <a:pt x="5400" y="-3451"/>
                    <a:pt x="21600" y="9509"/>
                    <a:pt x="16200" y="1382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6" name="9Slide.vn 111"/>
            <p:cNvSpPr/>
            <p:nvPr/>
          </p:nvSpPr>
          <p:spPr>
            <a:xfrm>
              <a:off x="3088213" y="1225384"/>
              <a:ext cx="25401" cy="36782"/>
            </a:xfrm>
            <a:custGeom>
              <a:avLst/>
              <a:gdLst/>
              <a:ahLst/>
              <a:cxnLst>
                <a:cxn ang="0">
                  <a:pos x="wd2" y="hd2"/>
                </a:cxn>
                <a:cxn ang="5400000">
                  <a:pos x="wd2" y="hd2"/>
                </a:cxn>
                <a:cxn ang="10800000">
                  <a:pos x="wd2" y="hd2"/>
                </a:cxn>
                <a:cxn ang="16200000">
                  <a:pos x="wd2" y="hd2"/>
                </a:cxn>
              </a:cxnLst>
              <a:rect l="0" t="0" r="r" b="b"/>
              <a:pathLst>
                <a:path w="17600" h="16899" extrusionOk="0">
                  <a:moveTo>
                    <a:pt x="17600" y="15408"/>
                  </a:moveTo>
                  <a:cubicBezTo>
                    <a:pt x="17600" y="11808"/>
                    <a:pt x="17600" y="8208"/>
                    <a:pt x="17600" y="4608"/>
                  </a:cubicBezTo>
                  <a:cubicBezTo>
                    <a:pt x="17600" y="4608"/>
                    <a:pt x="3200" y="-2592"/>
                    <a:pt x="3200" y="1008"/>
                  </a:cubicBezTo>
                  <a:cubicBezTo>
                    <a:pt x="3200" y="4608"/>
                    <a:pt x="-4000" y="11808"/>
                    <a:pt x="3200" y="11808"/>
                  </a:cubicBezTo>
                  <a:cubicBezTo>
                    <a:pt x="3200" y="15408"/>
                    <a:pt x="10400" y="19008"/>
                    <a:pt x="17600" y="15408"/>
                  </a:cubicBezTo>
                  <a:cubicBezTo>
                    <a:pt x="17600" y="11808"/>
                    <a:pt x="10400" y="19008"/>
                    <a:pt x="17600" y="1540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7" name="9Slide.vn 112"/>
            <p:cNvSpPr/>
            <p:nvPr/>
          </p:nvSpPr>
          <p:spPr>
            <a:xfrm>
              <a:off x="2972063" y="830479"/>
              <a:ext cx="1096639" cy="793623"/>
            </a:xfrm>
            <a:custGeom>
              <a:avLst/>
              <a:gdLst/>
              <a:ahLst/>
              <a:cxnLst>
                <a:cxn ang="0">
                  <a:pos x="wd2" y="hd2"/>
                </a:cxn>
                <a:cxn ang="5400000">
                  <a:pos x="wd2" y="hd2"/>
                </a:cxn>
                <a:cxn ang="10800000">
                  <a:pos x="wd2" y="hd2"/>
                </a:cxn>
                <a:cxn ang="16200000">
                  <a:pos x="wd2" y="hd2"/>
                </a:cxn>
              </a:cxnLst>
              <a:rect l="0" t="0" r="r" b="b"/>
              <a:pathLst>
                <a:path w="21491" h="21240" extrusionOk="0">
                  <a:moveTo>
                    <a:pt x="11550" y="16797"/>
                  </a:moveTo>
                  <a:cubicBezTo>
                    <a:pt x="11400" y="17414"/>
                    <a:pt x="11100" y="16797"/>
                    <a:pt x="10650" y="17003"/>
                  </a:cubicBezTo>
                  <a:cubicBezTo>
                    <a:pt x="10500" y="17003"/>
                    <a:pt x="10350" y="17209"/>
                    <a:pt x="10200" y="17414"/>
                  </a:cubicBezTo>
                  <a:cubicBezTo>
                    <a:pt x="9900" y="17620"/>
                    <a:pt x="9750" y="17414"/>
                    <a:pt x="9450" y="17414"/>
                  </a:cubicBezTo>
                  <a:cubicBezTo>
                    <a:pt x="9000" y="17209"/>
                    <a:pt x="8400" y="16797"/>
                    <a:pt x="9000" y="16180"/>
                  </a:cubicBezTo>
                  <a:cubicBezTo>
                    <a:pt x="9300" y="15769"/>
                    <a:pt x="9300" y="15357"/>
                    <a:pt x="9750" y="15357"/>
                  </a:cubicBezTo>
                  <a:cubicBezTo>
                    <a:pt x="10200" y="15563"/>
                    <a:pt x="10650" y="15769"/>
                    <a:pt x="11250" y="15563"/>
                  </a:cubicBezTo>
                  <a:cubicBezTo>
                    <a:pt x="11550" y="15563"/>
                    <a:pt x="11850" y="15357"/>
                    <a:pt x="12150" y="15357"/>
                  </a:cubicBezTo>
                  <a:cubicBezTo>
                    <a:pt x="12300" y="15357"/>
                    <a:pt x="12150" y="15152"/>
                    <a:pt x="12150" y="14946"/>
                  </a:cubicBezTo>
                  <a:cubicBezTo>
                    <a:pt x="11700" y="14534"/>
                    <a:pt x="11550" y="14329"/>
                    <a:pt x="12000" y="13917"/>
                  </a:cubicBezTo>
                  <a:cubicBezTo>
                    <a:pt x="12300" y="13300"/>
                    <a:pt x="12600" y="13300"/>
                    <a:pt x="13050" y="13300"/>
                  </a:cubicBezTo>
                  <a:cubicBezTo>
                    <a:pt x="13200" y="13300"/>
                    <a:pt x="13500" y="13300"/>
                    <a:pt x="13650" y="13506"/>
                  </a:cubicBezTo>
                  <a:cubicBezTo>
                    <a:pt x="13950" y="13712"/>
                    <a:pt x="13950" y="13917"/>
                    <a:pt x="13950" y="14329"/>
                  </a:cubicBezTo>
                  <a:cubicBezTo>
                    <a:pt x="14100" y="14740"/>
                    <a:pt x="14250" y="14123"/>
                    <a:pt x="14400" y="14123"/>
                  </a:cubicBezTo>
                  <a:cubicBezTo>
                    <a:pt x="14400" y="13917"/>
                    <a:pt x="14850" y="14123"/>
                    <a:pt x="14850" y="14123"/>
                  </a:cubicBezTo>
                  <a:cubicBezTo>
                    <a:pt x="15000" y="14123"/>
                    <a:pt x="15450" y="14123"/>
                    <a:pt x="15450" y="13712"/>
                  </a:cubicBezTo>
                  <a:cubicBezTo>
                    <a:pt x="15450" y="13506"/>
                    <a:pt x="15000" y="13300"/>
                    <a:pt x="14850" y="13300"/>
                  </a:cubicBezTo>
                  <a:cubicBezTo>
                    <a:pt x="14550" y="13094"/>
                    <a:pt x="14400" y="12889"/>
                    <a:pt x="14250" y="12683"/>
                  </a:cubicBezTo>
                  <a:cubicBezTo>
                    <a:pt x="14100" y="12683"/>
                    <a:pt x="13950" y="13094"/>
                    <a:pt x="13950" y="13300"/>
                  </a:cubicBezTo>
                  <a:cubicBezTo>
                    <a:pt x="13800" y="13506"/>
                    <a:pt x="13200" y="13300"/>
                    <a:pt x="13050" y="13300"/>
                  </a:cubicBezTo>
                  <a:cubicBezTo>
                    <a:pt x="12150" y="13094"/>
                    <a:pt x="13350" y="12683"/>
                    <a:pt x="13200" y="12272"/>
                  </a:cubicBezTo>
                  <a:cubicBezTo>
                    <a:pt x="13050" y="11654"/>
                    <a:pt x="12900" y="10832"/>
                    <a:pt x="12600" y="10420"/>
                  </a:cubicBezTo>
                  <a:cubicBezTo>
                    <a:pt x="12450" y="10420"/>
                    <a:pt x="12150" y="10626"/>
                    <a:pt x="12150" y="10420"/>
                  </a:cubicBezTo>
                  <a:cubicBezTo>
                    <a:pt x="12150" y="10214"/>
                    <a:pt x="12150" y="9803"/>
                    <a:pt x="12000" y="9597"/>
                  </a:cubicBezTo>
                  <a:cubicBezTo>
                    <a:pt x="11850" y="9392"/>
                    <a:pt x="11700" y="10626"/>
                    <a:pt x="11850" y="10626"/>
                  </a:cubicBezTo>
                  <a:cubicBezTo>
                    <a:pt x="11700" y="10626"/>
                    <a:pt x="11250" y="9186"/>
                    <a:pt x="11250" y="9186"/>
                  </a:cubicBezTo>
                  <a:cubicBezTo>
                    <a:pt x="10950" y="9186"/>
                    <a:pt x="10800" y="9392"/>
                    <a:pt x="10650" y="9597"/>
                  </a:cubicBezTo>
                  <a:cubicBezTo>
                    <a:pt x="10500" y="9597"/>
                    <a:pt x="10050" y="10009"/>
                    <a:pt x="10050" y="9803"/>
                  </a:cubicBezTo>
                  <a:cubicBezTo>
                    <a:pt x="10050" y="9186"/>
                    <a:pt x="9900" y="9186"/>
                    <a:pt x="10350" y="9186"/>
                  </a:cubicBezTo>
                  <a:cubicBezTo>
                    <a:pt x="10500" y="9186"/>
                    <a:pt x="10650" y="8980"/>
                    <a:pt x="10650" y="8774"/>
                  </a:cubicBezTo>
                  <a:cubicBezTo>
                    <a:pt x="10800" y="8569"/>
                    <a:pt x="10350" y="8569"/>
                    <a:pt x="10350" y="8569"/>
                  </a:cubicBezTo>
                  <a:cubicBezTo>
                    <a:pt x="10200" y="8363"/>
                    <a:pt x="9600" y="7952"/>
                    <a:pt x="9600" y="7952"/>
                  </a:cubicBezTo>
                  <a:cubicBezTo>
                    <a:pt x="9600" y="7334"/>
                    <a:pt x="9450" y="7746"/>
                    <a:pt x="9300" y="7746"/>
                  </a:cubicBezTo>
                  <a:cubicBezTo>
                    <a:pt x="9150" y="7746"/>
                    <a:pt x="9300" y="6717"/>
                    <a:pt x="9000" y="6923"/>
                  </a:cubicBezTo>
                  <a:cubicBezTo>
                    <a:pt x="8850" y="6923"/>
                    <a:pt x="8850" y="7129"/>
                    <a:pt x="8550" y="6717"/>
                  </a:cubicBezTo>
                  <a:cubicBezTo>
                    <a:pt x="8400" y="6717"/>
                    <a:pt x="8250" y="6306"/>
                    <a:pt x="8100" y="6306"/>
                  </a:cubicBezTo>
                  <a:cubicBezTo>
                    <a:pt x="8100" y="6306"/>
                    <a:pt x="8250" y="6512"/>
                    <a:pt x="8250" y="6512"/>
                  </a:cubicBezTo>
                  <a:cubicBezTo>
                    <a:pt x="8250" y="6512"/>
                    <a:pt x="7800" y="6512"/>
                    <a:pt x="7800" y="6717"/>
                  </a:cubicBezTo>
                  <a:cubicBezTo>
                    <a:pt x="7950" y="6923"/>
                    <a:pt x="8250" y="6717"/>
                    <a:pt x="8400" y="7129"/>
                  </a:cubicBezTo>
                  <a:cubicBezTo>
                    <a:pt x="8400" y="7540"/>
                    <a:pt x="8100" y="7540"/>
                    <a:pt x="7950" y="7540"/>
                  </a:cubicBezTo>
                  <a:cubicBezTo>
                    <a:pt x="7650" y="7746"/>
                    <a:pt x="6900" y="6923"/>
                    <a:pt x="6600" y="7334"/>
                  </a:cubicBezTo>
                  <a:cubicBezTo>
                    <a:pt x="6450" y="7334"/>
                    <a:pt x="6750" y="7540"/>
                    <a:pt x="6900" y="7746"/>
                  </a:cubicBezTo>
                  <a:cubicBezTo>
                    <a:pt x="6900" y="7952"/>
                    <a:pt x="7050" y="7746"/>
                    <a:pt x="7200" y="7746"/>
                  </a:cubicBezTo>
                  <a:cubicBezTo>
                    <a:pt x="7350" y="7746"/>
                    <a:pt x="7800" y="7540"/>
                    <a:pt x="7800" y="7746"/>
                  </a:cubicBezTo>
                  <a:cubicBezTo>
                    <a:pt x="7800" y="7952"/>
                    <a:pt x="7650" y="8157"/>
                    <a:pt x="7500" y="8363"/>
                  </a:cubicBezTo>
                  <a:cubicBezTo>
                    <a:pt x="7500" y="8363"/>
                    <a:pt x="5850" y="6923"/>
                    <a:pt x="5550" y="7129"/>
                  </a:cubicBezTo>
                  <a:cubicBezTo>
                    <a:pt x="5700" y="7129"/>
                    <a:pt x="5850" y="7334"/>
                    <a:pt x="6000" y="7334"/>
                  </a:cubicBezTo>
                  <a:cubicBezTo>
                    <a:pt x="6300" y="7746"/>
                    <a:pt x="5550" y="7540"/>
                    <a:pt x="5550" y="7540"/>
                  </a:cubicBezTo>
                  <a:cubicBezTo>
                    <a:pt x="5100" y="7129"/>
                    <a:pt x="4500" y="7540"/>
                    <a:pt x="4050" y="7334"/>
                  </a:cubicBezTo>
                  <a:cubicBezTo>
                    <a:pt x="3450" y="7129"/>
                    <a:pt x="3000" y="7334"/>
                    <a:pt x="2550" y="6717"/>
                  </a:cubicBezTo>
                  <a:cubicBezTo>
                    <a:pt x="2100" y="6306"/>
                    <a:pt x="1800" y="6923"/>
                    <a:pt x="1350" y="6717"/>
                  </a:cubicBezTo>
                  <a:cubicBezTo>
                    <a:pt x="1200" y="6512"/>
                    <a:pt x="900" y="6512"/>
                    <a:pt x="750" y="6306"/>
                  </a:cubicBezTo>
                  <a:cubicBezTo>
                    <a:pt x="750" y="6100"/>
                    <a:pt x="300" y="5483"/>
                    <a:pt x="600" y="5483"/>
                  </a:cubicBezTo>
                  <a:cubicBezTo>
                    <a:pt x="1050" y="5483"/>
                    <a:pt x="1650" y="6100"/>
                    <a:pt x="2100" y="5689"/>
                  </a:cubicBezTo>
                  <a:cubicBezTo>
                    <a:pt x="2250" y="5483"/>
                    <a:pt x="1950" y="5277"/>
                    <a:pt x="1950" y="5277"/>
                  </a:cubicBezTo>
                  <a:cubicBezTo>
                    <a:pt x="1650" y="5072"/>
                    <a:pt x="1350" y="5072"/>
                    <a:pt x="1200" y="5072"/>
                  </a:cubicBezTo>
                  <a:cubicBezTo>
                    <a:pt x="750" y="5072"/>
                    <a:pt x="0" y="5072"/>
                    <a:pt x="0" y="4454"/>
                  </a:cubicBezTo>
                  <a:cubicBezTo>
                    <a:pt x="0" y="3632"/>
                    <a:pt x="0" y="3014"/>
                    <a:pt x="300" y="2192"/>
                  </a:cubicBezTo>
                  <a:cubicBezTo>
                    <a:pt x="450" y="1574"/>
                    <a:pt x="900" y="1163"/>
                    <a:pt x="1350" y="752"/>
                  </a:cubicBezTo>
                  <a:cubicBezTo>
                    <a:pt x="1650" y="340"/>
                    <a:pt x="1950" y="340"/>
                    <a:pt x="2400" y="134"/>
                  </a:cubicBezTo>
                  <a:cubicBezTo>
                    <a:pt x="2700" y="134"/>
                    <a:pt x="3600" y="-277"/>
                    <a:pt x="3750" y="340"/>
                  </a:cubicBezTo>
                  <a:cubicBezTo>
                    <a:pt x="3750" y="134"/>
                    <a:pt x="3000" y="1163"/>
                    <a:pt x="2850" y="1163"/>
                  </a:cubicBezTo>
                  <a:cubicBezTo>
                    <a:pt x="2550" y="1574"/>
                    <a:pt x="2250" y="1986"/>
                    <a:pt x="2550" y="2397"/>
                  </a:cubicBezTo>
                  <a:cubicBezTo>
                    <a:pt x="2850" y="2809"/>
                    <a:pt x="2550" y="3014"/>
                    <a:pt x="2700" y="3426"/>
                  </a:cubicBezTo>
                  <a:cubicBezTo>
                    <a:pt x="2700" y="3837"/>
                    <a:pt x="3000" y="4043"/>
                    <a:pt x="3150" y="4249"/>
                  </a:cubicBezTo>
                  <a:cubicBezTo>
                    <a:pt x="3300" y="4454"/>
                    <a:pt x="3600" y="4660"/>
                    <a:pt x="3750" y="4866"/>
                  </a:cubicBezTo>
                  <a:cubicBezTo>
                    <a:pt x="3900" y="5072"/>
                    <a:pt x="3300" y="5072"/>
                    <a:pt x="3300" y="5277"/>
                  </a:cubicBezTo>
                  <a:cubicBezTo>
                    <a:pt x="3300" y="5072"/>
                    <a:pt x="3900" y="5689"/>
                    <a:pt x="3900" y="5689"/>
                  </a:cubicBezTo>
                  <a:cubicBezTo>
                    <a:pt x="4050" y="5483"/>
                    <a:pt x="3900" y="5072"/>
                    <a:pt x="3900" y="4866"/>
                  </a:cubicBezTo>
                  <a:cubicBezTo>
                    <a:pt x="3900" y="4866"/>
                    <a:pt x="4200" y="4660"/>
                    <a:pt x="4050" y="4454"/>
                  </a:cubicBezTo>
                  <a:cubicBezTo>
                    <a:pt x="3900" y="4249"/>
                    <a:pt x="3300" y="4043"/>
                    <a:pt x="3150" y="3837"/>
                  </a:cubicBezTo>
                  <a:cubicBezTo>
                    <a:pt x="3000" y="3837"/>
                    <a:pt x="2850" y="3632"/>
                    <a:pt x="3000" y="3632"/>
                  </a:cubicBezTo>
                  <a:cubicBezTo>
                    <a:pt x="3300" y="3632"/>
                    <a:pt x="3300" y="3426"/>
                    <a:pt x="3450" y="3220"/>
                  </a:cubicBezTo>
                  <a:cubicBezTo>
                    <a:pt x="3750" y="3014"/>
                    <a:pt x="4200" y="3426"/>
                    <a:pt x="4350" y="3632"/>
                  </a:cubicBezTo>
                  <a:cubicBezTo>
                    <a:pt x="4200" y="3426"/>
                    <a:pt x="4050" y="3220"/>
                    <a:pt x="4050" y="3014"/>
                  </a:cubicBezTo>
                  <a:cubicBezTo>
                    <a:pt x="4050" y="2603"/>
                    <a:pt x="3300" y="2809"/>
                    <a:pt x="3300" y="2397"/>
                  </a:cubicBezTo>
                  <a:cubicBezTo>
                    <a:pt x="3000" y="1163"/>
                    <a:pt x="4350" y="2192"/>
                    <a:pt x="4350" y="2192"/>
                  </a:cubicBezTo>
                  <a:cubicBezTo>
                    <a:pt x="4350" y="1986"/>
                    <a:pt x="3450" y="1574"/>
                    <a:pt x="3450" y="1574"/>
                  </a:cubicBezTo>
                  <a:cubicBezTo>
                    <a:pt x="3450" y="1369"/>
                    <a:pt x="4200" y="1574"/>
                    <a:pt x="4200" y="1574"/>
                  </a:cubicBezTo>
                  <a:cubicBezTo>
                    <a:pt x="4200" y="1369"/>
                    <a:pt x="3750" y="1163"/>
                    <a:pt x="3750" y="1163"/>
                  </a:cubicBezTo>
                  <a:cubicBezTo>
                    <a:pt x="3600" y="957"/>
                    <a:pt x="3750" y="957"/>
                    <a:pt x="3900" y="957"/>
                  </a:cubicBezTo>
                  <a:cubicBezTo>
                    <a:pt x="4050" y="1163"/>
                    <a:pt x="4050" y="957"/>
                    <a:pt x="4200" y="957"/>
                  </a:cubicBezTo>
                  <a:cubicBezTo>
                    <a:pt x="4500" y="752"/>
                    <a:pt x="4500" y="957"/>
                    <a:pt x="4800" y="957"/>
                  </a:cubicBezTo>
                  <a:cubicBezTo>
                    <a:pt x="4350" y="752"/>
                    <a:pt x="4950" y="340"/>
                    <a:pt x="5100" y="340"/>
                  </a:cubicBezTo>
                  <a:cubicBezTo>
                    <a:pt x="5400" y="134"/>
                    <a:pt x="6300" y="134"/>
                    <a:pt x="6450" y="546"/>
                  </a:cubicBezTo>
                  <a:cubicBezTo>
                    <a:pt x="6600" y="752"/>
                    <a:pt x="6600" y="957"/>
                    <a:pt x="6600" y="1163"/>
                  </a:cubicBezTo>
                  <a:cubicBezTo>
                    <a:pt x="6750" y="1369"/>
                    <a:pt x="6900" y="1574"/>
                    <a:pt x="7050" y="1780"/>
                  </a:cubicBezTo>
                  <a:cubicBezTo>
                    <a:pt x="7200" y="2192"/>
                    <a:pt x="6450" y="3014"/>
                    <a:pt x="6450" y="3014"/>
                  </a:cubicBezTo>
                  <a:cubicBezTo>
                    <a:pt x="6600" y="3220"/>
                    <a:pt x="6900" y="2603"/>
                    <a:pt x="7050" y="2603"/>
                  </a:cubicBezTo>
                  <a:cubicBezTo>
                    <a:pt x="7050" y="2603"/>
                    <a:pt x="6750" y="3837"/>
                    <a:pt x="6900" y="3632"/>
                  </a:cubicBezTo>
                  <a:cubicBezTo>
                    <a:pt x="7050" y="3632"/>
                    <a:pt x="7050" y="3220"/>
                    <a:pt x="7200" y="3220"/>
                  </a:cubicBezTo>
                  <a:cubicBezTo>
                    <a:pt x="7500" y="3220"/>
                    <a:pt x="7500" y="3426"/>
                    <a:pt x="7800" y="3014"/>
                  </a:cubicBezTo>
                  <a:cubicBezTo>
                    <a:pt x="7950" y="2809"/>
                    <a:pt x="7950" y="3014"/>
                    <a:pt x="8100" y="3220"/>
                  </a:cubicBezTo>
                  <a:cubicBezTo>
                    <a:pt x="8250" y="3426"/>
                    <a:pt x="8100" y="3426"/>
                    <a:pt x="8100" y="3632"/>
                  </a:cubicBezTo>
                  <a:cubicBezTo>
                    <a:pt x="8100" y="3837"/>
                    <a:pt x="8850" y="4043"/>
                    <a:pt x="9000" y="4043"/>
                  </a:cubicBezTo>
                  <a:cubicBezTo>
                    <a:pt x="9000" y="4043"/>
                    <a:pt x="8250" y="3014"/>
                    <a:pt x="8100" y="2809"/>
                  </a:cubicBezTo>
                  <a:cubicBezTo>
                    <a:pt x="8100" y="2809"/>
                    <a:pt x="9450" y="3426"/>
                    <a:pt x="9450" y="3220"/>
                  </a:cubicBezTo>
                  <a:cubicBezTo>
                    <a:pt x="9450" y="3220"/>
                    <a:pt x="8550" y="3014"/>
                    <a:pt x="8550" y="2603"/>
                  </a:cubicBezTo>
                  <a:cubicBezTo>
                    <a:pt x="8550" y="2397"/>
                    <a:pt x="9000" y="2192"/>
                    <a:pt x="9150" y="2192"/>
                  </a:cubicBezTo>
                  <a:cubicBezTo>
                    <a:pt x="9450" y="1986"/>
                    <a:pt x="9600" y="2192"/>
                    <a:pt x="9900" y="2397"/>
                  </a:cubicBezTo>
                  <a:cubicBezTo>
                    <a:pt x="10350" y="2603"/>
                    <a:pt x="10950" y="2397"/>
                    <a:pt x="11100" y="3220"/>
                  </a:cubicBezTo>
                  <a:cubicBezTo>
                    <a:pt x="11100" y="3220"/>
                    <a:pt x="10050" y="3220"/>
                    <a:pt x="10200" y="3837"/>
                  </a:cubicBezTo>
                  <a:cubicBezTo>
                    <a:pt x="10200" y="3632"/>
                    <a:pt x="10650" y="3426"/>
                    <a:pt x="10650" y="3426"/>
                  </a:cubicBezTo>
                  <a:cubicBezTo>
                    <a:pt x="10950" y="3426"/>
                    <a:pt x="10500" y="3837"/>
                    <a:pt x="10500" y="4043"/>
                  </a:cubicBezTo>
                  <a:cubicBezTo>
                    <a:pt x="10500" y="4043"/>
                    <a:pt x="10950" y="3632"/>
                    <a:pt x="10950" y="3632"/>
                  </a:cubicBezTo>
                  <a:cubicBezTo>
                    <a:pt x="10950" y="3426"/>
                    <a:pt x="11550" y="3426"/>
                    <a:pt x="11700" y="3632"/>
                  </a:cubicBezTo>
                  <a:cubicBezTo>
                    <a:pt x="12300" y="3632"/>
                    <a:pt x="10950" y="4249"/>
                    <a:pt x="11100" y="4454"/>
                  </a:cubicBezTo>
                  <a:cubicBezTo>
                    <a:pt x="11100" y="4454"/>
                    <a:pt x="11400" y="4043"/>
                    <a:pt x="11400" y="4249"/>
                  </a:cubicBezTo>
                  <a:cubicBezTo>
                    <a:pt x="11400" y="4454"/>
                    <a:pt x="11100" y="4866"/>
                    <a:pt x="11250" y="5072"/>
                  </a:cubicBezTo>
                  <a:cubicBezTo>
                    <a:pt x="11100" y="4866"/>
                    <a:pt x="11700" y="4043"/>
                    <a:pt x="11850" y="4249"/>
                  </a:cubicBezTo>
                  <a:cubicBezTo>
                    <a:pt x="11850" y="4660"/>
                    <a:pt x="11700" y="5072"/>
                    <a:pt x="11850" y="5277"/>
                  </a:cubicBezTo>
                  <a:cubicBezTo>
                    <a:pt x="11850" y="5277"/>
                    <a:pt x="11850" y="4454"/>
                    <a:pt x="12150" y="4454"/>
                  </a:cubicBezTo>
                  <a:cubicBezTo>
                    <a:pt x="12450" y="4660"/>
                    <a:pt x="12000" y="5277"/>
                    <a:pt x="12150" y="5483"/>
                  </a:cubicBezTo>
                  <a:cubicBezTo>
                    <a:pt x="12150" y="5483"/>
                    <a:pt x="12300" y="4866"/>
                    <a:pt x="12450" y="4866"/>
                  </a:cubicBezTo>
                  <a:cubicBezTo>
                    <a:pt x="12450" y="4866"/>
                    <a:pt x="12300" y="5483"/>
                    <a:pt x="12450" y="5483"/>
                  </a:cubicBezTo>
                  <a:cubicBezTo>
                    <a:pt x="12300" y="5483"/>
                    <a:pt x="12750" y="4660"/>
                    <a:pt x="12900" y="4454"/>
                  </a:cubicBezTo>
                  <a:cubicBezTo>
                    <a:pt x="13050" y="4249"/>
                    <a:pt x="13500" y="4454"/>
                    <a:pt x="13650" y="4660"/>
                  </a:cubicBezTo>
                  <a:cubicBezTo>
                    <a:pt x="13950" y="4866"/>
                    <a:pt x="14100" y="5277"/>
                    <a:pt x="13650" y="5277"/>
                  </a:cubicBezTo>
                  <a:cubicBezTo>
                    <a:pt x="13500" y="5277"/>
                    <a:pt x="12900" y="5277"/>
                    <a:pt x="12900" y="5894"/>
                  </a:cubicBezTo>
                  <a:cubicBezTo>
                    <a:pt x="12900" y="5689"/>
                    <a:pt x="13800" y="5277"/>
                    <a:pt x="13800" y="5483"/>
                  </a:cubicBezTo>
                  <a:cubicBezTo>
                    <a:pt x="13800" y="5483"/>
                    <a:pt x="13200" y="5894"/>
                    <a:pt x="13200" y="6100"/>
                  </a:cubicBezTo>
                  <a:cubicBezTo>
                    <a:pt x="13200" y="5894"/>
                    <a:pt x="13800" y="5894"/>
                    <a:pt x="13800" y="5894"/>
                  </a:cubicBezTo>
                  <a:cubicBezTo>
                    <a:pt x="13950" y="5689"/>
                    <a:pt x="14250" y="5072"/>
                    <a:pt x="14400" y="5277"/>
                  </a:cubicBezTo>
                  <a:cubicBezTo>
                    <a:pt x="14550" y="5689"/>
                    <a:pt x="14400" y="6100"/>
                    <a:pt x="14100" y="6100"/>
                  </a:cubicBezTo>
                  <a:cubicBezTo>
                    <a:pt x="13950" y="6306"/>
                    <a:pt x="13800" y="6512"/>
                    <a:pt x="13650" y="6717"/>
                  </a:cubicBezTo>
                  <a:cubicBezTo>
                    <a:pt x="13650" y="6717"/>
                    <a:pt x="13950" y="6306"/>
                    <a:pt x="14100" y="6306"/>
                  </a:cubicBezTo>
                  <a:cubicBezTo>
                    <a:pt x="14100" y="6306"/>
                    <a:pt x="13950" y="7129"/>
                    <a:pt x="13950" y="7129"/>
                  </a:cubicBezTo>
                  <a:cubicBezTo>
                    <a:pt x="13800" y="6717"/>
                    <a:pt x="14850" y="5277"/>
                    <a:pt x="15000" y="5689"/>
                  </a:cubicBezTo>
                  <a:cubicBezTo>
                    <a:pt x="15150" y="5894"/>
                    <a:pt x="14850" y="6100"/>
                    <a:pt x="14700" y="6100"/>
                  </a:cubicBezTo>
                  <a:cubicBezTo>
                    <a:pt x="14850" y="6100"/>
                    <a:pt x="15300" y="6100"/>
                    <a:pt x="15450" y="6100"/>
                  </a:cubicBezTo>
                  <a:cubicBezTo>
                    <a:pt x="15600" y="6100"/>
                    <a:pt x="15900" y="6100"/>
                    <a:pt x="16050" y="6306"/>
                  </a:cubicBezTo>
                  <a:cubicBezTo>
                    <a:pt x="16200" y="6923"/>
                    <a:pt x="14700" y="6923"/>
                    <a:pt x="14850" y="7540"/>
                  </a:cubicBezTo>
                  <a:cubicBezTo>
                    <a:pt x="14850" y="7540"/>
                    <a:pt x="15300" y="6923"/>
                    <a:pt x="15450" y="6923"/>
                  </a:cubicBezTo>
                  <a:cubicBezTo>
                    <a:pt x="15600" y="6923"/>
                    <a:pt x="15900" y="6923"/>
                    <a:pt x="15900" y="7129"/>
                  </a:cubicBezTo>
                  <a:cubicBezTo>
                    <a:pt x="16050" y="7334"/>
                    <a:pt x="15150" y="7746"/>
                    <a:pt x="15150" y="7746"/>
                  </a:cubicBezTo>
                  <a:cubicBezTo>
                    <a:pt x="15150" y="7746"/>
                    <a:pt x="15600" y="7540"/>
                    <a:pt x="15600" y="7540"/>
                  </a:cubicBezTo>
                  <a:cubicBezTo>
                    <a:pt x="15750" y="7540"/>
                    <a:pt x="16050" y="7334"/>
                    <a:pt x="16200" y="7129"/>
                  </a:cubicBezTo>
                  <a:cubicBezTo>
                    <a:pt x="16350" y="7129"/>
                    <a:pt x="16200" y="6923"/>
                    <a:pt x="16350" y="6717"/>
                  </a:cubicBezTo>
                  <a:cubicBezTo>
                    <a:pt x="16500" y="6717"/>
                    <a:pt x="16800" y="7129"/>
                    <a:pt x="16800" y="7334"/>
                  </a:cubicBezTo>
                  <a:cubicBezTo>
                    <a:pt x="17400" y="7952"/>
                    <a:pt x="16800" y="7746"/>
                    <a:pt x="16350" y="7952"/>
                  </a:cubicBezTo>
                  <a:cubicBezTo>
                    <a:pt x="16350" y="7952"/>
                    <a:pt x="15300" y="8363"/>
                    <a:pt x="15300" y="8157"/>
                  </a:cubicBezTo>
                  <a:cubicBezTo>
                    <a:pt x="15300" y="8363"/>
                    <a:pt x="17700" y="8363"/>
                    <a:pt x="17550" y="8774"/>
                  </a:cubicBezTo>
                  <a:cubicBezTo>
                    <a:pt x="17400" y="8980"/>
                    <a:pt x="16650" y="8980"/>
                    <a:pt x="16500" y="8774"/>
                  </a:cubicBezTo>
                  <a:cubicBezTo>
                    <a:pt x="16500" y="8774"/>
                    <a:pt x="15900" y="8980"/>
                    <a:pt x="15900" y="8980"/>
                  </a:cubicBezTo>
                  <a:cubicBezTo>
                    <a:pt x="16050" y="9186"/>
                    <a:pt x="16500" y="8980"/>
                    <a:pt x="16500" y="9186"/>
                  </a:cubicBezTo>
                  <a:cubicBezTo>
                    <a:pt x="16650" y="9186"/>
                    <a:pt x="16050" y="9392"/>
                    <a:pt x="16050" y="9597"/>
                  </a:cubicBezTo>
                  <a:cubicBezTo>
                    <a:pt x="16050" y="10009"/>
                    <a:pt x="16650" y="10214"/>
                    <a:pt x="16800" y="10214"/>
                  </a:cubicBezTo>
                  <a:cubicBezTo>
                    <a:pt x="17100" y="10420"/>
                    <a:pt x="17550" y="10420"/>
                    <a:pt x="17700" y="10832"/>
                  </a:cubicBezTo>
                  <a:cubicBezTo>
                    <a:pt x="17850" y="11037"/>
                    <a:pt x="17850" y="11243"/>
                    <a:pt x="18000" y="11243"/>
                  </a:cubicBezTo>
                  <a:cubicBezTo>
                    <a:pt x="18000" y="11243"/>
                    <a:pt x="18300" y="11037"/>
                    <a:pt x="18300" y="11037"/>
                  </a:cubicBezTo>
                  <a:cubicBezTo>
                    <a:pt x="18300" y="11037"/>
                    <a:pt x="18300" y="11449"/>
                    <a:pt x="18450" y="11449"/>
                  </a:cubicBezTo>
                  <a:cubicBezTo>
                    <a:pt x="18450" y="11449"/>
                    <a:pt x="18450" y="11037"/>
                    <a:pt x="18600" y="11037"/>
                  </a:cubicBezTo>
                  <a:cubicBezTo>
                    <a:pt x="18600" y="11037"/>
                    <a:pt x="18600" y="11449"/>
                    <a:pt x="18600" y="11449"/>
                  </a:cubicBezTo>
                  <a:cubicBezTo>
                    <a:pt x="18600" y="11654"/>
                    <a:pt x="18900" y="11449"/>
                    <a:pt x="19050" y="11449"/>
                  </a:cubicBezTo>
                  <a:cubicBezTo>
                    <a:pt x="19050" y="11449"/>
                    <a:pt x="19350" y="11654"/>
                    <a:pt x="19350" y="11860"/>
                  </a:cubicBezTo>
                  <a:cubicBezTo>
                    <a:pt x="19350" y="12066"/>
                    <a:pt x="19200" y="11860"/>
                    <a:pt x="19200" y="12066"/>
                  </a:cubicBezTo>
                  <a:cubicBezTo>
                    <a:pt x="19350" y="11860"/>
                    <a:pt x="20700" y="12477"/>
                    <a:pt x="20700" y="12477"/>
                  </a:cubicBezTo>
                  <a:cubicBezTo>
                    <a:pt x="20550" y="12683"/>
                    <a:pt x="20550" y="12683"/>
                    <a:pt x="20550" y="12683"/>
                  </a:cubicBezTo>
                  <a:cubicBezTo>
                    <a:pt x="20550" y="12889"/>
                    <a:pt x="20850" y="12683"/>
                    <a:pt x="20850" y="12683"/>
                  </a:cubicBezTo>
                  <a:cubicBezTo>
                    <a:pt x="21000" y="12477"/>
                    <a:pt x="21000" y="12683"/>
                    <a:pt x="21150" y="12889"/>
                  </a:cubicBezTo>
                  <a:cubicBezTo>
                    <a:pt x="21300" y="12889"/>
                    <a:pt x="21600" y="13300"/>
                    <a:pt x="21450" y="13506"/>
                  </a:cubicBezTo>
                  <a:cubicBezTo>
                    <a:pt x="21450" y="13506"/>
                    <a:pt x="21150" y="13506"/>
                    <a:pt x="21150" y="13506"/>
                  </a:cubicBezTo>
                  <a:cubicBezTo>
                    <a:pt x="21150" y="13712"/>
                    <a:pt x="21450" y="13712"/>
                    <a:pt x="21300" y="13917"/>
                  </a:cubicBezTo>
                  <a:cubicBezTo>
                    <a:pt x="21300" y="13917"/>
                    <a:pt x="20850" y="13917"/>
                    <a:pt x="20850" y="13917"/>
                  </a:cubicBezTo>
                  <a:cubicBezTo>
                    <a:pt x="20550" y="14123"/>
                    <a:pt x="20850" y="14123"/>
                    <a:pt x="20850" y="14329"/>
                  </a:cubicBezTo>
                  <a:cubicBezTo>
                    <a:pt x="21000" y="14740"/>
                    <a:pt x="20400" y="14329"/>
                    <a:pt x="20250" y="14329"/>
                  </a:cubicBezTo>
                  <a:cubicBezTo>
                    <a:pt x="20400" y="14534"/>
                    <a:pt x="20700" y="14740"/>
                    <a:pt x="20550" y="14946"/>
                  </a:cubicBezTo>
                  <a:cubicBezTo>
                    <a:pt x="20400" y="14946"/>
                    <a:pt x="19800" y="14946"/>
                    <a:pt x="19950" y="14740"/>
                  </a:cubicBezTo>
                  <a:cubicBezTo>
                    <a:pt x="19800" y="14946"/>
                    <a:pt x="20250" y="15357"/>
                    <a:pt x="20100" y="15563"/>
                  </a:cubicBezTo>
                  <a:cubicBezTo>
                    <a:pt x="19950" y="15563"/>
                    <a:pt x="19950" y="15152"/>
                    <a:pt x="19800" y="15357"/>
                  </a:cubicBezTo>
                  <a:cubicBezTo>
                    <a:pt x="19650" y="15563"/>
                    <a:pt x="20250" y="16592"/>
                    <a:pt x="19650" y="15974"/>
                  </a:cubicBezTo>
                  <a:cubicBezTo>
                    <a:pt x="19650" y="15974"/>
                    <a:pt x="19200" y="15563"/>
                    <a:pt x="19200" y="15563"/>
                  </a:cubicBezTo>
                  <a:cubicBezTo>
                    <a:pt x="19050" y="15769"/>
                    <a:pt x="19050" y="15974"/>
                    <a:pt x="18900" y="15974"/>
                  </a:cubicBezTo>
                  <a:cubicBezTo>
                    <a:pt x="18900" y="15769"/>
                    <a:pt x="19050" y="15563"/>
                    <a:pt x="19050" y="15357"/>
                  </a:cubicBezTo>
                  <a:cubicBezTo>
                    <a:pt x="19050" y="15563"/>
                    <a:pt x="18750" y="15563"/>
                    <a:pt x="18750" y="15563"/>
                  </a:cubicBezTo>
                  <a:cubicBezTo>
                    <a:pt x="18600" y="15357"/>
                    <a:pt x="18900" y="15152"/>
                    <a:pt x="18750" y="14946"/>
                  </a:cubicBezTo>
                  <a:cubicBezTo>
                    <a:pt x="18750" y="14946"/>
                    <a:pt x="18450" y="15152"/>
                    <a:pt x="18450" y="15152"/>
                  </a:cubicBezTo>
                  <a:cubicBezTo>
                    <a:pt x="18300" y="14946"/>
                    <a:pt x="18450" y="14534"/>
                    <a:pt x="18450" y="14534"/>
                  </a:cubicBezTo>
                  <a:cubicBezTo>
                    <a:pt x="18600" y="14534"/>
                    <a:pt x="19200" y="14123"/>
                    <a:pt x="19050" y="14123"/>
                  </a:cubicBezTo>
                  <a:cubicBezTo>
                    <a:pt x="18900" y="13917"/>
                    <a:pt x="18300" y="14740"/>
                    <a:pt x="18000" y="14534"/>
                  </a:cubicBezTo>
                  <a:cubicBezTo>
                    <a:pt x="18000" y="14534"/>
                    <a:pt x="18450" y="13917"/>
                    <a:pt x="18300" y="13917"/>
                  </a:cubicBezTo>
                  <a:cubicBezTo>
                    <a:pt x="18150" y="13917"/>
                    <a:pt x="18000" y="14329"/>
                    <a:pt x="17850" y="14123"/>
                  </a:cubicBezTo>
                  <a:cubicBezTo>
                    <a:pt x="17700" y="13917"/>
                    <a:pt x="17550" y="13917"/>
                    <a:pt x="17400" y="13712"/>
                  </a:cubicBezTo>
                  <a:cubicBezTo>
                    <a:pt x="17250" y="13506"/>
                    <a:pt x="17100" y="13300"/>
                    <a:pt x="16950" y="13506"/>
                  </a:cubicBezTo>
                  <a:cubicBezTo>
                    <a:pt x="16950" y="13712"/>
                    <a:pt x="16950" y="13712"/>
                    <a:pt x="16950" y="13917"/>
                  </a:cubicBezTo>
                  <a:cubicBezTo>
                    <a:pt x="16950" y="13917"/>
                    <a:pt x="16800" y="13917"/>
                    <a:pt x="16800" y="13917"/>
                  </a:cubicBezTo>
                  <a:cubicBezTo>
                    <a:pt x="16800" y="14123"/>
                    <a:pt x="17400" y="14534"/>
                    <a:pt x="16800" y="14534"/>
                  </a:cubicBezTo>
                  <a:cubicBezTo>
                    <a:pt x="16650" y="14534"/>
                    <a:pt x="16050" y="14329"/>
                    <a:pt x="16200" y="14123"/>
                  </a:cubicBezTo>
                  <a:cubicBezTo>
                    <a:pt x="16050" y="14534"/>
                    <a:pt x="16650" y="14946"/>
                    <a:pt x="16800" y="15152"/>
                  </a:cubicBezTo>
                  <a:cubicBezTo>
                    <a:pt x="17100" y="15152"/>
                    <a:pt x="17100" y="15769"/>
                    <a:pt x="17250" y="15974"/>
                  </a:cubicBezTo>
                  <a:cubicBezTo>
                    <a:pt x="17400" y="16180"/>
                    <a:pt x="17400" y="16386"/>
                    <a:pt x="17550" y="16386"/>
                  </a:cubicBezTo>
                  <a:cubicBezTo>
                    <a:pt x="17700" y="16386"/>
                    <a:pt x="17550" y="16180"/>
                    <a:pt x="17700" y="16180"/>
                  </a:cubicBezTo>
                  <a:cubicBezTo>
                    <a:pt x="17700" y="16180"/>
                    <a:pt x="17850" y="16386"/>
                    <a:pt x="17850" y="16592"/>
                  </a:cubicBezTo>
                  <a:cubicBezTo>
                    <a:pt x="18000" y="16797"/>
                    <a:pt x="18000" y="16592"/>
                    <a:pt x="18150" y="16386"/>
                  </a:cubicBezTo>
                  <a:cubicBezTo>
                    <a:pt x="18300" y="16386"/>
                    <a:pt x="18150" y="17209"/>
                    <a:pt x="18300" y="17003"/>
                  </a:cubicBezTo>
                  <a:cubicBezTo>
                    <a:pt x="18450" y="17003"/>
                    <a:pt x="18300" y="16797"/>
                    <a:pt x="18450" y="16592"/>
                  </a:cubicBezTo>
                  <a:cubicBezTo>
                    <a:pt x="18450" y="16592"/>
                    <a:pt x="18450" y="17003"/>
                    <a:pt x="18450" y="17209"/>
                  </a:cubicBezTo>
                  <a:cubicBezTo>
                    <a:pt x="18450" y="17414"/>
                    <a:pt x="18450" y="17414"/>
                    <a:pt x="18600" y="17620"/>
                  </a:cubicBezTo>
                  <a:cubicBezTo>
                    <a:pt x="18750" y="17620"/>
                    <a:pt x="18900" y="17826"/>
                    <a:pt x="18900" y="18032"/>
                  </a:cubicBezTo>
                  <a:cubicBezTo>
                    <a:pt x="19050" y="18032"/>
                    <a:pt x="19200" y="18854"/>
                    <a:pt x="19200" y="18854"/>
                  </a:cubicBezTo>
                  <a:cubicBezTo>
                    <a:pt x="19050" y="18649"/>
                    <a:pt x="19050" y="18443"/>
                    <a:pt x="19050" y="18443"/>
                  </a:cubicBezTo>
                  <a:cubicBezTo>
                    <a:pt x="18900" y="18443"/>
                    <a:pt x="19050" y="19266"/>
                    <a:pt x="19050" y="19266"/>
                  </a:cubicBezTo>
                  <a:cubicBezTo>
                    <a:pt x="19050" y="19266"/>
                    <a:pt x="18750" y="18443"/>
                    <a:pt x="18600" y="18237"/>
                  </a:cubicBezTo>
                  <a:cubicBezTo>
                    <a:pt x="18600" y="18237"/>
                    <a:pt x="18750" y="19060"/>
                    <a:pt x="18900" y="19266"/>
                  </a:cubicBezTo>
                  <a:cubicBezTo>
                    <a:pt x="18900" y="19883"/>
                    <a:pt x="18600" y="19266"/>
                    <a:pt x="18600" y="19472"/>
                  </a:cubicBezTo>
                  <a:cubicBezTo>
                    <a:pt x="18450" y="19677"/>
                    <a:pt x="19200" y="20089"/>
                    <a:pt x="19200" y="20294"/>
                  </a:cubicBezTo>
                  <a:cubicBezTo>
                    <a:pt x="19200" y="20500"/>
                    <a:pt x="17850" y="19266"/>
                    <a:pt x="17700" y="19266"/>
                  </a:cubicBezTo>
                  <a:cubicBezTo>
                    <a:pt x="17700" y="19266"/>
                    <a:pt x="17700" y="19472"/>
                    <a:pt x="17700" y="19472"/>
                  </a:cubicBezTo>
                  <a:cubicBezTo>
                    <a:pt x="17700" y="19677"/>
                    <a:pt x="17400" y="18854"/>
                    <a:pt x="17250" y="18854"/>
                  </a:cubicBezTo>
                  <a:cubicBezTo>
                    <a:pt x="17250" y="18854"/>
                    <a:pt x="17400" y="19266"/>
                    <a:pt x="17400" y="19266"/>
                  </a:cubicBezTo>
                  <a:cubicBezTo>
                    <a:pt x="17250" y="19472"/>
                    <a:pt x="16950" y="18649"/>
                    <a:pt x="16800" y="18443"/>
                  </a:cubicBezTo>
                  <a:cubicBezTo>
                    <a:pt x="16650" y="18237"/>
                    <a:pt x="16650" y="18649"/>
                    <a:pt x="16500" y="18854"/>
                  </a:cubicBezTo>
                  <a:cubicBezTo>
                    <a:pt x="16500" y="19060"/>
                    <a:pt x="16200" y="18237"/>
                    <a:pt x="16200" y="18237"/>
                  </a:cubicBezTo>
                  <a:cubicBezTo>
                    <a:pt x="16200" y="18237"/>
                    <a:pt x="15750" y="18237"/>
                    <a:pt x="15750" y="18237"/>
                  </a:cubicBezTo>
                  <a:cubicBezTo>
                    <a:pt x="15750" y="18443"/>
                    <a:pt x="15900" y="18649"/>
                    <a:pt x="16050" y="18649"/>
                  </a:cubicBezTo>
                  <a:cubicBezTo>
                    <a:pt x="16200" y="18854"/>
                    <a:pt x="16200" y="18854"/>
                    <a:pt x="16350" y="19060"/>
                  </a:cubicBezTo>
                  <a:cubicBezTo>
                    <a:pt x="16500" y="19266"/>
                    <a:pt x="16800" y="19472"/>
                    <a:pt x="17100" y="19677"/>
                  </a:cubicBezTo>
                  <a:cubicBezTo>
                    <a:pt x="17400" y="20089"/>
                    <a:pt x="17550" y="20294"/>
                    <a:pt x="17700" y="20706"/>
                  </a:cubicBezTo>
                  <a:cubicBezTo>
                    <a:pt x="18000" y="21323"/>
                    <a:pt x="18000" y="21323"/>
                    <a:pt x="17550" y="21117"/>
                  </a:cubicBezTo>
                  <a:cubicBezTo>
                    <a:pt x="16950" y="20706"/>
                    <a:pt x="15900" y="20912"/>
                    <a:pt x="15450" y="20089"/>
                  </a:cubicBezTo>
                  <a:cubicBezTo>
                    <a:pt x="15300" y="19677"/>
                    <a:pt x="14850" y="20089"/>
                    <a:pt x="14550" y="19677"/>
                  </a:cubicBezTo>
                  <a:cubicBezTo>
                    <a:pt x="14400" y="19472"/>
                    <a:pt x="13500" y="19060"/>
                    <a:pt x="13500" y="18854"/>
                  </a:cubicBezTo>
                  <a:cubicBezTo>
                    <a:pt x="13500" y="18649"/>
                    <a:pt x="13950" y="18854"/>
                    <a:pt x="13950" y="18649"/>
                  </a:cubicBezTo>
                  <a:cubicBezTo>
                    <a:pt x="14100" y="18443"/>
                    <a:pt x="13650" y="18237"/>
                    <a:pt x="13650" y="18237"/>
                  </a:cubicBezTo>
                  <a:cubicBezTo>
                    <a:pt x="13200" y="18032"/>
                    <a:pt x="12900" y="17620"/>
                    <a:pt x="12600" y="17414"/>
                  </a:cubicBezTo>
                  <a:cubicBezTo>
                    <a:pt x="12450" y="17209"/>
                    <a:pt x="12600" y="17003"/>
                    <a:pt x="12300" y="17003"/>
                  </a:cubicBezTo>
                  <a:cubicBezTo>
                    <a:pt x="12300" y="16797"/>
                    <a:pt x="11550" y="16797"/>
                    <a:pt x="11550" y="16797"/>
                  </a:cubicBezTo>
                  <a:cubicBezTo>
                    <a:pt x="11550" y="17003"/>
                    <a:pt x="11700" y="16592"/>
                    <a:pt x="11550" y="1679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8" name="9Slide.vn 113"/>
            <p:cNvSpPr/>
            <p:nvPr/>
          </p:nvSpPr>
          <p:spPr>
            <a:xfrm>
              <a:off x="3691899" y="1564657"/>
              <a:ext cx="33935" cy="25401"/>
            </a:xfrm>
            <a:custGeom>
              <a:avLst/>
              <a:gdLst/>
              <a:ahLst/>
              <a:cxnLst>
                <a:cxn ang="0">
                  <a:pos x="wd2" y="hd2"/>
                </a:cxn>
                <a:cxn ang="5400000">
                  <a:pos x="wd2" y="hd2"/>
                </a:cxn>
                <a:cxn ang="10800000">
                  <a:pos x="wd2" y="hd2"/>
                </a:cxn>
                <a:cxn ang="16200000">
                  <a:pos x="wd2" y="hd2"/>
                </a:cxn>
              </a:cxnLst>
              <a:rect l="0" t="0" r="r" b="b"/>
              <a:pathLst>
                <a:path w="15591" h="13824" extrusionOk="0">
                  <a:moveTo>
                    <a:pt x="14876" y="10800"/>
                  </a:moveTo>
                  <a:cubicBezTo>
                    <a:pt x="14876" y="21600"/>
                    <a:pt x="-3124" y="0"/>
                    <a:pt x="476" y="0"/>
                  </a:cubicBezTo>
                  <a:cubicBezTo>
                    <a:pt x="7676" y="0"/>
                    <a:pt x="18476" y="0"/>
                    <a:pt x="14876" y="10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49" name="9Slide.vn 114"/>
            <p:cNvSpPr/>
            <p:nvPr/>
          </p:nvSpPr>
          <p:spPr>
            <a:xfrm>
              <a:off x="3555637" y="1230547"/>
              <a:ext cx="49366" cy="25401"/>
            </a:xfrm>
            <a:custGeom>
              <a:avLst/>
              <a:gdLst/>
              <a:ahLst/>
              <a:cxnLst>
                <a:cxn ang="0">
                  <a:pos x="wd2" y="hd2"/>
                </a:cxn>
                <a:cxn ang="5400000">
                  <a:pos x="wd2" y="hd2"/>
                </a:cxn>
                <a:cxn ang="10800000">
                  <a:pos x="wd2" y="hd2"/>
                </a:cxn>
                <a:cxn ang="16200000">
                  <a:pos x="wd2" y="hd2"/>
                </a:cxn>
              </a:cxnLst>
              <a:rect l="0" t="0" r="r" b="b"/>
              <a:pathLst>
                <a:path w="17011" h="21600" extrusionOk="0">
                  <a:moveTo>
                    <a:pt x="15811" y="10800"/>
                  </a:moveTo>
                  <a:cubicBezTo>
                    <a:pt x="18511" y="21600"/>
                    <a:pt x="5011" y="21600"/>
                    <a:pt x="2311" y="21600"/>
                  </a:cubicBezTo>
                  <a:cubicBezTo>
                    <a:pt x="-3089" y="10800"/>
                    <a:pt x="2311" y="0"/>
                    <a:pt x="5011" y="0"/>
                  </a:cubicBezTo>
                  <a:cubicBezTo>
                    <a:pt x="10411" y="0"/>
                    <a:pt x="15811" y="0"/>
                    <a:pt x="15811" y="10800"/>
                  </a:cubicBezTo>
                  <a:cubicBezTo>
                    <a:pt x="18511" y="21600"/>
                    <a:pt x="15811" y="0"/>
                    <a:pt x="15811" y="10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0" name="9Slide.vn 115"/>
            <p:cNvSpPr/>
            <p:nvPr/>
          </p:nvSpPr>
          <p:spPr>
            <a:xfrm>
              <a:off x="3459876" y="1219742"/>
              <a:ext cx="79868" cy="70235"/>
            </a:xfrm>
            <a:custGeom>
              <a:avLst/>
              <a:gdLst/>
              <a:ahLst/>
              <a:cxnLst>
                <a:cxn ang="0">
                  <a:pos x="wd2" y="hd2"/>
                </a:cxn>
                <a:cxn ang="5400000">
                  <a:pos x="wd2" y="hd2"/>
                </a:cxn>
                <a:cxn ang="10800000">
                  <a:pos x="wd2" y="hd2"/>
                </a:cxn>
                <a:cxn ang="16200000">
                  <a:pos x="wd2" y="hd2"/>
                </a:cxn>
              </a:cxnLst>
              <a:rect l="0" t="0" r="r" b="b"/>
              <a:pathLst>
                <a:path w="18871" h="20029" extrusionOk="0">
                  <a:moveTo>
                    <a:pt x="16909" y="15120"/>
                  </a:moveTo>
                  <a:cubicBezTo>
                    <a:pt x="13309" y="17280"/>
                    <a:pt x="9709" y="21600"/>
                    <a:pt x="4309" y="19440"/>
                  </a:cubicBezTo>
                  <a:cubicBezTo>
                    <a:pt x="-1091" y="15120"/>
                    <a:pt x="-1091" y="8640"/>
                    <a:pt x="2509" y="4320"/>
                  </a:cubicBezTo>
                  <a:cubicBezTo>
                    <a:pt x="4309" y="0"/>
                    <a:pt x="11509" y="0"/>
                    <a:pt x="15109" y="0"/>
                  </a:cubicBezTo>
                  <a:cubicBezTo>
                    <a:pt x="18709" y="0"/>
                    <a:pt x="20509" y="10800"/>
                    <a:pt x="16909" y="15120"/>
                  </a:cubicBezTo>
                  <a:cubicBezTo>
                    <a:pt x="15109" y="17280"/>
                    <a:pt x="20509" y="12960"/>
                    <a:pt x="16909" y="1512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1" name="9Slide.vn 116"/>
            <p:cNvSpPr/>
            <p:nvPr/>
          </p:nvSpPr>
          <p:spPr>
            <a:xfrm>
              <a:off x="3454830" y="1146166"/>
              <a:ext cx="25401" cy="25401"/>
            </a:xfrm>
            <a:custGeom>
              <a:avLst/>
              <a:gdLst/>
              <a:ahLst/>
              <a:cxnLst>
                <a:cxn ang="0">
                  <a:pos x="wd2" y="hd2"/>
                </a:cxn>
                <a:cxn ang="5400000">
                  <a:pos x="wd2" y="hd2"/>
                </a:cxn>
                <a:cxn ang="10800000">
                  <a:pos x="wd2" y="hd2"/>
                </a:cxn>
                <a:cxn ang="16200000">
                  <a:pos x="wd2" y="hd2"/>
                </a:cxn>
              </a:cxnLst>
              <a:rect l="0" t="0" r="r" b="b"/>
              <a:pathLst>
                <a:path w="10478" h="15869" extrusionOk="0">
                  <a:moveTo>
                    <a:pt x="3200" y="15869"/>
                  </a:moveTo>
                  <a:cubicBezTo>
                    <a:pt x="3200" y="15869"/>
                    <a:pt x="-4000" y="1469"/>
                    <a:pt x="3200" y="1469"/>
                  </a:cubicBezTo>
                  <a:cubicBezTo>
                    <a:pt x="6800" y="-5731"/>
                    <a:pt x="17600" y="15869"/>
                    <a:pt x="3200" y="1586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2" name="9Slide.vn 117"/>
            <p:cNvSpPr/>
            <p:nvPr/>
          </p:nvSpPr>
          <p:spPr>
            <a:xfrm>
              <a:off x="3317843" y="841437"/>
              <a:ext cx="186153" cy="73964"/>
            </a:xfrm>
            <a:custGeom>
              <a:avLst/>
              <a:gdLst/>
              <a:ahLst/>
              <a:cxnLst>
                <a:cxn ang="0">
                  <a:pos x="wd2" y="hd2"/>
                </a:cxn>
                <a:cxn ang="5400000">
                  <a:pos x="wd2" y="hd2"/>
                </a:cxn>
                <a:cxn ang="10800000">
                  <a:pos x="wd2" y="hd2"/>
                </a:cxn>
                <a:cxn ang="16200000">
                  <a:pos x="wd2" y="hd2"/>
                </a:cxn>
              </a:cxnLst>
              <a:rect l="0" t="0" r="r" b="b"/>
              <a:pathLst>
                <a:path w="19993" h="18535" extrusionOk="0">
                  <a:moveTo>
                    <a:pt x="19818" y="16259"/>
                  </a:moveTo>
                  <a:cubicBezTo>
                    <a:pt x="17326" y="16259"/>
                    <a:pt x="15664" y="14295"/>
                    <a:pt x="14003" y="14295"/>
                  </a:cubicBezTo>
                  <a:cubicBezTo>
                    <a:pt x="11511" y="14295"/>
                    <a:pt x="9849" y="18222"/>
                    <a:pt x="7357" y="18222"/>
                  </a:cubicBezTo>
                  <a:cubicBezTo>
                    <a:pt x="4864" y="20186"/>
                    <a:pt x="4034" y="12331"/>
                    <a:pt x="1541" y="10368"/>
                  </a:cubicBezTo>
                  <a:cubicBezTo>
                    <a:pt x="711" y="8404"/>
                    <a:pt x="-951" y="4477"/>
                    <a:pt x="711" y="550"/>
                  </a:cubicBezTo>
                  <a:cubicBezTo>
                    <a:pt x="1541" y="-1414"/>
                    <a:pt x="4864" y="2513"/>
                    <a:pt x="5695" y="2513"/>
                  </a:cubicBezTo>
                  <a:cubicBezTo>
                    <a:pt x="8187" y="4477"/>
                    <a:pt x="10680" y="550"/>
                    <a:pt x="13172" y="2513"/>
                  </a:cubicBezTo>
                  <a:cubicBezTo>
                    <a:pt x="14834" y="2513"/>
                    <a:pt x="15664" y="6441"/>
                    <a:pt x="17326" y="8404"/>
                  </a:cubicBezTo>
                  <a:cubicBezTo>
                    <a:pt x="17326" y="10368"/>
                    <a:pt x="19818" y="16259"/>
                    <a:pt x="19818" y="16259"/>
                  </a:cubicBezTo>
                  <a:cubicBezTo>
                    <a:pt x="18157" y="16259"/>
                    <a:pt x="20649" y="16259"/>
                    <a:pt x="19818" y="1625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3" name="9Slide.vn 118"/>
            <p:cNvSpPr/>
            <p:nvPr/>
          </p:nvSpPr>
          <p:spPr>
            <a:xfrm>
              <a:off x="2904153" y="51118"/>
              <a:ext cx="1176386" cy="603025"/>
            </a:xfrm>
            <a:custGeom>
              <a:avLst/>
              <a:gdLst/>
              <a:ahLst/>
              <a:cxnLst>
                <a:cxn ang="0">
                  <a:pos x="wd2" y="hd2"/>
                </a:cxn>
                <a:cxn ang="5400000">
                  <a:pos x="wd2" y="hd2"/>
                </a:cxn>
                <a:cxn ang="10800000">
                  <a:pos x="wd2" y="hd2"/>
                </a:cxn>
                <a:cxn ang="16200000">
                  <a:pos x="wd2" y="hd2"/>
                </a:cxn>
              </a:cxnLst>
              <a:rect l="0" t="0" r="r" b="b"/>
              <a:pathLst>
                <a:path w="21288" h="20954" extrusionOk="0">
                  <a:moveTo>
                    <a:pt x="3600" y="18252"/>
                  </a:moveTo>
                  <a:cubicBezTo>
                    <a:pt x="3046" y="18252"/>
                    <a:pt x="2354" y="18252"/>
                    <a:pt x="1800" y="18518"/>
                  </a:cubicBezTo>
                  <a:cubicBezTo>
                    <a:pt x="1523" y="18785"/>
                    <a:pt x="1523" y="19585"/>
                    <a:pt x="1662" y="19852"/>
                  </a:cubicBezTo>
                  <a:cubicBezTo>
                    <a:pt x="1800" y="20118"/>
                    <a:pt x="2077" y="20385"/>
                    <a:pt x="2077" y="20118"/>
                  </a:cubicBezTo>
                  <a:cubicBezTo>
                    <a:pt x="2354" y="20118"/>
                    <a:pt x="2215" y="19852"/>
                    <a:pt x="2354" y="19585"/>
                  </a:cubicBezTo>
                  <a:cubicBezTo>
                    <a:pt x="2354" y="19585"/>
                    <a:pt x="2354" y="20385"/>
                    <a:pt x="2354" y="20385"/>
                  </a:cubicBezTo>
                  <a:cubicBezTo>
                    <a:pt x="2631" y="20385"/>
                    <a:pt x="3046" y="20385"/>
                    <a:pt x="3323" y="20385"/>
                  </a:cubicBezTo>
                  <a:cubicBezTo>
                    <a:pt x="3600" y="20385"/>
                    <a:pt x="3600" y="19852"/>
                    <a:pt x="3738" y="19852"/>
                  </a:cubicBezTo>
                  <a:cubicBezTo>
                    <a:pt x="4015" y="19852"/>
                    <a:pt x="3738" y="20385"/>
                    <a:pt x="3738" y="20385"/>
                  </a:cubicBezTo>
                  <a:cubicBezTo>
                    <a:pt x="3738" y="20385"/>
                    <a:pt x="5123" y="20652"/>
                    <a:pt x="5123" y="20385"/>
                  </a:cubicBezTo>
                  <a:cubicBezTo>
                    <a:pt x="5123" y="20385"/>
                    <a:pt x="4846" y="20118"/>
                    <a:pt x="4708" y="19852"/>
                  </a:cubicBezTo>
                  <a:cubicBezTo>
                    <a:pt x="4708" y="19852"/>
                    <a:pt x="5262" y="20118"/>
                    <a:pt x="5123" y="20385"/>
                  </a:cubicBezTo>
                  <a:cubicBezTo>
                    <a:pt x="5262" y="20118"/>
                    <a:pt x="5123" y="19852"/>
                    <a:pt x="5262" y="19852"/>
                  </a:cubicBezTo>
                  <a:cubicBezTo>
                    <a:pt x="5262" y="19852"/>
                    <a:pt x="5538" y="20118"/>
                    <a:pt x="5677" y="20118"/>
                  </a:cubicBezTo>
                  <a:cubicBezTo>
                    <a:pt x="5954" y="20652"/>
                    <a:pt x="5677" y="19852"/>
                    <a:pt x="5815" y="19585"/>
                  </a:cubicBezTo>
                  <a:cubicBezTo>
                    <a:pt x="5815" y="19585"/>
                    <a:pt x="6646" y="20385"/>
                    <a:pt x="6646" y="20118"/>
                  </a:cubicBezTo>
                  <a:cubicBezTo>
                    <a:pt x="6646" y="19852"/>
                    <a:pt x="6369" y="19852"/>
                    <a:pt x="6369" y="19585"/>
                  </a:cubicBezTo>
                  <a:cubicBezTo>
                    <a:pt x="6369" y="19585"/>
                    <a:pt x="7338" y="19852"/>
                    <a:pt x="7338" y="19852"/>
                  </a:cubicBezTo>
                  <a:cubicBezTo>
                    <a:pt x="7892" y="19852"/>
                    <a:pt x="7200" y="20652"/>
                    <a:pt x="7200" y="20918"/>
                  </a:cubicBezTo>
                  <a:cubicBezTo>
                    <a:pt x="7200" y="21185"/>
                    <a:pt x="8862" y="19852"/>
                    <a:pt x="9000" y="19852"/>
                  </a:cubicBezTo>
                  <a:cubicBezTo>
                    <a:pt x="9277" y="19852"/>
                    <a:pt x="9969" y="19052"/>
                    <a:pt x="9415" y="18785"/>
                  </a:cubicBezTo>
                  <a:cubicBezTo>
                    <a:pt x="9138" y="18518"/>
                    <a:pt x="8723" y="19052"/>
                    <a:pt x="8446" y="18785"/>
                  </a:cubicBezTo>
                  <a:cubicBezTo>
                    <a:pt x="8446" y="18785"/>
                    <a:pt x="8723" y="18252"/>
                    <a:pt x="8723" y="18252"/>
                  </a:cubicBezTo>
                  <a:cubicBezTo>
                    <a:pt x="8723" y="17985"/>
                    <a:pt x="8308" y="18252"/>
                    <a:pt x="8169" y="18252"/>
                  </a:cubicBezTo>
                  <a:cubicBezTo>
                    <a:pt x="7892" y="18252"/>
                    <a:pt x="7754" y="17718"/>
                    <a:pt x="7477" y="17718"/>
                  </a:cubicBezTo>
                  <a:cubicBezTo>
                    <a:pt x="7338" y="17985"/>
                    <a:pt x="6923" y="18252"/>
                    <a:pt x="6646" y="17985"/>
                  </a:cubicBezTo>
                  <a:cubicBezTo>
                    <a:pt x="6785" y="17985"/>
                    <a:pt x="6923" y="17985"/>
                    <a:pt x="7062" y="17985"/>
                  </a:cubicBezTo>
                  <a:cubicBezTo>
                    <a:pt x="7200" y="17718"/>
                    <a:pt x="6923" y="17185"/>
                    <a:pt x="6923" y="16918"/>
                  </a:cubicBezTo>
                  <a:cubicBezTo>
                    <a:pt x="6923" y="17452"/>
                    <a:pt x="8169" y="17718"/>
                    <a:pt x="8308" y="17718"/>
                  </a:cubicBezTo>
                  <a:cubicBezTo>
                    <a:pt x="8446" y="17718"/>
                    <a:pt x="8723" y="17718"/>
                    <a:pt x="9000" y="17718"/>
                  </a:cubicBezTo>
                  <a:cubicBezTo>
                    <a:pt x="9277" y="17718"/>
                    <a:pt x="9554" y="16918"/>
                    <a:pt x="9415" y="16652"/>
                  </a:cubicBezTo>
                  <a:cubicBezTo>
                    <a:pt x="9000" y="15852"/>
                    <a:pt x="9831" y="15852"/>
                    <a:pt x="10108" y="15852"/>
                  </a:cubicBezTo>
                  <a:cubicBezTo>
                    <a:pt x="10246" y="15852"/>
                    <a:pt x="10938" y="15852"/>
                    <a:pt x="11077" y="15585"/>
                  </a:cubicBezTo>
                  <a:cubicBezTo>
                    <a:pt x="11077" y="15585"/>
                    <a:pt x="10385" y="15052"/>
                    <a:pt x="10385" y="15052"/>
                  </a:cubicBezTo>
                  <a:cubicBezTo>
                    <a:pt x="10662" y="14785"/>
                    <a:pt x="11215" y="15318"/>
                    <a:pt x="11354" y="14785"/>
                  </a:cubicBezTo>
                  <a:cubicBezTo>
                    <a:pt x="11492" y="14518"/>
                    <a:pt x="10662" y="14252"/>
                    <a:pt x="10523" y="14252"/>
                  </a:cubicBezTo>
                  <a:cubicBezTo>
                    <a:pt x="10662" y="14252"/>
                    <a:pt x="11631" y="13985"/>
                    <a:pt x="11769" y="13718"/>
                  </a:cubicBezTo>
                  <a:cubicBezTo>
                    <a:pt x="12046" y="13452"/>
                    <a:pt x="10662" y="12918"/>
                    <a:pt x="10662" y="13185"/>
                  </a:cubicBezTo>
                  <a:cubicBezTo>
                    <a:pt x="10662" y="12918"/>
                    <a:pt x="10938" y="12918"/>
                    <a:pt x="10938" y="12918"/>
                  </a:cubicBezTo>
                  <a:cubicBezTo>
                    <a:pt x="10938" y="12652"/>
                    <a:pt x="9969" y="12918"/>
                    <a:pt x="9831" y="12918"/>
                  </a:cubicBezTo>
                  <a:cubicBezTo>
                    <a:pt x="9554" y="12918"/>
                    <a:pt x="9415" y="13185"/>
                    <a:pt x="9138" y="13452"/>
                  </a:cubicBezTo>
                  <a:cubicBezTo>
                    <a:pt x="9277" y="13452"/>
                    <a:pt x="9692" y="12652"/>
                    <a:pt x="9415" y="12652"/>
                  </a:cubicBezTo>
                  <a:cubicBezTo>
                    <a:pt x="9415" y="12652"/>
                    <a:pt x="8862" y="12652"/>
                    <a:pt x="8862" y="12385"/>
                  </a:cubicBezTo>
                  <a:cubicBezTo>
                    <a:pt x="8862" y="12385"/>
                    <a:pt x="9831" y="12385"/>
                    <a:pt x="9969" y="12385"/>
                  </a:cubicBezTo>
                  <a:cubicBezTo>
                    <a:pt x="9831" y="12385"/>
                    <a:pt x="9415" y="12118"/>
                    <a:pt x="9415" y="12118"/>
                  </a:cubicBezTo>
                  <a:cubicBezTo>
                    <a:pt x="9554" y="11852"/>
                    <a:pt x="9969" y="12385"/>
                    <a:pt x="10246" y="12118"/>
                  </a:cubicBezTo>
                  <a:cubicBezTo>
                    <a:pt x="10108" y="12118"/>
                    <a:pt x="9554" y="11852"/>
                    <a:pt x="9554" y="11852"/>
                  </a:cubicBezTo>
                  <a:cubicBezTo>
                    <a:pt x="9554" y="11585"/>
                    <a:pt x="10662" y="11852"/>
                    <a:pt x="10800" y="11585"/>
                  </a:cubicBezTo>
                  <a:cubicBezTo>
                    <a:pt x="10800" y="11585"/>
                    <a:pt x="10385" y="11318"/>
                    <a:pt x="10385" y="11318"/>
                  </a:cubicBezTo>
                  <a:cubicBezTo>
                    <a:pt x="10246" y="11318"/>
                    <a:pt x="10662" y="11318"/>
                    <a:pt x="10662" y="11318"/>
                  </a:cubicBezTo>
                  <a:cubicBezTo>
                    <a:pt x="10938" y="11585"/>
                    <a:pt x="11077" y="11852"/>
                    <a:pt x="11354" y="11852"/>
                  </a:cubicBezTo>
                  <a:cubicBezTo>
                    <a:pt x="11631" y="11852"/>
                    <a:pt x="12046" y="11585"/>
                    <a:pt x="12462" y="11318"/>
                  </a:cubicBezTo>
                  <a:cubicBezTo>
                    <a:pt x="13569" y="11052"/>
                    <a:pt x="11769" y="10785"/>
                    <a:pt x="11631" y="10252"/>
                  </a:cubicBezTo>
                  <a:cubicBezTo>
                    <a:pt x="11631" y="9985"/>
                    <a:pt x="12877" y="10252"/>
                    <a:pt x="13015" y="10518"/>
                  </a:cubicBezTo>
                  <a:cubicBezTo>
                    <a:pt x="13292" y="10785"/>
                    <a:pt x="13431" y="10785"/>
                    <a:pt x="13846" y="10518"/>
                  </a:cubicBezTo>
                  <a:cubicBezTo>
                    <a:pt x="13985" y="10518"/>
                    <a:pt x="14677" y="9985"/>
                    <a:pt x="14538" y="9452"/>
                  </a:cubicBezTo>
                  <a:cubicBezTo>
                    <a:pt x="14538" y="9185"/>
                    <a:pt x="13015" y="10518"/>
                    <a:pt x="13431" y="9185"/>
                  </a:cubicBezTo>
                  <a:cubicBezTo>
                    <a:pt x="13292" y="9452"/>
                    <a:pt x="13985" y="9452"/>
                    <a:pt x="13985" y="9452"/>
                  </a:cubicBezTo>
                  <a:cubicBezTo>
                    <a:pt x="14400" y="9452"/>
                    <a:pt x="14677" y="9185"/>
                    <a:pt x="14954" y="9185"/>
                  </a:cubicBezTo>
                  <a:cubicBezTo>
                    <a:pt x="14954" y="8918"/>
                    <a:pt x="14538" y="8118"/>
                    <a:pt x="14538" y="8118"/>
                  </a:cubicBezTo>
                  <a:cubicBezTo>
                    <a:pt x="14677" y="8118"/>
                    <a:pt x="14815" y="8385"/>
                    <a:pt x="14815" y="8652"/>
                  </a:cubicBezTo>
                  <a:cubicBezTo>
                    <a:pt x="14954" y="8918"/>
                    <a:pt x="15231" y="8652"/>
                    <a:pt x="15369" y="8652"/>
                  </a:cubicBezTo>
                  <a:cubicBezTo>
                    <a:pt x="15785" y="8118"/>
                    <a:pt x="16062" y="7585"/>
                    <a:pt x="16477" y="7318"/>
                  </a:cubicBezTo>
                  <a:cubicBezTo>
                    <a:pt x="16754" y="7052"/>
                    <a:pt x="18831" y="5452"/>
                    <a:pt x="18831" y="5185"/>
                  </a:cubicBezTo>
                  <a:cubicBezTo>
                    <a:pt x="18831" y="4918"/>
                    <a:pt x="17031" y="5718"/>
                    <a:pt x="16892" y="5718"/>
                  </a:cubicBezTo>
                  <a:cubicBezTo>
                    <a:pt x="16477" y="5985"/>
                    <a:pt x="16062" y="5985"/>
                    <a:pt x="15508" y="6252"/>
                  </a:cubicBezTo>
                  <a:cubicBezTo>
                    <a:pt x="15508" y="6252"/>
                    <a:pt x="14954" y="6252"/>
                    <a:pt x="14954" y="6252"/>
                  </a:cubicBezTo>
                  <a:cubicBezTo>
                    <a:pt x="14954" y="5985"/>
                    <a:pt x="15785" y="5985"/>
                    <a:pt x="15923" y="5718"/>
                  </a:cubicBezTo>
                  <a:cubicBezTo>
                    <a:pt x="16062" y="5718"/>
                    <a:pt x="17031" y="5452"/>
                    <a:pt x="17031" y="5185"/>
                  </a:cubicBezTo>
                  <a:cubicBezTo>
                    <a:pt x="17031" y="5452"/>
                    <a:pt x="15646" y="4918"/>
                    <a:pt x="15785" y="4652"/>
                  </a:cubicBezTo>
                  <a:cubicBezTo>
                    <a:pt x="15785" y="4652"/>
                    <a:pt x="17446" y="4918"/>
                    <a:pt x="17585" y="4652"/>
                  </a:cubicBezTo>
                  <a:cubicBezTo>
                    <a:pt x="17862" y="4652"/>
                    <a:pt x="18277" y="4385"/>
                    <a:pt x="18554" y="4385"/>
                  </a:cubicBezTo>
                  <a:cubicBezTo>
                    <a:pt x="18692" y="4385"/>
                    <a:pt x="18969" y="4385"/>
                    <a:pt x="19108" y="4385"/>
                  </a:cubicBezTo>
                  <a:cubicBezTo>
                    <a:pt x="19662" y="4118"/>
                    <a:pt x="20215" y="3852"/>
                    <a:pt x="20631" y="3585"/>
                  </a:cubicBezTo>
                  <a:cubicBezTo>
                    <a:pt x="20631" y="3585"/>
                    <a:pt x="21600" y="2518"/>
                    <a:pt x="21185" y="2252"/>
                  </a:cubicBezTo>
                  <a:cubicBezTo>
                    <a:pt x="20908" y="2252"/>
                    <a:pt x="20492" y="2252"/>
                    <a:pt x="20215" y="2252"/>
                  </a:cubicBezTo>
                  <a:cubicBezTo>
                    <a:pt x="20077" y="1985"/>
                    <a:pt x="19800" y="2252"/>
                    <a:pt x="19800" y="1985"/>
                  </a:cubicBezTo>
                  <a:cubicBezTo>
                    <a:pt x="19800" y="1452"/>
                    <a:pt x="19523" y="1452"/>
                    <a:pt x="19523" y="918"/>
                  </a:cubicBezTo>
                  <a:cubicBezTo>
                    <a:pt x="19523" y="918"/>
                    <a:pt x="18969" y="1185"/>
                    <a:pt x="18831" y="1185"/>
                  </a:cubicBezTo>
                  <a:cubicBezTo>
                    <a:pt x="18692" y="918"/>
                    <a:pt x="18554" y="385"/>
                    <a:pt x="18415" y="918"/>
                  </a:cubicBezTo>
                  <a:cubicBezTo>
                    <a:pt x="18415" y="918"/>
                    <a:pt x="17585" y="1185"/>
                    <a:pt x="17446" y="1185"/>
                  </a:cubicBezTo>
                  <a:cubicBezTo>
                    <a:pt x="17169" y="1452"/>
                    <a:pt x="16892" y="1452"/>
                    <a:pt x="16615" y="1452"/>
                  </a:cubicBezTo>
                  <a:cubicBezTo>
                    <a:pt x="16615" y="1452"/>
                    <a:pt x="16062" y="1452"/>
                    <a:pt x="16062" y="1452"/>
                  </a:cubicBezTo>
                  <a:cubicBezTo>
                    <a:pt x="16062" y="1185"/>
                    <a:pt x="16615" y="1185"/>
                    <a:pt x="16754" y="918"/>
                  </a:cubicBezTo>
                  <a:cubicBezTo>
                    <a:pt x="17031" y="918"/>
                    <a:pt x="17308" y="652"/>
                    <a:pt x="17446" y="385"/>
                  </a:cubicBezTo>
                  <a:cubicBezTo>
                    <a:pt x="17169" y="1185"/>
                    <a:pt x="14262" y="-415"/>
                    <a:pt x="14123" y="118"/>
                  </a:cubicBezTo>
                  <a:cubicBezTo>
                    <a:pt x="14123" y="385"/>
                    <a:pt x="14400" y="385"/>
                    <a:pt x="14538" y="652"/>
                  </a:cubicBezTo>
                  <a:cubicBezTo>
                    <a:pt x="14538" y="918"/>
                    <a:pt x="13846" y="118"/>
                    <a:pt x="13846" y="118"/>
                  </a:cubicBezTo>
                  <a:cubicBezTo>
                    <a:pt x="13569" y="-148"/>
                    <a:pt x="13154" y="118"/>
                    <a:pt x="13015" y="118"/>
                  </a:cubicBezTo>
                  <a:cubicBezTo>
                    <a:pt x="12877" y="118"/>
                    <a:pt x="12462" y="118"/>
                    <a:pt x="12600" y="385"/>
                  </a:cubicBezTo>
                  <a:cubicBezTo>
                    <a:pt x="12738" y="652"/>
                    <a:pt x="13015" y="1452"/>
                    <a:pt x="13154" y="1185"/>
                  </a:cubicBezTo>
                  <a:cubicBezTo>
                    <a:pt x="13154" y="1452"/>
                    <a:pt x="12600" y="1185"/>
                    <a:pt x="12600" y="918"/>
                  </a:cubicBezTo>
                  <a:cubicBezTo>
                    <a:pt x="12185" y="918"/>
                    <a:pt x="12046" y="118"/>
                    <a:pt x="11769" y="118"/>
                  </a:cubicBezTo>
                  <a:cubicBezTo>
                    <a:pt x="11215" y="118"/>
                    <a:pt x="10800" y="118"/>
                    <a:pt x="10385" y="118"/>
                  </a:cubicBezTo>
                  <a:cubicBezTo>
                    <a:pt x="9692" y="385"/>
                    <a:pt x="10108" y="652"/>
                    <a:pt x="10523" y="918"/>
                  </a:cubicBezTo>
                  <a:cubicBezTo>
                    <a:pt x="10662" y="1185"/>
                    <a:pt x="10938" y="1452"/>
                    <a:pt x="11077" y="1718"/>
                  </a:cubicBezTo>
                  <a:cubicBezTo>
                    <a:pt x="11077" y="1718"/>
                    <a:pt x="10662" y="2252"/>
                    <a:pt x="10662" y="2252"/>
                  </a:cubicBezTo>
                  <a:cubicBezTo>
                    <a:pt x="10523" y="2252"/>
                    <a:pt x="10800" y="1985"/>
                    <a:pt x="10800" y="1985"/>
                  </a:cubicBezTo>
                  <a:cubicBezTo>
                    <a:pt x="10800" y="1718"/>
                    <a:pt x="9831" y="652"/>
                    <a:pt x="9692" y="652"/>
                  </a:cubicBezTo>
                  <a:cubicBezTo>
                    <a:pt x="9138" y="652"/>
                    <a:pt x="8585" y="385"/>
                    <a:pt x="8031" y="652"/>
                  </a:cubicBezTo>
                  <a:cubicBezTo>
                    <a:pt x="8031" y="652"/>
                    <a:pt x="8308" y="1185"/>
                    <a:pt x="8446" y="1185"/>
                  </a:cubicBezTo>
                  <a:cubicBezTo>
                    <a:pt x="8585" y="1185"/>
                    <a:pt x="8862" y="1452"/>
                    <a:pt x="9138" y="1185"/>
                  </a:cubicBezTo>
                  <a:cubicBezTo>
                    <a:pt x="8862" y="1452"/>
                    <a:pt x="8446" y="1718"/>
                    <a:pt x="8169" y="1452"/>
                  </a:cubicBezTo>
                  <a:cubicBezTo>
                    <a:pt x="8031" y="1452"/>
                    <a:pt x="7062" y="652"/>
                    <a:pt x="7200" y="918"/>
                  </a:cubicBezTo>
                  <a:cubicBezTo>
                    <a:pt x="7200" y="652"/>
                    <a:pt x="7892" y="2252"/>
                    <a:pt x="7338" y="1985"/>
                  </a:cubicBezTo>
                  <a:cubicBezTo>
                    <a:pt x="7200" y="1718"/>
                    <a:pt x="6785" y="1452"/>
                    <a:pt x="6508" y="1718"/>
                  </a:cubicBezTo>
                  <a:cubicBezTo>
                    <a:pt x="6646" y="1718"/>
                    <a:pt x="7062" y="1985"/>
                    <a:pt x="7062" y="1985"/>
                  </a:cubicBezTo>
                  <a:cubicBezTo>
                    <a:pt x="6923" y="2252"/>
                    <a:pt x="6369" y="1718"/>
                    <a:pt x="6369" y="2252"/>
                  </a:cubicBezTo>
                  <a:cubicBezTo>
                    <a:pt x="6369" y="2518"/>
                    <a:pt x="6923" y="2785"/>
                    <a:pt x="7062" y="3052"/>
                  </a:cubicBezTo>
                  <a:cubicBezTo>
                    <a:pt x="7477" y="3052"/>
                    <a:pt x="8446" y="3318"/>
                    <a:pt x="8446" y="4118"/>
                  </a:cubicBezTo>
                  <a:cubicBezTo>
                    <a:pt x="8446" y="3852"/>
                    <a:pt x="7477" y="3585"/>
                    <a:pt x="7200" y="3318"/>
                  </a:cubicBezTo>
                  <a:cubicBezTo>
                    <a:pt x="6923" y="3318"/>
                    <a:pt x="6508" y="2518"/>
                    <a:pt x="6231" y="2785"/>
                  </a:cubicBezTo>
                  <a:cubicBezTo>
                    <a:pt x="6231" y="2785"/>
                    <a:pt x="6646" y="3318"/>
                    <a:pt x="6646" y="3318"/>
                  </a:cubicBezTo>
                  <a:cubicBezTo>
                    <a:pt x="6646" y="3318"/>
                    <a:pt x="6231" y="3585"/>
                    <a:pt x="6231" y="3318"/>
                  </a:cubicBezTo>
                  <a:cubicBezTo>
                    <a:pt x="5954" y="3052"/>
                    <a:pt x="5815" y="2785"/>
                    <a:pt x="5538" y="2518"/>
                  </a:cubicBezTo>
                  <a:cubicBezTo>
                    <a:pt x="5400" y="2252"/>
                    <a:pt x="4292" y="2252"/>
                    <a:pt x="4292" y="2252"/>
                  </a:cubicBezTo>
                  <a:cubicBezTo>
                    <a:pt x="4292" y="2518"/>
                    <a:pt x="4708" y="2518"/>
                    <a:pt x="4292" y="2785"/>
                  </a:cubicBezTo>
                  <a:cubicBezTo>
                    <a:pt x="4154" y="2785"/>
                    <a:pt x="3462" y="3318"/>
                    <a:pt x="3462" y="3318"/>
                  </a:cubicBezTo>
                  <a:cubicBezTo>
                    <a:pt x="3600" y="3318"/>
                    <a:pt x="4015" y="3052"/>
                    <a:pt x="4015" y="3052"/>
                  </a:cubicBezTo>
                  <a:cubicBezTo>
                    <a:pt x="4154" y="3318"/>
                    <a:pt x="4708" y="3852"/>
                    <a:pt x="4708" y="3852"/>
                  </a:cubicBezTo>
                  <a:cubicBezTo>
                    <a:pt x="4708" y="3852"/>
                    <a:pt x="4292" y="3585"/>
                    <a:pt x="4292" y="3852"/>
                  </a:cubicBezTo>
                  <a:cubicBezTo>
                    <a:pt x="4292" y="3852"/>
                    <a:pt x="4431" y="4652"/>
                    <a:pt x="4154" y="4118"/>
                  </a:cubicBezTo>
                  <a:cubicBezTo>
                    <a:pt x="4015" y="3852"/>
                    <a:pt x="3877" y="3318"/>
                    <a:pt x="3600" y="3585"/>
                  </a:cubicBezTo>
                  <a:cubicBezTo>
                    <a:pt x="3462" y="3585"/>
                    <a:pt x="3323" y="4118"/>
                    <a:pt x="3185" y="3852"/>
                  </a:cubicBezTo>
                  <a:cubicBezTo>
                    <a:pt x="3046" y="3585"/>
                    <a:pt x="2908" y="3318"/>
                    <a:pt x="2631" y="3318"/>
                  </a:cubicBezTo>
                  <a:cubicBezTo>
                    <a:pt x="2492" y="3318"/>
                    <a:pt x="2077" y="3585"/>
                    <a:pt x="1938" y="3852"/>
                  </a:cubicBezTo>
                  <a:cubicBezTo>
                    <a:pt x="1662" y="4118"/>
                    <a:pt x="1800" y="4385"/>
                    <a:pt x="1385" y="4118"/>
                  </a:cubicBezTo>
                  <a:cubicBezTo>
                    <a:pt x="1108" y="3852"/>
                    <a:pt x="969" y="4118"/>
                    <a:pt x="692" y="4118"/>
                  </a:cubicBezTo>
                  <a:cubicBezTo>
                    <a:pt x="554" y="4385"/>
                    <a:pt x="0" y="4385"/>
                    <a:pt x="0" y="4652"/>
                  </a:cubicBezTo>
                  <a:cubicBezTo>
                    <a:pt x="0" y="5185"/>
                    <a:pt x="1246" y="4652"/>
                    <a:pt x="1246" y="4918"/>
                  </a:cubicBezTo>
                  <a:cubicBezTo>
                    <a:pt x="1246" y="5185"/>
                    <a:pt x="831" y="5185"/>
                    <a:pt x="692" y="5452"/>
                  </a:cubicBezTo>
                  <a:cubicBezTo>
                    <a:pt x="692" y="5185"/>
                    <a:pt x="1385" y="5185"/>
                    <a:pt x="1523" y="5185"/>
                  </a:cubicBezTo>
                  <a:cubicBezTo>
                    <a:pt x="1662" y="5185"/>
                    <a:pt x="2354" y="5185"/>
                    <a:pt x="2354" y="5185"/>
                  </a:cubicBezTo>
                  <a:cubicBezTo>
                    <a:pt x="2354" y="5185"/>
                    <a:pt x="2077" y="5452"/>
                    <a:pt x="1938" y="5452"/>
                  </a:cubicBezTo>
                  <a:cubicBezTo>
                    <a:pt x="1662" y="5452"/>
                    <a:pt x="1523" y="5452"/>
                    <a:pt x="1246" y="5985"/>
                  </a:cubicBezTo>
                  <a:cubicBezTo>
                    <a:pt x="692" y="6518"/>
                    <a:pt x="1662" y="6518"/>
                    <a:pt x="1800" y="6518"/>
                  </a:cubicBezTo>
                  <a:cubicBezTo>
                    <a:pt x="2354" y="6785"/>
                    <a:pt x="2769" y="6785"/>
                    <a:pt x="3323" y="6518"/>
                  </a:cubicBezTo>
                  <a:cubicBezTo>
                    <a:pt x="3600" y="6252"/>
                    <a:pt x="4292" y="5452"/>
                    <a:pt x="4708" y="5985"/>
                  </a:cubicBezTo>
                  <a:cubicBezTo>
                    <a:pt x="4708" y="5985"/>
                    <a:pt x="4015" y="6518"/>
                    <a:pt x="4015" y="6518"/>
                  </a:cubicBezTo>
                  <a:cubicBezTo>
                    <a:pt x="3738" y="6518"/>
                    <a:pt x="3462" y="6518"/>
                    <a:pt x="3185" y="6785"/>
                  </a:cubicBezTo>
                  <a:cubicBezTo>
                    <a:pt x="3046" y="6785"/>
                    <a:pt x="2769" y="6785"/>
                    <a:pt x="2492" y="6785"/>
                  </a:cubicBezTo>
                  <a:cubicBezTo>
                    <a:pt x="2215" y="7052"/>
                    <a:pt x="1938" y="6785"/>
                    <a:pt x="1662" y="7052"/>
                  </a:cubicBezTo>
                  <a:cubicBezTo>
                    <a:pt x="1800" y="7052"/>
                    <a:pt x="2215" y="7318"/>
                    <a:pt x="2215" y="7318"/>
                  </a:cubicBezTo>
                  <a:cubicBezTo>
                    <a:pt x="2354" y="7585"/>
                    <a:pt x="2492" y="7852"/>
                    <a:pt x="2769" y="7852"/>
                  </a:cubicBezTo>
                  <a:cubicBezTo>
                    <a:pt x="3323" y="7852"/>
                    <a:pt x="3600" y="7052"/>
                    <a:pt x="4154" y="6785"/>
                  </a:cubicBezTo>
                  <a:cubicBezTo>
                    <a:pt x="4292" y="6785"/>
                    <a:pt x="6092" y="6518"/>
                    <a:pt x="6092" y="6252"/>
                  </a:cubicBezTo>
                  <a:cubicBezTo>
                    <a:pt x="6092" y="6518"/>
                    <a:pt x="5262" y="6518"/>
                    <a:pt x="5123" y="6518"/>
                  </a:cubicBezTo>
                  <a:cubicBezTo>
                    <a:pt x="4708" y="6785"/>
                    <a:pt x="4015" y="7052"/>
                    <a:pt x="3600" y="7585"/>
                  </a:cubicBezTo>
                  <a:cubicBezTo>
                    <a:pt x="3185" y="8385"/>
                    <a:pt x="4431" y="8118"/>
                    <a:pt x="4569" y="8118"/>
                  </a:cubicBezTo>
                  <a:cubicBezTo>
                    <a:pt x="4846" y="8118"/>
                    <a:pt x="5123" y="8385"/>
                    <a:pt x="5400" y="7852"/>
                  </a:cubicBezTo>
                  <a:cubicBezTo>
                    <a:pt x="5538" y="7852"/>
                    <a:pt x="5538" y="7585"/>
                    <a:pt x="5538" y="7318"/>
                  </a:cubicBezTo>
                  <a:cubicBezTo>
                    <a:pt x="5677" y="7318"/>
                    <a:pt x="5815" y="7318"/>
                    <a:pt x="5815" y="7585"/>
                  </a:cubicBezTo>
                  <a:cubicBezTo>
                    <a:pt x="5815" y="7585"/>
                    <a:pt x="5815" y="7585"/>
                    <a:pt x="5677" y="7585"/>
                  </a:cubicBezTo>
                  <a:cubicBezTo>
                    <a:pt x="5954" y="7585"/>
                    <a:pt x="6646" y="7052"/>
                    <a:pt x="6923" y="7318"/>
                  </a:cubicBezTo>
                  <a:cubicBezTo>
                    <a:pt x="6785" y="7052"/>
                    <a:pt x="6092" y="8118"/>
                    <a:pt x="5954" y="8118"/>
                  </a:cubicBezTo>
                  <a:cubicBezTo>
                    <a:pt x="6092" y="8385"/>
                    <a:pt x="6923" y="7852"/>
                    <a:pt x="7200" y="7852"/>
                  </a:cubicBezTo>
                  <a:cubicBezTo>
                    <a:pt x="7615" y="7852"/>
                    <a:pt x="8031" y="7585"/>
                    <a:pt x="8446" y="7052"/>
                  </a:cubicBezTo>
                  <a:cubicBezTo>
                    <a:pt x="8585" y="6785"/>
                    <a:pt x="8585" y="6252"/>
                    <a:pt x="8585" y="6252"/>
                  </a:cubicBezTo>
                  <a:cubicBezTo>
                    <a:pt x="8862" y="6252"/>
                    <a:pt x="8862" y="6252"/>
                    <a:pt x="9000" y="5985"/>
                  </a:cubicBezTo>
                  <a:cubicBezTo>
                    <a:pt x="9138" y="5985"/>
                    <a:pt x="10108" y="4918"/>
                    <a:pt x="10108" y="5185"/>
                  </a:cubicBezTo>
                  <a:cubicBezTo>
                    <a:pt x="10108" y="5185"/>
                    <a:pt x="9554" y="5985"/>
                    <a:pt x="9554" y="5985"/>
                  </a:cubicBezTo>
                  <a:cubicBezTo>
                    <a:pt x="9415" y="6252"/>
                    <a:pt x="8862" y="6785"/>
                    <a:pt x="8862" y="7052"/>
                  </a:cubicBezTo>
                  <a:cubicBezTo>
                    <a:pt x="8862" y="7318"/>
                    <a:pt x="10385" y="7052"/>
                    <a:pt x="10385" y="7318"/>
                  </a:cubicBezTo>
                  <a:cubicBezTo>
                    <a:pt x="10385" y="7052"/>
                    <a:pt x="8308" y="8118"/>
                    <a:pt x="8308" y="7852"/>
                  </a:cubicBezTo>
                  <a:cubicBezTo>
                    <a:pt x="8308" y="7852"/>
                    <a:pt x="9554" y="8118"/>
                    <a:pt x="9415" y="8118"/>
                  </a:cubicBezTo>
                  <a:cubicBezTo>
                    <a:pt x="9415" y="8385"/>
                    <a:pt x="8862" y="8385"/>
                    <a:pt x="8723" y="8385"/>
                  </a:cubicBezTo>
                  <a:cubicBezTo>
                    <a:pt x="8446" y="8385"/>
                    <a:pt x="8031" y="8385"/>
                    <a:pt x="7754" y="8652"/>
                  </a:cubicBezTo>
                  <a:cubicBezTo>
                    <a:pt x="7200" y="8652"/>
                    <a:pt x="6646" y="8652"/>
                    <a:pt x="6092" y="8918"/>
                  </a:cubicBezTo>
                  <a:cubicBezTo>
                    <a:pt x="5954" y="8918"/>
                    <a:pt x="5954" y="9185"/>
                    <a:pt x="6231" y="9185"/>
                  </a:cubicBezTo>
                  <a:cubicBezTo>
                    <a:pt x="6369" y="9452"/>
                    <a:pt x="6785" y="9718"/>
                    <a:pt x="6923" y="9985"/>
                  </a:cubicBezTo>
                  <a:cubicBezTo>
                    <a:pt x="7200" y="10518"/>
                    <a:pt x="6923" y="11052"/>
                    <a:pt x="7338" y="11052"/>
                  </a:cubicBezTo>
                  <a:cubicBezTo>
                    <a:pt x="7477" y="10785"/>
                    <a:pt x="7892" y="11052"/>
                    <a:pt x="8031" y="10785"/>
                  </a:cubicBezTo>
                  <a:cubicBezTo>
                    <a:pt x="6785" y="12118"/>
                    <a:pt x="6092" y="9185"/>
                    <a:pt x="5123" y="9185"/>
                  </a:cubicBezTo>
                  <a:cubicBezTo>
                    <a:pt x="4846" y="9185"/>
                    <a:pt x="3600" y="8652"/>
                    <a:pt x="3600" y="9185"/>
                  </a:cubicBezTo>
                  <a:cubicBezTo>
                    <a:pt x="3600" y="9185"/>
                    <a:pt x="3462" y="9718"/>
                    <a:pt x="3462" y="9718"/>
                  </a:cubicBezTo>
                  <a:cubicBezTo>
                    <a:pt x="3600" y="9718"/>
                    <a:pt x="4431" y="9718"/>
                    <a:pt x="4431" y="9985"/>
                  </a:cubicBezTo>
                  <a:cubicBezTo>
                    <a:pt x="4431" y="9985"/>
                    <a:pt x="3600" y="9985"/>
                    <a:pt x="3600" y="10518"/>
                  </a:cubicBezTo>
                  <a:cubicBezTo>
                    <a:pt x="3600" y="10785"/>
                    <a:pt x="4431" y="10785"/>
                    <a:pt x="4708" y="11052"/>
                  </a:cubicBezTo>
                  <a:cubicBezTo>
                    <a:pt x="4846" y="11318"/>
                    <a:pt x="4985" y="11585"/>
                    <a:pt x="5123" y="11852"/>
                  </a:cubicBezTo>
                  <a:cubicBezTo>
                    <a:pt x="5262" y="12385"/>
                    <a:pt x="5538" y="12652"/>
                    <a:pt x="5815" y="12918"/>
                  </a:cubicBezTo>
                  <a:cubicBezTo>
                    <a:pt x="6092" y="13185"/>
                    <a:pt x="6231" y="13185"/>
                    <a:pt x="6508" y="12918"/>
                  </a:cubicBezTo>
                  <a:cubicBezTo>
                    <a:pt x="6646" y="12918"/>
                    <a:pt x="6923" y="12652"/>
                    <a:pt x="7062" y="12918"/>
                  </a:cubicBezTo>
                  <a:cubicBezTo>
                    <a:pt x="7062" y="12918"/>
                    <a:pt x="6923" y="13452"/>
                    <a:pt x="6923" y="13452"/>
                  </a:cubicBezTo>
                  <a:cubicBezTo>
                    <a:pt x="6646" y="13452"/>
                    <a:pt x="6231" y="13185"/>
                    <a:pt x="6092" y="13452"/>
                  </a:cubicBezTo>
                  <a:cubicBezTo>
                    <a:pt x="6092" y="13185"/>
                    <a:pt x="6646" y="13985"/>
                    <a:pt x="6646" y="13985"/>
                  </a:cubicBezTo>
                  <a:cubicBezTo>
                    <a:pt x="6646" y="14252"/>
                    <a:pt x="5954" y="13718"/>
                    <a:pt x="5954" y="13718"/>
                  </a:cubicBezTo>
                  <a:cubicBezTo>
                    <a:pt x="5538" y="13185"/>
                    <a:pt x="5262" y="13185"/>
                    <a:pt x="4846" y="13185"/>
                  </a:cubicBezTo>
                  <a:cubicBezTo>
                    <a:pt x="4569" y="13185"/>
                    <a:pt x="4431" y="13185"/>
                    <a:pt x="4154" y="13452"/>
                  </a:cubicBezTo>
                  <a:cubicBezTo>
                    <a:pt x="3877" y="13718"/>
                    <a:pt x="3738" y="13452"/>
                    <a:pt x="3600" y="13718"/>
                  </a:cubicBezTo>
                  <a:cubicBezTo>
                    <a:pt x="3462" y="13985"/>
                    <a:pt x="3462" y="14252"/>
                    <a:pt x="3185" y="14252"/>
                  </a:cubicBezTo>
                  <a:cubicBezTo>
                    <a:pt x="3046" y="14518"/>
                    <a:pt x="2908" y="15318"/>
                    <a:pt x="3185" y="15318"/>
                  </a:cubicBezTo>
                  <a:cubicBezTo>
                    <a:pt x="3462" y="15318"/>
                    <a:pt x="3738" y="15052"/>
                    <a:pt x="3738" y="15318"/>
                  </a:cubicBezTo>
                  <a:cubicBezTo>
                    <a:pt x="3877" y="15852"/>
                    <a:pt x="4431" y="15585"/>
                    <a:pt x="4431" y="15318"/>
                  </a:cubicBezTo>
                  <a:cubicBezTo>
                    <a:pt x="4569" y="15318"/>
                    <a:pt x="4846" y="14518"/>
                    <a:pt x="4846" y="14252"/>
                  </a:cubicBezTo>
                  <a:cubicBezTo>
                    <a:pt x="4846" y="14518"/>
                    <a:pt x="4846" y="14518"/>
                    <a:pt x="4846" y="14785"/>
                  </a:cubicBezTo>
                  <a:cubicBezTo>
                    <a:pt x="4846" y="14785"/>
                    <a:pt x="4985" y="14785"/>
                    <a:pt x="4985" y="14785"/>
                  </a:cubicBezTo>
                  <a:cubicBezTo>
                    <a:pt x="4985" y="14785"/>
                    <a:pt x="4846" y="15052"/>
                    <a:pt x="4846" y="15318"/>
                  </a:cubicBezTo>
                  <a:cubicBezTo>
                    <a:pt x="4846" y="15318"/>
                    <a:pt x="4846" y="15318"/>
                    <a:pt x="4985" y="15318"/>
                  </a:cubicBezTo>
                  <a:cubicBezTo>
                    <a:pt x="4985" y="15318"/>
                    <a:pt x="4569" y="15585"/>
                    <a:pt x="4708" y="15585"/>
                  </a:cubicBezTo>
                  <a:cubicBezTo>
                    <a:pt x="4708" y="15585"/>
                    <a:pt x="4708" y="15585"/>
                    <a:pt x="4708" y="15585"/>
                  </a:cubicBezTo>
                  <a:cubicBezTo>
                    <a:pt x="4708" y="15852"/>
                    <a:pt x="4292" y="15585"/>
                    <a:pt x="4154" y="15852"/>
                  </a:cubicBezTo>
                  <a:cubicBezTo>
                    <a:pt x="4292" y="15852"/>
                    <a:pt x="4846" y="15852"/>
                    <a:pt x="4985" y="16118"/>
                  </a:cubicBezTo>
                  <a:cubicBezTo>
                    <a:pt x="4985" y="16118"/>
                    <a:pt x="4292" y="16918"/>
                    <a:pt x="4431" y="16918"/>
                  </a:cubicBezTo>
                  <a:cubicBezTo>
                    <a:pt x="4431" y="17185"/>
                    <a:pt x="5123" y="16918"/>
                    <a:pt x="5123" y="16918"/>
                  </a:cubicBezTo>
                  <a:cubicBezTo>
                    <a:pt x="5123" y="16918"/>
                    <a:pt x="4985" y="16918"/>
                    <a:pt x="4985" y="16918"/>
                  </a:cubicBezTo>
                  <a:cubicBezTo>
                    <a:pt x="4985" y="17185"/>
                    <a:pt x="5677" y="16918"/>
                    <a:pt x="5815" y="16652"/>
                  </a:cubicBezTo>
                  <a:cubicBezTo>
                    <a:pt x="5815" y="16652"/>
                    <a:pt x="6369" y="15318"/>
                    <a:pt x="6508" y="15585"/>
                  </a:cubicBezTo>
                  <a:cubicBezTo>
                    <a:pt x="6646" y="15852"/>
                    <a:pt x="5538" y="17452"/>
                    <a:pt x="5262" y="17718"/>
                  </a:cubicBezTo>
                  <a:cubicBezTo>
                    <a:pt x="4846" y="17718"/>
                    <a:pt x="4569" y="17718"/>
                    <a:pt x="4154" y="17185"/>
                  </a:cubicBezTo>
                  <a:cubicBezTo>
                    <a:pt x="3877" y="16918"/>
                    <a:pt x="3877" y="16385"/>
                    <a:pt x="3600" y="16385"/>
                  </a:cubicBezTo>
                  <a:cubicBezTo>
                    <a:pt x="3323" y="16118"/>
                    <a:pt x="3046" y="16118"/>
                    <a:pt x="2769" y="16118"/>
                  </a:cubicBezTo>
                  <a:cubicBezTo>
                    <a:pt x="2354" y="16118"/>
                    <a:pt x="2354" y="16385"/>
                    <a:pt x="2631" y="16918"/>
                  </a:cubicBezTo>
                  <a:cubicBezTo>
                    <a:pt x="2769" y="17185"/>
                    <a:pt x="2769" y="17452"/>
                    <a:pt x="3046" y="17452"/>
                  </a:cubicBezTo>
                  <a:cubicBezTo>
                    <a:pt x="3462" y="17452"/>
                    <a:pt x="3046" y="17452"/>
                    <a:pt x="3046" y="17718"/>
                  </a:cubicBezTo>
                  <a:cubicBezTo>
                    <a:pt x="3046" y="17718"/>
                    <a:pt x="3600" y="18252"/>
                    <a:pt x="3600" y="1825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4" name="9Slide.vn 119"/>
            <p:cNvSpPr/>
            <p:nvPr/>
          </p:nvSpPr>
          <p:spPr>
            <a:xfrm>
              <a:off x="11299037" y="4431819"/>
              <a:ext cx="25401" cy="25401"/>
            </a:xfrm>
            <a:custGeom>
              <a:avLst/>
              <a:gdLst/>
              <a:ahLst/>
              <a:cxnLst>
                <a:cxn ang="0">
                  <a:pos x="wd2" y="hd2"/>
                </a:cxn>
                <a:cxn ang="5400000">
                  <a:pos x="wd2" y="hd2"/>
                </a:cxn>
                <a:cxn ang="10800000">
                  <a:pos x="wd2" y="hd2"/>
                </a:cxn>
                <a:cxn ang="16200000">
                  <a:pos x="wd2" y="hd2"/>
                </a:cxn>
              </a:cxnLst>
              <a:rect l="0" t="0" r="r" b="b"/>
              <a:pathLst>
                <a:path w="21600" h="9600" extrusionOk="0">
                  <a:moveTo>
                    <a:pt x="21600" y="0"/>
                  </a:moveTo>
                  <a:cubicBezTo>
                    <a:pt x="21600" y="21600"/>
                    <a:pt x="0" y="0"/>
                    <a:pt x="0" y="0"/>
                  </a:cubicBezTo>
                  <a:cubicBezTo>
                    <a:pt x="10800" y="0"/>
                    <a:pt x="21600" y="0"/>
                    <a:pt x="216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5" name="9Slide.vn 120"/>
            <p:cNvSpPr/>
            <p:nvPr/>
          </p:nvSpPr>
          <p:spPr>
            <a:xfrm>
              <a:off x="11199787" y="4419946"/>
              <a:ext cx="25401" cy="25401"/>
            </a:xfrm>
            <a:custGeom>
              <a:avLst/>
              <a:gdLst/>
              <a:ahLst/>
              <a:cxnLst>
                <a:cxn ang="0">
                  <a:pos x="wd2" y="hd2"/>
                </a:cxn>
                <a:cxn ang="5400000">
                  <a:pos x="wd2" y="hd2"/>
                </a:cxn>
                <a:cxn ang="10800000">
                  <a:pos x="wd2" y="hd2"/>
                </a:cxn>
                <a:cxn ang="16200000">
                  <a:pos x="wd2" y="hd2"/>
                </a:cxn>
              </a:cxnLst>
              <a:rect l="0" t="0" r="r" b="b"/>
              <a:pathLst>
                <a:path w="21600" h="15274" extrusionOk="0">
                  <a:moveTo>
                    <a:pt x="21600" y="0"/>
                  </a:moveTo>
                  <a:cubicBezTo>
                    <a:pt x="21600" y="10800"/>
                    <a:pt x="0" y="21600"/>
                    <a:pt x="0" y="10800"/>
                  </a:cubicBezTo>
                  <a:cubicBezTo>
                    <a:pt x="0" y="0"/>
                    <a:pt x="21600" y="0"/>
                    <a:pt x="216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6" name="9Slide.vn 121"/>
            <p:cNvSpPr/>
            <p:nvPr/>
          </p:nvSpPr>
          <p:spPr>
            <a:xfrm>
              <a:off x="11556148" y="5797765"/>
              <a:ext cx="38777" cy="25401"/>
            </a:xfrm>
            <a:custGeom>
              <a:avLst/>
              <a:gdLst/>
              <a:ahLst/>
              <a:cxnLst>
                <a:cxn ang="0">
                  <a:pos x="wd2" y="hd2"/>
                </a:cxn>
                <a:cxn ang="5400000">
                  <a:pos x="wd2" y="hd2"/>
                </a:cxn>
                <a:cxn ang="10800000">
                  <a:pos x="wd2" y="hd2"/>
                </a:cxn>
                <a:cxn ang="16200000">
                  <a:pos x="wd2" y="hd2"/>
                </a:cxn>
              </a:cxnLst>
              <a:rect l="0" t="0" r="r" b="b"/>
              <a:pathLst>
                <a:path w="16034" h="11833" extrusionOk="0">
                  <a:moveTo>
                    <a:pt x="15731" y="4988"/>
                  </a:moveTo>
                  <a:cubicBezTo>
                    <a:pt x="18817" y="-3652"/>
                    <a:pt x="-2783" y="668"/>
                    <a:pt x="303" y="4988"/>
                  </a:cubicBezTo>
                  <a:cubicBezTo>
                    <a:pt x="303" y="9308"/>
                    <a:pt x="12646" y="17948"/>
                    <a:pt x="15731" y="498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7" name="9Slide.vn 122"/>
            <p:cNvSpPr/>
            <p:nvPr/>
          </p:nvSpPr>
          <p:spPr>
            <a:xfrm>
              <a:off x="7019504" y="1200510"/>
              <a:ext cx="25401" cy="25401"/>
            </a:xfrm>
            <a:prstGeom prst="rect">
              <a:avLst/>
            </a:pr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8" name="9Slide.vn 123"/>
            <p:cNvSpPr/>
            <p:nvPr/>
          </p:nvSpPr>
          <p:spPr>
            <a:xfrm>
              <a:off x="4411196" y="5563265"/>
              <a:ext cx="67013" cy="63722"/>
            </a:xfrm>
            <a:custGeom>
              <a:avLst/>
              <a:gdLst/>
              <a:ahLst/>
              <a:cxnLst>
                <a:cxn ang="0">
                  <a:pos x="wd2" y="hd2"/>
                </a:cxn>
                <a:cxn ang="5400000">
                  <a:pos x="wd2" y="hd2"/>
                </a:cxn>
                <a:cxn ang="10800000">
                  <a:pos x="wd2" y="hd2"/>
                </a:cxn>
                <a:cxn ang="16200000">
                  <a:pos x="wd2" y="hd2"/>
                </a:cxn>
              </a:cxnLst>
              <a:rect l="0" t="0" r="r" b="b"/>
              <a:pathLst>
                <a:path w="18473" h="20267" extrusionOk="0">
                  <a:moveTo>
                    <a:pt x="8640" y="9600"/>
                  </a:moveTo>
                  <a:cubicBezTo>
                    <a:pt x="8640" y="12000"/>
                    <a:pt x="2160" y="16800"/>
                    <a:pt x="0" y="19200"/>
                  </a:cubicBezTo>
                  <a:cubicBezTo>
                    <a:pt x="0" y="21600"/>
                    <a:pt x="4320" y="19200"/>
                    <a:pt x="4320" y="19200"/>
                  </a:cubicBezTo>
                  <a:cubicBezTo>
                    <a:pt x="6480" y="16800"/>
                    <a:pt x="8640" y="14400"/>
                    <a:pt x="10800" y="12000"/>
                  </a:cubicBezTo>
                  <a:cubicBezTo>
                    <a:pt x="12960" y="9600"/>
                    <a:pt x="21600" y="0"/>
                    <a:pt x="17280" y="0"/>
                  </a:cubicBezTo>
                  <a:cubicBezTo>
                    <a:pt x="15120" y="0"/>
                    <a:pt x="8640" y="7200"/>
                    <a:pt x="8640" y="9600"/>
                  </a:cubicBezTo>
                  <a:cubicBezTo>
                    <a:pt x="8640" y="12000"/>
                    <a:pt x="8640" y="7200"/>
                    <a:pt x="8640" y="9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59" name="9Slide.vn 124"/>
            <p:cNvSpPr/>
            <p:nvPr/>
          </p:nvSpPr>
          <p:spPr>
            <a:xfrm>
              <a:off x="3240320" y="2464733"/>
              <a:ext cx="47780" cy="25401"/>
            </a:xfrm>
            <a:custGeom>
              <a:avLst/>
              <a:gdLst/>
              <a:ahLst/>
              <a:cxnLst>
                <a:cxn ang="0">
                  <a:pos x="wd2" y="hd2"/>
                </a:cxn>
                <a:cxn ang="5400000">
                  <a:pos x="wd2" y="hd2"/>
                </a:cxn>
                <a:cxn ang="10800000">
                  <a:pos x="wd2" y="hd2"/>
                </a:cxn>
                <a:cxn ang="16200000">
                  <a:pos x="wd2" y="hd2"/>
                </a:cxn>
              </a:cxnLst>
              <a:rect l="0" t="0" r="r" b="b"/>
              <a:pathLst>
                <a:path w="18816" h="12150" extrusionOk="0">
                  <a:moveTo>
                    <a:pt x="18816" y="7200"/>
                  </a:moveTo>
                  <a:cubicBezTo>
                    <a:pt x="18816" y="0"/>
                    <a:pt x="-2784" y="0"/>
                    <a:pt x="302" y="0"/>
                  </a:cubicBezTo>
                  <a:cubicBezTo>
                    <a:pt x="3387" y="0"/>
                    <a:pt x="15730" y="21600"/>
                    <a:pt x="18816" y="7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0" name="9Slide.vn 125"/>
            <p:cNvSpPr/>
            <p:nvPr/>
          </p:nvSpPr>
          <p:spPr>
            <a:xfrm>
              <a:off x="3606720" y="3920404"/>
              <a:ext cx="522477" cy="415429"/>
            </a:xfrm>
            <a:custGeom>
              <a:avLst/>
              <a:gdLst/>
              <a:ahLst/>
              <a:cxnLst>
                <a:cxn ang="0">
                  <a:pos x="wd2" y="hd2"/>
                </a:cxn>
                <a:cxn ang="5400000">
                  <a:pos x="wd2" y="hd2"/>
                </a:cxn>
                <a:cxn ang="10800000">
                  <a:pos x="wd2" y="hd2"/>
                </a:cxn>
                <a:cxn ang="16200000">
                  <a:pos x="wd2" y="hd2"/>
                </a:cxn>
              </a:cxnLst>
              <a:rect l="0" t="0" r="r" b="b"/>
              <a:pathLst>
                <a:path w="19376" h="21207" extrusionOk="0">
                  <a:moveTo>
                    <a:pt x="17422" y="10996"/>
                  </a:moveTo>
                  <a:cubicBezTo>
                    <a:pt x="17422" y="10211"/>
                    <a:pt x="17422" y="9818"/>
                    <a:pt x="18275" y="9425"/>
                  </a:cubicBezTo>
                  <a:cubicBezTo>
                    <a:pt x="18275" y="9033"/>
                    <a:pt x="18843" y="9033"/>
                    <a:pt x="18559" y="8640"/>
                  </a:cubicBezTo>
                  <a:cubicBezTo>
                    <a:pt x="18275" y="8247"/>
                    <a:pt x="17991" y="7462"/>
                    <a:pt x="18559" y="7069"/>
                  </a:cubicBezTo>
                  <a:cubicBezTo>
                    <a:pt x="21117" y="5498"/>
                    <a:pt x="16854" y="5891"/>
                    <a:pt x="16854" y="5891"/>
                  </a:cubicBezTo>
                  <a:cubicBezTo>
                    <a:pt x="16854" y="5498"/>
                    <a:pt x="17138" y="5498"/>
                    <a:pt x="17422" y="5498"/>
                  </a:cubicBezTo>
                  <a:cubicBezTo>
                    <a:pt x="17706" y="5498"/>
                    <a:pt x="17706" y="4713"/>
                    <a:pt x="17706" y="4320"/>
                  </a:cubicBezTo>
                  <a:cubicBezTo>
                    <a:pt x="17706" y="3927"/>
                    <a:pt x="16570" y="3142"/>
                    <a:pt x="16570" y="3535"/>
                  </a:cubicBezTo>
                  <a:cubicBezTo>
                    <a:pt x="16570" y="3927"/>
                    <a:pt x="16285" y="3142"/>
                    <a:pt x="16285" y="3142"/>
                  </a:cubicBezTo>
                  <a:cubicBezTo>
                    <a:pt x="16001" y="3142"/>
                    <a:pt x="16001" y="3927"/>
                    <a:pt x="15717" y="3535"/>
                  </a:cubicBezTo>
                  <a:cubicBezTo>
                    <a:pt x="15717" y="3535"/>
                    <a:pt x="15717" y="3142"/>
                    <a:pt x="15717" y="2749"/>
                  </a:cubicBezTo>
                  <a:cubicBezTo>
                    <a:pt x="15433" y="2356"/>
                    <a:pt x="15149" y="3142"/>
                    <a:pt x="14864" y="3142"/>
                  </a:cubicBezTo>
                  <a:cubicBezTo>
                    <a:pt x="14864" y="3142"/>
                    <a:pt x="14864" y="2356"/>
                    <a:pt x="14864" y="2356"/>
                  </a:cubicBezTo>
                  <a:cubicBezTo>
                    <a:pt x="14864" y="1571"/>
                    <a:pt x="15717" y="1964"/>
                    <a:pt x="16001" y="1964"/>
                  </a:cubicBezTo>
                  <a:cubicBezTo>
                    <a:pt x="16285" y="1571"/>
                    <a:pt x="15149" y="1571"/>
                    <a:pt x="15149" y="1571"/>
                  </a:cubicBezTo>
                  <a:cubicBezTo>
                    <a:pt x="14580" y="1571"/>
                    <a:pt x="14012" y="1178"/>
                    <a:pt x="13443" y="1571"/>
                  </a:cubicBezTo>
                  <a:cubicBezTo>
                    <a:pt x="12875" y="1964"/>
                    <a:pt x="12591" y="3142"/>
                    <a:pt x="12022" y="2749"/>
                  </a:cubicBezTo>
                  <a:cubicBezTo>
                    <a:pt x="11170" y="2749"/>
                    <a:pt x="10885" y="2749"/>
                    <a:pt x="10317" y="1964"/>
                  </a:cubicBezTo>
                  <a:cubicBezTo>
                    <a:pt x="9749" y="1178"/>
                    <a:pt x="8612" y="1964"/>
                    <a:pt x="7759" y="1964"/>
                  </a:cubicBezTo>
                  <a:cubicBezTo>
                    <a:pt x="7191" y="1964"/>
                    <a:pt x="7191" y="1571"/>
                    <a:pt x="6906" y="785"/>
                  </a:cubicBezTo>
                  <a:cubicBezTo>
                    <a:pt x="6622" y="0"/>
                    <a:pt x="6054" y="0"/>
                    <a:pt x="5201" y="0"/>
                  </a:cubicBezTo>
                  <a:cubicBezTo>
                    <a:pt x="4917" y="0"/>
                    <a:pt x="2643" y="393"/>
                    <a:pt x="2643" y="1571"/>
                  </a:cubicBezTo>
                  <a:cubicBezTo>
                    <a:pt x="2643" y="2749"/>
                    <a:pt x="3780" y="3142"/>
                    <a:pt x="3212" y="4713"/>
                  </a:cubicBezTo>
                  <a:cubicBezTo>
                    <a:pt x="2643" y="5498"/>
                    <a:pt x="1506" y="3927"/>
                    <a:pt x="1791" y="3142"/>
                  </a:cubicBezTo>
                  <a:cubicBezTo>
                    <a:pt x="1791" y="2749"/>
                    <a:pt x="2359" y="2356"/>
                    <a:pt x="2359" y="1964"/>
                  </a:cubicBezTo>
                  <a:cubicBezTo>
                    <a:pt x="2643" y="1178"/>
                    <a:pt x="1791" y="785"/>
                    <a:pt x="1791" y="393"/>
                  </a:cubicBezTo>
                  <a:cubicBezTo>
                    <a:pt x="938" y="1178"/>
                    <a:pt x="654" y="1571"/>
                    <a:pt x="654" y="2749"/>
                  </a:cubicBezTo>
                  <a:cubicBezTo>
                    <a:pt x="370" y="3142"/>
                    <a:pt x="-483" y="4713"/>
                    <a:pt x="370" y="4713"/>
                  </a:cubicBezTo>
                  <a:cubicBezTo>
                    <a:pt x="370" y="4713"/>
                    <a:pt x="654" y="4713"/>
                    <a:pt x="938" y="5105"/>
                  </a:cubicBezTo>
                  <a:cubicBezTo>
                    <a:pt x="938" y="5498"/>
                    <a:pt x="1222" y="5891"/>
                    <a:pt x="1506" y="6284"/>
                  </a:cubicBezTo>
                  <a:cubicBezTo>
                    <a:pt x="2075" y="7069"/>
                    <a:pt x="938" y="8640"/>
                    <a:pt x="2359" y="9033"/>
                  </a:cubicBezTo>
                  <a:cubicBezTo>
                    <a:pt x="2359" y="9033"/>
                    <a:pt x="2928" y="9033"/>
                    <a:pt x="3212" y="9033"/>
                  </a:cubicBezTo>
                  <a:cubicBezTo>
                    <a:pt x="3496" y="9033"/>
                    <a:pt x="3496" y="8640"/>
                    <a:pt x="3780" y="8640"/>
                  </a:cubicBezTo>
                  <a:cubicBezTo>
                    <a:pt x="4633" y="8640"/>
                    <a:pt x="4917" y="9818"/>
                    <a:pt x="5485" y="10604"/>
                  </a:cubicBezTo>
                  <a:cubicBezTo>
                    <a:pt x="5485" y="10604"/>
                    <a:pt x="5770" y="10996"/>
                    <a:pt x="6054" y="10604"/>
                  </a:cubicBezTo>
                  <a:cubicBezTo>
                    <a:pt x="6054" y="10211"/>
                    <a:pt x="6338" y="10604"/>
                    <a:pt x="6906" y="10604"/>
                  </a:cubicBezTo>
                  <a:cubicBezTo>
                    <a:pt x="7475" y="10996"/>
                    <a:pt x="8896" y="9818"/>
                    <a:pt x="8328" y="11389"/>
                  </a:cubicBezTo>
                  <a:cubicBezTo>
                    <a:pt x="7759" y="12567"/>
                    <a:pt x="7759" y="13745"/>
                    <a:pt x="8328" y="14924"/>
                  </a:cubicBezTo>
                  <a:cubicBezTo>
                    <a:pt x="8328" y="15316"/>
                    <a:pt x="8612" y="15709"/>
                    <a:pt x="8612" y="16102"/>
                  </a:cubicBezTo>
                  <a:cubicBezTo>
                    <a:pt x="8612" y="16495"/>
                    <a:pt x="7759" y="16887"/>
                    <a:pt x="8043" y="17280"/>
                  </a:cubicBezTo>
                  <a:cubicBezTo>
                    <a:pt x="8896" y="18458"/>
                    <a:pt x="9180" y="21600"/>
                    <a:pt x="10885" y="20815"/>
                  </a:cubicBezTo>
                  <a:cubicBezTo>
                    <a:pt x="11170" y="20815"/>
                    <a:pt x="11170" y="21207"/>
                    <a:pt x="11454" y="21207"/>
                  </a:cubicBezTo>
                  <a:cubicBezTo>
                    <a:pt x="11738" y="21207"/>
                    <a:pt x="12022" y="20815"/>
                    <a:pt x="12306" y="20422"/>
                  </a:cubicBezTo>
                  <a:cubicBezTo>
                    <a:pt x="12875" y="20029"/>
                    <a:pt x="13159" y="19244"/>
                    <a:pt x="14012" y="18458"/>
                  </a:cubicBezTo>
                  <a:cubicBezTo>
                    <a:pt x="14580" y="18065"/>
                    <a:pt x="13443" y="18065"/>
                    <a:pt x="13443" y="17280"/>
                  </a:cubicBezTo>
                  <a:cubicBezTo>
                    <a:pt x="13443" y="16887"/>
                    <a:pt x="13159" y="16495"/>
                    <a:pt x="13159" y="16102"/>
                  </a:cubicBezTo>
                  <a:cubicBezTo>
                    <a:pt x="13159" y="15709"/>
                    <a:pt x="12306" y="15316"/>
                    <a:pt x="12306" y="14924"/>
                  </a:cubicBezTo>
                  <a:cubicBezTo>
                    <a:pt x="12306" y="14531"/>
                    <a:pt x="14012" y="14924"/>
                    <a:pt x="14296" y="14924"/>
                  </a:cubicBezTo>
                  <a:cubicBezTo>
                    <a:pt x="14864" y="14924"/>
                    <a:pt x="14580" y="15316"/>
                    <a:pt x="14864" y="15709"/>
                  </a:cubicBezTo>
                  <a:cubicBezTo>
                    <a:pt x="15149" y="15709"/>
                    <a:pt x="15149" y="14924"/>
                    <a:pt x="15433" y="14924"/>
                  </a:cubicBezTo>
                  <a:cubicBezTo>
                    <a:pt x="15717" y="14531"/>
                    <a:pt x="16570" y="14531"/>
                    <a:pt x="17138" y="14138"/>
                  </a:cubicBezTo>
                  <a:cubicBezTo>
                    <a:pt x="17422" y="13745"/>
                    <a:pt x="17991" y="13353"/>
                    <a:pt x="18559" y="12960"/>
                  </a:cubicBezTo>
                  <a:cubicBezTo>
                    <a:pt x="18275" y="12175"/>
                    <a:pt x="17422" y="11782"/>
                    <a:pt x="17422" y="1099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1" name="9Slide.vn 126"/>
            <p:cNvSpPr/>
            <p:nvPr/>
          </p:nvSpPr>
          <p:spPr>
            <a:xfrm>
              <a:off x="4072432" y="4035328"/>
              <a:ext cx="187277" cy="279698"/>
            </a:xfrm>
            <a:custGeom>
              <a:avLst/>
              <a:gdLst/>
              <a:ahLst/>
              <a:cxnLst>
                <a:cxn ang="0">
                  <a:pos x="wd2" y="hd2"/>
                </a:cxn>
                <a:cxn ang="5400000">
                  <a:pos x="wd2" y="hd2"/>
                </a:cxn>
                <a:cxn ang="10800000">
                  <a:pos x="wd2" y="hd2"/>
                </a:cxn>
                <a:cxn ang="16200000">
                  <a:pos x="wd2" y="hd2"/>
                </a:cxn>
              </a:cxnLst>
              <a:rect l="0" t="0" r="r" b="b"/>
              <a:pathLst>
                <a:path w="20379" h="20653" extrusionOk="0">
                  <a:moveTo>
                    <a:pt x="17056" y="16484"/>
                  </a:moveTo>
                  <a:cubicBezTo>
                    <a:pt x="17056" y="15916"/>
                    <a:pt x="12902" y="12505"/>
                    <a:pt x="13733" y="11937"/>
                  </a:cubicBezTo>
                  <a:cubicBezTo>
                    <a:pt x="14564" y="11368"/>
                    <a:pt x="13733" y="10800"/>
                    <a:pt x="15394" y="10232"/>
                  </a:cubicBezTo>
                  <a:cubicBezTo>
                    <a:pt x="17887" y="10232"/>
                    <a:pt x="17056" y="9095"/>
                    <a:pt x="17056" y="8526"/>
                  </a:cubicBezTo>
                  <a:cubicBezTo>
                    <a:pt x="17056" y="7958"/>
                    <a:pt x="17056" y="7389"/>
                    <a:pt x="17056" y="7389"/>
                  </a:cubicBezTo>
                  <a:cubicBezTo>
                    <a:pt x="17056" y="6821"/>
                    <a:pt x="16225" y="6821"/>
                    <a:pt x="15394" y="6253"/>
                  </a:cubicBezTo>
                  <a:cubicBezTo>
                    <a:pt x="14564" y="5116"/>
                    <a:pt x="12071" y="5116"/>
                    <a:pt x="12071" y="3979"/>
                  </a:cubicBezTo>
                  <a:cubicBezTo>
                    <a:pt x="11241" y="2274"/>
                    <a:pt x="7917" y="568"/>
                    <a:pt x="6256" y="0"/>
                  </a:cubicBezTo>
                  <a:cubicBezTo>
                    <a:pt x="6256" y="1705"/>
                    <a:pt x="2102" y="1705"/>
                    <a:pt x="2933" y="2842"/>
                  </a:cubicBezTo>
                  <a:cubicBezTo>
                    <a:pt x="2933" y="3411"/>
                    <a:pt x="4594" y="3979"/>
                    <a:pt x="3764" y="4547"/>
                  </a:cubicBezTo>
                  <a:cubicBezTo>
                    <a:pt x="2933" y="4547"/>
                    <a:pt x="1271" y="5116"/>
                    <a:pt x="1271" y="5684"/>
                  </a:cubicBezTo>
                  <a:cubicBezTo>
                    <a:pt x="-1221" y="6253"/>
                    <a:pt x="441" y="7958"/>
                    <a:pt x="2102" y="9095"/>
                  </a:cubicBezTo>
                  <a:cubicBezTo>
                    <a:pt x="2933" y="9663"/>
                    <a:pt x="2933" y="10232"/>
                    <a:pt x="4594" y="10232"/>
                  </a:cubicBezTo>
                  <a:cubicBezTo>
                    <a:pt x="5425" y="10232"/>
                    <a:pt x="4594" y="10800"/>
                    <a:pt x="5425" y="11368"/>
                  </a:cubicBezTo>
                  <a:cubicBezTo>
                    <a:pt x="7087" y="13074"/>
                    <a:pt x="6256" y="13642"/>
                    <a:pt x="5425" y="15347"/>
                  </a:cubicBezTo>
                  <a:cubicBezTo>
                    <a:pt x="5425" y="17053"/>
                    <a:pt x="7087" y="18758"/>
                    <a:pt x="7917" y="19895"/>
                  </a:cubicBezTo>
                  <a:cubicBezTo>
                    <a:pt x="10410" y="21600"/>
                    <a:pt x="11241" y="19895"/>
                    <a:pt x="12902" y="19895"/>
                  </a:cubicBezTo>
                  <a:cubicBezTo>
                    <a:pt x="14564" y="19895"/>
                    <a:pt x="15394" y="19326"/>
                    <a:pt x="16225" y="19326"/>
                  </a:cubicBezTo>
                  <a:cubicBezTo>
                    <a:pt x="17887" y="18758"/>
                    <a:pt x="18717" y="18758"/>
                    <a:pt x="20379" y="19326"/>
                  </a:cubicBezTo>
                  <a:cubicBezTo>
                    <a:pt x="19548" y="18189"/>
                    <a:pt x="18717" y="17053"/>
                    <a:pt x="17056" y="16484"/>
                  </a:cubicBezTo>
                  <a:cubicBezTo>
                    <a:pt x="16225" y="15347"/>
                    <a:pt x="17887" y="16484"/>
                    <a:pt x="17056" y="1648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2" name="9Slide.vn 127"/>
            <p:cNvSpPr/>
            <p:nvPr/>
          </p:nvSpPr>
          <p:spPr>
            <a:xfrm>
              <a:off x="4194855" y="4126743"/>
              <a:ext cx="164108" cy="171124"/>
            </a:xfrm>
            <a:custGeom>
              <a:avLst/>
              <a:gdLst/>
              <a:ahLst/>
              <a:cxnLst>
                <a:cxn ang="0">
                  <a:pos x="wd2" y="hd2"/>
                </a:cxn>
                <a:cxn ang="5400000">
                  <a:pos x="wd2" y="hd2"/>
                </a:cxn>
                <a:cxn ang="10800000">
                  <a:pos x="wd2" y="hd2"/>
                </a:cxn>
                <a:cxn ang="16200000">
                  <a:pos x="wd2" y="hd2"/>
                </a:cxn>
              </a:cxnLst>
              <a:rect l="0" t="0" r="r" b="b"/>
              <a:pathLst>
                <a:path w="20879" h="20812" extrusionOk="0">
                  <a:moveTo>
                    <a:pt x="17934" y="6574"/>
                  </a:moveTo>
                  <a:cubicBezTo>
                    <a:pt x="17934" y="4696"/>
                    <a:pt x="19897" y="2817"/>
                    <a:pt x="20879" y="1878"/>
                  </a:cubicBezTo>
                  <a:cubicBezTo>
                    <a:pt x="17934" y="939"/>
                    <a:pt x="13024" y="0"/>
                    <a:pt x="11061" y="1878"/>
                  </a:cubicBezTo>
                  <a:cubicBezTo>
                    <a:pt x="9097" y="2817"/>
                    <a:pt x="8115" y="939"/>
                    <a:pt x="8115" y="0"/>
                  </a:cubicBezTo>
                  <a:cubicBezTo>
                    <a:pt x="7134" y="0"/>
                    <a:pt x="6152" y="1878"/>
                    <a:pt x="4188" y="939"/>
                  </a:cubicBezTo>
                  <a:cubicBezTo>
                    <a:pt x="4188" y="1878"/>
                    <a:pt x="6152" y="5635"/>
                    <a:pt x="3206" y="5635"/>
                  </a:cubicBezTo>
                  <a:cubicBezTo>
                    <a:pt x="1243" y="6574"/>
                    <a:pt x="-721" y="7513"/>
                    <a:pt x="261" y="9391"/>
                  </a:cubicBezTo>
                  <a:cubicBezTo>
                    <a:pt x="1243" y="11270"/>
                    <a:pt x="2224" y="12209"/>
                    <a:pt x="3206" y="14087"/>
                  </a:cubicBezTo>
                  <a:cubicBezTo>
                    <a:pt x="4188" y="15965"/>
                    <a:pt x="6152" y="17843"/>
                    <a:pt x="8115" y="20661"/>
                  </a:cubicBezTo>
                  <a:cubicBezTo>
                    <a:pt x="11061" y="21600"/>
                    <a:pt x="9097" y="17843"/>
                    <a:pt x="11061" y="17843"/>
                  </a:cubicBezTo>
                  <a:cubicBezTo>
                    <a:pt x="13024" y="17843"/>
                    <a:pt x="14006" y="17843"/>
                    <a:pt x="14988" y="16904"/>
                  </a:cubicBezTo>
                  <a:cubicBezTo>
                    <a:pt x="15970" y="16904"/>
                    <a:pt x="15970" y="18783"/>
                    <a:pt x="17934" y="17843"/>
                  </a:cubicBezTo>
                  <a:cubicBezTo>
                    <a:pt x="18915" y="15965"/>
                    <a:pt x="19897" y="15026"/>
                    <a:pt x="18915" y="13148"/>
                  </a:cubicBezTo>
                  <a:cubicBezTo>
                    <a:pt x="18915" y="11270"/>
                    <a:pt x="17934" y="8452"/>
                    <a:pt x="17934" y="657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3" name="9Slide.vn 128"/>
            <p:cNvSpPr/>
            <p:nvPr/>
          </p:nvSpPr>
          <p:spPr>
            <a:xfrm>
              <a:off x="4327619" y="4148893"/>
              <a:ext cx="122760" cy="127684"/>
            </a:xfrm>
            <a:custGeom>
              <a:avLst/>
              <a:gdLst/>
              <a:ahLst/>
              <a:cxnLst>
                <a:cxn ang="0">
                  <a:pos x="wd2" y="hd2"/>
                </a:cxn>
                <a:cxn ang="5400000">
                  <a:pos x="wd2" y="hd2"/>
                </a:cxn>
                <a:cxn ang="10800000">
                  <a:pos x="wd2" y="hd2"/>
                </a:cxn>
                <a:cxn ang="16200000">
                  <a:pos x="wd2" y="hd2"/>
                </a:cxn>
              </a:cxnLst>
              <a:rect l="0" t="0" r="r" b="b"/>
              <a:pathLst>
                <a:path w="21600" h="19923" extrusionOk="0">
                  <a:moveTo>
                    <a:pt x="16200" y="4989"/>
                  </a:moveTo>
                  <a:cubicBezTo>
                    <a:pt x="13500" y="2589"/>
                    <a:pt x="10800" y="189"/>
                    <a:pt x="6750" y="189"/>
                  </a:cubicBezTo>
                  <a:cubicBezTo>
                    <a:pt x="4050" y="-1011"/>
                    <a:pt x="0" y="3789"/>
                    <a:pt x="1350" y="6189"/>
                  </a:cubicBezTo>
                  <a:cubicBezTo>
                    <a:pt x="1350" y="8589"/>
                    <a:pt x="2700" y="10989"/>
                    <a:pt x="2700" y="13389"/>
                  </a:cubicBezTo>
                  <a:cubicBezTo>
                    <a:pt x="4050" y="15789"/>
                    <a:pt x="1350" y="18189"/>
                    <a:pt x="0" y="19389"/>
                  </a:cubicBezTo>
                  <a:cubicBezTo>
                    <a:pt x="1350" y="20589"/>
                    <a:pt x="4050" y="19389"/>
                    <a:pt x="5400" y="19389"/>
                  </a:cubicBezTo>
                  <a:cubicBezTo>
                    <a:pt x="8100" y="19389"/>
                    <a:pt x="9450" y="20589"/>
                    <a:pt x="12150" y="19389"/>
                  </a:cubicBezTo>
                  <a:cubicBezTo>
                    <a:pt x="16200" y="18189"/>
                    <a:pt x="17550" y="10989"/>
                    <a:pt x="21600" y="8589"/>
                  </a:cubicBezTo>
                  <a:cubicBezTo>
                    <a:pt x="18900" y="7389"/>
                    <a:pt x="17550" y="6189"/>
                    <a:pt x="16200" y="4989"/>
                  </a:cubicBezTo>
                  <a:cubicBezTo>
                    <a:pt x="13500" y="3789"/>
                    <a:pt x="17550" y="6189"/>
                    <a:pt x="16200" y="498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4" name="9Slide.vn 129"/>
            <p:cNvSpPr/>
            <p:nvPr/>
          </p:nvSpPr>
          <p:spPr>
            <a:xfrm>
              <a:off x="3237727" y="3883862"/>
              <a:ext cx="599253" cy="642498"/>
            </a:xfrm>
            <a:custGeom>
              <a:avLst/>
              <a:gdLst/>
              <a:ahLst/>
              <a:cxnLst>
                <a:cxn ang="0">
                  <a:pos x="wd2" y="hd2"/>
                </a:cxn>
                <a:cxn ang="5400000">
                  <a:pos x="wd2" y="hd2"/>
                </a:cxn>
                <a:cxn ang="10800000">
                  <a:pos x="wd2" y="hd2"/>
                </a:cxn>
                <a:cxn ang="16200000">
                  <a:pos x="wd2" y="hd2"/>
                </a:cxn>
              </a:cxnLst>
              <a:rect l="0" t="0" r="r" b="b"/>
              <a:pathLst>
                <a:path w="20910" h="21512" extrusionOk="0">
                  <a:moveTo>
                    <a:pt x="20377" y="12255"/>
                  </a:moveTo>
                  <a:cubicBezTo>
                    <a:pt x="21444" y="11483"/>
                    <a:pt x="20111" y="10712"/>
                    <a:pt x="20111" y="9941"/>
                  </a:cubicBezTo>
                  <a:cubicBezTo>
                    <a:pt x="20111" y="9426"/>
                    <a:pt x="20644" y="8912"/>
                    <a:pt x="20644" y="8398"/>
                  </a:cubicBezTo>
                  <a:cubicBezTo>
                    <a:pt x="20911" y="7626"/>
                    <a:pt x="19844" y="8141"/>
                    <a:pt x="19577" y="8141"/>
                  </a:cubicBezTo>
                  <a:cubicBezTo>
                    <a:pt x="19311" y="8141"/>
                    <a:pt x="19044" y="8141"/>
                    <a:pt x="18777" y="8141"/>
                  </a:cubicBezTo>
                  <a:cubicBezTo>
                    <a:pt x="18511" y="8141"/>
                    <a:pt x="18511" y="8398"/>
                    <a:pt x="18244" y="8398"/>
                  </a:cubicBezTo>
                  <a:cubicBezTo>
                    <a:pt x="17977" y="8398"/>
                    <a:pt x="17711" y="7626"/>
                    <a:pt x="17444" y="7626"/>
                  </a:cubicBezTo>
                  <a:cubicBezTo>
                    <a:pt x="16911" y="6598"/>
                    <a:pt x="16377" y="7112"/>
                    <a:pt x="15311" y="7112"/>
                  </a:cubicBezTo>
                  <a:cubicBezTo>
                    <a:pt x="14777" y="7112"/>
                    <a:pt x="14511" y="7112"/>
                    <a:pt x="14244" y="6598"/>
                  </a:cubicBezTo>
                  <a:cubicBezTo>
                    <a:pt x="13977" y="6083"/>
                    <a:pt x="14777" y="5569"/>
                    <a:pt x="13977" y="5055"/>
                  </a:cubicBezTo>
                  <a:cubicBezTo>
                    <a:pt x="13711" y="4798"/>
                    <a:pt x="13711" y="4283"/>
                    <a:pt x="13177" y="4283"/>
                  </a:cubicBezTo>
                  <a:cubicBezTo>
                    <a:pt x="12644" y="4283"/>
                    <a:pt x="12911" y="4283"/>
                    <a:pt x="13177" y="3769"/>
                  </a:cubicBezTo>
                  <a:cubicBezTo>
                    <a:pt x="13444" y="3255"/>
                    <a:pt x="13177" y="2741"/>
                    <a:pt x="13444" y="2226"/>
                  </a:cubicBezTo>
                  <a:cubicBezTo>
                    <a:pt x="13711" y="1712"/>
                    <a:pt x="14244" y="1455"/>
                    <a:pt x="14777" y="1198"/>
                  </a:cubicBezTo>
                  <a:cubicBezTo>
                    <a:pt x="15044" y="941"/>
                    <a:pt x="15577" y="941"/>
                    <a:pt x="15844" y="426"/>
                  </a:cubicBezTo>
                  <a:cubicBezTo>
                    <a:pt x="15844" y="-88"/>
                    <a:pt x="14777" y="-88"/>
                    <a:pt x="14777" y="169"/>
                  </a:cubicBezTo>
                  <a:cubicBezTo>
                    <a:pt x="14244" y="683"/>
                    <a:pt x="13444" y="1455"/>
                    <a:pt x="12644" y="1455"/>
                  </a:cubicBezTo>
                  <a:cubicBezTo>
                    <a:pt x="11844" y="1455"/>
                    <a:pt x="11844" y="1455"/>
                    <a:pt x="11577" y="1969"/>
                  </a:cubicBezTo>
                  <a:cubicBezTo>
                    <a:pt x="11311" y="2483"/>
                    <a:pt x="11311" y="1712"/>
                    <a:pt x="10777" y="1712"/>
                  </a:cubicBezTo>
                  <a:cubicBezTo>
                    <a:pt x="9711" y="1969"/>
                    <a:pt x="10244" y="3512"/>
                    <a:pt x="9444" y="4026"/>
                  </a:cubicBezTo>
                  <a:cubicBezTo>
                    <a:pt x="9177" y="4283"/>
                    <a:pt x="8644" y="4541"/>
                    <a:pt x="8377" y="5055"/>
                  </a:cubicBezTo>
                  <a:cubicBezTo>
                    <a:pt x="8377" y="5055"/>
                    <a:pt x="8377" y="5826"/>
                    <a:pt x="8111" y="5826"/>
                  </a:cubicBezTo>
                  <a:cubicBezTo>
                    <a:pt x="7844" y="5312"/>
                    <a:pt x="7577" y="5055"/>
                    <a:pt x="7311" y="4798"/>
                  </a:cubicBezTo>
                  <a:cubicBezTo>
                    <a:pt x="7044" y="4283"/>
                    <a:pt x="6777" y="4283"/>
                    <a:pt x="6511" y="4283"/>
                  </a:cubicBezTo>
                  <a:cubicBezTo>
                    <a:pt x="5444" y="4026"/>
                    <a:pt x="4911" y="3255"/>
                    <a:pt x="3844" y="4026"/>
                  </a:cubicBezTo>
                  <a:cubicBezTo>
                    <a:pt x="3311" y="4283"/>
                    <a:pt x="2244" y="5055"/>
                    <a:pt x="1711" y="4541"/>
                  </a:cubicBezTo>
                  <a:cubicBezTo>
                    <a:pt x="1444" y="4283"/>
                    <a:pt x="1177" y="4283"/>
                    <a:pt x="911" y="4026"/>
                  </a:cubicBezTo>
                  <a:cubicBezTo>
                    <a:pt x="377" y="4026"/>
                    <a:pt x="644" y="3512"/>
                    <a:pt x="111" y="4026"/>
                  </a:cubicBezTo>
                  <a:cubicBezTo>
                    <a:pt x="-156" y="4283"/>
                    <a:pt x="111" y="4283"/>
                    <a:pt x="377" y="4541"/>
                  </a:cubicBezTo>
                  <a:cubicBezTo>
                    <a:pt x="377" y="4798"/>
                    <a:pt x="111" y="5055"/>
                    <a:pt x="111" y="5312"/>
                  </a:cubicBezTo>
                  <a:cubicBezTo>
                    <a:pt x="644" y="5312"/>
                    <a:pt x="1177" y="5569"/>
                    <a:pt x="1444" y="5569"/>
                  </a:cubicBezTo>
                  <a:cubicBezTo>
                    <a:pt x="1711" y="5826"/>
                    <a:pt x="1977" y="5826"/>
                    <a:pt x="1977" y="6083"/>
                  </a:cubicBezTo>
                  <a:cubicBezTo>
                    <a:pt x="2244" y="6341"/>
                    <a:pt x="2244" y="6083"/>
                    <a:pt x="2511" y="6083"/>
                  </a:cubicBezTo>
                  <a:cubicBezTo>
                    <a:pt x="2511" y="5826"/>
                    <a:pt x="2511" y="6598"/>
                    <a:pt x="2777" y="6598"/>
                  </a:cubicBezTo>
                  <a:cubicBezTo>
                    <a:pt x="3044" y="6855"/>
                    <a:pt x="3311" y="6598"/>
                    <a:pt x="3844" y="6341"/>
                  </a:cubicBezTo>
                  <a:cubicBezTo>
                    <a:pt x="4111" y="6341"/>
                    <a:pt x="3311" y="5826"/>
                    <a:pt x="3311" y="5826"/>
                  </a:cubicBezTo>
                  <a:cubicBezTo>
                    <a:pt x="3311" y="5569"/>
                    <a:pt x="4111" y="5055"/>
                    <a:pt x="4111" y="4798"/>
                  </a:cubicBezTo>
                  <a:cubicBezTo>
                    <a:pt x="4377" y="4541"/>
                    <a:pt x="4911" y="4283"/>
                    <a:pt x="5177" y="4541"/>
                  </a:cubicBezTo>
                  <a:cubicBezTo>
                    <a:pt x="5444" y="4541"/>
                    <a:pt x="5977" y="4798"/>
                    <a:pt x="5977" y="4798"/>
                  </a:cubicBezTo>
                  <a:cubicBezTo>
                    <a:pt x="5977" y="5055"/>
                    <a:pt x="5977" y="5055"/>
                    <a:pt x="6244" y="5055"/>
                  </a:cubicBezTo>
                  <a:cubicBezTo>
                    <a:pt x="6244" y="5312"/>
                    <a:pt x="5977" y="5569"/>
                    <a:pt x="5977" y="5569"/>
                  </a:cubicBezTo>
                  <a:cubicBezTo>
                    <a:pt x="5977" y="5826"/>
                    <a:pt x="6511" y="6341"/>
                    <a:pt x="6511" y="6598"/>
                  </a:cubicBezTo>
                  <a:cubicBezTo>
                    <a:pt x="7044" y="7369"/>
                    <a:pt x="7577" y="7369"/>
                    <a:pt x="7577" y="8398"/>
                  </a:cubicBezTo>
                  <a:cubicBezTo>
                    <a:pt x="7577" y="9169"/>
                    <a:pt x="7577" y="9941"/>
                    <a:pt x="7311" y="10712"/>
                  </a:cubicBezTo>
                  <a:cubicBezTo>
                    <a:pt x="7311" y="10969"/>
                    <a:pt x="7844" y="10969"/>
                    <a:pt x="7844" y="11226"/>
                  </a:cubicBezTo>
                  <a:cubicBezTo>
                    <a:pt x="7577" y="11483"/>
                    <a:pt x="7311" y="11741"/>
                    <a:pt x="7311" y="11998"/>
                  </a:cubicBezTo>
                  <a:cubicBezTo>
                    <a:pt x="7044" y="12255"/>
                    <a:pt x="7044" y="12769"/>
                    <a:pt x="6777" y="12769"/>
                  </a:cubicBezTo>
                  <a:cubicBezTo>
                    <a:pt x="6244" y="13026"/>
                    <a:pt x="5711" y="12769"/>
                    <a:pt x="5711" y="13541"/>
                  </a:cubicBezTo>
                  <a:cubicBezTo>
                    <a:pt x="5711" y="14055"/>
                    <a:pt x="4911" y="14055"/>
                    <a:pt x="5711" y="14312"/>
                  </a:cubicBezTo>
                  <a:cubicBezTo>
                    <a:pt x="5977" y="14569"/>
                    <a:pt x="6244" y="14569"/>
                    <a:pt x="6777" y="14826"/>
                  </a:cubicBezTo>
                  <a:cubicBezTo>
                    <a:pt x="7044" y="15083"/>
                    <a:pt x="7311" y="15341"/>
                    <a:pt x="7577" y="15598"/>
                  </a:cubicBezTo>
                  <a:cubicBezTo>
                    <a:pt x="8111" y="15855"/>
                    <a:pt x="8377" y="15598"/>
                    <a:pt x="8911" y="15598"/>
                  </a:cubicBezTo>
                  <a:cubicBezTo>
                    <a:pt x="9177" y="15598"/>
                    <a:pt x="9444" y="15855"/>
                    <a:pt x="9977" y="16112"/>
                  </a:cubicBezTo>
                  <a:cubicBezTo>
                    <a:pt x="10244" y="16112"/>
                    <a:pt x="10511" y="16112"/>
                    <a:pt x="10777" y="16369"/>
                  </a:cubicBezTo>
                  <a:cubicBezTo>
                    <a:pt x="11577" y="16883"/>
                    <a:pt x="12111" y="17398"/>
                    <a:pt x="12644" y="18169"/>
                  </a:cubicBezTo>
                  <a:cubicBezTo>
                    <a:pt x="12911" y="18941"/>
                    <a:pt x="13177" y="19198"/>
                    <a:pt x="14244" y="19455"/>
                  </a:cubicBezTo>
                  <a:cubicBezTo>
                    <a:pt x="14511" y="19455"/>
                    <a:pt x="14777" y="19198"/>
                    <a:pt x="15044" y="18941"/>
                  </a:cubicBezTo>
                  <a:cubicBezTo>
                    <a:pt x="15311" y="18941"/>
                    <a:pt x="15577" y="19455"/>
                    <a:pt x="15844" y="19198"/>
                  </a:cubicBezTo>
                  <a:cubicBezTo>
                    <a:pt x="16377" y="18941"/>
                    <a:pt x="16911" y="19198"/>
                    <a:pt x="17177" y="19455"/>
                  </a:cubicBezTo>
                  <a:cubicBezTo>
                    <a:pt x="17177" y="19712"/>
                    <a:pt x="16911" y="20226"/>
                    <a:pt x="16911" y="20483"/>
                  </a:cubicBezTo>
                  <a:cubicBezTo>
                    <a:pt x="16644" y="20741"/>
                    <a:pt x="16377" y="20741"/>
                    <a:pt x="16911" y="20998"/>
                  </a:cubicBezTo>
                  <a:cubicBezTo>
                    <a:pt x="16911" y="20998"/>
                    <a:pt x="17444" y="21512"/>
                    <a:pt x="17177" y="21512"/>
                  </a:cubicBezTo>
                  <a:cubicBezTo>
                    <a:pt x="17711" y="21512"/>
                    <a:pt x="17977" y="18683"/>
                    <a:pt x="18244" y="18169"/>
                  </a:cubicBezTo>
                  <a:cubicBezTo>
                    <a:pt x="18244" y="17141"/>
                    <a:pt x="17444" y="16883"/>
                    <a:pt x="17177" y="16112"/>
                  </a:cubicBezTo>
                  <a:cubicBezTo>
                    <a:pt x="17177" y="15598"/>
                    <a:pt x="17177" y="15341"/>
                    <a:pt x="17444" y="15341"/>
                  </a:cubicBezTo>
                  <a:cubicBezTo>
                    <a:pt x="17711" y="15341"/>
                    <a:pt x="18511" y="15083"/>
                    <a:pt x="18511" y="14826"/>
                  </a:cubicBezTo>
                  <a:cubicBezTo>
                    <a:pt x="18244" y="14826"/>
                    <a:pt x="17711" y="14826"/>
                    <a:pt x="17711" y="14569"/>
                  </a:cubicBezTo>
                  <a:cubicBezTo>
                    <a:pt x="17444" y="14569"/>
                    <a:pt x="17444" y="14055"/>
                    <a:pt x="17444" y="14055"/>
                  </a:cubicBezTo>
                  <a:cubicBezTo>
                    <a:pt x="17977" y="14055"/>
                    <a:pt x="18511" y="14055"/>
                    <a:pt x="19044" y="14055"/>
                  </a:cubicBezTo>
                  <a:cubicBezTo>
                    <a:pt x="19311" y="14055"/>
                    <a:pt x="20911" y="13283"/>
                    <a:pt x="20911" y="13541"/>
                  </a:cubicBezTo>
                  <a:cubicBezTo>
                    <a:pt x="20911" y="13026"/>
                    <a:pt x="20111" y="12255"/>
                    <a:pt x="20377" y="12255"/>
                  </a:cubicBezTo>
                  <a:cubicBezTo>
                    <a:pt x="20644" y="11998"/>
                    <a:pt x="20111" y="12255"/>
                    <a:pt x="20377" y="1225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5" name="9Slide.vn 130"/>
            <p:cNvSpPr/>
            <p:nvPr/>
          </p:nvSpPr>
          <p:spPr>
            <a:xfrm>
              <a:off x="3316828" y="4312182"/>
              <a:ext cx="209921" cy="246908"/>
            </a:xfrm>
            <a:custGeom>
              <a:avLst/>
              <a:gdLst/>
              <a:ahLst/>
              <a:cxnLst>
                <a:cxn ang="0">
                  <a:pos x="wd2" y="hd2"/>
                </a:cxn>
                <a:cxn ang="5400000">
                  <a:pos x="wd2" y="hd2"/>
                </a:cxn>
                <a:cxn ang="10800000">
                  <a:pos x="wd2" y="hd2"/>
                </a:cxn>
                <a:cxn ang="16200000">
                  <a:pos x="wd2" y="hd2"/>
                </a:cxn>
              </a:cxnLst>
              <a:rect l="0" t="0" r="r" b="b"/>
              <a:pathLst>
                <a:path w="21171" h="21051" extrusionOk="0">
                  <a:moveTo>
                    <a:pt x="15429" y="3927"/>
                  </a:moveTo>
                  <a:cubicBezTo>
                    <a:pt x="13886" y="3927"/>
                    <a:pt x="13114" y="2618"/>
                    <a:pt x="11571" y="1964"/>
                  </a:cubicBezTo>
                  <a:cubicBezTo>
                    <a:pt x="10800" y="1309"/>
                    <a:pt x="9257" y="0"/>
                    <a:pt x="7714" y="0"/>
                  </a:cubicBezTo>
                  <a:cubicBezTo>
                    <a:pt x="7714" y="1964"/>
                    <a:pt x="3086" y="655"/>
                    <a:pt x="3086" y="2618"/>
                  </a:cubicBezTo>
                  <a:cubicBezTo>
                    <a:pt x="3086" y="3927"/>
                    <a:pt x="3086" y="3927"/>
                    <a:pt x="2314" y="4582"/>
                  </a:cubicBezTo>
                  <a:cubicBezTo>
                    <a:pt x="771" y="5236"/>
                    <a:pt x="1543" y="5891"/>
                    <a:pt x="1543" y="6545"/>
                  </a:cubicBezTo>
                  <a:cubicBezTo>
                    <a:pt x="1543" y="7200"/>
                    <a:pt x="771" y="7855"/>
                    <a:pt x="0" y="8509"/>
                  </a:cubicBezTo>
                  <a:cubicBezTo>
                    <a:pt x="0" y="8509"/>
                    <a:pt x="0" y="9164"/>
                    <a:pt x="0" y="9818"/>
                  </a:cubicBezTo>
                  <a:cubicBezTo>
                    <a:pt x="771" y="10473"/>
                    <a:pt x="0" y="11127"/>
                    <a:pt x="0" y="11782"/>
                  </a:cubicBezTo>
                  <a:cubicBezTo>
                    <a:pt x="0" y="11782"/>
                    <a:pt x="771" y="13745"/>
                    <a:pt x="1543" y="13091"/>
                  </a:cubicBezTo>
                  <a:cubicBezTo>
                    <a:pt x="3086" y="13091"/>
                    <a:pt x="3086" y="11782"/>
                    <a:pt x="3857" y="11782"/>
                  </a:cubicBezTo>
                  <a:cubicBezTo>
                    <a:pt x="3086" y="11782"/>
                    <a:pt x="4629" y="13091"/>
                    <a:pt x="3857" y="13091"/>
                  </a:cubicBezTo>
                  <a:cubicBezTo>
                    <a:pt x="3857" y="14400"/>
                    <a:pt x="3857" y="15055"/>
                    <a:pt x="2314" y="15709"/>
                  </a:cubicBezTo>
                  <a:cubicBezTo>
                    <a:pt x="2314" y="15709"/>
                    <a:pt x="3086" y="17018"/>
                    <a:pt x="2314" y="17018"/>
                  </a:cubicBezTo>
                  <a:cubicBezTo>
                    <a:pt x="2314" y="17673"/>
                    <a:pt x="1543" y="17673"/>
                    <a:pt x="2314" y="18327"/>
                  </a:cubicBezTo>
                  <a:cubicBezTo>
                    <a:pt x="3857" y="18982"/>
                    <a:pt x="4629" y="18982"/>
                    <a:pt x="6171" y="20945"/>
                  </a:cubicBezTo>
                  <a:cubicBezTo>
                    <a:pt x="6943" y="21600"/>
                    <a:pt x="7714" y="18982"/>
                    <a:pt x="8486" y="18982"/>
                  </a:cubicBezTo>
                  <a:cubicBezTo>
                    <a:pt x="9257" y="17018"/>
                    <a:pt x="10029" y="15055"/>
                    <a:pt x="12343" y="14400"/>
                  </a:cubicBezTo>
                  <a:cubicBezTo>
                    <a:pt x="13886" y="13745"/>
                    <a:pt x="15429" y="13745"/>
                    <a:pt x="16971" y="12436"/>
                  </a:cubicBezTo>
                  <a:cubicBezTo>
                    <a:pt x="18514" y="11782"/>
                    <a:pt x="20057" y="10473"/>
                    <a:pt x="20829" y="8509"/>
                  </a:cubicBezTo>
                  <a:cubicBezTo>
                    <a:pt x="20829" y="7200"/>
                    <a:pt x="21600" y="6545"/>
                    <a:pt x="20829" y="5236"/>
                  </a:cubicBezTo>
                  <a:cubicBezTo>
                    <a:pt x="20057" y="4582"/>
                    <a:pt x="19286" y="3927"/>
                    <a:pt x="18514" y="3273"/>
                  </a:cubicBezTo>
                  <a:cubicBezTo>
                    <a:pt x="17743" y="3273"/>
                    <a:pt x="16200" y="3927"/>
                    <a:pt x="15429" y="392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6" name="9Slide.vn 131"/>
            <p:cNvSpPr/>
            <p:nvPr/>
          </p:nvSpPr>
          <p:spPr>
            <a:xfrm>
              <a:off x="3304484" y="4359199"/>
              <a:ext cx="479868" cy="717606"/>
            </a:xfrm>
            <a:custGeom>
              <a:avLst/>
              <a:gdLst/>
              <a:ahLst/>
              <a:cxnLst>
                <a:cxn ang="0">
                  <a:pos x="wd2" y="hd2"/>
                </a:cxn>
                <a:cxn ang="5400000">
                  <a:pos x="wd2" y="hd2"/>
                </a:cxn>
                <a:cxn ang="10800000">
                  <a:pos x="wd2" y="hd2"/>
                </a:cxn>
                <a:cxn ang="16200000">
                  <a:pos x="wd2" y="hd2"/>
                </a:cxn>
              </a:cxnLst>
              <a:rect l="0" t="0" r="r" b="b"/>
              <a:pathLst>
                <a:path w="21109" h="21271" extrusionOk="0">
                  <a:moveTo>
                    <a:pt x="18746" y="4775"/>
                  </a:moveTo>
                  <a:cubicBezTo>
                    <a:pt x="17397" y="4320"/>
                    <a:pt x="19421" y="3411"/>
                    <a:pt x="18409" y="3183"/>
                  </a:cubicBezTo>
                  <a:cubicBezTo>
                    <a:pt x="17734" y="2728"/>
                    <a:pt x="17059" y="2956"/>
                    <a:pt x="16384" y="2956"/>
                  </a:cubicBezTo>
                  <a:cubicBezTo>
                    <a:pt x="15709" y="2728"/>
                    <a:pt x="15709" y="3183"/>
                    <a:pt x="15034" y="3183"/>
                  </a:cubicBezTo>
                  <a:cubicBezTo>
                    <a:pt x="14359" y="2956"/>
                    <a:pt x="13684" y="2956"/>
                    <a:pt x="13347" y="2501"/>
                  </a:cubicBezTo>
                  <a:cubicBezTo>
                    <a:pt x="13009" y="2274"/>
                    <a:pt x="12672" y="1592"/>
                    <a:pt x="12334" y="1364"/>
                  </a:cubicBezTo>
                  <a:cubicBezTo>
                    <a:pt x="11659" y="1137"/>
                    <a:pt x="11321" y="682"/>
                    <a:pt x="10646" y="455"/>
                  </a:cubicBezTo>
                  <a:cubicBezTo>
                    <a:pt x="10309" y="0"/>
                    <a:pt x="9634" y="227"/>
                    <a:pt x="8959" y="0"/>
                  </a:cubicBezTo>
                  <a:cubicBezTo>
                    <a:pt x="9634" y="455"/>
                    <a:pt x="9971" y="682"/>
                    <a:pt x="9971" y="1137"/>
                  </a:cubicBezTo>
                  <a:cubicBezTo>
                    <a:pt x="9634" y="1592"/>
                    <a:pt x="9634" y="2046"/>
                    <a:pt x="8959" y="2274"/>
                  </a:cubicBezTo>
                  <a:cubicBezTo>
                    <a:pt x="8284" y="2728"/>
                    <a:pt x="7946" y="3183"/>
                    <a:pt x="7271" y="3183"/>
                  </a:cubicBezTo>
                  <a:cubicBezTo>
                    <a:pt x="6597" y="3411"/>
                    <a:pt x="5922" y="3411"/>
                    <a:pt x="5246" y="3865"/>
                  </a:cubicBezTo>
                  <a:cubicBezTo>
                    <a:pt x="4909" y="4093"/>
                    <a:pt x="3559" y="6139"/>
                    <a:pt x="3221" y="5912"/>
                  </a:cubicBezTo>
                  <a:cubicBezTo>
                    <a:pt x="2547" y="5229"/>
                    <a:pt x="2209" y="5229"/>
                    <a:pt x="1534" y="5002"/>
                  </a:cubicBezTo>
                  <a:cubicBezTo>
                    <a:pt x="1197" y="5002"/>
                    <a:pt x="1197" y="5002"/>
                    <a:pt x="1534" y="4775"/>
                  </a:cubicBezTo>
                  <a:cubicBezTo>
                    <a:pt x="1872" y="4547"/>
                    <a:pt x="1872" y="4320"/>
                    <a:pt x="1534" y="4093"/>
                  </a:cubicBezTo>
                  <a:cubicBezTo>
                    <a:pt x="859" y="4320"/>
                    <a:pt x="-491" y="5229"/>
                    <a:pt x="184" y="5912"/>
                  </a:cubicBezTo>
                  <a:cubicBezTo>
                    <a:pt x="184" y="5912"/>
                    <a:pt x="859" y="6594"/>
                    <a:pt x="522" y="6821"/>
                  </a:cubicBezTo>
                  <a:cubicBezTo>
                    <a:pt x="184" y="6821"/>
                    <a:pt x="-153" y="7048"/>
                    <a:pt x="522" y="7276"/>
                  </a:cubicBezTo>
                  <a:cubicBezTo>
                    <a:pt x="2209" y="7958"/>
                    <a:pt x="3559" y="9322"/>
                    <a:pt x="4234" y="10686"/>
                  </a:cubicBezTo>
                  <a:cubicBezTo>
                    <a:pt x="5246" y="11823"/>
                    <a:pt x="5922" y="13187"/>
                    <a:pt x="7271" y="14324"/>
                  </a:cubicBezTo>
                  <a:cubicBezTo>
                    <a:pt x="7609" y="14779"/>
                    <a:pt x="8284" y="15234"/>
                    <a:pt x="8284" y="15916"/>
                  </a:cubicBezTo>
                  <a:cubicBezTo>
                    <a:pt x="8284" y="16143"/>
                    <a:pt x="7946" y="15916"/>
                    <a:pt x="7946" y="16143"/>
                  </a:cubicBezTo>
                  <a:cubicBezTo>
                    <a:pt x="8284" y="16371"/>
                    <a:pt x="8622" y="16598"/>
                    <a:pt x="8959" y="16825"/>
                  </a:cubicBezTo>
                  <a:cubicBezTo>
                    <a:pt x="9296" y="17280"/>
                    <a:pt x="9634" y="17735"/>
                    <a:pt x="10309" y="17962"/>
                  </a:cubicBezTo>
                  <a:cubicBezTo>
                    <a:pt x="11321" y="18189"/>
                    <a:pt x="12334" y="18644"/>
                    <a:pt x="13347" y="18872"/>
                  </a:cubicBezTo>
                  <a:cubicBezTo>
                    <a:pt x="14021" y="19099"/>
                    <a:pt x="14696" y="19554"/>
                    <a:pt x="15709" y="19781"/>
                  </a:cubicBezTo>
                  <a:cubicBezTo>
                    <a:pt x="16384" y="20236"/>
                    <a:pt x="17059" y="20691"/>
                    <a:pt x="17734" y="21145"/>
                  </a:cubicBezTo>
                  <a:cubicBezTo>
                    <a:pt x="19084" y="21600"/>
                    <a:pt x="18746" y="20691"/>
                    <a:pt x="19421" y="20463"/>
                  </a:cubicBezTo>
                  <a:cubicBezTo>
                    <a:pt x="19759" y="20236"/>
                    <a:pt x="19759" y="19781"/>
                    <a:pt x="20097" y="19554"/>
                  </a:cubicBezTo>
                  <a:cubicBezTo>
                    <a:pt x="20097" y="19326"/>
                    <a:pt x="21109" y="18872"/>
                    <a:pt x="20771" y="18644"/>
                  </a:cubicBezTo>
                  <a:cubicBezTo>
                    <a:pt x="20097" y="18417"/>
                    <a:pt x="19759" y="18417"/>
                    <a:pt x="20097" y="17735"/>
                  </a:cubicBezTo>
                  <a:cubicBezTo>
                    <a:pt x="20097" y="17507"/>
                    <a:pt x="20097" y="17280"/>
                    <a:pt x="20097" y="17280"/>
                  </a:cubicBezTo>
                  <a:cubicBezTo>
                    <a:pt x="20434" y="17053"/>
                    <a:pt x="20771" y="16825"/>
                    <a:pt x="20771" y="16825"/>
                  </a:cubicBezTo>
                  <a:cubicBezTo>
                    <a:pt x="21109" y="16143"/>
                    <a:pt x="20434" y="15006"/>
                    <a:pt x="21109" y="14552"/>
                  </a:cubicBezTo>
                  <a:cubicBezTo>
                    <a:pt x="21109" y="14324"/>
                    <a:pt x="20771" y="13869"/>
                    <a:pt x="20434" y="13415"/>
                  </a:cubicBezTo>
                  <a:cubicBezTo>
                    <a:pt x="20097" y="12733"/>
                    <a:pt x="19759" y="12733"/>
                    <a:pt x="18746" y="12960"/>
                  </a:cubicBezTo>
                  <a:cubicBezTo>
                    <a:pt x="17397" y="12960"/>
                    <a:pt x="18072" y="11368"/>
                    <a:pt x="18072" y="10914"/>
                  </a:cubicBezTo>
                  <a:cubicBezTo>
                    <a:pt x="17397" y="11141"/>
                    <a:pt x="17059" y="11596"/>
                    <a:pt x="16384" y="11596"/>
                  </a:cubicBezTo>
                  <a:cubicBezTo>
                    <a:pt x="16046" y="11596"/>
                    <a:pt x="15371" y="11596"/>
                    <a:pt x="15034" y="11596"/>
                  </a:cubicBezTo>
                  <a:cubicBezTo>
                    <a:pt x="14696" y="11368"/>
                    <a:pt x="14696" y="10914"/>
                    <a:pt x="14359" y="10914"/>
                  </a:cubicBezTo>
                  <a:cubicBezTo>
                    <a:pt x="13347" y="10914"/>
                    <a:pt x="13347" y="10004"/>
                    <a:pt x="13009" y="9549"/>
                  </a:cubicBezTo>
                  <a:cubicBezTo>
                    <a:pt x="12334" y="9095"/>
                    <a:pt x="11997" y="8413"/>
                    <a:pt x="12672" y="7958"/>
                  </a:cubicBezTo>
                  <a:cubicBezTo>
                    <a:pt x="13009" y="7731"/>
                    <a:pt x="13684" y="7731"/>
                    <a:pt x="13684" y="7503"/>
                  </a:cubicBezTo>
                  <a:cubicBezTo>
                    <a:pt x="13684" y="7276"/>
                    <a:pt x="13684" y="7048"/>
                    <a:pt x="13684" y="6821"/>
                  </a:cubicBezTo>
                  <a:cubicBezTo>
                    <a:pt x="13684" y="6139"/>
                    <a:pt x="13684" y="5912"/>
                    <a:pt x="14696" y="5684"/>
                  </a:cubicBezTo>
                  <a:cubicBezTo>
                    <a:pt x="15371" y="5457"/>
                    <a:pt x="15709" y="5457"/>
                    <a:pt x="16384" y="5457"/>
                  </a:cubicBezTo>
                  <a:cubicBezTo>
                    <a:pt x="16721" y="5457"/>
                    <a:pt x="17059" y="5229"/>
                    <a:pt x="17397" y="5002"/>
                  </a:cubicBezTo>
                  <a:cubicBezTo>
                    <a:pt x="17734" y="5002"/>
                    <a:pt x="19421" y="5229"/>
                    <a:pt x="18746" y="477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7" name="9Slide.vn 132"/>
            <p:cNvSpPr/>
            <p:nvPr/>
          </p:nvSpPr>
          <p:spPr>
            <a:xfrm>
              <a:off x="3510106" y="5040895"/>
              <a:ext cx="334318" cy="1617120"/>
            </a:xfrm>
            <a:custGeom>
              <a:avLst/>
              <a:gdLst/>
              <a:ahLst/>
              <a:cxnLst>
                <a:cxn ang="0">
                  <a:pos x="wd2" y="hd2"/>
                </a:cxn>
                <a:cxn ang="5400000">
                  <a:pos x="wd2" y="hd2"/>
                </a:cxn>
                <a:cxn ang="10800000">
                  <a:pos x="wd2" y="hd2"/>
                </a:cxn>
                <a:cxn ang="16200000">
                  <a:pos x="wd2" y="hd2"/>
                </a:cxn>
              </a:cxnLst>
              <a:rect l="0" t="0" r="r" b="b"/>
              <a:pathLst>
                <a:path w="21600" h="21466" extrusionOk="0">
                  <a:moveTo>
                    <a:pt x="19636" y="2853"/>
                  </a:moveTo>
                  <a:cubicBezTo>
                    <a:pt x="18655" y="2751"/>
                    <a:pt x="19636" y="2242"/>
                    <a:pt x="18655" y="2038"/>
                  </a:cubicBezTo>
                  <a:cubicBezTo>
                    <a:pt x="18164" y="1936"/>
                    <a:pt x="17182" y="1630"/>
                    <a:pt x="17673" y="1426"/>
                  </a:cubicBezTo>
                  <a:cubicBezTo>
                    <a:pt x="18655" y="1325"/>
                    <a:pt x="17182" y="1325"/>
                    <a:pt x="17673" y="1223"/>
                  </a:cubicBezTo>
                  <a:cubicBezTo>
                    <a:pt x="18164" y="1121"/>
                    <a:pt x="17673" y="1019"/>
                    <a:pt x="17182" y="917"/>
                  </a:cubicBezTo>
                  <a:cubicBezTo>
                    <a:pt x="16691" y="815"/>
                    <a:pt x="16691" y="713"/>
                    <a:pt x="16691" y="509"/>
                  </a:cubicBezTo>
                  <a:cubicBezTo>
                    <a:pt x="16691" y="306"/>
                    <a:pt x="16200" y="204"/>
                    <a:pt x="15709" y="0"/>
                  </a:cubicBezTo>
                  <a:cubicBezTo>
                    <a:pt x="15218" y="102"/>
                    <a:pt x="14727" y="204"/>
                    <a:pt x="14727" y="306"/>
                  </a:cubicBezTo>
                  <a:cubicBezTo>
                    <a:pt x="14236" y="509"/>
                    <a:pt x="13255" y="408"/>
                    <a:pt x="13745" y="611"/>
                  </a:cubicBezTo>
                  <a:cubicBezTo>
                    <a:pt x="13745" y="917"/>
                    <a:pt x="13745" y="1223"/>
                    <a:pt x="13745" y="1528"/>
                  </a:cubicBezTo>
                  <a:cubicBezTo>
                    <a:pt x="13745" y="1936"/>
                    <a:pt x="14236" y="2445"/>
                    <a:pt x="13745" y="2853"/>
                  </a:cubicBezTo>
                  <a:cubicBezTo>
                    <a:pt x="13255" y="2955"/>
                    <a:pt x="12764" y="3057"/>
                    <a:pt x="12764" y="3158"/>
                  </a:cubicBezTo>
                  <a:cubicBezTo>
                    <a:pt x="12764" y="3362"/>
                    <a:pt x="13255" y="3566"/>
                    <a:pt x="13255" y="3770"/>
                  </a:cubicBezTo>
                  <a:cubicBezTo>
                    <a:pt x="13255" y="4381"/>
                    <a:pt x="12273" y="5094"/>
                    <a:pt x="11291" y="5706"/>
                  </a:cubicBezTo>
                  <a:cubicBezTo>
                    <a:pt x="10800" y="6011"/>
                    <a:pt x="10800" y="6215"/>
                    <a:pt x="11291" y="6521"/>
                  </a:cubicBezTo>
                  <a:cubicBezTo>
                    <a:pt x="11291" y="6725"/>
                    <a:pt x="11291" y="6826"/>
                    <a:pt x="10309" y="6928"/>
                  </a:cubicBezTo>
                  <a:cubicBezTo>
                    <a:pt x="9818" y="7030"/>
                    <a:pt x="10309" y="7132"/>
                    <a:pt x="10309" y="7234"/>
                  </a:cubicBezTo>
                  <a:cubicBezTo>
                    <a:pt x="10309" y="7540"/>
                    <a:pt x="10309" y="7845"/>
                    <a:pt x="10309" y="8151"/>
                  </a:cubicBezTo>
                  <a:cubicBezTo>
                    <a:pt x="10309" y="8253"/>
                    <a:pt x="10309" y="8457"/>
                    <a:pt x="10309" y="8558"/>
                  </a:cubicBezTo>
                  <a:cubicBezTo>
                    <a:pt x="9818" y="8660"/>
                    <a:pt x="10309" y="8864"/>
                    <a:pt x="9818" y="8966"/>
                  </a:cubicBezTo>
                  <a:cubicBezTo>
                    <a:pt x="8836" y="9475"/>
                    <a:pt x="7855" y="9985"/>
                    <a:pt x="6873" y="10494"/>
                  </a:cubicBezTo>
                  <a:cubicBezTo>
                    <a:pt x="6382" y="10800"/>
                    <a:pt x="4909" y="10902"/>
                    <a:pt x="5400" y="11208"/>
                  </a:cubicBezTo>
                  <a:cubicBezTo>
                    <a:pt x="5891" y="11513"/>
                    <a:pt x="6873" y="12023"/>
                    <a:pt x="5891" y="12430"/>
                  </a:cubicBezTo>
                  <a:cubicBezTo>
                    <a:pt x="4909" y="12634"/>
                    <a:pt x="3927" y="13143"/>
                    <a:pt x="4909" y="13449"/>
                  </a:cubicBezTo>
                  <a:cubicBezTo>
                    <a:pt x="5400" y="13653"/>
                    <a:pt x="5891" y="13653"/>
                    <a:pt x="6382" y="13551"/>
                  </a:cubicBezTo>
                  <a:cubicBezTo>
                    <a:pt x="6873" y="13449"/>
                    <a:pt x="8836" y="13449"/>
                    <a:pt x="8345" y="13551"/>
                  </a:cubicBezTo>
                  <a:cubicBezTo>
                    <a:pt x="8345" y="13551"/>
                    <a:pt x="7855" y="13551"/>
                    <a:pt x="7364" y="13653"/>
                  </a:cubicBezTo>
                  <a:cubicBezTo>
                    <a:pt x="7364" y="13755"/>
                    <a:pt x="7364" y="13755"/>
                    <a:pt x="7855" y="13857"/>
                  </a:cubicBezTo>
                  <a:cubicBezTo>
                    <a:pt x="7855" y="13857"/>
                    <a:pt x="7364" y="13958"/>
                    <a:pt x="7364" y="13958"/>
                  </a:cubicBezTo>
                  <a:cubicBezTo>
                    <a:pt x="6873" y="14162"/>
                    <a:pt x="6382" y="14570"/>
                    <a:pt x="6873" y="14774"/>
                  </a:cubicBezTo>
                  <a:cubicBezTo>
                    <a:pt x="6873" y="14875"/>
                    <a:pt x="6873" y="14875"/>
                    <a:pt x="6382" y="15079"/>
                  </a:cubicBezTo>
                  <a:cubicBezTo>
                    <a:pt x="5891" y="15181"/>
                    <a:pt x="6873" y="15181"/>
                    <a:pt x="7364" y="15283"/>
                  </a:cubicBezTo>
                  <a:cubicBezTo>
                    <a:pt x="7364" y="15283"/>
                    <a:pt x="7364" y="15283"/>
                    <a:pt x="6873" y="15385"/>
                  </a:cubicBezTo>
                  <a:cubicBezTo>
                    <a:pt x="6382" y="15385"/>
                    <a:pt x="5400" y="15487"/>
                    <a:pt x="6382" y="15487"/>
                  </a:cubicBezTo>
                  <a:cubicBezTo>
                    <a:pt x="5891" y="15589"/>
                    <a:pt x="6382" y="15894"/>
                    <a:pt x="6873" y="15894"/>
                  </a:cubicBezTo>
                  <a:cubicBezTo>
                    <a:pt x="6382" y="15894"/>
                    <a:pt x="4909" y="15792"/>
                    <a:pt x="5400" y="16098"/>
                  </a:cubicBezTo>
                  <a:cubicBezTo>
                    <a:pt x="5400" y="16098"/>
                    <a:pt x="5891" y="16608"/>
                    <a:pt x="4909" y="16506"/>
                  </a:cubicBezTo>
                  <a:cubicBezTo>
                    <a:pt x="4909" y="16506"/>
                    <a:pt x="3927" y="16302"/>
                    <a:pt x="3927" y="16200"/>
                  </a:cubicBezTo>
                  <a:cubicBezTo>
                    <a:pt x="2945" y="16098"/>
                    <a:pt x="3436" y="15996"/>
                    <a:pt x="2455" y="16098"/>
                  </a:cubicBezTo>
                  <a:cubicBezTo>
                    <a:pt x="2455" y="16098"/>
                    <a:pt x="1964" y="16200"/>
                    <a:pt x="1964" y="16200"/>
                  </a:cubicBezTo>
                  <a:cubicBezTo>
                    <a:pt x="1964" y="16302"/>
                    <a:pt x="2455" y="16302"/>
                    <a:pt x="1964" y="16404"/>
                  </a:cubicBezTo>
                  <a:cubicBezTo>
                    <a:pt x="1964" y="16506"/>
                    <a:pt x="0" y="16506"/>
                    <a:pt x="0" y="16709"/>
                  </a:cubicBezTo>
                  <a:cubicBezTo>
                    <a:pt x="0" y="16709"/>
                    <a:pt x="491" y="16811"/>
                    <a:pt x="982" y="16811"/>
                  </a:cubicBezTo>
                  <a:cubicBezTo>
                    <a:pt x="982" y="16811"/>
                    <a:pt x="491" y="16709"/>
                    <a:pt x="982" y="16608"/>
                  </a:cubicBezTo>
                  <a:cubicBezTo>
                    <a:pt x="982" y="16608"/>
                    <a:pt x="2455" y="16811"/>
                    <a:pt x="3436" y="16709"/>
                  </a:cubicBezTo>
                  <a:cubicBezTo>
                    <a:pt x="5400" y="16608"/>
                    <a:pt x="2455" y="17321"/>
                    <a:pt x="3436" y="17423"/>
                  </a:cubicBezTo>
                  <a:cubicBezTo>
                    <a:pt x="3927" y="17423"/>
                    <a:pt x="4909" y="17321"/>
                    <a:pt x="5400" y="17423"/>
                  </a:cubicBezTo>
                  <a:cubicBezTo>
                    <a:pt x="5891" y="17423"/>
                    <a:pt x="5891" y="17728"/>
                    <a:pt x="5400" y="17626"/>
                  </a:cubicBezTo>
                  <a:cubicBezTo>
                    <a:pt x="5400" y="17626"/>
                    <a:pt x="3927" y="17423"/>
                    <a:pt x="3927" y="17525"/>
                  </a:cubicBezTo>
                  <a:cubicBezTo>
                    <a:pt x="3436" y="17626"/>
                    <a:pt x="2945" y="17626"/>
                    <a:pt x="3436" y="17728"/>
                  </a:cubicBezTo>
                  <a:cubicBezTo>
                    <a:pt x="3436" y="17728"/>
                    <a:pt x="4418" y="17932"/>
                    <a:pt x="3927" y="17932"/>
                  </a:cubicBezTo>
                  <a:cubicBezTo>
                    <a:pt x="3436" y="17932"/>
                    <a:pt x="3436" y="18238"/>
                    <a:pt x="3436" y="18238"/>
                  </a:cubicBezTo>
                  <a:cubicBezTo>
                    <a:pt x="2945" y="18543"/>
                    <a:pt x="4418" y="18136"/>
                    <a:pt x="4418" y="18136"/>
                  </a:cubicBezTo>
                  <a:cubicBezTo>
                    <a:pt x="4418" y="18136"/>
                    <a:pt x="3927" y="18645"/>
                    <a:pt x="4418" y="18543"/>
                  </a:cubicBezTo>
                  <a:cubicBezTo>
                    <a:pt x="4418" y="18543"/>
                    <a:pt x="3927" y="18543"/>
                    <a:pt x="3927" y="18645"/>
                  </a:cubicBezTo>
                  <a:cubicBezTo>
                    <a:pt x="3436" y="18747"/>
                    <a:pt x="3927" y="18747"/>
                    <a:pt x="4418" y="18849"/>
                  </a:cubicBezTo>
                  <a:cubicBezTo>
                    <a:pt x="4418" y="18849"/>
                    <a:pt x="3436" y="18951"/>
                    <a:pt x="3436" y="18951"/>
                  </a:cubicBezTo>
                  <a:cubicBezTo>
                    <a:pt x="2945" y="18951"/>
                    <a:pt x="3436" y="18951"/>
                    <a:pt x="3436" y="19053"/>
                  </a:cubicBezTo>
                  <a:cubicBezTo>
                    <a:pt x="2945" y="19257"/>
                    <a:pt x="4909" y="19257"/>
                    <a:pt x="4909" y="19155"/>
                  </a:cubicBezTo>
                  <a:cubicBezTo>
                    <a:pt x="4909" y="19257"/>
                    <a:pt x="4418" y="19257"/>
                    <a:pt x="4909" y="19358"/>
                  </a:cubicBezTo>
                  <a:cubicBezTo>
                    <a:pt x="4909" y="19358"/>
                    <a:pt x="4909" y="19358"/>
                    <a:pt x="4909" y="19358"/>
                  </a:cubicBezTo>
                  <a:cubicBezTo>
                    <a:pt x="4909" y="19460"/>
                    <a:pt x="3927" y="19562"/>
                    <a:pt x="3927" y="19664"/>
                  </a:cubicBezTo>
                  <a:cubicBezTo>
                    <a:pt x="3436" y="19868"/>
                    <a:pt x="4909" y="19562"/>
                    <a:pt x="5400" y="19562"/>
                  </a:cubicBezTo>
                  <a:cubicBezTo>
                    <a:pt x="4909" y="19664"/>
                    <a:pt x="5400" y="19766"/>
                    <a:pt x="5400" y="19766"/>
                  </a:cubicBezTo>
                  <a:cubicBezTo>
                    <a:pt x="5400" y="19868"/>
                    <a:pt x="3927" y="19970"/>
                    <a:pt x="3927" y="19970"/>
                  </a:cubicBezTo>
                  <a:cubicBezTo>
                    <a:pt x="4909" y="20072"/>
                    <a:pt x="4909" y="19970"/>
                    <a:pt x="5400" y="20174"/>
                  </a:cubicBezTo>
                  <a:cubicBezTo>
                    <a:pt x="5891" y="20377"/>
                    <a:pt x="6873" y="19868"/>
                    <a:pt x="6382" y="19868"/>
                  </a:cubicBezTo>
                  <a:cubicBezTo>
                    <a:pt x="6873" y="19868"/>
                    <a:pt x="6873" y="19970"/>
                    <a:pt x="7364" y="20072"/>
                  </a:cubicBezTo>
                  <a:cubicBezTo>
                    <a:pt x="7364" y="20072"/>
                    <a:pt x="7364" y="19868"/>
                    <a:pt x="7364" y="19868"/>
                  </a:cubicBezTo>
                  <a:cubicBezTo>
                    <a:pt x="7364" y="19868"/>
                    <a:pt x="7364" y="20072"/>
                    <a:pt x="7364" y="20072"/>
                  </a:cubicBezTo>
                  <a:cubicBezTo>
                    <a:pt x="7855" y="19970"/>
                    <a:pt x="7855" y="19868"/>
                    <a:pt x="7855" y="19970"/>
                  </a:cubicBezTo>
                  <a:cubicBezTo>
                    <a:pt x="8345" y="19970"/>
                    <a:pt x="7855" y="20174"/>
                    <a:pt x="7855" y="20174"/>
                  </a:cubicBezTo>
                  <a:cubicBezTo>
                    <a:pt x="7364" y="20275"/>
                    <a:pt x="8345" y="20275"/>
                    <a:pt x="7855" y="20377"/>
                  </a:cubicBezTo>
                  <a:cubicBezTo>
                    <a:pt x="7364" y="20581"/>
                    <a:pt x="8345" y="20479"/>
                    <a:pt x="8836" y="20581"/>
                  </a:cubicBezTo>
                  <a:cubicBezTo>
                    <a:pt x="10309" y="20581"/>
                    <a:pt x="11782" y="20785"/>
                    <a:pt x="10309" y="20989"/>
                  </a:cubicBezTo>
                  <a:cubicBezTo>
                    <a:pt x="9818" y="21091"/>
                    <a:pt x="8345" y="20989"/>
                    <a:pt x="7855" y="21091"/>
                  </a:cubicBezTo>
                  <a:cubicBezTo>
                    <a:pt x="7364" y="21294"/>
                    <a:pt x="8836" y="21192"/>
                    <a:pt x="9327" y="21294"/>
                  </a:cubicBezTo>
                  <a:cubicBezTo>
                    <a:pt x="8836" y="21294"/>
                    <a:pt x="8836" y="21294"/>
                    <a:pt x="8836" y="21294"/>
                  </a:cubicBezTo>
                  <a:cubicBezTo>
                    <a:pt x="8836" y="21294"/>
                    <a:pt x="10800" y="21600"/>
                    <a:pt x="11782" y="21396"/>
                  </a:cubicBezTo>
                  <a:cubicBezTo>
                    <a:pt x="12273" y="21192"/>
                    <a:pt x="11291" y="20989"/>
                    <a:pt x="12273" y="20785"/>
                  </a:cubicBezTo>
                  <a:cubicBezTo>
                    <a:pt x="12764" y="20581"/>
                    <a:pt x="14236" y="20581"/>
                    <a:pt x="14727" y="20581"/>
                  </a:cubicBezTo>
                  <a:cubicBezTo>
                    <a:pt x="17182" y="20275"/>
                    <a:pt x="13745" y="20275"/>
                    <a:pt x="12764" y="20275"/>
                  </a:cubicBezTo>
                  <a:cubicBezTo>
                    <a:pt x="11782" y="20275"/>
                    <a:pt x="10309" y="20275"/>
                    <a:pt x="9327" y="20174"/>
                  </a:cubicBezTo>
                  <a:cubicBezTo>
                    <a:pt x="8345" y="19970"/>
                    <a:pt x="8345" y="19970"/>
                    <a:pt x="8345" y="19562"/>
                  </a:cubicBezTo>
                  <a:cubicBezTo>
                    <a:pt x="8345" y="19155"/>
                    <a:pt x="7855" y="19460"/>
                    <a:pt x="6382" y="19257"/>
                  </a:cubicBezTo>
                  <a:cubicBezTo>
                    <a:pt x="5891" y="19257"/>
                    <a:pt x="5891" y="18951"/>
                    <a:pt x="5891" y="18849"/>
                  </a:cubicBezTo>
                  <a:cubicBezTo>
                    <a:pt x="5400" y="18645"/>
                    <a:pt x="5400" y="18340"/>
                    <a:pt x="6382" y="18238"/>
                  </a:cubicBezTo>
                  <a:cubicBezTo>
                    <a:pt x="6873" y="18136"/>
                    <a:pt x="6873" y="18136"/>
                    <a:pt x="7364" y="18034"/>
                  </a:cubicBezTo>
                  <a:cubicBezTo>
                    <a:pt x="7364" y="17932"/>
                    <a:pt x="7855" y="17830"/>
                    <a:pt x="8345" y="17830"/>
                  </a:cubicBezTo>
                  <a:cubicBezTo>
                    <a:pt x="8836" y="17728"/>
                    <a:pt x="7855" y="17423"/>
                    <a:pt x="8345" y="17219"/>
                  </a:cubicBezTo>
                  <a:cubicBezTo>
                    <a:pt x="8345" y="17117"/>
                    <a:pt x="9327" y="17015"/>
                    <a:pt x="9818" y="16811"/>
                  </a:cubicBezTo>
                  <a:cubicBezTo>
                    <a:pt x="9818" y="16608"/>
                    <a:pt x="9818" y="16302"/>
                    <a:pt x="10309" y="16098"/>
                  </a:cubicBezTo>
                  <a:cubicBezTo>
                    <a:pt x="10309" y="15894"/>
                    <a:pt x="11291" y="15894"/>
                    <a:pt x="10309" y="15691"/>
                  </a:cubicBezTo>
                  <a:cubicBezTo>
                    <a:pt x="9818" y="15589"/>
                    <a:pt x="8345" y="15589"/>
                    <a:pt x="10309" y="15487"/>
                  </a:cubicBezTo>
                  <a:cubicBezTo>
                    <a:pt x="12764" y="15385"/>
                    <a:pt x="9818" y="15385"/>
                    <a:pt x="9327" y="15181"/>
                  </a:cubicBezTo>
                  <a:cubicBezTo>
                    <a:pt x="9327" y="14875"/>
                    <a:pt x="9327" y="14468"/>
                    <a:pt x="9327" y="14264"/>
                  </a:cubicBezTo>
                  <a:cubicBezTo>
                    <a:pt x="9327" y="13857"/>
                    <a:pt x="9327" y="13347"/>
                    <a:pt x="9327" y="12940"/>
                  </a:cubicBezTo>
                  <a:cubicBezTo>
                    <a:pt x="9818" y="12634"/>
                    <a:pt x="10309" y="12125"/>
                    <a:pt x="11291" y="11921"/>
                  </a:cubicBezTo>
                  <a:cubicBezTo>
                    <a:pt x="12764" y="11615"/>
                    <a:pt x="11291" y="11106"/>
                    <a:pt x="11291" y="10800"/>
                  </a:cubicBezTo>
                  <a:cubicBezTo>
                    <a:pt x="11291" y="10596"/>
                    <a:pt x="11782" y="10494"/>
                    <a:pt x="12764" y="10392"/>
                  </a:cubicBezTo>
                  <a:cubicBezTo>
                    <a:pt x="13745" y="10189"/>
                    <a:pt x="13255" y="10087"/>
                    <a:pt x="13255" y="9781"/>
                  </a:cubicBezTo>
                  <a:cubicBezTo>
                    <a:pt x="13255" y="9374"/>
                    <a:pt x="14727" y="9068"/>
                    <a:pt x="14236" y="8660"/>
                  </a:cubicBezTo>
                  <a:cubicBezTo>
                    <a:pt x="14236" y="8355"/>
                    <a:pt x="13745" y="8049"/>
                    <a:pt x="13255" y="7743"/>
                  </a:cubicBezTo>
                  <a:cubicBezTo>
                    <a:pt x="13255" y="7642"/>
                    <a:pt x="12764" y="7540"/>
                    <a:pt x="13255" y="7438"/>
                  </a:cubicBezTo>
                  <a:cubicBezTo>
                    <a:pt x="13745" y="7336"/>
                    <a:pt x="14236" y="6928"/>
                    <a:pt x="14236" y="6826"/>
                  </a:cubicBezTo>
                  <a:cubicBezTo>
                    <a:pt x="14236" y="6725"/>
                    <a:pt x="13745" y="6521"/>
                    <a:pt x="14727" y="6317"/>
                  </a:cubicBezTo>
                  <a:cubicBezTo>
                    <a:pt x="15218" y="6215"/>
                    <a:pt x="14727" y="6011"/>
                    <a:pt x="15218" y="5909"/>
                  </a:cubicBezTo>
                  <a:cubicBezTo>
                    <a:pt x="15218" y="5706"/>
                    <a:pt x="16200" y="5604"/>
                    <a:pt x="16691" y="5502"/>
                  </a:cubicBezTo>
                  <a:cubicBezTo>
                    <a:pt x="16691" y="5400"/>
                    <a:pt x="18164" y="5094"/>
                    <a:pt x="18164" y="4992"/>
                  </a:cubicBezTo>
                  <a:cubicBezTo>
                    <a:pt x="18164" y="4891"/>
                    <a:pt x="17673" y="4687"/>
                    <a:pt x="17673" y="4483"/>
                  </a:cubicBezTo>
                  <a:cubicBezTo>
                    <a:pt x="17673" y="4279"/>
                    <a:pt x="17673" y="4177"/>
                    <a:pt x="17673" y="3974"/>
                  </a:cubicBezTo>
                  <a:cubicBezTo>
                    <a:pt x="17673" y="3668"/>
                    <a:pt x="18164" y="3668"/>
                    <a:pt x="19636" y="3566"/>
                  </a:cubicBezTo>
                  <a:cubicBezTo>
                    <a:pt x="21600" y="3464"/>
                    <a:pt x="21600" y="3260"/>
                    <a:pt x="21600" y="2853"/>
                  </a:cubicBezTo>
                  <a:cubicBezTo>
                    <a:pt x="21109" y="2955"/>
                    <a:pt x="20127" y="2955"/>
                    <a:pt x="19636" y="2853"/>
                  </a:cubicBezTo>
                  <a:cubicBezTo>
                    <a:pt x="19636" y="2853"/>
                    <a:pt x="19636" y="2955"/>
                    <a:pt x="19636" y="285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8" name="9Slide.vn 133"/>
            <p:cNvSpPr/>
            <p:nvPr/>
          </p:nvSpPr>
          <p:spPr>
            <a:xfrm>
              <a:off x="3751795" y="4739762"/>
              <a:ext cx="461969" cy="517577"/>
            </a:xfrm>
            <a:custGeom>
              <a:avLst/>
              <a:gdLst/>
              <a:ahLst/>
              <a:cxnLst>
                <a:cxn ang="0">
                  <a:pos x="wd2" y="hd2"/>
                </a:cxn>
                <a:cxn ang="5400000">
                  <a:pos x="wd2" y="hd2"/>
                </a:cxn>
                <a:cxn ang="10800000">
                  <a:pos x="wd2" y="hd2"/>
                </a:cxn>
                <a:cxn ang="16200000">
                  <a:pos x="wd2" y="hd2"/>
                </a:cxn>
              </a:cxnLst>
              <a:rect l="0" t="0" r="r" b="b"/>
              <a:pathLst>
                <a:path w="20322" h="20880" extrusionOk="0">
                  <a:moveTo>
                    <a:pt x="19952" y="12464"/>
                  </a:moveTo>
                  <a:cubicBezTo>
                    <a:pt x="18601" y="11847"/>
                    <a:pt x="18939" y="11538"/>
                    <a:pt x="18939" y="10304"/>
                  </a:cubicBezTo>
                  <a:cubicBezTo>
                    <a:pt x="17926" y="10304"/>
                    <a:pt x="16914" y="10304"/>
                    <a:pt x="16239" y="10304"/>
                  </a:cubicBezTo>
                  <a:cubicBezTo>
                    <a:pt x="15564" y="10304"/>
                    <a:pt x="15901" y="9995"/>
                    <a:pt x="15901" y="9687"/>
                  </a:cubicBezTo>
                  <a:cubicBezTo>
                    <a:pt x="15901" y="9378"/>
                    <a:pt x="15564" y="8761"/>
                    <a:pt x="15226" y="8761"/>
                  </a:cubicBezTo>
                  <a:cubicBezTo>
                    <a:pt x="15226" y="8453"/>
                    <a:pt x="15564" y="8453"/>
                    <a:pt x="15564" y="8144"/>
                  </a:cubicBezTo>
                  <a:cubicBezTo>
                    <a:pt x="15901" y="7835"/>
                    <a:pt x="15564" y="7527"/>
                    <a:pt x="15226" y="7527"/>
                  </a:cubicBezTo>
                  <a:cubicBezTo>
                    <a:pt x="15226" y="7218"/>
                    <a:pt x="15564" y="6910"/>
                    <a:pt x="15226" y="6601"/>
                  </a:cubicBezTo>
                  <a:cubicBezTo>
                    <a:pt x="14551" y="5984"/>
                    <a:pt x="13876" y="5984"/>
                    <a:pt x="13201" y="5984"/>
                  </a:cubicBezTo>
                  <a:cubicBezTo>
                    <a:pt x="12864" y="5984"/>
                    <a:pt x="12189" y="5367"/>
                    <a:pt x="11852" y="5058"/>
                  </a:cubicBezTo>
                  <a:cubicBezTo>
                    <a:pt x="11177" y="5058"/>
                    <a:pt x="10839" y="4441"/>
                    <a:pt x="10501" y="4441"/>
                  </a:cubicBezTo>
                  <a:cubicBezTo>
                    <a:pt x="9826" y="4441"/>
                    <a:pt x="9489" y="4441"/>
                    <a:pt x="9151" y="4441"/>
                  </a:cubicBezTo>
                  <a:cubicBezTo>
                    <a:pt x="8476" y="4441"/>
                    <a:pt x="7126" y="2898"/>
                    <a:pt x="7126" y="2281"/>
                  </a:cubicBezTo>
                  <a:cubicBezTo>
                    <a:pt x="7126" y="1973"/>
                    <a:pt x="7126" y="1664"/>
                    <a:pt x="7126" y="1355"/>
                  </a:cubicBezTo>
                  <a:cubicBezTo>
                    <a:pt x="7126" y="1047"/>
                    <a:pt x="7126" y="1047"/>
                    <a:pt x="7126" y="738"/>
                  </a:cubicBezTo>
                  <a:cubicBezTo>
                    <a:pt x="7126" y="-496"/>
                    <a:pt x="6451" y="121"/>
                    <a:pt x="5439" y="430"/>
                  </a:cubicBezTo>
                  <a:cubicBezTo>
                    <a:pt x="4427" y="430"/>
                    <a:pt x="3751" y="1355"/>
                    <a:pt x="2739" y="1355"/>
                  </a:cubicBezTo>
                  <a:cubicBezTo>
                    <a:pt x="2064" y="1355"/>
                    <a:pt x="2064" y="1973"/>
                    <a:pt x="1727" y="2281"/>
                  </a:cubicBezTo>
                  <a:cubicBezTo>
                    <a:pt x="1389" y="2281"/>
                    <a:pt x="377" y="1973"/>
                    <a:pt x="39" y="1973"/>
                  </a:cubicBezTo>
                  <a:cubicBezTo>
                    <a:pt x="714" y="2281"/>
                    <a:pt x="1052" y="3824"/>
                    <a:pt x="1389" y="4441"/>
                  </a:cubicBezTo>
                  <a:cubicBezTo>
                    <a:pt x="714" y="4750"/>
                    <a:pt x="1052" y="5984"/>
                    <a:pt x="1052" y="6601"/>
                  </a:cubicBezTo>
                  <a:cubicBezTo>
                    <a:pt x="1052" y="7218"/>
                    <a:pt x="1052" y="7527"/>
                    <a:pt x="714" y="7835"/>
                  </a:cubicBezTo>
                  <a:cubicBezTo>
                    <a:pt x="377" y="8144"/>
                    <a:pt x="377" y="8761"/>
                    <a:pt x="377" y="9070"/>
                  </a:cubicBezTo>
                  <a:cubicBezTo>
                    <a:pt x="39" y="9687"/>
                    <a:pt x="1052" y="9687"/>
                    <a:pt x="1052" y="10304"/>
                  </a:cubicBezTo>
                  <a:cubicBezTo>
                    <a:pt x="1052" y="10613"/>
                    <a:pt x="377" y="10921"/>
                    <a:pt x="377" y="11230"/>
                  </a:cubicBezTo>
                  <a:cubicBezTo>
                    <a:pt x="-636" y="12155"/>
                    <a:pt x="714" y="12464"/>
                    <a:pt x="714" y="13698"/>
                  </a:cubicBezTo>
                  <a:cubicBezTo>
                    <a:pt x="714" y="14007"/>
                    <a:pt x="714" y="14315"/>
                    <a:pt x="714" y="14624"/>
                  </a:cubicBezTo>
                  <a:cubicBezTo>
                    <a:pt x="1052" y="14933"/>
                    <a:pt x="1389" y="15241"/>
                    <a:pt x="1727" y="15550"/>
                  </a:cubicBezTo>
                  <a:cubicBezTo>
                    <a:pt x="1727" y="15858"/>
                    <a:pt x="1052" y="15858"/>
                    <a:pt x="1727" y="16167"/>
                  </a:cubicBezTo>
                  <a:cubicBezTo>
                    <a:pt x="1727" y="16167"/>
                    <a:pt x="1389" y="16784"/>
                    <a:pt x="1389" y="16784"/>
                  </a:cubicBezTo>
                  <a:cubicBezTo>
                    <a:pt x="1389" y="17710"/>
                    <a:pt x="2402" y="18327"/>
                    <a:pt x="2402" y="18944"/>
                  </a:cubicBezTo>
                  <a:cubicBezTo>
                    <a:pt x="2739" y="19870"/>
                    <a:pt x="2064" y="20795"/>
                    <a:pt x="3751" y="20795"/>
                  </a:cubicBezTo>
                  <a:cubicBezTo>
                    <a:pt x="4089" y="21104"/>
                    <a:pt x="4089" y="20487"/>
                    <a:pt x="4089" y="20178"/>
                  </a:cubicBezTo>
                  <a:cubicBezTo>
                    <a:pt x="4089" y="19870"/>
                    <a:pt x="4764" y="19561"/>
                    <a:pt x="5102" y="19561"/>
                  </a:cubicBezTo>
                  <a:cubicBezTo>
                    <a:pt x="5439" y="19253"/>
                    <a:pt x="5777" y="18944"/>
                    <a:pt x="6114" y="19561"/>
                  </a:cubicBezTo>
                  <a:cubicBezTo>
                    <a:pt x="6789" y="19870"/>
                    <a:pt x="7464" y="19561"/>
                    <a:pt x="7802" y="19561"/>
                  </a:cubicBezTo>
                  <a:cubicBezTo>
                    <a:pt x="8476" y="19561"/>
                    <a:pt x="8476" y="20487"/>
                    <a:pt x="8814" y="20487"/>
                  </a:cubicBezTo>
                  <a:cubicBezTo>
                    <a:pt x="9151" y="20487"/>
                    <a:pt x="9489" y="19870"/>
                    <a:pt x="9826" y="19561"/>
                  </a:cubicBezTo>
                  <a:cubicBezTo>
                    <a:pt x="10164" y="18944"/>
                    <a:pt x="11514" y="19870"/>
                    <a:pt x="11852" y="19253"/>
                  </a:cubicBezTo>
                  <a:cubicBezTo>
                    <a:pt x="12527" y="17710"/>
                    <a:pt x="12189" y="16167"/>
                    <a:pt x="14214" y="15550"/>
                  </a:cubicBezTo>
                  <a:cubicBezTo>
                    <a:pt x="14889" y="15241"/>
                    <a:pt x="15901" y="15241"/>
                    <a:pt x="16914" y="15241"/>
                  </a:cubicBezTo>
                  <a:cubicBezTo>
                    <a:pt x="17926" y="15241"/>
                    <a:pt x="18601" y="15550"/>
                    <a:pt x="19276" y="16167"/>
                  </a:cubicBezTo>
                  <a:cubicBezTo>
                    <a:pt x="19614" y="15241"/>
                    <a:pt x="20964" y="12773"/>
                    <a:pt x="19952" y="12464"/>
                  </a:cubicBezTo>
                  <a:cubicBezTo>
                    <a:pt x="19614" y="12155"/>
                    <a:pt x="20289" y="12464"/>
                    <a:pt x="19952" y="1246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69" name="9Slide.vn 134"/>
            <p:cNvSpPr/>
            <p:nvPr/>
          </p:nvSpPr>
          <p:spPr>
            <a:xfrm>
              <a:off x="4018684" y="5113491"/>
              <a:ext cx="321238" cy="334855"/>
            </a:xfrm>
            <a:custGeom>
              <a:avLst/>
              <a:gdLst/>
              <a:ahLst/>
              <a:cxnLst>
                <a:cxn ang="0">
                  <a:pos x="wd2" y="hd2"/>
                </a:cxn>
                <a:cxn ang="5400000">
                  <a:pos x="wd2" y="hd2"/>
                </a:cxn>
                <a:cxn ang="10800000">
                  <a:pos x="wd2" y="hd2"/>
                </a:cxn>
                <a:cxn ang="16200000">
                  <a:pos x="wd2" y="hd2"/>
                </a:cxn>
              </a:cxnLst>
              <a:rect l="0" t="0" r="r" b="b"/>
              <a:pathLst>
                <a:path w="20126" h="21302" extrusionOk="0">
                  <a:moveTo>
                    <a:pt x="18919" y="11484"/>
                  </a:moveTo>
                  <a:cubicBezTo>
                    <a:pt x="18439" y="11975"/>
                    <a:pt x="17479" y="12466"/>
                    <a:pt x="16999" y="11484"/>
                  </a:cubicBezTo>
                  <a:cubicBezTo>
                    <a:pt x="16519" y="10993"/>
                    <a:pt x="17479" y="10502"/>
                    <a:pt x="16999" y="9520"/>
                  </a:cubicBezTo>
                  <a:cubicBezTo>
                    <a:pt x="16519" y="9029"/>
                    <a:pt x="16519" y="8538"/>
                    <a:pt x="16039" y="8047"/>
                  </a:cubicBezTo>
                  <a:cubicBezTo>
                    <a:pt x="14599" y="7066"/>
                    <a:pt x="14599" y="8047"/>
                    <a:pt x="13639" y="7557"/>
                  </a:cubicBezTo>
                  <a:cubicBezTo>
                    <a:pt x="13159" y="7557"/>
                    <a:pt x="12679" y="7557"/>
                    <a:pt x="11719" y="7066"/>
                  </a:cubicBezTo>
                  <a:cubicBezTo>
                    <a:pt x="10759" y="7066"/>
                    <a:pt x="11239" y="6084"/>
                    <a:pt x="11719" y="5593"/>
                  </a:cubicBezTo>
                  <a:cubicBezTo>
                    <a:pt x="11719" y="4611"/>
                    <a:pt x="11239" y="3629"/>
                    <a:pt x="11239" y="3138"/>
                  </a:cubicBezTo>
                  <a:cubicBezTo>
                    <a:pt x="10759" y="1666"/>
                    <a:pt x="11239" y="1666"/>
                    <a:pt x="9799" y="1175"/>
                  </a:cubicBezTo>
                  <a:cubicBezTo>
                    <a:pt x="8839" y="193"/>
                    <a:pt x="8359" y="-298"/>
                    <a:pt x="6439" y="193"/>
                  </a:cubicBezTo>
                  <a:cubicBezTo>
                    <a:pt x="4999" y="193"/>
                    <a:pt x="3079" y="684"/>
                    <a:pt x="2119" y="1175"/>
                  </a:cubicBezTo>
                  <a:cubicBezTo>
                    <a:pt x="679" y="2647"/>
                    <a:pt x="1159" y="3629"/>
                    <a:pt x="679" y="5102"/>
                  </a:cubicBezTo>
                  <a:cubicBezTo>
                    <a:pt x="679" y="5593"/>
                    <a:pt x="199" y="6084"/>
                    <a:pt x="199" y="6575"/>
                  </a:cubicBezTo>
                  <a:cubicBezTo>
                    <a:pt x="-281" y="7066"/>
                    <a:pt x="199" y="7066"/>
                    <a:pt x="679" y="8047"/>
                  </a:cubicBezTo>
                  <a:cubicBezTo>
                    <a:pt x="1639" y="9520"/>
                    <a:pt x="2599" y="10011"/>
                    <a:pt x="4039" y="11484"/>
                  </a:cubicBezTo>
                  <a:cubicBezTo>
                    <a:pt x="4519" y="11975"/>
                    <a:pt x="5479" y="11975"/>
                    <a:pt x="5959" y="11975"/>
                  </a:cubicBezTo>
                  <a:cubicBezTo>
                    <a:pt x="6919" y="11975"/>
                    <a:pt x="7399" y="12466"/>
                    <a:pt x="7879" y="12957"/>
                  </a:cubicBezTo>
                  <a:cubicBezTo>
                    <a:pt x="8839" y="13447"/>
                    <a:pt x="12679" y="14920"/>
                    <a:pt x="11719" y="16884"/>
                  </a:cubicBezTo>
                  <a:cubicBezTo>
                    <a:pt x="11239" y="17375"/>
                    <a:pt x="10279" y="17866"/>
                    <a:pt x="10279" y="18847"/>
                  </a:cubicBezTo>
                  <a:cubicBezTo>
                    <a:pt x="10279" y="19829"/>
                    <a:pt x="10279" y="19829"/>
                    <a:pt x="9319" y="20320"/>
                  </a:cubicBezTo>
                  <a:cubicBezTo>
                    <a:pt x="8839" y="21302"/>
                    <a:pt x="12679" y="20811"/>
                    <a:pt x="13159" y="21302"/>
                  </a:cubicBezTo>
                  <a:cubicBezTo>
                    <a:pt x="14119" y="21302"/>
                    <a:pt x="14119" y="21302"/>
                    <a:pt x="15079" y="20811"/>
                  </a:cubicBezTo>
                  <a:cubicBezTo>
                    <a:pt x="15559" y="19829"/>
                    <a:pt x="16999" y="20811"/>
                    <a:pt x="17479" y="20320"/>
                  </a:cubicBezTo>
                  <a:cubicBezTo>
                    <a:pt x="17959" y="19829"/>
                    <a:pt x="18439" y="19338"/>
                    <a:pt x="18919" y="18847"/>
                  </a:cubicBezTo>
                  <a:cubicBezTo>
                    <a:pt x="19399" y="17866"/>
                    <a:pt x="18919" y="16884"/>
                    <a:pt x="19399" y="16393"/>
                  </a:cubicBezTo>
                  <a:cubicBezTo>
                    <a:pt x="19399" y="15411"/>
                    <a:pt x="21319" y="11484"/>
                    <a:pt x="18919" y="11484"/>
                  </a:cubicBezTo>
                  <a:cubicBezTo>
                    <a:pt x="18919" y="11975"/>
                    <a:pt x="19399" y="11484"/>
                    <a:pt x="18919" y="1148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0" name="9Slide.vn 135"/>
            <p:cNvSpPr/>
            <p:nvPr/>
          </p:nvSpPr>
          <p:spPr>
            <a:xfrm>
              <a:off x="3586518" y="4172074"/>
              <a:ext cx="1499165" cy="1537457"/>
            </a:xfrm>
            <a:custGeom>
              <a:avLst/>
              <a:gdLst/>
              <a:ahLst/>
              <a:cxnLst>
                <a:cxn ang="0">
                  <a:pos x="wd2" y="hd2"/>
                </a:cxn>
                <a:cxn ang="5400000">
                  <a:pos x="wd2" y="hd2"/>
                </a:cxn>
                <a:cxn ang="10800000">
                  <a:pos x="wd2" y="hd2"/>
                </a:cxn>
                <a:cxn ang="16200000">
                  <a:pos x="wd2" y="hd2"/>
                </a:cxn>
              </a:cxnLst>
              <a:rect l="0" t="0" r="r" b="b"/>
              <a:pathLst>
                <a:path w="21266" h="21514" extrusionOk="0">
                  <a:moveTo>
                    <a:pt x="21153" y="6039"/>
                  </a:moveTo>
                  <a:cubicBezTo>
                    <a:pt x="21045" y="5824"/>
                    <a:pt x="21045" y="5610"/>
                    <a:pt x="20936" y="5502"/>
                  </a:cubicBezTo>
                  <a:cubicBezTo>
                    <a:pt x="20719" y="5395"/>
                    <a:pt x="20394" y="5502"/>
                    <a:pt x="20285" y="5395"/>
                  </a:cubicBezTo>
                  <a:cubicBezTo>
                    <a:pt x="19742" y="5287"/>
                    <a:pt x="19417" y="4857"/>
                    <a:pt x="19091" y="4642"/>
                  </a:cubicBezTo>
                  <a:cubicBezTo>
                    <a:pt x="18874" y="4535"/>
                    <a:pt x="18657" y="4427"/>
                    <a:pt x="18548" y="4320"/>
                  </a:cubicBezTo>
                  <a:cubicBezTo>
                    <a:pt x="18223" y="4213"/>
                    <a:pt x="18114" y="4320"/>
                    <a:pt x="17789" y="4320"/>
                  </a:cubicBezTo>
                  <a:cubicBezTo>
                    <a:pt x="17354" y="4427"/>
                    <a:pt x="16920" y="3890"/>
                    <a:pt x="16486" y="4105"/>
                  </a:cubicBezTo>
                  <a:cubicBezTo>
                    <a:pt x="16160" y="4213"/>
                    <a:pt x="15835" y="3675"/>
                    <a:pt x="15618" y="3568"/>
                  </a:cubicBezTo>
                  <a:cubicBezTo>
                    <a:pt x="15292" y="3353"/>
                    <a:pt x="14858" y="3138"/>
                    <a:pt x="14532" y="3138"/>
                  </a:cubicBezTo>
                  <a:cubicBezTo>
                    <a:pt x="14315" y="3030"/>
                    <a:pt x="14098" y="3030"/>
                    <a:pt x="13990" y="3138"/>
                  </a:cubicBezTo>
                  <a:cubicBezTo>
                    <a:pt x="13881" y="3460"/>
                    <a:pt x="13555" y="3568"/>
                    <a:pt x="13447" y="3783"/>
                  </a:cubicBezTo>
                  <a:cubicBezTo>
                    <a:pt x="13230" y="4105"/>
                    <a:pt x="13338" y="3998"/>
                    <a:pt x="13121" y="3783"/>
                  </a:cubicBezTo>
                  <a:cubicBezTo>
                    <a:pt x="13121" y="3783"/>
                    <a:pt x="13013" y="3675"/>
                    <a:pt x="13013" y="3675"/>
                  </a:cubicBezTo>
                  <a:cubicBezTo>
                    <a:pt x="12796" y="3568"/>
                    <a:pt x="12904" y="3783"/>
                    <a:pt x="12796" y="3890"/>
                  </a:cubicBezTo>
                  <a:cubicBezTo>
                    <a:pt x="12687" y="3998"/>
                    <a:pt x="12361" y="3030"/>
                    <a:pt x="12470" y="3030"/>
                  </a:cubicBezTo>
                  <a:cubicBezTo>
                    <a:pt x="12470" y="3030"/>
                    <a:pt x="12144" y="3460"/>
                    <a:pt x="12036" y="3460"/>
                  </a:cubicBezTo>
                  <a:cubicBezTo>
                    <a:pt x="12036" y="3460"/>
                    <a:pt x="12470" y="3138"/>
                    <a:pt x="12361" y="3030"/>
                  </a:cubicBezTo>
                  <a:cubicBezTo>
                    <a:pt x="12144" y="2923"/>
                    <a:pt x="12144" y="3460"/>
                    <a:pt x="11927" y="3460"/>
                  </a:cubicBezTo>
                  <a:cubicBezTo>
                    <a:pt x="11927" y="3460"/>
                    <a:pt x="12361" y="2815"/>
                    <a:pt x="12361" y="2708"/>
                  </a:cubicBezTo>
                  <a:cubicBezTo>
                    <a:pt x="12361" y="2601"/>
                    <a:pt x="12578" y="2601"/>
                    <a:pt x="12578" y="2493"/>
                  </a:cubicBezTo>
                  <a:cubicBezTo>
                    <a:pt x="12687" y="2386"/>
                    <a:pt x="12796" y="2601"/>
                    <a:pt x="12904" y="2386"/>
                  </a:cubicBezTo>
                  <a:cubicBezTo>
                    <a:pt x="13013" y="2278"/>
                    <a:pt x="12904" y="2278"/>
                    <a:pt x="12904" y="2063"/>
                  </a:cubicBezTo>
                  <a:cubicBezTo>
                    <a:pt x="13013" y="1956"/>
                    <a:pt x="13013" y="1741"/>
                    <a:pt x="12796" y="1633"/>
                  </a:cubicBezTo>
                  <a:cubicBezTo>
                    <a:pt x="12470" y="1526"/>
                    <a:pt x="12470" y="1096"/>
                    <a:pt x="12470" y="774"/>
                  </a:cubicBezTo>
                  <a:cubicBezTo>
                    <a:pt x="12470" y="666"/>
                    <a:pt x="12361" y="559"/>
                    <a:pt x="12253" y="451"/>
                  </a:cubicBezTo>
                  <a:cubicBezTo>
                    <a:pt x="12144" y="344"/>
                    <a:pt x="12036" y="666"/>
                    <a:pt x="11927" y="774"/>
                  </a:cubicBezTo>
                  <a:cubicBezTo>
                    <a:pt x="11819" y="1096"/>
                    <a:pt x="11602" y="1526"/>
                    <a:pt x="11276" y="1526"/>
                  </a:cubicBezTo>
                  <a:cubicBezTo>
                    <a:pt x="11167" y="1526"/>
                    <a:pt x="11059" y="1418"/>
                    <a:pt x="10842" y="1418"/>
                  </a:cubicBezTo>
                  <a:cubicBezTo>
                    <a:pt x="10733" y="1418"/>
                    <a:pt x="10625" y="1526"/>
                    <a:pt x="10516" y="1418"/>
                  </a:cubicBezTo>
                  <a:cubicBezTo>
                    <a:pt x="10299" y="1311"/>
                    <a:pt x="10191" y="1418"/>
                    <a:pt x="9973" y="1418"/>
                  </a:cubicBezTo>
                  <a:cubicBezTo>
                    <a:pt x="9756" y="1418"/>
                    <a:pt x="9865" y="1418"/>
                    <a:pt x="9756" y="1633"/>
                  </a:cubicBezTo>
                  <a:cubicBezTo>
                    <a:pt x="9648" y="1741"/>
                    <a:pt x="9105" y="1633"/>
                    <a:pt x="8997" y="1741"/>
                  </a:cubicBezTo>
                  <a:cubicBezTo>
                    <a:pt x="8780" y="1741"/>
                    <a:pt x="8454" y="1956"/>
                    <a:pt x="8237" y="1956"/>
                  </a:cubicBezTo>
                  <a:cubicBezTo>
                    <a:pt x="7911" y="1956"/>
                    <a:pt x="7694" y="1526"/>
                    <a:pt x="7694" y="1311"/>
                  </a:cubicBezTo>
                  <a:cubicBezTo>
                    <a:pt x="7477" y="989"/>
                    <a:pt x="7911" y="774"/>
                    <a:pt x="7803" y="451"/>
                  </a:cubicBezTo>
                  <a:cubicBezTo>
                    <a:pt x="7694" y="236"/>
                    <a:pt x="7586" y="-86"/>
                    <a:pt x="7368" y="21"/>
                  </a:cubicBezTo>
                  <a:cubicBezTo>
                    <a:pt x="7368" y="129"/>
                    <a:pt x="6609" y="451"/>
                    <a:pt x="6500" y="451"/>
                  </a:cubicBezTo>
                  <a:cubicBezTo>
                    <a:pt x="6392" y="451"/>
                    <a:pt x="6174" y="451"/>
                    <a:pt x="6174" y="559"/>
                  </a:cubicBezTo>
                  <a:cubicBezTo>
                    <a:pt x="6066" y="559"/>
                    <a:pt x="6066" y="881"/>
                    <a:pt x="5957" y="666"/>
                  </a:cubicBezTo>
                  <a:cubicBezTo>
                    <a:pt x="5849" y="559"/>
                    <a:pt x="4981" y="451"/>
                    <a:pt x="4981" y="559"/>
                  </a:cubicBezTo>
                  <a:cubicBezTo>
                    <a:pt x="4981" y="559"/>
                    <a:pt x="5198" y="666"/>
                    <a:pt x="5198" y="666"/>
                  </a:cubicBezTo>
                  <a:cubicBezTo>
                    <a:pt x="5306" y="774"/>
                    <a:pt x="5306" y="881"/>
                    <a:pt x="5306" y="1096"/>
                  </a:cubicBezTo>
                  <a:cubicBezTo>
                    <a:pt x="5415" y="1096"/>
                    <a:pt x="5415" y="1311"/>
                    <a:pt x="5523" y="1418"/>
                  </a:cubicBezTo>
                  <a:cubicBezTo>
                    <a:pt x="5523" y="1418"/>
                    <a:pt x="5740" y="1418"/>
                    <a:pt x="5740" y="1418"/>
                  </a:cubicBezTo>
                  <a:cubicBezTo>
                    <a:pt x="5740" y="1526"/>
                    <a:pt x="5523" y="1633"/>
                    <a:pt x="5415" y="1633"/>
                  </a:cubicBezTo>
                  <a:cubicBezTo>
                    <a:pt x="5306" y="1741"/>
                    <a:pt x="5306" y="1848"/>
                    <a:pt x="5198" y="1956"/>
                  </a:cubicBezTo>
                  <a:cubicBezTo>
                    <a:pt x="5198" y="1956"/>
                    <a:pt x="4655" y="2386"/>
                    <a:pt x="4546" y="2278"/>
                  </a:cubicBezTo>
                  <a:cubicBezTo>
                    <a:pt x="4546" y="2171"/>
                    <a:pt x="4438" y="2171"/>
                    <a:pt x="4329" y="2278"/>
                  </a:cubicBezTo>
                  <a:cubicBezTo>
                    <a:pt x="4221" y="2386"/>
                    <a:pt x="4004" y="2171"/>
                    <a:pt x="4004" y="2171"/>
                  </a:cubicBezTo>
                  <a:cubicBezTo>
                    <a:pt x="3787" y="2063"/>
                    <a:pt x="3678" y="1633"/>
                    <a:pt x="3569" y="1633"/>
                  </a:cubicBezTo>
                  <a:cubicBezTo>
                    <a:pt x="3352" y="1526"/>
                    <a:pt x="3027" y="1848"/>
                    <a:pt x="2810" y="1848"/>
                  </a:cubicBezTo>
                  <a:cubicBezTo>
                    <a:pt x="2593" y="1848"/>
                    <a:pt x="2375" y="1848"/>
                    <a:pt x="2158" y="1848"/>
                  </a:cubicBezTo>
                  <a:cubicBezTo>
                    <a:pt x="2158" y="1848"/>
                    <a:pt x="2158" y="2063"/>
                    <a:pt x="2267" y="2063"/>
                  </a:cubicBezTo>
                  <a:cubicBezTo>
                    <a:pt x="2267" y="2171"/>
                    <a:pt x="2484" y="2171"/>
                    <a:pt x="2593" y="2171"/>
                  </a:cubicBezTo>
                  <a:cubicBezTo>
                    <a:pt x="2593" y="2278"/>
                    <a:pt x="2158" y="2386"/>
                    <a:pt x="2050" y="2386"/>
                  </a:cubicBezTo>
                  <a:cubicBezTo>
                    <a:pt x="1941" y="2493"/>
                    <a:pt x="2158" y="2815"/>
                    <a:pt x="2267" y="2923"/>
                  </a:cubicBezTo>
                  <a:cubicBezTo>
                    <a:pt x="2484" y="3353"/>
                    <a:pt x="2484" y="3675"/>
                    <a:pt x="2267" y="4105"/>
                  </a:cubicBezTo>
                  <a:cubicBezTo>
                    <a:pt x="2267" y="4320"/>
                    <a:pt x="2267" y="4965"/>
                    <a:pt x="2050" y="4965"/>
                  </a:cubicBezTo>
                  <a:cubicBezTo>
                    <a:pt x="1941" y="5072"/>
                    <a:pt x="1724" y="4965"/>
                    <a:pt x="1507" y="5072"/>
                  </a:cubicBezTo>
                  <a:cubicBezTo>
                    <a:pt x="1399" y="5180"/>
                    <a:pt x="1073" y="5180"/>
                    <a:pt x="964" y="5180"/>
                  </a:cubicBezTo>
                  <a:cubicBezTo>
                    <a:pt x="422" y="5395"/>
                    <a:pt x="422" y="5610"/>
                    <a:pt x="422" y="6039"/>
                  </a:cubicBezTo>
                  <a:cubicBezTo>
                    <a:pt x="422" y="6254"/>
                    <a:pt x="96" y="6254"/>
                    <a:pt x="96" y="6362"/>
                  </a:cubicBezTo>
                  <a:cubicBezTo>
                    <a:pt x="96" y="6684"/>
                    <a:pt x="-121" y="6792"/>
                    <a:pt x="96" y="7007"/>
                  </a:cubicBezTo>
                  <a:cubicBezTo>
                    <a:pt x="313" y="7221"/>
                    <a:pt x="313" y="7436"/>
                    <a:pt x="422" y="7651"/>
                  </a:cubicBezTo>
                  <a:cubicBezTo>
                    <a:pt x="422" y="7759"/>
                    <a:pt x="530" y="7759"/>
                    <a:pt x="639" y="7759"/>
                  </a:cubicBezTo>
                  <a:cubicBezTo>
                    <a:pt x="747" y="7759"/>
                    <a:pt x="747" y="7866"/>
                    <a:pt x="856" y="7974"/>
                  </a:cubicBezTo>
                  <a:cubicBezTo>
                    <a:pt x="1073" y="8296"/>
                    <a:pt x="1616" y="7974"/>
                    <a:pt x="1833" y="7759"/>
                  </a:cubicBezTo>
                  <a:cubicBezTo>
                    <a:pt x="1833" y="8081"/>
                    <a:pt x="1616" y="8618"/>
                    <a:pt x="1941" y="8726"/>
                  </a:cubicBezTo>
                  <a:cubicBezTo>
                    <a:pt x="2050" y="8726"/>
                    <a:pt x="2375" y="8618"/>
                    <a:pt x="2484" y="8618"/>
                  </a:cubicBezTo>
                  <a:cubicBezTo>
                    <a:pt x="2810" y="8726"/>
                    <a:pt x="2918" y="8726"/>
                    <a:pt x="3135" y="8511"/>
                  </a:cubicBezTo>
                  <a:cubicBezTo>
                    <a:pt x="3135" y="8404"/>
                    <a:pt x="3352" y="8404"/>
                    <a:pt x="3461" y="8404"/>
                  </a:cubicBezTo>
                  <a:cubicBezTo>
                    <a:pt x="3678" y="8189"/>
                    <a:pt x="3895" y="8081"/>
                    <a:pt x="4112" y="8081"/>
                  </a:cubicBezTo>
                  <a:cubicBezTo>
                    <a:pt x="4329" y="7974"/>
                    <a:pt x="4872" y="7759"/>
                    <a:pt x="4655" y="8189"/>
                  </a:cubicBezTo>
                  <a:cubicBezTo>
                    <a:pt x="4655" y="8404"/>
                    <a:pt x="4546" y="8618"/>
                    <a:pt x="4655" y="8833"/>
                  </a:cubicBezTo>
                  <a:cubicBezTo>
                    <a:pt x="4763" y="9048"/>
                    <a:pt x="4981" y="9263"/>
                    <a:pt x="5198" y="9371"/>
                  </a:cubicBezTo>
                  <a:cubicBezTo>
                    <a:pt x="5415" y="9586"/>
                    <a:pt x="5740" y="9478"/>
                    <a:pt x="5957" y="9586"/>
                  </a:cubicBezTo>
                  <a:cubicBezTo>
                    <a:pt x="6066" y="9693"/>
                    <a:pt x="6174" y="9801"/>
                    <a:pt x="6283" y="9801"/>
                  </a:cubicBezTo>
                  <a:cubicBezTo>
                    <a:pt x="6392" y="9801"/>
                    <a:pt x="6500" y="9908"/>
                    <a:pt x="6500" y="10015"/>
                  </a:cubicBezTo>
                  <a:cubicBezTo>
                    <a:pt x="6717" y="10015"/>
                    <a:pt x="7260" y="9908"/>
                    <a:pt x="7260" y="10230"/>
                  </a:cubicBezTo>
                  <a:cubicBezTo>
                    <a:pt x="7368" y="10445"/>
                    <a:pt x="7260" y="10445"/>
                    <a:pt x="7368" y="10660"/>
                  </a:cubicBezTo>
                  <a:cubicBezTo>
                    <a:pt x="7477" y="10768"/>
                    <a:pt x="7368" y="10768"/>
                    <a:pt x="7260" y="10875"/>
                  </a:cubicBezTo>
                  <a:cubicBezTo>
                    <a:pt x="7260" y="10875"/>
                    <a:pt x="7477" y="11413"/>
                    <a:pt x="7477" y="11520"/>
                  </a:cubicBezTo>
                  <a:cubicBezTo>
                    <a:pt x="7477" y="11627"/>
                    <a:pt x="8345" y="11520"/>
                    <a:pt x="8454" y="11520"/>
                  </a:cubicBezTo>
                  <a:cubicBezTo>
                    <a:pt x="8454" y="11735"/>
                    <a:pt x="8345" y="12057"/>
                    <a:pt x="8562" y="12165"/>
                  </a:cubicBezTo>
                  <a:cubicBezTo>
                    <a:pt x="8888" y="12380"/>
                    <a:pt x="8888" y="12595"/>
                    <a:pt x="8780" y="13024"/>
                  </a:cubicBezTo>
                  <a:cubicBezTo>
                    <a:pt x="8671" y="13239"/>
                    <a:pt x="8562" y="13562"/>
                    <a:pt x="8671" y="13884"/>
                  </a:cubicBezTo>
                  <a:cubicBezTo>
                    <a:pt x="8671" y="13992"/>
                    <a:pt x="8780" y="14207"/>
                    <a:pt x="8780" y="14421"/>
                  </a:cubicBezTo>
                  <a:cubicBezTo>
                    <a:pt x="8780" y="14529"/>
                    <a:pt x="8562" y="14744"/>
                    <a:pt x="8780" y="14744"/>
                  </a:cubicBezTo>
                  <a:cubicBezTo>
                    <a:pt x="8888" y="14851"/>
                    <a:pt x="9214" y="14959"/>
                    <a:pt x="9431" y="14851"/>
                  </a:cubicBezTo>
                  <a:cubicBezTo>
                    <a:pt x="9648" y="14636"/>
                    <a:pt x="10082" y="15389"/>
                    <a:pt x="9973" y="15496"/>
                  </a:cubicBezTo>
                  <a:cubicBezTo>
                    <a:pt x="9973" y="15604"/>
                    <a:pt x="9973" y="15711"/>
                    <a:pt x="10082" y="15818"/>
                  </a:cubicBezTo>
                  <a:cubicBezTo>
                    <a:pt x="10191" y="15926"/>
                    <a:pt x="10408" y="15711"/>
                    <a:pt x="10516" y="15818"/>
                  </a:cubicBezTo>
                  <a:cubicBezTo>
                    <a:pt x="10950" y="16033"/>
                    <a:pt x="10516" y="16463"/>
                    <a:pt x="10516" y="16786"/>
                  </a:cubicBezTo>
                  <a:cubicBezTo>
                    <a:pt x="10733" y="16463"/>
                    <a:pt x="10950" y="17108"/>
                    <a:pt x="10950" y="17108"/>
                  </a:cubicBezTo>
                  <a:cubicBezTo>
                    <a:pt x="11059" y="17538"/>
                    <a:pt x="10842" y="17645"/>
                    <a:pt x="10516" y="17753"/>
                  </a:cubicBezTo>
                  <a:cubicBezTo>
                    <a:pt x="10082" y="17968"/>
                    <a:pt x="9865" y="18183"/>
                    <a:pt x="9648" y="18505"/>
                  </a:cubicBezTo>
                  <a:cubicBezTo>
                    <a:pt x="9539" y="18720"/>
                    <a:pt x="9431" y="18827"/>
                    <a:pt x="9214" y="18935"/>
                  </a:cubicBezTo>
                  <a:cubicBezTo>
                    <a:pt x="9105" y="19150"/>
                    <a:pt x="8888" y="19257"/>
                    <a:pt x="8671" y="19472"/>
                  </a:cubicBezTo>
                  <a:cubicBezTo>
                    <a:pt x="8888" y="19472"/>
                    <a:pt x="9105" y="19365"/>
                    <a:pt x="9214" y="19365"/>
                  </a:cubicBezTo>
                  <a:cubicBezTo>
                    <a:pt x="9322" y="19365"/>
                    <a:pt x="9431" y="19580"/>
                    <a:pt x="9539" y="19580"/>
                  </a:cubicBezTo>
                  <a:cubicBezTo>
                    <a:pt x="9539" y="19687"/>
                    <a:pt x="9648" y="19795"/>
                    <a:pt x="9756" y="19902"/>
                  </a:cubicBezTo>
                  <a:cubicBezTo>
                    <a:pt x="9865" y="20010"/>
                    <a:pt x="9973" y="19902"/>
                    <a:pt x="10082" y="20010"/>
                  </a:cubicBezTo>
                  <a:cubicBezTo>
                    <a:pt x="10299" y="20224"/>
                    <a:pt x="10733" y="20332"/>
                    <a:pt x="10842" y="20654"/>
                  </a:cubicBezTo>
                  <a:cubicBezTo>
                    <a:pt x="10950" y="20869"/>
                    <a:pt x="11059" y="21299"/>
                    <a:pt x="11167" y="21514"/>
                  </a:cubicBezTo>
                  <a:cubicBezTo>
                    <a:pt x="11276" y="21407"/>
                    <a:pt x="11385" y="21299"/>
                    <a:pt x="11493" y="21084"/>
                  </a:cubicBezTo>
                  <a:cubicBezTo>
                    <a:pt x="11493" y="20977"/>
                    <a:pt x="11602" y="20762"/>
                    <a:pt x="11710" y="20654"/>
                  </a:cubicBezTo>
                  <a:cubicBezTo>
                    <a:pt x="11819" y="20332"/>
                    <a:pt x="12144" y="20224"/>
                    <a:pt x="12470" y="20010"/>
                  </a:cubicBezTo>
                  <a:cubicBezTo>
                    <a:pt x="12687" y="19795"/>
                    <a:pt x="12687" y="19580"/>
                    <a:pt x="12796" y="19257"/>
                  </a:cubicBezTo>
                  <a:cubicBezTo>
                    <a:pt x="13013" y="18827"/>
                    <a:pt x="13338" y="18720"/>
                    <a:pt x="13555" y="18398"/>
                  </a:cubicBezTo>
                  <a:cubicBezTo>
                    <a:pt x="13881" y="18075"/>
                    <a:pt x="13555" y="17645"/>
                    <a:pt x="13664" y="17215"/>
                  </a:cubicBezTo>
                  <a:cubicBezTo>
                    <a:pt x="13772" y="17108"/>
                    <a:pt x="13772" y="17001"/>
                    <a:pt x="13772" y="16786"/>
                  </a:cubicBezTo>
                  <a:cubicBezTo>
                    <a:pt x="13772" y="16678"/>
                    <a:pt x="13772" y="16678"/>
                    <a:pt x="13881" y="16678"/>
                  </a:cubicBezTo>
                  <a:cubicBezTo>
                    <a:pt x="14098" y="16571"/>
                    <a:pt x="14207" y="16356"/>
                    <a:pt x="14315" y="16248"/>
                  </a:cubicBezTo>
                  <a:cubicBezTo>
                    <a:pt x="14424" y="16141"/>
                    <a:pt x="14532" y="16033"/>
                    <a:pt x="14749" y="15926"/>
                  </a:cubicBezTo>
                  <a:cubicBezTo>
                    <a:pt x="14858" y="15926"/>
                    <a:pt x="14966" y="15818"/>
                    <a:pt x="15184" y="15711"/>
                  </a:cubicBezTo>
                  <a:cubicBezTo>
                    <a:pt x="15292" y="15711"/>
                    <a:pt x="15401" y="15818"/>
                    <a:pt x="15509" y="15818"/>
                  </a:cubicBezTo>
                  <a:cubicBezTo>
                    <a:pt x="15618" y="15818"/>
                    <a:pt x="15509" y="15711"/>
                    <a:pt x="15509" y="15711"/>
                  </a:cubicBezTo>
                  <a:cubicBezTo>
                    <a:pt x="15401" y="15604"/>
                    <a:pt x="15835" y="15496"/>
                    <a:pt x="15835" y="15496"/>
                  </a:cubicBezTo>
                  <a:cubicBezTo>
                    <a:pt x="15835" y="15496"/>
                    <a:pt x="16052" y="15174"/>
                    <a:pt x="16052" y="15281"/>
                  </a:cubicBezTo>
                  <a:cubicBezTo>
                    <a:pt x="16160" y="15389"/>
                    <a:pt x="16703" y="15174"/>
                    <a:pt x="16703" y="15174"/>
                  </a:cubicBezTo>
                  <a:cubicBezTo>
                    <a:pt x="16812" y="15174"/>
                    <a:pt x="16703" y="15281"/>
                    <a:pt x="16812" y="15281"/>
                  </a:cubicBezTo>
                  <a:cubicBezTo>
                    <a:pt x="16920" y="15281"/>
                    <a:pt x="17246" y="15281"/>
                    <a:pt x="17354" y="15174"/>
                  </a:cubicBezTo>
                  <a:cubicBezTo>
                    <a:pt x="17463" y="15066"/>
                    <a:pt x="17463" y="14959"/>
                    <a:pt x="17571" y="14851"/>
                  </a:cubicBezTo>
                  <a:cubicBezTo>
                    <a:pt x="17680" y="14851"/>
                    <a:pt x="17789" y="14744"/>
                    <a:pt x="17789" y="14636"/>
                  </a:cubicBezTo>
                  <a:cubicBezTo>
                    <a:pt x="17897" y="14529"/>
                    <a:pt x="17789" y="14314"/>
                    <a:pt x="17897" y="14207"/>
                  </a:cubicBezTo>
                  <a:cubicBezTo>
                    <a:pt x="18006" y="14099"/>
                    <a:pt x="18114" y="13992"/>
                    <a:pt x="18223" y="13884"/>
                  </a:cubicBezTo>
                  <a:cubicBezTo>
                    <a:pt x="18440" y="13562"/>
                    <a:pt x="18548" y="13454"/>
                    <a:pt x="18548" y="13132"/>
                  </a:cubicBezTo>
                  <a:cubicBezTo>
                    <a:pt x="18548" y="12917"/>
                    <a:pt x="18548" y="12810"/>
                    <a:pt x="18657" y="12595"/>
                  </a:cubicBezTo>
                  <a:cubicBezTo>
                    <a:pt x="18657" y="12487"/>
                    <a:pt x="18765" y="12487"/>
                    <a:pt x="18874" y="12380"/>
                  </a:cubicBezTo>
                  <a:cubicBezTo>
                    <a:pt x="18983" y="12272"/>
                    <a:pt x="18874" y="12057"/>
                    <a:pt x="18874" y="11950"/>
                  </a:cubicBezTo>
                  <a:cubicBezTo>
                    <a:pt x="18874" y="11735"/>
                    <a:pt x="18983" y="11627"/>
                    <a:pt x="18983" y="11413"/>
                  </a:cubicBezTo>
                  <a:cubicBezTo>
                    <a:pt x="19091" y="11090"/>
                    <a:pt x="18983" y="10768"/>
                    <a:pt x="18983" y="10445"/>
                  </a:cubicBezTo>
                  <a:cubicBezTo>
                    <a:pt x="18983" y="10230"/>
                    <a:pt x="18874" y="10015"/>
                    <a:pt x="18983" y="9908"/>
                  </a:cubicBezTo>
                  <a:cubicBezTo>
                    <a:pt x="19091" y="9693"/>
                    <a:pt x="18983" y="9801"/>
                    <a:pt x="18983" y="9586"/>
                  </a:cubicBezTo>
                  <a:cubicBezTo>
                    <a:pt x="18983" y="9586"/>
                    <a:pt x="19200" y="9693"/>
                    <a:pt x="19200" y="9693"/>
                  </a:cubicBezTo>
                  <a:cubicBezTo>
                    <a:pt x="19200" y="9693"/>
                    <a:pt x="19200" y="9586"/>
                    <a:pt x="19200" y="9586"/>
                  </a:cubicBezTo>
                  <a:cubicBezTo>
                    <a:pt x="19200" y="9586"/>
                    <a:pt x="19308" y="9586"/>
                    <a:pt x="19308" y="9586"/>
                  </a:cubicBezTo>
                  <a:cubicBezTo>
                    <a:pt x="19525" y="9586"/>
                    <a:pt x="19634" y="9263"/>
                    <a:pt x="19634" y="9156"/>
                  </a:cubicBezTo>
                  <a:cubicBezTo>
                    <a:pt x="19742" y="9048"/>
                    <a:pt x="19851" y="8833"/>
                    <a:pt x="19959" y="8618"/>
                  </a:cubicBezTo>
                  <a:cubicBezTo>
                    <a:pt x="20176" y="8404"/>
                    <a:pt x="20394" y="8404"/>
                    <a:pt x="20502" y="8189"/>
                  </a:cubicBezTo>
                  <a:cubicBezTo>
                    <a:pt x="21045" y="7544"/>
                    <a:pt x="21479" y="6792"/>
                    <a:pt x="21153" y="6039"/>
                  </a:cubicBezTo>
                  <a:cubicBezTo>
                    <a:pt x="20936" y="5610"/>
                    <a:pt x="21370" y="6362"/>
                    <a:pt x="21153" y="6039"/>
                  </a:cubicBezTo>
                  <a:close/>
                  <a:moveTo>
                    <a:pt x="12361" y="19902"/>
                  </a:moveTo>
                  <a:cubicBezTo>
                    <a:pt x="12144" y="20010"/>
                    <a:pt x="12036" y="20224"/>
                    <a:pt x="11819" y="20332"/>
                  </a:cubicBezTo>
                  <a:cubicBezTo>
                    <a:pt x="11493" y="20439"/>
                    <a:pt x="12036" y="20117"/>
                    <a:pt x="12036" y="20010"/>
                  </a:cubicBezTo>
                  <a:cubicBezTo>
                    <a:pt x="12144" y="19902"/>
                    <a:pt x="12253" y="19687"/>
                    <a:pt x="12470" y="19472"/>
                  </a:cubicBezTo>
                  <a:cubicBezTo>
                    <a:pt x="12687" y="19257"/>
                    <a:pt x="12578" y="19687"/>
                    <a:pt x="12361" y="19902"/>
                  </a:cubicBezTo>
                  <a:cubicBezTo>
                    <a:pt x="12361" y="19902"/>
                    <a:pt x="12470" y="19795"/>
                    <a:pt x="12361" y="19902"/>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1" name="9Slide.vn 136"/>
            <p:cNvSpPr/>
            <p:nvPr/>
          </p:nvSpPr>
          <p:spPr>
            <a:xfrm>
              <a:off x="4170919" y="5555244"/>
              <a:ext cx="199070" cy="206526"/>
            </a:xfrm>
            <a:custGeom>
              <a:avLst/>
              <a:gdLst/>
              <a:ahLst/>
              <a:cxnLst>
                <a:cxn ang="0">
                  <a:pos x="wd2" y="hd2"/>
                </a:cxn>
                <a:cxn ang="5400000">
                  <a:pos x="wd2" y="hd2"/>
                </a:cxn>
                <a:cxn ang="10800000">
                  <a:pos x="wd2" y="hd2"/>
                </a:cxn>
                <a:cxn ang="16200000">
                  <a:pos x="wd2" y="hd2"/>
                </a:cxn>
              </a:cxnLst>
              <a:rect l="0" t="0" r="r" b="b"/>
              <a:pathLst>
                <a:path w="20839" h="20829" extrusionOk="0">
                  <a:moveTo>
                    <a:pt x="16525" y="6943"/>
                  </a:moveTo>
                  <a:cubicBezTo>
                    <a:pt x="15725" y="5400"/>
                    <a:pt x="14125" y="5400"/>
                    <a:pt x="13325" y="4629"/>
                  </a:cubicBezTo>
                  <a:cubicBezTo>
                    <a:pt x="12525" y="3858"/>
                    <a:pt x="11725" y="4629"/>
                    <a:pt x="10925" y="3858"/>
                  </a:cubicBezTo>
                  <a:cubicBezTo>
                    <a:pt x="10125" y="3086"/>
                    <a:pt x="9325" y="2315"/>
                    <a:pt x="8525" y="1543"/>
                  </a:cubicBezTo>
                  <a:cubicBezTo>
                    <a:pt x="7725" y="-771"/>
                    <a:pt x="6925" y="0"/>
                    <a:pt x="4525" y="772"/>
                  </a:cubicBezTo>
                  <a:cubicBezTo>
                    <a:pt x="3725" y="772"/>
                    <a:pt x="3725" y="0"/>
                    <a:pt x="2925" y="1543"/>
                  </a:cubicBezTo>
                  <a:cubicBezTo>
                    <a:pt x="2125" y="2315"/>
                    <a:pt x="2125" y="3086"/>
                    <a:pt x="2125" y="3858"/>
                  </a:cubicBezTo>
                  <a:cubicBezTo>
                    <a:pt x="2125" y="5400"/>
                    <a:pt x="2125" y="6943"/>
                    <a:pt x="2125" y="8486"/>
                  </a:cubicBezTo>
                  <a:cubicBezTo>
                    <a:pt x="2125" y="9258"/>
                    <a:pt x="2125" y="10800"/>
                    <a:pt x="1325" y="12343"/>
                  </a:cubicBezTo>
                  <a:cubicBezTo>
                    <a:pt x="-275" y="13886"/>
                    <a:pt x="-275" y="13886"/>
                    <a:pt x="525" y="16200"/>
                  </a:cubicBezTo>
                  <a:cubicBezTo>
                    <a:pt x="1325" y="17743"/>
                    <a:pt x="1325" y="17743"/>
                    <a:pt x="2925" y="18515"/>
                  </a:cubicBezTo>
                  <a:cubicBezTo>
                    <a:pt x="4525" y="18515"/>
                    <a:pt x="6125" y="18515"/>
                    <a:pt x="6925" y="19286"/>
                  </a:cubicBezTo>
                  <a:cubicBezTo>
                    <a:pt x="7725" y="19286"/>
                    <a:pt x="9325" y="20829"/>
                    <a:pt x="10125" y="20829"/>
                  </a:cubicBezTo>
                  <a:cubicBezTo>
                    <a:pt x="11725" y="20058"/>
                    <a:pt x="13325" y="20829"/>
                    <a:pt x="14925" y="20829"/>
                  </a:cubicBezTo>
                  <a:cubicBezTo>
                    <a:pt x="15725" y="20829"/>
                    <a:pt x="18125" y="19286"/>
                    <a:pt x="18925" y="18515"/>
                  </a:cubicBezTo>
                  <a:cubicBezTo>
                    <a:pt x="20525" y="16972"/>
                    <a:pt x="21325" y="15429"/>
                    <a:pt x="20525" y="13886"/>
                  </a:cubicBezTo>
                  <a:cubicBezTo>
                    <a:pt x="19725" y="12343"/>
                    <a:pt x="19725" y="11572"/>
                    <a:pt x="18925" y="10029"/>
                  </a:cubicBezTo>
                  <a:cubicBezTo>
                    <a:pt x="18925" y="8486"/>
                    <a:pt x="18125" y="7715"/>
                    <a:pt x="16525" y="6943"/>
                  </a:cubicBezTo>
                  <a:cubicBezTo>
                    <a:pt x="15725" y="6172"/>
                    <a:pt x="17325" y="6943"/>
                    <a:pt x="16525" y="694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2" name="9Slide.vn 137"/>
            <p:cNvSpPr/>
            <p:nvPr/>
          </p:nvSpPr>
          <p:spPr>
            <a:xfrm>
              <a:off x="3594805" y="5216180"/>
              <a:ext cx="767507" cy="1365713"/>
            </a:xfrm>
            <a:custGeom>
              <a:avLst/>
              <a:gdLst/>
              <a:ahLst/>
              <a:cxnLst>
                <a:cxn ang="0">
                  <a:pos x="wd2" y="hd2"/>
                </a:cxn>
                <a:cxn ang="5400000">
                  <a:pos x="wd2" y="hd2"/>
                </a:cxn>
                <a:cxn ang="10800000">
                  <a:pos x="wd2" y="hd2"/>
                </a:cxn>
                <a:cxn ang="16200000">
                  <a:pos x="wd2" y="hd2"/>
                </a:cxn>
              </a:cxnLst>
              <a:rect l="0" t="0" r="r" b="b"/>
              <a:pathLst>
                <a:path w="21017" h="21513" extrusionOk="0">
                  <a:moveTo>
                    <a:pt x="15897" y="7395"/>
                  </a:moveTo>
                  <a:cubicBezTo>
                    <a:pt x="16526" y="7033"/>
                    <a:pt x="16107" y="6671"/>
                    <a:pt x="16317" y="6188"/>
                  </a:cubicBezTo>
                  <a:cubicBezTo>
                    <a:pt x="16317" y="6067"/>
                    <a:pt x="16317" y="5826"/>
                    <a:pt x="16317" y="5705"/>
                  </a:cubicBezTo>
                  <a:cubicBezTo>
                    <a:pt x="16526" y="5343"/>
                    <a:pt x="16946" y="5222"/>
                    <a:pt x="17365" y="4981"/>
                  </a:cubicBezTo>
                  <a:cubicBezTo>
                    <a:pt x="18204" y="4619"/>
                    <a:pt x="18623" y="4016"/>
                    <a:pt x="19462" y="3654"/>
                  </a:cubicBezTo>
                  <a:cubicBezTo>
                    <a:pt x="19882" y="3533"/>
                    <a:pt x="20511" y="3533"/>
                    <a:pt x="20930" y="3412"/>
                  </a:cubicBezTo>
                  <a:cubicBezTo>
                    <a:pt x="21140" y="3171"/>
                    <a:pt x="20930" y="2809"/>
                    <a:pt x="20721" y="2688"/>
                  </a:cubicBezTo>
                  <a:cubicBezTo>
                    <a:pt x="20511" y="2447"/>
                    <a:pt x="20721" y="2447"/>
                    <a:pt x="20301" y="2447"/>
                  </a:cubicBezTo>
                  <a:cubicBezTo>
                    <a:pt x="19882" y="2326"/>
                    <a:pt x="20091" y="2809"/>
                    <a:pt x="19882" y="2930"/>
                  </a:cubicBezTo>
                  <a:cubicBezTo>
                    <a:pt x="19672" y="3050"/>
                    <a:pt x="19462" y="3292"/>
                    <a:pt x="19253" y="3412"/>
                  </a:cubicBezTo>
                  <a:cubicBezTo>
                    <a:pt x="19043" y="3533"/>
                    <a:pt x="18414" y="3412"/>
                    <a:pt x="17994" y="3533"/>
                  </a:cubicBezTo>
                  <a:cubicBezTo>
                    <a:pt x="17785" y="3774"/>
                    <a:pt x="17156" y="3533"/>
                    <a:pt x="16736" y="3533"/>
                  </a:cubicBezTo>
                  <a:cubicBezTo>
                    <a:pt x="16526" y="3533"/>
                    <a:pt x="16107" y="3654"/>
                    <a:pt x="15897" y="3533"/>
                  </a:cubicBezTo>
                  <a:cubicBezTo>
                    <a:pt x="15478" y="3533"/>
                    <a:pt x="16107" y="3292"/>
                    <a:pt x="16107" y="3292"/>
                  </a:cubicBezTo>
                  <a:cubicBezTo>
                    <a:pt x="16317" y="3171"/>
                    <a:pt x="16107" y="3050"/>
                    <a:pt x="16107" y="3050"/>
                  </a:cubicBezTo>
                  <a:cubicBezTo>
                    <a:pt x="16107" y="2809"/>
                    <a:pt x="16317" y="2688"/>
                    <a:pt x="16526" y="2568"/>
                  </a:cubicBezTo>
                  <a:cubicBezTo>
                    <a:pt x="17365" y="2085"/>
                    <a:pt x="15688" y="1844"/>
                    <a:pt x="15058" y="1602"/>
                  </a:cubicBezTo>
                  <a:cubicBezTo>
                    <a:pt x="14429" y="1361"/>
                    <a:pt x="13590" y="1361"/>
                    <a:pt x="12961" y="999"/>
                  </a:cubicBezTo>
                  <a:cubicBezTo>
                    <a:pt x="12752" y="878"/>
                    <a:pt x="12332" y="758"/>
                    <a:pt x="12123" y="637"/>
                  </a:cubicBezTo>
                  <a:cubicBezTo>
                    <a:pt x="11913" y="396"/>
                    <a:pt x="11703" y="154"/>
                    <a:pt x="11493" y="154"/>
                  </a:cubicBezTo>
                  <a:cubicBezTo>
                    <a:pt x="11284" y="34"/>
                    <a:pt x="10655" y="34"/>
                    <a:pt x="10445" y="154"/>
                  </a:cubicBezTo>
                  <a:cubicBezTo>
                    <a:pt x="10235" y="275"/>
                    <a:pt x="10025" y="637"/>
                    <a:pt x="9606" y="396"/>
                  </a:cubicBezTo>
                  <a:cubicBezTo>
                    <a:pt x="9396" y="154"/>
                    <a:pt x="8977" y="154"/>
                    <a:pt x="8557" y="154"/>
                  </a:cubicBezTo>
                  <a:cubicBezTo>
                    <a:pt x="8138" y="154"/>
                    <a:pt x="8138" y="-87"/>
                    <a:pt x="7719" y="34"/>
                  </a:cubicBezTo>
                  <a:cubicBezTo>
                    <a:pt x="7509" y="154"/>
                    <a:pt x="6880" y="275"/>
                    <a:pt x="6880" y="396"/>
                  </a:cubicBezTo>
                  <a:cubicBezTo>
                    <a:pt x="6670" y="637"/>
                    <a:pt x="6880" y="878"/>
                    <a:pt x="6880" y="999"/>
                  </a:cubicBezTo>
                  <a:cubicBezTo>
                    <a:pt x="6670" y="1482"/>
                    <a:pt x="6041" y="1482"/>
                    <a:pt x="5412" y="1602"/>
                  </a:cubicBezTo>
                  <a:cubicBezTo>
                    <a:pt x="4992" y="1723"/>
                    <a:pt x="5202" y="2326"/>
                    <a:pt x="5202" y="2568"/>
                  </a:cubicBezTo>
                  <a:cubicBezTo>
                    <a:pt x="5202" y="2809"/>
                    <a:pt x="5412" y="3050"/>
                    <a:pt x="5412" y="3171"/>
                  </a:cubicBezTo>
                  <a:cubicBezTo>
                    <a:pt x="5412" y="3292"/>
                    <a:pt x="4783" y="3654"/>
                    <a:pt x="4783" y="3774"/>
                  </a:cubicBezTo>
                  <a:cubicBezTo>
                    <a:pt x="4573" y="3895"/>
                    <a:pt x="3944" y="4136"/>
                    <a:pt x="3944" y="4257"/>
                  </a:cubicBezTo>
                  <a:cubicBezTo>
                    <a:pt x="3944" y="4378"/>
                    <a:pt x="3944" y="4498"/>
                    <a:pt x="3944" y="4619"/>
                  </a:cubicBezTo>
                  <a:cubicBezTo>
                    <a:pt x="3944" y="4740"/>
                    <a:pt x="3734" y="4860"/>
                    <a:pt x="3734" y="4981"/>
                  </a:cubicBezTo>
                  <a:cubicBezTo>
                    <a:pt x="3734" y="5102"/>
                    <a:pt x="3944" y="5464"/>
                    <a:pt x="3524" y="5585"/>
                  </a:cubicBezTo>
                  <a:cubicBezTo>
                    <a:pt x="3524" y="5705"/>
                    <a:pt x="3524" y="5947"/>
                    <a:pt x="3524" y="6067"/>
                  </a:cubicBezTo>
                  <a:cubicBezTo>
                    <a:pt x="3315" y="6067"/>
                    <a:pt x="3105" y="6067"/>
                    <a:pt x="3105" y="6188"/>
                  </a:cubicBezTo>
                  <a:cubicBezTo>
                    <a:pt x="3105" y="6429"/>
                    <a:pt x="3524" y="6550"/>
                    <a:pt x="3524" y="6791"/>
                  </a:cubicBezTo>
                  <a:cubicBezTo>
                    <a:pt x="3524" y="6912"/>
                    <a:pt x="3524" y="7153"/>
                    <a:pt x="3734" y="7274"/>
                  </a:cubicBezTo>
                  <a:cubicBezTo>
                    <a:pt x="4154" y="7757"/>
                    <a:pt x="3315" y="8239"/>
                    <a:pt x="3315" y="8722"/>
                  </a:cubicBezTo>
                  <a:cubicBezTo>
                    <a:pt x="3105" y="8963"/>
                    <a:pt x="3524" y="9205"/>
                    <a:pt x="3315" y="9446"/>
                  </a:cubicBezTo>
                  <a:cubicBezTo>
                    <a:pt x="3105" y="9567"/>
                    <a:pt x="2686" y="9687"/>
                    <a:pt x="2476" y="9929"/>
                  </a:cubicBezTo>
                  <a:cubicBezTo>
                    <a:pt x="2266" y="10170"/>
                    <a:pt x="3105" y="11135"/>
                    <a:pt x="2686" y="11256"/>
                  </a:cubicBezTo>
                  <a:cubicBezTo>
                    <a:pt x="1847" y="11497"/>
                    <a:pt x="2057" y="12101"/>
                    <a:pt x="1847" y="12583"/>
                  </a:cubicBezTo>
                  <a:cubicBezTo>
                    <a:pt x="1427" y="12945"/>
                    <a:pt x="1637" y="13549"/>
                    <a:pt x="1637" y="14031"/>
                  </a:cubicBezTo>
                  <a:cubicBezTo>
                    <a:pt x="1637" y="14393"/>
                    <a:pt x="1637" y="14755"/>
                    <a:pt x="1637" y="15117"/>
                  </a:cubicBezTo>
                  <a:cubicBezTo>
                    <a:pt x="1637" y="15238"/>
                    <a:pt x="2686" y="15600"/>
                    <a:pt x="2266" y="15600"/>
                  </a:cubicBezTo>
                  <a:cubicBezTo>
                    <a:pt x="2266" y="15600"/>
                    <a:pt x="1427" y="15721"/>
                    <a:pt x="1847" y="15841"/>
                  </a:cubicBezTo>
                  <a:cubicBezTo>
                    <a:pt x="2266" y="15841"/>
                    <a:pt x="2266" y="15962"/>
                    <a:pt x="2057" y="16204"/>
                  </a:cubicBezTo>
                  <a:cubicBezTo>
                    <a:pt x="1847" y="16445"/>
                    <a:pt x="1847" y="16686"/>
                    <a:pt x="1847" y="17048"/>
                  </a:cubicBezTo>
                  <a:cubicBezTo>
                    <a:pt x="1847" y="17290"/>
                    <a:pt x="1427" y="17410"/>
                    <a:pt x="1218" y="17652"/>
                  </a:cubicBezTo>
                  <a:cubicBezTo>
                    <a:pt x="1008" y="17772"/>
                    <a:pt x="1218" y="18014"/>
                    <a:pt x="1218" y="18255"/>
                  </a:cubicBezTo>
                  <a:cubicBezTo>
                    <a:pt x="1218" y="18376"/>
                    <a:pt x="798" y="18738"/>
                    <a:pt x="589" y="18738"/>
                  </a:cubicBezTo>
                  <a:cubicBezTo>
                    <a:pt x="-460" y="18979"/>
                    <a:pt x="169" y="19703"/>
                    <a:pt x="379" y="20065"/>
                  </a:cubicBezTo>
                  <a:cubicBezTo>
                    <a:pt x="589" y="20306"/>
                    <a:pt x="1218" y="19944"/>
                    <a:pt x="1218" y="20427"/>
                  </a:cubicBezTo>
                  <a:cubicBezTo>
                    <a:pt x="1218" y="20548"/>
                    <a:pt x="1008" y="20910"/>
                    <a:pt x="1427" y="21030"/>
                  </a:cubicBezTo>
                  <a:cubicBezTo>
                    <a:pt x="1637" y="21151"/>
                    <a:pt x="1847" y="21151"/>
                    <a:pt x="2266" y="21151"/>
                  </a:cubicBezTo>
                  <a:cubicBezTo>
                    <a:pt x="2686" y="21272"/>
                    <a:pt x="3315" y="21272"/>
                    <a:pt x="3734" y="21272"/>
                  </a:cubicBezTo>
                  <a:cubicBezTo>
                    <a:pt x="3944" y="21272"/>
                    <a:pt x="4154" y="21272"/>
                    <a:pt x="4363" y="21392"/>
                  </a:cubicBezTo>
                  <a:cubicBezTo>
                    <a:pt x="4363" y="21272"/>
                    <a:pt x="4573" y="21272"/>
                    <a:pt x="4783" y="21272"/>
                  </a:cubicBezTo>
                  <a:cubicBezTo>
                    <a:pt x="4783" y="21392"/>
                    <a:pt x="5202" y="21513"/>
                    <a:pt x="5202" y="21513"/>
                  </a:cubicBezTo>
                  <a:cubicBezTo>
                    <a:pt x="5412" y="21513"/>
                    <a:pt x="4992" y="21151"/>
                    <a:pt x="4992" y="21030"/>
                  </a:cubicBezTo>
                  <a:cubicBezTo>
                    <a:pt x="4573" y="20789"/>
                    <a:pt x="4573" y="20548"/>
                    <a:pt x="4573" y="20306"/>
                  </a:cubicBezTo>
                  <a:cubicBezTo>
                    <a:pt x="4573" y="20065"/>
                    <a:pt x="4573" y="19944"/>
                    <a:pt x="5202" y="19703"/>
                  </a:cubicBezTo>
                  <a:cubicBezTo>
                    <a:pt x="5622" y="19582"/>
                    <a:pt x="4783" y="19582"/>
                    <a:pt x="4783" y="19582"/>
                  </a:cubicBezTo>
                  <a:cubicBezTo>
                    <a:pt x="4783" y="19582"/>
                    <a:pt x="5202" y="19462"/>
                    <a:pt x="4992" y="19462"/>
                  </a:cubicBezTo>
                  <a:cubicBezTo>
                    <a:pt x="5202" y="19462"/>
                    <a:pt x="5202" y="19582"/>
                    <a:pt x="5412" y="19582"/>
                  </a:cubicBezTo>
                  <a:cubicBezTo>
                    <a:pt x="5622" y="19703"/>
                    <a:pt x="5831" y="19582"/>
                    <a:pt x="6041" y="19582"/>
                  </a:cubicBezTo>
                  <a:cubicBezTo>
                    <a:pt x="6251" y="19341"/>
                    <a:pt x="6041" y="19100"/>
                    <a:pt x="6041" y="18858"/>
                  </a:cubicBezTo>
                  <a:cubicBezTo>
                    <a:pt x="6251" y="18617"/>
                    <a:pt x="6670" y="18496"/>
                    <a:pt x="7299" y="18376"/>
                  </a:cubicBezTo>
                  <a:cubicBezTo>
                    <a:pt x="7509" y="18255"/>
                    <a:pt x="7719" y="18255"/>
                    <a:pt x="7928" y="18134"/>
                  </a:cubicBezTo>
                  <a:cubicBezTo>
                    <a:pt x="8138" y="18014"/>
                    <a:pt x="7719" y="17893"/>
                    <a:pt x="7719" y="17893"/>
                  </a:cubicBezTo>
                  <a:cubicBezTo>
                    <a:pt x="7719" y="17772"/>
                    <a:pt x="8348" y="17652"/>
                    <a:pt x="8138" y="17410"/>
                  </a:cubicBezTo>
                  <a:cubicBezTo>
                    <a:pt x="7928" y="17169"/>
                    <a:pt x="7090" y="17410"/>
                    <a:pt x="6880" y="17169"/>
                  </a:cubicBezTo>
                  <a:cubicBezTo>
                    <a:pt x="6670" y="17048"/>
                    <a:pt x="6460" y="17048"/>
                    <a:pt x="6251" y="16807"/>
                  </a:cubicBezTo>
                  <a:cubicBezTo>
                    <a:pt x="6041" y="16566"/>
                    <a:pt x="6460" y="16204"/>
                    <a:pt x="6670" y="16083"/>
                  </a:cubicBezTo>
                  <a:cubicBezTo>
                    <a:pt x="7090" y="15962"/>
                    <a:pt x="7299" y="15721"/>
                    <a:pt x="7719" y="15721"/>
                  </a:cubicBezTo>
                  <a:cubicBezTo>
                    <a:pt x="8138" y="15600"/>
                    <a:pt x="8138" y="15841"/>
                    <a:pt x="8348" y="15479"/>
                  </a:cubicBezTo>
                  <a:cubicBezTo>
                    <a:pt x="8348" y="15238"/>
                    <a:pt x="8767" y="15117"/>
                    <a:pt x="8557" y="14876"/>
                  </a:cubicBezTo>
                  <a:cubicBezTo>
                    <a:pt x="8348" y="14514"/>
                    <a:pt x="9396" y="14514"/>
                    <a:pt x="9606" y="14273"/>
                  </a:cubicBezTo>
                  <a:cubicBezTo>
                    <a:pt x="9606" y="14273"/>
                    <a:pt x="8557" y="13790"/>
                    <a:pt x="9606" y="13911"/>
                  </a:cubicBezTo>
                  <a:cubicBezTo>
                    <a:pt x="9816" y="14031"/>
                    <a:pt x="9816" y="14152"/>
                    <a:pt x="10025" y="14152"/>
                  </a:cubicBezTo>
                  <a:cubicBezTo>
                    <a:pt x="10445" y="14152"/>
                    <a:pt x="10445" y="13790"/>
                    <a:pt x="10235" y="13669"/>
                  </a:cubicBezTo>
                  <a:cubicBezTo>
                    <a:pt x="10235" y="13549"/>
                    <a:pt x="9816" y="13790"/>
                    <a:pt x="9816" y="13790"/>
                  </a:cubicBezTo>
                  <a:cubicBezTo>
                    <a:pt x="9396" y="13790"/>
                    <a:pt x="8977" y="13669"/>
                    <a:pt x="8977" y="13549"/>
                  </a:cubicBezTo>
                  <a:cubicBezTo>
                    <a:pt x="8977" y="13428"/>
                    <a:pt x="8557" y="12583"/>
                    <a:pt x="8977" y="12583"/>
                  </a:cubicBezTo>
                  <a:cubicBezTo>
                    <a:pt x="9606" y="12704"/>
                    <a:pt x="10025" y="12945"/>
                    <a:pt x="10864" y="12945"/>
                  </a:cubicBezTo>
                  <a:cubicBezTo>
                    <a:pt x="11074" y="12945"/>
                    <a:pt x="11284" y="12825"/>
                    <a:pt x="11493" y="12825"/>
                  </a:cubicBezTo>
                  <a:cubicBezTo>
                    <a:pt x="11913" y="12583"/>
                    <a:pt x="11493" y="12463"/>
                    <a:pt x="11703" y="12221"/>
                  </a:cubicBezTo>
                  <a:cubicBezTo>
                    <a:pt x="11703" y="12101"/>
                    <a:pt x="11913" y="11980"/>
                    <a:pt x="11913" y="11980"/>
                  </a:cubicBezTo>
                  <a:cubicBezTo>
                    <a:pt x="12123" y="11739"/>
                    <a:pt x="11913" y="11739"/>
                    <a:pt x="11913" y="11618"/>
                  </a:cubicBezTo>
                  <a:cubicBezTo>
                    <a:pt x="11703" y="11497"/>
                    <a:pt x="11703" y="11256"/>
                    <a:pt x="11913" y="11256"/>
                  </a:cubicBezTo>
                  <a:cubicBezTo>
                    <a:pt x="12332" y="11256"/>
                    <a:pt x="12123" y="11497"/>
                    <a:pt x="12123" y="11497"/>
                  </a:cubicBezTo>
                  <a:cubicBezTo>
                    <a:pt x="11913" y="11377"/>
                    <a:pt x="13171" y="11377"/>
                    <a:pt x="13171" y="11377"/>
                  </a:cubicBezTo>
                  <a:cubicBezTo>
                    <a:pt x="14010" y="11377"/>
                    <a:pt x="14639" y="11135"/>
                    <a:pt x="15478" y="11135"/>
                  </a:cubicBezTo>
                  <a:cubicBezTo>
                    <a:pt x="15688" y="11015"/>
                    <a:pt x="16317" y="10894"/>
                    <a:pt x="16736" y="10773"/>
                  </a:cubicBezTo>
                  <a:cubicBezTo>
                    <a:pt x="16946" y="10653"/>
                    <a:pt x="16946" y="10532"/>
                    <a:pt x="17156" y="10411"/>
                  </a:cubicBezTo>
                  <a:cubicBezTo>
                    <a:pt x="17365" y="10291"/>
                    <a:pt x="17575" y="10170"/>
                    <a:pt x="17785" y="9929"/>
                  </a:cubicBezTo>
                  <a:cubicBezTo>
                    <a:pt x="17785" y="9567"/>
                    <a:pt x="17365" y="9567"/>
                    <a:pt x="16946" y="9325"/>
                  </a:cubicBezTo>
                  <a:cubicBezTo>
                    <a:pt x="16736" y="9084"/>
                    <a:pt x="17365" y="8963"/>
                    <a:pt x="16946" y="8722"/>
                  </a:cubicBezTo>
                  <a:cubicBezTo>
                    <a:pt x="16736" y="8601"/>
                    <a:pt x="15897" y="8481"/>
                    <a:pt x="15897" y="8239"/>
                  </a:cubicBezTo>
                  <a:cubicBezTo>
                    <a:pt x="15897" y="8239"/>
                    <a:pt x="15897" y="8119"/>
                    <a:pt x="16107" y="8119"/>
                  </a:cubicBezTo>
                  <a:cubicBezTo>
                    <a:pt x="16107" y="7998"/>
                    <a:pt x="15897" y="7998"/>
                    <a:pt x="15897" y="7877"/>
                  </a:cubicBezTo>
                  <a:cubicBezTo>
                    <a:pt x="15897" y="7757"/>
                    <a:pt x="15688" y="7515"/>
                    <a:pt x="15897" y="7395"/>
                  </a:cubicBezTo>
                  <a:cubicBezTo>
                    <a:pt x="16107" y="7274"/>
                    <a:pt x="15688" y="7515"/>
                    <a:pt x="15897" y="739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3" name="9Slide.vn 138"/>
            <p:cNvSpPr/>
            <p:nvPr/>
          </p:nvSpPr>
          <p:spPr>
            <a:xfrm>
              <a:off x="3066088" y="3780866"/>
              <a:ext cx="167161" cy="170884"/>
            </a:xfrm>
            <a:custGeom>
              <a:avLst/>
              <a:gdLst/>
              <a:ahLst/>
              <a:cxnLst>
                <a:cxn ang="0">
                  <a:pos x="wd2" y="hd2"/>
                </a:cxn>
                <a:cxn ang="5400000">
                  <a:pos x="wd2" y="hd2"/>
                </a:cxn>
                <a:cxn ang="10800000">
                  <a:pos x="wd2" y="hd2"/>
                </a:cxn>
                <a:cxn ang="16200000">
                  <a:pos x="wd2" y="hd2"/>
                </a:cxn>
              </a:cxnLst>
              <a:rect l="0" t="0" r="r" b="b"/>
              <a:pathLst>
                <a:path w="21600" h="19904" extrusionOk="0">
                  <a:moveTo>
                    <a:pt x="14727" y="19004"/>
                  </a:moveTo>
                  <a:cubicBezTo>
                    <a:pt x="15709" y="19904"/>
                    <a:pt x="16691" y="19904"/>
                    <a:pt x="18655" y="19904"/>
                  </a:cubicBezTo>
                  <a:cubicBezTo>
                    <a:pt x="16691" y="17204"/>
                    <a:pt x="18655" y="16304"/>
                    <a:pt x="18655" y="13604"/>
                  </a:cubicBezTo>
                  <a:cubicBezTo>
                    <a:pt x="18655" y="11804"/>
                    <a:pt x="19636" y="9104"/>
                    <a:pt x="19636" y="7304"/>
                  </a:cubicBezTo>
                  <a:cubicBezTo>
                    <a:pt x="19636" y="6404"/>
                    <a:pt x="20618" y="5504"/>
                    <a:pt x="20618" y="4604"/>
                  </a:cubicBezTo>
                  <a:cubicBezTo>
                    <a:pt x="21600" y="3704"/>
                    <a:pt x="20618" y="2804"/>
                    <a:pt x="21600" y="1004"/>
                  </a:cubicBezTo>
                  <a:cubicBezTo>
                    <a:pt x="21600" y="-1696"/>
                    <a:pt x="17673" y="1904"/>
                    <a:pt x="16691" y="1904"/>
                  </a:cubicBezTo>
                  <a:cubicBezTo>
                    <a:pt x="14727" y="1904"/>
                    <a:pt x="13745" y="1004"/>
                    <a:pt x="11782" y="2804"/>
                  </a:cubicBezTo>
                  <a:cubicBezTo>
                    <a:pt x="11782" y="2804"/>
                    <a:pt x="9818" y="6404"/>
                    <a:pt x="8836" y="5504"/>
                  </a:cubicBezTo>
                  <a:cubicBezTo>
                    <a:pt x="6873" y="5504"/>
                    <a:pt x="5891" y="5504"/>
                    <a:pt x="3927" y="6404"/>
                  </a:cubicBezTo>
                  <a:cubicBezTo>
                    <a:pt x="3927" y="7304"/>
                    <a:pt x="3927" y="9104"/>
                    <a:pt x="2945" y="9104"/>
                  </a:cubicBezTo>
                  <a:cubicBezTo>
                    <a:pt x="2945" y="10004"/>
                    <a:pt x="982" y="10004"/>
                    <a:pt x="0" y="10004"/>
                  </a:cubicBezTo>
                  <a:cubicBezTo>
                    <a:pt x="1964" y="11804"/>
                    <a:pt x="3927" y="14504"/>
                    <a:pt x="5891" y="15404"/>
                  </a:cubicBezTo>
                  <a:cubicBezTo>
                    <a:pt x="6873" y="17204"/>
                    <a:pt x="8836" y="18104"/>
                    <a:pt x="10800" y="18104"/>
                  </a:cubicBezTo>
                  <a:cubicBezTo>
                    <a:pt x="11782" y="18104"/>
                    <a:pt x="13745" y="18104"/>
                    <a:pt x="14727" y="19004"/>
                  </a:cubicBezTo>
                  <a:cubicBezTo>
                    <a:pt x="15709" y="19004"/>
                    <a:pt x="14727" y="18104"/>
                    <a:pt x="14727" y="1900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4" name="9Slide.vn 139"/>
            <p:cNvSpPr/>
            <p:nvPr/>
          </p:nvSpPr>
          <p:spPr>
            <a:xfrm>
              <a:off x="3132639" y="3936076"/>
              <a:ext cx="116282" cy="108783"/>
            </a:xfrm>
            <a:custGeom>
              <a:avLst/>
              <a:gdLst/>
              <a:ahLst/>
              <a:cxnLst>
                <a:cxn ang="0">
                  <a:pos x="wd2" y="hd2"/>
                </a:cxn>
                <a:cxn ang="5400000">
                  <a:pos x="wd2" y="hd2"/>
                </a:cxn>
                <a:cxn ang="10800000">
                  <a:pos x="wd2" y="hd2"/>
                </a:cxn>
                <a:cxn ang="16200000">
                  <a:pos x="wd2" y="hd2"/>
                </a:cxn>
              </a:cxnLst>
              <a:rect l="0" t="0" r="r" b="b"/>
              <a:pathLst>
                <a:path w="19233" h="20446" extrusionOk="0">
                  <a:moveTo>
                    <a:pt x="17962" y="14400"/>
                  </a:moveTo>
                  <a:cubicBezTo>
                    <a:pt x="17962" y="12960"/>
                    <a:pt x="17962" y="11520"/>
                    <a:pt x="19233" y="11520"/>
                  </a:cubicBezTo>
                  <a:cubicBezTo>
                    <a:pt x="17962" y="10080"/>
                    <a:pt x="17962" y="8640"/>
                    <a:pt x="16692" y="8640"/>
                  </a:cubicBezTo>
                  <a:cubicBezTo>
                    <a:pt x="15421" y="7200"/>
                    <a:pt x="14151" y="2880"/>
                    <a:pt x="12880" y="2880"/>
                  </a:cubicBezTo>
                  <a:cubicBezTo>
                    <a:pt x="10339" y="2880"/>
                    <a:pt x="9068" y="2880"/>
                    <a:pt x="7798" y="1440"/>
                  </a:cubicBezTo>
                  <a:cubicBezTo>
                    <a:pt x="6527" y="0"/>
                    <a:pt x="2715" y="0"/>
                    <a:pt x="1445" y="0"/>
                  </a:cubicBezTo>
                  <a:cubicBezTo>
                    <a:pt x="2715" y="1440"/>
                    <a:pt x="-2367" y="8640"/>
                    <a:pt x="1445" y="8640"/>
                  </a:cubicBezTo>
                  <a:cubicBezTo>
                    <a:pt x="2715" y="8640"/>
                    <a:pt x="2715" y="11520"/>
                    <a:pt x="5257" y="10080"/>
                  </a:cubicBezTo>
                  <a:cubicBezTo>
                    <a:pt x="6527" y="8640"/>
                    <a:pt x="2715" y="7200"/>
                    <a:pt x="2715" y="7200"/>
                  </a:cubicBezTo>
                  <a:cubicBezTo>
                    <a:pt x="3986" y="7200"/>
                    <a:pt x="6527" y="8640"/>
                    <a:pt x="6527" y="10080"/>
                  </a:cubicBezTo>
                  <a:cubicBezTo>
                    <a:pt x="7798" y="12960"/>
                    <a:pt x="10339" y="11520"/>
                    <a:pt x="11609" y="14400"/>
                  </a:cubicBezTo>
                  <a:cubicBezTo>
                    <a:pt x="12880" y="15840"/>
                    <a:pt x="12880" y="18720"/>
                    <a:pt x="15421" y="20160"/>
                  </a:cubicBezTo>
                  <a:cubicBezTo>
                    <a:pt x="19233" y="21600"/>
                    <a:pt x="19233" y="17280"/>
                    <a:pt x="17962" y="14400"/>
                  </a:cubicBezTo>
                  <a:cubicBezTo>
                    <a:pt x="17962" y="12960"/>
                    <a:pt x="17962" y="15840"/>
                    <a:pt x="17962" y="144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5" name="9Slide.vn 140"/>
            <p:cNvSpPr/>
            <p:nvPr/>
          </p:nvSpPr>
          <p:spPr>
            <a:xfrm>
              <a:off x="2972063" y="3805482"/>
              <a:ext cx="86193" cy="50882"/>
            </a:xfrm>
            <a:custGeom>
              <a:avLst/>
              <a:gdLst/>
              <a:ahLst/>
              <a:cxnLst>
                <a:cxn ang="0">
                  <a:pos x="wd2" y="hd2"/>
                </a:cxn>
                <a:cxn ang="5400000">
                  <a:pos x="wd2" y="hd2"/>
                </a:cxn>
                <a:cxn ang="10800000">
                  <a:pos x="wd2" y="hd2"/>
                </a:cxn>
                <a:cxn ang="16200000">
                  <a:pos x="wd2" y="hd2"/>
                </a:cxn>
              </a:cxnLst>
              <a:rect l="0" t="0" r="r" b="b"/>
              <a:pathLst>
                <a:path w="21600" h="16183" extrusionOk="0">
                  <a:moveTo>
                    <a:pt x="7855" y="2400"/>
                  </a:moveTo>
                  <a:cubicBezTo>
                    <a:pt x="7855" y="0"/>
                    <a:pt x="7855" y="0"/>
                    <a:pt x="7855" y="0"/>
                  </a:cubicBezTo>
                  <a:cubicBezTo>
                    <a:pt x="5891" y="2400"/>
                    <a:pt x="1964" y="7200"/>
                    <a:pt x="0" y="9600"/>
                  </a:cubicBezTo>
                  <a:cubicBezTo>
                    <a:pt x="3927" y="12000"/>
                    <a:pt x="21600" y="21600"/>
                    <a:pt x="21600" y="12000"/>
                  </a:cubicBezTo>
                  <a:cubicBezTo>
                    <a:pt x="21600" y="4800"/>
                    <a:pt x="11782" y="7200"/>
                    <a:pt x="7855" y="24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6" name="9Slide.vn 141"/>
            <p:cNvSpPr/>
            <p:nvPr/>
          </p:nvSpPr>
          <p:spPr>
            <a:xfrm>
              <a:off x="2893625" y="3671345"/>
              <a:ext cx="141124" cy="161003"/>
            </a:xfrm>
            <a:custGeom>
              <a:avLst/>
              <a:gdLst/>
              <a:ahLst/>
              <a:cxnLst>
                <a:cxn ang="0">
                  <a:pos x="wd2" y="hd2"/>
                </a:cxn>
                <a:cxn ang="5400000">
                  <a:pos x="wd2" y="hd2"/>
                </a:cxn>
                <a:cxn ang="10800000">
                  <a:pos x="wd2" y="hd2"/>
                </a:cxn>
                <a:cxn ang="16200000">
                  <a:pos x="wd2" y="hd2"/>
                </a:cxn>
              </a:cxnLst>
              <a:rect l="0" t="0" r="r" b="b"/>
              <a:pathLst>
                <a:path w="19781" h="19581" extrusionOk="0">
                  <a:moveTo>
                    <a:pt x="15461" y="14504"/>
                  </a:moveTo>
                  <a:cubicBezTo>
                    <a:pt x="15461" y="12626"/>
                    <a:pt x="18701" y="11687"/>
                    <a:pt x="19781" y="10748"/>
                  </a:cubicBezTo>
                  <a:cubicBezTo>
                    <a:pt x="16541" y="9808"/>
                    <a:pt x="15461" y="9808"/>
                    <a:pt x="15461" y="6991"/>
                  </a:cubicBezTo>
                  <a:cubicBezTo>
                    <a:pt x="15461" y="6052"/>
                    <a:pt x="16541" y="1356"/>
                    <a:pt x="15461" y="417"/>
                  </a:cubicBezTo>
                  <a:cubicBezTo>
                    <a:pt x="14381" y="-522"/>
                    <a:pt x="8981" y="417"/>
                    <a:pt x="6821" y="417"/>
                  </a:cubicBezTo>
                  <a:cubicBezTo>
                    <a:pt x="4661" y="417"/>
                    <a:pt x="4661" y="3235"/>
                    <a:pt x="5741" y="5113"/>
                  </a:cubicBezTo>
                  <a:cubicBezTo>
                    <a:pt x="6821" y="6052"/>
                    <a:pt x="11141" y="8869"/>
                    <a:pt x="6821" y="8869"/>
                  </a:cubicBezTo>
                  <a:cubicBezTo>
                    <a:pt x="5741" y="8869"/>
                    <a:pt x="3581" y="8869"/>
                    <a:pt x="2501" y="8869"/>
                  </a:cubicBezTo>
                  <a:cubicBezTo>
                    <a:pt x="341" y="8869"/>
                    <a:pt x="341" y="12626"/>
                    <a:pt x="341" y="13565"/>
                  </a:cubicBezTo>
                  <a:cubicBezTo>
                    <a:pt x="-1819" y="19200"/>
                    <a:pt x="6821" y="18261"/>
                    <a:pt x="11141" y="19200"/>
                  </a:cubicBezTo>
                  <a:cubicBezTo>
                    <a:pt x="12221" y="21078"/>
                    <a:pt x="15461" y="15443"/>
                    <a:pt x="15461" y="1450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7" name="9Slide.vn 142"/>
            <p:cNvSpPr/>
            <p:nvPr/>
          </p:nvSpPr>
          <p:spPr>
            <a:xfrm>
              <a:off x="1948214" y="3065598"/>
              <a:ext cx="1146610" cy="732050"/>
            </a:xfrm>
            <a:custGeom>
              <a:avLst/>
              <a:gdLst/>
              <a:ahLst/>
              <a:cxnLst>
                <a:cxn ang="0">
                  <a:pos x="wd2" y="hd2"/>
                </a:cxn>
                <a:cxn ang="5400000">
                  <a:pos x="wd2" y="hd2"/>
                </a:cxn>
                <a:cxn ang="10800000">
                  <a:pos x="wd2" y="hd2"/>
                </a:cxn>
                <a:cxn ang="16200000">
                  <a:pos x="wd2" y="hd2"/>
                </a:cxn>
              </a:cxnLst>
              <a:rect l="0" t="0" r="r" b="b"/>
              <a:pathLst>
                <a:path w="21600" h="21468" extrusionOk="0">
                  <a:moveTo>
                    <a:pt x="18144" y="19893"/>
                  </a:moveTo>
                  <a:cubicBezTo>
                    <a:pt x="18288" y="19893"/>
                    <a:pt x="19296" y="20118"/>
                    <a:pt x="19008" y="19668"/>
                  </a:cubicBezTo>
                  <a:cubicBezTo>
                    <a:pt x="18864" y="19218"/>
                    <a:pt x="18576" y="18993"/>
                    <a:pt x="18432" y="18543"/>
                  </a:cubicBezTo>
                  <a:cubicBezTo>
                    <a:pt x="18432" y="18543"/>
                    <a:pt x="18576" y="17868"/>
                    <a:pt x="18720" y="17868"/>
                  </a:cubicBezTo>
                  <a:cubicBezTo>
                    <a:pt x="18864" y="17643"/>
                    <a:pt x="19584" y="17868"/>
                    <a:pt x="19872" y="17868"/>
                  </a:cubicBezTo>
                  <a:cubicBezTo>
                    <a:pt x="20304" y="17868"/>
                    <a:pt x="20160" y="16743"/>
                    <a:pt x="20736" y="17418"/>
                  </a:cubicBezTo>
                  <a:cubicBezTo>
                    <a:pt x="20880" y="16968"/>
                    <a:pt x="21024" y="16743"/>
                    <a:pt x="21024" y="16293"/>
                  </a:cubicBezTo>
                  <a:cubicBezTo>
                    <a:pt x="21024" y="15843"/>
                    <a:pt x="20880" y="15393"/>
                    <a:pt x="21024" y="15168"/>
                  </a:cubicBezTo>
                  <a:cubicBezTo>
                    <a:pt x="21168" y="14718"/>
                    <a:pt x="21600" y="14268"/>
                    <a:pt x="21600" y="14043"/>
                  </a:cubicBezTo>
                  <a:cubicBezTo>
                    <a:pt x="21456" y="13593"/>
                    <a:pt x="21312" y="13593"/>
                    <a:pt x="21024" y="13593"/>
                  </a:cubicBezTo>
                  <a:cubicBezTo>
                    <a:pt x="20592" y="13593"/>
                    <a:pt x="20016" y="13593"/>
                    <a:pt x="19584" y="13818"/>
                  </a:cubicBezTo>
                  <a:cubicBezTo>
                    <a:pt x="19296" y="13818"/>
                    <a:pt x="19152" y="14043"/>
                    <a:pt x="19008" y="14268"/>
                  </a:cubicBezTo>
                  <a:cubicBezTo>
                    <a:pt x="18864" y="14718"/>
                    <a:pt x="19008" y="15168"/>
                    <a:pt x="18864" y="15618"/>
                  </a:cubicBezTo>
                  <a:cubicBezTo>
                    <a:pt x="18864" y="15843"/>
                    <a:pt x="18144" y="16968"/>
                    <a:pt x="18144" y="16968"/>
                  </a:cubicBezTo>
                  <a:cubicBezTo>
                    <a:pt x="17568" y="16743"/>
                    <a:pt x="16992" y="16968"/>
                    <a:pt x="16416" y="17418"/>
                  </a:cubicBezTo>
                  <a:cubicBezTo>
                    <a:pt x="16128" y="17418"/>
                    <a:pt x="15984" y="17193"/>
                    <a:pt x="15840" y="16968"/>
                  </a:cubicBezTo>
                  <a:cubicBezTo>
                    <a:pt x="15696" y="16743"/>
                    <a:pt x="15408" y="16743"/>
                    <a:pt x="15120" y="16518"/>
                  </a:cubicBezTo>
                  <a:cubicBezTo>
                    <a:pt x="14832" y="16518"/>
                    <a:pt x="14832" y="15843"/>
                    <a:pt x="14688" y="15393"/>
                  </a:cubicBezTo>
                  <a:cubicBezTo>
                    <a:pt x="14544" y="14943"/>
                    <a:pt x="14256" y="14718"/>
                    <a:pt x="14112" y="14268"/>
                  </a:cubicBezTo>
                  <a:cubicBezTo>
                    <a:pt x="13968" y="13368"/>
                    <a:pt x="13680" y="12243"/>
                    <a:pt x="13824" y="11343"/>
                  </a:cubicBezTo>
                  <a:cubicBezTo>
                    <a:pt x="13824" y="10668"/>
                    <a:pt x="13680" y="9768"/>
                    <a:pt x="13968" y="9093"/>
                  </a:cubicBezTo>
                  <a:cubicBezTo>
                    <a:pt x="14112" y="8868"/>
                    <a:pt x="14112" y="8643"/>
                    <a:pt x="14112" y="8418"/>
                  </a:cubicBezTo>
                  <a:cubicBezTo>
                    <a:pt x="14256" y="7968"/>
                    <a:pt x="13968" y="8193"/>
                    <a:pt x="13824" y="7968"/>
                  </a:cubicBezTo>
                  <a:cubicBezTo>
                    <a:pt x="13536" y="7968"/>
                    <a:pt x="13248" y="7743"/>
                    <a:pt x="12960" y="7743"/>
                  </a:cubicBezTo>
                  <a:cubicBezTo>
                    <a:pt x="12816" y="7518"/>
                    <a:pt x="12528" y="7068"/>
                    <a:pt x="12528" y="6618"/>
                  </a:cubicBezTo>
                  <a:cubicBezTo>
                    <a:pt x="12528" y="5943"/>
                    <a:pt x="12096" y="5718"/>
                    <a:pt x="11808" y="5268"/>
                  </a:cubicBezTo>
                  <a:cubicBezTo>
                    <a:pt x="11664" y="4818"/>
                    <a:pt x="11664" y="4368"/>
                    <a:pt x="11520" y="3918"/>
                  </a:cubicBezTo>
                  <a:cubicBezTo>
                    <a:pt x="11376" y="3693"/>
                    <a:pt x="11088" y="3693"/>
                    <a:pt x="10800" y="3693"/>
                  </a:cubicBezTo>
                  <a:cubicBezTo>
                    <a:pt x="10656" y="3468"/>
                    <a:pt x="10368" y="3468"/>
                    <a:pt x="10224" y="3693"/>
                  </a:cubicBezTo>
                  <a:cubicBezTo>
                    <a:pt x="10224" y="3918"/>
                    <a:pt x="10080" y="4368"/>
                    <a:pt x="9792" y="4368"/>
                  </a:cubicBezTo>
                  <a:cubicBezTo>
                    <a:pt x="9504" y="4368"/>
                    <a:pt x="9072" y="3918"/>
                    <a:pt x="8928" y="3468"/>
                  </a:cubicBezTo>
                  <a:cubicBezTo>
                    <a:pt x="8784" y="2793"/>
                    <a:pt x="8784" y="2568"/>
                    <a:pt x="8496" y="2118"/>
                  </a:cubicBezTo>
                  <a:cubicBezTo>
                    <a:pt x="8208" y="1893"/>
                    <a:pt x="7776" y="1218"/>
                    <a:pt x="7488" y="1218"/>
                  </a:cubicBezTo>
                  <a:cubicBezTo>
                    <a:pt x="7344" y="993"/>
                    <a:pt x="6480" y="993"/>
                    <a:pt x="6480" y="1218"/>
                  </a:cubicBezTo>
                  <a:cubicBezTo>
                    <a:pt x="6192" y="1893"/>
                    <a:pt x="6048" y="1668"/>
                    <a:pt x="5616" y="1668"/>
                  </a:cubicBezTo>
                  <a:cubicBezTo>
                    <a:pt x="5040" y="1668"/>
                    <a:pt x="4608" y="1668"/>
                    <a:pt x="4176" y="1668"/>
                  </a:cubicBezTo>
                  <a:cubicBezTo>
                    <a:pt x="4032" y="1668"/>
                    <a:pt x="3600" y="1218"/>
                    <a:pt x="3312" y="993"/>
                  </a:cubicBezTo>
                  <a:cubicBezTo>
                    <a:pt x="2880" y="768"/>
                    <a:pt x="2448" y="543"/>
                    <a:pt x="1872" y="93"/>
                  </a:cubicBezTo>
                  <a:cubicBezTo>
                    <a:pt x="1296" y="-132"/>
                    <a:pt x="576" y="93"/>
                    <a:pt x="0" y="318"/>
                  </a:cubicBezTo>
                  <a:cubicBezTo>
                    <a:pt x="144" y="1443"/>
                    <a:pt x="720" y="2343"/>
                    <a:pt x="1008" y="3468"/>
                  </a:cubicBezTo>
                  <a:cubicBezTo>
                    <a:pt x="1152" y="3918"/>
                    <a:pt x="1584" y="4368"/>
                    <a:pt x="1872" y="4593"/>
                  </a:cubicBezTo>
                  <a:cubicBezTo>
                    <a:pt x="2016" y="5043"/>
                    <a:pt x="2304" y="5718"/>
                    <a:pt x="2160" y="6168"/>
                  </a:cubicBezTo>
                  <a:cubicBezTo>
                    <a:pt x="2160" y="6168"/>
                    <a:pt x="1152" y="5718"/>
                    <a:pt x="1728" y="6393"/>
                  </a:cubicBezTo>
                  <a:cubicBezTo>
                    <a:pt x="1872" y="6618"/>
                    <a:pt x="2016" y="6843"/>
                    <a:pt x="2160" y="7068"/>
                  </a:cubicBezTo>
                  <a:cubicBezTo>
                    <a:pt x="2448" y="7068"/>
                    <a:pt x="2592" y="7068"/>
                    <a:pt x="2736" y="7293"/>
                  </a:cubicBezTo>
                  <a:cubicBezTo>
                    <a:pt x="3024" y="7518"/>
                    <a:pt x="3312" y="7968"/>
                    <a:pt x="3600" y="8418"/>
                  </a:cubicBezTo>
                  <a:cubicBezTo>
                    <a:pt x="3744" y="8643"/>
                    <a:pt x="3600" y="9093"/>
                    <a:pt x="3456" y="9318"/>
                  </a:cubicBezTo>
                  <a:cubicBezTo>
                    <a:pt x="3312" y="9543"/>
                    <a:pt x="3600" y="9768"/>
                    <a:pt x="3744" y="9768"/>
                  </a:cubicBezTo>
                  <a:cubicBezTo>
                    <a:pt x="4176" y="10218"/>
                    <a:pt x="4464" y="10668"/>
                    <a:pt x="4752" y="11118"/>
                  </a:cubicBezTo>
                  <a:cubicBezTo>
                    <a:pt x="4896" y="11343"/>
                    <a:pt x="5040" y="11793"/>
                    <a:pt x="5184" y="11793"/>
                  </a:cubicBezTo>
                  <a:cubicBezTo>
                    <a:pt x="5328" y="11793"/>
                    <a:pt x="5472" y="11343"/>
                    <a:pt x="5328" y="11118"/>
                  </a:cubicBezTo>
                  <a:cubicBezTo>
                    <a:pt x="5328" y="10893"/>
                    <a:pt x="5184" y="10668"/>
                    <a:pt x="5184" y="10443"/>
                  </a:cubicBezTo>
                  <a:cubicBezTo>
                    <a:pt x="5040" y="10218"/>
                    <a:pt x="4752" y="10443"/>
                    <a:pt x="4608" y="10218"/>
                  </a:cubicBezTo>
                  <a:cubicBezTo>
                    <a:pt x="4320" y="9768"/>
                    <a:pt x="4608" y="9768"/>
                    <a:pt x="4608" y="9318"/>
                  </a:cubicBezTo>
                  <a:cubicBezTo>
                    <a:pt x="4608" y="9318"/>
                    <a:pt x="4320" y="8868"/>
                    <a:pt x="4320" y="8643"/>
                  </a:cubicBezTo>
                  <a:cubicBezTo>
                    <a:pt x="4032" y="8193"/>
                    <a:pt x="4032" y="7518"/>
                    <a:pt x="3744" y="7068"/>
                  </a:cubicBezTo>
                  <a:cubicBezTo>
                    <a:pt x="3456" y="6843"/>
                    <a:pt x="3168" y="6393"/>
                    <a:pt x="3024" y="5943"/>
                  </a:cubicBezTo>
                  <a:cubicBezTo>
                    <a:pt x="3024" y="5718"/>
                    <a:pt x="3024" y="5268"/>
                    <a:pt x="2880" y="5043"/>
                  </a:cubicBezTo>
                  <a:cubicBezTo>
                    <a:pt x="2736" y="4818"/>
                    <a:pt x="2592" y="4593"/>
                    <a:pt x="2448" y="4368"/>
                  </a:cubicBezTo>
                  <a:cubicBezTo>
                    <a:pt x="2304" y="3918"/>
                    <a:pt x="2160" y="3693"/>
                    <a:pt x="1872" y="3468"/>
                  </a:cubicBezTo>
                  <a:cubicBezTo>
                    <a:pt x="1728" y="3243"/>
                    <a:pt x="1728" y="2793"/>
                    <a:pt x="1728" y="2568"/>
                  </a:cubicBezTo>
                  <a:cubicBezTo>
                    <a:pt x="1728" y="2343"/>
                    <a:pt x="1440" y="1218"/>
                    <a:pt x="1584" y="993"/>
                  </a:cubicBezTo>
                  <a:cubicBezTo>
                    <a:pt x="1728" y="768"/>
                    <a:pt x="1872" y="1443"/>
                    <a:pt x="2016" y="1443"/>
                  </a:cubicBezTo>
                  <a:cubicBezTo>
                    <a:pt x="2160" y="1443"/>
                    <a:pt x="2160" y="1443"/>
                    <a:pt x="2160" y="1443"/>
                  </a:cubicBezTo>
                  <a:cubicBezTo>
                    <a:pt x="2448" y="1218"/>
                    <a:pt x="2448" y="1443"/>
                    <a:pt x="2592" y="1668"/>
                  </a:cubicBezTo>
                  <a:cubicBezTo>
                    <a:pt x="2736" y="1668"/>
                    <a:pt x="2880" y="1668"/>
                    <a:pt x="2880" y="1893"/>
                  </a:cubicBezTo>
                  <a:cubicBezTo>
                    <a:pt x="2880" y="2343"/>
                    <a:pt x="3024" y="2793"/>
                    <a:pt x="3168" y="3243"/>
                  </a:cubicBezTo>
                  <a:cubicBezTo>
                    <a:pt x="3168" y="3468"/>
                    <a:pt x="3312" y="3918"/>
                    <a:pt x="3312" y="4143"/>
                  </a:cubicBezTo>
                  <a:cubicBezTo>
                    <a:pt x="3312" y="4368"/>
                    <a:pt x="3168" y="4593"/>
                    <a:pt x="3168" y="4818"/>
                  </a:cubicBezTo>
                  <a:cubicBezTo>
                    <a:pt x="3312" y="4818"/>
                    <a:pt x="3312" y="4368"/>
                    <a:pt x="3312" y="4368"/>
                  </a:cubicBezTo>
                  <a:cubicBezTo>
                    <a:pt x="3456" y="4143"/>
                    <a:pt x="3600" y="4818"/>
                    <a:pt x="3744" y="4818"/>
                  </a:cubicBezTo>
                  <a:cubicBezTo>
                    <a:pt x="3888" y="5043"/>
                    <a:pt x="4608" y="5718"/>
                    <a:pt x="4608" y="5943"/>
                  </a:cubicBezTo>
                  <a:cubicBezTo>
                    <a:pt x="4608" y="6393"/>
                    <a:pt x="4752" y="6618"/>
                    <a:pt x="4896" y="6618"/>
                  </a:cubicBezTo>
                  <a:cubicBezTo>
                    <a:pt x="5040" y="6843"/>
                    <a:pt x="5040" y="7068"/>
                    <a:pt x="5184" y="7293"/>
                  </a:cubicBezTo>
                  <a:cubicBezTo>
                    <a:pt x="5328" y="7518"/>
                    <a:pt x="5472" y="7293"/>
                    <a:pt x="5472" y="7518"/>
                  </a:cubicBezTo>
                  <a:cubicBezTo>
                    <a:pt x="5616" y="7743"/>
                    <a:pt x="5328" y="7968"/>
                    <a:pt x="5472" y="8418"/>
                  </a:cubicBezTo>
                  <a:cubicBezTo>
                    <a:pt x="5760" y="8643"/>
                    <a:pt x="6048" y="8868"/>
                    <a:pt x="6336" y="9318"/>
                  </a:cubicBezTo>
                  <a:cubicBezTo>
                    <a:pt x="6480" y="9543"/>
                    <a:pt x="6480" y="9768"/>
                    <a:pt x="6624" y="9993"/>
                  </a:cubicBezTo>
                  <a:cubicBezTo>
                    <a:pt x="6768" y="10218"/>
                    <a:pt x="6912" y="10218"/>
                    <a:pt x="7056" y="10668"/>
                  </a:cubicBezTo>
                  <a:cubicBezTo>
                    <a:pt x="7344" y="10893"/>
                    <a:pt x="7488" y="11343"/>
                    <a:pt x="7776" y="11793"/>
                  </a:cubicBezTo>
                  <a:cubicBezTo>
                    <a:pt x="7920" y="12018"/>
                    <a:pt x="8064" y="12243"/>
                    <a:pt x="8208" y="12468"/>
                  </a:cubicBezTo>
                  <a:cubicBezTo>
                    <a:pt x="8352" y="12918"/>
                    <a:pt x="8064" y="12918"/>
                    <a:pt x="8064" y="13143"/>
                  </a:cubicBezTo>
                  <a:cubicBezTo>
                    <a:pt x="8064" y="13368"/>
                    <a:pt x="8496" y="13143"/>
                    <a:pt x="8496" y="13593"/>
                  </a:cubicBezTo>
                  <a:cubicBezTo>
                    <a:pt x="8352" y="14043"/>
                    <a:pt x="8208" y="14043"/>
                    <a:pt x="8352" y="14493"/>
                  </a:cubicBezTo>
                  <a:cubicBezTo>
                    <a:pt x="8352" y="14493"/>
                    <a:pt x="8064" y="14943"/>
                    <a:pt x="8208" y="15168"/>
                  </a:cubicBezTo>
                  <a:cubicBezTo>
                    <a:pt x="8352" y="15393"/>
                    <a:pt x="8496" y="15843"/>
                    <a:pt x="8640" y="16068"/>
                  </a:cubicBezTo>
                  <a:cubicBezTo>
                    <a:pt x="8784" y="16293"/>
                    <a:pt x="8928" y="16293"/>
                    <a:pt x="9072" y="16293"/>
                  </a:cubicBezTo>
                  <a:cubicBezTo>
                    <a:pt x="9504" y="16518"/>
                    <a:pt x="9504" y="16968"/>
                    <a:pt x="9792" y="17193"/>
                  </a:cubicBezTo>
                  <a:cubicBezTo>
                    <a:pt x="10224" y="17643"/>
                    <a:pt x="10800" y="17643"/>
                    <a:pt x="11088" y="18093"/>
                  </a:cubicBezTo>
                  <a:cubicBezTo>
                    <a:pt x="11664" y="18543"/>
                    <a:pt x="12240" y="18993"/>
                    <a:pt x="12816" y="19218"/>
                  </a:cubicBezTo>
                  <a:cubicBezTo>
                    <a:pt x="13248" y="19668"/>
                    <a:pt x="13968" y="20118"/>
                    <a:pt x="14544" y="20343"/>
                  </a:cubicBezTo>
                  <a:cubicBezTo>
                    <a:pt x="15120" y="20343"/>
                    <a:pt x="15552" y="19443"/>
                    <a:pt x="16272" y="19668"/>
                  </a:cubicBezTo>
                  <a:cubicBezTo>
                    <a:pt x="16848" y="19893"/>
                    <a:pt x="17280" y="20793"/>
                    <a:pt x="17712" y="21468"/>
                  </a:cubicBezTo>
                  <a:cubicBezTo>
                    <a:pt x="17712" y="21243"/>
                    <a:pt x="17856" y="20118"/>
                    <a:pt x="18144" y="19893"/>
                  </a:cubicBezTo>
                  <a:cubicBezTo>
                    <a:pt x="18288" y="19893"/>
                    <a:pt x="18000" y="19893"/>
                    <a:pt x="18144" y="1989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8" name="9Slide.vn 143"/>
            <p:cNvSpPr/>
            <p:nvPr/>
          </p:nvSpPr>
          <p:spPr>
            <a:xfrm>
              <a:off x="3001087" y="3751559"/>
              <a:ext cx="224329" cy="116611"/>
            </a:xfrm>
            <a:custGeom>
              <a:avLst/>
              <a:gdLst/>
              <a:ahLst/>
              <a:cxnLst>
                <a:cxn ang="0">
                  <a:pos x="wd2" y="hd2"/>
                </a:cxn>
                <a:cxn ang="5400000">
                  <a:pos x="wd2" y="hd2"/>
                </a:cxn>
                <a:cxn ang="10800000">
                  <a:pos x="wd2" y="hd2"/>
                </a:cxn>
                <a:cxn ang="16200000">
                  <a:pos x="wd2" y="hd2"/>
                </a:cxn>
              </a:cxnLst>
              <a:rect l="0" t="0" r="r" b="b"/>
              <a:pathLst>
                <a:path w="21082" h="20518" extrusionOk="0">
                  <a:moveTo>
                    <a:pt x="8122" y="19168"/>
                  </a:moveTo>
                  <a:cubicBezTo>
                    <a:pt x="8842" y="19168"/>
                    <a:pt x="8842" y="17818"/>
                    <a:pt x="8842" y="16468"/>
                  </a:cubicBezTo>
                  <a:cubicBezTo>
                    <a:pt x="8842" y="15118"/>
                    <a:pt x="10282" y="13768"/>
                    <a:pt x="11002" y="13768"/>
                  </a:cubicBezTo>
                  <a:cubicBezTo>
                    <a:pt x="12442" y="12418"/>
                    <a:pt x="12442" y="15118"/>
                    <a:pt x="13882" y="12418"/>
                  </a:cubicBezTo>
                  <a:cubicBezTo>
                    <a:pt x="14602" y="11068"/>
                    <a:pt x="15322" y="7018"/>
                    <a:pt x="16762" y="8368"/>
                  </a:cubicBezTo>
                  <a:cubicBezTo>
                    <a:pt x="18922" y="8368"/>
                    <a:pt x="18922" y="7018"/>
                    <a:pt x="21082" y="5668"/>
                  </a:cubicBezTo>
                  <a:cubicBezTo>
                    <a:pt x="18202" y="2968"/>
                    <a:pt x="17482" y="-1082"/>
                    <a:pt x="13882" y="268"/>
                  </a:cubicBezTo>
                  <a:cubicBezTo>
                    <a:pt x="12442" y="268"/>
                    <a:pt x="11002" y="1618"/>
                    <a:pt x="9562" y="1618"/>
                  </a:cubicBezTo>
                  <a:cubicBezTo>
                    <a:pt x="8122" y="1618"/>
                    <a:pt x="6682" y="268"/>
                    <a:pt x="5242" y="268"/>
                  </a:cubicBezTo>
                  <a:cubicBezTo>
                    <a:pt x="3082" y="1618"/>
                    <a:pt x="2362" y="1618"/>
                    <a:pt x="922" y="4318"/>
                  </a:cubicBezTo>
                  <a:cubicBezTo>
                    <a:pt x="922" y="5668"/>
                    <a:pt x="-518" y="8368"/>
                    <a:pt x="202" y="11068"/>
                  </a:cubicBezTo>
                  <a:cubicBezTo>
                    <a:pt x="2362" y="13768"/>
                    <a:pt x="5242" y="11068"/>
                    <a:pt x="5242" y="17818"/>
                  </a:cubicBezTo>
                  <a:cubicBezTo>
                    <a:pt x="5242" y="17818"/>
                    <a:pt x="6682" y="17818"/>
                    <a:pt x="6682" y="17818"/>
                  </a:cubicBezTo>
                  <a:cubicBezTo>
                    <a:pt x="6682" y="17818"/>
                    <a:pt x="5962" y="20518"/>
                    <a:pt x="5962" y="20518"/>
                  </a:cubicBezTo>
                  <a:cubicBezTo>
                    <a:pt x="6682" y="20518"/>
                    <a:pt x="8122" y="20518"/>
                    <a:pt x="8122" y="1916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79" name="9Slide.vn 144"/>
            <p:cNvSpPr/>
            <p:nvPr/>
          </p:nvSpPr>
          <p:spPr>
            <a:xfrm>
              <a:off x="3001448" y="3647805"/>
              <a:ext cx="48973" cy="103666"/>
            </a:xfrm>
            <a:custGeom>
              <a:avLst/>
              <a:gdLst/>
              <a:ahLst/>
              <a:cxnLst>
                <a:cxn ang="0">
                  <a:pos x="wd2" y="hd2"/>
                </a:cxn>
                <a:cxn ang="5400000">
                  <a:pos x="wd2" y="hd2"/>
                </a:cxn>
                <a:cxn ang="10800000">
                  <a:pos x="wd2" y="hd2"/>
                </a:cxn>
                <a:cxn ang="16200000">
                  <a:pos x="wd2" y="hd2"/>
                </a:cxn>
              </a:cxnLst>
              <a:rect l="0" t="0" r="r" b="b"/>
              <a:pathLst>
                <a:path w="19286" h="19484" extrusionOk="0">
                  <a:moveTo>
                    <a:pt x="13115" y="640"/>
                  </a:moveTo>
                  <a:cubicBezTo>
                    <a:pt x="10029" y="-800"/>
                    <a:pt x="3857" y="3520"/>
                    <a:pt x="3857" y="4960"/>
                  </a:cubicBezTo>
                  <a:cubicBezTo>
                    <a:pt x="772" y="6400"/>
                    <a:pt x="772" y="4960"/>
                    <a:pt x="772" y="7840"/>
                  </a:cubicBezTo>
                  <a:cubicBezTo>
                    <a:pt x="772" y="9280"/>
                    <a:pt x="-2314" y="20800"/>
                    <a:pt x="3857" y="19360"/>
                  </a:cubicBezTo>
                  <a:cubicBezTo>
                    <a:pt x="3857" y="17920"/>
                    <a:pt x="13115" y="13600"/>
                    <a:pt x="16200" y="10720"/>
                  </a:cubicBezTo>
                  <a:cubicBezTo>
                    <a:pt x="16200" y="6400"/>
                    <a:pt x="16200" y="4960"/>
                    <a:pt x="19286" y="2080"/>
                  </a:cubicBezTo>
                  <a:cubicBezTo>
                    <a:pt x="19286" y="640"/>
                    <a:pt x="16200" y="640"/>
                    <a:pt x="13115" y="640"/>
                  </a:cubicBezTo>
                  <a:cubicBezTo>
                    <a:pt x="10029" y="-800"/>
                    <a:pt x="16200" y="640"/>
                    <a:pt x="13115" y="64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0" name="9Slide.vn 145"/>
            <p:cNvSpPr/>
            <p:nvPr/>
          </p:nvSpPr>
          <p:spPr>
            <a:xfrm>
              <a:off x="0" y="1025901"/>
              <a:ext cx="1457185" cy="987485"/>
            </a:xfrm>
            <a:custGeom>
              <a:avLst/>
              <a:gdLst/>
              <a:ahLst/>
              <a:cxnLst>
                <a:cxn ang="0">
                  <a:pos x="wd2" y="hd2"/>
                </a:cxn>
                <a:cxn ang="5400000">
                  <a:pos x="wd2" y="hd2"/>
                </a:cxn>
                <a:cxn ang="10800000">
                  <a:pos x="wd2" y="hd2"/>
                </a:cxn>
                <a:cxn ang="16200000">
                  <a:pos x="wd2" y="hd2"/>
                </a:cxn>
              </a:cxnLst>
              <a:rect l="0" t="0" r="r" b="b"/>
              <a:pathLst>
                <a:path w="21179" h="21378" extrusionOk="0">
                  <a:moveTo>
                    <a:pt x="21179" y="20834"/>
                  </a:moveTo>
                  <a:cubicBezTo>
                    <a:pt x="21068" y="20668"/>
                    <a:pt x="20845" y="20668"/>
                    <a:pt x="21068" y="20336"/>
                  </a:cubicBezTo>
                  <a:cubicBezTo>
                    <a:pt x="21068" y="20170"/>
                    <a:pt x="20956" y="20170"/>
                    <a:pt x="20845" y="20170"/>
                  </a:cubicBezTo>
                  <a:cubicBezTo>
                    <a:pt x="20622" y="19837"/>
                    <a:pt x="20177" y="19671"/>
                    <a:pt x="20066" y="19505"/>
                  </a:cubicBezTo>
                  <a:cubicBezTo>
                    <a:pt x="19620" y="18674"/>
                    <a:pt x="19398" y="17677"/>
                    <a:pt x="18952" y="17013"/>
                  </a:cubicBezTo>
                  <a:cubicBezTo>
                    <a:pt x="18730" y="16847"/>
                    <a:pt x="18507" y="16514"/>
                    <a:pt x="18395" y="16348"/>
                  </a:cubicBezTo>
                  <a:cubicBezTo>
                    <a:pt x="18173" y="16182"/>
                    <a:pt x="18173" y="15684"/>
                    <a:pt x="17950" y="15684"/>
                  </a:cubicBezTo>
                  <a:cubicBezTo>
                    <a:pt x="17839" y="15684"/>
                    <a:pt x="17505" y="16016"/>
                    <a:pt x="17505" y="16016"/>
                  </a:cubicBezTo>
                  <a:cubicBezTo>
                    <a:pt x="17616" y="16348"/>
                    <a:pt x="17282" y="16514"/>
                    <a:pt x="17171" y="16514"/>
                  </a:cubicBezTo>
                  <a:cubicBezTo>
                    <a:pt x="16837" y="16681"/>
                    <a:pt x="16503" y="16016"/>
                    <a:pt x="16280" y="15684"/>
                  </a:cubicBezTo>
                  <a:cubicBezTo>
                    <a:pt x="16169" y="15517"/>
                    <a:pt x="16057" y="15517"/>
                    <a:pt x="15946" y="15185"/>
                  </a:cubicBezTo>
                  <a:cubicBezTo>
                    <a:pt x="15835" y="14853"/>
                    <a:pt x="15612" y="15019"/>
                    <a:pt x="15501" y="15185"/>
                  </a:cubicBezTo>
                  <a:cubicBezTo>
                    <a:pt x="15278" y="15185"/>
                    <a:pt x="15278" y="15019"/>
                    <a:pt x="15055" y="15185"/>
                  </a:cubicBezTo>
                  <a:cubicBezTo>
                    <a:pt x="15055" y="15185"/>
                    <a:pt x="14944" y="15185"/>
                    <a:pt x="14944" y="15019"/>
                  </a:cubicBezTo>
                  <a:cubicBezTo>
                    <a:pt x="14944" y="14853"/>
                    <a:pt x="14944" y="14853"/>
                    <a:pt x="14944" y="14687"/>
                  </a:cubicBezTo>
                  <a:cubicBezTo>
                    <a:pt x="14944" y="14022"/>
                    <a:pt x="14944" y="13191"/>
                    <a:pt x="14944" y="12527"/>
                  </a:cubicBezTo>
                  <a:cubicBezTo>
                    <a:pt x="14944" y="10533"/>
                    <a:pt x="14944" y="8373"/>
                    <a:pt x="14944" y="6213"/>
                  </a:cubicBezTo>
                  <a:cubicBezTo>
                    <a:pt x="14944" y="5382"/>
                    <a:pt x="14944" y="4385"/>
                    <a:pt x="14944" y="3388"/>
                  </a:cubicBezTo>
                  <a:cubicBezTo>
                    <a:pt x="14944" y="3222"/>
                    <a:pt x="14944" y="2890"/>
                    <a:pt x="14944" y="2557"/>
                  </a:cubicBezTo>
                  <a:cubicBezTo>
                    <a:pt x="14944" y="2391"/>
                    <a:pt x="14833" y="2391"/>
                    <a:pt x="14610" y="2225"/>
                  </a:cubicBezTo>
                  <a:cubicBezTo>
                    <a:pt x="14053" y="1893"/>
                    <a:pt x="13719" y="1893"/>
                    <a:pt x="13163" y="1893"/>
                  </a:cubicBezTo>
                  <a:cubicBezTo>
                    <a:pt x="12606" y="1893"/>
                    <a:pt x="12160" y="1727"/>
                    <a:pt x="11604" y="1561"/>
                  </a:cubicBezTo>
                  <a:cubicBezTo>
                    <a:pt x="10936" y="1561"/>
                    <a:pt x="10379" y="1228"/>
                    <a:pt x="9822" y="1228"/>
                  </a:cubicBezTo>
                  <a:cubicBezTo>
                    <a:pt x="9488" y="1228"/>
                    <a:pt x="9266" y="1394"/>
                    <a:pt x="8932" y="1228"/>
                  </a:cubicBezTo>
                  <a:cubicBezTo>
                    <a:pt x="8932" y="1228"/>
                    <a:pt x="8486" y="1062"/>
                    <a:pt x="8486" y="1062"/>
                  </a:cubicBezTo>
                  <a:cubicBezTo>
                    <a:pt x="8486" y="1062"/>
                    <a:pt x="8598" y="730"/>
                    <a:pt x="8598" y="564"/>
                  </a:cubicBezTo>
                  <a:cubicBezTo>
                    <a:pt x="8598" y="564"/>
                    <a:pt x="8264" y="564"/>
                    <a:pt x="8264" y="564"/>
                  </a:cubicBezTo>
                  <a:cubicBezTo>
                    <a:pt x="8041" y="564"/>
                    <a:pt x="7707" y="730"/>
                    <a:pt x="7484" y="730"/>
                  </a:cubicBezTo>
                  <a:cubicBezTo>
                    <a:pt x="7261" y="730"/>
                    <a:pt x="7373" y="65"/>
                    <a:pt x="7039" y="397"/>
                  </a:cubicBezTo>
                  <a:cubicBezTo>
                    <a:pt x="6927" y="397"/>
                    <a:pt x="6816" y="730"/>
                    <a:pt x="6705" y="564"/>
                  </a:cubicBezTo>
                  <a:cubicBezTo>
                    <a:pt x="6482" y="564"/>
                    <a:pt x="6482" y="397"/>
                    <a:pt x="6705" y="231"/>
                  </a:cubicBezTo>
                  <a:cubicBezTo>
                    <a:pt x="6927" y="231"/>
                    <a:pt x="6593" y="65"/>
                    <a:pt x="6482" y="65"/>
                  </a:cubicBezTo>
                  <a:cubicBezTo>
                    <a:pt x="6037" y="-101"/>
                    <a:pt x="6037" y="65"/>
                    <a:pt x="5814" y="397"/>
                  </a:cubicBezTo>
                  <a:cubicBezTo>
                    <a:pt x="5480" y="896"/>
                    <a:pt x="5035" y="564"/>
                    <a:pt x="4589" y="730"/>
                  </a:cubicBezTo>
                  <a:cubicBezTo>
                    <a:pt x="4144" y="896"/>
                    <a:pt x="4589" y="1228"/>
                    <a:pt x="4589" y="1228"/>
                  </a:cubicBezTo>
                  <a:cubicBezTo>
                    <a:pt x="4478" y="1228"/>
                    <a:pt x="4367" y="1228"/>
                    <a:pt x="4367" y="1228"/>
                  </a:cubicBezTo>
                  <a:cubicBezTo>
                    <a:pt x="4367" y="1228"/>
                    <a:pt x="4478" y="1561"/>
                    <a:pt x="4367" y="1561"/>
                  </a:cubicBezTo>
                  <a:cubicBezTo>
                    <a:pt x="4255" y="1561"/>
                    <a:pt x="4255" y="1228"/>
                    <a:pt x="4255" y="1062"/>
                  </a:cubicBezTo>
                  <a:cubicBezTo>
                    <a:pt x="4144" y="1062"/>
                    <a:pt x="3810" y="1561"/>
                    <a:pt x="3810" y="1561"/>
                  </a:cubicBezTo>
                  <a:cubicBezTo>
                    <a:pt x="3587" y="1727"/>
                    <a:pt x="3365" y="1394"/>
                    <a:pt x="3142" y="1727"/>
                  </a:cubicBezTo>
                  <a:cubicBezTo>
                    <a:pt x="2919" y="1893"/>
                    <a:pt x="2697" y="2059"/>
                    <a:pt x="2585" y="2391"/>
                  </a:cubicBezTo>
                  <a:cubicBezTo>
                    <a:pt x="2585" y="2724"/>
                    <a:pt x="2585" y="3056"/>
                    <a:pt x="2363" y="3222"/>
                  </a:cubicBezTo>
                  <a:cubicBezTo>
                    <a:pt x="2140" y="3388"/>
                    <a:pt x="2028" y="3554"/>
                    <a:pt x="1806" y="3554"/>
                  </a:cubicBezTo>
                  <a:cubicBezTo>
                    <a:pt x="1694" y="3554"/>
                    <a:pt x="1026" y="3554"/>
                    <a:pt x="915" y="3721"/>
                  </a:cubicBezTo>
                  <a:cubicBezTo>
                    <a:pt x="915" y="3887"/>
                    <a:pt x="692" y="4385"/>
                    <a:pt x="692" y="4385"/>
                  </a:cubicBezTo>
                  <a:cubicBezTo>
                    <a:pt x="804" y="4551"/>
                    <a:pt x="1138" y="4551"/>
                    <a:pt x="1249" y="4717"/>
                  </a:cubicBezTo>
                  <a:cubicBezTo>
                    <a:pt x="1583" y="4884"/>
                    <a:pt x="1917" y="5216"/>
                    <a:pt x="2140" y="5548"/>
                  </a:cubicBezTo>
                  <a:cubicBezTo>
                    <a:pt x="2251" y="5714"/>
                    <a:pt x="2251" y="6047"/>
                    <a:pt x="2474" y="6213"/>
                  </a:cubicBezTo>
                  <a:cubicBezTo>
                    <a:pt x="2697" y="6213"/>
                    <a:pt x="2808" y="6213"/>
                    <a:pt x="3031" y="6047"/>
                  </a:cubicBezTo>
                  <a:cubicBezTo>
                    <a:pt x="3031" y="6047"/>
                    <a:pt x="3365" y="6213"/>
                    <a:pt x="3365" y="6213"/>
                  </a:cubicBezTo>
                  <a:cubicBezTo>
                    <a:pt x="3587" y="6711"/>
                    <a:pt x="3031" y="6379"/>
                    <a:pt x="3031" y="6379"/>
                  </a:cubicBezTo>
                  <a:cubicBezTo>
                    <a:pt x="2808" y="6379"/>
                    <a:pt x="3142" y="6711"/>
                    <a:pt x="3253" y="6877"/>
                  </a:cubicBezTo>
                  <a:cubicBezTo>
                    <a:pt x="3365" y="7210"/>
                    <a:pt x="3476" y="7044"/>
                    <a:pt x="3699" y="6877"/>
                  </a:cubicBezTo>
                  <a:cubicBezTo>
                    <a:pt x="3810" y="6711"/>
                    <a:pt x="4144" y="6711"/>
                    <a:pt x="4255" y="6877"/>
                  </a:cubicBezTo>
                  <a:cubicBezTo>
                    <a:pt x="4367" y="7044"/>
                    <a:pt x="3810" y="7210"/>
                    <a:pt x="3810" y="7210"/>
                  </a:cubicBezTo>
                  <a:cubicBezTo>
                    <a:pt x="3699" y="7210"/>
                    <a:pt x="3810" y="7210"/>
                    <a:pt x="3810" y="7376"/>
                  </a:cubicBezTo>
                  <a:cubicBezTo>
                    <a:pt x="3810" y="7542"/>
                    <a:pt x="3587" y="7376"/>
                    <a:pt x="3587" y="7376"/>
                  </a:cubicBezTo>
                  <a:cubicBezTo>
                    <a:pt x="3476" y="7376"/>
                    <a:pt x="3365" y="7542"/>
                    <a:pt x="3142" y="7542"/>
                  </a:cubicBezTo>
                  <a:cubicBezTo>
                    <a:pt x="2919" y="7542"/>
                    <a:pt x="2474" y="7708"/>
                    <a:pt x="2251" y="7542"/>
                  </a:cubicBezTo>
                  <a:cubicBezTo>
                    <a:pt x="2028" y="7376"/>
                    <a:pt x="2363" y="7044"/>
                    <a:pt x="2251" y="6877"/>
                  </a:cubicBezTo>
                  <a:cubicBezTo>
                    <a:pt x="2140" y="6877"/>
                    <a:pt x="1917" y="6877"/>
                    <a:pt x="1806" y="7044"/>
                  </a:cubicBezTo>
                  <a:cubicBezTo>
                    <a:pt x="1694" y="7044"/>
                    <a:pt x="1472" y="7044"/>
                    <a:pt x="1360" y="7044"/>
                  </a:cubicBezTo>
                  <a:cubicBezTo>
                    <a:pt x="1138" y="7210"/>
                    <a:pt x="1249" y="7542"/>
                    <a:pt x="1249" y="7542"/>
                  </a:cubicBezTo>
                  <a:cubicBezTo>
                    <a:pt x="1026" y="7542"/>
                    <a:pt x="804" y="7376"/>
                    <a:pt x="581" y="7542"/>
                  </a:cubicBezTo>
                  <a:cubicBezTo>
                    <a:pt x="470" y="7708"/>
                    <a:pt x="247" y="7874"/>
                    <a:pt x="136" y="8041"/>
                  </a:cubicBezTo>
                  <a:cubicBezTo>
                    <a:pt x="-421" y="8539"/>
                    <a:pt x="915" y="8539"/>
                    <a:pt x="915" y="8705"/>
                  </a:cubicBezTo>
                  <a:cubicBezTo>
                    <a:pt x="804" y="8871"/>
                    <a:pt x="470" y="8871"/>
                    <a:pt x="692" y="9037"/>
                  </a:cubicBezTo>
                  <a:cubicBezTo>
                    <a:pt x="804" y="9204"/>
                    <a:pt x="804" y="9536"/>
                    <a:pt x="915" y="9536"/>
                  </a:cubicBezTo>
                  <a:cubicBezTo>
                    <a:pt x="1360" y="9702"/>
                    <a:pt x="1694" y="9536"/>
                    <a:pt x="2140" y="9536"/>
                  </a:cubicBezTo>
                  <a:cubicBezTo>
                    <a:pt x="2251" y="9702"/>
                    <a:pt x="2363" y="9702"/>
                    <a:pt x="2474" y="9702"/>
                  </a:cubicBezTo>
                  <a:cubicBezTo>
                    <a:pt x="2697" y="9702"/>
                    <a:pt x="2585" y="9702"/>
                    <a:pt x="2808" y="9868"/>
                  </a:cubicBezTo>
                  <a:cubicBezTo>
                    <a:pt x="2808" y="9868"/>
                    <a:pt x="3031" y="9536"/>
                    <a:pt x="3142" y="9536"/>
                  </a:cubicBezTo>
                  <a:cubicBezTo>
                    <a:pt x="3253" y="9370"/>
                    <a:pt x="3365" y="9370"/>
                    <a:pt x="3476" y="9370"/>
                  </a:cubicBezTo>
                  <a:cubicBezTo>
                    <a:pt x="3587" y="9204"/>
                    <a:pt x="3699" y="9037"/>
                    <a:pt x="3699" y="9037"/>
                  </a:cubicBezTo>
                  <a:cubicBezTo>
                    <a:pt x="3810" y="9204"/>
                    <a:pt x="3921" y="9370"/>
                    <a:pt x="3810" y="9536"/>
                  </a:cubicBezTo>
                  <a:cubicBezTo>
                    <a:pt x="3699" y="9702"/>
                    <a:pt x="3587" y="9702"/>
                    <a:pt x="3810" y="10034"/>
                  </a:cubicBezTo>
                  <a:cubicBezTo>
                    <a:pt x="4033" y="10699"/>
                    <a:pt x="3810" y="11197"/>
                    <a:pt x="3253" y="11031"/>
                  </a:cubicBezTo>
                  <a:cubicBezTo>
                    <a:pt x="3253" y="11031"/>
                    <a:pt x="3142" y="10865"/>
                    <a:pt x="3031" y="11031"/>
                  </a:cubicBezTo>
                  <a:cubicBezTo>
                    <a:pt x="2919" y="11197"/>
                    <a:pt x="2808" y="11530"/>
                    <a:pt x="2697" y="11530"/>
                  </a:cubicBezTo>
                  <a:cubicBezTo>
                    <a:pt x="2474" y="11696"/>
                    <a:pt x="1806" y="11197"/>
                    <a:pt x="1917" y="11696"/>
                  </a:cubicBezTo>
                  <a:cubicBezTo>
                    <a:pt x="1917" y="11696"/>
                    <a:pt x="1583" y="12028"/>
                    <a:pt x="1694" y="12028"/>
                  </a:cubicBezTo>
                  <a:cubicBezTo>
                    <a:pt x="1694" y="12028"/>
                    <a:pt x="1806" y="12028"/>
                    <a:pt x="1806" y="12028"/>
                  </a:cubicBezTo>
                  <a:cubicBezTo>
                    <a:pt x="1917" y="12194"/>
                    <a:pt x="1583" y="12361"/>
                    <a:pt x="1472" y="12527"/>
                  </a:cubicBezTo>
                  <a:cubicBezTo>
                    <a:pt x="1360" y="12527"/>
                    <a:pt x="1249" y="12693"/>
                    <a:pt x="1249" y="12859"/>
                  </a:cubicBezTo>
                  <a:cubicBezTo>
                    <a:pt x="1138" y="13191"/>
                    <a:pt x="1360" y="13191"/>
                    <a:pt x="1138" y="13357"/>
                  </a:cubicBezTo>
                  <a:cubicBezTo>
                    <a:pt x="915" y="13524"/>
                    <a:pt x="1138" y="13856"/>
                    <a:pt x="1249" y="14022"/>
                  </a:cubicBezTo>
                  <a:cubicBezTo>
                    <a:pt x="1249" y="14188"/>
                    <a:pt x="1583" y="13357"/>
                    <a:pt x="1694" y="13357"/>
                  </a:cubicBezTo>
                  <a:cubicBezTo>
                    <a:pt x="1694" y="13357"/>
                    <a:pt x="1472" y="13856"/>
                    <a:pt x="1472" y="13856"/>
                  </a:cubicBezTo>
                  <a:cubicBezTo>
                    <a:pt x="1360" y="14022"/>
                    <a:pt x="1694" y="14354"/>
                    <a:pt x="1806" y="14354"/>
                  </a:cubicBezTo>
                  <a:cubicBezTo>
                    <a:pt x="1917" y="14521"/>
                    <a:pt x="1917" y="14687"/>
                    <a:pt x="2028" y="14521"/>
                  </a:cubicBezTo>
                  <a:cubicBezTo>
                    <a:pt x="2140" y="14354"/>
                    <a:pt x="2251" y="14188"/>
                    <a:pt x="2251" y="14188"/>
                  </a:cubicBezTo>
                  <a:cubicBezTo>
                    <a:pt x="2251" y="14354"/>
                    <a:pt x="2363" y="14687"/>
                    <a:pt x="2474" y="14687"/>
                  </a:cubicBezTo>
                  <a:cubicBezTo>
                    <a:pt x="2251" y="14853"/>
                    <a:pt x="2140" y="14687"/>
                    <a:pt x="2028" y="14687"/>
                  </a:cubicBezTo>
                  <a:cubicBezTo>
                    <a:pt x="1917" y="14853"/>
                    <a:pt x="1806" y="14354"/>
                    <a:pt x="1694" y="14354"/>
                  </a:cubicBezTo>
                  <a:cubicBezTo>
                    <a:pt x="1583" y="14354"/>
                    <a:pt x="1360" y="14853"/>
                    <a:pt x="1583" y="15019"/>
                  </a:cubicBezTo>
                  <a:cubicBezTo>
                    <a:pt x="1806" y="15185"/>
                    <a:pt x="1806" y="15351"/>
                    <a:pt x="2028" y="15517"/>
                  </a:cubicBezTo>
                  <a:cubicBezTo>
                    <a:pt x="2140" y="15850"/>
                    <a:pt x="2363" y="15684"/>
                    <a:pt x="2585" y="15684"/>
                  </a:cubicBezTo>
                  <a:cubicBezTo>
                    <a:pt x="2697" y="15517"/>
                    <a:pt x="2919" y="15684"/>
                    <a:pt x="2919" y="15351"/>
                  </a:cubicBezTo>
                  <a:cubicBezTo>
                    <a:pt x="2919" y="15019"/>
                    <a:pt x="3031" y="14521"/>
                    <a:pt x="3253" y="14687"/>
                  </a:cubicBezTo>
                  <a:cubicBezTo>
                    <a:pt x="3253" y="14521"/>
                    <a:pt x="3031" y="15185"/>
                    <a:pt x="3031" y="15351"/>
                  </a:cubicBezTo>
                  <a:cubicBezTo>
                    <a:pt x="3031" y="15517"/>
                    <a:pt x="3476" y="16016"/>
                    <a:pt x="3365" y="16182"/>
                  </a:cubicBezTo>
                  <a:cubicBezTo>
                    <a:pt x="3142" y="16514"/>
                    <a:pt x="3476" y="16681"/>
                    <a:pt x="3476" y="16681"/>
                  </a:cubicBezTo>
                  <a:cubicBezTo>
                    <a:pt x="3365" y="16681"/>
                    <a:pt x="3142" y="17179"/>
                    <a:pt x="3142" y="17179"/>
                  </a:cubicBezTo>
                  <a:cubicBezTo>
                    <a:pt x="3253" y="17345"/>
                    <a:pt x="3810" y="16847"/>
                    <a:pt x="3810" y="16847"/>
                  </a:cubicBezTo>
                  <a:cubicBezTo>
                    <a:pt x="3810" y="17013"/>
                    <a:pt x="3699" y="17013"/>
                    <a:pt x="3699" y="17179"/>
                  </a:cubicBezTo>
                  <a:cubicBezTo>
                    <a:pt x="3699" y="17179"/>
                    <a:pt x="3921" y="16847"/>
                    <a:pt x="4033" y="16681"/>
                  </a:cubicBezTo>
                  <a:cubicBezTo>
                    <a:pt x="4144" y="16681"/>
                    <a:pt x="4589" y="16847"/>
                    <a:pt x="4589" y="17013"/>
                  </a:cubicBezTo>
                  <a:cubicBezTo>
                    <a:pt x="4701" y="17179"/>
                    <a:pt x="4923" y="17677"/>
                    <a:pt x="4923" y="17345"/>
                  </a:cubicBezTo>
                  <a:cubicBezTo>
                    <a:pt x="4923" y="17179"/>
                    <a:pt x="5146" y="16514"/>
                    <a:pt x="5146" y="16514"/>
                  </a:cubicBezTo>
                  <a:cubicBezTo>
                    <a:pt x="5146" y="16348"/>
                    <a:pt x="5480" y="16847"/>
                    <a:pt x="5480" y="16681"/>
                  </a:cubicBezTo>
                  <a:cubicBezTo>
                    <a:pt x="5480" y="16681"/>
                    <a:pt x="5146" y="16681"/>
                    <a:pt x="5146" y="16847"/>
                  </a:cubicBezTo>
                  <a:cubicBezTo>
                    <a:pt x="5146" y="17179"/>
                    <a:pt x="5480" y="17179"/>
                    <a:pt x="5591" y="17013"/>
                  </a:cubicBezTo>
                  <a:cubicBezTo>
                    <a:pt x="5703" y="16847"/>
                    <a:pt x="5814" y="17013"/>
                    <a:pt x="5925" y="16847"/>
                  </a:cubicBezTo>
                  <a:cubicBezTo>
                    <a:pt x="5925" y="16847"/>
                    <a:pt x="6148" y="16514"/>
                    <a:pt x="6148" y="16514"/>
                  </a:cubicBezTo>
                  <a:cubicBezTo>
                    <a:pt x="6148" y="16514"/>
                    <a:pt x="5925" y="17013"/>
                    <a:pt x="5814" y="17179"/>
                  </a:cubicBezTo>
                  <a:cubicBezTo>
                    <a:pt x="5814" y="17345"/>
                    <a:pt x="5814" y="17345"/>
                    <a:pt x="5703" y="17511"/>
                  </a:cubicBezTo>
                  <a:cubicBezTo>
                    <a:pt x="5703" y="17677"/>
                    <a:pt x="5814" y="17511"/>
                    <a:pt x="5814" y="17677"/>
                  </a:cubicBezTo>
                  <a:cubicBezTo>
                    <a:pt x="5814" y="17677"/>
                    <a:pt x="5703" y="17844"/>
                    <a:pt x="5591" y="18010"/>
                  </a:cubicBezTo>
                  <a:cubicBezTo>
                    <a:pt x="5591" y="18342"/>
                    <a:pt x="5591" y="18342"/>
                    <a:pt x="5703" y="18508"/>
                  </a:cubicBezTo>
                  <a:cubicBezTo>
                    <a:pt x="5703" y="18508"/>
                    <a:pt x="5369" y="18841"/>
                    <a:pt x="5257" y="18841"/>
                  </a:cubicBezTo>
                  <a:cubicBezTo>
                    <a:pt x="5146" y="19173"/>
                    <a:pt x="5035" y="19339"/>
                    <a:pt x="4812" y="19505"/>
                  </a:cubicBezTo>
                  <a:cubicBezTo>
                    <a:pt x="4589" y="19505"/>
                    <a:pt x="4367" y="19837"/>
                    <a:pt x="4255" y="20004"/>
                  </a:cubicBezTo>
                  <a:cubicBezTo>
                    <a:pt x="4144" y="20004"/>
                    <a:pt x="4144" y="20170"/>
                    <a:pt x="4033" y="20170"/>
                  </a:cubicBezTo>
                  <a:cubicBezTo>
                    <a:pt x="4033" y="20336"/>
                    <a:pt x="4144" y="20502"/>
                    <a:pt x="4144" y="20502"/>
                  </a:cubicBezTo>
                  <a:cubicBezTo>
                    <a:pt x="4033" y="20668"/>
                    <a:pt x="3699" y="20502"/>
                    <a:pt x="3587" y="20502"/>
                  </a:cubicBezTo>
                  <a:cubicBezTo>
                    <a:pt x="3253" y="20502"/>
                    <a:pt x="3142" y="20668"/>
                    <a:pt x="2919" y="21001"/>
                  </a:cubicBezTo>
                  <a:cubicBezTo>
                    <a:pt x="2808" y="21167"/>
                    <a:pt x="2919" y="21499"/>
                    <a:pt x="3031" y="21333"/>
                  </a:cubicBezTo>
                  <a:cubicBezTo>
                    <a:pt x="3253" y="21167"/>
                    <a:pt x="3476" y="20668"/>
                    <a:pt x="3587" y="20834"/>
                  </a:cubicBezTo>
                  <a:cubicBezTo>
                    <a:pt x="3587" y="20668"/>
                    <a:pt x="3476" y="21333"/>
                    <a:pt x="3810" y="20834"/>
                  </a:cubicBezTo>
                  <a:cubicBezTo>
                    <a:pt x="3810" y="20834"/>
                    <a:pt x="4033" y="21333"/>
                    <a:pt x="4144" y="21001"/>
                  </a:cubicBezTo>
                  <a:cubicBezTo>
                    <a:pt x="4144" y="20834"/>
                    <a:pt x="4033" y="20834"/>
                    <a:pt x="4144" y="20834"/>
                  </a:cubicBezTo>
                  <a:cubicBezTo>
                    <a:pt x="4255" y="20668"/>
                    <a:pt x="4255" y="20668"/>
                    <a:pt x="4367" y="20668"/>
                  </a:cubicBezTo>
                  <a:cubicBezTo>
                    <a:pt x="4478" y="20668"/>
                    <a:pt x="4478" y="20668"/>
                    <a:pt x="4589" y="20502"/>
                  </a:cubicBezTo>
                  <a:cubicBezTo>
                    <a:pt x="4701" y="20336"/>
                    <a:pt x="4923" y="20336"/>
                    <a:pt x="5146" y="20170"/>
                  </a:cubicBezTo>
                  <a:cubicBezTo>
                    <a:pt x="5480" y="20004"/>
                    <a:pt x="5035" y="20004"/>
                    <a:pt x="5257" y="19837"/>
                  </a:cubicBezTo>
                  <a:cubicBezTo>
                    <a:pt x="5369" y="19671"/>
                    <a:pt x="5480" y="19505"/>
                    <a:pt x="5591" y="19505"/>
                  </a:cubicBezTo>
                  <a:cubicBezTo>
                    <a:pt x="5814" y="19339"/>
                    <a:pt x="6037" y="19173"/>
                    <a:pt x="6148" y="19173"/>
                  </a:cubicBezTo>
                  <a:cubicBezTo>
                    <a:pt x="6482" y="18841"/>
                    <a:pt x="6259" y="19007"/>
                    <a:pt x="6259" y="18674"/>
                  </a:cubicBezTo>
                  <a:cubicBezTo>
                    <a:pt x="6259" y="18674"/>
                    <a:pt x="7150" y="18010"/>
                    <a:pt x="7261" y="17844"/>
                  </a:cubicBezTo>
                  <a:cubicBezTo>
                    <a:pt x="7373" y="17844"/>
                    <a:pt x="7595" y="17844"/>
                    <a:pt x="7595" y="17677"/>
                  </a:cubicBezTo>
                  <a:cubicBezTo>
                    <a:pt x="7595" y="17179"/>
                    <a:pt x="7707" y="17345"/>
                    <a:pt x="7930" y="17179"/>
                  </a:cubicBezTo>
                  <a:cubicBezTo>
                    <a:pt x="8264" y="16847"/>
                    <a:pt x="7261" y="16681"/>
                    <a:pt x="7707" y="16016"/>
                  </a:cubicBezTo>
                  <a:cubicBezTo>
                    <a:pt x="7930" y="15850"/>
                    <a:pt x="8152" y="15850"/>
                    <a:pt x="8264" y="15684"/>
                  </a:cubicBezTo>
                  <a:cubicBezTo>
                    <a:pt x="8375" y="15517"/>
                    <a:pt x="8375" y="15019"/>
                    <a:pt x="8152" y="15019"/>
                  </a:cubicBezTo>
                  <a:cubicBezTo>
                    <a:pt x="8375" y="15019"/>
                    <a:pt x="8375" y="15185"/>
                    <a:pt x="8598" y="15019"/>
                  </a:cubicBezTo>
                  <a:cubicBezTo>
                    <a:pt x="8709" y="14853"/>
                    <a:pt x="8820" y="14521"/>
                    <a:pt x="9043" y="14354"/>
                  </a:cubicBezTo>
                  <a:cubicBezTo>
                    <a:pt x="9154" y="14188"/>
                    <a:pt x="9377" y="13856"/>
                    <a:pt x="9488" y="13856"/>
                  </a:cubicBezTo>
                  <a:cubicBezTo>
                    <a:pt x="9600" y="13856"/>
                    <a:pt x="10156" y="13856"/>
                    <a:pt x="10045" y="14188"/>
                  </a:cubicBezTo>
                  <a:cubicBezTo>
                    <a:pt x="9934" y="14354"/>
                    <a:pt x="9711" y="14022"/>
                    <a:pt x="9488" y="14188"/>
                  </a:cubicBezTo>
                  <a:cubicBezTo>
                    <a:pt x="9266" y="14354"/>
                    <a:pt x="9266" y="14521"/>
                    <a:pt x="9154" y="14853"/>
                  </a:cubicBezTo>
                  <a:cubicBezTo>
                    <a:pt x="9154" y="15185"/>
                    <a:pt x="8932" y="15517"/>
                    <a:pt x="8932" y="15850"/>
                  </a:cubicBezTo>
                  <a:cubicBezTo>
                    <a:pt x="8820" y="16016"/>
                    <a:pt x="9266" y="15850"/>
                    <a:pt x="9266" y="16016"/>
                  </a:cubicBezTo>
                  <a:cubicBezTo>
                    <a:pt x="9154" y="16016"/>
                    <a:pt x="8598" y="16348"/>
                    <a:pt x="9043" y="16348"/>
                  </a:cubicBezTo>
                  <a:cubicBezTo>
                    <a:pt x="9377" y="16348"/>
                    <a:pt x="9600" y="16016"/>
                    <a:pt x="9934" y="15850"/>
                  </a:cubicBezTo>
                  <a:cubicBezTo>
                    <a:pt x="10156" y="15517"/>
                    <a:pt x="10379" y="15517"/>
                    <a:pt x="10602" y="15351"/>
                  </a:cubicBezTo>
                  <a:cubicBezTo>
                    <a:pt x="11047" y="15185"/>
                    <a:pt x="10824" y="14853"/>
                    <a:pt x="10824" y="14521"/>
                  </a:cubicBezTo>
                  <a:cubicBezTo>
                    <a:pt x="10713" y="13856"/>
                    <a:pt x="11715" y="14354"/>
                    <a:pt x="11938" y="14521"/>
                  </a:cubicBezTo>
                  <a:cubicBezTo>
                    <a:pt x="12160" y="14521"/>
                    <a:pt x="12272" y="14853"/>
                    <a:pt x="12494" y="15019"/>
                  </a:cubicBezTo>
                  <a:cubicBezTo>
                    <a:pt x="12494" y="15019"/>
                    <a:pt x="12717" y="14521"/>
                    <a:pt x="12828" y="14687"/>
                  </a:cubicBezTo>
                  <a:cubicBezTo>
                    <a:pt x="12828" y="14687"/>
                    <a:pt x="12828" y="15019"/>
                    <a:pt x="12828" y="15185"/>
                  </a:cubicBezTo>
                  <a:cubicBezTo>
                    <a:pt x="13051" y="15351"/>
                    <a:pt x="13163" y="15351"/>
                    <a:pt x="13274" y="15351"/>
                  </a:cubicBezTo>
                  <a:cubicBezTo>
                    <a:pt x="13608" y="15351"/>
                    <a:pt x="13942" y="15185"/>
                    <a:pt x="14165" y="15351"/>
                  </a:cubicBezTo>
                  <a:cubicBezTo>
                    <a:pt x="14276" y="15351"/>
                    <a:pt x="14387" y="15517"/>
                    <a:pt x="14499" y="15351"/>
                  </a:cubicBezTo>
                  <a:cubicBezTo>
                    <a:pt x="14610" y="15351"/>
                    <a:pt x="14610" y="15517"/>
                    <a:pt x="14721" y="15684"/>
                  </a:cubicBezTo>
                  <a:cubicBezTo>
                    <a:pt x="14833" y="15684"/>
                    <a:pt x="15055" y="15850"/>
                    <a:pt x="15167" y="15850"/>
                  </a:cubicBezTo>
                  <a:cubicBezTo>
                    <a:pt x="15389" y="15850"/>
                    <a:pt x="15501" y="15517"/>
                    <a:pt x="15612" y="15517"/>
                  </a:cubicBezTo>
                  <a:cubicBezTo>
                    <a:pt x="15835" y="15351"/>
                    <a:pt x="15723" y="15850"/>
                    <a:pt x="15723" y="15850"/>
                  </a:cubicBezTo>
                  <a:cubicBezTo>
                    <a:pt x="15612" y="16016"/>
                    <a:pt x="15612" y="16016"/>
                    <a:pt x="15723" y="16182"/>
                  </a:cubicBezTo>
                  <a:cubicBezTo>
                    <a:pt x="16057" y="16348"/>
                    <a:pt x="16280" y="16514"/>
                    <a:pt x="16503" y="16681"/>
                  </a:cubicBezTo>
                  <a:cubicBezTo>
                    <a:pt x="16725" y="17013"/>
                    <a:pt x="16948" y="17345"/>
                    <a:pt x="17171" y="17511"/>
                  </a:cubicBezTo>
                  <a:cubicBezTo>
                    <a:pt x="17282" y="17511"/>
                    <a:pt x="17393" y="17345"/>
                    <a:pt x="17505" y="17345"/>
                  </a:cubicBezTo>
                  <a:cubicBezTo>
                    <a:pt x="17616" y="17179"/>
                    <a:pt x="17393" y="17013"/>
                    <a:pt x="17393" y="16847"/>
                  </a:cubicBezTo>
                  <a:cubicBezTo>
                    <a:pt x="17393" y="16681"/>
                    <a:pt x="17727" y="17013"/>
                    <a:pt x="17727" y="17013"/>
                  </a:cubicBezTo>
                  <a:cubicBezTo>
                    <a:pt x="17727" y="17179"/>
                    <a:pt x="18061" y="17511"/>
                    <a:pt x="18173" y="17345"/>
                  </a:cubicBezTo>
                  <a:cubicBezTo>
                    <a:pt x="18173" y="17345"/>
                    <a:pt x="17950" y="16348"/>
                    <a:pt x="17950" y="16348"/>
                  </a:cubicBezTo>
                  <a:cubicBezTo>
                    <a:pt x="18061" y="16348"/>
                    <a:pt x="18284" y="17179"/>
                    <a:pt x="18395" y="17179"/>
                  </a:cubicBezTo>
                  <a:cubicBezTo>
                    <a:pt x="18395" y="17345"/>
                    <a:pt x="18507" y="17677"/>
                    <a:pt x="18618" y="17677"/>
                  </a:cubicBezTo>
                  <a:cubicBezTo>
                    <a:pt x="18730" y="17677"/>
                    <a:pt x="18841" y="17345"/>
                    <a:pt x="18841" y="17345"/>
                  </a:cubicBezTo>
                  <a:cubicBezTo>
                    <a:pt x="18618" y="17511"/>
                    <a:pt x="19286" y="18176"/>
                    <a:pt x="19286" y="18342"/>
                  </a:cubicBezTo>
                  <a:cubicBezTo>
                    <a:pt x="19175" y="18342"/>
                    <a:pt x="19175" y="18342"/>
                    <a:pt x="19175" y="18342"/>
                  </a:cubicBezTo>
                  <a:cubicBezTo>
                    <a:pt x="19064" y="18508"/>
                    <a:pt x="19286" y="18508"/>
                    <a:pt x="19286" y="18674"/>
                  </a:cubicBezTo>
                  <a:cubicBezTo>
                    <a:pt x="19286" y="18674"/>
                    <a:pt x="19064" y="18841"/>
                    <a:pt x="19175" y="18841"/>
                  </a:cubicBezTo>
                  <a:cubicBezTo>
                    <a:pt x="19286" y="19007"/>
                    <a:pt x="19398" y="19173"/>
                    <a:pt x="19509" y="19339"/>
                  </a:cubicBezTo>
                  <a:cubicBezTo>
                    <a:pt x="19732" y="19671"/>
                    <a:pt x="19843" y="19837"/>
                    <a:pt x="20066" y="20004"/>
                  </a:cubicBezTo>
                  <a:cubicBezTo>
                    <a:pt x="20066" y="20004"/>
                    <a:pt x="19843" y="20668"/>
                    <a:pt x="19954" y="20668"/>
                  </a:cubicBezTo>
                  <a:cubicBezTo>
                    <a:pt x="20066" y="20834"/>
                    <a:pt x="20066" y="20502"/>
                    <a:pt x="20066" y="20502"/>
                  </a:cubicBezTo>
                  <a:cubicBezTo>
                    <a:pt x="20177" y="20336"/>
                    <a:pt x="20177" y="20834"/>
                    <a:pt x="20288" y="21001"/>
                  </a:cubicBezTo>
                  <a:cubicBezTo>
                    <a:pt x="20288" y="21001"/>
                    <a:pt x="20288" y="20834"/>
                    <a:pt x="20288" y="20668"/>
                  </a:cubicBezTo>
                  <a:cubicBezTo>
                    <a:pt x="20288" y="21001"/>
                    <a:pt x="20956" y="21499"/>
                    <a:pt x="21068" y="21001"/>
                  </a:cubicBezTo>
                  <a:cubicBezTo>
                    <a:pt x="21068" y="21001"/>
                    <a:pt x="21068" y="21167"/>
                    <a:pt x="21068" y="21167"/>
                  </a:cubicBezTo>
                  <a:cubicBezTo>
                    <a:pt x="21068" y="21167"/>
                    <a:pt x="21179" y="21001"/>
                    <a:pt x="21179" y="20834"/>
                  </a:cubicBezTo>
                  <a:cubicBezTo>
                    <a:pt x="21068" y="20834"/>
                    <a:pt x="21179" y="21001"/>
                    <a:pt x="21179" y="2083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1" name="9Slide.vn 146"/>
            <p:cNvSpPr/>
            <p:nvPr/>
          </p:nvSpPr>
          <p:spPr>
            <a:xfrm>
              <a:off x="1653359" y="2299317"/>
              <a:ext cx="2201170" cy="1090880"/>
            </a:xfrm>
            <a:custGeom>
              <a:avLst/>
              <a:gdLst/>
              <a:ahLst/>
              <a:cxnLst>
                <a:cxn ang="0">
                  <a:pos x="wd2" y="hd2"/>
                </a:cxn>
                <a:cxn ang="5400000">
                  <a:pos x="wd2" y="hd2"/>
                </a:cxn>
                <a:cxn ang="10800000">
                  <a:pos x="wd2" y="hd2"/>
                </a:cxn>
                <a:cxn ang="16200000">
                  <a:pos x="wd2" y="hd2"/>
                </a:cxn>
              </a:cxnLst>
              <a:rect l="0" t="0" r="r" b="b"/>
              <a:pathLst>
                <a:path w="21492" h="21480" extrusionOk="0">
                  <a:moveTo>
                    <a:pt x="5028" y="16193"/>
                  </a:moveTo>
                  <a:cubicBezTo>
                    <a:pt x="5253" y="16193"/>
                    <a:pt x="5477" y="16193"/>
                    <a:pt x="5776" y="16193"/>
                  </a:cubicBezTo>
                  <a:cubicBezTo>
                    <a:pt x="5850" y="16193"/>
                    <a:pt x="6000" y="16193"/>
                    <a:pt x="6075" y="16193"/>
                  </a:cubicBezTo>
                  <a:cubicBezTo>
                    <a:pt x="6149" y="16193"/>
                    <a:pt x="6149" y="15891"/>
                    <a:pt x="6224" y="15891"/>
                  </a:cubicBezTo>
                  <a:cubicBezTo>
                    <a:pt x="6299" y="15740"/>
                    <a:pt x="6747" y="15740"/>
                    <a:pt x="6747" y="15891"/>
                  </a:cubicBezTo>
                  <a:cubicBezTo>
                    <a:pt x="6972" y="16193"/>
                    <a:pt x="7196" y="16495"/>
                    <a:pt x="7420" y="16797"/>
                  </a:cubicBezTo>
                  <a:cubicBezTo>
                    <a:pt x="7420" y="16797"/>
                    <a:pt x="7495" y="17251"/>
                    <a:pt x="7495" y="17402"/>
                  </a:cubicBezTo>
                  <a:cubicBezTo>
                    <a:pt x="7570" y="17704"/>
                    <a:pt x="7570" y="17704"/>
                    <a:pt x="7794" y="17855"/>
                  </a:cubicBezTo>
                  <a:cubicBezTo>
                    <a:pt x="7943" y="18006"/>
                    <a:pt x="8018" y="18157"/>
                    <a:pt x="8093" y="17855"/>
                  </a:cubicBezTo>
                  <a:cubicBezTo>
                    <a:pt x="8167" y="17402"/>
                    <a:pt x="8242" y="17402"/>
                    <a:pt x="8466" y="17553"/>
                  </a:cubicBezTo>
                  <a:cubicBezTo>
                    <a:pt x="8616" y="17553"/>
                    <a:pt x="8840" y="17704"/>
                    <a:pt x="8840" y="18006"/>
                  </a:cubicBezTo>
                  <a:cubicBezTo>
                    <a:pt x="8990" y="18459"/>
                    <a:pt x="9139" y="18610"/>
                    <a:pt x="9289" y="19063"/>
                  </a:cubicBezTo>
                  <a:cubicBezTo>
                    <a:pt x="9438" y="19365"/>
                    <a:pt x="9363" y="19970"/>
                    <a:pt x="9588" y="20121"/>
                  </a:cubicBezTo>
                  <a:cubicBezTo>
                    <a:pt x="9737" y="20423"/>
                    <a:pt x="10036" y="20423"/>
                    <a:pt x="10185" y="20574"/>
                  </a:cubicBezTo>
                  <a:cubicBezTo>
                    <a:pt x="10185" y="20423"/>
                    <a:pt x="10036" y="19365"/>
                    <a:pt x="10036" y="19365"/>
                  </a:cubicBezTo>
                  <a:cubicBezTo>
                    <a:pt x="10185" y="19516"/>
                    <a:pt x="10111" y="19063"/>
                    <a:pt x="10185" y="19063"/>
                  </a:cubicBezTo>
                  <a:cubicBezTo>
                    <a:pt x="10185" y="18912"/>
                    <a:pt x="10335" y="18912"/>
                    <a:pt x="10410" y="18761"/>
                  </a:cubicBezTo>
                  <a:cubicBezTo>
                    <a:pt x="10484" y="18761"/>
                    <a:pt x="10559" y="18308"/>
                    <a:pt x="10559" y="18308"/>
                  </a:cubicBezTo>
                  <a:cubicBezTo>
                    <a:pt x="10634" y="18459"/>
                    <a:pt x="10709" y="18459"/>
                    <a:pt x="10783" y="18308"/>
                  </a:cubicBezTo>
                  <a:cubicBezTo>
                    <a:pt x="10933" y="18157"/>
                    <a:pt x="11008" y="18157"/>
                    <a:pt x="11082" y="17855"/>
                  </a:cubicBezTo>
                  <a:cubicBezTo>
                    <a:pt x="11232" y="17704"/>
                    <a:pt x="11008" y="17704"/>
                    <a:pt x="11008" y="17553"/>
                  </a:cubicBezTo>
                  <a:cubicBezTo>
                    <a:pt x="11008" y="17553"/>
                    <a:pt x="11232" y="17704"/>
                    <a:pt x="11307" y="17553"/>
                  </a:cubicBezTo>
                  <a:cubicBezTo>
                    <a:pt x="11456" y="17402"/>
                    <a:pt x="11531" y="17402"/>
                    <a:pt x="11680" y="17402"/>
                  </a:cubicBezTo>
                  <a:cubicBezTo>
                    <a:pt x="11830" y="17402"/>
                    <a:pt x="11904" y="17855"/>
                    <a:pt x="12054" y="17704"/>
                  </a:cubicBezTo>
                  <a:cubicBezTo>
                    <a:pt x="12278" y="17402"/>
                    <a:pt x="12353" y="17704"/>
                    <a:pt x="12502" y="17855"/>
                  </a:cubicBezTo>
                  <a:cubicBezTo>
                    <a:pt x="12652" y="18006"/>
                    <a:pt x="12727" y="17704"/>
                    <a:pt x="12801" y="17704"/>
                  </a:cubicBezTo>
                  <a:cubicBezTo>
                    <a:pt x="12876" y="17553"/>
                    <a:pt x="13100" y="17855"/>
                    <a:pt x="13100" y="18006"/>
                  </a:cubicBezTo>
                  <a:cubicBezTo>
                    <a:pt x="13175" y="18157"/>
                    <a:pt x="13250" y="18006"/>
                    <a:pt x="13175" y="17855"/>
                  </a:cubicBezTo>
                  <a:cubicBezTo>
                    <a:pt x="13175" y="17855"/>
                    <a:pt x="13100" y="17704"/>
                    <a:pt x="13026" y="17704"/>
                  </a:cubicBezTo>
                  <a:cubicBezTo>
                    <a:pt x="12951" y="17553"/>
                    <a:pt x="13100" y="17553"/>
                    <a:pt x="13100" y="17553"/>
                  </a:cubicBezTo>
                  <a:cubicBezTo>
                    <a:pt x="13026" y="17251"/>
                    <a:pt x="13026" y="17100"/>
                    <a:pt x="12876" y="17251"/>
                  </a:cubicBezTo>
                  <a:cubicBezTo>
                    <a:pt x="12876" y="17251"/>
                    <a:pt x="12577" y="17251"/>
                    <a:pt x="12727" y="16949"/>
                  </a:cubicBezTo>
                  <a:cubicBezTo>
                    <a:pt x="12876" y="16949"/>
                    <a:pt x="12951" y="17100"/>
                    <a:pt x="13026" y="17100"/>
                  </a:cubicBezTo>
                  <a:cubicBezTo>
                    <a:pt x="13250" y="16949"/>
                    <a:pt x="13399" y="16949"/>
                    <a:pt x="13624" y="16949"/>
                  </a:cubicBezTo>
                  <a:cubicBezTo>
                    <a:pt x="13698" y="16949"/>
                    <a:pt x="13624" y="16949"/>
                    <a:pt x="13698" y="17100"/>
                  </a:cubicBezTo>
                  <a:cubicBezTo>
                    <a:pt x="13698" y="17100"/>
                    <a:pt x="13773" y="17100"/>
                    <a:pt x="13848" y="16949"/>
                  </a:cubicBezTo>
                  <a:cubicBezTo>
                    <a:pt x="13997" y="16949"/>
                    <a:pt x="14147" y="16949"/>
                    <a:pt x="14296" y="16949"/>
                  </a:cubicBezTo>
                  <a:cubicBezTo>
                    <a:pt x="14446" y="16949"/>
                    <a:pt x="14446" y="17251"/>
                    <a:pt x="14595" y="17402"/>
                  </a:cubicBezTo>
                  <a:cubicBezTo>
                    <a:pt x="14745" y="17704"/>
                    <a:pt x="14894" y="17402"/>
                    <a:pt x="15044" y="17251"/>
                  </a:cubicBezTo>
                  <a:cubicBezTo>
                    <a:pt x="15118" y="17251"/>
                    <a:pt x="15567" y="18157"/>
                    <a:pt x="15567" y="18308"/>
                  </a:cubicBezTo>
                  <a:cubicBezTo>
                    <a:pt x="15642" y="18459"/>
                    <a:pt x="15492" y="18761"/>
                    <a:pt x="15567" y="18912"/>
                  </a:cubicBezTo>
                  <a:cubicBezTo>
                    <a:pt x="15642" y="19214"/>
                    <a:pt x="15567" y="19214"/>
                    <a:pt x="15642" y="19516"/>
                  </a:cubicBezTo>
                  <a:cubicBezTo>
                    <a:pt x="15642" y="19667"/>
                    <a:pt x="15716" y="19818"/>
                    <a:pt x="15716" y="19818"/>
                  </a:cubicBezTo>
                  <a:cubicBezTo>
                    <a:pt x="15791" y="19818"/>
                    <a:pt x="15791" y="19970"/>
                    <a:pt x="15866" y="19970"/>
                  </a:cubicBezTo>
                  <a:cubicBezTo>
                    <a:pt x="15940" y="20121"/>
                    <a:pt x="15866" y="20423"/>
                    <a:pt x="15940" y="20574"/>
                  </a:cubicBezTo>
                  <a:cubicBezTo>
                    <a:pt x="16015" y="20725"/>
                    <a:pt x="16090" y="20725"/>
                    <a:pt x="16165" y="21027"/>
                  </a:cubicBezTo>
                  <a:cubicBezTo>
                    <a:pt x="16314" y="21480"/>
                    <a:pt x="16239" y="21027"/>
                    <a:pt x="16389" y="21178"/>
                  </a:cubicBezTo>
                  <a:cubicBezTo>
                    <a:pt x="16389" y="21178"/>
                    <a:pt x="16389" y="21480"/>
                    <a:pt x="16389" y="21480"/>
                  </a:cubicBezTo>
                  <a:cubicBezTo>
                    <a:pt x="16464" y="21480"/>
                    <a:pt x="16538" y="20423"/>
                    <a:pt x="16538" y="20272"/>
                  </a:cubicBezTo>
                  <a:cubicBezTo>
                    <a:pt x="16538" y="19818"/>
                    <a:pt x="16464" y="19516"/>
                    <a:pt x="16389" y="18912"/>
                  </a:cubicBezTo>
                  <a:cubicBezTo>
                    <a:pt x="16239" y="18459"/>
                    <a:pt x="16239" y="18006"/>
                    <a:pt x="16165" y="17553"/>
                  </a:cubicBezTo>
                  <a:cubicBezTo>
                    <a:pt x="16015" y="17251"/>
                    <a:pt x="15940" y="16646"/>
                    <a:pt x="16015" y="16193"/>
                  </a:cubicBezTo>
                  <a:cubicBezTo>
                    <a:pt x="16090" y="15740"/>
                    <a:pt x="16239" y="15438"/>
                    <a:pt x="16464" y="15136"/>
                  </a:cubicBezTo>
                  <a:cubicBezTo>
                    <a:pt x="16538" y="14985"/>
                    <a:pt x="16613" y="14985"/>
                    <a:pt x="16688" y="14834"/>
                  </a:cubicBezTo>
                  <a:cubicBezTo>
                    <a:pt x="16763" y="14683"/>
                    <a:pt x="16837" y="14381"/>
                    <a:pt x="16912" y="14381"/>
                  </a:cubicBezTo>
                  <a:cubicBezTo>
                    <a:pt x="17062" y="14079"/>
                    <a:pt x="17286" y="14079"/>
                    <a:pt x="17435" y="13777"/>
                  </a:cubicBezTo>
                  <a:cubicBezTo>
                    <a:pt x="17510" y="13625"/>
                    <a:pt x="17585" y="13323"/>
                    <a:pt x="17734" y="13323"/>
                  </a:cubicBezTo>
                  <a:cubicBezTo>
                    <a:pt x="17734" y="13323"/>
                    <a:pt x="18033" y="13323"/>
                    <a:pt x="17958" y="13021"/>
                  </a:cubicBezTo>
                  <a:cubicBezTo>
                    <a:pt x="17958" y="13021"/>
                    <a:pt x="17734" y="13172"/>
                    <a:pt x="17734" y="13172"/>
                  </a:cubicBezTo>
                  <a:cubicBezTo>
                    <a:pt x="17734" y="13021"/>
                    <a:pt x="17884" y="13172"/>
                    <a:pt x="17809" y="12870"/>
                  </a:cubicBezTo>
                  <a:cubicBezTo>
                    <a:pt x="17809" y="12870"/>
                    <a:pt x="17734" y="12719"/>
                    <a:pt x="17809" y="12719"/>
                  </a:cubicBezTo>
                  <a:cubicBezTo>
                    <a:pt x="17809" y="12568"/>
                    <a:pt x="17809" y="12719"/>
                    <a:pt x="17884" y="12568"/>
                  </a:cubicBezTo>
                  <a:cubicBezTo>
                    <a:pt x="17809" y="12719"/>
                    <a:pt x="17958" y="12870"/>
                    <a:pt x="17958" y="12719"/>
                  </a:cubicBezTo>
                  <a:cubicBezTo>
                    <a:pt x="18033" y="12719"/>
                    <a:pt x="18257" y="12417"/>
                    <a:pt x="18183" y="12266"/>
                  </a:cubicBezTo>
                  <a:cubicBezTo>
                    <a:pt x="18183" y="12417"/>
                    <a:pt x="17734" y="12266"/>
                    <a:pt x="17809" y="12115"/>
                  </a:cubicBezTo>
                  <a:cubicBezTo>
                    <a:pt x="17809" y="11964"/>
                    <a:pt x="17884" y="12266"/>
                    <a:pt x="17958" y="12115"/>
                  </a:cubicBezTo>
                  <a:cubicBezTo>
                    <a:pt x="17958" y="12115"/>
                    <a:pt x="18108" y="11964"/>
                    <a:pt x="18108" y="11964"/>
                  </a:cubicBezTo>
                  <a:cubicBezTo>
                    <a:pt x="18108" y="11964"/>
                    <a:pt x="18033" y="11813"/>
                    <a:pt x="18033" y="11662"/>
                  </a:cubicBezTo>
                  <a:cubicBezTo>
                    <a:pt x="18108" y="11511"/>
                    <a:pt x="18108" y="11360"/>
                    <a:pt x="17958" y="11360"/>
                  </a:cubicBezTo>
                  <a:cubicBezTo>
                    <a:pt x="17958" y="11360"/>
                    <a:pt x="17659" y="11058"/>
                    <a:pt x="17659" y="11058"/>
                  </a:cubicBezTo>
                  <a:cubicBezTo>
                    <a:pt x="17734" y="10907"/>
                    <a:pt x="17809" y="11058"/>
                    <a:pt x="17884" y="11058"/>
                  </a:cubicBezTo>
                  <a:cubicBezTo>
                    <a:pt x="17958" y="10907"/>
                    <a:pt x="17809" y="10604"/>
                    <a:pt x="17734" y="10604"/>
                  </a:cubicBezTo>
                  <a:cubicBezTo>
                    <a:pt x="17659" y="10453"/>
                    <a:pt x="17585" y="10302"/>
                    <a:pt x="17585" y="10151"/>
                  </a:cubicBezTo>
                  <a:cubicBezTo>
                    <a:pt x="17510" y="10000"/>
                    <a:pt x="17734" y="9698"/>
                    <a:pt x="17659" y="9547"/>
                  </a:cubicBezTo>
                  <a:cubicBezTo>
                    <a:pt x="17734" y="9698"/>
                    <a:pt x="17659" y="9849"/>
                    <a:pt x="17659" y="10000"/>
                  </a:cubicBezTo>
                  <a:cubicBezTo>
                    <a:pt x="17659" y="10000"/>
                    <a:pt x="17809" y="10302"/>
                    <a:pt x="17809" y="10302"/>
                  </a:cubicBezTo>
                  <a:cubicBezTo>
                    <a:pt x="17958" y="10000"/>
                    <a:pt x="17809" y="9245"/>
                    <a:pt x="18033" y="9094"/>
                  </a:cubicBezTo>
                  <a:cubicBezTo>
                    <a:pt x="17958" y="9094"/>
                    <a:pt x="17958" y="9849"/>
                    <a:pt x="18033" y="10000"/>
                  </a:cubicBezTo>
                  <a:cubicBezTo>
                    <a:pt x="18033" y="10302"/>
                    <a:pt x="18183" y="10302"/>
                    <a:pt x="18183" y="10604"/>
                  </a:cubicBezTo>
                  <a:cubicBezTo>
                    <a:pt x="18183" y="10756"/>
                    <a:pt x="17958" y="11058"/>
                    <a:pt x="18033" y="11209"/>
                  </a:cubicBezTo>
                  <a:cubicBezTo>
                    <a:pt x="18033" y="11209"/>
                    <a:pt x="18482" y="10302"/>
                    <a:pt x="18407" y="10000"/>
                  </a:cubicBezTo>
                  <a:cubicBezTo>
                    <a:pt x="18407" y="9698"/>
                    <a:pt x="18257" y="9547"/>
                    <a:pt x="18257" y="9245"/>
                  </a:cubicBezTo>
                  <a:cubicBezTo>
                    <a:pt x="18183" y="9094"/>
                    <a:pt x="18257" y="8641"/>
                    <a:pt x="18407" y="8792"/>
                  </a:cubicBezTo>
                  <a:cubicBezTo>
                    <a:pt x="18332" y="8641"/>
                    <a:pt x="18257" y="9094"/>
                    <a:pt x="18332" y="9245"/>
                  </a:cubicBezTo>
                  <a:cubicBezTo>
                    <a:pt x="18482" y="9547"/>
                    <a:pt x="18482" y="9698"/>
                    <a:pt x="18631" y="9245"/>
                  </a:cubicBezTo>
                  <a:cubicBezTo>
                    <a:pt x="18706" y="9094"/>
                    <a:pt x="18855" y="8641"/>
                    <a:pt x="18781" y="8339"/>
                  </a:cubicBezTo>
                  <a:cubicBezTo>
                    <a:pt x="18781" y="8339"/>
                    <a:pt x="18706" y="8188"/>
                    <a:pt x="18781" y="8037"/>
                  </a:cubicBezTo>
                  <a:cubicBezTo>
                    <a:pt x="18781" y="8037"/>
                    <a:pt x="18855" y="7735"/>
                    <a:pt x="18855" y="7735"/>
                  </a:cubicBezTo>
                  <a:cubicBezTo>
                    <a:pt x="18855" y="7735"/>
                    <a:pt x="18855" y="8037"/>
                    <a:pt x="18855" y="8037"/>
                  </a:cubicBezTo>
                  <a:cubicBezTo>
                    <a:pt x="18855" y="8037"/>
                    <a:pt x="19229" y="7583"/>
                    <a:pt x="19379" y="7583"/>
                  </a:cubicBezTo>
                  <a:cubicBezTo>
                    <a:pt x="19453" y="7432"/>
                    <a:pt x="19603" y="7583"/>
                    <a:pt x="19677" y="7583"/>
                  </a:cubicBezTo>
                  <a:cubicBezTo>
                    <a:pt x="19827" y="7432"/>
                    <a:pt x="19752" y="7281"/>
                    <a:pt x="19752" y="7130"/>
                  </a:cubicBezTo>
                  <a:cubicBezTo>
                    <a:pt x="19827" y="7130"/>
                    <a:pt x="19827" y="7432"/>
                    <a:pt x="19902" y="7432"/>
                  </a:cubicBezTo>
                  <a:cubicBezTo>
                    <a:pt x="19902" y="7432"/>
                    <a:pt x="20051" y="7281"/>
                    <a:pt x="20051" y="7281"/>
                  </a:cubicBezTo>
                  <a:cubicBezTo>
                    <a:pt x="20201" y="7583"/>
                    <a:pt x="20500" y="6828"/>
                    <a:pt x="20275" y="6828"/>
                  </a:cubicBezTo>
                  <a:cubicBezTo>
                    <a:pt x="20275" y="6828"/>
                    <a:pt x="20275" y="7130"/>
                    <a:pt x="20201" y="7130"/>
                  </a:cubicBezTo>
                  <a:cubicBezTo>
                    <a:pt x="20126" y="7130"/>
                    <a:pt x="19976" y="6526"/>
                    <a:pt x="19976" y="6526"/>
                  </a:cubicBezTo>
                  <a:cubicBezTo>
                    <a:pt x="20051" y="6375"/>
                    <a:pt x="19976" y="6224"/>
                    <a:pt x="20051" y="6073"/>
                  </a:cubicBezTo>
                  <a:cubicBezTo>
                    <a:pt x="20126" y="5771"/>
                    <a:pt x="20201" y="5469"/>
                    <a:pt x="20275" y="5318"/>
                  </a:cubicBezTo>
                  <a:cubicBezTo>
                    <a:pt x="20350" y="5318"/>
                    <a:pt x="20425" y="5167"/>
                    <a:pt x="20425" y="5167"/>
                  </a:cubicBezTo>
                  <a:cubicBezTo>
                    <a:pt x="20574" y="5318"/>
                    <a:pt x="20649" y="4865"/>
                    <a:pt x="20724" y="4714"/>
                  </a:cubicBezTo>
                  <a:cubicBezTo>
                    <a:pt x="20724" y="4714"/>
                    <a:pt x="20873" y="4865"/>
                    <a:pt x="20948" y="4714"/>
                  </a:cubicBezTo>
                  <a:cubicBezTo>
                    <a:pt x="21098" y="4563"/>
                    <a:pt x="21247" y="4563"/>
                    <a:pt x="21322" y="4411"/>
                  </a:cubicBezTo>
                  <a:cubicBezTo>
                    <a:pt x="21397" y="4411"/>
                    <a:pt x="21546" y="4260"/>
                    <a:pt x="21471" y="4109"/>
                  </a:cubicBezTo>
                  <a:cubicBezTo>
                    <a:pt x="21322" y="3807"/>
                    <a:pt x="21322" y="3656"/>
                    <a:pt x="21247" y="3505"/>
                  </a:cubicBezTo>
                  <a:cubicBezTo>
                    <a:pt x="20948" y="3354"/>
                    <a:pt x="21397" y="1995"/>
                    <a:pt x="20948" y="1995"/>
                  </a:cubicBezTo>
                  <a:cubicBezTo>
                    <a:pt x="20873" y="1844"/>
                    <a:pt x="20799" y="2146"/>
                    <a:pt x="20724" y="1995"/>
                  </a:cubicBezTo>
                  <a:cubicBezTo>
                    <a:pt x="20649" y="1844"/>
                    <a:pt x="20649" y="1693"/>
                    <a:pt x="20574" y="1844"/>
                  </a:cubicBezTo>
                  <a:cubicBezTo>
                    <a:pt x="20500" y="1995"/>
                    <a:pt x="20425" y="2297"/>
                    <a:pt x="20350" y="2448"/>
                  </a:cubicBezTo>
                  <a:cubicBezTo>
                    <a:pt x="20275" y="2599"/>
                    <a:pt x="20275" y="2901"/>
                    <a:pt x="20201" y="3052"/>
                  </a:cubicBezTo>
                  <a:cubicBezTo>
                    <a:pt x="20201" y="3354"/>
                    <a:pt x="20126" y="3807"/>
                    <a:pt x="19976" y="3807"/>
                  </a:cubicBezTo>
                  <a:cubicBezTo>
                    <a:pt x="19827" y="3807"/>
                    <a:pt x="19827" y="4109"/>
                    <a:pt x="19677" y="4109"/>
                  </a:cubicBezTo>
                  <a:cubicBezTo>
                    <a:pt x="19304" y="4109"/>
                    <a:pt x="18930" y="4109"/>
                    <a:pt x="18556" y="4109"/>
                  </a:cubicBezTo>
                  <a:cubicBezTo>
                    <a:pt x="18407" y="4109"/>
                    <a:pt x="18407" y="4109"/>
                    <a:pt x="18332" y="4260"/>
                  </a:cubicBezTo>
                  <a:cubicBezTo>
                    <a:pt x="18257" y="4563"/>
                    <a:pt x="17958" y="4865"/>
                    <a:pt x="17958" y="5016"/>
                  </a:cubicBezTo>
                  <a:cubicBezTo>
                    <a:pt x="18033" y="5469"/>
                    <a:pt x="17809" y="5771"/>
                    <a:pt x="17659" y="5771"/>
                  </a:cubicBezTo>
                  <a:cubicBezTo>
                    <a:pt x="17510" y="5771"/>
                    <a:pt x="17435" y="5620"/>
                    <a:pt x="17286" y="5620"/>
                  </a:cubicBezTo>
                  <a:cubicBezTo>
                    <a:pt x="17136" y="5620"/>
                    <a:pt x="16987" y="5771"/>
                    <a:pt x="16912" y="5771"/>
                  </a:cubicBezTo>
                  <a:cubicBezTo>
                    <a:pt x="16912" y="5771"/>
                    <a:pt x="16912" y="6224"/>
                    <a:pt x="16987" y="6224"/>
                  </a:cubicBezTo>
                  <a:cubicBezTo>
                    <a:pt x="16912" y="6375"/>
                    <a:pt x="16837" y="6526"/>
                    <a:pt x="16688" y="6677"/>
                  </a:cubicBezTo>
                  <a:cubicBezTo>
                    <a:pt x="16538" y="6828"/>
                    <a:pt x="16314" y="7130"/>
                    <a:pt x="16090" y="7281"/>
                  </a:cubicBezTo>
                  <a:cubicBezTo>
                    <a:pt x="15866" y="7432"/>
                    <a:pt x="15642" y="7432"/>
                    <a:pt x="15417" y="7281"/>
                  </a:cubicBezTo>
                  <a:cubicBezTo>
                    <a:pt x="15343" y="7130"/>
                    <a:pt x="15268" y="6979"/>
                    <a:pt x="15343" y="6828"/>
                  </a:cubicBezTo>
                  <a:cubicBezTo>
                    <a:pt x="15343" y="6828"/>
                    <a:pt x="15417" y="6526"/>
                    <a:pt x="15492" y="6526"/>
                  </a:cubicBezTo>
                  <a:cubicBezTo>
                    <a:pt x="15492" y="6526"/>
                    <a:pt x="15492" y="6677"/>
                    <a:pt x="15492" y="6828"/>
                  </a:cubicBezTo>
                  <a:cubicBezTo>
                    <a:pt x="15642" y="6224"/>
                    <a:pt x="15716" y="5771"/>
                    <a:pt x="15567" y="5167"/>
                  </a:cubicBezTo>
                  <a:cubicBezTo>
                    <a:pt x="15492" y="5016"/>
                    <a:pt x="15343" y="5318"/>
                    <a:pt x="15268" y="5318"/>
                  </a:cubicBezTo>
                  <a:cubicBezTo>
                    <a:pt x="15193" y="5469"/>
                    <a:pt x="15193" y="5318"/>
                    <a:pt x="15118" y="5318"/>
                  </a:cubicBezTo>
                  <a:cubicBezTo>
                    <a:pt x="15044" y="5167"/>
                    <a:pt x="15193" y="5016"/>
                    <a:pt x="15193" y="5016"/>
                  </a:cubicBezTo>
                  <a:cubicBezTo>
                    <a:pt x="15492" y="4411"/>
                    <a:pt x="15268" y="3807"/>
                    <a:pt x="14969" y="3656"/>
                  </a:cubicBezTo>
                  <a:cubicBezTo>
                    <a:pt x="14745" y="3505"/>
                    <a:pt x="14745" y="3656"/>
                    <a:pt x="14595" y="3807"/>
                  </a:cubicBezTo>
                  <a:cubicBezTo>
                    <a:pt x="14595" y="3958"/>
                    <a:pt x="14595" y="3958"/>
                    <a:pt x="14595" y="4109"/>
                  </a:cubicBezTo>
                  <a:cubicBezTo>
                    <a:pt x="14595" y="4260"/>
                    <a:pt x="14446" y="4109"/>
                    <a:pt x="14371" y="4109"/>
                  </a:cubicBezTo>
                  <a:cubicBezTo>
                    <a:pt x="14296" y="4109"/>
                    <a:pt x="14147" y="5318"/>
                    <a:pt x="14147" y="5469"/>
                  </a:cubicBezTo>
                  <a:cubicBezTo>
                    <a:pt x="14221" y="6224"/>
                    <a:pt x="14296" y="6677"/>
                    <a:pt x="13997" y="6979"/>
                  </a:cubicBezTo>
                  <a:cubicBezTo>
                    <a:pt x="13997" y="7130"/>
                    <a:pt x="13773" y="7281"/>
                    <a:pt x="13773" y="7130"/>
                  </a:cubicBezTo>
                  <a:cubicBezTo>
                    <a:pt x="13773" y="6828"/>
                    <a:pt x="13698" y="6526"/>
                    <a:pt x="13698" y="6224"/>
                  </a:cubicBezTo>
                  <a:cubicBezTo>
                    <a:pt x="13698" y="6073"/>
                    <a:pt x="13848" y="4411"/>
                    <a:pt x="13848" y="4411"/>
                  </a:cubicBezTo>
                  <a:cubicBezTo>
                    <a:pt x="13773" y="4411"/>
                    <a:pt x="13624" y="4714"/>
                    <a:pt x="13624" y="4563"/>
                  </a:cubicBezTo>
                  <a:cubicBezTo>
                    <a:pt x="13624" y="4411"/>
                    <a:pt x="13848" y="3807"/>
                    <a:pt x="13922" y="3656"/>
                  </a:cubicBezTo>
                  <a:cubicBezTo>
                    <a:pt x="13997" y="3354"/>
                    <a:pt x="14221" y="3354"/>
                    <a:pt x="14371" y="3203"/>
                  </a:cubicBezTo>
                  <a:cubicBezTo>
                    <a:pt x="14595" y="3203"/>
                    <a:pt x="14819" y="3354"/>
                    <a:pt x="15044" y="3354"/>
                  </a:cubicBezTo>
                  <a:cubicBezTo>
                    <a:pt x="15268" y="3354"/>
                    <a:pt x="14969" y="2901"/>
                    <a:pt x="14819" y="2901"/>
                  </a:cubicBezTo>
                  <a:cubicBezTo>
                    <a:pt x="14670" y="2901"/>
                    <a:pt x="14819" y="2448"/>
                    <a:pt x="14595" y="2448"/>
                  </a:cubicBezTo>
                  <a:cubicBezTo>
                    <a:pt x="14446" y="2599"/>
                    <a:pt x="14296" y="2750"/>
                    <a:pt x="14072" y="2750"/>
                  </a:cubicBezTo>
                  <a:cubicBezTo>
                    <a:pt x="13922" y="2750"/>
                    <a:pt x="13773" y="2448"/>
                    <a:pt x="13624" y="2297"/>
                  </a:cubicBezTo>
                  <a:cubicBezTo>
                    <a:pt x="13624" y="2297"/>
                    <a:pt x="13399" y="2297"/>
                    <a:pt x="13474" y="2146"/>
                  </a:cubicBezTo>
                  <a:cubicBezTo>
                    <a:pt x="13549" y="2146"/>
                    <a:pt x="13698" y="1995"/>
                    <a:pt x="13698" y="1844"/>
                  </a:cubicBezTo>
                  <a:cubicBezTo>
                    <a:pt x="13698" y="1844"/>
                    <a:pt x="13100" y="2297"/>
                    <a:pt x="13026" y="2297"/>
                  </a:cubicBezTo>
                  <a:cubicBezTo>
                    <a:pt x="12951" y="2448"/>
                    <a:pt x="12876" y="2599"/>
                    <a:pt x="12801" y="2599"/>
                  </a:cubicBezTo>
                  <a:cubicBezTo>
                    <a:pt x="12652" y="2599"/>
                    <a:pt x="12652" y="2297"/>
                    <a:pt x="12502" y="2297"/>
                  </a:cubicBezTo>
                  <a:cubicBezTo>
                    <a:pt x="12428" y="2297"/>
                    <a:pt x="12054" y="2599"/>
                    <a:pt x="12278" y="2146"/>
                  </a:cubicBezTo>
                  <a:cubicBezTo>
                    <a:pt x="12502" y="1844"/>
                    <a:pt x="12727" y="1542"/>
                    <a:pt x="12951" y="1239"/>
                  </a:cubicBezTo>
                  <a:cubicBezTo>
                    <a:pt x="12801" y="1239"/>
                    <a:pt x="12652" y="937"/>
                    <a:pt x="12502" y="1239"/>
                  </a:cubicBezTo>
                  <a:cubicBezTo>
                    <a:pt x="12278" y="1390"/>
                    <a:pt x="12203" y="1088"/>
                    <a:pt x="11979" y="937"/>
                  </a:cubicBezTo>
                  <a:cubicBezTo>
                    <a:pt x="11904" y="937"/>
                    <a:pt x="11830" y="786"/>
                    <a:pt x="11755" y="635"/>
                  </a:cubicBezTo>
                  <a:cubicBezTo>
                    <a:pt x="11606" y="635"/>
                    <a:pt x="11531" y="786"/>
                    <a:pt x="11381" y="786"/>
                  </a:cubicBezTo>
                  <a:cubicBezTo>
                    <a:pt x="11307" y="635"/>
                    <a:pt x="11157" y="635"/>
                    <a:pt x="11157" y="333"/>
                  </a:cubicBezTo>
                  <a:cubicBezTo>
                    <a:pt x="11157" y="333"/>
                    <a:pt x="11008" y="-120"/>
                    <a:pt x="11008" y="31"/>
                  </a:cubicBezTo>
                  <a:cubicBezTo>
                    <a:pt x="10933" y="31"/>
                    <a:pt x="11008" y="484"/>
                    <a:pt x="10933" y="484"/>
                  </a:cubicBezTo>
                  <a:cubicBezTo>
                    <a:pt x="10858" y="484"/>
                    <a:pt x="10783" y="484"/>
                    <a:pt x="10783" y="484"/>
                  </a:cubicBezTo>
                  <a:cubicBezTo>
                    <a:pt x="10559" y="484"/>
                    <a:pt x="10335" y="484"/>
                    <a:pt x="10111" y="484"/>
                  </a:cubicBezTo>
                  <a:cubicBezTo>
                    <a:pt x="9289" y="484"/>
                    <a:pt x="8541" y="484"/>
                    <a:pt x="7794" y="484"/>
                  </a:cubicBezTo>
                  <a:cubicBezTo>
                    <a:pt x="5925" y="484"/>
                    <a:pt x="4057" y="484"/>
                    <a:pt x="2188" y="484"/>
                  </a:cubicBezTo>
                  <a:cubicBezTo>
                    <a:pt x="1740" y="484"/>
                    <a:pt x="1217" y="484"/>
                    <a:pt x="768" y="484"/>
                  </a:cubicBezTo>
                  <a:cubicBezTo>
                    <a:pt x="843" y="635"/>
                    <a:pt x="992" y="1844"/>
                    <a:pt x="768" y="1995"/>
                  </a:cubicBezTo>
                  <a:cubicBezTo>
                    <a:pt x="619" y="1995"/>
                    <a:pt x="544" y="1995"/>
                    <a:pt x="693" y="1693"/>
                  </a:cubicBezTo>
                  <a:cubicBezTo>
                    <a:pt x="843" y="1239"/>
                    <a:pt x="619" y="1239"/>
                    <a:pt x="469" y="1239"/>
                  </a:cubicBezTo>
                  <a:cubicBezTo>
                    <a:pt x="320" y="1239"/>
                    <a:pt x="95" y="937"/>
                    <a:pt x="21" y="937"/>
                  </a:cubicBezTo>
                  <a:cubicBezTo>
                    <a:pt x="-54" y="1088"/>
                    <a:pt x="95" y="1693"/>
                    <a:pt x="95" y="1693"/>
                  </a:cubicBezTo>
                  <a:cubicBezTo>
                    <a:pt x="170" y="2146"/>
                    <a:pt x="245" y="2297"/>
                    <a:pt x="245" y="2599"/>
                  </a:cubicBezTo>
                  <a:cubicBezTo>
                    <a:pt x="245" y="2750"/>
                    <a:pt x="469" y="3052"/>
                    <a:pt x="544" y="3052"/>
                  </a:cubicBezTo>
                  <a:cubicBezTo>
                    <a:pt x="469" y="3052"/>
                    <a:pt x="394" y="3052"/>
                    <a:pt x="320" y="3203"/>
                  </a:cubicBezTo>
                  <a:cubicBezTo>
                    <a:pt x="245" y="3354"/>
                    <a:pt x="320" y="3505"/>
                    <a:pt x="320" y="3656"/>
                  </a:cubicBezTo>
                  <a:cubicBezTo>
                    <a:pt x="320" y="4109"/>
                    <a:pt x="320" y="4411"/>
                    <a:pt x="245" y="4714"/>
                  </a:cubicBezTo>
                  <a:cubicBezTo>
                    <a:pt x="245" y="5167"/>
                    <a:pt x="170" y="5469"/>
                    <a:pt x="95" y="5922"/>
                  </a:cubicBezTo>
                  <a:cubicBezTo>
                    <a:pt x="21" y="6375"/>
                    <a:pt x="170" y="6828"/>
                    <a:pt x="245" y="7281"/>
                  </a:cubicBezTo>
                  <a:cubicBezTo>
                    <a:pt x="245" y="7735"/>
                    <a:pt x="170" y="8037"/>
                    <a:pt x="170" y="8339"/>
                  </a:cubicBezTo>
                  <a:cubicBezTo>
                    <a:pt x="170" y="8490"/>
                    <a:pt x="245" y="8641"/>
                    <a:pt x="245" y="8792"/>
                  </a:cubicBezTo>
                  <a:cubicBezTo>
                    <a:pt x="320" y="8943"/>
                    <a:pt x="320" y="9245"/>
                    <a:pt x="320" y="9396"/>
                  </a:cubicBezTo>
                  <a:cubicBezTo>
                    <a:pt x="394" y="9849"/>
                    <a:pt x="619" y="10000"/>
                    <a:pt x="693" y="10453"/>
                  </a:cubicBezTo>
                  <a:cubicBezTo>
                    <a:pt x="768" y="10756"/>
                    <a:pt x="768" y="10604"/>
                    <a:pt x="843" y="10453"/>
                  </a:cubicBezTo>
                  <a:cubicBezTo>
                    <a:pt x="843" y="10453"/>
                    <a:pt x="918" y="10907"/>
                    <a:pt x="918" y="10907"/>
                  </a:cubicBezTo>
                  <a:cubicBezTo>
                    <a:pt x="918" y="10907"/>
                    <a:pt x="843" y="10756"/>
                    <a:pt x="843" y="10907"/>
                  </a:cubicBezTo>
                  <a:cubicBezTo>
                    <a:pt x="843" y="11058"/>
                    <a:pt x="843" y="11209"/>
                    <a:pt x="918" y="11360"/>
                  </a:cubicBezTo>
                  <a:cubicBezTo>
                    <a:pt x="992" y="11360"/>
                    <a:pt x="992" y="11360"/>
                    <a:pt x="1067" y="11511"/>
                  </a:cubicBezTo>
                  <a:cubicBezTo>
                    <a:pt x="1142" y="11662"/>
                    <a:pt x="992" y="11813"/>
                    <a:pt x="1067" y="11964"/>
                  </a:cubicBezTo>
                  <a:cubicBezTo>
                    <a:pt x="1217" y="12417"/>
                    <a:pt x="1516" y="12719"/>
                    <a:pt x="1516" y="13172"/>
                  </a:cubicBezTo>
                  <a:cubicBezTo>
                    <a:pt x="1590" y="13474"/>
                    <a:pt x="1665" y="13474"/>
                    <a:pt x="1815" y="13625"/>
                  </a:cubicBezTo>
                  <a:cubicBezTo>
                    <a:pt x="1964" y="13777"/>
                    <a:pt x="2113" y="13928"/>
                    <a:pt x="2263" y="13928"/>
                  </a:cubicBezTo>
                  <a:cubicBezTo>
                    <a:pt x="2412" y="13928"/>
                    <a:pt x="2562" y="14230"/>
                    <a:pt x="2637" y="14381"/>
                  </a:cubicBezTo>
                  <a:cubicBezTo>
                    <a:pt x="2637" y="14532"/>
                    <a:pt x="2936" y="15136"/>
                    <a:pt x="2861" y="15287"/>
                  </a:cubicBezTo>
                  <a:cubicBezTo>
                    <a:pt x="3160" y="15136"/>
                    <a:pt x="3534" y="14985"/>
                    <a:pt x="3833" y="15136"/>
                  </a:cubicBezTo>
                  <a:cubicBezTo>
                    <a:pt x="4281" y="15438"/>
                    <a:pt x="4655" y="15891"/>
                    <a:pt x="5028" y="16193"/>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2" name="9Slide.vn 147"/>
            <p:cNvSpPr/>
            <p:nvPr/>
          </p:nvSpPr>
          <p:spPr>
            <a:xfrm>
              <a:off x="1028838" y="974224"/>
              <a:ext cx="3255750" cy="1679429"/>
            </a:xfrm>
            <a:custGeom>
              <a:avLst/>
              <a:gdLst/>
              <a:ahLst/>
              <a:cxnLst>
                <a:cxn ang="0">
                  <a:pos x="wd2" y="hd2"/>
                </a:cxn>
                <a:cxn ang="5400000">
                  <a:pos x="wd2" y="hd2"/>
                </a:cxn>
                <a:cxn ang="10800000">
                  <a:pos x="wd2" y="hd2"/>
                </a:cxn>
                <a:cxn ang="16200000">
                  <a:pos x="wd2" y="hd2"/>
                </a:cxn>
              </a:cxnLst>
              <a:rect l="0" t="0" r="r" b="b"/>
              <a:pathLst>
                <a:path w="21523" h="21600" extrusionOk="0">
                  <a:moveTo>
                    <a:pt x="11584" y="17162"/>
                  </a:moveTo>
                  <a:cubicBezTo>
                    <a:pt x="11584" y="17162"/>
                    <a:pt x="11584" y="17063"/>
                    <a:pt x="11584" y="17063"/>
                  </a:cubicBezTo>
                  <a:cubicBezTo>
                    <a:pt x="11584" y="17063"/>
                    <a:pt x="11736" y="17458"/>
                    <a:pt x="11736" y="17458"/>
                  </a:cubicBezTo>
                  <a:cubicBezTo>
                    <a:pt x="11837" y="17458"/>
                    <a:pt x="11888" y="17556"/>
                    <a:pt x="11938" y="17556"/>
                  </a:cubicBezTo>
                  <a:cubicBezTo>
                    <a:pt x="12039" y="17556"/>
                    <a:pt x="12039" y="17458"/>
                    <a:pt x="12090" y="17556"/>
                  </a:cubicBezTo>
                  <a:cubicBezTo>
                    <a:pt x="12242" y="17655"/>
                    <a:pt x="12343" y="17753"/>
                    <a:pt x="12444" y="17852"/>
                  </a:cubicBezTo>
                  <a:cubicBezTo>
                    <a:pt x="12495" y="17951"/>
                    <a:pt x="12545" y="17852"/>
                    <a:pt x="12596" y="17852"/>
                  </a:cubicBezTo>
                  <a:cubicBezTo>
                    <a:pt x="12646" y="17753"/>
                    <a:pt x="12697" y="17753"/>
                    <a:pt x="12748" y="17753"/>
                  </a:cubicBezTo>
                  <a:cubicBezTo>
                    <a:pt x="12798" y="17753"/>
                    <a:pt x="12849" y="17852"/>
                    <a:pt x="12899" y="17852"/>
                  </a:cubicBezTo>
                  <a:cubicBezTo>
                    <a:pt x="13000" y="17852"/>
                    <a:pt x="13051" y="17753"/>
                    <a:pt x="13102" y="17655"/>
                  </a:cubicBezTo>
                  <a:cubicBezTo>
                    <a:pt x="13152" y="17556"/>
                    <a:pt x="13304" y="17260"/>
                    <a:pt x="13355" y="17260"/>
                  </a:cubicBezTo>
                  <a:cubicBezTo>
                    <a:pt x="13355" y="17260"/>
                    <a:pt x="13405" y="17359"/>
                    <a:pt x="13405" y="17359"/>
                  </a:cubicBezTo>
                  <a:cubicBezTo>
                    <a:pt x="13506" y="17359"/>
                    <a:pt x="13557" y="17359"/>
                    <a:pt x="13607" y="17359"/>
                  </a:cubicBezTo>
                  <a:cubicBezTo>
                    <a:pt x="13810" y="17359"/>
                    <a:pt x="13759" y="17655"/>
                    <a:pt x="13860" y="17852"/>
                  </a:cubicBezTo>
                  <a:cubicBezTo>
                    <a:pt x="13911" y="17951"/>
                    <a:pt x="14113" y="17852"/>
                    <a:pt x="14113" y="18049"/>
                  </a:cubicBezTo>
                  <a:cubicBezTo>
                    <a:pt x="14113" y="18247"/>
                    <a:pt x="14164" y="18444"/>
                    <a:pt x="14215" y="18641"/>
                  </a:cubicBezTo>
                  <a:cubicBezTo>
                    <a:pt x="14215" y="19134"/>
                    <a:pt x="14670" y="19036"/>
                    <a:pt x="14822" y="19134"/>
                  </a:cubicBezTo>
                  <a:cubicBezTo>
                    <a:pt x="14923" y="19134"/>
                    <a:pt x="15074" y="19134"/>
                    <a:pt x="15125" y="19233"/>
                  </a:cubicBezTo>
                  <a:cubicBezTo>
                    <a:pt x="15176" y="19332"/>
                    <a:pt x="15429" y="19825"/>
                    <a:pt x="15378" y="19825"/>
                  </a:cubicBezTo>
                  <a:cubicBezTo>
                    <a:pt x="15277" y="20022"/>
                    <a:pt x="15277" y="20022"/>
                    <a:pt x="15176" y="19923"/>
                  </a:cubicBezTo>
                  <a:cubicBezTo>
                    <a:pt x="15125" y="19825"/>
                    <a:pt x="14923" y="19627"/>
                    <a:pt x="14923" y="19627"/>
                  </a:cubicBezTo>
                  <a:cubicBezTo>
                    <a:pt x="14923" y="19726"/>
                    <a:pt x="15074" y="19825"/>
                    <a:pt x="15024" y="20022"/>
                  </a:cubicBezTo>
                  <a:cubicBezTo>
                    <a:pt x="14973" y="20121"/>
                    <a:pt x="14923" y="20318"/>
                    <a:pt x="14923" y="20416"/>
                  </a:cubicBezTo>
                  <a:cubicBezTo>
                    <a:pt x="14923" y="20614"/>
                    <a:pt x="14923" y="20712"/>
                    <a:pt x="14872" y="20811"/>
                  </a:cubicBezTo>
                  <a:cubicBezTo>
                    <a:pt x="14872" y="20910"/>
                    <a:pt x="14720" y="21008"/>
                    <a:pt x="14720" y="21008"/>
                  </a:cubicBezTo>
                  <a:cubicBezTo>
                    <a:pt x="14670" y="21107"/>
                    <a:pt x="14518" y="21600"/>
                    <a:pt x="14720" y="21600"/>
                  </a:cubicBezTo>
                  <a:cubicBezTo>
                    <a:pt x="14771" y="21600"/>
                    <a:pt x="14872" y="21403"/>
                    <a:pt x="14973" y="21205"/>
                  </a:cubicBezTo>
                  <a:cubicBezTo>
                    <a:pt x="15074" y="21107"/>
                    <a:pt x="15125" y="21304"/>
                    <a:pt x="15226" y="21205"/>
                  </a:cubicBezTo>
                  <a:cubicBezTo>
                    <a:pt x="15378" y="21205"/>
                    <a:pt x="15429" y="21008"/>
                    <a:pt x="15580" y="21008"/>
                  </a:cubicBezTo>
                  <a:cubicBezTo>
                    <a:pt x="15580" y="20811"/>
                    <a:pt x="15580" y="20910"/>
                    <a:pt x="15479" y="20811"/>
                  </a:cubicBezTo>
                  <a:cubicBezTo>
                    <a:pt x="15429" y="20811"/>
                    <a:pt x="15429" y="20712"/>
                    <a:pt x="15479" y="20712"/>
                  </a:cubicBezTo>
                  <a:cubicBezTo>
                    <a:pt x="15530" y="20515"/>
                    <a:pt x="15580" y="20416"/>
                    <a:pt x="15732" y="20416"/>
                  </a:cubicBezTo>
                  <a:cubicBezTo>
                    <a:pt x="15783" y="20416"/>
                    <a:pt x="15934" y="20219"/>
                    <a:pt x="16036" y="20318"/>
                  </a:cubicBezTo>
                  <a:cubicBezTo>
                    <a:pt x="16137" y="20416"/>
                    <a:pt x="16187" y="20022"/>
                    <a:pt x="16289" y="20318"/>
                  </a:cubicBezTo>
                  <a:cubicBezTo>
                    <a:pt x="16390" y="20121"/>
                    <a:pt x="16440" y="20022"/>
                    <a:pt x="16541" y="19825"/>
                  </a:cubicBezTo>
                  <a:cubicBezTo>
                    <a:pt x="16643" y="19726"/>
                    <a:pt x="16693" y="19726"/>
                    <a:pt x="16794" y="19726"/>
                  </a:cubicBezTo>
                  <a:cubicBezTo>
                    <a:pt x="16946" y="19726"/>
                    <a:pt x="17148" y="19726"/>
                    <a:pt x="17300" y="19726"/>
                  </a:cubicBezTo>
                  <a:cubicBezTo>
                    <a:pt x="17452" y="19726"/>
                    <a:pt x="17503" y="19825"/>
                    <a:pt x="17553" y="19627"/>
                  </a:cubicBezTo>
                  <a:cubicBezTo>
                    <a:pt x="17604" y="19529"/>
                    <a:pt x="17654" y="19627"/>
                    <a:pt x="17705" y="19529"/>
                  </a:cubicBezTo>
                  <a:cubicBezTo>
                    <a:pt x="17756" y="19332"/>
                    <a:pt x="17806" y="19233"/>
                    <a:pt x="17806" y="19036"/>
                  </a:cubicBezTo>
                  <a:cubicBezTo>
                    <a:pt x="17857" y="18838"/>
                    <a:pt x="17857" y="18740"/>
                    <a:pt x="17907" y="18542"/>
                  </a:cubicBezTo>
                  <a:cubicBezTo>
                    <a:pt x="17958" y="18444"/>
                    <a:pt x="18008" y="18345"/>
                    <a:pt x="18059" y="18247"/>
                  </a:cubicBezTo>
                  <a:cubicBezTo>
                    <a:pt x="18110" y="18148"/>
                    <a:pt x="18160" y="18444"/>
                    <a:pt x="18261" y="18345"/>
                  </a:cubicBezTo>
                  <a:cubicBezTo>
                    <a:pt x="18363" y="18148"/>
                    <a:pt x="18464" y="18444"/>
                    <a:pt x="18464" y="18641"/>
                  </a:cubicBezTo>
                  <a:cubicBezTo>
                    <a:pt x="18464" y="18740"/>
                    <a:pt x="18413" y="19332"/>
                    <a:pt x="18514" y="19332"/>
                  </a:cubicBezTo>
                  <a:cubicBezTo>
                    <a:pt x="18565" y="19430"/>
                    <a:pt x="18615" y="19627"/>
                    <a:pt x="18666" y="19825"/>
                  </a:cubicBezTo>
                  <a:cubicBezTo>
                    <a:pt x="18717" y="19627"/>
                    <a:pt x="19273" y="19332"/>
                    <a:pt x="19273" y="19332"/>
                  </a:cubicBezTo>
                  <a:cubicBezTo>
                    <a:pt x="19273" y="19233"/>
                    <a:pt x="19222" y="19233"/>
                    <a:pt x="19222" y="19134"/>
                  </a:cubicBezTo>
                  <a:cubicBezTo>
                    <a:pt x="19222" y="19134"/>
                    <a:pt x="19324" y="19332"/>
                    <a:pt x="19324" y="19332"/>
                  </a:cubicBezTo>
                  <a:cubicBezTo>
                    <a:pt x="19324" y="19430"/>
                    <a:pt x="19222" y="19430"/>
                    <a:pt x="19222" y="19430"/>
                  </a:cubicBezTo>
                  <a:cubicBezTo>
                    <a:pt x="19222" y="19430"/>
                    <a:pt x="19526" y="19529"/>
                    <a:pt x="19526" y="19529"/>
                  </a:cubicBezTo>
                  <a:cubicBezTo>
                    <a:pt x="19526" y="19529"/>
                    <a:pt x="19526" y="19529"/>
                    <a:pt x="19526" y="19529"/>
                  </a:cubicBezTo>
                  <a:cubicBezTo>
                    <a:pt x="19526" y="19529"/>
                    <a:pt x="19526" y="19627"/>
                    <a:pt x="19526" y="19627"/>
                  </a:cubicBezTo>
                  <a:cubicBezTo>
                    <a:pt x="19475" y="19627"/>
                    <a:pt x="19425" y="19627"/>
                    <a:pt x="19374" y="19726"/>
                  </a:cubicBezTo>
                  <a:cubicBezTo>
                    <a:pt x="19374" y="19825"/>
                    <a:pt x="19324" y="19529"/>
                    <a:pt x="19324" y="19529"/>
                  </a:cubicBezTo>
                  <a:cubicBezTo>
                    <a:pt x="19273" y="19529"/>
                    <a:pt x="19273" y="19627"/>
                    <a:pt x="19273" y="19627"/>
                  </a:cubicBezTo>
                  <a:cubicBezTo>
                    <a:pt x="19273" y="19627"/>
                    <a:pt x="19273" y="19529"/>
                    <a:pt x="19222" y="19627"/>
                  </a:cubicBezTo>
                  <a:cubicBezTo>
                    <a:pt x="19172" y="19726"/>
                    <a:pt x="19121" y="19726"/>
                    <a:pt x="19071" y="19825"/>
                  </a:cubicBezTo>
                  <a:cubicBezTo>
                    <a:pt x="18970" y="19923"/>
                    <a:pt x="18767" y="20219"/>
                    <a:pt x="18868" y="20515"/>
                  </a:cubicBezTo>
                  <a:cubicBezTo>
                    <a:pt x="19020" y="20712"/>
                    <a:pt x="19121" y="20515"/>
                    <a:pt x="19172" y="20416"/>
                  </a:cubicBezTo>
                  <a:cubicBezTo>
                    <a:pt x="19222" y="20318"/>
                    <a:pt x="19425" y="20022"/>
                    <a:pt x="19425" y="19923"/>
                  </a:cubicBezTo>
                  <a:cubicBezTo>
                    <a:pt x="19425" y="20022"/>
                    <a:pt x="19526" y="20121"/>
                    <a:pt x="19577" y="20022"/>
                  </a:cubicBezTo>
                  <a:cubicBezTo>
                    <a:pt x="19577" y="19923"/>
                    <a:pt x="19728" y="19825"/>
                    <a:pt x="19779" y="19825"/>
                  </a:cubicBezTo>
                  <a:cubicBezTo>
                    <a:pt x="19880" y="19726"/>
                    <a:pt x="19981" y="19627"/>
                    <a:pt x="20082" y="19627"/>
                  </a:cubicBezTo>
                  <a:cubicBezTo>
                    <a:pt x="20133" y="19627"/>
                    <a:pt x="20133" y="19627"/>
                    <a:pt x="20133" y="19529"/>
                  </a:cubicBezTo>
                  <a:cubicBezTo>
                    <a:pt x="20082" y="19430"/>
                    <a:pt x="20133" y="19430"/>
                    <a:pt x="20133" y="19430"/>
                  </a:cubicBezTo>
                  <a:cubicBezTo>
                    <a:pt x="20133" y="19332"/>
                    <a:pt x="20032" y="19430"/>
                    <a:pt x="19981" y="19332"/>
                  </a:cubicBezTo>
                  <a:cubicBezTo>
                    <a:pt x="19931" y="19332"/>
                    <a:pt x="19981" y="19134"/>
                    <a:pt x="19880" y="19332"/>
                  </a:cubicBezTo>
                  <a:cubicBezTo>
                    <a:pt x="19779" y="19430"/>
                    <a:pt x="19577" y="19332"/>
                    <a:pt x="19475" y="19233"/>
                  </a:cubicBezTo>
                  <a:cubicBezTo>
                    <a:pt x="19425" y="19233"/>
                    <a:pt x="19475" y="19036"/>
                    <a:pt x="19425" y="19036"/>
                  </a:cubicBezTo>
                  <a:cubicBezTo>
                    <a:pt x="19425" y="19036"/>
                    <a:pt x="19324" y="19036"/>
                    <a:pt x="19273" y="18937"/>
                  </a:cubicBezTo>
                  <a:cubicBezTo>
                    <a:pt x="19222" y="18937"/>
                    <a:pt x="19222" y="18641"/>
                    <a:pt x="19222" y="18542"/>
                  </a:cubicBezTo>
                  <a:cubicBezTo>
                    <a:pt x="19222" y="18444"/>
                    <a:pt x="19121" y="18542"/>
                    <a:pt x="19071" y="18444"/>
                  </a:cubicBezTo>
                  <a:cubicBezTo>
                    <a:pt x="19071" y="18444"/>
                    <a:pt x="19172" y="18247"/>
                    <a:pt x="19172" y="18247"/>
                  </a:cubicBezTo>
                  <a:cubicBezTo>
                    <a:pt x="19222" y="18148"/>
                    <a:pt x="19222" y="17852"/>
                    <a:pt x="19121" y="17852"/>
                  </a:cubicBezTo>
                  <a:cubicBezTo>
                    <a:pt x="19121" y="17852"/>
                    <a:pt x="19020" y="18247"/>
                    <a:pt x="18970" y="18049"/>
                  </a:cubicBezTo>
                  <a:cubicBezTo>
                    <a:pt x="18970" y="17852"/>
                    <a:pt x="18919" y="17951"/>
                    <a:pt x="18868" y="17852"/>
                  </a:cubicBezTo>
                  <a:cubicBezTo>
                    <a:pt x="18868" y="17753"/>
                    <a:pt x="19020" y="17852"/>
                    <a:pt x="19020" y="17852"/>
                  </a:cubicBezTo>
                  <a:cubicBezTo>
                    <a:pt x="19121" y="17852"/>
                    <a:pt x="19172" y="17753"/>
                    <a:pt x="19222" y="17753"/>
                  </a:cubicBezTo>
                  <a:cubicBezTo>
                    <a:pt x="19273" y="17655"/>
                    <a:pt x="19324" y="17655"/>
                    <a:pt x="19374" y="17655"/>
                  </a:cubicBezTo>
                  <a:cubicBezTo>
                    <a:pt x="19425" y="17556"/>
                    <a:pt x="19324" y="17359"/>
                    <a:pt x="19324" y="17359"/>
                  </a:cubicBezTo>
                  <a:cubicBezTo>
                    <a:pt x="19324" y="17359"/>
                    <a:pt x="19374" y="17359"/>
                    <a:pt x="19374" y="17359"/>
                  </a:cubicBezTo>
                  <a:cubicBezTo>
                    <a:pt x="19374" y="17359"/>
                    <a:pt x="19172" y="17162"/>
                    <a:pt x="19172" y="17162"/>
                  </a:cubicBezTo>
                  <a:cubicBezTo>
                    <a:pt x="19071" y="17063"/>
                    <a:pt x="18970" y="17063"/>
                    <a:pt x="18868" y="17162"/>
                  </a:cubicBezTo>
                  <a:cubicBezTo>
                    <a:pt x="18666" y="17260"/>
                    <a:pt x="18514" y="17359"/>
                    <a:pt x="18363" y="17556"/>
                  </a:cubicBezTo>
                  <a:cubicBezTo>
                    <a:pt x="18211" y="17655"/>
                    <a:pt x="18110" y="17852"/>
                    <a:pt x="17958" y="18049"/>
                  </a:cubicBezTo>
                  <a:cubicBezTo>
                    <a:pt x="17907" y="18148"/>
                    <a:pt x="17857" y="18247"/>
                    <a:pt x="17806" y="18444"/>
                  </a:cubicBezTo>
                  <a:cubicBezTo>
                    <a:pt x="17806" y="18444"/>
                    <a:pt x="17604" y="18641"/>
                    <a:pt x="17604" y="18641"/>
                  </a:cubicBezTo>
                  <a:cubicBezTo>
                    <a:pt x="17604" y="18542"/>
                    <a:pt x="17857" y="18148"/>
                    <a:pt x="17907" y="18049"/>
                  </a:cubicBezTo>
                  <a:cubicBezTo>
                    <a:pt x="17907" y="17951"/>
                    <a:pt x="17958" y="17852"/>
                    <a:pt x="17907" y="17753"/>
                  </a:cubicBezTo>
                  <a:cubicBezTo>
                    <a:pt x="17857" y="17753"/>
                    <a:pt x="17756" y="17655"/>
                    <a:pt x="17705" y="17655"/>
                  </a:cubicBezTo>
                  <a:cubicBezTo>
                    <a:pt x="17756" y="17655"/>
                    <a:pt x="17857" y="17753"/>
                    <a:pt x="17907" y="17753"/>
                  </a:cubicBezTo>
                  <a:cubicBezTo>
                    <a:pt x="18008" y="17852"/>
                    <a:pt x="18110" y="17556"/>
                    <a:pt x="18160" y="17458"/>
                  </a:cubicBezTo>
                  <a:cubicBezTo>
                    <a:pt x="18211" y="17359"/>
                    <a:pt x="18261" y="17162"/>
                    <a:pt x="18363" y="17063"/>
                  </a:cubicBezTo>
                  <a:cubicBezTo>
                    <a:pt x="18464" y="17063"/>
                    <a:pt x="18565" y="17162"/>
                    <a:pt x="18615" y="16964"/>
                  </a:cubicBezTo>
                  <a:cubicBezTo>
                    <a:pt x="18666" y="16570"/>
                    <a:pt x="18767" y="16471"/>
                    <a:pt x="18970" y="16471"/>
                  </a:cubicBezTo>
                  <a:cubicBezTo>
                    <a:pt x="19172" y="16471"/>
                    <a:pt x="19374" y="16471"/>
                    <a:pt x="19577" y="16471"/>
                  </a:cubicBezTo>
                  <a:cubicBezTo>
                    <a:pt x="19931" y="16471"/>
                    <a:pt x="20437" y="16668"/>
                    <a:pt x="20689" y="16077"/>
                  </a:cubicBezTo>
                  <a:cubicBezTo>
                    <a:pt x="20791" y="15879"/>
                    <a:pt x="20841" y="15781"/>
                    <a:pt x="20942" y="15781"/>
                  </a:cubicBezTo>
                  <a:cubicBezTo>
                    <a:pt x="21044" y="15781"/>
                    <a:pt x="21145" y="15781"/>
                    <a:pt x="21296" y="15584"/>
                  </a:cubicBezTo>
                  <a:cubicBezTo>
                    <a:pt x="21347" y="15584"/>
                    <a:pt x="21499" y="15386"/>
                    <a:pt x="21499" y="15288"/>
                  </a:cubicBezTo>
                  <a:cubicBezTo>
                    <a:pt x="21600" y="14992"/>
                    <a:pt x="21347" y="15090"/>
                    <a:pt x="21347" y="14992"/>
                  </a:cubicBezTo>
                  <a:cubicBezTo>
                    <a:pt x="21347" y="14893"/>
                    <a:pt x="21448" y="14893"/>
                    <a:pt x="21448" y="14893"/>
                  </a:cubicBezTo>
                  <a:cubicBezTo>
                    <a:pt x="21499" y="14795"/>
                    <a:pt x="21448" y="14696"/>
                    <a:pt x="21448" y="14597"/>
                  </a:cubicBezTo>
                  <a:cubicBezTo>
                    <a:pt x="21448" y="14597"/>
                    <a:pt x="21499" y="14499"/>
                    <a:pt x="21499" y="14499"/>
                  </a:cubicBezTo>
                  <a:cubicBezTo>
                    <a:pt x="21499" y="14400"/>
                    <a:pt x="21398" y="14301"/>
                    <a:pt x="21398" y="14301"/>
                  </a:cubicBezTo>
                  <a:cubicBezTo>
                    <a:pt x="21347" y="14203"/>
                    <a:pt x="21296" y="14203"/>
                    <a:pt x="21296" y="14104"/>
                  </a:cubicBezTo>
                  <a:cubicBezTo>
                    <a:pt x="21246" y="14104"/>
                    <a:pt x="21145" y="14400"/>
                    <a:pt x="21094" y="14203"/>
                  </a:cubicBezTo>
                  <a:cubicBezTo>
                    <a:pt x="21094" y="14203"/>
                    <a:pt x="21195" y="14104"/>
                    <a:pt x="21145" y="14104"/>
                  </a:cubicBezTo>
                  <a:cubicBezTo>
                    <a:pt x="21145" y="14005"/>
                    <a:pt x="21094" y="13907"/>
                    <a:pt x="21044" y="13907"/>
                  </a:cubicBezTo>
                  <a:cubicBezTo>
                    <a:pt x="20993" y="13808"/>
                    <a:pt x="20791" y="13907"/>
                    <a:pt x="20740" y="14005"/>
                  </a:cubicBezTo>
                  <a:cubicBezTo>
                    <a:pt x="20689" y="14203"/>
                    <a:pt x="20538" y="14301"/>
                    <a:pt x="20437" y="14400"/>
                  </a:cubicBezTo>
                  <a:cubicBezTo>
                    <a:pt x="20386" y="14400"/>
                    <a:pt x="20234" y="14203"/>
                    <a:pt x="20234" y="14104"/>
                  </a:cubicBezTo>
                  <a:cubicBezTo>
                    <a:pt x="20234" y="14005"/>
                    <a:pt x="20386" y="14301"/>
                    <a:pt x="20386" y="14301"/>
                  </a:cubicBezTo>
                  <a:cubicBezTo>
                    <a:pt x="20437" y="14301"/>
                    <a:pt x="20639" y="14005"/>
                    <a:pt x="20639" y="14005"/>
                  </a:cubicBezTo>
                  <a:cubicBezTo>
                    <a:pt x="20639" y="14005"/>
                    <a:pt x="20538" y="13907"/>
                    <a:pt x="20538" y="13907"/>
                  </a:cubicBezTo>
                  <a:cubicBezTo>
                    <a:pt x="20689" y="13808"/>
                    <a:pt x="20841" y="13808"/>
                    <a:pt x="20993" y="13710"/>
                  </a:cubicBezTo>
                  <a:cubicBezTo>
                    <a:pt x="20993" y="13710"/>
                    <a:pt x="21094" y="13611"/>
                    <a:pt x="21044" y="13512"/>
                  </a:cubicBezTo>
                  <a:cubicBezTo>
                    <a:pt x="21044" y="13512"/>
                    <a:pt x="20942" y="13315"/>
                    <a:pt x="20942" y="13315"/>
                  </a:cubicBezTo>
                  <a:cubicBezTo>
                    <a:pt x="20841" y="13414"/>
                    <a:pt x="20740" y="13414"/>
                    <a:pt x="20689" y="13216"/>
                  </a:cubicBezTo>
                  <a:cubicBezTo>
                    <a:pt x="20639" y="13216"/>
                    <a:pt x="20437" y="13512"/>
                    <a:pt x="20437" y="13414"/>
                  </a:cubicBezTo>
                  <a:cubicBezTo>
                    <a:pt x="20437" y="13414"/>
                    <a:pt x="20588" y="13118"/>
                    <a:pt x="20437" y="13216"/>
                  </a:cubicBezTo>
                  <a:cubicBezTo>
                    <a:pt x="20437" y="13216"/>
                    <a:pt x="20234" y="13315"/>
                    <a:pt x="20234" y="13315"/>
                  </a:cubicBezTo>
                  <a:cubicBezTo>
                    <a:pt x="20285" y="13118"/>
                    <a:pt x="20437" y="13118"/>
                    <a:pt x="20335" y="12822"/>
                  </a:cubicBezTo>
                  <a:cubicBezTo>
                    <a:pt x="20335" y="12822"/>
                    <a:pt x="20133" y="12625"/>
                    <a:pt x="20133" y="12625"/>
                  </a:cubicBezTo>
                  <a:cubicBezTo>
                    <a:pt x="20032" y="12625"/>
                    <a:pt x="20032" y="12427"/>
                    <a:pt x="19931" y="12427"/>
                  </a:cubicBezTo>
                  <a:cubicBezTo>
                    <a:pt x="19981" y="12427"/>
                    <a:pt x="19830" y="12033"/>
                    <a:pt x="19830" y="12033"/>
                  </a:cubicBezTo>
                  <a:cubicBezTo>
                    <a:pt x="19830" y="12033"/>
                    <a:pt x="19880" y="12132"/>
                    <a:pt x="19931" y="12132"/>
                  </a:cubicBezTo>
                  <a:cubicBezTo>
                    <a:pt x="19981" y="12230"/>
                    <a:pt x="19981" y="12033"/>
                    <a:pt x="20032" y="12033"/>
                  </a:cubicBezTo>
                  <a:cubicBezTo>
                    <a:pt x="20234" y="11934"/>
                    <a:pt x="19880" y="11638"/>
                    <a:pt x="19830" y="11540"/>
                  </a:cubicBezTo>
                  <a:cubicBezTo>
                    <a:pt x="19830" y="11638"/>
                    <a:pt x="19931" y="11441"/>
                    <a:pt x="19931" y="11441"/>
                  </a:cubicBezTo>
                  <a:cubicBezTo>
                    <a:pt x="19981" y="11342"/>
                    <a:pt x="19880" y="11342"/>
                    <a:pt x="19830" y="11244"/>
                  </a:cubicBezTo>
                  <a:cubicBezTo>
                    <a:pt x="19830" y="11244"/>
                    <a:pt x="19779" y="11145"/>
                    <a:pt x="19728" y="11145"/>
                  </a:cubicBezTo>
                  <a:cubicBezTo>
                    <a:pt x="19728" y="11145"/>
                    <a:pt x="19627" y="11145"/>
                    <a:pt x="19627" y="11145"/>
                  </a:cubicBezTo>
                  <a:cubicBezTo>
                    <a:pt x="19678" y="11047"/>
                    <a:pt x="19779" y="11145"/>
                    <a:pt x="19728" y="10849"/>
                  </a:cubicBezTo>
                  <a:cubicBezTo>
                    <a:pt x="19678" y="10849"/>
                    <a:pt x="19526" y="10948"/>
                    <a:pt x="19526" y="10948"/>
                  </a:cubicBezTo>
                  <a:cubicBezTo>
                    <a:pt x="19526" y="10849"/>
                    <a:pt x="19678" y="10849"/>
                    <a:pt x="19627" y="10652"/>
                  </a:cubicBezTo>
                  <a:cubicBezTo>
                    <a:pt x="19627" y="10553"/>
                    <a:pt x="19627" y="10455"/>
                    <a:pt x="19577" y="10356"/>
                  </a:cubicBezTo>
                  <a:cubicBezTo>
                    <a:pt x="19577" y="10356"/>
                    <a:pt x="19526" y="10455"/>
                    <a:pt x="19526" y="10356"/>
                  </a:cubicBezTo>
                  <a:cubicBezTo>
                    <a:pt x="19526" y="10455"/>
                    <a:pt x="19425" y="10060"/>
                    <a:pt x="19425" y="10060"/>
                  </a:cubicBezTo>
                  <a:cubicBezTo>
                    <a:pt x="19374" y="9863"/>
                    <a:pt x="19324" y="9764"/>
                    <a:pt x="19324" y="9666"/>
                  </a:cubicBezTo>
                  <a:cubicBezTo>
                    <a:pt x="19273" y="9468"/>
                    <a:pt x="19273" y="9271"/>
                    <a:pt x="19172" y="9567"/>
                  </a:cubicBezTo>
                  <a:cubicBezTo>
                    <a:pt x="19172" y="9567"/>
                    <a:pt x="19121" y="9962"/>
                    <a:pt x="19172" y="9863"/>
                  </a:cubicBezTo>
                  <a:cubicBezTo>
                    <a:pt x="18970" y="9962"/>
                    <a:pt x="19071" y="9962"/>
                    <a:pt x="19121" y="10258"/>
                  </a:cubicBezTo>
                  <a:cubicBezTo>
                    <a:pt x="19121" y="10159"/>
                    <a:pt x="19071" y="10159"/>
                    <a:pt x="19071" y="10258"/>
                  </a:cubicBezTo>
                  <a:cubicBezTo>
                    <a:pt x="19020" y="10258"/>
                    <a:pt x="19020" y="10258"/>
                    <a:pt x="18970" y="10356"/>
                  </a:cubicBezTo>
                  <a:cubicBezTo>
                    <a:pt x="18970" y="10356"/>
                    <a:pt x="19071" y="10455"/>
                    <a:pt x="19071" y="10455"/>
                  </a:cubicBezTo>
                  <a:cubicBezTo>
                    <a:pt x="19020" y="10553"/>
                    <a:pt x="18919" y="10455"/>
                    <a:pt x="18919" y="10553"/>
                  </a:cubicBezTo>
                  <a:cubicBezTo>
                    <a:pt x="18868" y="10652"/>
                    <a:pt x="18970" y="10849"/>
                    <a:pt x="18868" y="10948"/>
                  </a:cubicBezTo>
                  <a:cubicBezTo>
                    <a:pt x="18919" y="10948"/>
                    <a:pt x="18818" y="10553"/>
                    <a:pt x="18717" y="10751"/>
                  </a:cubicBezTo>
                  <a:cubicBezTo>
                    <a:pt x="18717" y="10849"/>
                    <a:pt x="18514" y="11145"/>
                    <a:pt x="18514" y="11145"/>
                  </a:cubicBezTo>
                  <a:cubicBezTo>
                    <a:pt x="18464" y="11145"/>
                    <a:pt x="18464" y="11047"/>
                    <a:pt x="18464" y="10948"/>
                  </a:cubicBezTo>
                  <a:cubicBezTo>
                    <a:pt x="18413" y="10948"/>
                    <a:pt x="18413" y="11047"/>
                    <a:pt x="18413" y="11047"/>
                  </a:cubicBezTo>
                  <a:cubicBezTo>
                    <a:pt x="18363" y="10948"/>
                    <a:pt x="18413" y="10948"/>
                    <a:pt x="18413" y="10849"/>
                  </a:cubicBezTo>
                  <a:cubicBezTo>
                    <a:pt x="18413" y="10948"/>
                    <a:pt x="18059" y="11441"/>
                    <a:pt x="18059" y="11342"/>
                  </a:cubicBezTo>
                  <a:cubicBezTo>
                    <a:pt x="18008" y="11244"/>
                    <a:pt x="18211" y="11145"/>
                    <a:pt x="18261" y="11145"/>
                  </a:cubicBezTo>
                  <a:cubicBezTo>
                    <a:pt x="18363" y="10948"/>
                    <a:pt x="18363" y="10849"/>
                    <a:pt x="18312" y="10652"/>
                  </a:cubicBezTo>
                  <a:cubicBezTo>
                    <a:pt x="18261" y="10553"/>
                    <a:pt x="18110" y="10553"/>
                    <a:pt x="18059" y="10553"/>
                  </a:cubicBezTo>
                  <a:cubicBezTo>
                    <a:pt x="18008" y="10553"/>
                    <a:pt x="18008" y="10652"/>
                    <a:pt x="18008" y="10652"/>
                  </a:cubicBezTo>
                  <a:cubicBezTo>
                    <a:pt x="17958" y="10849"/>
                    <a:pt x="17857" y="10652"/>
                    <a:pt x="17806" y="10652"/>
                  </a:cubicBezTo>
                  <a:cubicBezTo>
                    <a:pt x="17857" y="10652"/>
                    <a:pt x="17958" y="10455"/>
                    <a:pt x="17958" y="10455"/>
                  </a:cubicBezTo>
                  <a:cubicBezTo>
                    <a:pt x="17958" y="10455"/>
                    <a:pt x="18008" y="10553"/>
                    <a:pt x="18008" y="10553"/>
                  </a:cubicBezTo>
                  <a:cubicBezTo>
                    <a:pt x="17958" y="10553"/>
                    <a:pt x="18059" y="10356"/>
                    <a:pt x="18059" y="10356"/>
                  </a:cubicBezTo>
                  <a:cubicBezTo>
                    <a:pt x="18110" y="10159"/>
                    <a:pt x="18008" y="10258"/>
                    <a:pt x="17958" y="10159"/>
                  </a:cubicBezTo>
                  <a:cubicBezTo>
                    <a:pt x="17958" y="10159"/>
                    <a:pt x="18008" y="9666"/>
                    <a:pt x="17907" y="9764"/>
                  </a:cubicBezTo>
                  <a:cubicBezTo>
                    <a:pt x="17958" y="9666"/>
                    <a:pt x="18008" y="9666"/>
                    <a:pt x="17958" y="9468"/>
                  </a:cubicBezTo>
                  <a:cubicBezTo>
                    <a:pt x="17857" y="9370"/>
                    <a:pt x="18059" y="9271"/>
                    <a:pt x="18008" y="9074"/>
                  </a:cubicBezTo>
                  <a:cubicBezTo>
                    <a:pt x="18008" y="8975"/>
                    <a:pt x="17907" y="9173"/>
                    <a:pt x="17857" y="9074"/>
                  </a:cubicBezTo>
                  <a:cubicBezTo>
                    <a:pt x="17806" y="8975"/>
                    <a:pt x="17705" y="8975"/>
                    <a:pt x="17654" y="8975"/>
                  </a:cubicBezTo>
                  <a:cubicBezTo>
                    <a:pt x="17553" y="8877"/>
                    <a:pt x="17503" y="8877"/>
                    <a:pt x="17452" y="8679"/>
                  </a:cubicBezTo>
                  <a:cubicBezTo>
                    <a:pt x="17452" y="8482"/>
                    <a:pt x="17300" y="8581"/>
                    <a:pt x="17300" y="8384"/>
                  </a:cubicBezTo>
                  <a:cubicBezTo>
                    <a:pt x="17300" y="8285"/>
                    <a:pt x="17199" y="8384"/>
                    <a:pt x="17199" y="8384"/>
                  </a:cubicBezTo>
                  <a:cubicBezTo>
                    <a:pt x="17250" y="8186"/>
                    <a:pt x="17148" y="8186"/>
                    <a:pt x="17098" y="8088"/>
                  </a:cubicBezTo>
                  <a:cubicBezTo>
                    <a:pt x="16997" y="7989"/>
                    <a:pt x="16997" y="7890"/>
                    <a:pt x="16896" y="7989"/>
                  </a:cubicBezTo>
                  <a:cubicBezTo>
                    <a:pt x="16794" y="8088"/>
                    <a:pt x="16744" y="8186"/>
                    <a:pt x="16643" y="8088"/>
                  </a:cubicBezTo>
                  <a:cubicBezTo>
                    <a:pt x="16541" y="7989"/>
                    <a:pt x="16491" y="8186"/>
                    <a:pt x="16390" y="8088"/>
                  </a:cubicBezTo>
                  <a:cubicBezTo>
                    <a:pt x="16289" y="7890"/>
                    <a:pt x="16187" y="7890"/>
                    <a:pt x="16086" y="7890"/>
                  </a:cubicBezTo>
                  <a:cubicBezTo>
                    <a:pt x="15985" y="7890"/>
                    <a:pt x="15884" y="7890"/>
                    <a:pt x="15833" y="8088"/>
                  </a:cubicBezTo>
                  <a:cubicBezTo>
                    <a:pt x="15783" y="8285"/>
                    <a:pt x="15934" y="8384"/>
                    <a:pt x="15934" y="8482"/>
                  </a:cubicBezTo>
                  <a:cubicBezTo>
                    <a:pt x="15985" y="8581"/>
                    <a:pt x="15934" y="8877"/>
                    <a:pt x="15884" y="8975"/>
                  </a:cubicBezTo>
                  <a:cubicBezTo>
                    <a:pt x="15884" y="9074"/>
                    <a:pt x="15884" y="8975"/>
                    <a:pt x="15833" y="9074"/>
                  </a:cubicBezTo>
                  <a:cubicBezTo>
                    <a:pt x="15833" y="9074"/>
                    <a:pt x="15934" y="9271"/>
                    <a:pt x="15934" y="9271"/>
                  </a:cubicBezTo>
                  <a:cubicBezTo>
                    <a:pt x="15934" y="9468"/>
                    <a:pt x="15985" y="9666"/>
                    <a:pt x="15985" y="9764"/>
                  </a:cubicBezTo>
                  <a:cubicBezTo>
                    <a:pt x="15985" y="9863"/>
                    <a:pt x="15985" y="9863"/>
                    <a:pt x="15985" y="9962"/>
                  </a:cubicBezTo>
                  <a:cubicBezTo>
                    <a:pt x="15985" y="10060"/>
                    <a:pt x="15934" y="9962"/>
                    <a:pt x="15934" y="9962"/>
                  </a:cubicBezTo>
                  <a:cubicBezTo>
                    <a:pt x="15884" y="10060"/>
                    <a:pt x="15884" y="10258"/>
                    <a:pt x="15884" y="10258"/>
                  </a:cubicBezTo>
                  <a:cubicBezTo>
                    <a:pt x="15833" y="10356"/>
                    <a:pt x="15783" y="10455"/>
                    <a:pt x="15783" y="10553"/>
                  </a:cubicBezTo>
                  <a:cubicBezTo>
                    <a:pt x="15732" y="10751"/>
                    <a:pt x="15732" y="10751"/>
                    <a:pt x="15783" y="10849"/>
                  </a:cubicBezTo>
                  <a:cubicBezTo>
                    <a:pt x="15934" y="11047"/>
                    <a:pt x="16086" y="11244"/>
                    <a:pt x="16187" y="11441"/>
                  </a:cubicBezTo>
                  <a:cubicBezTo>
                    <a:pt x="16238" y="11737"/>
                    <a:pt x="16289" y="12230"/>
                    <a:pt x="16238" y="12526"/>
                  </a:cubicBezTo>
                  <a:cubicBezTo>
                    <a:pt x="16137" y="12921"/>
                    <a:pt x="15833" y="13118"/>
                    <a:pt x="15681" y="13315"/>
                  </a:cubicBezTo>
                  <a:cubicBezTo>
                    <a:pt x="15631" y="13414"/>
                    <a:pt x="15580" y="13414"/>
                    <a:pt x="15530" y="13512"/>
                  </a:cubicBezTo>
                  <a:cubicBezTo>
                    <a:pt x="15378" y="13611"/>
                    <a:pt x="15580" y="13907"/>
                    <a:pt x="15580" y="14104"/>
                  </a:cubicBezTo>
                  <a:cubicBezTo>
                    <a:pt x="15580" y="14104"/>
                    <a:pt x="15631" y="14301"/>
                    <a:pt x="15631" y="14400"/>
                  </a:cubicBezTo>
                  <a:cubicBezTo>
                    <a:pt x="15631" y="14597"/>
                    <a:pt x="15631" y="14696"/>
                    <a:pt x="15681" y="14893"/>
                  </a:cubicBezTo>
                  <a:cubicBezTo>
                    <a:pt x="15732" y="15090"/>
                    <a:pt x="15732" y="15189"/>
                    <a:pt x="15631" y="15386"/>
                  </a:cubicBezTo>
                  <a:cubicBezTo>
                    <a:pt x="15631" y="15386"/>
                    <a:pt x="15681" y="15781"/>
                    <a:pt x="15631" y="15879"/>
                  </a:cubicBezTo>
                  <a:cubicBezTo>
                    <a:pt x="15580" y="15879"/>
                    <a:pt x="15530" y="15485"/>
                    <a:pt x="15479" y="15682"/>
                  </a:cubicBezTo>
                  <a:cubicBezTo>
                    <a:pt x="15429" y="15879"/>
                    <a:pt x="15530" y="16175"/>
                    <a:pt x="15530" y="16175"/>
                  </a:cubicBezTo>
                  <a:cubicBezTo>
                    <a:pt x="15530" y="16077"/>
                    <a:pt x="15226" y="15584"/>
                    <a:pt x="15074" y="15879"/>
                  </a:cubicBezTo>
                  <a:cubicBezTo>
                    <a:pt x="15125" y="15781"/>
                    <a:pt x="15277" y="15682"/>
                    <a:pt x="15176" y="15485"/>
                  </a:cubicBezTo>
                  <a:cubicBezTo>
                    <a:pt x="15125" y="15386"/>
                    <a:pt x="15074" y="15288"/>
                    <a:pt x="15024" y="15288"/>
                  </a:cubicBezTo>
                  <a:cubicBezTo>
                    <a:pt x="15024" y="15189"/>
                    <a:pt x="14923" y="15189"/>
                    <a:pt x="14872" y="15189"/>
                  </a:cubicBezTo>
                  <a:cubicBezTo>
                    <a:pt x="14872" y="15090"/>
                    <a:pt x="14923" y="15090"/>
                    <a:pt x="14872" y="14893"/>
                  </a:cubicBezTo>
                  <a:cubicBezTo>
                    <a:pt x="14822" y="14795"/>
                    <a:pt x="14771" y="14597"/>
                    <a:pt x="14822" y="14400"/>
                  </a:cubicBezTo>
                  <a:cubicBezTo>
                    <a:pt x="14872" y="14104"/>
                    <a:pt x="14720" y="14005"/>
                    <a:pt x="14720" y="13808"/>
                  </a:cubicBezTo>
                  <a:cubicBezTo>
                    <a:pt x="14720" y="13611"/>
                    <a:pt x="14822" y="13512"/>
                    <a:pt x="14771" y="13315"/>
                  </a:cubicBezTo>
                  <a:cubicBezTo>
                    <a:pt x="14670" y="13118"/>
                    <a:pt x="14467" y="13118"/>
                    <a:pt x="14316" y="13118"/>
                  </a:cubicBezTo>
                  <a:cubicBezTo>
                    <a:pt x="14265" y="13118"/>
                    <a:pt x="14215" y="13118"/>
                    <a:pt x="14113" y="13118"/>
                  </a:cubicBezTo>
                  <a:cubicBezTo>
                    <a:pt x="14113" y="13118"/>
                    <a:pt x="14012" y="13315"/>
                    <a:pt x="14012" y="13315"/>
                  </a:cubicBezTo>
                  <a:cubicBezTo>
                    <a:pt x="14012" y="13216"/>
                    <a:pt x="14063" y="13216"/>
                    <a:pt x="14012" y="13118"/>
                  </a:cubicBezTo>
                  <a:cubicBezTo>
                    <a:pt x="14012" y="13019"/>
                    <a:pt x="13962" y="12921"/>
                    <a:pt x="13911" y="12921"/>
                  </a:cubicBezTo>
                  <a:cubicBezTo>
                    <a:pt x="13810" y="12822"/>
                    <a:pt x="13709" y="12822"/>
                    <a:pt x="13607" y="12723"/>
                  </a:cubicBezTo>
                  <a:cubicBezTo>
                    <a:pt x="13456" y="12625"/>
                    <a:pt x="13355" y="12329"/>
                    <a:pt x="13203" y="12132"/>
                  </a:cubicBezTo>
                  <a:cubicBezTo>
                    <a:pt x="13102" y="12033"/>
                    <a:pt x="13000" y="11934"/>
                    <a:pt x="12950" y="11934"/>
                  </a:cubicBezTo>
                  <a:cubicBezTo>
                    <a:pt x="12849" y="11934"/>
                    <a:pt x="12748" y="11737"/>
                    <a:pt x="12646" y="11737"/>
                  </a:cubicBezTo>
                  <a:cubicBezTo>
                    <a:pt x="12596" y="11737"/>
                    <a:pt x="12141" y="11934"/>
                    <a:pt x="12141" y="11934"/>
                  </a:cubicBezTo>
                  <a:cubicBezTo>
                    <a:pt x="12141" y="11836"/>
                    <a:pt x="12191" y="11836"/>
                    <a:pt x="12242" y="11737"/>
                  </a:cubicBezTo>
                  <a:cubicBezTo>
                    <a:pt x="12242" y="11638"/>
                    <a:pt x="12191" y="11540"/>
                    <a:pt x="12191" y="11540"/>
                  </a:cubicBezTo>
                  <a:cubicBezTo>
                    <a:pt x="12141" y="11244"/>
                    <a:pt x="12090" y="11047"/>
                    <a:pt x="12039" y="10849"/>
                  </a:cubicBezTo>
                  <a:cubicBezTo>
                    <a:pt x="11989" y="10652"/>
                    <a:pt x="11938" y="10652"/>
                    <a:pt x="11837" y="10652"/>
                  </a:cubicBezTo>
                  <a:cubicBezTo>
                    <a:pt x="11685" y="10652"/>
                    <a:pt x="11635" y="10652"/>
                    <a:pt x="11635" y="10356"/>
                  </a:cubicBezTo>
                  <a:cubicBezTo>
                    <a:pt x="11685" y="10159"/>
                    <a:pt x="11635" y="9863"/>
                    <a:pt x="11635" y="9666"/>
                  </a:cubicBezTo>
                  <a:cubicBezTo>
                    <a:pt x="11685" y="9370"/>
                    <a:pt x="11786" y="9173"/>
                    <a:pt x="11837" y="8877"/>
                  </a:cubicBezTo>
                  <a:cubicBezTo>
                    <a:pt x="11888" y="8679"/>
                    <a:pt x="11888" y="8581"/>
                    <a:pt x="11989" y="8482"/>
                  </a:cubicBezTo>
                  <a:cubicBezTo>
                    <a:pt x="12039" y="8482"/>
                    <a:pt x="11989" y="8384"/>
                    <a:pt x="11989" y="8285"/>
                  </a:cubicBezTo>
                  <a:cubicBezTo>
                    <a:pt x="12039" y="8285"/>
                    <a:pt x="12141" y="8088"/>
                    <a:pt x="12141" y="8088"/>
                  </a:cubicBezTo>
                  <a:cubicBezTo>
                    <a:pt x="12141" y="8088"/>
                    <a:pt x="12141" y="8088"/>
                    <a:pt x="12090" y="7989"/>
                  </a:cubicBezTo>
                  <a:cubicBezTo>
                    <a:pt x="12090" y="7989"/>
                    <a:pt x="12141" y="7989"/>
                    <a:pt x="12141" y="7989"/>
                  </a:cubicBezTo>
                  <a:cubicBezTo>
                    <a:pt x="12141" y="7792"/>
                    <a:pt x="12242" y="7890"/>
                    <a:pt x="12292" y="7890"/>
                  </a:cubicBezTo>
                  <a:cubicBezTo>
                    <a:pt x="12343" y="7890"/>
                    <a:pt x="12343" y="7792"/>
                    <a:pt x="12343" y="7792"/>
                  </a:cubicBezTo>
                  <a:cubicBezTo>
                    <a:pt x="12393" y="7595"/>
                    <a:pt x="12292" y="7693"/>
                    <a:pt x="12242" y="7595"/>
                  </a:cubicBezTo>
                  <a:cubicBezTo>
                    <a:pt x="12242" y="7595"/>
                    <a:pt x="12343" y="7595"/>
                    <a:pt x="12343" y="7595"/>
                  </a:cubicBezTo>
                  <a:cubicBezTo>
                    <a:pt x="12393" y="7496"/>
                    <a:pt x="12444" y="7595"/>
                    <a:pt x="12444" y="7595"/>
                  </a:cubicBezTo>
                  <a:cubicBezTo>
                    <a:pt x="12545" y="7792"/>
                    <a:pt x="12545" y="7595"/>
                    <a:pt x="12646" y="7496"/>
                  </a:cubicBezTo>
                  <a:cubicBezTo>
                    <a:pt x="12748" y="7299"/>
                    <a:pt x="12545" y="7101"/>
                    <a:pt x="12444" y="7003"/>
                  </a:cubicBezTo>
                  <a:cubicBezTo>
                    <a:pt x="12393" y="7003"/>
                    <a:pt x="12191" y="7101"/>
                    <a:pt x="12191" y="7101"/>
                  </a:cubicBezTo>
                  <a:cubicBezTo>
                    <a:pt x="12141" y="6904"/>
                    <a:pt x="12292" y="6904"/>
                    <a:pt x="12141" y="6805"/>
                  </a:cubicBezTo>
                  <a:cubicBezTo>
                    <a:pt x="12090" y="6805"/>
                    <a:pt x="11837" y="6805"/>
                    <a:pt x="11837" y="6707"/>
                  </a:cubicBezTo>
                  <a:cubicBezTo>
                    <a:pt x="11837" y="6608"/>
                    <a:pt x="11938" y="6608"/>
                    <a:pt x="11938" y="6608"/>
                  </a:cubicBezTo>
                  <a:cubicBezTo>
                    <a:pt x="11989" y="6510"/>
                    <a:pt x="11989" y="6608"/>
                    <a:pt x="12039" y="6608"/>
                  </a:cubicBezTo>
                  <a:cubicBezTo>
                    <a:pt x="11989" y="6707"/>
                    <a:pt x="12141" y="6707"/>
                    <a:pt x="12141" y="6707"/>
                  </a:cubicBezTo>
                  <a:cubicBezTo>
                    <a:pt x="12242" y="6707"/>
                    <a:pt x="12393" y="6904"/>
                    <a:pt x="12444" y="6904"/>
                  </a:cubicBezTo>
                  <a:cubicBezTo>
                    <a:pt x="12495" y="6904"/>
                    <a:pt x="12545" y="7003"/>
                    <a:pt x="12596" y="7003"/>
                  </a:cubicBezTo>
                  <a:cubicBezTo>
                    <a:pt x="12697" y="7101"/>
                    <a:pt x="12646" y="7003"/>
                    <a:pt x="12697" y="7003"/>
                  </a:cubicBezTo>
                  <a:cubicBezTo>
                    <a:pt x="12748" y="7003"/>
                    <a:pt x="12899" y="7003"/>
                    <a:pt x="12849" y="6904"/>
                  </a:cubicBezTo>
                  <a:cubicBezTo>
                    <a:pt x="12798" y="6805"/>
                    <a:pt x="12849" y="6608"/>
                    <a:pt x="12899" y="6510"/>
                  </a:cubicBezTo>
                  <a:cubicBezTo>
                    <a:pt x="12899" y="6608"/>
                    <a:pt x="13051" y="6707"/>
                    <a:pt x="13051" y="6707"/>
                  </a:cubicBezTo>
                  <a:cubicBezTo>
                    <a:pt x="13152" y="6707"/>
                    <a:pt x="13203" y="6707"/>
                    <a:pt x="13304" y="6608"/>
                  </a:cubicBezTo>
                  <a:cubicBezTo>
                    <a:pt x="13355" y="6510"/>
                    <a:pt x="13405" y="6312"/>
                    <a:pt x="13456" y="6214"/>
                  </a:cubicBezTo>
                  <a:cubicBezTo>
                    <a:pt x="13506" y="6115"/>
                    <a:pt x="13607" y="6016"/>
                    <a:pt x="13557" y="5819"/>
                  </a:cubicBezTo>
                  <a:cubicBezTo>
                    <a:pt x="13506" y="5622"/>
                    <a:pt x="13355" y="5721"/>
                    <a:pt x="13304" y="5721"/>
                  </a:cubicBezTo>
                  <a:cubicBezTo>
                    <a:pt x="13152" y="5721"/>
                    <a:pt x="13051" y="5622"/>
                    <a:pt x="12950" y="5523"/>
                  </a:cubicBezTo>
                  <a:cubicBezTo>
                    <a:pt x="12899" y="5425"/>
                    <a:pt x="12849" y="5326"/>
                    <a:pt x="12748" y="5227"/>
                  </a:cubicBezTo>
                  <a:cubicBezTo>
                    <a:pt x="12748" y="5227"/>
                    <a:pt x="12495" y="5227"/>
                    <a:pt x="12495" y="5227"/>
                  </a:cubicBezTo>
                  <a:cubicBezTo>
                    <a:pt x="12495" y="5129"/>
                    <a:pt x="12748" y="5227"/>
                    <a:pt x="12798" y="5227"/>
                  </a:cubicBezTo>
                  <a:cubicBezTo>
                    <a:pt x="12899" y="5227"/>
                    <a:pt x="12899" y="5129"/>
                    <a:pt x="13000" y="5227"/>
                  </a:cubicBezTo>
                  <a:cubicBezTo>
                    <a:pt x="13203" y="5425"/>
                    <a:pt x="13405" y="5819"/>
                    <a:pt x="13607" y="5523"/>
                  </a:cubicBezTo>
                  <a:cubicBezTo>
                    <a:pt x="13709" y="5326"/>
                    <a:pt x="13759" y="5227"/>
                    <a:pt x="13810" y="5030"/>
                  </a:cubicBezTo>
                  <a:cubicBezTo>
                    <a:pt x="13860" y="4932"/>
                    <a:pt x="13557" y="4833"/>
                    <a:pt x="13709" y="4636"/>
                  </a:cubicBezTo>
                  <a:cubicBezTo>
                    <a:pt x="13759" y="4636"/>
                    <a:pt x="13911" y="4636"/>
                    <a:pt x="13962" y="4734"/>
                  </a:cubicBezTo>
                  <a:cubicBezTo>
                    <a:pt x="14113" y="4734"/>
                    <a:pt x="14113" y="4932"/>
                    <a:pt x="14265" y="4734"/>
                  </a:cubicBezTo>
                  <a:cubicBezTo>
                    <a:pt x="14265" y="4734"/>
                    <a:pt x="14417" y="4833"/>
                    <a:pt x="14366" y="4636"/>
                  </a:cubicBezTo>
                  <a:cubicBezTo>
                    <a:pt x="14316" y="4537"/>
                    <a:pt x="14113" y="4340"/>
                    <a:pt x="14063" y="4340"/>
                  </a:cubicBezTo>
                  <a:cubicBezTo>
                    <a:pt x="14164" y="4241"/>
                    <a:pt x="14265" y="4438"/>
                    <a:pt x="14366" y="4438"/>
                  </a:cubicBezTo>
                  <a:cubicBezTo>
                    <a:pt x="14417" y="4438"/>
                    <a:pt x="14518" y="4932"/>
                    <a:pt x="14619" y="4833"/>
                  </a:cubicBezTo>
                  <a:cubicBezTo>
                    <a:pt x="14619" y="4833"/>
                    <a:pt x="14569" y="4734"/>
                    <a:pt x="14569" y="4734"/>
                  </a:cubicBezTo>
                  <a:cubicBezTo>
                    <a:pt x="14619" y="4636"/>
                    <a:pt x="14670" y="4636"/>
                    <a:pt x="14771" y="4537"/>
                  </a:cubicBezTo>
                  <a:cubicBezTo>
                    <a:pt x="14822" y="4438"/>
                    <a:pt x="14973" y="4142"/>
                    <a:pt x="15024" y="4044"/>
                  </a:cubicBezTo>
                  <a:cubicBezTo>
                    <a:pt x="15024" y="3748"/>
                    <a:pt x="14923" y="3748"/>
                    <a:pt x="14822" y="3551"/>
                  </a:cubicBezTo>
                  <a:cubicBezTo>
                    <a:pt x="14822" y="3551"/>
                    <a:pt x="14670" y="2959"/>
                    <a:pt x="14670" y="3058"/>
                  </a:cubicBezTo>
                  <a:cubicBezTo>
                    <a:pt x="14720" y="2959"/>
                    <a:pt x="14923" y="2959"/>
                    <a:pt x="14973" y="2959"/>
                  </a:cubicBezTo>
                  <a:cubicBezTo>
                    <a:pt x="15125" y="2860"/>
                    <a:pt x="14872" y="2762"/>
                    <a:pt x="14872" y="2663"/>
                  </a:cubicBezTo>
                  <a:cubicBezTo>
                    <a:pt x="14822" y="2564"/>
                    <a:pt x="15024" y="2564"/>
                    <a:pt x="15024" y="2466"/>
                  </a:cubicBezTo>
                  <a:cubicBezTo>
                    <a:pt x="15024" y="2466"/>
                    <a:pt x="14518" y="2071"/>
                    <a:pt x="14518" y="2071"/>
                  </a:cubicBezTo>
                  <a:cubicBezTo>
                    <a:pt x="14569" y="2071"/>
                    <a:pt x="14670" y="1973"/>
                    <a:pt x="14720" y="1973"/>
                  </a:cubicBezTo>
                  <a:cubicBezTo>
                    <a:pt x="14569" y="1973"/>
                    <a:pt x="14417" y="1874"/>
                    <a:pt x="14265" y="1874"/>
                  </a:cubicBezTo>
                  <a:cubicBezTo>
                    <a:pt x="14164" y="1874"/>
                    <a:pt x="14012" y="1973"/>
                    <a:pt x="13962" y="1874"/>
                  </a:cubicBezTo>
                  <a:cubicBezTo>
                    <a:pt x="14063" y="1973"/>
                    <a:pt x="13911" y="2071"/>
                    <a:pt x="13962" y="2268"/>
                  </a:cubicBezTo>
                  <a:cubicBezTo>
                    <a:pt x="14012" y="2367"/>
                    <a:pt x="14164" y="2466"/>
                    <a:pt x="14164" y="2564"/>
                  </a:cubicBezTo>
                  <a:cubicBezTo>
                    <a:pt x="14164" y="2564"/>
                    <a:pt x="14063" y="2663"/>
                    <a:pt x="14063" y="2663"/>
                  </a:cubicBezTo>
                  <a:cubicBezTo>
                    <a:pt x="14063" y="2663"/>
                    <a:pt x="14164" y="2762"/>
                    <a:pt x="14113" y="2762"/>
                  </a:cubicBezTo>
                  <a:cubicBezTo>
                    <a:pt x="14012" y="2860"/>
                    <a:pt x="13962" y="2663"/>
                    <a:pt x="13911" y="3058"/>
                  </a:cubicBezTo>
                  <a:cubicBezTo>
                    <a:pt x="13860" y="3255"/>
                    <a:pt x="13860" y="3452"/>
                    <a:pt x="13810" y="3649"/>
                  </a:cubicBezTo>
                  <a:cubicBezTo>
                    <a:pt x="13759" y="3649"/>
                    <a:pt x="13709" y="3748"/>
                    <a:pt x="13709" y="3847"/>
                  </a:cubicBezTo>
                  <a:cubicBezTo>
                    <a:pt x="13709" y="3945"/>
                    <a:pt x="13658" y="3945"/>
                    <a:pt x="13658" y="4044"/>
                  </a:cubicBezTo>
                  <a:cubicBezTo>
                    <a:pt x="13506" y="4142"/>
                    <a:pt x="13557" y="4241"/>
                    <a:pt x="13456" y="3945"/>
                  </a:cubicBezTo>
                  <a:cubicBezTo>
                    <a:pt x="13405" y="3847"/>
                    <a:pt x="13253" y="3649"/>
                    <a:pt x="13253" y="3452"/>
                  </a:cubicBezTo>
                  <a:cubicBezTo>
                    <a:pt x="13253" y="3452"/>
                    <a:pt x="13253" y="3156"/>
                    <a:pt x="13304" y="3156"/>
                  </a:cubicBezTo>
                  <a:cubicBezTo>
                    <a:pt x="13304" y="3156"/>
                    <a:pt x="13405" y="3255"/>
                    <a:pt x="13405" y="3058"/>
                  </a:cubicBezTo>
                  <a:cubicBezTo>
                    <a:pt x="13355" y="2860"/>
                    <a:pt x="13355" y="2762"/>
                    <a:pt x="13253" y="2564"/>
                  </a:cubicBezTo>
                  <a:cubicBezTo>
                    <a:pt x="13152" y="2466"/>
                    <a:pt x="13051" y="2268"/>
                    <a:pt x="12950" y="2466"/>
                  </a:cubicBezTo>
                  <a:cubicBezTo>
                    <a:pt x="12899" y="2564"/>
                    <a:pt x="12899" y="2762"/>
                    <a:pt x="12899" y="2959"/>
                  </a:cubicBezTo>
                  <a:cubicBezTo>
                    <a:pt x="12899" y="3058"/>
                    <a:pt x="12697" y="3058"/>
                    <a:pt x="12697" y="2959"/>
                  </a:cubicBezTo>
                  <a:cubicBezTo>
                    <a:pt x="12697" y="2860"/>
                    <a:pt x="12697" y="2564"/>
                    <a:pt x="12646" y="2466"/>
                  </a:cubicBezTo>
                  <a:cubicBezTo>
                    <a:pt x="12444" y="2170"/>
                    <a:pt x="12697" y="2466"/>
                    <a:pt x="12697" y="2367"/>
                  </a:cubicBezTo>
                  <a:cubicBezTo>
                    <a:pt x="12748" y="2367"/>
                    <a:pt x="12798" y="2268"/>
                    <a:pt x="12748" y="2268"/>
                  </a:cubicBezTo>
                  <a:cubicBezTo>
                    <a:pt x="12748" y="2170"/>
                    <a:pt x="12697" y="2071"/>
                    <a:pt x="12646" y="2170"/>
                  </a:cubicBezTo>
                  <a:cubicBezTo>
                    <a:pt x="12596" y="2268"/>
                    <a:pt x="12596" y="2071"/>
                    <a:pt x="12545" y="2071"/>
                  </a:cubicBezTo>
                  <a:cubicBezTo>
                    <a:pt x="12495" y="1973"/>
                    <a:pt x="12444" y="2170"/>
                    <a:pt x="12393" y="2071"/>
                  </a:cubicBezTo>
                  <a:cubicBezTo>
                    <a:pt x="12292" y="1973"/>
                    <a:pt x="12242" y="2071"/>
                    <a:pt x="12292" y="1775"/>
                  </a:cubicBezTo>
                  <a:cubicBezTo>
                    <a:pt x="12292" y="1775"/>
                    <a:pt x="12292" y="1775"/>
                    <a:pt x="12343" y="1775"/>
                  </a:cubicBezTo>
                  <a:cubicBezTo>
                    <a:pt x="12343" y="1677"/>
                    <a:pt x="12343" y="1677"/>
                    <a:pt x="12343" y="1578"/>
                  </a:cubicBezTo>
                  <a:cubicBezTo>
                    <a:pt x="12393" y="1578"/>
                    <a:pt x="12393" y="1578"/>
                    <a:pt x="12444" y="1578"/>
                  </a:cubicBezTo>
                  <a:cubicBezTo>
                    <a:pt x="12393" y="1578"/>
                    <a:pt x="12343" y="1282"/>
                    <a:pt x="12343" y="1282"/>
                  </a:cubicBezTo>
                  <a:cubicBezTo>
                    <a:pt x="12292" y="1085"/>
                    <a:pt x="12191" y="1085"/>
                    <a:pt x="12191" y="986"/>
                  </a:cubicBezTo>
                  <a:cubicBezTo>
                    <a:pt x="12090" y="888"/>
                    <a:pt x="12141" y="888"/>
                    <a:pt x="12090" y="690"/>
                  </a:cubicBezTo>
                  <a:cubicBezTo>
                    <a:pt x="12090" y="493"/>
                    <a:pt x="11989" y="395"/>
                    <a:pt x="11989" y="296"/>
                  </a:cubicBezTo>
                  <a:cubicBezTo>
                    <a:pt x="11938" y="99"/>
                    <a:pt x="11837" y="99"/>
                    <a:pt x="11736" y="99"/>
                  </a:cubicBezTo>
                  <a:cubicBezTo>
                    <a:pt x="11685" y="99"/>
                    <a:pt x="11736" y="0"/>
                    <a:pt x="11635" y="0"/>
                  </a:cubicBezTo>
                  <a:cubicBezTo>
                    <a:pt x="11584" y="0"/>
                    <a:pt x="11533" y="0"/>
                    <a:pt x="11533" y="197"/>
                  </a:cubicBezTo>
                  <a:cubicBezTo>
                    <a:pt x="11533" y="197"/>
                    <a:pt x="11382" y="296"/>
                    <a:pt x="11382" y="296"/>
                  </a:cubicBezTo>
                  <a:cubicBezTo>
                    <a:pt x="11432" y="296"/>
                    <a:pt x="11533" y="296"/>
                    <a:pt x="11533" y="395"/>
                  </a:cubicBezTo>
                  <a:cubicBezTo>
                    <a:pt x="11533" y="395"/>
                    <a:pt x="11432" y="493"/>
                    <a:pt x="11432" y="493"/>
                  </a:cubicBezTo>
                  <a:cubicBezTo>
                    <a:pt x="11382" y="592"/>
                    <a:pt x="11331" y="395"/>
                    <a:pt x="11281" y="592"/>
                  </a:cubicBezTo>
                  <a:cubicBezTo>
                    <a:pt x="11230" y="592"/>
                    <a:pt x="11179" y="888"/>
                    <a:pt x="11179" y="986"/>
                  </a:cubicBezTo>
                  <a:cubicBezTo>
                    <a:pt x="11230" y="986"/>
                    <a:pt x="11331" y="986"/>
                    <a:pt x="11382" y="1085"/>
                  </a:cubicBezTo>
                  <a:cubicBezTo>
                    <a:pt x="11331" y="986"/>
                    <a:pt x="11230" y="1381"/>
                    <a:pt x="11230" y="1479"/>
                  </a:cubicBezTo>
                  <a:cubicBezTo>
                    <a:pt x="11230" y="1578"/>
                    <a:pt x="11331" y="1775"/>
                    <a:pt x="11382" y="1874"/>
                  </a:cubicBezTo>
                  <a:cubicBezTo>
                    <a:pt x="11432" y="1874"/>
                    <a:pt x="11533" y="2071"/>
                    <a:pt x="11584" y="2071"/>
                  </a:cubicBezTo>
                  <a:cubicBezTo>
                    <a:pt x="11685" y="1973"/>
                    <a:pt x="11685" y="1973"/>
                    <a:pt x="11736" y="2071"/>
                  </a:cubicBezTo>
                  <a:cubicBezTo>
                    <a:pt x="11786" y="2071"/>
                    <a:pt x="11888" y="2268"/>
                    <a:pt x="11888" y="2268"/>
                  </a:cubicBezTo>
                  <a:cubicBezTo>
                    <a:pt x="11837" y="2367"/>
                    <a:pt x="11786" y="2170"/>
                    <a:pt x="11786" y="2367"/>
                  </a:cubicBezTo>
                  <a:cubicBezTo>
                    <a:pt x="11786" y="2564"/>
                    <a:pt x="11736" y="2564"/>
                    <a:pt x="11736" y="2663"/>
                  </a:cubicBezTo>
                  <a:cubicBezTo>
                    <a:pt x="11685" y="2860"/>
                    <a:pt x="11786" y="2860"/>
                    <a:pt x="11837" y="2762"/>
                  </a:cubicBezTo>
                  <a:cubicBezTo>
                    <a:pt x="11837" y="2762"/>
                    <a:pt x="11938" y="2466"/>
                    <a:pt x="11938" y="2564"/>
                  </a:cubicBezTo>
                  <a:cubicBezTo>
                    <a:pt x="11989" y="2663"/>
                    <a:pt x="11938" y="2860"/>
                    <a:pt x="11938" y="2959"/>
                  </a:cubicBezTo>
                  <a:cubicBezTo>
                    <a:pt x="11888" y="3058"/>
                    <a:pt x="11837" y="3058"/>
                    <a:pt x="11786" y="3058"/>
                  </a:cubicBezTo>
                  <a:cubicBezTo>
                    <a:pt x="11786" y="3156"/>
                    <a:pt x="11786" y="3255"/>
                    <a:pt x="11736" y="3353"/>
                  </a:cubicBezTo>
                  <a:cubicBezTo>
                    <a:pt x="11685" y="3353"/>
                    <a:pt x="11584" y="3353"/>
                    <a:pt x="11533" y="3452"/>
                  </a:cubicBezTo>
                  <a:cubicBezTo>
                    <a:pt x="11483" y="3452"/>
                    <a:pt x="11432" y="3649"/>
                    <a:pt x="11432" y="3649"/>
                  </a:cubicBezTo>
                  <a:cubicBezTo>
                    <a:pt x="11483" y="3748"/>
                    <a:pt x="11533" y="3847"/>
                    <a:pt x="11533" y="4044"/>
                  </a:cubicBezTo>
                  <a:cubicBezTo>
                    <a:pt x="11533" y="4142"/>
                    <a:pt x="11483" y="4044"/>
                    <a:pt x="11432" y="3945"/>
                  </a:cubicBezTo>
                  <a:cubicBezTo>
                    <a:pt x="11432" y="3945"/>
                    <a:pt x="11382" y="3945"/>
                    <a:pt x="11382" y="4044"/>
                  </a:cubicBezTo>
                  <a:cubicBezTo>
                    <a:pt x="11331" y="4044"/>
                    <a:pt x="11230" y="3945"/>
                    <a:pt x="11230" y="3847"/>
                  </a:cubicBezTo>
                  <a:cubicBezTo>
                    <a:pt x="11230" y="3748"/>
                    <a:pt x="11331" y="3452"/>
                    <a:pt x="11331" y="3353"/>
                  </a:cubicBezTo>
                  <a:cubicBezTo>
                    <a:pt x="11382" y="3156"/>
                    <a:pt x="11230" y="3353"/>
                    <a:pt x="11230" y="3353"/>
                  </a:cubicBezTo>
                  <a:cubicBezTo>
                    <a:pt x="11179" y="3353"/>
                    <a:pt x="11028" y="3156"/>
                    <a:pt x="10977" y="3058"/>
                  </a:cubicBezTo>
                  <a:cubicBezTo>
                    <a:pt x="10876" y="2959"/>
                    <a:pt x="10926" y="3156"/>
                    <a:pt x="10825" y="3156"/>
                  </a:cubicBezTo>
                  <a:cubicBezTo>
                    <a:pt x="10775" y="3156"/>
                    <a:pt x="10623" y="3058"/>
                    <a:pt x="10724" y="3255"/>
                  </a:cubicBezTo>
                  <a:cubicBezTo>
                    <a:pt x="10775" y="3353"/>
                    <a:pt x="10775" y="3452"/>
                    <a:pt x="10876" y="3452"/>
                  </a:cubicBezTo>
                  <a:cubicBezTo>
                    <a:pt x="10926" y="3452"/>
                    <a:pt x="11028" y="3452"/>
                    <a:pt x="11028" y="3649"/>
                  </a:cubicBezTo>
                  <a:cubicBezTo>
                    <a:pt x="11129" y="4044"/>
                    <a:pt x="10825" y="3551"/>
                    <a:pt x="10775" y="3452"/>
                  </a:cubicBezTo>
                  <a:cubicBezTo>
                    <a:pt x="10674" y="3452"/>
                    <a:pt x="10674" y="3649"/>
                    <a:pt x="10572" y="3649"/>
                  </a:cubicBezTo>
                  <a:cubicBezTo>
                    <a:pt x="10471" y="3649"/>
                    <a:pt x="10421" y="3551"/>
                    <a:pt x="10319" y="3551"/>
                  </a:cubicBezTo>
                  <a:cubicBezTo>
                    <a:pt x="10117" y="3649"/>
                    <a:pt x="9965" y="3649"/>
                    <a:pt x="9763" y="3649"/>
                  </a:cubicBezTo>
                  <a:cubicBezTo>
                    <a:pt x="9611" y="3551"/>
                    <a:pt x="9409" y="3353"/>
                    <a:pt x="9207" y="3255"/>
                  </a:cubicBezTo>
                  <a:cubicBezTo>
                    <a:pt x="9156" y="3255"/>
                    <a:pt x="9055" y="3255"/>
                    <a:pt x="9004" y="3156"/>
                  </a:cubicBezTo>
                  <a:cubicBezTo>
                    <a:pt x="8954" y="2959"/>
                    <a:pt x="8954" y="2762"/>
                    <a:pt x="8903" y="2762"/>
                  </a:cubicBezTo>
                  <a:cubicBezTo>
                    <a:pt x="8802" y="2663"/>
                    <a:pt x="8701" y="2762"/>
                    <a:pt x="8650" y="2762"/>
                  </a:cubicBezTo>
                  <a:cubicBezTo>
                    <a:pt x="8498" y="2860"/>
                    <a:pt x="8397" y="2860"/>
                    <a:pt x="8296" y="2860"/>
                  </a:cubicBezTo>
                  <a:cubicBezTo>
                    <a:pt x="8245" y="2959"/>
                    <a:pt x="8144" y="3058"/>
                    <a:pt x="8144" y="3156"/>
                  </a:cubicBezTo>
                  <a:cubicBezTo>
                    <a:pt x="8144" y="3156"/>
                    <a:pt x="8347" y="3353"/>
                    <a:pt x="8397" y="3353"/>
                  </a:cubicBezTo>
                  <a:cubicBezTo>
                    <a:pt x="8397" y="3353"/>
                    <a:pt x="8347" y="3058"/>
                    <a:pt x="8448" y="3156"/>
                  </a:cubicBezTo>
                  <a:cubicBezTo>
                    <a:pt x="8498" y="3156"/>
                    <a:pt x="8498" y="3255"/>
                    <a:pt x="8549" y="3156"/>
                  </a:cubicBezTo>
                  <a:cubicBezTo>
                    <a:pt x="8600" y="3156"/>
                    <a:pt x="8903" y="2762"/>
                    <a:pt x="8903" y="2959"/>
                  </a:cubicBezTo>
                  <a:cubicBezTo>
                    <a:pt x="8903" y="3058"/>
                    <a:pt x="8751" y="3156"/>
                    <a:pt x="8701" y="3255"/>
                  </a:cubicBezTo>
                  <a:cubicBezTo>
                    <a:pt x="8650" y="3353"/>
                    <a:pt x="8549" y="3353"/>
                    <a:pt x="8448" y="3353"/>
                  </a:cubicBezTo>
                  <a:cubicBezTo>
                    <a:pt x="8397" y="3452"/>
                    <a:pt x="8245" y="3649"/>
                    <a:pt x="8347" y="3748"/>
                  </a:cubicBezTo>
                  <a:cubicBezTo>
                    <a:pt x="8448" y="3748"/>
                    <a:pt x="8448" y="3847"/>
                    <a:pt x="8397" y="4044"/>
                  </a:cubicBezTo>
                  <a:cubicBezTo>
                    <a:pt x="8397" y="4142"/>
                    <a:pt x="8498" y="4142"/>
                    <a:pt x="8498" y="4241"/>
                  </a:cubicBezTo>
                  <a:cubicBezTo>
                    <a:pt x="8549" y="4340"/>
                    <a:pt x="8549" y="4537"/>
                    <a:pt x="8448" y="4340"/>
                  </a:cubicBezTo>
                  <a:cubicBezTo>
                    <a:pt x="8347" y="4142"/>
                    <a:pt x="8448" y="4537"/>
                    <a:pt x="8397" y="4438"/>
                  </a:cubicBezTo>
                  <a:cubicBezTo>
                    <a:pt x="8347" y="4438"/>
                    <a:pt x="8245" y="4142"/>
                    <a:pt x="8195" y="4241"/>
                  </a:cubicBezTo>
                  <a:cubicBezTo>
                    <a:pt x="8296" y="4142"/>
                    <a:pt x="8448" y="4241"/>
                    <a:pt x="8296" y="4044"/>
                  </a:cubicBezTo>
                  <a:cubicBezTo>
                    <a:pt x="8347" y="4044"/>
                    <a:pt x="8397" y="3945"/>
                    <a:pt x="8296" y="3847"/>
                  </a:cubicBezTo>
                  <a:cubicBezTo>
                    <a:pt x="8397" y="3945"/>
                    <a:pt x="8144" y="3945"/>
                    <a:pt x="8195" y="3945"/>
                  </a:cubicBezTo>
                  <a:cubicBezTo>
                    <a:pt x="8195" y="3847"/>
                    <a:pt x="8195" y="3847"/>
                    <a:pt x="8245" y="3847"/>
                  </a:cubicBezTo>
                  <a:cubicBezTo>
                    <a:pt x="8245" y="3748"/>
                    <a:pt x="8094" y="3945"/>
                    <a:pt x="8094" y="3945"/>
                  </a:cubicBezTo>
                  <a:cubicBezTo>
                    <a:pt x="8043" y="3945"/>
                    <a:pt x="8094" y="3748"/>
                    <a:pt x="8043" y="3649"/>
                  </a:cubicBezTo>
                  <a:cubicBezTo>
                    <a:pt x="8043" y="3649"/>
                    <a:pt x="7942" y="3649"/>
                    <a:pt x="7942" y="3649"/>
                  </a:cubicBezTo>
                  <a:cubicBezTo>
                    <a:pt x="7841" y="3649"/>
                    <a:pt x="7841" y="3353"/>
                    <a:pt x="7740" y="3452"/>
                  </a:cubicBezTo>
                  <a:cubicBezTo>
                    <a:pt x="7638" y="3649"/>
                    <a:pt x="7588" y="3649"/>
                    <a:pt x="7436" y="3649"/>
                  </a:cubicBezTo>
                  <a:cubicBezTo>
                    <a:pt x="7234" y="3649"/>
                    <a:pt x="7082" y="3649"/>
                    <a:pt x="6880" y="3649"/>
                  </a:cubicBezTo>
                  <a:cubicBezTo>
                    <a:pt x="6829" y="3649"/>
                    <a:pt x="6475" y="3649"/>
                    <a:pt x="6475" y="3551"/>
                  </a:cubicBezTo>
                  <a:cubicBezTo>
                    <a:pt x="6424" y="3551"/>
                    <a:pt x="6576" y="3353"/>
                    <a:pt x="6627" y="3255"/>
                  </a:cubicBezTo>
                  <a:cubicBezTo>
                    <a:pt x="6677" y="3156"/>
                    <a:pt x="6728" y="3255"/>
                    <a:pt x="6829" y="3255"/>
                  </a:cubicBezTo>
                  <a:cubicBezTo>
                    <a:pt x="6880" y="3156"/>
                    <a:pt x="6728" y="2959"/>
                    <a:pt x="6728" y="2959"/>
                  </a:cubicBezTo>
                  <a:cubicBezTo>
                    <a:pt x="6627" y="2762"/>
                    <a:pt x="6576" y="2762"/>
                    <a:pt x="6475" y="2663"/>
                  </a:cubicBezTo>
                  <a:cubicBezTo>
                    <a:pt x="6424" y="2663"/>
                    <a:pt x="6374" y="2564"/>
                    <a:pt x="6323" y="2663"/>
                  </a:cubicBezTo>
                  <a:cubicBezTo>
                    <a:pt x="6273" y="2762"/>
                    <a:pt x="6222" y="2860"/>
                    <a:pt x="6171" y="2762"/>
                  </a:cubicBezTo>
                  <a:cubicBezTo>
                    <a:pt x="6020" y="2564"/>
                    <a:pt x="5868" y="2564"/>
                    <a:pt x="5716" y="2466"/>
                  </a:cubicBezTo>
                  <a:cubicBezTo>
                    <a:pt x="5514" y="2367"/>
                    <a:pt x="5362" y="2367"/>
                    <a:pt x="5160" y="2170"/>
                  </a:cubicBezTo>
                  <a:cubicBezTo>
                    <a:pt x="5008" y="1973"/>
                    <a:pt x="4907" y="1874"/>
                    <a:pt x="4704" y="1874"/>
                  </a:cubicBezTo>
                  <a:cubicBezTo>
                    <a:pt x="4654" y="1874"/>
                    <a:pt x="4603" y="1874"/>
                    <a:pt x="4553" y="1973"/>
                  </a:cubicBezTo>
                  <a:cubicBezTo>
                    <a:pt x="4502" y="2071"/>
                    <a:pt x="4452" y="2268"/>
                    <a:pt x="4401" y="2268"/>
                  </a:cubicBezTo>
                  <a:cubicBezTo>
                    <a:pt x="4350" y="2268"/>
                    <a:pt x="4199" y="2367"/>
                    <a:pt x="4199" y="2268"/>
                  </a:cubicBezTo>
                  <a:cubicBezTo>
                    <a:pt x="4199" y="2170"/>
                    <a:pt x="4300" y="2071"/>
                    <a:pt x="4300" y="1973"/>
                  </a:cubicBezTo>
                  <a:cubicBezTo>
                    <a:pt x="4300" y="1973"/>
                    <a:pt x="4148" y="2071"/>
                    <a:pt x="4148" y="1973"/>
                  </a:cubicBezTo>
                  <a:cubicBezTo>
                    <a:pt x="4199" y="1874"/>
                    <a:pt x="4199" y="1775"/>
                    <a:pt x="4148" y="1677"/>
                  </a:cubicBezTo>
                  <a:cubicBezTo>
                    <a:pt x="4148" y="1479"/>
                    <a:pt x="3946" y="1677"/>
                    <a:pt x="3946" y="1775"/>
                  </a:cubicBezTo>
                  <a:cubicBezTo>
                    <a:pt x="3946" y="1775"/>
                    <a:pt x="4047" y="1677"/>
                    <a:pt x="4047" y="1775"/>
                  </a:cubicBezTo>
                  <a:cubicBezTo>
                    <a:pt x="4097" y="1775"/>
                    <a:pt x="3895" y="1973"/>
                    <a:pt x="4047" y="1973"/>
                  </a:cubicBezTo>
                  <a:cubicBezTo>
                    <a:pt x="3996" y="1973"/>
                    <a:pt x="3946" y="1973"/>
                    <a:pt x="3946" y="2170"/>
                  </a:cubicBezTo>
                  <a:cubicBezTo>
                    <a:pt x="3946" y="2268"/>
                    <a:pt x="3895" y="2367"/>
                    <a:pt x="3844" y="2268"/>
                  </a:cubicBezTo>
                  <a:cubicBezTo>
                    <a:pt x="3693" y="2170"/>
                    <a:pt x="3642" y="2071"/>
                    <a:pt x="3592" y="1775"/>
                  </a:cubicBezTo>
                  <a:cubicBezTo>
                    <a:pt x="3541" y="1578"/>
                    <a:pt x="3440" y="1479"/>
                    <a:pt x="3339" y="1282"/>
                  </a:cubicBezTo>
                  <a:cubicBezTo>
                    <a:pt x="3288" y="1282"/>
                    <a:pt x="3237" y="1085"/>
                    <a:pt x="3187" y="1184"/>
                  </a:cubicBezTo>
                  <a:cubicBezTo>
                    <a:pt x="3187" y="1381"/>
                    <a:pt x="3339" y="1479"/>
                    <a:pt x="3389" y="1578"/>
                  </a:cubicBezTo>
                  <a:cubicBezTo>
                    <a:pt x="3389" y="1479"/>
                    <a:pt x="3187" y="1578"/>
                    <a:pt x="3187" y="1677"/>
                  </a:cubicBezTo>
                  <a:cubicBezTo>
                    <a:pt x="3136" y="1775"/>
                    <a:pt x="3187" y="1775"/>
                    <a:pt x="3136" y="1874"/>
                  </a:cubicBezTo>
                  <a:cubicBezTo>
                    <a:pt x="3086" y="1874"/>
                    <a:pt x="3035" y="2071"/>
                    <a:pt x="2985" y="1973"/>
                  </a:cubicBezTo>
                  <a:cubicBezTo>
                    <a:pt x="2985" y="1973"/>
                    <a:pt x="2985" y="1874"/>
                    <a:pt x="2985" y="1874"/>
                  </a:cubicBezTo>
                  <a:cubicBezTo>
                    <a:pt x="2985" y="1775"/>
                    <a:pt x="2732" y="1973"/>
                    <a:pt x="2732" y="2071"/>
                  </a:cubicBezTo>
                  <a:cubicBezTo>
                    <a:pt x="2681" y="2170"/>
                    <a:pt x="2630" y="2268"/>
                    <a:pt x="2529" y="2367"/>
                  </a:cubicBezTo>
                  <a:cubicBezTo>
                    <a:pt x="2479" y="2466"/>
                    <a:pt x="2529" y="2170"/>
                    <a:pt x="2479" y="2170"/>
                  </a:cubicBezTo>
                  <a:cubicBezTo>
                    <a:pt x="2428" y="2170"/>
                    <a:pt x="2378" y="2268"/>
                    <a:pt x="2327" y="2268"/>
                  </a:cubicBezTo>
                  <a:cubicBezTo>
                    <a:pt x="2276" y="2268"/>
                    <a:pt x="2276" y="2466"/>
                    <a:pt x="2226" y="2466"/>
                  </a:cubicBezTo>
                  <a:cubicBezTo>
                    <a:pt x="2175" y="2466"/>
                    <a:pt x="2023" y="2663"/>
                    <a:pt x="2074" y="2663"/>
                  </a:cubicBezTo>
                  <a:cubicBezTo>
                    <a:pt x="2074" y="2762"/>
                    <a:pt x="2175" y="2762"/>
                    <a:pt x="2023" y="2860"/>
                  </a:cubicBezTo>
                  <a:cubicBezTo>
                    <a:pt x="2023" y="2860"/>
                    <a:pt x="1872" y="2860"/>
                    <a:pt x="1872" y="2762"/>
                  </a:cubicBezTo>
                  <a:cubicBezTo>
                    <a:pt x="1872" y="2663"/>
                    <a:pt x="2023" y="2564"/>
                    <a:pt x="2023" y="2564"/>
                  </a:cubicBezTo>
                  <a:cubicBezTo>
                    <a:pt x="2074" y="2367"/>
                    <a:pt x="2175" y="2268"/>
                    <a:pt x="2226" y="2170"/>
                  </a:cubicBezTo>
                  <a:cubicBezTo>
                    <a:pt x="2327" y="2071"/>
                    <a:pt x="2378" y="2071"/>
                    <a:pt x="2479" y="2170"/>
                  </a:cubicBezTo>
                  <a:cubicBezTo>
                    <a:pt x="2428" y="2170"/>
                    <a:pt x="2833" y="1775"/>
                    <a:pt x="2833" y="1775"/>
                  </a:cubicBezTo>
                  <a:cubicBezTo>
                    <a:pt x="2934" y="1677"/>
                    <a:pt x="2883" y="1578"/>
                    <a:pt x="2833" y="1578"/>
                  </a:cubicBezTo>
                  <a:cubicBezTo>
                    <a:pt x="2732" y="1578"/>
                    <a:pt x="2630" y="1578"/>
                    <a:pt x="2529" y="1677"/>
                  </a:cubicBezTo>
                  <a:cubicBezTo>
                    <a:pt x="2479" y="1677"/>
                    <a:pt x="2479" y="1874"/>
                    <a:pt x="2378" y="1874"/>
                  </a:cubicBezTo>
                  <a:cubicBezTo>
                    <a:pt x="2327" y="1874"/>
                    <a:pt x="2226" y="1973"/>
                    <a:pt x="2175" y="1973"/>
                  </a:cubicBezTo>
                  <a:cubicBezTo>
                    <a:pt x="2074" y="1973"/>
                    <a:pt x="1821" y="2466"/>
                    <a:pt x="1770" y="2367"/>
                  </a:cubicBezTo>
                  <a:cubicBezTo>
                    <a:pt x="1720" y="2367"/>
                    <a:pt x="1821" y="2268"/>
                    <a:pt x="1821" y="2170"/>
                  </a:cubicBezTo>
                  <a:cubicBezTo>
                    <a:pt x="1821" y="2170"/>
                    <a:pt x="1669" y="2071"/>
                    <a:pt x="1669" y="2071"/>
                  </a:cubicBezTo>
                  <a:cubicBezTo>
                    <a:pt x="1669" y="2071"/>
                    <a:pt x="1518" y="2268"/>
                    <a:pt x="1467" y="2268"/>
                  </a:cubicBezTo>
                  <a:cubicBezTo>
                    <a:pt x="1416" y="2268"/>
                    <a:pt x="1315" y="2367"/>
                    <a:pt x="1265" y="2466"/>
                  </a:cubicBezTo>
                  <a:cubicBezTo>
                    <a:pt x="1214" y="2466"/>
                    <a:pt x="1315" y="2564"/>
                    <a:pt x="1315" y="2564"/>
                  </a:cubicBezTo>
                  <a:cubicBezTo>
                    <a:pt x="1366" y="2564"/>
                    <a:pt x="1315" y="2663"/>
                    <a:pt x="1315" y="2663"/>
                  </a:cubicBezTo>
                  <a:cubicBezTo>
                    <a:pt x="1315" y="2762"/>
                    <a:pt x="1518" y="2663"/>
                    <a:pt x="1518" y="2663"/>
                  </a:cubicBezTo>
                  <a:cubicBezTo>
                    <a:pt x="1568" y="2564"/>
                    <a:pt x="1669" y="2466"/>
                    <a:pt x="1720" y="2367"/>
                  </a:cubicBezTo>
                  <a:cubicBezTo>
                    <a:pt x="1467" y="2564"/>
                    <a:pt x="1720" y="2663"/>
                    <a:pt x="1669" y="2860"/>
                  </a:cubicBezTo>
                  <a:cubicBezTo>
                    <a:pt x="1669" y="2860"/>
                    <a:pt x="1619" y="2762"/>
                    <a:pt x="1619" y="2762"/>
                  </a:cubicBezTo>
                  <a:cubicBezTo>
                    <a:pt x="1518" y="2663"/>
                    <a:pt x="1467" y="2762"/>
                    <a:pt x="1416" y="2860"/>
                  </a:cubicBezTo>
                  <a:cubicBezTo>
                    <a:pt x="1366" y="2860"/>
                    <a:pt x="1163" y="2762"/>
                    <a:pt x="1062" y="2762"/>
                  </a:cubicBezTo>
                  <a:cubicBezTo>
                    <a:pt x="961" y="2762"/>
                    <a:pt x="809" y="2564"/>
                    <a:pt x="708" y="2466"/>
                  </a:cubicBezTo>
                  <a:cubicBezTo>
                    <a:pt x="658" y="2466"/>
                    <a:pt x="607" y="2367"/>
                    <a:pt x="556" y="2367"/>
                  </a:cubicBezTo>
                  <a:cubicBezTo>
                    <a:pt x="506" y="2268"/>
                    <a:pt x="455" y="2071"/>
                    <a:pt x="506" y="2071"/>
                  </a:cubicBezTo>
                  <a:cubicBezTo>
                    <a:pt x="455" y="2071"/>
                    <a:pt x="354" y="2071"/>
                    <a:pt x="304" y="2170"/>
                  </a:cubicBezTo>
                  <a:cubicBezTo>
                    <a:pt x="202" y="2170"/>
                    <a:pt x="101" y="2170"/>
                    <a:pt x="0" y="2071"/>
                  </a:cubicBezTo>
                  <a:cubicBezTo>
                    <a:pt x="0" y="4044"/>
                    <a:pt x="0" y="6016"/>
                    <a:pt x="0" y="7890"/>
                  </a:cubicBezTo>
                  <a:cubicBezTo>
                    <a:pt x="0" y="8384"/>
                    <a:pt x="0" y="8778"/>
                    <a:pt x="0" y="9271"/>
                  </a:cubicBezTo>
                  <a:cubicBezTo>
                    <a:pt x="0" y="9370"/>
                    <a:pt x="0" y="9468"/>
                    <a:pt x="0" y="9567"/>
                  </a:cubicBezTo>
                  <a:cubicBezTo>
                    <a:pt x="0" y="9764"/>
                    <a:pt x="101" y="9567"/>
                    <a:pt x="152" y="9567"/>
                  </a:cubicBezTo>
                  <a:cubicBezTo>
                    <a:pt x="253" y="9666"/>
                    <a:pt x="253" y="9567"/>
                    <a:pt x="354" y="9567"/>
                  </a:cubicBezTo>
                  <a:cubicBezTo>
                    <a:pt x="455" y="9567"/>
                    <a:pt x="455" y="9666"/>
                    <a:pt x="506" y="9764"/>
                  </a:cubicBezTo>
                  <a:cubicBezTo>
                    <a:pt x="556" y="9962"/>
                    <a:pt x="809" y="10553"/>
                    <a:pt x="911" y="10553"/>
                  </a:cubicBezTo>
                  <a:cubicBezTo>
                    <a:pt x="961" y="10553"/>
                    <a:pt x="1062" y="10455"/>
                    <a:pt x="1113" y="10356"/>
                  </a:cubicBezTo>
                  <a:cubicBezTo>
                    <a:pt x="1163" y="10258"/>
                    <a:pt x="1113" y="10159"/>
                    <a:pt x="1163" y="10060"/>
                  </a:cubicBezTo>
                  <a:cubicBezTo>
                    <a:pt x="1214" y="10060"/>
                    <a:pt x="1416" y="9962"/>
                    <a:pt x="1416" y="10060"/>
                  </a:cubicBezTo>
                  <a:cubicBezTo>
                    <a:pt x="1518" y="10258"/>
                    <a:pt x="1619" y="10356"/>
                    <a:pt x="1669" y="10553"/>
                  </a:cubicBezTo>
                  <a:cubicBezTo>
                    <a:pt x="1770" y="10751"/>
                    <a:pt x="1872" y="10849"/>
                    <a:pt x="1922" y="11047"/>
                  </a:cubicBezTo>
                  <a:cubicBezTo>
                    <a:pt x="1973" y="11145"/>
                    <a:pt x="1973" y="11244"/>
                    <a:pt x="2023" y="11441"/>
                  </a:cubicBezTo>
                  <a:cubicBezTo>
                    <a:pt x="2125" y="11638"/>
                    <a:pt x="2175" y="12033"/>
                    <a:pt x="2327" y="12230"/>
                  </a:cubicBezTo>
                  <a:cubicBezTo>
                    <a:pt x="2428" y="12427"/>
                    <a:pt x="2630" y="12526"/>
                    <a:pt x="2732" y="12625"/>
                  </a:cubicBezTo>
                  <a:cubicBezTo>
                    <a:pt x="2833" y="12723"/>
                    <a:pt x="2681" y="12822"/>
                    <a:pt x="2732" y="13019"/>
                  </a:cubicBezTo>
                  <a:cubicBezTo>
                    <a:pt x="2782" y="13019"/>
                    <a:pt x="2833" y="13019"/>
                    <a:pt x="2833" y="13118"/>
                  </a:cubicBezTo>
                  <a:cubicBezTo>
                    <a:pt x="2833" y="13118"/>
                    <a:pt x="2782" y="13414"/>
                    <a:pt x="2833" y="13315"/>
                  </a:cubicBezTo>
                  <a:cubicBezTo>
                    <a:pt x="2782" y="13414"/>
                    <a:pt x="2681" y="13414"/>
                    <a:pt x="2681" y="13611"/>
                  </a:cubicBezTo>
                  <a:cubicBezTo>
                    <a:pt x="2630" y="13710"/>
                    <a:pt x="2782" y="13907"/>
                    <a:pt x="2833" y="13907"/>
                  </a:cubicBezTo>
                  <a:cubicBezTo>
                    <a:pt x="2833" y="13907"/>
                    <a:pt x="2732" y="14104"/>
                    <a:pt x="2732" y="14104"/>
                  </a:cubicBezTo>
                  <a:cubicBezTo>
                    <a:pt x="2732" y="14104"/>
                    <a:pt x="2681" y="14005"/>
                    <a:pt x="2681" y="13907"/>
                  </a:cubicBezTo>
                  <a:cubicBezTo>
                    <a:pt x="2630" y="13907"/>
                    <a:pt x="2681" y="14104"/>
                    <a:pt x="2681" y="14104"/>
                  </a:cubicBezTo>
                  <a:cubicBezTo>
                    <a:pt x="2732" y="14203"/>
                    <a:pt x="2681" y="14301"/>
                    <a:pt x="2732" y="14400"/>
                  </a:cubicBezTo>
                  <a:cubicBezTo>
                    <a:pt x="2782" y="14597"/>
                    <a:pt x="2782" y="14597"/>
                    <a:pt x="2883" y="14499"/>
                  </a:cubicBezTo>
                  <a:cubicBezTo>
                    <a:pt x="2883" y="14499"/>
                    <a:pt x="2934" y="14499"/>
                    <a:pt x="2934" y="14499"/>
                  </a:cubicBezTo>
                  <a:cubicBezTo>
                    <a:pt x="2985" y="14499"/>
                    <a:pt x="2985" y="14301"/>
                    <a:pt x="2985" y="14301"/>
                  </a:cubicBezTo>
                  <a:cubicBezTo>
                    <a:pt x="2985" y="14301"/>
                    <a:pt x="3035" y="14499"/>
                    <a:pt x="3086" y="14499"/>
                  </a:cubicBezTo>
                  <a:cubicBezTo>
                    <a:pt x="3086" y="14499"/>
                    <a:pt x="3035" y="14696"/>
                    <a:pt x="3035" y="14795"/>
                  </a:cubicBezTo>
                  <a:cubicBezTo>
                    <a:pt x="2985" y="14893"/>
                    <a:pt x="2985" y="14992"/>
                    <a:pt x="3086" y="14893"/>
                  </a:cubicBezTo>
                  <a:cubicBezTo>
                    <a:pt x="3086" y="14795"/>
                    <a:pt x="3136" y="14795"/>
                    <a:pt x="3136" y="14795"/>
                  </a:cubicBezTo>
                  <a:cubicBezTo>
                    <a:pt x="3187" y="14795"/>
                    <a:pt x="3187" y="14696"/>
                    <a:pt x="3187" y="14696"/>
                  </a:cubicBezTo>
                  <a:cubicBezTo>
                    <a:pt x="3288" y="14597"/>
                    <a:pt x="3237" y="14893"/>
                    <a:pt x="3237" y="14992"/>
                  </a:cubicBezTo>
                  <a:cubicBezTo>
                    <a:pt x="3237" y="15090"/>
                    <a:pt x="3288" y="15189"/>
                    <a:pt x="3339" y="15189"/>
                  </a:cubicBezTo>
                  <a:cubicBezTo>
                    <a:pt x="3389" y="15189"/>
                    <a:pt x="3440" y="14992"/>
                    <a:pt x="3490" y="14992"/>
                  </a:cubicBezTo>
                  <a:cubicBezTo>
                    <a:pt x="3490" y="14992"/>
                    <a:pt x="3440" y="15090"/>
                    <a:pt x="3440" y="15090"/>
                  </a:cubicBezTo>
                  <a:cubicBezTo>
                    <a:pt x="3440" y="15090"/>
                    <a:pt x="3541" y="15189"/>
                    <a:pt x="3541" y="15189"/>
                  </a:cubicBezTo>
                  <a:cubicBezTo>
                    <a:pt x="3541" y="15189"/>
                    <a:pt x="3187" y="15386"/>
                    <a:pt x="3339" y="15584"/>
                  </a:cubicBezTo>
                  <a:cubicBezTo>
                    <a:pt x="3339" y="15584"/>
                    <a:pt x="3642" y="15485"/>
                    <a:pt x="3592" y="15584"/>
                  </a:cubicBezTo>
                  <a:cubicBezTo>
                    <a:pt x="3592" y="15584"/>
                    <a:pt x="3339" y="15584"/>
                    <a:pt x="3389" y="15781"/>
                  </a:cubicBezTo>
                  <a:cubicBezTo>
                    <a:pt x="3389" y="15781"/>
                    <a:pt x="3490" y="15781"/>
                    <a:pt x="3490" y="15781"/>
                  </a:cubicBezTo>
                  <a:cubicBezTo>
                    <a:pt x="3440" y="15879"/>
                    <a:pt x="3339" y="15879"/>
                    <a:pt x="3389" y="15978"/>
                  </a:cubicBezTo>
                  <a:cubicBezTo>
                    <a:pt x="3490" y="16077"/>
                    <a:pt x="3592" y="16077"/>
                    <a:pt x="3642" y="16077"/>
                  </a:cubicBezTo>
                  <a:cubicBezTo>
                    <a:pt x="3743" y="16077"/>
                    <a:pt x="3693" y="16175"/>
                    <a:pt x="3743" y="16175"/>
                  </a:cubicBezTo>
                  <a:cubicBezTo>
                    <a:pt x="3844" y="16274"/>
                    <a:pt x="3844" y="15978"/>
                    <a:pt x="3895" y="15978"/>
                  </a:cubicBezTo>
                  <a:cubicBezTo>
                    <a:pt x="3946" y="15978"/>
                    <a:pt x="3895" y="16175"/>
                    <a:pt x="3895" y="16175"/>
                  </a:cubicBezTo>
                  <a:cubicBezTo>
                    <a:pt x="3844" y="16274"/>
                    <a:pt x="3844" y="16274"/>
                    <a:pt x="3895" y="16373"/>
                  </a:cubicBezTo>
                  <a:cubicBezTo>
                    <a:pt x="4047" y="16570"/>
                    <a:pt x="4097" y="16077"/>
                    <a:pt x="4097" y="16077"/>
                  </a:cubicBezTo>
                  <a:cubicBezTo>
                    <a:pt x="4097" y="16077"/>
                    <a:pt x="4097" y="16373"/>
                    <a:pt x="4047" y="16373"/>
                  </a:cubicBezTo>
                  <a:cubicBezTo>
                    <a:pt x="4047" y="16471"/>
                    <a:pt x="4148" y="16373"/>
                    <a:pt x="4199" y="16373"/>
                  </a:cubicBezTo>
                  <a:cubicBezTo>
                    <a:pt x="4148" y="16570"/>
                    <a:pt x="4097" y="16668"/>
                    <a:pt x="4199" y="16767"/>
                  </a:cubicBezTo>
                  <a:cubicBezTo>
                    <a:pt x="4300" y="16866"/>
                    <a:pt x="4350" y="16570"/>
                    <a:pt x="4350" y="16570"/>
                  </a:cubicBezTo>
                  <a:cubicBezTo>
                    <a:pt x="4350" y="16570"/>
                    <a:pt x="4350" y="16668"/>
                    <a:pt x="4350" y="16767"/>
                  </a:cubicBezTo>
                  <a:cubicBezTo>
                    <a:pt x="4401" y="16964"/>
                    <a:pt x="4350" y="16866"/>
                    <a:pt x="4300" y="16866"/>
                  </a:cubicBezTo>
                  <a:cubicBezTo>
                    <a:pt x="4249" y="16964"/>
                    <a:pt x="4553" y="17063"/>
                    <a:pt x="4502" y="16866"/>
                  </a:cubicBezTo>
                  <a:cubicBezTo>
                    <a:pt x="4603" y="17162"/>
                    <a:pt x="4553" y="17359"/>
                    <a:pt x="4755" y="17359"/>
                  </a:cubicBezTo>
                  <a:cubicBezTo>
                    <a:pt x="4907" y="17359"/>
                    <a:pt x="5008" y="17359"/>
                    <a:pt x="5160" y="17359"/>
                  </a:cubicBezTo>
                  <a:cubicBezTo>
                    <a:pt x="5716" y="17359"/>
                    <a:pt x="6222" y="17359"/>
                    <a:pt x="6728" y="17359"/>
                  </a:cubicBezTo>
                  <a:cubicBezTo>
                    <a:pt x="7993" y="17359"/>
                    <a:pt x="9257" y="17359"/>
                    <a:pt x="10522" y="17359"/>
                  </a:cubicBezTo>
                  <a:cubicBezTo>
                    <a:pt x="10775" y="17359"/>
                    <a:pt x="11028" y="17359"/>
                    <a:pt x="11281" y="17359"/>
                  </a:cubicBezTo>
                  <a:cubicBezTo>
                    <a:pt x="11331" y="17359"/>
                    <a:pt x="11584" y="17458"/>
                    <a:pt x="11584" y="17162"/>
                  </a:cubicBezTo>
                  <a:close/>
                  <a:moveTo>
                    <a:pt x="5666" y="5326"/>
                  </a:moveTo>
                  <a:cubicBezTo>
                    <a:pt x="5564" y="5326"/>
                    <a:pt x="5463" y="5227"/>
                    <a:pt x="5362" y="5326"/>
                  </a:cubicBezTo>
                  <a:cubicBezTo>
                    <a:pt x="5261" y="5622"/>
                    <a:pt x="5463" y="5523"/>
                    <a:pt x="5463" y="5622"/>
                  </a:cubicBezTo>
                  <a:cubicBezTo>
                    <a:pt x="5463" y="5523"/>
                    <a:pt x="5059" y="5918"/>
                    <a:pt x="5059" y="5918"/>
                  </a:cubicBezTo>
                  <a:cubicBezTo>
                    <a:pt x="4957" y="5819"/>
                    <a:pt x="5413" y="5227"/>
                    <a:pt x="5008" y="5523"/>
                  </a:cubicBezTo>
                  <a:cubicBezTo>
                    <a:pt x="4957" y="5523"/>
                    <a:pt x="4907" y="5622"/>
                    <a:pt x="4907" y="5622"/>
                  </a:cubicBezTo>
                  <a:cubicBezTo>
                    <a:pt x="4856" y="5721"/>
                    <a:pt x="4907" y="5819"/>
                    <a:pt x="4856" y="5918"/>
                  </a:cubicBezTo>
                  <a:cubicBezTo>
                    <a:pt x="4806" y="5918"/>
                    <a:pt x="4452" y="5819"/>
                    <a:pt x="4452" y="5819"/>
                  </a:cubicBezTo>
                  <a:cubicBezTo>
                    <a:pt x="4452" y="5721"/>
                    <a:pt x="4603" y="5819"/>
                    <a:pt x="4603" y="5721"/>
                  </a:cubicBezTo>
                  <a:cubicBezTo>
                    <a:pt x="4654" y="5622"/>
                    <a:pt x="4603" y="5622"/>
                    <a:pt x="4654" y="5523"/>
                  </a:cubicBezTo>
                  <a:cubicBezTo>
                    <a:pt x="4654" y="5425"/>
                    <a:pt x="4755" y="5326"/>
                    <a:pt x="4755" y="5326"/>
                  </a:cubicBezTo>
                  <a:cubicBezTo>
                    <a:pt x="4755" y="5227"/>
                    <a:pt x="4603" y="5129"/>
                    <a:pt x="4755" y="5129"/>
                  </a:cubicBezTo>
                  <a:cubicBezTo>
                    <a:pt x="4755" y="5129"/>
                    <a:pt x="4957" y="5227"/>
                    <a:pt x="4957" y="5129"/>
                  </a:cubicBezTo>
                  <a:cubicBezTo>
                    <a:pt x="4957" y="5030"/>
                    <a:pt x="4704" y="4932"/>
                    <a:pt x="4654" y="4932"/>
                  </a:cubicBezTo>
                  <a:cubicBezTo>
                    <a:pt x="4603" y="4932"/>
                    <a:pt x="4502" y="5030"/>
                    <a:pt x="4401" y="5030"/>
                  </a:cubicBezTo>
                  <a:cubicBezTo>
                    <a:pt x="4350" y="5030"/>
                    <a:pt x="4249" y="4932"/>
                    <a:pt x="4148" y="5030"/>
                  </a:cubicBezTo>
                  <a:cubicBezTo>
                    <a:pt x="4097" y="5030"/>
                    <a:pt x="3996" y="5227"/>
                    <a:pt x="4047" y="5030"/>
                  </a:cubicBezTo>
                  <a:cubicBezTo>
                    <a:pt x="4097" y="4833"/>
                    <a:pt x="4199" y="4932"/>
                    <a:pt x="4249" y="4833"/>
                  </a:cubicBezTo>
                  <a:cubicBezTo>
                    <a:pt x="4350" y="4833"/>
                    <a:pt x="4502" y="4734"/>
                    <a:pt x="4603" y="4636"/>
                  </a:cubicBezTo>
                  <a:cubicBezTo>
                    <a:pt x="4806" y="4537"/>
                    <a:pt x="5008" y="4537"/>
                    <a:pt x="5160" y="4340"/>
                  </a:cubicBezTo>
                  <a:cubicBezTo>
                    <a:pt x="5261" y="4340"/>
                    <a:pt x="5413" y="4241"/>
                    <a:pt x="5463" y="4438"/>
                  </a:cubicBezTo>
                  <a:cubicBezTo>
                    <a:pt x="5514" y="4537"/>
                    <a:pt x="5311" y="4636"/>
                    <a:pt x="5261" y="4734"/>
                  </a:cubicBezTo>
                  <a:cubicBezTo>
                    <a:pt x="5160" y="4833"/>
                    <a:pt x="5564" y="4833"/>
                    <a:pt x="5615" y="4833"/>
                  </a:cubicBezTo>
                  <a:cubicBezTo>
                    <a:pt x="5615" y="4833"/>
                    <a:pt x="5716" y="4833"/>
                    <a:pt x="5716" y="4833"/>
                  </a:cubicBezTo>
                  <a:cubicBezTo>
                    <a:pt x="5767" y="4734"/>
                    <a:pt x="5868" y="4537"/>
                    <a:pt x="5919" y="4636"/>
                  </a:cubicBezTo>
                  <a:cubicBezTo>
                    <a:pt x="5969" y="4734"/>
                    <a:pt x="5716" y="5326"/>
                    <a:pt x="5666" y="5326"/>
                  </a:cubicBezTo>
                  <a:cubicBezTo>
                    <a:pt x="5564" y="5326"/>
                    <a:pt x="5767" y="5326"/>
                    <a:pt x="5666" y="5326"/>
                  </a:cubicBezTo>
                  <a:close/>
                  <a:moveTo>
                    <a:pt x="7942" y="7693"/>
                  </a:moveTo>
                  <a:cubicBezTo>
                    <a:pt x="7942" y="7693"/>
                    <a:pt x="7689" y="7693"/>
                    <a:pt x="7740" y="7693"/>
                  </a:cubicBezTo>
                  <a:cubicBezTo>
                    <a:pt x="7740" y="7792"/>
                    <a:pt x="7841" y="7693"/>
                    <a:pt x="7841" y="7792"/>
                  </a:cubicBezTo>
                  <a:cubicBezTo>
                    <a:pt x="7841" y="7890"/>
                    <a:pt x="7638" y="7989"/>
                    <a:pt x="7588" y="7989"/>
                  </a:cubicBezTo>
                  <a:cubicBezTo>
                    <a:pt x="7487" y="7989"/>
                    <a:pt x="7436" y="8186"/>
                    <a:pt x="7335" y="8285"/>
                  </a:cubicBezTo>
                  <a:cubicBezTo>
                    <a:pt x="7335" y="8285"/>
                    <a:pt x="7133" y="8285"/>
                    <a:pt x="7183" y="8384"/>
                  </a:cubicBezTo>
                  <a:cubicBezTo>
                    <a:pt x="7183" y="8482"/>
                    <a:pt x="7335" y="8482"/>
                    <a:pt x="7183" y="8679"/>
                  </a:cubicBezTo>
                  <a:cubicBezTo>
                    <a:pt x="7133" y="8679"/>
                    <a:pt x="6930" y="8679"/>
                    <a:pt x="6930" y="8778"/>
                  </a:cubicBezTo>
                  <a:cubicBezTo>
                    <a:pt x="6880" y="8778"/>
                    <a:pt x="6930" y="8877"/>
                    <a:pt x="6930" y="8877"/>
                  </a:cubicBezTo>
                  <a:cubicBezTo>
                    <a:pt x="6930" y="9074"/>
                    <a:pt x="6829" y="9074"/>
                    <a:pt x="6778" y="9074"/>
                  </a:cubicBezTo>
                  <a:cubicBezTo>
                    <a:pt x="6627" y="9173"/>
                    <a:pt x="6475" y="9173"/>
                    <a:pt x="6323" y="9173"/>
                  </a:cubicBezTo>
                  <a:cubicBezTo>
                    <a:pt x="6323" y="9173"/>
                    <a:pt x="6070" y="8877"/>
                    <a:pt x="6070" y="8877"/>
                  </a:cubicBezTo>
                  <a:cubicBezTo>
                    <a:pt x="6171" y="8778"/>
                    <a:pt x="6323" y="8877"/>
                    <a:pt x="6374" y="8778"/>
                  </a:cubicBezTo>
                  <a:cubicBezTo>
                    <a:pt x="6424" y="8778"/>
                    <a:pt x="6374" y="8581"/>
                    <a:pt x="6424" y="8581"/>
                  </a:cubicBezTo>
                  <a:cubicBezTo>
                    <a:pt x="6475" y="8384"/>
                    <a:pt x="6576" y="8482"/>
                    <a:pt x="6627" y="8384"/>
                  </a:cubicBezTo>
                  <a:cubicBezTo>
                    <a:pt x="6677" y="8384"/>
                    <a:pt x="6576" y="8186"/>
                    <a:pt x="6576" y="8186"/>
                  </a:cubicBezTo>
                  <a:cubicBezTo>
                    <a:pt x="6475" y="8088"/>
                    <a:pt x="6475" y="8088"/>
                    <a:pt x="6475" y="7989"/>
                  </a:cubicBezTo>
                  <a:cubicBezTo>
                    <a:pt x="6475" y="7792"/>
                    <a:pt x="6374" y="7890"/>
                    <a:pt x="6374" y="7792"/>
                  </a:cubicBezTo>
                  <a:cubicBezTo>
                    <a:pt x="6323" y="7693"/>
                    <a:pt x="6475" y="7792"/>
                    <a:pt x="6475" y="7792"/>
                  </a:cubicBezTo>
                  <a:cubicBezTo>
                    <a:pt x="6627" y="7890"/>
                    <a:pt x="6778" y="7989"/>
                    <a:pt x="6880" y="8088"/>
                  </a:cubicBezTo>
                  <a:cubicBezTo>
                    <a:pt x="6981" y="8285"/>
                    <a:pt x="7183" y="8186"/>
                    <a:pt x="7284" y="8088"/>
                  </a:cubicBezTo>
                  <a:cubicBezTo>
                    <a:pt x="7436" y="7989"/>
                    <a:pt x="7487" y="7693"/>
                    <a:pt x="7689" y="7595"/>
                  </a:cubicBezTo>
                  <a:cubicBezTo>
                    <a:pt x="7740" y="7496"/>
                    <a:pt x="7841" y="7496"/>
                    <a:pt x="7942" y="7595"/>
                  </a:cubicBezTo>
                  <a:cubicBezTo>
                    <a:pt x="7942" y="7595"/>
                    <a:pt x="8094" y="7693"/>
                    <a:pt x="8094" y="7693"/>
                  </a:cubicBezTo>
                  <a:cubicBezTo>
                    <a:pt x="8094" y="7693"/>
                    <a:pt x="7993" y="7693"/>
                    <a:pt x="7942" y="7693"/>
                  </a:cubicBezTo>
                  <a:close/>
                  <a:moveTo>
                    <a:pt x="11230" y="16274"/>
                  </a:moveTo>
                  <a:cubicBezTo>
                    <a:pt x="11179" y="16471"/>
                    <a:pt x="11078" y="16077"/>
                    <a:pt x="11078" y="15978"/>
                  </a:cubicBezTo>
                  <a:cubicBezTo>
                    <a:pt x="11078" y="15781"/>
                    <a:pt x="11179" y="15682"/>
                    <a:pt x="11179" y="15485"/>
                  </a:cubicBezTo>
                  <a:cubicBezTo>
                    <a:pt x="11129" y="15386"/>
                    <a:pt x="11078" y="15682"/>
                    <a:pt x="11028" y="15584"/>
                  </a:cubicBezTo>
                  <a:cubicBezTo>
                    <a:pt x="11028" y="15485"/>
                    <a:pt x="11028" y="15189"/>
                    <a:pt x="10926" y="15189"/>
                  </a:cubicBezTo>
                  <a:cubicBezTo>
                    <a:pt x="10926" y="15189"/>
                    <a:pt x="10926" y="15386"/>
                    <a:pt x="10876" y="15386"/>
                  </a:cubicBezTo>
                  <a:cubicBezTo>
                    <a:pt x="10825" y="15288"/>
                    <a:pt x="10825" y="15189"/>
                    <a:pt x="10775" y="15090"/>
                  </a:cubicBezTo>
                  <a:cubicBezTo>
                    <a:pt x="10724" y="14992"/>
                    <a:pt x="10674" y="14893"/>
                    <a:pt x="10623" y="14795"/>
                  </a:cubicBezTo>
                  <a:cubicBezTo>
                    <a:pt x="10572" y="14696"/>
                    <a:pt x="10724" y="14696"/>
                    <a:pt x="10724" y="14597"/>
                  </a:cubicBezTo>
                  <a:cubicBezTo>
                    <a:pt x="10674" y="14499"/>
                    <a:pt x="10572" y="14597"/>
                    <a:pt x="10572" y="14499"/>
                  </a:cubicBezTo>
                  <a:cubicBezTo>
                    <a:pt x="10572" y="14400"/>
                    <a:pt x="10623" y="14104"/>
                    <a:pt x="10623" y="14005"/>
                  </a:cubicBezTo>
                  <a:cubicBezTo>
                    <a:pt x="10724" y="13808"/>
                    <a:pt x="10977" y="14499"/>
                    <a:pt x="10977" y="14597"/>
                  </a:cubicBezTo>
                  <a:cubicBezTo>
                    <a:pt x="11028" y="14795"/>
                    <a:pt x="11078" y="14893"/>
                    <a:pt x="11078" y="15090"/>
                  </a:cubicBezTo>
                  <a:cubicBezTo>
                    <a:pt x="11129" y="15288"/>
                    <a:pt x="11129" y="15189"/>
                    <a:pt x="11179" y="15386"/>
                  </a:cubicBezTo>
                  <a:cubicBezTo>
                    <a:pt x="11179" y="15485"/>
                    <a:pt x="11230" y="15584"/>
                    <a:pt x="11230" y="15682"/>
                  </a:cubicBezTo>
                  <a:cubicBezTo>
                    <a:pt x="11281" y="15879"/>
                    <a:pt x="11230" y="16077"/>
                    <a:pt x="11230" y="16274"/>
                  </a:cubicBezTo>
                  <a:cubicBezTo>
                    <a:pt x="11179" y="16373"/>
                    <a:pt x="11230" y="16175"/>
                    <a:pt x="11230" y="1627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3" name="9Slide.vn 148"/>
            <p:cNvSpPr/>
            <p:nvPr/>
          </p:nvSpPr>
          <p:spPr>
            <a:xfrm>
              <a:off x="11055604" y="4711798"/>
              <a:ext cx="65471" cy="55902"/>
            </a:xfrm>
            <a:custGeom>
              <a:avLst/>
              <a:gdLst/>
              <a:ahLst/>
              <a:cxnLst>
                <a:cxn ang="0">
                  <a:pos x="wd2" y="hd2"/>
                </a:cxn>
                <a:cxn ang="5400000">
                  <a:pos x="wd2" y="hd2"/>
                </a:cxn>
                <a:cxn ang="10800000">
                  <a:pos x="wd2" y="hd2"/>
                </a:cxn>
                <a:cxn ang="16200000">
                  <a:pos x="wd2" y="hd2"/>
                </a:cxn>
              </a:cxnLst>
              <a:rect l="0" t="0" r="r" b="b"/>
              <a:pathLst>
                <a:path w="18048" h="17780" extrusionOk="0">
                  <a:moveTo>
                    <a:pt x="15888" y="0"/>
                  </a:moveTo>
                  <a:cubicBezTo>
                    <a:pt x="11568" y="2400"/>
                    <a:pt x="-3552" y="9600"/>
                    <a:pt x="768" y="16800"/>
                  </a:cubicBezTo>
                  <a:cubicBezTo>
                    <a:pt x="5088" y="21600"/>
                    <a:pt x="15888" y="7200"/>
                    <a:pt x="18048" y="7200"/>
                  </a:cubicBezTo>
                  <a:cubicBezTo>
                    <a:pt x="18048" y="4800"/>
                    <a:pt x="15888" y="2400"/>
                    <a:pt x="15888"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4" name="9Slide.vn 149"/>
            <p:cNvSpPr/>
            <p:nvPr/>
          </p:nvSpPr>
          <p:spPr>
            <a:xfrm>
              <a:off x="11112182" y="4696130"/>
              <a:ext cx="85693" cy="32133"/>
            </a:xfrm>
            <a:custGeom>
              <a:avLst/>
              <a:gdLst/>
              <a:ahLst/>
              <a:cxnLst>
                <a:cxn ang="0">
                  <a:pos x="wd2" y="hd2"/>
                </a:cxn>
                <a:cxn ang="5400000">
                  <a:pos x="wd2" y="hd2"/>
                </a:cxn>
                <a:cxn ang="10800000">
                  <a:pos x="wd2" y="hd2"/>
                </a:cxn>
                <a:cxn ang="16200000">
                  <a:pos x="wd2" y="hd2"/>
                </a:cxn>
              </a:cxnLst>
              <a:rect l="0" t="0" r="r" b="b"/>
              <a:pathLst>
                <a:path w="18650" h="18982" extrusionOk="0">
                  <a:moveTo>
                    <a:pt x="18463" y="0"/>
                  </a:moveTo>
                  <a:cubicBezTo>
                    <a:pt x="20125" y="0"/>
                    <a:pt x="10156" y="0"/>
                    <a:pt x="10156" y="0"/>
                  </a:cubicBezTo>
                  <a:cubicBezTo>
                    <a:pt x="8494" y="0"/>
                    <a:pt x="-1475" y="4320"/>
                    <a:pt x="187" y="8640"/>
                  </a:cubicBezTo>
                  <a:cubicBezTo>
                    <a:pt x="3510" y="21600"/>
                    <a:pt x="1848" y="21600"/>
                    <a:pt x="6833" y="12960"/>
                  </a:cubicBezTo>
                  <a:cubicBezTo>
                    <a:pt x="11817" y="8640"/>
                    <a:pt x="15140" y="8640"/>
                    <a:pt x="18463"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5" name="9Slide.vn 150"/>
            <p:cNvSpPr/>
            <p:nvPr/>
          </p:nvSpPr>
          <p:spPr>
            <a:xfrm>
              <a:off x="6884633" y="2209635"/>
              <a:ext cx="228699" cy="130598"/>
            </a:xfrm>
            <a:custGeom>
              <a:avLst/>
              <a:gdLst/>
              <a:ahLst/>
              <a:cxnLst>
                <a:cxn ang="0">
                  <a:pos x="wd2" y="hd2"/>
                </a:cxn>
                <a:cxn ang="5400000">
                  <a:pos x="wd2" y="hd2"/>
                </a:cxn>
                <a:cxn ang="10800000">
                  <a:pos x="wd2" y="hd2"/>
                </a:cxn>
                <a:cxn ang="16200000">
                  <a:pos x="wd2" y="hd2"/>
                </a:cxn>
              </a:cxnLst>
              <a:rect l="0" t="0" r="r" b="b"/>
              <a:pathLst>
                <a:path w="20784" h="21600" extrusionOk="0">
                  <a:moveTo>
                    <a:pt x="6968" y="21600"/>
                  </a:moveTo>
                  <a:cubicBezTo>
                    <a:pt x="8361" y="21600"/>
                    <a:pt x="7665" y="17788"/>
                    <a:pt x="9058" y="17788"/>
                  </a:cubicBezTo>
                  <a:cubicBezTo>
                    <a:pt x="10452" y="17788"/>
                    <a:pt x="11148" y="20329"/>
                    <a:pt x="12542" y="20329"/>
                  </a:cubicBezTo>
                  <a:cubicBezTo>
                    <a:pt x="13239" y="20329"/>
                    <a:pt x="13935" y="20329"/>
                    <a:pt x="14632" y="20329"/>
                  </a:cubicBezTo>
                  <a:cubicBezTo>
                    <a:pt x="15329" y="20329"/>
                    <a:pt x="16026" y="19059"/>
                    <a:pt x="16026" y="19059"/>
                  </a:cubicBezTo>
                  <a:cubicBezTo>
                    <a:pt x="18116" y="17788"/>
                    <a:pt x="18813" y="16518"/>
                    <a:pt x="20206" y="13976"/>
                  </a:cubicBezTo>
                  <a:cubicBezTo>
                    <a:pt x="21600" y="11435"/>
                    <a:pt x="20206" y="10165"/>
                    <a:pt x="18813" y="8894"/>
                  </a:cubicBezTo>
                  <a:cubicBezTo>
                    <a:pt x="17419" y="7624"/>
                    <a:pt x="15329" y="3812"/>
                    <a:pt x="14632" y="6353"/>
                  </a:cubicBezTo>
                  <a:cubicBezTo>
                    <a:pt x="13239" y="10165"/>
                    <a:pt x="12542" y="5082"/>
                    <a:pt x="11845" y="3812"/>
                  </a:cubicBezTo>
                  <a:cubicBezTo>
                    <a:pt x="11148" y="2541"/>
                    <a:pt x="9058" y="3812"/>
                    <a:pt x="9058" y="0"/>
                  </a:cubicBezTo>
                  <a:cubicBezTo>
                    <a:pt x="9058" y="1271"/>
                    <a:pt x="8361" y="3812"/>
                    <a:pt x="7665" y="2541"/>
                  </a:cubicBezTo>
                  <a:cubicBezTo>
                    <a:pt x="6271" y="0"/>
                    <a:pt x="6271" y="0"/>
                    <a:pt x="5574" y="2541"/>
                  </a:cubicBezTo>
                  <a:cubicBezTo>
                    <a:pt x="4877" y="3812"/>
                    <a:pt x="0" y="6353"/>
                    <a:pt x="0" y="7624"/>
                  </a:cubicBezTo>
                  <a:cubicBezTo>
                    <a:pt x="0" y="7624"/>
                    <a:pt x="697" y="11435"/>
                    <a:pt x="1394" y="12706"/>
                  </a:cubicBezTo>
                  <a:cubicBezTo>
                    <a:pt x="1394" y="13976"/>
                    <a:pt x="2090" y="15247"/>
                    <a:pt x="2787" y="16518"/>
                  </a:cubicBezTo>
                  <a:cubicBezTo>
                    <a:pt x="4181" y="17788"/>
                    <a:pt x="5574" y="21600"/>
                    <a:pt x="6968"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6" name="9Slide.vn 151"/>
            <p:cNvSpPr/>
            <p:nvPr/>
          </p:nvSpPr>
          <p:spPr>
            <a:xfrm>
              <a:off x="6777548" y="2316722"/>
              <a:ext cx="280417" cy="122759"/>
            </a:xfrm>
            <a:custGeom>
              <a:avLst/>
              <a:gdLst/>
              <a:ahLst/>
              <a:cxnLst>
                <a:cxn ang="0">
                  <a:pos x="wd2" y="hd2"/>
                </a:cxn>
                <a:cxn ang="5400000">
                  <a:pos x="wd2" y="hd2"/>
                </a:cxn>
                <a:cxn ang="10800000">
                  <a:pos x="wd2" y="hd2"/>
                </a:cxn>
                <a:cxn ang="16200000">
                  <a:pos x="wd2" y="hd2"/>
                </a:cxn>
              </a:cxnLst>
              <a:rect l="0" t="0" r="r" b="b"/>
              <a:pathLst>
                <a:path w="21276" h="21600" extrusionOk="0">
                  <a:moveTo>
                    <a:pt x="18681" y="2700"/>
                  </a:moveTo>
                  <a:cubicBezTo>
                    <a:pt x="17514" y="2700"/>
                    <a:pt x="16346" y="0"/>
                    <a:pt x="15762" y="0"/>
                  </a:cubicBezTo>
                  <a:cubicBezTo>
                    <a:pt x="14595" y="0"/>
                    <a:pt x="15178" y="4050"/>
                    <a:pt x="14011" y="4050"/>
                  </a:cubicBezTo>
                  <a:cubicBezTo>
                    <a:pt x="12843" y="4050"/>
                    <a:pt x="12843" y="2700"/>
                    <a:pt x="11676" y="4050"/>
                  </a:cubicBezTo>
                  <a:cubicBezTo>
                    <a:pt x="11676" y="4050"/>
                    <a:pt x="9341" y="8100"/>
                    <a:pt x="9924" y="9450"/>
                  </a:cubicBezTo>
                  <a:cubicBezTo>
                    <a:pt x="9924" y="10800"/>
                    <a:pt x="11092" y="13500"/>
                    <a:pt x="9341" y="12150"/>
                  </a:cubicBezTo>
                  <a:cubicBezTo>
                    <a:pt x="8757" y="12150"/>
                    <a:pt x="8173" y="10800"/>
                    <a:pt x="7589" y="12150"/>
                  </a:cubicBezTo>
                  <a:cubicBezTo>
                    <a:pt x="7005" y="12150"/>
                    <a:pt x="5838" y="13500"/>
                    <a:pt x="5254" y="13500"/>
                  </a:cubicBezTo>
                  <a:cubicBezTo>
                    <a:pt x="4086" y="13500"/>
                    <a:pt x="3503" y="10800"/>
                    <a:pt x="2919" y="14850"/>
                  </a:cubicBezTo>
                  <a:cubicBezTo>
                    <a:pt x="2919" y="14850"/>
                    <a:pt x="584" y="12150"/>
                    <a:pt x="0" y="12150"/>
                  </a:cubicBezTo>
                  <a:cubicBezTo>
                    <a:pt x="0" y="14850"/>
                    <a:pt x="584" y="16200"/>
                    <a:pt x="2335" y="17550"/>
                  </a:cubicBezTo>
                  <a:cubicBezTo>
                    <a:pt x="2919" y="17550"/>
                    <a:pt x="2919" y="17550"/>
                    <a:pt x="3503" y="17550"/>
                  </a:cubicBezTo>
                  <a:cubicBezTo>
                    <a:pt x="4086" y="17550"/>
                    <a:pt x="4086" y="20250"/>
                    <a:pt x="4670" y="18900"/>
                  </a:cubicBezTo>
                  <a:cubicBezTo>
                    <a:pt x="5838" y="17550"/>
                    <a:pt x="5838" y="17550"/>
                    <a:pt x="7005" y="17550"/>
                  </a:cubicBezTo>
                  <a:cubicBezTo>
                    <a:pt x="8173" y="17550"/>
                    <a:pt x="7589" y="18900"/>
                    <a:pt x="8757" y="20250"/>
                  </a:cubicBezTo>
                  <a:cubicBezTo>
                    <a:pt x="9924" y="21600"/>
                    <a:pt x="11676" y="21600"/>
                    <a:pt x="12843" y="21600"/>
                  </a:cubicBezTo>
                  <a:cubicBezTo>
                    <a:pt x="14595" y="21600"/>
                    <a:pt x="15178" y="18900"/>
                    <a:pt x="16930" y="18900"/>
                  </a:cubicBezTo>
                  <a:cubicBezTo>
                    <a:pt x="18097" y="18900"/>
                    <a:pt x="19265" y="17550"/>
                    <a:pt x="19265" y="16200"/>
                  </a:cubicBezTo>
                  <a:cubicBezTo>
                    <a:pt x="19849" y="14850"/>
                    <a:pt x="19849" y="13500"/>
                    <a:pt x="19849" y="12150"/>
                  </a:cubicBezTo>
                  <a:cubicBezTo>
                    <a:pt x="19849" y="9450"/>
                    <a:pt x="20432" y="12150"/>
                    <a:pt x="21016" y="10800"/>
                  </a:cubicBezTo>
                  <a:cubicBezTo>
                    <a:pt x="21600" y="8100"/>
                    <a:pt x="21016" y="4050"/>
                    <a:pt x="21016" y="2700"/>
                  </a:cubicBezTo>
                  <a:cubicBezTo>
                    <a:pt x="19849" y="2700"/>
                    <a:pt x="19265" y="2700"/>
                    <a:pt x="18681" y="27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7" name="9Slide.vn 152"/>
            <p:cNvSpPr/>
            <p:nvPr/>
          </p:nvSpPr>
          <p:spPr>
            <a:xfrm>
              <a:off x="6678294" y="2412409"/>
              <a:ext cx="426026" cy="418849"/>
            </a:xfrm>
            <a:custGeom>
              <a:avLst/>
              <a:gdLst/>
              <a:ahLst/>
              <a:cxnLst>
                <a:cxn ang="0">
                  <a:pos x="wd2" y="hd2"/>
                </a:cxn>
                <a:cxn ang="5400000">
                  <a:pos x="wd2" y="hd2"/>
                </a:cxn>
                <a:cxn ang="10800000">
                  <a:pos x="wd2" y="hd2"/>
                </a:cxn>
                <a:cxn ang="16200000">
                  <a:pos x="wd2" y="hd2"/>
                </a:cxn>
              </a:cxnLst>
              <a:rect l="0" t="0" r="r" b="b"/>
              <a:pathLst>
                <a:path w="21097" h="21382" extrusionOk="0">
                  <a:moveTo>
                    <a:pt x="14021" y="3709"/>
                  </a:moveTo>
                  <a:cubicBezTo>
                    <a:pt x="14400" y="3317"/>
                    <a:pt x="15158" y="3709"/>
                    <a:pt x="15537" y="3317"/>
                  </a:cubicBezTo>
                  <a:cubicBezTo>
                    <a:pt x="16295" y="2924"/>
                    <a:pt x="15916" y="2531"/>
                    <a:pt x="16295" y="2138"/>
                  </a:cubicBezTo>
                  <a:cubicBezTo>
                    <a:pt x="16295" y="1746"/>
                    <a:pt x="16674" y="1353"/>
                    <a:pt x="17053" y="1353"/>
                  </a:cubicBezTo>
                  <a:cubicBezTo>
                    <a:pt x="17432" y="960"/>
                    <a:pt x="17053" y="960"/>
                    <a:pt x="17053" y="175"/>
                  </a:cubicBezTo>
                  <a:cubicBezTo>
                    <a:pt x="16674" y="567"/>
                    <a:pt x="16295" y="567"/>
                    <a:pt x="15537" y="567"/>
                  </a:cubicBezTo>
                  <a:cubicBezTo>
                    <a:pt x="14779" y="567"/>
                    <a:pt x="14021" y="1746"/>
                    <a:pt x="13642" y="1353"/>
                  </a:cubicBezTo>
                  <a:cubicBezTo>
                    <a:pt x="12505" y="960"/>
                    <a:pt x="10611" y="1353"/>
                    <a:pt x="10232" y="175"/>
                  </a:cubicBezTo>
                  <a:cubicBezTo>
                    <a:pt x="9853" y="-218"/>
                    <a:pt x="8716" y="175"/>
                    <a:pt x="8337" y="175"/>
                  </a:cubicBezTo>
                  <a:cubicBezTo>
                    <a:pt x="7579" y="960"/>
                    <a:pt x="7579" y="175"/>
                    <a:pt x="7200" y="175"/>
                  </a:cubicBezTo>
                  <a:cubicBezTo>
                    <a:pt x="6821" y="175"/>
                    <a:pt x="6821" y="960"/>
                    <a:pt x="6821" y="960"/>
                  </a:cubicBezTo>
                  <a:cubicBezTo>
                    <a:pt x="6821" y="960"/>
                    <a:pt x="6442" y="1353"/>
                    <a:pt x="6442" y="1353"/>
                  </a:cubicBezTo>
                  <a:cubicBezTo>
                    <a:pt x="6442" y="1746"/>
                    <a:pt x="6063" y="1746"/>
                    <a:pt x="5684" y="1746"/>
                  </a:cubicBezTo>
                  <a:cubicBezTo>
                    <a:pt x="5684" y="1746"/>
                    <a:pt x="5305" y="1746"/>
                    <a:pt x="4926" y="1746"/>
                  </a:cubicBezTo>
                  <a:cubicBezTo>
                    <a:pt x="4926" y="1746"/>
                    <a:pt x="4926" y="1746"/>
                    <a:pt x="4547" y="1353"/>
                  </a:cubicBezTo>
                  <a:cubicBezTo>
                    <a:pt x="4547" y="1353"/>
                    <a:pt x="4168" y="2531"/>
                    <a:pt x="4168" y="2924"/>
                  </a:cubicBezTo>
                  <a:cubicBezTo>
                    <a:pt x="4168" y="3317"/>
                    <a:pt x="3411" y="2138"/>
                    <a:pt x="3411" y="1746"/>
                  </a:cubicBezTo>
                  <a:cubicBezTo>
                    <a:pt x="2653" y="1353"/>
                    <a:pt x="2274" y="2531"/>
                    <a:pt x="1895" y="2531"/>
                  </a:cubicBezTo>
                  <a:cubicBezTo>
                    <a:pt x="1137" y="2531"/>
                    <a:pt x="379" y="2531"/>
                    <a:pt x="0" y="2531"/>
                  </a:cubicBezTo>
                  <a:cubicBezTo>
                    <a:pt x="0" y="2924"/>
                    <a:pt x="379" y="3317"/>
                    <a:pt x="379" y="3709"/>
                  </a:cubicBezTo>
                  <a:cubicBezTo>
                    <a:pt x="379" y="4495"/>
                    <a:pt x="0" y="4495"/>
                    <a:pt x="0" y="5280"/>
                  </a:cubicBezTo>
                  <a:cubicBezTo>
                    <a:pt x="0" y="5673"/>
                    <a:pt x="0" y="6851"/>
                    <a:pt x="758" y="6851"/>
                  </a:cubicBezTo>
                  <a:cubicBezTo>
                    <a:pt x="1137" y="7244"/>
                    <a:pt x="1516" y="6851"/>
                    <a:pt x="1516" y="8029"/>
                  </a:cubicBezTo>
                  <a:cubicBezTo>
                    <a:pt x="2274" y="7637"/>
                    <a:pt x="3789" y="6066"/>
                    <a:pt x="4547" y="6458"/>
                  </a:cubicBezTo>
                  <a:cubicBezTo>
                    <a:pt x="4926" y="6851"/>
                    <a:pt x="5305" y="7244"/>
                    <a:pt x="5684" y="7244"/>
                  </a:cubicBezTo>
                  <a:cubicBezTo>
                    <a:pt x="6063" y="7244"/>
                    <a:pt x="6442" y="8029"/>
                    <a:pt x="6442" y="8422"/>
                  </a:cubicBezTo>
                  <a:cubicBezTo>
                    <a:pt x="6821" y="8815"/>
                    <a:pt x="6821" y="9207"/>
                    <a:pt x="6821" y="9600"/>
                  </a:cubicBezTo>
                  <a:cubicBezTo>
                    <a:pt x="7200" y="9993"/>
                    <a:pt x="7579" y="10386"/>
                    <a:pt x="7958" y="10778"/>
                  </a:cubicBezTo>
                  <a:cubicBezTo>
                    <a:pt x="8716" y="11171"/>
                    <a:pt x="9474" y="11957"/>
                    <a:pt x="10611" y="12742"/>
                  </a:cubicBezTo>
                  <a:cubicBezTo>
                    <a:pt x="11368" y="13527"/>
                    <a:pt x="11747" y="13527"/>
                    <a:pt x="12505" y="13920"/>
                  </a:cubicBezTo>
                  <a:cubicBezTo>
                    <a:pt x="13642" y="14706"/>
                    <a:pt x="14400" y="15884"/>
                    <a:pt x="15916" y="16277"/>
                  </a:cubicBezTo>
                  <a:cubicBezTo>
                    <a:pt x="16674" y="16669"/>
                    <a:pt x="16674" y="17847"/>
                    <a:pt x="17053" y="18633"/>
                  </a:cubicBezTo>
                  <a:cubicBezTo>
                    <a:pt x="17053" y="19418"/>
                    <a:pt x="15916" y="20204"/>
                    <a:pt x="16295" y="21382"/>
                  </a:cubicBezTo>
                  <a:cubicBezTo>
                    <a:pt x="16295" y="20989"/>
                    <a:pt x="18568" y="19026"/>
                    <a:pt x="18568" y="18633"/>
                  </a:cubicBezTo>
                  <a:cubicBezTo>
                    <a:pt x="18947" y="18240"/>
                    <a:pt x="17811" y="17455"/>
                    <a:pt x="17811" y="17455"/>
                  </a:cubicBezTo>
                  <a:cubicBezTo>
                    <a:pt x="17053" y="16669"/>
                    <a:pt x="18568" y="15098"/>
                    <a:pt x="18947" y="15491"/>
                  </a:cubicBezTo>
                  <a:cubicBezTo>
                    <a:pt x="19326" y="15884"/>
                    <a:pt x="19705" y="15884"/>
                    <a:pt x="20084" y="15884"/>
                  </a:cubicBezTo>
                  <a:cubicBezTo>
                    <a:pt x="20463" y="16277"/>
                    <a:pt x="20463" y="16669"/>
                    <a:pt x="20842" y="17062"/>
                  </a:cubicBezTo>
                  <a:cubicBezTo>
                    <a:pt x="21600" y="17062"/>
                    <a:pt x="20463" y="15491"/>
                    <a:pt x="20084" y="15098"/>
                  </a:cubicBezTo>
                  <a:cubicBezTo>
                    <a:pt x="19326" y="14313"/>
                    <a:pt x="17811" y="14313"/>
                    <a:pt x="16674" y="13527"/>
                  </a:cubicBezTo>
                  <a:cubicBezTo>
                    <a:pt x="16295" y="13135"/>
                    <a:pt x="17432" y="12349"/>
                    <a:pt x="16674" y="12349"/>
                  </a:cubicBezTo>
                  <a:cubicBezTo>
                    <a:pt x="16295" y="11957"/>
                    <a:pt x="15537" y="12349"/>
                    <a:pt x="14779" y="11957"/>
                  </a:cubicBezTo>
                  <a:cubicBezTo>
                    <a:pt x="14021" y="11564"/>
                    <a:pt x="13642" y="10778"/>
                    <a:pt x="13263" y="9993"/>
                  </a:cubicBezTo>
                  <a:cubicBezTo>
                    <a:pt x="12884" y="9207"/>
                    <a:pt x="12884" y="8422"/>
                    <a:pt x="12126" y="8029"/>
                  </a:cubicBezTo>
                  <a:cubicBezTo>
                    <a:pt x="11747" y="7637"/>
                    <a:pt x="10232" y="7244"/>
                    <a:pt x="10232" y="6458"/>
                  </a:cubicBezTo>
                  <a:cubicBezTo>
                    <a:pt x="10232" y="6066"/>
                    <a:pt x="10232" y="5673"/>
                    <a:pt x="10232" y="5673"/>
                  </a:cubicBezTo>
                  <a:cubicBezTo>
                    <a:pt x="10611" y="4887"/>
                    <a:pt x="10611" y="4887"/>
                    <a:pt x="10611" y="4495"/>
                  </a:cubicBezTo>
                  <a:cubicBezTo>
                    <a:pt x="10232" y="3317"/>
                    <a:pt x="11368" y="3709"/>
                    <a:pt x="11368" y="3317"/>
                  </a:cubicBezTo>
                  <a:cubicBezTo>
                    <a:pt x="11747" y="2924"/>
                    <a:pt x="12126" y="2924"/>
                    <a:pt x="12126" y="2924"/>
                  </a:cubicBezTo>
                  <a:cubicBezTo>
                    <a:pt x="12884" y="2924"/>
                    <a:pt x="12884" y="3317"/>
                    <a:pt x="12884" y="3709"/>
                  </a:cubicBezTo>
                  <a:cubicBezTo>
                    <a:pt x="13263" y="3709"/>
                    <a:pt x="13642" y="3709"/>
                    <a:pt x="14021" y="3709"/>
                  </a:cubicBezTo>
                  <a:cubicBezTo>
                    <a:pt x="14021" y="3317"/>
                    <a:pt x="13642" y="3709"/>
                    <a:pt x="14021" y="370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8" name="9Slide.vn 153"/>
            <p:cNvSpPr/>
            <p:nvPr/>
          </p:nvSpPr>
          <p:spPr>
            <a:xfrm>
              <a:off x="6935890" y="2431642"/>
              <a:ext cx="202091" cy="193282"/>
            </a:xfrm>
            <a:custGeom>
              <a:avLst/>
              <a:gdLst/>
              <a:ahLst/>
              <a:cxnLst>
                <a:cxn ang="0">
                  <a:pos x="wd2" y="hd2"/>
                </a:cxn>
                <a:cxn ang="5400000">
                  <a:pos x="wd2" y="hd2"/>
                </a:cxn>
                <a:cxn ang="10800000">
                  <a:pos x="wd2" y="hd2"/>
                </a:cxn>
                <a:cxn ang="16200000">
                  <a:pos x="wd2" y="hd2"/>
                </a:cxn>
              </a:cxnLst>
              <a:rect l="0" t="0" r="r" b="b"/>
              <a:pathLst>
                <a:path w="21156" h="21600" extrusionOk="0">
                  <a:moveTo>
                    <a:pt x="9156" y="8640"/>
                  </a:moveTo>
                  <a:cubicBezTo>
                    <a:pt x="11556" y="8640"/>
                    <a:pt x="13956" y="6912"/>
                    <a:pt x="16356" y="7776"/>
                  </a:cubicBezTo>
                  <a:cubicBezTo>
                    <a:pt x="17956" y="7776"/>
                    <a:pt x="19556" y="8640"/>
                    <a:pt x="21156" y="9504"/>
                  </a:cubicBezTo>
                  <a:cubicBezTo>
                    <a:pt x="20356" y="7776"/>
                    <a:pt x="20356" y="6048"/>
                    <a:pt x="19556" y="3456"/>
                  </a:cubicBezTo>
                  <a:cubicBezTo>
                    <a:pt x="17156" y="5184"/>
                    <a:pt x="14756" y="3456"/>
                    <a:pt x="13156" y="2592"/>
                  </a:cubicBezTo>
                  <a:cubicBezTo>
                    <a:pt x="11556" y="1728"/>
                    <a:pt x="10756" y="1728"/>
                    <a:pt x="9956" y="0"/>
                  </a:cubicBezTo>
                  <a:cubicBezTo>
                    <a:pt x="9956" y="0"/>
                    <a:pt x="8356" y="864"/>
                    <a:pt x="8356" y="1728"/>
                  </a:cubicBezTo>
                  <a:cubicBezTo>
                    <a:pt x="6756" y="2592"/>
                    <a:pt x="7556" y="6912"/>
                    <a:pt x="4356" y="6048"/>
                  </a:cubicBezTo>
                  <a:cubicBezTo>
                    <a:pt x="2756" y="5184"/>
                    <a:pt x="1156" y="6048"/>
                    <a:pt x="356" y="6048"/>
                  </a:cubicBezTo>
                  <a:cubicBezTo>
                    <a:pt x="-444" y="6912"/>
                    <a:pt x="356" y="9504"/>
                    <a:pt x="356" y="9504"/>
                  </a:cubicBezTo>
                  <a:cubicBezTo>
                    <a:pt x="356" y="9504"/>
                    <a:pt x="1956" y="8640"/>
                    <a:pt x="1956" y="8640"/>
                  </a:cubicBezTo>
                  <a:cubicBezTo>
                    <a:pt x="2756" y="8640"/>
                    <a:pt x="2756" y="10368"/>
                    <a:pt x="2756" y="11232"/>
                  </a:cubicBezTo>
                  <a:cubicBezTo>
                    <a:pt x="2756" y="9504"/>
                    <a:pt x="3556" y="6912"/>
                    <a:pt x="4356" y="8640"/>
                  </a:cubicBezTo>
                  <a:cubicBezTo>
                    <a:pt x="5156" y="11232"/>
                    <a:pt x="6756" y="12960"/>
                    <a:pt x="8356" y="14688"/>
                  </a:cubicBezTo>
                  <a:cubicBezTo>
                    <a:pt x="10756" y="17280"/>
                    <a:pt x="14756" y="19008"/>
                    <a:pt x="17956" y="21600"/>
                  </a:cubicBezTo>
                  <a:cubicBezTo>
                    <a:pt x="17956" y="19872"/>
                    <a:pt x="17956" y="19872"/>
                    <a:pt x="16356" y="19008"/>
                  </a:cubicBezTo>
                  <a:cubicBezTo>
                    <a:pt x="14756" y="18144"/>
                    <a:pt x="13156" y="17280"/>
                    <a:pt x="12356" y="16416"/>
                  </a:cubicBezTo>
                  <a:cubicBezTo>
                    <a:pt x="10756" y="14688"/>
                    <a:pt x="6756" y="8640"/>
                    <a:pt x="9156" y="864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89" name="9Slide.vn 154"/>
            <p:cNvSpPr/>
            <p:nvPr/>
          </p:nvSpPr>
          <p:spPr>
            <a:xfrm>
              <a:off x="6234119" y="2211548"/>
              <a:ext cx="492357" cy="426617"/>
            </a:xfrm>
            <a:custGeom>
              <a:avLst/>
              <a:gdLst/>
              <a:ahLst/>
              <a:cxnLst>
                <a:cxn ang="0">
                  <a:pos x="wd2" y="hd2"/>
                </a:cxn>
                <a:cxn ang="5400000">
                  <a:pos x="wd2" y="hd2"/>
                </a:cxn>
                <a:cxn ang="10800000">
                  <a:pos x="wd2" y="hd2"/>
                </a:cxn>
                <a:cxn ang="16200000">
                  <a:pos x="wd2" y="hd2"/>
                </a:cxn>
              </a:cxnLst>
              <a:rect l="0" t="0" r="r" b="b"/>
              <a:pathLst>
                <a:path w="20988" h="21126" extrusionOk="0">
                  <a:moveTo>
                    <a:pt x="18982" y="11652"/>
                  </a:moveTo>
                  <a:cubicBezTo>
                    <a:pt x="18655" y="10894"/>
                    <a:pt x="17673" y="12410"/>
                    <a:pt x="18000" y="11273"/>
                  </a:cubicBezTo>
                  <a:cubicBezTo>
                    <a:pt x="18000" y="10894"/>
                    <a:pt x="18982" y="9000"/>
                    <a:pt x="19309" y="9000"/>
                  </a:cubicBezTo>
                  <a:cubicBezTo>
                    <a:pt x="19637" y="8621"/>
                    <a:pt x="19964" y="9379"/>
                    <a:pt x="20291" y="8621"/>
                  </a:cubicBezTo>
                  <a:cubicBezTo>
                    <a:pt x="20618" y="7484"/>
                    <a:pt x="20291" y="6726"/>
                    <a:pt x="20946" y="5589"/>
                  </a:cubicBezTo>
                  <a:cubicBezTo>
                    <a:pt x="21273" y="4831"/>
                    <a:pt x="19637" y="4831"/>
                    <a:pt x="19309" y="4831"/>
                  </a:cubicBezTo>
                  <a:cubicBezTo>
                    <a:pt x="18655" y="4831"/>
                    <a:pt x="18328" y="4452"/>
                    <a:pt x="18328" y="4073"/>
                  </a:cubicBezTo>
                  <a:cubicBezTo>
                    <a:pt x="18000" y="4073"/>
                    <a:pt x="17673" y="4073"/>
                    <a:pt x="17673" y="4073"/>
                  </a:cubicBezTo>
                  <a:cubicBezTo>
                    <a:pt x="17018" y="4073"/>
                    <a:pt x="15382" y="3316"/>
                    <a:pt x="15382" y="2558"/>
                  </a:cubicBezTo>
                  <a:cubicBezTo>
                    <a:pt x="15055" y="3694"/>
                    <a:pt x="14073" y="1800"/>
                    <a:pt x="13746" y="1800"/>
                  </a:cubicBezTo>
                  <a:cubicBezTo>
                    <a:pt x="13091" y="1421"/>
                    <a:pt x="12437" y="1042"/>
                    <a:pt x="12109" y="284"/>
                  </a:cubicBezTo>
                  <a:cubicBezTo>
                    <a:pt x="11782" y="-95"/>
                    <a:pt x="11128" y="-95"/>
                    <a:pt x="10800" y="284"/>
                  </a:cubicBezTo>
                  <a:cubicBezTo>
                    <a:pt x="10473" y="663"/>
                    <a:pt x="10146" y="1421"/>
                    <a:pt x="10473" y="1800"/>
                  </a:cubicBezTo>
                  <a:cubicBezTo>
                    <a:pt x="10473" y="2179"/>
                    <a:pt x="9818" y="2558"/>
                    <a:pt x="9491" y="2937"/>
                  </a:cubicBezTo>
                  <a:cubicBezTo>
                    <a:pt x="9164" y="2937"/>
                    <a:pt x="8509" y="2937"/>
                    <a:pt x="8182" y="3694"/>
                  </a:cubicBezTo>
                  <a:cubicBezTo>
                    <a:pt x="8182" y="4073"/>
                    <a:pt x="7855" y="4452"/>
                    <a:pt x="7528" y="4452"/>
                  </a:cubicBezTo>
                  <a:cubicBezTo>
                    <a:pt x="6873" y="4452"/>
                    <a:pt x="6546" y="4452"/>
                    <a:pt x="6218" y="4073"/>
                  </a:cubicBezTo>
                  <a:cubicBezTo>
                    <a:pt x="5564" y="4073"/>
                    <a:pt x="5564" y="3694"/>
                    <a:pt x="4909" y="3694"/>
                  </a:cubicBezTo>
                  <a:cubicBezTo>
                    <a:pt x="4255" y="3316"/>
                    <a:pt x="6218" y="5968"/>
                    <a:pt x="4909" y="5968"/>
                  </a:cubicBezTo>
                  <a:cubicBezTo>
                    <a:pt x="3928" y="5968"/>
                    <a:pt x="3273" y="6347"/>
                    <a:pt x="2618" y="5589"/>
                  </a:cubicBezTo>
                  <a:cubicBezTo>
                    <a:pt x="2291" y="5210"/>
                    <a:pt x="0" y="5968"/>
                    <a:pt x="0" y="6347"/>
                  </a:cubicBezTo>
                  <a:cubicBezTo>
                    <a:pt x="0" y="6726"/>
                    <a:pt x="982" y="6726"/>
                    <a:pt x="328" y="7105"/>
                  </a:cubicBezTo>
                  <a:cubicBezTo>
                    <a:pt x="-327" y="7484"/>
                    <a:pt x="655" y="7863"/>
                    <a:pt x="982" y="7863"/>
                  </a:cubicBezTo>
                  <a:cubicBezTo>
                    <a:pt x="1637" y="8242"/>
                    <a:pt x="4582" y="8621"/>
                    <a:pt x="4582" y="9379"/>
                  </a:cubicBezTo>
                  <a:cubicBezTo>
                    <a:pt x="4582" y="9758"/>
                    <a:pt x="3928" y="9758"/>
                    <a:pt x="4255" y="10516"/>
                  </a:cubicBezTo>
                  <a:cubicBezTo>
                    <a:pt x="4909" y="11273"/>
                    <a:pt x="5237" y="11273"/>
                    <a:pt x="5891" y="11652"/>
                  </a:cubicBezTo>
                  <a:cubicBezTo>
                    <a:pt x="6546" y="12031"/>
                    <a:pt x="5564" y="12789"/>
                    <a:pt x="6218" y="13168"/>
                  </a:cubicBezTo>
                  <a:cubicBezTo>
                    <a:pt x="6218" y="13168"/>
                    <a:pt x="6873" y="14305"/>
                    <a:pt x="6873" y="14305"/>
                  </a:cubicBezTo>
                  <a:cubicBezTo>
                    <a:pt x="6546" y="14684"/>
                    <a:pt x="6218" y="13547"/>
                    <a:pt x="5891" y="13547"/>
                  </a:cubicBezTo>
                  <a:cubicBezTo>
                    <a:pt x="5564" y="13547"/>
                    <a:pt x="5891" y="18094"/>
                    <a:pt x="4909" y="18473"/>
                  </a:cubicBezTo>
                  <a:cubicBezTo>
                    <a:pt x="5891" y="19231"/>
                    <a:pt x="7200" y="20368"/>
                    <a:pt x="8509" y="19989"/>
                  </a:cubicBezTo>
                  <a:cubicBezTo>
                    <a:pt x="8837" y="19989"/>
                    <a:pt x="9164" y="19610"/>
                    <a:pt x="9491" y="19989"/>
                  </a:cubicBezTo>
                  <a:cubicBezTo>
                    <a:pt x="9818" y="19989"/>
                    <a:pt x="10146" y="20368"/>
                    <a:pt x="10473" y="20747"/>
                  </a:cubicBezTo>
                  <a:cubicBezTo>
                    <a:pt x="11128" y="21126"/>
                    <a:pt x="13091" y="21505"/>
                    <a:pt x="12764" y="20368"/>
                  </a:cubicBezTo>
                  <a:cubicBezTo>
                    <a:pt x="12437" y="18473"/>
                    <a:pt x="14073" y="17716"/>
                    <a:pt x="15055" y="18094"/>
                  </a:cubicBezTo>
                  <a:cubicBezTo>
                    <a:pt x="16364" y="18473"/>
                    <a:pt x="17018" y="19610"/>
                    <a:pt x="18328" y="18852"/>
                  </a:cubicBezTo>
                  <a:cubicBezTo>
                    <a:pt x="18982" y="18473"/>
                    <a:pt x="19309" y="18094"/>
                    <a:pt x="19964" y="17716"/>
                  </a:cubicBezTo>
                  <a:cubicBezTo>
                    <a:pt x="19964" y="17716"/>
                    <a:pt x="20618" y="16958"/>
                    <a:pt x="19964" y="16958"/>
                  </a:cubicBezTo>
                  <a:cubicBezTo>
                    <a:pt x="19309" y="16579"/>
                    <a:pt x="18655" y="15063"/>
                    <a:pt x="18982" y="14305"/>
                  </a:cubicBezTo>
                  <a:cubicBezTo>
                    <a:pt x="19637" y="13547"/>
                    <a:pt x="19309" y="13547"/>
                    <a:pt x="18982" y="12789"/>
                  </a:cubicBezTo>
                  <a:cubicBezTo>
                    <a:pt x="18982" y="12410"/>
                    <a:pt x="18982" y="12031"/>
                    <a:pt x="18982" y="11652"/>
                  </a:cubicBezTo>
                  <a:cubicBezTo>
                    <a:pt x="18655" y="11273"/>
                    <a:pt x="18982" y="12031"/>
                    <a:pt x="18982" y="11652"/>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0" name="9Slide.vn 155"/>
            <p:cNvSpPr/>
            <p:nvPr/>
          </p:nvSpPr>
          <p:spPr>
            <a:xfrm>
              <a:off x="6652566" y="2383662"/>
              <a:ext cx="164158" cy="86154"/>
            </a:xfrm>
            <a:custGeom>
              <a:avLst/>
              <a:gdLst/>
              <a:ahLst/>
              <a:cxnLst>
                <a:cxn ang="0">
                  <a:pos x="wd2" y="hd2"/>
                </a:cxn>
                <a:cxn ang="5400000">
                  <a:pos x="wd2" y="hd2"/>
                </a:cxn>
                <a:cxn ang="10800000">
                  <a:pos x="wd2" y="hd2"/>
                </a:cxn>
                <a:cxn ang="16200000">
                  <a:pos x="wd2" y="hd2"/>
                </a:cxn>
              </a:cxnLst>
              <a:rect l="0" t="0" r="r" b="b"/>
              <a:pathLst>
                <a:path w="20886" h="16193" extrusionOk="0">
                  <a:moveTo>
                    <a:pt x="15977" y="640"/>
                  </a:moveTo>
                  <a:cubicBezTo>
                    <a:pt x="13031" y="-800"/>
                    <a:pt x="11068" y="640"/>
                    <a:pt x="8122" y="640"/>
                  </a:cubicBezTo>
                  <a:cubicBezTo>
                    <a:pt x="6159" y="640"/>
                    <a:pt x="8122" y="640"/>
                    <a:pt x="7141" y="2080"/>
                  </a:cubicBezTo>
                  <a:cubicBezTo>
                    <a:pt x="6159" y="2080"/>
                    <a:pt x="4195" y="2080"/>
                    <a:pt x="4195" y="2080"/>
                  </a:cubicBezTo>
                  <a:cubicBezTo>
                    <a:pt x="3213" y="2080"/>
                    <a:pt x="2231" y="6400"/>
                    <a:pt x="2231" y="6400"/>
                  </a:cubicBezTo>
                  <a:cubicBezTo>
                    <a:pt x="1250" y="7840"/>
                    <a:pt x="-714" y="13600"/>
                    <a:pt x="268" y="12160"/>
                  </a:cubicBezTo>
                  <a:cubicBezTo>
                    <a:pt x="2231" y="12160"/>
                    <a:pt x="2231" y="10720"/>
                    <a:pt x="3213" y="13600"/>
                  </a:cubicBezTo>
                  <a:cubicBezTo>
                    <a:pt x="3213" y="16480"/>
                    <a:pt x="4195" y="15040"/>
                    <a:pt x="6159" y="15040"/>
                  </a:cubicBezTo>
                  <a:cubicBezTo>
                    <a:pt x="7141" y="15040"/>
                    <a:pt x="9104" y="15040"/>
                    <a:pt x="10086" y="13600"/>
                  </a:cubicBezTo>
                  <a:cubicBezTo>
                    <a:pt x="11068" y="10720"/>
                    <a:pt x="12050" y="12160"/>
                    <a:pt x="12050" y="13600"/>
                  </a:cubicBezTo>
                  <a:cubicBezTo>
                    <a:pt x="14995" y="20800"/>
                    <a:pt x="14013" y="10720"/>
                    <a:pt x="14995" y="10720"/>
                  </a:cubicBezTo>
                  <a:cubicBezTo>
                    <a:pt x="15977" y="10720"/>
                    <a:pt x="15977" y="12160"/>
                    <a:pt x="16959" y="12160"/>
                  </a:cubicBezTo>
                  <a:cubicBezTo>
                    <a:pt x="17941" y="12160"/>
                    <a:pt x="18922" y="12160"/>
                    <a:pt x="19904" y="10720"/>
                  </a:cubicBezTo>
                  <a:cubicBezTo>
                    <a:pt x="20886" y="9280"/>
                    <a:pt x="20886" y="9280"/>
                    <a:pt x="20886" y="6400"/>
                  </a:cubicBezTo>
                  <a:cubicBezTo>
                    <a:pt x="20886" y="6400"/>
                    <a:pt x="17941" y="4960"/>
                    <a:pt x="16959" y="4960"/>
                  </a:cubicBezTo>
                  <a:cubicBezTo>
                    <a:pt x="15977" y="3520"/>
                    <a:pt x="15977" y="2080"/>
                    <a:pt x="15977" y="64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1" name="9Slide.vn 156"/>
            <p:cNvSpPr/>
            <p:nvPr/>
          </p:nvSpPr>
          <p:spPr>
            <a:xfrm>
              <a:off x="6516430" y="2193963"/>
              <a:ext cx="140178" cy="99253"/>
            </a:xfrm>
            <a:custGeom>
              <a:avLst/>
              <a:gdLst/>
              <a:ahLst/>
              <a:cxnLst>
                <a:cxn ang="0">
                  <a:pos x="wd2" y="hd2"/>
                </a:cxn>
                <a:cxn ang="5400000">
                  <a:pos x="wd2" y="hd2"/>
                </a:cxn>
                <a:cxn ang="10800000">
                  <a:pos x="wd2" y="hd2"/>
                </a:cxn>
                <a:cxn ang="16200000">
                  <a:pos x="wd2" y="hd2"/>
                </a:cxn>
              </a:cxnLst>
              <a:rect l="0" t="0" r="r" b="b"/>
              <a:pathLst>
                <a:path w="19004" h="21600" extrusionOk="0">
                  <a:moveTo>
                    <a:pt x="17763" y="14954"/>
                  </a:moveTo>
                  <a:cubicBezTo>
                    <a:pt x="16734" y="14954"/>
                    <a:pt x="19820" y="11631"/>
                    <a:pt x="18791" y="9969"/>
                  </a:cubicBezTo>
                  <a:cubicBezTo>
                    <a:pt x="18791" y="8308"/>
                    <a:pt x="17763" y="4985"/>
                    <a:pt x="16734" y="4985"/>
                  </a:cubicBezTo>
                  <a:cubicBezTo>
                    <a:pt x="15706" y="3323"/>
                    <a:pt x="13649" y="0"/>
                    <a:pt x="11591" y="0"/>
                  </a:cubicBezTo>
                  <a:cubicBezTo>
                    <a:pt x="9534" y="0"/>
                    <a:pt x="8506" y="1662"/>
                    <a:pt x="6449" y="1662"/>
                  </a:cubicBezTo>
                  <a:cubicBezTo>
                    <a:pt x="4391" y="1662"/>
                    <a:pt x="3363" y="0"/>
                    <a:pt x="1306" y="1662"/>
                  </a:cubicBezTo>
                  <a:cubicBezTo>
                    <a:pt x="-1780" y="4985"/>
                    <a:pt x="1306" y="8308"/>
                    <a:pt x="3363" y="9969"/>
                  </a:cubicBezTo>
                  <a:cubicBezTo>
                    <a:pt x="5420" y="11631"/>
                    <a:pt x="6449" y="11631"/>
                    <a:pt x="8506" y="14954"/>
                  </a:cubicBezTo>
                  <a:cubicBezTo>
                    <a:pt x="8506" y="16615"/>
                    <a:pt x="10563" y="16615"/>
                    <a:pt x="10563" y="14954"/>
                  </a:cubicBezTo>
                  <a:cubicBezTo>
                    <a:pt x="10563" y="16615"/>
                    <a:pt x="15706" y="21600"/>
                    <a:pt x="16734" y="21600"/>
                  </a:cubicBezTo>
                  <a:cubicBezTo>
                    <a:pt x="16734" y="18277"/>
                    <a:pt x="16734" y="16615"/>
                    <a:pt x="17763" y="14954"/>
                  </a:cubicBezTo>
                  <a:cubicBezTo>
                    <a:pt x="17763" y="14954"/>
                    <a:pt x="15706" y="16615"/>
                    <a:pt x="17763" y="1495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2" name="9Slide.vn 157"/>
            <p:cNvSpPr/>
            <p:nvPr/>
          </p:nvSpPr>
          <p:spPr>
            <a:xfrm>
              <a:off x="6639152" y="2264485"/>
              <a:ext cx="25401" cy="28733"/>
            </a:xfrm>
            <a:custGeom>
              <a:avLst/>
              <a:gdLst/>
              <a:ahLst/>
              <a:cxnLst>
                <a:cxn ang="0">
                  <a:pos x="wd2" y="hd2"/>
                </a:cxn>
                <a:cxn ang="5400000">
                  <a:pos x="wd2" y="hd2"/>
                </a:cxn>
                <a:cxn ang="10800000">
                  <a:pos x="wd2" y="hd2"/>
                </a:cxn>
                <a:cxn ang="16200000">
                  <a:pos x="wd2" y="hd2"/>
                </a:cxn>
              </a:cxnLst>
              <a:rect l="0" t="0" r="r" b="b"/>
              <a:pathLst>
                <a:path w="16200" h="21600" extrusionOk="0">
                  <a:moveTo>
                    <a:pt x="5400" y="0"/>
                  </a:moveTo>
                  <a:cubicBezTo>
                    <a:pt x="0" y="0"/>
                    <a:pt x="0" y="10800"/>
                    <a:pt x="0" y="16200"/>
                  </a:cubicBezTo>
                  <a:cubicBezTo>
                    <a:pt x="0" y="21600"/>
                    <a:pt x="10800" y="21600"/>
                    <a:pt x="16200" y="21600"/>
                  </a:cubicBezTo>
                  <a:cubicBezTo>
                    <a:pt x="16200" y="10800"/>
                    <a:pt x="16200" y="5400"/>
                    <a:pt x="5400" y="0"/>
                  </a:cubicBezTo>
                  <a:cubicBezTo>
                    <a:pt x="-5400" y="5400"/>
                    <a:pt x="10800" y="5400"/>
                    <a:pt x="540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3" name="9Slide.vn 158"/>
            <p:cNvSpPr/>
            <p:nvPr/>
          </p:nvSpPr>
          <p:spPr>
            <a:xfrm>
              <a:off x="6539867" y="2086876"/>
              <a:ext cx="154102" cy="138433"/>
            </a:xfrm>
            <a:custGeom>
              <a:avLst/>
              <a:gdLst/>
              <a:ahLst/>
              <a:cxnLst>
                <a:cxn ang="0">
                  <a:pos x="wd2" y="hd2"/>
                </a:cxn>
                <a:cxn ang="5400000">
                  <a:pos x="wd2" y="hd2"/>
                </a:cxn>
                <a:cxn ang="10800000">
                  <a:pos x="wd2" y="hd2"/>
                </a:cxn>
                <a:cxn ang="16200000">
                  <a:pos x="wd2" y="hd2"/>
                </a:cxn>
              </a:cxnLst>
              <a:rect l="0" t="0" r="r" b="b"/>
              <a:pathLst>
                <a:path w="21600" h="21600" extrusionOk="0">
                  <a:moveTo>
                    <a:pt x="5400" y="16800"/>
                  </a:moveTo>
                  <a:cubicBezTo>
                    <a:pt x="7560" y="14400"/>
                    <a:pt x="14040" y="19200"/>
                    <a:pt x="15120" y="21600"/>
                  </a:cubicBezTo>
                  <a:cubicBezTo>
                    <a:pt x="16200" y="19200"/>
                    <a:pt x="16200" y="16800"/>
                    <a:pt x="15120" y="15600"/>
                  </a:cubicBezTo>
                  <a:cubicBezTo>
                    <a:pt x="14040" y="10800"/>
                    <a:pt x="16200" y="13200"/>
                    <a:pt x="18360" y="13200"/>
                  </a:cubicBezTo>
                  <a:cubicBezTo>
                    <a:pt x="20520" y="12000"/>
                    <a:pt x="20520" y="9600"/>
                    <a:pt x="19440" y="7200"/>
                  </a:cubicBezTo>
                  <a:cubicBezTo>
                    <a:pt x="19440" y="7200"/>
                    <a:pt x="21600" y="6000"/>
                    <a:pt x="21600" y="6000"/>
                  </a:cubicBezTo>
                  <a:cubicBezTo>
                    <a:pt x="21600" y="3600"/>
                    <a:pt x="21600" y="2400"/>
                    <a:pt x="20520" y="0"/>
                  </a:cubicBezTo>
                  <a:cubicBezTo>
                    <a:pt x="20520" y="0"/>
                    <a:pt x="16200" y="1200"/>
                    <a:pt x="16200" y="1200"/>
                  </a:cubicBezTo>
                  <a:cubicBezTo>
                    <a:pt x="14040" y="1200"/>
                    <a:pt x="12960" y="1200"/>
                    <a:pt x="10800" y="3600"/>
                  </a:cubicBezTo>
                  <a:cubicBezTo>
                    <a:pt x="10800" y="3600"/>
                    <a:pt x="14040" y="6000"/>
                    <a:pt x="12960" y="7200"/>
                  </a:cubicBezTo>
                  <a:cubicBezTo>
                    <a:pt x="10800" y="9600"/>
                    <a:pt x="9720" y="4800"/>
                    <a:pt x="10800" y="4800"/>
                  </a:cubicBezTo>
                  <a:cubicBezTo>
                    <a:pt x="10800" y="4800"/>
                    <a:pt x="7560" y="6000"/>
                    <a:pt x="7560" y="7200"/>
                  </a:cubicBezTo>
                  <a:cubicBezTo>
                    <a:pt x="7560" y="8400"/>
                    <a:pt x="6480" y="8400"/>
                    <a:pt x="5400" y="9600"/>
                  </a:cubicBezTo>
                  <a:cubicBezTo>
                    <a:pt x="5400" y="10800"/>
                    <a:pt x="3240" y="14400"/>
                    <a:pt x="5400" y="14400"/>
                  </a:cubicBezTo>
                  <a:cubicBezTo>
                    <a:pt x="5400" y="14400"/>
                    <a:pt x="4320" y="14400"/>
                    <a:pt x="3240" y="14400"/>
                  </a:cubicBezTo>
                  <a:cubicBezTo>
                    <a:pt x="3240" y="14400"/>
                    <a:pt x="4320" y="14400"/>
                    <a:pt x="4320" y="14400"/>
                  </a:cubicBezTo>
                  <a:cubicBezTo>
                    <a:pt x="4320" y="14400"/>
                    <a:pt x="3240" y="14400"/>
                    <a:pt x="3240" y="14400"/>
                  </a:cubicBezTo>
                  <a:cubicBezTo>
                    <a:pt x="2160" y="15600"/>
                    <a:pt x="4320" y="16800"/>
                    <a:pt x="4320" y="16800"/>
                  </a:cubicBezTo>
                  <a:cubicBezTo>
                    <a:pt x="4320" y="15600"/>
                    <a:pt x="2160" y="15600"/>
                    <a:pt x="2160" y="15600"/>
                  </a:cubicBezTo>
                  <a:cubicBezTo>
                    <a:pt x="2160" y="15600"/>
                    <a:pt x="3240" y="16800"/>
                    <a:pt x="3240" y="16800"/>
                  </a:cubicBezTo>
                  <a:cubicBezTo>
                    <a:pt x="3240" y="16800"/>
                    <a:pt x="2160" y="15600"/>
                    <a:pt x="1080" y="16800"/>
                  </a:cubicBezTo>
                  <a:cubicBezTo>
                    <a:pt x="1080" y="16800"/>
                    <a:pt x="2160" y="18000"/>
                    <a:pt x="2160" y="18000"/>
                  </a:cubicBezTo>
                  <a:cubicBezTo>
                    <a:pt x="2160" y="16800"/>
                    <a:pt x="1080" y="16800"/>
                    <a:pt x="0" y="18000"/>
                  </a:cubicBezTo>
                  <a:cubicBezTo>
                    <a:pt x="1080" y="18000"/>
                    <a:pt x="4320" y="19200"/>
                    <a:pt x="5400" y="16800"/>
                  </a:cubicBezTo>
                  <a:cubicBezTo>
                    <a:pt x="5400" y="16800"/>
                    <a:pt x="5400" y="18000"/>
                    <a:pt x="5400" y="16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4" name="9Slide.vn 159"/>
            <p:cNvSpPr/>
            <p:nvPr/>
          </p:nvSpPr>
          <p:spPr>
            <a:xfrm>
              <a:off x="6725308" y="1861320"/>
              <a:ext cx="114923" cy="159696"/>
            </a:xfrm>
            <a:custGeom>
              <a:avLst/>
              <a:gdLst/>
              <a:ahLst/>
              <a:cxnLst>
                <a:cxn ang="0">
                  <a:pos x="wd2" y="hd2"/>
                </a:cxn>
                <a:cxn ang="5400000">
                  <a:pos x="wd2" y="hd2"/>
                </a:cxn>
                <a:cxn ang="10800000">
                  <a:pos x="wd2" y="hd2"/>
                </a:cxn>
                <a:cxn ang="16200000">
                  <a:pos x="wd2" y="hd2"/>
                </a:cxn>
              </a:cxnLst>
              <a:rect l="0" t="0" r="r" b="b"/>
              <a:pathLst>
                <a:path w="21600" h="20318" extrusionOk="0">
                  <a:moveTo>
                    <a:pt x="14400" y="20073"/>
                  </a:moveTo>
                  <a:cubicBezTo>
                    <a:pt x="14400" y="19091"/>
                    <a:pt x="8640" y="17128"/>
                    <a:pt x="11520" y="16146"/>
                  </a:cubicBezTo>
                  <a:cubicBezTo>
                    <a:pt x="12960" y="15164"/>
                    <a:pt x="12960" y="12219"/>
                    <a:pt x="15840" y="11237"/>
                  </a:cubicBezTo>
                  <a:cubicBezTo>
                    <a:pt x="15840" y="11237"/>
                    <a:pt x="15840" y="12219"/>
                    <a:pt x="15840" y="12219"/>
                  </a:cubicBezTo>
                  <a:cubicBezTo>
                    <a:pt x="17280" y="12219"/>
                    <a:pt x="21600" y="10255"/>
                    <a:pt x="21600" y="9273"/>
                  </a:cubicBezTo>
                  <a:cubicBezTo>
                    <a:pt x="21600" y="8291"/>
                    <a:pt x="15840" y="8291"/>
                    <a:pt x="15840" y="6328"/>
                  </a:cubicBezTo>
                  <a:cubicBezTo>
                    <a:pt x="15840" y="5346"/>
                    <a:pt x="14400" y="5346"/>
                    <a:pt x="14400" y="4364"/>
                  </a:cubicBezTo>
                  <a:cubicBezTo>
                    <a:pt x="14400" y="3382"/>
                    <a:pt x="17280" y="4364"/>
                    <a:pt x="17280" y="3382"/>
                  </a:cubicBezTo>
                  <a:cubicBezTo>
                    <a:pt x="17280" y="2400"/>
                    <a:pt x="17280" y="1419"/>
                    <a:pt x="17280" y="437"/>
                  </a:cubicBezTo>
                  <a:cubicBezTo>
                    <a:pt x="17280" y="-545"/>
                    <a:pt x="17280" y="437"/>
                    <a:pt x="15840" y="437"/>
                  </a:cubicBezTo>
                  <a:cubicBezTo>
                    <a:pt x="11520" y="437"/>
                    <a:pt x="12960" y="1419"/>
                    <a:pt x="10080" y="3382"/>
                  </a:cubicBezTo>
                  <a:cubicBezTo>
                    <a:pt x="8640" y="4364"/>
                    <a:pt x="4320" y="2400"/>
                    <a:pt x="2880" y="4364"/>
                  </a:cubicBezTo>
                  <a:cubicBezTo>
                    <a:pt x="0" y="6328"/>
                    <a:pt x="4320" y="6328"/>
                    <a:pt x="5760" y="5346"/>
                  </a:cubicBezTo>
                  <a:cubicBezTo>
                    <a:pt x="7200" y="4364"/>
                    <a:pt x="10080" y="5346"/>
                    <a:pt x="8640" y="7310"/>
                  </a:cubicBezTo>
                  <a:cubicBezTo>
                    <a:pt x="8640" y="6328"/>
                    <a:pt x="5760" y="5346"/>
                    <a:pt x="5760" y="7310"/>
                  </a:cubicBezTo>
                  <a:cubicBezTo>
                    <a:pt x="4320" y="7310"/>
                    <a:pt x="2880" y="8291"/>
                    <a:pt x="2880" y="7310"/>
                  </a:cubicBezTo>
                  <a:cubicBezTo>
                    <a:pt x="2880" y="8291"/>
                    <a:pt x="0" y="6328"/>
                    <a:pt x="0" y="8291"/>
                  </a:cubicBezTo>
                  <a:cubicBezTo>
                    <a:pt x="0" y="10255"/>
                    <a:pt x="0" y="11237"/>
                    <a:pt x="0" y="13200"/>
                  </a:cubicBezTo>
                  <a:cubicBezTo>
                    <a:pt x="1440" y="14182"/>
                    <a:pt x="2880" y="14182"/>
                    <a:pt x="2880" y="15164"/>
                  </a:cubicBezTo>
                  <a:cubicBezTo>
                    <a:pt x="4320" y="17128"/>
                    <a:pt x="1440" y="18110"/>
                    <a:pt x="2880" y="19091"/>
                  </a:cubicBezTo>
                  <a:cubicBezTo>
                    <a:pt x="5760" y="21055"/>
                    <a:pt x="11520" y="20073"/>
                    <a:pt x="14400" y="2007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5" name="9Slide.vn 160"/>
            <p:cNvSpPr/>
            <p:nvPr/>
          </p:nvSpPr>
          <p:spPr>
            <a:xfrm>
              <a:off x="6647758" y="2011135"/>
              <a:ext cx="334224" cy="390930"/>
            </a:xfrm>
            <a:custGeom>
              <a:avLst/>
              <a:gdLst/>
              <a:ahLst/>
              <a:cxnLst>
                <a:cxn ang="0">
                  <a:pos x="wd2" y="hd2"/>
                </a:cxn>
                <a:cxn ang="5400000">
                  <a:pos x="wd2" y="hd2"/>
                </a:cxn>
                <a:cxn ang="10800000">
                  <a:pos x="wd2" y="hd2"/>
                </a:cxn>
                <a:cxn ang="16200000">
                  <a:pos x="wd2" y="hd2"/>
                </a:cxn>
              </a:cxnLst>
              <a:rect l="0" t="0" r="r" b="b"/>
              <a:pathLst>
                <a:path w="21099" h="21269" extrusionOk="0">
                  <a:moveTo>
                    <a:pt x="20739" y="9969"/>
                  </a:moveTo>
                  <a:cubicBezTo>
                    <a:pt x="20259" y="9138"/>
                    <a:pt x="20259" y="8308"/>
                    <a:pt x="20259" y="7477"/>
                  </a:cubicBezTo>
                  <a:cubicBezTo>
                    <a:pt x="19779" y="6646"/>
                    <a:pt x="19299" y="6231"/>
                    <a:pt x="19779" y="4985"/>
                  </a:cubicBezTo>
                  <a:cubicBezTo>
                    <a:pt x="20259" y="4154"/>
                    <a:pt x="19779" y="3323"/>
                    <a:pt x="19299" y="2908"/>
                  </a:cubicBezTo>
                  <a:cubicBezTo>
                    <a:pt x="18819" y="2492"/>
                    <a:pt x="17859" y="2077"/>
                    <a:pt x="17859" y="1662"/>
                  </a:cubicBezTo>
                  <a:cubicBezTo>
                    <a:pt x="17859" y="1662"/>
                    <a:pt x="18339" y="1246"/>
                    <a:pt x="17859" y="831"/>
                  </a:cubicBezTo>
                  <a:cubicBezTo>
                    <a:pt x="17379" y="831"/>
                    <a:pt x="17379" y="2077"/>
                    <a:pt x="17379" y="2077"/>
                  </a:cubicBezTo>
                  <a:cubicBezTo>
                    <a:pt x="16419" y="2077"/>
                    <a:pt x="16419" y="1662"/>
                    <a:pt x="15459" y="1662"/>
                  </a:cubicBezTo>
                  <a:cubicBezTo>
                    <a:pt x="14499" y="2077"/>
                    <a:pt x="13059" y="2908"/>
                    <a:pt x="11619" y="2908"/>
                  </a:cubicBezTo>
                  <a:cubicBezTo>
                    <a:pt x="11139" y="2492"/>
                    <a:pt x="12099" y="2077"/>
                    <a:pt x="12099" y="1662"/>
                  </a:cubicBezTo>
                  <a:cubicBezTo>
                    <a:pt x="11139" y="1662"/>
                    <a:pt x="10659" y="2077"/>
                    <a:pt x="9699" y="1662"/>
                  </a:cubicBezTo>
                  <a:cubicBezTo>
                    <a:pt x="9219" y="1246"/>
                    <a:pt x="10659" y="415"/>
                    <a:pt x="9219" y="415"/>
                  </a:cubicBezTo>
                  <a:cubicBezTo>
                    <a:pt x="8259" y="415"/>
                    <a:pt x="7299" y="415"/>
                    <a:pt x="5859" y="0"/>
                  </a:cubicBezTo>
                  <a:cubicBezTo>
                    <a:pt x="6339" y="415"/>
                    <a:pt x="6819" y="415"/>
                    <a:pt x="6819" y="1246"/>
                  </a:cubicBezTo>
                  <a:cubicBezTo>
                    <a:pt x="6339" y="1662"/>
                    <a:pt x="6339" y="1662"/>
                    <a:pt x="6819" y="2492"/>
                  </a:cubicBezTo>
                  <a:cubicBezTo>
                    <a:pt x="6819" y="3323"/>
                    <a:pt x="6819" y="2908"/>
                    <a:pt x="7779" y="2908"/>
                  </a:cubicBezTo>
                  <a:cubicBezTo>
                    <a:pt x="8259" y="2908"/>
                    <a:pt x="8739" y="3323"/>
                    <a:pt x="9219" y="3738"/>
                  </a:cubicBezTo>
                  <a:cubicBezTo>
                    <a:pt x="8739" y="3323"/>
                    <a:pt x="7299" y="3323"/>
                    <a:pt x="6819" y="3323"/>
                  </a:cubicBezTo>
                  <a:cubicBezTo>
                    <a:pt x="6819" y="3323"/>
                    <a:pt x="6339" y="3323"/>
                    <a:pt x="6339" y="3323"/>
                  </a:cubicBezTo>
                  <a:cubicBezTo>
                    <a:pt x="5859" y="3738"/>
                    <a:pt x="6339" y="4154"/>
                    <a:pt x="5859" y="4154"/>
                  </a:cubicBezTo>
                  <a:cubicBezTo>
                    <a:pt x="4899" y="4569"/>
                    <a:pt x="2979" y="2492"/>
                    <a:pt x="2499" y="4154"/>
                  </a:cubicBezTo>
                  <a:cubicBezTo>
                    <a:pt x="2979" y="4985"/>
                    <a:pt x="3459" y="5815"/>
                    <a:pt x="2499" y="6231"/>
                  </a:cubicBezTo>
                  <a:cubicBezTo>
                    <a:pt x="2019" y="7062"/>
                    <a:pt x="2019" y="6231"/>
                    <a:pt x="2499" y="7062"/>
                  </a:cubicBezTo>
                  <a:cubicBezTo>
                    <a:pt x="2499" y="9138"/>
                    <a:pt x="-381" y="8308"/>
                    <a:pt x="99" y="9138"/>
                  </a:cubicBezTo>
                  <a:cubicBezTo>
                    <a:pt x="99" y="9554"/>
                    <a:pt x="579" y="9969"/>
                    <a:pt x="579" y="10800"/>
                  </a:cubicBezTo>
                  <a:cubicBezTo>
                    <a:pt x="579" y="11631"/>
                    <a:pt x="99" y="11631"/>
                    <a:pt x="579" y="12462"/>
                  </a:cubicBezTo>
                  <a:cubicBezTo>
                    <a:pt x="1059" y="12877"/>
                    <a:pt x="-381" y="13708"/>
                    <a:pt x="99" y="13708"/>
                  </a:cubicBezTo>
                  <a:cubicBezTo>
                    <a:pt x="1059" y="14123"/>
                    <a:pt x="579" y="14954"/>
                    <a:pt x="1059" y="15369"/>
                  </a:cubicBezTo>
                  <a:cubicBezTo>
                    <a:pt x="1539" y="16615"/>
                    <a:pt x="3459" y="16200"/>
                    <a:pt x="4899" y="16615"/>
                  </a:cubicBezTo>
                  <a:cubicBezTo>
                    <a:pt x="4899" y="16615"/>
                    <a:pt x="3939" y="19938"/>
                    <a:pt x="3939" y="20354"/>
                  </a:cubicBezTo>
                  <a:cubicBezTo>
                    <a:pt x="5859" y="20354"/>
                    <a:pt x="6819" y="19938"/>
                    <a:pt x="8739" y="20354"/>
                  </a:cubicBezTo>
                  <a:cubicBezTo>
                    <a:pt x="8739" y="20354"/>
                    <a:pt x="10659" y="21600"/>
                    <a:pt x="10659" y="21185"/>
                  </a:cubicBezTo>
                  <a:cubicBezTo>
                    <a:pt x="11139" y="20354"/>
                    <a:pt x="11619" y="20354"/>
                    <a:pt x="12099" y="20769"/>
                  </a:cubicBezTo>
                  <a:cubicBezTo>
                    <a:pt x="12579" y="21185"/>
                    <a:pt x="14979" y="19938"/>
                    <a:pt x="15459" y="20354"/>
                  </a:cubicBezTo>
                  <a:cubicBezTo>
                    <a:pt x="15459" y="20354"/>
                    <a:pt x="17379" y="20769"/>
                    <a:pt x="16899" y="20354"/>
                  </a:cubicBezTo>
                  <a:cubicBezTo>
                    <a:pt x="16419" y="19108"/>
                    <a:pt x="15939" y="19108"/>
                    <a:pt x="16899" y="18692"/>
                  </a:cubicBezTo>
                  <a:cubicBezTo>
                    <a:pt x="17859" y="17862"/>
                    <a:pt x="17859" y="17862"/>
                    <a:pt x="18819" y="17862"/>
                  </a:cubicBezTo>
                  <a:cubicBezTo>
                    <a:pt x="19299" y="17446"/>
                    <a:pt x="16899" y="15785"/>
                    <a:pt x="16419" y="15369"/>
                  </a:cubicBezTo>
                  <a:cubicBezTo>
                    <a:pt x="15939" y="15369"/>
                    <a:pt x="14499" y="13292"/>
                    <a:pt x="14979" y="12877"/>
                  </a:cubicBezTo>
                  <a:cubicBezTo>
                    <a:pt x="16899" y="12462"/>
                    <a:pt x="17859" y="12046"/>
                    <a:pt x="19299" y="10800"/>
                  </a:cubicBezTo>
                  <a:cubicBezTo>
                    <a:pt x="19779" y="10385"/>
                    <a:pt x="20259" y="12046"/>
                    <a:pt x="20739" y="11631"/>
                  </a:cubicBezTo>
                  <a:cubicBezTo>
                    <a:pt x="21219" y="11215"/>
                    <a:pt x="21219" y="10385"/>
                    <a:pt x="20739" y="9969"/>
                  </a:cubicBezTo>
                  <a:cubicBezTo>
                    <a:pt x="20739" y="9554"/>
                    <a:pt x="20739" y="9969"/>
                    <a:pt x="20739" y="996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6" name="9Slide.vn 161"/>
            <p:cNvSpPr/>
            <p:nvPr/>
          </p:nvSpPr>
          <p:spPr>
            <a:xfrm>
              <a:off x="7245070" y="2140655"/>
              <a:ext cx="675602" cy="389128"/>
            </a:xfrm>
            <a:custGeom>
              <a:avLst/>
              <a:gdLst/>
              <a:ahLst/>
              <a:cxnLst>
                <a:cxn ang="0">
                  <a:pos x="wd2" y="hd2"/>
                </a:cxn>
                <a:cxn ang="5400000">
                  <a:pos x="wd2" y="hd2"/>
                </a:cxn>
                <a:cxn ang="10800000">
                  <a:pos x="wd2" y="hd2"/>
                </a:cxn>
                <a:cxn ang="16200000">
                  <a:pos x="wd2" y="hd2"/>
                </a:cxn>
              </a:cxnLst>
              <a:rect l="0" t="0" r="r" b="b"/>
              <a:pathLst>
                <a:path w="21407" h="20762" extrusionOk="0">
                  <a:moveTo>
                    <a:pt x="0" y="10643"/>
                  </a:moveTo>
                  <a:cubicBezTo>
                    <a:pt x="0" y="11865"/>
                    <a:pt x="1699" y="11865"/>
                    <a:pt x="2184" y="11865"/>
                  </a:cubicBezTo>
                  <a:cubicBezTo>
                    <a:pt x="2670" y="11865"/>
                    <a:pt x="3155" y="12681"/>
                    <a:pt x="3883" y="12273"/>
                  </a:cubicBezTo>
                  <a:cubicBezTo>
                    <a:pt x="4126" y="11458"/>
                    <a:pt x="4854" y="11050"/>
                    <a:pt x="5339" y="11050"/>
                  </a:cubicBezTo>
                  <a:cubicBezTo>
                    <a:pt x="6067" y="10235"/>
                    <a:pt x="7524" y="11050"/>
                    <a:pt x="8009" y="11865"/>
                  </a:cubicBezTo>
                  <a:cubicBezTo>
                    <a:pt x="8737" y="13496"/>
                    <a:pt x="8980" y="15126"/>
                    <a:pt x="9708" y="16348"/>
                  </a:cubicBezTo>
                  <a:cubicBezTo>
                    <a:pt x="10193" y="15941"/>
                    <a:pt x="10193" y="15533"/>
                    <a:pt x="10679" y="15126"/>
                  </a:cubicBezTo>
                  <a:cubicBezTo>
                    <a:pt x="11164" y="15126"/>
                    <a:pt x="11164" y="15941"/>
                    <a:pt x="11407" y="16348"/>
                  </a:cubicBezTo>
                  <a:cubicBezTo>
                    <a:pt x="11649" y="16756"/>
                    <a:pt x="13834" y="17164"/>
                    <a:pt x="13834" y="16756"/>
                  </a:cubicBezTo>
                  <a:cubicBezTo>
                    <a:pt x="13834" y="17164"/>
                    <a:pt x="12378" y="17979"/>
                    <a:pt x="12378" y="18386"/>
                  </a:cubicBezTo>
                  <a:cubicBezTo>
                    <a:pt x="12620" y="18794"/>
                    <a:pt x="13591" y="18386"/>
                    <a:pt x="13348" y="19609"/>
                  </a:cubicBezTo>
                  <a:cubicBezTo>
                    <a:pt x="13106" y="20424"/>
                    <a:pt x="13834" y="21239"/>
                    <a:pt x="14319" y="20424"/>
                  </a:cubicBezTo>
                  <a:cubicBezTo>
                    <a:pt x="14804" y="20016"/>
                    <a:pt x="15533" y="19201"/>
                    <a:pt x="16261" y="19201"/>
                  </a:cubicBezTo>
                  <a:cubicBezTo>
                    <a:pt x="16989" y="19201"/>
                    <a:pt x="17231" y="19201"/>
                    <a:pt x="17474" y="18386"/>
                  </a:cubicBezTo>
                  <a:cubicBezTo>
                    <a:pt x="17474" y="18386"/>
                    <a:pt x="16746" y="18386"/>
                    <a:pt x="16503" y="18386"/>
                  </a:cubicBezTo>
                  <a:cubicBezTo>
                    <a:pt x="16018" y="18386"/>
                    <a:pt x="15533" y="18794"/>
                    <a:pt x="15290" y="17571"/>
                  </a:cubicBezTo>
                  <a:cubicBezTo>
                    <a:pt x="14562" y="15941"/>
                    <a:pt x="16989" y="15126"/>
                    <a:pt x="17474" y="15126"/>
                  </a:cubicBezTo>
                  <a:cubicBezTo>
                    <a:pt x="17960" y="14718"/>
                    <a:pt x="18445" y="14311"/>
                    <a:pt x="18930" y="13903"/>
                  </a:cubicBezTo>
                  <a:cubicBezTo>
                    <a:pt x="19173" y="13088"/>
                    <a:pt x="19658" y="12273"/>
                    <a:pt x="20387" y="12273"/>
                  </a:cubicBezTo>
                  <a:cubicBezTo>
                    <a:pt x="20629" y="12273"/>
                    <a:pt x="21115" y="12273"/>
                    <a:pt x="21115" y="11050"/>
                  </a:cubicBezTo>
                  <a:cubicBezTo>
                    <a:pt x="21115" y="10643"/>
                    <a:pt x="20872" y="10643"/>
                    <a:pt x="20872" y="10235"/>
                  </a:cubicBezTo>
                  <a:cubicBezTo>
                    <a:pt x="20872" y="9828"/>
                    <a:pt x="21357" y="9828"/>
                    <a:pt x="21357" y="9828"/>
                  </a:cubicBezTo>
                  <a:cubicBezTo>
                    <a:pt x="21357" y="9828"/>
                    <a:pt x="20872" y="9420"/>
                    <a:pt x="20872" y="9420"/>
                  </a:cubicBezTo>
                  <a:cubicBezTo>
                    <a:pt x="20872" y="9013"/>
                    <a:pt x="21600" y="9013"/>
                    <a:pt x="21357" y="8197"/>
                  </a:cubicBezTo>
                  <a:cubicBezTo>
                    <a:pt x="21357" y="8197"/>
                    <a:pt x="20872" y="7790"/>
                    <a:pt x="20629" y="7382"/>
                  </a:cubicBezTo>
                  <a:cubicBezTo>
                    <a:pt x="20387" y="6975"/>
                    <a:pt x="20144" y="7790"/>
                    <a:pt x="19901" y="6975"/>
                  </a:cubicBezTo>
                  <a:cubicBezTo>
                    <a:pt x="19658" y="6567"/>
                    <a:pt x="19416" y="6567"/>
                    <a:pt x="18930" y="6975"/>
                  </a:cubicBezTo>
                  <a:cubicBezTo>
                    <a:pt x="18688" y="6975"/>
                    <a:pt x="18445" y="5752"/>
                    <a:pt x="18202" y="5752"/>
                  </a:cubicBezTo>
                  <a:cubicBezTo>
                    <a:pt x="17960" y="5345"/>
                    <a:pt x="17717" y="6160"/>
                    <a:pt x="17474" y="6567"/>
                  </a:cubicBezTo>
                  <a:cubicBezTo>
                    <a:pt x="17231" y="6567"/>
                    <a:pt x="16989" y="5345"/>
                    <a:pt x="16746" y="5345"/>
                  </a:cubicBezTo>
                  <a:cubicBezTo>
                    <a:pt x="16503" y="5345"/>
                    <a:pt x="15775" y="5752"/>
                    <a:pt x="15775" y="5345"/>
                  </a:cubicBezTo>
                  <a:cubicBezTo>
                    <a:pt x="15775" y="4937"/>
                    <a:pt x="15775" y="4122"/>
                    <a:pt x="15533" y="3714"/>
                  </a:cubicBezTo>
                  <a:cubicBezTo>
                    <a:pt x="15290" y="3307"/>
                    <a:pt x="14804" y="3714"/>
                    <a:pt x="14562" y="3307"/>
                  </a:cubicBezTo>
                  <a:cubicBezTo>
                    <a:pt x="14319" y="2899"/>
                    <a:pt x="14076" y="2084"/>
                    <a:pt x="14562" y="1677"/>
                  </a:cubicBezTo>
                  <a:cubicBezTo>
                    <a:pt x="14804" y="1677"/>
                    <a:pt x="14319" y="454"/>
                    <a:pt x="14076" y="454"/>
                  </a:cubicBezTo>
                  <a:cubicBezTo>
                    <a:pt x="13834" y="47"/>
                    <a:pt x="13106" y="454"/>
                    <a:pt x="12863" y="47"/>
                  </a:cubicBezTo>
                  <a:cubicBezTo>
                    <a:pt x="12135" y="-361"/>
                    <a:pt x="12135" y="2084"/>
                    <a:pt x="11407" y="454"/>
                  </a:cubicBezTo>
                  <a:cubicBezTo>
                    <a:pt x="11164" y="454"/>
                    <a:pt x="10679" y="862"/>
                    <a:pt x="10436" y="862"/>
                  </a:cubicBezTo>
                  <a:cubicBezTo>
                    <a:pt x="9951" y="1269"/>
                    <a:pt x="10193" y="3307"/>
                    <a:pt x="9951" y="3307"/>
                  </a:cubicBezTo>
                  <a:cubicBezTo>
                    <a:pt x="9708" y="3307"/>
                    <a:pt x="9465" y="2492"/>
                    <a:pt x="9222" y="2492"/>
                  </a:cubicBezTo>
                  <a:cubicBezTo>
                    <a:pt x="9222" y="2492"/>
                    <a:pt x="8980" y="2899"/>
                    <a:pt x="8737" y="2899"/>
                  </a:cubicBezTo>
                  <a:cubicBezTo>
                    <a:pt x="8494" y="2899"/>
                    <a:pt x="8252" y="2492"/>
                    <a:pt x="8252" y="2084"/>
                  </a:cubicBezTo>
                  <a:cubicBezTo>
                    <a:pt x="8252" y="1677"/>
                    <a:pt x="7766" y="2492"/>
                    <a:pt x="7524" y="2492"/>
                  </a:cubicBezTo>
                  <a:cubicBezTo>
                    <a:pt x="7281" y="2492"/>
                    <a:pt x="7281" y="2084"/>
                    <a:pt x="7038" y="2084"/>
                  </a:cubicBezTo>
                  <a:cubicBezTo>
                    <a:pt x="6796" y="2084"/>
                    <a:pt x="6796" y="2492"/>
                    <a:pt x="6796" y="2899"/>
                  </a:cubicBezTo>
                  <a:cubicBezTo>
                    <a:pt x="6796" y="2899"/>
                    <a:pt x="5097" y="1677"/>
                    <a:pt x="5097" y="1677"/>
                  </a:cubicBezTo>
                  <a:cubicBezTo>
                    <a:pt x="4369" y="1269"/>
                    <a:pt x="3640" y="1269"/>
                    <a:pt x="2912" y="1269"/>
                  </a:cubicBezTo>
                  <a:cubicBezTo>
                    <a:pt x="2427" y="1269"/>
                    <a:pt x="2184" y="2084"/>
                    <a:pt x="1456" y="2084"/>
                  </a:cubicBezTo>
                  <a:cubicBezTo>
                    <a:pt x="1456" y="3307"/>
                    <a:pt x="2184" y="3307"/>
                    <a:pt x="2184" y="4122"/>
                  </a:cubicBezTo>
                  <a:cubicBezTo>
                    <a:pt x="2184" y="4530"/>
                    <a:pt x="2427" y="4937"/>
                    <a:pt x="2427" y="5345"/>
                  </a:cubicBezTo>
                  <a:cubicBezTo>
                    <a:pt x="2184" y="5752"/>
                    <a:pt x="1456" y="5752"/>
                    <a:pt x="1213" y="6160"/>
                  </a:cubicBezTo>
                  <a:cubicBezTo>
                    <a:pt x="485" y="6975"/>
                    <a:pt x="728" y="7790"/>
                    <a:pt x="485" y="9013"/>
                  </a:cubicBezTo>
                  <a:cubicBezTo>
                    <a:pt x="485" y="9828"/>
                    <a:pt x="243" y="10235"/>
                    <a:pt x="0" y="1064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7" name="9Slide.vn 162"/>
            <p:cNvSpPr/>
            <p:nvPr/>
          </p:nvSpPr>
          <p:spPr>
            <a:xfrm>
              <a:off x="7047564" y="2285378"/>
              <a:ext cx="213179" cy="89267"/>
            </a:xfrm>
            <a:custGeom>
              <a:avLst/>
              <a:gdLst/>
              <a:ahLst/>
              <a:cxnLst>
                <a:cxn ang="0">
                  <a:pos x="wd2" y="hd2"/>
                </a:cxn>
                <a:cxn ang="5400000">
                  <a:pos x="wd2" y="hd2"/>
                </a:cxn>
                <a:cxn ang="10800000">
                  <a:pos x="wd2" y="hd2"/>
                </a:cxn>
                <a:cxn ang="16200000">
                  <a:pos x="wd2" y="hd2"/>
                </a:cxn>
              </a:cxnLst>
              <a:rect l="0" t="0" r="r" b="b"/>
              <a:pathLst>
                <a:path w="20034" h="20506" extrusionOk="0">
                  <a:moveTo>
                    <a:pt x="20034" y="7200"/>
                  </a:moveTo>
                  <a:cubicBezTo>
                    <a:pt x="17874" y="3600"/>
                    <a:pt x="17154" y="0"/>
                    <a:pt x="14274" y="0"/>
                  </a:cubicBezTo>
                  <a:cubicBezTo>
                    <a:pt x="12834" y="0"/>
                    <a:pt x="12114" y="0"/>
                    <a:pt x="10674" y="0"/>
                  </a:cubicBezTo>
                  <a:cubicBezTo>
                    <a:pt x="9234" y="0"/>
                    <a:pt x="9234" y="1800"/>
                    <a:pt x="8514" y="1800"/>
                  </a:cubicBezTo>
                  <a:cubicBezTo>
                    <a:pt x="7794" y="1800"/>
                    <a:pt x="7074" y="0"/>
                    <a:pt x="6354" y="0"/>
                  </a:cubicBezTo>
                  <a:cubicBezTo>
                    <a:pt x="5634" y="1800"/>
                    <a:pt x="4914" y="3600"/>
                    <a:pt x="4194" y="5400"/>
                  </a:cubicBezTo>
                  <a:cubicBezTo>
                    <a:pt x="2754" y="9000"/>
                    <a:pt x="-1566" y="7200"/>
                    <a:pt x="594" y="16200"/>
                  </a:cubicBezTo>
                  <a:cubicBezTo>
                    <a:pt x="1314" y="19800"/>
                    <a:pt x="4194" y="21600"/>
                    <a:pt x="6354" y="19800"/>
                  </a:cubicBezTo>
                  <a:cubicBezTo>
                    <a:pt x="7074" y="19800"/>
                    <a:pt x="7074" y="16200"/>
                    <a:pt x="7794" y="16200"/>
                  </a:cubicBezTo>
                  <a:cubicBezTo>
                    <a:pt x="9234" y="16200"/>
                    <a:pt x="10674" y="16200"/>
                    <a:pt x="11394" y="16200"/>
                  </a:cubicBezTo>
                  <a:cubicBezTo>
                    <a:pt x="12114" y="16200"/>
                    <a:pt x="12114" y="12600"/>
                    <a:pt x="12114" y="10800"/>
                  </a:cubicBezTo>
                  <a:cubicBezTo>
                    <a:pt x="12834" y="9000"/>
                    <a:pt x="14994" y="12600"/>
                    <a:pt x="15714" y="12600"/>
                  </a:cubicBezTo>
                  <a:cubicBezTo>
                    <a:pt x="16434" y="12600"/>
                    <a:pt x="17874" y="12600"/>
                    <a:pt x="18594" y="12600"/>
                  </a:cubicBezTo>
                  <a:cubicBezTo>
                    <a:pt x="19314" y="12600"/>
                    <a:pt x="19314" y="9000"/>
                    <a:pt x="20034" y="7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8" name="9Slide.vn 163"/>
            <p:cNvSpPr/>
            <p:nvPr/>
          </p:nvSpPr>
          <p:spPr>
            <a:xfrm>
              <a:off x="7286876" y="1940612"/>
              <a:ext cx="350829" cy="258021"/>
            </a:xfrm>
            <a:custGeom>
              <a:avLst/>
              <a:gdLst/>
              <a:ahLst/>
              <a:cxnLst>
                <a:cxn ang="0">
                  <a:pos x="wd2" y="hd2"/>
                </a:cxn>
                <a:cxn ang="5400000">
                  <a:pos x="wd2" y="hd2"/>
                </a:cxn>
                <a:cxn ang="10800000">
                  <a:pos x="wd2" y="hd2"/>
                </a:cxn>
                <a:cxn ang="16200000">
                  <a:pos x="wd2" y="hd2"/>
                </a:cxn>
              </a:cxnLst>
              <a:rect l="0" t="0" r="r" b="b"/>
              <a:pathLst>
                <a:path w="21024" h="20716" extrusionOk="0">
                  <a:moveTo>
                    <a:pt x="4897" y="17897"/>
                  </a:moveTo>
                  <a:cubicBezTo>
                    <a:pt x="6276" y="17897"/>
                    <a:pt x="7195" y="18514"/>
                    <a:pt x="8114" y="18514"/>
                  </a:cubicBezTo>
                  <a:cubicBezTo>
                    <a:pt x="8114" y="18514"/>
                    <a:pt x="10412" y="20366"/>
                    <a:pt x="10412" y="20366"/>
                  </a:cubicBezTo>
                  <a:cubicBezTo>
                    <a:pt x="10412" y="19749"/>
                    <a:pt x="10872" y="17897"/>
                    <a:pt x="11331" y="19131"/>
                  </a:cubicBezTo>
                  <a:cubicBezTo>
                    <a:pt x="12251" y="20983"/>
                    <a:pt x="12710" y="17897"/>
                    <a:pt x="13170" y="19749"/>
                  </a:cubicBezTo>
                  <a:cubicBezTo>
                    <a:pt x="13629" y="20983"/>
                    <a:pt x="14548" y="19749"/>
                    <a:pt x="15008" y="19749"/>
                  </a:cubicBezTo>
                  <a:cubicBezTo>
                    <a:pt x="15468" y="19131"/>
                    <a:pt x="16387" y="21600"/>
                    <a:pt x="16387" y="20366"/>
                  </a:cubicBezTo>
                  <a:cubicBezTo>
                    <a:pt x="16846" y="19131"/>
                    <a:pt x="16387" y="17897"/>
                    <a:pt x="17306" y="17280"/>
                  </a:cubicBezTo>
                  <a:cubicBezTo>
                    <a:pt x="17765" y="17280"/>
                    <a:pt x="18685" y="16663"/>
                    <a:pt x="19144" y="16663"/>
                  </a:cubicBezTo>
                  <a:cubicBezTo>
                    <a:pt x="18685" y="16046"/>
                    <a:pt x="18225" y="14811"/>
                    <a:pt x="18225" y="13577"/>
                  </a:cubicBezTo>
                  <a:cubicBezTo>
                    <a:pt x="18225" y="12343"/>
                    <a:pt x="19144" y="13577"/>
                    <a:pt x="20063" y="12960"/>
                  </a:cubicBezTo>
                  <a:cubicBezTo>
                    <a:pt x="20982" y="12960"/>
                    <a:pt x="21442" y="11726"/>
                    <a:pt x="20523" y="10491"/>
                  </a:cubicBezTo>
                  <a:cubicBezTo>
                    <a:pt x="20063" y="9874"/>
                    <a:pt x="19604" y="10491"/>
                    <a:pt x="19144" y="9257"/>
                  </a:cubicBezTo>
                  <a:cubicBezTo>
                    <a:pt x="18685" y="8640"/>
                    <a:pt x="18225" y="8023"/>
                    <a:pt x="17765" y="6789"/>
                  </a:cubicBezTo>
                  <a:cubicBezTo>
                    <a:pt x="17306" y="6171"/>
                    <a:pt x="17306" y="4937"/>
                    <a:pt x="17306" y="3703"/>
                  </a:cubicBezTo>
                  <a:cubicBezTo>
                    <a:pt x="17765" y="2469"/>
                    <a:pt x="16387" y="1234"/>
                    <a:pt x="15927" y="1234"/>
                  </a:cubicBezTo>
                  <a:cubicBezTo>
                    <a:pt x="15468" y="617"/>
                    <a:pt x="15468" y="1234"/>
                    <a:pt x="15008" y="1234"/>
                  </a:cubicBezTo>
                  <a:cubicBezTo>
                    <a:pt x="14089" y="1851"/>
                    <a:pt x="14089" y="1234"/>
                    <a:pt x="13629" y="617"/>
                  </a:cubicBezTo>
                  <a:cubicBezTo>
                    <a:pt x="13170" y="0"/>
                    <a:pt x="13170" y="1234"/>
                    <a:pt x="12710" y="1234"/>
                  </a:cubicBezTo>
                  <a:cubicBezTo>
                    <a:pt x="12251" y="1234"/>
                    <a:pt x="11331" y="0"/>
                    <a:pt x="11331" y="0"/>
                  </a:cubicBezTo>
                  <a:cubicBezTo>
                    <a:pt x="10412" y="0"/>
                    <a:pt x="10412" y="1234"/>
                    <a:pt x="9953" y="1234"/>
                  </a:cubicBezTo>
                  <a:cubicBezTo>
                    <a:pt x="9033" y="1851"/>
                    <a:pt x="8574" y="1851"/>
                    <a:pt x="7655" y="1851"/>
                  </a:cubicBezTo>
                  <a:cubicBezTo>
                    <a:pt x="7195" y="2469"/>
                    <a:pt x="7655" y="3703"/>
                    <a:pt x="7655" y="3703"/>
                  </a:cubicBezTo>
                  <a:cubicBezTo>
                    <a:pt x="7195" y="4937"/>
                    <a:pt x="5816" y="4320"/>
                    <a:pt x="5816" y="5554"/>
                  </a:cubicBezTo>
                  <a:cubicBezTo>
                    <a:pt x="5357" y="6171"/>
                    <a:pt x="5357" y="6789"/>
                    <a:pt x="5357" y="8023"/>
                  </a:cubicBezTo>
                  <a:cubicBezTo>
                    <a:pt x="5357" y="8640"/>
                    <a:pt x="3978" y="8640"/>
                    <a:pt x="3519" y="8640"/>
                  </a:cubicBezTo>
                  <a:cubicBezTo>
                    <a:pt x="2140" y="9257"/>
                    <a:pt x="1680" y="9874"/>
                    <a:pt x="302" y="9874"/>
                  </a:cubicBezTo>
                  <a:cubicBezTo>
                    <a:pt x="761" y="11726"/>
                    <a:pt x="2140" y="12960"/>
                    <a:pt x="761" y="14811"/>
                  </a:cubicBezTo>
                  <a:cubicBezTo>
                    <a:pt x="-158" y="15429"/>
                    <a:pt x="-158" y="16046"/>
                    <a:pt x="302" y="16663"/>
                  </a:cubicBezTo>
                  <a:cubicBezTo>
                    <a:pt x="1221" y="17280"/>
                    <a:pt x="302" y="18514"/>
                    <a:pt x="302" y="19131"/>
                  </a:cubicBezTo>
                  <a:cubicBezTo>
                    <a:pt x="1221" y="19131"/>
                    <a:pt x="1680" y="19131"/>
                    <a:pt x="2140" y="18514"/>
                  </a:cubicBezTo>
                  <a:cubicBezTo>
                    <a:pt x="3059" y="17897"/>
                    <a:pt x="4438" y="17897"/>
                    <a:pt x="4897" y="1789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599" name="9Slide.vn 164"/>
            <p:cNvSpPr/>
            <p:nvPr/>
          </p:nvSpPr>
          <p:spPr>
            <a:xfrm>
              <a:off x="7200668" y="1929218"/>
              <a:ext cx="215043" cy="136513"/>
            </a:xfrm>
            <a:custGeom>
              <a:avLst/>
              <a:gdLst/>
              <a:ahLst/>
              <a:cxnLst>
                <a:cxn ang="0">
                  <a:pos x="wd2" y="hd2"/>
                </a:cxn>
                <a:cxn ang="5400000">
                  <a:pos x="wd2" y="hd2"/>
                </a:cxn>
                <a:cxn ang="10800000">
                  <a:pos x="wd2" y="hd2"/>
                </a:cxn>
                <a:cxn ang="16200000">
                  <a:pos x="wd2" y="hd2"/>
                </a:cxn>
              </a:cxnLst>
              <a:rect l="0" t="0" r="r" b="b"/>
              <a:pathLst>
                <a:path w="20922" h="20160" extrusionOk="0">
                  <a:moveTo>
                    <a:pt x="11917" y="19831"/>
                  </a:moveTo>
                  <a:cubicBezTo>
                    <a:pt x="13407" y="17557"/>
                    <a:pt x="15641" y="17557"/>
                    <a:pt x="17131" y="16421"/>
                  </a:cubicBezTo>
                  <a:cubicBezTo>
                    <a:pt x="17131" y="15284"/>
                    <a:pt x="17131" y="14147"/>
                    <a:pt x="17131" y="13010"/>
                  </a:cubicBezTo>
                  <a:cubicBezTo>
                    <a:pt x="17876" y="10736"/>
                    <a:pt x="18621" y="10736"/>
                    <a:pt x="20110" y="9600"/>
                  </a:cubicBezTo>
                  <a:cubicBezTo>
                    <a:pt x="21600" y="8463"/>
                    <a:pt x="20855" y="5052"/>
                    <a:pt x="19366" y="3915"/>
                  </a:cubicBezTo>
                  <a:cubicBezTo>
                    <a:pt x="17876" y="2779"/>
                    <a:pt x="16386" y="1642"/>
                    <a:pt x="14152" y="505"/>
                  </a:cubicBezTo>
                  <a:cubicBezTo>
                    <a:pt x="12662" y="-632"/>
                    <a:pt x="9683" y="505"/>
                    <a:pt x="7448" y="505"/>
                  </a:cubicBezTo>
                  <a:cubicBezTo>
                    <a:pt x="5959" y="505"/>
                    <a:pt x="0" y="-632"/>
                    <a:pt x="0" y="3915"/>
                  </a:cubicBezTo>
                  <a:cubicBezTo>
                    <a:pt x="0" y="3915"/>
                    <a:pt x="745" y="5052"/>
                    <a:pt x="745" y="6189"/>
                  </a:cubicBezTo>
                  <a:cubicBezTo>
                    <a:pt x="1490" y="7326"/>
                    <a:pt x="745" y="8463"/>
                    <a:pt x="1490" y="9600"/>
                  </a:cubicBezTo>
                  <a:cubicBezTo>
                    <a:pt x="2234" y="9600"/>
                    <a:pt x="2979" y="11873"/>
                    <a:pt x="3724" y="10736"/>
                  </a:cubicBezTo>
                  <a:cubicBezTo>
                    <a:pt x="5214" y="10736"/>
                    <a:pt x="6703" y="9600"/>
                    <a:pt x="6703" y="11873"/>
                  </a:cubicBezTo>
                  <a:cubicBezTo>
                    <a:pt x="6703" y="13010"/>
                    <a:pt x="6703" y="15284"/>
                    <a:pt x="5959" y="16421"/>
                  </a:cubicBezTo>
                  <a:cubicBezTo>
                    <a:pt x="8193" y="16421"/>
                    <a:pt x="8193" y="16421"/>
                    <a:pt x="8938" y="19831"/>
                  </a:cubicBezTo>
                  <a:cubicBezTo>
                    <a:pt x="9683" y="19831"/>
                    <a:pt x="11917" y="19831"/>
                    <a:pt x="11917" y="19831"/>
                  </a:cubicBezTo>
                  <a:cubicBezTo>
                    <a:pt x="12662" y="18694"/>
                    <a:pt x="11172" y="20968"/>
                    <a:pt x="11917" y="1983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0" name="9Slide.vn 165"/>
            <p:cNvSpPr/>
            <p:nvPr/>
          </p:nvSpPr>
          <p:spPr>
            <a:xfrm>
              <a:off x="7200668" y="1838199"/>
              <a:ext cx="274248" cy="128165"/>
            </a:xfrm>
            <a:custGeom>
              <a:avLst/>
              <a:gdLst/>
              <a:ahLst/>
              <a:cxnLst>
                <a:cxn ang="0">
                  <a:pos x="wd2" y="hd2"/>
                </a:cxn>
                <a:cxn ang="5400000">
                  <a:pos x="wd2" y="hd2"/>
                </a:cxn>
                <a:cxn ang="10800000">
                  <a:pos x="wd2" y="hd2"/>
                </a:cxn>
                <a:cxn ang="16200000">
                  <a:pos x="wd2" y="hd2"/>
                </a:cxn>
              </a:cxnLst>
              <a:rect l="0" t="0" r="r" b="b"/>
              <a:pathLst>
                <a:path w="21600" h="19998" extrusionOk="0">
                  <a:moveTo>
                    <a:pt x="6600" y="14871"/>
                  </a:moveTo>
                  <a:cubicBezTo>
                    <a:pt x="8400" y="14871"/>
                    <a:pt x="9600" y="13671"/>
                    <a:pt x="11400" y="13671"/>
                  </a:cubicBezTo>
                  <a:cubicBezTo>
                    <a:pt x="12000" y="13671"/>
                    <a:pt x="14400" y="16071"/>
                    <a:pt x="15000" y="17271"/>
                  </a:cubicBezTo>
                  <a:cubicBezTo>
                    <a:pt x="15600" y="18471"/>
                    <a:pt x="16200" y="20871"/>
                    <a:pt x="17400" y="19671"/>
                  </a:cubicBezTo>
                  <a:cubicBezTo>
                    <a:pt x="18000" y="19671"/>
                    <a:pt x="18600" y="18471"/>
                    <a:pt x="19800" y="18471"/>
                  </a:cubicBezTo>
                  <a:cubicBezTo>
                    <a:pt x="20400" y="18471"/>
                    <a:pt x="20400" y="16071"/>
                    <a:pt x="21600" y="16071"/>
                  </a:cubicBezTo>
                  <a:cubicBezTo>
                    <a:pt x="21000" y="13671"/>
                    <a:pt x="19800" y="10071"/>
                    <a:pt x="20400" y="8871"/>
                  </a:cubicBezTo>
                  <a:cubicBezTo>
                    <a:pt x="21000" y="6471"/>
                    <a:pt x="19200" y="4071"/>
                    <a:pt x="18600" y="4071"/>
                  </a:cubicBezTo>
                  <a:cubicBezTo>
                    <a:pt x="17400" y="2871"/>
                    <a:pt x="16200" y="5271"/>
                    <a:pt x="15000" y="2871"/>
                  </a:cubicBezTo>
                  <a:cubicBezTo>
                    <a:pt x="13200" y="471"/>
                    <a:pt x="12600" y="-729"/>
                    <a:pt x="10800" y="471"/>
                  </a:cubicBezTo>
                  <a:cubicBezTo>
                    <a:pt x="9600" y="1671"/>
                    <a:pt x="10200" y="2871"/>
                    <a:pt x="10200" y="5271"/>
                  </a:cubicBezTo>
                  <a:cubicBezTo>
                    <a:pt x="9600" y="6471"/>
                    <a:pt x="9600" y="7671"/>
                    <a:pt x="9000" y="7671"/>
                  </a:cubicBezTo>
                  <a:cubicBezTo>
                    <a:pt x="7200" y="10071"/>
                    <a:pt x="6000" y="5271"/>
                    <a:pt x="4800" y="4071"/>
                  </a:cubicBezTo>
                  <a:cubicBezTo>
                    <a:pt x="1800" y="-729"/>
                    <a:pt x="0" y="12471"/>
                    <a:pt x="0" y="17271"/>
                  </a:cubicBezTo>
                  <a:cubicBezTo>
                    <a:pt x="2400" y="14871"/>
                    <a:pt x="4200" y="14871"/>
                    <a:pt x="6600" y="1487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1" name="9Slide.vn 166"/>
            <p:cNvSpPr/>
            <p:nvPr/>
          </p:nvSpPr>
          <p:spPr>
            <a:xfrm>
              <a:off x="7284244" y="1749947"/>
              <a:ext cx="182831" cy="114923"/>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cubicBezTo>
                    <a:pt x="15300" y="21600"/>
                    <a:pt x="17100" y="21600"/>
                    <a:pt x="18000" y="21600"/>
                  </a:cubicBezTo>
                  <a:cubicBezTo>
                    <a:pt x="18000" y="20160"/>
                    <a:pt x="19800" y="20160"/>
                    <a:pt x="19800" y="18720"/>
                  </a:cubicBezTo>
                  <a:cubicBezTo>
                    <a:pt x="19800" y="17280"/>
                    <a:pt x="19800" y="15840"/>
                    <a:pt x="19800" y="14400"/>
                  </a:cubicBezTo>
                  <a:cubicBezTo>
                    <a:pt x="18900" y="11520"/>
                    <a:pt x="18000" y="10080"/>
                    <a:pt x="18900" y="7200"/>
                  </a:cubicBezTo>
                  <a:cubicBezTo>
                    <a:pt x="20700" y="5760"/>
                    <a:pt x="21600" y="2880"/>
                    <a:pt x="21600" y="0"/>
                  </a:cubicBezTo>
                  <a:cubicBezTo>
                    <a:pt x="19800" y="4320"/>
                    <a:pt x="13500" y="0"/>
                    <a:pt x="10800" y="0"/>
                  </a:cubicBezTo>
                  <a:cubicBezTo>
                    <a:pt x="9000" y="0"/>
                    <a:pt x="7200" y="0"/>
                    <a:pt x="5400" y="1440"/>
                  </a:cubicBezTo>
                  <a:cubicBezTo>
                    <a:pt x="4500" y="1440"/>
                    <a:pt x="0" y="7200"/>
                    <a:pt x="0" y="7200"/>
                  </a:cubicBezTo>
                  <a:cubicBezTo>
                    <a:pt x="0" y="8640"/>
                    <a:pt x="2700" y="7200"/>
                    <a:pt x="1800" y="8640"/>
                  </a:cubicBezTo>
                  <a:cubicBezTo>
                    <a:pt x="1800" y="10080"/>
                    <a:pt x="1800" y="10080"/>
                    <a:pt x="1800" y="11520"/>
                  </a:cubicBezTo>
                  <a:cubicBezTo>
                    <a:pt x="2700" y="14400"/>
                    <a:pt x="6300" y="12960"/>
                    <a:pt x="6300" y="12960"/>
                  </a:cubicBezTo>
                  <a:cubicBezTo>
                    <a:pt x="6300" y="14400"/>
                    <a:pt x="5400" y="17280"/>
                    <a:pt x="5400" y="18720"/>
                  </a:cubicBezTo>
                  <a:cubicBezTo>
                    <a:pt x="6300" y="17280"/>
                    <a:pt x="8100" y="15840"/>
                    <a:pt x="9900" y="17280"/>
                  </a:cubicBezTo>
                  <a:cubicBezTo>
                    <a:pt x="11700" y="18720"/>
                    <a:pt x="12600" y="21600"/>
                    <a:pt x="14400"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2" name="9Slide.vn 167"/>
            <p:cNvSpPr/>
            <p:nvPr/>
          </p:nvSpPr>
          <p:spPr>
            <a:xfrm>
              <a:off x="7145818" y="1987626"/>
              <a:ext cx="122760" cy="53401"/>
            </a:xfrm>
            <a:custGeom>
              <a:avLst/>
              <a:gdLst/>
              <a:ahLst/>
              <a:cxnLst>
                <a:cxn ang="0">
                  <a:pos x="wd2" y="hd2"/>
                </a:cxn>
                <a:cxn ang="5400000">
                  <a:pos x="wd2" y="hd2"/>
                </a:cxn>
                <a:cxn ang="10800000">
                  <a:pos x="wd2" y="hd2"/>
                </a:cxn>
                <a:cxn ang="16200000">
                  <a:pos x="wd2" y="hd2"/>
                </a:cxn>
              </a:cxnLst>
              <a:rect l="0" t="0" r="r" b="b"/>
              <a:pathLst>
                <a:path w="21600" h="19200" extrusionOk="0">
                  <a:moveTo>
                    <a:pt x="21600" y="10800"/>
                  </a:moveTo>
                  <a:cubicBezTo>
                    <a:pt x="21600" y="2700"/>
                    <a:pt x="18900" y="5400"/>
                    <a:pt x="16200" y="5400"/>
                  </a:cubicBezTo>
                  <a:cubicBezTo>
                    <a:pt x="14850" y="8100"/>
                    <a:pt x="13500" y="2700"/>
                    <a:pt x="10800" y="0"/>
                  </a:cubicBezTo>
                  <a:cubicBezTo>
                    <a:pt x="10800" y="2700"/>
                    <a:pt x="10800" y="5400"/>
                    <a:pt x="9450" y="8100"/>
                  </a:cubicBezTo>
                  <a:cubicBezTo>
                    <a:pt x="8100" y="8100"/>
                    <a:pt x="9450" y="2700"/>
                    <a:pt x="6750" y="5400"/>
                  </a:cubicBezTo>
                  <a:cubicBezTo>
                    <a:pt x="5400" y="5400"/>
                    <a:pt x="2700" y="5400"/>
                    <a:pt x="2700" y="8100"/>
                  </a:cubicBezTo>
                  <a:cubicBezTo>
                    <a:pt x="1350" y="13500"/>
                    <a:pt x="2700" y="16200"/>
                    <a:pt x="0" y="13500"/>
                  </a:cubicBezTo>
                  <a:cubicBezTo>
                    <a:pt x="0" y="13500"/>
                    <a:pt x="0" y="13500"/>
                    <a:pt x="0" y="16200"/>
                  </a:cubicBezTo>
                  <a:cubicBezTo>
                    <a:pt x="0" y="16200"/>
                    <a:pt x="1350" y="16200"/>
                    <a:pt x="2700" y="16200"/>
                  </a:cubicBezTo>
                  <a:cubicBezTo>
                    <a:pt x="5400" y="18900"/>
                    <a:pt x="8100" y="18900"/>
                    <a:pt x="10800" y="18900"/>
                  </a:cubicBezTo>
                  <a:cubicBezTo>
                    <a:pt x="13500" y="18900"/>
                    <a:pt x="21600" y="21600"/>
                    <a:pt x="21600" y="10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3" name="9Slide.vn 168"/>
            <p:cNvSpPr/>
            <p:nvPr/>
          </p:nvSpPr>
          <p:spPr>
            <a:xfrm>
              <a:off x="6955150" y="2012258"/>
              <a:ext cx="365662" cy="305506"/>
            </a:xfrm>
            <a:custGeom>
              <a:avLst/>
              <a:gdLst/>
              <a:ahLst/>
              <a:cxnLst>
                <a:cxn ang="0">
                  <a:pos x="wd2" y="hd2"/>
                </a:cxn>
                <a:cxn ang="5400000">
                  <a:pos x="wd2" y="hd2"/>
                </a:cxn>
                <a:cxn ang="10800000">
                  <a:pos x="wd2" y="hd2"/>
                </a:cxn>
                <a:cxn ang="16200000">
                  <a:pos x="wd2" y="hd2"/>
                </a:cxn>
              </a:cxnLst>
              <a:rect l="0" t="0" r="r" b="b"/>
              <a:pathLst>
                <a:path w="21600" h="20541" extrusionOk="0">
                  <a:moveTo>
                    <a:pt x="450" y="5568"/>
                  </a:moveTo>
                  <a:cubicBezTo>
                    <a:pt x="450" y="6083"/>
                    <a:pt x="0" y="7111"/>
                    <a:pt x="0" y="7626"/>
                  </a:cubicBezTo>
                  <a:cubicBezTo>
                    <a:pt x="450" y="8140"/>
                    <a:pt x="900" y="9168"/>
                    <a:pt x="900" y="9683"/>
                  </a:cubicBezTo>
                  <a:cubicBezTo>
                    <a:pt x="900" y="10711"/>
                    <a:pt x="1350" y="12254"/>
                    <a:pt x="1800" y="13283"/>
                  </a:cubicBezTo>
                  <a:cubicBezTo>
                    <a:pt x="2250" y="14826"/>
                    <a:pt x="3600" y="14311"/>
                    <a:pt x="4050" y="15340"/>
                  </a:cubicBezTo>
                  <a:cubicBezTo>
                    <a:pt x="4050" y="15340"/>
                    <a:pt x="4050" y="16368"/>
                    <a:pt x="4500" y="16368"/>
                  </a:cubicBezTo>
                  <a:cubicBezTo>
                    <a:pt x="4950" y="16883"/>
                    <a:pt x="5400" y="15854"/>
                    <a:pt x="5850" y="15854"/>
                  </a:cubicBezTo>
                  <a:cubicBezTo>
                    <a:pt x="6750" y="15340"/>
                    <a:pt x="8550" y="17397"/>
                    <a:pt x="9450" y="17911"/>
                  </a:cubicBezTo>
                  <a:cubicBezTo>
                    <a:pt x="9900" y="18426"/>
                    <a:pt x="10350" y="19454"/>
                    <a:pt x="11250" y="18426"/>
                  </a:cubicBezTo>
                  <a:cubicBezTo>
                    <a:pt x="11700" y="17911"/>
                    <a:pt x="13950" y="18426"/>
                    <a:pt x="14850" y="18426"/>
                  </a:cubicBezTo>
                  <a:cubicBezTo>
                    <a:pt x="16200" y="18426"/>
                    <a:pt x="16650" y="19454"/>
                    <a:pt x="17550" y="20483"/>
                  </a:cubicBezTo>
                  <a:cubicBezTo>
                    <a:pt x="18000" y="20997"/>
                    <a:pt x="18000" y="17911"/>
                    <a:pt x="18450" y="17397"/>
                  </a:cubicBezTo>
                  <a:cubicBezTo>
                    <a:pt x="18900" y="16883"/>
                    <a:pt x="19350" y="16368"/>
                    <a:pt x="19800" y="15854"/>
                  </a:cubicBezTo>
                  <a:cubicBezTo>
                    <a:pt x="20250" y="15854"/>
                    <a:pt x="21600" y="15854"/>
                    <a:pt x="21600" y="15340"/>
                  </a:cubicBezTo>
                  <a:cubicBezTo>
                    <a:pt x="21150" y="13797"/>
                    <a:pt x="21150" y="13283"/>
                    <a:pt x="20250" y="12768"/>
                  </a:cubicBezTo>
                  <a:cubicBezTo>
                    <a:pt x="19350" y="11740"/>
                    <a:pt x="20700" y="10197"/>
                    <a:pt x="19800" y="9168"/>
                  </a:cubicBezTo>
                  <a:cubicBezTo>
                    <a:pt x="18900" y="8654"/>
                    <a:pt x="21150" y="6597"/>
                    <a:pt x="20700" y="5568"/>
                  </a:cubicBezTo>
                  <a:cubicBezTo>
                    <a:pt x="20250" y="4540"/>
                    <a:pt x="19800" y="4026"/>
                    <a:pt x="19800" y="2997"/>
                  </a:cubicBezTo>
                  <a:cubicBezTo>
                    <a:pt x="19800" y="2483"/>
                    <a:pt x="19800" y="1968"/>
                    <a:pt x="18900" y="1968"/>
                  </a:cubicBezTo>
                  <a:cubicBezTo>
                    <a:pt x="16650" y="940"/>
                    <a:pt x="13500" y="2483"/>
                    <a:pt x="11250" y="1454"/>
                  </a:cubicBezTo>
                  <a:cubicBezTo>
                    <a:pt x="11250" y="2997"/>
                    <a:pt x="9450" y="426"/>
                    <a:pt x="9000" y="426"/>
                  </a:cubicBezTo>
                  <a:cubicBezTo>
                    <a:pt x="7650" y="-603"/>
                    <a:pt x="6750" y="426"/>
                    <a:pt x="5850" y="1454"/>
                  </a:cubicBezTo>
                  <a:cubicBezTo>
                    <a:pt x="4500" y="1968"/>
                    <a:pt x="3600" y="2483"/>
                    <a:pt x="2700" y="2483"/>
                  </a:cubicBezTo>
                  <a:cubicBezTo>
                    <a:pt x="2250" y="2997"/>
                    <a:pt x="1350" y="2997"/>
                    <a:pt x="900" y="2997"/>
                  </a:cubicBezTo>
                  <a:cubicBezTo>
                    <a:pt x="450" y="3511"/>
                    <a:pt x="1350" y="4026"/>
                    <a:pt x="450" y="4026"/>
                  </a:cubicBezTo>
                  <a:cubicBezTo>
                    <a:pt x="450" y="4540"/>
                    <a:pt x="450" y="5054"/>
                    <a:pt x="450" y="5568"/>
                  </a:cubicBezTo>
                  <a:cubicBezTo>
                    <a:pt x="450" y="6597"/>
                    <a:pt x="450" y="5568"/>
                    <a:pt x="450" y="556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4" name="9Slide.vn 169"/>
            <p:cNvSpPr/>
            <p:nvPr/>
          </p:nvSpPr>
          <p:spPr>
            <a:xfrm>
              <a:off x="7177161" y="2340229"/>
              <a:ext cx="352602" cy="229844"/>
            </a:xfrm>
            <a:custGeom>
              <a:avLst/>
              <a:gdLst/>
              <a:ahLst/>
              <a:cxnLst>
                <a:cxn ang="0">
                  <a:pos x="wd2" y="hd2"/>
                </a:cxn>
                <a:cxn ang="5400000">
                  <a:pos x="wd2" y="hd2"/>
                </a:cxn>
                <a:cxn ang="10800000">
                  <a:pos x="wd2" y="hd2"/>
                </a:cxn>
                <a:cxn ang="16200000">
                  <a:pos x="wd2" y="hd2"/>
                </a:cxn>
              </a:cxnLst>
              <a:rect l="0" t="0" r="r" b="b"/>
              <a:pathLst>
                <a:path w="21600" h="21600" extrusionOk="0">
                  <a:moveTo>
                    <a:pt x="17843" y="9360"/>
                  </a:moveTo>
                  <a:cubicBezTo>
                    <a:pt x="18313" y="7200"/>
                    <a:pt x="16904" y="5760"/>
                    <a:pt x="16435" y="4320"/>
                  </a:cubicBezTo>
                  <a:cubicBezTo>
                    <a:pt x="15496" y="3600"/>
                    <a:pt x="15026" y="1440"/>
                    <a:pt x="15026" y="0"/>
                  </a:cubicBezTo>
                  <a:cubicBezTo>
                    <a:pt x="13617" y="720"/>
                    <a:pt x="12209" y="2880"/>
                    <a:pt x="10330" y="2880"/>
                  </a:cubicBezTo>
                  <a:cubicBezTo>
                    <a:pt x="9861" y="2880"/>
                    <a:pt x="8922" y="2160"/>
                    <a:pt x="8452" y="2160"/>
                  </a:cubicBezTo>
                  <a:cubicBezTo>
                    <a:pt x="7513" y="2160"/>
                    <a:pt x="6574" y="2160"/>
                    <a:pt x="5635" y="2160"/>
                  </a:cubicBezTo>
                  <a:cubicBezTo>
                    <a:pt x="5635" y="2160"/>
                    <a:pt x="4226" y="4320"/>
                    <a:pt x="3757" y="4320"/>
                  </a:cubicBezTo>
                  <a:cubicBezTo>
                    <a:pt x="3287" y="6480"/>
                    <a:pt x="2348" y="7920"/>
                    <a:pt x="1878" y="10080"/>
                  </a:cubicBezTo>
                  <a:cubicBezTo>
                    <a:pt x="1409" y="10080"/>
                    <a:pt x="470" y="10080"/>
                    <a:pt x="0" y="10800"/>
                  </a:cubicBezTo>
                  <a:cubicBezTo>
                    <a:pt x="0" y="11520"/>
                    <a:pt x="1409" y="12240"/>
                    <a:pt x="1409" y="12960"/>
                  </a:cubicBezTo>
                  <a:cubicBezTo>
                    <a:pt x="1409" y="14400"/>
                    <a:pt x="1878" y="14400"/>
                    <a:pt x="2348" y="15840"/>
                  </a:cubicBezTo>
                  <a:cubicBezTo>
                    <a:pt x="2348" y="17280"/>
                    <a:pt x="2817" y="17280"/>
                    <a:pt x="3757" y="17280"/>
                  </a:cubicBezTo>
                  <a:cubicBezTo>
                    <a:pt x="4226" y="17280"/>
                    <a:pt x="5165" y="17280"/>
                    <a:pt x="5165" y="18000"/>
                  </a:cubicBezTo>
                  <a:cubicBezTo>
                    <a:pt x="5165" y="18720"/>
                    <a:pt x="5165" y="19440"/>
                    <a:pt x="5165" y="20160"/>
                  </a:cubicBezTo>
                  <a:cubicBezTo>
                    <a:pt x="6104" y="21600"/>
                    <a:pt x="8452" y="21600"/>
                    <a:pt x="9861" y="21600"/>
                  </a:cubicBezTo>
                  <a:cubicBezTo>
                    <a:pt x="11270" y="21600"/>
                    <a:pt x="12209" y="21600"/>
                    <a:pt x="13148" y="20160"/>
                  </a:cubicBezTo>
                  <a:cubicBezTo>
                    <a:pt x="15026" y="18720"/>
                    <a:pt x="16904" y="20160"/>
                    <a:pt x="18783" y="21600"/>
                  </a:cubicBezTo>
                  <a:cubicBezTo>
                    <a:pt x="18783" y="20160"/>
                    <a:pt x="18783" y="18000"/>
                    <a:pt x="19252" y="16560"/>
                  </a:cubicBezTo>
                  <a:cubicBezTo>
                    <a:pt x="19722" y="15840"/>
                    <a:pt x="21130" y="17280"/>
                    <a:pt x="21600" y="14400"/>
                  </a:cubicBezTo>
                  <a:cubicBezTo>
                    <a:pt x="20191" y="12960"/>
                    <a:pt x="19722" y="14400"/>
                    <a:pt x="18313" y="14400"/>
                  </a:cubicBezTo>
                  <a:cubicBezTo>
                    <a:pt x="17374" y="13680"/>
                    <a:pt x="17374" y="10080"/>
                    <a:pt x="17843" y="9360"/>
                  </a:cubicBezTo>
                  <a:cubicBezTo>
                    <a:pt x="18313" y="7920"/>
                    <a:pt x="17374" y="10800"/>
                    <a:pt x="17843" y="93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5" name="9Slide.vn 170"/>
            <p:cNvSpPr/>
            <p:nvPr/>
          </p:nvSpPr>
          <p:spPr>
            <a:xfrm>
              <a:off x="7422674" y="2338526"/>
              <a:ext cx="115436" cy="147971"/>
            </a:xfrm>
            <a:custGeom>
              <a:avLst/>
              <a:gdLst/>
              <a:ahLst/>
              <a:cxnLst>
                <a:cxn ang="0">
                  <a:pos x="wd2" y="hd2"/>
                </a:cxn>
                <a:cxn ang="5400000">
                  <a:pos x="wd2" y="hd2"/>
                </a:cxn>
                <a:cxn ang="10800000">
                  <a:pos x="wd2" y="hd2"/>
                </a:cxn>
                <a:cxn ang="16200000">
                  <a:pos x="wd2" y="hd2"/>
                </a:cxn>
              </a:cxnLst>
              <a:rect l="0" t="0" r="r" b="b"/>
              <a:pathLst>
                <a:path w="19482" h="20740" extrusionOk="0">
                  <a:moveTo>
                    <a:pt x="17788" y="9940"/>
                  </a:moveTo>
                  <a:cubicBezTo>
                    <a:pt x="15247" y="7780"/>
                    <a:pt x="13976" y="3460"/>
                    <a:pt x="11435" y="2380"/>
                  </a:cubicBezTo>
                  <a:cubicBezTo>
                    <a:pt x="10165" y="2380"/>
                    <a:pt x="0" y="-860"/>
                    <a:pt x="0" y="220"/>
                  </a:cubicBezTo>
                  <a:cubicBezTo>
                    <a:pt x="1271" y="4540"/>
                    <a:pt x="3812" y="6700"/>
                    <a:pt x="6353" y="9940"/>
                  </a:cubicBezTo>
                  <a:cubicBezTo>
                    <a:pt x="8894" y="13180"/>
                    <a:pt x="5082" y="17500"/>
                    <a:pt x="8894" y="20740"/>
                  </a:cubicBezTo>
                  <a:cubicBezTo>
                    <a:pt x="10165" y="19660"/>
                    <a:pt x="11435" y="16420"/>
                    <a:pt x="12706" y="14260"/>
                  </a:cubicBezTo>
                  <a:cubicBezTo>
                    <a:pt x="15247" y="13180"/>
                    <a:pt x="16518" y="14260"/>
                    <a:pt x="17788" y="14260"/>
                  </a:cubicBezTo>
                  <a:cubicBezTo>
                    <a:pt x="21600" y="14260"/>
                    <a:pt x="17788" y="9940"/>
                    <a:pt x="17788" y="9940"/>
                  </a:cubicBezTo>
                  <a:cubicBezTo>
                    <a:pt x="16518" y="8860"/>
                    <a:pt x="17788" y="9940"/>
                    <a:pt x="17788" y="994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6" name="9Slide.vn 171"/>
            <p:cNvSpPr/>
            <p:nvPr/>
          </p:nvSpPr>
          <p:spPr>
            <a:xfrm>
              <a:off x="7474911" y="2423806"/>
              <a:ext cx="75745" cy="70521"/>
            </a:xfrm>
            <a:custGeom>
              <a:avLst/>
              <a:gdLst/>
              <a:ahLst/>
              <a:cxnLst>
                <a:cxn ang="0">
                  <a:pos x="wd2" y="hd2"/>
                </a:cxn>
                <a:cxn ang="5400000">
                  <a:pos x="wd2" y="hd2"/>
                </a:cxn>
                <a:cxn ang="10800000">
                  <a:pos x="wd2" y="hd2"/>
                </a:cxn>
                <a:cxn ang="16200000">
                  <a:pos x="wd2" y="hd2"/>
                </a:cxn>
              </a:cxnLst>
              <a:rect l="0" t="0" r="r" b="b"/>
              <a:pathLst>
                <a:path w="21600" h="19440" extrusionOk="0">
                  <a:moveTo>
                    <a:pt x="15120" y="17280"/>
                  </a:moveTo>
                  <a:cubicBezTo>
                    <a:pt x="12960" y="15120"/>
                    <a:pt x="12960" y="15120"/>
                    <a:pt x="15120" y="12960"/>
                  </a:cubicBezTo>
                  <a:cubicBezTo>
                    <a:pt x="17280" y="10800"/>
                    <a:pt x="19440" y="8640"/>
                    <a:pt x="21600" y="6480"/>
                  </a:cubicBezTo>
                  <a:cubicBezTo>
                    <a:pt x="21600" y="6480"/>
                    <a:pt x="17280" y="2160"/>
                    <a:pt x="17280" y="0"/>
                  </a:cubicBezTo>
                  <a:cubicBezTo>
                    <a:pt x="17280" y="8640"/>
                    <a:pt x="6480" y="-2160"/>
                    <a:pt x="6480" y="6480"/>
                  </a:cubicBezTo>
                  <a:cubicBezTo>
                    <a:pt x="6480" y="10800"/>
                    <a:pt x="2160" y="15120"/>
                    <a:pt x="0" y="17280"/>
                  </a:cubicBezTo>
                  <a:cubicBezTo>
                    <a:pt x="0" y="19440"/>
                    <a:pt x="4320" y="17280"/>
                    <a:pt x="6480" y="17280"/>
                  </a:cubicBezTo>
                  <a:cubicBezTo>
                    <a:pt x="10800" y="17280"/>
                    <a:pt x="12960" y="17280"/>
                    <a:pt x="15120" y="19440"/>
                  </a:cubicBezTo>
                  <a:cubicBezTo>
                    <a:pt x="15120" y="19440"/>
                    <a:pt x="15120" y="17280"/>
                    <a:pt x="15120" y="17280"/>
                  </a:cubicBezTo>
                  <a:cubicBezTo>
                    <a:pt x="12960" y="15120"/>
                    <a:pt x="15120" y="17280"/>
                    <a:pt x="15120" y="172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7" name="9Slide.vn 172"/>
            <p:cNvSpPr/>
            <p:nvPr/>
          </p:nvSpPr>
          <p:spPr>
            <a:xfrm>
              <a:off x="7251556" y="2538729"/>
              <a:ext cx="225979" cy="140724"/>
            </a:xfrm>
            <a:custGeom>
              <a:avLst/>
              <a:gdLst/>
              <a:ahLst/>
              <a:cxnLst>
                <a:cxn ang="0">
                  <a:pos x="wd2" y="hd2"/>
                </a:cxn>
                <a:cxn ang="5400000">
                  <a:pos x="wd2" y="hd2"/>
                </a:cxn>
                <a:cxn ang="10800000">
                  <a:pos x="wd2" y="hd2"/>
                </a:cxn>
                <a:cxn ang="16200000">
                  <a:pos x="wd2" y="hd2"/>
                </a:cxn>
              </a:cxnLst>
              <a:rect l="0" t="0" r="r" b="b"/>
              <a:pathLst>
                <a:path w="19881" h="20781" extrusionOk="0">
                  <a:moveTo>
                    <a:pt x="10904" y="4547"/>
                  </a:moveTo>
                  <a:cubicBezTo>
                    <a:pt x="8204" y="4547"/>
                    <a:pt x="1454" y="6821"/>
                    <a:pt x="779" y="0"/>
                  </a:cubicBezTo>
                  <a:cubicBezTo>
                    <a:pt x="104" y="2274"/>
                    <a:pt x="-571" y="4547"/>
                    <a:pt x="779" y="5684"/>
                  </a:cubicBezTo>
                  <a:cubicBezTo>
                    <a:pt x="1454" y="6821"/>
                    <a:pt x="2129" y="7958"/>
                    <a:pt x="1454" y="9095"/>
                  </a:cubicBezTo>
                  <a:cubicBezTo>
                    <a:pt x="779" y="10232"/>
                    <a:pt x="104" y="10232"/>
                    <a:pt x="104" y="12505"/>
                  </a:cubicBezTo>
                  <a:cubicBezTo>
                    <a:pt x="779" y="14779"/>
                    <a:pt x="1454" y="15916"/>
                    <a:pt x="1454" y="19326"/>
                  </a:cubicBezTo>
                  <a:cubicBezTo>
                    <a:pt x="2804" y="19326"/>
                    <a:pt x="4154" y="19326"/>
                    <a:pt x="5504" y="19326"/>
                  </a:cubicBezTo>
                  <a:cubicBezTo>
                    <a:pt x="6854" y="19326"/>
                    <a:pt x="8879" y="21600"/>
                    <a:pt x="10229" y="20463"/>
                  </a:cubicBezTo>
                  <a:cubicBezTo>
                    <a:pt x="11579" y="20463"/>
                    <a:pt x="12929" y="18189"/>
                    <a:pt x="13604" y="17053"/>
                  </a:cubicBezTo>
                  <a:cubicBezTo>
                    <a:pt x="14954" y="14779"/>
                    <a:pt x="16304" y="15916"/>
                    <a:pt x="18329" y="15916"/>
                  </a:cubicBezTo>
                  <a:cubicBezTo>
                    <a:pt x="17654" y="13642"/>
                    <a:pt x="17654" y="12505"/>
                    <a:pt x="18329" y="9095"/>
                  </a:cubicBezTo>
                  <a:cubicBezTo>
                    <a:pt x="19004" y="6821"/>
                    <a:pt x="21029" y="4547"/>
                    <a:pt x="19004" y="3411"/>
                  </a:cubicBezTo>
                  <a:cubicBezTo>
                    <a:pt x="17654" y="2274"/>
                    <a:pt x="15629" y="1137"/>
                    <a:pt x="13604" y="2274"/>
                  </a:cubicBezTo>
                  <a:cubicBezTo>
                    <a:pt x="12254" y="2274"/>
                    <a:pt x="11579" y="4547"/>
                    <a:pt x="10904" y="454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8" name="9Slide.vn 173"/>
            <p:cNvSpPr/>
            <p:nvPr/>
          </p:nvSpPr>
          <p:spPr>
            <a:xfrm>
              <a:off x="7014418" y="2502164"/>
              <a:ext cx="126726" cy="114923"/>
            </a:xfrm>
            <a:custGeom>
              <a:avLst/>
              <a:gdLst/>
              <a:ahLst/>
              <a:cxnLst>
                <a:cxn ang="0">
                  <a:pos x="wd2" y="hd2"/>
                </a:cxn>
                <a:cxn ang="5400000">
                  <a:pos x="wd2" y="hd2"/>
                </a:cxn>
                <a:cxn ang="10800000">
                  <a:pos x="wd2" y="hd2"/>
                </a:cxn>
                <a:cxn ang="16200000">
                  <a:pos x="wd2" y="hd2"/>
                </a:cxn>
              </a:cxnLst>
              <a:rect l="0" t="0" r="r" b="b"/>
              <a:pathLst>
                <a:path w="19774" h="21600" extrusionOk="0">
                  <a:moveTo>
                    <a:pt x="10903" y="0"/>
                  </a:moveTo>
                  <a:cubicBezTo>
                    <a:pt x="8503" y="0"/>
                    <a:pt x="-1097" y="0"/>
                    <a:pt x="103" y="2880"/>
                  </a:cubicBezTo>
                  <a:cubicBezTo>
                    <a:pt x="103" y="4320"/>
                    <a:pt x="2503" y="10080"/>
                    <a:pt x="3703" y="11520"/>
                  </a:cubicBezTo>
                  <a:cubicBezTo>
                    <a:pt x="6103" y="15840"/>
                    <a:pt x="10903" y="18720"/>
                    <a:pt x="14503" y="21600"/>
                  </a:cubicBezTo>
                  <a:cubicBezTo>
                    <a:pt x="14503" y="18720"/>
                    <a:pt x="14503" y="15840"/>
                    <a:pt x="16903" y="14400"/>
                  </a:cubicBezTo>
                  <a:cubicBezTo>
                    <a:pt x="19303" y="12960"/>
                    <a:pt x="20503" y="11520"/>
                    <a:pt x="19303" y="8640"/>
                  </a:cubicBezTo>
                  <a:cubicBezTo>
                    <a:pt x="19303" y="5760"/>
                    <a:pt x="19303" y="4320"/>
                    <a:pt x="18103" y="2880"/>
                  </a:cubicBezTo>
                  <a:cubicBezTo>
                    <a:pt x="15703" y="1440"/>
                    <a:pt x="13303" y="0"/>
                    <a:pt x="10903"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09" name="9Slide.vn 174"/>
            <p:cNvSpPr/>
            <p:nvPr/>
          </p:nvSpPr>
          <p:spPr>
            <a:xfrm>
              <a:off x="7106640" y="2452968"/>
              <a:ext cx="165251" cy="200682"/>
            </a:xfrm>
            <a:custGeom>
              <a:avLst/>
              <a:gdLst/>
              <a:ahLst/>
              <a:cxnLst>
                <a:cxn ang="0">
                  <a:pos x="wd2" y="hd2"/>
                </a:cxn>
                <a:cxn ang="5400000">
                  <a:pos x="wd2" y="hd2"/>
                </a:cxn>
                <a:cxn ang="10800000">
                  <a:pos x="wd2" y="hd2"/>
                </a:cxn>
                <a:cxn ang="16200000">
                  <a:pos x="wd2" y="hd2"/>
                </a:cxn>
              </a:cxnLst>
              <a:rect l="0" t="0" r="r" b="b"/>
              <a:pathLst>
                <a:path w="21025" h="21008" extrusionOk="0">
                  <a:moveTo>
                    <a:pt x="20618" y="14608"/>
                  </a:moveTo>
                  <a:cubicBezTo>
                    <a:pt x="21600" y="13808"/>
                    <a:pt x="20618" y="13808"/>
                    <a:pt x="19636" y="13008"/>
                  </a:cubicBezTo>
                  <a:cubicBezTo>
                    <a:pt x="18655" y="12208"/>
                    <a:pt x="18655" y="11408"/>
                    <a:pt x="18655" y="9808"/>
                  </a:cubicBezTo>
                  <a:cubicBezTo>
                    <a:pt x="20618" y="7408"/>
                    <a:pt x="17673" y="7408"/>
                    <a:pt x="14727" y="7408"/>
                  </a:cubicBezTo>
                  <a:cubicBezTo>
                    <a:pt x="13745" y="7408"/>
                    <a:pt x="13745" y="6608"/>
                    <a:pt x="13745" y="5808"/>
                  </a:cubicBezTo>
                  <a:cubicBezTo>
                    <a:pt x="12764" y="4208"/>
                    <a:pt x="11782" y="5008"/>
                    <a:pt x="11782" y="3408"/>
                  </a:cubicBezTo>
                  <a:cubicBezTo>
                    <a:pt x="10800" y="1008"/>
                    <a:pt x="8836" y="-592"/>
                    <a:pt x="4909" y="208"/>
                  </a:cubicBezTo>
                  <a:cubicBezTo>
                    <a:pt x="1964" y="1008"/>
                    <a:pt x="1964" y="1008"/>
                    <a:pt x="1964" y="2608"/>
                  </a:cubicBezTo>
                  <a:cubicBezTo>
                    <a:pt x="2945" y="5008"/>
                    <a:pt x="3927" y="7408"/>
                    <a:pt x="3927" y="10608"/>
                  </a:cubicBezTo>
                  <a:cubicBezTo>
                    <a:pt x="4909" y="13008"/>
                    <a:pt x="1964" y="12208"/>
                    <a:pt x="982" y="14608"/>
                  </a:cubicBezTo>
                  <a:cubicBezTo>
                    <a:pt x="0" y="15408"/>
                    <a:pt x="0" y="17008"/>
                    <a:pt x="0" y="17808"/>
                  </a:cubicBezTo>
                  <a:cubicBezTo>
                    <a:pt x="0" y="19408"/>
                    <a:pt x="2945" y="20208"/>
                    <a:pt x="3927" y="21008"/>
                  </a:cubicBezTo>
                  <a:cubicBezTo>
                    <a:pt x="3927" y="20208"/>
                    <a:pt x="3927" y="17808"/>
                    <a:pt x="5891" y="17808"/>
                  </a:cubicBezTo>
                  <a:cubicBezTo>
                    <a:pt x="7855" y="17808"/>
                    <a:pt x="8836" y="18608"/>
                    <a:pt x="9818" y="20208"/>
                  </a:cubicBezTo>
                  <a:cubicBezTo>
                    <a:pt x="10800" y="20208"/>
                    <a:pt x="17673" y="18608"/>
                    <a:pt x="19636" y="18608"/>
                  </a:cubicBezTo>
                  <a:cubicBezTo>
                    <a:pt x="17673" y="17008"/>
                    <a:pt x="19636" y="16208"/>
                    <a:pt x="20618" y="14608"/>
                  </a:cubicBezTo>
                  <a:cubicBezTo>
                    <a:pt x="21600" y="13808"/>
                    <a:pt x="19636" y="15408"/>
                    <a:pt x="20618" y="1460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0" name="9Slide.vn 175"/>
            <p:cNvSpPr/>
            <p:nvPr/>
          </p:nvSpPr>
          <p:spPr>
            <a:xfrm>
              <a:off x="7028037" y="2331019"/>
              <a:ext cx="244472" cy="139804"/>
            </a:xfrm>
            <a:custGeom>
              <a:avLst/>
              <a:gdLst/>
              <a:ahLst/>
              <a:cxnLst>
                <a:cxn ang="0">
                  <a:pos x="wd2" y="hd2"/>
                </a:cxn>
                <a:cxn ang="5400000">
                  <a:pos x="wd2" y="hd2"/>
                </a:cxn>
                <a:cxn ang="10800000">
                  <a:pos x="wd2" y="hd2"/>
                </a:cxn>
                <a:cxn ang="16200000">
                  <a:pos x="wd2" y="hd2"/>
                </a:cxn>
              </a:cxnLst>
              <a:rect l="0" t="0" r="r" b="b"/>
              <a:pathLst>
                <a:path w="19629" h="20646" extrusionOk="0">
                  <a:moveTo>
                    <a:pt x="17485" y="2457"/>
                  </a:moveTo>
                  <a:cubicBezTo>
                    <a:pt x="17485" y="1320"/>
                    <a:pt x="14400" y="1320"/>
                    <a:pt x="13782" y="183"/>
                  </a:cubicBezTo>
                  <a:cubicBezTo>
                    <a:pt x="11314" y="-954"/>
                    <a:pt x="12548" y="3593"/>
                    <a:pt x="10697" y="3593"/>
                  </a:cubicBezTo>
                  <a:cubicBezTo>
                    <a:pt x="10080" y="2457"/>
                    <a:pt x="9462" y="3593"/>
                    <a:pt x="8228" y="3593"/>
                  </a:cubicBezTo>
                  <a:cubicBezTo>
                    <a:pt x="7611" y="3593"/>
                    <a:pt x="7611" y="5867"/>
                    <a:pt x="6994" y="5867"/>
                  </a:cubicBezTo>
                  <a:cubicBezTo>
                    <a:pt x="4525" y="8141"/>
                    <a:pt x="3291" y="5867"/>
                    <a:pt x="2057" y="3593"/>
                  </a:cubicBezTo>
                  <a:cubicBezTo>
                    <a:pt x="2057" y="4730"/>
                    <a:pt x="2057" y="5867"/>
                    <a:pt x="2057" y="7004"/>
                  </a:cubicBezTo>
                  <a:cubicBezTo>
                    <a:pt x="1440" y="8141"/>
                    <a:pt x="822" y="5867"/>
                    <a:pt x="822" y="8141"/>
                  </a:cubicBezTo>
                  <a:cubicBezTo>
                    <a:pt x="822" y="11551"/>
                    <a:pt x="-1029" y="13825"/>
                    <a:pt x="822" y="16099"/>
                  </a:cubicBezTo>
                  <a:cubicBezTo>
                    <a:pt x="2057" y="18372"/>
                    <a:pt x="3908" y="20646"/>
                    <a:pt x="5760" y="20646"/>
                  </a:cubicBezTo>
                  <a:cubicBezTo>
                    <a:pt x="8228" y="20646"/>
                    <a:pt x="9462" y="17235"/>
                    <a:pt x="11931" y="18372"/>
                  </a:cubicBezTo>
                  <a:cubicBezTo>
                    <a:pt x="11931" y="17235"/>
                    <a:pt x="13782" y="17235"/>
                    <a:pt x="14400" y="16099"/>
                  </a:cubicBezTo>
                  <a:cubicBezTo>
                    <a:pt x="15017" y="13825"/>
                    <a:pt x="15634" y="11551"/>
                    <a:pt x="16868" y="9278"/>
                  </a:cubicBezTo>
                  <a:cubicBezTo>
                    <a:pt x="17485" y="7004"/>
                    <a:pt x="18102" y="7004"/>
                    <a:pt x="19337" y="5867"/>
                  </a:cubicBezTo>
                  <a:cubicBezTo>
                    <a:pt x="20571" y="3593"/>
                    <a:pt x="17485" y="3593"/>
                    <a:pt x="17485" y="2457"/>
                  </a:cubicBezTo>
                  <a:cubicBezTo>
                    <a:pt x="17485" y="2457"/>
                    <a:pt x="17485" y="3593"/>
                    <a:pt x="17485" y="245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1" name="9Slide.vn 176"/>
            <p:cNvSpPr/>
            <p:nvPr/>
          </p:nvSpPr>
          <p:spPr>
            <a:xfrm>
              <a:off x="7173157" y="2653652"/>
              <a:ext cx="233848" cy="238596"/>
            </a:xfrm>
            <a:custGeom>
              <a:avLst/>
              <a:gdLst/>
              <a:ahLst/>
              <a:cxnLst>
                <a:cxn ang="0">
                  <a:pos x="wd2" y="hd2"/>
                </a:cxn>
                <a:cxn ang="5400000">
                  <a:pos x="wd2" y="hd2"/>
                </a:cxn>
                <a:cxn ang="10800000">
                  <a:pos x="wd2" y="hd2"/>
                </a:cxn>
                <a:cxn ang="16200000">
                  <a:pos x="wd2" y="hd2"/>
                </a:cxn>
              </a:cxnLst>
              <a:rect l="0" t="0" r="r" b="b"/>
              <a:pathLst>
                <a:path w="21252" h="20991" extrusionOk="0">
                  <a:moveTo>
                    <a:pt x="21252" y="0"/>
                  </a:moveTo>
                  <a:cubicBezTo>
                    <a:pt x="19162" y="1350"/>
                    <a:pt x="18465" y="2700"/>
                    <a:pt x="15678" y="2025"/>
                  </a:cubicBezTo>
                  <a:cubicBezTo>
                    <a:pt x="14284" y="1350"/>
                    <a:pt x="10104" y="675"/>
                    <a:pt x="8710" y="1350"/>
                  </a:cubicBezTo>
                  <a:cubicBezTo>
                    <a:pt x="8710" y="3375"/>
                    <a:pt x="6620" y="2025"/>
                    <a:pt x="5923" y="2700"/>
                  </a:cubicBezTo>
                  <a:cubicBezTo>
                    <a:pt x="5226" y="3375"/>
                    <a:pt x="4529" y="3375"/>
                    <a:pt x="3833" y="3375"/>
                  </a:cubicBezTo>
                  <a:cubicBezTo>
                    <a:pt x="2439" y="4050"/>
                    <a:pt x="2439" y="4725"/>
                    <a:pt x="2439" y="5400"/>
                  </a:cubicBezTo>
                  <a:cubicBezTo>
                    <a:pt x="1742" y="6075"/>
                    <a:pt x="1742" y="6750"/>
                    <a:pt x="1046" y="7425"/>
                  </a:cubicBezTo>
                  <a:cubicBezTo>
                    <a:pt x="-348" y="8775"/>
                    <a:pt x="-348" y="8775"/>
                    <a:pt x="1046" y="10125"/>
                  </a:cubicBezTo>
                  <a:cubicBezTo>
                    <a:pt x="1742" y="10800"/>
                    <a:pt x="2439" y="10800"/>
                    <a:pt x="2439" y="11475"/>
                  </a:cubicBezTo>
                  <a:cubicBezTo>
                    <a:pt x="2439" y="12825"/>
                    <a:pt x="2439" y="13500"/>
                    <a:pt x="3136" y="14850"/>
                  </a:cubicBezTo>
                  <a:cubicBezTo>
                    <a:pt x="3136" y="15525"/>
                    <a:pt x="3136" y="16200"/>
                    <a:pt x="3833" y="16875"/>
                  </a:cubicBezTo>
                  <a:cubicBezTo>
                    <a:pt x="5226" y="17550"/>
                    <a:pt x="3833" y="18225"/>
                    <a:pt x="4529" y="18900"/>
                  </a:cubicBezTo>
                  <a:cubicBezTo>
                    <a:pt x="4529" y="20250"/>
                    <a:pt x="5226" y="19575"/>
                    <a:pt x="5226" y="19575"/>
                  </a:cubicBezTo>
                  <a:cubicBezTo>
                    <a:pt x="6620" y="19575"/>
                    <a:pt x="6620" y="20250"/>
                    <a:pt x="6620" y="20925"/>
                  </a:cubicBezTo>
                  <a:cubicBezTo>
                    <a:pt x="7317" y="20925"/>
                    <a:pt x="8013" y="20250"/>
                    <a:pt x="8013" y="20250"/>
                  </a:cubicBezTo>
                  <a:cubicBezTo>
                    <a:pt x="8710" y="19575"/>
                    <a:pt x="8710" y="20925"/>
                    <a:pt x="8710" y="20925"/>
                  </a:cubicBezTo>
                  <a:cubicBezTo>
                    <a:pt x="9407" y="21600"/>
                    <a:pt x="8710" y="16875"/>
                    <a:pt x="8710" y="17550"/>
                  </a:cubicBezTo>
                  <a:cubicBezTo>
                    <a:pt x="8710" y="16875"/>
                    <a:pt x="10800" y="17550"/>
                    <a:pt x="11497" y="17550"/>
                  </a:cubicBezTo>
                  <a:cubicBezTo>
                    <a:pt x="11497" y="16875"/>
                    <a:pt x="9407" y="16200"/>
                    <a:pt x="9407" y="15525"/>
                  </a:cubicBezTo>
                  <a:cubicBezTo>
                    <a:pt x="10104" y="14175"/>
                    <a:pt x="11497" y="15525"/>
                    <a:pt x="11497" y="16200"/>
                  </a:cubicBezTo>
                  <a:cubicBezTo>
                    <a:pt x="12891" y="16875"/>
                    <a:pt x="12194" y="15525"/>
                    <a:pt x="12194" y="14850"/>
                  </a:cubicBezTo>
                  <a:cubicBezTo>
                    <a:pt x="12194" y="14175"/>
                    <a:pt x="14284" y="15525"/>
                    <a:pt x="14284" y="15525"/>
                  </a:cubicBezTo>
                  <a:cubicBezTo>
                    <a:pt x="14284" y="14850"/>
                    <a:pt x="12891" y="12825"/>
                    <a:pt x="12891" y="12825"/>
                  </a:cubicBezTo>
                  <a:cubicBezTo>
                    <a:pt x="12194" y="12150"/>
                    <a:pt x="10800" y="12150"/>
                    <a:pt x="10104" y="11475"/>
                  </a:cubicBezTo>
                  <a:cubicBezTo>
                    <a:pt x="10104" y="11475"/>
                    <a:pt x="10104" y="10125"/>
                    <a:pt x="10104" y="10800"/>
                  </a:cubicBezTo>
                  <a:cubicBezTo>
                    <a:pt x="9407" y="9450"/>
                    <a:pt x="7317" y="8100"/>
                    <a:pt x="7317" y="6750"/>
                  </a:cubicBezTo>
                  <a:cubicBezTo>
                    <a:pt x="8013" y="4050"/>
                    <a:pt x="10104" y="6750"/>
                    <a:pt x="10800" y="7425"/>
                  </a:cubicBezTo>
                  <a:cubicBezTo>
                    <a:pt x="10800" y="7425"/>
                    <a:pt x="10800" y="6750"/>
                    <a:pt x="10800" y="6750"/>
                  </a:cubicBezTo>
                  <a:cubicBezTo>
                    <a:pt x="11497" y="6075"/>
                    <a:pt x="12194" y="6750"/>
                    <a:pt x="12194" y="7425"/>
                  </a:cubicBezTo>
                  <a:cubicBezTo>
                    <a:pt x="12194" y="7425"/>
                    <a:pt x="11497" y="6075"/>
                    <a:pt x="11497" y="6075"/>
                  </a:cubicBezTo>
                  <a:cubicBezTo>
                    <a:pt x="12194" y="6075"/>
                    <a:pt x="13587" y="6750"/>
                    <a:pt x="14284" y="6750"/>
                  </a:cubicBezTo>
                  <a:cubicBezTo>
                    <a:pt x="14284" y="6075"/>
                    <a:pt x="11497" y="6075"/>
                    <a:pt x="11497" y="4725"/>
                  </a:cubicBezTo>
                  <a:cubicBezTo>
                    <a:pt x="11497" y="4725"/>
                    <a:pt x="14284" y="3375"/>
                    <a:pt x="14981" y="3375"/>
                  </a:cubicBezTo>
                  <a:cubicBezTo>
                    <a:pt x="14981" y="3375"/>
                    <a:pt x="14284" y="4725"/>
                    <a:pt x="14284" y="4725"/>
                  </a:cubicBezTo>
                  <a:cubicBezTo>
                    <a:pt x="14284" y="4725"/>
                    <a:pt x="16375" y="3375"/>
                    <a:pt x="17071" y="3375"/>
                  </a:cubicBezTo>
                  <a:cubicBezTo>
                    <a:pt x="17768" y="3375"/>
                    <a:pt x="18465" y="4050"/>
                    <a:pt x="19858" y="4725"/>
                  </a:cubicBezTo>
                  <a:cubicBezTo>
                    <a:pt x="20555" y="3375"/>
                    <a:pt x="21252" y="1350"/>
                    <a:pt x="21252"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2" name="9Slide.vn 177"/>
            <p:cNvSpPr/>
            <p:nvPr/>
          </p:nvSpPr>
          <p:spPr>
            <a:xfrm>
              <a:off x="7389014" y="2644206"/>
              <a:ext cx="109406" cy="70234"/>
            </a:xfrm>
            <a:custGeom>
              <a:avLst/>
              <a:gdLst/>
              <a:ahLst/>
              <a:cxnLst>
                <a:cxn ang="0">
                  <a:pos x="wd2" y="hd2"/>
                </a:cxn>
                <a:cxn ang="5400000">
                  <a:pos x="wd2" y="hd2"/>
                </a:cxn>
                <a:cxn ang="10800000">
                  <a:pos x="wd2" y="hd2"/>
                </a:cxn>
                <a:cxn ang="16200000">
                  <a:pos x="wd2" y="hd2"/>
                </a:cxn>
              </a:cxnLst>
              <a:rect l="0" t="0" r="r" b="b"/>
              <a:pathLst>
                <a:path w="20563" h="20029" extrusionOk="0">
                  <a:moveTo>
                    <a:pt x="20563" y="11929"/>
                  </a:moveTo>
                  <a:cubicBezTo>
                    <a:pt x="17683" y="7609"/>
                    <a:pt x="13363" y="7609"/>
                    <a:pt x="13363" y="1129"/>
                  </a:cubicBezTo>
                  <a:cubicBezTo>
                    <a:pt x="6163" y="-1031"/>
                    <a:pt x="4723" y="-1031"/>
                    <a:pt x="1843" y="9769"/>
                  </a:cubicBezTo>
                  <a:cubicBezTo>
                    <a:pt x="1843" y="11929"/>
                    <a:pt x="-1037" y="18409"/>
                    <a:pt x="403" y="18409"/>
                  </a:cubicBezTo>
                  <a:cubicBezTo>
                    <a:pt x="3283" y="20569"/>
                    <a:pt x="6163" y="20569"/>
                    <a:pt x="7603" y="18409"/>
                  </a:cubicBezTo>
                  <a:cubicBezTo>
                    <a:pt x="10483" y="16249"/>
                    <a:pt x="11923" y="14089"/>
                    <a:pt x="14803" y="14089"/>
                  </a:cubicBezTo>
                  <a:cubicBezTo>
                    <a:pt x="14803" y="14089"/>
                    <a:pt x="20563" y="14089"/>
                    <a:pt x="20563" y="11929"/>
                  </a:cubicBezTo>
                  <a:cubicBezTo>
                    <a:pt x="19123" y="11929"/>
                    <a:pt x="20563" y="14089"/>
                    <a:pt x="20563" y="1192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3" name="9Slide.vn 178"/>
            <p:cNvSpPr/>
            <p:nvPr/>
          </p:nvSpPr>
          <p:spPr>
            <a:xfrm>
              <a:off x="7137983" y="2624029"/>
              <a:ext cx="59276" cy="131490"/>
            </a:xfrm>
            <a:custGeom>
              <a:avLst/>
              <a:gdLst/>
              <a:ahLst/>
              <a:cxnLst>
                <a:cxn ang="0">
                  <a:pos x="wd2" y="hd2"/>
                </a:cxn>
                <a:cxn ang="5400000">
                  <a:pos x="wd2" y="hd2"/>
                </a:cxn>
                <a:cxn ang="10800000">
                  <a:pos x="wd2" y="hd2"/>
                </a:cxn>
                <a:cxn ang="16200000">
                  <a:pos x="wd2" y="hd2"/>
                </a:cxn>
              </a:cxnLst>
              <a:rect l="0" t="0" r="r" b="b"/>
              <a:pathLst>
                <a:path w="18854" h="20517" extrusionOk="0">
                  <a:moveTo>
                    <a:pt x="14400" y="18117"/>
                  </a:moveTo>
                  <a:cubicBezTo>
                    <a:pt x="16800" y="15717"/>
                    <a:pt x="21600" y="13317"/>
                    <a:pt x="16800" y="12117"/>
                  </a:cubicBezTo>
                  <a:cubicBezTo>
                    <a:pt x="14400" y="10917"/>
                    <a:pt x="12000" y="8517"/>
                    <a:pt x="14400" y="6117"/>
                  </a:cubicBezTo>
                  <a:cubicBezTo>
                    <a:pt x="14400" y="6117"/>
                    <a:pt x="16800" y="3717"/>
                    <a:pt x="16800" y="3717"/>
                  </a:cubicBezTo>
                  <a:cubicBezTo>
                    <a:pt x="14400" y="2517"/>
                    <a:pt x="9600" y="117"/>
                    <a:pt x="7200" y="117"/>
                  </a:cubicBezTo>
                  <a:cubicBezTo>
                    <a:pt x="0" y="-1083"/>
                    <a:pt x="0" y="7317"/>
                    <a:pt x="0" y="9717"/>
                  </a:cubicBezTo>
                  <a:cubicBezTo>
                    <a:pt x="0" y="14517"/>
                    <a:pt x="4800" y="16917"/>
                    <a:pt x="9600" y="20517"/>
                  </a:cubicBezTo>
                  <a:cubicBezTo>
                    <a:pt x="12000" y="19317"/>
                    <a:pt x="14400" y="18117"/>
                    <a:pt x="14400" y="18117"/>
                  </a:cubicBezTo>
                  <a:cubicBezTo>
                    <a:pt x="16800" y="15717"/>
                    <a:pt x="14400" y="18117"/>
                    <a:pt x="14400" y="1811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4" name="9Slide.vn 179"/>
            <p:cNvSpPr/>
            <p:nvPr/>
          </p:nvSpPr>
          <p:spPr>
            <a:xfrm>
              <a:off x="7181788" y="2632756"/>
              <a:ext cx="84339" cy="67914"/>
            </a:xfrm>
            <a:custGeom>
              <a:avLst/>
              <a:gdLst/>
              <a:ahLst/>
              <a:cxnLst>
                <a:cxn ang="0">
                  <a:pos x="wd2" y="hd2"/>
                </a:cxn>
                <a:cxn ang="5400000">
                  <a:pos x="wd2" y="hd2"/>
                </a:cxn>
                <a:cxn ang="10800000">
                  <a:pos x="wd2" y="hd2"/>
                </a:cxn>
                <a:cxn ang="16200000">
                  <a:pos x="wd2" y="hd2"/>
                </a:cxn>
              </a:cxnLst>
              <a:rect l="0" t="0" r="r" b="b"/>
              <a:pathLst>
                <a:path w="18355" h="21600" extrusionOk="0">
                  <a:moveTo>
                    <a:pt x="17270" y="0"/>
                  </a:moveTo>
                  <a:cubicBezTo>
                    <a:pt x="13947" y="0"/>
                    <a:pt x="2316" y="0"/>
                    <a:pt x="2316" y="4800"/>
                  </a:cubicBezTo>
                  <a:cubicBezTo>
                    <a:pt x="-1007" y="9600"/>
                    <a:pt x="-1007" y="19200"/>
                    <a:pt x="3978" y="21600"/>
                  </a:cubicBezTo>
                  <a:cubicBezTo>
                    <a:pt x="5639" y="19200"/>
                    <a:pt x="8962" y="21600"/>
                    <a:pt x="10624" y="19200"/>
                  </a:cubicBezTo>
                  <a:cubicBezTo>
                    <a:pt x="12285" y="19200"/>
                    <a:pt x="13947" y="14400"/>
                    <a:pt x="15608" y="16800"/>
                  </a:cubicBezTo>
                  <a:cubicBezTo>
                    <a:pt x="20593" y="21600"/>
                    <a:pt x="17270" y="2400"/>
                    <a:pt x="17270"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5" name="9Slide.vn 180"/>
            <p:cNvSpPr/>
            <p:nvPr/>
          </p:nvSpPr>
          <p:spPr>
            <a:xfrm>
              <a:off x="8048832" y="2677156"/>
              <a:ext cx="115615" cy="113981"/>
            </a:xfrm>
            <a:custGeom>
              <a:avLst/>
              <a:gdLst/>
              <a:ahLst/>
              <a:cxnLst>
                <a:cxn ang="0">
                  <a:pos x="wd2" y="hd2"/>
                </a:cxn>
                <a:cxn ang="5400000">
                  <a:pos x="wd2" y="hd2"/>
                </a:cxn>
                <a:cxn ang="10800000">
                  <a:pos x="wd2" y="hd2"/>
                </a:cxn>
                <a:cxn ang="16200000">
                  <a:pos x="wd2" y="hd2"/>
                </a:cxn>
              </a:cxnLst>
              <a:rect l="0" t="0" r="r" b="b"/>
              <a:pathLst>
                <a:path w="17073" h="20055" extrusionOk="0">
                  <a:moveTo>
                    <a:pt x="17073" y="18900"/>
                  </a:moveTo>
                  <a:cubicBezTo>
                    <a:pt x="17073" y="16200"/>
                    <a:pt x="17073" y="14850"/>
                    <a:pt x="14799" y="13500"/>
                  </a:cubicBezTo>
                  <a:cubicBezTo>
                    <a:pt x="12526" y="12150"/>
                    <a:pt x="14799" y="10800"/>
                    <a:pt x="13662" y="9450"/>
                  </a:cubicBezTo>
                  <a:cubicBezTo>
                    <a:pt x="12526" y="6750"/>
                    <a:pt x="11389" y="8100"/>
                    <a:pt x="11389" y="4050"/>
                  </a:cubicBezTo>
                  <a:cubicBezTo>
                    <a:pt x="11389" y="4050"/>
                    <a:pt x="7978" y="1350"/>
                    <a:pt x="9115" y="0"/>
                  </a:cubicBezTo>
                  <a:cubicBezTo>
                    <a:pt x="5705" y="0"/>
                    <a:pt x="-4527" y="1350"/>
                    <a:pt x="2294" y="8100"/>
                  </a:cubicBezTo>
                  <a:cubicBezTo>
                    <a:pt x="3431" y="9450"/>
                    <a:pt x="4568" y="10800"/>
                    <a:pt x="5705" y="12150"/>
                  </a:cubicBezTo>
                  <a:cubicBezTo>
                    <a:pt x="6841" y="13500"/>
                    <a:pt x="7978" y="13500"/>
                    <a:pt x="9115" y="14850"/>
                  </a:cubicBezTo>
                  <a:cubicBezTo>
                    <a:pt x="11389" y="14850"/>
                    <a:pt x="13662" y="14850"/>
                    <a:pt x="13662" y="17550"/>
                  </a:cubicBezTo>
                  <a:cubicBezTo>
                    <a:pt x="14799" y="18900"/>
                    <a:pt x="15936" y="21600"/>
                    <a:pt x="17073" y="18900"/>
                  </a:cubicBezTo>
                  <a:cubicBezTo>
                    <a:pt x="17073" y="17550"/>
                    <a:pt x="15936" y="20250"/>
                    <a:pt x="17073" y="189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6" name="9Slide.vn 181"/>
            <p:cNvSpPr/>
            <p:nvPr/>
          </p:nvSpPr>
          <p:spPr>
            <a:xfrm>
              <a:off x="8073028" y="2754451"/>
              <a:ext cx="738376" cy="627909"/>
            </a:xfrm>
            <a:custGeom>
              <a:avLst/>
              <a:gdLst/>
              <a:ahLst/>
              <a:cxnLst>
                <a:cxn ang="0">
                  <a:pos x="wd2" y="hd2"/>
                </a:cxn>
                <a:cxn ang="5400000">
                  <a:pos x="wd2" y="hd2"/>
                </a:cxn>
                <a:cxn ang="10800000">
                  <a:pos x="wd2" y="hd2"/>
                </a:cxn>
                <a:cxn ang="16200000">
                  <a:pos x="wd2" y="hd2"/>
                </a:cxn>
              </a:cxnLst>
              <a:rect l="0" t="0" r="r" b="b"/>
              <a:pathLst>
                <a:path w="21056" h="21109" extrusionOk="0">
                  <a:moveTo>
                    <a:pt x="20727" y="18280"/>
                  </a:moveTo>
                  <a:cubicBezTo>
                    <a:pt x="20291" y="18023"/>
                    <a:pt x="20509" y="17509"/>
                    <a:pt x="20291" y="16995"/>
                  </a:cubicBezTo>
                  <a:cubicBezTo>
                    <a:pt x="20291" y="16738"/>
                    <a:pt x="19855" y="16480"/>
                    <a:pt x="19636" y="16223"/>
                  </a:cubicBezTo>
                  <a:cubicBezTo>
                    <a:pt x="19200" y="15966"/>
                    <a:pt x="18982" y="15452"/>
                    <a:pt x="18764" y="14938"/>
                  </a:cubicBezTo>
                  <a:cubicBezTo>
                    <a:pt x="18327" y="14423"/>
                    <a:pt x="18545" y="14423"/>
                    <a:pt x="18982" y="13652"/>
                  </a:cubicBezTo>
                  <a:cubicBezTo>
                    <a:pt x="19200" y="13395"/>
                    <a:pt x="19636" y="12880"/>
                    <a:pt x="19418" y="12366"/>
                  </a:cubicBezTo>
                  <a:cubicBezTo>
                    <a:pt x="19200" y="12109"/>
                    <a:pt x="18545" y="12109"/>
                    <a:pt x="18327" y="12109"/>
                  </a:cubicBezTo>
                  <a:cubicBezTo>
                    <a:pt x="18109" y="11852"/>
                    <a:pt x="18327" y="11338"/>
                    <a:pt x="18327" y="11338"/>
                  </a:cubicBezTo>
                  <a:cubicBezTo>
                    <a:pt x="18109" y="10823"/>
                    <a:pt x="18109" y="10052"/>
                    <a:pt x="18327" y="9795"/>
                  </a:cubicBezTo>
                  <a:cubicBezTo>
                    <a:pt x="18764" y="9280"/>
                    <a:pt x="18109" y="9023"/>
                    <a:pt x="17891" y="8766"/>
                  </a:cubicBezTo>
                  <a:cubicBezTo>
                    <a:pt x="17891" y="8509"/>
                    <a:pt x="18327" y="7738"/>
                    <a:pt x="18545" y="7480"/>
                  </a:cubicBezTo>
                  <a:cubicBezTo>
                    <a:pt x="18545" y="7223"/>
                    <a:pt x="18982" y="4652"/>
                    <a:pt x="18764" y="4652"/>
                  </a:cubicBezTo>
                  <a:cubicBezTo>
                    <a:pt x="18109" y="4652"/>
                    <a:pt x="17891" y="4652"/>
                    <a:pt x="17236" y="4138"/>
                  </a:cubicBezTo>
                  <a:cubicBezTo>
                    <a:pt x="17018" y="3880"/>
                    <a:pt x="16800" y="3623"/>
                    <a:pt x="16582" y="3366"/>
                  </a:cubicBezTo>
                  <a:cubicBezTo>
                    <a:pt x="16364" y="3109"/>
                    <a:pt x="15709" y="3109"/>
                    <a:pt x="15491" y="2852"/>
                  </a:cubicBezTo>
                  <a:cubicBezTo>
                    <a:pt x="15055" y="2852"/>
                    <a:pt x="14836" y="2852"/>
                    <a:pt x="14400" y="2595"/>
                  </a:cubicBezTo>
                  <a:cubicBezTo>
                    <a:pt x="14182" y="2080"/>
                    <a:pt x="13745" y="2338"/>
                    <a:pt x="13309" y="2338"/>
                  </a:cubicBezTo>
                  <a:cubicBezTo>
                    <a:pt x="13091" y="2595"/>
                    <a:pt x="12655" y="2338"/>
                    <a:pt x="12436" y="2595"/>
                  </a:cubicBezTo>
                  <a:cubicBezTo>
                    <a:pt x="12000" y="2595"/>
                    <a:pt x="11782" y="3109"/>
                    <a:pt x="11564" y="3366"/>
                  </a:cubicBezTo>
                  <a:cubicBezTo>
                    <a:pt x="11345" y="3623"/>
                    <a:pt x="10691" y="3366"/>
                    <a:pt x="10691" y="3880"/>
                  </a:cubicBezTo>
                  <a:cubicBezTo>
                    <a:pt x="10691" y="4395"/>
                    <a:pt x="10473" y="4395"/>
                    <a:pt x="10036" y="4652"/>
                  </a:cubicBezTo>
                  <a:cubicBezTo>
                    <a:pt x="8945" y="4909"/>
                    <a:pt x="8073" y="4909"/>
                    <a:pt x="7200" y="4138"/>
                  </a:cubicBezTo>
                  <a:cubicBezTo>
                    <a:pt x="6982" y="3880"/>
                    <a:pt x="6764" y="3623"/>
                    <a:pt x="6545" y="3623"/>
                  </a:cubicBezTo>
                  <a:cubicBezTo>
                    <a:pt x="6109" y="3109"/>
                    <a:pt x="5891" y="3366"/>
                    <a:pt x="5455" y="3366"/>
                  </a:cubicBezTo>
                  <a:cubicBezTo>
                    <a:pt x="5236" y="3109"/>
                    <a:pt x="5236" y="2338"/>
                    <a:pt x="5236" y="2080"/>
                  </a:cubicBezTo>
                  <a:cubicBezTo>
                    <a:pt x="4582" y="1823"/>
                    <a:pt x="4364" y="1566"/>
                    <a:pt x="4364" y="795"/>
                  </a:cubicBezTo>
                  <a:cubicBezTo>
                    <a:pt x="4364" y="-491"/>
                    <a:pt x="3491" y="280"/>
                    <a:pt x="3055" y="795"/>
                  </a:cubicBezTo>
                  <a:cubicBezTo>
                    <a:pt x="2836" y="1052"/>
                    <a:pt x="2618" y="1309"/>
                    <a:pt x="2400" y="1309"/>
                  </a:cubicBezTo>
                  <a:cubicBezTo>
                    <a:pt x="1964" y="1052"/>
                    <a:pt x="1309" y="1052"/>
                    <a:pt x="1091" y="538"/>
                  </a:cubicBezTo>
                  <a:cubicBezTo>
                    <a:pt x="655" y="23"/>
                    <a:pt x="655" y="-234"/>
                    <a:pt x="218" y="280"/>
                  </a:cubicBezTo>
                  <a:cubicBezTo>
                    <a:pt x="218" y="538"/>
                    <a:pt x="0" y="538"/>
                    <a:pt x="0" y="795"/>
                  </a:cubicBezTo>
                  <a:cubicBezTo>
                    <a:pt x="0" y="1052"/>
                    <a:pt x="0" y="1309"/>
                    <a:pt x="218" y="1566"/>
                  </a:cubicBezTo>
                  <a:cubicBezTo>
                    <a:pt x="218" y="1566"/>
                    <a:pt x="436" y="2080"/>
                    <a:pt x="218" y="2080"/>
                  </a:cubicBezTo>
                  <a:cubicBezTo>
                    <a:pt x="218" y="2338"/>
                    <a:pt x="0" y="2338"/>
                    <a:pt x="218" y="2595"/>
                  </a:cubicBezTo>
                  <a:cubicBezTo>
                    <a:pt x="218" y="2852"/>
                    <a:pt x="655" y="2852"/>
                    <a:pt x="655" y="3109"/>
                  </a:cubicBezTo>
                  <a:cubicBezTo>
                    <a:pt x="655" y="3366"/>
                    <a:pt x="436" y="3623"/>
                    <a:pt x="655" y="3623"/>
                  </a:cubicBezTo>
                  <a:cubicBezTo>
                    <a:pt x="873" y="4138"/>
                    <a:pt x="873" y="4395"/>
                    <a:pt x="1091" y="4909"/>
                  </a:cubicBezTo>
                  <a:cubicBezTo>
                    <a:pt x="1309" y="5166"/>
                    <a:pt x="1309" y="5423"/>
                    <a:pt x="1745" y="5680"/>
                  </a:cubicBezTo>
                  <a:cubicBezTo>
                    <a:pt x="1745" y="5680"/>
                    <a:pt x="2182" y="5938"/>
                    <a:pt x="2182" y="5938"/>
                  </a:cubicBezTo>
                  <a:cubicBezTo>
                    <a:pt x="2400" y="6966"/>
                    <a:pt x="436" y="7995"/>
                    <a:pt x="1745" y="9023"/>
                  </a:cubicBezTo>
                  <a:cubicBezTo>
                    <a:pt x="2182" y="9280"/>
                    <a:pt x="2182" y="9795"/>
                    <a:pt x="2618" y="10052"/>
                  </a:cubicBezTo>
                  <a:cubicBezTo>
                    <a:pt x="3055" y="10566"/>
                    <a:pt x="3491" y="10823"/>
                    <a:pt x="3927" y="11595"/>
                  </a:cubicBezTo>
                  <a:cubicBezTo>
                    <a:pt x="3927" y="11852"/>
                    <a:pt x="3709" y="12109"/>
                    <a:pt x="3709" y="12366"/>
                  </a:cubicBezTo>
                  <a:cubicBezTo>
                    <a:pt x="3927" y="12623"/>
                    <a:pt x="4364" y="12623"/>
                    <a:pt x="4145" y="12880"/>
                  </a:cubicBezTo>
                  <a:cubicBezTo>
                    <a:pt x="4145" y="13652"/>
                    <a:pt x="4582" y="13909"/>
                    <a:pt x="4800" y="14423"/>
                  </a:cubicBezTo>
                  <a:cubicBezTo>
                    <a:pt x="5236" y="14166"/>
                    <a:pt x="5018" y="13909"/>
                    <a:pt x="5236" y="13652"/>
                  </a:cubicBezTo>
                  <a:cubicBezTo>
                    <a:pt x="5236" y="13652"/>
                    <a:pt x="5455" y="13909"/>
                    <a:pt x="5455" y="13909"/>
                  </a:cubicBezTo>
                  <a:cubicBezTo>
                    <a:pt x="5891" y="13909"/>
                    <a:pt x="5455" y="13909"/>
                    <a:pt x="5673" y="14166"/>
                  </a:cubicBezTo>
                  <a:cubicBezTo>
                    <a:pt x="5891" y="14423"/>
                    <a:pt x="6109" y="13652"/>
                    <a:pt x="6545" y="14166"/>
                  </a:cubicBezTo>
                  <a:cubicBezTo>
                    <a:pt x="6982" y="14938"/>
                    <a:pt x="7200" y="15709"/>
                    <a:pt x="7636" y="16480"/>
                  </a:cubicBezTo>
                  <a:cubicBezTo>
                    <a:pt x="8073" y="17252"/>
                    <a:pt x="9164" y="18023"/>
                    <a:pt x="10036" y="18538"/>
                  </a:cubicBezTo>
                  <a:cubicBezTo>
                    <a:pt x="10473" y="18795"/>
                    <a:pt x="10909" y="18795"/>
                    <a:pt x="11345" y="19052"/>
                  </a:cubicBezTo>
                  <a:cubicBezTo>
                    <a:pt x="11564" y="19052"/>
                    <a:pt x="12218" y="18795"/>
                    <a:pt x="12218" y="18795"/>
                  </a:cubicBezTo>
                  <a:cubicBezTo>
                    <a:pt x="12218" y="18795"/>
                    <a:pt x="12218" y="19052"/>
                    <a:pt x="12218" y="19052"/>
                  </a:cubicBezTo>
                  <a:cubicBezTo>
                    <a:pt x="12436" y="19052"/>
                    <a:pt x="13091" y="18538"/>
                    <a:pt x="13309" y="18280"/>
                  </a:cubicBezTo>
                  <a:cubicBezTo>
                    <a:pt x="13309" y="18280"/>
                    <a:pt x="13091" y="18280"/>
                    <a:pt x="13091" y="18280"/>
                  </a:cubicBezTo>
                  <a:cubicBezTo>
                    <a:pt x="13091" y="18023"/>
                    <a:pt x="13527" y="18280"/>
                    <a:pt x="13527" y="18280"/>
                  </a:cubicBezTo>
                  <a:cubicBezTo>
                    <a:pt x="13964" y="18538"/>
                    <a:pt x="13964" y="18795"/>
                    <a:pt x="14182" y="19309"/>
                  </a:cubicBezTo>
                  <a:cubicBezTo>
                    <a:pt x="14400" y="20080"/>
                    <a:pt x="14618" y="20080"/>
                    <a:pt x="15055" y="20338"/>
                  </a:cubicBezTo>
                  <a:cubicBezTo>
                    <a:pt x="16364" y="20595"/>
                    <a:pt x="17891" y="20852"/>
                    <a:pt x="19200" y="21109"/>
                  </a:cubicBezTo>
                  <a:cubicBezTo>
                    <a:pt x="19200" y="20080"/>
                    <a:pt x="19418" y="19823"/>
                    <a:pt x="20073" y="19309"/>
                  </a:cubicBezTo>
                  <a:cubicBezTo>
                    <a:pt x="20509" y="19052"/>
                    <a:pt x="21600" y="18795"/>
                    <a:pt x="20727" y="18280"/>
                  </a:cubicBezTo>
                  <a:cubicBezTo>
                    <a:pt x="20509" y="18023"/>
                    <a:pt x="21164" y="18538"/>
                    <a:pt x="20727" y="182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7" name="9Slide.vn 182"/>
            <p:cNvSpPr/>
            <p:nvPr/>
          </p:nvSpPr>
          <p:spPr>
            <a:xfrm>
              <a:off x="8088700" y="2747678"/>
              <a:ext cx="60075" cy="44404"/>
            </a:xfrm>
            <a:custGeom>
              <a:avLst/>
              <a:gdLst/>
              <a:ahLst/>
              <a:cxnLst>
                <a:cxn ang="0">
                  <a:pos x="wd2" y="hd2"/>
                </a:cxn>
                <a:cxn ang="5400000">
                  <a:pos x="wd2" y="hd2"/>
                </a:cxn>
                <a:cxn ang="10800000">
                  <a:pos x="wd2" y="hd2"/>
                </a:cxn>
                <a:cxn ang="16200000">
                  <a:pos x="wd2" y="hd2"/>
                </a:cxn>
              </a:cxnLst>
              <a:rect l="0" t="0" r="r" b="b"/>
              <a:pathLst>
                <a:path w="21600" h="21600" extrusionOk="0">
                  <a:moveTo>
                    <a:pt x="2700" y="3600"/>
                  </a:moveTo>
                  <a:cubicBezTo>
                    <a:pt x="5400" y="3600"/>
                    <a:pt x="5400" y="10800"/>
                    <a:pt x="8100" y="14400"/>
                  </a:cubicBezTo>
                  <a:cubicBezTo>
                    <a:pt x="13500" y="14400"/>
                    <a:pt x="16200" y="18000"/>
                    <a:pt x="21600" y="21600"/>
                  </a:cubicBezTo>
                  <a:cubicBezTo>
                    <a:pt x="18900" y="7200"/>
                    <a:pt x="8100" y="3600"/>
                    <a:pt x="0" y="0"/>
                  </a:cubicBezTo>
                  <a:cubicBezTo>
                    <a:pt x="0" y="3600"/>
                    <a:pt x="0" y="3600"/>
                    <a:pt x="2700" y="3600"/>
                  </a:cubicBezTo>
                  <a:cubicBezTo>
                    <a:pt x="5400" y="3600"/>
                    <a:pt x="0" y="3600"/>
                    <a:pt x="2700" y="3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8" name="9Slide.vn 183"/>
            <p:cNvSpPr/>
            <p:nvPr/>
          </p:nvSpPr>
          <p:spPr>
            <a:xfrm>
              <a:off x="7911090" y="2572441"/>
              <a:ext cx="262374" cy="128226"/>
            </a:xfrm>
            <a:custGeom>
              <a:avLst/>
              <a:gdLst/>
              <a:ahLst/>
              <a:cxnLst>
                <a:cxn ang="0">
                  <a:pos x="wd2" y="hd2"/>
                </a:cxn>
                <a:cxn ang="5400000">
                  <a:pos x="wd2" y="hd2"/>
                </a:cxn>
                <a:cxn ang="10800000">
                  <a:pos x="wd2" y="hd2"/>
                </a:cxn>
                <a:cxn ang="16200000">
                  <a:pos x="wd2" y="hd2"/>
                </a:cxn>
              </a:cxnLst>
              <a:rect l="0" t="0" r="r" b="b"/>
              <a:pathLst>
                <a:path w="21066" h="20007" extrusionOk="0">
                  <a:moveTo>
                    <a:pt x="16046" y="16407"/>
                  </a:moveTo>
                  <a:cubicBezTo>
                    <a:pt x="16663" y="15207"/>
                    <a:pt x="17897" y="17607"/>
                    <a:pt x="18514" y="18807"/>
                  </a:cubicBezTo>
                  <a:cubicBezTo>
                    <a:pt x="18514" y="18807"/>
                    <a:pt x="20983" y="18807"/>
                    <a:pt x="20983" y="18807"/>
                  </a:cubicBezTo>
                  <a:cubicBezTo>
                    <a:pt x="21600" y="17607"/>
                    <a:pt x="18514" y="12807"/>
                    <a:pt x="20366" y="12807"/>
                  </a:cubicBezTo>
                  <a:cubicBezTo>
                    <a:pt x="19749" y="11607"/>
                    <a:pt x="18514" y="11607"/>
                    <a:pt x="18514" y="10407"/>
                  </a:cubicBezTo>
                  <a:cubicBezTo>
                    <a:pt x="18514" y="8007"/>
                    <a:pt x="17897" y="6807"/>
                    <a:pt x="16663" y="6807"/>
                  </a:cubicBezTo>
                  <a:cubicBezTo>
                    <a:pt x="14811" y="6807"/>
                    <a:pt x="13577" y="8007"/>
                    <a:pt x="11726" y="5607"/>
                  </a:cubicBezTo>
                  <a:cubicBezTo>
                    <a:pt x="9874" y="4407"/>
                    <a:pt x="8023" y="4407"/>
                    <a:pt x="5554" y="3207"/>
                  </a:cubicBezTo>
                  <a:cubicBezTo>
                    <a:pt x="3703" y="2007"/>
                    <a:pt x="2469" y="-1593"/>
                    <a:pt x="0" y="807"/>
                  </a:cubicBezTo>
                  <a:cubicBezTo>
                    <a:pt x="1851" y="5607"/>
                    <a:pt x="6789" y="6807"/>
                    <a:pt x="4937" y="15207"/>
                  </a:cubicBezTo>
                  <a:cubicBezTo>
                    <a:pt x="6789" y="15207"/>
                    <a:pt x="11109" y="15207"/>
                    <a:pt x="11109" y="20007"/>
                  </a:cubicBezTo>
                  <a:cubicBezTo>
                    <a:pt x="11109" y="16407"/>
                    <a:pt x="14811" y="16407"/>
                    <a:pt x="16046" y="16407"/>
                  </a:cubicBezTo>
                  <a:cubicBezTo>
                    <a:pt x="16663" y="15207"/>
                    <a:pt x="11726" y="16407"/>
                    <a:pt x="16046" y="1640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19" name="9Slide.vn 184"/>
            <p:cNvSpPr/>
            <p:nvPr/>
          </p:nvSpPr>
          <p:spPr>
            <a:xfrm>
              <a:off x="8113521" y="2653652"/>
              <a:ext cx="177146" cy="161939"/>
            </a:xfrm>
            <a:custGeom>
              <a:avLst/>
              <a:gdLst/>
              <a:ahLst/>
              <a:cxnLst>
                <a:cxn ang="0">
                  <a:pos x="wd2" y="hd2"/>
                </a:cxn>
                <a:cxn ang="5400000">
                  <a:pos x="wd2" y="hd2"/>
                </a:cxn>
                <a:cxn ang="10800000">
                  <a:pos x="wd2" y="hd2"/>
                </a:cxn>
                <a:cxn ang="16200000">
                  <a:pos x="wd2" y="hd2"/>
                </a:cxn>
              </a:cxnLst>
              <a:rect l="0" t="0" r="r" b="b"/>
              <a:pathLst>
                <a:path w="18544" h="21600" extrusionOk="0">
                  <a:moveTo>
                    <a:pt x="4622" y="2057"/>
                  </a:moveTo>
                  <a:cubicBezTo>
                    <a:pt x="4622" y="2057"/>
                    <a:pt x="7022" y="4114"/>
                    <a:pt x="6222" y="5143"/>
                  </a:cubicBezTo>
                  <a:cubicBezTo>
                    <a:pt x="6222" y="5143"/>
                    <a:pt x="3822" y="5143"/>
                    <a:pt x="3822" y="5143"/>
                  </a:cubicBezTo>
                  <a:cubicBezTo>
                    <a:pt x="2222" y="5143"/>
                    <a:pt x="2222" y="3086"/>
                    <a:pt x="1422" y="3086"/>
                  </a:cubicBezTo>
                  <a:cubicBezTo>
                    <a:pt x="-1778" y="2057"/>
                    <a:pt x="1422" y="6171"/>
                    <a:pt x="1422" y="7200"/>
                  </a:cubicBezTo>
                  <a:cubicBezTo>
                    <a:pt x="1422" y="10286"/>
                    <a:pt x="3822" y="8229"/>
                    <a:pt x="3022" y="11314"/>
                  </a:cubicBezTo>
                  <a:cubicBezTo>
                    <a:pt x="2222" y="13371"/>
                    <a:pt x="3822" y="13371"/>
                    <a:pt x="4622" y="14400"/>
                  </a:cubicBezTo>
                  <a:cubicBezTo>
                    <a:pt x="5422" y="14400"/>
                    <a:pt x="5422" y="16457"/>
                    <a:pt x="5422" y="17486"/>
                  </a:cubicBezTo>
                  <a:cubicBezTo>
                    <a:pt x="6222" y="16457"/>
                    <a:pt x="9422" y="14400"/>
                    <a:pt x="11022" y="13371"/>
                  </a:cubicBezTo>
                  <a:cubicBezTo>
                    <a:pt x="11822" y="13371"/>
                    <a:pt x="11822" y="15429"/>
                    <a:pt x="11822" y="16457"/>
                  </a:cubicBezTo>
                  <a:cubicBezTo>
                    <a:pt x="11822" y="19543"/>
                    <a:pt x="12622" y="20571"/>
                    <a:pt x="15022" y="21600"/>
                  </a:cubicBezTo>
                  <a:cubicBezTo>
                    <a:pt x="15022" y="20571"/>
                    <a:pt x="15022" y="18514"/>
                    <a:pt x="15022" y="18514"/>
                  </a:cubicBezTo>
                  <a:cubicBezTo>
                    <a:pt x="15822" y="17486"/>
                    <a:pt x="16622" y="17486"/>
                    <a:pt x="16622" y="16457"/>
                  </a:cubicBezTo>
                  <a:cubicBezTo>
                    <a:pt x="17422" y="14400"/>
                    <a:pt x="17422" y="12343"/>
                    <a:pt x="18222" y="11314"/>
                  </a:cubicBezTo>
                  <a:cubicBezTo>
                    <a:pt x="19822" y="8229"/>
                    <a:pt x="15022" y="2057"/>
                    <a:pt x="13422" y="1029"/>
                  </a:cubicBezTo>
                  <a:cubicBezTo>
                    <a:pt x="11822" y="4114"/>
                    <a:pt x="10222" y="4114"/>
                    <a:pt x="7822" y="2057"/>
                  </a:cubicBezTo>
                  <a:cubicBezTo>
                    <a:pt x="7822" y="1029"/>
                    <a:pt x="6222" y="0"/>
                    <a:pt x="5422" y="0"/>
                  </a:cubicBezTo>
                  <a:cubicBezTo>
                    <a:pt x="4622" y="0"/>
                    <a:pt x="4622" y="1029"/>
                    <a:pt x="4622" y="2057"/>
                  </a:cubicBezTo>
                  <a:cubicBezTo>
                    <a:pt x="5422" y="3086"/>
                    <a:pt x="3822" y="0"/>
                    <a:pt x="4622" y="205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0" name="9Slide.vn 185"/>
            <p:cNvSpPr/>
            <p:nvPr/>
          </p:nvSpPr>
          <p:spPr>
            <a:xfrm>
              <a:off x="8164443" y="3169318"/>
              <a:ext cx="67909" cy="69391"/>
            </a:xfrm>
            <a:custGeom>
              <a:avLst/>
              <a:gdLst/>
              <a:ahLst/>
              <a:cxnLst>
                <a:cxn ang="0">
                  <a:pos x="wd2" y="hd2"/>
                </a:cxn>
                <a:cxn ang="5400000">
                  <a:pos x="wd2" y="hd2"/>
                </a:cxn>
                <a:cxn ang="10800000">
                  <a:pos x="wd2" y="hd2"/>
                </a:cxn>
                <a:cxn ang="16200000">
                  <a:pos x="wd2" y="hd2"/>
                </a:cxn>
              </a:cxnLst>
              <a:rect l="0" t="0" r="r" b="b"/>
              <a:pathLst>
                <a:path w="21600" h="19128" extrusionOk="0">
                  <a:moveTo>
                    <a:pt x="7200" y="1848"/>
                  </a:moveTo>
                  <a:cubicBezTo>
                    <a:pt x="2400" y="4008"/>
                    <a:pt x="0" y="8328"/>
                    <a:pt x="0" y="12648"/>
                  </a:cubicBezTo>
                  <a:cubicBezTo>
                    <a:pt x="2400" y="12648"/>
                    <a:pt x="9600" y="12648"/>
                    <a:pt x="9600" y="14808"/>
                  </a:cubicBezTo>
                  <a:cubicBezTo>
                    <a:pt x="14400" y="19128"/>
                    <a:pt x="16800" y="19128"/>
                    <a:pt x="21600" y="19128"/>
                  </a:cubicBezTo>
                  <a:cubicBezTo>
                    <a:pt x="21600" y="19128"/>
                    <a:pt x="16800" y="8328"/>
                    <a:pt x="16800" y="8328"/>
                  </a:cubicBezTo>
                  <a:cubicBezTo>
                    <a:pt x="19200" y="8328"/>
                    <a:pt x="21600" y="8328"/>
                    <a:pt x="19200" y="4008"/>
                  </a:cubicBezTo>
                  <a:cubicBezTo>
                    <a:pt x="14400" y="1848"/>
                    <a:pt x="12000" y="-2472"/>
                    <a:pt x="7200" y="1848"/>
                  </a:cubicBezTo>
                  <a:cubicBezTo>
                    <a:pt x="2400" y="6168"/>
                    <a:pt x="9600" y="-312"/>
                    <a:pt x="7200" y="184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1" name="9Slide.vn 186"/>
            <p:cNvSpPr/>
            <p:nvPr/>
          </p:nvSpPr>
          <p:spPr>
            <a:xfrm>
              <a:off x="7747796" y="2870435"/>
              <a:ext cx="254716" cy="206337"/>
            </a:xfrm>
            <a:custGeom>
              <a:avLst/>
              <a:gdLst/>
              <a:ahLst/>
              <a:cxnLst>
                <a:cxn ang="0">
                  <a:pos x="wd2" y="hd2"/>
                </a:cxn>
                <a:cxn ang="5400000">
                  <a:pos x="wd2" y="hd2"/>
                </a:cxn>
                <a:cxn ang="10800000">
                  <a:pos x="wd2" y="hd2"/>
                </a:cxn>
                <a:cxn ang="16200000">
                  <a:pos x="wd2" y="hd2"/>
                </a:cxn>
              </a:cxnLst>
              <a:rect l="0" t="0" r="r" b="b"/>
              <a:pathLst>
                <a:path w="20652" h="21600" extrusionOk="0">
                  <a:moveTo>
                    <a:pt x="16949" y="8000"/>
                  </a:moveTo>
                  <a:cubicBezTo>
                    <a:pt x="17566" y="7200"/>
                    <a:pt x="18183" y="6400"/>
                    <a:pt x="17566" y="5600"/>
                  </a:cubicBezTo>
                  <a:cubicBezTo>
                    <a:pt x="16949" y="4800"/>
                    <a:pt x="16332" y="4800"/>
                    <a:pt x="16949" y="4000"/>
                  </a:cubicBezTo>
                  <a:cubicBezTo>
                    <a:pt x="18183" y="2400"/>
                    <a:pt x="20652" y="2400"/>
                    <a:pt x="20652" y="0"/>
                  </a:cubicBezTo>
                  <a:cubicBezTo>
                    <a:pt x="18801" y="0"/>
                    <a:pt x="16332" y="0"/>
                    <a:pt x="14481" y="800"/>
                  </a:cubicBezTo>
                  <a:cubicBezTo>
                    <a:pt x="13246" y="800"/>
                    <a:pt x="12012" y="1600"/>
                    <a:pt x="10778" y="1600"/>
                  </a:cubicBezTo>
                  <a:cubicBezTo>
                    <a:pt x="8926" y="1600"/>
                    <a:pt x="8309" y="800"/>
                    <a:pt x="7075" y="1600"/>
                  </a:cubicBezTo>
                  <a:cubicBezTo>
                    <a:pt x="5841" y="2400"/>
                    <a:pt x="5223" y="2400"/>
                    <a:pt x="3989" y="1600"/>
                  </a:cubicBezTo>
                  <a:cubicBezTo>
                    <a:pt x="2755" y="0"/>
                    <a:pt x="3372" y="3200"/>
                    <a:pt x="3372" y="3200"/>
                  </a:cubicBezTo>
                  <a:cubicBezTo>
                    <a:pt x="2755" y="4000"/>
                    <a:pt x="2755" y="4800"/>
                    <a:pt x="2755" y="4800"/>
                  </a:cubicBezTo>
                  <a:cubicBezTo>
                    <a:pt x="2138" y="6400"/>
                    <a:pt x="1521" y="4800"/>
                    <a:pt x="903" y="4800"/>
                  </a:cubicBezTo>
                  <a:cubicBezTo>
                    <a:pt x="286" y="5600"/>
                    <a:pt x="903" y="7200"/>
                    <a:pt x="903" y="8000"/>
                  </a:cubicBezTo>
                  <a:cubicBezTo>
                    <a:pt x="903" y="8800"/>
                    <a:pt x="286" y="10400"/>
                    <a:pt x="1521" y="11200"/>
                  </a:cubicBezTo>
                  <a:cubicBezTo>
                    <a:pt x="4606" y="13600"/>
                    <a:pt x="2138" y="15200"/>
                    <a:pt x="286" y="17600"/>
                  </a:cubicBezTo>
                  <a:cubicBezTo>
                    <a:pt x="-948" y="19200"/>
                    <a:pt x="2138" y="21600"/>
                    <a:pt x="3372" y="21600"/>
                  </a:cubicBezTo>
                  <a:cubicBezTo>
                    <a:pt x="4606" y="21600"/>
                    <a:pt x="5841" y="20000"/>
                    <a:pt x="7075" y="19200"/>
                  </a:cubicBezTo>
                  <a:cubicBezTo>
                    <a:pt x="8926" y="17600"/>
                    <a:pt x="10778" y="16800"/>
                    <a:pt x="12629" y="15200"/>
                  </a:cubicBezTo>
                  <a:cubicBezTo>
                    <a:pt x="13863" y="14400"/>
                    <a:pt x="15098" y="13600"/>
                    <a:pt x="16332" y="12000"/>
                  </a:cubicBezTo>
                  <a:cubicBezTo>
                    <a:pt x="16949" y="10400"/>
                    <a:pt x="16332" y="8800"/>
                    <a:pt x="16949" y="8000"/>
                  </a:cubicBezTo>
                  <a:cubicBezTo>
                    <a:pt x="17566" y="6400"/>
                    <a:pt x="16949" y="8800"/>
                    <a:pt x="16949" y="80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2" name="9Slide.vn 187"/>
            <p:cNvSpPr/>
            <p:nvPr/>
          </p:nvSpPr>
          <p:spPr>
            <a:xfrm>
              <a:off x="7865741" y="2860517"/>
              <a:ext cx="374446" cy="354687"/>
            </a:xfrm>
            <a:custGeom>
              <a:avLst/>
              <a:gdLst/>
              <a:ahLst/>
              <a:cxnLst>
                <a:cxn ang="0">
                  <a:pos x="wd2" y="hd2"/>
                </a:cxn>
                <a:cxn ang="5400000">
                  <a:pos x="wd2" y="hd2"/>
                </a:cxn>
                <a:cxn ang="10800000">
                  <a:pos x="wd2" y="hd2"/>
                </a:cxn>
                <a:cxn ang="16200000">
                  <a:pos x="wd2" y="hd2"/>
                </a:cxn>
              </a:cxnLst>
              <a:rect l="0" t="0" r="r" b="b"/>
              <a:pathLst>
                <a:path w="21210" h="21255" extrusionOk="0">
                  <a:moveTo>
                    <a:pt x="19914" y="16200"/>
                  </a:moveTo>
                  <a:cubicBezTo>
                    <a:pt x="19914" y="16200"/>
                    <a:pt x="19050" y="15740"/>
                    <a:pt x="19050" y="15281"/>
                  </a:cubicBezTo>
                  <a:cubicBezTo>
                    <a:pt x="19050" y="14821"/>
                    <a:pt x="19482" y="14821"/>
                    <a:pt x="19482" y="14361"/>
                  </a:cubicBezTo>
                  <a:cubicBezTo>
                    <a:pt x="19050" y="13442"/>
                    <a:pt x="18186" y="12983"/>
                    <a:pt x="17322" y="12064"/>
                  </a:cubicBezTo>
                  <a:cubicBezTo>
                    <a:pt x="16890" y="12064"/>
                    <a:pt x="16026" y="11604"/>
                    <a:pt x="16026" y="11144"/>
                  </a:cubicBezTo>
                  <a:cubicBezTo>
                    <a:pt x="15594" y="10225"/>
                    <a:pt x="14730" y="9306"/>
                    <a:pt x="14730" y="7927"/>
                  </a:cubicBezTo>
                  <a:cubicBezTo>
                    <a:pt x="14298" y="7008"/>
                    <a:pt x="16890" y="5170"/>
                    <a:pt x="16026" y="4251"/>
                  </a:cubicBezTo>
                  <a:cubicBezTo>
                    <a:pt x="15162" y="3791"/>
                    <a:pt x="14730" y="3332"/>
                    <a:pt x="14298" y="2412"/>
                  </a:cubicBezTo>
                  <a:cubicBezTo>
                    <a:pt x="13866" y="1953"/>
                    <a:pt x="13866" y="1034"/>
                    <a:pt x="13434" y="574"/>
                  </a:cubicBezTo>
                  <a:cubicBezTo>
                    <a:pt x="13002" y="574"/>
                    <a:pt x="13002" y="1034"/>
                    <a:pt x="12570" y="1034"/>
                  </a:cubicBezTo>
                  <a:cubicBezTo>
                    <a:pt x="11706" y="1034"/>
                    <a:pt x="12138" y="115"/>
                    <a:pt x="11706" y="115"/>
                  </a:cubicBezTo>
                  <a:cubicBezTo>
                    <a:pt x="11274" y="115"/>
                    <a:pt x="10410" y="574"/>
                    <a:pt x="10410" y="574"/>
                  </a:cubicBezTo>
                  <a:cubicBezTo>
                    <a:pt x="9546" y="-345"/>
                    <a:pt x="9114" y="115"/>
                    <a:pt x="8250" y="115"/>
                  </a:cubicBezTo>
                  <a:cubicBezTo>
                    <a:pt x="7386" y="574"/>
                    <a:pt x="7818" y="1034"/>
                    <a:pt x="7386" y="1493"/>
                  </a:cubicBezTo>
                  <a:cubicBezTo>
                    <a:pt x="6522" y="1953"/>
                    <a:pt x="5658" y="1953"/>
                    <a:pt x="5226" y="2872"/>
                  </a:cubicBezTo>
                  <a:cubicBezTo>
                    <a:pt x="4794" y="3791"/>
                    <a:pt x="5658" y="3332"/>
                    <a:pt x="5658" y="4251"/>
                  </a:cubicBezTo>
                  <a:cubicBezTo>
                    <a:pt x="5658" y="4710"/>
                    <a:pt x="5226" y="4710"/>
                    <a:pt x="5226" y="5629"/>
                  </a:cubicBezTo>
                  <a:cubicBezTo>
                    <a:pt x="5226" y="7008"/>
                    <a:pt x="4794" y="7468"/>
                    <a:pt x="3498" y="8387"/>
                  </a:cubicBezTo>
                  <a:cubicBezTo>
                    <a:pt x="2634" y="8846"/>
                    <a:pt x="-390" y="10225"/>
                    <a:pt x="42" y="11144"/>
                  </a:cubicBezTo>
                  <a:cubicBezTo>
                    <a:pt x="474" y="11604"/>
                    <a:pt x="474" y="12983"/>
                    <a:pt x="906" y="13442"/>
                  </a:cubicBezTo>
                  <a:cubicBezTo>
                    <a:pt x="1338" y="13902"/>
                    <a:pt x="3066" y="13902"/>
                    <a:pt x="3498" y="13902"/>
                  </a:cubicBezTo>
                  <a:cubicBezTo>
                    <a:pt x="4794" y="14361"/>
                    <a:pt x="6090" y="15281"/>
                    <a:pt x="7386" y="16200"/>
                  </a:cubicBezTo>
                  <a:cubicBezTo>
                    <a:pt x="9114" y="17578"/>
                    <a:pt x="10410" y="18957"/>
                    <a:pt x="12138" y="20336"/>
                  </a:cubicBezTo>
                  <a:cubicBezTo>
                    <a:pt x="13434" y="21255"/>
                    <a:pt x="14730" y="21255"/>
                    <a:pt x="16026" y="21255"/>
                  </a:cubicBezTo>
                  <a:cubicBezTo>
                    <a:pt x="17322" y="21255"/>
                    <a:pt x="17322" y="19876"/>
                    <a:pt x="18186" y="18957"/>
                  </a:cubicBezTo>
                  <a:cubicBezTo>
                    <a:pt x="19050" y="18038"/>
                    <a:pt x="20778" y="19876"/>
                    <a:pt x="21210" y="19417"/>
                  </a:cubicBezTo>
                  <a:cubicBezTo>
                    <a:pt x="20778" y="18957"/>
                    <a:pt x="20346" y="18498"/>
                    <a:pt x="19914" y="17578"/>
                  </a:cubicBezTo>
                  <a:cubicBezTo>
                    <a:pt x="19914" y="17119"/>
                    <a:pt x="20346" y="16659"/>
                    <a:pt x="19914" y="16200"/>
                  </a:cubicBezTo>
                  <a:cubicBezTo>
                    <a:pt x="19482" y="15740"/>
                    <a:pt x="20346" y="16659"/>
                    <a:pt x="19914" y="162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3" name="9Slide.vn 188"/>
            <p:cNvSpPr/>
            <p:nvPr/>
          </p:nvSpPr>
          <p:spPr>
            <a:xfrm>
              <a:off x="7386480" y="2645817"/>
              <a:ext cx="709719" cy="276859"/>
            </a:xfrm>
            <a:custGeom>
              <a:avLst/>
              <a:gdLst/>
              <a:ahLst/>
              <a:cxnLst>
                <a:cxn ang="0">
                  <a:pos x="wd2" y="hd2"/>
                </a:cxn>
                <a:cxn ang="5400000">
                  <a:pos x="wd2" y="hd2"/>
                </a:cxn>
                <a:cxn ang="10800000">
                  <a:pos x="wd2" y="hd2"/>
                </a:cxn>
                <a:cxn ang="16200000">
                  <a:pos x="wd2" y="hd2"/>
                </a:cxn>
              </a:cxnLst>
              <a:rect l="0" t="0" r="r" b="b"/>
              <a:pathLst>
                <a:path w="21113" h="21600" extrusionOk="0">
                  <a:moveTo>
                    <a:pt x="11501" y="21600"/>
                  </a:moveTo>
                  <a:cubicBezTo>
                    <a:pt x="11729" y="21000"/>
                    <a:pt x="11956" y="19800"/>
                    <a:pt x="11956" y="19800"/>
                  </a:cubicBezTo>
                  <a:cubicBezTo>
                    <a:pt x="11729" y="18600"/>
                    <a:pt x="11956" y="18000"/>
                    <a:pt x="12183" y="18600"/>
                  </a:cubicBezTo>
                  <a:cubicBezTo>
                    <a:pt x="12638" y="19200"/>
                    <a:pt x="12865" y="18600"/>
                    <a:pt x="13320" y="18600"/>
                  </a:cubicBezTo>
                  <a:cubicBezTo>
                    <a:pt x="13775" y="18000"/>
                    <a:pt x="13775" y="18000"/>
                    <a:pt x="14230" y="18600"/>
                  </a:cubicBezTo>
                  <a:cubicBezTo>
                    <a:pt x="15139" y="18600"/>
                    <a:pt x="15821" y="17400"/>
                    <a:pt x="16731" y="17400"/>
                  </a:cubicBezTo>
                  <a:cubicBezTo>
                    <a:pt x="17413" y="17400"/>
                    <a:pt x="18322" y="17400"/>
                    <a:pt x="19004" y="16800"/>
                  </a:cubicBezTo>
                  <a:cubicBezTo>
                    <a:pt x="19459" y="16200"/>
                    <a:pt x="19459" y="17400"/>
                    <a:pt x="20141" y="16800"/>
                  </a:cubicBezTo>
                  <a:cubicBezTo>
                    <a:pt x="20596" y="16200"/>
                    <a:pt x="20369" y="17400"/>
                    <a:pt x="20596" y="18000"/>
                  </a:cubicBezTo>
                  <a:cubicBezTo>
                    <a:pt x="20823" y="18600"/>
                    <a:pt x="21278" y="17400"/>
                    <a:pt x="21051" y="16800"/>
                  </a:cubicBezTo>
                  <a:cubicBezTo>
                    <a:pt x="20823" y="16200"/>
                    <a:pt x="21278" y="15000"/>
                    <a:pt x="20596" y="14400"/>
                  </a:cubicBezTo>
                  <a:cubicBezTo>
                    <a:pt x="20369" y="13800"/>
                    <a:pt x="20823" y="13800"/>
                    <a:pt x="20596" y="13200"/>
                  </a:cubicBezTo>
                  <a:cubicBezTo>
                    <a:pt x="20596" y="12000"/>
                    <a:pt x="20369" y="11400"/>
                    <a:pt x="20369" y="10200"/>
                  </a:cubicBezTo>
                  <a:cubicBezTo>
                    <a:pt x="20369" y="9600"/>
                    <a:pt x="20823" y="8400"/>
                    <a:pt x="20823" y="8400"/>
                  </a:cubicBezTo>
                  <a:cubicBezTo>
                    <a:pt x="20596" y="7200"/>
                    <a:pt x="20141" y="6600"/>
                    <a:pt x="19914" y="4800"/>
                  </a:cubicBezTo>
                  <a:cubicBezTo>
                    <a:pt x="19459" y="3000"/>
                    <a:pt x="19459" y="2400"/>
                    <a:pt x="18550" y="1800"/>
                  </a:cubicBezTo>
                  <a:cubicBezTo>
                    <a:pt x="18322" y="1800"/>
                    <a:pt x="18095" y="1800"/>
                    <a:pt x="17867" y="1800"/>
                  </a:cubicBezTo>
                  <a:cubicBezTo>
                    <a:pt x="17413" y="1200"/>
                    <a:pt x="17640" y="1800"/>
                    <a:pt x="17413" y="1800"/>
                  </a:cubicBezTo>
                  <a:cubicBezTo>
                    <a:pt x="16958" y="3000"/>
                    <a:pt x="16503" y="3000"/>
                    <a:pt x="16276" y="3600"/>
                  </a:cubicBezTo>
                  <a:cubicBezTo>
                    <a:pt x="15594" y="4200"/>
                    <a:pt x="14684" y="3600"/>
                    <a:pt x="14002" y="3600"/>
                  </a:cubicBezTo>
                  <a:cubicBezTo>
                    <a:pt x="13547" y="3600"/>
                    <a:pt x="13093" y="3600"/>
                    <a:pt x="12865" y="3600"/>
                  </a:cubicBezTo>
                  <a:cubicBezTo>
                    <a:pt x="12411" y="3000"/>
                    <a:pt x="12411" y="2400"/>
                    <a:pt x="11956" y="2400"/>
                  </a:cubicBezTo>
                  <a:cubicBezTo>
                    <a:pt x="11501" y="2400"/>
                    <a:pt x="11274" y="1800"/>
                    <a:pt x="11046" y="1200"/>
                  </a:cubicBezTo>
                  <a:cubicBezTo>
                    <a:pt x="10819" y="1200"/>
                    <a:pt x="9910" y="0"/>
                    <a:pt x="10137" y="0"/>
                  </a:cubicBezTo>
                  <a:cubicBezTo>
                    <a:pt x="9682" y="600"/>
                    <a:pt x="8545" y="0"/>
                    <a:pt x="8091" y="0"/>
                  </a:cubicBezTo>
                  <a:cubicBezTo>
                    <a:pt x="7409" y="0"/>
                    <a:pt x="6726" y="1800"/>
                    <a:pt x="6272" y="2400"/>
                  </a:cubicBezTo>
                  <a:cubicBezTo>
                    <a:pt x="5590" y="3600"/>
                    <a:pt x="4453" y="2400"/>
                    <a:pt x="3771" y="3000"/>
                  </a:cubicBezTo>
                  <a:cubicBezTo>
                    <a:pt x="3543" y="3000"/>
                    <a:pt x="3316" y="3000"/>
                    <a:pt x="3316" y="3600"/>
                  </a:cubicBezTo>
                  <a:cubicBezTo>
                    <a:pt x="3316" y="3600"/>
                    <a:pt x="3771" y="3600"/>
                    <a:pt x="3771" y="4200"/>
                  </a:cubicBezTo>
                  <a:cubicBezTo>
                    <a:pt x="3771" y="4200"/>
                    <a:pt x="3089" y="4200"/>
                    <a:pt x="3089" y="4800"/>
                  </a:cubicBezTo>
                  <a:cubicBezTo>
                    <a:pt x="3089" y="5400"/>
                    <a:pt x="3089" y="5400"/>
                    <a:pt x="2634" y="5400"/>
                  </a:cubicBezTo>
                  <a:cubicBezTo>
                    <a:pt x="1952" y="5400"/>
                    <a:pt x="1270" y="5400"/>
                    <a:pt x="587" y="5400"/>
                  </a:cubicBezTo>
                  <a:cubicBezTo>
                    <a:pt x="133" y="5400"/>
                    <a:pt x="360" y="6000"/>
                    <a:pt x="360" y="6600"/>
                  </a:cubicBezTo>
                  <a:cubicBezTo>
                    <a:pt x="133" y="7800"/>
                    <a:pt x="-322" y="8400"/>
                    <a:pt x="360" y="9000"/>
                  </a:cubicBezTo>
                  <a:cubicBezTo>
                    <a:pt x="360" y="9000"/>
                    <a:pt x="815" y="8400"/>
                    <a:pt x="815" y="8400"/>
                  </a:cubicBezTo>
                  <a:cubicBezTo>
                    <a:pt x="815" y="9000"/>
                    <a:pt x="360" y="10200"/>
                    <a:pt x="360" y="10200"/>
                  </a:cubicBezTo>
                  <a:cubicBezTo>
                    <a:pt x="587" y="10800"/>
                    <a:pt x="587" y="10200"/>
                    <a:pt x="815" y="10200"/>
                  </a:cubicBezTo>
                  <a:cubicBezTo>
                    <a:pt x="815" y="10200"/>
                    <a:pt x="815" y="11400"/>
                    <a:pt x="815" y="11400"/>
                  </a:cubicBezTo>
                  <a:cubicBezTo>
                    <a:pt x="1270" y="13200"/>
                    <a:pt x="587" y="12000"/>
                    <a:pt x="360" y="12000"/>
                  </a:cubicBezTo>
                  <a:cubicBezTo>
                    <a:pt x="360" y="12000"/>
                    <a:pt x="133" y="13800"/>
                    <a:pt x="587" y="13200"/>
                  </a:cubicBezTo>
                  <a:cubicBezTo>
                    <a:pt x="1042" y="13200"/>
                    <a:pt x="587" y="14400"/>
                    <a:pt x="587" y="15000"/>
                  </a:cubicBezTo>
                  <a:cubicBezTo>
                    <a:pt x="587" y="15600"/>
                    <a:pt x="1270" y="15600"/>
                    <a:pt x="1497" y="16200"/>
                  </a:cubicBezTo>
                  <a:cubicBezTo>
                    <a:pt x="1724" y="16800"/>
                    <a:pt x="1270" y="18000"/>
                    <a:pt x="1270" y="18000"/>
                  </a:cubicBezTo>
                  <a:cubicBezTo>
                    <a:pt x="1497" y="18000"/>
                    <a:pt x="1724" y="16800"/>
                    <a:pt x="1952" y="18000"/>
                  </a:cubicBezTo>
                  <a:cubicBezTo>
                    <a:pt x="1952" y="18600"/>
                    <a:pt x="1497" y="18600"/>
                    <a:pt x="1497" y="18600"/>
                  </a:cubicBezTo>
                  <a:cubicBezTo>
                    <a:pt x="1497" y="18600"/>
                    <a:pt x="1952" y="18600"/>
                    <a:pt x="1952" y="18600"/>
                  </a:cubicBezTo>
                  <a:cubicBezTo>
                    <a:pt x="2179" y="19200"/>
                    <a:pt x="1952" y="19800"/>
                    <a:pt x="1724" y="20400"/>
                  </a:cubicBezTo>
                  <a:cubicBezTo>
                    <a:pt x="1724" y="21000"/>
                    <a:pt x="2179" y="21600"/>
                    <a:pt x="2179" y="21000"/>
                  </a:cubicBezTo>
                  <a:cubicBezTo>
                    <a:pt x="2406" y="20400"/>
                    <a:pt x="2179" y="19200"/>
                    <a:pt x="2406" y="18600"/>
                  </a:cubicBezTo>
                  <a:cubicBezTo>
                    <a:pt x="2634" y="18000"/>
                    <a:pt x="3089" y="19200"/>
                    <a:pt x="3316" y="19200"/>
                  </a:cubicBezTo>
                  <a:cubicBezTo>
                    <a:pt x="3771" y="19800"/>
                    <a:pt x="4225" y="21000"/>
                    <a:pt x="4680" y="19800"/>
                  </a:cubicBezTo>
                  <a:cubicBezTo>
                    <a:pt x="5362" y="19200"/>
                    <a:pt x="4907" y="17400"/>
                    <a:pt x="5817" y="18600"/>
                  </a:cubicBezTo>
                  <a:cubicBezTo>
                    <a:pt x="6272" y="19800"/>
                    <a:pt x="6954" y="21000"/>
                    <a:pt x="7636" y="21000"/>
                  </a:cubicBezTo>
                  <a:cubicBezTo>
                    <a:pt x="8091" y="20400"/>
                    <a:pt x="8773" y="19800"/>
                    <a:pt x="9227" y="19200"/>
                  </a:cubicBezTo>
                  <a:cubicBezTo>
                    <a:pt x="9455" y="18600"/>
                    <a:pt x="9455" y="18000"/>
                    <a:pt x="9682" y="18000"/>
                  </a:cubicBezTo>
                  <a:cubicBezTo>
                    <a:pt x="10137" y="18600"/>
                    <a:pt x="10364" y="19200"/>
                    <a:pt x="10592" y="18600"/>
                  </a:cubicBezTo>
                  <a:cubicBezTo>
                    <a:pt x="11274" y="18000"/>
                    <a:pt x="11274" y="18600"/>
                    <a:pt x="11046" y="19800"/>
                  </a:cubicBezTo>
                  <a:cubicBezTo>
                    <a:pt x="11046" y="20400"/>
                    <a:pt x="11501" y="20400"/>
                    <a:pt x="11046" y="21000"/>
                  </a:cubicBezTo>
                  <a:cubicBezTo>
                    <a:pt x="11274" y="21600"/>
                    <a:pt x="11274" y="21600"/>
                    <a:pt x="11501" y="21600"/>
                  </a:cubicBezTo>
                  <a:cubicBezTo>
                    <a:pt x="11729" y="21000"/>
                    <a:pt x="11274" y="21600"/>
                    <a:pt x="11501" y="21600"/>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4" name="9Slide.vn 189"/>
            <p:cNvSpPr/>
            <p:nvPr/>
          </p:nvSpPr>
          <p:spPr>
            <a:xfrm>
              <a:off x="7709413" y="3086529"/>
              <a:ext cx="799797" cy="643213"/>
            </a:xfrm>
            <a:custGeom>
              <a:avLst/>
              <a:gdLst/>
              <a:ahLst/>
              <a:cxnLst>
                <a:cxn ang="0">
                  <a:pos x="wd2" y="hd2"/>
                </a:cxn>
                <a:cxn ang="5400000">
                  <a:pos x="wd2" y="hd2"/>
                </a:cxn>
                <a:cxn ang="10800000">
                  <a:pos x="wd2" y="hd2"/>
                </a:cxn>
                <a:cxn ang="16200000">
                  <a:pos x="wd2" y="hd2"/>
                </a:cxn>
              </a:cxnLst>
              <a:rect l="0" t="0" r="r" b="b"/>
              <a:pathLst>
                <a:path w="21475" h="21536" extrusionOk="0">
                  <a:moveTo>
                    <a:pt x="13246" y="5079"/>
                  </a:moveTo>
                  <a:cubicBezTo>
                    <a:pt x="13041" y="4307"/>
                    <a:pt x="13041" y="4307"/>
                    <a:pt x="12424" y="4307"/>
                  </a:cubicBezTo>
                  <a:cubicBezTo>
                    <a:pt x="11806" y="4307"/>
                    <a:pt x="11189" y="4307"/>
                    <a:pt x="10572" y="4307"/>
                  </a:cubicBezTo>
                  <a:cubicBezTo>
                    <a:pt x="10161" y="4307"/>
                    <a:pt x="9955" y="3793"/>
                    <a:pt x="9749" y="3793"/>
                  </a:cubicBezTo>
                  <a:cubicBezTo>
                    <a:pt x="9132" y="3022"/>
                    <a:pt x="8515" y="2507"/>
                    <a:pt x="8104" y="1993"/>
                  </a:cubicBezTo>
                  <a:cubicBezTo>
                    <a:pt x="7281" y="1222"/>
                    <a:pt x="6458" y="450"/>
                    <a:pt x="5429" y="193"/>
                  </a:cubicBezTo>
                  <a:cubicBezTo>
                    <a:pt x="5018" y="-64"/>
                    <a:pt x="4812" y="-64"/>
                    <a:pt x="4195" y="193"/>
                  </a:cubicBezTo>
                  <a:cubicBezTo>
                    <a:pt x="3784" y="193"/>
                    <a:pt x="3166" y="450"/>
                    <a:pt x="2549" y="707"/>
                  </a:cubicBezTo>
                  <a:cubicBezTo>
                    <a:pt x="2755" y="1222"/>
                    <a:pt x="3372" y="1736"/>
                    <a:pt x="3372" y="2250"/>
                  </a:cubicBezTo>
                  <a:cubicBezTo>
                    <a:pt x="3372" y="2765"/>
                    <a:pt x="2755" y="3022"/>
                    <a:pt x="2549" y="3022"/>
                  </a:cubicBezTo>
                  <a:cubicBezTo>
                    <a:pt x="2344" y="3279"/>
                    <a:pt x="2138" y="3022"/>
                    <a:pt x="1932" y="3022"/>
                  </a:cubicBezTo>
                  <a:cubicBezTo>
                    <a:pt x="1726" y="3279"/>
                    <a:pt x="1726" y="3536"/>
                    <a:pt x="1726" y="3536"/>
                  </a:cubicBezTo>
                  <a:cubicBezTo>
                    <a:pt x="1315" y="4307"/>
                    <a:pt x="492" y="3793"/>
                    <a:pt x="286" y="3536"/>
                  </a:cubicBezTo>
                  <a:cubicBezTo>
                    <a:pt x="81" y="4050"/>
                    <a:pt x="81" y="4307"/>
                    <a:pt x="81" y="4822"/>
                  </a:cubicBezTo>
                  <a:cubicBezTo>
                    <a:pt x="-125" y="5593"/>
                    <a:pt x="81" y="5336"/>
                    <a:pt x="492" y="5593"/>
                  </a:cubicBezTo>
                  <a:cubicBezTo>
                    <a:pt x="904" y="6107"/>
                    <a:pt x="1315" y="7136"/>
                    <a:pt x="1521" y="7907"/>
                  </a:cubicBezTo>
                  <a:cubicBezTo>
                    <a:pt x="1932" y="8422"/>
                    <a:pt x="2138" y="8936"/>
                    <a:pt x="2344" y="9707"/>
                  </a:cubicBezTo>
                  <a:cubicBezTo>
                    <a:pt x="2549" y="10222"/>
                    <a:pt x="2755" y="10479"/>
                    <a:pt x="2961" y="10736"/>
                  </a:cubicBezTo>
                  <a:cubicBezTo>
                    <a:pt x="3372" y="11250"/>
                    <a:pt x="3784" y="11250"/>
                    <a:pt x="3989" y="11765"/>
                  </a:cubicBezTo>
                  <a:cubicBezTo>
                    <a:pt x="4195" y="12279"/>
                    <a:pt x="4401" y="12793"/>
                    <a:pt x="4401" y="13565"/>
                  </a:cubicBezTo>
                  <a:cubicBezTo>
                    <a:pt x="4606" y="14079"/>
                    <a:pt x="4401" y="14593"/>
                    <a:pt x="4606" y="15107"/>
                  </a:cubicBezTo>
                  <a:cubicBezTo>
                    <a:pt x="5018" y="16136"/>
                    <a:pt x="5841" y="16393"/>
                    <a:pt x="6252" y="17165"/>
                  </a:cubicBezTo>
                  <a:cubicBezTo>
                    <a:pt x="6664" y="17936"/>
                    <a:pt x="6869" y="18965"/>
                    <a:pt x="7281" y="19479"/>
                  </a:cubicBezTo>
                  <a:cubicBezTo>
                    <a:pt x="7486" y="19993"/>
                    <a:pt x="7898" y="20507"/>
                    <a:pt x="8104" y="20765"/>
                  </a:cubicBezTo>
                  <a:cubicBezTo>
                    <a:pt x="8104" y="21022"/>
                    <a:pt x="8104" y="21536"/>
                    <a:pt x="8309" y="21536"/>
                  </a:cubicBezTo>
                  <a:cubicBezTo>
                    <a:pt x="8721" y="21536"/>
                    <a:pt x="8515" y="21022"/>
                    <a:pt x="8721" y="20765"/>
                  </a:cubicBezTo>
                  <a:cubicBezTo>
                    <a:pt x="8721" y="19993"/>
                    <a:pt x="9749" y="20250"/>
                    <a:pt x="10161" y="20250"/>
                  </a:cubicBezTo>
                  <a:cubicBezTo>
                    <a:pt x="10778" y="20250"/>
                    <a:pt x="11806" y="19993"/>
                    <a:pt x="12218" y="20507"/>
                  </a:cubicBezTo>
                  <a:cubicBezTo>
                    <a:pt x="12835" y="20765"/>
                    <a:pt x="13041" y="20250"/>
                    <a:pt x="13452" y="19736"/>
                  </a:cubicBezTo>
                  <a:cubicBezTo>
                    <a:pt x="14069" y="18707"/>
                    <a:pt x="14686" y="18707"/>
                    <a:pt x="15509" y="18450"/>
                  </a:cubicBezTo>
                  <a:cubicBezTo>
                    <a:pt x="16744" y="18450"/>
                    <a:pt x="17978" y="17936"/>
                    <a:pt x="19212" y="17422"/>
                  </a:cubicBezTo>
                  <a:cubicBezTo>
                    <a:pt x="19624" y="17165"/>
                    <a:pt x="20241" y="16907"/>
                    <a:pt x="20858" y="16907"/>
                  </a:cubicBezTo>
                  <a:cubicBezTo>
                    <a:pt x="21064" y="16650"/>
                    <a:pt x="21064" y="16136"/>
                    <a:pt x="21269" y="15622"/>
                  </a:cubicBezTo>
                  <a:cubicBezTo>
                    <a:pt x="21269" y="15365"/>
                    <a:pt x="21475" y="14850"/>
                    <a:pt x="21475" y="14336"/>
                  </a:cubicBezTo>
                  <a:cubicBezTo>
                    <a:pt x="21475" y="14079"/>
                    <a:pt x="21269" y="13307"/>
                    <a:pt x="21064" y="13050"/>
                  </a:cubicBezTo>
                  <a:cubicBezTo>
                    <a:pt x="20446" y="13050"/>
                    <a:pt x="19624" y="13050"/>
                    <a:pt x="19006" y="12793"/>
                  </a:cubicBezTo>
                  <a:cubicBezTo>
                    <a:pt x="18389" y="12793"/>
                    <a:pt x="18389" y="12536"/>
                    <a:pt x="17978" y="12022"/>
                  </a:cubicBezTo>
                  <a:cubicBezTo>
                    <a:pt x="17566" y="10993"/>
                    <a:pt x="16949" y="10736"/>
                    <a:pt x="16538" y="9965"/>
                  </a:cubicBezTo>
                  <a:cubicBezTo>
                    <a:pt x="16332" y="9965"/>
                    <a:pt x="15921" y="8936"/>
                    <a:pt x="15715" y="8679"/>
                  </a:cubicBezTo>
                  <a:cubicBezTo>
                    <a:pt x="15509" y="8165"/>
                    <a:pt x="16538" y="7907"/>
                    <a:pt x="15715" y="7393"/>
                  </a:cubicBezTo>
                  <a:cubicBezTo>
                    <a:pt x="15509" y="7393"/>
                    <a:pt x="15304" y="6879"/>
                    <a:pt x="15098" y="6879"/>
                  </a:cubicBezTo>
                  <a:cubicBezTo>
                    <a:pt x="14686" y="6879"/>
                    <a:pt x="14481" y="6107"/>
                    <a:pt x="14275" y="5593"/>
                  </a:cubicBezTo>
                  <a:cubicBezTo>
                    <a:pt x="14069" y="4822"/>
                    <a:pt x="14069" y="5079"/>
                    <a:pt x="13246" y="507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5" name="9Slide.vn 190"/>
            <p:cNvSpPr/>
            <p:nvPr/>
          </p:nvSpPr>
          <p:spPr>
            <a:xfrm>
              <a:off x="7720427" y="3037592"/>
              <a:ext cx="159324" cy="169771"/>
            </a:xfrm>
            <a:custGeom>
              <a:avLst/>
              <a:gdLst/>
              <a:ahLst/>
              <a:cxnLst>
                <a:cxn ang="0">
                  <a:pos x="wd2" y="hd2"/>
                </a:cxn>
                <a:cxn ang="5400000">
                  <a:pos x="wd2" y="hd2"/>
                </a:cxn>
                <a:cxn ang="10800000">
                  <a:pos x="wd2" y="hd2"/>
                </a:cxn>
                <a:cxn ang="16200000">
                  <a:pos x="wd2" y="hd2"/>
                </a:cxn>
              </a:cxnLst>
              <a:rect l="0" t="0" r="r" b="b"/>
              <a:pathLst>
                <a:path w="21600" h="21600" extrusionOk="0">
                  <a:moveTo>
                    <a:pt x="5143" y="21600"/>
                  </a:moveTo>
                  <a:cubicBezTo>
                    <a:pt x="7200" y="21600"/>
                    <a:pt x="7200" y="18655"/>
                    <a:pt x="8229" y="18655"/>
                  </a:cubicBezTo>
                  <a:cubicBezTo>
                    <a:pt x="9257" y="16691"/>
                    <a:pt x="11314" y="17673"/>
                    <a:pt x="12343" y="17673"/>
                  </a:cubicBezTo>
                  <a:cubicBezTo>
                    <a:pt x="13371" y="16691"/>
                    <a:pt x="16457" y="15709"/>
                    <a:pt x="15429" y="14727"/>
                  </a:cubicBezTo>
                  <a:cubicBezTo>
                    <a:pt x="14400" y="12764"/>
                    <a:pt x="13371" y="10800"/>
                    <a:pt x="11314" y="8836"/>
                  </a:cubicBezTo>
                  <a:cubicBezTo>
                    <a:pt x="15429" y="7855"/>
                    <a:pt x="18514" y="6873"/>
                    <a:pt x="21600" y="5891"/>
                  </a:cubicBezTo>
                  <a:cubicBezTo>
                    <a:pt x="21600" y="3927"/>
                    <a:pt x="20571" y="1964"/>
                    <a:pt x="19543" y="0"/>
                  </a:cubicBezTo>
                  <a:cubicBezTo>
                    <a:pt x="16457" y="982"/>
                    <a:pt x="12343" y="4909"/>
                    <a:pt x="9257" y="4909"/>
                  </a:cubicBezTo>
                  <a:cubicBezTo>
                    <a:pt x="7200" y="4909"/>
                    <a:pt x="4114" y="2945"/>
                    <a:pt x="4114" y="982"/>
                  </a:cubicBezTo>
                  <a:cubicBezTo>
                    <a:pt x="3086" y="4909"/>
                    <a:pt x="3086" y="7855"/>
                    <a:pt x="3086" y="10800"/>
                  </a:cubicBezTo>
                  <a:cubicBezTo>
                    <a:pt x="2057" y="12764"/>
                    <a:pt x="0" y="15709"/>
                    <a:pt x="0" y="17673"/>
                  </a:cubicBezTo>
                  <a:cubicBezTo>
                    <a:pt x="0" y="19636"/>
                    <a:pt x="0" y="19636"/>
                    <a:pt x="1029" y="20618"/>
                  </a:cubicBezTo>
                  <a:cubicBezTo>
                    <a:pt x="3086" y="20618"/>
                    <a:pt x="4114" y="21600"/>
                    <a:pt x="5143"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6" name="9Slide.vn 191"/>
            <p:cNvSpPr/>
            <p:nvPr/>
          </p:nvSpPr>
          <p:spPr>
            <a:xfrm>
              <a:off x="7728262" y="2977522"/>
              <a:ext cx="54078" cy="63722"/>
            </a:xfrm>
            <a:custGeom>
              <a:avLst/>
              <a:gdLst/>
              <a:ahLst/>
              <a:cxnLst>
                <a:cxn ang="0">
                  <a:pos x="wd2" y="hd2"/>
                </a:cxn>
                <a:cxn ang="5400000">
                  <a:pos x="wd2" y="hd2"/>
                </a:cxn>
                <a:cxn ang="10800000">
                  <a:pos x="wd2" y="hd2"/>
                </a:cxn>
                <a:cxn ang="16200000">
                  <a:pos x="wd2" y="hd2"/>
                </a:cxn>
              </a:cxnLst>
              <a:rect l="0" t="0" r="r" b="b"/>
              <a:pathLst>
                <a:path w="19443" h="20267" extrusionOk="0">
                  <a:moveTo>
                    <a:pt x="18900" y="4800"/>
                  </a:moveTo>
                  <a:cubicBezTo>
                    <a:pt x="18900" y="2400"/>
                    <a:pt x="13500" y="0"/>
                    <a:pt x="10800" y="0"/>
                  </a:cubicBezTo>
                  <a:cubicBezTo>
                    <a:pt x="8100" y="2400"/>
                    <a:pt x="8100" y="2400"/>
                    <a:pt x="5400" y="4800"/>
                  </a:cubicBezTo>
                  <a:cubicBezTo>
                    <a:pt x="5400" y="9600"/>
                    <a:pt x="2700" y="14400"/>
                    <a:pt x="0" y="19200"/>
                  </a:cubicBezTo>
                  <a:cubicBezTo>
                    <a:pt x="5400" y="19200"/>
                    <a:pt x="5400" y="21600"/>
                    <a:pt x="10800" y="19200"/>
                  </a:cubicBezTo>
                  <a:cubicBezTo>
                    <a:pt x="13500" y="16800"/>
                    <a:pt x="21600" y="9600"/>
                    <a:pt x="18900" y="4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7" name="9Slide.vn 192"/>
            <p:cNvSpPr/>
            <p:nvPr/>
          </p:nvSpPr>
          <p:spPr>
            <a:xfrm>
              <a:off x="7719482" y="3068937"/>
              <a:ext cx="25401" cy="54850"/>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cubicBezTo>
                    <a:pt x="0" y="15429"/>
                    <a:pt x="7200" y="18514"/>
                    <a:pt x="21600" y="21600"/>
                  </a:cubicBezTo>
                  <a:cubicBezTo>
                    <a:pt x="21600" y="15429"/>
                    <a:pt x="21600" y="9257"/>
                    <a:pt x="21600" y="3086"/>
                  </a:cubicBezTo>
                  <a:cubicBezTo>
                    <a:pt x="21600" y="0"/>
                    <a:pt x="21600" y="0"/>
                    <a:pt x="14400" y="0"/>
                  </a:cubicBezTo>
                  <a:cubicBezTo>
                    <a:pt x="0" y="0"/>
                    <a:pt x="0" y="6171"/>
                    <a:pt x="0" y="925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8" name="9Slide.vn 193"/>
            <p:cNvSpPr/>
            <p:nvPr/>
          </p:nvSpPr>
          <p:spPr>
            <a:xfrm>
              <a:off x="7689085" y="3037592"/>
              <a:ext cx="59996" cy="201117"/>
            </a:xfrm>
            <a:custGeom>
              <a:avLst/>
              <a:gdLst/>
              <a:ahLst/>
              <a:cxnLst>
                <a:cxn ang="0">
                  <a:pos x="wd2" y="hd2"/>
                </a:cxn>
                <a:cxn ang="5400000">
                  <a:pos x="wd2" y="hd2"/>
                </a:cxn>
                <a:cxn ang="10800000">
                  <a:pos x="wd2" y="hd2"/>
                </a:cxn>
                <a:cxn ang="16200000">
                  <a:pos x="wd2" y="hd2"/>
                </a:cxn>
              </a:cxnLst>
              <a:rect l="0" t="0" r="r" b="b"/>
              <a:pathLst>
                <a:path w="20674" h="21600" extrusionOk="0">
                  <a:moveTo>
                    <a:pt x="10800" y="14123"/>
                  </a:moveTo>
                  <a:cubicBezTo>
                    <a:pt x="10800" y="13292"/>
                    <a:pt x="13500" y="12462"/>
                    <a:pt x="16200" y="10800"/>
                  </a:cubicBezTo>
                  <a:cubicBezTo>
                    <a:pt x="18900" y="9138"/>
                    <a:pt x="16200" y="9969"/>
                    <a:pt x="13500" y="8308"/>
                  </a:cubicBezTo>
                  <a:cubicBezTo>
                    <a:pt x="8100" y="6646"/>
                    <a:pt x="10800" y="2492"/>
                    <a:pt x="18900" y="3323"/>
                  </a:cubicBezTo>
                  <a:cubicBezTo>
                    <a:pt x="21600" y="831"/>
                    <a:pt x="21600" y="831"/>
                    <a:pt x="16200" y="0"/>
                  </a:cubicBezTo>
                  <a:cubicBezTo>
                    <a:pt x="10800" y="0"/>
                    <a:pt x="8100" y="4154"/>
                    <a:pt x="5400" y="5815"/>
                  </a:cubicBezTo>
                  <a:cubicBezTo>
                    <a:pt x="2700" y="6646"/>
                    <a:pt x="0" y="7477"/>
                    <a:pt x="0" y="9138"/>
                  </a:cubicBezTo>
                  <a:cubicBezTo>
                    <a:pt x="0" y="9969"/>
                    <a:pt x="2700" y="11631"/>
                    <a:pt x="2700" y="13292"/>
                  </a:cubicBezTo>
                  <a:cubicBezTo>
                    <a:pt x="2700" y="15785"/>
                    <a:pt x="5400" y="18277"/>
                    <a:pt x="5400" y="21600"/>
                  </a:cubicBezTo>
                  <a:cubicBezTo>
                    <a:pt x="5400" y="20769"/>
                    <a:pt x="5400" y="20769"/>
                    <a:pt x="5400" y="20769"/>
                  </a:cubicBezTo>
                  <a:cubicBezTo>
                    <a:pt x="8100" y="19108"/>
                    <a:pt x="8100" y="16615"/>
                    <a:pt x="10800" y="14123"/>
                  </a:cubicBezTo>
                  <a:cubicBezTo>
                    <a:pt x="10800" y="13292"/>
                    <a:pt x="10800" y="14954"/>
                    <a:pt x="10800" y="1412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29" name="9Slide.vn 194"/>
            <p:cNvSpPr/>
            <p:nvPr/>
          </p:nvSpPr>
          <p:spPr>
            <a:xfrm>
              <a:off x="8323768" y="3337959"/>
              <a:ext cx="28624" cy="60076"/>
            </a:xfrm>
            <a:custGeom>
              <a:avLst/>
              <a:gdLst/>
              <a:ahLst/>
              <a:cxnLst>
                <a:cxn ang="0">
                  <a:pos x="wd2" y="hd2"/>
                </a:cxn>
                <a:cxn ang="5400000">
                  <a:pos x="wd2" y="hd2"/>
                </a:cxn>
                <a:cxn ang="10800000">
                  <a:pos x="wd2" y="hd2"/>
                </a:cxn>
                <a:cxn ang="16200000">
                  <a:pos x="wd2" y="hd2"/>
                </a:cxn>
              </a:cxnLst>
              <a:rect l="0" t="0" r="r" b="b"/>
              <a:pathLst>
                <a:path w="15781" h="21600" extrusionOk="0">
                  <a:moveTo>
                    <a:pt x="12960" y="21600"/>
                  </a:moveTo>
                  <a:cubicBezTo>
                    <a:pt x="12960" y="18900"/>
                    <a:pt x="21600" y="0"/>
                    <a:pt x="8640" y="0"/>
                  </a:cubicBezTo>
                  <a:cubicBezTo>
                    <a:pt x="4320" y="2700"/>
                    <a:pt x="0" y="8100"/>
                    <a:pt x="0" y="10800"/>
                  </a:cubicBezTo>
                  <a:cubicBezTo>
                    <a:pt x="0" y="16200"/>
                    <a:pt x="4320" y="18900"/>
                    <a:pt x="12960" y="21600"/>
                  </a:cubicBezTo>
                  <a:cubicBezTo>
                    <a:pt x="12960" y="21600"/>
                    <a:pt x="8640" y="21600"/>
                    <a:pt x="12960"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30" name="9Slide.vn 195"/>
            <p:cNvSpPr/>
            <p:nvPr/>
          </p:nvSpPr>
          <p:spPr>
            <a:xfrm>
              <a:off x="8012266" y="3622655"/>
              <a:ext cx="398852" cy="252148"/>
            </a:xfrm>
            <a:custGeom>
              <a:avLst/>
              <a:gdLst/>
              <a:ahLst/>
              <a:cxnLst>
                <a:cxn ang="0">
                  <a:pos x="wd2" y="hd2"/>
                </a:cxn>
                <a:cxn ang="5400000">
                  <a:pos x="wd2" y="hd2"/>
                </a:cxn>
                <a:cxn ang="10800000">
                  <a:pos x="wd2" y="hd2"/>
                </a:cxn>
                <a:cxn ang="16200000">
                  <a:pos x="wd2" y="hd2"/>
                </a:cxn>
              </a:cxnLst>
              <a:rect l="0" t="0" r="r" b="b"/>
              <a:pathLst>
                <a:path w="21144" h="21063" extrusionOk="0">
                  <a:moveTo>
                    <a:pt x="19053" y="0"/>
                  </a:moveTo>
                  <a:cubicBezTo>
                    <a:pt x="17830" y="635"/>
                    <a:pt x="16607" y="1271"/>
                    <a:pt x="15385" y="1271"/>
                  </a:cubicBezTo>
                  <a:cubicBezTo>
                    <a:pt x="14162" y="1906"/>
                    <a:pt x="12532" y="1271"/>
                    <a:pt x="11309" y="2541"/>
                  </a:cubicBezTo>
                  <a:cubicBezTo>
                    <a:pt x="10494" y="3812"/>
                    <a:pt x="10087" y="5082"/>
                    <a:pt x="9272" y="6353"/>
                  </a:cubicBezTo>
                  <a:cubicBezTo>
                    <a:pt x="8864" y="6988"/>
                    <a:pt x="7641" y="5718"/>
                    <a:pt x="6826" y="5718"/>
                  </a:cubicBezTo>
                  <a:cubicBezTo>
                    <a:pt x="5604" y="5718"/>
                    <a:pt x="4789" y="5718"/>
                    <a:pt x="3566" y="5718"/>
                  </a:cubicBezTo>
                  <a:cubicBezTo>
                    <a:pt x="2343" y="5718"/>
                    <a:pt x="1121" y="5082"/>
                    <a:pt x="1121" y="7624"/>
                  </a:cubicBezTo>
                  <a:cubicBezTo>
                    <a:pt x="713" y="8894"/>
                    <a:pt x="306" y="8259"/>
                    <a:pt x="306" y="9529"/>
                  </a:cubicBezTo>
                  <a:cubicBezTo>
                    <a:pt x="-102" y="10800"/>
                    <a:pt x="-102" y="12071"/>
                    <a:pt x="306" y="13341"/>
                  </a:cubicBezTo>
                  <a:cubicBezTo>
                    <a:pt x="306" y="14612"/>
                    <a:pt x="713" y="16518"/>
                    <a:pt x="1121" y="17788"/>
                  </a:cubicBezTo>
                  <a:cubicBezTo>
                    <a:pt x="1121" y="18424"/>
                    <a:pt x="1121" y="19694"/>
                    <a:pt x="1528" y="20329"/>
                  </a:cubicBezTo>
                  <a:cubicBezTo>
                    <a:pt x="1936" y="21600"/>
                    <a:pt x="3973" y="20965"/>
                    <a:pt x="4789" y="20329"/>
                  </a:cubicBezTo>
                  <a:cubicBezTo>
                    <a:pt x="5196" y="19694"/>
                    <a:pt x="5604" y="19059"/>
                    <a:pt x="6419" y="18424"/>
                  </a:cubicBezTo>
                  <a:cubicBezTo>
                    <a:pt x="6826" y="18424"/>
                    <a:pt x="7641" y="18424"/>
                    <a:pt x="8456" y="18424"/>
                  </a:cubicBezTo>
                  <a:cubicBezTo>
                    <a:pt x="8864" y="17788"/>
                    <a:pt x="9272" y="17153"/>
                    <a:pt x="9679" y="16518"/>
                  </a:cubicBezTo>
                  <a:cubicBezTo>
                    <a:pt x="10902" y="15882"/>
                    <a:pt x="11717" y="15882"/>
                    <a:pt x="12940" y="15247"/>
                  </a:cubicBezTo>
                  <a:cubicBezTo>
                    <a:pt x="14162" y="14612"/>
                    <a:pt x="15385" y="13976"/>
                    <a:pt x="16607" y="13341"/>
                  </a:cubicBezTo>
                  <a:cubicBezTo>
                    <a:pt x="17423" y="12706"/>
                    <a:pt x="19053" y="12071"/>
                    <a:pt x="19053" y="10800"/>
                  </a:cubicBezTo>
                  <a:cubicBezTo>
                    <a:pt x="19460" y="8894"/>
                    <a:pt x="21498" y="8894"/>
                    <a:pt x="21090" y="7624"/>
                  </a:cubicBezTo>
                  <a:cubicBezTo>
                    <a:pt x="20275" y="5082"/>
                    <a:pt x="19868" y="2541"/>
                    <a:pt x="19053"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31" name="9Slide.vn 196"/>
            <p:cNvSpPr/>
            <p:nvPr/>
          </p:nvSpPr>
          <p:spPr>
            <a:xfrm>
              <a:off x="8370782" y="3337959"/>
              <a:ext cx="303277" cy="376111"/>
            </a:xfrm>
            <a:custGeom>
              <a:avLst/>
              <a:gdLst/>
              <a:ahLst/>
              <a:cxnLst>
                <a:cxn ang="0">
                  <a:pos x="wd2" y="hd2"/>
                </a:cxn>
                <a:cxn ang="5400000">
                  <a:pos x="wd2" y="hd2"/>
                </a:cxn>
                <a:cxn ang="10800000">
                  <a:pos x="wd2" y="hd2"/>
                </a:cxn>
                <a:cxn ang="16200000">
                  <a:pos x="wd2" y="hd2"/>
                </a:cxn>
              </a:cxnLst>
              <a:rect l="0" t="0" r="r" b="b"/>
              <a:pathLst>
                <a:path w="20901" h="21600" extrusionOk="0">
                  <a:moveTo>
                    <a:pt x="20546" y="8376"/>
                  </a:moveTo>
                  <a:cubicBezTo>
                    <a:pt x="18966" y="8376"/>
                    <a:pt x="18439" y="7053"/>
                    <a:pt x="17912" y="6171"/>
                  </a:cubicBezTo>
                  <a:cubicBezTo>
                    <a:pt x="17385" y="5731"/>
                    <a:pt x="15278" y="5731"/>
                    <a:pt x="14751" y="5290"/>
                  </a:cubicBezTo>
                  <a:cubicBezTo>
                    <a:pt x="13171" y="4849"/>
                    <a:pt x="12644" y="3967"/>
                    <a:pt x="11590" y="2645"/>
                  </a:cubicBezTo>
                  <a:cubicBezTo>
                    <a:pt x="11590" y="2204"/>
                    <a:pt x="11063" y="1763"/>
                    <a:pt x="11063" y="1322"/>
                  </a:cubicBezTo>
                  <a:cubicBezTo>
                    <a:pt x="11063" y="1322"/>
                    <a:pt x="11590" y="0"/>
                    <a:pt x="11590" y="0"/>
                  </a:cubicBezTo>
                  <a:cubicBezTo>
                    <a:pt x="11063" y="0"/>
                    <a:pt x="9483" y="1763"/>
                    <a:pt x="8956" y="2204"/>
                  </a:cubicBezTo>
                  <a:cubicBezTo>
                    <a:pt x="7902" y="3086"/>
                    <a:pt x="6849" y="4408"/>
                    <a:pt x="5268" y="4408"/>
                  </a:cubicBezTo>
                  <a:cubicBezTo>
                    <a:pt x="4215" y="4849"/>
                    <a:pt x="3688" y="4408"/>
                    <a:pt x="2634" y="4408"/>
                  </a:cubicBezTo>
                  <a:cubicBezTo>
                    <a:pt x="1580" y="4849"/>
                    <a:pt x="527" y="5731"/>
                    <a:pt x="0" y="4849"/>
                  </a:cubicBezTo>
                  <a:cubicBezTo>
                    <a:pt x="527" y="6171"/>
                    <a:pt x="1054" y="7494"/>
                    <a:pt x="2634" y="7494"/>
                  </a:cubicBezTo>
                  <a:cubicBezTo>
                    <a:pt x="3688" y="7494"/>
                    <a:pt x="7902" y="7494"/>
                    <a:pt x="8429" y="8376"/>
                  </a:cubicBezTo>
                  <a:cubicBezTo>
                    <a:pt x="10010" y="10139"/>
                    <a:pt x="8956" y="11902"/>
                    <a:pt x="8429" y="14106"/>
                  </a:cubicBezTo>
                  <a:cubicBezTo>
                    <a:pt x="7902" y="14547"/>
                    <a:pt x="5795" y="14988"/>
                    <a:pt x="5795" y="14988"/>
                  </a:cubicBezTo>
                  <a:cubicBezTo>
                    <a:pt x="3688" y="15429"/>
                    <a:pt x="1580" y="15869"/>
                    <a:pt x="0" y="16310"/>
                  </a:cubicBezTo>
                  <a:cubicBezTo>
                    <a:pt x="1054" y="18073"/>
                    <a:pt x="2107" y="19837"/>
                    <a:pt x="2634" y="21600"/>
                  </a:cubicBezTo>
                  <a:cubicBezTo>
                    <a:pt x="4215" y="21159"/>
                    <a:pt x="5795" y="21159"/>
                    <a:pt x="7376" y="21159"/>
                  </a:cubicBezTo>
                  <a:cubicBezTo>
                    <a:pt x="9483" y="20718"/>
                    <a:pt x="7902" y="20278"/>
                    <a:pt x="8956" y="19396"/>
                  </a:cubicBezTo>
                  <a:cubicBezTo>
                    <a:pt x="10010" y="18955"/>
                    <a:pt x="11590" y="19396"/>
                    <a:pt x="12117" y="18514"/>
                  </a:cubicBezTo>
                  <a:cubicBezTo>
                    <a:pt x="13171" y="17633"/>
                    <a:pt x="13171" y="17192"/>
                    <a:pt x="14751" y="16751"/>
                  </a:cubicBezTo>
                  <a:cubicBezTo>
                    <a:pt x="15805" y="16310"/>
                    <a:pt x="15278" y="14988"/>
                    <a:pt x="15278" y="14106"/>
                  </a:cubicBezTo>
                  <a:cubicBezTo>
                    <a:pt x="14751" y="13224"/>
                    <a:pt x="15805" y="13224"/>
                    <a:pt x="16859" y="13224"/>
                  </a:cubicBezTo>
                  <a:cubicBezTo>
                    <a:pt x="18439" y="12784"/>
                    <a:pt x="18439" y="11461"/>
                    <a:pt x="19493" y="10580"/>
                  </a:cubicBezTo>
                  <a:cubicBezTo>
                    <a:pt x="20020" y="10139"/>
                    <a:pt x="21600" y="8816"/>
                    <a:pt x="20546" y="8376"/>
                  </a:cubicBezTo>
                  <a:cubicBezTo>
                    <a:pt x="20020" y="8376"/>
                    <a:pt x="21073" y="8816"/>
                    <a:pt x="20546" y="837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32" name="9Slide.vn 197"/>
            <p:cNvSpPr/>
            <p:nvPr/>
          </p:nvSpPr>
          <p:spPr>
            <a:xfrm>
              <a:off x="9043913" y="2601414"/>
              <a:ext cx="413401" cy="178601"/>
            </a:xfrm>
            <a:custGeom>
              <a:avLst/>
              <a:gdLst/>
              <a:ahLst/>
              <a:cxnLst>
                <a:cxn ang="0">
                  <a:pos x="wd2" y="hd2"/>
                </a:cxn>
                <a:cxn ang="5400000">
                  <a:pos x="wd2" y="hd2"/>
                </a:cxn>
                <a:cxn ang="10800000">
                  <a:pos x="wd2" y="hd2"/>
                </a:cxn>
                <a:cxn ang="16200000">
                  <a:pos x="wd2" y="hd2"/>
                </a:cxn>
              </a:cxnLst>
              <a:rect l="0" t="0" r="r" b="b"/>
              <a:pathLst>
                <a:path w="21235" h="21100" extrusionOk="0">
                  <a:moveTo>
                    <a:pt x="21235" y="4500"/>
                  </a:moveTo>
                  <a:cubicBezTo>
                    <a:pt x="20057" y="4500"/>
                    <a:pt x="19271" y="2700"/>
                    <a:pt x="18093" y="2700"/>
                  </a:cubicBezTo>
                  <a:cubicBezTo>
                    <a:pt x="16915" y="1800"/>
                    <a:pt x="15344" y="1800"/>
                    <a:pt x="13773" y="1800"/>
                  </a:cubicBezTo>
                  <a:cubicBezTo>
                    <a:pt x="12595" y="1800"/>
                    <a:pt x="11417" y="1800"/>
                    <a:pt x="10239" y="0"/>
                  </a:cubicBezTo>
                  <a:cubicBezTo>
                    <a:pt x="9453" y="0"/>
                    <a:pt x="8668" y="0"/>
                    <a:pt x="8275" y="1800"/>
                  </a:cubicBezTo>
                  <a:cubicBezTo>
                    <a:pt x="8275" y="3600"/>
                    <a:pt x="7882" y="4500"/>
                    <a:pt x="7097" y="3600"/>
                  </a:cubicBezTo>
                  <a:cubicBezTo>
                    <a:pt x="6311" y="2700"/>
                    <a:pt x="4348" y="900"/>
                    <a:pt x="3955" y="4500"/>
                  </a:cubicBezTo>
                  <a:cubicBezTo>
                    <a:pt x="3562" y="5400"/>
                    <a:pt x="3955" y="5400"/>
                    <a:pt x="3170" y="6300"/>
                  </a:cubicBezTo>
                  <a:cubicBezTo>
                    <a:pt x="2777" y="7200"/>
                    <a:pt x="1991" y="9000"/>
                    <a:pt x="2777" y="9900"/>
                  </a:cubicBezTo>
                  <a:cubicBezTo>
                    <a:pt x="3170" y="10800"/>
                    <a:pt x="4348" y="11700"/>
                    <a:pt x="4348" y="10800"/>
                  </a:cubicBezTo>
                  <a:cubicBezTo>
                    <a:pt x="4740" y="9000"/>
                    <a:pt x="5133" y="9900"/>
                    <a:pt x="5526" y="10800"/>
                  </a:cubicBezTo>
                  <a:cubicBezTo>
                    <a:pt x="5919" y="11700"/>
                    <a:pt x="7490" y="12600"/>
                    <a:pt x="7097" y="13500"/>
                  </a:cubicBezTo>
                  <a:cubicBezTo>
                    <a:pt x="7097" y="14400"/>
                    <a:pt x="5919" y="14400"/>
                    <a:pt x="5526" y="15300"/>
                  </a:cubicBezTo>
                  <a:cubicBezTo>
                    <a:pt x="5133" y="16200"/>
                    <a:pt x="4740" y="17100"/>
                    <a:pt x="3955" y="15300"/>
                  </a:cubicBezTo>
                  <a:cubicBezTo>
                    <a:pt x="3562" y="14400"/>
                    <a:pt x="3562" y="17100"/>
                    <a:pt x="3562" y="18000"/>
                  </a:cubicBezTo>
                  <a:cubicBezTo>
                    <a:pt x="1991" y="19800"/>
                    <a:pt x="1206" y="13500"/>
                    <a:pt x="28" y="18000"/>
                  </a:cubicBezTo>
                  <a:cubicBezTo>
                    <a:pt x="-365" y="18900"/>
                    <a:pt x="3562" y="20700"/>
                    <a:pt x="3955" y="19800"/>
                  </a:cubicBezTo>
                  <a:cubicBezTo>
                    <a:pt x="4348" y="18900"/>
                    <a:pt x="5133" y="19800"/>
                    <a:pt x="5526" y="20700"/>
                  </a:cubicBezTo>
                  <a:cubicBezTo>
                    <a:pt x="5919" y="20700"/>
                    <a:pt x="7097" y="21600"/>
                    <a:pt x="7882" y="20700"/>
                  </a:cubicBezTo>
                  <a:cubicBezTo>
                    <a:pt x="8275" y="19800"/>
                    <a:pt x="9060" y="20700"/>
                    <a:pt x="9453" y="18000"/>
                  </a:cubicBezTo>
                  <a:cubicBezTo>
                    <a:pt x="9453" y="17100"/>
                    <a:pt x="10239" y="16200"/>
                    <a:pt x="10631" y="15300"/>
                  </a:cubicBezTo>
                  <a:cubicBezTo>
                    <a:pt x="11024" y="14400"/>
                    <a:pt x="12595" y="14400"/>
                    <a:pt x="12595" y="14400"/>
                  </a:cubicBezTo>
                  <a:cubicBezTo>
                    <a:pt x="12988" y="16200"/>
                    <a:pt x="13380" y="14400"/>
                    <a:pt x="14166" y="14400"/>
                  </a:cubicBezTo>
                  <a:cubicBezTo>
                    <a:pt x="14559" y="14400"/>
                    <a:pt x="14951" y="11700"/>
                    <a:pt x="15344" y="11700"/>
                  </a:cubicBezTo>
                  <a:cubicBezTo>
                    <a:pt x="15737" y="10800"/>
                    <a:pt x="16522" y="11700"/>
                    <a:pt x="16915" y="10800"/>
                  </a:cubicBezTo>
                  <a:cubicBezTo>
                    <a:pt x="18486" y="9900"/>
                    <a:pt x="19271" y="8100"/>
                    <a:pt x="20842" y="6300"/>
                  </a:cubicBezTo>
                  <a:cubicBezTo>
                    <a:pt x="21235" y="6300"/>
                    <a:pt x="21235" y="6300"/>
                    <a:pt x="21235" y="45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33" name="9Slide.vn 198"/>
            <p:cNvSpPr/>
            <p:nvPr/>
          </p:nvSpPr>
          <p:spPr>
            <a:xfrm>
              <a:off x="8529136" y="2486492"/>
              <a:ext cx="654021" cy="399616"/>
            </a:xfrm>
            <a:custGeom>
              <a:avLst/>
              <a:gdLst/>
              <a:ahLst/>
              <a:cxnLst>
                <a:cxn ang="0">
                  <a:pos x="wd2" y="hd2"/>
                </a:cxn>
                <a:cxn ang="5400000">
                  <a:pos x="wd2" y="hd2"/>
                </a:cxn>
                <a:cxn ang="10800000">
                  <a:pos x="wd2" y="hd2"/>
                </a:cxn>
                <a:cxn ang="16200000">
                  <a:pos x="wd2" y="hd2"/>
                </a:cxn>
              </a:cxnLst>
              <a:rect l="0" t="0" r="r" b="b"/>
              <a:pathLst>
                <a:path w="20723" h="21600" extrusionOk="0">
                  <a:moveTo>
                    <a:pt x="18795" y="13292"/>
                  </a:moveTo>
                  <a:cubicBezTo>
                    <a:pt x="19038" y="13708"/>
                    <a:pt x="19038" y="14123"/>
                    <a:pt x="19523" y="13708"/>
                  </a:cubicBezTo>
                  <a:cubicBezTo>
                    <a:pt x="19766" y="13708"/>
                    <a:pt x="20009" y="12877"/>
                    <a:pt x="20252" y="12877"/>
                  </a:cubicBezTo>
                  <a:cubicBezTo>
                    <a:pt x="21465" y="12462"/>
                    <a:pt x="20009" y="11631"/>
                    <a:pt x="19523" y="10800"/>
                  </a:cubicBezTo>
                  <a:cubicBezTo>
                    <a:pt x="19281" y="10385"/>
                    <a:pt x="19281" y="10800"/>
                    <a:pt x="19038" y="11215"/>
                  </a:cubicBezTo>
                  <a:cubicBezTo>
                    <a:pt x="19038" y="11631"/>
                    <a:pt x="18310" y="11215"/>
                    <a:pt x="18067" y="11215"/>
                  </a:cubicBezTo>
                  <a:cubicBezTo>
                    <a:pt x="17096" y="10385"/>
                    <a:pt x="18553" y="9138"/>
                    <a:pt x="18795" y="8723"/>
                  </a:cubicBezTo>
                  <a:cubicBezTo>
                    <a:pt x="18795" y="8723"/>
                    <a:pt x="17825" y="9138"/>
                    <a:pt x="17825" y="9138"/>
                  </a:cubicBezTo>
                  <a:cubicBezTo>
                    <a:pt x="17339" y="9554"/>
                    <a:pt x="16854" y="9554"/>
                    <a:pt x="16368" y="10385"/>
                  </a:cubicBezTo>
                  <a:cubicBezTo>
                    <a:pt x="16126" y="10800"/>
                    <a:pt x="15883" y="11631"/>
                    <a:pt x="15640" y="12046"/>
                  </a:cubicBezTo>
                  <a:cubicBezTo>
                    <a:pt x="15398" y="13292"/>
                    <a:pt x="15155" y="12462"/>
                    <a:pt x="14912" y="11631"/>
                  </a:cubicBezTo>
                  <a:cubicBezTo>
                    <a:pt x="14669" y="10800"/>
                    <a:pt x="14184" y="11215"/>
                    <a:pt x="13699" y="11215"/>
                  </a:cubicBezTo>
                  <a:cubicBezTo>
                    <a:pt x="13213" y="11215"/>
                    <a:pt x="12971" y="9969"/>
                    <a:pt x="12728" y="9554"/>
                  </a:cubicBezTo>
                  <a:cubicBezTo>
                    <a:pt x="12243" y="8723"/>
                    <a:pt x="12971" y="7892"/>
                    <a:pt x="12485" y="7062"/>
                  </a:cubicBezTo>
                  <a:cubicBezTo>
                    <a:pt x="12243" y="6646"/>
                    <a:pt x="12000" y="5815"/>
                    <a:pt x="11757" y="5400"/>
                  </a:cubicBezTo>
                  <a:cubicBezTo>
                    <a:pt x="11514" y="4985"/>
                    <a:pt x="11029" y="4569"/>
                    <a:pt x="10786" y="4985"/>
                  </a:cubicBezTo>
                  <a:cubicBezTo>
                    <a:pt x="10301" y="5400"/>
                    <a:pt x="9816" y="4985"/>
                    <a:pt x="9087" y="4985"/>
                  </a:cubicBezTo>
                  <a:cubicBezTo>
                    <a:pt x="8602" y="4985"/>
                    <a:pt x="7874" y="5400"/>
                    <a:pt x="7389" y="4985"/>
                  </a:cubicBezTo>
                  <a:cubicBezTo>
                    <a:pt x="7146" y="4569"/>
                    <a:pt x="6661" y="3738"/>
                    <a:pt x="6418" y="3323"/>
                  </a:cubicBezTo>
                  <a:cubicBezTo>
                    <a:pt x="5932" y="2492"/>
                    <a:pt x="5690" y="2492"/>
                    <a:pt x="5447" y="3323"/>
                  </a:cubicBezTo>
                  <a:cubicBezTo>
                    <a:pt x="5204" y="3738"/>
                    <a:pt x="4962" y="4154"/>
                    <a:pt x="4476" y="4154"/>
                  </a:cubicBezTo>
                  <a:cubicBezTo>
                    <a:pt x="3748" y="4154"/>
                    <a:pt x="3748" y="3323"/>
                    <a:pt x="3991" y="2492"/>
                  </a:cubicBezTo>
                  <a:cubicBezTo>
                    <a:pt x="4234" y="1246"/>
                    <a:pt x="4234" y="1246"/>
                    <a:pt x="3505" y="415"/>
                  </a:cubicBezTo>
                  <a:cubicBezTo>
                    <a:pt x="3505" y="831"/>
                    <a:pt x="3505" y="1662"/>
                    <a:pt x="3505" y="2077"/>
                  </a:cubicBezTo>
                  <a:cubicBezTo>
                    <a:pt x="3505" y="2908"/>
                    <a:pt x="3748" y="3323"/>
                    <a:pt x="3263" y="3323"/>
                  </a:cubicBezTo>
                  <a:cubicBezTo>
                    <a:pt x="2777" y="2908"/>
                    <a:pt x="2777" y="1662"/>
                    <a:pt x="3020" y="1246"/>
                  </a:cubicBezTo>
                  <a:cubicBezTo>
                    <a:pt x="3020" y="1246"/>
                    <a:pt x="3505" y="0"/>
                    <a:pt x="3263" y="0"/>
                  </a:cubicBezTo>
                  <a:cubicBezTo>
                    <a:pt x="2049" y="415"/>
                    <a:pt x="1078" y="831"/>
                    <a:pt x="108" y="1662"/>
                  </a:cubicBezTo>
                  <a:cubicBezTo>
                    <a:pt x="-135" y="1662"/>
                    <a:pt x="108" y="5815"/>
                    <a:pt x="108" y="6231"/>
                  </a:cubicBezTo>
                  <a:cubicBezTo>
                    <a:pt x="108" y="7477"/>
                    <a:pt x="108" y="8723"/>
                    <a:pt x="108" y="9554"/>
                  </a:cubicBezTo>
                  <a:cubicBezTo>
                    <a:pt x="108" y="10385"/>
                    <a:pt x="-135" y="10800"/>
                    <a:pt x="350" y="10800"/>
                  </a:cubicBezTo>
                  <a:cubicBezTo>
                    <a:pt x="593" y="10800"/>
                    <a:pt x="836" y="10800"/>
                    <a:pt x="1321" y="10800"/>
                  </a:cubicBezTo>
                  <a:cubicBezTo>
                    <a:pt x="1807" y="10800"/>
                    <a:pt x="1078" y="9969"/>
                    <a:pt x="1321" y="9554"/>
                  </a:cubicBezTo>
                  <a:cubicBezTo>
                    <a:pt x="1564" y="8723"/>
                    <a:pt x="2049" y="9138"/>
                    <a:pt x="2292" y="8308"/>
                  </a:cubicBezTo>
                  <a:cubicBezTo>
                    <a:pt x="2777" y="7892"/>
                    <a:pt x="2777" y="7892"/>
                    <a:pt x="3020" y="7477"/>
                  </a:cubicBezTo>
                  <a:cubicBezTo>
                    <a:pt x="3505" y="7062"/>
                    <a:pt x="3748" y="7477"/>
                    <a:pt x="3991" y="7892"/>
                  </a:cubicBezTo>
                  <a:cubicBezTo>
                    <a:pt x="4234" y="8308"/>
                    <a:pt x="4962" y="8308"/>
                    <a:pt x="4962" y="8308"/>
                  </a:cubicBezTo>
                  <a:cubicBezTo>
                    <a:pt x="5204" y="9138"/>
                    <a:pt x="4962" y="9554"/>
                    <a:pt x="4962" y="9969"/>
                  </a:cubicBezTo>
                  <a:cubicBezTo>
                    <a:pt x="5204" y="11215"/>
                    <a:pt x="5932" y="11215"/>
                    <a:pt x="6175" y="11215"/>
                  </a:cubicBezTo>
                  <a:cubicBezTo>
                    <a:pt x="7389" y="11215"/>
                    <a:pt x="7389" y="12462"/>
                    <a:pt x="7874" y="14123"/>
                  </a:cubicBezTo>
                  <a:cubicBezTo>
                    <a:pt x="8117" y="14538"/>
                    <a:pt x="8602" y="14954"/>
                    <a:pt x="9087" y="15369"/>
                  </a:cubicBezTo>
                  <a:cubicBezTo>
                    <a:pt x="9330" y="15369"/>
                    <a:pt x="9573" y="15785"/>
                    <a:pt x="9816" y="16200"/>
                  </a:cubicBezTo>
                  <a:cubicBezTo>
                    <a:pt x="10544" y="17031"/>
                    <a:pt x="11272" y="18277"/>
                    <a:pt x="12000" y="18692"/>
                  </a:cubicBezTo>
                  <a:cubicBezTo>
                    <a:pt x="12971" y="19108"/>
                    <a:pt x="12971" y="19108"/>
                    <a:pt x="12971" y="20354"/>
                  </a:cubicBezTo>
                  <a:cubicBezTo>
                    <a:pt x="13456" y="20354"/>
                    <a:pt x="14184" y="21185"/>
                    <a:pt x="14669" y="21600"/>
                  </a:cubicBezTo>
                  <a:cubicBezTo>
                    <a:pt x="14669" y="20354"/>
                    <a:pt x="14427" y="20354"/>
                    <a:pt x="15155" y="19523"/>
                  </a:cubicBezTo>
                  <a:cubicBezTo>
                    <a:pt x="15398" y="18692"/>
                    <a:pt x="14912" y="18277"/>
                    <a:pt x="14912" y="17446"/>
                  </a:cubicBezTo>
                  <a:cubicBezTo>
                    <a:pt x="15155" y="16200"/>
                    <a:pt x="14427" y="16615"/>
                    <a:pt x="14184" y="15785"/>
                  </a:cubicBezTo>
                  <a:cubicBezTo>
                    <a:pt x="13941" y="14954"/>
                    <a:pt x="15155" y="15369"/>
                    <a:pt x="15398" y="14954"/>
                  </a:cubicBezTo>
                  <a:cubicBezTo>
                    <a:pt x="16126" y="14538"/>
                    <a:pt x="15398" y="13292"/>
                    <a:pt x="15883" y="13708"/>
                  </a:cubicBezTo>
                  <a:cubicBezTo>
                    <a:pt x="16854" y="13708"/>
                    <a:pt x="15883" y="12462"/>
                    <a:pt x="16368" y="12462"/>
                  </a:cubicBezTo>
                  <a:cubicBezTo>
                    <a:pt x="16611" y="12046"/>
                    <a:pt x="16854" y="12877"/>
                    <a:pt x="17096" y="12462"/>
                  </a:cubicBezTo>
                  <a:cubicBezTo>
                    <a:pt x="17339" y="12462"/>
                    <a:pt x="17582" y="12046"/>
                    <a:pt x="17825" y="12046"/>
                  </a:cubicBezTo>
                  <a:cubicBezTo>
                    <a:pt x="18310" y="12046"/>
                    <a:pt x="17825" y="13708"/>
                    <a:pt x="17825" y="14123"/>
                  </a:cubicBezTo>
                  <a:cubicBezTo>
                    <a:pt x="18067" y="14123"/>
                    <a:pt x="18553" y="12877"/>
                    <a:pt x="18553" y="14123"/>
                  </a:cubicBezTo>
                  <a:cubicBezTo>
                    <a:pt x="18553" y="14123"/>
                    <a:pt x="18553" y="13292"/>
                    <a:pt x="18795" y="13292"/>
                  </a:cubicBezTo>
                  <a:cubicBezTo>
                    <a:pt x="19038" y="13292"/>
                    <a:pt x="18553" y="13292"/>
                    <a:pt x="18795" y="1329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nvGrpSpPr>
            <p:cNvPr id="2636" name="Freeform 694"/>
            <p:cNvGrpSpPr/>
            <p:nvPr/>
          </p:nvGrpSpPr>
          <p:grpSpPr>
            <a:xfrm>
              <a:off x="8731219" y="2921728"/>
              <a:ext cx="1" cy="25401"/>
              <a:chOff x="0" y="0"/>
              <a:chExt cx="0" cy="25400"/>
            </a:xfrm>
            <a:grpFill/>
          </p:grpSpPr>
          <p:sp>
            <p:nvSpPr>
              <p:cNvPr id="2634" name="9Slide.vn 199"/>
              <p:cNvSpPr/>
              <p:nvPr/>
            </p:nvSpPr>
            <p:spPr>
              <a:xfrm flipV="1">
                <a:off x="-1" y="0"/>
                <a:ext cx="2" cy="25400"/>
              </a:xfrm>
              <a:prstGeom prst="line">
                <a:avLst/>
              </a:pr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35" name="9Slide.vn 200"/>
              <p:cNvSpPr/>
              <p:nvPr/>
            </p:nvSpPr>
            <p:spPr>
              <a:xfrm flipH="1">
                <a:off x="-1" y="0"/>
                <a:ext cx="2" cy="25400"/>
              </a:xfrm>
              <a:prstGeom prst="line">
                <a:avLst/>
              </a:pr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sp>
          <p:nvSpPr>
            <p:cNvPr id="2637" name="9Slide.vn 201"/>
            <p:cNvSpPr/>
            <p:nvPr/>
          </p:nvSpPr>
          <p:spPr>
            <a:xfrm>
              <a:off x="8393928" y="2624920"/>
              <a:ext cx="543623" cy="329094"/>
            </a:xfrm>
            <a:custGeom>
              <a:avLst/>
              <a:gdLst/>
              <a:ahLst/>
              <a:cxnLst>
                <a:cxn ang="0">
                  <a:pos x="wd2" y="hd2"/>
                </a:cxn>
                <a:cxn ang="5400000">
                  <a:pos x="wd2" y="hd2"/>
                </a:cxn>
                <a:cxn ang="10800000">
                  <a:pos x="wd2" y="hd2"/>
                </a:cxn>
                <a:cxn ang="16200000">
                  <a:pos x="wd2" y="hd2"/>
                </a:cxn>
              </a:cxnLst>
              <a:rect l="0" t="0" r="r" b="b"/>
              <a:pathLst>
                <a:path w="21008" h="21600" extrusionOk="0">
                  <a:moveTo>
                    <a:pt x="21008" y="14065"/>
                  </a:moveTo>
                  <a:cubicBezTo>
                    <a:pt x="20712" y="13563"/>
                    <a:pt x="20416" y="13563"/>
                    <a:pt x="19824" y="13563"/>
                  </a:cubicBezTo>
                  <a:cubicBezTo>
                    <a:pt x="19529" y="13060"/>
                    <a:pt x="18937" y="12558"/>
                    <a:pt x="18641" y="12056"/>
                  </a:cubicBezTo>
                  <a:cubicBezTo>
                    <a:pt x="18049" y="11553"/>
                    <a:pt x="17161" y="11051"/>
                    <a:pt x="16570" y="10047"/>
                  </a:cubicBezTo>
                  <a:cubicBezTo>
                    <a:pt x="16274" y="9042"/>
                    <a:pt x="15386" y="9042"/>
                    <a:pt x="14794" y="8037"/>
                  </a:cubicBezTo>
                  <a:cubicBezTo>
                    <a:pt x="14498" y="6530"/>
                    <a:pt x="14203" y="4521"/>
                    <a:pt x="13315" y="4521"/>
                  </a:cubicBezTo>
                  <a:cubicBezTo>
                    <a:pt x="12427" y="4521"/>
                    <a:pt x="11244" y="4521"/>
                    <a:pt x="11244" y="2512"/>
                  </a:cubicBezTo>
                  <a:cubicBezTo>
                    <a:pt x="11244" y="2009"/>
                    <a:pt x="11540" y="1005"/>
                    <a:pt x="11244" y="1005"/>
                  </a:cubicBezTo>
                  <a:cubicBezTo>
                    <a:pt x="10948" y="502"/>
                    <a:pt x="10652" y="1005"/>
                    <a:pt x="10060" y="502"/>
                  </a:cubicBezTo>
                  <a:cubicBezTo>
                    <a:pt x="10060" y="502"/>
                    <a:pt x="9764" y="0"/>
                    <a:pt x="9468" y="0"/>
                  </a:cubicBezTo>
                  <a:cubicBezTo>
                    <a:pt x="9172" y="0"/>
                    <a:pt x="8876" y="502"/>
                    <a:pt x="8581" y="502"/>
                  </a:cubicBezTo>
                  <a:cubicBezTo>
                    <a:pt x="8285" y="0"/>
                    <a:pt x="7989" y="1507"/>
                    <a:pt x="7693" y="1507"/>
                  </a:cubicBezTo>
                  <a:cubicBezTo>
                    <a:pt x="7397" y="1507"/>
                    <a:pt x="6509" y="2009"/>
                    <a:pt x="6805" y="3014"/>
                  </a:cubicBezTo>
                  <a:cubicBezTo>
                    <a:pt x="7101" y="4521"/>
                    <a:pt x="6805" y="4019"/>
                    <a:pt x="5918" y="4019"/>
                  </a:cubicBezTo>
                  <a:cubicBezTo>
                    <a:pt x="5622" y="4019"/>
                    <a:pt x="4734" y="4019"/>
                    <a:pt x="4438" y="4019"/>
                  </a:cubicBezTo>
                  <a:cubicBezTo>
                    <a:pt x="3846" y="3014"/>
                    <a:pt x="3550" y="2009"/>
                    <a:pt x="2959" y="1005"/>
                  </a:cubicBezTo>
                  <a:cubicBezTo>
                    <a:pt x="2071" y="0"/>
                    <a:pt x="887" y="1507"/>
                    <a:pt x="0" y="2512"/>
                  </a:cubicBezTo>
                  <a:cubicBezTo>
                    <a:pt x="296" y="3014"/>
                    <a:pt x="1183" y="5023"/>
                    <a:pt x="887" y="6028"/>
                  </a:cubicBezTo>
                  <a:cubicBezTo>
                    <a:pt x="-592" y="7535"/>
                    <a:pt x="1183" y="7535"/>
                    <a:pt x="1775" y="8540"/>
                  </a:cubicBezTo>
                  <a:cubicBezTo>
                    <a:pt x="1775" y="8540"/>
                    <a:pt x="1775" y="9544"/>
                    <a:pt x="1775" y="9544"/>
                  </a:cubicBezTo>
                  <a:cubicBezTo>
                    <a:pt x="1479" y="10047"/>
                    <a:pt x="2071" y="11051"/>
                    <a:pt x="2367" y="11051"/>
                  </a:cubicBezTo>
                  <a:cubicBezTo>
                    <a:pt x="2367" y="11553"/>
                    <a:pt x="2071" y="12056"/>
                    <a:pt x="2071" y="13060"/>
                  </a:cubicBezTo>
                  <a:cubicBezTo>
                    <a:pt x="2071" y="13563"/>
                    <a:pt x="2071" y="14567"/>
                    <a:pt x="2071" y="15572"/>
                  </a:cubicBezTo>
                  <a:cubicBezTo>
                    <a:pt x="2663" y="15572"/>
                    <a:pt x="2959" y="15572"/>
                    <a:pt x="3550" y="14567"/>
                  </a:cubicBezTo>
                  <a:cubicBezTo>
                    <a:pt x="3846" y="14065"/>
                    <a:pt x="4142" y="13563"/>
                    <a:pt x="4438" y="13060"/>
                  </a:cubicBezTo>
                  <a:cubicBezTo>
                    <a:pt x="5622" y="13060"/>
                    <a:pt x="6509" y="12558"/>
                    <a:pt x="7397" y="13563"/>
                  </a:cubicBezTo>
                  <a:cubicBezTo>
                    <a:pt x="7989" y="15070"/>
                    <a:pt x="9764" y="14065"/>
                    <a:pt x="10356" y="15572"/>
                  </a:cubicBezTo>
                  <a:cubicBezTo>
                    <a:pt x="10948" y="17079"/>
                    <a:pt x="11540" y="17581"/>
                    <a:pt x="12723" y="17581"/>
                  </a:cubicBezTo>
                  <a:cubicBezTo>
                    <a:pt x="13019" y="17581"/>
                    <a:pt x="13019" y="17581"/>
                    <a:pt x="13019" y="18586"/>
                  </a:cubicBezTo>
                  <a:cubicBezTo>
                    <a:pt x="13019" y="20093"/>
                    <a:pt x="13019" y="20093"/>
                    <a:pt x="13611" y="21098"/>
                  </a:cubicBezTo>
                  <a:cubicBezTo>
                    <a:pt x="14203" y="21098"/>
                    <a:pt x="14498" y="21600"/>
                    <a:pt x="15090" y="21600"/>
                  </a:cubicBezTo>
                  <a:cubicBezTo>
                    <a:pt x="15978" y="21600"/>
                    <a:pt x="15978" y="21098"/>
                    <a:pt x="16274" y="20093"/>
                  </a:cubicBezTo>
                  <a:cubicBezTo>
                    <a:pt x="16570" y="19088"/>
                    <a:pt x="17161" y="19591"/>
                    <a:pt x="17753" y="19088"/>
                  </a:cubicBezTo>
                  <a:cubicBezTo>
                    <a:pt x="18345" y="18586"/>
                    <a:pt x="18345" y="17581"/>
                    <a:pt x="18641" y="16577"/>
                  </a:cubicBezTo>
                  <a:cubicBezTo>
                    <a:pt x="18641" y="15572"/>
                    <a:pt x="19529" y="16577"/>
                    <a:pt x="19824" y="15572"/>
                  </a:cubicBezTo>
                  <a:cubicBezTo>
                    <a:pt x="19824" y="14567"/>
                    <a:pt x="20712" y="15572"/>
                    <a:pt x="21008" y="15572"/>
                  </a:cubicBezTo>
                  <a:cubicBezTo>
                    <a:pt x="21008" y="15070"/>
                    <a:pt x="21008" y="14567"/>
                    <a:pt x="21008" y="1406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38" name="9Slide.vn 202"/>
            <p:cNvSpPr/>
            <p:nvPr/>
          </p:nvSpPr>
          <p:spPr>
            <a:xfrm>
              <a:off x="8975534" y="2706167"/>
              <a:ext cx="293451" cy="187835"/>
            </a:xfrm>
            <a:custGeom>
              <a:avLst/>
              <a:gdLst/>
              <a:ahLst/>
              <a:cxnLst>
                <a:cxn ang="0">
                  <a:pos x="wd2" y="hd2"/>
                </a:cxn>
                <a:cxn ang="5400000">
                  <a:pos x="wd2" y="hd2"/>
                </a:cxn>
                <a:cxn ang="10800000">
                  <a:pos x="wd2" y="hd2"/>
                </a:cxn>
                <a:cxn ang="16200000">
                  <a:pos x="wd2" y="hd2"/>
                </a:cxn>
              </a:cxnLst>
              <a:rect l="0" t="0" r="r" b="b"/>
              <a:pathLst>
                <a:path w="20742" h="19663" extrusionOk="0">
                  <a:moveTo>
                    <a:pt x="15731" y="7424"/>
                  </a:moveTo>
                  <a:cubicBezTo>
                    <a:pt x="14651" y="8224"/>
                    <a:pt x="14111" y="7424"/>
                    <a:pt x="13031" y="7424"/>
                  </a:cubicBezTo>
                  <a:cubicBezTo>
                    <a:pt x="11951" y="7424"/>
                    <a:pt x="11411" y="5824"/>
                    <a:pt x="10871" y="5824"/>
                  </a:cubicBezTo>
                  <a:cubicBezTo>
                    <a:pt x="10331" y="5824"/>
                    <a:pt x="10331" y="6624"/>
                    <a:pt x="9791" y="6624"/>
                  </a:cubicBezTo>
                  <a:cubicBezTo>
                    <a:pt x="9791" y="7424"/>
                    <a:pt x="9251" y="6624"/>
                    <a:pt x="8711" y="6624"/>
                  </a:cubicBezTo>
                  <a:cubicBezTo>
                    <a:pt x="7631" y="6624"/>
                    <a:pt x="6011" y="6624"/>
                    <a:pt x="4931" y="5824"/>
                  </a:cubicBezTo>
                  <a:cubicBezTo>
                    <a:pt x="4391" y="5024"/>
                    <a:pt x="6011" y="3424"/>
                    <a:pt x="6011" y="3424"/>
                  </a:cubicBezTo>
                  <a:cubicBezTo>
                    <a:pt x="7091" y="2624"/>
                    <a:pt x="7631" y="5024"/>
                    <a:pt x="8171" y="5024"/>
                  </a:cubicBezTo>
                  <a:cubicBezTo>
                    <a:pt x="9251" y="5024"/>
                    <a:pt x="9791" y="4224"/>
                    <a:pt x="9791" y="3424"/>
                  </a:cubicBezTo>
                  <a:cubicBezTo>
                    <a:pt x="9251" y="2624"/>
                    <a:pt x="8711" y="4224"/>
                    <a:pt x="8171" y="4224"/>
                  </a:cubicBezTo>
                  <a:cubicBezTo>
                    <a:pt x="7631" y="3424"/>
                    <a:pt x="8711" y="1024"/>
                    <a:pt x="8171" y="224"/>
                  </a:cubicBezTo>
                  <a:cubicBezTo>
                    <a:pt x="8171" y="-576"/>
                    <a:pt x="7091" y="1024"/>
                    <a:pt x="7091" y="1024"/>
                  </a:cubicBezTo>
                  <a:cubicBezTo>
                    <a:pt x="6011" y="1824"/>
                    <a:pt x="5471" y="224"/>
                    <a:pt x="4931" y="1024"/>
                  </a:cubicBezTo>
                  <a:cubicBezTo>
                    <a:pt x="3851" y="1024"/>
                    <a:pt x="6011" y="3424"/>
                    <a:pt x="3851" y="3424"/>
                  </a:cubicBezTo>
                  <a:cubicBezTo>
                    <a:pt x="2771" y="2624"/>
                    <a:pt x="4391" y="5824"/>
                    <a:pt x="2771" y="5824"/>
                  </a:cubicBezTo>
                  <a:cubicBezTo>
                    <a:pt x="2231" y="6624"/>
                    <a:pt x="-469" y="5824"/>
                    <a:pt x="71" y="7424"/>
                  </a:cubicBezTo>
                  <a:cubicBezTo>
                    <a:pt x="611" y="9824"/>
                    <a:pt x="2231" y="8224"/>
                    <a:pt x="1691" y="10624"/>
                  </a:cubicBezTo>
                  <a:cubicBezTo>
                    <a:pt x="1691" y="13024"/>
                    <a:pt x="3311" y="13024"/>
                    <a:pt x="1691" y="14624"/>
                  </a:cubicBezTo>
                  <a:cubicBezTo>
                    <a:pt x="1151" y="15424"/>
                    <a:pt x="71" y="18624"/>
                    <a:pt x="1691" y="18624"/>
                  </a:cubicBezTo>
                  <a:cubicBezTo>
                    <a:pt x="2771" y="18624"/>
                    <a:pt x="3851" y="16224"/>
                    <a:pt x="4391" y="17024"/>
                  </a:cubicBezTo>
                  <a:cubicBezTo>
                    <a:pt x="6011" y="19424"/>
                    <a:pt x="4391" y="15424"/>
                    <a:pt x="6011" y="15424"/>
                  </a:cubicBezTo>
                  <a:cubicBezTo>
                    <a:pt x="7091" y="15424"/>
                    <a:pt x="7631" y="14624"/>
                    <a:pt x="8711" y="13024"/>
                  </a:cubicBezTo>
                  <a:cubicBezTo>
                    <a:pt x="9251" y="10624"/>
                    <a:pt x="9791" y="11424"/>
                    <a:pt x="10331" y="13024"/>
                  </a:cubicBezTo>
                  <a:cubicBezTo>
                    <a:pt x="10871" y="13824"/>
                    <a:pt x="11411" y="14624"/>
                    <a:pt x="11411" y="16224"/>
                  </a:cubicBezTo>
                  <a:cubicBezTo>
                    <a:pt x="11411" y="17024"/>
                    <a:pt x="10871" y="17824"/>
                    <a:pt x="10871" y="18624"/>
                  </a:cubicBezTo>
                  <a:cubicBezTo>
                    <a:pt x="11411" y="21024"/>
                    <a:pt x="13571" y="18624"/>
                    <a:pt x="14111" y="17824"/>
                  </a:cubicBezTo>
                  <a:cubicBezTo>
                    <a:pt x="14651" y="17024"/>
                    <a:pt x="16271" y="15424"/>
                    <a:pt x="16811" y="16224"/>
                  </a:cubicBezTo>
                  <a:cubicBezTo>
                    <a:pt x="17891" y="17824"/>
                    <a:pt x="18971" y="15424"/>
                    <a:pt x="20591" y="16224"/>
                  </a:cubicBezTo>
                  <a:cubicBezTo>
                    <a:pt x="21131" y="15424"/>
                    <a:pt x="20051" y="13824"/>
                    <a:pt x="20051" y="13824"/>
                  </a:cubicBezTo>
                  <a:cubicBezTo>
                    <a:pt x="19511" y="12224"/>
                    <a:pt x="20051" y="10624"/>
                    <a:pt x="18971" y="10624"/>
                  </a:cubicBezTo>
                  <a:cubicBezTo>
                    <a:pt x="17351" y="11424"/>
                    <a:pt x="16271" y="9024"/>
                    <a:pt x="16811" y="6624"/>
                  </a:cubicBezTo>
                  <a:cubicBezTo>
                    <a:pt x="16811" y="6624"/>
                    <a:pt x="16271" y="6624"/>
                    <a:pt x="15731" y="7424"/>
                  </a:cubicBezTo>
                  <a:cubicBezTo>
                    <a:pt x="15191" y="7424"/>
                    <a:pt x="16271" y="6624"/>
                    <a:pt x="15731" y="742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39" name="9Slide.vn 203"/>
            <p:cNvSpPr/>
            <p:nvPr/>
          </p:nvSpPr>
          <p:spPr>
            <a:xfrm>
              <a:off x="8723383" y="2878270"/>
              <a:ext cx="634685" cy="561206"/>
            </a:xfrm>
            <a:custGeom>
              <a:avLst/>
              <a:gdLst/>
              <a:ahLst/>
              <a:cxnLst>
                <a:cxn ang="0">
                  <a:pos x="wd2" y="hd2"/>
                </a:cxn>
                <a:cxn ang="5400000">
                  <a:pos x="wd2" y="hd2"/>
                </a:cxn>
                <a:cxn ang="10800000">
                  <a:pos x="wd2" y="hd2"/>
                </a:cxn>
                <a:cxn ang="16200000">
                  <a:pos x="wd2" y="hd2"/>
                </a:cxn>
              </a:cxnLst>
              <a:rect l="0" t="0" r="r" b="b"/>
              <a:pathLst>
                <a:path w="21600" h="21388" extrusionOk="0">
                  <a:moveTo>
                    <a:pt x="2082" y="14886"/>
                  </a:moveTo>
                  <a:cubicBezTo>
                    <a:pt x="2082" y="15178"/>
                    <a:pt x="2082" y="15470"/>
                    <a:pt x="2342" y="15762"/>
                  </a:cubicBezTo>
                  <a:cubicBezTo>
                    <a:pt x="2602" y="16054"/>
                    <a:pt x="2863" y="16346"/>
                    <a:pt x="2863" y="16638"/>
                  </a:cubicBezTo>
                  <a:cubicBezTo>
                    <a:pt x="2863" y="16930"/>
                    <a:pt x="1561" y="17514"/>
                    <a:pt x="1301" y="17805"/>
                  </a:cubicBezTo>
                  <a:cubicBezTo>
                    <a:pt x="1041" y="17805"/>
                    <a:pt x="781" y="18097"/>
                    <a:pt x="781" y="18681"/>
                  </a:cubicBezTo>
                  <a:cubicBezTo>
                    <a:pt x="781" y="19265"/>
                    <a:pt x="781" y="19265"/>
                    <a:pt x="1561" y="19265"/>
                  </a:cubicBezTo>
                  <a:cubicBezTo>
                    <a:pt x="2082" y="18973"/>
                    <a:pt x="2863" y="18973"/>
                    <a:pt x="3383" y="18681"/>
                  </a:cubicBezTo>
                  <a:cubicBezTo>
                    <a:pt x="3904" y="18681"/>
                    <a:pt x="4424" y="18681"/>
                    <a:pt x="4945" y="18973"/>
                  </a:cubicBezTo>
                  <a:cubicBezTo>
                    <a:pt x="5205" y="18973"/>
                    <a:pt x="5725" y="18973"/>
                    <a:pt x="5986" y="18973"/>
                  </a:cubicBezTo>
                  <a:cubicBezTo>
                    <a:pt x="6506" y="18973"/>
                    <a:pt x="6766" y="18681"/>
                    <a:pt x="7287" y="18681"/>
                  </a:cubicBezTo>
                  <a:cubicBezTo>
                    <a:pt x="7547" y="18681"/>
                    <a:pt x="7547" y="19265"/>
                    <a:pt x="7547" y="19557"/>
                  </a:cubicBezTo>
                  <a:cubicBezTo>
                    <a:pt x="7807" y="19849"/>
                    <a:pt x="8067" y="19849"/>
                    <a:pt x="8328" y="20141"/>
                  </a:cubicBezTo>
                  <a:cubicBezTo>
                    <a:pt x="8328" y="20432"/>
                    <a:pt x="8588" y="21016"/>
                    <a:pt x="8588" y="21308"/>
                  </a:cubicBezTo>
                  <a:cubicBezTo>
                    <a:pt x="9108" y="21600"/>
                    <a:pt x="8848" y="21016"/>
                    <a:pt x="8848" y="20724"/>
                  </a:cubicBezTo>
                  <a:cubicBezTo>
                    <a:pt x="9108" y="20724"/>
                    <a:pt x="9369" y="21308"/>
                    <a:pt x="9369" y="21308"/>
                  </a:cubicBezTo>
                  <a:cubicBezTo>
                    <a:pt x="9889" y="21016"/>
                    <a:pt x="10410" y="20432"/>
                    <a:pt x="11190" y="20724"/>
                  </a:cubicBezTo>
                  <a:cubicBezTo>
                    <a:pt x="11451" y="20724"/>
                    <a:pt x="11711" y="20724"/>
                    <a:pt x="11971" y="20432"/>
                  </a:cubicBezTo>
                  <a:cubicBezTo>
                    <a:pt x="12231" y="20432"/>
                    <a:pt x="12752" y="20432"/>
                    <a:pt x="13012" y="20432"/>
                  </a:cubicBezTo>
                  <a:cubicBezTo>
                    <a:pt x="13272" y="20141"/>
                    <a:pt x="12752" y="18681"/>
                    <a:pt x="12492" y="18681"/>
                  </a:cubicBezTo>
                  <a:cubicBezTo>
                    <a:pt x="12231" y="18389"/>
                    <a:pt x="11971" y="18389"/>
                    <a:pt x="11971" y="17805"/>
                  </a:cubicBezTo>
                  <a:cubicBezTo>
                    <a:pt x="11971" y="17222"/>
                    <a:pt x="11711" y="16930"/>
                    <a:pt x="11451" y="16638"/>
                  </a:cubicBezTo>
                  <a:cubicBezTo>
                    <a:pt x="10670" y="16346"/>
                    <a:pt x="11711" y="15762"/>
                    <a:pt x="11971" y="15178"/>
                  </a:cubicBezTo>
                  <a:cubicBezTo>
                    <a:pt x="12231" y="15178"/>
                    <a:pt x="12231" y="14886"/>
                    <a:pt x="12752" y="15178"/>
                  </a:cubicBezTo>
                  <a:cubicBezTo>
                    <a:pt x="13272" y="15762"/>
                    <a:pt x="13012" y="15178"/>
                    <a:pt x="13533" y="15178"/>
                  </a:cubicBezTo>
                  <a:cubicBezTo>
                    <a:pt x="14573" y="14886"/>
                    <a:pt x="14313" y="14011"/>
                    <a:pt x="14834" y="13427"/>
                  </a:cubicBezTo>
                  <a:cubicBezTo>
                    <a:pt x="15094" y="13135"/>
                    <a:pt x="15614" y="13135"/>
                    <a:pt x="15614" y="12843"/>
                  </a:cubicBezTo>
                  <a:cubicBezTo>
                    <a:pt x="15875" y="12551"/>
                    <a:pt x="16135" y="12259"/>
                    <a:pt x="16135" y="11968"/>
                  </a:cubicBezTo>
                  <a:cubicBezTo>
                    <a:pt x="16135" y="11676"/>
                    <a:pt x="16655" y="11384"/>
                    <a:pt x="16916" y="11384"/>
                  </a:cubicBezTo>
                  <a:cubicBezTo>
                    <a:pt x="17176" y="11384"/>
                    <a:pt x="17176" y="10800"/>
                    <a:pt x="17176" y="10800"/>
                  </a:cubicBezTo>
                  <a:cubicBezTo>
                    <a:pt x="17176" y="9924"/>
                    <a:pt x="18217" y="10508"/>
                    <a:pt x="17957" y="9632"/>
                  </a:cubicBezTo>
                  <a:cubicBezTo>
                    <a:pt x="17957" y="8757"/>
                    <a:pt x="17696" y="8465"/>
                    <a:pt x="18477" y="7881"/>
                  </a:cubicBezTo>
                  <a:cubicBezTo>
                    <a:pt x="18737" y="7881"/>
                    <a:pt x="17436" y="7005"/>
                    <a:pt x="17176" y="6714"/>
                  </a:cubicBezTo>
                  <a:cubicBezTo>
                    <a:pt x="16916" y="6130"/>
                    <a:pt x="17176" y="5254"/>
                    <a:pt x="16916" y="4670"/>
                  </a:cubicBezTo>
                  <a:cubicBezTo>
                    <a:pt x="16916" y="3795"/>
                    <a:pt x="17696" y="3795"/>
                    <a:pt x="18217" y="4086"/>
                  </a:cubicBezTo>
                  <a:cubicBezTo>
                    <a:pt x="18477" y="4086"/>
                    <a:pt x="18998" y="4378"/>
                    <a:pt x="19258" y="4378"/>
                  </a:cubicBezTo>
                  <a:cubicBezTo>
                    <a:pt x="19778" y="4378"/>
                    <a:pt x="19778" y="4086"/>
                    <a:pt x="20039" y="3795"/>
                  </a:cubicBezTo>
                  <a:cubicBezTo>
                    <a:pt x="20819" y="3795"/>
                    <a:pt x="21080" y="3795"/>
                    <a:pt x="21600" y="2919"/>
                  </a:cubicBezTo>
                  <a:cubicBezTo>
                    <a:pt x="20819" y="2627"/>
                    <a:pt x="20039" y="2335"/>
                    <a:pt x="19778" y="1751"/>
                  </a:cubicBezTo>
                  <a:cubicBezTo>
                    <a:pt x="19518" y="1459"/>
                    <a:pt x="19518" y="876"/>
                    <a:pt x="19258" y="584"/>
                  </a:cubicBezTo>
                  <a:cubicBezTo>
                    <a:pt x="18998" y="292"/>
                    <a:pt x="18737" y="292"/>
                    <a:pt x="18477" y="0"/>
                  </a:cubicBezTo>
                  <a:cubicBezTo>
                    <a:pt x="17957" y="0"/>
                    <a:pt x="17176" y="292"/>
                    <a:pt x="16916" y="292"/>
                  </a:cubicBezTo>
                  <a:cubicBezTo>
                    <a:pt x="15875" y="0"/>
                    <a:pt x="15354" y="584"/>
                    <a:pt x="14573" y="1168"/>
                  </a:cubicBezTo>
                  <a:cubicBezTo>
                    <a:pt x="13793" y="1459"/>
                    <a:pt x="13272" y="1459"/>
                    <a:pt x="13793" y="2335"/>
                  </a:cubicBezTo>
                  <a:cubicBezTo>
                    <a:pt x="14313" y="2919"/>
                    <a:pt x="13793" y="3503"/>
                    <a:pt x="13272" y="3795"/>
                  </a:cubicBezTo>
                  <a:cubicBezTo>
                    <a:pt x="12752" y="4378"/>
                    <a:pt x="13533" y="5546"/>
                    <a:pt x="12492" y="5254"/>
                  </a:cubicBezTo>
                  <a:cubicBezTo>
                    <a:pt x="11190" y="5254"/>
                    <a:pt x="12231" y="5546"/>
                    <a:pt x="12231" y="6130"/>
                  </a:cubicBezTo>
                  <a:cubicBezTo>
                    <a:pt x="12492" y="6422"/>
                    <a:pt x="11451" y="6714"/>
                    <a:pt x="11190" y="7005"/>
                  </a:cubicBezTo>
                  <a:cubicBezTo>
                    <a:pt x="10930" y="7589"/>
                    <a:pt x="10930" y="8757"/>
                    <a:pt x="10670" y="8757"/>
                  </a:cubicBezTo>
                  <a:cubicBezTo>
                    <a:pt x="10410" y="9049"/>
                    <a:pt x="10149" y="8757"/>
                    <a:pt x="9889" y="8757"/>
                  </a:cubicBezTo>
                  <a:cubicBezTo>
                    <a:pt x="9369" y="8757"/>
                    <a:pt x="9108" y="9049"/>
                    <a:pt x="8848" y="9341"/>
                  </a:cubicBezTo>
                  <a:cubicBezTo>
                    <a:pt x="8328" y="9632"/>
                    <a:pt x="8067" y="9341"/>
                    <a:pt x="7807" y="9632"/>
                  </a:cubicBezTo>
                  <a:cubicBezTo>
                    <a:pt x="7287" y="9924"/>
                    <a:pt x="7287" y="10216"/>
                    <a:pt x="7027" y="10800"/>
                  </a:cubicBezTo>
                  <a:cubicBezTo>
                    <a:pt x="7027" y="11676"/>
                    <a:pt x="6506" y="11968"/>
                    <a:pt x="5725" y="12259"/>
                  </a:cubicBezTo>
                  <a:cubicBezTo>
                    <a:pt x="4945" y="12551"/>
                    <a:pt x="4164" y="12551"/>
                    <a:pt x="3383" y="12551"/>
                  </a:cubicBezTo>
                  <a:cubicBezTo>
                    <a:pt x="2082" y="12551"/>
                    <a:pt x="1041" y="12259"/>
                    <a:pt x="0" y="11676"/>
                  </a:cubicBezTo>
                  <a:cubicBezTo>
                    <a:pt x="260" y="12259"/>
                    <a:pt x="520" y="12843"/>
                    <a:pt x="781" y="13427"/>
                  </a:cubicBezTo>
                  <a:cubicBezTo>
                    <a:pt x="1041" y="13719"/>
                    <a:pt x="2082" y="14011"/>
                    <a:pt x="2082" y="1488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0" name="9Slide.vn 204"/>
            <p:cNvSpPr/>
            <p:nvPr/>
          </p:nvSpPr>
          <p:spPr>
            <a:xfrm>
              <a:off x="8703305" y="2814205"/>
              <a:ext cx="563347" cy="391387"/>
            </a:xfrm>
            <a:custGeom>
              <a:avLst/>
              <a:gdLst/>
              <a:ahLst/>
              <a:cxnLst>
                <a:cxn ang="0">
                  <a:pos x="wd2" y="hd2"/>
                </a:cxn>
                <a:cxn ang="5400000">
                  <a:pos x="wd2" y="hd2"/>
                </a:cxn>
                <a:cxn ang="10800000">
                  <a:pos x="wd2" y="hd2"/>
                </a:cxn>
                <a:cxn ang="16200000">
                  <a:pos x="wd2" y="hd2"/>
                </a:cxn>
              </a:cxnLst>
              <a:rect l="0" t="0" r="r" b="b"/>
              <a:pathLst>
                <a:path w="21177" h="20748" extrusionOk="0">
                  <a:moveTo>
                    <a:pt x="20313" y="2511"/>
                  </a:moveTo>
                  <a:cubicBezTo>
                    <a:pt x="20025" y="2511"/>
                    <a:pt x="19737" y="3326"/>
                    <a:pt x="19449" y="2918"/>
                  </a:cubicBezTo>
                  <a:cubicBezTo>
                    <a:pt x="19161" y="2918"/>
                    <a:pt x="19161" y="2103"/>
                    <a:pt x="18873" y="2511"/>
                  </a:cubicBezTo>
                  <a:cubicBezTo>
                    <a:pt x="18297" y="2511"/>
                    <a:pt x="17721" y="3326"/>
                    <a:pt x="17433" y="3733"/>
                  </a:cubicBezTo>
                  <a:cubicBezTo>
                    <a:pt x="17145" y="3733"/>
                    <a:pt x="16569" y="4549"/>
                    <a:pt x="15993" y="4141"/>
                  </a:cubicBezTo>
                  <a:cubicBezTo>
                    <a:pt x="15705" y="3733"/>
                    <a:pt x="16569" y="2103"/>
                    <a:pt x="15993" y="1288"/>
                  </a:cubicBezTo>
                  <a:cubicBezTo>
                    <a:pt x="15993" y="1288"/>
                    <a:pt x="15417" y="-342"/>
                    <a:pt x="15129" y="66"/>
                  </a:cubicBezTo>
                  <a:cubicBezTo>
                    <a:pt x="14841" y="881"/>
                    <a:pt x="14553" y="1696"/>
                    <a:pt x="13977" y="2103"/>
                  </a:cubicBezTo>
                  <a:cubicBezTo>
                    <a:pt x="13401" y="2511"/>
                    <a:pt x="13113" y="2103"/>
                    <a:pt x="13113" y="2918"/>
                  </a:cubicBezTo>
                  <a:cubicBezTo>
                    <a:pt x="12825" y="4141"/>
                    <a:pt x="12537" y="2511"/>
                    <a:pt x="12249" y="2918"/>
                  </a:cubicBezTo>
                  <a:cubicBezTo>
                    <a:pt x="11673" y="3326"/>
                    <a:pt x="11385" y="3733"/>
                    <a:pt x="10809" y="3733"/>
                  </a:cubicBezTo>
                  <a:cubicBezTo>
                    <a:pt x="10233" y="3326"/>
                    <a:pt x="9657" y="2918"/>
                    <a:pt x="9369" y="2511"/>
                  </a:cubicBezTo>
                  <a:cubicBezTo>
                    <a:pt x="9081" y="2511"/>
                    <a:pt x="7641" y="2103"/>
                    <a:pt x="7641" y="2103"/>
                  </a:cubicBezTo>
                  <a:cubicBezTo>
                    <a:pt x="7353" y="2511"/>
                    <a:pt x="7641" y="2918"/>
                    <a:pt x="7353" y="2918"/>
                  </a:cubicBezTo>
                  <a:cubicBezTo>
                    <a:pt x="7065" y="2918"/>
                    <a:pt x="6489" y="2918"/>
                    <a:pt x="6489" y="3326"/>
                  </a:cubicBezTo>
                  <a:cubicBezTo>
                    <a:pt x="6201" y="4141"/>
                    <a:pt x="6201" y="4956"/>
                    <a:pt x="5625" y="5364"/>
                  </a:cubicBezTo>
                  <a:cubicBezTo>
                    <a:pt x="4761" y="6179"/>
                    <a:pt x="4473" y="5771"/>
                    <a:pt x="3897" y="6586"/>
                  </a:cubicBezTo>
                  <a:cubicBezTo>
                    <a:pt x="3609" y="7401"/>
                    <a:pt x="3033" y="7401"/>
                    <a:pt x="2745" y="7401"/>
                  </a:cubicBezTo>
                  <a:cubicBezTo>
                    <a:pt x="2457" y="6994"/>
                    <a:pt x="1017" y="6586"/>
                    <a:pt x="1017" y="6179"/>
                  </a:cubicBezTo>
                  <a:cubicBezTo>
                    <a:pt x="1017" y="7401"/>
                    <a:pt x="1017" y="8216"/>
                    <a:pt x="729" y="9032"/>
                  </a:cubicBezTo>
                  <a:cubicBezTo>
                    <a:pt x="153" y="9847"/>
                    <a:pt x="-423" y="10662"/>
                    <a:pt x="441" y="11477"/>
                  </a:cubicBezTo>
                  <a:cubicBezTo>
                    <a:pt x="729" y="11884"/>
                    <a:pt x="153" y="12292"/>
                    <a:pt x="153" y="13107"/>
                  </a:cubicBezTo>
                  <a:cubicBezTo>
                    <a:pt x="153" y="13515"/>
                    <a:pt x="153" y="14330"/>
                    <a:pt x="441" y="14737"/>
                  </a:cubicBezTo>
                  <a:cubicBezTo>
                    <a:pt x="441" y="15552"/>
                    <a:pt x="153" y="15960"/>
                    <a:pt x="729" y="15960"/>
                  </a:cubicBezTo>
                  <a:cubicBezTo>
                    <a:pt x="1593" y="16367"/>
                    <a:pt x="1881" y="15960"/>
                    <a:pt x="1881" y="17183"/>
                  </a:cubicBezTo>
                  <a:cubicBezTo>
                    <a:pt x="1881" y="17998"/>
                    <a:pt x="1017" y="19220"/>
                    <a:pt x="729" y="19628"/>
                  </a:cubicBezTo>
                  <a:cubicBezTo>
                    <a:pt x="3033" y="21258"/>
                    <a:pt x="5625" y="20850"/>
                    <a:pt x="7929" y="20035"/>
                  </a:cubicBezTo>
                  <a:cubicBezTo>
                    <a:pt x="8793" y="19628"/>
                    <a:pt x="8505" y="17998"/>
                    <a:pt x="8793" y="17183"/>
                  </a:cubicBezTo>
                  <a:cubicBezTo>
                    <a:pt x="9081" y="16367"/>
                    <a:pt x="10233" y="16775"/>
                    <a:pt x="10809" y="15960"/>
                  </a:cubicBezTo>
                  <a:cubicBezTo>
                    <a:pt x="11097" y="15960"/>
                    <a:pt x="11385" y="15552"/>
                    <a:pt x="11961" y="15552"/>
                  </a:cubicBezTo>
                  <a:cubicBezTo>
                    <a:pt x="11961" y="15552"/>
                    <a:pt x="12537" y="15960"/>
                    <a:pt x="12537" y="15552"/>
                  </a:cubicBezTo>
                  <a:cubicBezTo>
                    <a:pt x="12825" y="14737"/>
                    <a:pt x="12825" y="13922"/>
                    <a:pt x="13113" y="13107"/>
                  </a:cubicBezTo>
                  <a:cubicBezTo>
                    <a:pt x="13401" y="12700"/>
                    <a:pt x="14553" y="12292"/>
                    <a:pt x="14265" y="11884"/>
                  </a:cubicBezTo>
                  <a:cubicBezTo>
                    <a:pt x="14265" y="11477"/>
                    <a:pt x="13113" y="10662"/>
                    <a:pt x="14265" y="10662"/>
                  </a:cubicBezTo>
                  <a:cubicBezTo>
                    <a:pt x="14553" y="10662"/>
                    <a:pt x="15129" y="11069"/>
                    <a:pt x="15417" y="10254"/>
                  </a:cubicBezTo>
                  <a:cubicBezTo>
                    <a:pt x="15417" y="9847"/>
                    <a:pt x="15129" y="9439"/>
                    <a:pt x="15417" y="9032"/>
                  </a:cubicBezTo>
                  <a:cubicBezTo>
                    <a:pt x="15417" y="8216"/>
                    <a:pt x="16281" y="8216"/>
                    <a:pt x="16281" y="7401"/>
                  </a:cubicBezTo>
                  <a:cubicBezTo>
                    <a:pt x="16281" y="6586"/>
                    <a:pt x="15417" y="6179"/>
                    <a:pt x="15705" y="5364"/>
                  </a:cubicBezTo>
                  <a:cubicBezTo>
                    <a:pt x="16281" y="4956"/>
                    <a:pt x="17145" y="4549"/>
                    <a:pt x="17721" y="4141"/>
                  </a:cubicBezTo>
                  <a:cubicBezTo>
                    <a:pt x="18297" y="3326"/>
                    <a:pt x="19161" y="3733"/>
                    <a:pt x="19737" y="3733"/>
                  </a:cubicBezTo>
                  <a:cubicBezTo>
                    <a:pt x="20025" y="3733"/>
                    <a:pt x="20601" y="3733"/>
                    <a:pt x="20889" y="3326"/>
                  </a:cubicBezTo>
                  <a:cubicBezTo>
                    <a:pt x="20889" y="3326"/>
                    <a:pt x="21177" y="2918"/>
                    <a:pt x="21177" y="2511"/>
                  </a:cubicBezTo>
                  <a:cubicBezTo>
                    <a:pt x="20889" y="2511"/>
                    <a:pt x="20601" y="2511"/>
                    <a:pt x="20313" y="2511"/>
                  </a:cubicBezTo>
                  <a:cubicBezTo>
                    <a:pt x="20025" y="2918"/>
                    <a:pt x="20601" y="2511"/>
                    <a:pt x="20313" y="251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1" name="9Slide.vn 205"/>
            <p:cNvSpPr/>
            <p:nvPr/>
          </p:nvSpPr>
          <p:spPr>
            <a:xfrm>
              <a:off x="8640085" y="2484297"/>
              <a:ext cx="25401" cy="25703"/>
            </a:xfrm>
            <a:custGeom>
              <a:avLst/>
              <a:gdLst/>
              <a:ahLst/>
              <a:cxnLst>
                <a:cxn ang="0">
                  <a:pos x="wd2" y="hd2"/>
                </a:cxn>
                <a:cxn ang="5400000">
                  <a:pos x="wd2" y="hd2"/>
                </a:cxn>
                <a:cxn ang="10800000">
                  <a:pos x="wd2" y="hd2"/>
                </a:cxn>
                <a:cxn ang="16200000">
                  <a:pos x="wd2" y="hd2"/>
                </a:cxn>
              </a:cxnLst>
              <a:rect l="0" t="0" r="r" b="b"/>
              <a:pathLst>
                <a:path w="16362" h="17712" extrusionOk="0">
                  <a:moveTo>
                    <a:pt x="16362" y="6912"/>
                  </a:moveTo>
                  <a:cubicBezTo>
                    <a:pt x="9162" y="6912"/>
                    <a:pt x="1962" y="-3888"/>
                    <a:pt x="1962" y="1512"/>
                  </a:cubicBezTo>
                  <a:cubicBezTo>
                    <a:pt x="-5238" y="6912"/>
                    <a:pt x="9162" y="12312"/>
                    <a:pt x="16362" y="17712"/>
                  </a:cubicBezTo>
                  <a:cubicBezTo>
                    <a:pt x="16362" y="12312"/>
                    <a:pt x="16362" y="6912"/>
                    <a:pt x="16362" y="6912"/>
                  </a:cubicBezTo>
                  <a:cubicBezTo>
                    <a:pt x="9162" y="1512"/>
                    <a:pt x="16362" y="6912"/>
                    <a:pt x="16362" y="691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2" name="9Slide.vn 206"/>
            <p:cNvSpPr/>
            <p:nvPr/>
          </p:nvSpPr>
          <p:spPr>
            <a:xfrm>
              <a:off x="8166768" y="1995463"/>
              <a:ext cx="1543900" cy="725258"/>
            </a:xfrm>
            <a:custGeom>
              <a:avLst/>
              <a:gdLst/>
              <a:ahLst/>
              <a:cxnLst>
                <a:cxn ang="0">
                  <a:pos x="wd2" y="hd2"/>
                </a:cxn>
                <a:cxn ang="5400000">
                  <a:pos x="wd2" y="hd2"/>
                </a:cxn>
                <a:cxn ang="10800000">
                  <a:pos x="wd2" y="hd2"/>
                </a:cxn>
                <a:cxn ang="16200000">
                  <a:pos x="wd2" y="hd2"/>
                </a:cxn>
              </a:cxnLst>
              <a:rect l="0" t="0" r="r" b="b"/>
              <a:pathLst>
                <a:path w="21459" h="21045" extrusionOk="0">
                  <a:moveTo>
                    <a:pt x="21246" y="8685"/>
                  </a:moveTo>
                  <a:cubicBezTo>
                    <a:pt x="21246" y="8462"/>
                    <a:pt x="20821" y="8685"/>
                    <a:pt x="20821" y="8685"/>
                  </a:cubicBezTo>
                  <a:cubicBezTo>
                    <a:pt x="20608" y="8685"/>
                    <a:pt x="20501" y="8462"/>
                    <a:pt x="20501" y="8239"/>
                  </a:cubicBezTo>
                  <a:cubicBezTo>
                    <a:pt x="20395" y="7794"/>
                    <a:pt x="20182" y="7794"/>
                    <a:pt x="20182" y="7571"/>
                  </a:cubicBezTo>
                  <a:cubicBezTo>
                    <a:pt x="20076" y="7348"/>
                    <a:pt x="19969" y="6680"/>
                    <a:pt x="19650" y="6680"/>
                  </a:cubicBezTo>
                  <a:cubicBezTo>
                    <a:pt x="19331" y="6680"/>
                    <a:pt x="19012" y="7348"/>
                    <a:pt x="18692" y="6903"/>
                  </a:cubicBezTo>
                  <a:cubicBezTo>
                    <a:pt x="18586" y="6680"/>
                    <a:pt x="18480" y="6458"/>
                    <a:pt x="18373" y="6235"/>
                  </a:cubicBezTo>
                  <a:cubicBezTo>
                    <a:pt x="18267" y="6235"/>
                    <a:pt x="18054" y="6903"/>
                    <a:pt x="17948" y="6903"/>
                  </a:cubicBezTo>
                  <a:cubicBezTo>
                    <a:pt x="17841" y="7126"/>
                    <a:pt x="17203" y="4676"/>
                    <a:pt x="17203" y="4231"/>
                  </a:cubicBezTo>
                  <a:cubicBezTo>
                    <a:pt x="16990" y="3786"/>
                    <a:pt x="16884" y="3118"/>
                    <a:pt x="16564" y="2895"/>
                  </a:cubicBezTo>
                  <a:cubicBezTo>
                    <a:pt x="16458" y="2672"/>
                    <a:pt x="16352" y="2449"/>
                    <a:pt x="16245" y="2449"/>
                  </a:cubicBezTo>
                  <a:cubicBezTo>
                    <a:pt x="16032" y="2227"/>
                    <a:pt x="16245" y="1781"/>
                    <a:pt x="16245" y="1559"/>
                  </a:cubicBezTo>
                  <a:cubicBezTo>
                    <a:pt x="16245" y="1336"/>
                    <a:pt x="15500" y="2227"/>
                    <a:pt x="15394" y="2449"/>
                  </a:cubicBezTo>
                  <a:cubicBezTo>
                    <a:pt x="15288" y="2449"/>
                    <a:pt x="14436" y="3118"/>
                    <a:pt x="14436" y="2895"/>
                  </a:cubicBezTo>
                  <a:cubicBezTo>
                    <a:pt x="14436" y="2449"/>
                    <a:pt x="14649" y="2227"/>
                    <a:pt x="14436" y="2227"/>
                  </a:cubicBezTo>
                  <a:cubicBezTo>
                    <a:pt x="14330" y="2004"/>
                    <a:pt x="14224" y="1781"/>
                    <a:pt x="14117" y="2004"/>
                  </a:cubicBezTo>
                  <a:cubicBezTo>
                    <a:pt x="14117" y="2004"/>
                    <a:pt x="14117" y="2227"/>
                    <a:pt x="14011" y="2004"/>
                  </a:cubicBezTo>
                  <a:cubicBezTo>
                    <a:pt x="13798" y="1781"/>
                    <a:pt x="13904" y="1559"/>
                    <a:pt x="13585" y="1781"/>
                  </a:cubicBezTo>
                  <a:cubicBezTo>
                    <a:pt x="13266" y="2227"/>
                    <a:pt x="13266" y="1559"/>
                    <a:pt x="13266" y="1113"/>
                  </a:cubicBezTo>
                  <a:cubicBezTo>
                    <a:pt x="13372" y="223"/>
                    <a:pt x="12734" y="0"/>
                    <a:pt x="12415" y="0"/>
                  </a:cubicBezTo>
                  <a:cubicBezTo>
                    <a:pt x="12202" y="0"/>
                    <a:pt x="11989" y="223"/>
                    <a:pt x="11776" y="445"/>
                  </a:cubicBezTo>
                  <a:cubicBezTo>
                    <a:pt x="11563" y="668"/>
                    <a:pt x="11351" y="891"/>
                    <a:pt x="11031" y="891"/>
                  </a:cubicBezTo>
                  <a:cubicBezTo>
                    <a:pt x="10180" y="1336"/>
                    <a:pt x="9329" y="2004"/>
                    <a:pt x="8478" y="2004"/>
                  </a:cubicBezTo>
                  <a:cubicBezTo>
                    <a:pt x="8265" y="2004"/>
                    <a:pt x="8052" y="2004"/>
                    <a:pt x="7946" y="2227"/>
                  </a:cubicBezTo>
                  <a:cubicBezTo>
                    <a:pt x="7839" y="2449"/>
                    <a:pt x="8052" y="3118"/>
                    <a:pt x="8265" y="3118"/>
                  </a:cubicBezTo>
                  <a:cubicBezTo>
                    <a:pt x="8691" y="3786"/>
                    <a:pt x="7946" y="3563"/>
                    <a:pt x="7733" y="3786"/>
                  </a:cubicBezTo>
                  <a:cubicBezTo>
                    <a:pt x="7520" y="4008"/>
                    <a:pt x="7839" y="4231"/>
                    <a:pt x="7839" y="4454"/>
                  </a:cubicBezTo>
                  <a:cubicBezTo>
                    <a:pt x="7839" y="4899"/>
                    <a:pt x="7414" y="4899"/>
                    <a:pt x="7414" y="5122"/>
                  </a:cubicBezTo>
                  <a:cubicBezTo>
                    <a:pt x="7414" y="5790"/>
                    <a:pt x="8265" y="5567"/>
                    <a:pt x="8159" y="6458"/>
                  </a:cubicBezTo>
                  <a:cubicBezTo>
                    <a:pt x="8052" y="6680"/>
                    <a:pt x="7946" y="6903"/>
                    <a:pt x="7733" y="6903"/>
                  </a:cubicBezTo>
                  <a:cubicBezTo>
                    <a:pt x="7626" y="6903"/>
                    <a:pt x="7307" y="6903"/>
                    <a:pt x="7201" y="6903"/>
                  </a:cubicBezTo>
                  <a:cubicBezTo>
                    <a:pt x="6988" y="7126"/>
                    <a:pt x="7094" y="7348"/>
                    <a:pt x="6882" y="7126"/>
                  </a:cubicBezTo>
                  <a:cubicBezTo>
                    <a:pt x="6669" y="6903"/>
                    <a:pt x="6456" y="6458"/>
                    <a:pt x="6243" y="6458"/>
                  </a:cubicBezTo>
                  <a:cubicBezTo>
                    <a:pt x="6137" y="6235"/>
                    <a:pt x="5924" y="6680"/>
                    <a:pt x="5818" y="6680"/>
                  </a:cubicBezTo>
                  <a:cubicBezTo>
                    <a:pt x="5605" y="6458"/>
                    <a:pt x="5498" y="6458"/>
                    <a:pt x="5286" y="6680"/>
                  </a:cubicBezTo>
                  <a:cubicBezTo>
                    <a:pt x="5179" y="6903"/>
                    <a:pt x="5073" y="7348"/>
                    <a:pt x="4966" y="7126"/>
                  </a:cubicBezTo>
                  <a:cubicBezTo>
                    <a:pt x="4860" y="7126"/>
                    <a:pt x="4541" y="6458"/>
                    <a:pt x="4434" y="6680"/>
                  </a:cubicBezTo>
                  <a:cubicBezTo>
                    <a:pt x="4328" y="6680"/>
                    <a:pt x="4328" y="7348"/>
                    <a:pt x="4222" y="6903"/>
                  </a:cubicBezTo>
                  <a:cubicBezTo>
                    <a:pt x="4115" y="6458"/>
                    <a:pt x="4009" y="6235"/>
                    <a:pt x="3796" y="6012"/>
                  </a:cubicBezTo>
                  <a:cubicBezTo>
                    <a:pt x="3583" y="5790"/>
                    <a:pt x="3370" y="5790"/>
                    <a:pt x="3264" y="5567"/>
                  </a:cubicBezTo>
                  <a:cubicBezTo>
                    <a:pt x="2945" y="5344"/>
                    <a:pt x="2945" y="5790"/>
                    <a:pt x="2732" y="5790"/>
                  </a:cubicBezTo>
                  <a:cubicBezTo>
                    <a:pt x="2519" y="6012"/>
                    <a:pt x="2413" y="5344"/>
                    <a:pt x="2200" y="5567"/>
                  </a:cubicBezTo>
                  <a:cubicBezTo>
                    <a:pt x="2093" y="5790"/>
                    <a:pt x="2093" y="6012"/>
                    <a:pt x="1987" y="6012"/>
                  </a:cubicBezTo>
                  <a:cubicBezTo>
                    <a:pt x="1881" y="6235"/>
                    <a:pt x="1668" y="6235"/>
                    <a:pt x="1561" y="6235"/>
                  </a:cubicBezTo>
                  <a:cubicBezTo>
                    <a:pt x="1455" y="6458"/>
                    <a:pt x="1242" y="6903"/>
                    <a:pt x="1242" y="7126"/>
                  </a:cubicBezTo>
                  <a:cubicBezTo>
                    <a:pt x="1136" y="7348"/>
                    <a:pt x="1349" y="8016"/>
                    <a:pt x="1136" y="8016"/>
                  </a:cubicBezTo>
                  <a:cubicBezTo>
                    <a:pt x="923" y="8239"/>
                    <a:pt x="604" y="6903"/>
                    <a:pt x="497" y="7571"/>
                  </a:cubicBezTo>
                  <a:cubicBezTo>
                    <a:pt x="391" y="8016"/>
                    <a:pt x="285" y="8016"/>
                    <a:pt x="178" y="8462"/>
                  </a:cubicBezTo>
                  <a:cubicBezTo>
                    <a:pt x="72" y="8907"/>
                    <a:pt x="497" y="8907"/>
                    <a:pt x="285" y="9353"/>
                  </a:cubicBezTo>
                  <a:cubicBezTo>
                    <a:pt x="178" y="9575"/>
                    <a:pt x="-141" y="10021"/>
                    <a:pt x="72" y="10243"/>
                  </a:cubicBezTo>
                  <a:cubicBezTo>
                    <a:pt x="178" y="10243"/>
                    <a:pt x="285" y="10466"/>
                    <a:pt x="285" y="10466"/>
                  </a:cubicBezTo>
                  <a:cubicBezTo>
                    <a:pt x="391" y="10689"/>
                    <a:pt x="285" y="10911"/>
                    <a:pt x="391" y="11134"/>
                  </a:cubicBezTo>
                  <a:cubicBezTo>
                    <a:pt x="604" y="11357"/>
                    <a:pt x="817" y="10911"/>
                    <a:pt x="1029" y="11357"/>
                  </a:cubicBezTo>
                  <a:cubicBezTo>
                    <a:pt x="1136" y="11579"/>
                    <a:pt x="1349" y="12247"/>
                    <a:pt x="1349" y="12693"/>
                  </a:cubicBezTo>
                  <a:cubicBezTo>
                    <a:pt x="1242" y="12693"/>
                    <a:pt x="923" y="12470"/>
                    <a:pt x="1242" y="12915"/>
                  </a:cubicBezTo>
                  <a:cubicBezTo>
                    <a:pt x="1349" y="13138"/>
                    <a:pt x="1349" y="13361"/>
                    <a:pt x="1561" y="12915"/>
                  </a:cubicBezTo>
                  <a:cubicBezTo>
                    <a:pt x="1561" y="12693"/>
                    <a:pt x="1561" y="12693"/>
                    <a:pt x="1668" y="12693"/>
                  </a:cubicBezTo>
                  <a:cubicBezTo>
                    <a:pt x="2200" y="12693"/>
                    <a:pt x="2413" y="12025"/>
                    <a:pt x="2945" y="12470"/>
                  </a:cubicBezTo>
                  <a:cubicBezTo>
                    <a:pt x="3158" y="12693"/>
                    <a:pt x="3370" y="12025"/>
                    <a:pt x="3477" y="12470"/>
                  </a:cubicBezTo>
                  <a:cubicBezTo>
                    <a:pt x="3583" y="12693"/>
                    <a:pt x="3796" y="13584"/>
                    <a:pt x="3690" y="14029"/>
                  </a:cubicBezTo>
                  <a:cubicBezTo>
                    <a:pt x="3583" y="14029"/>
                    <a:pt x="3370" y="14252"/>
                    <a:pt x="3583" y="14252"/>
                  </a:cubicBezTo>
                  <a:cubicBezTo>
                    <a:pt x="3583" y="14474"/>
                    <a:pt x="3583" y="14474"/>
                    <a:pt x="3583" y="14474"/>
                  </a:cubicBezTo>
                  <a:cubicBezTo>
                    <a:pt x="3477" y="14697"/>
                    <a:pt x="3370" y="14697"/>
                    <a:pt x="3370" y="14697"/>
                  </a:cubicBezTo>
                  <a:cubicBezTo>
                    <a:pt x="3051" y="14697"/>
                    <a:pt x="2200" y="14252"/>
                    <a:pt x="2413" y="15365"/>
                  </a:cubicBezTo>
                  <a:cubicBezTo>
                    <a:pt x="2519" y="15810"/>
                    <a:pt x="2413" y="15810"/>
                    <a:pt x="2200" y="15588"/>
                  </a:cubicBezTo>
                  <a:cubicBezTo>
                    <a:pt x="1987" y="15365"/>
                    <a:pt x="2093" y="15810"/>
                    <a:pt x="2200" y="16033"/>
                  </a:cubicBezTo>
                  <a:cubicBezTo>
                    <a:pt x="2413" y="16033"/>
                    <a:pt x="2413" y="16701"/>
                    <a:pt x="2519" y="16924"/>
                  </a:cubicBezTo>
                  <a:cubicBezTo>
                    <a:pt x="2732" y="17146"/>
                    <a:pt x="2413" y="17592"/>
                    <a:pt x="2732" y="17592"/>
                  </a:cubicBezTo>
                  <a:cubicBezTo>
                    <a:pt x="2838" y="17592"/>
                    <a:pt x="3051" y="18037"/>
                    <a:pt x="3158" y="18260"/>
                  </a:cubicBezTo>
                  <a:cubicBezTo>
                    <a:pt x="3477" y="18260"/>
                    <a:pt x="3158" y="18928"/>
                    <a:pt x="3158" y="19373"/>
                  </a:cubicBezTo>
                  <a:cubicBezTo>
                    <a:pt x="3477" y="18928"/>
                    <a:pt x="3902" y="18260"/>
                    <a:pt x="4328" y="18928"/>
                  </a:cubicBezTo>
                  <a:cubicBezTo>
                    <a:pt x="4541" y="19373"/>
                    <a:pt x="4647" y="20041"/>
                    <a:pt x="4966" y="20041"/>
                  </a:cubicBezTo>
                  <a:cubicBezTo>
                    <a:pt x="5179" y="20041"/>
                    <a:pt x="5073" y="19596"/>
                    <a:pt x="5073" y="19373"/>
                  </a:cubicBezTo>
                  <a:cubicBezTo>
                    <a:pt x="5073" y="18705"/>
                    <a:pt x="5073" y="18037"/>
                    <a:pt x="5073" y="17369"/>
                  </a:cubicBezTo>
                  <a:cubicBezTo>
                    <a:pt x="5073" y="16924"/>
                    <a:pt x="4966" y="15142"/>
                    <a:pt x="5179" y="15142"/>
                  </a:cubicBezTo>
                  <a:cubicBezTo>
                    <a:pt x="5392" y="14920"/>
                    <a:pt x="5711" y="14697"/>
                    <a:pt x="5924" y="14474"/>
                  </a:cubicBezTo>
                  <a:cubicBezTo>
                    <a:pt x="6137" y="14474"/>
                    <a:pt x="6350" y="14252"/>
                    <a:pt x="6456" y="14252"/>
                  </a:cubicBezTo>
                  <a:cubicBezTo>
                    <a:pt x="6562" y="14029"/>
                    <a:pt x="6456" y="13584"/>
                    <a:pt x="6669" y="13806"/>
                  </a:cubicBezTo>
                  <a:cubicBezTo>
                    <a:pt x="6775" y="13806"/>
                    <a:pt x="7094" y="14252"/>
                    <a:pt x="7094" y="13806"/>
                  </a:cubicBezTo>
                  <a:cubicBezTo>
                    <a:pt x="7094" y="13584"/>
                    <a:pt x="7307" y="13361"/>
                    <a:pt x="7414" y="13806"/>
                  </a:cubicBezTo>
                  <a:cubicBezTo>
                    <a:pt x="7520" y="14029"/>
                    <a:pt x="7414" y="14252"/>
                    <a:pt x="7520" y="14697"/>
                  </a:cubicBezTo>
                  <a:cubicBezTo>
                    <a:pt x="7520" y="14920"/>
                    <a:pt x="7626" y="15365"/>
                    <a:pt x="7520" y="15588"/>
                  </a:cubicBezTo>
                  <a:cubicBezTo>
                    <a:pt x="7626" y="15810"/>
                    <a:pt x="7733" y="15810"/>
                    <a:pt x="7839" y="16033"/>
                  </a:cubicBezTo>
                  <a:cubicBezTo>
                    <a:pt x="8159" y="16701"/>
                    <a:pt x="8371" y="17146"/>
                    <a:pt x="8797" y="16924"/>
                  </a:cubicBezTo>
                  <a:cubicBezTo>
                    <a:pt x="9010" y="16924"/>
                    <a:pt x="9223" y="17146"/>
                    <a:pt x="9435" y="17146"/>
                  </a:cubicBezTo>
                  <a:cubicBezTo>
                    <a:pt x="9648" y="17146"/>
                    <a:pt x="9755" y="16701"/>
                    <a:pt x="9967" y="16701"/>
                  </a:cubicBezTo>
                  <a:cubicBezTo>
                    <a:pt x="10180" y="16924"/>
                    <a:pt x="10393" y="17592"/>
                    <a:pt x="10499" y="18037"/>
                  </a:cubicBezTo>
                  <a:cubicBezTo>
                    <a:pt x="10606" y="18260"/>
                    <a:pt x="10499" y="18482"/>
                    <a:pt x="10499" y="18928"/>
                  </a:cubicBezTo>
                  <a:cubicBezTo>
                    <a:pt x="10499" y="19373"/>
                    <a:pt x="10819" y="19596"/>
                    <a:pt x="10819" y="20041"/>
                  </a:cubicBezTo>
                  <a:cubicBezTo>
                    <a:pt x="10819" y="20264"/>
                    <a:pt x="11138" y="20264"/>
                    <a:pt x="11244" y="20264"/>
                  </a:cubicBezTo>
                  <a:cubicBezTo>
                    <a:pt x="11457" y="20264"/>
                    <a:pt x="11457" y="20264"/>
                    <a:pt x="11563" y="20709"/>
                  </a:cubicBezTo>
                  <a:cubicBezTo>
                    <a:pt x="11776" y="21600"/>
                    <a:pt x="11989" y="20487"/>
                    <a:pt x="12202" y="20041"/>
                  </a:cubicBezTo>
                  <a:cubicBezTo>
                    <a:pt x="12308" y="19373"/>
                    <a:pt x="12734" y="19373"/>
                    <a:pt x="12947" y="18928"/>
                  </a:cubicBezTo>
                  <a:cubicBezTo>
                    <a:pt x="13159" y="18928"/>
                    <a:pt x="13159" y="18928"/>
                    <a:pt x="13266" y="18705"/>
                  </a:cubicBezTo>
                  <a:cubicBezTo>
                    <a:pt x="13372" y="18037"/>
                    <a:pt x="13479" y="18260"/>
                    <a:pt x="13692" y="18260"/>
                  </a:cubicBezTo>
                  <a:cubicBezTo>
                    <a:pt x="13904" y="18260"/>
                    <a:pt x="14330" y="18928"/>
                    <a:pt x="14436" y="18482"/>
                  </a:cubicBezTo>
                  <a:cubicBezTo>
                    <a:pt x="14436" y="18037"/>
                    <a:pt x="14436" y="17814"/>
                    <a:pt x="14649" y="17592"/>
                  </a:cubicBezTo>
                  <a:cubicBezTo>
                    <a:pt x="14862" y="17369"/>
                    <a:pt x="15075" y="17814"/>
                    <a:pt x="15288" y="17814"/>
                  </a:cubicBezTo>
                  <a:cubicBezTo>
                    <a:pt x="15500" y="18037"/>
                    <a:pt x="15926" y="18037"/>
                    <a:pt x="16139" y="18037"/>
                  </a:cubicBezTo>
                  <a:cubicBezTo>
                    <a:pt x="16777" y="18037"/>
                    <a:pt x="17309" y="18482"/>
                    <a:pt x="17948" y="18705"/>
                  </a:cubicBezTo>
                  <a:cubicBezTo>
                    <a:pt x="17841" y="18260"/>
                    <a:pt x="18054" y="18037"/>
                    <a:pt x="18267" y="17592"/>
                  </a:cubicBezTo>
                  <a:cubicBezTo>
                    <a:pt x="18373" y="17369"/>
                    <a:pt x="18267" y="17369"/>
                    <a:pt x="18160" y="16924"/>
                  </a:cubicBezTo>
                  <a:cubicBezTo>
                    <a:pt x="18054" y="16701"/>
                    <a:pt x="18054" y="16256"/>
                    <a:pt x="18054" y="15810"/>
                  </a:cubicBezTo>
                  <a:cubicBezTo>
                    <a:pt x="17948" y="15810"/>
                    <a:pt x="17948" y="14920"/>
                    <a:pt x="17841" y="15142"/>
                  </a:cubicBezTo>
                  <a:cubicBezTo>
                    <a:pt x="17948" y="14920"/>
                    <a:pt x="18267" y="14920"/>
                    <a:pt x="18480" y="14697"/>
                  </a:cubicBezTo>
                  <a:cubicBezTo>
                    <a:pt x="18799" y="14697"/>
                    <a:pt x="19012" y="15142"/>
                    <a:pt x="19225" y="14697"/>
                  </a:cubicBezTo>
                  <a:cubicBezTo>
                    <a:pt x="19331" y="14697"/>
                    <a:pt x="19118" y="14474"/>
                    <a:pt x="19118" y="14252"/>
                  </a:cubicBezTo>
                  <a:cubicBezTo>
                    <a:pt x="19012" y="14029"/>
                    <a:pt x="19118" y="13584"/>
                    <a:pt x="19225" y="13361"/>
                  </a:cubicBezTo>
                  <a:cubicBezTo>
                    <a:pt x="19331" y="13138"/>
                    <a:pt x="19437" y="11802"/>
                    <a:pt x="19544" y="12025"/>
                  </a:cubicBezTo>
                  <a:cubicBezTo>
                    <a:pt x="19757" y="12247"/>
                    <a:pt x="19863" y="12470"/>
                    <a:pt x="20076" y="12470"/>
                  </a:cubicBezTo>
                  <a:cubicBezTo>
                    <a:pt x="20182" y="12247"/>
                    <a:pt x="20289" y="12693"/>
                    <a:pt x="20395" y="12470"/>
                  </a:cubicBezTo>
                  <a:cubicBezTo>
                    <a:pt x="20501" y="12470"/>
                    <a:pt x="20714" y="12247"/>
                    <a:pt x="20821" y="12025"/>
                  </a:cubicBezTo>
                  <a:cubicBezTo>
                    <a:pt x="20927" y="11802"/>
                    <a:pt x="20714" y="11357"/>
                    <a:pt x="20714" y="10911"/>
                  </a:cubicBezTo>
                  <a:cubicBezTo>
                    <a:pt x="20821" y="10243"/>
                    <a:pt x="21140" y="10466"/>
                    <a:pt x="21353" y="9798"/>
                  </a:cubicBezTo>
                  <a:cubicBezTo>
                    <a:pt x="21353" y="9575"/>
                    <a:pt x="21353" y="9575"/>
                    <a:pt x="21459" y="9353"/>
                  </a:cubicBezTo>
                  <a:cubicBezTo>
                    <a:pt x="21459" y="9130"/>
                    <a:pt x="21353" y="8907"/>
                    <a:pt x="21246" y="8685"/>
                  </a:cubicBezTo>
                  <a:cubicBezTo>
                    <a:pt x="21246" y="8462"/>
                    <a:pt x="21353" y="8685"/>
                    <a:pt x="21246" y="8685"/>
                  </a:cubicBezTo>
                  <a:close/>
                  <a:moveTo>
                    <a:pt x="15607" y="12915"/>
                  </a:moveTo>
                  <a:cubicBezTo>
                    <a:pt x="15394" y="12915"/>
                    <a:pt x="15075" y="13584"/>
                    <a:pt x="14968" y="13806"/>
                  </a:cubicBezTo>
                  <a:cubicBezTo>
                    <a:pt x="14862" y="13806"/>
                    <a:pt x="14756" y="14252"/>
                    <a:pt x="14756" y="14474"/>
                  </a:cubicBezTo>
                  <a:cubicBezTo>
                    <a:pt x="14756" y="14697"/>
                    <a:pt x="14862" y="14920"/>
                    <a:pt x="14862" y="14920"/>
                  </a:cubicBezTo>
                  <a:cubicBezTo>
                    <a:pt x="14756" y="15142"/>
                    <a:pt x="14543" y="14252"/>
                    <a:pt x="14543" y="14029"/>
                  </a:cubicBezTo>
                  <a:cubicBezTo>
                    <a:pt x="14543" y="13584"/>
                    <a:pt x="14649" y="13361"/>
                    <a:pt x="14862" y="13138"/>
                  </a:cubicBezTo>
                  <a:cubicBezTo>
                    <a:pt x="15075" y="12915"/>
                    <a:pt x="15288" y="12693"/>
                    <a:pt x="15500" y="12693"/>
                  </a:cubicBezTo>
                  <a:cubicBezTo>
                    <a:pt x="15500" y="12693"/>
                    <a:pt x="16032" y="12915"/>
                    <a:pt x="16032" y="12915"/>
                  </a:cubicBezTo>
                  <a:cubicBezTo>
                    <a:pt x="15926" y="13138"/>
                    <a:pt x="15607" y="12915"/>
                    <a:pt x="15607" y="12915"/>
                  </a:cubicBezTo>
                  <a:cubicBezTo>
                    <a:pt x="15394" y="12915"/>
                    <a:pt x="15713" y="12915"/>
                    <a:pt x="15607" y="12915"/>
                  </a:cubicBezTo>
                  <a:close/>
                  <a:moveTo>
                    <a:pt x="17416" y="13138"/>
                  </a:moveTo>
                  <a:cubicBezTo>
                    <a:pt x="17309" y="13584"/>
                    <a:pt x="16564" y="13361"/>
                    <a:pt x="16458" y="12915"/>
                  </a:cubicBezTo>
                  <a:cubicBezTo>
                    <a:pt x="16458" y="12915"/>
                    <a:pt x="16884" y="12915"/>
                    <a:pt x="16884" y="12915"/>
                  </a:cubicBezTo>
                  <a:cubicBezTo>
                    <a:pt x="17096" y="12915"/>
                    <a:pt x="17203" y="12915"/>
                    <a:pt x="17416" y="12693"/>
                  </a:cubicBezTo>
                  <a:cubicBezTo>
                    <a:pt x="17416" y="12693"/>
                    <a:pt x="17416" y="13138"/>
                    <a:pt x="17416" y="13138"/>
                  </a:cubicBezTo>
                  <a:cubicBezTo>
                    <a:pt x="17309" y="13361"/>
                    <a:pt x="17416" y="12915"/>
                    <a:pt x="17416" y="1313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3" name="9Slide.vn 207"/>
            <p:cNvSpPr/>
            <p:nvPr/>
          </p:nvSpPr>
          <p:spPr>
            <a:xfrm>
              <a:off x="8997628" y="2930038"/>
              <a:ext cx="1063413" cy="1123137"/>
            </a:xfrm>
            <a:custGeom>
              <a:avLst/>
              <a:gdLst/>
              <a:ahLst/>
              <a:cxnLst>
                <a:cxn ang="0">
                  <a:pos x="wd2" y="hd2"/>
                </a:cxn>
                <a:cxn ang="5400000">
                  <a:pos x="wd2" y="hd2"/>
                </a:cxn>
                <a:cxn ang="10800000">
                  <a:pos x="wd2" y="hd2"/>
                </a:cxn>
                <a:cxn ang="16200000">
                  <a:pos x="wd2" y="hd2"/>
                </a:cxn>
              </a:cxnLst>
              <a:rect l="0" t="0" r="r" b="b"/>
              <a:pathLst>
                <a:path w="21398" h="21206" extrusionOk="0">
                  <a:moveTo>
                    <a:pt x="18051" y="10878"/>
                  </a:moveTo>
                  <a:cubicBezTo>
                    <a:pt x="18669" y="11023"/>
                    <a:pt x="18360" y="10444"/>
                    <a:pt x="18514" y="10154"/>
                  </a:cubicBezTo>
                  <a:cubicBezTo>
                    <a:pt x="18514" y="9864"/>
                    <a:pt x="18669" y="9574"/>
                    <a:pt x="18669" y="9429"/>
                  </a:cubicBezTo>
                  <a:cubicBezTo>
                    <a:pt x="18823" y="9284"/>
                    <a:pt x="19131" y="9574"/>
                    <a:pt x="19286" y="9284"/>
                  </a:cubicBezTo>
                  <a:cubicBezTo>
                    <a:pt x="19440" y="8994"/>
                    <a:pt x="19440" y="8704"/>
                    <a:pt x="19440" y="8414"/>
                  </a:cubicBezTo>
                  <a:cubicBezTo>
                    <a:pt x="19594" y="8124"/>
                    <a:pt x="19903" y="7979"/>
                    <a:pt x="19903" y="7689"/>
                  </a:cubicBezTo>
                  <a:cubicBezTo>
                    <a:pt x="19903" y="7399"/>
                    <a:pt x="20366" y="7109"/>
                    <a:pt x="20520" y="6964"/>
                  </a:cubicBezTo>
                  <a:cubicBezTo>
                    <a:pt x="20983" y="6529"/>
                    <a:pt x="20829" y="6964"/>
                    <a:pt x="21137" y="7109"/>
                  </a:cubicBezTo>
                  <a:cubicBezTo>
                    <a:pt x="21137" y="7109"/>
                    <a:pt x="21137" y="6529"/>
                    <a:pt x="21137" y="6529"/>
                  </a:cubicBezTo>
                  <a:cubicBezTo>
                    <a:pt x="21137" y="6384"/>
                    <a:pt x="21600" y="6384"/>
                    <a:pt x="21291" y="6095"/>
                  </a:cubicBezTo>
                  <a:cubicBezTo>
                    <a:pt x="21137" y="6095"/>
                    <a:pt x="20829" y="6095"/>
                    <a:pt x="20674" y="6095"/>
                  </a:cubicBezTo>
                  <a:cubicBezTo>
                    <a:pt x="20674" y="5950"/>
                    <a:pt x="20829" y="5805"/>
                    <a:pt x="20829" y="5805"/>
                  </a:cubicBezTo>
                  <a:cubicBezTo>
                    <a:pt x="20983" y="5660"/>
                    <a:pt x="20829" y="5515"/>
                    <a:pt x="20674" y="5370"/>
                  </a:cubicBezTo>
                  <a:cubicBezTo>
                    <a:pt x="20520" y="5225"/>
                    <a:pt x="20520" y="5225"/>
                    <a:pt x="20366" y="5370"/>
                  </a:cubicBezTo>
                  <a:cubicBezTo>
                    <a:pt x="20057" y="5515"/>
                    <a:pt x="19903" y="5370"/>
                    <a:pt x="19594" y="5225"/>
                  </a:cubicBezTo>
                  <a:cubicBezTo>
                    <a:pt x="19440" y="5225"/>
                    <a:pt x="19131" y="5515"/>
                    <a:pt x="19131" y="5660"/>
                  </a:cubicBezTo>
                  <a:cubicBezTo>
                    <a:pt x="18977" y="5805"/>
                    <a:pt x="18823" y="5660"/>
                    <a:pt x="18669" y="5805"/>
                  </a:cubicBezTo>
                  <a:cubicBezTo>
                    <a:pt x="18514" y="5805"/>
                    <a:pt x="18360" y="5950"/>
                    <a:pt x="18360" y="6095"/>
                  </a:cubicBezTo>
                  <a:cubicBezTo>
                    <a:pt x="18051" y="6384"/>
                    <a:pt x="17897" y="6529"/>
                    <a:pt x="17589" y="6384"/>
                  </a:cubicBezTo>
                  <a:cubicBezTo>
                    <a:pt x="17434" y="6529"/>
                    <a:pt x="17589" y="6819"/>
                    <a:pt x="17743" y="6964"/>
                  </a:cubicBezTo>
                  <a:cubicBezTo>
                    <a:pt x="18051" y="7544"/>
                    <a:pt x="16663" y="7109"/>
                    <a:pt x="16354" y="7254"/>
                  </a:cubicBezTo>
                  <a:cubicBezTo>
                    <a:pt x="16200" y="7399"/>
                    <a:pt x="15737" y="7254"/>
                    <a:pt x="15583" y="7109"/>
                  </a:cubicBezTo>
                  <a:cubicBezTo>
                    <a:pt x="15429" y="6964"/>
                    <a:pt x="15583" y="6674"/>
                    <a:pt x="15583" y="6674"/>
                  </a:cubicBezTo>
                  <a:cubicBezTo>
                    <a:pt x="15583" y="6674"/>
                    <a:pt x="15583" y="6240"/>
                    <a:pt x="15429" y="6384"/>
                  </a:cubicBezTo>
                  <a:cubicBezTo>
                    <a:pt x="15120" y="6384"/>
                    <a:pt x="14811" y="6384"/>
                    <a:pt x="14811" y="6819"/>
                  </a:cubicBezTo>
                  <a:cubicBezTo>
                    <a:pt x="14966" y="6964"/>
                    <a:pt x="15120" y="7399"/>
                    <a:pt x="14966" y="7399"/>
                  </a:cubicBezTo>
                  <a:cubicBezTo>
                    <a:pt x="14657" y="7399"/>
                    <a:pt x="14503" y="7689"/>
                    <a:pt x="14194" y="7399"/>
                  </a:cubicBezTo>
                  <a:cubicBezTo>
                    <a:pt x="14040" y="7109"/>
                    <a:pt x="13886" y="7544"/>
                    <a:pt x="13731" y="7399"/>
                  </a:cubicBezTo>
                  <a:cubicBezTo>
                    <a:pt x="13269" y="7254"/>
                    <a:pt x="13114" y="7254"/>
                    <a:pt x="12651" y="7109"/>
                  </a:cubicBezTo>
                  <a:cubicBezTo>
                    <a:pt x="12343" y="6964"/>
                    <a:pt x="12189" y="6674"/>
                    <a:pt x="11880" y="6674"/>
                  </a:cubicBezTo>
                  <a:cubicBezTo>
                    <a:pt x="11417" y="6819"/>
                    <a:pt x="11417" y="6674"/>
                    <a:pt x="11109" y="6529"/>
                  </a:cubicBezTo>
                  <a:cubicBezTo>
                    <a:pt x="10800" y="6384"/>
                    <a:pt x="10491" y="6529"/>
                    <a:pt x="10337" y="6384"/>
                  </a:cubicBezTo>
                  <a:cubicBezTo>
                    <a:pt x="10029" y="6095"/>
                    <a:pt x="9720" y="5950"/>
                    <a:pt x="9566" y="5805"/>
                  </a:cubicBezTo>
                  <a:cubicBezTo>
                    <a:pt x="9257" y="5660"/>
                    <a:pt x="9103" y="5660"/>
                    <a:pt x="9257" y="5370"/>
                  </a:cubicBezTo>
                  <a:cubicBezTo>
                    <a:pt x="9411" y="5225"/>
                    <a:pt x="9257" y="4935"/>
                    <a:pt x="9566" y="4790"/>
                  </a:cubicBezTo>
                  <a:cubicBezTo>
                    <a:pt x="9874" y="4645"/>
                    <a:pt x="10029" y="4790"/>
                    <a:pt x="9720" y="4500"/>
                  </a:cubicBezTo>
                  <a:cubicBezTo>
                    <a:pt x="9411" y="4355"/>
                    <a:pt x="9103" y="4065"/>
                    <a:pt x="8794" y="3920"/>
                  </a:cubicBezTo>
                  <a:cubicBezTo>
                    <a:pt x="8640" y="3920"/>
                    <a:pt x="8486" y="3630"/>
                    <a:pt x="8177" y="3630"/>
                  </a:cubicBezTo>
                  <a:cubicBezTo>
                    <a:pt x="8177" y="3630"/>
                    <a:pt x="8177" y="3195"/>
                    <a:pt x="8023" y="3050"/>
                  </a:cubicBezTo>
                  <a:cubicBezTo>
                    <a:pt x="7251" y="2325"/>
                    <a:pt x="8794" y="3195"/>
                    <a:pt x="8794" y="2615"/>
                  </a:cubicBezTo>
                  <a:cubicBezTo>
                    <a:pt x="8794" y="2325"/>
                    <a:pt x="8640" y="2325"/>
                    <a:pt x="8331" y="2035"/>
                  </a:cubicBezTo>
                  <a:cubicBezTo>
                    <a:pt x="8177" y="1891"/>
                    <a:pt x="8177" y="1746"/>
                    <a:pt x="8486" y="1601"/>
                  </a:cubicBezTo>
                  <a:cubicBezTo>
                    <a:pt x="8794" y="1601"/>
                    <a:pt x="8640" y="1166"/>
                    <a:pt x="8949" y="1021"/>
                  </a:cubicBezTo>
                  <a:cubicBezTo>
                    <a:pt x="9103" y="876"/>
                    <a:pt x="9411" y="731"/>
                    <a:pt x="9257" y="441"/>
                  </a:cubicBezTo>
                  <a:cubicBezTo>
                    <a:pt x="8949" y="6"/>
                    <a:pt x="8177" y="-139"/>
                    <a:pt x="7714" y="151"/>
                  </a:cubicBezTo>
                  <a:cubicBezTo>
                    <a:pt x="7560" y="296"/>
                    <a:pt x="7560" y="296"/>
                    <a:pt x="7251" y="441"/>
                  </a:cubicBezTo>
                  <a:cubicBezTo>
                    <a:pt x="7097" y="441"/>
                    <a:pt x="7097" y="731"/>
                    <a:pt x="6943" y="876"/>
                  </a:cubicBezTo>
                  <a:cubicBezTo>
                    <a:pt x="6634" y="1021"/>
                    <a:pt x="6326" y="876"/>
                    <a:pt x="6171" y="1021"/>
                  </a:cubicBezTo>
                  <a:cubicBezTo>
                    <a:pt x="6017" y="1166"/>
                    <a:pt x="5709" y="1166"/>
                    <a:pt x="5400" y="1021"/>
                  </a:cubicBezTo>
                  <a:cubicBezTo>
                    <a:pt x="5091" y="1021"/>
                    <a:pt x="4937" y="876"/>
                    <a:pt x="4629" y="1021"/>
                  </a:cubicBezTo>
                  <a:cubicBezTo>
                    <a:pt x="4320" y="1021"/>
                    <a:pt x="4474" y="1456"/>
                    <a:pt x="4629" y="1601"/>
                  </a:cubicBezTo>
                  <a:cubicBezTo>
                    <a:pt x="4629" y="1891"/>
                    <a:pt x="4629" y="2180"/>
                    <a:pt x="4629" y="2325"/>
                  </a:cubicBezTo>
                  <a:cubicBezTo>
                    <a:pt x="4783" y="2615"/>
                    <a:pt x="5091" y="2615"/>
                    <a:pt x="5400" y="2760"/>
                  </a:cubicBezTo>
                  <a:cubicBezTo>
                    <a:pt x="5554" y="3050"/>
                    <a:pt x="5246" y="3050"/>
                    <a:pt x="5091" y="3050"/>
                  </a:cubicBezTo>
                  <a:cubicBezTo>
                    <a:pt x="4937" y="3340"/>
                    <a:pt x="5091" y="3630"/>
                    <a:pt x="5091" y="3920"/>
                  </a:cubicBezTo>
                  <a:cubicBezTo>
                    <a:pt x="5091" y="4065"/>
                    <a:pt x="4783" y="4065"/>
                    <a:pt x="4783" y="4065"/>
                  </a:cubicBezTo>
                  <a:cubicBezTo>
                    <a:pt x="4474" y="4210"/>
                    <a:pt x="4783" y="4645"/>
                    <a:pt x="4474" y="4645"/>
                  </a:cubicBezTo>
                  <a:cubicBezTo>
                    <a:pt x="4166" y="4790"/>
                    <a:pt x="4011" y="4935"/>
                    <a:pt x="4011" y="5080"/>
                  </a:cubicBezTo>
                  <a:cubicBezTo>
                    <a:pt x="3857" y="5370"/>
                    <a:pt x="3703" y="5370"/>
                    <a:pt x="3394" y="5515"/>
                  </a:cubicBezTo>
                  <a:cubicBezTo>
                    <a:pt x="3086" y="5660"/>
                    <a:pt x="3086" y="6095"/>
                    <a:pt x="2931" y="6240"/>
                  </a:cubicBezTo>
                  <a:cubicBezTo>
                    <a:pt x="2777" y="6529"/>
                    <a:pt x="2469" y="6384"/>
                    <a:pt x="2314" y="6674"/>
                  </a:cubicBezTo>
                  <a:cubicBezTo>
                    <a:pt x="2006" y="6819"/>
                    <a:pt x="1851" y="6240"/>
                    <a:pt x="1697" y="6529"/>
                  </a:cubicBezTo>
                  <a:cubicBezTo>
                    <a:pt x="1543" y="6674"/>
                    <a:pt x="926" y="6964"/>
                    <a:pt x="1080" y="7109"/>
                  </a:cubicBezTo>
                  <a:cubicBezTo>
                    <a:pt x="1080" y="7399"/>
                    <a:pt x="1543" y="7399"/>
                    <a:pt x="1543" y="7689"/>
                  </a:cubicBezTo>
                  <a:cubicBezTo>
                    <a:pt x="1389" y="8124"/>
                    <a:pt x="1697" y="8124"/>
                    <a:pt x="2006" y="8269"/>
                  </a:cubicBezTo>
                  <a:cubicBezTo>
                    <a:pt x="2006" y="8559"/>
                    <a:pt x="2160" y="8849"/>
                    <a:pt x="2160" y="9139"/>
                  </a:cubicBezTo>
                  <a:cubicBezTo>
                    <a:pt x="2160" y="9139"/>
                    <a:pt x="1697" y="9139"/>
                    <a:pt x="1543" y="9139"/>
                  </a:cubicBezTo>
                  <a:cubicBezTo>
                    <a:pt x="1389" y="9139"/>
                    <a:pt x="1234" y="9284"/>
                    <a:pt x="1080" y="9284"/>
                  </a:cubicBezTo>
                  <a:cubicBezTo>
                    <a:pt x="1080" y="9284"/>
                    <a:pt x="926" y="9139"/>
                    <a:pt x="771" y="9139"/>
                  </a:cubicBezTo>
                  <a:cubicBezTo>
                    <a:pt x="617" y="9139"/>
                    <a:pt x="0" y="9429"/>
                    <a:pt x="0" y="9574"/>
                  </a:cubicBezTo>
                  <a:cubicBezTo>
                    <a:pt x="309" y="9864"/>
                    <a:pt x="463" y="10009"/>
                    <a:pt x="771" y="10299"/>
                  </a:cubicBezTo>
                  <a:cubicBezTo>
                    <a:pt x="771" y="10299"/>
                    <a:pt x="1697" y="10299"/>
                    <a:pt x="1697" y="10299"/>
                  </a:cubicBezTo>
                  <a:cubicBezTo>
                    <a:pt x="1697" y="10444"/>
                    <a:pt x="1389" y="10589"/>
                    <a:pt x="1234" y="10589"/>
                  </a:cubicBezTo>
                  <a:cubicBezTo>
                    <a:pt x="1080" y="10733"/>
                    <a:pt x="617" y="10444"/>
                    <a:pt x="617" y="10733"/>
                  </a:cubicBezTo>
                  <a:cubicBezTo>
                    <a:pt x="617" y="11023"/>
                    <a:pt x="1389" y="11458"/>
                    <a:pt x="1697" y="11748"/>
                  </a:cubicBezTo>
                  <a:cubicBezTo>
                    <a:pt x="1851" y="11893"/>
                    <a:pt x="2006" y="11893"/>
                    <a:pt x="2314" y="11893"/>
                  </a:cubicBezTo>
                  <a:cubicBezTo>
                    <a:pt x="2623" y="11748"/>
                    <a:pt x="3086" y="11603"/>
                    <a:pt x="3240" y="11313"/>
                  </a:cubicBezTo>
                  <a:cubicBezTo>
                    <a:pt x="3240" y="11313"/>
                    <a:pt x="3086" y="11168"/>
                    <a:pt x="2931" y="11168"/>
                  </a:cubicBezTo>
                  <a:cubicBezTo>
                    <a:pt x="2931" y="11023"/>
                    <a:pt x="3086" y="11023"/>
                    <a:pt x="3086" y="11023"/>
                  </a:cubicBezTo>
                  <a:cubicBezTo>
                    <a:pt x="3240" y="10878"/>
                    <a:pt x="3086" y="10733"/>
                    <a:pt x="3240" y="10733"/>
                  </a:cubicBezTo>
                  <a:cubicBezTo>
                    <a:pt x="3240" y="10733"/>
                    <a:pt x="3549" y="10733"/>
                    <a:pt x="3549" y="10733"/>
                  </a:cubicBezTo>
                  <a:cubicBezTo>
                    <a:pt x="3549" y="10878"/>
                    <a:pt x="3240" y="10878"/>
                    <a:pt x="3394" y="11023"/>
                  </a:cubicBezTo>
                  <a:cubicBezTo>
                    <a:pt x="3394" y="11023"/>
                    <a:pt x="3549" y="11023"/>
                    <a:pt x="3549" y="11023"/>
                  </a:cubicBezTo>
                  <a:cubicBezTo>
                    <a:pt x="3549" y="11168"/>
                    <a:pt x="3394" y="11168"/>
                    <a:pt x="3394" y="11168"/>
                  </a:cubicBezTo>
                  <a:cubicBezTo>
                    <a:pt x="3240" y="11168"/>
                    <a:pt x="3549" y="11168"/>
                    <a:pt x="3549" y="11168"/>
                  </a:cubicBezTo>
                  <a:cubicBezTo>
                    <a:pt x="3549" y="11313"/>
                    <a:pt x="3394" y="11313"/>
                    <a:pt x="3394" y="11458"/>
                  </a:cubicBezTo>
                  <a:cubicBezTo>
                    <a:pt x="3240" y="11458"/>
                    <a:pt x="3549" y="11603"/>
                    <a:pt x="3703" y="11748"/>
                  </a:cubicBezTo>
                  <a:cubicBezTo>
                    <a:pt x="3857" y="11893"/>
                    <a:pt x="3549" y="12183"/>
                    <a:pt x="3394" y="12473"/>
                  </a:cubicBezTo>
                  <a:cubicBezTo>
                    <a:pt x="3394" y="12618"/>
                    <a:pt x="3549" y="12763"/>
                    <a:pt x="3703" y="12908"/>
                  </a:cubicBezTo>
                  <a:cubicBezTo>
                    <a:pt x="3703" y="13198"/>
                    <a:pt x="3703" y="13343"/>
                    <a:pt x="3703" y="13633"/>
                  </a:cubicBezTo>
                  <a:cubicBezTo>
                    <a:pt x="3703" y="13923"/>
                    <a:pt x="3549" y="14358"/>
                    <a:pt x="3549" y="14503"/>
                  </a:cubicBezTo>
                  <a:cubicBezTo>
                    <a:pt x="3549" y="14503"/>
                    <a:pt x="3703" y="14213"/>
                    <a:pt x="3703" y="14213"/>
                  </a:cubicBezTo>
                  <a:cubicBezTo>
                    <a:pt x="3857" y="14358"/>
                    <a:pt x="4011" y="15227"/>
                    <a:pt x="4011" y="15372"/>
                  </a:cubicBezTo>
                  <a:cubicBezTo>
                    <a:pt x="4166" y="15662"/>
                    <a:pt x="4474" y="16097"/>
                    <a:pt x="4629" y="16532"/>
                  </a:cubicBezTo>
                  <a:cubicBezTo>
                    <a:pt x="4783" y="16967"/>
                    <a:pt x="4783" y="17402"/>
                    <a:pt x="4937" y="17837"/>
                  </a:cubicBezTo>
                  <a:cubicBezTo>
                    <a:pt x="5246" y="18417"/>
                    <a:pt x="5709" y="18852"/>
                    <a:pt x="6017" y="19287"/>
                  </a:cubicBezTo>
                  <a:cubicBezTo>
                    <a:pt x="6171" y="19721"/>
                    <a:pt x="6171" y="20156"/>
                    <a:pt x="6326" y="20591"/>
                  </a:cubicBezTo>
                  <a:cubicBezTo>
                    <a:pt x="6634" y="21026"/>
                    <a:pt x="6943" y="21461"/>
                    <a:pt x="7406" y="21026"/>
                  </a:cubicBezTo>
                  <a:cubicBezTo>
                    <a:pt x="7714" y="20881"/>
                    <a:pt x="7714" y="20736"/>
                    <a:pt x="7714" y="20591"/>
                  </a:cubicBezTo>
                  <a:cubicBezTo>
                    <a:pt x="7714" y="20301"/>
                    <a:pt x="8023" y="20156"/>
                    <a:pt x="8177" y="20011"/>
                  </a:cubicBezTo>
                  <a:cubicBezTo>
                    <a:pt x="8331" y="19866"/>
                    <a:pt x="8640" y="19866"/>
                    <a:pt x="8794" y="19721"/>
                  </a:cubicBezTo>
                  <a:cubicBezTo>
                    <a:pt x="8949" y="19576"/>
                    <a:pt x="8794" y="19142"/>
                    <a:pt x="8794" y="18997"/>
                  </a:cubicBezTo>
                  <a:cubicBezTo>
                    <a:pt x="8640" y="18417"/>
                    <a:pt x="9411" y="17982"/>
                    <a:pt x="9257" y="17547"/>
                  </a:cubicBezTo>
                  <a:cubicBezTo>
                    <a:pt x="9103" y="17112"/>
                    <a:pt x="8949" y="16677"/>
                    <a:pt x="8949" y="16242"/>
                  </a:cubicBezTo>
                  <a:cubicBezTo>
                    <a:pt x="8949" y="15662"/>
                    <a:pt x="9566" y="15517"/>
                    <a:pt x="10029" y="15372"/>
                  </a:cubicBezTo>
                  <a:cubicBezTo>
                    <a:pt x="10183" y="15227"/>
                    <a:pt x="10646" y="15227"/>
                    <a:pt x="10646" y="15082"/>
                  </a:cubicBezTo>
                  <a:cubicBezTo>
                    <a:pt x="10800" y="14793"/>
                    <a:pt x="10954" y="14648"/>
                    <a:pt x="11109" y="14503"/>
                  </a:cubicBezTo>
                  <a:cubicBezTo>
                    <a:pt x="11571" y="14068"/>
                    <a:pt x="12034" y="13633"/>
                    <a:pt x="12497" y="13343"/>
                  </a:cubicBezTo>
                  <a:cubicBezTo>
                    <a:pt x="12651" y="13198"/>
                    <a:pt x="12806" y="12908"/>
                    <a:pt x="12960" y="12763"/>
                  </a:cubicBezTo>
                  <a:cubicBezTo>
                    <a:pt x="13114" y="12618"/>
                    <a:pt x="13423" y="12618"/>
                    <a:pt x="13577" y="12473"/>
                  </a:cubicBezTo>
                  <a:cubicBezTo>
                    <a:pt x="13731" y="12328"/>
                    <a:pt x="13886" y="12183"/>
                    <a:pt x="14040" y="12038"/>
                  </a:cubicBezTo>
                  <a:cubicBezTo>
                    <a:pt x="14194" y="11893"/>
                    <a:pt x="13886" y="11748"/>
                    <a:pt x="13886" y="11603"/>
                  </a:cubicBezTo>
                  <a:cubicBezTo>
                    <a:pt x="14040" y="11313"/>
                    <a:pt x="14503" y="11313"/>
                    <a:pt x="14657" y="11168"/>
                  </a:cubicBezTo>
                  <a:cubicBezTo>
                    <a:pt x="14811" y="11168"/>
                    <a:pt x="15120" y="10733"/>
                    <a:pt x="15120" y="10589"/>
                  </a:cubicBezTo>
                  <a:cubicBezTo>
                    <a:pt x="15120" y="10878"/>
                    <a:pt x="14811" y="10878"/>
                    <a:pt x="14966" y="11168"/>
                  </a:cubicBezTo>
                  <a:cubicBezTo>
                    <a:pt x="15274" y="11313"/>
                    <a:pt x="15429" y="10878"/>
                    <a:pt x="15429" y="10878"/>
                  </a:cubicBezTo>
                  <a:cubicBezTo>
                    <a:pt x="15583" y="11023"/>
                    <a:pt x="15429" y="11168"/>
                    <a:pt x="15583" y="11168"/>
                  </a:cubicBezTo>
                  <a:cubicBezTo>
                    <a:pt x="15737" y="10733"/>
                    <a:pt x="15583" y="10299"/>
                    <a:pt x="15274" y="9864"/>
                  </a:cubicBezTo>
                  <a:cubicBezTo>
                    <a:pt x="15120" y="9574"/>
                    <a:pt x="14811" y="9284"/>
                    <a:pt x="14966" y="8849"/>
                  </a:cubicBezTo>
                  <a:cubicBezTo>
                    <a:pt x="15120" y="8414"/>
                    <a:pt x="15891" y="8704"/>
                    <a:pt x="15429" y="8269"/>
                  </a:cubicBezTo>
                  <a:cubicBezTo>
                    <a:pt x="15274" y="8124"/>
                    <a:pt x="14966" y="7979"/>
                    <a:pt x="15120" y="7689"/>
                  </a:cubicBezTo>
                  <a:cubicBezTo>
                    <a:pt x="15274" y="7544"/>
                    <a:pt x="15429" y="7689"/>
                    <a:pt x="15737" y="7834"/>
                  </a:cubicBezTo>
                  <a:cubicBezTo>
                    <a:pt x="15891" y="7979"/>
                    <a:pt x="16046" y="7834"/>
                    <a:pt x="16046" y="8124"/>
                  </a:cubicBezTo>
                  <a:cubicBezTo>
                    <a:pt x="16046" y="8269"/>
                    <a:pt x="16046" y="8414"/>
                    <a:pt x="16354" y="8559"/>
                  </a:cubicBezTo>
                  <a:cubicBezTo>
                    <a:pt x="16509" y="8559"/>
                    <a:pt x="16817" y="8559"/>
                    <a:pt x="16971" y="8559"/>
                  </a:cubicBezTo>
                  <a:cubicBezTo>
                    <a:pt x="17126" y="8559"/>
                    <a:pt x="17434" y="8704"/>
                    <a:pt x="17589" y="8559"/>
                  </a:cubicBezTo>
                  <a:cubicBezTo>
                    <a:pt x="18360" y="8414"/>
                    <a:pt x="17743" y="9284"/>
                    <a:pt x="17434" y="9429"/>
                  </a:cubicBezTo>
                  <a:cubicBezTo>
                    <a:pt x="16971" y="9429"/>
                    <a:pt x="17280" y="10009"/>
                    <a:pt x="17280" y="10154"/>
                  </a:cubicBezTo>
                  <a:cubicBezTo>
                    <a:pt x="17434" y="10154"/>
                    <a:pt x="17743" y="9574"/>
                    <a:pt x="17743" y="9719"/>
                  </a:cubicBezTo>
                  <a:cubicBezTo>
                    <a:pt x="17743" y="10154"/>
                    <a:pt x="18051" y="10589"/>
                    <a:pt x="18051" y="1087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4" name="9Slide.vn 208"/>
            <p:cNvSpPr/>
            <p:nvPr/>
          </p:nvSpPr>
          <p:spPr>
            <a:xfrm>
              <a:off x="9880437" y="3248654"/>
              <a:ext cx="313424" cy="742273"/>
            </a:xfrm>
            <a:custGeom>
              <a:avLst/>
              <a:gdLst/>
              <a:ahLst/>
              <a:cxnLst>
                <a:cxn ang="0">
                  <a:pos x="wd2" y="hd2"/>
                </a:cxn>
                <a:cxn ang="5400000">
                  <a:pos x="wd2" y="hd2"/>
                </a:cxn>
                <a:cxn ang="10800000">
                  <a:pos x="wd2" y="hd2"/>
                </a:cxn>
                <a:cxn ang="16200000">
                  <a:pos x="wd2" y="hd2"/>
                </a:cxn>
              </a:cxnLst>
              <a:rect l="0" t="0" r="r" b="b"/>
              <a:pathLst>
                <a:path w="21600" h="21314" extrusionOk="0">
                  <a:moveTo>
                    <a:pt x="20546" y="8090"/>
                  </a:moveTo>
                  <a:cubicBezTo>
                    <a:pt x="20020" y="8090"/>
                    <a:pt x="19493" y="8310"/>
                    <a:pt x="19493" y="7869"/>
                  </a:cubicBezTo>
                  <a:cubicBezTo>
                    <a:pt x="19493" y="7869"/>
                    <a:pt x="19493" y="7649"/>
                    <a:pt x="19493" y="7649"/>
                  </a:cubicBezTo>
                  <a:cubicBezTo>
                    <a:pt x="19493" y="7428"/>
                    <a:pt x="17912" y="7428"/>
                    <a:pt x="17912" y="7428"/>
                  </a:cubicBezTo>
                  <a:cubicBezTo>
                    <a:pt x="17385" y="7208"/>
                    <a:pt x="17912" y="6767"/>
                    <a:pt x="17912" y="6547"/>
                  </a:cubicBezTo>
                  <a:cubicBezTo>
                    <a:pt x="18439" y="6106"/>
                    <a:pt x="16859" y="6326"/>
                    <a:pt x="16332" y="6106"/>
                  </a:cubicBezTo>
                  <a:cubicBezTo>
                    <a:pt x="16332" y="5885"/>
                    <a:pt x="15805" y="5885"/>
                    <a:pt x="15805" y="5665"/>
                  </a:cubicBezTo>
                  <a:cubicBezTo>
                    <a:pt x="15805" y="5445"/>
                    <a:pt x="16859" y="5224"/>
                    <a:pt x="16859" y="5224"/>
                  </a:cubicBezTo>
                  <a:cubicBezTo>
                    <a:pt x="16332" y="4783"/>
                    <a:pt x="13171" y="5445"/>
                    <a:pt x="12644" y="5224"/>
                  </a:cubicBezTo>
                  <a:cubicBezTo>
                    <a:pt x="12644" y="5224"/>
                    <a:pt x="13171" y="4783"/>
                    <a:pt x="13171" y="4563"/>
                  </a:cubicBezTo>
                  <a:cubicBezTo>
                    <a:pt x="12644" y="4343"/>
                    <a:pt x="14224" y="3902"/>
                    <a:pt x="14224" y="3681"/>
                  </a:cubicBezTo>
                  <a:cubicBezTo>
                    <a:pt x="15278" y="3020"/>
                    <a:pt x="16332" y="2579"/>
                    <a:pt x="15805" y="1918"/>
                  </a:cubicBezTo>
                  <a:cubicBezTo>
                    <a:pt x="15805" y="1698"/>
                    <a:pt x="16332" y="1477"/>
                    <a:pt x="16332" y="1257"/>
                  </a:cubicBezTo>
                  <a:cubicBezTo>
                    <a:pt x="16332" y="816"/>
                    <a:pt x="15278" y="1257"/>
                    <a:pt x="14751" y="1036"/>
                  </a:cubicBezTo>
                  <a:cubicBezTo>
                    <a:pt x="14751" y="596"/>
                    <a:pt x="14224" y="375"/>
                    <a:pt x="14224" y="155"/>
                  </a:cubicBezTo>
                  <a:cubicBezTo>
                    <a:pt x="13171" y="-286"/>
                    <a:pt x="13171" y="375"/>
                    <a:pt x="12117" y="155"/>
                  </a:cubicBezTo>
                  <a:cubicBezTo>
                    <a:pt x="12644" y="596"/>
                    <a:pt x="11590" y="596"/>
                    <a:pt x="11590" y="816"/>
                  </a:cubicBezTo>
                  <a:cubicBezTo>
                    <a:pt x="11590" y="816"/>
                    <a:pt x="11590" y="1698"/>
                    <a:pt x="11590" y="1698"/>
                  </a:cubicBezTo>
                  <a:cubicBezTo>
                    <a:pt x="11063" y="1698"/>
                    <a:pt x="11063" y="1257"/>
                    <a:pt x="11063" y="1257"/>
                  </a:cubicBezTo>
                  <a:cubicBezTo>
                    <a:pt x="10010" y="1257"/>
                    <a:pt x="9483" y="1477"/>
                    <a:pt x="9483" y="1698"/>
                  </a:cubicBezTo>
                  <a:cubicBezTo>
                    <a:pt x="8956" y="1918"/>
                    <a:pt x="7902" y="1918"/>
                    <a:pt x="7376" y="2138"/>
                  </a:cubicBezTo>
                  <a:cubicBezTo>
                    <a:pt x="6849" y="2359"/>
                    <a:pt x="7376" y="2800"/>
                    <a:pt x="6849" y="3020"/>
                  </a:cubicBezTo>
                  <a:cubicBezTo>
                    <a:pt x="6849" y="3241"/>
                    <a:pt x="6322" y="3461"/>
                    <a:pt x="5795" y="3681"/>
                  </a:cubicBezTo>
                  <a:cubicBezTo>
                    <a:pt x="5795" y="3902"/>
                    <a:pt x="5795" y="4122"/>
                    <a:pt x="5795" y="4343"/>
                  </a:cubicBezTo>
                  <a:cubicBezTo>
                    <a:pt x="5795" y="4783"/>
                    <a:pt x="5268" y="5224"/>
                    <a:pt x="4741" y="5224"/>
                  </a:cubicBezTo>
                  <a:cubicBezTo>
                    <a:pt x="4215" y="5224"/>
                    <a:pt x="3688" y="5224"/>
                    <a:pt x="3161" y="5224"/>
                  </a:cubicBezTo>
                  <a:cubicBezTo>
                    <a:pt x="2634" y="5665"/>
                    <a:pt x="3161" y="7428"/>
                    <a:pt x="2107" y="7428"/>
                  </a:cubicBezTo>
                  <a:cubicBezTo>
                    <a:pt x="2107" y="7428"/>
                    <a:pt x="1054" y="7428"/>
                    <a:pt x="1054" y="7428"/>
                  </a:cubicBezTo>
                  <a:cubicBezTo>
                    <a:pt x="1054" y="7649"/>
                    <a:pt x="1054" y="7869"/>
                    <a:pt x="1054" y="7869"/>
                  </a:cubicBezTo>
                  <a:cubicBezTo>
                    <a:pt x="1054" y="8090"/>
                    <a:pt x="527" y="8310"/>
                    <a:pt x="0" y="8530"/>
                  </a:cubicBezTo>
                  <a:cubicBezTo>
                    <a:pt x="0" y="8751"/>
                    <a:pt x="2107" y="9853"/>
                    <a:pt x="2634" y="10073"/>
                  </a:cubicBezTo>
                  <a:cubicBezTo>
                    <a:pt x="2634" y="10073"/>
                    <a:pt x="2107" y="9412"/>
                    <a:pt x="2107" y="9412"/>
                  </a:cubicBezTo>
                  <a:cubicBezTo>
                    <a:pt x="2107" y="9412"/>
                    <a:pt x="3688" y="10294"/>
                    <a:pt x="3688" y="10294"/>
                  </a:cubicBezTo>
                  <a:cubicBezTo>
                    <a:pt x="4215" y="10734"/>
                    <a:pt x="3161" y="10734"/>
                    <a:pt x="3688" y="11175"/>
                  </a:cubicBezTo>
                  <a:cubicBezTo>
                    <a:pt x="3161" y="10955"/>
                    <a:pt x="4215" y="10955"/>
                    <a:pt x="4741" y="11175"/>
                  </a:cubicBezTo>
                  <a:cubicBezTo>
                    <a:pt x="5268" y="11616"/>
                    <a:pt x="5795" y="12057"/>
                    <a:pt x="5795" y="12498"/>
                  </a:cubicBezTo>
                  <a:cubicBezTo>
                    <a:pt x="5795" y="12498"/>
                    <a:pt x="5268" y="14481"/>
                    <a:pt x="5268" y="14481"/>
                  </a:cubicBezTo>
                  <a:cubicBezTo>
                    <a:pt x="5795" y="14481"/>
                    <a:pt x="5795" y="13820"/>
                    <a:pt x="5795" y="13820"/>
                  </a:cubicBezTo>
                  <a:cubicBezTo>
                    <a:pt x="5795" y="13820"/>
                    <a:pt x="5795" y="14481"/>
                    <a:pt x="5795" y="14481"/>
                  </a:cubicBezTo>
                  <a:cubicBezTo>
                    <a:pt x="5795" y="14481"/>
                    <a:pt x="6322" y="14261"/>
                    <a:pt x="6322" y="14261"/>
                  </a:cubicBezTo>
                  <a:cubicBezTo>
                    <a:pt x="6322" y="14261"/>
                    <a:pt x="6322" y="14702"/>
                    <a:pt x="6322" y="14702"/>
                  </a:cubicBezTo>
                  <a:cubicBezTo>
                    <a:pt x="6849" y="14702"/>
                    <a:pt x="6849" y="14261"/>
                    <a:pt x="7376" y="14261"/>
                  </a:cubicBezTo>
                  <a:cubicBezTo>
                    <a:pt x="7376" y="14261"/>
                    <a:pt x="7376" y="14481"/>
                    <a:pt x="7376" y="14481"/>
                  </a:cubicBezTo>
                  <a:cubicBezTo>
                    <a:pt x="7376" y="14481"/>
                    <a:pt x="8956" y="14261"/>
                    <a:pt x="8956" y="14041"/>
                  </a:cubicBezTo>
                  <a:cubicBezTo>
                    <a:pt x="9483" y="14041"/>
                    <a:pt x="12117" y="13379"/>
                    <a:pt x="11063" y="13159"/>
                  </a:cubicBezTo>
                  <a:cubicBezTo>
                    <a:pt x="11590" y="13159"/>
                    <a:pt x="11063" y="13600"/>
                    <a:pt x="11590" y="13820"/>
                  </a:cubicBezTo>
                  <a:cubicBezTo>
                    <a:pt x="12117" y="13820"/>
                    <a:pt x="12644" y="13820"/>
                    <a:pt x="12644" y="14041"/>
                  </a:cubicBezTo>
                  <a:cubicBezTo>
                    <a:pt x="13171" y="14481"/>
                    <a:pt x="13171" y="15143"/>
                    <a:pt x="13171" y="15583"/>
                  </a:cubicBezTo>
                  <a:cubicBezTo>
                    <a:pt x="13698" y="16245"/>
                    <a:pt x="13698" y="16685"/>
                    <a:pt x="14751" y="17126"/>
                  </a:cubicBezTo>
                  <a:cubicBezTo>
                    <a:pt x="14751" y="17126"/>
                    <a:pt x="15278" y="17347"/>
                    <a:pt x="15278" y="17347"/>
                  </a:cubicBezTo>
                  <a:cubicBezTo>
                    <a:pt x="15278" y="17787"/>
                    <a:pt x="15805" y="17787"/>
                    <a:pt x="15805" y="17787"/>
                  </a:cubicBezTo>
                  <a:cubicBezTo>
                    <a:pt x="16332" y="18008"/>
                    <a:pt x="15278" y="18449"/>
                    <a:pt x="15805" y="18449"/>
                  </a:cubicBezTo>
                  <a:cubicBezTo>
                    <a:pt x="15805" y="18449"/>
                    <a:pt x="15805" y="18449"/>
                    <a:pt x="16332" y="18449"/>
                  </a:cubicBezTo>
                  <a:cubicBezTo>
                    <a:pt x="16332" y="18669"/>
                    <a:pt x="15278" y="18890"/>
                    <a:pt x="15278" y="19110"/>
                  </a:cubicBezTo>
                  <a:cubicBezTo>
                    <a:pt x="15278" y="19551"/>
                    <a:pt x="15805" y="19110"/>
                    <a:pt x="16332" y="19330"/>
                  </a:cubicBezTo>
                  <a:cubicBezTo>
                    <a:pt x="16332" y="19330"/>
                    <a:pt x="15278" y="21094"/>
                    <a:pt x="15278" y="21314"/>
                  </a:cubicBezTo>
                  <a:cubicBezTo>
                    <a:pt x="16332" y="20873"/>
                    <a:pt x="16859" y="19992"/>
                    <a:pt x="17385" y="19551"/>
                  </a:cubicBezTo>
                  <a:cubicBezTo>
                    <a:pt x="17912" y="19110"/>
                    <a:pt x="18439" y="18890"/>
                    <a:pt x="17912" y="18449"/>
                  </a:cubicBezTo>
                  <a:cubicBezTo>
                    <a:pt x="17385" y="18008"/>
                    <a:pt x="17385" y="17787"/>
                    <a:pt x="17385" y="17347"/>
                  </a:cubicBezTo>
                  <a:cubicBezTo>
                    <a:pt x="16859" y="16906"/>
                    <a:pt x="14224" y="16024"/>
                    <a:pt x="14751" y="15363"/>
                  </a:cubicBezTo>
                  <a:cubicBezTo>
                    <a:pt x="14751" y="15363"/>
                    <a:pt x="15805" y="15143"/>
                    <a:pt x="15805" y="14922"/>
                  </a:cubicBezTo>
                  <a:cubicBezTo>
                    <a:pt x="15278" y="14481"/>
                    <a:pt x="15805" y="14481"/>
                    <a:pt x="15805" y="14041"/>
                  </a:cubicBezTo>
                  <a:cubicBezTo>
                    <a:pt x="16332" y="13379"/>
                    <a:pt x="14224" y="12938"/>
                    <a:pt x="13698" y="12498"/>
                  </a:cubicBezTo>
                  <a:cubicBezTo>
                    <a:pt x="12117" y="12057"/>
                    <a:pt x="13171" y="11175"/>
                    <a:pt x="13698" y="10514"/>
                  </a:cubicBezTo>
                  <a:cubicBezTo>
                    <a:pt x="13698" y="10073"/>
                    <a:pt x="14224" y="10073"/>
                    <a:pt x="15278" y="10073"/>
                  </a:cubicBezTo>
                  <a:cubicBezTo>
                    <a:pt x="16332" y="10073"/>
                    <a:pt x="17385" y="9632"/>
                    <a:pt x="17912" y="9412"/>
                  </a:cubicBezTo>
                  <a:cubicBezTo>
                    <a:pt x="18966" y="9192"/>
                    <a:pt x="19493" y="9412"/>
                    <a:pt x="20546" y="8971"/>
                  </a:cubicBezTo>
                  <a:cubicBezTo>
                    <a:pt x="21073" y="8530"/>
                    <a:pt x="21600" y="8310"/>
                    <a:pt x="21600" y="8090"/>
                  </a:cubicBezTo>
                  <a:cubicBezTo>
                    <a:pt x="21600" y="8090"/>
                    <a:pt x="21073" y="8090"/>
                    <a:pt x="20546" y="809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5" name="9Slide.vn 209"/>
            <p:cNvSpPr/>
            <p:nvPr/>
          </p:nvSpPr>
          <p:spPr>
            <a:xfrm>
              <a:off x="9739707" y="3334602"/>
              <a:ext cx="156443" cy="209694"/>
            </a:xfrm>
            <a:custGeom>
              <a:avLst/>
              <a:gdLst/>
              <a:ahLst/>
              <a:cxnLst>
                <a:cxn ang="0">
                  <a:pos x="wd2" y="hd2"/>
                </a:cxn>
                <a:cxn ang="5400000">
                  <a:pos x="wd2" y="hd2"/>
                </a:cxn>
                <a:cxn ang="10800000">
                  <a:pos x="wd2" y="hd2"/>
                </a:cxn>
                <a:cxn ang="16200000">
                  <a:pos x="wd2" y="hd2"/>
                </a:cxn>
              </a:cxnLst>
              <a:rect l="0" t="0" r="r" b="b"/>
              <a:pathLst>
                <a:path w="19310" h="21148" extrusionOk="0">
                  <a:moveTo>
                    <a:pt x="19039" y="19605"/>
                  </a:moveTo>
                  <a:cubicBezTo>
                    <a:pt x="19978" y="18062"/>
                    <a:pt x="18100" y="14205"/>
                    <a:pt x="18100" y="12662"/>
                  </a:cubicBezTo>
                  <a:cubicBezTo>
                    <a:pt x="18100" y="12662"/>
                    <a:pt x="17160" y="9577"/>
                    <a:pt x="16221" y="11891"/>
                  </a:cubicBezTo>
                  <a:cubicBezTo>
                    <a:pt x="16221" y="11891"/>
                    <a:pt x="15282" y="12662"/>
                    <a:pt x="14343" y="13434"/>
                  </a:cubicBezTo>
                  <a:cubicBezTo>
                    <a:pt x="14343" y="12662"/>
                    <a:pt x="12465" y="9577"/>
                    <a:pt x="15282" y="9577"/>
                  </a:cubicBezTo>
                  <a:cubicBezTo>
                    <a:pt x="17160" y="8805"/>
                    <a:pt x="20917" y="4177"/>
                    <a:pt x="16221" y="4948"/>
                  </a:cubicBezTo>
                  <a:cubicBezTo>
                    <a:pt x="15282" y="5719"/>
                    <a:pt x="13404" y="4948"/>
                    <a:pt x="12465" y="4948"/>
                  </a:cubicBezTo>
                  <a:cubicBezTo>
                    <a:pt x="11526" y="4948"/>
                    <a:pt x="9647" y="4948"/>
                    <a:pt x="8708" y="4948"/>
                  </a:cubicBezTo>
                  <a:cubicBezTo>
                    <a:pt x="6830" y="4177"/>
                    <a:pt x="6830" y="3405"/>
                    <a:pt x="6830" y="2634"/>
                  </a:cubicBezTo>
                  <a:cubicBezTo>
                    <a:pt x="6830" y="1091"/>
                    <a:pt x="5891" y="1862"/>
                    <a:pt x="4952" y="1091"/>
                  </a:cubicBezTo>
                  <a:cubicBezTo>
                    <a:pt x="3074" y="319"/>
                    <a:pt x="2134" y="-452"/>
                    <a:pt x="1195" y="319"/>
                  </a:cubicBezTo>
                  <a:cubicBezTo>
                    <a:pt x="256" y="1862"/>
                    <a:pt x="2134" y="2634"/>
                    <a:pt x="3074" y="3405"/>
                  </a:cubicBezTo>
                  <a:cubicBezTo>
                    <a:pt x="5891" y="5719"/>
                    <a:pt x="1195" y="4177"/>
                    <a:pt x="256" y="6491"/>
                  </a:cubicBezTo>
                  <a:cubicBezTo>
                    <a:pt x="-683" y="8805"/>
                    <a:pt x="1195" y="10348"/>
                    <a:pt x="2134" y="11891"/>
                  </a:cubicBezTo>
                  <a:cubicBezTo>
                    <a:pt x="4013" y="14205"/>
                    <a:pt x="4952" y="16519"/>
                    <a:pt x="4013" y="18834"/>
                  </a:cubicBezTo>
                  <a:cubicBezTo>
                    <a:pt x="4952" y="19605"/>
                    <a:pt x="4952" y="17291"/>
                    <a:pt x="4952" y="16519"/>
                  </a:cubicBezTo>
                  <a:cubicBezTo>
                    <a:pt x="4952" y="17291"/>
                    <a:pt x="4952" y="18062"/>
                    <a:pt x="5891" y="18062"/>
                  </a:cubicBezTo>
                  <a:cubicBezTo>
                    <a:pt x="5891" y="18062"/>
                    <a:pt x="5891" y="17291"/>
                    <a:pt x="5891" y="17291"/>
                  </a:cubicBezTo>
                  <a:cubicBezTo>
                    <a:pt x="6830" y="19605"/>
                    <a:pt x="6830" y="17291"/>
                    <a:pt x="6830" y="15748"/>
                  </a:cubicBezTo>
                  <a:cubicBezTo>
                    <a:pt x="6830" y="16519"/>
                    <a:pt x="10587" y="18834"/>
                    <a:pt x="11526" y="16519"/>
                  </a:cubicBezTo>
                  <a:cubicBezTo>
                    <a:pt x="11526" y="15748"/>
                    <a:pt x="10587" y="11891"/>
                    <a:pt x="9647" y="11891"/>
                  </a:cubicBezTo>
                  <a:cubicBezTo>
                    <a:pt x="10587" y="11891"/>
                    <a:pt x="11526" y="13434"/>
                    <a:pt x="11526" y="14205"/>
                  </a:cubicBezTo>
                  <a:cubicBezTo>
                    <a:pt x="12465" y="14977"/>
                    <a:pt x="15282" y="13434"/>
                    <a:pt x="15282" y="14977"/>
                  </a:cubicBezTo>
                  <a:cubicBezTo>
                    <a:pt x="15282" y="15748"/>
                    <a:pt x="16221" y="14977"/>
                    <a:pt x="16221" y="16519"/>
                  </a:cubicBezTo>
                  <a:cubicBezTo>
                    <a:pt x="16221" y="18062"/>
                    <a:pt x="16221" y="19605"/>
                    <a:pt x="17160" y="21148"/>
                  </a:cubicBezTo>
                  <a:cubicBezTo>
                    <a:pt x="18100" y="20377"/>
                    <a:pt x="18100" y="20377"/>
                    <a:pt x="19039" y="19605"/>
                  </a:cubicBezTo>
                  <a:cubicBezTo>
                    <a:pt x="19978" y="18834"/>
                    <a:pt x="18100" y="20377"/>
                    <a:pt x="19039" y="1960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6" name="9Slide.vn 210"/>
            <p:cNvSpPr/>
            <p:nvPr/>
          </p:nvSpPr>
          <p:spPr>
            <a:xfrm>
              <a:off x="10063268" y="3571210"/>
              <a:ext cx="315696" cy="582617"/>
            </a:xfrm>
            <a:custGeom>
              <a:avLst/>
              <a:gdLst/>
              <a:ahLst/>
              <a:cxnLst>
                <a:cxn ang="0">
                  <a:pos x="wd2" y="hd2"/>
                </a:cxn>
                <a:cxn ang="5400000">
                  <a:pos x="wd2" y="hd2"/>
                </a:cxn>
                <a:cxn ang="10800000">
                  <a:pos x="wd2" y="hd2"/>
                </a:cxn>
                <a:cxn ang="16200000">
                  <a:pos x="wd2" y="hd2"/>
                </a:cxn>
              </a:cxnLst>
              <a:rect l="0" t="0" r="r" b="b"/>
              <a:pathLst>
                <a:path w="21226" h="21319" extrusionOk="0">
                  <a:moveTo>
                    <a:pt x="20571" y="8291"/>
                  </a:moveTo>
                  <a:cubicBezTo>
                    <a:pt x="21086" y="8291"/>
                    <a:pt x="20571" y="7730"/>
                    <a:pt x="21086" y="7449"/>
                  </a:cubicBezTo>
                  <a:cubicBezTo>
                    <a:pt x="21600" y="7169"/>
                    <a:pt x="20571" y="6607"/>
                    <a:pt x="20057" y="6607"/>
                  </a:cubicBezTo>
                  <a:cubicBezTo>
                    <a:pt x="19543" y="6327"/>
                    <a:pt x="18514" y="6046"/>
                    <a:pt x="18514" y="5485"/>
                  </a:cubicBezTo>
                  <a:cubicBezTo>
                    <a:pt x="18514" y="4924"/>
                    <a:pt x="19029" y="4644"/>
                    <a:pt x="18000" y="4083"/>
                  </a:cubicBezTo>
                  <a:cubicBezTo>
                    <a:pt x="17486" y="3802"/>
                    <a:pt x="16457" y="3241"/>
                    <a:pt x="15429" y="3241"/>
                  </a:cubicBezTo>
                  <a:cubicBezTo>
                    <a:pt x="14400" y="3241"/>
                    <a:pt x="13886" y="3802"/>
                    <a:pt x="12857" y="3802"/>
                  </a:cubicBezTo>
                  <a:cubicBezTo>
                    <a:pt x="11829" y="3522"/>
                    <a:pt x="11829" y="3522"/>
                    <a:pt x="10800" y="3802"/>
                  </a:cubicBezTo>
                  <a:cubicBezTo>
                    <a:pt x="10800" y="3802"/>
                    <a:pt x="9257" y="4644"/>
                    <a:pt x="8743" y="4363"/>
                  </a:cubicBezTo>
                  <a:cubicBezTo>
                    <a:pt x="8743" y="4083"/>
                    <a:pt x="10286" y="3522"/>
                    <a:pt x="9771" y="3241"/>
                  </a:cubicBezTo>
                  <a:cubicBezTo>
                    <a:pt x="8743" y="2961"/>
                    <a:pt x="9771" y="2680"/>
                    <a:pt x="9771" y="2400"/>
                  </a:cubicBezTo>
                  <a:cubicBezTo>
                    <a:pt x="9771" y="2119"/>
                    <a:pt x="9771" y="1278"/>
                    <a:pt x="9257" y="1278"/>
                  </a:cubicBezTo>
                  <a:cubicBezTo>
                    <a:pt x="8229" y="1558"/>
                    <a:pt x="7200" y="1558"/>
                    <a:pt x="7714" y="997"/>
                  </a:cubicBezTo>
                  <a:cubicBezTo>
                    <a:pt x="8229" y="-125"/>
                    <a:pt x="5657" y="-125"/>
                    <a:pt x="4629" y="156"/>
                  </a:cubicBezTo>
                  <a:cubicBezTo>
                    <a:pt x="4114" y="717"/>
                    <a:pt x="3086" y="997"/>
                    <a:pt x="2057" y="997"/>
                  </a:cubicBezTo>
                  <a:cubicBezTo>
                    <a:pt x="1029" y="997"/>
                    <a:pt x="514" y="1839"/>
                    <a:pt x="514" y="2119"/>
                  </a:cubicBezTo>
                  <a:cubicBezTo>
                    <a:pt x="514" y="2680"/>
                    <a:pt x="0" y="2961"/>
                    <a:pt x="0" y="3522"/>
                  </a:cubicBezTo>
                  <a:cubicBezTo>
                    <a:pt x="0" y="4083"/>
                    <a:pt x="514" y="4083"/>
                    <a:pt x="1543" y="4363"/>
                  </a:cubicBezTo>
                  <a:cubicBezTo>
                    <a:pt x="2057" y="4924"/>
                    <a:pt x="2571" y="5205"/>
                    <a:pt x="3086" y="5485"/>
                  </a:cubicBezTo>
                  <a:cubicBezTo>
                    <a:pt x="3600" y="6046"/>
                    <a:pt x="2571" y="6327"/>
                    <a:pt x="2571" y="6607"/>
                  </a:cubicBezTo>
                  <a:cubicBezTo>
                    <a:pt x="2571" y="6888"/>
                    <a:pt x="3086" y="7169"/>
                    <a:pt x="2571" y="7449"/>
                  </a:cubicBezTo>
                  <a:cubicBezTo>
                    <a:pt x="2571" y="7449"/>
                    <a:pt x="2057" y="7449"/>
                    <a:pt x="2057" y="7730"/>
                  </a:cubicBezTo>
                  <a:cubicBezTo>
                    <a:pt x="1543" y="8010"/>
                    <a:pt x="2571" y="8852"/>
                    <a:pt x="3086" y="9132"/>
                  </a:cubicBezTo>
                  <a:cubicBezTo>
                    <a:pt x="3600" y="9413"/>
                    <a:pt x="4114" y="9693"/>
                    <a:pt x="4629" y="10254"/>
                  </a:cubicBezTo>
                  <a:cubicBezTo>
                    <a:pt x="4629" y="10815"/>
                    <a:pt x="4629" y="11096"/>
                    <a:pt x="5143" y="11657"/>
                  </a:cubicBezTo>
                  <a:cubicBezTo>
                    <a:pt x="5657" y="12779"/>
                    <a:pt x="4114" y="13620"/>
                    <a:pt x="3086" y="14462"/>
                  </a:cubicBezTo>
                  <a:cubicBezTo>
                    <a:pt x="3086" y="14743"/>
                    <a:pt x="2571" y="15023"/>
                    <a:pt x="2571" y="15304"/>
                  </a:cubicBezTo>
                  <a:cubicBezTo>
                    <a:pt x="2057" y="15584"/>
                    <a:pt x="2057" y="15865"/>
                    <a:pt x="2057" y="16145"/>
                  </a:cubicBezTo>
                  <a:cubicBezTo>
                    <a:pt x="2057" y="16426"/>
                    <a:pt x="1543" y="17267"/>
                    <a:pt x="2571" y="17267"/>
                  </a:cubicBezTo>
                  <a:cubicBezTo>
                    <a:pt x="4114" y="17828"/>
                    <a:pt x="4629" y="18670"/>
                    <a:pt x="5657" y="19231"/>
                  </a:cubicBezTo>
                  <a:cubicBezTo>
                    <a:pt x="6171" y="19511"/>
                    <a:pt x="6171" y="19792"/>
                    <a:pt x="6686" y="20072"/>
                  </a:cubicBezTo>
                  <a:cubicBezTo>
                    <a:pt x="7200" y="20072"/>
                    <a:pt x="7714" y="20072"/>
                    <a:pt x="8229" y="20072"/>
                  </a:cubicBezTo>
                  <a:cubicBezTo>
                    <a:pt x="8743" y="20353"/>
                    <a:pt x="9257" y="20353"/>
                    <a:pt x="9257" y="20633"/>
                  </a:cubicBezTo>
                  <a:cubicBezTo>
                    <a:pt x="9257" y="20914"/>
                    <a:pt x="9257" y="21194"/>
                    <a:pt x="9771" y="21194"/>
                  </a:cubicBezTo>
                  <a:cubicBezTo>
                    <a:pt x="9771" y="21475"/>
                    <a:pt x="10286" y="21194"/>
                    <a:pt x="10800" y="21194"/>
                  </a:cubicBezTo>
                  <a:cubicBezTo>
                    <a:pt x="11314" y="21194"/>
                    <a:pt x="11829" y="20633"/>
                    <a:pt x="11829" y="20633"/>
                  </a:cubicBezTo>
                  <a:cubicBezTo>
                    <a:pt x="10800" y="19792"/>
                    <a:pt x="10286" y="19511"/>
                    <a:pt x="8229" y="19231"/>
                  </a:cubicBezTo>
                  <a:cubicBezTo>
                    <a:pt x="7714" y="19231"/>
                    <a:pt x="7200" y="18950"/>
                    <a:pt x="6686" y="18670"/>
                  </a:cubicBezTo>
                  <a:cubicBezTo>
                    <a:pt x="6686" y="18109"/>
                    <a:pt x="7200" y="18670"/>
                    <a:pt x="7714" y="18670"/>
                  </a:cubicBezTo>
                  <a:cubicBezTo>
                    <a:pt x="7200" y="18670"/>
                    <a:pt x="6171" y="16987"/>
                    <a:pt x="6171" y="16706"/>
                  </a:cubicBezTo>
                  <a:cubicBezTo>
                    <a:pt x="6171" y="16426"/>
                    <a:pt x="6171" y="16426"/>
                    <a:pt x="5657" y="16145"/>
                  </a:cubicBezTo>
                  <a:cubicBezTo>
                    <a:pt x="5143" y="16145"/>
                    <a:pt x="4629" y="15865"/>
                    <a:pt x="4629" y="15584"/>
                  </a:cubicBezTo>
                  <a:cubicBezTo>
                    <a:pt x="4114" y="14743"/>
                    <a:pt x="5143" y="13901"/>
                    <a:pt x="5657" y="13340"/>
                  </a:cubicBezTo>
                  <a:cubicBezTo>
                    <a:pt x="5657" y="12779"/>
                    <a:pt x="6686" y="12218"/>
                    <a:pt x="6686" y="11937"/>
                  </a:cubicBezTo>
                  <a:cubicBezTo>
                    <a:pt x="6686" y="11376"/>
                    <a:pt x="6171" y="10254"/>
                    <a:pt x="7200" y="9974"/>
                  </a:cubicBezTo>
                  <a:cubicBezTo>
                    <a:pt x="8743" y="9974"/>
                    <a:pt x="8743" y="10254"/>
                    <a:pt x="8743" y="11096"/>
                  </a:cubicBezTo>
                  <a:cubicBezTo>
                    <a:pt x="8229" y="11657"/>
                    <a:pt x="10286" y="11376"/>
                    <a:pt x="11314" y="11376"/>
                  </a:cubicBezTo>
                  <a:cubicBezTo>
                    <a:pt x="11829" y="11376"/>
                    <a:pt x="13371" y="11937"/>
                    <a:pt x="13886" y="12218"/>
                  </a:cubicBezTo>
                  <a:cubicBezTo>
                    <a:pt x="13886" y="11657"/>
                    <a:pt x="12857" y="11376"/>
                    <a:pt x="12343" y="10535"/>
                  </a:cubicBezTo>
                  <a:cubicBezTo>
                    <a:pt x="12343" y="9974"/>
                    <a:pt x="13371" y="9693"/>
                    <a:pt x="14400" y="9132"/>
                  </a:cubicBezTo>
                  <a:cubicBezTo>
                    <a:pt x="14914" y="8852"/>
                    <a:pt x="16457" y="8852"/>
                    <a:pt x="17486" y="8852"/>
                  </a:cubicBezTo>
                  <a:cubicBezTo>
                    <a:pt x="18514" y="8852"/>
                    <a:pt x="19029" y="8852"/>
                    <a:pt x="19543" y="9132"/>
                  </a:cubicBezTo>
                  <a:cubicBezTo>
                    <a:pt x="20571" y="9132"/>
                    <a:pt x="20057" y="8852"/>
                    <a:pt x="20571" y="8291"/>
                  </a:cubicBezTo>
                  <a:cubicBezTo>
                    <a:pt x="21086" y="8291"/>
                    <a:pt x="20571" y="8571"/>
                    <a:pt x="20571" y="829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7" name="9Slide.vn 211"/>
            <p:cNvSpPr/>
            <p:nvPr/>
          </p:nvSpPr>
          <p:spPr>
            <a:xfrm>
              <a:off x="10238264" y="3455901"/>
              <a:ext cx="287053" cy="580827"/>
            </a:xfrm>
            <a:custGeom>
              <a:avLst/>
              <a:gdLst/>
              <a:ahLst/>
              <a:cxnLst>
                <a:cxn ang="0">
                  <a:pos x="wd2" y="hd2"/>
                </a:cxn>
                <a:cxn ang="5400000">
                  <a:pos x="wd2" y="hd2"/>
                </a:cxn>
                <a:cxn ang="10800000">
                  <a:pos x="wd2" y="hd2"/>
                </a:cxn>
                <a:cxn ang="16200000">
                  <a:pos x="wd2" y="hd2"/>
                </a:cxn>
              </a:cxnLst>
              <a:rect l="0" t="0" r="r" b="b"/>
              <a:pathLst>
                <a:path w="21196" h="20976" extrusionOk="0">
                  <a:moveTo>
                    <a:pt x="21032" y="14839"/>
                  </a:moveTo>
                  <a:cubicBezTo>
                    <a:pt x="20463" y="14562"/>
                    <a:pt x="20463" y="14008"/>
                    <a:pt x="20463" y="13177"/>
                  </a:cubicBezTo>
                  <a:cubicBezTo>
                    <a:pt x="19895" y="12346"/>
                    <a:pt x="19326" y="11793"/>
                    <a:pt x="18189" y="10962"/>
                  </a:cubicBezTo>
                  <a:cubicBezTo>
                    <a:pt x="17621" y="10408"/>
                    <a:pt x="17053" y="10131"/>
                    <a:pt x="15916" y="9854"/>
                  </a:cubicBezTo>
                  <a:cubicBezTo>
                    <a:pt x="14779" y="9300"/>
                    <a:pt x="13074" y="9023"/>
                    <a:pt x="12505" y="8193"/>
                  </a:cubicBezTo>
                  <a:cubicBezTo>
                    <a:pt x="12505" y="7639"/>
                    <a:pt x="11368" y="7362"/>
                    <a:pt x="10232" y="6808"/>
                  </a:cubicBezTo>
                  <a:cubicBezTo>
                    <a:pt x="9663" y="6531"/>
                    <a:pt x="10232" y="5423"/>
                    <a:pt x="10800" y="5146"/>
                  </a:cubicBezTo>
                  <a:cubicBezTo>
                    <a:pt x="11937" y="4870"/>
                    <a:pt x="13074" y="4316"/>
                    <a:pt x="13074" y="3762"/>
                  </a:cubicBezTo>
                  <a:cubicBezTo>
                    <a:pt x="13642" y="3485"/>
                    <a:pt x="15916" y="2931"/>
                    <a:pt x="16484" y="2654"/>
                  </a:cubicBezTo>
                  <a:cubicBezTo>
                    <a:pt x="15347" y="2377"/>
                    <a:pt x="14211" y="2100"/>
                    <a:pt x="13074" y="1546"/>
                  </a:cubicBezTo>
                  <a:cubicBezTo>
                    <a:pt x="11937" y="1270"/>
                    <a:pt x="13642" y="1270"/>
                    <a:pt x="13642" y="716"/>
                  </a:cubicBezTo>
                  <a:cubicBezTo>
                    <a:pt x="13642" y="716"/>
                    <a:pt x="10800" y="439"/>
                    <a:pt x="10800" y="439"/>
                  </a:cubicBezTo>
                  <a:cubicBezTo>
                    <a:pt x="9663" y="162"/>
                    <a:pt x="8526" y="-392"/>
                    <a:pt x="7958" y="439"/>
                  </a:cubicBezTo>
                  <a:cubicBezTo>
                    <a:pt x="7389" y="716"/>
                    <a:pt x="6821" y="716"/>
                    <a:pt x="6253" y="993"/>
                  </a:cubicBezTo>
                  <a:cubicBezTo>
                    <a:pt x="5116" y="1823"/>
                    <a:pt x="5116" y="716"/>
                    <a:pt x="4547" y="993"/>
                  </a:cubicBezTo>
                  <a:cubicBezTo>
                    <a:pt x="3411" y="1270"/>
                    <a:pt x="3411" y="993"/>
                    <a:pt x="2842" y="993"/>
                  </a:cubicBezTo>
                  <a:cubicBezTo>
                    <a:pt x="2274" y="1270"/>
                    <a:pt x="1705" y="1270"/>
                    <a:pt x="1705" y="993"/>
                  </a:cubicBezTo>
                  <a:cubicBezTo>
                    <a:pt x="1705" y="716"/>
                    <a:pt x="568" y="1270"/>
                    <a:pt x="0" y="1270"/>
                  </a:cubicBezTo>
                  <a:cubicBezTo>
                    <a:pt x="0" y="1546"/>
                    <a:pt x="1705" y="2100"/>
                    <a:pt x="2274" y="2100"/>
                  </a:cubicBezTo>
                  <a:cubicBezTo>
                    <a:pt x="2842" y="2654"/>
                    <a:pt x="2274" y="2931"/>
                    <a:pt x="2842" y="3208"/>
                  </a:cubicBezTo>
                  <a:cubicBezTo>
                    <a:pt x="2842" y="3762"/>
                    <a:pt x="4547" y="3762"/>
                    <a:pt x="5116" y="3485"/>
                  </a:cubicBezTo>
                  <a:cubicBezTo>
                    <a:pt x="6253" y="3208"/>
                    <a:pt x="6821" y="4039"/>
                    <a:pt x="6821" y="4316"/>
                  </a:cubicBezTo>
                  <a:cubicBezTo>
                    <a:pt x="7389" y="4870"/>
                    <a:pt x="8526" y="4870"/>
                    <a:pt x="7389" y="5423"/>
                  </a:cubicBezTo>
                  <a:cubicBezTo>
                    <a:pt x="6253" y="5700"/>
                    <a:pt x="5684" y="4870"/>
                    <a:pt x="5684" y="5700"/>
                  </a:cubicBezTo>
                  <a:cubicBezTo>
                    <a:pt x="5684" y="6254"/>
                    <a:pt x="7389" y="6254"/>
                    <a:pt x="7958" y="6531"/>
                  </a:cubicBezTo>
                  <a:cubicBezTo>
                    <a:pt x="9095" y="7085"/>
                    <a:pt x="9663" y="7639"/>
                    <a:pt x="10800" y="8193"/>
                  </a:cubicBezTo>
                  <a:cubicBezTo>
                    <a:pt x="11368" y="8746"/>
                    <a:pt x="12505" y="8746"/>
                    <a:pt x="13074" y="9300"/>
                  </a:cubicBezTo>
                  <a:cubicBezTo>
                    <a:pt x="13642" y="9854"/>
                    <a:pt x="13642" y="10131"/>
                    <a:pt x="14779" y="10408"/>
                  </a:cubicBezTo>
                  <a:cubicBezTo>
                    <a:pt x="15347" y="10685"/>
                    <a:pt x="14779" y="11239"/>
                    <a:pt x="15916" y="11516"/>
                  </a:cubicBezTo>
                  <a:cubicBezTo>
                    <a:pt x="16484" y="11793"/>
                    <a:pt x="15916" y="12623"/>
                    <a:pt x="15347" y="12900"/>
                  </a:cubicBezTo>
                  <a:cubicBezTo>
                    <a:pt x="14779" y="13177"/>
                    <a:pt x="15347" y="13731"/>
                    <a:pt x="15916" y="14008"/>
                  </a:cubicBezTo>
                  <a:cubicBezTo>
                    <a:pt x="15916" y="14562"/>
                    <a:pt x="15916" y="14839"/>
                    <a:pt x="15916" y="15393"/>
                  </a:cubicBezTo>
                  <a:cubicBezTo>
                    <a:pt x="14779" y="15946"/>
                    <a:pt x="14779" y="15946"/>
                    <a:pt x="13074" y="16223"/>
                  </a:cubicBezTo>
                  <a:cubicBezTo>
                    <a:pt x="11937" y="16223"/>
                    <a:pt x="13642" y="17054"/>
                    <a:pt x="11368" y="16777"/>
                  </a:cubicBezTo>
                  <a:cubicBezTo>
                    <a:pt x="10232" y="16777"/>
                    <a:pt x="11368" y="17331"/>
                    <a:pt x="11368" y="17608"/>
                  </a:cubicBezTo>
                  <a:cubicBezTo>
                    <a:pt x="11937" y="18162"/>
                    <a:pt x="10800" y="17885"/>
                    <a:pt x="10232" y="17885"/>
                  </a:cubicBezTo>
                  <a:cubicBezTo>
                    <a:pt x="9095" y="17885"/>
                    <a:pt x="8526" y="17885"/>
                    <a:pt x="7958" y="18162"/>
                  </a:cubicBezTo>
                  <a:cubicBezTo>
                    <a:pt x="6253" y="18716"/>
                    <a:pt x="7389" y="18716"/>
                    <a:pt x="8526" y="18993"/>
                  </a:cubicBezTo>
                  <a:cubicBezTo>
                    <a:pt x="9095" y="18993"/>
                    <a:pt x="7958" y="19823"/>
                    <a:pt x="7958" y="20100"/>
                  </a:cubicBezTo>
                  <a:cubicBezTo>
                    <a:pt x="7389" y="20100"/>
                    <a:pt x="7389" y="21208"/>
                    <a:pt x="7958" y="20931"/>
                  </a:cubicBezTo>
                  <a:cubicBezTo>
                    <a:pt x="9095" y="20654"/>
                    <a:pt x="9663" y="20377"/>
                    <a:pt x="10232" y="20377"/>
                  </a:cubicBezTo>
                  <a:cubicBezTo>
                    <a:pt x="12505" y="20100"/>
                    <a:pt x="11368" y="19823"/>
                    <a:pt x="10800" y="19270"/>
                  </a:cubicBezTo>
                  <a:cubicBezTo>
                    <a:pt x="11368" y="19270"/>
                    <a:pt x="11937" y="19823"/>
                    <a:pt x="12505" y="19546"/>
                  </a:cubicBezTo>
                  <a:cubicBezTo>
                    <a:pt x="13074" y="19270"/>
                    <a:pt x="11937" y="18993"/>
                    <a:pt x="11937" y="18993"/>
                  </a:cubicBezTo>
                  <a:cubicBezTo>
                    <a:pt x="11937" y="18716"/>
                    <a:pt x="13074" y="19270"/>
                    <a:pt x="13074" y="19270"/>
                  </a:cubicBezTo>
                  <a:cubicBezTo>
                    <a:pt x="12505" y="19270"/>
                    <a:pt x="13074" y="18162"/>
                    <a:pt x="13642" y="18162"/>
                  </a:cubicBezTo>
                  <a:cubicBezTo>
                    <a:pt x="13642" y="17885"/>
                    <a:pt x="14779" y="18439"/>
                    <a:pt x="14779" y="18439"/>
                  </a:cubicBezTo>
                  <a:cubicBezTo>
                    <a:pt x="15916" y="18439"/>
                    <a:pt x="16484" y="18162"/>
                    <a:pt x="17053" y="17885"/>
                  </a:cubicBezTo>
                  <a:cubicBezTo>
                    <a:pt x="17621" y="17608"/>
                    <a:pt x="20463" y="17054"/>
                    <a:pt x="20463" y="16500"/>
                  </a:cubicBezTo>
                  <a:cubicBezTo>
                    <a:pt x="20463" y="16223"/>
                    <a:pt x="19895" y="15946"/>
                    <a:pt x="20463" y="15393"/>
                  </a:cubicBezTo>
                  <a:cubicBezTo>
                    <a:pt x="20463" y="15116"/>
                    <a:pt x="21600" y="15393"/>
                    <a:pt x="21032" y="14839"/>
                  </a:cubicBezTo>
                  <a:cubicBezTo>
                    <a:pt x="20463" y="14562"/>
                    <a:pt x="21600" y="15116"/>
                    <a:pt x="21032" y="1483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8" name="9Slide.vn 212"/>
            <p:cNvSpPr/>
            <p:nvPr/>
          </p:nvSpPr>
          <p:spPr>
            <a:xfrm>
              <a:off x="10170356" y="3492058"/>
              <a:ext cx="282083" cy="336254"/>
            </a:xfrm>
            <a:custGeom>
              <a:avLst/>
              <a:gdLst/>
              <a:ahLst/>
              <a:cxnLst>
                <a:cxn ang="0">
                  <a:pos x="wd2" y="hd2"/>
                </a:cxn>
                <a:cxn ang="5400000">
                  <a:pos x="wd2" y="hd2"/>
                </a:cxn>
                <a:cxn ang="10800000">
                  <a:pos x="wd2" y="hd2"/>
                </a:cxn>
                <a:cxn ang="16200000">
                  <a:pos x="wd2" y="hd2"/>
                </a:cxn>
              </a:cxnLst>
              <a:rect l="0" t="0" r="r" b="b"/>
              <a:pathLst>
                <a:path w="21600" h="21067" extrusionOk="0">
                  <a:moveTo>
                    <a:pt x="21600" y="18240"/>
                  </a:moveTo>
                  <a:cubicBezTo>
                    <a:pt x="21600" y="17760"/>
                    <a:pt x="21016" y="17760"/>
                    <a:pt x="20432" y="16800"/>
                  </a:cubicBezTo>
                  <a:cubicBezTo>
                    <a:pt x="20432" y="15840"/>
                    <a:pt x="19849" y="16320"/>
                    <a:pt x="19265" y="15360"/>
                  </a:cubicBezTo>
                  <a:cubicBezTo>
                    <a:pt x="18681" y="14400"/>
                    <a:pt x="18681" y="13920"/>
                    <a:pt x="17514" y="13440"/>
                  </a:cubicBezTo>
                  <a:cubicBezTo>
                    <a:pt x="16346" y="12480"/>
                    <a:pt x="15762" y="11520"/>
                    <a:pt x="15178" y="10560"/>
                  </a:cubicBezTo>
                  <a:cubicBezTo>
                    <a:pt x="14595" y="10080"/>
                    <a:pt x="13427" y="9120"/>
                    <a:pt x="12843" y="8640"/>
                  </a:cubicBezTo>
                  <a:cubicBezTo>
                    <a:pt x="11676" y="8160"/>
                    <a:pt x="11092" y="8640"/>
                    <a:pt x="11092" y="7200"/>
                  </a:cubicBezTo>
                  <a:cubicBezTo>
                    <a:pt x="11092" y="6720"/>
                    <a:pt x="12259" y="7680"/>
                    <a:pt x="12843" y="6720"/>
                  </a:cubicBezTo>
                  <a:cubicBezTo>
                    <a:pt x="14011" y="6240"/>
                    <a:pt x="12843" y="5760"/>
                    <a:pt x="12259" y="4800"/>
                  </a:cubicBezTo>
                  <a:cubicBezTo>
                    <a:pt x="11092" y="2400"/>
                    <a:pt x="9341" y="5280"/>
                    <a:pt x="8173" y="3840"/>
                  </a:cubicBezTo>
                  <a:cubicBezTo>
                    <a:pt x="7589" y="3360"/>
                    <a:pt x="8173" y="2400"/>
                    <a:pt x="7589" y="1920"/>
                  </a:cubicBezTo>
                  <a:cubicBezTo>
                    <a:pt x="7005" y="1440"/>
                    <a:pt x="5838" y="960"/>
                    <a:pt x="5254" y="0"/>
                  </a:cubicBezTo>
                  <a:cubicBezTo>
                    <a:pt x="5254" y="0"/>
                    <a:pt x="4086" y="0"/>
                    <a:pt x="4086" y="0"/>
                  </a:cubicBezTo>
                  <a:cubicBezTo>
                    <a:pt x="3503" y="480"/>
                    <a:pt x="4670" y="1440"/>
                    <a:pt x="4670" y="1920"/>
                  </a:cubicBezTo>
                  <a:cubicBezTo>
                    <a:pt x="4670" y="2400"/>
                    <a:pt x="5254" y="3360"/>
                    <a:pt x="4670" y="3360"/>
                  </a:cubicBezTo>
                  <a:cubicBezTo>
                    <a:pt x="3503" y="3360"/>
                    <a:pt x="3503" y="2400"/>
                    <a:pt x="2335" y="2400"/>
                  </a:cubicBezTo>
                  <a:cubicBezTo>
                    <a:pt x="1751" y="1920"/>
                    <a:pt x="0" y="4800"/>
                    <a:pt x="0" y="4800"/>
                  </a:cubicBezTo>
                  <a:cubicBezTo>
                    <a:pt x="584" y="6240"/>
                    <a:pt x="0" y="8160"/>
                    <a:pt x="2335" y="7200"/>
                  </a:cubicBezTo>
                  <a:cubicBezTo>
                    <a:pt x="3503" y="6720"/>
                    <a:pt x="2335" y="10560"/>
                    <a:pt x="2335" y="10560"/>
                  </a:cubicBezTo>
                  <a:cubicBezTo>
                    <a:pt x="3503" y="11040"/>
                    <a:pt x="2335" y="11520"/>
                    <a:pt x="1751" y="12480"/>
                  </a:cubicBezTo>
                  <a:cubicBezTo>
                    <a:pt x="1751" y="12960"/>
                    <a:pt x="3503" y="12000"/>
                    <a:pt x="4086" y="12000"/>
                  </a:cubicBezTo>
                  <a:cubicBezTo>
                    <a:pt x="4086" y="11520"/>
                    <a:pt x="5254" y="11040"/>
                    <a:pt x="5838" y="11040"/>
                  </a:cubicBezTo>
                  <a:cubicBezTo>
                    <a:pt x="7005" y="11520"/>
                    <a:pt x="7589" y="11520"/>
                    <a:pt x="8757" y="10560"/>
                  </a:cubicBezTo>
                  <a:cubicBezTo>
                    <a:pt x="9924" y="10080"/>
                    <a:pt x="14011" y="12000"/>
                    <a:pt x="13427" y="13440"/>
                  </a:cubicBezTo>
                  <a:cubicBezTo>
                    <a:pt x="12259" y="15360"/>
                    <a:pt x="14595" y="15840"/>
                    <a:pt x="15762" y="17280"/>
                  </a:cubicBezTo>
                  <a:cubicBezTo>
                    <a:pt x="15762" y="17760"/>
                    <a:pt x="15762" y="18240"/>
                    <a:pt x="15762" y="18720"/>
                  </a:cubicBezTo>
                  <a:cubicBezTo>
                    <a:pt x="15762" y="19200"/>
                    <a:pt x="15178" y="20160"/>
                    <a:pt x="14595" y="20640"/>
                  </a:cubicBezTo>
                  <a:cubicBezTo>
                    <a:pt x="15178" y="20640"/>
                    <a:pt x="16930" y="21600"/>
                    <a:pt x="16930" y="20640"/>
                  </a:cubicBezTo>
                  <a:cubicBezTo>
                    <a:pt x="16930" y="20160"/>
                    <a:pt x="18097" y="19680"/>
                    <a:pt x="18681" y="20160"/>
                  </a:cubicBezTo>
                  <a:cubicBezTo>
                    <a:pt x="19265" y="20640"/>
                    <a:pt x="19849" y="20640"/>
                    <a:pt x="20432" y="20160"/>
                  </a:cubicBezTo>
                  <a:cubicBezTo>
                    <a:pt x="21600" y="20160"/>
                    <a:pt x="21600" y="19200"/>
                    <a:pt x="21600" y="1824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49" name="9Slide.vn 213"/>
            <p:cNvSpPr/>
            <p:nvPr/>
          </p:nvSpPr>
          <p:spPr>
            <a:xfrm>
              <a:off x="11379644" y="4427106"/>
              <a:ext cx="344767" cy="292528"/>
            </a:xfrm>
            <a:custGeom>
              <a:avLst/>
              <a:gdLst/>
              <a:ahLst/>
              <a:cxnLst>
                <a:cxn ang="0">
                  <a:pos x="wd2" y="hd2"/>
                </a:cxn>
                <a:cxn ang="5400000">
                  <a:pos x="wd2" y="hd2"/>
                </a:cxn>
                <a:cxn ang="10800000">
                  <a:pos x="wd2" y="hd2"/>
                </a:cxn>
                <a:cxn ang="16200000">
                  <a:pos x="wd2" y="hd2"/>
                </a:cxn>
              </a:cxnLst>
              <a:rect l="0" t="0" r="r" b="b"/>
              <a:pathLst>
                <a:path w="21600" h="21600" extrusionOk="0">
                  <a:moveTo>
                    <a:pt x="21600" y="16484"/>
                  </a:moveTo>
                  <a:cubicBezTo>
                    <a:pt x="21600" y="15916"/>
                    <a:pt x="21120" y="15347"/>
                    <a:pt x="21600" y="14779"/>
                  </a:cubicBezTo>
                  <a:cubicBezTo>
                    <a:pt x="21600" y="14211"/>
                    <a:pt x="21600" y="14211"/>
                    <a:pt x="21600" y="13642"/>
                  </a:cubicBezTo>
                  <a:cubicBezTo>
                    <a:pt x="21600" y="11937"/>
                    <a:pt x="21600" y="10232"/>
                    <a:pt x="21600" y="8526"/>
                  </a:cubicBezTo>
                  <a:cubicBezTo>
                    <a:pt x="21600" y="6821"/>
                    <a:pt x="21600" y="5116"/>
                    <a:pt x="21600" y="3411"/>
                  </a:cubicBezTo>
                  <a:cubicBezTo>
                    <a:pt x="21600" y="3411"/>
                    <a:pt x="17280" y="1705"/>
                    <a:pt x="16800" y="1705"/>
                  </a:cubicBezTo>
                  <a:cubicBezTo>
                    <a:pt x="15840" y="1137"/>
                    <a:pt x="15360" y="568"/>
                    <a:pt x="14400" y="0"/>
                  </a:cubicBezTo>
                  <a:cubicBezTo>
                    <a:pt x="12960" y="0"/>
                    <a:pt x="12960" y="1137"/>
                    <a:pt x="12480" y="1705"/>
                  </a:cubicBezTo>
                  <a:cubicBezTo>
                    <a:pt x="12480" y="2274"/>
                    <a:pt x="11040" y="2274"/>
                    <a:pt x="10560" y="2842"/>
                  </a:cubicBezTo>
                  <a:cubicBezTo>
                    <a:pt x="10080" y="3979"/>
                    <a:pt x="9600" y="5116"/>
                    <a:pt x="8640" y="5684"/>
                  </a:cubicBezTo>
                  <a:cubicBezTo>
                    <a:pt x="7680" y="6253"/>
                    <a:pt x="6720" y="5684"/>
                    <a:pt x="6720" y="4547"/>
                  </a:cubicBezTo>
                  <a:cubicBezTo>
                    <a:pt x="6240" y="3411"/>
                    <a:pt x="5760" y="3411"/>
                    <a:pt x="5280" y="2842"/>
                  </a:cubicBezTo>
                  <a:cubicBezTo>
                    <a:pt x="5280" y="1705"/>
                    <a:pt x="4800" y="2842"/>
                    <a:pt x="4320" y="3411"/>
                  </a:cubicBezTo>
                  <a:cubicBezTo>
                    <a:pt x="3840" y="3411"/>
                    <a:pt x="3360" y="2842"/>
                    <a:pt x="3360" y="2842"/>
                  </a:cubicBezTo>
                  <a:cubicBezTo>
                    <a:pt x="2880" y="2842"/>
                    <a:pt x="2400" y="3411"/>
                    <a:pt x="1920" y="3411"/>
                  </a:cubicBezTo>
                  <a:cubicBezTo>
                    <a:pt x="1920" y="3979"/>
                    <a:pt x="0" y="3411"/>
                    <a:pt x="0" y="3979"/>
                  </a:cubicBezTo>
                  <a:cubicBezTo>
                    <a:pt x="0" y="4547"/>
                    <a:pt x="960" y="4547"/>
                    <a:pt x="1440" y="4547"/>
                  </a:cubicBezTo>
                  <a:cubicBezTo>
                    <a:pt x="1920" y="5116"/>
                    <a:pt x="1920" y="5684"/>
                    <a:pt x="1920" y="6253"/>
                  </a:cubicBezTo>
                  <a:cubicBezTo>
                    <a:pt x="1920" y="7389"/>
                    <a:pt x="3360" y="7389"/>
                    <a:pt x="3360" y="7958"/>
                  </a:cubicBezTo>
                  <a:cubicBezTo>
                    <a:pt x="3360" y="6821"/>
                    <a:pt x="3360" y="5116"/>
                    <a:pt x="4320" y="4547"/>
                  </a:cubicBezTo>
                  <a:cubicBezTo>
                    <a:pt x="3360" y="5116"/>
                    <a:pt x="3840" y="6253"/>
                    <a:pt x="4800" y="6821"/>
                  </a:cubicBezTo>
                  <a:cubicBezTo>
                    <a:pt x="5760" y="7389"/>
                    <a:pt x="6240" y="7389"/>
                    <a:pt x="7200" y="6821"/>
                  </a:cubicBezTo>
                  <a:cubicBezTo>
                    <a:pt x="5760" y="7389"/>
                    <a:pt x="8160" y="8526"/>
                    <a:pt x="8640" y="8526"/>
                  </a:cubicBezTo>
                  <a:cubicBezTo>
                    <a:pt x="10080" y="9095"/>
                    <a:pt x="11520" y="10232"/>
                    <a:pt x="12960" y="10800"/>
                  </a:cubicBezTo>
                  <a:cubicBezTo>
                    <a:pt x="13920" y="11368"/>
                    <a:pt x="14880" y="11937"/>
                    <a:pt x="15360" y="12505"/>
                  </a:cubicBezTo>
                  <a:cubicBezTo>
                    <a:pt x="15360" y="13642"/>
                    <a:pt x="15840" y="14211"/>
                    <a:pt x="16320" y="14779"/>
                  </a:cubicBezTo>
                  <a:cubicBezTo>
                    <a:pt x="16320" y="14779"/>
                    <a:pt x="17280" y="15347"/>
                    <a:pt x="17280" y="15347"/>
                  </a:cubicBezTo>
                  <a:cubicBezTo>
                    <a:pt x="17280" y="15347"/>
                    <a:pt x="16320" y="15916"/>
                    <a:pt x="16320" y="15916"/>
                  </a:cubicBezTo>
                  <a:cubicBezTo>
                    <a:pt x="16320" y="15916"/>
                    <a:pt x="17280" y="15916"/>
                    <a:pt x="17280" y="16484"/>
                  </a:cubicBezTo>
                  <a:cubicBezTo>
                    <a:pt x="17280" y="15916"/>
                    <a:pt x="16800" y="16484"/>
                    <a:pt x="16800" y="17053"/>
                  </a:cubicBezTo>
                  <a:cubicBezTo>
                    <a:pt x="16320" y="17621"/>
                    <a:pt x="15840" y="17053"/>
                    <a:pt x="15360" y="17621"/>
                  </a:cubicBezTo>
                  <a:cubicBezTo>
                    <a:pt x="14880" y="17621"/>
                    <a:pt x="13440" y="19326"/>
                    <a:pt x="13920" y="19326"/>
                  </a:cubicBezTo>
                  <a:cubicBezTo>
                    <a:pt x="14400" y="19895"/>
                    <a:pt x="15360" y="19895"/>
                    <a:pt x="16320" y="19895"/>
                  </a:cubicBezTo>
                  <a:cubicBezTo>
                    <a:pt x="16320" y="19326"/>
                    <a:pt x="16800" y="17053"/>
                    <a:pt x="17280" y="17621"/>
                  </a:cubicBezTo>
                  <a:cubicBezTo>
                    <a:pt x="17280" y="18189"/>
                    <a:pt x="15840" y="18758"/>
                    <a:pt x="17280" y="18758"/>
                  </a:cubicBezTo>
                  <a:cubicBezTo>
                    <a:pt x="18240" y="19326"/>
                    <a:pt x="18720" y="19326"/>
                    <a:pt x="19200" y="18189"/>
                  </a:cubicBezTo>
                  <a:cubicBezTo>
                    <a:pt x="18720" y="19326"/>
                    <a:pt x="21120" y="21032"/>
                    <a:pt x="21600" y="21600"/>
                  </a:cubicBezTo>
                  <a:cubicBezTo>
                    <a:pt x="21600" y="19895"/>
                    <a:pt x="21600" y="18189"/>
                    <a:pt x="21600" y="1648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0" name="9Slide.vn 214"/>
            <p:cNvSpPr/>
            <p:nvPr/>
          </p:nvSpPr>
          <p:spPr>
            <a:xfrm>
              <a:off x="11720845" y="4474119"/>
              <a:ext cx="382048" cy="309178"/>
            </a:xfrm>
            <a:custGeom>
              <a:avLst/>
              <a:gdLst/>
              <a:ahLst/>
              <a:cxnLst>
                <a:cxn ang="0">
                  <a:pos x="wd2" y="hd2"/>
                </a:cxn>
                <a:cxn ang="5400000">
                  <a:pos x="wd2" y="hd2"/>
                </a:cxn>
                <a:cxn ang="10800000">
                  <a:pos x="wd2" y="hd2"/>
                </a:cxn>
                <a:cxn ang="16200000">
                  <a:pos x="wd2" y="hd2"/>
                </a:cxn>
              </a:cxnLst>
              <a:rect l="0" t="0" r="r" b="b"/>
              <a:pathLst>
                <a:path w="21063" h="21307" extrusionOk="0">
                  <a:moveTo>
                    <a:pt x="20941" y="20546"/>
                  </a:moveTo>
                  <a:cubicBezTo>
                    <a:pt x="20094" y="20020"/>
                    <a:pt x="19247" y="20020"/>
                    <a:pt x="18824" y="19493"/>
                  </a:cubicBezTo>
                  <a:cubicBezTo>
                    <a:pt x="18400" y="18966"/>
                    <a:pt x="19247" y="18439"/>
                    <a:pt x="19671" y="18966"/>
                  </a:cubicBezTo>
                  <a:cubicBezTo>
                    <a:pt x="18824" y="18439"/>
                    <a:pt x="17553" y="18966"/>
                    <a:pt x="17553" y="17912"/>
                  </a:cubicBezTo>
                  <a:cubicBezTo>
                    <a:pt x="17553" y="16859"/>
                    <a:pt x="16283" y="16859"/>
                    <a:pt x="15859" y="15805"/>
                  </a:cubicBezTo>
                  <a:cubicBezTo>
                    <a:pt x="15436" y="15278"/>
                    <a:pt x="15859" y="15278"/>
                    <a:pt x="15436" y="14751"/>
                  </a:cubicBezTo>
                  <a:cubicBezTo>
                    <a:pt x="15012" y="14224"/>
                    <a:pt x="14589" y="14224"/>
                    <a:pt x="14165" y="13698"/>
                  </a:cubicBezTo>
                  <a:cubicBezTo>
                    <a:pt x="14165" y="13698"/>
                    <a:pt x="12471" y="11063"/>
                    <a:pt x="12047" y="11063"/>
                  </a:cubicBezTo>
                  <a:cubicBezTo>
                    <a:pt x="12471" y="10537"/>
                    <a:pt x="13741" y="11063"/>
                    <a:pt x="14165" y="11063"/>
                  </a:cubicBezTo>
                  <a:cubicBezTo>
                    <a:pt x="15012" y="11063"/>
                    <a:pt x="14589" y="10537"/>
                    <a:pt x="14165" y="9483"/>
                  </a:cubicBezTo>
                  <a:cubicBezTo>
                    <a:pt x="14165" y="8956"/>
                    <a:pt x="13318" y="8956"/>
                    <a:pt x="12894" y="8956"/>
                  </a:cubicBezTo>
                  <a:cubicBezTo>
                    <a:pt x="11624" y="7902"/>
                    <a:pt x="10777" y="7376"/>
                    <a:pt x="10353" y="6322"/>
                  </a:cubicBezTo>
                  <a:cubicBezTo>
                    <a:pt x="9930" y="5268"/>
                    <a:pt x="8659" y="4215"/>
                    <a:pt x="7812" y="3688"/>
                  </a:cubicBezTo>
                  <a:cubicBezTo>
                    <a:pt x="7389" y="3161"/>
                    <a:pt x="6965" y="3161"/>
                    <a:pt x="6541" y="3161"/>
                  </a:cubicBezTo>
                  <a:cubicBezTo>
                    <a:pt x="6118" y="3161"/>
                    <a:pt x="5694" y="2107"/>
                    <a:pt x="5271" y="2107"/>
                  </a:cubicBezTo>
                  <a:cubicBezTo>
                    <a:pt x="4847" y="1580"/>
                    <a:pt x="4000" y="1580"/>
                    <a:pt x="3153" y="1054"/>
                  </a:cubicBezTo>
                  <a:cubicBezTo>
                    <a:pt x="2306" y="1054"/>
                    <a:pt x="1459" y="0"/>
                    <a:pt x="189" y="0"/>
                  </a:cubicBezTo>
                  <a:cubicBezTo>
                    <a:pt x="189" y="1580"/>
                    <a:pt x="189" y="3688"/>
                    <a:pt x="189" y="5268"/>
                  </a:cubicBezTo>
                  <a:cubicBezTo>
                    <a:pt x="189" y="6849"/>
                    <a:pt x="612" y="8956"/>
                    <a:pt x="189" y="10537"/>
                  </a:cubicBezTo>
                  <a:cubicBezTo>
                    <a:pt x="-235" y="11063"/>
                    <a:pt x="189" y="12117"/>
                    <a:pt x="189" y="13171"/>
                  </a:cubicBezTo>
                  <a:cubicBezTo>
                    <a:pt x="189" y="14224"/>
                    <a:pt x="189" y="14751"/>
                    <a:pt x="189" y="15805"/>
                  </a:cubicBezTo>
                  <a:cubicBezTo>
                    <a:pt x="189" y="17385"/>
                    <a:pt x="612" y="17385"/>
                    <a:pt x="1459" y="17385"/>
                  </a:cubicBezTo>
                  <a:cubicBezTo>
                    <a:pt x="2730" y="17385"/>
                    <a:pt x="4000" y="17385"/>
                    <a:pt x="5271" y="16332"/>
                  </a:cubicBezTo>
                  <a:cubicBezTo>
                    <a:pt x="5694" y="16332"/>
                    <a:pt x="3577" y="14751"/>
                    <a:pt x="3577" y="14751"/>
                  </a:cubicBezTo>
                  <a:cubicBezTo>
                    <a:pt x="4000" y="14751"/>
                    <a:pt x="5694" y="16332"/>
                    <a:pt x="5694" y="15805"/>
                  </a:cubicBezTo>
                  <a:cubicBezTo>
                    <a:pt x="5694" y="15278"/>
                    <a:pt x="5271" y="14751"/>
                    <a:pt x="5271" y="13698"/>
                  </a:cubicBezTo>
                  <a:cubicBezTo>
                    <a:pt x="5271" y="13698"/>
                    <a:pt x="6541" y="14751"/>
                    <a:pt x="6118" y="14224"/>
                  </a:cubicBezTo>
                  <a:cubicBezTo>
                    <a:pt x="6118" y="13171"/>
                    <a:pt x="6965" y="13171"/>
                    <a:pt x="7389" y="13171"/>
                  </a:cubicBezTo>
                  <a:cubicBezTo>
                    <a:pt x="7812" y="13171"/>
                    <a:pt x="10777" y="14751"/>
                    <a:pt x="10777" y="14224"/>
                  </a:cubicBezTo>
                  <a:cubicBezTo>
                    <a:pt x="10777" y="15278"/>
                    <a:pt x="12471" y="16332"/>
                    <a:pt x="12894" y="17385"/>
                  </a:cubicBezTo>
                  <a:cubicBezTo>
                    <a:pt x="13318" y="18439"/>
                    <a:pt x="14165" y="20020"/>
                    <a:pt x="15012" y="20020"/>
                  </a:cubicBezTo>
                  <a:cubicBezTo>
                    <a:pt x="16283" y="20020"/>
                    <a:pt x="17553" y="20546"/>
                    <a:pt x="18824" y="21073"/>
                  </a:cubicBezTo>
                  <a:cubicBezTo>
                    <a:pt x="19247" y="21073"/>
                    <a:pt x="20094" y="21600"/>
                    <a:pt x="20094" y="21073"/>
                  </a:cubicBezTo>
                  <a:cubicBezTo>
                    <a:pt x="20094" y="20546"/>
                    <a:pt x="21365" y="20546"/>
                    <a:pt x="20941" y="20546"/>
                  </a:cubicBezTo>
                  <a:cubicBezTo>
                    <a:pt x="20518" y="20020"/>
                    <a:pt x="21365" y="20546"/>
                    <a:pt x="20941" y="2054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1" name="9Slide.vn 215"/>
            <p:cNvSpPr/>
            <p:nvPr/>
          </p:nvSpPr>
          <p:spPr>
            <a:xfrm>
              <a:off x="10499447" y="4202836"/>
              <a:ext cx="381585" cy="322204"/>
            </a:xfrm>
            <a:custGeom>
              <a:avLst/>
              <a:gdLst/>
              <a:ahLst/>
              <a:cxnLst>
                <a:cxn ang="0">
                  <a:pos x="wd2" y="hd2"/>
                </a:cxn>
                <a:cxn ang="5400000">
                  <a:pos x="wd2" y="hd2"/>
                </a:cxn>
                <a:cxn ang="10800000">
                  <a:pos x="wd2" y="hd2"/>
                </a:cxn>
                <a:cxn ang="16200000">
                  <a:pos x="wd2" y="hd2"/>
                </a:cxn>
              </a:cxnLst>
              <a:rect l="0" t="0" r="r" b="b"/>
              <a:pathLst>
                <a:path w="21038" h="20186" extrusionOk="0">
                  <a:moveTo>
                    <a:pt x="13976" y="1560"/>
                  </a:moveTo>
                  <a:cubicBezTo>
                    <a:pt x="13553" y="3000"/>
                    <a:pt x="13129" y="3960"/>
                    <a:pt x="12282" y="5400"/>
                  </a:cubicBezTo>
                  <a:cubicBezTo>
                    <a:pt x="11859" y="7320"/>
                    <a:pt x="9741" y="7320"/>
                    <a:pt x="8471" y="6840"/>
                  </a:cubicBezTo>
                  <a:cubicBezTo>
                    <a:pt x="7624" y="6360"/>
                    <a:pt x="6776" y="7320"/>
                    <a:pt x="6353" y="7800"/>
                  </a:cubicBezTo>
                  <a:cubicBezTo>
                    <a:pt x="5929" y="8280"/>
                    <a:pt x="4659" y="7800"/>
                    <a:pt x="4235" y="8280"/>
                  </a:cubicBezTo>
                  <a:cubicBezTo>
                    <a:pt x="3388" y="8760"/>
                    <a:pt x="3388" y="8760"/>
                    <a:pt x="2965" y="7800"/>
                  </a:cubicBezTo>
                  <a:cubicBezTo>
                    <a:pt x="2118" y="7320"/>
                    <a:pt x="1694" y="6840"/>
                    <a:pt x="1271" y="5880"/>
                  </a:cubicBezTo>
                  <a:cubicBezTo>
                    <a:pt x="847" y="5400"/>
                    <a:pt x="0" y="8280"/>
                    <a:pt x="0" y="8760"/>
                  </a:cubicBezTo>
                  <a:cubicBezTo>
                    <a:pt x="0" y="10200"/>
                    <a:pt x="1271" y="11640"/>
                    <a:pt x="1694" y="13080"/>
                  </a:cubicBezTo>
                  <a:cubicBezTo>
                    <a:pt x="2541" y="14520"/>
                    <a:pt x="2118" y="15960"/>
                    <a:pt x="3388" y="16920"/>
                  </a:cubicBezTo>
                  <a:cubicBezTo>
                    <a:pt x="4235" y="17400"/>
                    <a:pt x="5082" y="17880"/>
                    <a:pt x="5506" y="17880"/>
                  </a:cubicBezTo>
                  <a:cubicBezTo>
                    <a:pt x="6776" y="17400"/>
                    <a:pt x="5506" y="18360"/>
                    <a:pt x="5929" y="18840"/>
                  </a:cubicBezTo>
                  <a:cubicBezTo>
                    <a:pt x="6353" y="18840"/>
                    <a:pt x="7624" y="18840"/>
                    <a:pt x="8047" y="18840"/>
                  </a:cubicBezTo>
                  <a:cubicBezTo>
                    <a:pt x="8471" y="18360"/>
                    <a:pt x="8471" y="17400"/>
                    <a:pt x="8894" y="17880"/>
                  </a:cubicBezTo>
                  <a:cubicBezTo>
                    <a:pt x="9318" y="18360"/>
                    <a:pt x="10165" y="18840"/>
                    <a:pt x="10588" y="18360"/>
                  </a:cubicBezTo>
                  <a:cubicBezTo>
                    <a:pt x="11012" y="18360"/>
                    <a:pt x="11859" y="17880"/>
                    <a:pt x="11859" y="18360"/>
                  </a:cubicBezTo>
                  <a:cubicBezTo>
                    <a:pt x="12282" y="19800"/>
                    <a:pt x="11435" y="20760"/>
                    <a:pt x="13129" y="19800"/>
                  </a:cubicBezTo>
                  <a:cubicBezTo>
                    <a:pt x="13553" y="19800"/>
                    <a:pt x="13976" y="19320"/>
                    <a:pt x="14400" y="19320"/>
                  </a:cubicBezTo>
                  <a:cubicBezTo>
                    <a:pt x="14824" y="19320"/>
                    <a:pt x="15247" y="19800"/>
                    <a:pt x="15247" y="19800"/>
                  </a:cubicBezTo>
                  <a:cubicBezTo>
                    <a:pt x="15671" y="18840"/>
                    <a:pt x="14824" y="17880"/>
                    <a:pt x="15671" y="16920"/>
                  </a:cubicBezTo>
                  <a:cubicBezTo>
                    <a:pt x="16094" y="16440"/>
                    <a:pt x="15671" y="15960"/>
                    <a:pt x="15671" y="15000"/>
                  </a:cubicBezTo>
                  <a:cubicBezTo>
                    <a:pt x="15671" y="14520"/>
                    <a:pt x="16094" y="14040"/>
                    <a:pt x="16518" y="13560"/>
                  </a:cubicBezTo>
                  <a:cubicBezTo>
                    <a:pt x="17365" y="12600"/>
                    <a:pt x="18212" y="12120"/>
                    <a:pt x="17788" y="10680"/>
                  </a:cubicBezTo>
                  <a:cubicBezTo>
                    <a:pt x="17788" y="9720"/>
                    <a:pt x="19059" y="7800"/>
                    <a:pt x="19906" y="8280"/>
                  </a:cubicBezTo>
                  <a:cubicBezTo>
                    <a:pt x="20329" y="8760"/>
                    <a:pt x="21600" y="8280"/>
                    <a:pt x="20753" y="7800"/>
                  </a:cubicBezTo>
                  <a:cubicBezTo>
                    <a:pt x="20329" y="6840"/>
                    <a:pt x="19059" y="6360"/>
                    <a:pt x="19059" y="5400"/>
                  </a:cubicBezTo>
                  <a:cubicBezTo>
                    <a:pt x="19059" y="4440"/>
                    <a:pt x="18212" y="3480"/>
                    <a:pt x="17788" y="2520"/>
                  </a:cubicBezTo>
                  <a:cubicBezTo>
                    <a:pt x="17365" y="1080"/>
                    <a:pt x="18635" y="2520"/>
                    <a:pt x="18635" y="2040"/>
                  </a:cubicBezTo>
                  <a:cubicBezTo>
                    <a:pt x="19059" y="1560"/>
                    <a:pt x="17365" y="1080"/>
                    <a:pt x="18635" y="600"/>
                  </a:cubicBezTo>
                  <a:cubicBezTo>
                    <a:pt x="16941" y="120"/>
                    <a:pt x="14400" y="-840"/>
                    <a:pt x="13976" y="1560"/>
                  </a:cubicBezTo>
                  <a:cubicBezTo>
                    <a:pt x="13553" y="2520"/>
                    <a:pt x="14400" y="600"/>
                    <a:pt x="13976" y="15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2" name="9Slide.vn 216"/>
            <p:cNvSpPr/>
            <p:nvPr/>
          </p:nvSpPr>
          <p:spPr>
            <a:xfrm>
              <a:off x="10522953" y="4104497"/>
              <a:ext cx="368745" cy="239030"/>
            </a:xfrm>
            <a:custGeom>
              <a:avLst/>
              <a:gdLst/>
              <a:ahLst/>
              <a:cxnLst>
                <a:cxn ang="0">
                  <a:pos x="wd2" y="hd2"/>
                </a:cxn>
                <a:cxn ang="5400000">
                  <a:pos x="wd2" y="hd2"/>
                </a:cxn>
                <a:cxn ang="10800000">
                  <a:pos x="wd2" y="hd2"/>
                </a:cxn>
                <a:cxn ang="16200000">
                  <a:pos x="wd2" y="hd2"/>
                </a:cxn>
              </a:cxnLst>
              <a:rect l="0" t="0" r="r" b="b"/>
              <a:pathLst>
                <a:path w="21177" h="21029" extrusionOk="0">
                  <a:moveTo>
                    <a:pt x="19837" y="6179"/>
                  </a:moveTo>
                  <a:cubicBezTo>
                    <a:pt x="21159" y="6179"/>
                    <a:pt x="21600" y="5504"/>
                    <a:pt x="20718" y="4829"/>
                  </a:cubicBezTo>
                  <a:cubicBezTo>
                    <a:pt x="19837" y="4154"/>
                    <a:pt x="19837" y="3479"/>
                    <a:pt x="18955" y="4154"/>
                  </a:cubicBezTo>
                  <a:cubicBezTo>
                    <a:pt x="18514" y="4829"/>
                    <a:pt x="18955" y="4154"/>
                    <a:pt x="18514" y="3479"/>
                  </a:cubicBezTo>
                  <a:cubicBezTo>
                    <a:pt x="18514" y="3479"/>
                    <a:pt x="18073" y="3479"/>
                    <a:pt x="18073" y="3479"/>
                  </a:cubicBezTo>
                  <a:cubicBezTo>
                    <a:pt x="18073" y="3479"/>
                    <a:pt x="18073" y="2129"/>
                    <a:pt x="18073" y="2129"/>
                  </a:cubicBezTo>
                  <a:cubicBezTo>
                    <a:pt x="17633" y="1454"/>
                    <a:pt x="17192" y="779"/>
                    <a:pt x="17192" y="779"/>
                  </a:cubicBezTo>
                  <a:cubicBezTo>
                    <a:pt x="16310" y="-571"/>
                    <a:pt x="16751" y="104"/>
                    <a:pt x="16310" y="779"/>
                  </a:cubicBezTo>
                  <a:cubicBezTo>
                    <a:pt x="15869" y="1454"/>
                    <a:pt x="15869" y="104"/>
                    <a:pt x="15869" y="104"/>
                  </a:cubicBezTo>
                  <a:cubicBezTo>
                    <a:pt x="15429" y="104"/>
                    <a:pt x="14106" y="2804"/>
                    <a:pt x="14106" y="3479"/>
                  </a:cubicBezTo>
                  <a:cubicBezTo>
                    <a:pt x="13665" y="3479"/>
                    <a:pt x="13224" y="4154"/>
                    <a:pt x="13224" y="4829"/>
                  </a:cubicBezTo>
                  <a:cubicBezTo>
                    <a:pt x="12784" y="4829"/>
                    <a:pt x="12784" y="5504"/>
                    <a:pt x="12784" y="5504"/>
                  </a:cubicBezTo>
                  <a:cubicBezTo>
                    <a:pt x="12784" y="6179"/>
                    <a:pt x="12784" y="6179"/>
                    <a:pt x="12784" y="6179"/>
                  </a:cubicBezTo>
                  <a:cubicBezTo>
                    <a:pt x="12784" y="6854"/>
                    <a:pt x="11461" y="6854"/>
                    <a:pt x="11020" y="7529"/>
                  </a:cubicBezTo>
                  <a:cubicBezTo>
                    <a:pt x="9698" y="7529"/>
                    <a:pt x="10139" y="8879"/>
                    <a:pt x="11020" y="9554"/>
                  </a:cubicBezTo>
                  <a:cubicBezTo>
                    <a:pt x="11902" y="10904"/>
                    <a:pt x="11461" y="9554"/>
                    <a:pt x="11902" y="8879"/>
                  </a:cubicBezTo>
                  <a:cubicBezTo>
                    <a:pt x="11902" y="8204"/>
                    <a:pt x="12784" y="8204"/>
                    <a:pt x="12784" y="8204"/>
                  </a:cubicBezTo>
                  <a:cubicBezTo>
                    <a:pt x="12784" y="8204"/>
                    <a:pt x="12343" y="7529"/>
                    <a:pt x="12343" y="6854"/>
                  </a:cubicBezTo>
                  <a:cubicBezTo>
                    <a:pt x="12343" y="7529"/>
                    <a:pt x="12784" y="8204"/>
                    <a:pt x="12784" y="8204"/>
                  </a:cubicBezTo>
                  <a:cubicBezTo>
                    <a:pt x="12784" y="8204"/>
                    <a:pt x="11902" y="8204"/>
                    <a:pt x="11461" y="8879"/>
                  </a:cubicBezTo>
                  <a:cubicBezTo>
                    <a:pt x="11461" y="10904"/>
                    <a:pt x="10580" y="8879"/>
                    <a:pt x="10139" y="8204"/>
                  </a:cubicBezTo>
                  <a:cubicBezTo>
                    <a:pt x="8816" y="10229"/>
                    <a:pt x="7935" y="12254"/>
                    <a:pt x="6171" y="12929"/>
                  </a:cubicBezTo>
                  <a:cubicBezTo>
                    <a:pt x="5290" y="13604"/>
                    <a:pt x="4408" y="13604"/>
                    <a:pt x="3967" y="14954"/>
                  </a:cubicBezTo>
                  <a:cubicBezTo>
                    <a:pt x="3527" y="15629"/>
                    <a:pt x="3527" y="16304"/>
                    <a:pt x="3086" y="16979"/>
                  </a:cubicBezTo>
                  <a:cubicBezTo>
                    <a:pt x="3086" y="17654"/>
                    <a:pt x="3967" y="18329"/>
                    <a:pt x="3967" y="18329"/>
                  </a:cubicBezTo>
                  <a:cubicBezTo>
                    <a:pt x="3527" y="19004"/>
                    <a:pt x="441" y="16979"/>
                    <a:pt x="0" y="16979"/>
                  </a:cubicBezTo>
                  <a:cubicBezTo>
                    <a:pt x="441" y="18329"/>
                    <a:pt x="1322" y="20354"/>
                    <a:pt x="2204" y="21029"/>
                  </a:cubicBezTo>
                  <a:cubicBezTo>
                    <a:pt x="2645" y="21029"/>
                    <a:pt x="3086" y="20354"/>
                    <a:pt x="3086" y="20354"/>
                  </a:cubicBezTo>
                  <a:cubicBezTo>
                    <a:pt x="3967" y="19679"/>
                    <a:pt x="5290" y="20354"/>
                    <a:pt x="5290" y="19679"/>
                  </a:cubicBezTo>
                  <a:cubicBezTo>
                    <a:pt x="6612" y="17654"/>
                    <a:pt x="7494" y="18329"/>
                    <a:pt x="8816" y="19004"/>
                  </a:cubicBezTo>
                  <a:cubicBezTo>
                    <a:pt x="10139" y="19004"/>
                    <a:pt x="11461" y="17654"/>
                    <a:pt x="11902" y="15629"/>
                  </a:cubicBezTo>
                  <a:cubicBezTo>
                    <a:pt x="12343" y="14279"/>
                    <a:pt x="12784" y="12929"/>
                    <a:pt x="13224" y="11579"/>
                  </a:cubicBezTo>
                  <a:cubicBezTo>
                    <a:pt x="13224" y="9554"/>
                    <a:pt x="13665" y="8879"/>
                    <a:pt x="14988" y="8879"/>
                  </a:cubicBezTo>
                  <a:cubicBezTo>
                    <a:pt x="16310" y="8879"/>
                    <a:pt x="17633" y="9554"/>
                    <a:pt x="18955" y="8879"/>
                  </a:cubicBezTo>
                  <a:cubicBezTo>
                    <a:pt x="20718" y="8204"/>
                    <a:pt x="17633" y="6179"/>
                    <a:pt x="19837" y="617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3" name="9Slide.vn 217"/>
            <p:cNvSpPr/>
            <p:nvPr/>
          </p:nvSpPr>
          <p:spPr>
            <a:xfrm>
              <a:off x="9768857" y="3252054"/>
              <a:ext cx="112957" cy="65798"/>
            </a:xfrm>
            <a:custGeom>
              <a:avLst/>
              <a:gdLst/>
              <a:ahLst/>
              <a:cxnLst>
                <a:cxn ang="0">
                  <a:pos x="wd2" y="hd2"/>
                </a:cxn>
                <a:cxn ang="5400000">
                  <a:pos x="wd2" y="hd2"/>
                </a:cxn>
                <a:cxn ang="10800000">
                  <a:pos x="wd2" y="hd2"/>
                </a:cxn>
                <a:cxn ang="16200000">
                  <a:pos x="wd2" y="hd2"/>
                </a:cxn>
              </a:cxnLst>
              <a:rect l="0" t="0" r="r" b="b"/>
              <a:pathLst>
                <a:path w="18683" h="18763" extrusionOk="0">
                  <a:moveTo>
                    <a:pt x="692" y="15709"/>
                  </a:moveTo>
                  <a:cubicBezTo>
                    <a:pt x="1963" y="17869"/>
                    <a:pt x="5775" y="20029"/>
                    <a:pt x="7045" y="17869"/>
                  </a:cubicBezTo>
                  <a:cubicBezTo>
                    <a:pt x="9586" y="15709"/>
                    <a:pt x="10857" y="20029"/>
                    <a:pt x="13398" y="17869"/>
                  </a:cubicBezTo>
                  <a:cubicBezTo>
                    <a:pt x="14669" y="17869"/>
                    <a:pt x="19751" y="17869"/>
                    <a:pt x="18480" y="15709"/>
                  </a:cubicBezTo>
                  <a:cubicBezTo>
                    <a:pt x="17210" y="11389"/>
                    <a:pt x="15939" y="9229"/>
                    <a:pt x="17210" y="4909"/>
                  </a:cubicBezTo>
                  <a:cubicBezTo>
                    <a:pt x="14669" y="2749"/>
                    <a:pt x="12127" y="7069"/>
                    <a:pt x="10857" y="4909"/>
                  </a:cubicBezTo>
                  <a:cubicBezTo>
                    <a:pt x="9586" y="2749"/>
                    <a:pt x="7045" y="-1571"/>
                    <a:pt x="5775" y="589"/>
                  </a:cubicBezTo>
                  <a:cubicBezTo>
                    <a:pt x="3233" y="4909"/>
                    <a:pt x="-1849" y="11389"/>
                    <a:pt x="692" y="15709"/>
                  </a:cubicBezTo>
                  <a:cubicBezTo>
                    <a:pt x="1963" y="17869"/>
                    <a:pt x="-578" y="13549"/>
                    <a:pt x="692" y="1570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4" name="9Slide.vn 218"/>
            <p:cNvSpPr/>
            <p:nvPr/>
          </p:nvSpPr>
          <p:spPr>
            <a:xfrm>
              <a:off x="9457316" y="3160352"/>
              <a:ext cx="284692" cy="171989"/>
            </a:xfrm>
            <a:custGeom>
              <a:avLst/>
              <a:gdLst/>
              <a:ahLst/>
              <a:cxnLst>
                <a:cxn ang="0">
                  <a:pos x="wd2" y="hd2"/>
                </a:cxn>
                <a:cxn ang="5400000">
                  <a:pos x="wd2" y="hd2"/>
                </a:cxn>
                <a:cxn ang="10800000">
                  <a:pos x="wd2" y="hd2"/>
                </a:cxn>
                <a:cxn ang="16200000">
                  <a:pos x="wd2" y="hd2"/>
                </a:cxn>
              </a:cxnLst>
              <a:rect l="0" t="0" r="r" b="b"/>
              <a:pathLst>
                <a:path w="21600" h="20917" extrusionOk="0">
                  <a:moveTo>
                    <a:pt x="584" y="2817"/>
                  </a:moveTo>
                  <a:cubicBezTo>
                    <a:pt x="0" y="3757"/>
                    <a:pt x="0" y="7513"/>
                    <a:pt x="0" y="8452"/>
                  </a:cubicBezTo>
                  <a:cubicBezTo>
                    <a:pt x="584" y="9391"/>
                    <a:pt x="2335" y="10330"/>
                    <a:pt x="2919" y="12209"/>
                  </a:cubicBezTo>
                  <a:cubicBezTo>
                    <a:pt x="3503" y="12209"/>
                    <a:pt x="4086" y="13148"/>
                    <a:pt x="4086" y="13148"/>
                  </a:cubicBezTo>
                  <a:cubicBezTo>
                    <a:pt x="5254" y="14087"/>
                    <a:pt x="5838" y="13148"/>
                    <a:pt x="7005" y="14087"/>
                  </a:cubicBezTo>
                  <a:cubicBezTo>
                    <a:pt x="7589" y="14087"/>
                    <a:pt x="8173" y="15026"/>
                    <a:pt x="8757" y="15026"/>
                  </a:cubicBezTo>
                  <a:cubicBezTo>
                    <a:pt x="9341" y="15026"/>
                    <a:pt x="10508" y="15026"/>
                    <a:pt x="11092" y="15026"/>
                  </a:cubicBezTo>
                  <a:cubicBezTo>
                    <a:pt x="11676" y="15965"/>
                    <a:pt x="12259" y="16904"/>
                    <a:pt x="12843" y="17843"/>
                  </a:cubicBezTo>
                  <a:cubicBezTo>
                    <a:pt x="13427" y="17843"/>
                    <a:pt x="14595" y="17843"/>
                    <a:pt x="15178" y="18783"/>
                  </a:cubicBezTo>
                  <a:cubicBezTo>
                    <a:pt x="15762" y="18783"/>
                    <a:pt x="16346" y="20661"/>
                    <a:pt x="16930" y="20661"/>
                  </a:cubicBezTo>
                  <a:cubicBezTo>
                    <a:pt x="17514" y="20661"/>
                    <a:pt x="18097" y="18783"/>
                    <a:pt x="18681" y="18783"/>
                  </a:cubicBezTo>
                  <a:cubicBezTo>
                    <a:pt x="19265" y="19722"/>
                    <a:pt x="19265" y="21600"/>
                    <a:pt x="20432" y="20661"/>
                  </a:cubicBezTo>
                  <a:cubicBezTo>
                    <a:pt x="20432" y="20661"/>
                    <a:pt x="21600" y="19722"/>
                    <a:pt x="21600" y="19722"/>
                  </a:cubicBezTo>
                  <a:cubicBezTo>
                    <a:pt x="21600" y="18783"/>
                    <a:pt x="21600" y="17843"/>
                    <a:pt x="21600" y="16904"/>
                  </a:cubicBezTo>
                  <a:cubicBezTo>
                    <a:pt x="21016" y="15965"/>
                    <a:pt x="21600" y="15026"/>
                    <a:pt x="21600" y="13148"/>
                  </a:cubicBezTo>
                  <a:cubicBezTo>
                    <a:pt x="20432" y="13148"/>
                    <a:pt x="19849" y="14087"/>
                    <a:pt x="18681" y="13148"/>
                  </a:cubicBezTo>
                  <a:cubicBezTo>
                    <a:pt x="18681" y="13148"/>
                    <a:pt x="18097" y="12209"/>
                    <a:pt x="18097" y="12209"/>
                  </a:cubicBezTo>
                  <a:cubicBezTo>
                    <a:pt x="17514" y="12209"/>
                    <a:pt x="16930" y="13148"/>
                    <a:pt x="16346" y="12209"/>
                  </a:cubicBezTo>
                  <a:cubicBezTo>
                    <a:pt x="16346" y="12209"/>
                    <a:pt x="15762" y="11270"/>
                    <a:pt x="15178" y="11270"/>
                  </a:cubicBezTo>
                  <a:cubicBezTo>
                    <a:pt x="14595" y="11270"/>
                    <a:pt x="14011" y="13148"/>
                    <a:pt x="14011" y="11270"/>
                  </a:cubicBezTo>
                  <a:cubicBezTo>
                    <a:pt x="12843" y="9391"/>
                    <a:pt x="12259" y="10330"/>
                    <a:pt x="11676" y="9391"/>
                  </a:cubicBezTo>
                  <a:cubicBezTo>
                    <a:pt x="11092" y="8452"/>
                    <a:pt x="11092" y="7513"/>
                    <a:pt x="10508" y="7513"/>
                  </a:cubicBezTo>
                  <a:cubicBezTo>
                    <a:pt x="9924" y="6574"/>
                    <a:pt x="9341" y="6574"/>
                    <a:pt x="9341" y="6574"/>
                  </a:cubicBezTo>
                  <a:cubicBezTo>
                    <a:pt x="8173" y="5635"/>
                    <a:pt x="6422" y="3757"/>
                    <a:pt x="5838" y="1878"/>
                  </a:cubicBezTo>
                  <a:cubicBezTo>
                    <a:pt x="5838" y="939"/>
                    <a:pt x="5254" y="0"/>
                    <a:pt x="4670" y="0"/>
                  </a:cubicBezTo>
                  <a:cubicBezTo>
                    <a:pt x="3503" y="0"/>
                    <a:pt x="3503" y="939"/>
                    <a:pt x="2919" y="1878"/>
                  </a:cubicBezTo>
                  <a:cubicBezTo>
                    <a:pt x="2919" y="2817"/>
                    <a:pt x="2335" y="1878"/>
                    <a:pt x="2335" y="1878"/>
                  </a:cubicBezTo>
                  <a:cubicBezTo>
                    <a:pt x="1751" y="2817"/>
                    <a:pt x="1168" y="2817"/>
                    <a:pt x="584" y="2817"/>
                  </a:cubicBezTo>
                  <a:cubicBezTo>
                    <a:pt x="0" y="3757"/>
                    <a:pt x="1168" y="2817"/>
                    <a:pt x="584" y="281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5" name="9Slide.vn 219"/>
            <p:cNvSpPr/>
            <p:nvPr/>
          </p:nvSpPr>
          <p:spPr>
            <a:xfrm>
              <a:off x="10246098" y="3811042"/>
              <a:ext cx="208105" cy="172047"/>
            </a:xfrm>
            <a:custGeom>
              <a:avLst/>
              <a:gdLst/>
              <a:ahLst/>
              <a:cxnLst>
                <a:cxn ang="0">
                  <a:pos x="wd2" y="hd2"/>
                </a:cxn>
                <a:cxn ang="5400000">
                  <a:pos x="wd2" y="hd2"/>
                </a:cxn>
                <a:cxn ang="10800000">
                  <a:pos x="wd2" y="hd2"/>
                </a:cxn>
                <a:cxn ang="16200000">
                  <a:pos x="wd2" y="hd2"/>
                </a:cxn>
              </a:cxnLst>
              <a:rect l="0" t="0" r="r" b="b"/>
              <a:pathLst>
                <a:path w="20988" h="20924" extrusionOk="0">
                  <a:moveTo>
                    <a:pt x="10800" y="17167"/>
                  </a:moveTo>
                  <a:cubicBezTo>
                    <a:pt x="10800" y="16228"/>
                    <a:pt x="15429" y="18107"/>
                    <a:pt x="14657" y="16228"/>
                  </a:cubicBezTo>
                  <a:cubicBezTo>
                    <a:pt x="14657" y="16228"/>
                    <a:pt x="13886" y="13411"/>
                    <a:pt x="14657" y="13411"/>
                  </a:cubicBezTo>
                  <a:cubicBezTo>
                    <a:pt x="15429" y="13411"/>
                    <a:pt x="16200" y="14350"/>
                    <a:pt x="16200" y="12472"/>
                  </a:cubicBezTo>
                  <a:cubicBezTo>
                    <a:pt x="16200" y="10594"/>
                    <a:pt x="17743" y="11533"/>
                    <a:pt x="18514" y="10594"/>
                  </a:cubicBezTo>
                  <a:cubicBezTo>
                    <a:pt x="20057" y="10594"/>
                    <a:pt x="20057" y="8715"/>
                    <a:pt x="20829" y="7776"/>
                  </a:cubicBezTo>
                  <a:cubicBezTo>
                    <a:pt x="21600" y="5898"/>
                    <a:pt x="19286" y="1202"/>
                    <a:pt x="20057" y="263"/>
                  </a:cubicBezTo>
                  <a:cubicBezTo>
                    <a:pt x="18514" y="1202"/>
                    <a:pt x="18514" y="1202"/>
                    <a:pt x="16971" y="263"/>
                  </a:cubicBezTo>
                  <a:cubicBezTo>
                    <a:pt x="16200" y="-676"/>
                    <a:pt x="14657" y="1202"/>
                    <a:pt x="14657" y="1202"/>
                  </a:cubicBezTo>
                  <a:cubicBezTo>
                    <a:pt x="14657" y="3081"/>
                    <a:pt x="13114" y="1202"/>
                    <a:pt x="13114" y="1202"/>
                  </a:cubicBezTo>
                  <a:cubicBezTo>
                    <a:pt x="10029" y="263"/>
                    <a:pt x="4629" y="-676"/>
                    <a:pt x="2314" y="2141"/>
                  </a:cubicBezTo>
                  <a:cubicBezTo>
                    <a:pt x="1543" y="3081"/>
                    <a:pt x="0" y="4020"/>
                    <a:pt x="0" y="5898"/>
                  </a:cubicBezTo>
                  <a:cubicBezTo>
                    <a:pt x="0" y="6837"/>
                    <a:pt x="771" y="7776"/>
                    <a:pt x="771" y="8715"/>
                  </a:cubicBezTo>
                  <a:cubicBezTo>
                    <a:pt x="2314" y="9654"/>
                    <a:pt x="2314" y="11533"/>
                    <a:pt x="2314" y="12472"/>
                  </a:cubicBezTo>
                  <a:cubicBezTo>
                    <a:pt x="3086" y="14350"/>
                    <a:pt x="3086" y="15289"/>
                    <a:pt x="3857" y="16228"/>
                  </a:cubicBezTo>
                  <a:cubicBezTo>
                    <a:pt x="3857" y="17167"/>
                    <a:pt x="4629" y="16228"/>
                    <a:pt x="4629" y="17167"/>
                  </a:cubicBezTo>
                  <a:cubicBezTo>
                    <a:pt x="5400" y="17167"/>
                    <a:pt x="4629" y="18107"/>
                    <a:pt x="5400" y="19046"/>
                  </a:cubicBezTo>
                  <a:cubicBezTo>
                    <a:pt x="6943" y="19046"/>
                    <a:pt x="6171" y="19985"/>
                    <a:pt x="6171" y="20924"/>
                  </a:cubicBezTo>
                  <a:cubicBezTo>
                    <a:pt x="6171" y="19985"/>
                    <a:pt x="10800" y="18107"/>
                    <a:pt x="10800" y="17167"/>
                  </a:cubicBezTo>
                  <a:cubicBezTo>
                    <a:pt x="10800" y="17167"/>
                    <a:pt x="10800" y="18107"/>
                    <a:pt x="10800" y="1716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6" name="9Slide.vn 220"/>
            <p:cNvSpPr/>
            <p:nvPr/>
          </p:nvSpPr>
          <p:spPr>
            <a:xfrm>
              <a:off x="10162518" y="4118904"/>
              <a:ext cx="162055" cy="201117"/>
            </a:xfrm>
            <a:custGeom>
              <a:avLst/>
              <a:gdLst/>
              <a:ahLst/>
              <a:cxnLst>
                <a:cxn ang="0">
                  <a:pos x="wd2" y="hd2"/>
                </a:cxn>
                <a:cxn ang="5400000">
                  <a:pos x="wd2" y="hd2"/>
                </a:cxn>
                <a:cxn ang="10800000">
                  <a:pos x="wd2" y="hd2"/>
                </a:cxn>
                <a:cxn ang="16200000">
                  <a:pos x="wd2" y="hd2"/>
                </a:cxn>
              </a:cxnLst>
              <a:rect l="0" t="0" r="r" b="b"/>
              <a:pathLst>
                <a:path w="20618" h="21600" extrusionOk="0">
                  <a:moveTo>
                    <a:pt x="9818" y="2492"/>
                  </a:moveTo>
                  <a:cubicBezTo>
                    <a:pt x="8836" y="2492"/>
                    <a:pt x="7855" y="3323"/>
                    <a:pt x="6873" y="3323"/>
                  </a:cubicBezTo>
                  <a:cubicBezTo>
                    <a:pt x="6873" y="2492"/>
                    <a:pt x="5891" y="3323"/>
                    <a:pt x="5891" y="3323"/>
                  </a:cubicBezTo>
                  <a:cubicBezTo>
                    <a:pt x="4909" y="3323"/>
                    <a:pt x="4909" y="1662"/>
                    <a:pt x="4909" y="831"/>
                  </a:cubicBezTo>
                  <a:cubicBezTo>
                    <a:pt x="3927" y="0"/>
                    <a:pt x="1964" y="0"/>
                    <a:pt x="0" y="0"/>
                  </a:cubicBezTo>
                  <a:cubicBezTo>
                    <a:pt x="982" y="831"/>
                    <a:pt x="982" y="3323"/>
                    <a:pt x="982" y="4985"/>
                  </a:cubicBezTo>
                  <a:cubicBezTo>
                    <a:pt x="1964" y="6646"/>
                    <a:pt x="2945" y="9138"/>
                    <a:pt x="3927" y="11631"/>
                  </a:cubicBezTo>
                  <a:cubicBezTo>
                    <a:pt x="5891" y="13292"/>
                    <a:pt x="6873" y="15785"/>
                    <a:pt x="8836" y="17446"/>
                  </a:cubicBezTo>
                  <a:cubicBezTo>
                    <a:pt x="11782" y="18277"/>
                    <a:pt x="14727" y="21600"/>
                    <a:pt x="18655" y="21600"/>
                  </a:cubicBezTo>
                  <a:cubicBezTo>
                    <a:pt x="21600" y="21600"/>
                    <a:pt x="20618" y="20769"/>
                    <a:pt x="19636" y="19108"/>
                  </a:cubicBezTo>
                  <a:cubicBezTo>
                    <a:pt x="17673" y="16615"/>
                    <a:pt x="15709" y="14954"/>
                    <a:pt x="15709" y="11631"/>
                  </a:cubicBezTo>
                  <a:cubicBezTo>
                    <a:pt x="15709" y="9138"/>
                    <a:pt x="17673" y="7477"/>
                    <a:pt x="15709" y="4985"/>
                  </a:cubicBezTo>
                  <a:cubicBezTo>
                    <a:pt x="14727" y="4154"/>
                    <a:pt x="10800" y="0"/>
                    <a:pt x="9818" y="2492"/>
                  </a:cubicBezTo>
                  <a:cubicBezTo>
                    <a:pt x="8836" y="3323"/>
                    <a:pt x="9818" y="1662"/>
                    <a:pt x="9818" y="249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7" name="9Slide.vn 221"/>
            <p:cNvSpPr/>
            <p:nvPr/>
          </p:nvSpPr>
          <p:spPr>
            <a:xfrm>
              <a:off x="9212690" y="2091540"/>
              <a:ext cx="2281213" cy="1491934"/>
            </a:xfrm>
            <a:custGeom>
              <a:avLst/>
              <a:gdLst/>
              <a:ahLst/>
              <a:cxnLst>
                <a:cxn ang="0">
                  <a:pos x="wd2" y="hd2"/>
                </a:cxn>
                <a:cxn ang="5400000">
                  <a:pos x="wd2" y="hd2"/>
                </a:cxn>
                <a:cxn ang="10800000">
                  <a:pos x="wd2" y="hd2"/>
                </a:cxn>
                <a:cxn ang="16200000">
                  <a:pos x="wd2" y="hd2"/>
                </a:cxn>
              </a:cxnLst>
              <a:rect l="0" t="0" r="r" b="b"/>
              <a:pathLst>
                <a:path w="21462" h="21533" extrusionOk="0">
                  <a:moveTo>
                    <a:pt x="21398" y="4031"/>
                  </a:moveTo>
                  <a:cubicBezTo>
                    <a:pt x="21398" y="3810"/>
                    <a:pt x="21110" y="3921"/>
                    <a:pt x="21038" y="4031"/>
                  </a:cubicBezTo>
                  <a:cubicBezTo>
                    <a:pt x="20894" y="4031"/>
                    <a:pt x="20822" y="4142"/>
                    <a:pt x="20678" y="4253"/>
                  </a:cubicBezTo>
                  <a:cubicBezTo>
                    <a:pt x="20534" y="4364"/>
                    <a:pt x="20030" y="4364"/>
                    <a:pt x="20030" y="4031"/>
                  </a:cubicBezTo>
                  <a:cubicBezTo>
                    <a:pt x="19886" y="3588"/>
                    <a:pt x="19814" y="3367"/>
                    <a:pt x="19526" y="3145"/>
                  </a:cubicBezTo>
                  <a:cubicBezTo>
                    <a:pt x="19310" y="3035"/>
                    <a:pt x="18878" y="3035"/>
                    <a:pt x="18806" y="2591"/>
                  </a:cubicBezTo>
                  <a:cubicBezTo>
                    <a:pt x="18734" y="1927"/>
                    <a:pt x="18590" y="1151"/>
                    <a:pt x="18302" y="598"/>
                  </a:cubicBezTo>
                  <a:cubicBezTo>
                    <a:pt x="18086" y="265"/>
                    <a:pt x="17798" y="265"/>
                    <a:pt x="17510" y="44"/>
                  </a:cubicBezTo>
                  <a:cubicBezTo>
                    <a:pt x="17222" y="-67"/>
                    <a:pt x="16718" y="44"/>
                    <a:pt x="16430" y="265"/>
                  </a:cubicBezTo>
                  <a:cubicBezTo>
                    <a:pt x="16358" y="376"/>
                    <a:pt x="16214" y="487"/>
                    <a:pt x="16142" y="598"/>
                  </a:cubicBezTo>
                  <a:cubicBezTo>
                    <a:pt x="16142" y="708"/>
                    <a:pt x="16358" y="708"/>
                    <a:pt x="16358" y="819"/>
                  </a:cubicBezTo>
                  <a:cubicBezTo>
                    <a:pt x="16430" y="1262"/>
                    <a:pt x="16070" y="1595"/>
                    <a:pt x="15998" y="1927"/>
                  </a:cubicBezTo>
                  <a:cubicBezTo>
                    <a:pt x="15926" y="2038"/>
                    <a:pt x="15926" y="2148"/>
                    <a:pt x="15926" y="2259"/>
                  </a:cubicBezTo>
                  <a:cubicBezTo>
                    <a:pt x="15926" y="2370"/>
                    <a:pt x="15926" y="2370"/>
                    <a:pt x="15926" y="2481"/>
                  </a:cubicBezTo>
                  <a:cubicBezTo>
                    <a:pt x="15926" y="2702"/>
                    <a:pt x="15710" y="2702"/>
                    <a:pt x="15566" y="2813"/>
                  </a:cubicBezTo>
                  <a:cubicBezTo>
                    <a:pt x="15494" y="2813"/>
                    <a:pt x="15422" y="2924"/>
                    <a:pt x="15350" y="2924"/>
                  </a:cubicBezTo>
                  <a:cubicBezTo>
                    <a:pt x="15278" y="2924"/>
                    <a:pt x="14918" y="2702"/>
                    <a:pt x="14918" y="2702"/>
                  </a:cubicBezTo>
                  <a:cubicBezTo>
                    <a:pt x="14846" y="2924"/>
                    <a:pt x="14774" y="3256"/>
                    <a:pt x="14702" y="3478"/>
                  </a:cubicBezTo>
                  <a:cubicBezTo>
                    <a:pt x="14702" y="3588"/>
                    <a:pt x="14630" y="3699"/>
                    <a:pt x="14630" y="3810"/>
                  </a:cubicBezTo>
                  <a:cubicBezTo>
                    <a:pt x="14630" y="3810"/>
                    <a:pt x="14486" y="4475"/>
                    <a:pt x="14702" y="4253"/>
                  </a:cubicBezTo>
                  <a:cubicBezTo>
                    <a:pt x="14774" y="4142"/>
                    <a:pt x="14774" y="4142"/>
                    <a:pt x="14918" y="4142"/>
                  </a:cubicBezTo>
                  <a:cubicBezTo>
                    <a:pt x="14990" y="4142"/>
                    <a:pt x="15134" y="4364"/>
                    <a:pt x="15206" y="4253"/>
                  </a:cubicBezTo>
                  <a:cubicBezTo>
                    <a:pt x="15494" y="3921"/>
                    <a:pt x="15710" y="4142"/>
                    <a:pt x="15926" y="4585"/>
                  </a:cubicBezTo>
                  <a:cubicBezTo>
                    <a:pt x="15998" y="4696"/>
                    <a:pt x="16142" y="4918"/>
                    <a:pt x="16070" y="5028"/>
                  </a:cubicBezTo>
                  <a:cubicBezTo>
                    <a:pt x="16070" y="5028"/>
                    <a:pt x="15782" y="4918"/>
                    <a:pt x="15710" y="4918"/>
                  </a:cubicBezTo>
                  <a:cubicBezTo>
                    <a:pt x="15494" y="5028"/>
                    <a:pt x="15206" y="5028"/>
                    <a:pt x="14990" y="5139"/>
                  </a:cubicBezTo>
                  <a:cubicBezTo>
                    <a:pt x="14774" y="5250"/>
                    <a:pt x="14774" y="5915"/>
                    <a:pt x="14486" y="5915"/>
                  </a:cubicBezTo>
                  <a:cubicBezTo>
                    <a:pt x="14342" y="5915"/>
                    <a:pt x="14198" y="5804"/>
                    <a:pt x="14126" y="6025"/>
                  </a:cubicBezTo>
                  <a:cubicBezTo>
                    <a:pt x="14054" y="6136"/>
                    <a:pt x="13910" y="6358"/>
                    <a:pt x="13766" y="6358"/>
                  </a:cubicBezTo>
                  <a:cubicBezTo>
                    <a:pt x="13550" y="6247"/>
                    <a:pt x="13118" y="5804"/>
                    <a:pt x="13046" y="6468"/>
                  </a:cubicBezTo>
                  <a:cubicBezTo>
                    <a:pt x="13046" y="6690"/>
                    <a:pt x="13190" y="6801"/>
                    <a:pt x="13190" y="6911"/>
                  </a:cubicBezTo>
                  <a:cubicBezTo>
                    <a:pt x="13190" y="7133"/>
                    <a:pt x="12974" y="7133"/>
                    <a:pt x="12902" y="7244"/>
                  </a:cubicBezTo>
                  <a:cubicBezTo>
                    <a:pt x="12686" y="7576"/>
                    <a:pt x="12614" y="7908"/>
                    <a:pt x="12326" y="7908"/>
                  </a:cubicBezTo>
                  <a:cubicBezTo>
                    <a:pt x="11966" y="7908"/>
                    <a:pt x="11606" y="7908"/>
                    <a:pt x="11246" y="8019"/>
                  </a:cubicBezTo>
                  <a:cubicBezTo>
                    <a:pt x="11102" y="8130"/>
                    <a:pt x="10814" y="8573"/>
                    <a:pt x="10742" y="8462"/>
                  </a:cubicBezTo>
                  <a:cubicBezTo>
                    <a:pt x="10598" y="8462"/>
                    <a:pt x="10526" y="8241"/>
                    <a:pt x="10454" y="8241"/>
                  </a:cubicBezTo>
                  <a:cubicBezTo>
                    <a:pt x="10310" y="8241"/>
                    <a:pt x="10238" y="8241"/>
                    <a:pt x="10094" y="8241"/>
                  </a:cubicBezTo>
                  <a:cubicBezTo>
                    <a:pt x="9950" y="8130"/>
                    <a:pt x="9806" y="8130"/>
                    <a:pt x="9662" y="7908"/>
                  </a:cubicBezTo>
                  <a:cubicBezTo>
                    <a:pt x="9518" y="7798"/>
                    <a:pt x="9446" y="7798"/>
                    <a:pt x="9374" y="7687"/>
                  </a:cubicBezTo>
                  <a:cubicBezTo>
                    <a:pt x="9086" y="7687"/>
                    <a:pt x="8942" y="7687"/>
                    <a:pt x="8654" y="7687"/>
                  </a:cubicBezTo>
                  <a:cubicBezTo>
                    <a:pt x="8438" y="7687"/>
                    <a:pt x="8078" y="7798"/>
                    <a:pt x="7790" y="7687"/>
                  </a:cubicBezTo>
                  <a:cubicBezTo>
                    <a:pt x="7718" y="7687"/>
                    <a:pt x="7646" y="7465"/>
                    <a:pt x="7646" y="7355"/>
                  </a:cubicBezTo>
                  <a:cubicBezTo>
                    <a:pt x="7502" y="7133"/>
                    <a:pt x="7430" y="6911"/>
                    <a:pt x="7286" y="6690"/>
                  </a:cubicBezTo>
                  <a:cubicBezTo>
                    <a:pt x="7070" y="6468"/>
                    <a:pt x="6926" y="6136"/>
                    <a:pt x="6710" y="6136"/>
                  </a:cubicBezTo>
                  <a:cubicBezTo>
                    <a:pt x="6566" y="6136"/>
                    <a:pt x="5774" y="6136"/>
                    <a:pt x="5918" y="5693"/>
                  </a:cubicBezTo>
                  <a:cubicBezTo>
                    <a:pt x="6062" y="5250"/>
                    <a:pt x="5990" y="4475"/>
                    <a:pt x="5630" y="4142"/>
                  </a:cubicBezTo>
                  <a:cubicBezTo>
                    <a:pt x="5342" y="3810"/>
                    <a:pt x="4982" y="3810"/>
                    <a:pt x="4910" y="3145"/>
                  </a:cubicBezTo>
                  <a:cubicBezTo>
                    <a:pt x="4838" y="3256"/>
                    <a:pt x="4766" y="3145"/>
                    <a:pt x="4694" y="3256"/>
                  </a:cubicBezTo>
                  <a:cubicBezTo>
                    <a:pt x="4622" y="3367"/>
                    <a:pt x="4622" y="3367"/>
                    <a:pt x="4622" y="3478"/>
                  </a:cubicBezTo>
                  <a:cubicBezTo>
                    <a:pt x="4478" y="3810"/>
                    <a:pt x="4262" y="3699"/>
                    <a:pt x="4190" y="4031"/>
                  </a:cubicBezTo>
                  <a:cubicBezTo>
                    <a:pt x="4190" y="4253"/>
                    <a:pt x="4334" y="4475"/>
                    <a:pt x="4262" y="4585"/>
                  </a:cubicBezTo>
                  <a:cubicBezTo>
                    <a:pt x="4190" y="4696"/>
                    <a:pt x="4046" y="4807"/>
                    <a:pt x="3974" y="4807"/>
                  </a:cubicBezTo>
                  <a:cubicBezTo>
                    <a:pt x="3902" y="4918"/>
                    <a:pt x="3830" y="4696"/>
                    <a:pt x="3758" y="4807"/>
                  </a:cubicBezTo>
                  <a:cubicBezTo>
                    <a:pt x="3614" y="4807"/>
                    <a:pt x="3542" y="4696"/>
                    <a:pt x="3398" y="4585"/>
                  </a:cubicBezTo>
                  <a:cubicBezTo>
                    <a:pt x="3326" y="4475"/>
                    <a:pt x="3254" y="5028"/>
                    <a:pt x="3182" y="5139"/>
                  </a:cubicBezTo>
                  <a:cubicBezTo>
                    <a:pt x="3182" y="5250"/>
                    <a:pt x="3110" y="5471"/>
                    <a:pt x="3110" y="5582"/>
                  </a:cubicBezTo>
                  <a:cubicBezTo>
                    <a:pt x="3110" y="5804"/>
                    <a:pt x="3182" y="5804"/>
                    <a:pt x="3182" y="5915"/>
                  </a:cubicBezTo>
                  <a:cubicBezTo>
                    <a:pt x="3182" y="6136"/>
                    <a:pt x="2750" y="5915"/>
                    <a:pt x="2750" y="5915"/>
                  </a:cubicBezTo>
                  <a:cubicBezTo>
                    <a:pt x="2606" y="6025"/>
                    <a:pt x="2318" y="6025"/>
                    <a:pt x="2246" y="6136"/>
                  </a:cubicBezTo>
                  <a:cubicBezTo>
                    <a:pt x="2318" y="6025"/>
                    <a:pt x="2390" y="6801"/>
                    <a:pt x="2390" y="6911"/>
                  </a:cubicBezTo>
                  <a:cubicBezTo>
                    <a:pt x="2462" y="7022"/>
                    <a:pt x="2534" y="7133"/>
                    <a:pt x="2606" y="7244"/>
                  </a:cubicBezTo>
                  <a:cubicBezTo>
                    <a:pt x="2606" y="7355"/>
                    <a:pt x="2390" y="7576"/>
                    <a:pt x="2318" y="7687"/>
                  </a:cubicBezTo>
                  <a:cubicBezTo>
                    <a:pt x="2246" y="7798"/>
                    <a:pt x="2318" y="8130"/>
                    <a:pt x="2246" y="8130"/>
                  </a:cubicBezTo>
                  <a:cubicBezTo>
                    <a:pt x="2174" y="8241"/>
                    <a:pt x="2030" y="8241"/>
                    <a:pt x="1958" y="8351"/>
                  </a:cubicBezTo>
                  <a:cubicBezTo>
                    <a:pt x="1814" y="8462"/>
                    <a:pt x="1742" y="8573"/>
                    <a:pt x="1670" y="8684"/>
                  </a:cubicBezTo>
                  <a:cubicBezTo>
                    <a:pt x="1526" y="8684"/>
                    <a:pt x="1454" y="8684"/>
                    <a:pt x="1310" y="8795"/>
                  </a:cubicBezTo>
                  <a:cubicBezTo>
                    <a:pt x="1166" y="8795"/>
                    <a:pt x="1094" y="8905"/>
                    <a:pt x="1022" y="9127"/>
                  </a:cubicBezTo>
                  <a:cubicBezTo>
                    <a:pt x="1022" y="9127"/>
                    <a:pt x="734" y="9238"/>
                    <a:pt x="734" y="9238"/>
                  </a:cubicBezTo>
                  <a:cubicBezTo>
                    <a:pt x="734" y="9238"/>
                    <a:pt x="734" y="9127"/>
                    <a:pt x="734" y="9127"/>
                  </a:cubicBezTo>
                  <a:cubicBezTo>
                    <a:pt x="662" y="9127"/>
                    <a:pt x="590" y="9127"/>
                    <a:pt x="446" y="9127"/>
                  </a:cubicBezTo>
                  <a:cubicBezTo>
                    <a:pt x="374" y="9127"/>
                    <a:pt x="158" y="9348"/>
                    <a:pt x="158" y="9459"/>
                  </a:cubicBezTo>
                  <a:cubicBezTo>
                    <a:pt x="86" y="9681"/>
                    <a:pt x="14" y="9902"/>
                    <a:pt x="14" y="10013"/>
                  </a:cubicBezTo>
                  <a:cubicBezTo>
                    <a:pt x="-58" y="10235"/>
                    <a:pt x="158" y="10456"/>
                    <a:pt x="230" y="10456"/>
                  </a:cubicBezTo>
                  <a:cubicBezTo>
                    <a:pt x="446" y="10456"/>
                    <a:pt x="374" y="10456"/>
                    <a:pt x="446" y="10788"/>
                  </a:cubicBezTo>
                  <a:cubicBezTo>
                    <a:pt x="446" y="10899"/>
                    <a:pt x="518" y="10899"/>
                    <a:pt x="518" y="11121"/>
                  </a:cubicBezTo>
                  <a:cubicBezTo>
                    <a:pt x="518" y="11121"/>
                    <a:pt x="446" y="11342"/>
                    <a:pt x="446" y="11342"/>
                  </a:cubicBezTo>
                  <a:cubicBezTo>
                    <a:pt x="590" y="11453"/>
                    <a:pt x="662" y="11453"/>
                    <a:pt x="734" y="11564"/>
                  </a:cubicBezTo>
                  <a:cubicBezTo>
                    <a:pt x="878" y="11785"/>
                    <a:pt x="806" y="12007"/>
                    <a:pt x="950" y="12118"/>
                  </a:cubicBezTo>
                  <a:cubicBezTo>
                    <a:pt x="1094" y="12228"/>
                    <a:pt x="1238" y="12339"/>
                    <a:pt x="1382" y="12450"/>
                  </a:cubicBezTo>
                  <a:cubicBezTo>
                    <a:pt x="1454" y="12450"/>
                    <a:pt x="1526" y="12339"/>
                    <a:pt x="1598" y="12228"/>
                  </a:cubicBezTo>
                  <a:cubicBezTo>
                    <a:pt x="1814" y="12007"/>
                    <a:pt x="2174" y="12118"/>
                    <a:pt x="2318" y="12450"/>
                  </a:cubicBezTo>
                  <a:cubicBezTo>
                    <a:pt x="2390" y="12671"/>
                    <a:pt x="2246" y="12782"/>
                    <a:pt x="2174" y="12893"/>
                  </a:cubicBezTo>
                  <a:cubicBezTo>
                    <a:pt x="2102" y="13004"/>
                    <a:pt x="2102" y="13004"/>
                    <a:pt x="2102" y="13115"/>
                  </a:cubicBezTo>
                  <a:cubicBezTo>
                    <a:pt x="2030" y="13336"/>
                    <a:pt x="1958" y="13336"/>
                    <a:pt x="1886" y="13336"/>
                  </a:cubicBezTo>
                  <a:cubicBezTo>
                    <a:pt x="1670" y="13558"/>
                    <a:pt x="2246" y="13890"/>
                    <a:pt x="2030" y="14111"/>
                  </a:cubicBezTo>
                  <a:cubicBezTo>
                    <a:pt x="1958" y="14333"/>
                    <a:pt x="1886" y="14222"/>
                    <a:pt x="1742" y="14222"/>
                  </a:cubicBezTo>
                  <a:cubicBezTo>
                    <a:pt x="1454" y="14111"/>
                    <a:pt x="1814" y="14555"/>
                    <a:pt x="1814" y="14555"/>
                  </a:cubicBezTo>
                  <a:cubicBezTo>
                    <a:pt x="1814" y="14776"/>
                    <a:pt x="1742" y="14887"/>
                    <a:pt x="1886" y="14887"/>
                  </a:cubicBezTo>
                  <a:cubicBezTo>
                    <a:pt x="2030" y="14998"/>
                    <a:pt x="2030" y="15108"/>
                    <a:pt x="2174" y="15219"/>
                  </a:cubicBezTo>
                  <a:cubicBezTo>
                    <a:pt x="2318" y="15219"/>
                    <a:pt x="2390" y="15441"/>
                    <a:pt x="2534" y="15551"/>
                  </a:cubicBezTo>
                  <a:cubicBezTo>
                    <a:pt x="2534" y="15551"/>
                    <a:pt x="2606" y="15662"/>
                    <a:pt x="2678" y="15662"/>
                  </a:cubicBezTo>
                  <a:cubicBezTo>
                    <a:pt x="2750" y="15662"/>
                    <a:pt x="2678" y="15441"/>
                    <a:pt x="2822" y="15441"/>
                  </a:cubicBezTo>
                  <a:cubicBezTo>
                    <a:pt x="3110" y="15441"/>
                    <a:pt x="3254" y="16216"/>
                    <a:pt x="3542" y="16216"/>
                  </a:cubicBezTo>
                  <a:cubicBezTo>
                    <a:pt x="3686" y="16216"/>
                    <a:pt x="3686" y="16548"/>
                    <a:pt x="3830" y="16548"/>
                  </a:cubicBezTo>
                  <a:cubicBezTo>
                    <a:pt x="3974" y="16659"/>
                    <a:pt x="4046" y="16881"/>
                    <a:pt x="4118" y="16881"/>
                  </a:cubicBezTo>
                  <a:cubicBezTo>
                    <a:pt x="4262" y="16659"/>
                    <a:pt x="4262" y="16991"/>
                    <a:pt x="4406" y="16991"/>
                  </a:cubicBezTo>
                  <a:cubicBezTo>
                    <a:pt x="4478" y="16991"/>
                    <a:pt x="4478" y="16881"/>
                    <a:pt x="4550" y="16881"/>
                  </a:cubicBezTo>
                  <a:cubicBezTo>
                    <a:pt x="4622" y="16881"/>
                    <a:pt x="4622" y="16991"/>
                    <a:pt x="4694" y="17102"/>
                  </a:cubicBezTo>
                  <a:cubicBezTo>
                    <a:pt x="4838" y="17102"/>
                    <a:pt x="4982" y="17102"/>
                    <a:pt x="5126" y="16991"/>
                  </a:cubicBezTo>
                  <a:cubicBezTo>
                    <a:pt x="5342" y="16881"/>
                    <a:pt x="5198" y="17102"/>
                    <a:pt x="5270" y="17213"/>
                  </a:cubicBezTo>
                  <a:cubicBezTo>
                    <a:pt x="5270" y="17213"/>
                    <a:pt x="5414" y="16881"/>
                    <a:pt x="5486" y="16881"/>
                  </a:cubicBezTo>
                  <a:cubicBezTo>
                    <a:pt x="5558" y="16770"/>
                    <a:pt x="5702" y="16770"/>
                    <a:pt x="5774" y="16881"/>
                  </a:cubicBezTo>
                  <a:cubicBezTo>
                    <a:pt x="5918" y="17102"/>
                    <a:pt x="6062" y="16881"/>
                    <a:pt x="6206" y="16991"/>
                  </a:cubicBezTo>
                  <a:cubicBezTo>
                    <a:pt x="6350" y="17102"/>
                    <a:pt x="6494" y="16881"/>
                    <a:pt x="6566" y="16659"/>
                  </a:cubicBezTo>
                  <a:cubicBezTo>
                    <a:pt x="6638" y="16659"/>
                    <a:pt x="6638" y="16548"/>
                    <a:pt x="6710" y="16548"/>
                  </a:cubicBezTo>
                  <a:cubicBezTo>
                    <a:pt x="6782" y="16438"/>
                    <a:pt x="6854" y="16548"/>
                    <a:pt x="6926" y="16438"/>
                  </a:cubicBezTo>
                  <a:cubicBezTo>
                    <a:pt x="6998" y="16327"/>
                    <a:pt x="7070" y="16105"/>
                    <a:pt x="7214" y="16216"/>
                  </a:cubicBezTo>
                  <a:cubicBezTo>
                    <a:pt x="7358" y="16327"/>
                    <a:pt x="7358" y="16327"/>
                    <a:pt x="7574" y="16105"/>
                  </a:cubicBezTo>
                  <a:cubicBezTo>
                    <a:pt x="7646" y="15995"/>
                    <a:pt x="7790" y="16327"/>
                    <a:pt x="7790" y="16438"/>
                  </a:cubicBezTo>
                  <a:cubicBezTo>
                    <a:pt x="7718" y="16659"/>
                    <a:pt x="7574" y="16770"/>
                    <a:pt x="7718" y="16770"/>
                  </a:cubicBezTo>
                  <a:cubicBezTo>
                    <a:pt x="7934" y="16770"/>
                    <a:pt x="7934" y="16770"/>
                    <a:pt x="8150" y="16659"/>
                  </a:cubicBezTo>
                  <a:cubicBezTo>
                    <a:pt x="8222" y="16659"/>
                    <a:pt x="8294" y="16991"/>
                    <a:pt x="8294" y="17102"/>
                  </a:cubicBezTo>
                  <a:cubicBezTo>
                    <a:pt x="8294" y="17102"/>
                    <a:pt x="8294" y="17324"/>
                    <a:pt x="8366" y="17213"/>
                  </a:cubicBezTo>
                  <a:cubicBezTo>
                    <a:pt x="8366" y="17213"/>
                    <a:pt x="8510" y="17213"/>
                    <a:pt x="8510" y="17324"/>
                  </a:cubicBezTo>
                  <a:cubicBezTo>
                    <a:pt x="8510" y="17435"/>
                    <a:pt x="8366" y="17545"/>
                    <a:pt x="8438" y="17656"/>
                  </a:cubicBezTo>
                  <a:cubicBezTo>
                    <a:pt x="8510" y="17878"/>
                    <a:pt x="8438" y="18210"/>
                    <a:pt x="8366" y="18321"/>
                  </a:cubicBezTo>
                  <a:cubicBezTo>
                    <a:pt x="8294" y="18542"/>
                    <a:pt x="8150" y="18653"/>
                    <a:pt x="8078" y="18764"/>
                  </a:cubicBezTo>
                  <a:cubicBezTo>
                    <a:pt x="8078" y="18875"/>
                    <a:pt x="8078" y="19428"/>
                    <a:pt x="8006" y="19318"/>
                  </a:cubicBezTo>
                  <a:cubicBezTo>
                    <a:pt x="8078" y="19428"/>
                    <a:pt x="8510" y="19096"/>
                    <a:pt x="8582" y="19318"/>
                  </a:cubicBezTo>
                  <a:cubicBezTo>
                    <a:pt x="8582" y="19318"/>
                    <a:pt x="8438" y="19428"/>
                    <a:pt x="8510" y="19650"/>
                  </a:cubicBezTo>
                  <a:cubicBezTo>
                    <a:pt x="8582" y="19871"/>
                    <a:pt x="8798" y="19871"/>
                    <a:pt x="8726" y="19982"/>
                  </a:cubicBezTo>
                  <a:cubicBezTo>
                    <a:pt x="8726" y="20093"/>
                    <a:pt x="8654" y="20315"/>
                    <a:pt x="8654" y="20425"/>
                  </a:cubicBezTo>
                  <a:cubicBezTo>
                    <a:pt x="8726" y="20536"/>
                    <a:pt x="8942" y="20425"/>
                    <a:pt x="8942" y="20536"/>
                  </a:cubicBezTo>
                  <a:cubicBezTo>
                    <a:pt x="8942" y="20536"/>
                    <a:pt x="8942" y="20647"/>
                    <a:pt x="8942" y="20647"/>
                  </a:cubicBezTo>
                  <a:cubicBezTo>
                    <a:pt x="8942" y="20868"/>
                    <a:pt x="9014" y="20758"/>
                    <a:pt x="9086" y="20758"/>
                  </a:cubicBezTo>
                  <a:cubicBezTo>
                    <a:pt x="9158" y="20758"/>
                    <a:pt x="9230" y="20647"/>
                    <a:pt x="9302" y="20758"/>
                  </a:cubicBezTo>
                  <a:cubicBezTo>
                    <a:pt x="9374" y="20758"/>
                    <a:pt x="9446" y="20868"/>
                    <a:pt x="9518" y="20979"/>
                  </a:cubicBezTo>
                  <a:cubicBezTo>
                    <a:pt x="9662" y="21090"/>
                    <a:pt x="9590" y="20647"/>
                    <a:pt x="9590" y="20536"/>
                  </a:cubicBezTo>
                  <a:cubicBezTo>
                    <a:pt x="9446" y="20093"/>
                    <a:pt x="9590" y="20315"/>
                    <a:pt x="9734" y="20093"/>
                  </a:cubicBezTo>
                  <a:cubicBezTo>
                    <a:pt x="9878" y="19982"/>
                    <a:pt x="9806" y="20093"/>
                    <a:pt x="9950" y="20204"/>
                  </a:cubicBezTo>
                  <a:cubicBezTo>
                    <a:pt x="9950" y="20204"/>
                    <a:pt x="10094" y="20093"/>
                    <a:pt x="10094" y="20093"/>
                  </a:cubicBezTo>
                  <a:cubicBezTo>
                    <a:pt x="10094" y="20204"/>
                    <a:pt x="10238" y="19982"/>
                    <a:pt x="10238" y="20093"/>
                  </a:cubicBezTo>
                  <a:cubicBezTo>
                    <a:pt x="10310" y="20204"/>
                    <a:pt x="10310" y="20315"/>
                    <a:pt x="10454" y="20093"/>
                  </a:cubicBezTo>
                  <a:cubicBezTo>
                    <a:pt x="10526" y="19982"/>
                    <a:pt x="10526" y="20093"/>
                    <a:pt x="10598" y="19982"/>
                  </a:cubicBezTo>
                  <a:cubicBezTo>
                    <a:pt x="10670" y="19871"/>
                    <a:pt x="10670" y="19650"/>
                    <a:pt x="10814" y="19650"/>
                  </a:cubicBezTo>
                  <a:cubicBezTo>
                    <a:pt x="10886" y="19650"/>
                    <a:pt x="10958" y="19871"/>
                    <a:pt x="11102" y="19871"/>
                  </a:cubicBezTo>
                  <a:cubicBezTo>
                    <a:pt x="11102" y="19871"/>
                    <a:pt x="11390" y="19982"/>
                    <a:pt x="11390" y="19982"/>
                  </a:cubicBezTo>
                  <a:cubicBezTo>
                    <a:pt x="11390" y="20093"/>
                    <a:pt x="11246" y="20204"/>
                    <a:pt x="11246" y="20315"/>
                  </a:cubicBezTo>
                  <a:cubicBezTo>
                    <a:pt x="11318" y="20425"/>
                    <a:pt x="11462" y="20536"/>
                    <a:pt x="11534" y="20647"/>
                  </a:cubicBezTo>
                  <a:cubicBezTo>
                    <a:pt x="11678" y="20758"/>
                    <a:pt x="11966" y="20868"/>
                    <a:pt x="12038" y="20536"/>
                  </a:cubicBezTo>
                  <a:cubicBezTo>
                    <a:pt x="12038" y="20536"/>
                    <a:pt x="12182" y="20758"/>
                    <a:pt x="12182" y="20758"/>
                  </a:cubicBezTo>
                  <a:cubicBezTo>
                    <a:pt x="12254" y="20868"/>
                    <a:pt x="12326" y="20647"/>
                    <a:pt x="12470" y="20758"/>
                  </a:cubicBezTo>
                  <a:cubicBezTo>
                    <a:pt x="12542" y="20868"/>
                    <a:pt x="12398" y="20979"/>
                    <a:pt x="12398" y="21090"/>
                  </a:cubicBezTo>
                  <a:cubicBezTo>
                    <a:pt x="12398" y="21201"/>
                    <a:pt x="12542" y="21422"/>
                    <a:pt x="12542" y="21533"/>
                  </a:cubicBezTo>
                  <a:cubicBezTo>
                    <a:pt x="12614" y="21533"/>
                    <a:pt x="12686" y="21422"/>
                    <a:pt x="12758" y="21422"/>
                  </a:cubicBezTo>
                  <a:cubicBezTo>
                    <a:pt x="12758" y="21311"/>
                    <a:pt x="12542" y="21201"/>
                    <a:pt x="12614" y="21090"/>
                  </a:cubicBezTo>
                  <a:cubicBezTo>
                    <a:pt x="12758" y="20758"/>
                    <a:pt x="12902" y="20758"/>
                    <a:pt x="13118" y="20647"/>
                  </a:cubicBezTo>
                  <a:cubicBezTo>
                    <a:pt x="13262" y="20536"/>
                    <a:pt x="13406" y="20536"/>
                    <a:pt x="13550" y="20536"/>
                  </a:cubicBezTo>
                  <a:cubicBezTo>
                    <a:pt x="13622" y="20536"/>
                    <a:pt x="13622" y="20315"/>
                    <a:pt x="13694" y="20315"/>
                  </a:cubicBezTo>
                  <a:cubicBezTo>
                    <a:pt x="13838" y="20315"/>
                    <a:pt x="13766" y="20204"/>
                    <a:pt x="13766" y="20093"/>
                  </a:cubicBezTo>
                  <a:cubicBezTo>
                    <a:pt x="13766" y="20204"/>
                    <a:pt x="14054" y="20093"/>
                    <a:pt x="14054" y="20093"/>
                  </a:cubicBezTo>
                  <a:cubicBezTo>
                    <a:pt x="14198" y="19982"/>
                    <a:pt x="14342" y="20093"/>
                    <a:pt x="14486" y="20093"/>
                  </a:cubicBezTo>
                  <a:cubicBezTo>
                    <a:pt x="14630" y="20093"/>
                    <a:pt x="14702" y="19982"/>
                    <a:pt x="14846" y="19871"/>
                  </a:cubicBezTo>
                  <a:cubicBezTo>
                    <a:pt x="14918" y="19871"/>
                    <a:pt x="14918" y="19539"/>
                    <a:pt x="14990" y="19539"/>
                  </a:cubicBezTo>
                  <a:cubicBezTo>
                    <a:pt x="15134" y="19539"/>
                    <a:pt x="15206" y="19428"/>
                    <a:pt x="15278" y="19318"/>
                  </a:cubicBezTo>
                  <a:cubicBezTo>
                    <a:pt x="15350" y="19318"/>
                    <a:pt x="15422" y="19207"/>
                    <a:pt x="15422" y="19096"/>
                  </a:cubicBezTo>
                  <a:cubicBezTo>
                    <a:pt x="15350" y="19096"/>
                    <a:pt x="15638" y="18985"/>
                    <a:pt x="15638" y="18985"/>
                  </a:cubicBezTo>
                  <a:cubicBezTo>
                    <a:pt x="15710" y="18875"/>
                    <a:pt x="15782" y="18653"/>
                    <a:pt x="15854" y="18542"/>
                  </a:cubicBezTo>
                  <a:cubicBezTo>
                    <a:pt x="15926" y="18431"/>
                    <a:pt x="15926" y="18431"/>
                    <a:pt x="15926" y="18321"/>
                  </a:cubicBezTo>
                  <a:cubicBezTo>
                    <a:pt x="15998" y="18099"/>
                    <a:pt x="15854" y="18210"/>
                    <a:pt x="15854" y="18099"/>
                  </a:cubicBezTo>
                  <a:cubicBezTo>
                    <a:pt x="15854" y="18099"/>
                    <a:pt x="16214" y="18099"/>
                    <a:pt x="15998" y="17878"/>
                  </a:cubicBezTo>
                  <a:cubicBezTo>
                    <a:pt x="15926" y="17767"/>
                    <a:pt x="15998" y="17767"/>
                    <a:pt x="16070" y="17767"/>
                  </a:cubicBezTo>
                  <a:cubicBezTo>
                    <a:pt x="16142" y="17767"/>
                    <a:pt x="16142" y="17656"/>
                    <a:pt x="16214" y="17545"/>
                  </a:cubicBezTo>
                  <a:cubicBezTo>
                    <a:pt x="16286" y="17435"/>
                    <a:pt x="16286" y="17324"/>
                    <a:pt x="16358" y="17213"/>
                  </a:cubicBezTo>
                  <a:cubicBezTo>
                    <a:pt x="16358" y="17213"/>
                    <a:pt x="16358" y="16991"/>
                    <a:pt x="16358" y="16991"/>
                  </a:cubicBezTo>
                  <a:cubicBezTo>
                    <a:pt x="16430" y="16881"/>
                    <a:pt x="16502" y="16881"/>
                    <a:pt x="16574" y="16770"/>
                  </a:cubicBezTo>
                  <a:cubicBezTo>
                    <a:pt x="16646" y="16659"/>
                    <a:pt x="16574" y="16548"/>
                    <a:pt x="16574" y="16548"/>
                  </a:cubicBezTo>
                  <a:cubicBezTo>
                    <a:pt x="16574" y="16438"/>
                    <a:pt x="16646" y="16438"/>
                    <a:pt x="16646" y="16438"/>
                  </a:cubicBezTo>
                  <a:cubicBezTo>
                    <a:pt x="16718" y="16438"/>
                    <a:pt x="16646" y="16216"/>
                    <a:pt x="16646" y="16216"/>
                  </a:cubicBezTo>
                  <a:cubicBezTo>
                    <a:pt x="16646" y="16216"/>
                    <a:pt x="16790" y="16327"/>
                    <a:pt x="16790" y="16216"/>
                  </a:cubicBezTo>
                  <a:cubicBezTo>
                    <a:pt x="16934" y="16105"/>
                    <a:pt x="16790" y="16105"/>
                    <a:pt x="16718" y="15995"/>
                  </a:cubicBezTo>
                  <a:cubicBezTo>
                    <a:pt x="16718" y="15995"/>
                    <a:pt x="16934" y="15773"/>
                    <a:pt x="16934" y="15773"/>
                  </a:cubicBezTo>
                  <a:cubicBezTo>
                    <a:pt x="16862" y="15995"/>
                    <a:pt x="16646" y="15662"/>
                    <a:pt x="16574" y="15551"/>
                  </a:cubicBezTo>
                  <a:cubicBezTo>
                    <a:pt x="16574" y="15551"/>
                    <a:pt x="16502" y="15662"/>
                    <a:pt x="16430" y="15662"/>
                  </a:cubicBezTo>
                  <a:cubicBezTo>
                    <a:pt x="16358" y="15773"/>
                    <a:pt x="16286" y="15551"/>
                    <a:pt x="16214" y="15662"/>
                  </a:cubicBezTo>
                  <a:cubicBezTo>
                    <a:pt x="16358" y="15551"/>
                    <a:pt x="16502" y="15441"/>
                    <a:pt x="16574" y="15330"/>
                  </a:cubicBezTo>
                  <a:cubicBezTo>
                    <a:pt x="16646" y="15219"/>
                    <a:pt x="16862" y="15219"/>
                    <a:pt x="16718" y="14998"/>
                  </a:cubicBezTo>
                  <a:cubicBezTo>
                    <a:pt x="16574" y="14887"/>
                    <a:pt x="16502" y="14776"/>
                    <a:pt x="16358" y="14555"/>
                  </a:cubicBezTo>
                  <a:cubicBezTo>
                    <a:pt x="16358" y="14444"/>
                    <a:pt x="15998" y="14665"/>
                    <a:pt x="15998" y="14333"/>
                  </a:cubicBezTo>
                  <a:cubicBezTo>
                    <a:pt x="15998" y="14555"/>
                    <a:pt x="16358" y="14555"/>
                    <a:pt x="16430" y="14555"/>
                  </a:cubicBezTo>
                  <a:cubicBezTo>
                    <a:pt x="16502" y="14555"/>
                    <a:pt x="16718" y="14887"/>
                    <a:pt x="16790" y="14665"/>
                  </a:cubicBezTo>
                  <a:cubicBezTo>
                    <a:pt x="16862" y="14444"/>
                    <a:pt x="16430" y="14222"/>
                    <a:pt x="16430" y="14001"/>
                  </a:cubicBezTo>
                  <a:cubicBezTo>
                    <a:pt x="16358" y="13779"/>
                    <a:pt x="16358" y="13336"/>
                    <a:pt x="16214" y="13225"/>
                  </a:cubicBezTo>
                  <a:cubicBezTo>
                    <a:pt x="16142" y="13004"/>
                    <a:pt x="15710" y="13004"/>
                    <a:pt x="15854" y="12671"/>
                  </a:cubicBezTo>
                  <a:cubicBezTo>
                    <a:pt x="15926" y="12450"/>
                    <a:pt x="15998" y="12339"/>
                    <a:pt x="16070" y="12228"/>
                  </a:cubicBezTo>
                  <a:cubicBezTo>
                    <a:pt x="16214" y="12007"/>
                    <a:pt x="16070" y="12118"/>
                    <a:pt x="16142" y="12007"/>
                  </a:cubicBezTo>
                  <a:cubicBezTo>
                    <a:pt x="16142" y="11896"/>
                    <a:pt x="16358" y="12007"/>
                    <a:pt x="16358" y="12007"/>
                  </a:cubicBezTo>
                  <a:cubicBezTo>
                    <a:pt x="16430" y="11896"/>
                    <a:pt x="16286" y="11785"/>
                    <a:pt x="16430" y="11675"/>
                  </a:cubicBezTo>
                  <a:cubicBezTo>
                    <a:pt x="16574" y="11675"/>
                    <a:pt x="16646" y="11564"/>
                    <a:pt x="16718" y="11453"/>
                  </a:cubicBezTo>
                  <a:cubicBezTo>
                    <a:pt x="16790" y="11453"/>
                    <a:pt x="16862" y="11453"/>
                    <a:pt x="16862" y="11453"/>
                  </a:cubicBezTo>
                  <a:cubicBezTo>
                    <a:pt x="16934" y="11453"/>
                    <a:pt x="16862" y="11564"/>
                    <a:pt x="16934" y="11564"/>
                  </a:cubicBezTo>
                  <a:cubicBezTo>
                    <a:pt x="17006" y="11675"/>
                    <a:pt x="17078" y="11342"/>
                    <a:pt x="17078" y="11231"/>
                  </a:cubicBezTo>
                  <a:cubicBezTo>
                    <a:pt x="16934" y="11010"/>
                    <a:pt x="16790" y="11121"/>
                    <a:pt x="16718" y="11121"/>
                  </a:cubicBezTo>
                  <a:cubicBezTo>
                    <a:pt x="16574" y="11121"/>
                    <a:pt x="16502" y="10899"/>
                    <a:pt x="16358" y="11010"/>
                  </a:cubicBezTo>
                  <a:cubicBezTo>
                    <a:pt x="16286" y="11010"/>
                    <a:pt x="16214" y="11231"/>
                    <a:pt x="16070" y="11231"/>
                  </a:cubicBezTo>
                  <a:cubicBezTo>
                    <a:pt x="15998" y="11342"/>
                    <a:pt x="15854" y="11342"/>
                    <a:pt x="15782" y="11231"/>
                  </a:cubicBezTo>
                  <a:cubicBezTo>
                    <a:pt x="15710" y="11121"/>
                    <a:pt x="15854" y="10899"/>
                    <a:pt x="15782" y="10788"/>
                  </a:cubicBezTo>
                  <a:cubicBezTo>
                    <a:pt x="15638" y="10678"/>
                    <a:pt x="15062" y="10678"/>
                    <a:pt x="15278" y="10124"/>
                  </a:cubicBezTo>
                  <a:cubicBezTo>
                    <a:pt x="15350" y="10013"/>
                    <a:pt x="15422" y="10124"/>
                    <a:pt x="15566" y="10124"/>
                  </a:cubicBezTo>
                  <a:cubicBezTo>
                    <a:pt x="15638" y="10124"/>
                    <a:pt x="15782" y="10013"/>
                    <a:pt x="15854" y="9902"/>
                  </a:cubicBezTo>
                  <a:cubicBezTo>
                    <a:pt x="15998" y="9570"/>
                    <a:pt x="16214" y="9348"/>
                    <a:pt x="16430" y="9127"/>
                  </a:cubicBezTo>
                  <a:cubicBezTo>
                    <a:pt x="16502" y="8905"/>
                    <a:pt x="16574" y="8905"/>
                    <a:pt x="16718" y="8905"/>
                  </a:cubicBezTo>
                  <a:cubicBezTo>
                    <a:pt x="16718" y="9016"/>
                    <a:pt x="16934" y="9016"/>
                    <a:pt x="16934" y="9127"/>
                  </a:cubicBezTo>
                  <a:cubicBezTo>
                    <a:pt x="16862" y="9238"/>
                    <a:pt x="16862" y="9459"/>
                    <a:pt x="16790" y="9570"/>
                  </a:cubicBezTo>
                  <a:cubicBezTo>
                    <a:pt x="16718" y="9570"/>
                    <a:pt x="16574" y="9681"/>
                    <a:pt x="16574" y="9791"/>
                  </a:cubicBezTo>
                  <a:cubicBezTo>
                    <a:pt x="16574" y="9902"/>
                    <a:pt x="16790" y="9902"/>
                    <a:pt x="16790" y="9902"/>
                  </a:cubicBezTo>
                  <a:cubicBezTo>
                    <a:pt x="16790" y="9902"/>
                    <a:pt x="16502" y="10235"/>
                    <a:pt x="16574" y="10235"/>
                  </a:cubicBezTo>
                  <a:cubicBezTo>
                    <a:pt x="16646" y="10345"/>
                    <a:pt x="17006" y="9791"/>
                    <a:pt x="17078" y="9791"/>
                  </a:cubicBezTo>
                  <a:cubicBezTo>
                    <a:pt x="17222" y="9681"/>
                    <a:pt x="17366" y="9570"/>
                    <a:pt x="17510" y="9570"/>
                  </a:cubicBezTo>
                  <a:cubicBezTo>
                    <a:pt x="17654" y="9570"/>
                    <a:pt x="17654" y="9570"/>
                    <a:pt x="17726" y="9348"/>
                  </a:cubicBezTo>
                  <a:cubicBezTo>
                    <a:pt x="17870" y="9238"/>
                    <a:pt x="18086" y="9127"/>
                    <a:pt x="18230" y="8905"/>
                  </a:cubicBezTo>
                  <a:cubicBezTo>
                    <a:pt x="18302" y="8795"/>
                    <a:pt x="18446" y="8462"/>
                    <a:pt x="18590" y="8462"/>
                  </a:cubicBezTo>
                  <a:cubicBezTo>
                    <a:pt x="18662" y="8351"/>
                    <a:pt x="19094" y="8795"/>
                    <a:pt x="19094" y="8462"/>
                  </a:cubicBezTo>
                  <a:cubicBezTo>
                    <a:pt x="19094" y="8351"/>
                    <a:pt x="19022" y="8241"/>
                    <a:pt x="19094" y="8130"/>
                  </a:cubicBezTo>
                  <a:cubicBezTo>
                    <a:pt x="19166" y="8130"/>
                    <a:pt x="19238" y="8130"/>
                    <a:pt x="19310" y="8130"/>
                  </a:cubicBezTo>
                  <a:cubicBezTo>
                    <a:pt x="19454" y="8130"/>
                    <a:pt x="19382" y="8019"/>
                    <a:pt x="19454" y="7908"/>
                  </a:cubicBezTo>
                  <a:cubicBezTo>
                    <a:pt x="19598" y="7798"/>
                    <a:pt x="19670" y="7908"/>
                    <a:pt x="19670" y="7687"/>
                  </a:cubicBezTo>
                  <a:cubicBezTo>
                    <a:pt x="19670" y="7355"/>
                    <a:pt x="19886" y="7687"/>
                    <a:pt x="19958" y="7798"/>
                  </a:cubicBezTo>
                  <a:cubicBezTo>
                    <a:pt x="19958" y="7576"/>
                    <a:pt x="20174" y="7576"/>
                    <a:pt x="20174" y="7355"/>
                  </a:cubicBezTo>
                  <a:cubicBezTo>
                    <a:pt x="20174" y="7133"/>
                    <a:pt x="20246" y="6801"/>
                    <a:pt x="20174" y="6579"/>
                  </a:cubicBezTo>
                  <a:cubicBezTo>
                    <a:pt x="20030" y="6247"/>
                    <a:pt x="20102" y="6358"/>
                    <a:pt x="20246" y="6136"/>
                  </a:cubicBezTo>
                  <a:cubicBezTo>
                    <a:pt x="20390" y="6025"/>
                    <a:pt x="20462" y="5915"/>
                    <a:pt x="20606" y="6025"/>
                  </a:cubicBezTo>
                  <a:cubicBezTo>
                    <a:pt x="20822" y="6136"/>
                    <a:pt x="20822" y="6136"/>
                    <a:pt x="20894" y="5804"/>
                  </a:cubicBezTo>
                  <a:cubicBezTo>
                    <a:pt x="20966" y="5582"/>
                    <a:pt x="21110" y="5471"/>
                    <a:pt x="21182" y="5139"/>
                  </a:cubicBezTo>
                  <a:cubicBezTo>
                    <a:pt x="21182" y="4918"/>
                    <a:pt x="21254" y="4696"/>
                    <a:pt x="21398" y="4475"/>
                  </a:cubicBezTo>
                  <a:cubicBezTo>
                    <a:pt x="21542" y="4253"/>
                    <a:pt x="21398" y="4253"/>
                    <a:pt x="21398" y="4031"/>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8" name="9Slide.vn 222"/>
            <p:cNvSpPr/>
            <p:nvPr/>
          </p:nvSpPr>
          <p:spPr>
            <a:xfrm>
              <a:off x="9734172" y="2168737"/>
              <a:ext cx="1184866" cy="510166"/>
            </a:xfrm>
            <a:custGeom>
              <a:avLst/>
              <a:gdLst/>
              <a:ahLst/>
              <a:cxnLst>
                <a:cxn ang="0">
                  <a:pos x="wd2" y="hd2"/>
                </a:cxn>
                <a:cxn ang="5400000">
                  <a:pos x="wd2" y="hd2"/>
                </a:cxn>
                <a:cxn ang="10800000">
                  <a:pos x="wd2" y="hd2"/>
                </a:cxn>
                <a:cxn ang="16200000">
                  <a:pos x="wd2" y="hd2"/>
                </a:cxn>
              </a:cxnLst>
              <a:rect l="0" t="0" r="r" b="b"/>
              <a:pathLst>
                <a:path w="21302" h="21095" extrusionOk="0">
                  <a:moveTo>
                    <a:pt x="0" y="5782"/>
                  </a:moveTo>
                  <a:cubicBezTo>
                    <a:pt x="138" y="7053"/>
                    <a:pt x="413" y="7688"/>
                    <a:pt x="963" y="8006"/>
                  </a:cubicBezTo>
                  <a:cubicBezTo>
                    <a:pt x="1238" y="8323"/>
                    <a:pt x="1376" y="8641"/>
                    <a:pt x="1651" y="8959"/>
                  </a:cubicBezTo>
                  <a:cubicBezTo>
                    <a:pt x="1789" y="9594"/>
                    <a:pt x="1926" y="10547"/>
                    <a:pt x="2064" y="11182"/>
                  </a:cubicBezTo>
                  <a:cubicBezTo>
                    <a:pt x="2201" y="11500"/>
                    <a:pt x="2064" y="11500"/>
                    <a:pt x="2064" y="11818"/>
                  </a:cubicBezTo>
                  <a:cubicBezTo>
                    <a:pt x="1926" y="11818"/>
                    <a:pt x="2064" y="12135"/>
                    <a:pt x="2064" y="12453"/>
                  </a:cubicBezTo>
                  <a:cubicBezTo>
                    <a:pt x="1926" y="13406"/>
                    <a:pt x="1789" y="13406"/>
                    <a:pt x="2201" y="14041"/>
                  </a:cubicBezTo>
                  <a:cubicBezTo>
                    <a:pt x="2752" y="14359"/>
                    <a:pt x="3302" y="14041"/>
                    <a:pt x="3852" y="14676"/>
                  </a:cubicBezTo>
                  <a:cubicBezTo>
                    <a:pt x="4127" y="15312"/>
                    <a:pt x="4678" y="16265"/>
                    <a:pt x="4953" y="16900"/>
                  </a:cubicBezTo>
                  <a:cubicBezTo>
                    <a:pt x="5090" y="17218"/>
                    <a:pt x="5228" y="17853"/>
                    <a:pt x="5366" y="18488"/>
                  </a:cubicBezTo>
                  <a:cubicBezTo>
                    <a:pt x="5503" y="19123"/>
                    <a:pt x="5916" y="18806"/>
                    <a:pt x="6054" y="18806"/>
                  </a:cubicBezTo>
                  <a:cubicBezTo>
                    <a:pt x="6604" y="18806"/>
                    <a:pt x="7154" y="18806"/>
                    <a:pt x="7704" y="18806"/>
                  </a:cubicBezTo>
                  <a:cubicBezTo>
                    <a:pt x="7980" y="18806"/>
                    <a:pt x="8530" y="18806"/>
                    <a:pt x="8805" y="19123"/>
                  </a:cubicBezTo>
                  <a:cubicBezTo>
                    <a:pt x="9080" y="19441"/>
                    <a:pt x="9218" y="20076"/>
                    <a:pt x="9493" y="20076"/>
                  </a:cubicBezTo>
                  <a:cubicBezTo>
                    <a:pt x="9768" y="20394"/>
                    <a:pt x="10181" y="20712"/>
                    <a:pt x="10456" y="20712"/>
                  </a:cubicBezTo>
                  <a:cubicBezTo>
                    <a:pt x="10731" y="20394"/>
                    <a:pt x="11006" y="21347"/>
                    <a:pt x="11144" y="21029"/>
                  </a:cubicBezTo>
                  <a:cubicBezTo>
                    <a:pt x="11694" y="20394"/>
                    <a:pt x="12107" y="19759"/>
                    <a:pt x="12795" y="19441"/>
                  </a:cubicBezTo>
                  <a:cubicBezTo>
                    <a:pt x="13345" y="19441"/>
                    <a:pt x="14171" y="19759"/>
                    <a:pt x="14583" y="19123"/>
                  </a:cubicBezTo>
                  <a:cubicBezTo>
                    <a:pt x="14996" y="18488"/>
                    <a:pt x="15134" y="17535"/>
                    <a:pt x="15546" y="17218"/>
                  </a:cubicBezTo>
                  <a:cubicBezTo>
                    <a:pt x="15959" y="16900"/>
                    <a:pt x="15959" y="16582"/>
                    <a:pt x="15684" y="15947"/>
                  </a:cubicBezTo>
                  <a:cubicBezTo>
                    <a:pt x="15546" y="15629"/>
                    <a:pt x="15546" y="14994"/>
                    <a:pt x="15822" y="14676"/>
                  </a:cubicBezTo>
                  <a:cubicBezTo>
                    <a:pt x="16234" y="13723"/>
                    <a:pt x="16785" y="15629"/>
                    <a:pt x="17335" y="14359"/>
                  </a:cubicBezTo>
                  <a:cubicBezTo>
                    <a:pt x="17473" y="14041"/>
                    <a:pt x="17610" y="13723"/>
                    <a:pt x="17885" y="13723"/>
                  </a:cubicBezTo>
                  <a:cubicBezTo>
                    <a:pt x="18298" y="13406"/>
                    <a:pt x="18436" y="13723"/>
                    <a:pt x="18848" y="13088"/>
                  </a:cubicBezTo>
                  <a:cubicBezTo>
                    <a:pt x="18986" y="12771"/>
                    <a:pt x="18986" y="11818"/>
                    <a:pt x="19124" y="11818"/>
                  </a:cubicBezTo>
                  <a:cubicBezTo>
                    <a:pt x="19399" y="11500"/>
                    <a:pt x="19536" y="11500"/>
                    <a:pt x="19674" y="11500"/>
                  </a:cubicBezTo>
                  <a:cubicBezTo>
                    <a:pt x="20224" y="11182"/>
                    <a:pt x="20637" y="10865"/>
                    <a:pt x="21187" y="11182"/>
                  </a:cubicBezTo>
                  <a:cubicBezTo>
                    <a:pt x="21600" y="11182"/>
                    <a:pt x="20775" y="8959"/>
                    <a:pt x="20637" y="8959"/>
                  </a:cubicBezTo>
                  <a:cubicBezTo>
                    <a:pt x="20499" y="8641"/>
                    <a:pt x="20224" y="8323"/>
                    <a:pt x="19949" y="8641"/>
                  </a:cubicBezTo>
                  <a:cubicBezTo>
                    <a:pt x="19674" y="8641"/>
                    <a:pt x="19674" y="9276"/>
                    <a:pt x="19399" y="8959"/>
                  </a:cubicBezTo>
                  <a:cubicBezTo>
                    <a:pt x="19261" y="8641"/>
                    <a:pt x="18848" y="8323"/>
                    <a:pt x="18711" y="8641"/>
                  </a:cubicBezTo>
                  <a:cubicBezTo>
                    <a:pt x="18573" y="9276"/>
                    <a:pt x="18436" y="8959"/>
                    <a:pt x="18436" y="8323"/>
                  </a:cubicBezTo>
                  <a:cubicBezTo>
                    <a:pt x="18436" y="7688"/>
                    <a:pt x="18848" y="6418"/>
                    <a:pt x="18848" y="5782"/>
                  </a:cubicBezTo>
                  <a:cubicBezTo>
                    <a:pt x="18986" y="5147"/>
                    <a:pt x="19399" y="4194"/>
                    <a:pt x="18848" y="4194"/>
                  </a:cubicBezTo>
                  <a:cubicBezTo>
                    <a:pt x="18436" y="4194"/>
                    <a:pt x="18436" y="4512"/>
                    <a:pt x="18023" y="4194"/>
                  </a:cubicBezTo>
                  <a:cubicBezTo>
                    <a:pt x="17610" y="3876"/>
                    <a:pt x="17473" y="3876"/>
                    <a:pt x="17060" y="4512"/>
                  </a:cubicBezTo>
                  <a:cubicBezTo>
                    <a:pt x="16647" y="5147"/>
                    <a:pt x="16097" y="5465"/>
                    <a:pt x="15684" y="5782"/>
                  </a:cubicBezTo>
                  <a:cubicBezTo>
                    <a:pt x="14996" y="6100"/>
                    <a:pt x="14721" y="5782"/>
                    <a:pt x="14171" y="5782"/>
                  </a:cubicBezTo>
                  <a:cubicBezTo>
                    <a:pt x="13896" y="5465"/>
                    <a:pt x="13758" y="5465"/>
                    <a:pt x="13483" y="5147"/>
                  </a:cubicBezTo>
                  <a:cubicBezTo>
                    <a:pt x="13345" y="5147"/>
                    <a:pt x="13208" y="4512"/>
                    <a:pt x="12932" y="4512"/>
                  </a:cubicBezTo>
                  <a:cubicBezTo>
                    <a:pt x="12382" y="4194"/>
                    <a:pt x="12107" y="3559"/>
                    <a:pt x="11419" y="3241"/>
                  </a:cubicBezTo>
                  <a:cubicBezTo>
                    <a:pt x="11144" y="3241"/>
                    <a:pt x="10869" y="3559"/>
                    <a:pt x="10594" y="3876"/>
                  </a:cubicBezTo>
                  <a:cubicBezTo>
                    <a:pt x="10318" y="4194"/>
                    <a:pt x="10043" y="3876"/>
                    <a:pt x="9768" y="3559"/>
                  </a:cubicBezTo>
                  <a:cubicBezTo>
                    <a:pt x="9493" y="3241"/>
                    <a:pt x="9355" y="3241"/>
                    <a:pt x="9355" y="2288"/>
                  </a:cubicBezTo>
                  <a:cubicBezTo>
                    <a:pt x="9218" y="1653"/>
                    <a:pt x="9218" y="1653"/>
                    <a:pt x="8805" y="1335"/>
                  </a:cubicBezTo>
                  <a:cubicBezTo>
                    <a:pt x="8530" y="1018"/>
                    <a:pt x="8255" y="700"/>
                    <a:pt x="7980" y="700"/>
                  </a:cubicBezTo>
                  <a:cubicBezTo>
                    <a:pt x="7704" y="700"/>
                    <a:pt x="7292" y="-253"/>
                    <a:pt x="7154" y="65"/>
                  </a:cubicBezTo>
                  <a:cubicBezTo>
                    <a:pt x="6879" y="65"/>
                    <a:pt x="6329" y="1335"/>
                    <a:pt x="6191" y="1971"/>
                  </a:cubicBezTo>
                  <a:cubicBezTo>
                    <a:pt x="6191" y="2606"/>
                    <a:pt x="6604" y="3241"/>
                    <a:pt x="6466" y="3876"/>
                  </a:cubicBezTo>
                  <a:cubicBezTo>
                    <a:pt x="6329" y="4512"/>
                    <a:pt x="5916" y="5147"/>
                    <a:pt x="5641" y="4512"/>
                  </a:cubicBezTo>
                  <a:cubicBezTo>
                    <a:pt x="5366" y="4512"/>
                    <a:pt x="5228" y="4194"/>
                    <a:pt x="5090" y="4194"/>
                  </a:cubicBezTo>
                  <a:cubicBezTo>
                    <a:pt x="4953" y="4194"/>
                    <a:pt x="4815" y="4194"/>
                    <a:pt x="4678" y="4194"/>
                  </a:cubicBezTo>
                  <a:cubicBezTo>
                    <a:pt x="4265" y="3876"/>
                    <a:pt x="4265" y="3241"/>
                    <a:pt x="3852" y="2923"/>
                  </a:cubicBezTo>
                  <a:cubicBezTo>
                    <a:pt x="3577" y="2606"/>
                    <a:pt x="3164" y="2288"/>
                    <a:pt x="2889" y="2606"/>
                  </a:cubicBezTo>
                  <a:cubicBezTo>
                    <a:pt x="2476" y="2923"/>
                    <a:pt x="2201" y="3559"/>
                    <a:pt x="1789" y="3876"/>
                  </a:cubicBezTo>
                  <a:cubicBezTo>
                    <a:pt x="1513" y="4194"/>
                    <a:pt x="1238" y="4829"/>
                    <a:pt x="963" y="5147"/>
                  </a:cubicBezTo>
                  <a:cubicBezTo>
                    <a:pt x="550" y="5147"/>
                    <a:pt x="275" y="5782"/>
                    <a:pt x="0" y="578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59" name="9Slide.vn 223"/>
            <p:cNvSpPr/>
            <p:nvPr/>
          </p:nvSpPr>
          <p:spPr>
            <a:xfrm>
              <a:off x="6840232" y="1165811"/>
              <a:ext cx="480583" cy="821819"/>
            </a:xfrm>
            <a:custGeom>
              <a:avLst/>
              <a:gdLst/>
              <a:ahLst/>
              <a:cxnLst>
                <a:cxn ang="0">
                  <a:pos x="wd2" y="hd2"/>
                </a:cxn>
                <a:cxn ang="5400000">
                  <a:pos x="wd2" y="hd2"/>
                </a:cxn>
                <a:cxn ang="10800000">
                  <a:pos x="wd2" y="hd2"/>
                </a:cxn>
                <a:cxn ang="16200000">
                  <a:pos x="wd2" y="hd2"/>
                </a:cxn>
              </a:cxnLst>
              <a:rect l="0" t="0" r="r" b="b"/>
              <a:pathLst>
                <a:path w="21600" h="21440" extrusionOk="0">
                  <a:moveTo>
                    <a:pt x="20914" y="4840"/>
                  </a:moveTo>
                  <a:cubicBezTo>
                    <a:pt x="20571" y="4640"/>
                    <a:pt x="21257" y="4240"/>
                    <a:pt x="20914" y="3840"/>
                  </a:cubicBezTo>
                  <a:cubicBezTo>
                    <a:pt x="20571" y="3440"/>
                    <a:pt x="20914" y="3440"/>
                    <a:pt x="20914" y="3040"/>
                  </a:cubicBezTo>
                  <a:cubicBezTo>
                    <a:pt x="20914" y="2840"/>
                    <a:pt x="20571" y="2640"/>
                    <a:pt x="20571" y="2440"/>
                  </a:cubicBezTo>
                  <a:cubicBezTo>
                    <a:pt x="20229" y="2240"/>
                    <a:pt x="20571" y="2240"/>
                    <a:pt x="20571" y="2040"/>
                  </a:cubicBezTo>
                  <a:cubicBezTo>
                    <a:pt x="20229" y="1640"/>
                    <a:pt x="20229" y="1440"/>
                    <a:pt x="19543" y="1240"/>
                  </a:cubicBezTo>
                  <a:cubicBezTo>
                    <a:pt x="18857" y="1040"/>
                    <a:pt x="18171" y="1040"/>
                    <a:pt x="17486" y="840"/>
                  </a:cubicBezTo>
                  <a:cubicBezTo>
                    <a:pt x="16800" y="440"/>
                    <a:pt x="16114" y="-160"/>
                    <a:pt x="15086" y="40"/>
                  </a:cubicBezTo>
                  <a:cubicBezTo>
                    <a:pt x="14743" y="40"/>
                    <a:pt x="15086" y="640"/>
                    <a:pt x="15086" y="840"/>
                  </a:cubicBezTo>
                  <a:cubicBezTo>
                    <a:pt x="14743" y="1440"/>
                    <a:pt x="12686" y="1040"/>
                    <a:pt x="11657" y="840"/>
                  </a:cubicBezTo>
                  <a:cubicBezTo>
                    <a:pt x="11657" y="1240"/>
                    <a:pt x="11657" y="1440"/>
                    <a:pt x="11657" y="1840"/>
                  </a:cubicBezTo>
                  <a:cubicBezTo>
                    <a:pt x="11314" y="1840"/>
                    <a:pt x="10629" y="1640"/>
                    <a:pt x="9943" y="1840"/>
                  </a:cubicBezTo>
                  <a:cubicBezTo>
                    <a:pt x="9600" y="1840"/>
                    <a:pt x="9600" y="2040"/>
                    <a:pt x="9257" y="2240"/>
                  </a:cubicBezTo>
                  <a:cubicBezTo>
                    <a:pt x="9257" y="2440"/>
                    <a:pt x="8571" y="2640"/>
                    <a:pt x="8571" y="2840"/>
                  </a:cubicBezTo>
                  <a:cubicBezTo>
                    <a:pt x="8229" y="3040"/>
                    <a:pt x="8914" y="3440"/>
                    <a:pt x="8571" y="3440"/>
                  </a:cubicBezTo>
                  <a:cubicBezTo>
                    <a:pt x="8571" y="3640"/>
                    <a:pt x="8229" y="3640"/>
                    <a:pt x="8229" y="3840"/>
                  </a:cubicBezTo>
                  <a:cubicBezTo>
                    <a:pt x="7543" y="4040"/>
                    <a:pt x="6857" y="4440"/>
                    <a:pt x="6857" y="4840"/>
                  </a:cubicBezTo>
                  <a:cubicBezTo>
                    <a:pt x="6857" y="5240"/>
                    <a:pt x="6171" y="4840"/>
                    <a:pt x="5829" y="5240"/>
                  </a:cubicBezTo>
                  <a:cubicBezTo>
                    <a:pt x="5829" y="5640"/>
                    <a:pt x="5829" y="6040"/>
                    <a:pt x="5486" y="6440"/>
                  </a:cubicBezTo>
                  <a:cubicBezTo>
                    <a:pt x="5486" y="6840"/>
                    <a:pt x="4457" y="7040"/>
                    <a:pt x="4457" y="7440"/>
                  </a:cubicBezTo>
                  <a:cubicBezTo>
                    <a:pt x="4457" y="7640"/>
                    <a:pt x="5486" y="8040"/>
                    <a:pt x="5143" y="8240"/>
                  </a:cubicBezTo>
                  <a:cubicBezTo>
                    <a:pt x="4457" y="8640"/>
                    <a:pt x="3771" y="8440"/>
                    <a:pt x="3086" y="8640"/>
                  </a:cubicBezTo>
                  <a:cubicBezTo>
                    <a:pt x="2057" y="8840"/>
                    <a:pt x="1714" y="9440"/>
                    <a:pt x="1714" y="10040"/>
                  </a:cubicBezTo>
                  <a:cubicBezTo>
                    <a:pt x="2057" y="10440"/>
                    <a:pt x="2057" y="10840"/>
                    <a:pt x="2057" y="11240"/>
                  </a:cubicBezTo>
                  <a:cubicBezTo>
                    <a:pt x="2057" y="11840"/>
                    <a:pt x="1371" y="12040"/>
                    <a:pt x="2743" y="12440"/>
                  </a:cubicBezTo>
                  <a:cubicBezTo>
                    <a:pt x="3429" y="12840"/>
                    <a:pt x="3086" y="13040"/>
                    <a:pt x="2400" y="13240"/>
                  </a:cubicBezTo>
                  <a:cubicBezTo>
                    <a:pt x="2057" y="13440"/>
                    <a:pt x="2743" y="14240"/>
                    <a:pt x="2400" y="14640"/>
                  </a:cubicBezTo>
                  <a:cubicBezTo>
                    <a:pt x="2400" y="15040"/>
                    <a:pt x="1371" y="15040"/>
                    <a:pt x="1371" y="15440"/>
                  </a:cubicBezTo>
                  <a:cubicBezTo>
                    <a:pt x="1371" y="15640"/>
                    <a:pt x="1371" y="16440"/>
                    <a:pt x="1029" y="16440"/>
                  </a:cubicBezTo>
                  <a:cubicBezTo>
                    <a:pt x="1029" y="16440"/>
                    <a:pt x="343" y="16240"/>
                    <a:pt x="0" y="16240"/>
                  </a:cubicBezTo>
                  <a:cubicBezTo>
                    <a:pt x="0" y="17040"/>
                    <a:pt x="1371" y="17240"/>
                    <a:pt x="1371" y="17840"/>
                  </a:cubicBezTo>
                  <a:cubicBezTo>
                    <a:pt x="1029" y="18040"/>
                    <a:pt x="2057" y="19040"/>
                    <a:pt x="2400" y="19240"/>
                  </a:cubicBezTo>
                  <a:cubicBezTo>
                    <a:pt x="3086" y="19640"/>
                    <a:pt x="2743" y="19840"/>
                    <a:pt x="2743" y="20240"/>
                  </a:cubicBezTo>
                  <a:cubicBezTo>
                    <a:pt x="2743" y="20440"/>
                    <a:pt x="3429" y="20840"/>
                    <a:pt x="3429" y="21240"/>
                  </a:cubicBezTo>
                  <a:cubicBezTo>
                    <a:pt x="3086" y="21440"/>
                    <a:pt x="4457" y="21240"/>
                    <a:pt x="4800" y="21440"/>
                  </a:cubicBezTo>
                  <a:cubicBezTo>
                    <a:pt x="5486" y="21440"/>
                    <a:pt x="5143" y="21240"/>
                    <a:pt x="5143" y="20840"/>
                  </a:cubicBezTo>
                  <a:cubicBezTo>
                    <a:pt x="5143" y="19840"/>
                    <a:pt x="7886" y="20640"/>
                    <a:pt x="8229" y="20040"/>
                  </a:cubicBezTo>
                  <a:cubicBezTo>
                    <a:pt x="8571" y="19440"/>
                    <a:pt x="8914" y="18840"/>
                    <a:pt x="9257" y="18240"/>
                  </a:cubicBezTo>
                  <a:cubicBezTo>
                    <a:pt x="9257" y="17840"/>
                    <a:pt x="9257" y="17440"/>
                    <a:pt x="8914" y="17240"/>
                  </a:cubicBezTo>
                  <a:cubicBezTo>
                    <a:pt x="8571" y="16840"/>
                    <a:pt x="8914" y="16840"/>
                    <a:pt x="9600" y="16640"/>
                  </a:cubicBezTo>
                  <a:cubicBezTo>
                    <a:pt x="9943" y="16640"/>
                    <a:pt x="10971" y="16440"/>
                    <a:pt x="10971" y="16240"/>
                  </a:cubicBezTo>
                  <a:cubicBezTo>
                    <a:pt x="10971" y="16240"/>
                    <a:pt x="10971" y="16040"/>
                    <a:pt x="10971" y="16040"/>
                  </a:cubicBezTo>
                  <a:cubicBezTo>
                    <a:pt x="11314" y="16040"/>
                    <a:pt x="12000" y="16040"/>
                    <a:pt x="12000" y="15840"/>
                  </a:cubicBezTo>
                  <a:cubicBezTo>
                    <a:pt x="12000" y="15640"/>
                    <a:pt x="11657" y="15640"/>
                    <a:pt x="11657" y="15440"/>
                  </a:cubicBezTo>
                  <a:cubicBezTo>
                    <a:pt x="12000" y="15440"/>
                    <a:pt x="12343" y="15240"/>
                    <a:pt x="12343" y="15240"/>
                  </a:cubicBezTo>
                  <a:cubicBezTo>
                    <a:pt x="13029" y="14840"/>
                    <a:pt x="12686" y="14640"/>
                    <a:pt x="12000" y="14440"/>
                  </a:cubicBezTo>
                  <a:cubicBezTo>
                    <a:pt x="11314" y="14040"/>
                    <a:pt x="9943" y="13840"/>
                    <a:pt x="9943" y="13040"/>
                  </a:cubicBezTo>
                  <a:cubicBezTo>
                    <a:pt x="9943" y="12640"/>
                    <a:pt x="9943" y="12240"/>
                    <a:pt x="10286" y="11840"/>
                  </a:cubicBezTo>
                  <a:cubicBezTo>
                    <a:pt x="10629" y="11440"/>
                    <a:pt x="10629" y="11440"/>
                    <a:pt x="10286" y="11040"/>
                  </a:cubicBezTo>
                  <a:cubicBezTo>
                    <a:pt x="9943" y="11040"/>
                    <a:pt x="11314" y="10440"/>
                    <a:pt x="11314" y="10440"/>
                  </a:cubicBezTo>
                  <a:cubicBezTo>
                    <a:pt x="12000" y="10040"/>
                    <a:pt x="12343" y="9640"/>
                    <a:pt x="13371" y="9440"/>
                  </a:cubicBezTo>
                  <a:cubicBezTo>
                    <a:pt x="14400" y="9240"/>
                    <a:pt x="16114" y="8640"/>
                    <a:pt x="16800" y="8040"/>
                  </a:cubicBezTo>
                  <a:cubicBezTo>
                    <a:pt x="17486" y="7440"/>
                    <a:pt x="15771" y="7040"/>
                    <a:pt x="17143" y="6840"/>
                  </a:cubicBezTo>
                  <a:cubicBezTo>
                    <a:pt x="17829" y="6640"/>
                    <a:pt x="17486" y="6640"/>
                    <a:pt x="17143" y="6240"/>
                  </a:cubicBezTo>
                  <a:cubicBezTo>
                    <a:pt x="17143" y="6040"/>
                    <a:pt x="18171" y="5840"/>
                    <a:pt x="18514" y="5840"/>
                  </a:cubicBezTo>
                  <a:cubicBezTo>
                    <a:pt x="19200" y="5440"/>
                    <a:pt x="19543" y="5240"/>
                    <a:pt x="19886" y="5640"/>
                  </a:cubicBezTo>
                  <a:cubicBezTo>
                    <a:pt x="20229" y="5640"/>
                    <a:pt x="20571" y="5440"/>
                    <a:pt x="20571" y="5440"/>
                  </a:cubicBezTo>
                  <a:cubicBezTo>
                    <a:pt x="20914" y="5440"/>
                    <a:pt x="21257" y="5440"/>
                    <a:pt x="21600" y="5440"/>
                  </a:cubicBezTo>
                  <a:cubicBezTo>
                    <a:pt x="21600" y="5240"/>
                    <a:pt x="21257" y="5240"/>
                    <a:pt x="20914" y="4840"/>
                  </a:cubicBezTo>
                  <a:cubicBezTo>
                    <a:pt x="20571" y="4640"/>
                    <a:pt x="20914" y="5040"/>
                    <a:pt x="20914" y="484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0" name="9Slide.vn 224"/>
            <p:cNvSpPr/>
            <p:nvPr/>
          </p:nvSpPr>
          <p:spPr>
            <a:xfrm>
              <a:off x="7192834" y="1096984"/>
              <a:ext cx="407239" cy="638998"/>
            </a:xfrm>
            <a:custGeom>
              <a:avLst/>
              <a:gdLst/>
              <a:ahLst/>
              <a:cxnLst>
                <a:cxn ang="0">
                  <a:pos x="wd2" y="hd2"/>
                </a:cxn>
                <a:cxn ang="5400000">
                  <a:pos x="wd2" y="hd2"/>
                </a:cxn>
                <a:cxn ang="10800000">
                  <a:pos x="wd2" y="hd2"/>
                </a:cxn>
                <a:cxn ang="16200000">
                  <a:pos x="wd2" y="hd2"/>
                </a:cxn>
              </a:cxnLst>
              <a:rect l="0" t="0" r="r" b="b"/>
              <a:pathLst>
                <a:path w="21315" h="21395" extrusionOk="0">
                  <a:moveTo>
                    <a:pt x="21200" y="15171"/>
                  </a:moveTo>
                  <a:cubicBezTo>
                    <a:pt x="20800" y="14657"/>
                    <a:pt x="19600" y="14400"/>
                    <a:pt x="18800" y="14143"/>
                  </a:cubicBezTo>
                  <a:cubicBezTo>
                    <a:pt x="17600" y="13629"/>
                    <a:pt x="19200" y="13629"/>
                    <a:pt x="19600" y="13114"/>
                  </a:cubicBezTo>
                  <a:cubicBezTo>
                    <a:pt x="19600" y="13114"/>
                    <a:pt x="18000" y="11571"/>
                    <a:pt x="17600" y="11314"/>
                  </a:cubicBezTo>
                  <a:cubicBezTo>
                    <a:pt x="17600" y="11314"/>
                    <a:pt x="18400" y="11057"/>
                    <a:pt x="18400" y="11057"/>
                  </a:cubicBezTo>
                  <a:cubicBezTo>
                    <a:pt x="18400" y="10800"/>
                    <a:pt x="17600" y="10029"/>
                    <a:pt x="17600" y="9771"/>
                  </a:cubicBezTo>
                  <a:cubicBezTo>
                    <a:pt x="17600" y="9514"/>
                    <a:pt x="18000" y="9514"/>
                    <a:pt x="18000" y="9257"/>
                  </a:cubicBezTo>
                  <a:cubicBezTo>
                    <a:pt x="18400" y="9000"/>
                    <a:pt x="17600" y="8486"/>
                    <a:pt x="17600" y="8229"/>
                  </a:cubicBezTo>
                  <a:cubicBezTo>
                    <a:pt x="16800" y="7714"/>
                    <a:pt x="16000" y="7200"/>
                    <a:pt x="16800" y="6686"/>
                  </a:cubicBezTo>
                  <a:cubicBezTo>
                    <a:pt x="17200" y="6429"/>
                    <a:pt x="18000" y="6171"/>
                    <a:pt x="18000" y="5914"/>
                  </a:cubicBezTo>
                  <a:cubicBezTo>
                    <a:pt x="18400" y="5400"/>
                    <a:pt x="17600" y="5143"/>
                    <a:pt x="17600" y="4886"/>
                  </a:cubicBezTo>
                  <a:cubicBezTo>
                    <a:pt x="17200" y="4629"/>
                    <a:pt x="14400" y="3857"/>
                    <a:pt x="15200" y="3343"/>
                  </a:cubicBezTo>
                  <a:cubicBezTo>
                    <a:pt x="15200" y="3343"/>
                    <a:pt x="16000" y="3086"/>
                    <a:pt x="16000" y="3086"/>
                  </a:cubicBezTo>
                  <a:cubicBezTo>
                    <a:pt x="16000" y="3086"/>
                    <a:pt x="14800" y="2571"/>
                    <a:pt x="15600" y="2571"/>
                  </a:cubicBezTo>
                  <a:cubicBezTo>
                    <a:pt x="16800" y="2571"/>
                    <a:pt x="17600" y="1286"/>
                    <a:pt x="16400" y="771"/>
                  </a:cubicBezTo>
                  <a:cubicBezTo>
                    <a:pt x="16000" y="514"/>
                    <a:pt x="15200" y="514"/>
                    <a:pt x="14800" y="257"/>
                  </a:cubicBezTo>
                  <a:cubicBezTo>
                    <a:pt x="14400" y="0"/>
                    <a:pt x="14000" y="0"/>
                    <a:pt x="13600" y="0"/>
                  </a:cubicBezTo>
                  <a:cubicBezTo>
                    <a:pt x="12800" y="257"/>
                    <a:pt x="12400" y="0"/>
                    <a:pt x="11600" y="257"/>
                  </a:cubicBezTo>
                  <a:cubicBezTo>
                    <a:pt x="11200" y="514"/>
                    <a:pt x="10400" y="1029"/>
                    <a:pt x="10000" y="1286"/>
                  </a:cubicBezTo>
                  <a:cubicBezTo>
                    <a:pt x="10000" y="1543"/>
                    <a:pt x="10000" y="2571"/>
                    <a:pt x="9600" y="2571"/>
                  </a:cubicBezTo>
                  <a:cubicBezTo>
                    <a:pt x="9200" y="2829"/>
                    <a:pt x="8800" y="3086"/>
                    <a:pt x="8400" y="3343"/>
                  </a:cubicBezTo>
                  <a:cubicBezTo>
                    <a:pt x="8000" y="3343"/>
                    <a:pt x="7200" y="2829"/>
                    <a:pt x="6800" y="2829"/>
                  </a:cubicBezTo>
                  <a:cubicBezTo>
                    <a:pt x="6400" y="2829"/>
                    <a:pt x="6000" y="3086"/>
                    <a:pt x="5600" y="3086"/>
                  </a:cubicBezTo>
                  <a:cubicBezTo>
                    <a:pt x="4400" y="3343"/>
                    <a:pt x="3600" y="3086"/>
                    <a:pt x="2800" y="2571"/>
                  </a:cubicBezTo>
                  <a:cubicBezTo>
                    <a:pt x="2800" y="2314"/>
                    <a:pt x="2000" y="1800"/>
                    <a:pt x="1600" y="1800"/>
                  </a:cubicBezTo>
                  <a:cubicBezTo>
                    <a:pt x="1200" y="1800"/>
                    <a:pt x="400" y="2314"/>
                    <a:pt x="0" y="2314"/>
                  </a:cubicBezTo>
                  <a:cubicBezTo>
                    <a:pt x="800" y="2829"/>
                    <a:pt x="2000" y="3343"/>
                    <a:pt x="3200" y="3600"/>
                  </a:cubicBezTo>
                  <a:cubicBezTo>
                    <a:pt x="3600" y="3600"/>
                    <a:pt x="4400" y="3857"/>
                    <a:pt x="4800" y="4114"/>
                  </a:cubicBezTo>
                  <a:cubicBezTo>
                    <a:pt x="5200" y="4371"/>
                    <a:pt x="5200" y="4629"/>
                    <a:pt x="5600" y="4886"/>
                  </a:cubicBezTo>
                  <a:cubicBezTo>
                    <a:pt x="5600" y="5143"/>
                    <a:pt x="5200" y="5143"/>
                    <a:pt x="5600" y="5400"/>
                  </a:cubicBezTo>
                  <a:cubicBezTo>
                    <a:pt x="5600" y="5657"/>
                    <a:pt x="6400" y="5914"/>
                    <a:pt x="6000" y="6171"/>
                  </a:cubicBezTo>
                  <a:cubicBezTo>
                    <a:pt x="6000" y="6429"/>
                    <a:pt x="5600" y="6686"/>
                    <a:pt x="6000" y="6943"/>
                  </a:cubicBezTo>
                  <a:cubicBezTo>
                    <a:pt x="6000" y="6943"/>
                    <a:pt x="6400" y="7457"/>
                    <a:pt x="6400" y="7457"/>
                  </a:cubicBezTo>
                  <a:cubicBezTo>
                    <a:pt x="6000" y="7714"/>
                    <a:pt x="6000" y="8229"/>
                    <a:pt x="6000" y="8486"/>
                  </a:cubicBezTo>
                  <a:cubicBezTo>
                    <a:pt x="6000" y="8486"/>
                    <a:pt x="6800" y="9257"/>
                    <a:pt x="6800" y="9257"/>
                  </a:cubicBezTo>
                  <a:cubicBezTo>
                    <a:pt x="7200" y="9514"/>
                    <a:pt x="8000" y="9771"/>
                    <a:pt x="8400" y="9771"/>
                  </a:cubicBezTo>
                  <a:cubicBezTo>
                    <a:pt x="8800" y="10029"/>
                    <a:pt x="8800" y="10286"/>
                    <a:pt x="8800" y="10543"/>
                  </a:cubicBezTo>
                  <a:cubicBezTo>
                    <a:pt x="8800" y="10800"/>
                    <a:pt x="9200" y="11057"/>
                    <a:pt x="9200" y="11314"/>
                  </a:cubicBezTo>
                  <a:cubicBezTo>
                    <a:pt x="9200" y="11571"/>
                    <a:pt x="8400" y="11314"/>
                    <a:pt x="8000" y="11314"/>
                  </a:cubicBezTo>
                  <a:cubicBezTo>
                    <a:pt x="7600" y="11314"/>
                    <a:pt x="6400" y="12343"/>
                    <a:pt x="6400" y="12600"/>
                  </a:cubicBezTo>
                  <a:cubicBezTo>
                    <a:pt x="6000" y="12857"/>
                    <a:pt x="5600" y="12857"/>
                    <a:pt x="5200" y="13114"/>
                  </a:cubicBezTo>
                  <a:cubicBezTo>
                    <a:pt x="4800" y="13371"/>
                    <a:pt x="4400" y="13629"/>
                    <a:pt x="4000" y="13886"/>
                  </a:cubicBezTo>
                  <a:cubicBezTo>
                    <a:pt x="3600" y="13886"/>
                    <a:pt x="1600" y="14914"/>
                    <a:pt x="1600" y="14657"/>
                  </a:cubicBezTo>
                  <a:cubicBezTo>
                    <a:pt x="1600" y="15171"/>
                    <a:pt x="800" y="15429"/>
                    <a:pt x="800" y="15943"/>
                  </a:cubicBezTo>
                  <a:cubicBezTo>
                    <a:pt x="1200" y="16457"/>
                    <a:pt x="800" y="17229"/>
                    <a:pt x="1600" y="17229"/>
                  </a:cubicBezTo>
                  <a:cubicBezTo>
                    <a:pt x="2000" y="17229"/>
                    <a:pt x="1600" y="18514"/>
                    <a:pt x="1600" y="18771"/>
                  </a:cubicBezTo>
                  <a:cubicBezTo>
                    <a:pt x="1600" y="19286"/>
                    <a:pt x="800" y="19800"/>
                    <a:pt x="1600" y="20057"/>
                  </a:cubicBezTo>
                  <a:cubicBezTo>
                    <a:pt x="1600" y="20057"/>
                    <a:pt x="3200" y="20314"/>
                    <a:pt x="2800" y="20571"/>
                  </a:cubicBezTo>
                  <a:cubicBezTo>
                    <a:pt x="2800" y="20571"/>
                    <a:pt x="2000" y="20829"/>
                    <a:pt x="2000" y="20829"/>
                  </a:cubicBezTo>
                  <a:cubicBezTo>
                    <a:pt x="2800" y="20829"/>
                    <a:pt x="2800" y="20314"/>
                    <a:pt x="3200" y="20314"/>
                  </a:cubicBezTo>
                  <a:cubicBezTo>
                    <a:pt x="4000" y="20057"/>
                    <a:pt x="3200" y="21343"/>
                    <a:pt x="3200" y="21343"/>
                  </a:cubicBezTo>
                  <a:cubicBezTo>
                    <a:pt x="3200" y="21343"/>
                    <a:pt x="4400" y="20571"/>
                    <a:pt x="4400" y="20571"/>
                  </a:cubicBezTo>
                  <a:cubicBezTo>
                    <a:pt x="4800" y="20314"/>
                    <a:pt x="4400" y="21343"/>
                    <a:pt x="4400" y="21343"/>
                  </a:cubicBezTo>
                  <a:cubicBezTo>
                    <a:pt x="5600" y="21600"/>
                    <a:pt x="8000" y="20829"/>
                    <a:pt x="9200" y="20571"/>
                  </a:cubicBezTo>
                  <a:cubicBezTo>
                    <a:pt x="10800" y="20314"/>
                    <a:pt x="12400" y="20314"/>
                    <a:pt x="14400" y="20057"/>
                  </a:cubicBezTo>
                  <a:cubicBezTo>
                    <a:pt x="15600" y="19029"/>
                    <a:pt x="17200" y="18257"/>
                    <a:pt x="18400" y="17486"/>
                  </a:cubicBezTo>
                  <a:cubicBezTo>
                    <a:pt x="19200" y="16971"/>
                    <a:pt x="21600" y="15943"/>
                    <a:pt x="21200" y="15171"/>
                  </a:cubicBezTo>
                  <a:cubicBezTo>
                    <a:pt x="20800" y="14657"/>
                    <a:pt x="21600" y="15943"/>
                    <a:pt x="21200" y="1517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1" name="9Slide.vn 225"/>
            <p:cNvSpPr/>
            <p:nvPr/>
          </p:nvSpPr>
          <p:spPr>
            <a:xfrm>
              <a:off x="6606802" y="1025727"/>
              <a:ext cx="969085" cy="815638"/>
            </a:xfrm>
            <a:custGeom>
              <a:avLst/>
              <a:gdLst/>
              <a:ahLst/>
              <a:cxnLst>
                <a:cxn ang="0">
                  <a:pos x="wd2" y="hd2"/>
                </a:cxn>
                <a:cxn ang="5400000">
                  <a:pos x="wd2" y="hd2"/>
                </a:cxn>
                <a:cxn ang="10800000">
                  <a:pos x="wd2" y="hd2"/>
                </a:cxn>
                <a:cxn ang="16200000">
                  <a:pos x="wd2" y="hd2"/>
                </a:cxn>
              </a:cxnLst>
              <a:rect l="0" t="0" r="r" b="b"/>
              <a:pathLst>
                <a:path w="21371" h="21482" extrusionOk="0">
                  <a:moveTo>
                    <a:pt x="5644" y="20271"/>
                  </a:moveTo>
                  <a:cubicBezTo>
                    <a:pt x="5644" y="20271"/>
                    <a:pt x="5812" y="19665"/>
                    <a:pt x="5812" y="19463"/>
                  </a:cubicBezTo>
                  <a:cubicBezTo>
                    <a:pt x="5812" y="19060"/>
                    <a:pt x="5981" y="18858"/>
                    <a:pt x="6319" y="18656"/>
                  </a:cubicBezTo>
                  <a:cubicBezTo>
                    <a:pt x="6656" y="18252"/>
                    <a:pt x="6319" y="17646"/>
                    <a:pt x="6319" y="17445"/>
                  </a:cubicBezTo>
                  <a:cubicBezTo>
                    <a:pt x="6319" y="16839"/>
                    <a:pt x="6994" y="16839"/>
                    <a:pt x="6487" y="16435"/>
                  </a:cubicBezTo>
                  <a:cubicBezTo>
                    <a:pt x="6150" y="16032"/>
                    <a:pt x="5981" y="16032"/>
                    <a:pt x="6150" y="15426"/>
                  </a:cubicBezTo>
                  <a:cubicBezTo>
                    <a:pt x="6319" y="15022"/>
                    <a:pt x="6150" y="14618"/>
                    <a:pt x="6150" y="14215"/>
                  </a:cubicBezTo>
                  <a:cubicBezTo>
                    <a:pt x="5981" y="13609"/>
                    <a:pt x="5812" y="13003"/>
                    <a:pt x="6319" y="12600"/>
                  </a:cubicBezTo>
                  <a:cubicBezTo>
                    <a:pt x="6487" y="12398"/>
                    <a:pt x="6825" y="12398"/>
                    <a:pt x="6994" y="12196"/>
                  </a:cubicBezTo>
                  <a:cubicBezTo>
                    <a:pt x="7162" y="12196"/>
                    <a:pt x="7331" y="12398"/>
                    <a:pt x="7500" y="12196"/>
                  </a:cubicBezTo>
                  <a:cubicBezTo>
                    <a:pt x="7669" y="11792"/>
                    <a:pt x="7500" y="11590"/>
                    <a:pt x="7331" y="11389"/>
                  </a:cubicBezTo>
                  <a:cubicBezTo>
                    <a:pt x="7331" y="10985"/>
                    <a:pt x="7669" y="10783"/>
                    <a:pt x="7837" y="10379"/>
                  </a:cubicBezTo>
                  <a:cubicBezTo>
                    <a:pt x="7837" y="10177"/>
                    <a:pt x="8006" y="9572"/>
                    <a:pt x="8006" y="9168"/>
                  </a:cubicBezTo>
                  <a:cubicBezTo>
                    <a:pt x="8006" y="8764"/>
                    <a:pt x="8681" y="8764"/>
                    <a:pt x="8512" y="8562"/>
                  </a:cubicBezTo>
                  <a:cubicBezTo>
                    <a:pt x="8512" y="8159"/>
                    <a:pt x="8850" y="7957"/>
                    <a:pt x="9019" y="7553"/>
                  </a:cubicBezTo>
                  <a:cubicBezTo>
                    <a:pt x="9356" y="7149"/>
                    <a:pt x="9356" y="7351"/>
                    <a:pt x="9356" y="6746"/>
                  </a:cubicBezTo>
                  <a:cubicBezTo>
                    <a:pt x="9187" y="6544"/>
                    <a:pt x="9862" y="5534"/>
                    <a:pt x="10031" y="5534"/>
                  </a:cubicBezTo>
                  <a:cubicBezTo>
                    <a:pt x="10200" y="5332"/>
                    <a:pt x="10706" y="5534"/>
                    <a:pt x="10875" y="5534"/>
                  </a:cubicBezTo>
                  <a:cubicBezTo>
                    <a:pt x="10875" y="5131"/>
                    <a:pt x="10875" y="4929"/>
                    <a:pt x="10875" y="4525"/>
                  </a:cubicBezTo>
                  <a:cubicBezTo>
                    <a:pt x="11381" y="4727"/>
                    <a:pt x="11719" y="4727"/>
                    <a:pt x="12056" y="4929"/>
                  </a:cubicBezTo>
                  <a:cubicBezTo>
                    <a:pt x="12731" y="4929"/>
                    <a:pt x="12394" y="4121"/>
                    <a:pt x="12562" y="3718"/>
                  </a:cubicBezTo>
                  <a:cubicBezTo>
                    <a:pt x="12562" y="3718"/>
                    <a:pt x="12900" y="3718"/>
                    <a:pt x="13069" y="3718"/>
                  </a:cubicBezTo>
                  <a:cubicBezTo>
                    <a:pt x="13237" y="3516"/>
                    <a:pt x="13575" y="3112"/>
                    <a:pt x="13744" y="3516"/>
                  </a:cubicBezTo>
                  <a:cubicBezTo>
                    <a:pt x="14081" y="3718"/>
                    <a:pt x="14081" y="4121"/>
                    <a:pt x="14418" y="4323"/>
                  </a:cubicBezTo>
                  <a:cubicBezTo>
                    <a:pt x="14587" y="4323"/>
                    <a:pt x="14925" y="4323"/>
                    <a:pt x="15093" y="4323"/>
                  </a:cubicBezTo>
                  <a:cubicBezTo>
                    <a:pt x="15262" y="4323"/>
                    <a:pt x="15431" y="4121"/>
                    <a:pt x="15768" y="4121"/>
                  </a:cubicBezTo>
                  <a:cubicBezTo>
                    <a:pt x="15937" y="4121"/>
                    <a:pt x="16106" y="4525"/>
                    <a:pt x="16444" y="4525"/>
                  </a:cubicBezTo>
                  <a:cubicBezTo>
                    <a:pt x="16444" y="4323"/>
                    <a:pt x="17119" y="3919"/>
                    <a:pt x="17119" y="3919"/>
                  </a:cubicBezTo>
                  <a:cubicBezTo>
                    <a:pt x="17119" y="3314"/>
                    <a:pt x="17119" y="3112"/>
                    <a:pt x="17287" y="2708"/>
                  </a:cubicBezTo>
                  <a:cubicBezTo>
                    <a:pt x="17456" y="2506"/>
                    <a:pt x="17794" y="2103"/>
                    <a:pt x="17962" y="2103"/>
                  </a:cubicBezTo>
                  <a:cubicBezTo>
                    <a:pt x="18131" y="2103"/>
                    <a:pt x="18300" y="2103"/>
                    <a:pt x="18468" y="2103"/>
                  </a:cubicBezTo>
                  <a:cubicBezTo>
                    <a:pt x="18637" y="2103"/>
                    <a:pt x="18637" y="1901"/>
                    <a:pt x="18806" y="1901"/>
                  </a:cubicBezTo>
                  <a:cubicBezTo>
                    <a:pt x="18975" y="1901"/>
                    <a:pt x="19312" y="2304"/>
                    <a:pt x="19481" y="2304"/>
                  </a:cubicBezTo>
                  <a:cubicBezTo>
                    <a:pt x="19819" y="2506"/>
                    <a:pt x="19987" y="2708"/>
                    <a:pt x="19987" y="3314"/>
                  </a:cubicBezTo>
                  <a:cubicBezTo>
                    <a:pt x="20325" y="3314"/>
                    <a:pt x="21169" y="2708"/>
                    <a:pt x="20831" y="2304"/>
                  </a:cubicBezTo>
                  <a:cubicBezTo>
                    <a:pt x="21169" y="2506"/>
                    <a:pt x="20325" y="2506"/>
                    <a:pt x="20156" y="2506"/>
                  </a:cubicBezTo>
                  <a:cubicBezTo>
                    <a:pt x="21000" y="2304"/>
                    <a:pt x="19819" y="1699"/>
                    <a:pt x="19650" y="1901"/>
                  </a:cubicBezTo>
                  <a:cubicBezTo>
                    <a:pt x="19819" y="1699"/>
                    <a:pt x="19987" y="1901"/>
                    <a:pt x="19987" y="1901"/>
                  </a:cubicBezTo>
                  <a:cubicBezTo>
                    <a:pt x="20325" y="1901"/>
                    <a:pt x="20662" y="1901"/>
                    <a:pt x="20831" y="1699"/>
                  </a:cubicBezTo>
                  <a:cubicBezTo>
                    <a:pt x="21000" y="1699"/>
                    <a:pt x="21506" y="1295"/>
                    <a:pt x="21337" y="1093"/>
                  </a:cubicBezTo>
                  <a:cubicBezTo>
                    <a:pt x="21000" y="891"/>
                    <a:pt x="20494" y="689"/>
                    <a:pt x="19987" y="488"/>
                  </a:cubicBezTo>
                  <a:cubicBezTo>
                    <a:pt x="19819" y="286"/>
                    <a:pt x="19650" y="689"/>
                    <a:pt x="19481" y="891"/>
                  </a:cubicBezTo>
                  <a:cubicBezTo>
                    <a:pt x="19481" y="891"/>
                    <a:pt x="19144" y="1497"/>
                    <a:pt x="19144" y="1295"/>
                  </a:cubicBezTo>
                  <a:cubicBezTo>
                    <a:pt x="19144" y="1295"/>
                    <a:pt x="19144" y="1093"/>
                    <a:pt x="19144" y="891"/>
                  </a:cubicBezTo>
                  <a:cubicBezTo>
                    <a:pt x="19144" y="891"/>
                    <a:pt x="18806" y="891"/>
                    <a:pt x="18806" y="891"/>
                  </a:cubicBezTo>
                  <a:cubicBezTo>
                    <a:pt x="18975" y="689"/>
                    <a:pt x="19312" y="891"/>
                    <a:pt x="19312" y="689"/>
                  </a:cubicBezTo>
                  <a:cubicBezTo>
                    <a:pt x="19312" y="689"/>
                    <a:pt x="18806" y="689"/>
                    <a:pt x="18806" y="689"/>
                  </a:cubicBezTo>
                  <a:cubicBezTo>
                    <a:pt x="18806" y="488"/>
                    <a:pt x="19481" y="488"/>
                    <a:pt x="19481" y="286"/>
                  </a:cubicBezTo>
                  <a:cubicBezTo>
                    <a:pt x="19312" y="84"/>
                    <a:pt x="18300" y="-118"/>
                    <a:pt x="18468" y="286"/>
                  </a:cubicBezTo>
                  <a:cubicBezTo>
                    <a:pt x="18637" y="488"/>
                    <a:pt x="18637" y="488"/>
                    <a:pt x="18468" y="689"/>
                  </a:cubicBezTo>
                  <a:cubicBezTo>
                    <a:pt x="18300" y="891"/>
                    <a:pt x="17962" y="1295"/>
                    <a:pt x="17794" y="1295"/>
                  </a:cubicBezTo>
                  <a:cubicBezTo>
                    <a:pt x="17625" y="1295"/>
                    <a:pt x="17794" y="488"/>
                    <a:pt x="17794" y="488"/>
                  </a:cubicBezTo>
                  <a:cubicBezTo>
                    <a:pt x="17794" y="286"/>
                    <a:pt x="16950" y="1699"/>
                    <a:pt x="16781" y="1699"/>
                  </a:cubicBezTo>
                  <a:cubicBezTo>
                    <a:pt x="16275" y="1699"/>
                    <a:pt x="16781" y="891"/>
                    <a:pt x="16950" y="689"/>
                  </a:cubicBezTo>
                  <a:cubicBezTo>
                    <a:pt x="17119" y="689"/>
                    <a:pt x="17287" y="286"/>
                    <a:pt x="17287" y="286"/>
                  </a:cubicBezTo>
                  <a:cubicBezTo>
                    <a:pt x="17119" y="84"/>
                    <a:pt x="16781" y="-118"/>
                    <a:pt x="16781" y="84"/>
                  </a:cubicBezTo>
                  <a:cubicBezTo>
                    <a:pt x="16781" y="84"/>
                    <a:pt x="16950" y="286"/>
                    <a:pt x="16950" y="286"/>
                  </a:cubicBezTo>
                  <a:cubicBezTo>
                    <a:pt x="16950" y="286"/>
                    <a:pt x="16612" y="286"/>
                    <a:pt x="16444" y="286"/>
                  </a:cubicBezTo>
                  <a:cubicBezTo>
                    <a:pt x="16275" y="488"/>
                    <a:pt x="16444" y="286"/>
                    <a:pt x="16275" y="84"/>
                  </a:cubicBezTo>
                  <a:cubicBezTo>
                    <a:pt x="16275" y="84"/>
                    <a:pt x="15937" y="488"/>
                    <a:pt x="15937" y="488"/>
                  </a:cubicBezTo>
                  <a:cubicBezTo>
                    <a:pt x="15937" y="689"/>
                    <a:pt x="16275" y="891"/>
                    <a:pt x="16106" y="891"/>
                  </a:cubicBezTo>
                  <a:cubicBezTo>
                    <a:pt x="15937" y="891"/>
                    <a:pt x="15937" y="891"/>
                    <a:pt x="15937" y="891"/>
                  </a:cubicBezTo>
                  <a:cubicBezTo>
                    <a:pt x="15768" y="891"/>
                    <a:pt x="15768" y="1093"/>
                    <a:pt x="15768" y="1295"/>
                  </a:cubicBezTo>
                  <a:cubicBezTo>
                    <a:pt x="15937" y="891"/>
                    <a:pt x="15262" y="1093"/>
                    <a:pt x="15262" y="1093"/>
                  </a:cubicBezTo>
                  <a:cubicBezTo>
                    <a:pt x="15262" y="1093"/>
                    <a:pt x="15600" y="891"/>
                    <a:pt x="15600" y="689"/>
                  </a:cubicBezTo>
                  <a:cubicBezTo>
                    <a:pt x="15600" y="891"/>
                    <a:pt x="14925" y="1093"/>
                    <a:pt x="14756" y="1093"/>
                  </a:cubicBezTo>
                  <a:cubicBezTo>
                    <a:pt x="14587" y="1093"/>
                    <a:pt x="15262" y="1699"/>
                    <a:pt x="15262" y="1699"/>
                  </a:cubicBezTo>
                  <a:cubicBezTo>
                    <a:pt x="15262" y="1699"/>
                    <a:pt x="15093" y="2103"/>
                    <a:pt x="15093" y="2103"/>
                  </a:cubicBezTo>
                  <a:cubicBezTo>
                    <a:pt x="15093" y="2103"/>
                    <a:pt x="14587" y="1497"/>
                    <a:pt x="14587" y="1497"/>
                  </a:cubicBezTo>
                  <a:cubicBezTo>
                    <a:pt x="14587" y="1497"/>
                    <a:pt x="14250" y="2103"/>
                    <a:pt x="14250" y="1497"/>
                  </a:cubicBezTo>
                  <a:cubicBezTo>
                    <a:pt x="14081" y="1295"/>
                    <a:pt x="13575" y="1699"/>
                    <a:pt x="13406" y="1497"/>
                  </a:cubicBezTo>
                  <a:cubicBezTo>
                    <a:pt x="13575" y="1699"/>
                    <a:pt x="14081" y="1699"/>
                    <a:pt x="14081" y="1901"/>
                  </a:cubicBezTo>
                  <a:cubicBezTo>
                    <a:pt x="14081" y="1901"/>
                    <a:pt x="13912" y="1901"/>
                    <a:pt x="13912" y="2103"/>
                  </a:cubicBezTo>
                  <a:cubicBezTo>
                    <a:pt x="13912" y="2304"/>
                    <a:pt x="14081" y="2304"/>
                    <a:pt x="14081" y="2506"/>
                  </a:cubicBezTo>
                  <a:cubicBezTo>
                    <a:pt x="14081" y="2506"/>
                    <a:pt x="13575" y="2304"/>
                    <a:pt x="13575" y="2103"/>
                  </a:cubicBezTo>
                  <a:cubicBezTo>
                    <a:pt x="13406" y="2103"/>
                    <a:pt x="13406" y="2304"/>
                    <a:pt x="13406" y="2506"/>
                  </a:cubicBezTo>
                  <a:cubicBezTo>
                    <a:pt x="13237" y="2506"/>
                    <a:pt x="13237" y="2304"/>
                    <a:pt x="13237" y="2103"/>
                  </a:cubicBezTo>
                  <a:cubicBezTo>
                    <a:pt x="13237" y="2103"/>
                    <a:pt x="12900" y="2506"/>
                    <a:pt x="12900" y="2506"/>
                  </a:cubicBezTo>
                  <a:cubicBezTo>
                    <a:pt x="12731" y="2708"/>
                    <a:pt x="13069" y="2708"/>
                    <a:pt x="13069" y="2910"/>
                  </a:cubicBezTo>
                  <a:cubicBezTo>
                    <a:pt x="13069" y="2910"/>
                    <a:pt x="12731" y="2910"/>
                    <a:pt x="12731" y="2910"/>
                  </a:cubicBezTo>
                  <a:cubicBezTo>
                    <a:pt x="12562" y="2708"/>
                    <a:pt x="12731" y="2506"/>
                    <a:pt x="12731" y="2304"/>
                  </a:cubicBezTo>
                  <a:cubicBezTo>
                    <a:pt x="12731" y="2304"/>
                    <a:pt x="12225" y="2708"/>
                    <a:pt x="12225" y="2708"/>
                  </a:cubicBezTo>
                  <a:cubicBezTo>
                    <a:pt x="12225" y="2708"/>
                    <a:pt x="12225" y="2708"/>
                    <a:pt x="12394" y="2708"/>
                  </a:cubicBezTo>
                  <a:cubicBezTo>
                    <a:pt x="12225" y="2708"/>
                    <a:pt x="12056" y="3112"/>
                    <a:pt x="12056" y="3112"/>
                  </a:cubicBezTo>
                  <a:cubicBezTo>
                    <a:pt x="11887" y="2910"/>
                    <a:pt x="12225" y="2708"/>
                    <a:pt x="12056" y="2708"/>
                  </a:cubicBezTo>
                  <a:cubicBezTo>
                    <a:pt x="11887" y="2506"/>
                    <a:pt x="11719" y="2506"/>
                    <a:pt x="11719" y="2304"/>
                  </a:cubicBezTo>
                  <a:cubicBezTo>
                    <a:pt x="11719" y="2304"/>
                    <a:pt x="12056" y="2304"/>
                    <a:pt x="12056" y="2304"/>
                  </a:cubicBezTo>
                  <a:cubicBezTo>
                    <a:pt x="12056" y="2103"/>
                    <a:pt x="11550" y="1901"/>
                    <a:pt x="11381" y="1901"/>
                  </a:cubicBezTo>
                  <a:cubicBezTo>
                    <a:pt x="11381" y="2103"/>
                    <a:pt x="11550" y="2506"/>
                    <a:pt x="11550" y="2506"/>
                  </a:cubicBezTo>
                  <a:cubicBezTo>
                    <a:pt x="11550" y="2506"/>
                    <a:pt x="10875" y="2708"/>
                    <a:pt x="11044" y="2708"/>
                  </a:cubicBezTo>
                  <a:cubicBezTo>
                    <a:pt x="11044" y="2708"/>
                    <a:pt x="11381" y="2708"/>
                    <a:pt x="11381" y="2708"/>
                  </a:cubicBezTo>
                  <a:cubicBezTo>
                    <a:pt x="11381" y="2708"/>
                    <a:pt x="11212" y="2708"/>
                    <a:pt x="11212" y="2708"/>
                  </a:cubicBezTo>
                  <a:cubicBezTo>
                    <a:pt x="11381" y="3112"/>
                    <a:pt x="11719" y="2708"/>
                    <a:pt x="11550" y="2708"/>
                  </a:cubicBezTo>
                  <a:cubicBezTo>
                    <a:pt x="11719" y="2910"/>
                    <a:pt x="11550" y="3112"/>
                    <a:pt x="11550" y="3112"/>
                  </a:cubicBezTo>
                  <a:cubicBezTo>
                    <a:pt x="11550" y="3314"/>
                    <a:pt x="11212" y="2910"/>
                    <a:pt x="11212" y="2910"/>
                  </a:cubicBezTo>
                  <a:cubicBezTo>
                    <a:pt x="11044" y="2910"/>
                    <a:pt x="11044" y="2708"/>
                    <a:pt x="10875" y="2708"/>
                  </a:cubicBezTo>
                  <a:cubicBezTo>
                    <a:pt x="10875" y="2708"/>
                    <a:pt x="10706" y="3112"/>
                    <a:pt x="10537" y="2910"/>
                  </a:cubicBezTo>
                  <a:cubicBezTo>
                    <a:pt x="10537" y="2708"/>
                    <a:pt x="10031" y="3112"/>
                    <a:pt x="10031" y="3112"/>
                  </a:cubicBezTo>
                  <a:cubicBezTo>
                    <a:pt x="10031" y="3112"/>
                    <a:pt x="10031" y="3718"/>
                    <a:pt x="10031" y="3718"/>
                  </a:cubicBezTo>
                  <a:cubicBezTo>
                    <a:pt x="10031" y="3919"/>
                    <a:pt x="10200" y="3314"/>
                    <a:pt x="10368" y="3516"/>
                  </a:cubicBezTo>
                  <a:cubicBezTo>
                    <a:pt x="10368" y="3516"/>
                    <a:pt x="10706" y="3718"/>
                    <a:pt x="10706" y="3516"/>
                  </a:cubicBezTo>
                  <a:cubicBezTo>
                    <a:pt x="10706" y="3718"/>
                    <a:pt x="10537" y="3718"/>
                    <a:pt x="10537" y="3919"/>
                  </a:cubicBezTo>
                  <a:cubicBezTo>
                    <a:pt x="10368" y="3919"/>
                    <a:pt x="10537" y="4323"/>
                    <a:pt x="10368" y="4323"/>
                  </a:cubicBezTo>
                  <a:cubicBezTo>
                    <a:pt x="10368" y="4525"/>
                    <a:pt x="10200" y="4121"/>
                    <a:pt x="10200" y="4121"/>
                  </a:cubicBezTo>
                  <a:cubicBezTo>
                    <a:pt x="10031" y="4121"/>
                    <a:pt x="10031" y="4525"/>
                    <a:pt x="9862" y="4525"/>
                  </a:cubicBezTo>
                  <a:cubicBezTo>
                    <a:pt x="9862" y="4525"/>
                    <a:pt x="9862" y="4121"/>
                    <a:pt x="9862" y="4121"/>
                  </a:cubicBezTo>
                  <a:cubicBezTo>
                    <a:pt x="9693" y="4121"/>
                    <a:pt x="9693" y="4323"/>
                    <a:pt x="9525" y="4323"/>
                  </a:cubicBezTo>
                  <a:cubicBezTo>
                    <a:pt x="9525" y="4323"/>
                    <a:pt x="9525" y="3919"/>
                    <a:pt x="9525" y="3919"/>
                  </a:cubicBezTo>
                  <a:cubicBezTo>
                    <a:pt x="9525" y="3718"/>
                    <a:pt x="9356" y="4323"/>
                    <a:pt x="9187" y="4323"/>
                  </a:cubicBezTo>
                  <a:cubicBezTo>
                    <a:pt x="8850" y="4525"/>
                    <a:pt x="9356" y="3314"/>
                    <a:pt x="9356" y="3314"/>
                  </a:cubicBezTo>
                  <a:cubicBezTo>
                    <a:pt x="9187" y="3314"/>
                    <a:pt x="8850" y="3516"/>
                    <a:pt x="8850" y="3516"/>
                  </a:cubicBezTo>
                  <a:cubicBezTo>
                    <a:pt x="8681" y="3718"/>
                    <a:pt x="9019" y="3919"/>
                    <a:pt x="9019" y="3919"/>
                  </a:cubicBezTo>
                  <a:cubicBezTo>
                    <a:pt x="8850" y="3919"/>
                    <a:pt x="8850" y="3919"/>
                    <a:pt x="8681" y="3919"/>
                  </a:cubicBezTo>
                  <a:cubicBezTo>
                    <a:pt x="8681" y="3919"/>
                    <a:pt x="8681" y="4121"/>
                    <a:pt x="8512" y="4323"/>
                  </a:cubicBezTo>
                  <a:cubicBezTo>
                    <a:pt x="8681" y="4121"/>
                    <a:pt x="7837" y="4121"/>
                    <a:pt x="8175" y="4323"/>
                  </a:cubicBezTo>
                  <a:cubicBezTo>
                    <a:pt x="8175" y="4525"/>
                    <a:pt x="8512" y="4323"/>
                    <a:pt x="8512" y="4323"/>
                  </a:cubicBezTo>
                  <a:cubicBezTo>
                    <a:pt x="8512" y="4323"/>
                    <a:pt x="8344" y="4525"/>
                    <a:pt x="8512" y="4525"/>
                  </a:cubicBezTo>
                  <a:cubicBezTo>
                    <a:pt x="8512" y="4525"/>
                    <a:pt x="8681" y="4525"/>
                    <a:pt x="8681" y="4323"/>
                  </a:cubicBezTo>
                  <a:cubicBezTo>
                    <a:pt x="8681" y="4323"/>
                    <a:pt x="8681" y="4727"/>
                    <a:pt x="8512" y="4727"/>
                  </a:cubicBezTo>
                  <a:cubicBezTo>
                    <a:pt x="8344" y="4727"/>
                    <a:pt x="8344" y="4525"/>
                    <a:pt x="8175" y="4525"/>
                  </a:cubicBezTo>
                  <a:cubicBezTo>
                    <a:pt x="8006" y="4727"/>
                    <a:pt x="8006" y="5131"/>
                    <a:pt x="7837" y="5131"/>
                  </a:cubicBezTo>
                  <a:cubicBezTo>
                    <a:pt x="7837" y="5131"/>
                    <a:pt x="7331" y="5131"/>
                    <a:pt x="7331" y="5131"/>
                  </a:cubicBezTo>
                  <a:cubicBezTo>
                    <a:pt x="7331" y="5736"/>
                    <a:pt x="8512" y="4929"/>
                    <a:pt x="8512" y="4929"/>
                  </a:cubicBezTo>
                  <a:cubicBezTo>
                    <a:pt x="8681" y="4929"/>
                    <a:pt x="8850" y="4727"/>
                    <a:pt x="9019" y="4929"/>
                  </a:cubicBezTo>
                  <a:cubicBezTo>
                    <a:pt x="9356" y="4929"/>
                    <a:pt x="9187" y="4525"/>
                    <a:pt x="9019" y="4525"/>
                  </a:cubicBezTo>
                  <a:cubicBezTo>
                    <a:pt x="9187" y="4525"/>
                    <a:pt x="9187" y="4525"/>
                    <a:pt x="9187" y="4525"/>
                  </a:cubicBezTo>
                  <a:cubicBezTo>
                    <a:pt x="9356" y="4929"/>
                    <a:pt x="9525" y="4525"/>
                    <a:pt x="9693" y="4525"/>
                  </a:cubicBezTo>
                  <a:cubicBezTo>
                    <a:pt x="9525" y="4525"/>
                    <a:pt x="9525" y="4929"/>
                    <a:pt x="9356" y="4929"/>
                  </a:cubicBezTo>
                  <a:cubicBezTo>
                    <a:pt x="9525" y="4929"/>
                    <a:pt x="9693" y="4929"/>
                    <a:pt x="9693" y="4929"/>
                  </a:cubicBezTo>
                  <a:cubicBezTo>
                    <a:pt x="9693" y="4929"/>
                    <a:pt x="9356" y="5131"/>
                    <a:pt x="9356" y="5332"/>
                  </a:cubicBezTo>
                  <a:cubicBezTo>
                    <a:pt x="9356" y="5332"/>
                    <a:pt x="10200" y="4929"/>
                    <a:pt x="10200" y="5131"/>
                  </a:cubicBezTo>
                  <a:cubicBezTo>
                    <a:pt x="10031" y="5332"/>
                    <a:pt x="9525" y="5131"/>
                    <a:pt x="9525" y="5534"/>
                  </a:cubicBezTo>
                  <a:cubicBezTo>
                    <a:pt x="9356" y="6140"/>
                    <a:pt x="9019" y="5332"/>
                    <a:pt x="9019" y="5332"/>
                  </a:cubicBezTo>
                  <a:cubicBezTo>
                    <a:pt x="9019" y="5131"/>
                    <a:pt x="9019" y="5736"/>
                    <a:pt x="9019" y="5736"/>
                  </a:cubicBezTo>
                  <a:cubicBezTo>
                    <a:pt x="9019" y="5736"/>
                    <a:pt x="8850" y="5332"/>
                    <a:pt x="8681" y="5332"/>
                  </a:cubicBezTo>
                  <a:cubicBezTo>
                    <a:pt x="8512" y="5534"/>
                    <a:pt x="8175" y="5938"/>
                    <a:pt x="8175" y="6140"/>
                  </a:cubicBezTo>
                  <a:cubicBezTo>
                    <a:pt x="8175" y="6140"/>
                    <a:pt x="8512" y="5938"/>
                    <a:pt x="8512" y="5938"/>
                  </a:cubicBezTo>
                  <a:cubicBezTo>
                    <a:pt x="8512" y="6140"/>
                    <a:pt x="8850" y="5938"/>
                    <a:pt x="8850" y="6140"/>
                  </a:cubicBezTo>
                  <a:cubicBezTo>
                    <a:pt x="8850" y="5938"/>
                    <a:pt x="8344" y="6140"/>
                    <a:pt x="8344" y="6342"/>
                  </a:cubicBezTo>
                  <a:cubicBezTo>
                    <a:pt x="8512" y="6544"/>
                    <a:pt x="9019" y="6140"/>
                    <a:pt x="8850" y="6544"/>
                  </a:cubicBezTo>
                  <a:cubicBezTo>
                    <a:pt x="9019" y="6140"/>
                    <a:pt x="7837" y="6746"/>
                    <a:pt x="7837" y="6746"/>
                  </a:cubicBezTo>
                  <a:cubicBezTo>
                    <a:pt x="7837" y="6544"/>
                    <a:pt x="8850" y="6947"/>
                    <a:pt x="8681" y="6947"/>
                  </a:cubicBezTo>
                  <a:cubicBezTo>
                    <a:pt x="8512" y="7149"/>
                    <a:pt x="8344" y="6746"/>
                    <a:pt x="8175" y="6947"/>
                  </a:cubicBezTo>
                  <a:cubicBezTo>
                    <a:pt x="8175" y="6947"/>
                    <a:pt x="8175" y="6947"/>
                    <a:pt x="8175" y="6947"/>
                  </a:cubicBezTo>
                  <a:cubicBezTo>
                    <a:pt x="8175" y="7149"/>
                    <a:pt x="7669" y="6746"/>
                    <a:pt x="7500" y="7149"/>
                  </a:cubicBezTo>
                  <a:cubicBezTo>
                    <a:pt x="7500" y="7149"/>
                    <a:pt x="8006" y="7149"/>
                    <a:pt x="8006" y="7149"/>
                  </a:cubicBezTo>
                  <a:cubicBezTo>
                    <a:pt x="7669" y="7553"/>
                    <a:pt x="7331" y="7149"/>
                    <a:pt x="7500" y="7755"/>
                  </a:cubicBezTo>
                  <a:cubicBezTo>
                    <a:pt x="7500" y="7755"/>
                    <a:pt x="7162" y="7957"/>
                    <a:pt x="7162" y="7957"/>
                  </a:cubicBezTo>
                  <a:cubicBezTo>
                    <a:pt x="6994" y="8159"/>
                    <a:pt x="6994" y="8159"/>
                    <a:pt x="6994" y="8159"/>
                  </a:cubicBezTo>
                  <a:cubicBezTo>
                    <a:pt x="6994" y="8361"/>
                    <a:pt x="6825" y="8361"/>
                    <a:pt x="6825" y="8361"/>
                  </a:cubicBezTo>
                  <a:cubicBezTo>
                    <a:pt x="6825" y="8562"/>
                    <a:pt x="6994" y="8361"/>
                    <a:pt x="6994" y="8361"/>
                  </a:cubicBezTo>
                  <a:cubicBezTo>
                    <a:pt x="7162" y="8361"/>
                    <a:pt x="6994" y="8562"/>
                    <a:pt x="6994" y="8562"/>
                  </a:cubicBezTo>
                  <a:cubicBezTo>
                    <a:pt x="7162" y="8562"/>
                    <a:pt x="7500" y="8764"/>
                    <a:pt x="7669" y="8562"/>
                  </a:cubicBezTo>
                  <a:cubicBezTo>
                    <a:pt x="7331" y="8764"/>
                    <a:pt x="7331" y="8764"/>
                    <a:pt x="6994" y="8764"/>
                  </a:cubicBezTo>
                  <a:cubicBezTo>
                    <a:pt x="6825" y="8764"/>
                    <a:pt x="6319" y="8764"/>
                    <a:pt x="6319" y="8966"/>
                  </a:cubicBezTo>
                  <a:cubicBezTo>
                    <a:pt x="6319" y="8966"/>
                    <a:pt x="6487" y="8966"/>
                    <a:pt x="6487" y="8966"/>
                  </a:cubicBezTo>
                  <a:cubicBezTo>
                    <a:pt x="6487" y="8966"/>
                    <a:pt x="6319" y="9168"/>
                    <a:pt x="6319" y="9168"/>
                  </a:cubicBezTo>
                  <a:cubicBezTo>
                    <a:pt x="6319" y="9168"/>
                    <a:pt x="6656" y="8966"/>
                    <a:pt x="6656" y="9168"/>
                  </a:cubicBezTo>
                  <a:cubicBezTo>
                    <a:pt x="6656" y="9168"/>
                    <a:pt x="6319" y="9572"/>
                    <a:pt x="6319" y="9572"/>
                  </a:cubicBezTo>
                  <a:cubicBezTo>
                    <a:pt x="6319" y="9572"/>
                    <a:pt x="6487" y="9572"/>
                    <a:pt x="6487" y="9774"/>
                  </a:cubicBezTo>
                  <a:cubicBezTo>
                    <a:pt x="6487" y="9774"/>
                    <a:pt x="6150" y="9774"/>
                    <a:pt x="6150" y="9774"/>
                  </a:cubicBezTo>
                  <a:cubicBezTo>
                    <a:pt x="6150" y="9774"/>
                    <a:pt x="6487" y="9975"/>
                    <a:pt x="6487" y="9975"/>
                  </a:cubicBezTo>
                  <a:cubicBezTo>
                    <a:pt x="6319" y="9975"/>
                    <a:pt x="6150" y="9975"/>
                    <a:pt x="6150" y="9975"/>
                  </a:cubicBezTo>
                  <a:cubicBezTo>
                    <a:pt x="6150" y="10177"/>
                    <a:pt x="6319" y="10379"/>
                    <a:pt x="6487" y="10379"/>
                  </a:cubicBezTo>
                  <a:cubicBezTo>
                    <a:pt x="6150" y="10379"/>
                    <a:pt x="5812" y="10379"/>
                    <a:pt x="5644" y="10783"/>
                  </a:cubicBezTo>
                  <a:cubicBezTo>
                    <a:pt x="5644" y="10985"/>
                    <a:pt x="4969" y="10783"/>
                    <a:pt x="4969" y="10783"/>
                  </a:cubicBezTo>
                  <a:cubicBezTo>
                    <a:pt x="4969" y="11389"/>
                    <a:pt x="5981" y="10783"/>
                    <a:pt x="6150" y="10783"/>
                  </a:cubicBezTo>
                  <a:cubicBezTo>
                    <a:pt x="5981" y="10783"/>
                    <a:pt x="5812" y="11187"/>
                    <a:pt x="5812" y="11187"/>
                  </a:cubicBezTo>
                  <a:cubicBezTo>
                    <a:pt x="5306" y="11187"/>
                    <a:pt x="5644" y="11389"/>
                    <a:pt x="5475" y="11590"/>
                  </a:cubicBezTo>
                  <a:cubicBezTo>
                    <a:pt x="5306" y="11792"/>
                    <a:pt x="4969" y="11389"/>
                    <a:pt x="4800" y="11590"/>
                  </a:cubicBezTo>
                  <a:cubicBezTo>
                    <a:pt x="4800" y="11792"/>
                    <a:pt x="4294" y="12196"/>
                    <a:pt x="4294" y="12196"/>
                  </a:cubicBezTo>
                  <a:cubicBezTo>
                    <a:pt x="4294" y="12398"/>
                    <a:pt x="4462" y="12398"/>
                    <a:pt x="4462" y="12398"/>
                  </a:cubicBezTo>
                  <a:cubicBezTo>
                    <a:pt x="4462" y="12600"/>
                    <a:pt x="3956" y="12600"/>
                    <a:pt x="3956" y="12600"/>
                  </a:cubicBezTo>
                  <a:cubicBezTo>
                    <a:pt x="3956" y="12600"/>
                    <a:pt x="4125" y="12802"/>
                    <a:pt x="4125" y="13003"/>
                  </a:cubicBezTo>
                  <a:cubicBezTo>
                    <a:pt x="4125" y="13205"/>
                    <a:pt x="4462" y="13003"/>
                    <a:pt x="4631" y="13003"/>
                  </a:cubicBezTo>
                  <a:cubicBezTo>
                    <a:pt x="4800" y="12802"/>
                    <a:pt x="4969" y="13003"/>
                    <a:pt x="5137" y="12802"/>
                  </a:cubicBezTo>
                  <a:cubicBezTo>
                    <a:pt x="5137" y="12802"/>
                    <a:pt x="4969" y="12600"/>
                    <a:pt x="4969" y="12398"/>
                  </a:cubicBezTo>
                  <a:cubicBezTo>
                    <a:pt x="4969" y="12398"/>
                    <a:pt x="5306" y="12600"/>
                    <a:pt x="5475" y="12802"/>
                  </a:cubicBezTo>
                  <a:cubicBezTo>
                    <a:pt x="5475" y="12802"/>
                    <a:pt x="4969" y="13205"/>
                    <a:pt x="4969" y="13205"/>
                  </a:cubicBezTo>
                  <a:cubicBezTo>
                    <a:pt x="4800" y="13205"/>
                    <a:pt x="4631" y="13407"/>
                    <a:pt x="4631" y="13205"/>
                  </a:cubicBezTo>
                  <a:cubicBezTo>
                    <a:pt x="4462" y="13003"/>
                    <a:pt x="4294" y="13407"/>
                    <a:pt x="4125" y="13407"/>
                  </a:cubicBezTo>
                  <a:cubicBezTo>
                    <a:pt x="3956" y="13205"/>
                    <a:pt x="3956" y="12600"/>
                    <a:pt x="3787" y="13205"/>
                  </a:cubicBezTo>
                  <a:cubicBezTo>
                    <a:pt x="3450" y="14013"/>
                    <a:pt x="3281" y="13003"/>
                    <a:pt x="3450" y="13003"/>
                  </a:cubicBezTo>
                  <a:cubicBezTo>
                    <a:pt x="3112" y="13003"/>
                    <a:pt x="3450" y="13811"/>
                    <a:pt x="3112" y="13609"/>
                  </a:cubicBezTo>
                  <a:cubicBezTo>
                    <a:pt x="2437" y="13609"/>
                    <a:pt x="2944" y="14013"/>
                    <a:pt x="2775" y="14215"/>
                  </a:cubicBezTo>
                  <a:cubicBezTo>
                    <a:pt x="2606" y="14215"/>
                    <a:pt x="2606" y="13811"/>
                    <a:pt x="2606" y="13811"/>
                  </a:cubicBezTo>
                  <a:cubicBezTo>
                    <a:pt x="2269" y="13811"/>
                    <a:pt x="1931" y="14013"/>
                    <a:pt x="1762" y="14215"/>
                  </a:cubicBezTo>
                  <a:cubicBezTo>
                    <a:pt x="1762" y="14417"/>
                    <a:pt x="2437" y="14417"/>
                    <a:pt x="2606" y="14417"/>
                  </a:cubicBezTo>
                  <a:cubicBezTo>
                    <a:pt x="2606" y="14417"/>
                    <a:pt x="3112" y="14215"/>
                    <a:pt x="3112" y="14215"/>
                  </a:cubicBezTo>
                  <a:cubicBezTo>
                    <a:pt x="3281" y="14417"/>
                    <a:pt x="2437" y="14417"/>
                    <a:pt x="2437" y="14417"/>
                  </a:cubicBezTo>
                  <a:cubicBezTo>
                    <a:pt x="2269" y="14417"/>
                    <a:pt x="2269" y="14618"/>
                    <a:pt x="2100" y="14618"/>
                  </a:cubicBezTo>
                  <a:cubicBezTo>
                    <a:pt x="1931" y="14618"/>
                    <a:pt x="1762" y="14618"/>
                    <a:pt x="1594" y="14618"/>
                  </a:cubicBezTo>
                  <a:cubicBezTo>
                    <a:pt x="1256" y="14417"/>
                    <a:pt x="1087" y="14618"/>
                    <a:pt x="1425" y="14820"/>
                  </a:cubicBezTo>
                  <a:cubicBezTo>
                    <a:pt x="1594" y="14820"/>
                    <a:pt x="1931" y="14820"/>
                    <a:pt x="1931" y="15224"/>
                  </a:cubicBezTo>
                  <a:cubicBezTo>
                    <a:pt x="1931" y="15224"/>
                    <a:pt x="1762" y="15628"/>
                    <a:pt x="1762" y="15426"/>
                  </a:cubicBezTo>
                  <a:cubicBezTo>
                    <a:pt x="1594" y="15426"/>
                    <a:pt x="1931" y="15022"/>
                    <a:pt x="1594" y="14820"/>
                  </a:cubicBezTo>
                  <a:cubicBezTo>
                    <a:pt x="1087" y="14820"/>
                    <a:pt x="1425" y="15022"/>
                    <a:pt x="1256" y="15224"/>
                  </a:cubicBezTo>
                  <a:cubicBezTo>
                    <a:pt x="1256" y="15224"/>
                    <a:pt x="1256" y="14618"/>
                    <a:pt x="1087" y="14618"/>
                  </a:cubicBezTo>
                  <a:cubicBezTo>
                    <a:pt x="1087" y="14417"/>
                    <a:pt x="750" y="15628"/>
                    <a:pt x="919" y="15426"/>
                  </a:cubicBezTo>
                  <a:cubicBezTo>
                    <a:pt x="750" y="15426"/>
                    <a:pt x="750" y="15022"/>
                    <a:pt x="750" y="15022"/>
                  </a:cubicBezTo>
                  <a:cubicBezTo>
                    <a:pt x="581" y="15022"/>
                    <a:pt x="581" y="15426"/>
                    <a:pt x="581" y="15426"/>
                  </a:cubicBezTo>
                  <a:cubicBezTo>
                    <a:pt x="412" y="15628"/>
                    <a:pt x="75" y="15426"/>
                    <a:pt x="75" y="15628"/>
                  </a:cubicBezTo>
                  <a:cubicBezTo>
                    <a:pt x="75" y="15830"/>
                    <a:pt x="-94" y="16032"/>
                    <a:pt x="75" y="16032"/>
                  </a:cubicBezTo>
                  <a:cubicBezTo>
                    <a:pt x="244" y="16032"/>
                    <a:pt x="412" y="16032"/>
                    <a:pt x="581" y="16233"/>
                  </a:cubicBezTo>
                  <a:cubicBezTo>
                    <a:pt x="581" y="16233"/>
                    <a:pt x="-94" y="16435"/>
                    <a:pt x="75" y="16637"/>
                  </a:cubicBezTo>
                  <a:cubicBezTo>
                    <a:pt x="75" y="16839"/>
                    <a:pt x="412" y="16839"/>
                    <a:pt x="412" y="16839"/>
                  </a:cubicBezTo>
                  <a:cubicBezTo>
                    <a:pt x="412" y="16839"/>
                    <a:pt x="919" y="16637"/>
                    <a:pt x="919" y="16839"/>
                  </a:cubicBezTo>
                  <a:cubicBezTo>
                    <a:pt x="750" y="17041"/>
                    <a:pt x="244" y="16839"/>
                    <a:pt x="75" y="17243"/>
                  </a:cubicBezTo>
                  <a:cubicBezTo>
                    <a:pt x="-94" y="17445"/>
                    <a:pt x="919" y="17445"/>
                    <a:pt x="581" y="17848"/>
                  </a:cubicBezTo>
                  <a:cubicBezTo>
                    <a:pt x="581" y="17848"/>
                    <a:pt x="412" y="17445"/>
                    <a:pt x="244" y="17646"/>
                  </a:cubicBezTo>
                  <a:cubicBezTo>
                    <a:pt x="75" y="17848"/>
                    <a:pt x="75" y="18050"/>
                    <a:pt x="244" y="18252"/>
                  </a:cubicBezTo>
                  <a:cubicBezTo>
                    <a:pt x="412" y="18252"/>
                    <a:pt x="750" y="18454"/>
                    <a:pt x="919" y="18454"/>
                  </a:cubicBezTo>
                  <a:cubicBezTo>
                    <a:pt x="1087" y="18252"/>
                    <a:pt x="1256" y="17848"/>
                    <a:pt x="1425" y="18050"/>
                  </a:cubicBezTo>
                  <a:cubicBezTo>
                    <a:pt x="1256" y="18050"/>
                    <a:pt x="1087" y="18252"/>
                    <a:pt x="1087" y="18252"/>
                  </a:cubicBezTo>
                  <a:cubicBezTo>
                    <a:pt x="1087" y="18454"/>
                    <a:pt x="919" y="18454"/>
                    <a:pt x="750" y="18454"/>
                  </a:cubicBezTo>
                  <a:cubicBezTo>
                    <a:pt x="750" y="18454"/>
                    <a:pt x="1087" y="18656"/>
                    <a:pt x="1087" y="18858"/>
                  </a:cubicBezTo>
                  <a:cubicBezTo>
                    <a:pt x="1087" y="18858"/>
                    <a:pt x="581" y="18454"/>
                    <a:pt x="750" y="18858"/>
                  </a:cubicBezTo>
                  <a:cubicBezTo>
                    <a:pt x="750" y="19060"/>
                    <a:pt x="1256" y="19261"/>
                    <a:pt x="1256" y="19261"/>
                  </a:cubicBezTo>
                  <a:cubicBezTo>
                    <a:pt x="1256" y="19463"/>
                    <a:pt x="750" y="19060"/>
                    <a:pt x="581" y="19261"/>
                  </a:cubicBezTo>
                  <a:cubicBezTo>
                    <a:pt x="244" y="19261"/>
                    <a:pt x="581" y="18656"/>
                    <a:pt x="412" y="18656"/>
                  </a:cubicBezTo>
                  <a:cubicBezTo>
                    <a:pt x="412" y="18656"/>
                    <a:pt x="75" y="19060"/>
                    <a:pt x="244" y="19261"/>
                  </a:cubicBezTo>
                  <a:cubicBezTo>
                    <a:pt x="412" y="19261"/>
                    <a:pt x="244" y="19665"/>
                    <a:pt x="244" y="19665"/>
                  </a:cubicBezTo>
                  <a:cubicBezTo>
                    <a:pt x="412" y="19867"/>
                    <a:pt x="581" y="19463"/>
                    <a:pt x="750" y="19261"/>
                  </a:cubicBezTo>
                  <a:cubicBezTo>
                    <a:pt x="750" y="19261"/>
                    <a:pt x="750" y="19463"/>
                    <a:pt x="750" y="19463"/>
                  </a:cubicBezTo>
                  <a:cubicBezTo>
                    <a:pt x="919" y="19463"/>
                    <a:pt x="919" y="19261"/>
                    <a:pt x="1087" y="19261"/>
                  </a:cubicBezTo>
                  <a:cubicBezTo>
                    <a:pt x="1087" y="19261"/>
                    <a:pt x="1087" y="19665"/>
                    <a:pt x="919" y="19665"/>
                  </a:cubicBezTo>
                  <a:cubicBezTo>
                    <a:pt x="581" y="19867"/>
                    <a:pt x="1256" y="20271"/>
                    <a:pt x="1256" y="20069"/>
                  </a:cubicBezTo>
                  <a:cubicBezTo>
                    <a:pt x="1256" y="20473"/>
                    <a:pt x="75" y="20069"/>
                    <a:pt x="750" y="20675"/>
                  </a:cubicBezTo>
                  <a:cubicBezTo>
                    <a:pt x="1087" y="20876"/>
                    <a:pt x="1256" y="21078"/>
                    <a:pt x="1594" y="21078"/>
                  </a:cubicBezTo>
                  <a:cubicBezTo>
                    <a:pt x="1594" y="21078"/>
                    <a:pt x="2100" y="21482"/>
                    <a:pt x="2269" y="21482"/>
                  </a:cubicBezTo>
                  <a:cubicBezTo>
                    <a:pt x="2775" y="21482"/>
                    <a:pt x="3450" y="20876"/>
                    <a:pt x="3787" y="20473"/>
                  </a:cubicBezTo>
                  <a:cubicBezTo>
                    <a:pt x="3956" y="20069"/>
                    <a:pt x="4125" y="20069"/>
                    <a:pt x="4462" y="19867"/>
                  </a:cubicBezTo>
                  <a:cubicBezTo>
                    <a:pt x="4631" y="19665"/>
                    <a:pt x="4631" y="19060"/>
                    <a:pt x="4800" y="19060"/>
                  </a:cubicBezTo>
                  <a:cubicBezTo>
                    <a:pt x="4800" y="19060"/>
                    <a:pt x="4800" y="19665"/>
                    <a:pt x="4969" y="19665"/>
                  </a:cubicBezTo>
                  <a:cubicBezTo>
                    <a:pt x="5306" y="19867"/>
                    <a:pt x="5137" y="19867"/>
                    <a:pt x="5137" y="20069"/>
                  </a:cubicBezTo>
                  <a:cubicBezTo>
                    <a:pt x="5306" y="20069"/>
                    <a:pt x="5475" y="20069"/>
                    <a:pt x="5644" y="20271"/>
                  </a:cubicBezTo>
                  <a:cubicBezTo>
                    <a:pt x="5644" y="20473"/>
                    <a:pt x="5475" y="20069"/>
                    <a:pt x="5644" y="2027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2" name="9Slide.vn 226"/>
            <p:cNvSpPr/>
            <p:nvPr/>
          </p:nvSpPr>
          <p:spPr>
            <a:xfrm>
              <a:off x="7440218" y="534698"/>
              <a:ext cx="6191032" cy="2146381"/>
            </a:xfrm>
            <a:custGeom>
              <a:avLst/>
              <a:gdLst/>
              <a:ahLst/>
              <a:cxnLst>
                <a:cxn ang="0">
                  <a:pos x="wd2" y="hd2"/>
                </a:cxn>
                <a:cxn ang="5400000">
                  <a:pos x="wd2" y="hd2"/>
                </a:cxn>
                <a:cxn ang="10800000">
                  <a:pos x="wd2" y="hd2"/>
                </a:cxn>
                <a:cxn ang="16200000">
                  <a:pos x="wd2" y="hd2"/>
                </a:cxn>
              </a:cxnLst>
              <a:rect l="0" t="0" r="r" b="b"/>
              <a:pathLst>
                <a:path w="21558" h="21438" extrusionOk="0">
                  <a:moveTo>
                    <a:pt x="21531" y="8457"/>
                  </a:moveTo>
                  <a:cubicBezTo>
                    <a:pt x="21477" y="8304"/>
                    <a:pt x="21397" y="8227"/>
                    <a:pt x="21344" y="8074"/>
                  </a:cubicBezTo>
                  <a:cubicBezTo>
                    <a:pt x="21317" y="7998"/>
                    <a:pt x="21291" y="7921"/>
                    <a:pt x="21237" y="7844"/>
                  </a:cubicBezTo>
                  <a:cubicBezTo>
                    <a:pt x="21211" y="7844"/>
                    <a:pt x="21157" y="7844"/>
                    <a:pt x="21131" y="7768"/>
                  </a:cubicBezTo>
                  <a:cubicBezTo>
                    <a:pt x="21131" y="7844"/>
                    <a:pt x="21157" y="7844"/>
                    <a:pt x="21157" y="7844"/>
                  </a:cubicBezTo>
                  <a:cubicBezTo>
                    <a:pt x="21184" y="7844"/>
                    <a:pt x="21104" y="7921"/>
                    <a:pt x="21077" y="7844"/>
                  </a:cubicBezTo>
                  <a:cubicBezTo>
                    <a:pt x="21077" y="7844"/>
                    <a:pt x="21104" y="7844"/>
                    <a:pt x="21104" y="7768"/>
                  </a:cubicBezTo>
                  <a:cubicBezTo>
                    <a:pt x="21077" y="7691"/>
                    <a:pt x="20944" y="7844"/>
                    <a:pt x="20917" y="7768"/>
                  </a:cubicBezTo>
                  <a:cubicBezTo>
                    <a:pt x="20971" y="7844"/>
                    <a:pt x="20971" y="7844"/>
                    <a:pt x="20971" y="8074"/>
                  </a:cubicBezTo>
                  <a:cubicBezTo>
                    <a:pt x="20944" y="8151"/>
                    <a:pt x="20997" y="8304"/>
                    <a:pt x="20997" y="8304"/>
                  </a:cubicBezTo>
                  <a:cubicBezTo>
                    <a:pt x="20971" y="8304"/>
                    <a:pt x="20971" y="8227"/>
                    <a:pt x="20971" y="8227"/>
                  </a:cubicBezTo>
                  <a:cubicBezTo>
                    <a:pt x="20944" y="8151"/>
                    <a:pt x="20944" y="8304"/>
                    <a:pt x="20917" y="8304"/>
                  </a:cubicBezTo>
                  <a:cubicBezTo>
                    <a:pt x="20917" y="8304"/>
                    <a:pt x="20864" y="7998"/>
                    <a:pt x="20864" y="7998"/>
                  </a:cubicBezTo>
                  <a:cubicBezTo>
                    <a:pt x="20864" y="7921"/>
                    <a:pt x="20864" y="7921"/>
                    <a:pt x="20864" y="7921"/>
                  </a:cubicBezTo>
                  <a:cubicBezTo>
                    <a:pt x="20864" y="7844"/>
                    <a:pt x="20837" y="7768"/>
                    <a:pt x="20864" y="7691"/>
                  </a:cubicBezTo>
                  <a:cubicBezTo>
                    <a:pt x="20891" y="7538"/>
                    <a:pt x="20837" y="7615"/>
                    <a:pt x="20811" y="7538"/>
                  </a:cubicBezTo>
                  <a:cubicBezTo>
                    <a:pt x="20811" y="7461"/>
                    <a:pt x="20757" y="7385"/>
                    <a:pt x="20731" y="7385"/>
                  </a:cubicBezTo>
                  <a:cubicBezTo>
                    <a:pt x="20544" y="7078"/>
                    <a:pt x="20384" y="6772"/>
                    <a:pt x="20197" y="6619"/>
                  </a:cubicBezTo>
                  <a:cubicBezTo>
                    <a:pt x="20144" y="6542"/>
                    <a:pt x="20117" y="6466"/>
                    <a:pt x="20091" y="6389"/>
                  </a:cubicBezTo>
                  <a:cubicBezTo>
                    <a:pt x="20064" y="6312"/>
                    <a:pt x="20011" y="6236"/>
                    <a:pt x="19957" y="6236"/>
                  </a:cubicBezTo>
                  <a:cubicBezTo>
                    <a:pt x="19877" y="6159"/>
                    <a:pt x="19797" y="6083"/>
                    <a:pt x="19691" y="5929"/>
                  </a:cubicBezTo>
                  <a:cubicBezTo>
                    <a:pt x="19611" y="5929"/>
                    <a:pt x="19504" y="5929"/>
                    <a:pt x="19451" y="5929"/>
                  </a:cubicBezTo>
                  <a:cubicBezTo>
                    <a:pt x="19397" y="5929"/>
                    <a:pt x="19371" y="5929"/>
                    <a:pt x="19344" y="5929"/>
                  </a:cubicBezTo>
                  <a:cubicBezTo>
                    <a:pt x="19344" y="5929"/>
                    <a:pt x="19317" y="5853"/>
                    <a:pt x="19317" y="5853"/>
                  </a:cubicBezTo>
                  <a:cubicBezTo>
                    <a:pt x="19291" y="5929"/>
                    <a:pt x="19291" y="6006"/>
                    <a:pt x="19264" y="5929"/>
                  </a:cubicBezTo>
                  <a:cubicBezTo>
                    <a:pt x="19184" y="5929"/>
                    <a:pt x="19104" y="5853"/>
                    <a:pt x="19024" y="5776"/>
                  </a:cubicBezTo>
                  <a:cubicBezTo>
                    <a:pt x="18997" y="5776"/>
                    <a:pt x="18917" y="5700"/>
                    <a:pt x="18917" y="5853"/>
                  </a:cubicBezTo>
                  <a:cubicBezTo>
                    <a:pt x="18891" y="6006"/>
                    <a:pt x="18864" y="6006"/>
                    <a:pt x="18917" y="6083"/>
                  </a:cubicBezTo>
                  <a:cubicBezTo>
                    <a:pt x="18971" y="6236"/>
                    <a:pt x="19024" y="6542"/>
                    <a:pt x="18891" y="6619"/>
                  </a:cubicBezTo>
                  <a:cubicBezTo>
                    <a:pt x="18864" y="6695"/>
                    <a:pt x="18784" y="6695"/>
                    <a:pt x="18757" y="6542"/>
                  </a:cubicBezTo>
                  <a:cubicBezTo>
                    <a:pt x="18731" y="6466"/>
                    <a:pt x="18731" y="6389"/>
                    <a:pt x="18651" y="6389"/>
                  </a:cubicBezTo>
                  <a:cubicBezTo>
                    <a:pt x="18571" y="6312"/>
                    <a:pt x="18624" y="6236"/>
                    <a:pt x="18597" y="6159"/>
                  </a:cubicBezTo>
                  <a:cubicBezTo>
                    <a:pt x="18597" y="6083"/>
                    <a:pt x="18517" y="6006"/>
                    <a:pt x="18491" y="6083"/>
                  </a:cubicBezTo>
                  <a:cubicBezTo>
                    <a:pt x="18411" y="6312"/>
                    <a:pt x="18277" y="6083"/>
                    <a:pt x="18171" y="6083"/>
                  </a:cubicBezTo>
                  <a:cubicBezTo>
                    <a:pt x="18064" y="6083"/>
                    <a:pt x="17957" y="6006"/>
                    <a:pt x="17851" y="6006"/>
                  </a:cubicBezTo>
                  <a:cubicBezTo>
                    <a:pt x="17797" y="6006"/>
                    <a:pt x="17771" y="6006"/>
                    <a:pt x="17717" y="6083"/>
                  </a:cubicBezTo>
                  <a:cubicBezTo>
                    <a:pt x="17664" y="6159"/>
                    <a:pt x="17691" y="6389"/>
                    <a:pt x="17691" y="6542"/>
                  </a:cubicBezTo>
                  <a:cubicBezTo>
                    <a:pt x="17691" y="6542"/>
                    <a:pt x="17691" y="6542"/>
                    <a:pt x="17691" y="6542"/>
                  </a:cubicBezTo>
                  <a:cubicBezTo>
                    <a:pt x="17664" y="6542"/>
                    <a:pt x="17637" y="6159"/>
                    <a:pt x="17611" y="6083"/>
                  </a:cubicBezTo>
                  <a:cubicBezTo>
                    <a:pt x="17584" y="6083"/>
                    <a:pt x="17477" y="6083"/>
                    <a:pt x="17451" y="5929"/>
                  </a:cubicBezTo>
                  <a:cubicBezTo>
                    <a:pt x="17451" y="5700"/>
                    <a:pt x="17557" y="5623"/>
                    <a:pt x="17451" y="5393"/>
                  </a:cubicBezTo>
                  <a:cubicBezTo>
                    <a:pt x="17397" y="5317"/>
                    <a:pt x="17344" y="5240"/>
                    <a:pt x="17264" y="5164"/>
                  </a:cubicBezTo>
                  <a:cubicBezTo>
                    <a:pt x="17104" y="5010"/>
                    <a:pt x="16917" y="5164"/>
                    <a:pt x="16757" y="5240"/>
                  </a:cubicBezTo>
                  <a:cubicBezTo>
                    <a:pt x="16677" y="5240"/>
                    <a:pt x="16597" y="5240"/>
                    <a:pt x="16491" y="5240"/>
                  </a:cubicBezTo>
                  <a:cubicBezTo>
                    <a:pt x="16464" y="5240"/>
                    <a:pt x="16464" y="5240"/>
                    <a:pt x="16437" y="5240"/>
                  </a:cubicBezTo>
                  <a:cubicBezTo>
                    <a:pt x="16384" y="5164"/>
                    <a:pt x="16437" y="5164"/>
                    <a:pt x="16464" y="5087"/>
                  </a:cubicBezTo>
                  <a:cubicBezTo>
                    <a:pt x="16464" y="5010"/>
                    <a:pt x="16331" y="4934"/>
                    <a:pt x="16331" y="4934"/>
                  </a:cubicBezTo>
                  <a:cubicBezTo>
                    <a:pt x="16304" y="4857"/>
                    <a:pt x="16197" y="4934"/>
                    <a:pt x="16171" y="4934"/>
                  </a:cubicBezTo>
                  <a:cubicBezTo>
                    <a:pt x="16171" y="4934"/>
                    <a:pt x="16277" y="4857"/>
                    <a:pt x="16251" y="4781"/>
                  </a:cubicBezTo>
                  <a:cubicBezTo>
                    <a:pt x="16224" y="4781"/>
                    <a:pt x="16197" y="4857"/>
                    <a:pt x="16171" y="4857"/>
                  </a:cubicBezTo>
                  <a:cubicBezTo>
                    <a:pt x="16144" y="4781"/>
                    <a:pt x="16091" y="4704"/>
                    <a:pt x="16091" y="4704"/>
                  </a:cubicBezTo>
                  <a:cubicBezTo>
                    <a:pt x="16064" y="4704"/>
                    <a:pt x="15984" y="4551"/>
                    <a:pt x="16037" y="4551"/>
                  </a:cubicBezTo>
                  <a:cubicBezTo>
                    <a:pt x="16064" y="4551"/>
                    <a:pt x="16117" y="4551"/>
                    <a:pt x="16144" y="4551"/>
                  </a:cubicBezTo>
                  <a:cubicBezTo>
                    <a:pt x="16224" y="4551"/>
                    <a:pt x="16117" y="4321"/>
                    <a:pt x="16091" y="4321"/>
                  </a:cubicBezTo>
                  <a:cubicBezTo>
                    <a:pt x="16037" y="4168"/>
                    <a:pt x="15904" y="4244"/>
                    <a:pt x="15824" y="4168"/>
                  </a:cubicBezTo>
                  <a:cubicBezTo>
                    <a:pt x="15771" y="4168"/>
                    <a:pt x="15744" y="4321"/>
                    <a:pt x="15691" y="4474"/>
                  </a:cubicBezTo>
                  <a:cubicBezTo>
                    <a:pt x="15691" y="4474"/>
                    <a:pt x="15504" y="4781"/>
                    <a:pt x="15504" y="4551"/>
                  </a:cubicBezTo>
                  <a:cubicBezTo>
                    <a:pt x="15531" y="4398"/>
                    <a:pt x="15557" y="4551"/>
                    <a:pt x="15611" y="4474"/>
                  </a:cubicBezTo>
                  <a:cubicBezTo>
                    <a:pt x="15611" y="4474"/>
                    <a:pt x="15584" y="4244"/>
                    <a:pt x="15557" y="4244"/>
                  </a:cubicBezTo>
                  <a:cubicBezTo>
                    <a:pt x="15557" y="4244"/>
                    <a:pt x="15397" y="4244"/>
                    <a:pt x="15397" y="4244"/>
                  </a:cubicBezTo>
                  <a:cubicBezTo>
                    <a:pt x="15424" y="4168"/>
                    <a:pt x="15477" y="4091"/>
                    <a:pt x="15531" y="4091"/>
                  </a:cubicBezTo>
                  <a:cubicBezTo>
                    <a:pt x="15557" y="4168"/>
                    <a:pt x="15744" y="4168"/>
                    <a:pt x="15744" y="4168"/>
                  </a:cubicBezTo>
                  <a:cubicBezTo>
                    <a:pt x="15744" y="4091"/>
                    <a:pt x="15584" y="4091"/>
                    <a:pt x="15557" y="4015"/>
                  </a:cubicBezTo>
                  <a:cubicBezTo>
                    <a:pt x="15504" y="4015"/>
                    <a:pt x="15451" y="4015"/>
                    <a:pt x="15397" y="4015"/>
                  </a:cubicBezTo>
                  <a:cubicBezTo>
                    <a:pt x="15291" y="3938"/>
                    <a:pt x="15184" y="3938"/>
                    <a:pt x="15077" y="3861"/>
                  </a:cubicBezTo>
                  <a:cubicBezTo>
                    <a:pt x="15051" y="3861"/>
                    <a:pt x="14944" y="3785"/>
                    <a:pt x="14944" y="3785"/>
                  </a:cubicBezTo>
                  <a:cubicBezTo>
                    <a:pt x="14944" y="3861"/>
                    <a:pt x="14971" y="3938"/>
                    <a:pt x="14944" y="3938"/>
                  </a:cubicBezTo>
                  <a:cubicBezTo>
                    <a:pt x="14917" y="4015"/>
                    <a:pt x="14891" y="4015"/>
                    <a:pt x="14864" y="4015"/>
                  </a:cubicBezTo>
                  <a:cubicBezTo>
                    <a:pt x="14837" y="4015"/>
                    <a:pt x="14704" y="4091"/>
                    <a:pt x="14731" y="4244"/>
                  </a:cubicBezTo>
                  <a:cubicBezTo>
                    <a:pt x="14757" y="4398"/>
                    <a:pt x="14811" y="4168"/>
                    <a:pt x="14837" y="4244"/>
                  </a:cubicBezTo>
                  <a:cubicBezTo>
                    <a:pt x="14837" y="4244"/>
                    <a:pt x="14757" y="4321"/>
                    <a:pt x="14784" y="4474"/>
                  </a:cubicBezTo>
                  <a:cubicBezTo>
                    <a:pt x="14811" y="4474"/>
                    <a:pt x="14784" y="4551"/>
                    <a:pt x="14784" y="4627"/>
                  </a:cubicBezTo>
                  <a:cubicBezTo>
                    <a:pt x="14811" y="4627"/>
                    <a:pt x="14837" y="4704"/>
                    <a:pt x="14837" y="4781"/>
                  </a:cubicBezTo>
                  <a:cubicBezTo>
                    <a:pt x="14837" y="4781"/>
                    <a:pt x="14731" y="4781"/>
                    <a:pt x="14704" y="4781"/>
                  </a:cubicBezTo>
                  <a:cubicBezTo>
                    <a:pt x="14651" y="4781"/>
                    <a:pt x="14704" y="4704"/>
                    <a:pt x="14704" y="4704"/>
                  </a:cubicBezTo>
                  <a:cubicBezTo>
                    <a:pt x="14677" y="4627"/>
                    <a:pt x="14597" y="4704"/>
                    <a:pt x="14597" y="4704"/>
                  </a:cubicBezTo>
                  <a:cubicBezTo>
                    <a:pt x="14544" y="4781"/>
                    <a:pt x="14491" y="4704"/>
                    <a:pt x="14464" y="4704"/>
                  </a:cubicBezTo>
                  <a:cubicBezTo>
                    <a:pt x="14437" y="4704"/>
                    <a:pt x="14544" y="4781"/>
                    <a:pt x="14544" y="4781"/>
                  </a:cubicBezTo>
                  <a:cubicBezTo>
                    <a:pt x="14624" y="4857"/>
                    <a:pt x="14544" y="5010"/>
                    <a:pt x="14517" y="4934"/>
                  </a:cubicBezTo>
                  <a:cubicBezTo>
                    <a:pt x="14491" y="4934"/>
                    <a:pt x="14491" y="4857"/>
                    <a:pt x="14491" y="4781"/>
                  </a:cubicBezTo>
                  <a:cubicBezTo>
                    <a:pt x="14464" y="4781"/>
                    <a:pt x="14437" y="4781"/>
                    <a:pt x="14411" y="4781"/>
                  </a:cubicBezTo>
                  <a:cubicBezTo>
                    <a:pt x="14357" y="4704"/>
                    <a:pt x="14304" y="4627"/>
                    <a:pt x="14224" y="4704"/>
                  </a:cubicBezTo>
                  <a:cubicBezTo>
                    <a:pt x="14144" y="4704"/>
                    <a:pt x="14091" y="4934"/>
                    <a:pt x="14011" y="4781"/>
                  </a:cubicBezTo>
                  <a:cubicBezTo>
                    <a:pt x="13957" y="4704"/>
                    <a:pt x="13904" y="4627"/>
                    <a:pt x="13877" y="4474"/>
                  </a:cubicBezTo>
                  <a:cubicBezTo>
                    <a:pt x="13851" y="4398"/>
                    <a:pt x="13797" y="4704"/>
                    <a:pt x="13771" y="4704"/>
                  </a:cubicBezTo>
                  <a:cubicBezTo>
                    <a:pt x="13744" y="4857"/>
                    <a:pt x="13717" y="5317"/>
                    <a:pt x="13637" y="5240"/>
                  </a:cubicBezTo>
                  <a:cubicBezTo>
                    <a:pt x="13584" y="5164"/>
                    <a:pt x="13531" y="5164"/>
                    <a:pt x="13477" y="5010"/>
                  </a:cubicBezTo>
                  <a:cubicBezTo>
                    <a:pt x="13451" y="4934"/>
                    <a:pt x="13397" y="4781"/>
                    <a:pt x="13371" y="4704"/>
                  </a:cubicBezTo>
                  <a:cubicBezTo>
                    <a:pt x="13344" y="4551"/>
                    <a:pt x="13291" y="4474"/>
                    <a:pt x="13264" y="4398"/>
                  </a:cubicBezTo>
                  <a:cubicBezTo>
                    <a:pt x="13211" y="4244"/>
                    <a:pt x="13317" y="4321"/>
                    <a:pt x="13344" y="4321"/>
                  </a:cubicBezTo>
                  <a:cubicBezTo>
                    <a:pt x="13371" y="4321"/>
                    <a:pt x="13424" y="4244"/>
                    <a:pt x="13424" y="4168"/>
                  </a:cubicBezTo>
                  <a:cubicBezTo>
                    <a:pt x="13424" y="4168"/>
                    <a:pt x="13291" y="3938"/>
                    <a:pt x="13291" y="3938"/>
                  </a:cubicBezTo>
                  <a:cubicBezTo>
                    <a:pt x="13291" y="3938"/>
                    <a:pt x="13371" y="3938"/>
                    <a:pt x="13371" y="3861"/>
                  </a:cubicBezTo>
                  <a:cubicBezTo>
                    <a:pt x="13344" y="3785"/>
                    <a:pt x="13291" y="3785"/>
                    <a:pt x="13291" y="3785"/>
                  </a:cubicBezTo>
                  <a:cubicBezTo>
                    <a:pt x="13291" y="3632"/>
                    <a:pt x="13424" y="3555"/>
                    <a:pt x="13291" y="3478"/>
                  </a:cubicBezTo>
                  <a:cubicBezTo>
                    <a:pt x="13264" y="3478"/>
                    <a:pt x="13237" y="3325"/>
                    <a:pt x="13184" y="3325"/>
                  </a:cubicBezTo>
                  <a:cubicBezTo>
                    <a:pt x="13157" y="3325"/>
                    <a:pt x="13104" y="3249"/>
                    <a:pt x="13077" y="3325"/>
                  </a:cubicBezTo>
                  <a:cubicBezTo>
                    <a:pt x="13051" y="3325"/>
                    <a:pt x="13051" y="3402"/>
                    <a:pt x="13024" y="3402"/>
                  </a:cubicBezTo>
                  <a:cubicBezTo>
                    <a:pt x="12997" y="3325"/>
                    <a:pt x="12997" y="3325"/>
                    <a:pt x="12971" y="3325"/>
                  </a:cubicBezTo>
                  <a:cubicBezTo>
                    <a:pt x="12944" y="3325"/>
                    <a:pt x="12891" y="3325"/>
                    <a:pt x="12864" y="3249"/>
                  </a:cubicBezTo>
                  <a:cubicBezTo>
                    <a:pt x="12837" y="3249"/>
                    <a:pt x="12811" y="3249"/>
                    <a:pt x="12784" y="3095"/>
                  </a:cubicBezTo>
                  <a:cubicBezTo>
                    <a:pt x="12757" y="3095"/>
                    <a:pt x="12784" y="3019"/>
                    <a:pt x="12731" y="3095"/>
                  </a:cubicBezTo>
                  <a:cubicBezTo>
                    <a:pt x="12731" y="3095"/>
                    <a:pt x="12704" y="3172"/>
                    <a:pt x="12677" y="3172"/>
                  </a:cubicBezTo>
                  <a:cubicBezTo>
                    <a:pt x="12651" y="3172"/>
                    <a:pt x="12651" y="3095"/>
                    <a:pt x="12624" y="3172"/>
                  </a:cubicBezTo>
                  <a:cubicBezTo>
                    <a:pt x="12624" y="3249"/>
                    <a:pt x="12597" y="3325"/>
                    <a:pt x="12597" y="3402"/>
                  </a:cubicBezTo>
                  <a:cubicBezTo>
                    <a:pt x="12597" y="3478"/>
                    <a:pt x="12651" y="3478"/>
                    <a:pt x="12624" y="3555"/>
                  </a:cubicBezTo>
                  <a:cubicBezTo>
                    <a:pt x="12597" y="3632"/>
                    <a:pt x="12624" y="3632"/>
                    <a:pt x="12597" y="3632"/>
                  </a:cubicBezTo>
                  <a:cubicBezTo>
                    <a:pt x="12571" y="3632"/>
                    <a:pt x="12517" y="3632"/>
                    <a:pt x="12491" y="3708"/>
                  </a:cubicBezTo>
                  <a:cubicBezTo>
                    <a:pt x="12517" y="3632"/>
                    <a:pt x="12597" y="3785"/>
                    <a:pt x="12597" y="3785"/>
                  </a:cubicBezTo>
                  <a:cubicBezTo>
                    <a:pt x="12571" y="3861"/>
                    <a:pt x="12491" y="3708"/>
                    <a:pt x="12437" y="3708"/>
                  </a:cubicBezTo>
                  <a:cubicBezTo>
                    <a:pt x="12384" y="3708"/>
                    <a:pt x="12304" y="3708"/>
                    <a:pt x="12224" y="3708"/>
                  </a:cubicBezTo>
                  <a:cubicBezTo>
                    <a:pt x="12197" y="3708"/>
                    <a:pt x="12197" y="3632"/>
                    <a:pt x="12171" y="3632"/>
                  </a:cubicBezTo>
                  <a:cubicBezTo>
                    <a:pt x="12144" y="3555"/>
                    <a:pt x="12064" y="3632"/>
                    <a:pt x="12037" y="3632"/>
                  </a:cubicBezTo>
                  <a:cubicBezTo>
                    <a:pt x="12011" y="3555"/>
                    <a:pt x="11957" y="3555"/>
                    <a:pt x="11931" y="3478"/>
                  </a:cubicBezTo>
                  <a:cubicBezTo>
                    <a:pt x="11931" y="3402"/>
                    <a:pt x="11984" y="3402"/>
                    <a:pt x="11984" y="3325"/>
                  </a:cubicBezTo>
                  <a:cubicBezTo>
                    <a:pt x="12011" y="3249"/>
                    <a:pt x="11771" y="3249"/>
                    <a:pt x="11744" y="3249"/>
                  </a:cubicBezTo>
                  <a:cubicBezTo>
                    <a:pt x="11611" y="3172"/>
                    <a:pt x="11504" y="3249"/>
                    <a:pt x="11371" y="3249"/>
                  </a:cubicBezTo>
                  <a:cubicBezTo>
                    <a:pt x="11291" y="3249"/>
                    <a:pt x="11317" y="3249"/>
                    <a:pt x="11344" y="3402"/>
                  </a:cubicBezTo>
                  <a:cubicBezTo>
                    <a:pt x="11344" y="3478"/>
                    <a:pt x="11291" y="3402"/>
                    <a:pt x="11291" y="3402"/>
                  </a:cubicBezTo>
                  <a:cubicBezTo>
                    <a:pt x="11237" y="3402"/>
                    <a:pt x="11264" y="3325"/>
                    <a:pt x="11264" y="3249"/>
                  </a:cubicBezTo>
                  <a:cubicBezTo>
                    <a:pt x="11264" y="3095"/>
                    <a:pt x="11237" y="2866"/>
                    <a:pt x="11184" y="3019"/>
                  </a:cubicBezTo>
                  <a:cubicBezTo>
                    <a:pt x="11184" y="3172"/>
                    <a:pt x="11077" y="3172"/>
                    <a:pt x="11024" y="3095"/>
                  </a:cubicBezTo>
                  <a:cubicBezTo>
                    <a:pt x="10997" y="3019"/>
                    <a:pt x="11051" y="2866"/>
                    <a:pt x="10944" y="2942"/>
                  </a:cubicBezTo>
                  <a:cubicBezTo>
                    <a:pt x="10917" y="2942"/>
                    <a:pt x="10891" y="2942"/>
                    <a:pt x="10864" y="2942"/>
                  </a:cubicBezTo>
                  <a:cubicBezTo>
                    <a:pt x="10837" y="2866"/>
                    <a:pt x="10811" y="2942"/>
                    <a:pt x="10757" y="3019"/>
                  </a:cubicBezTo>
                  <a:cubicBezTo>
                    <a:pt x="10704" y="3172"/>
                    <a:pt x="10837" y="3095"/>
                    <a:pt x="10837" y="3172"/>
                  </a:cubicBezTo>
                  <a:cubicBezTo>
                    <a:pt x="10837" y="3325"/>
                    <a:pt x="10731" y="3249"/>
                    <a:pt x="10704" y="3325"/>
                  </a:cubicBezTo>
                  <a:cubicBezTo>
                    <a:pt x="10677" y="3402"/>
                    <a:pt x="10624" y="3402"/>
                    <a:pt x="10571" y="3478"/>
                  </a:cubicBezTo>
                  <a:cubicBezTo>
                    <a:pt x="10517" y="3555"/>
                    <a:pt x="10464" y="3555"/>
                    <a:pt x="10384" y="3555"/>
                  </a:cubicBezTo>
                  <a:cubicBezTo>
                    <a:pt x="10331" y="3555"/>
                    <a:pt x="10331" y="3555"/>
                    <a:pt x="10304" y="3708"/>
                  </a:cubicBezTo>
                  <a:cubicBezTo>
                    <a:pt x="10277" y="3785"/>
                    <a:pt x="10171" y="3861"/>
                    <a:pt x="10144" y="3861"/>
                  </a:cubicBezTo>
                  <a:cubicBezTo>
                    <a:pt x="10144" y="3785"/>
                    <a:pt x="10197" y="3785"/>
                    <a:pt x="10197" y="3785"/>
                  </a:cubicBezTo>
                  <a:cubicBezTo>
                    <a:pt x="10251" y="3708"/>
                    <a:pt x="10251" y="3555"/>
                    <a:pt x="10277" y="3478"/>
                  </a:cubicBezTo>
                  <a:cubicBezTo>
                    <a:pt x="10304" y="3325"/>
                    <a:pt x="10331" y="3478"/>
                    <a:pt x="10357" y="3402"/>
                  </a:cubicBezTo>
                  <a:cubicBezTo>
                    <a:pt x="10384" y="3402"/>
                    <a:pt x="10384" y="3325"/>
                    <a:pt x="10411" y="3325"/>
                  </a:cubicBezTo>
                  <a:cubicBezTo>
                    <a:pt x="10491" y="3172"/>
                    <a:pt x="10597" y="3095"/>
                    <a:pt x="10677" y="2942"/>
                  </a:cubicBezTo>
                  <a:cubicBezTo>
                    <a:pt x="10731" y="2866"/>
                    <a:pt x="10784" y="2789"/>
                    <a:pt x="10837" y="2712"/>
                  </a:cubicBezTo>
                  <a:cubicBezTo>
                    <a:pt x="10944" y="2483"/>
                    <a:pt x="11077" y="2329"/>
                    <a:pt x="11184" y="2176"/>
                  </a:cubicBezTo>
                  <a:cubicBezTo>
                    <a:pt x="11264" y="2100"/>
                    <a:pt x="11344" y="1946"/>
                    <a:pt x="11264" y="1717"/>
                  </a:cubicBezTo>
                  <a:cubicBezTo>
                    <a:pt x="11237" y="1640"/>
                    <a:pt x="11237" y="1793"/>
                    <a:pt x="11211" y="1717"/>
                  </a:cubicBezTo>
                  <a:cubicBezTo>
                    <a:pt x="11184" y="1640"/>
                    <a:pt x="11157" y="1640"/>
                    <a:pt x="11131" y="1564"/>
                  </a:cubicBezTo>
                  <a:cubicBezTo>
                    <a:pt x="11131" y="1487"/>
                    <a:pt x="11264" y="1640"/>
                    <a:pt x="11264" y="1640"/>
                  </a:cubicBezTo>
                  <a:cubicBezTo>
                    <a:pt x="11291" y="1640"/>
                    <a:pt x="11371" y="1640"/>
                    <a:pt x="11317" y="1487"/>
                  </a:cubicBezTo>
                  <a:cubicBezTo>
                    <a:pt x="11291" y="1410"/>
                    <a:pt x="11291" y="1334"/>
                    <a:pt x="11264" y="1257"/>
                  </a:cubicBezTo>
                  <a:cubicBezTo>
                    <a:pt x="11237" y="1104"/>
                    <a:pt x="11211" y="1410"/>
                    <a:pt x="11184" y="1410"/>
                  </a:cubicBezTo>
                  <a:cubicBezTo>
                    <a:pt x="11184" y="1334"/>
                    <a:pt x="11184" y="1257"/>
                    <a:pt x="11184" y="1257"/>
                  </a:cubicBezTo>
                  <a:cubicBezTo>
                    <a:pt x="11184" y="1181"/>
                    <a:pt x="11184" y="1181"/>
                    <a:pt x="11157" y="1104"/>
                  </a:cubicBezTo>
                  <a:cubicBezTo>
                    <a:pt x="11157" y="1027"/>
                    <a:pt x="11104" y="951"/>
                    <a:pt x="11077" y="951"/>
                  </a:cubicBezTo>
                  <a:cubicBezTo>
                    <a:pt x="11024" y="874"/>
                    <a:pt x="10997" y="874"/>
                    <a:pt x="10944" y="798"/>
                  </a:cubicBezTo>
                  <a:cubicBezTo>
                    <a:pt x="10891" y="798"/>
                    <a:pt x="10891" y="798"/>
                    <a:pt x="10811" y="874"/>
                  </a:cubicBezTo>
                  <a:cubicBezTo>
                    <a:pt x="10757" y="874"/>
                    <a:pt x="10571" y="644"/>
                    <a:pt x="10544" y="874"/>
                  </a:cubicBezTo>
                  <a:cubicBezTo>
                    <a:pt x="10517" y="951"/>
                    <a:pt x="10357" y="1027"/>
                    <a:pt x="10331" y="951"/>
                  </a:cubicBezTo>
                  <a:cubicBezTo>
                    <a:pt x="10331" y="951"/>
                    <a:pt x="10491" y="644"/>
                    <a:pt x="10437" y="568"/>
                  </a:cubicBezTo>
                  <a:cubicBezTo>
                    <a:pt x="10437" y="568"/>
                    <a:pt x="10251" y="644"/>
                    <a:pt x="10224" y="568"/>
                  </a:cubicBezTo>
                  <a:cubicBezTo>
                    <a:pt x="10224" y="491"/>
                    <a:pt x="10277" y="491"/>
                    <a:pt x="10277" y="491"/>
                  </a:cubicBezTo>
                  <a:cubicBezTo>
                    <a:pt x="10277" y="415"/>
                    <a:pt x="10064" y="491"/>
                    <a:pt x="10064" y="491"/>
                  </a:cubicBezTo>
                  <a:cubicBezTo>
                    <a:pt x="10091" y="338"/>
                    <a:pt x="10197" y="415"/>
                    <a:pt x="10224" y="338"/>
                  </a:cubicBezTo>
                  <a:cubicBezTo>
                    <a:pt x="10251" y="261"/>
                    <a:pt x="10304" y="338"/>
                    <a:pt x="10277" y="261"/>
                  </a:cubicBezTo>
                  <a:cubicBezTo>
                    <a:pt x="10277" y="185"/>
                    <a:pt x="10277" y="108"/>
                    <a:pt x="10251" y="108"/>
                  </a:cubicBezTo>
                  <a:cubicBezTo>
                    <a:pt x="10171" y="108"/>
                    <a:pt x="10144" y="32"/>
                    <a:pt x="10064" y="32"/>
                  </a:cubicBezTo>
                  <a:cubicBezTo>
                    <a:pt x="10011" y="-45"/>
                    <a:pt x="9957" y="32"/>
                    <a:pt x="9904" y="108"/>
                  </a:cubicBezTo>
                  <a:cubicBezTo>
                    <a:pt x="9797" y="185"/>
                    <a:pt x="9691" y="415"/>
                    <a:pt x="9637" y="568"/>
                  </a:cubicBezTo>
                  <a:cubicBezTo>
                    <a:pt x="9611" y="644"/>
                    <a:pt x="9611" y="644"/>
                    <a:pt x="9637" y="721"/>
                  </a:cubicBezTo>
                  <a:cubicBezTo>
                    <a:pt x="9664" y="721"/>
                    <a:pt x="9637" y="798"/>
                    <a:pt x="9637" y="874"/>
                  </a:cubicBezTo>
                  <a:cubicBezTo>
                    <a:pt x="9637" y="1027"/>
                    <a:pt x="9744" y="951"/>
                    <a:pt x="9744" y="1027"/>
                  </a:cubicBezTo>
                  <a:cubicBezTo>
                    <a:pt x="9744" y="951"/>
                    <a:pt x="9611" y="1027"/>
                    <a:pt x="9584" y="1027"/>
                  </a:cubicBezTo>
                  <a:cubicBezTo>
                    <a:pt x="9557" y="1027"/>
                    <a:pt x="9397" y="951"/>
                    <a:pt x="9371" y="1027"/>
                  </a:cubicBezTo>
                  <a:cubicBezTo>
                    <a:pt x="9371" y="951"/>
                    <a:pt x="9451" y="1257"/>
                    <a:pt x="9451" y="1257"/>
                  </a:cubicBezTo>
                  <a:cubicBezTo>
                    <a:pt x="9477" y="1334"/>
                    <a:pt x="9344" y="1181"/>
                    <a:pt x="9317" y="1181"/>
                  </a:cubicBezTo>
                  <a:cubicBezTo>
                    <a:pt x="9291" y="1181"/>
                    <a:pt x="9237" y="1257"/>
                    <a:pt x="9184" y="1334"/>
                  </a:cubicBezTo>
                  <a:cubicBezTo>
                    <a:pt x="9184" y="1334"/>
                    <a:pt x="9184" y="1334"/>
                    <a:pt x="9157" y="1334"/>
                  </a:cubicBezTo>
                  <a:cubicBezTo>
                    <a:pt x="9104" y="1334"/>
                    <a:pt x="9157" y="1334"/>
                    <a:pt x="9131" y="1257"/>
                  </a:cubicBezTo>
                  <a:cubicBezTo>
                    <a:pt x="9131" y="1334"/>
                    <a:pt x="8997" y="1487"/>
                    <a:pt x="8997" y="1487"/>
                  </a:cubicBezTo>
                  <a:cubicBezTo>
                    <a:pt x="8997" y="1410"/>
                    <a:pt x="9051" y="1334"/>
                    <a:pt x="9051" y="1334"/>
                  </a:cubicBezTo>
                  <a:cubicBezTo>
                    <a:pt x="9051" y="1257"/>
                    <a:pt x="8917" y="1334"/>
                    <a:pt x="8891" y="1257"/>
                  </a:cubicBezTo>
                  <a:cubicBezTo>
                    <a:pt x="8891" y="1257"/>
                    <a:pt x="8944" y="1181"/>
                    <a:pt x="8944" y="1181"/>
                  </a:cubicBezTo>
                  <a:cubicBezTo>
                    <a:pt x="8917" y="1257"/>
                    <a:pt x="8784" y="1334"/>
                    <a:pt x="8731" y="1334"/>
                  </a:cubicBezTo>
                  <a:cubicBezTo>
                    <a:pt x="8597" y="1410"/>
                    <a:pt x="8757" y="1410"/>
                    <a:pt x="8784" y="1487"/>
                  </a:cubicBezTo>
                  <a:cubicBezTo>
                    <a:pt x="8757" y="1410"/>
                    <a:pt x="8624" y="1564"/>
                    <a:pt x="8597" y="1564"/>
                  </a:cubicBezTo>
                  <a:cubicBezTo>
                    <a:pt x="8571" y="1564"/>
                    <a:pt x="8544" y="1564"/>
                    <a:pt x="8517" y="1640"/>
                  </a:cubicBezTo>
                  <a:cubicBezTo>
                    <a:pt x="8491" y="1717"/>
                    <a:pt x="8437" y="1640"/>
                    <a:pt x="8384" y="1640"/>
                  </a:cubicBezTo>
                  <a:cubicBezTo>
                    <a:pt x="8357" y="1640"/>
                    <a:pt x="8331" y="1793"/>
                    <a:pt x="8277" y="1793"/>
                  </a:cubicBezTo>
                  <a:cubicBezTo>
                    <a:pt x="8224" y="1870"/>
                    <a:pt x="8197" y="1793"/>
                    <a:pt x="8171" y="1870"/>
                  </a:cubicBezTo>
                  <a:cubicBezTo>
                    <a:pt x="8144" y="1946"/>
                    <a:pt x="8117" y="2023"/>
                    <a:pt x="8091" y="2023"/>
                  </a:cubicBezTo>
                  <a:cubicBezTo>
                    <a:pt x="8037" y="2023"/>
                    <a:pt x="7984" y="2023"/>
                    <a:pt x="7957" y="2023"/>
                  </a:cubicBezTo>
                  <a:cubicBezTo>
                    <a:pt x="7957" y="2023"/>
                    <a:pt x="8037" y="2176"/>
                    <a:pt x="8037" y="2176"/>
                  </a:cubicBezTo>
                  <a:cubicBezTo>
                    <a:pt x="8011" y="2253"/>
                    <a:pt x="7851" y="2253"/>
                    <a:pt x="7851" y="2253"/>
                  </a:cubicBezTo>
                  <a:cubicBezTo>
                    <a:pt x="7851" y="2253"/>
                    <a:pt x="7957" y="2253"/>
                    <a:pt x="7957" y="2253"/>
                  </a:cubicBezTo>
                  <a:cubicBezTo>
                    <a:pt x="7957" y="2253"/>
                    <a:pt x="7904" y="2253"/>
                    <a:pt x="7877" y="2253"/>
                  </a:cubicBezTo>
                  <a:cubicBezTo>
                    <a:pt x="7904" y="2253"/>
                    <a:pt x="7957" y="2329"/>
                    <a:pt x="7957" y="2329"/>
                  </a:cubicBezTo>
                  <a:cubicBezTo>
                    <a:pt x="7931" y="2329"/>
                    <a:pt x="7931" y="2329"/>
                    <a:pt x="7904" y="2329"/>
                  </a:cubicBezTo>
                  <a:cubicBezTo>
                    <a:pt x="7931" y="2329"/>
                    <a:pt x="7904" y="2406"/>
                    <a:pt x="7904" y="2406"/>
                  </a:cubicBezTo>
                  <a:cubicBezTo>
                    <a:pt x="7904" y="2483"/>
                    <a:pt x="7824" y="2406"/>
                    <a:pt x="7824" y="2406"/>
                  </a:cubicBezTo>
                  <a:cubicBezTo>
                    <a:pt x="7824" y="2483"/>
                    <a:pt x="7877" y="2483"/>
                    <a:pt x="7877" y="2559"/>
                  </a:cubicBezTo>
                  <a:cubicBezTo>
                    <a:pt x="7904" y="2559"/>
                    <a:pt x="7851" y="2559"/>
                    <a:pt x="7851" y="2559"/>
                  </a:cubicBezTo>
                  <a:cubicBezTo>
                    <a:pt x="7851" y="2712"/>
                    <a:pt x="7957" y="2559"/>
                    <a:pt x="7931" y="2712"/>
                  </a:cubicBezTo>
                  <a:cubicBezTo>
                    <a:pt x="7877" y="2866"/>
                    <a:pt x="8011" y="2942"/>
                    <a:pt x="7931" y="3019"/>
                  </a:cubicBezTo>
                  <a:cubicBezTo>
                    <a:pt x="7877" y="3019"/>
                    <a:pt x="7824" y="3019"/>
                    <a:pt x="7771" y="3019"/>
                  </a:cubicBezTo>
                  <a:cubicBezTo>
                    <a:pt x="7744" y="3095"/>
                    <a:pt x="7744" y="3172"/>
                    <a:pt x="7691" y="3095"/>
                  </a:cubicBezTo>
                  <a:cubicBezTo>
                    <a:pt x="7664" y="3095"/>
                    <a:pt x="7637" y="3095"/>
                    <a:pt x="7611" y="3095"/>
                  </a:cubicBezTo>
                  <a:cubicBezTo>
                    <a:pt x="7504" y="3172"/>
                    <a:pt x="7397" y="3172"/>
                    <a:pt x="7291" y="3172"/>
                  </a:cubicBezTo>
                  <a:cubicBezTo>
                    <a:pt x="7237" y="3172"/>
                    <a:pt x="7184" y="3172"/>
                    <a:pt x="7157" y="3249"/>
                  </a:cubicBezTo>
                  <a:cubicBezTo>
                    <a:pt x="7131" y="3325"/>
                    <a:pt x="7104" y="3402"/>
                    <a:pt x="7104" y="3478"/>
                  </a:cubicBezTo>
                  <a:cubicBezTo>
                    <a:pt x="7104" y="3555"/>
                    <a:pt x="7157" y="3632"/>
                    <a:pt x="7157" y="3708"/>
                  </a:cubicBezTo>
                  <a:cubicBezTo>
                    <a:pt x="7131" y="3861"/>
                    <a:pt x="7131" y="3938"/>
                    <a:pt x="7157" y="4015"/>
                  </a:cubicBezTo>
                  <a:cubicBezTo>
                    <a:pt x="7211" y="4168"/>
                    <a:pt x="7291" y="4091"/>
                    <a:pt x="7344" y="4244"/>
                  </a:cubicBezTo>
                  <a:cubicBezTo>
                    <a:pt x="7344" y="4244"/>
                    <a:pt x="7397" y="4551"/>
                    <a:pt x="7397" y="4551"/>
                  </a:cubicBezTo>
                  <a:cubicBezTo>
                    <a:pt x="7291" y="4551"/>
                    <a:pt x="7264" y="4551"/>
                    <a:pt x="7184" y="4398"/>
                  </a:cubicBezTo>
                  <a:cubicBezTo>
                    <a:pt x="7104" y="4244"/>
                    <a:pt x="6971" y="4091"/>
                    <a:pt x="6864" y="4091"/>
                  </a:cubicBezTo>
                  <a:cubicBezTo>
                    <a:pt x="6811" y="4091"/>
                    <a:pt x="6837" y="4015"/>
                    <a:pt x="6784" y="3938"/>
                  </a:cubicBezTo>
                  <a:cubicBezTo>
                    <a:pt x="6757" y="3938"/>
                    <a:pt x="6651" y="3938"/>
                    <a:pt x="6651" y="4091"/>
                  </a:cubicBezTo>
                  <a:cubicBezTo>
                    <a:pt x="6651" y="4168"/>
                    <a:pt x="6757" y="4168"/>
                    <a:pt x="6757" y="4168"/>
                  </a:cubicBezTo>
                  <a:cubicBezTo>
                    <a:pt x="6757" y="4168"/>
                    <a:pt x="6677" y="4244"/>
                    <a:pt x="6704" y="4244"/>
                  </a:cubicBezTo>
                  <a:cubicBezTo>
                    <a:pt x="6757" y="4321"/>
                    <a:pt x="6784" y="4244"/>
                    <a:pt x="6811" y="4398"/>
                  </a:cubicBezTo>
                  <a:cubicBezTo>
                    <a:pt x="6811" y="4551"/>
                    <a:pt x="6731" y="4474"/>
                    <a:pt x="6704" y="4474"/>
                  </a:cubicBezTo>
                  <a:cubicBezTo>
                    <a:pt x="6651" y="4398"/>
                    <a:pt x="6624" y="4321"/>
                    <a:pt x="6571" y="4398"/>
                  </a:cubicBezTo>
                  <a:cubicBezTo>
                    <a:pt x="6517" y="4398"/>
                    <a:pt x="6544" y="4627"/>
                    <a:pt x="6571" y="4704"/>
                  </a:cubicBezTo>
                  <a:cubicBezTo>
                    <a:pt x="6597" y="4781"/>
                    <a:pt x="6651" y="4781"/>
                    <a:pt x="6677" y="4781"/>
                  </a:cubicBezTo>
                  <a:cubicBezTo>
                    <a:pt x="6731" y="4857"/>
                    <a:pt x="6784" y="4857"/>
                    <a:pt x="6811" y="4934"/>
                  </a:cubicBezTo>
                  <a:cubicBezTo>
                    <a:pt x="6837" y="5010"/>
                    <a:pt x="6837" y="5087"/>
                    <a:pt x="6837" y="5087"/>
                  </a:cubicBezTo>
                  <a:cubicBezTo>
                    <a:pt x="6864" y="5087"/>
                    <a:pt x="6891" y="5087"/>
                    <a:pt x="6917" y="5087"/>
                  </a:cubicBezTo>
                  <a:cubicBezTo>
                    <a:pt x="6917" y="5087"/>
                    <a:pt x="6837" y="5164"/>
                    <a:pt x="6837" y="5164"/>
                  </a:cubicBezTo>
                  <a:cubicBezTo>
                    <a:pt x="6784" y="5164"/>
                    <a:pt x="6784" y="5087"/>
                    <a:pt x="6757" y="5010"/>
                  </a:cubicBezTo>
                  <a:cubicBezTo>
                    <a:pt x="6704" y="4934"/>
                    <a:pt x="6624" y="4934"/>
                    <a:pt x="6544" y="4934"/>
                  </a:cubicBezTo>
                  <a:cubicBezTo>
                    <a:pt x="6517" y="4934"/>
                    <a:pt x="6384" y="4857"/>
                    <a:pt x="6437" y="4704"/>
                  </a:cubicBezTo>
                  <a:cubicBezTo>
                    <a:pt x="6464" y="4704"/>
                    <a:pt x="6437" y="4627"/>
                    <a:pt x="6437" y="4551"/>
                  </a:cubicBezTo>
                  <a:cubicBezTo>
                    <a:pt x="6411" y="4474"/>
                    <a:pt x="6437" y="4398"/>
                    <a:pt x="6437" y="4321"/>
                  </a:cubicBezTo>
                  <a:cubicBezTo>
                    <a:pt x="6464" y="4168"/>
                    <a:pt x="6491" y="3861"/>
                    <a:pt x="6437" y="3785"/>
                  </a:cubicBezTo>
                  <a:cubicBezTo>
                    <a:pt x="6331" y="3708"/>
                    <a:pt x="6411" y="4091"/>
                    <a:pt x="6384" y="4244"/>
                  </a:cubicBezTo>
                  <a:cubicBezTo>
                    <a:pt x="6331" y="4398"/>
                    <a:pt x="6251" y="4474"/>
                    <a:pt x="6197" y="4627"/>
                  </a:cubicBezTo>
                  <a:cubicBezTo>
                    <a:pt x="6117" y="4857"/>
                    <a:pt x="6144" y="4781"/>
                    <a:pt x="6197" y="4934"/>
                  </a:cubicBezTo>
                  <a:cubicBezTo>
                    <a:pt x="6224" y="5010"/>
                    <a:pt x="6304" y="5240"/>
                    <a:pt x="6304" y="5393"/>
                  </a:cubicBezTo>
                  <a:cubicBezTo>
                    <a:pt x="6304" y="5393"/>
                    <a:pt x="6277" y="5546"/>
                    <a:pt x="6251" y="5546"/>
                  </a:cubicBezTo>
                  <a:cubicBezTo>
                    <a:pt x="6224" y="5700"/>
                    <a:pt x="6197" y="5853"/>
                    <a:pt x="6197" y="6006"/>
                  </a:cubicBezTo>
                  <a:cubicBezTo>
                    <a:pt x="6197" y="6006"/>
                    <a:pt x="6224" y="6389"/>
                    <a:pt x="6251" y="6389"/>
                  </a:cubicBezTo>
                  <a:cubicBezTo>
                    <a:pt x="6304" y="6389"/>
                    <a:pt x="6357" y="6389"/>
                    <a:pt x="6411" y="6312"/>
                  </a:cubicBezTo>
                  <a:cubicBezTo>
                    <a:pt x="6464" y="6236"/>
                    <a:pt x="6544" y="6312"/>
                    <a:pt x="6597" y="6389"/>
                  </a:cubicBezTo>
                  <a:cubicBezTo>
                    <a:pt x="6677" y="6389"/>
                    <a:pt x="6731" y="6542"/>
                    <a:pt x="6757" y="6772"/>
                  </a:cubicBezTo>
                  <a:cubicBezTo>
                    <a:pt x="6784" y="6925"/>
                    <a:pt x="6677" y="7155"/>
                    <a:pt x="6731" y="7232"/>
                  </a:cubicBezTo>
                  <a:cubicBezTo>
                    <a:pt x="6731" y="7232"/>
                    <a:pt x="6891" y="7385"/>
                    <a:pt x="6891" y="7385"/>
                  </a:cubicBezTo>
                  <a:cubicBezTo>
                    <a:pt x="6891" y="7461"/>
                    <a:pt x="6704" y="7308"/>
                    <a:pt x="6677" y="7308"/>
                  </a:cubicBezTo>
                  <a:cubicBezTo>
                    <a:pt x="6677" y="7308"/>
                    <a:pt x="6651" y="7078"/>
                    <a:pt x="6651" y="7078"/>
                  </a:cubicBezTo>
                  <a:cubicBezTo>
                    <a:pt x="6677" y="6925"/>
                    <a:pt x="6704" y="6849"/>
                    <a:pt x="6651" y="6772"/>
                  </a:cubicBezTo>
                  <a:cubicBezTo>
                    <a:pt x="6597" y="6695"/>
                    <a:pt x="6624" y="6542"/>
                    <a:pt x="6571" y="6466"/>
                  </a:cubicBezTo>
                  <a:cubicBezTo>
                    <a:pt x="6517" y="6466"/>
                    <a:pt x="6464" y="6542"/>
                    <a:pt x="6411" y="6542"/>
                  </a:cubicBezTo>
                  <a:cubicBezTo>
                    <a:pt x="6411" y="6542"/>
                    <a:pt x="6304" y="6619"/>
                    <a:pt x="6304" y="6695"/>
                  </a:cubicBezTo>
                  <a:cubicBezTo>
                    <a:pt x="6331" y="6695"/>
                    <a:pt x="6357" y="6695"/>
                    <a:pt x="6331" y="6695"/>
                  </a:cubicBezTo>
                  <a:cubicBezTo>
                    <a:pt x="6331" y="6772"/>
                    <a:pt x="6277" y="6849"/>
                    <a:pt x="6304" y="6925"/>
                  </a:cubicBezTo>
                  <a:cubicBezTo>
                    <a:pt x="6411" y="7078"/>
                    <a:pt x="6331" y="7308"/>
                    <a:pt x="6277" y="7461"/>
                  </a:cubicBezTo>
                  <a:cubicBezTo>
                    <a:pt x="6251" y="7538"/>
                    <a:pt x="6224" y="7691"/>
                    <a:pt x="6224" y="7768"/>
                  </a:cubicBezTo>
                  <a:cubicBezTo>
                    <a:pt x="6197" y="7844"/>
                    <a:pt x="6144" y="7921"/>
                    <a:pt x="6091" y="7921"/>
                  </a:cubicBezTo>
                  <a:cubicBezTo>
                    <a:pt x="6064" y="7998"/>
                    <a:pt x="6037" y="7998"/>
                    <a:pt x="6037" y="8151"/>
                  </a:cubicBezTo>
                  <a:cubicBezTo>
                    <a:pt x="6011" y="8304"/>
                    <a:pt x="5957" y="8227"/>
                    <a:pt x="5931" y="8227"/>
                  </a:cubicBezTo>
                  <a:cubicBezTo>
                    <a:pt x="5851" y="8151"/>
                    <a:pt x="5797" y="8227"/>
                    <a:pt x="5744" y="8151"/>
                  </a:cubicBezTo>
                  <a:cubicBezTo>
                    <a:pt x="5717" y="8151"/>
                    <a:pt x="5691" y="8074"/>
                    <a:pt x="5664" y="8074"/>
                  </a:cubicBezTo>
                  <a:cubicBezTo>
                    <a:pt x="5611" y="8074"/>
                    <a:pt x="5611" y="7998"/>
                    <a:pt x="5584" y="7921"/>
                  </a:cubicBezTo>
                  <a:cubicBezTo>
                    <a:pt x="5584" y="7921"/>
                    <a:pt x="5637" y="7844"/>
                    <a:pt x="5637" y="7921"/>
                  </a:cubicBezTo>
                  <a:cubicBezTo>
                    <a:pt x="5664" y="8074"/>
                    <a:pt x="5717" y="8074"/>
                    <a:pt x="5717" y="7998"/>
                  </a:cubicBezTo>
                  <a:cubicBezTo>
                    <a:pt x="5744" y="7921"/>
                    <a:pt x="5877" y="8151"/>
                    <a:pt x="5931" y="7998"/>
                  </a:cubicBezTo>
                  <a:cubicBezTo>
                    <a:pt x="5931" y="7921"/>
                    <a:pt x="5877" y="7844"/>
                    <a:pt x="5931" y="7844"/>
                  </a:cubicBezTo>
                  <a:cubicBezTo>
                    <a:pt x="5957" y="7768"/>
                    <a:pt x="6011" y="7691"/>
                    <a:pt x="6037" y="7615"/>
                  </a:cubicBezTo>
                  <a:cubicBezTo>
                    <a:pt x="6064" y="7461"/>
                    <a:pt x="6037" y="7461"/>
                    <a:pt x="6117" y="7385"/>
                  </a:cubicBezTo>
                  <a:cubicBezTo>
                    <a:pt x="6197" y="7232"/>
                    <a:pt x="6091" y="7078"/>
                    <a:pt x="6144" y="6925"/>
                  </a:cubicBezTo>
                  <a:cubicBezTo>
                    <a:pt x="6197" y="6849"/>
                    <a:pt x="6197" y="6772"/>
                    <a:pt x="6144" y="6695"/>
                  </a:cubicBezTo>
                  <a:cubicBezTo>
                    <a:pt x="6117" y="6695"/>
                    <a:pt x="6091" y="6619"/>
                    <a:pt x="6064" y="6542"/>
                  </a:cubicBezTo>
                  <a:cubicBezTo>
                    <a:pt x="6037" y="6389"/>
                    <a:pt x="6064" y="6159"/>
                    <a:pt x="6064" y="6006"/>
                  </a:cubicBezTo>
                  <a:cubicBezTo>
                    <a:pt x="6064" y="5853"/>
                    <a:pt x="6037" y="5700"/>
                    <a:pt x="6064" y="5546"/>
                  </a:cubicBezTo>
                  <a:cubicBezTo>
                    <a:pt x="6064" y="5393"/>
                    <a:pt x="6117" y="5393"/>
                    <a:pt x="6117" y="5240"/>
                  </a:cubicBezTo>
                  <a:cubicBezTo>
                    <a:pt x="6091" y="5087"/>
                    <a:pt x="6037" y="5010"/>
                    <a:pt x="6011" y="4934"/>
                  </a:cubicBezTo>
                  <a:cubicBezTo>
                    <a:pt x="5984" y="4857"/>
                    <a:pt x="5957" y="4781"/>
                    <a:pt x="5984" y="4704"/>
                  </a:cubicBezTo>
                  <a:cubicBezTo>
                    <a:pt x="6037" y="4627"/>
                    <a:pt x="6037" y="4474"/>
                    <a:pt x="6064" y="4321"/>
                  </a:cubicBezTo>
                  <a:cubicBezTo>
                    <a:pt x="6091" y="4244"/>
                    <a:pt x="6117" y="4015"/>
                    <a:pt x="6091" y="3938"/>
                  </a:cubicBezTo>
                  <a:cubicBezTo>
                    <a:pt x="6091" y="3861"/>
                    <a:pt x="5984" y="3785"/>
                    <a:pt x="5931" y="3708"/>
                  </a:cubicBezTo>
                  <a:cubicBezTo>
                    <a:pt x="5877" y="3708"/>
                    <a:pt x="5824" y="3708"/>
                    <a:pt x="5771" y="3708"/>
                  </a:cubicBezTo>
                  <a:cubicBezTo>
                    <a:pt x="5744" y="3708"/>
                    <a:pt x="5664" y="3632"/>
                    <a:pt x="5637" y="3708"/>
                  </a:cubicBezTo>
                  <a:cubicBezTo>
                    <a:pt x="5557" y="3861"/>
                    <a:pt x="5557" y="4398"/>
                    <a:pt x="5477" y="4551"/>
                  </a:cubicBezTo>
                  <a:cubicBezTo>
                    <a:pt x="5424" y="4781"/>
                    <a:pt x="5264" y="4857"/>
                    <a:pt x="5264" y="5164"/>
                  </a:cubicBezTo>
                  <a:cubicBezTo>
                    <a:pt x="5264" y="5240"/>
                    <a:pt x="5344" y="5164"/>
                    <a:pt x="5344" y="5164"/>
                  </a:cubicBezTo>
                  <a:cubicBezTo>
                    <a:pt x="5371" y="5240"/>
                    <a:pt x="5344" y="5546"/>
                    <a:pt x="5344" y="5546"/>
                  </a:cubicBezTo>
                  <a:cubicBezTo>
                    <a:pt x="5317" y="5700"/>
                    <a:pt x="5371" y="5776"/>
                    <a:pt x="5291" y="5776"/>
                  </a:cubicBezTo>
                  <a:cubicBezTo>
                    <a:pt x="5291" y="5853"/>
                    <a:pt x="5264" y="5853"/>
                    <a:pt x="5264" y="5929"/>
                  </a:cubicBezTo>
                  <a:cubicBezTo>
                    <a:pt x="5291" y="6006"/>
                    <a:pt x="5317" y="6006"/>
                    <a:pt x="5344" y="6006"/>
                  </a:cubicBezTo>
                  <a:cubicBezTo>
                    <a:pt x="5371" y="6006"/>
                    <a:pt x="5477" y="6006"/>
                    <a:pt x="5477" y="6083"/>
                  </a:cubicBezTo>
                  <a:cubicBezTo>
                    <a:pt x="5477" y="6236"/>
                    <a:pt x="5477" y="6389"/>
                    <a:pt x="5531" y="6466"/>
                  </a:cubicBezTo>
                  <a:cubicBezTo>
                    <a:pt x="5584" y="6542"/>
                    <a:pt x="5637" y="6466"/>
                    <a:pt x="5584" y="6619"/>
                  </a:cubicBezTo>
                  <a:cubicBezTo>
                    <a:pt x="5557" y="6695"/>
                    <a:pt x="5557" y="6849"/>
                    <a:pt x="5531" y="6925"/>
                  </a:cubicBezTo>
                  <a:cubicBezTo>
                    <a:pt x="5504" y="7078"/>
                    <a:pt x="5371" y="6695"/>
                    <a:pt x="5344" y="6619"/>
                  </a:cubicBezTo>
                  <a:cubicBezTo>
                    <a:pt x="5264" y="6466"/>
                    <a:pt x="5157" y="6389"/>
                    <a:pt x="5077" y="6312"/>
                  </a:cubicBezTo>
                  <a:cubicBezTo>
                    <a:pt x="5024" y="6236"/>
                    <a:pt x="4997" y="6159"/>
                    <a:pt x="4944" y="6083"/>
                  </a:cubicBezTo>
                  <a:cubicBezTo>
                    <a:pt x="4917" y="6083"/>
                    <a:pt x="4864" y="6006"/>
                    <a:pt x="4837" y="6006"/>
                  </a:cubicBezTo>
                  <a:cubicBezTo>
                    <a:pt x="4757" y="6006"/>
                    <a:pt x="4677" y="5929"/>
                    <a:pt x="4597" y="5929"/>
                  </a:cubicBezTo>
                  <a:cubicBezTo>
                    <a:pt x="4491" y="5929"/>
                    <a:pt x="4384" y="5929"/>
                    <a:pt x="4464" y="6312"/>
                  </a:cubicBezTo>
                  <a:cubicBezTo>
                    <a:pt x="4517" y="6389"/>
                    <a:pt x="4491" y="6542"/>
                    <a:pt x="4437" y="6619"/>
                  </a:cubicBezTo>
                  <a:cubicBezTo>
                    <a:pt x="4411" y="6695"/>
                    <a:pt x="4331" y="6542"/>
                    <a:pt x="4357" y="6772"/>
                  </a:cubicBezTo>
                  <a:cubicBezTo>
                    <a:pt x="4384" y="6849"/>
                    <a:pt x="4171" y="6849"/>
                    <a:pt x="4277" y="6619"/>
                  </a:cubicBezTo>
                  <a:cubicBezTo>
                    <a:pt x="4304" y="6542"/>
                    <a:pt x="4224" y="6389"/>
                    <a:pt x="4197" y="6466"/>
                  </a:cubicBezTo>
                  <a:cubicBezTo>
                    <a:pt x="4144" y="6466"/>
                    <a:pt x="4091" y="6542"/>
                    <a:pt x="4064" y="6619"/>
                  </a:cubicBezTo>
                  <a:cubicBezTo>
                    <a:pt x="3984" y="6772"/>
                    <a:pt x="3904" y="6619"/>
                    <a:pt x="3824" y="6695"/>
                  </a:cubicBezTo>
                  <a:cubicBezTo>
                    <a:pt x="3744" y="6772"/>
                    <a:pt x="3691" y="6925"/>
                    <a:pt x="3637" y="6925"/>
                  </a:cubicBezTo>
                  <a:cubicBezTo>
                    <a:pt x="3611" y="6925"/>
                    <a:pt x="3451" y="6925"/>
                    <a:pt x="3477" y="6849"/>
                  </a:cubicBezTo>
                  <a:cubicBezTo>
                    <a:pt x="3531" y="6849"/>
                    <a:pt x="3531" y="6849"/>
                    <a:pt x="3531" y="6772"/>
                  </a:cubicBezTo>
                  <a:cubicBezTo>
                    <a:pt x="3531" y="6542"/>
                    <a:pt x="3584" y="6619"/>
                    <a:pt x="3584" y="6466"/>
                  </a:cubicBezTo>
                  <a:cubicBezTo>
                    <a:pt x="3611" y="6389"/>
                    <a:pt x="3424" y="6542"/>
                    <a:pt x="3424" y="6542"/>
                  </a:cubicBezTo>
                  <a:cubicBezTo>
                    <a:pt x="3397" y="6542"/>
                    <a:pt x="3371" y="6542"/>
                    <a:pt x="3371" y="6619"/>
                  </a:cubicBezTo>
                  <a:cubicBezTo>
                    <a:pt x="3371" y="6695"/>
                    <a:pt x="3371" y="6772"/>
                    <a:pt x="3371" y="6849"/>
                  </a:cubicBezTo>
                  <a:cubicBezTo>
                    <a:pt x="3344" y="6849"/>
                    <a:pt x="3291" y="6772"/>
                    <a:pt x="3264" y="6772"/>
                  </a:cubicBezTo>
                  <a:cubicBezTo>
                    <a:pt x="3211" y="6772"/>
                    <a:pt x="3131" y="6849"/>
                    <a:pt x="3077" y="6925"/>
                  </a:cubicBezTo>
                  <a:cubicBezTo>
                    <a:pt x="2997" y="7002"/>
                    <a:pt x="2917" y="7155"/>
                    <a:pt x="2837" y="7232"/>
                  </a:cubicBezTo>
                  <a:cubicBezTo>
                    <a:pt x="2784" y="7232"/>
                    <a:pt x="2757" y="7308"/>
                    <a:pt x="2731" y="7461"/>
                  </a:cubicBezTo>
                  <a:cubicBezTo>
                    <a:pt x="2731" y="7538"/>
                    <a:pt x="2731" y="7768"/>
                    <a:pt x="2677" y="7768"/>
                  </a:cubicBezTo>
                  <a:cubicBezTo>
                    <a:pt x="2624" y="7768"/>
                    <a:pt x="2571" y="7844"/>
                    <a:pt x="2517" y="7844"/>
                  </a:cubicBezTo>
                  <a:cubicBezTo>
                    <a:pt x="2491" y="7844"/>
                    <a:pt x="2464" y="7691"/>
                    <a:pt x="2437" y="7615"/>
                  </a:cubicBezTo>
                  <a:cubicBezTo>
                    <a:pt x="2384" y="7461"/>
                    <a:pt x="2304" y="7538"/>
                    <a:pt x="2357" y="7308"/>
                  </a:cubicBezTo>
                  <a:cubicBezTo>
                    <a:pt x="2384" y="7155"/>
                    <a:pt x="2464" y="7232"/>
                    <a:pt x="2491" y="7155"/>
                  </a:cubicBezTo>
                  <a:cubicBezTo>
                    <a:pt x="2544" y="7155"/>
                    <a:pt x="2597" y="7232"/>
                    <a:pt x="2571" y="7078"/>
                  </a:cubicBezTo>
                  <a:cubicBezTo>
                    <a:pt x="2544" y="7002"/>
                    <a:pt x="2517" y="6849"/>
                    <a:pt x="2491" y="6772"/>
                  </a:cubicBezTo>
                  <a:cubicBezTo>
                    <a:pt x="2437" y="6619"/>
                    <a:pt x="2357" y="6695"/>
                    <a:pt x="2304" y="6695"/>
                  </a:cubicBezTo>
                  <a:cubicBezTo>
                    <a:pt x="2277" y="6695"/>
                    <a:pt x="2117" y="6619"/>
                    <a:pt x="2117" y="6619"/>
                  </a:cubicBezTo>
                  <a:cubicBezTo>
                    <a:pt x="2117" y="6619"/>
                    <a:pt x="2197" y="6695"/>
                    <a:pt x="2197" y="6695"/>
                  </a:cubicBezTo>
                  <a:cubicBezTo>
                    <a:pt x="2224" y="6772"/>
                    <a:pt x="2224" y="6849"/>
                    <a:pt x="2224" y="6925"/>
                  </a:cubicBezTo>
                  <a:cubicBezTo>
                    <a:pt x="2224" y="7002"/>
                    <a:pt x="2224" y="7155"/>
                    <a:pt x="2224" y="7232"/>
                  </a:cubicBezTo>
                  <a:cubicBezTo>
                    <a:pt x="2197" y="7308"/>
                    <a:pt x="2171" y="7385"/>
                    <a:pt x="2171" y="7461"/>
                  </a:cubicBezTo>
                  <a:cubicBezTo>
                    <a:pt x="2197" y="7615"/>
                    <a:pt x="2304" y="7615"/>
                    <a:pt x="2277" y="7844"/>
                  </a:cubicBezTo>
                  <a:cubicBezTo>
                    <a:pt x="2251" y="7921"/>
                    <a:pt x="2224" y="8074"/>
                    <a:pt x="2224" y="8151"/>
                  </a:cubicBezTo>
                  <a:cubicBezTo>
                    <a:pt x="2224" y="8151"/>
                    <a:pt x="2224" y="8457"/>
                    <a:pt x="2224" y="8457"/>
                  </a:cubicBezTo>
                  <a:cubicBezTo>
                    <a:pt x="2224" y="8457"/>
                    <a:pt x="2197" y="8227"/>
                    <a:pt x="2197" y="8227"/>
                  </a:cubicBezTo>
                  <a:cubicBezTo>
                    <a:pt x="2171" y="8227"/>
                    <a:pt x="2144" y="8381"/>
                    <a:pt x="2117" y="8304"/>
                  </a:cubicBezTo>
                  <a:cubicBezTo>
                    <a:pt x="2117" y="8304"/>
                    <a:pt x="2171" y="8227"/>
                    <a:pt x="2171" y="8151"/>
                  </a:cubicBezTo>
                  <a:cubicBezTo>
                    <a:pt x="2144" y="8074"/>
                    <a:pt x="2091" y="8074"/>
                    <a:pt x="2064" y="8074"/>
                  </a:cubicBezTo>
                  <a:cubicBezTo>
                    <a:pt x="2037" y="8074"/>
                    <a:pt x="2011" y="7998"/>
                    <a:pt x="1984" y="8074"/>
                  </a:cubicBezTo>
                  <a:cubicBezTo>
                    <a:pt x="1931" y="8074"/>
                    <a:pt x="1904" y="8227"/>
                    <a:pt x="1851" y="8227"/>
                  </a:cubicBezTo>
                  <a:cubicBezTo>
                    <a:pt x="1797" y="8381"/>
                    <a:pt x="1771" y="8381"/>
                    <a:pt x="1717" y="8534"/>
                  </a:cubicBezTo>
                  <a:cubicBezTo>
                    <a:pt x="1664" y="8687"/>
                    <a:pt x="1611" y="8687"/>
                    <a:pt x="1691" y="8840"/>
                  </a:cubicBezTo>
                  <a:cubicBezTo>
                    <a:pt x="1717" y="8917"/>
                    <a:pt x="1771" y="9146"/>
                    <a:pt x="1744" y="9223"/>
                  </a:cubicBezTo>
                  <a:cubicBezTo>
                    <a:pt x="1717" y="9300"/>
                    <a:pt x="1557" y="9146"/>
                    <a:pt x="1531" y="9146"/>
                  </a:cubicBezTo>
                  <a:cubicBezTo>
                    <a:pt x="1504" y="9070"/>
                    <a:pt x="1424" y="9146"/>
                    <a:pt x="1397" y="9146"/>
                  </a:cubicBezTo>
                  <a:cubicBezTo>
                    <a:pt x="1424" y="9070"/>
                    <a:pt x="1291" y="8764"/>
                    <a:pt x="1264" y="8917"/>
                  </a:cubicBezTo>
                  <a:cubicBezTo>
                    <a:pt x="1131" y="9223"/>
                    <a:pt x="1424" y="9300"/>
                    <a:pt x="1424" y="9453"/>
                  </a:cubicBezTo>
                  <a:cubicBezTo>
                    <a:pt x="1397" y="9759"/>
                    <a:pt x="1317" y="9606"/>
                    <a:pt x="1237" y="9606"/>
                  </a:cubicBezTo>
                  <a:cubicBezTo>
                    <a:pt x="1157" y="9529"/>
                    <a:pt x="1131" y="9376"/>
                    <a:pt x="1051" y="9300"/>
                  </a:cubicBezTo>
                  <a:cubicBezTo>
                    <a:pt x="997" y="9223"/>
                    <a:pt x="997" y="9146"/>
                    <a:pt x="971" y="8993"/>
                  </a:cubicBezTo>
                  <a:cubicBezTo>
                    <a:pt x="971" y="8840"/>
                    <a:pt x="944" y="8840"/>
                    <a:pt x="917" y="8764"/>
                  </a:cubicBezTo>
                  <a:cubicBezTo>
                    <a:pt x="917" y="8687"/>
                    <a:pt x="997" y="8534"/>
                    <a:pt x="997" y="8534"/>
                  </a:cubicBezTo>
                  <a:cubicBezTo>
                    <a:pt x="1024" y="8304"/>
                    <a:pt x="891" y="8151"/>
                    <a:pt x="837" y="8151"/>
                  </a:cubicBezTo>
                  <a:cubicBezTo>
                    <a:pt x="784" y="8074"/>
                    <a:pt x="784" y="7921"/>
                    <a:pt x="731" y="7921"/>
                  </a:cubicBezTo>
                  <a:cubicBezTo>
                    <a:pt x="757" y="7844"/>
                    <a:pt x="624" y="7538"/>
                    <a:pt x="624" y="7538"/>
                  </a:cubicBezTo>
                  <a:cubicBezTo>
                    <a:pt x="677" y="7461"/>
                    <a:pt x="731" y="7691"/>
                    <a:pt x="757" y="7768"/>
                  </a:cubicBezTo>
                  <a:cubicBezTo>
                    <a:pt x="784" y="7844"/>
                    <a:pt x="811" y="7844"/>
                    <a:pt x="811" y="7768"/>
                  </a:cubicBezTo>
                  <a:cubicBezTo>
                    <a:pt x="837" y="7768"/>
                    <a:pt x="864" y="7844"/>
                    <a:pt x="864" y="7844"/>
                  </a:cubicBezTo>
                  <a:cubicBezTo>
                    <a:pt x="944" y="7921"/>
                    <a:pt x="997" y="7998"/>
                    <a:pt x="1077" y="7998"/>
                  </a:cubicBezTo>
                  <a:cubicBezTo>
                    <a:pt x="1131" y="8074"/>
                    <a:pt x="1211" y="8074"/>
                    <a:pt x="1291" y="8151"/>
                  </a:cubicBezTo>
                  <a:cubicBezTo>
                    <a:pt x="1424" y="8304"/>
                    <a:pt x="1531" y="8304"/>
                    <a:pt x="1664" y="8074"/>
                  </a:cubicBezTo>
                  <a:cubicBezTo>
                    <a:pt x="1717" y="7998"/>
                    <a:pt x="1744" y="7921"/>
                    <a:pt x="1797" y="7844"/>
                  </a:cubicBezTo>
                  <a:cubicBezTo>
                    <a:pt x="1877" y="7691"/>
                    <a:pt x="1824" y="7615"/>
                    <a:pt x="1824" y="7385"/>
                  </a:cubicBezTo>
                  <a:cubicBezTo>
                    <a:pt x="1824" y="7155"/>
                    <a:pt x="1637" y="7078"/>
                    <a:pt x="1584" y="6925"/>
                  </a:cubicBezTo>
                  <a:cubicBezTo>
                    <a:pt x="1504" y="6772"/>
                    <a:pt x="1397" y="6619"/>
                    <a:pt x="1317" y="6542"/>
                  </a:cubicBezTo>
                  <a:cubicBezTo>
                    <a:pt x="1237" y="6389"/>
                    <a:pt x="1131" y="6236"/>
                    <a:pt x="1051" y="6236"/>
                  </a:cubicBezTo>
                  <a:cubicBezTo>
                    <a:pt x="1024" y="6159"/>
                    <a:pt x="1024" y="6236"/>
                    <a:pt x="997" y="6236"/>
                  </a:cubicBezTo>
                  <a:cubicBezTo>
                    <a:pt x="971" y="6236"/>
                    <a:pt x="944" y="6159"/>
                    <a:pt x="917" y="6159"/>
                  </a:cubicBezTo>
                  <a:cubicBezTo>
                    <a:pt x="864" y="6083"/>
                    <a:pt x="811" y="6389"/>
                    <a:pt x="757" y="6389"/>
                  </a:cubicBezTo>
                  <a:cubicBezTo>
                    <a:pt x="757" y="6312"/>
                    <a:pt x="864" y="6083"/>
                    <a:pt x="757" y="6083"/>
                  </a:cubicBezTo>
                  <a:cubicBezTo>
                    <a:pt x="731" y="6083"/>
                    <a:pt x="624" y="5929"/>
                    <a:pt x="624" y="5929"/>
                  </a:cubicBezTo>
                  <a:cubicBezTo>
                    <a:pt x="651" y="5853"/>
                    <a:pt x="757" y="6083"/>
                    <a:pt x="757" y="5929"/>
                  </a:cubicBezTo>
                  <a:cubicBezTo>
                    <a:pt x="757" y="5853"/>
                    <a:pt x="651" y="5700"/>
                    <a:pt x="624" y="5700"/>
                  </a:cubicBezTo>
                  <a:cubicBezTo>
                    <a:pt x="597" y="5776"/>
                    <a:pt x="517" y="5929"/>
                    <a:pt x="517" y="5929"/>
                  </a:cubicBezTo>
                  <a:cubicBezTo>
                    <a:pt x="517" y="5853"/>
                    <a:pt x="517" y="5853"/>
                    <a:pt x="491" y="5776"/>
                  </a:cubicBezTo>
                  <a:cubicBezTo>
                    <a:pt x="437" y="5776"/>
                    <a:pt x="437" y="5853"/>
                    <a:pt x="411" y="5929"/>
                  </a:cubicBezTo>
                  <a:cubicBezTo>
                    <a:pt x="411" y="5929"/>
                    <a:pt x="411" y="5929"/>
                    <a:pt x="411" y="5853"/>
                  </a:cubicBezTo>
                  <a:cubicBezTo>
                    <a:pt x="384" y="5929"/>
                    <a:pt x="357" y="6083"/>
                    <a:pt x="331" y="6083"/>
                  </a:cubicBezTo>
                  <a:cubicBezTo>
                    <a:pt x="304" y="6159"/>
                    <a:pt x="251" y="6159"/>
                    <a:pt x="251" y="6159"/>
                  </a:cubicBezTo>
                  <a:cubicBezTo>
                    <a:pt x="224" y="6312"/>
                    <a:pt x="117" y="6312"/>
                    <a:pt x="144" y="6466"/>
                  </a:cubicBezTo>
                  <a:cubicBezTo>
                    <a:pt x="224" y="6619"/>
                    <a:pt x="117" y="6466"/>
                    <a:pt x="117" y="6695"/>
                  </a:cubicBezTo>
                  <a:cubicBezTo>
                    <a:pt x="117" y="6849"/>
                    <a:pt x="224" y="6925"/>
                    <a:pt x="251" y="7002"/>
                  </a:cubicBezTo>
                  <a:cubicBezTo>
                    <a:pt x="304" y="7078"/>
                    <a:pt x="357" y="7232"/>
                    <a:pt x="331" y="7385"/>
                  </a:cubicBezTo>
                  <a:cubicBezTo>
                    <a:pt x="304" y="7538"/>
                    <a:pt x="224" y="7615"/>
                    <a:pt x="224" y="7768"/>
                  </a:cubicBezTo>
                  <a:cubicBezTo>
                    <a:pt x="251" y="7921"/>
                    <a:pt x="304" y="8074"/>
                    <a:pt x="331" y="8227"/>
                  </a:cubicBezTo>
                  <a:cubicBezTo>
                    <a:pt x="357" y="8381"/>
                    <a:pt x="304" y="8381"/>
                    <a:pt x="304" y="8534"/>
                  </a:cubicBezTo>
                  <a:cubicBezTo>
                    <a:pt x="304" y="8687"/>
                    <a:pt x="384" y="8840"/>
                    <a:pt x="331" y="8917"/>
                  </a:cubicBezTo>
                  <a:cubicBezTo>
                    <a:pt x="277" y="8993"/>
                    <a:pt x="357" y="9223"/>
                    <a:pt x="357" y="9300"/>
                  </a:cubicBezTo>
                  <a:cubicBezTo>
                    <a:pt x="411" y="9453"/>
                    <a:pt x="464" y="9453"/>
                    <a:pt x="384" y="9606"/>
                  </a:cubicBezTo>
                  <a:cubicBezTo>
                    <a:pt x="331" y="9759"/>
                    <a:pt x="357" y="9759"/>
                    <a:pt x="384" y="9836"/>
                  </a:cubicBezTo>
                  <a:cubicBezTo>
                    <a:pt x="517" y="10066"/>
                    <a:pt x="597" y="10219"/>
                    <a:pt x="464" y="10525"/>
                  </a:cubicBezTo>
                  <a:cubicBezTo>
                    <a:pt x="331" y="10908"/>
                    <a:pt x="197" y="11215"/>
                    <a:pt x="91" y="11598"/>
                  </a:cubicBezTo>
                  <a:cubicBezTo>
                    <a:pt x="144" y="11598"/>
                    <a:pt x="144" y="11521"/>
                    <a:pt x="171" y="11598"/>
                  </a:cubicBezTo>
                  <a:cubicBezTo>
                    <a:pt x="197" y="11751"/>
                    <a:pt x="251" y="11751"/>
                    <a:pt x="277" y="11827"/>
                  </a:cubicBezTo>
                  <a:cubicBezTo>
                    <a:pt x="437" y="11981"/>
                    <a:pt x="224" y="11981"/>
                    <a:pt x="171" y="11981"/>
                  </a:cubicBezTo>
                  <a:cubicBezTo>
                    <a:pt x="117" y="11981"/>
                    <a:pt x="91" y="12057"/>
                    <a:pt x="91" y="12210"/>
                  </a:cubicBezTo>
                  <a:cubicBezTo>
                    <a:pt x="91" y="12364"/>
                    <a:pt x="37" y="12440"/>
                    <a:pt x="11" y="12593"/>
                  </a:cubicBezTo>
                  <a:cubicBezTo>
                    <a:pt x="-16" y="12670"/>
                    <a:pt x="11" y="12823"/>
                    <a:pt x="37" y="12976"/>
                  </a:cubicBezTo>
                  <a:cubicBezTo>
                    <a:pt x="37" y="13129"/>
                    <a:pt x="-16" y="13283"/>
                    <a:pt x="11" y="13359"/>
                  </a:cubicBezTo>
                  <a:cubicBezTo>
                    <a:pt x="64" y="13436"/>
                    <a:pt x="64" y="13436"/>
                    <a:pt x="64" y="13589"/>
                  </a:cubicBezTo>
                  <a:cubicBezTo>
                    <a:pt x="37" y="13742"/>
                    <a:pt x="91" y="13819"/>
                    <a:pt x="91" y="13972"/>
                  </a:cubicBezTo>
                  <a:cubicBezTo>
                    <a:pt x="91" y="14049"/>
                    <a:pt x="171" y="14202"/>
                    <a:pt x="197" y="14202"/>
                  </a:cubicBezTo>
                  <a:cubicBezTo>
                    <a:pt x="197" y="14202"/>
                    <a:pt x="224" y="14125"/>
                    <a:pt x="251" y="14125"/>
                  </a:cubicBezTo>
                  <a:cubicBezTo>
                    <a:pt x="277" y="14125"/>
                    <a:pt x="277" y="14278"/>
                    <a:pt x="304" y="14278"/>
                  </a:cubicBezTo>
                  <a:cubicBezTo>
                    <a:pt x="357" y="14202"/>
                    <a:pt x="357" y="14125"/>
                    <a:pt x="411" y="14278"/>
                  </a:cubicBezTo>
                  <a:cubicBezTo>
                    <a:pt x="464" y="14355"/>
                    <a:pt x="464" y="14355"/>
                    <a:pt x="464" y="14508"/>
                  </a:cubicBezTo>
                  <a:cubicBezTo>
                    <a:pt x="437" y="14891"/>
                    <a:pt x="544" y="15198"/>
                    <a:pt x="624" y="15351"/>
                  </a:cubicBezTo>
                  <a:cubicBezTo>
                    <a:pt x="677" y="15427"/>
                    <a:pt x="704" y="15504"/>
                    <a:pt x="651" y="15581"/>
                  </a:cubicBezTo>
                  <a:cubicBezTo>
                    <a:pt x="624" y="15734"/>
                    <a:pt x="597" y="15657"/>
                    <a:pt x="544" y="15657"/>
                  </a:cubicBezTo>
                  <a:cubicBezTo>
                    <a:pt x="491" y="15657"/>
                    <a:pt x="571" y="16346"/>
                    <a:pt x="624" y="16270"/>
                  </a:cubicBezTo>
                  <a:cubicBezTo>
                    <a:pt x="651" y="16193"/>
                    <a:pt x="677" y="15964"/>
                    <a:pt x="704" y="16040"/>
                  </a:cubicBezTo>
                  <a:cubicBezTo>
                    <a:pt x="731" y="16040"/>
                    <a:pt x="757" y="16117"/>
                    <a:pt x="811" y="16117"/>
                  </a:cubicBezTo>
                  <a:cubicBezTo>
                    <a:pt x="864" y="16117"/>
                    <a:pt x="917" y="16193"/>
                    <a:pt x="917" y="16346"/>
                  </a:cubicBezTo>
                  <a:cubicBezTo>
                    <a:pt x="917" y="16423"/>
                    <a:pt x="891" y="16423"/>
                    <a:pt x="891" y="16423"/>
                  </a:cubicBezTo>
                  <a:cubicBezTo>
                    <a:pt x="864" y="16500"/>
                    <a:pt x="891" y="16653"/>
                    <a:pt x="917" y="16653"/>
                  </a:cubicBezTo>
                  <a:cubicBezTo>
                    <a:pt x="944" y="16729"/>
                    <a:pt x="997" y="16653"/>
                    <a:pt x="1024" y="16729"/>
                  </a:cubicBezTo>
                  <a:cubicBezTo>
                    <a:pt x="1051" y="16806"/>
                    <a:pt x="1051" y="16959"/>
                    <a:pt x="1051" y="17036"/>
                  </a:cubicBezTo>
                  <a:cubicBezTo>
                    <a:pt x="1051" y="17112"/>
                    <a:pt x="1131" y="17036"/>
                    <a:pt x="1157" y="17036"/>
                  </a:cubicBezTo>
                  <a:cubicBezTo>
                    <a:pt x="1184" y="17112"/>
                    <a:pt x="1237" y="17342"/>
                    <a:pt x="1264" y="17189"/>
                  </a:cubicBezTo>
                  <a:cubicBezTo>
                    <a:pt x="1291" y="17036"/>
                    <a:pt x="1317" y="17112"/>
                    <a:pt x="1344" y="17189"/>
                  </a:cubicBezTo>
                  <a:cubicBezTo>
                    <a:pt x="1397" y="17342"/>
                    <a:pt x="1397" y="17266"/>
                    <a:pt x="1451" y="17266"/>
                  </a:cubicBezTo>
                  <a:cubicBezTo>
                    <a:pt x="1477" y="17266"/>
                    <a:pt x="1504" y="17495"/>
                    <a:pt x="1531" y="17419"/>
                  </a:cubicBezTo>
                  <a:cubicBezTo>
                    <a:pt x="1584" y="17342"/>
                    <a:pt x="1637" y="17495"/>
                    <a:pt x="1664" y="17572"/>
                  </a:cubicBezTo>
                  <a:cubicBezTo>
                    <a:pt x="1717" y="17649"/>
                    <a:pt x="1637" y="17725"/>
                    <a:pt x="1637" y="17725"/>
                  </a:cubicBezTo>
                  <a:cubicBezTo>
                    <a:pt x="1584" y="17802"/>
                    <a:pt x="1664" y="17878"/>
                    <a:pt x="1664" y="17878"/>
                  </a:cubicBezTo>
                  <a:cubicBezTo>
                    <a:pt x="1664" y="17878"/>
                    <a:pt x="1584" y="17878"/>
                    <a:pt x="1611" y="18032"/>
                  </a:cubicBezTo>
                  <a:cubicBezTo>
                    <a:pt x="1664" y="18108"/>
                    <a:pt x="1637" y="18185"/>
                    <a:pt x="1611" y="18261"/>
                  </a:cubicBezTo>
                  <a:cubicBezTo>
                    <a:pt x="1611" y="18338"/>
                    <a:pt x="1531" y="18338"/>
                    <a:pt x="1504" y="18338"/>
                  </a:cubicBezTo>
                  <a:cubicBezTo>
                    <a:pt x="1451" y="18338"/>
                    <a:pt x="1424" y="18491"/>
                    <a:pt x="1397" y="18644"/>
                  </a:cubicBezTo>
                  <a:cubicBezTo>
                    <a:pt x="1424" y="18644"/>
                    <a:pt x="1531" y="18644"/>
                    <a:pt x="1531" y="18721"/>
                  </a:cubicBezTo>
                  <a:cubicBezTo>
                    <a:pt x="1531" y="18798"/>
                    <a:pt x="1397" y="18874"/>
                    <a:pt x="1397" y="18951"/>
                  </a:cubicBezTo>
                  <a:cubicBezTo>
                    <a:pt x="1397" y="19027"/>
                    <a:pt x="1451" y="19027"/>
                    <a:pt x="1451" y="19181"/>
                  </a:cubicBezTo>
                  <a:cubicBezTo>
                    <a:pt x="1451" y="19181"/>
                    <a:pt x="1371" y="19257"/>
                    <a:pt x="1371" y="19257"/>
                  </a:cubicBezTo>
                  <a:cubicBezTo>
                    <a:pt x="1344" y="19334"/>
                    <a:pt x="1344" y="19410"/>
                    <a:pt x="1317" y="19487"/>
                  </a:cubicBezTo>
                  <a:cubicBezTo>
                    <a:pt x="1317" y="19564"/>
                    <a:pt x="1264" y="19487"/>
                    <a:pt x="1264" y="19640"/>
                  </a:cubicBezTo>
                  <a:cubicBezTo>
                    <a:pt x="1237" y="19717"/>
                    <a:pt x="1291" y="19870"/>
                    <a:pt x="1344" y="19870"/>
                  </a:cubicBezTo>
                  <a:cubicBezTo>
                    <a:pt x="1397" y="19946"/>
                    <a:pt x="1451" y="20023"/>
                    <a:pt x="1531" y="20176"/>
                  </a:cubicBezTo>
                  <a:cubicBezTo>
                    <a:pt x="1557" y="20253"/>
                    <a:pt x="1584" y="20329"/>
                    <a:pt x="1611" y="20329"/>
                  </a:cubicBezTo>
                  <a:cubicBezTo>
                    <a:pt x="1637" y="20483"/>
                    <a:pt x="1637" y="20406"/>
                    <a:pt x="1691" y="20329"/>
                  </a:cubicBezTo>
                  <a:cubicBezTo>
                    <a:pt x="1771" y="20329"/>
                    <a:pt x="1851" y="20559"/>
                    <a:pt x="1931" y="20559"/>
                  </a:cubicBezTo>
                  <a:cubicBezTo>
                    <a:pt x="2011" y="20559"/>
                    <a:pt x="2091" y="20712"/>
                    <a:pt x="2171" y="20789"/>
                  </a:cubicBezTo>
                  <a:cubicBezTo>
                    <a:pt x="2251" y="20866"/>
                    <a:pt x="2304" y="20789"/>
                    <a:pt x="2384" y="20789"/>
                  </a:cubicBezTo>
                  <a:cubicBezTo>
                    <a:pt x="2411" y="20866"/>
                    <a:pt x="2437" y="20942"/>
                    <a:pt x="2437" y="21019"/>
                  </a:cubicBezTo>
                  <a:cubicBezTo>
                    <a:pt x="2437" y="21095"/>
                    <a:pt x="2464" y="21095"/>
                    <a:pt x="2491" y="21095"/>
                  </a:cubicBezTo>
                  <a:cubicBezTo>
                    <a:pt x="2571" y="21172"/>
                    <a:pt x="2624" y="21555"/>
                    <a:pt x="2731" y="21402"/>
                  </a:cubicBezTo>
                  <a:cubicBezTo>
                    <a:pt x="2757" y="21325"/>
                    <a:pt x="2811" y="21249"/>
                    <a:pt x="2784" y="21172"/>
                  </a:cubicBezTo>
                  <a:cubicBezTo>
                    <a:pt x="2757" y="21095"/>
                    <a:pt x="2731" y="21019"/>
                    <a:pt x="2704" y="20942"/>
                  </a:cubicBezTo>
                  <a:cubicBezTo>
                    <a:pt x="2651" y="20789"/>
                    <a:pt x="2624" y="20636"/>
                    <a:pt x="2651" y="20406"/>
                  </a:cubicBezTo>
                  <a:cubicBezTo>
                    <a:pt x="2651" y="20253"/>
                    <a:pt x="2624" y="20100"/>
                    <a:pt x="2571" y="20023"/>
                  </a:cubicBezTo>
                  <a:cubicBezTo>
                    <a:pt x="2517" y="19946"/>
                    <a:pt x="2597" y="19793"/>
                    <a:pt x="2624" y="19717"/>
                  </a:cubicBezTo>
                  <a:cubicBezTo>
                    <a:pt x="2651" y="19564"/>
                    <a:pt x="2651" y="19410"/>
                    <a:pt x="2731" y="19410"/>
                  </a:cubicBezTo>
                  <a:cubicBezTo>
                    <a:pt x="2757" y="19410"/>
                    <a:pt x="2784" y="19334"/>
                    <a:pt x="2811" y="19257"/>
                  </a:cubicBezTo>
                  <a:cubicBezTo>
                    <a:pt x="2837" y="19181"/>
                    <a:pt x="2864" y="19181"/>
                    <a:pt x="2891" y="19104"/>
                  </a:cubicBezTo>
                  <a:cubicBezTo>
                    <a:pt x="2864" y="19104"/>
                    <a:pt x="2811" y="19027"/>
                    <a:pt x="2811" y="18951"/>
                  </a:cubicBezTo>
                  <a:cubicBezTo>
                    <a:pt x="2811" y="18874"/>
                    <a:pt x="2864" y="18951"/>
                    <a:pt x="2864" y="18951"/>
                  </a:cubicBezTo>
                  <a:cubicBezTo>
                    <a:pt x="2864" y="18874"/>
                    <a:pt x="2811" y="18644"/>
                    <a:pt x="2784" y="18568"/>
                  </a:cubicBezTo>
                  <a:cubicBezTo>
                    <a:pt x="2757" y="18415"/>
                    <a:pt x="2731" y="18415"/>
                    <a:pt x="2677" y="18415"/>
                  </a:cubicBezTo>
                  <a:cubicBezTo>
                    <a:pt x="2597" y="18415"/>
                    <a:pt x="2651" y="18261"/>
                    <a:pt x="2597" y="18185"/>
                  </a:cubicBezTo>
                  <a:cubicBezTo>
                    <a:pt x="2571" y="18108"/>
                    <a:pt x="2491" y="18108"/>
                    <a:pt x="2544" y="17955"/>
                  </a:cubicBezTo>
                  <a:cubicBezTo>
                    <a:pt x="2571" y="17802"/>
                    <a:pt x="2624" y="17725"/>
                    <a:pt x="2571" y="17649"/>
                  </a:cubicBezTo>
                  <a:cubicBezTo>
                    <a:pt x="2544" y="17495"/>
                    <a:pt x="2597" y="17419"/>
                    <a:pt x="2624" y="17342"/>
                  </a:cubicBezTo>
                  <a:cubicBezTo>
                    <a:pt x="2624" y="17266"/>
                    <a:pt x="2677" y="17036"/>
                    <a:pt x="2677" y="17112"/>
                  </a:cubicBezTo>
                  <a:cubicBezTo>
                    <a:pt x="2704" y="17189"/>
                    <a:pt x="2731" y="17342"/>
                    <a:pt x="2757" y="17419"/>
                  </a:cubicBezTo>
                  <a:cubicBezTo>
                    <a:pt x="2811" y="17419"/>
                    <a:pt x="2837" y="17342"/>
                    <a:pt x="2837" y="17266"/>
                  </a:cubicBezTo>
                  <a:cubicBezTo>
                    <a:pt x="2811" y="17112"/>
                    <a:pt x="2811" y="17036"/>
                    <a:pt x="2864" y="16959"/>
                  </a:cubicBezTo>
                  <a:cubicBezTo>
                    <a:pt x="2917" y="16883"/>
                    <a:pt x="2917" y="16729"/>
                    <a:pt x="2971" y="16729"/>
                  </a:cubicBezTo>
                  <a:cubicBezTo>
                    <a:pt x="3024" y="16653"/>
                    <a:pt x="3077" y="16423"/>
                    <a:pt x="3131" y="16500"/>
                  </a:cubicBezTo>
                  <a:cubicBezTo>
                    <a:pt x="3184" y="16500"/>
                    <a:pt x="3184" y="16653"/>
                    <a:pt x="3237" y="16500"/>
                  </a:cubicBezTo>
                  <a:cubicBezTo>
                    <a:pt x="3291" y="16423"/>
                    <a:pt x="3291" y="16500"/>
                    <a:pt x="3344" y="16576"/>
                  </a:cubicBezTo>
                  <a:cubicBezTo>
                    <a:pt x="3397" y="16576"/>
                    <a:pt x="3451" y="16576"/>
                    <a:pt x="3504" y="16653"/>
                  </a:cubicBezTo>
                  <a:cubicBezTo>
                    <a:pt x="3557" y="16729"/>
                    <a:pt x="3557" y="16883"/>
                    <a:pt x="3611" y="17036"/>
                  </a:cubicBezTo>
                  <a:cubicBezTo>
                    <a:pt x="3611" y="17036"/>
                    <a:pt x="3611" y="16806"/>
                    <a:pt x="3664" y="16883"/>
                  </a:cubicBezTo>
                  <a:cubicBezTo>
                    <a:pt x="3691" y="16883"/>
                    <a:pt x="3717" y="17036"/>
                    <a:pt x="3771" y="17036"/>
                  </a:cubicBezTo>
                  <a:cubicBezTo>
                    <a:pt x="3797" y="17112"/>
                    <a:pt x="3824" y="16959"/>
                    <a:pt x="3851" y="16883"/>
                  </a:cubicBezTo>
                  <a:cubicBezTo>
                    <a:pt x="3904" y="16729"/>
                    <a:pt x="3931" y="16883"/>
                    <a:pt x="3984" y="16883"/>
                  </a:cubicBezTo>
                  <a:cubicBezTo>
                    <a:pt x="4037" y="16883"/>
                    <a:pt x="4064" y="16729"/>
                    <a:pt x="4117" y="16806"/>
                  </a:cubicBezTo>
                  <a:cubicBezTo>
                    <a:pt x="4171" y="16883"/>
                    <a:pt x="4197" y="16959"/>
                    <a:pt x="4251" y="17036"/>
                  </a:cubicBezTo>
                  <a:cubicBezTo>
                    <a:pt x="4304" y="17112"/>
                    <a:pt x="4277" y="17036"/>
                    <a:pt x="4331" y="16959"/>
                  </a:cubicBezTo>
                  <a:cubicBezTo>
                    <a:pt x="4357" y="16883"/>
                    <a:pt x="4464" y="16959"/>
                    <a:pt x="4491" y="16959"/>
                  </a:cubicBezTo>
                  <a:cubicBezTo>
                    <a:pt x="4517" y="16959"/>
                    <a:pt x="4571" y="16806"/>
                    <a:pt x="4571" y="16729"/>
                  </a:cubicBezTo>
                  <a:cubicBezTo>
                    <a:pt x="4571" y="16576"/>
                    <a:pt x="4491" y="16576"/>
                    <a:pt x="4464" y="16500"/>
                  </a:cubicBezTo>
                  <a:cubicBezTo>
                    <a:pt x="4277" y="16270"/>
                    <a:pt x="4544" y="16346"/>
                    <a:pt x="4491" y="16040"/>
                  </a:cubicBezTo>
                  <a:cubicBezTo>
                    <a:pt x="4464" y="15964"/>
                    <a:pt x="4411" y="15964"/>
                    <a:pt x="4491" y="15887"/>
                  </a:cubicBezTo>
                  <a:cubicBezTo>
                    <a:pt x="4517" y="15810"/>
                    <a:pt x="4571" y="15887"/>
                    <a:pt x="4597" y="15810"/>
                  </a:cubicBezTo>
                  <a:cubicBezTo>
                    <a:pt x="4704" y="15810"/>
                    <a:pt x="4411" y="15427"/>
                    <a:pt x="4544" y="15274"/>
                  </a:cubicBezTo>
                  <a:cubicBezTo>
                    <a:pt x="4571" y="15274"/>
                    <a:pt x="4624" y="15274"/>
                    <a:pt x="4651" y="15274"/>
                  </a:cubicBezTo>
                  <a:cubicBezTo>
                    <a:pt x="4731" y="15274"/>
                    <a:pt x="4784" y="15274"/>
                    <a:pt x="4864" y="15198"/>
                  </a:cubicBezTo>
                  <a:cubicBezTo>
                    <a:pt x="4917" y="15121"/>
                    <a:pt x="4971" y="15121"/>
                    <a:pt x="5024" y="15121"/>
                  </a:cubicBezTo>
                  <a:cubicBezTo>
                    <a:pt x="5077" y="15044"/>
                    <a:pt x="5131" y="14968"/>
                    <a:pt x="5211" y="14968"/>
                  </a:cubicBezTo>
                  <a:cubicBezTo>
                    <a:pt x="5317" y="14891"/>
                    <a:pt x="5424" y="14815"/>
                    <a:pt x="5531" y="14661"/>
                  </a:cubicBezTo>
                  <a:cubicBezTo>
                    <a:pt x="5611" y="14508"/>
                    <a:pt x="5771" y="14508"/>
                    <a:pt x="5824" y="14815"/>
                  </a:cubicBezTo>
                  <a:cubicBezTo>
                    <a:pt x="5851" y="14968"/>
                    <a:pt x="5824" y="14968"/>
                    <a:pt x="5851" y="15121"/>
                  </a:cubicBezTo>
                  <a:cubicBezTo>
                    <a:pt x="5851" y="15351"/>
                    <a:pt x="5957" y="15121"/>
                    <a:pt x="6011" y="15198"/>
                  </a:cubicBezTo>
                  <a:cubicBezTo>
                    <a:pt x="6037" y="15198"/>
                    <a:pt x="6011" y="15274"/>
                    <a:pt x="6037" y="15274"/>
                  </a:cubicBezTo>
                  <a:cubicBezTo>
                    <a:pt x="6064" y="15351"/>
                    <a:pt x="6064" y="15274"/>
                    <a:pt x="6064" y="15274"/>
                  </a:cubicBezTo>
                  <a:cubicBezTo>
                    <a:pt x="6091" y="15198"/>
                    <a:pt x="6117" y="15274"/>
                    <a:pt x="6144" y="15351"/>
                  </a:cubicBezTo>
                  <a:cubicBezTo>
                    <a:pt x="6171" y="15351"/>
                    <a:pt x="6171" y="15351"/>
                    <a:pt x="6144" y="15427"/>
                  </a:cubicBezTo>
                  <a:cubicBezTo>
                    <a:pt x="6117" y="15657"/>
                    <a:pt x="6304" y="15504"/>
                    <a:pt x="6357" y="15427"/>
                  </a:cubicBezTo>
                  <a:cubicBezTo>
                    <a:pt x="6357" y="15427"/>
                    <a:pt x="6597" y="15044"/>
                    <a:pt x="6597" y="15121"/>
                  </a:cubicBezTo>
                  <a:cubicBezTo>
                    <a:pt x="6597" y="15198"/>
                    <a:pt x="6544" y="15351"/>
                    <a:pt x="6597" y="15427"/>
                  </a:cubicBezTo>
                  <a:cubicBezTo>
                    <a:pt x="6651" y="15427"/>
                    <a:pt x="6677" y="15504"/>
                    <a:pt x="6704" y="15581"/>
                  </a:cubicBezTo>
                  <a:cubicBezTo>
                    <a:pt x="6784" y="15810"/>
                    <a:pt x="6811" y="16040"/>
                    <a:pt x="6864" y="16270"/>
                  </a:cubicBezTo>
                  <a:cubicBezTo>
                    <a:pt x="6917" y="16500"/>
                    <a:pt x="6944" y="16729"/>
                    <a:pt x="6997" y="16883"/>
                  </a:cubicBezTo>
                  <a:cubicBezTo>
                    <a:pt x="7077" y="17112"/>
                    <a:pt x="7077" y="16576"/>
                    <a:pt x="7157" y="16806"/>
                  </a:cubicBezTo>
                  <a:cubicBezTo>
                    <a:pt x="7264" y="17112"/>
                    <a:pt x="7317" y="16959"/>
                    <a:pt x="7451" y="16883"/>
                  </a:cubicBezTo>
                  <a:cubicBezTo>
                    <a:pt x="7504" y="16806"/>
                    <a:pt x="7531" y="17036"/>
                    <a:pt x="7557" y="17112"/>
                  </a:cubicBezTo>
                  <a:cubicBezTo>
                    <a:pt x="7584" y="17266"/>
                    <a:pt x="7637" y="17266"/>
                    <a:pt x="7664" y="17419"/>
                  </a:cubicBezTo>
                  <a:cubicBezTo>
                    <a:pt x="7691" y="17572"/>
                    <a:pt x="7744" y="17572"/>
                    <a:pt x="7797" y="17572"/>
                  </a:cubicBezTo>
                  <a:cubicBezTo>
                    <a:pt x="7877" y="17495"/>
                    <a:pt x="7851" y="17572"/>
                    <a:pt x="7877" y="17649"/>
                  </a:cubicBezTo>
                  <a:cubicBezTo>
                    <a:pt x="7931" y="17955"/>
                    <a:pt x="8091" y="17572"/>
                    <a:pt x="8171" y="17572"/>
                  </a:cubicBezTo>
                  <a:cubicBezTo>
                    <a:pt x="8251" y="17495"/>
                    <a:pt x="8331" y="17266"/>
                    <a:pt x="8411" y="17189"/>
                  </a:cubicBezTo>
                  <a:cubicBezTo>
                    <a:pt x="8517" y="16959"/>
                    <a:pt x="8571" y="16959"/>
                    <a:pt x="8704" y="17036"/>
                  </a:cubicBezTo>
                  <a:cubicBezTo>
                    <a:pt x="8757" y="17036"/>
                    <a:pt x="8757" y="17112"/>
                    <a:pt x="8811" y="17266"/>
                  </a:cubicBezTo>
                  <a:cubicBezTo>
                    <a:pt x="8837" y="17342"/>
                    <a:pt x="8891" y="17342"/>
                    <a:pt x="8944" y="17342"/>
                  </a:cubicBezTo>
                  <a:cubicBezTo>
                    <a:pt x="8997" y="17342"/>
                    <a:pt x="9024" y="17419"/>
                    <a:pt x="9077" y="17419"/>
                  </a:cubicBezTo>
                  <a:cubicBezTo>
                    <a:pt x="9131" y="17572"/>
                    <a:pt x="9157" y="17419"/>
                    <a:pt x="9211" y="17342"/>
                  </a:cubicBezTo>
                  <a:cubicBezTo>
                    <a:pt x="9291" y="17112"/>
                    <a:pt x="9157" y="16959"/>
                    <a:pt x="9211" y="16729"/>
                  </a:cubicBezTo>
                  <a:cubicBezTo>
                    <a:pt x="9237" y="16576"/>
                    <a:pt x="9344" y="16270"/>
                    <a:pt x="9397" y="16346"/>
                  </a:cubicBezTo>
                  <a:cubicBezTo>
                    <a:pt x="9504" y="16500"/>
                    <a:pt x="9637" y="16500"/>
                    <a:pt x="9744" y="16653"/>
                  </a:cubicBezTo>
                  <a:cubicBezTo>
                    <a:pt x="9797" y="16729"/>
                    <a:pt x="9771" y="16883"/>
                    <a:pt x="9797" y="16959"/>
                  </a:cubicBezTo>
                  <a:cubicBezTo>
                    <a:pt x="9824" y="17189"/>
                    <a:pt x="9877" y="17189"/>
                    <a:pt x="9957" y="17266"/>
                  </a:cubicBezTo>
                  <a:cubicBezTo>
                    <a:pt x="10064" y="17342"/>
                    <a:pt x="10171" y="17112"/>
                    <a:pt x="10277" y="17189"/>
                  </a:cubicBezTo>
                  <a:cubicBezTo>
                    <a:pt x="10304" y="17189"/>
                    <a:pt x="10357" y="17189"/>
                    <a:pt x="10384" y="17266"/>
                  </a:cubicBezTo>
                  <a:cubicBezTo>
                    <a:pt x="10437" y="17342"/>
                    <a:pt x="10491" y="17342"/>
                    <a:pt x="10544" y="17495"/>
                  </a:cubicBezTo>
                  <a:cubicBezTo>
                    <a:pt x="10677" y="17802"/>
                    <a:pt x="10891" y="17802"/>
                    <a:pt x="11051" y="17649"/>
                  </a:cubicBezTo>
                  <a:cubicBezTo>
                    <a:pt x="11157" y="17572"/>
                    <a:pt x="11237" y="17419"/>
                    <a:pt x="11344" y="17342"/>
                  </a:cubicBezTo>
                  <a:cubicBezTo>
                    <a:pt x="11397" y="17189"/>
                    <a:pt x="11477" y="17342"/>
                    <a:pt x="11531" y="17342"/>
                  </a:cubicBezTo>
                  <a:cubicBezTo>
                    <a:pt x="11584" y="17419"/>
                    <a:pt x="11611" y="17266"/>
                    <a:pt x="11664" y="17342"/>
                  </a:cubicBezTo>
                  <a:cubicBezTo>
                    <a:pt x="11691" y="17419"/>
                    <a:pt x="11797" y="17649"/>
                    <a:pt x="11851" y="17572"/>
                  </a:cubicBezTo>
                  <a:cubicBezTo>
                    <a:pt x="11877" y="17572"/>
                    <a:pt x="11931" y="17495"/>
                    <a:pt x="11957" y="17419"/>
                  </a:cubicBezTo>
                  <a:cubicBezTo>
                    <a:pt x="12037" y="17342"/>
                    <a:pt x="12064" y="17342"/>
                    <a:pt x="12064" y="17189"/>
                  </a:cubicBezTo>
                  <a:cubicBezTo>
                    <a:pt x="12064" y="16883"/>
                    <a:pt x="12144" y="16576"/>
                    <a:pt x="12197" y="16423"/>
                  </a:cubicBezTo>
                  <a:cubicBezTo>
                    <a:pt x="12224" y="16346"/>
                    <a:pt x="12251" y="16193"/>
                    <a:pt x="12224" y="16117"/>
                  </a:cubicBezTo>
                  <a:cubicBezTo>
                    <a:pt x="12197" y="16040"/>
                    <a:pt x="12117" y="16040"/>
                    <a:pt x="12171" y="15887"/>
                  </a:cubicBezTo>
                  <a:cubicBezTo>
                    <a:pt x="12251" y="15657"/>
                    <a:pt x="12384" y="15657"/>
                    <a:pt x="12517" y="15581"/>
                  </a:cubicBezTo>
                  <a:cubicBezTo>
                    <a:pt x="12571" y="15581"/>
                    <a:pt x="12624" y="15581"/>
                    <a:pt x="12677" y="15657"/>
                  </a:cubicBezTo>
                  <a:cubicBezTo>
                    <a:pt x="12731" y="15734"/>
                    <a:pt x="12811" y="15734"/>
                    <a:pt x="12864" y="15810"/>
                  </a:cubicBezTo>
                  <a:cubicBezTo>
                    <a:pt x="12944" y="15887"/>
                    <a:pt x="12971" y="16193"/>
                    <a:pt x="13024" y="16423"/>
                  </a:cubicBezTo>
                  <a:cubicBezTo>
                    <a:pt x="13051" y="16653"/>
                    <a:pt x="13104" y="16883"/>
                    <a:pt x="13131" y="17112"/>
                  </a:cubicBezTo>
                  <a:cubicBezTo>
                    <a:pt x="13131" y="17189"/>
                    <a:pt x="13131" y="17342"/>
                    <a:pt x="13157" y="17495"/>
                  </a:cubicBezTo>
                  <a:cubicBezTo>
                    <a:pt x="13157" y="17572"/>
                    <a:pt x="13237" y="17572"/>
                    <a:pt x="13264" y="17572"/>
                  </a:cubicBezTo>
                  <a:cubicBezTo>
                    <a:pt x="13371" y="17649"/>
                    <a:pt x="13504" y="17802"/>
                    <a:pt x="13531" y="18108"/>
                  </a:cubicBezTo>
                  <a:cubicBezTo>
                    <a:pt x="13557" y="18338"/>
                    <a:pt x="13584" y="18491"/>
                    <a:pt x="13691" y="18491"/>
                  </a:cubicBezTo>
                  <a:cubicBezTo>
                    <a:pt x="13717" y="18491"/>
                    <a:pt x="13771" y="18491"/>
                    <a:pt x="13797" y="18491"/>
                  </a:cubicBezTo>
                  <a:cubicBezTo>
                    <a:pt x="13851" y="18491"/>
                    <a:pt x="13851" y="18338"/>
                    <a:pt x="13904" y="18338"/>
                  </a:cubicBezTo>
                  <a:cubicBezTo>
                    <a:pt x="13984" y="18338"/>
                    <a:pt x="14064" y="18108"/>
                    <a:pt x="14117" y="18415"/>
                  </a:cubicBezTo>
                  <a:cubicBezTo>
                    <a:pt x="14117" y="18568"/>
                    <a:pt x="14117" y="18568"/>
                    <a:pt x="14091" y="18644"/>
                  </a:cubicBezTo>
                  <a:cubicBezTo>
                    <a:pt x="14037" y="18798"/>
                    <a:pt x="14037" y="18874"/>
                    <a:pt x="14011" y="19027"/>
                  </a:cubicBezTo>
                  <a:cubicBezTo>
                    <a:pt x="13984" y="19257"/>
                    <a:pt x="13931" y="19487"/>
                    <a:pt x="13877" y="19717"/>
                  </a:cubicBezTo>
                  <a:cubicBezTo>
                    <a:pt x="13851" y="19870"/>
                    <a:pt x="13824" y="19793"/>
                    <a:pt x="13797" y="19717"/>
                  </a:cubicBezTo>
                  <a:cubicBezTo>
                    <a:pt x="13744" y="19640"/>
                    <a:pt x="13744" y="19717"/>
                    <a:pt x="13691" y="19793"/>
                  </a:cubicBezTo>
                  <a:cubicBezTo>
                    <a:pt x="13664" y="19793"/>
                    <a:pt x="13611" y="19870"/>
                    <a:pt x="13611" y="19870"/>
                  </a:cubicBezTo>
                  <a:cubicBezTo>
                    <a:pt x="13584" y="19946"/>
                    <a:pt x="13664" y="20253"/>
                    <a:pt x="13664" y="20406"/>
                  </a:cubicBezTo>
                  <a:cubicBezTo>
                    <a:pt x="13637" y="20483"/>
                    <a:pt x="13637" y="20636"/>
                    <a:pt x="13637" y="20712"/>
                  </a:cubicBezTo>
                  <a:cubicBezTo>
                    <a:pt x="13611" y="20866"/>
                    <a:pt x="13557" y="20789"/>
                    <a:pt x="13557" y="20942"/>
                  </a:cubicBezTo>
                  <a:cubicBezTo>
                    <a:pt x="13611" y="20866"/>
                    <a:pt x="13637" y="20942"/>
                    <a:pt x="13691" y="20789"/>
                  </a:cubicBezTo>
                  <a:cubicBezTo>
                    <a:pt x="13717" y="20636"/>
                    <a:pt x="13771" y="20789"/>
                    <a:pt x="13824" y="20789"/>
                  </a:cubicBezTo>
                  <a:cubicBezTo>
                    <a:pt x="13931" y="20942"/>
                    <a:pt x="14037" y="20789"/>
                    <a:pt x="14144" y="20559"/>
                  </a:cubicBezTo>
                  <a:cubicBezTo>
                    <a:pt x="14224" y="20329"/>
                    <a:pt x="14304" y="20023"/>
                    <a:pt x="14384" y="19793"/>
                  </a:cubicBezTo>
                  <a:cubicBezTo>
                    <a:pt x="14464" y="19487"/>
                    <a:pt x="14544" y="19181"/>
                    <a:pt x="14624" y="18874"/>
                  </a:cubicBezTo>
                  <a:cubicBezTo>
                    <a:pt x="14757" y="18338"/>
                    <a:pt x="14891" y="17955"/>
                    <a:pt x="14864" y="17266"/>
                  </a:cubicBezTo>
                  <a:cubicBezTo>
                    <a:pt x="14864" y="16959"/>
                    <a:pt x="14891" y="16806"/>
                    <a:pt x="14944" y="16576"/>
                  </a:cubicBezTo>
                  <a:cubicBezTo>
                    <a:pt x="14971" y="16423"/>
                    <a:pt x="14971" y="16346"/>
                    <a:pt x="14997" y="16193"/>
                  </a:cubicBezTo>
                  <a:cubicBezTo>
                    <a:pt x="14997" y="16193"/>
                    <a:pt x="14997" y="16117"/>
                    <a:pt x="14997" y="16040"/>
                  </a:cubicBezTo>
                  <a:cubicBezTo>
                    <a:pt x="14997" y="15964"/>
                    <a:pt x="14944" y="15887"/>
                    <a:pt x="14944" y="15810"/>
                  </a:cubicBezTo>
                  <a:cubicBezTo>
                    <a:pt x="14944" y="15810"/>
                    <a:pt x="14997" y="15887"/>
                    <a:pt x="14997" y="15810"/>
                  </a:cubicBezTo>
                  <a:cubicBezTo>
                    <a:pt x="14971" y="15734"/>
                    <a:pt x="14971" y="15657"/>
                    <a:pt x="14944" y="15657"/>
                  </a:cubicBezTo>
                  <a:cubicBezTo>
                    <a:pt x="14917" y="15581"/>
                    <a:pt x="14864" y="15351"/>
                    <a:pt x="14837" y="15274"/>
                  </a:cubicBezTo>
                  <a:cubicBezTo>
                    <a:pt x="14811" y="15274"/>
                    <a:pt x="14677" y="15121"/>
                    <a:pt x="14651" y="15198"/>
                  </a:cubicBezTo>
                  <a:cubicBezTo>
                    <a:pt x="14651" y="15274"/>
                    <a:pt x="14677" y="15351"/>
                    <a:pt x="14651" y="15351"/>
                  </a:cubicBezTo>
                  <a:cubicBezTo>
                    <a:pt x="14597" y="15351"/>
                    <a:pt x="14597" y="15504"/>
                    <a:pt x="14571" y="15504"/>
                  </a:cubicBezTo>
                  <a:cubicBezTo>
                    <a:pt x="14517" y="15657"/>
                    <a:pt x="14491" y="15427"/>
                    <a:pt x="14491" y="15351"/>
                  </a:cubicBezTo>
                  <a:cubicBezTo>
                    <a:pt x="14491" y="15198"/>
                    <a:pt x="14544" y="15121"/>
                    <a:pt x="14464" y="15198"/>
                  </a:cubicBezTo>
                  <a:cubicBezTo>
                    <a:pt x="14384" y="15274"/>
                    <a:pt x="14491" y="15427"/>
                    <a:pt x="14384" y="15427"/>
                  </a:cubicBezTo>
                  <a:cubicBezTo>
                    <a:pt x="14357" y="15427"/>
                    <a:pt x="14411" y="15044"/>
                    <a:pt x="14384" y="14968"/>
                  </a:cubicBezTo>
                  <a:cubicBezTo>
                    <a:pt x="14384" y="15044"/>
                    <a:pt x="14091" y="15044"/>
                    <a:pt x="14224" y="14815"/>
                  </a:cubicBezTo>
                  <a:cubicBezTo>
                    <a:pt x="14331" y="14585"/>
                    <a:pt x="14437" y="14355"/>
                    <a:pt x="14544" y="14125"/>
                  </a:cubicBezTo>
                  <a:cubicBezTo>
                    <a:pt x="14571" y="14049"/>
                    <a:pt x="14597" y="13895"/>
                    <a:pt x="14624" y="13819"/>
                  </a:cubicBezTo>
                  <a:cubicBezTo>
                    <a:pt x="14704" y="13666"/>
                    <a:pt x="14784" y="13512"/>
                    <a:pt x="14837" y="13359"/>
                  </a:cubicBezTo>
                  <a:cubicBezTo>
                    <a:pt x="14864" y="13283"/>
                    <a:pt x="14891" y="13129"/>
                    <a:pt x="14944" y="13053"/>
                  </a:cubicBezTo>
                  <a:cubicBezTo>
                    <a:pt x="14997" y="12900"/>
                    <a:pt x="15051" y="12746"/>
                    <a:pt x="15104" y="12593"/>
                  </a:cubicBezTo>
                  <a:cubicBezTo>
                    <a:pt x="15211" y="12364"/>
                    <a:pt x="15371" y="12364"/>
                    <a:pt x="15504" y="12364"/>
                  </a:cubicBezTo>
                  <a:cubicBezTo>
                    <a:pt x="15531" y="12364"/>
                    <a:pt x="15557" y="12364"/>
                    <a:pt x="15584" y="12364"/>
                  </a:cubicBezTo>
                  <a:cubicBezTo>
                    <a:pt x="15611" y="12440"/>
                    <a:pt x="15611" y="12517"/>
                    <a:pt x="15637" y="12517"/>
                  </a:cubicBezTo>
                  <a:cubicBezTo>
                    <a:pt x="15664" y="12440"/>
                    <a:pt x="15717" y="12440"/>
                    <a:pt x="15744" y="12364"/>
                  </a:cubicBezTo>
                  <a:cubicBezTo>
                    <a:pt x="15771" y="12364"/>
                    <a:pt x="15797" y="12440"/>
                    <a:pt x="15824" y="12440"/>
                  </a:cubicBezTo>
                  <a:cubicBezTo>
                    <a:pt x="15851" y="12440"/>
                    <a:pt x="15877" y="12440"/>
                    <a:pt x="15904" y="12440"/>
                  </a:cubicBezTo>
                  <a:cubicBezTo>
                    <a:pt x="15904" y="12364"/>
                    <a:pt x="15931" y="12440"/>
                    <a:pt x="15957" y="12440"/>
                  </a:cubicBezTo>
                  <a:cubicBezTo>
                    <a:pt x="16011" y="12440"/>
                    <a:pt x="16011" y="12210"/>
                    <a:pt x="16091" y="12210"/>
                  </a:cubicBezTo>
                  <a:cubicBezTo>
                    <a:pt x="16117" y="12210"/>
                    <a:pt x="16171" y="12210"/>
                    <a:pt x="16197" y="12210"/>
                  </a:cubicBezTo>
                  <a:cubicBezTo>
                    <a:pt x="16224" y="12287"/>
                    <a:pt x="16251" y="12364"/>
                    <a:pt x="16277" y="12364"/>
                  </a:cubicBezTo>
                  <a:cubicBezTo>
                    <a:pt x="16304" y="12440"/>
                    <a:pt x="16411" y="12287"/>
                    <a:pt x="16411" y="12517"/>
                  </a:cubicBezTo>
                  <a:cubicBezTo>
                    <a:pt x="16411" y="12517"/>
                    <a:pt x="16331" y="12517"/>
                    <a:pt x="16331" y="12593"/>
                  </a:cubicBezTo>
                  <a:cubicBezTo>
                    <a:pt x="16304" y="12746"/>
                    <a:pt x="16411" y="12670"/>
                    <a:pt x="16411" y="12670"/>
                  </a:cubicBezTo>
                  <a:cubicBezTo>
                    <a:pt x="16464" y="12670"/>
                    <a:pt x="16517" y="12670"/>
                    <a:pt x="16544" y="12670"/>
                  </a:cubicBezTo>
                  <a:cubicBezTo>
                    <a:pt x="16571" y="12593"/>
                    <a:pt x="16571" y="12593"/>
                    <a:pt x="16597" y="12517"/>
                  </a:cubicBezTo>
                  <a:cubicBezTo>
                    <a:pt x="16624" y="12517"/>
                    <a:pt x="16651" y="12593"/>
                    <a:pt x="16704" y="12593"/>
                  </a:cubicBezTo>
                  <a:cubicBezTo>
                    <a:pt x="16731" y="12593"/>
                    <a:pt x="16917" y="12440"/>
                    <a:pt x="16811" y="12364"/>
                  </a:cubicBezTo>
                  <a:cubicBezTo>
                    <a:pt x="16757" y="12364"/>
                    <a:pt x="16731" y="12440"/>
                    <a:pt x="16731" y="12210"/>
                  </a:cubicBezTo>
                  <a:cubicBezTo>
                    <a:pt x="16731" y="12134"/>
                    <a:pt x="16784" y="11904"/>
                    <a:pt x="16811" y="11827"/>
                  </a:cubicBezTo>
                  <a:cubicBezTo>
                    <a:pt x="16864" y="11751"/>
                    <a:pt x="16891" y="11674"/>
                    <a:pt x="16944" y="11521"/>
                  </a:cubicBezTo>
                  <a:cubicBezTo>
                    <a:pt x="16971" y="11444"/>
                    <a:pt x="17024" y="11444"/>
                    <a:pt x="17051" y="11291"/>
                  </a:cubicBezTo>
                  <a:cubicBezTo>
                    <a:pt x="17077" y="11138"/>
                    <a:pt x="17104" y="11061"/>
                    <a:pt x="17157" y="11061"/>
                  </a:cubicBezTo>
                  <a:cubicBezTo>
                    <a:pt x="17211" y="11061"/>
                    <a:pt x="17291" y="10985"/>
                    <a:pt x="17344" y="10985"/>
                  </a:cubicBezTo>
                  <a:cubicBezTo>
                    <a:pt x="17397" y="10985"/>
                    <a:pt x="17424" y="11138"/>
                    <a:pt x="17451" y="11138"/>
                  </a:cubicBezTo>
                  <a:cubicBezTo>
                    <a:pt x="17477" y="11061"/>
                    <a:pt x="17504" y="10908"/>
                    <a:pt x="17531" y="10985"/>
                  </a:cubicBezTo>
                  <a:cubicBezTo>
                    <a:pt x="17557" y="11061"/>
                    <a:pt x="17477" y="11291"/>
                    <a:pt x="17477" y="11368"/>
                  </a:cubicBezTo>
                  <a:cubicBezTo>
                    <a:pt x="17477" y="11521"/>
                    <a:pt x="17504" y="11368"/>
                    <a:pt x="17557" y="11444"/>
                  </a:cubicBezTo>
                  <a:cubicBezTo>
                    <a:pt x="17557" y="11444"/>
                    <a:pt x="17504" y="11598"/>
                    <a:pt x="17504" y="11674"/>
                  </a:cubicBezTo>
                  <a:cubicBezTo>
                    <a:pt x="17504" y="11751"/>
                    <a:pt x="17691" y="11368"/>
                    <a:pt x="17691" y="11368"/>
                  </a:cubicBezTo>
                  <a:cubicBezTo>
                    <a:pt x="17717" y="11291"/>
                    <a:pt x="17744" y="11215"/>
                    <a:pt x="17797" y="11138"/>
                  </a:cubicBezTo>
                  <a:cubicBezTo>
                    <a:pt x="17824" y="11061"/>
                    <a:pt x="17904" y="11215"/>
                    <a:pt x="17904" y="11061"/>
                  </a:cubicBezTo>
                  <a:cubicBezTo>
                    <a:pt x="17877" y="10908"/>
                    <a:pt x="17904" y="10602"/>
                    <a:pt x="17984" y="10602"/>
                  </a:cubicBezTo>
                  <a:cubicBezTo>
                    <a:pt x="18011" y="10525"/>
                    <a:pt x="18064" y="10449"/>
                    <a:pt x="18091" y="10525"/>
                  </a:cubicBezTo>
                  <a:cubicBezTo>
                    <a:pt x="18117" y="10525"/>
                    <a:pt x="18171" y="10678"/>
                    <a:pt x="18197" y="10602"/>
                  </a:cubicBezTo>
                  <a:cubicBezTo>
                    <a:pt x="18144" y="10678"/>
                    <a:pt x="18064" y="10602"/>
                    <a:pt x="18037" y="10832"/>
                  </a:cubicBezTo>
                  <a:cubicBezTo>
                    <a:pt x="18037" y="10908"/>
                    <a:pt x="18037" y="10985"/>
                    <a:pt x="18037" y="11061"/>
                  </a:cubicBezTo>
                  <a:cubicBezTo>
                    <a:pt x="18037" y="11138"/>
                    <a:pt x="17984" y="11138"/>
                    <a:pt x="18011" y="11215"/>
                  </a:cubicBezTo>
                  <a:cubicBezTo>
                    <a:pt x="18011" y="11291"/>
                    <a:pt x="18037" y="11291"/>
                    <a:pt x="18011" y="11368"/>
                  </a:cubicBezTo>
                  <a:cubicBezTo>
                    <a:pt x="17984" y="11368"/>
                    <a:pt x="17957" y="11444"/>
                    <a:pt x="17984" y="11521"/>
                  </a:cubicBezTo>
                  <a:cubicBezTo>
                    <a:pt x="17984" y="11521"/>
                    <a:pt x="17824" y="11674"/>
                    <a:pt x="17824" y="11751"/>
                  </a:cubicBezTo>
                  <a:cubicBezTo>
                    <a:pt x="17771" y="11827"/>
                    <a:pt x="17744" y="11981"/>
                    <a:pt x="17691" y="12057"/>
                  </a:cubicBezTo>
                  <a:cubicBezTo>
                    <a:pt x="17637" y="12210"/>
                    <a:pt x="17584" y="12287"/>
                    <a:pt x="17531" y="12440"/>
                  </a:cubicBezTo>
                  <a:cubicBezTo>
                    <a:pt x="17424" y="12670"/>
                    <a:pt x="17344" y="13206"/>
                    <a:pt x="17211" y="13206"/>
                  </a:cubicBezTo>
                  <a:cubicBezTo>
                    <a:pt x="17184" y="13206"/>
                    <a:pt x="17077" y="13283"/>
                    <a:pt x="17077" y="13359"/>
                  </a:cubicBezTo>
                  <a:cubicBezTo>
                    <a:pt x="17077" y="13589"/>
                    <a:pt x="17077" y="13666"/>
                    <a:pt x="16997" y="13819"/>
                  </a:cubicBezTo>
                  <a:cubicBezTo>
                    <a:pt x="16891" y="14049"/>
                    <a:pt x="16891" y="14508"/>
                    <a:pt x="16917" y="14891"/>
                  </a:cubicBezTo>
                  <a:cubicBezTo>
                    <a:pt x="16944" y="15274"/>
                    <a:pt x="16917" y="15734"/>
                    <a:pt x="16997" y="16040"/>
                  </a:cubicBezTo>
                  <a:cubicBezTo>
                    <a:pt x="17024" y="16193"/>
                    <a:pt x="17024" y="16423"/>
                    <a:pt x="17024" y="16576"/>
                  </a:cubicBezTo>
                  <a:cubicBezTo>
                    <a:pt x="17024" y="16576"/>
                    <a:pt x="17024" y="16729"/>
                    <a:pt x="17051" y="16729"/>
                  </a:cubicBezTo>
                  <a:cubicBezTo>
                    <a:pt x="17077" y="16729"/>
                    <a:pt x="17024" y="16959"/>
                    <a:pt x="17051" y="16959"/>
                  </a:cubicBezTo>
                  <a:cubicBezTo>
                    <a:pt x="17051" y="16959"/>
                    <a:pt x="17184" y="16653"/>
                    <a:pt x="17184" y="16576"/>
                  </a:cubicBezTo>
                  <a:cubicBezTo>
                    <a:pt x="17237" y="16423"/>
                    <a:pt x="17264" y="16270"/>
                    <a:pt x="17291" y="16040"/>
                  </a:cubicBezTo>
                  <a:cubicBezTo>
                    <a:pt x="17317" y="15887"/>
                    <a:pt x="17424" y="15734"/>
                    <a:pt x="17451" y="15734"/>
                  </a:cubicBezTo>
                  <a:cubicBezTo>
                    <a:pt x="17531" y="15887"/>
                    <a:pt x="17451" y="15427"/>
                    <a:pt x="17477" y="15351"/>
                  </a:cubicBezTo>
                  <a:cubicBezTo>
                    <a:pt x="17531" y="15121"/>
                    <a:pt x="17557" y="15044"/>
                    <a:pt x="17637" y="15044"/>
                  </a:cubicBezTo>
                  <a:cubicBezTo>
                    <a:pt x="17717" y="15044"/>
                    <a:pt x="17824" y="15044"/>
                    <a:pt x="17771" y="14815"/>
                  </a:cubicBezTo>
                  <a:cubicBezTo>
                    <a:pt x="17691" y="14585"/>
                    <a:pt x="17744" y="14355"/>
                    <a:pt x="17824" y="14202"/>
                  </a:cubicBezTo>
                  <a:cubicBezTo>
                    <a:pt x="17851" y="14125"/>
                    <a:pt x="17851" y="14278"/>
                    <a:pt x="17877" y="14278"/>
                  </a:cubicBezTo>
                  <a:cubicBezTo>
                    <a:pt x="17931" y="14278"/>
                    <a:pt x="17931" y="14049"/>
                    <a:pt x="17931" y="13972"/>
                  </a:cubicBezTo>
                  <a:cubicBezTo>
                    <a:pt x="17877" y="13819"/>
                    <a:pt x="17824" y="13742"/>
                    <a:pt x="17877" y="13512"/>
                  </a:cubicBezTo>
                  <a:cubicBezTo>
                    <a:pt x="17877" y="13512"/>
                    <a:pt x="17957" y="13436"/>
                    <a:pt x="17931" y="13359"/>
                  </a:cubicBezTo>
                  <a:cubicBezTo>
                    <a:pt x="17904" y="13359"/>
                    <a:pt x="17877" y="13206"/>
                    <a:pt x="17851" y="13206"/>
                  </a:cubicBezTo>
                  <a:cubicBezTo>
                    <a:pt x="17824" y="13206"/>
                    <a:pt x="17851" y="13283"/>
                    <a:pt x="17824" y="13283"/>
                  </a:cubicBezTo>
                  <a:cubicBezTo>
                    <a:pt x="17771" y="13283"/>
                    <a:pt x="17744" y="13206"/>
                    <a:pt x="17771" y="13053"/>
                  </a:cubicBezTo>
                  <a:cubicBezTo>
                    <a:pt x="17797" y="12900"/>
                    <a:pt x="17851" y="12823"/>
                    <a:pt x="17904" y="12593"/>
                  </a:cubicBezTo>
                  <a:cubicBezTo>
                    <a:pt x="17931" y="12440"/>
                    <a:pt x="17931" y="12210"/>
                    <a:pt x="18011" y="12057"/>
                  </a:cubicBezTo>
                  <a:cubicBezTo>
                    <a:pt x="18037" y="11981"/>
                    <a:pt x="18037" y="12134"/>
                    <a:pt x="18037" y="12134"/>
                  </a:cubicBezTo>
                  <a:cubicBezTo>
                    <a:pt x="18091" y="12134"/>
                    <a:pt x="18091" y="11981"/>
                    <a:pt x="18117" y="12057"/>
                  </a:cubicBezTo>
                  <a:cubicBezTo>
                    <a:pt x="18144" y="12057"/>
                    <a:pt x="18144" y="12134"/>
                    <a:pt x="18171" y="12057"/>
                  </a:cubicBezTo>
                  <a:cubicBezTo>
                    <a:pt x="18224" y="11981"/>
                    <a:pt x="18251" y="11904"/>
                    <a:pt x="18304" y="11827"/>
                  </a:cubicBezTo>
                  <a:cubicBezTo>
                    <a:pt x="18384" y="11751"/>
                    <a:pt x="18277" y="12057"/>
                    <a:pt x="18331" y="12134"/>
                  </a:cubicBezTo>
                  <a:cubicBezTo>
                    <a:pt x="18331" y="12210"/>
                    <a:pt x="18437" y="11904"/>
                    <a:pt x="18464" y="11904"/>
                  </a:cubicBezTo>
                  <a:cubicBezTo>
                    <a:pt x="18517" y="11827"/>
                    <a:pt x="18571" y="11751"/>
                    <a:pt x="18651" y="11751"/>
                  </a:cubicBezTo>
                  <a:cubicBezTo>
                    <a:pt x="18704" y="11751"/>
                    <a:pt x="18757" y="11751"/>
                    <a:pt x="18784" y="11904"/>
                  </a:cubicBezTo>
                  <a:cubicBezTo>
                    <a:pt x="18811" y="11904"/>
                    <a:pt x="18837" y="11981"/>
                    <a:pt x="18864" y="12057"/>
                  </a:cubicBezTo>
                  <a:cubicBezTo>
                    <a:pt x="18891" y="12134"/>
                    <a:pt x="18891" y="11904"/>
                    <a:pt x="18917" y="11904"/>
                  </a:cubicBezTo>
                  <a:cubicBezTo>
                    <a:pt x="19131" y="11368"/>
                    <a:pt x="19371" y="11138"/>
                    <a:pt x="19611" y="10832"/>
                  </a:cubicBezTo>
                  <a:cubicBezTo>
                    <a:pt x="19664" y="10755"/>
                    <a:pt x="19744" y="10678"/>
                    <a:pt x="19771" y="10525"/>
                  </a:cubicBezTo>
                  <a:cubicBezTo>
                    <a:pt x="19797" y="10372"/>
                    <a:pt x="19797" y="10602"/>
                    <a:pt x="19851" y="10602"/>
                  </a:cubicBezTo>
                  <a:cubicBezTo>
                    <a:pt x="19877" y="10602"/>
                    <a:pt x="19931" y="10602"/>
                    <a:pt x="19957" y="10602"/>
                  </a:cubicBezTo>
                  <a:cubicBezTo>
                    <a:pt x="19984" y="10678"/>
                    <a:pt x="20011" y="10755"/>
                    <a:pt x="20037" y="10755"/>
                  </a:cubicBezTo>
                  <a:cubicBezTo>
                    <a:pt x="20117" y="10755"/>
                    <a:pt x="20117" y="10449"/>
                    <a:pt x="20091" y="10295"/>
                  </a:cubicBezTo>
                  <a:cubicBezTo>
                    <a:pt x="20091" y="10219"/>
                    <a:pt x="19984" y="10066"/>
                    <a:pt x="20011" y="9989"/>
                  </a:cubicBezTo>
                  <a:cubicBezTo>
                    <a:pt x="20011" y="9912"/>
                    <a:pt x="19957" y="9529"/>
                    <a:pt x="19931" y="9606"/>
                  </a:cubicBezTo>
                  <a:cubicBezTo>
                    <a:pt x="19931" y="9683"/>
                    <a:pt x="19877" y="9529"/>
                    <a:pt x="19851" y="9529"/>
                  </a:cubicBezTo>
                  <a:cubicBezTo>
                    <a:pt x="19824" y="9453"/>
                    <a:pt x="19851" y="9376"/>
                    <a:pt x="19824" y="9300"/>
                  </a:cubicBezTo>
                  <a:cubicBezTo>
                    <a:pt x="19824" y="9223"/>
                    <a:pt x="19744" y="9300"/>
                    <a:pt x="19744" y="9300"/>
                  </a:cubicBezTo>
                  <a:cubicBezTo>
                    <a:pt x="19717" y="9376"/>
                    <a:pt x="19637" y="9300"/>
                    <a:pt x="19664" y="9223"/>
                  </a:cubicBezTo>
                  <a:cubicBezTo>
                    <a:pt x="19664" y="9146"/>
                    <a:pt x="19744" y="9223"/>
                    <a:pt x="19771" y="9223"/>
                  </a:cubicBezTo>
                  <a:cubicBezTo>
                    <a:pt x="19771" y="9146"/>
                    <a:pt x="19691" y="9146"/>
                    <a:pt x="19691" y="9146"/>
                  </a:cubicBezTo>
                  <a:cubicBezTo>
                    <a:pt x="19691" y="8917"/>
                    <a:pt x="19904" y="9300"/>
                    <a:pt x="19931" y="9300"/>
                  </a:cubicBezTo>
                  <a:cubicBezTo>
                    <a:pt x="19984" y="9376"/>
                    <a:pt x="20144" y="9223"/>
                    <a:pt x="20197" y="9070"/>
                  </a:cubicBezTo>
                  <a:cubicBezTo>
                    <a:pt x="20224" y="8993"/>
                    <a:pt x="20171" y="8993"/>
                    <a:pt x="20171" y="8917"/>
                  </a:cubicBezTo>
                  <a:cubicBezTo>
                    <a:pt x="20171" y="8917"/>
                    <a:pt x="20277" y="8917"/>
                    <a:pt x="20277" y="8764"/>
                  </a:cubicBezTo>
                  <a:cubicBezTo>
                    <a:pt x="20251" y="8687"/>
                    <a:pt x="20197" y="8610"/>
                    <a:pt x="20224" y="8534"/>
                  </a:cubicBezTo>
                  <a:cubicBezTo>
                    <a:pt x="20224" y="8457"/>
                    <a:pt x="20277" y="8304"/>
                    <a:pt x="20277" y="8304"/>
                  </a:cubicBezTo>
                  <a:cubicBezTo>
                    <a:pt x="20304" y="8304"/>
                    <a:pt x="20411" y="8381"/>
                    <a:pt x="20411" y="8304"/>
                  </a:cubicBezTo>
                  <a:cubicBezTo>
                    <a:pt x="20384" y="8381"/>
                    <a:pt x="20304" y="8457"/>
                    <a:pt x="20331" y="8534"/>
                  </a:cubicBezTo>
                  <a:cubicBezTo>
                    <a:pt x="20357" y="8610"/>
                    <a:pt x="20384" y="8687"/>
                    <a:pt x="20384" y="8687"/>
                  </a:cubicBezTo>
                  <a:cubicBezTo>
                    <a:pt x="20384" y="8764"/>
                    <a:pt x="20357" y="8840"/>
                    <a:pt x="20384" y="8840"/>
                  </a:cubicBezTo>
                  <a:cubicBezTo>
                    <a:pt x="20437" y="8840"/>
                    <a:pt x="20491" y="8764"/>
                    <a:pt x="20544" y="8764"/>
                  </a:cubicBezTo>
                  <a:cubicBezTo>
                    <a:pt x="20597" y="8764"/>
                    <a:pt x="20651" y="8764"/>
                    <a:pt x="20704" y="8840"/>
                  </a:cubicBezTo>
                  <a:cubicBezTo>
                    <a:pt x="20731" y="8917"/>
                    <a:pt x="20731" y="8917"/>
                    <a:pt x="20731" y="9070"/>
                  </a:cubicBezTo>
                  <a:cubicBezTo>
                    <a:pt x="20731" y="9146"/>
                    <a:pt x="20837" y="9223"/>
                    <a:pt x="20864" y="9223"/>
                  </a:cubicBezTo>
                  <a:cubicBezTo>
                    <a:pt x="20891" y="9300"/>
                    <a:pt x="21051" y="9606"/>
                    <a:pt x="21077" y="9453"/>
                  </a:cubicBezTo>
                  <a:cubicBezTo>
                    <a:pt x="21051" y="9683"/>
                    <a:pt x="21211" y="9453"/>
                    <a:pt x="21211" y="9453"/>
                  </a:cubicBezTo>
                  <a:cubicBezTo>
                    <a:pt x="21211" y="9376"/>
                    <a:pt x="21104" y="9376"/>
                    <a:pt x="21131" y="9300"/>
                  </a:cubicBezTo>
                  <a:cubicBezTo>
                    <a:pt x="21131" y="9146"/>
                    <a:pt x="21211" y="9300"/>
                    <a:pt x="21211" y="9300"/>
                  </a:cubicBezTo>
                  <a:cubicBezTo>
                    <a:pt x="21211" y="9146"/>
                    <a:pt x="21184" y="9300"/>
                    <a:pt x="21211" y="9070"/>
                  </a:cubicBezTo>
                  <a:cubicBezTo>
                    <a:pt x="21211" y="8993"/>
                    <a:pt x="21211" y="8917"/>
                    <a:pt x="21211" y="8840"/>
                  </a:cubicBezTo>
                  <a:cubicBezTo>
                    <a:pt x="21184" y="8764"/>
                    <a:pt x="21157" y="8764"/>
                    <a:pt x="21157" y="8687"/>
                  </a:cubicBezTo>
                  <a:cubicBezTo>
                    <a:pt x="21157" y="8687"/>
                    <a:pt x="21344" y="8840"/>
                    <a:pt x="21371" y="8764"/>
                  </a:cubicBezTo>
                  <a:cubicBezTo>
                    <a:pt x="21371" y="8764"/>
                    <a:pt x="21344" y="8687"/>
                    <a:pt x="21317" y="8687"/>
                  </a:cubicBezTo>
                  <a:cubicBezTo>
                    <a:pt x="21344" y="8687"/>
                    <a:pt x="21424" y="8764"/>
                    <a:pt x="21451" y="8687"/>
                  </a:cubicBezTo>
                  <a:cubicBezTo>
                    <a:pt x="21451" y="8610"/>
                    <a:pt x="21451" y="8534"/>
                    <a:pt x="21477" y="8457"/>
                  </a:cubicBezTo>
                  <a:cubicBezTo>
                    <a:pt x="21477" y="8457"/>
                    <a:pt x="21557" y="8457"/>
                    <a:pt x="21557" y="8457"/>
                  </a:cubicBezTo>
                  <a:cubicBezTo>
                    <a:pt x="21557" y="8457"/>
                    <a:pt x="21531" y="8457"/>
                    <a:pt x="21531" y="8457"/>
                  </a:cubicBezTo>
                  <a:cubicBezTo>
                    <a:pt x="21504" y="8381"/>
                    <a:pt x="21584" y="8457"/>
                    <a:pt x="21531" y="8457"/>
                  </a:cubicBezTo>
                  <a:close/>
                  <a:moveTo>
                    <a:pt x="10784" y="14661"/>
                  </a:moveTo>
                  <a:cubicBezTo>
                    <a:pt x="10757" y="14891"/>
                    <a:pt x="10757" y="15121"/>
                    <a:pt x="10731" y="15351"/>
                  </a:cubicBezTo>
                  <a:cubicBezTo>
                    <a:pt x="10704" y="15504"/>
                    <a:pt x="10624" y="15427"/>
                    <a:pt x="10624" y="15581"/>
                  </a:cubicBezTo>
                  <a:cubicBezTo>
                    <a:pt x="10624" y="15581"/>
                    <a:pt x="10677" y="15581"/>
                    <a:pt x="10704" y="15581"/>
                  </a:cubicBezTo>
                  <a:cubicBezTo>
                    <a:pt x="10704" y="15581"/>
                    <a:pt x="10464" y="16040"/>
                    <a:pt x="10437" y="16040"/>
                  </a:cubicBezTo>
                  <a:cubicBezTo>
                    <a:pt x="10411" y="16117"/>
                    <a:pt x="10384" y="16193"/>
                    <a:pt x="10331" y="16193"/>
                  </a:cubicBezTo>
                  <a:cubicBezTo>
                    <a:pt x="10304" y="16270"/>
                    <a:pt x="10277" y="16423"/>
                    <a:pt x="10251" y="16500"/>
                  </a:cubicBezTo>
                  <a:cubicBezTo>
                    <a:pt x="10224" y="16576"/>
                    <a:pt x="10037" y="16729"/>
                    <a:pt x="10011" y="16576"/>
                  </a:cubicBezTo>
                  <a:cubicBezTo>
                    <a:pt x="10011" y="16500"/>
                    <a:pt x="10197" y="16346"/>
                    <a:pt x="10224" y="16270"/>
                  </a:cubicBezTo>
                  <a:cubicBezTo>
                    <a:pt x="10304" y="16117"/>
                    <a:pt x="10384" y="15887"/>
                    <a:pt x="10464" y="15734"/>
                  </a:cubicBezTo>
                  <a:cubicBezTo>
                    <a:pt x="10517" y="15657"/>
                    <a:pt x="10517" y="15427"/>
                    <a:pt x="10571" y="15351"/>
                  </a:cubicBezTo>
                  <a:cubicBezTo>
                    <a:pt x="10624" y="15121"/>
                    <a:pt x="10677" y="14891"/>
                    <a:pt x="10704" y="14661"/>
                  </a:cubicBezTo>
                  <a:cubicBezTo>
                    <a:pt x="10704" y="14508"/>
                    <a:pt x="10704" y="14508"/>
                    <a:pt x="10757" y="14432"/>
                  </a:cubicBezTo>
                  <a:cubicBezTo>
                    <a:pt x="10811" y="14355"/>
                    <a:pt x="10784" y="14585"/>
                    <a:pt x="10784" y="14661"/>
                  </a:cubicBezTo>
                  <a:cubicBezTo>
                    <a:pt x="10757" y="14738"/>
                    <a:pt x="10784" y="14508"/>
                    <a:pt x="10784" y="1466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3" name="9Slide.vn 227"/>
            <p:cNvSpPr/>
            <p:nvPr/>
          </p:nvSpPr>
          <p:spPr>
            <a:xfrm>
              <a:off x="11751175" y="2055538"/>
              <a:ext cx="103832" cy="245515"/>
            </a:xfrm>
            <a:custGeom>
              <a:avLst/>
              <a:gdLst/>
              <a:ahLst/>
              <a:cxnLst>
                <a:cxn ang="0">
                  <a:pos x="wd2" y="hd2"/>
                </a:cxn>
                <a:cxn ang="5400000">
                  <a:pos x="wd2" y="hd2"/>
                </a:cxn>
                <a:cxn ang="10800000">
                  <a:pos x="wd2" y="hd2"/>
                </a:cxn>
                <a:cxn ang="16200000">
                  <a:pos x="wd2" y="hd2"/>
                </a:cxn>
              </a:cxnLst>
              <a:rect l="0" t="0" r="r" b="b"/>
              <a:pathLst>
                <a:path w="19515" h="21600" extrusionOk="0">
                  <a:moveTo>
                    <a:pt x="16635" y="17550"/>
                  </a:moveTo>
                  <a:cubicBezTo>
                    <a:pt x="16635" y="14850"/>
                    <a:pt x="10875" y="11475"/>
                    <a:pt x="12315" y="8775"/>
                  </a:cubicBezTo>
                  <a:cubicBezTo>
                    <a:pt x="13755" y="6750"/>
                    <a:pt x="12315" y="4725"/>
                    <a:pt x="10875" y="2700"/>
                  </a:cubicBezTo>
                  <a:cubicBezTo>
                    <a:pt x="10875" y="2025"/>
                    <a:pt x="10875" y="1350"/>
                    <a:pt x="10875" y="675"/>
                  </a:cubicBezTo>
                  <a:cubicBezTo>
                    <a:pt x="10875" y="0"/>
                    <a:pt x="6555" y="0"/>
                    <a:pt x="6555" y="0"/>
                  </a:cubicBezTo>
                  <a:cubicBezTo>
                    <a:pt x="6555" y="675"/>
                    <a:pt x="7995" y="1350"/>
                    <a:pt x="7995" y="2025"/>
                  </a:cubicBezTo>
                  <a:cubicBezTo>
                    <a:pt x="9435" y="2700"/>
                    <a:pt x="7995" y="3375"/>
                    <a:pt x="6555" y="3375"/>
                  </a:cubicBezTo>
                  <a:cubicBezTo>
                    <a:pt x="5115" y="4050"/>
                    <a:pt x="3675" y="3375"/>
                    <a:pt x="3675" y="4725"/>
                  </a:cubicBezTo>
                  <a:cubicBezTo>
                    <a:pt x="3675" y="5400"/>
                    <a:pt x="3675" y="5400"/>
                    <a:pt x="3675" y="6075"/>
                  </a:cubicBezTo>
                  <a:cubicBezTo>
                    <a:pt x="2235" y="7425"/>
                    <a:pt x="2235" y="8775"/>
                    <a:pt x="795" y="9450"/>
                  </a:cubicBezTo>
                  <a:cubicBezTo>
                    <a:pt x="-2085" y="10125"/>
                    <a:pt x="3675" y="12150"/>
                    <a:pt x="5115" y="13500"/>
                  </a:cubicBezTo>
                  <a:cubicBezTo>
                    <a:pt x="6555" y="14850"/>
                    <a:pt x="3675" y="21600"/>
                    <a:pt x="6555" y="21600"/>
                  </a:cubicBezTo>
                  <a:cubicBezTo>
                    <a:pt x="10875" y="21600"/>
                    <a:pt x="15195" y="21600"/>
                    <a:pt x="19515" y="21600"/>
                  </a:cubicBezTo>
                  <a:cubicBezTo>
                    <a:pt x="19515" y="20250"/>
                    <a:pt x="18075" y="18900"/>
                    <a:pt x="16635" y="17550"/>
                  </a:cubicBezTo>
                  <a:cubicBezTo>
                    <a:pt x="16635" y="16200"/>
                    <a:pt x="16635" y="18225"/>
                    <a:pt x="16635" y="1755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4" name="9Slide.vn 228"/>
            <p:cNvSpPr/>
            <p:nvPr/>
          </p:nvSpPr>
          <p:spPr>
            <a:xfrm>
              <a:off x="11769104" y="2299003"/>
              <a:ext cx="109406" cy="171815"/>
            </a:xfrm>
            <a:custGeom>
              <a:avLst/>
              <a:gdLst/>
              <a:ahLst/>
              <a:cxnLst>
                <a:cxn ang="0">
                  <a:pos x="wd2" y="hd2"/>
                </a:cxn>
                <a:cxn ang="5400000">
                  <a:pos x="wd2" y="hd2"/>
                </a:cxn>
                <a:cxn ang="10800000">
                  <a:pos x="wd2" y="hd2"/>
                </a:cxn>
                <a:cxn ang="16200000">
                  <a:pos x="wd2" y="hd2"/>
                </a:cxn>
              </a:cxnLst>
              <a:rect l="0" t="0" r="r" b="b"/>
              <a:pathLst>
                <a:path w="20563" h="20896" extrusionOk="0">
                  <a:moveTo>
                    <a:pt x="16243" y="235"/>
                  </a:moveTo>
                  <a:cubicBezTo>
                    <a:pt x="14803" y="235"/>
                    <a:pt x="11923" y="235"/>
                    <a:pt x="9043" y="235"/>
                  </a:cubicBezTo>
                  <a:cubicBezTo>
                    <a:pt x="6163" y="235"/>
                    <a:pt x="3283" y="-704"/>
                    <a:pt x="1843" y="1174"/>
                  </a:cubicBezTo>
                  <a:cubicBezTo>
                    <a:pt x="1843" y="3053"/>
                    <a:pt x="403" y="3992"/>
                    <a:pt x="403" y="5870"/>
                  </a:cubicBezTo>
                  <a:cubicBezTo>
                    <a:pt x="403" y="6809"/>
                    <a:pt x="1843" y="7748"/>
                    <a:pt x="1843" y="9626"/>
                  </a:cubicBezTo>
                  <a:cubicBezTo>
                    <a:pt x="1843" y="10566"/>
                    <a:pt x="-1037" y="20896"/>
                    <a:pt x="403" y="20896"/>
                  </a:cubicBezTo>
                  <a:cubicBezTo>
                    <a:pt x="3283" y="19957"/>
                    <a:pt x="403" y="17139"/>
                    <a:pt x="4723" y="18079"/>
                  </a:cubicBezTo>
                  <a:cubicBezTo>
                    <a:pt x="6163" y="18079"/>
                    <a:pt x="9043" y="17139"/>
                    <a:pt x="9043" y="18079"/>
                  </a:cubicBezTo>
                  <a:cubicBezTo>
                    <a:pt x="10483" y="18079"/>
                    <a:pt x="10483" y="20896"/>
                    <a:pt x="11923" y="20896"/>
                  </a:cubicBezTo>
                  <a:cubicBezTo>
                    <a:pt x="11923" y="20896"/>
                    <a:pt x="11923" y="18079"/>
                    <a:pt x="11923" y="18079"/>
                  </a:cubicBezTo>
                  <a:cubicBezTo>
                    <a:pt x="11923" y="16200"/>
                    <a:pt x="9043" y="15261"/>
                    <a:pt x="7603" y="14322"/>
                  </a:cubicBezTo>
                  <a:cubicBezTo>
                    <a:pt x="6163" y="12444"/>
                    <a:pt x="1843" y="7748"/>
                    <a:pt x="4723" y="5870"/>
                  </a:cubicBezTo>
                  <a:cubicBezTo>
                    <a:pt x="9043" y="3992"/>
                    <a:pt x="7603" y="3053"/>
                    <a:pt x="11923" y="2113"/>
                  </a:cubicBezTo>
                  <a:cubicBezTo>
                    <a:pt x="14803" y="1174"/>
                    <a:pt x="19123" y="3053"/>
                    <a:pt x="20563" y="4931"/>
                  </a:cubicBezTo>
                  <a:cubicBezTo>
                    <a:pt x="19123" y="3053"/>
                    <a:pt x="17683" y="1174"/>
                    <a:pt x="16243" y="23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5" name="9Slide.vn 229"/>
            <p:cNvSpPr/>
            <p:nvPr/>
          </p:nvSpPr>
          <p:spPr>
            <a:xfrm>
              <a:off x="11157636" y="2815586"/>
              <a:ext cx="156384" cy="187716"/>
            </a:xfrm>
            <a:custGeom>
              <a:avLst/>
              <a:gdLst/>
              <a:ahLst/>
              <a:cxnLst>
                <a:cxn ang="0">
                  <a:pos x="wd2" y="hd2"/>
                </a:cxn>
                <a:cxn ang="5400000">
                  <a:pos x="wd2" y="hd2"/>
                </a:cxn>
                <a:cxn ang="10800000">
                  <a:pos x="wd2" y="hd2"/>
                </a:cxn>
                <a:cxn ang="16200000">
                  <a:pos x="wd2" y="hd2"/>
                </a:cxn>
              </a:cxnLst>
              <a:rect l="0" t="0" r="r" b="b"/>
              <a:pathLst>
                <a:path w="20859" h="20978" extrusionOk="0">
                  <a:moveTo>
                    <a:pt x="5143" y="864"/>
                  </a:moveTo>
                  <a:cubicBezTo>
                    <a:pt x="3086" y="1728"/>
                    <a:pt x="2057" y="5184"/>
                    <a:pt x="4114" y="6048"/>
                  </a:cubicBezTo>
                  <a:cubicBezTo>
                    <a:pt x="7200" y="8640"/>
                    <a:pt x="2057" y="7776"/>
                    <a:pt x="1029" y="7776"/>
                  </a:cubicBezTo>
                  <a:cubicBezTo>
                    <a:pt x="1029" y="7776"/>
                    <a:pt x="3086" y="9504"/>
                    <a:pt x="3086" y="9504"/>
                  </a:cubicBezTo>
                  <a:cubicBezTo>
                    <a:pt x="3086" y="11232"/>
                    <a:pt x="3086" y="11232"/>
                    <a:pt x="2057" y="12096"/>
                  </a:cubicBezTo>
                  <a:cubicBezTo>
                    <a:pt x="2057" y="12096"/>
                    <a:pt x="3086" y="12960"/>
                    <a:pt x="3086" y="13824"/>
                  </a:cubicBezTo>
                  <a:cubicBezTo>
                    <a:pt x="2057" y="14688"/>
                    <a:pt x="1029" y="17280"/>
                    <a:pt x="1029" y="17280"/>
                  </a:cubicBezTo>
                  <a:cubicBezTo>
                    <a:pt x="1029" y="17280"/>
                    <a:pt x="3086" y="17280"/>
                    <a:pt x="3086" y="18144"/>
                  </a:cubicBezTo>
                  <a:cubicBezTo>
                    <a:pt x="3086" y="18144"/>
                    <a:pt x="0" y="19872"/>
                    <a:pt x="0" y="20736"/>
                  </a:cubicBezTo>
                  <a:cubicBezTo>
                    <a:pt x="0" y="20736"/>
                    <a:pt x="1029" y="19872"/>
                    <a:pt x="2057" y="19872"/>
                  </a:cubicBezTo>
                  <a:cubicBezTo>
                    <a:pt x="2057" y="19872"/>
                    <a:pt x="2057" y="21600"/>
                    <a:pt x="3086" y="20736"/>
                  </a:cubicBezTo>
                  <a:cubicBezTo>
                    <a:pt x="3086" y="19872"/>
                    <a:pt x="5143" y="19008"/>
                    <a:pt x="6171" y="19008"/>
                  </a:cubicBezTo>
                  <a:cubicBezTo>
                    <a:pt x="7200" y="18144"/>
                    <a:pt x="6171" y="21600"/>
                    <a:pt x="8229" y="19008"/>
                  </a:cubicBezTo>
                  <a:cubicBezTo>
                    <a:pt x="9257" y="17280"/>
                    <a:pt x="8229" y="18144"/>
                    <a:pt x="9257" y="19008"/>
                  </a:cubicBezTo>
                  <a:cubicBezTo>
                    <a:pt x="9257" y="19008"/>
                    <a:pt x="12343" y="18144"/>
                    <a:pt x="12343" y="18144"/>
                  </a:cubicBezTo>
                  <a:cubicBezTo>
                    <a:pt x="14400" y="18144"/>
                    <a:pt x="13371" y="17280"/>
                    <a:pt x="14400" y="17280"/>
                  </a:cubicBezTo>
                  <a:cubicBezTo>
                    <a:pt x="16457" y="17280"/>
                    <a:pt x="16457" y="16416"/>
                    <a:pt x="17486" y="15552"/>
                  </a:cubicBezTo>
                  <a:cubicBezTo>
                    <a:pt x="18514" y="13824"/>
                    <a:pt x="19543" y="16416"/>
                    <a:pt x="20571" y="17280"/>
                  </a:cubicBezTo>
                  <a:cubicBezTo>
                    <a:pt x="21600" y="17280"/>
                    <a:pt x="19543" y="13824"/>
                    <a:pt x="19543" y="13824"/>
                  </a:cubicBezTo>
                  <a:cubicBezTo>
                    <a:pt x="18514" y="12960"/>
                    <a:pt x="17486" y="12096"/>
                    <a:pt x="17486" y="10368"/>
                  </a:cubicBezTo>
                  <a:cubicBezTo>
                    <a:pt x="17486" y="6048"/>
                    <a:pt x="14400" y="3456"/>
                    <a:pt x="12343" y="0"/>
                  </a:cubicBezTo>
                  <a:cubicBezTo>
                    <a:pt x="10286" y="1728"/>
                    <a:pt x="8229" y="864"/>
                    <a:pt x="5143" y="864"/>
                  </a:cubicBezTo>
                  <a:cubicBezTo>
                    <a:pt x="5143" y="1728"/>
                    <a:pt x="6171" y="864"/>
                    <a:pt x="5143" y="86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6" name="9Slide.vn 230"/>
            <p:cNvSpPr/>
            <p:nvPr/>
          </p:nvSpPr>
          <p:spPr>
            <a:xfrm>
              <a:off x="11089730" y="2614828"/>
              <a:ext cx="245515" cy="232104"/>
            </a:xfrm>
            <a:custGeom>
              <a:avLst/>
              <a:gdLst/>
              <a:ahLst/>
              <a:cxnLst>
                <a:cxn ang="0">
                  <a:pos x="wd2" y="hd2"/>
                </a:cxn>
                <a:cxn ang="5400000">
                  <a:pos x="wd2" y="hd2"/>
                </a:cxn>
                <a:cxn ang="10800000">
                  <a:pos x="wd2" y="hd2"/>
                </a:cxn>
                <a:cxn ang="16200000">
                  <a:pos x="wd2" y="hd2"/>
                </a:cxn>
              </a:cxnLst>
              <a:rect l="0" t="0" r="r" b="b"/>
              <a:pathLst>
                <a:path w="21600" h="21093" extrusionOk="0">
                  <a:moveTo>
                    <a:pt x="21600" y="1583"/>
                  </a:moveTo>
                  <a:cubicBezTo>
                    <a:pt x="20925" y="887"/>
                    <a:pt x="20250" y="-507"/>
                    <a:pt x="19575" y="190"/>
                  </a:cubicBezTo>
                  <a:cubicBezTo>
                    <a:pt x="18900" y="190"/>
                    <a:pt x="18900" y="1583"/>
                    <a:pt x="18225" y="2280"/>
                  </a:cubicBezTo>
                  <a:cubicBezTo>
                    <a:pt x="18225" y="2280"/>
                    <a:pt x="17550" y="1583"/>
                    <a:pt x="16875" y="2977"/>
                  </a:cubicBezTo>
                  <a:cubicBezTo>
                    <a:pt x="16200" y="3674"/>
                    <a:pt x="14850" y="3674"/>
                    <a:pt x="13500" y="3674"/>
                  </a:cubicBezTo>
                  <a:cubicBezTo>
                    <a:pt x="12150" y="4370"/>
                    <a:pt x="14850" y="5764"/>
                    <a:pt x="13500" y="6461"/>
                  </a:cubicBezTo>
                  <a:cubicBezTo>
                    <a:pt x="11475" y="7158"/>
                    <a:pt x="10800" y="5764"/>
                    <a:pt x="8775" y="5764"/>
                  </a:cubicBezTo>
                  <a:cubicBezTo>
                    <a:pt x="8100" y="5067"/>
                    <a:pt x="6750" y="7158"/>
                    <a:pt x="6750" y="7854"/>
                  </a:cubicBezTo>
                  <a:cubicBezTo>
                    <a:pt x="4725" y="9945"/>
                    <a:pt x="675" y="9945"/>
                    <a:pt x="0" y="12732"/>
                  </a:cubicBezTo>
                  <a:cubicBezTo>
                    <a:pt x="0" y="12732"/>
                    <a:pt x="4050" y="14125"/>
                    <a:pt x="4050" y="14125"/>
                  </a:cubicBezTo>
                  <a:cubicBezTo>
                    <a:pt x="4050" y="14822"/>
                    <a:pt x="3375" y="16216"/>
                    <a:pt x="3375" y="16216"/>
                  </a:cubicBezTo>
                  <a:cubicBezTo>
                    <a:pt x="3375" y="17609"/>
                    <a:pt x="4050" y="16912"/>
                    <a:pt x="4050" y="17609"/>
                  </a:cubicBezTo>
                  <a:cubicBezTo>
                    <a:pt x="4050" y="16912"/>
                    <a:pt x="1350" y="19003"/>
                    <a:pt x="2025" y="19699"/>
                  </a:cubicBezTo>
                  <a:cubicBezTo>
                    <a:pt x="2025" y="19699"/>
                    <a:pt x="3375" y="20396"/>
                    <a:pt x="3375" y="20396"/>
                  </a:cubicBezTo>
                  <a:cubicBezTo>
                    <a:pt x="4050" y="20396"/>
                    <a:pt x="3375" y="20396"/>
                    <a:pt x="3375" y="21093"/>
                  </a:cubicBezTo>
                  <a:cubicBezTo>
                    <a:pt x="3375" y="20396"/>
                    <a:pt x="6075" y="20396"/>
                    <a:pt x="6075" y="21093"/>
                  </a:cubicBezTo>
                  <a:cubicBezTo>
                    <a:pt x="6750" y="21093"/>
                    <a:pt x="7425" y="21093"/>
                    <a:pt x="8100" y="21093"/>
                  </a:cubicBezTo>
                  <a:cubicBezTo>
                    <a:pt x="8100" y="21093"/>
                    <a:pt x="8775" y="19699"/>
                    <a:pt x="9450" y="19003"/>
                  </a:cubicBezTo>
                  <a:cubicBezTo>
                    <a:pt x="11475" y="19003"/>
                    <a:pt x="12825" y="19699"/>
                    <a:pt x="14175" y="18306"/>
                  </a:cubicBezTo>
                  <a:cubicBezTo>
                    <a:pt x="14175" y="16912"/>
                    <a:pt x="10800" y="15519"/>
                    <a:pt x="10800" y="14822"/>
                  </a:cubicBezTo>
                  <a:cubicBezTo>
                    <a:pt x="11475" y="14125"/>
                    <a:pt x="12150" y="13428"/>
                    <a:pt x="13500" y="12732"/>
                  </a:cubicBezTo>
                  <a:cubicBezTo>
                    <a:pt x="14850" y="11338"/>
                    <a:pt x="16200" y="9945"/>
                    <a:pt x="18225" y="9248"/>
                  </a:cubicBezTo>
                  <a:cubicBezTo>
                    <a:pt x="19575" y="7854"/>
                    <a:pt x="17550" y="5764"/>
                    <a:pt x="18225" y="5067"/>
                  </a:cubicBezTo>
                  <a:cubicBezTo>
                    <a:pt x="19575" y="3674"/>
                    <a:pt x="20250" y="2280"/>
                    <a:pt x="21600" y="158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7" name="9Slide.vn 231"/>
            <p:cNvSpPr/>
            <p:nvPr/>
          </p:nvSpPr>
          <p:spPr>
            <a:xfrm>
              <a:off x="6012269" y="2007533"/>
              <a:ext cx="172833" cy="186430"/>
            </a:xfrm>
            <a:custGeom>
              <a:avLst/>
              <a:gdLst/>
              <a:ahLst/>
              <a:cxnLst>
                <a:cxn ang="0">
                  <a:pos x="wd2" y="hd2"/>
                </a:cxn>
                <a:cxn ang="5400000">
                  <a:pos x="wd2" y="hd2"/>
                </a:cxn>
                <a:cxn ang="10800000">
                  <a:pos x="wd2" y="hd2"/>
                </a:cxn>
                <a:cxn ang="16200000">
                  <a:pos x="wd2" y="hd2"/>
                </a:cxn>
              </a:cxnLst>
              <a:rect l="0" t="0" r="r" b="b"/>
              <a:pathLst>
                <a:path w="20419" h="21120" extrusionOk="0">
                  <a:moveTo>
                    <a:pt x="18900" y="6432"/>
                  </a:moveTo>
                  <a:cubicBezTo>
                    <a:pt x="18000" y="6432"/>
                    <a:pt x="17100" y="3840"/>
                    <a:pt x="16200" y="3840"/>
                  </a:cubicBezTo>
                  <a:cubicBezTo>
                    <a:pt x="14400" y="4704"/>
                    <a:pt x="15300" y="5568"/>
                    <a:pt x="13500" y="4704"/>
                  </a:cubicBezTo>
                  <a:cubicBezTo>
                    <a:pt x="9900" y="3840"/>
                    <a:pt x="13500" y="2112"/>
                    <a:pt x="14400" y="384"/>
                  </a:cubicBezTo>
                  <a:cubicBezTo>
                    <a:pt x="12600" y="384"/>
                    <a:pt x="9900" y="-480"/>
                    <a:pt x="9000" y="384"/>
                  </a:cubicBezTo>
                  <a:cubicBezTo>
                    <a:pt x="9000" y="384"/>
                    <a:pt x="10800" y="384"/>
                    <a:pt x="9000" y="1248"/>
                  </a:cubicBezTo>
                  <a:cubicBezTo>
                    <a:pt x="9000" y="1248"/>
                    <a:pt x="7200" y="2112"/>
                    <a:pt x="8100" y="2112"/>
                  </a:cubicBezTo>
                  <a:cubicBezTo>
                    <a:pt x="8100" y="2976"/>
                    <a:pt x="9900" y="2112"/>
                    <a:pt x="9900" y="2976"/>
                  </a:cubicBezTo>
                  <a:cubicBezTo>
                    <a:pt x="10800" y="3840"/>
                    <a:pt x="8100" y="3840"/>
                    <a:pt x="8100" y="3840"/>
                  </a:cubicBezTo>
                  <a:cubicBezTo>
                    <a:pt x="6300" y="4704"/>
                    <a:pt x="2700" y="3840"/>
                    <a:pt x="1800" y="4704"/>
                  </a:cubicBezTo>
                  <a:cubicBezTo>
                    <a:pt x="1800" y="4704"/>
                    <a:pt x="2700" y="4704"/>
                    <a:pt x="2700" y="5568"/>
                  </a:cubicBezTo>
                  <a:cubicBezTo>
                    <a:pt x="2700" y="5568"/>
                    <a:pt x="900" y="5568"/>
                    <a:pt x="1800" y="6432"/>
                  </a:cubicBezTo>
                  <a:cubicBezTo>
                    <a:pt x="1800" y="6432"/>
                    <a:pt x="1800" y="6432"/>
                    <a:pt x="1800" y="6432"/>
                  </a:cubicBezTo>
                  <a:cubicBezTo>
                    <a:pt x="2700" y="6432"/>
                    <a:pt x="900" y="6432"/>
                    <a:pt x="900" y="6432"/>
                  </a:cubicBezTo>
                  <a:cubicBezTo>
                    <a:pt x="900" y="7296"/>
                    <a:pt x="4500" y="7296"/>
                    <a:pt x="2700" y="8160"/>
                  </a:cubicBezTo>
                  <a:cubicBezTo>
                    <a:pt x="0" y="9888"/>
                    <a:pt x="3600" y="10752"/>
                    <a:pt x="5400" y="10752"/>
                  </a:cubicBezTo>
                  <a:cubicBezTo>
                    <a:pt x="6300" y="10752"/>
                    <a:pt x="4500" y="13344"/>
                    <a:pt x="4500" y="14208"/>
                  </a:cubicBezTo>
                  <a:cubicBezTo>
                    <a:pt x="3600" y="14208"/>
                    <a:pt x="1800" y="17664"/>
                    <a:pt x="900" y="16800"/>
                  </a:cubicBezTo>
                  <a:cubicBezTo>
                    <a:pt x="900" y="16800"/>
                    <a:pt x="2700" y="16800"/>
                    <a:pt x="2700" y="16800"/>
                  </a:cubicBezTo>
                  <a:cubicBezTo>
                    <a:pt x="1800" y="17664"/>
                    <a:pt x="900" y="16800"/>
                    <a:pt x="0" y="18528"/>
                  </a:cubicBezTo>
                  <a:cubicBezTo>
                    <a:pt x="0" y="18528"/>
                    <a:pt x="2700" y="17664"/>
                    <a:pt x="2700" y="17664"/>
                  </a:cubicBezTo>
                  <a:cubicBezTo>
                    <a:pt x="2700" y="17664"/>
                    <a:pt x="1800" y="19392"/>
                    <a:pt x="1800" y="20256"/>
                  </a:cubicBezTo>
                  <a:cubicBezTo>
                    <a:pt x="1800" y="20256"/>
                    <a:pt x="3600" y="19392"/>
                    <a:pt x="3600" y="19392"/>
                  </a:cubicBezTo>
                  <a:cubicBezTo>
                    <a:pt x="3600" y="19392"/>
                    <a:pt x="3600" y="20256"/>
                    <a:pt x="3600" y="21120"/>
                  </a:cubicBezTo>
                  <a:cubicBezTo>
                    <a:pt x="4500" y="21120"/>
                    <a:pt x="6300" y="20256"/>
                    <a:pt x="7200" y="20256"/>
                  </a:cubicBezTo>
                  <a:cubicBezTo>
                    <a:pt x="9900" y="19392"/>
                    <a:pt x="12600" y="16800"/>
                    <a:pt x="15300" y="16800"/>
                  </a:cubicBezTo>
                  <a:cubicBezTo>
                    <a:pt x="18900" y="16800"/>
                    <a:pt x="18000" y="15936"/>
                    <a:pt x="19800" y="13344"/>
                  </a:cubicBezTo>
                  <a:cubicBezTo>
                    <a:pt x="21600" y="10752"/>
                    <a:pt x="18900" y="9024"/>
                    <a:pt x="18900" y="6432"/>
                  </a:cubicBezTo>
                  <a:cubicBezTo>
                    <a:pt x="18000" y="6432"/>
                    <a:pt x="18900" y="7296"/>
                    <a:pt x="18900" y="643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8" name="9Slide.vn 232"/>
            <p:cNvSpPr/>
            <p:nvPr/>
          </p:nvSpPr>
          <p:spPr>
            <a:xfrm>
              <a:off x="6109811" y="1998062"/>
              <a:ext cx="93170" cy="61539"/>
            </a:xfrm>
            <a:custGeom>
              <a:avLst/>
              <a:gdLst/>
              <a:ahLst/>
              <a:cxnLst>
                <a:cxn ang="0">
                  <a:pos x="wd2" y="hd2"/>
                </a:cxn>
                <a:cxn ang="5400000">
                  <a:pos x="wd2" y="hd2"/>
                </a:cxn>
                <a:cxn ang="10800000">
                  <a:pos x="wd2" y="hd2"/>
                </a:cxn>
                <a:cxn ang="16200000">
                  <a:pos x="wd2" y="hd2"/>
                </a:cxn>
              </a:cxnLst>
              <a:rect l="0" t="0" r="r" b="b"/>
              <a:pathLst>
                <a:path w="16394" h="17549" extrusionOk="0">
                  <a:moveTo>
                    <a:pt x="272" y="12219"/>
                  </a:moveTo>
                  <a:cubicBezTo>
                    <a:pt x="-1078" y="14379"/>
                    <a:pt x="2972" y="16539"/>
                    <a:pt x="4322" y="16539"/>
                  </a:cubicBezTo>
                  <a:cubicBezTo>
                    <a:pt x="4322" y="16539"/>
                    <a:pt x="5672" y="14379"/>
                    <a:pt x="5672" y="14379"/>
                  </a:cubicBezTo>
                  <a:cubicBezTo>
                    <a:pt x="7022" y="12219"/>
                    <a:pt x="8372" y="14379"/>
                    <a:pt x="9722" y="16539"/>
                  </a:cubicBezTo>
                  <a:cubicBezTo>
                    <a:pt x="12422" y="20859"/>
                    <a:pt x="20522" y="10059"/>
                    <a:pt x="13772" y="7899"/>
                  </a:cubicBezTo>
                  <a:cubicBezTo>
                    <a:pt x="15122" y="7899"/>
                    <a:pt x="13772" y="3579"/>
                    <a:pt x="13772" y="3579"/>
                  </a:cubicBezTo>
                  <a:cubicBezTo>
                    <a:pt x="12422" y="-741"/>
                    <a:pt x="11072" y="-741"/>
                    <a:pt x="8372" y="1419"/>
                  </a:cubicBezTo>
                  <a:cubicBezTo>
                    <a:pt x="7022" y="1419"/>
                    <a:pt x="4322" y="1419"/>
                    <a:pt x="4322" y="3579"/>
                  </a:cubicBezTo>
                  <a:cubicBezTo>
                    <a:pt x="2972" y="5739"/>
                    <a:pt x="272" y="7899"/>
                    <a:pt x="272" y="12219"/>
                  </a:cubicBezTo>
                  <a:cubicBezTo>
                    <a:pt x="272" y="12219"/>
                    <a:pt x="272" y="10059"/>
                    <a:pt x="272" y="1221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69" name="9Slide.vn 233"/>
            <p:cNvSpPr/>
            <p:nvPr/>
          </p:nvSpPr>
          <p:spPr>
            <a:xfrm>
              <a:off x="6065731" y="2570072"/>
              <a:ext cx="474135" cy="348114"/>
            </a:xfrm>
            <a:custGeom>
              <a:avLst/>
              <a:gdLst/>
              <a:ahLst/>
              <a:cxnLst>
                <a:cxn ang="0">
                  <a:pos x="wd2" y="hd2"/>
                </a:cxn>
                <a:cxn ang="5400000">
                  <a:pos x="wd2" y="hd2"/>
                </a:cxn>
                <a:cxn ang="10800000">
                  <a:pos x="wd2" y="hd2"/>
                </a:cxn>
                <a:cxn ang="16200000">
                  <a:pos x="wd2" y="hd2"/>
                </a:cxn>
              </a:cxnLst>
              <a:rect l="0" t="0" r="r" b="b"/>
              <a:pathLst>
                <a:path w="21310" h="21325" extrusionOk="0">
                  <a:moveTo>
                    <a:pt x="19596" y="3757"/>
                  </a:moveTo>
                  <a:cubicBezTo>
                    <a:pt x="18567" y="3757"/>
                    <a:pt x="18224" y="3287"/>
                    <a:pt x="17539" y="2817"/>
                  </a:cubicBezTo>
                  <a:cubicBezTo>
                    <a:pt x="17196" y="2348"/>
                    <a:pt x="16853" y="2817"/>
                    <a:pt x="16510" y="2817"/>
                  </a:cubicBezTo>
                  <a:cubicBezTo>
                    <a:pt x="16167" y="2817"/>
                    <a:pt x="15481" y="2817"/>
                    <a:pt x="15139" y="2817"/>
                  </a:cubicBezTo>
                  <a:cubicBezTo>
                    <a:pt x="14453" y="2348"/>
                    <a:pt x="13767" y="1878"/>
                    <a:pt x="13424" y="1878"/>
                  </a:cubicBezTo>
                  <a:cubicBezTo>
                    <a:pt x="13081" y="1409"/>
                    <a:pt x="13081" y="1409"/>
                    <a:pt x="12739" y="939"/>
                  </a:cubicBezTo>
                  <a:cubicBezTo>
                    <a:pt x="12396" y="1409"/>
                    <a:pt x="12053" y="939"/>
                    <a:pt x="11710" y="939"/>
                  </a:cubicBezTo>
                  <a:cubicBezTo>
                    <a:pt x="11024" y="470"/>
                    <a:pt x="10681" y="939"/>
                    <a:pt x="10339" y="939"/>
                  </a:cubicBezTo>
                  <a:cubicBezTo>
                    <a:pt x="9653" y="939"/>
                    <a:pt x="9310" y="939"/>
                    <a:pt x="8967" y="939"/>
                  </a:cubicBezTo>
                  <a:cubicBezTo>
                    <a:pt x="7939" y="939"/>
                    <a:pt x="6910" y="470"/>
                    <a:pt x="5539" y="470"/>
                  </a:cubicBezTo>
                  <a:cubicBezTo>
                    <a:pt x="4853" y="470"/>
                    <a:pt x="3481" y="0"/>
                    <a:pt x="2453" y="0"/>
                  </a:cubicBezTo>
                  <a:cubicBezTo>
                    <a:pt x="2110" y="470"/>
                    <a:pt x="1081" y="939"/>
                    <a:pt x="396" y="1409"/>
                  </a:cubicBezTo>
                  <a:cubicBezTo>
                    <a:pt x="-290" y="1878"/>
                    <a:pt x="53" y="2348"/>
                    <a:pt x="396" y="2817"/>
                  </a:cubicBezTo>
                  <a:cubicBezTo>
                    <a:pt x="396" y="3757"/>
                    <a:pt x="396" y="4226"/>
                    <a:pt x="396" y="5165"/>
                  </a:cubicBezTo>
                  <a:cubicBezTo>
                    <a:pt x="739" y="5165"/>
                    <a:pt x="1424" y="4696"/>
                    <a:pt x="1424" y="4696"/>
                  </a:cubicBezTo>
                  <a:cubicBezTo>
                    <a:pt x="1767" y="4696"/>
                    <a:pt x="1424" y="5635"/>
                    <a:pt x="2110" y="5635"/>
                  </a:cubicBezTo>
                  <a:cubicBezTo>
                    <a:pt x="2796" y="5635"/>
                    <a:pt x="3139" y="5165"/>
                    <a:pt x="3824" y="5165"/>
                  </a:cubicBezTo>
                  <a:cubicBezTo>
                    <a:pt x="4510" y="4696"/>
                    <a:pt x="5196" y="6104"/>
                    <a:pt x="4510" y="6574"/>
                  </a:cubicBezTo>
                  <a:cubicBezTo>
                    <a:pt x="3824" y="7513"/>
                    <a:pt x="4167" y="7983"/>
                    <a:pt x="4167" y="9391"/>
                  </a:cubicBezTo>
                  <a:cubicBezTo>
                    <a:pt x="3824" y="9861"/>
                    <a:pt x="4167" y="11270"/>
                    <a:pt x="3824" y="11739"/>
                  </a:cubicBezTo>
                  <a:cubicBezTo>
                    <a:pt x="2796" y="11739"/>
                    <a:pt x="3139" y="12209"/>
                    <a:pt x="3824" y="13148"/>
                  </a:cubicBezTo>
                  <a:cubicBezTo>
                    <a:pt x="4167" y="13617"/>
                    <a:pt x="3139" y="14557"/>
                    <a:pt x="3139" y="15496"/>
                  </a:cubicBezTo>
                  <a:cubicBezTo>
                    <a:pt x="3824" y="16435"/>
                    <a:pt x="3139" y="16904"/>
                    <a:pt x="3139" y="17843"/>
                  </a:cubicBezTo>
                  <a:cubicBezTo>
                    <a:pt x="4167" y="17374"/>
                    <a:pt x="4853" y="19722"/>
                    <a:pt x="5539" y="20661"/>
                  </a:cubicBezTo>
                  <a:cubicBezTo>
                    <a:pt x="5539" y="21130"/>
                    <a:pt x="6224" y="21600"/>
                    <a:pt x="6567" y="21130"/>
                  </a:cubicBezTo>
                  <a:cubicBezTo>
                    <a:pt x="6567" y="21130"/>
                    <a:pt x="6910" y="20661"/>
                    <a:pt x="6910" y="20191"/>
                  </a:cubicBezTo>
                  <a:cubicBezTo>
                    <a:pt x="7253" y="20191"/>
                    <a:pt x="7939" y="19722"/>
                    <a:pt x="7939" y="19722"/>
                  </a:cubicBezTo>
                  <a:cubicBezTo>
                    <a:pt x="9310" y="19252"/>
                    <a:pt x="10681" y="19722"/>
                    <a:pt x="12053" y="19252"/>
                  </a:cubicBezTo>
                  <a:cubicBezTo>
                    <a:pt x="12396" y="18783"/>
                    <a:pt x="12396" y="18313"/>
                    <a:pt x="13081" y="17843"/>
                  </a:cubicBezTo>
                  <a:cubicBezTo>
                    <a:pt x="13767" y="17374"/>
                    <a:pt x="14110" y="16904"/>
                    <a:pt x="14453" y="16435"/>
                  </a:cubicBezTo>
                  <a:cubicBezTo>
                    <a:pt x="14796" y="15026"/>
                    <a:pt x="15139" y="14557"/>
                    <a:pt x="15824" y="14087"/>
                  </a:cubicBezTo>
                  <a:cubicBezTo>
                    <a:pt x="16167" y="13617"/>
                    <a:pt x="15481" y="12678"/>
                    <a:pt x="15139" y="12209"/>
                  </a:cubicBezTo>
                  <a:cubicBezTo>
                    <a:pt x="15139" y="11739"/>
                    <a:pt x="15824" y="10330"/>
                    <a:pt x="16167" y="9861"/>
                  </a:cubicBezTo>
                  <a:cubicBezTo>
                    <a:pt x="16167" y="9861"/>
                    <a:pt x="16510" y="9391"/>
                    <a:pt x="16853" y="8922"/>
                  </a:cubicBezTo>
                  <a:cubicBezTo>
                    <a:pt x="16853" y="8922"/>
                    <a:pt x="16853" y="7983"/>
                    <a:pt x="17196" y="7983"/>
                  </a:cubicBezTo>
                  <a:cubicBezTo>
                    <a:pt x="18224" y="7043"/>
                    <a:pt x="19253" y="6574"/>
                    <a:pt x="20281" y="6104"/>
                  </a:cubicBezTo>
                  <a:cubicBezTo>
                    <a:pt x="20624" y="5635"/>
                    <a:pt x="21310" y="5165"/>
                    <a:pt x="21310" y="4226"/>
                  </a:cubicBezTo>
                  <a:cubicBezTo>
                    <a:pt x="20967" y="3287"/>
                    <a:pt x="20281" y="4226"/>
                    <a:pt x="19596" y="3757"/>
                  </a:cubicBezTo>
                  <a:cubicBezTo>
                    <a:pt x="18567" y="3757"/>
                    <a:pt x="20281" y="4226"/>
                    <a:pt x="19596" y="375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0" name="9Slide.vn 234"/>
            <p:cNvSpPr/>
            <p:nvPr/>
          </p:nvSpPr>
          <p:spPr>
            <a:xfrm>
              <a:off x="6059283" y="2645817"/>
              <a:ext cx="113771" cy="232461"/>
            </a:xfrm>
            <a:custGeom>
              <a:avLst/>
              <a:gdLst/>
              <a:ahLst/>
              <a:cxnLst>
                <a:cxn ang="0">
                  <a:pos x="wd2" y="hd2"/>
                </a:cxn>
                <a:cxn ang="5400000">
                  <a:pos x="wd2" y="hd2"/>
                </a:cxn>
                <a:cxn ang="10800000">
                  <a:pos x="wd2" y="hd2"/>
                </a:cxn>
                <a:cxn ang="16200000">
                  <a:pos x="wd2" y="hd2"/>
                </a:cxn>
              </a:cxnLst>
              <a:rect l="0" t="0" r="r" b="b"/>
              <a:pathLst>
                <a:path w="20018" h="21600" extrusionOk="0">
                  <a:moveTo>
                    <a:pt x="14850" y="18000"/>
                  </a:moveTo>
                  <a:cubicBezTo>
                    <a:pt x="16200" y="16560"/>
                    <a:pt x="13500" y="15840"/>
                    <a:pt x="14850" y="15120"/>
                  </a:cubicBezTo>
                  <a:cubicBezTo>
                    <a:pt x="16200" y="12960"/>
                    <a:pt x="16200" y="12960"/>
                    <a:pt x="13500" y="11520"/>
                  </a:cubicBezTo>
                  <a:cubicBezTo>
                    <a:pt x="12150" y="10080"/>
                    <a:pt x="14850" y="10800"/>
                    <a:pt x="16200" y="10080"/>
                  </a:cubicBezTo>
                  <a:cubicBezTo>
                    <a:pt x="17550" y="9360"/>
                    <a:pt x="17550" y="7200"/>
                    <a:pt x="17550" y="6480"/>
                  </a:cubicBezTo>
                  <a:cubicBezTo>
                    <a:pt x="17550" y="4320"/>
                    <a:pt x="16200" y="4320"/>
                    <a:pt x="18900" y="2880"/>
                  </a:cubicBezTo>
                  <a:cubicBezTo>
                    <a:pt x="21600" y="2160"/>
                    <a:pt x="18900" y="0"/>
                    <a:pt x="16200" y="720"/>
                  </a:cubicBezTo>
                  <a:cubicBezTo>
                    <a:pt x="13500" y="720"/>
                    <a:pt x="12150" y="1440"/>
                    <a:pt x="9450" y="1440"/>
                  </a:cubicBezTo>
                  <a:cubicBezTo>
                    <a:pt x="6750" y="1440"/>
                    <a:pt x="8100" y="0"/>
                    <a:pt x="6750" y="0"/>
                  </a:cubicBezTo>
                  <a:cubicBezTo>
                    <a:pt x="8100" y="0"/>
                    <a:pt x="4050" y="0"/>
                    <a:pt x="5400" y="0"/>
                  </a:cubicBezTo>
                  <a:cubicBezTo>
                    <a:pt x="2700" y="720"/>
                    <a:pt x="4050" y="1440"/>
                    <a:pt x="4050" y="2880"/>
                  </a:cubicBezTo>
                  <a:cubicBezTo>
                    <a:pt x="4050" y="3600"/>
                    <a:pt x="4050" y="5040"/>
                    <a:pt x="4050" y="5760"/>
                  </a:cubicBezTo>
                  <a:cubicBezTo>
                    <a:pt x="2700" y="7200"/>
                    <a:pt x="2700" y="8640"/>
                    <a:pt x="2700" y="9360"/>
                  </a:cubicBezTo>
                  <a:cubicBezTo>
                    <a:pt x="1350" y="11520"/>
                    <a:pt x="0" y="12240"/>
                    <a:pt x="0" y="14400"/>
                  </a:cubicBezTo>
                  <a:cubicBezTo>
                    <a:pt x="1350" y="15120"/>
                    <a:pt x="2700" y="14400"/>
                    <a:pt x="2700" y="15840"/>
                  </a:cubicBezTo>
                  <a:cubicBezTo>
                    <a:pt x="4050" y="16560"/>
                    <a:pt x="2700" y="18720"/>
                    <a:pt x="2700" y="20160"/>
                  </a:cubicBezTo>
                  <a:cubicBezTo>
                    <a:pt x="2700" y="21600"/>
                    <a:pt x="5400" y="21600"/>
                    <a:pt x="8100" y="21600"/>
                  </a:cubicBezTo>
                  <a:cubicBezTo>
                    <a:pt x="13500" y="21600"/>
                    <a:pt x="12150" y="19440"/>
                    <a:pt x="14850" y="18000"/>
                  </a:cubicBezTo>
                  <a:cubicBezTo>
                    <a:pt x="16200" y="16560"/>
                    <a:pt x="13500" y="18720"/>
                    <a:pt x="14850" y="180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1" name="9Slide.vn 235"/>
            <p:cNvSpPr/>
            <p:nvPr/>
          </p:nvSpPr>
          <p:spPr>
            <a:xfrm>
              <a:off x="7537595" y="4759246"/>
              <a:ext cx="398059" cy="661090"/>
            </a:xfrm>
            <a:custGeom>
              <a:avLst/>
              <a:gdLst/>
              <a:ahLst/>
              <a:cxnLst>
                <a:cxn ang="0">
                  <a:pos x="wd2" y="hd2"/>
                </a:cxn>
                <a:cxn ang="5400000">
                  <a:pos x="wd2" y="hd2"/>
                </a:cxn>
                <a:cxn ang="10800000">
                  <a:pos x="wd2" y="hd2"/>
                </a:cxn>
                <a:cxn ang="16200000">
                  <a:pos x="wd2" y="hd2"/>
                </a:cxn>
              </a:cxnLst>
              <a:rect l="0" t="0" r="r" b="b"/>
              <a:pathLst>
                <a:path w="21238" h="21109" extrusionOk="0">
                  <a:moveTo>
                    <a:pt x="21192" y="5298"/>
                  </a:moveTo>
                  <a:cubicBezTo>
                    <a:pt x="19970" y="3826"/>
                    <a:pt x="20377" y="1862"/>
                    <a:pt x="20377" y="389"/>
                  </a:cubicBezTo>
                  <a:cubicBezTo>
                    <a:pt x="20377" y="-347"/>
                    <a:pt x="19562" y="144"/>
                    <a:pt x="18747" y="389"/>
                  </a:cubicBezTo>
                  <a:cubicBezTo>
                    <a:pt x="18340" y="635"/>
                    <a:pt x="17525" y="1126"/>
                    <a:pt x="16709" y="1126"/>
                  </a:cubicBezTo>
                  <a:cubicBezTo>
                    <a:pt x="16302" y="1126"/>
                    <a:pt x="15487" y="880"/>
                    <a:pt x="15487" y="1371"/>
                  </a:cubicBezTo>
                  <a:cubicBezTo>
                    <a:pt x="14672" y="2108"/>
                    <a:pt x="13857" y="1371"/>
                    <a:pt x="13042" y="1371"/>
                  </a:cubicBezTo>
                  <a:cubicBezTo>
                    <a:pt x="12226" y="1371"/>
                    <a:pt x="12226" y="1862"/>
                    <a:pt x="11411" y="1371"/>
                  </a:cubicBezTo>
                  <a:cubicBezTo>
                    <a:pt x="11004" y="1371"/>
                    <a:pt x="9781" y="1371"/>
                    <a:pt x="9374" y="1371"/>
                  </a:cubicBezTo>
                  <a:cubicBezTo>
                    <a:pt x="8151" y="1371"/>
                    <a:pt x="8558" y="3580"/>
                    <a:pt x="9781" y="4071"/>
                  </a:cubicBezTo>
                  <a:cubicBezTo>
                    <a:pt x="9781" y="4071"/>
                    <a:pt x="9781" y="4562"/>
                    <a:pt x="10189" y="4562"/>
                  </a:cubicBezTo>
                  <a:cubicBezTo>
                    <a:pt x="10189" y="4808"/>
                    <a:pt x="10596" y="4808"/>
                    <a:pt x="11004" y="5053"/>
                  </a:cubicBezTo>
                  <a:cubicBezTo>
                    <a:pt x="11004" y="5544"/>
                    <a:pt x="11004" y="6280"/>
                    <a:pt x="11004" y="6526"/>
                  </a:cubicBezTo>
                  <a:cubicBezTo>
                    <a:pt x="11004" y="7017"/>
                    <a:pt x="11411" y="7262"/>
                    <a:pt x="10189" y="7262"/>
                  </a:cubicBezTo>
                  <a:cubicBezTo>
                    <a:pt x="9781" y="7262"/>
                    <a:pt x="9781" y="7998"/>
                    <a:pt x="9781" y="8244"/>
                  </a:cubicBezTo>
                  <a:cubicBezTo>
                    <a:pt x="9374" y="7998"/>
                    <a:pt x="8558" y="7508"/>
                    <a:pt x="8151" y="7262"/>
                  </a:cubicBezTo>
                  <a:cubicBezTo>
                    <a:pt x="7743" y="6771"/>
                    <a:pt x="8558" y="6280"/>
                    <a:pt x="8558" y="5789"/>
                  </a:cubicBezTo>
                  <a:cubicBezTo>
                    <a:pt x="8966" y="4562"/>
                    <a:pt x="7743" y="5544"/>
                    <a:pt x="6521" y="5053"/>
                  </a:cubicBezTo>
                  <a:cubicBezTo>
                    <a:pt x="6113" y="4808"/>
                    <a:pt x="6113" y="4317"/>
                    <a:pt x="5298" y="4562"/>
                  </a:cubicBezTo>
                  <a:cubicBezTo>
                    <a:pt x="3668" y="5053"/>
                    <a:pt x="2445" y="5298"/>
                    <a:pt x="815" y="5544"/>
                  </a:cubicBezTo>
                  <a:cubicBezTo>
                    <a:pt x="408" y="5789"/>
                    <a:pt x="0" y="5789"/>
                    <a:pt x="0" y="6035"/>
                  </a:cubicBezTo>
                  <a:cubicBezTo>
                    <a:pt x="0" y="6280"/>
                    <a:pt x="408" y="6771"/>
                    <a:pt x="408" y="7017"/>
                  </a:cubicBezTo>
                  <a:cubicBezTo>
                    <a:pt x="1630" y="7017"/>
                    <a:pt x="4891" y="7508"/>
                    <a:pt x="4891" y="8244"/>
                  </a:cubicBezTo>
                  <a:cubicBezTo>
                    <a:pt x="5298" y="8980"/>
                    <a:pt x="5298" y="9717"/>
                    <a:pt x="5298" y="10453"/>
                  </a:cubicBezTo>
                  <a:cubicBezTo>
                    <a:pt x="4891" y="10944"/>
                    <a:pt x="5706" y="11680"/>
                    <a:pt x="4891" y="12417"/>
                  </a:cubicBezTo>
                  <a:cubicBezTo>
                    <a:pt x="4075" y="13153"/>
                    <a:pt x="3260" y="14135"/>
                    <a:pt x="2445" y="14871"/>
                  </a:cubicBezTo>
                  <a:cubicBezTo>
                    <a:pt x="1630" y="15362"/>
                    <a:pt x="2445" y="16344"/>
                    <a:pt x="2445" y="16589"/>
                  </a:cubicBezTo>
                  <a:cubicBezTo>
                    <a:pt x="3260" y="17571"/>
                    <a:pt x="3260" y="18062"/>
                    <a:pt x="3260" y="18798"/>
                  </a:cubicBezTo>
                  <a:cubicBezTo>
                    <a:pt x="3260" y="19535"/>
                    <a:pt x="3260" y="20271"/>
                    <a:pt x="3668" y="21008"/>
                  </a:cubicBezTo>
                  <a:cubicBezTo>
                    <a:pt x="3668" y="21253"/>
                    <a:pt x="4891" y="21008"/>
                    <a:pt x="4891" y="20762"/>
                  </a:cubicBezTo>
                  <a:cubicBezTo>
                    <a:pt x="5298" y="20517"/>
                    <a:pt x="5298" y="20026"/>
                    <a:pt x="5298" y="20026"/>
                  </a:cubicBezTo>
                  <a:cubicBezTo>
                    <a:pt x="4891" y="20026"/>
                    <a:pt x="4483" y="20026"/>
                    <a:pt x="4483" y="20026"/>
                  </a:cubicBezTo>
                  <a:cubicBezTo>
                    <a:pt x="4483" y="19289"/>
                    <a:pt x="5706" y="18798"/>
                    <a:pt x="6521" y="18553"/>
                  </a:cubicBezTo>
                  <a:cubicBezTo>
                    <a:pt x="7743" y="18308"/>
                    <a:pt x="9374" y="18062"/>
                    <a:pt x="10189" y="17326"/>
                  </a:cubicBezTo>
                  <a:cubicBezTo>
                    <a:pt x="10189" y="17080"/>
                    <a:pt x="10189" y="15853"/>
                    <a:pt x="10189" y="15362"/>
                  </a:cubicBezTo>
                  <a:cubicBezTo>
                    <a:pt x="10189" y="14871"/>
                    <a:pt x="8558" y="11435"/>
                    <a:pt x="8558" y="11435"/>
                  </a:cubicBezTo>
                  <a:cubicBezTo>
                    <a:pt x="8966" y="11189"/>
                    <a:pt x="8966" y="11926"/>
                    <a:pt x="9781" y="11435"/>
                  </a:cubicBezTo>
                  <a:cubicBezTo>
                    <a:pt x="10596" y="10944"/>
                    <a:pt x="11004" y="10698"/>
                    <a:pt x="11819" y="10453"/>
                  </a:cubicBezTo>
                  <a:cubicBezTo>
                    <a:pt x="12634" y="10208"/>
                    <a:pt x="13042" y="8735"/>
                    <a:pt x="14264" y="8980"/>
                  </a:cubicBezTo>
                  <a:cubicBezTo>
                    <a:pt x="14672" y="8980"/>
                    <a:pt x="15487" y="8489"/>
                    <a:pt x="16302" y="8489"/>
                  </a:cubicBezTo>
                  <a:cubicBezTo>
                    <a:pt x="17117" y="8244"/>
                    <a:pt x="17932" y="7998"/>
                    <a:pt x="18747" y="7508"/>
                  </a:cubicBezTo>
                  <a:cubicBezTo>
                    <a:pt x="19155" y="7262"/>
                    <a:pt x="21600" y="5789"/>
                    <a:pt x="21192" y="5298"/>
                  </a:cubicBezTo>
                  <a:cubicBezTo>
                    <a:pt x="20785" y="5053"/>
                    <a:pt x="21192" y="5544"/>
                    <a:pt x="21192" y="529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2" name="9Slide.vn 236"/>
            <p:cNvSpPr/>
            <p:nvPr/>
          </p:nvSpPr>
          <p:spPr>
            <a:xfrm>
              <a:off x="7635138" y="4727470"/>
              <a:ext cx="110503" cy="289920"/>
            </a:xfrm>
            <a:custGeom>
              <a:avLst/>
              <a:gdLst/>
              <a:ahLst/>
              <a:cxnLst>
                <a:cxn ang="0">
                  <a:pos x="wd2" y="hd2"/>
                </a:cxn>
                <a:cxn ang="5400000">
                  <a:pos x="wd2" y="hd2"/>
                </a:cxn>
                <a:cxn ang="10800000">
                  <a:pos x="wd2" y="hd2"/>
                </a:cxn>
                <a:cxn ang="16200000">
                  <a:pos x="wd2" y="hd2"/>
                </a:cxn>
              </a:cxnLst>
              <a:rect l="0" t="0" r="r" b="b"/>
              <a:pathLst>
                <a:path w="19443" h="21600" extrusionOk="0">
                  <a:moveTo>
                    <a:pt x="4322" y="14211"/>
                  </a:moveTo>
                  <a:cubicBezTo>
                    <a:pt x="7022" y="14779"/>
                    <a:pt x="11072" y="13642"/>
                    <a:pt x="11072" y="14779"/>
                  </a:cubicBezTo>
                  <a:cubicBezTo>
                    <a:pt x="12422" y="15916"/>
                    <a:pt x="11072" y="16484"/>
                    <a:pt x="9722" y="17621"/>
                  </a:cubicBezTo>
                  <a:cubicBezTo>
                    <a:pt x="7022" y="18758"/>
                    <a:pt x="12422" y="20463"/>
                    <a:pt x="15122" y="21600"/>
                  </a:cubicBezTo>
                  <a:cubicBezTo>
                    <a:pt x="16472" y="21032"/>
                    <a:pt x="15122" y="19895"/>
                    <a:pt x="15122" y="19326"/>
                  </a:cubicBezTo>
                  <a:cubicBezTo>
                    <a:pt x="16472" y="18758"/>
                    <a:pt x="20522" y="19895"/>
                    <a:pt x="19172" y="18758"/>
                  </a:cubicBezTo>
                  <a:cubicBezTo>
                    <a:pt x="19172" y="17621"/>
                    <a:pt x="19172" y="16484"/>
                    <a:pt x="19172" y="15347"/>
                  </a:cubicBezTo>
                  <a:cubicBezTo>
                    <a:pt x="17822" y="14211"/>
                    <a:pt x="16472" y="13642"/>
                    <a:pt x="15122" y="12505"/>
                  </a:cubicBezTo>
                  <a:cubicBezTo>
                    <a:pt x="13772" y="14211"/>
                    <a:pt x="9722" y="11937"/>
                    <a:pt x="9722" y="11368"/>
                  </a:cubicBezTo>
                  <a:cubicBezTo>
                    <a:pt x="9722" y="10232"/>
                    <a:pt x="9722" y="9663"/>
                    <a:pt x="9722" y="9095"/>
                  </a:cubicBezTo>
                  <a:cubicBezTo>
                    <a:pt x="9722" y="7958"/>
                    <a:pt x="9722" y="8526"/>
                    <a:pt x="8372" y="7958"/>
                  </a:cubicBezTo>
                  <a:cubicBezTo>
                    <a:pt x="7022" y="7958"/>
                    <a:pt x="9722" y="4547"/>
                    <a:pt x="9722" y="4547"/>
                  </a:cubicBezTo>
                  <a:cubicBezTo>
                    <a:pt x="9722" y="3411"/>
                    <a:pt x="8372" y="2842"/>
                    <a:pt x="8372" y="1705"/>
                  </a:cubicBezTo>
                  <a:cubicBezTo>
                    <a:pt x="7022" y="1137"/>
                    <a:pt x="5672" y="0"/>
                    <a:pt x="8372" y="568"/>
                  </a:cubicBezTo>
                  <a:cubicBezTo>
                    <a:pt x="7022" y="0"/>
                    <a:pt x="2972" y="0"/>
                    <a:pt x="1622" y="0"/>
                  </a:cubicBezTo>
                  <a:cubicBezTo>
                    <a:pt x="1622" y="568"/>
                    <a:pt x="7022" y="2842"/>
                    <a:pt x="4322" y="3411"/>
                  </a:cubicBezTo>
                  <a:cubicBezTo>
                    <a:pt x="272" y="3979"/>
                    <a:pt x="1622" y="6821"/>
                    <a:pt x="4322" y="7958"/>
                  </a:cubicBezTo>
                  <a:cubicBezTo>
                    <a:pt x="4322" y="8526"/>
                    <a:pt x="1622" y="8526"/>
                    <a:pt x="1622" y="9095"/>
                  </a:cubicBezTo>
                  <a:cubicBezTo>
                    <a:pt x="272" y="9095"/>
                    <a:pt x="272" y="10800"/>
                    <a:pt x="272" y="11368"/>
                  </a:cubicBezTo>
                  <a:cubicBezTo>
                    <a:pt x="-1078" y="12505"/>
                    <a:pt x="2972" y="13642"/>
                    <a:pt x="4322" y="14211"/>
                  </a:cubicBezTo>
                  <a:cubicBezTo>
                    <a:pt x="5672" y="14779"/>
                    <a:pt x="4322" y="13642"/>
                    <a:pt x="4322" y="1421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3" name="9Slide.vn 237"/>
            <p:cNvSpPr/>
            <p:nvPr/>
          </p:nvSpPr>
          <p:spPr>
            <a:xfrm>
              <a:off x="7220161" y="4672619"/>
              <a:ext cx="443085" cy="383949"/>
            </a:xfrm>
            <a:custGeom>
              <a:avLst/>
              <a:gdLst/>
              <a:ahLst/>
              <a:cxnLst>
                <a:cxn ang="0">
                  <a:pos x="wd2" y="hd2"/>
                </a:cxn>
                <a:cxn ang="5400000">
                  <a:pos x="wd2" y="hd2"/>
                </a:cxn>
                <a:cxn ang="10800000">
                  <a:pos x="wd2" y="hd2"/>
                </a:cxn>
                <a:cxn ang="16200000">
                  <a:pos x="wd2" y="hd2"/>
                </a:cxn>
              </a:cxnLst>
              <a:rect l="0" t="0" r="r" b="b"/>
              <a:pathLst>
                <a:path w="20820" h="21600" extrusionOk="0">
                  <a:moveTo>
                    <a:pt x="19858" y="12960"/>
                  </a:moveTo>
                  <a:cubicBezTo>
                    <a:pt x="19138" y="11664"/>
                    <a:pt x="19858" y="11664"/>
                    <a:pt x="19498" y="10368"/>
                  </a:cubicBezTo>
                  <a:cubicBezTo>
                    <a:pt x="19498" y="9936"/>
                    <a:pt x="19858" y="9936"/>
                    <a:pt x="20218" y="9504"/>
                  </a:cubicBezTo>
                  <a:cubicBezTo>
                    <a:pt x="20578" y="9072"/>
                    <a:pt x="20218" y="8640"/>
                    <a:pt x="20218" y="8208"/>
                  </a:cubicBezTo>
                  <a:cubicBezTo>
                    <a:pt x="19858" y="7344"/>
                    <a:pt x="19858" y="6048"/>
                    <a:pt x="20578" y="5616"/>
                  </a:cubicBezTo>
                  <a:cubicBezTo>
                    <a:pt x="21298" y="5184"/>
                    <a:pt x="20218" y="3888"/>
                    <a:pt x="19858" y="3456"/>
                  </a:cubicBezTo>
                  <a:cubicBezTo>
                    <a:pt x="19498" y="2592"/>
                    <a:pt x="18778" y="2160"/>
                    <a:pt x="18058" y="2160"/>
                  </a:cubicBezTo>
                  <a:cubicBezTo>
                    <a:pt x="17698" y="1728"/>
                    <a:pt x="17338" y="1296"/>
                    <a:pt x="16978" y="1296"/>
                  </a:cubicBezTo>
                  <a:cubicBezTo>
                    <a:pt x="16618" y="864"/>
                    <a:pt x="16258" y="432"/>
                    <a:pt x="15898" y="0"/>
                  </a:cubicBezTo>
                  <a:cubicBezTo>
                    <a:pt x="15898" y="0"/>
                    <a:pt x="13738" y="432"/>
                    <a:pt x="13378" y="432"/>
                  </a:cubicBezTo>
                  <a:cubicBezTo>
                    <a:pt x="12658" y="432"/>
                    <a:pt x="12658" y="1296"/>
                    <a:pt x="11938" y="1728"/>
                  </a:cubicBezTo>
                  <a:cubicBezTo>
                    <a:pt x="11578" y="2592"/>
                    <a:pt x="11938" y="3888"/>
                    <a:pt x="12298" y="4320"/>
                  </a:cubicBezTo>
                  <a:cubicBezTo>
                    <a:pt x="12298" y="5616"/>
                    <a:pt x="11578" y="6048"/>
                    <a:pt x="11578" y="7344"/>
                  </a:cubicBezTo>
                  <a:cubicBezTo>
                    <a:pt x="11578" y="7776"/>
                    <a:pt x="12298" y="9072"/>
                    <a:pt x="13018" y="9072"/>
                  </a:cubicBezTo>
                  <a:cubicBezTo>
                    <a:pt x="13738" y="9072"/>
                    <a:pt x="14098" y="8640"/>
                    <a:pt x="14098" y="9936"/>
                  </a:cubicBezTo>
                  <a:cubicBezTo>
                    <a:pt x="14098" y="10800"/>
                    <a:pt x="14098" y="11232"/>
                    <a:pt x="13738" y="11232"/>
                  </a:cubicBezTo>
                  <a:cubicBezTo>
                    <a:pt x="13018" y="11664"/>
                    <a:pt x="12658" y="12096"/>
                    <a:pt x="12298" y="11232"/>
                  </a:cubicBezTo>
                  <a:cubicBezTo>
                    <a:pt x="11938" y="10368"/>
                    <a:pt x="11578" y="9504"/>
                    <a:pt x="10858" y="9504"/>
                  </a:cubicBezTo>
                  <a:cubicBezTo>
                    <a:pt x="10138" y="9072"/>
                    <a:pt x="9778" y="8208"/>
                    <a:pt x="9418" y="7344"/>
                  </a:cubicBezTo>
                  <a:cubicBezTo>
                    <a:pt x="8698" y="9072"/>
                    <a:pt x="7978" y="8208"/>
                    <a:pt x="6898" y="7776"/>
                  </a:cubicBezTo>
                  <a:cubicBezTo>
                    <a:pt x="6178" y="7776"/>
                    <a:pt x="6178" y="6912"/>
                    <a:pt x="5458" y="6912"/>
                  </a:cubicBezTo>
                  <a:cubicBezTo>
                    <a:pt x="5458" y="6912"/>
                    <a:pt x="5098" y="7344"/>
                    <a:pt x="4738" y="6912"/>
                  </a:cubicBezTo>
                  <a:cubicBezTo>
                    <a:pt x="4378" y="6912"/>
                    <a:pt x="4378" y="6048"/>
                    <a:pt x="3658" y="6048"/>
                  </a:cubicBezTo>
                  <a:cubicBezTo>
                    <a:pt x="3658" y="6912"/>
                    <a:pt x="3658" y="7776"/>
                    <a:pt x="3658" y="8640"/>
                  </a:cubicBezTo>
                  <a:cubicBezTo>
                    <a:pt x="3658" y="9504"/>
                    <a:pt x="4018" y="10368"/>
                    <a:pt x="3298" y="10368"/>
                  </a:cubicBezTo>
                  <a:cubicBezTo>
                    <a:pt x="2218" y="10368"/>
                    <a:pt x="1138" y="10368"/>
                    <a:pt x="418" y="10368"/>
                  </a:cubicBezTo>
                  <a:cubicBezTo>
                    <a:pt x="58" y="10368"/>
                    <a:pt x="58" y="12096"/>
                    <a:pt x="58" y="12528"/>
                  </a:cubicBezTo>
                  <a:cubicBezTo>
                    <a:pt x="58" y="14256"/>
                    <a:pt x="-302" y="17280"/>
                    <a:pt x="778" y="18576"/>
                  </a:cubicBezTo>
                  <a:cubicBezTo>
                    <a:pt x="1138" y="19008"/>
                    <a:pt x="2218" y="20736"/>
                    <a:pt x="2578" y="20736"/>
                  </a:cubicBezTo>
                  <a:cubicBezTo>
                    <a:pt x="3298" y="20304"/>
                    <a:pt x="6538" y="20304"/>
                    <a:pt x="5458" y="21600"/>
                  </a:cubicBezTo>
                  <a:cubicBezTo>
                    <a:pt x="6178" y="21600"/>
                    <a:pt x="5818" y="21600"/>
                    <a:pt x="6178" y="21600"/>
                  </a:cubicBezTo>
                  <a:cubicBezTo>
                    <a:pt x="6898" y="21168"/>
                    <a:pt x="7258" y="21600"/>
                    <a:pt x="7618" y="21600"/>
                  </a:cubicBezTo>
                  <a:cubicBezTo>
                    <a:pt x="8698" y="21600"/>
                    <a:pt x="9418" y="21600"/>
                    <a:pt x="9778" y="20304"/>
                  </a:cubicBezTo>
                  <a:cubicBezTo>
                    <a:pt x="10138" y="19872"/>
                    <a:pt x="10498" y="19440"/>
                    <a:pt x="10858" y="19008"/>
                  </a:cubicBezTo>
                  <a:cubicBezTo>
                    <a:pt x="11218" y="18576"/>
                    <a:pt x="11938" y="18576"/>
                    <a:pt x="12298" y="17712"/>
                  </a:cubicBezTo>
                  <a:cubicBezTo>
                    <a:pt x="12658" y="17280"/>
                    <a:pt x="12658" y="16848"/>
                    <a:pt x="13018" y="16416"/>
                  </a:cubicBezTo>
                  <a:cubicBezTo>
                    <a:pt x="13738" y="16416"/>
                    <a:pt x="14458" y="16416"/>
                    <a:pt x="15178" y="16416"/>
                  </a:cubicBezTo>
                  <a:cubicBezTo>
                    <a:pt x="14818" y="15984"/>
                    <a:pt x="14818" y="15120"/>
                    <a:pt x="14818" y="15120"/>
                  </a:cubicBezTo>
                  <a:cubicBezTo>
                    <a:pt x="15538" y="14688"/>
                    <a:pt x="15898" y="14688"/>
                    <a:pt x="16258" y="14256"/>
                  </a:cubicBezTo>
                  <a:cubicBezTo>
                    <a:pt x="17338" y="13824"/>
                    <a:pt x="18778" y="13392"/>
                    <a:pt x="19858" y="12960"/>
                  </a:cubicBezTo>
                  <a:cubicBezTo>
                    <a:pt x="19498" y="12528"/>
                    <a:pt x="19498" y="12960"/>
                    <a:pt x="19858" y="129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4" name="9Slide.vn 238"/>
            <p:cNvSpPr/>
            <p:nvPr/>
          </p:nvSpPr>
          <p:spPr>
            <a:xfrm>
              <a:off x="6870163" y="5017387"/>
              <a:ext cx="470944" cy="481279"/>
            </a:xfrm>
            <a:custGeom>
              <a:avLst/>
              <a:gdLst/>
              <a:ahLst/>
              <a:cxnLst>
                <a:cxn ang="0">
                  <a:pos x="wd2" y="hd2"/>
                </a:cxn>
                <a:cxn ang="5400000">
                  <a:pos x="wd2" y="hd2"/>
                </a:cxn>
                <a:cxn ang="10800000">
                  <a:pos x="wd2" y="hd2"/>
                </a:cxn>
                <a:cxn ang="16200000">
                  <a:pos x="wd2" y="hd2"/>
                </a:cxn>
              </a:cxnLst>
              <a:rect l="0" t="0" r="r" b="b"/>
              <a:pathLst>
                <a:path w="20827" h="21514" extrusionOk="0">
                  <a:moveTo>
                    <a:pt x="10854" y="1714"/>
                  </a:moveTo>
                  <a:cubicBezTo>
                    <a:pt x="10516" y="1714"/>
                    <a:pt x="10179" y="686"/>
                    <a:pt x="10179" y="686"/>
                  </a:cubicBezTo>
                  <a:cubicBezTo>
                    <a:pt x="9841" y="686"/>
                    <a:pt x="9504" y="686"/>
                    <a:pt x="9166" y="686"/>
                  </a:cubicBezTo>
                  <a:cubicBezTo>
                    <a:pt x="8154" y="686"/>
                    <a:pt x="6804" y="686"/>
                    <a:pt x="5791" y="686"/>
                  </a:cubicBezTo>
                  <a:cubicBezTo>
                    <a:pt x="4779" y="686"/>
                    <a:pt x="4103" y="686"/>
                    <a:pt x="3091" y="686"/>
                  </a:cubicBezTo>
                  <a:cubicBezTo>
                    <a:pt x="2753" y="686"/>
                    <a:pt x="2753" y="0"/>
                    <a:pt x="2079" y="0"/>
                  </a:cubicBezTo>
                  <a:cubicBezTo>
                    <a:pt x="1741" y="0"/>
                    <a:pt x="1404" y="686"/>
                    <a:pt x="1066" y="686"/>
                  </a:cubicBezTo>
                  <a:cubicBezTo>
                    <a:pt x="728" y="686"/>
                    <a:pt x="391" y="686"/>
                    <a:pt x="53" y="686"/>
                  </a:cubicBezTo>
                  <a:cubicBezTo>
                    <a:pt x="-284" y="2400"/>
                    <a:pt x="1066" y="3086"/>
                    <a:pt x="1741" y="4800"/>
                  </a:cubicBezTo>
                  <a:cubicBezTo>
                    <a:pt x="2079" y="5486"/>
                    <a:pt x="2416" y="6514"/>
                    <a:pt x="2753" y="7200"/>
                  </a:cubicBezTo>
                  <a:cubicBezTo>
                    <a:pt x="3091" y="8229"/>
                    <a:pt x="3766" y="8914"/>
                    <a:pt x="4103" y="9943"/>
                  </a:cubicBezTo>
                  <a:cubicBezTo>
                    <a:pt x="4103" y="10286"/>
                    <a:pt x="4103" y="11314"/>
                    <a:pt x="4103" y="11657"/>
                  </a:cubicBezTo>
                  <a:cubicBezTo>
                    <a:pt x="4103" y="12686"/>
                    <a:pt x="4441" y="13371"/>
                    <a:pt x="4441" y="14400"/>
                  </a:cubicBezTo>
                  <a:cubicBezTo>
                    <a:pt x="4779" y="15429"/>
                    <a:pt x="4779" y="16457"/>
                    <a:pt x="5116" y="17486"/>
                  </a:cubicBezTo>
                  <a:cubicBezTo>
                    <a:pt x="5454" y="18857"/>
                    <a:pt x="6466" y="19886"/>
                    <a:pt x="7141" y="20914"/>
                  </a:cubicBezTo>
                  <a:cubicBezTo>
                    <a:pt x="8154" y="19886"/>
                    <a:pt x="8154" y="20571"/>
                    <a:pt x="9166" y="21257"/>
                  </a:cubicBezTo>
                  <a:cubicBezTo>
                    <a:pt x="9504" y="21600"/>
                    <a:pt x="10516" y="21600"/>
                    <a:pt x="10854" y="21257"/>
                  </a:cubicBezTo>
                  <a:cubicBezTo>
                    <a:pt x="11866" y="21257"/>
                    <a:pt x="12541" y="20914"/>
                    <a:pt x="12541" y="19886"/>
                  </a:cubicBezTo>
                  <a:cubicBezTo>
                    <a:pt x="12541" y="17829"/>
                    <a:pt x="12541" y="15771"/>
                    <a:pt x="12541" y="13714"/>
                  </a:cubicBezTo>
                  <a:cubicBezTo>
                    <a:pt x="12541" y="12343"/>
                    <a:pt x="12541" y="10971"/>
                    <a:pt x="12541" y="9600"/>
                  </a:cubicBezTo>
                  <a:cubicBezTo>
                    <a:pt x="12541" y="9257"/>
                    <a:pt x="12541" y="8914"/>
                    <a:pt x="12878" y="8914"/>
                  </a:cubicBezTo>
                  <a:cubicBezTo>
                    <a:pt x="12878" y="8914"/>
                    <a:pt x="14229" y="8914"/>
                    <a:pt x="14229" y="8914"/>
                  </a:cubicBezTo>
                  <a:cubicBezTo>
                    <a:pt x="14229" y="6857"/>
                    <a:pt x="14229" y="4457"/>
                    <a:pt x="14229" y="2400"/>
                  </a:cubicBezTo>
                  <a:cubicBezTo>
                    <a:pt x="15241" y="2743"/>
                    <a:pt x="15916" y="2057"/>
                    <a:pt x="16929" y="2057"/>
                  </a:cubicBezTo>
                  <a:cubicBezTo>
                    <a:pt x="16929" y="1714"/>
                    <a:pt x="17266" y="1714"/>
                    <a:pt x="17604" y="1714"/>
                  </a:cubicBezTo>
                  <a:cubicBezTo>
                    <a:pt x="17604" y="1714"/>
                    <a:pt x="18279" y="2743"/>
                    <a:pt x="18616" y="2743"/>
                  </a:cubicBezTo>
                  <a:cubicBezTo>
                    <a:pt x="18953" y="2400"/>
                    <a:pt x="18616" y="2057"/>
                    <a:pt x="19291" y="2057"/>
                  </a:cubicBezTo>
                  <a:cubicBezTo>
                    <a:pt x="19629" y="2057"/>
                    <a:pt x="19966" y="1714"/>
                    <a:pt x="20641" y="1714"/>
                  </a:cubicBezTo>
                  <a:cubicBezTo>
                    <a:pt x="21316" y="1371"/>
                    <a:pt x="19966" y="686"/>
                    <a:pt x="19629" y="686"/>
                  </a:cubicBezTo>
                  <a:cubicBezTo>
                    <a:pt x="17941" y="686"/>
                    <a:pt x="16591" y="1714"/>
                    <a:pt x="14904" y="1714"/>
                  </a:cubicBezTo>
                  <a:cubicBezTo>
                    <a:pt x="13554" y="1714"/>
                    <a:pt x="12203" y="1714"/>
                    <a:pt x="10854" y="171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5" name="9Slide.vn 239"/>
            <p:cNvSpPr/>
            <p:nvPr/>
          </p:nvSpPr>
          <p:spPr>
            <a:xfrm>
              <a:off x="6881052" y="4154743"/>
              <a:ext cx="691194" cy="724217"/>
            </a:xfrm>
            <a:custGeom>
              <a:avLst/>
              <a:gdLst/>
              <a:ahLst/>
              <a:cxnLst>
                <a:cxn ang="0">
                  <a:pos x="wd2" y="hd2"/>
                </a:cxn>
                <a:cxn ang="5400000">
                  <a:pos x="wd2" y="hd2"/>
                </a:cxn>
                <a:cxn ang="10800000">
                  <a:pos x="wd2" y="hd2"/>
                </a:cxn>
                <a:cxn ang="16200000">
                  <a:pos x="wd2" y="hd2"/>
                </a:cxn>
              </a:cxnLst>
              <a:rect l="0" t="0" r="r" b="b"/>
              <a:pathLst>
                <a:path w="21409" h="21467" extrusionOk="0">
                  <a:moveTo>
                    <a:pt x="21231" y="3278"/>
                  </a:moveTo>
                  <a:cubicBezTo>
                    <a:pt x="20993" y="3050"/>
                    <a:pt x="20993" y="2595"/>
                    <a:pt x="20993" y="2141"/>
                  </a:cubicBezTo>
                  <a:cubicBezTo>
                    <a:pt x="20993" y="1913"/>
                    <a:pt x="20519" y="1686"/>
                    <a:pt x="20281" y="1459"/>
                  </a:cubicBezTo>
                  <a:cubicBezTo>
                    <a:pt x="20281" y="1231"/>
                    <a:pt x="19806" y="776"/>
                    <a:pt x="19569" y="776"/>
                  </a:cubicBezTo>
                  <a:cubicBezTo>
                    <a:pt x="19332" y="776"/>
                    <a:pt x="19332" y="1231"/>
                    <a:pt x="18857" y="1004"/>
                  </a:cubicBezTo>
                  <a:cubicBezTo>
                    <a:pt x="18382" y="776"/>
                    <a:pt x="18620" y="1004"/>
                    <a:pt x="18145" y="1231"/>
                  </a:cubicBezTo>
                  <a:cubicBezTo>
                    <a:pt x="18145" y="1231"/>
                    <a:pt x="17670" y="1004"/>
                    <a:pt x="17670" y="776"/>
                  </a:cubicBezTo>
                  <a:cubicBezTo>
                    <a:pt x="17433" y="549"/>
                    <a:pt x="17195" y="322"/>
                    <a:pt x="16958" y="94"/>
                  </a:cubicBezTo>
                  <a:cubicBezTo>
                    <a:pt x="16721" y="-133"/>
                    <a:pt x="16483" y="322"/>
                    <a:pt x="16246" y="322"/>
                  </a:cubicBezTo>
                  <a:cubicBezTo>
                    <a:pt x="16009" y="549"/>
                    <a:pt x="15534" y="322"/>
                    <a:pt x="15297" y="94"/>
                  </a:cubicBezTo>
                  <a:cubicBezTo>
                    <a:pt x="14822" y="-133"/>
                    <a:pt x="14822" y="94"/>
                    <a:pt x="14347" y="322"/>
                  </a:cubicBezTo>
                  <a:cubicBezTo>
                    <a:pt x="14110" y="549"/>
                    <a:pt x="13635" y="322"/>
                    <a:pt x="13398" y="322"/>
                  </a:cubicBezTo>
                  <a:cubicBezTo>
                    <a:pt x="13160" y="549"/>
                    <a:pt x="12448" y="549"/>
                    <a:pt x="12211" y="549"/>
                  </a:cubicBezTo>
                  <a:cubicBezTo>
                    <a:pt x="11499" y="94"/>
                    <a:pt x="11973" y="1231"/>
                    <a:pt x="11261" y="1231"/>
                  </a:cubicBezTo>
                  <a:cubicBezTo>
                    <a:pt x="10787" y="1459"/>
                    <a:pt x="9837" y="1231"/>
                    <a:pt x="9363" y="1004"/>
                  </a:cubicBezTo>
                  <a:cubicBezTo>
                    <a:pt x="8888" y="776"/>
                    <a:pt x="8650" y="322"/>
                    <a:pt x="8176" y="322"/>
                  </a:cubicBezTo>
                  <a:cubicBezTo>
                    <a:pt x="7938" y="94"/>
                    <a:pt x="7464" y="549"/>
                    <a:pt x="7226" y="776"/>
                  </a:cubicBezTo>
                  <a:cubicBezTo>
                    <a:pt x="6752" y="1231"/>
                    <a:pt x="7226" y="1913"/>
                    <a:pt x="6989" y="2595"/>
                  </a:cubicBezTo>
                  <a:cubicBezTo>
                    <a:pt x="6277" y="3732"/>
                    <a:pt x="6277" y="5096"/>
                    <a:pt x="5565" y="6006"/>
                  </a:cubicBezTo>
                  <a:cubicBezTo>
                    <a:pt x="5090" y="6688"/>
                    <a:pt x="4853" y="7143"/>
                    <a:pt x="4378" y="7825"/>
                  </a:cubicBezTo>
                  <a:cubicBezTo>
                    <a:pt x="4141" y="8280"/>
                    <a:pt x="4141" y="8734"/>
                    <a:pt x="4141" y="9189"/>
                  </a:cubicBezTo>
                  <a:cubicBezTo>
                    <a:pt x="4141" y="9871"/>
                    <a:pt x="4378" y="10326"/>
                    <a:pt x="3903" y="10781"/>
                  </a:cubicBezTo>
                  <a:cubicBezTo>
                    <a:pt x="3666" y="10781"/>
                    <a:pt x="2479" y="11463"/>
                    <a:pt x="2479" y="11463"/>
                  </a:cubicBezTo>
                  <a:cubicBezTo>
                    <a:pt x="2242" y="11463"/>
                    <a:pt x="2716" y="10781"/>
                    <a:pt x="2242" y="11008"/>
                  </a:cubicBezTo>
                  <a:cubicBezTo>
                    <a:pt x="1530" y="11463"/>
                    <a:pt x="1530" y="11918"/>
                    <a:pt x="1055" y="11235"/>
                  </a:cubicBezTo>
                  <a:cubicBezTo>
                    <a:pt x="817" y="11463"/>
                    <a:pt x="343" y="11918"/>
                    <a:pt x="343" y="12372"/>
                  </a:cubicBezTo>
                  <a:cubicBezTo>
                    <a:pt x="343" y="12372"/>
                    <a:pt x="343" y="12600"/>
                    <a:pt x="105" y="12600"/>
                  </a:cubicBezTo>
                  <a:cubicBezTo>
                    <a:pt x="-132" y="12827"/>
                    <a:pt x="105" y="13054"/>
                    <a:pt x="105" y="13282"/>
                  </a:cubicBezTo>
                  <a:cubicBezTo>
                    <a:pt x="1055" y="12600"/>
                    <a:pt x="1767" y="12827"/>
                    <a:pt x="2954" y="12827"/>
                  </a:cubicBezTo>
                  <a:cubicBezTo>
                    <a:pt x="3428" y="12827"/>
                    <a:pt x="3666" y="12827"/>
                    <a:pt x="4141" y="12827"/>
                  </a:cubicBezTo>
                  <a:cubicBezTo>
                    <a:pt x="4615" y="12827"/>
                    <a:pt x="4853" y="13509"/>
                    <a:pt x="5090" y="13964"/>
                  </a:cubicBezTo>
                  <a:cubicBezTo>
                    <a:pt x="5327" y="14419"/>
                    <a:pt x="5565" y="15101"/>
                    <a:pt x="6039" y="15328"/>
                  </a:cubicBezTo>
                  <a:cubicBezTo>
                    <a:pt x="6277" y="15555"/>
                    <a:pt x="7226" y="15328"/>
                    <a:pt x="7701" y="15101"/>
                  </a:cubicBezTo>
                  <a:cubicBezTo>
                    <a:pt x="7938" y="15101"/>
                    <a:pt x="7938" y="14419"/>
                    <a:pt x="8176" y="14191"/>
                  </a:cubicBezTo>
                  <a:cubicBezTo>
                    <a:pt x="8176" y="13736"/>
                    <a:pt x="8888" y="13964"/>
                    <a:pt x="9125" y="13964"/>
                  </a:cubicBezTo>
                  <a:cubicBezTo>
                    <a:pt x="9125" y="14419"/>
                    <a:pt x="9125" y="14419"/>
                    <a:pt x="9600" y="14419"/>
                  </a:cubicBezTo>
                  <a:cubicBezTo>
                    <a:pt x="9837" y="14419"/>
                    <a:pt x="10549" y="14191"/>
                    <a:pt x="10549" y="14646"/>
                  </a:cubicBezTo>
                  <a:cubicBezTo>
                    <a:pt x="10549" y="15101"/>
                    <a:pt x="10787" y="15328"/>
                    <a:pt x="10787" y="15783"/>
                  </a:cubicBezTo>
                  <a:cubicBezTo>
                    <a:pt x="10787" y="16010"/>
                    <a:pt x="10787" y="16238"/>
                    <a:pt x="10549" y="16692"/>
                  </a:cubicBezTo>
                  <a:cubicBezTo>
                    <a:pt x="10549" y="16920"/>
                    <a:pt x="10787" y="17374"/>
                    <a:pt x="11024" y="17602"/>
                  </a:cubicBezTo>
                  <a:cubicBezTo>
                    <a:pt x="11261" y="17829"/>
                    <a:pt x="11024" y="18284"/>
                    <a:pt x="11024" y="18511"/>
                  </a:cubicBezTo>
                  <a:cubicBezTo>
                    <a:pt x="11024" y="19193"/>
                    <a:pt x="12211" y="18511"/>
                    <a:pt x="12448" y="18511"/>
                  </a:cubicBezTo>
                  <a:cubicBezTo>
                    <a:pt x="12923" y="18511"/>
                    <a:pt x="13160" y="18511"/>
                    <a:pt x="13398" y="18739"/>
                  </a:cubicBezTo>
                  <a:cubicBezTo>
                    <a:pt x="13872" y="19193"/>
                    <a:pt x="13635" y="18966"/>
                    <a:pt x="14110" y="18966"/>
                  </a:cubicBezTo>
                  <a:cubicBezTo>
                    <a:pt x="14584" y="18966"/>
                    <a:pt x="14584" y="19193"/>
                    <a:pt x="14822" y="19421"/>
                  </a:cubicBezTo>
                  <a:cubicBezTo>
                    <a:pt x="15059" y="19421"/>
                    <a:pt x="15297" y="19648"/>
                    <a:pt x="15534" y="19648"/>
                  </a:cubicBezTo>
                  <a:cubicBezTo>
                    <a:pt x="16246" y="19875"/>
                    <a:pt x="16483" y="19875"/>
                    <a:pt x="16721" y="19193"/>
                  </a:cubicBezTo>
                  <a:cubicBezTo>
                    <a:pt x="16958" y="19875"/>
                    <a:pt x="17195" y="20103"/>
                    <a:pt x="17908" y="20330"/>
                  </a:cubicBezTo>
                  <a:cubicBezTo>
                    <a:pt x="18382" y="20558"/>
                    <a:pt x="18382" y="21240"/>
                    <a:pt x="18857" y="21467"/>
                  </a:cubicBezTo>
                  <a:cubicBezTo>
                    <a:pt x="18857" y="21467"/>
                    <a:pt x="19806" y="21240"/>
                    <a:pt x="19806" y="21240"/>
                  </a:cubicBezTo>
                  <a:cubicBezTo>
                    <a:pt x="19806" y="20785"/>
                    <a:pt x="20044" y="19875"/>
                    <a:pt x="19569" y="20103"/>
                  </a:cubicBezTo>
                  <a:cubicBezTo>
                    <a:pt x="18857" y="20330"/>
                    <a:pt x="18382" y="19875"/>
                    <a:pt x="18145" y="19193"/>
                  </a:cubicBezTo>
                  <a:cubicBezTo>
                    <a:pt x="18145" y="18739"/>
                    <a:pt x="18620" y="18056"/>
                    <a:pt x="18382" y="17374"/>
                  </a:cubicBezTo>
                  <a:cubicBezTo>
                    <a:pt x="18382" y="17147"/>
                    <a:pt x="18145" y="16692"/>
                    <a:pt x="18382" y="16465"/>
                  </a:cubicBezTo>
                  <a:cubicBezTo>
                    <a:pt x="18382" y="16465"/>
                    <a:pt x="18382" y="16238"/>
                    <a:pt x="18620" y="16238"/>
                  </a:cubicBezTo>
                  <a:cubicBezTo>
                    <a:pt x="18857" y="16238"/>
                    <a:pt x="18620" y="15783"/>
                    <a:pt x="18857" y="15783"/>
                  </a:cubicBezTo>
                  <a:cubicBezTo>
                    <a:pt x="19094" y="15328"/>
                    <a:pt x="20281" y="15328"/>
                    <a:pt x="20519" y="15328"/>
                  </a:cubicBezTo>
                  <a:cubicBezTo>
                    <a:pt x="20044" y="15101"/>
                    <a:pt x="20281" y="14419"/>
                    <a:pt x="19806" y="14191"/>
                  </a:cubicBezTo>
                  <a:cubicBezTo>
                    <a:pt x="19569" y="13964"/>
                    <a:pt x="19332" y="13736"/>
                    <a:pt x="19332" y="13509"/>
                  </a:cubicBezTo>
                  <a:cubicBezTo>
                    <a:pt x="19332" y="13054"/>
                    <a:pt x="19332" y="12600"/>
                    <a:pt x="19094" y="12372"/>
                  </a:cubicBezTo>
                  <a:cubicBezTo>
                    <a:pt x="19094" y="11918"/>
                    <a:pt x="18857" y="11690"/>
                    <a:pt x="18857" y="11235"/>
                  </a:cubicBezTo>
                  <a:cubicBezTo>
                    <a:pt x="18857" y="11008"/>
                    <a:pt x="18857" y="9871"/>
                    <a:pt x="19094" y="10099"/>
                  </a:cubicBezTo>
                  <a:cubicBezTo>
                    <a:pt x="18857" y="9189"/>
                    <a:pt x="18857" y="8734"/>
                    <a:pt x="19332" y="7825"/>
                  </a:cubicBezTo>
                  <a:cubicBezTo>
                    <a:pt x="19569" y="7143"/>
                    <a:pt x="19569" y="6915"/>
                    <a:pt x="19569" y="6233"/>
                  </a:cubicBezTo>
                  <a:cubicBezTo>
                    <a:pt x="19569" y="5551"/>
                    <a:pt x="20044" y="5096"/>
                    <a:pt x="20519" y="4642"/>
                  </a:cubicBezTo>
                  <a:cubicBezTo>
                    <a:pt x="20756" y="4414"/>
                    <a:pt x="20993" y="4187"/>
                    <a:pt x="21231" y="3960"/>
                  </a:cubicBezTo>
                  <a:cubicBezTo>
                    <a:pt x="21468" y="3732"/>
                    <a:pt x="21468" y="3732"/>
                    <a:pt x="21231" y="3278"/>
                  </a:cubicBezTo>
                  <a:cubicBezTo>
                    <a:pt x="20993" y="3278"/>
                    <a:pt x="21468" y="3505"/>
                    <a:pt x="21231" y="327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6" name="9Slide.vn 240"/>
            <p:cNvSpPr/>
            <p:nvPr/>
          </p:nvSpPr>
          <p:spPr>
            <a:xfrm>
              <a:off x="6868959" y="4586958"/>
              <a:ext cx="430960" cy="470627"/>
            </a:xfrm>
            <a:custGeom>
              <a:avLst/>
              <a:gdLst/>
              <a:ahLst/>
              <a:cxnLst>
                <a:cxn ang="0">
                  <a:pos x="wd2" y="hd2"/>
                </a:cxn>
                <a:cxn ang="5400000">
                  <a:pos x="wd2" y="hd2"/>
                </a:cxn>
                <a:cxn ang="10800000">
                  <a:pos x="wd2" y="hd2"/>
                </a:cxn>
                <a:cxn ang="16200000">
                  <a:pos x="wd2" y="hd2"/>
                </a:cxn>
              </a:cxnLst>
              <a:rect l="0" t="0" r="r" b="b"/>
              <a:pathLst>
                <a:path w="21600" h="21038" extrusionOk="0">
                  <a:moveTo>
                    <a:pt x="19671" y="9000"/>
                  </a:moveTo>
                  <a:cubicBezTo>
                    <a:pt x="18900" y="9000"/>
                    <a:pt x="18514" y="9343"/>
                    <a:pt x="18514" y="8657"/>
                  </a:cubicBezTo>
                  <a:cubicBezTo>
                    <a:pt x="18514" y="7972"/>
                    <a:pt x="18514" y="7629"/>
                    <a:pt x="18129" y="6943"/>
                  </a:cubicBezTo>
                  <a:cubicBezTo>
                    <a:pt x="17357" y="5914"/>
                    <a:pt x="18514" y="4886"/>
                    <a:pt x="17743" y="3857"/>
                  </a:cubicBezTo>
                  <a:cubicBezTo>
                    <a:pt x="17743" y="3514"/>
                    <a:pt x="17743" y="2486"/>
                    <a:pt x="17743" y="2486"/>
                  </a:cubicBezTo>
                  <a:cubicBezTo>
                    <a:pt x="17743" y="2486"/>
                    <a:pt x="16586" y="2486"/>
                    <a:pt x="16586" y="2486"/>
                  </a:cubicBezTo>
                  <a:cubicBezTo>
                    <a:pt x="15429" y="2486"/>
                    <a:pt x="15429" y="2829"/>
                    <a:pt x="15429" y="1800"/>
                  </a:cubicBezTo>
                  <a:cubicBezTo>
                    <a:pt x="14271" y="1800"/>
                    <a:pt x="13886" y="1457"/>
                    <a:pt x="13500" y="2486"/>
                  </a:cubicBezTo>
                  <a:cubicBezTo>
                    <a:pt x="13500" y="2486"/>
                    <a:pt x="13500" y="3514"/>
                    <a:pt x="13114" y="3514"/>
                  </a:cubicBezTo>
                  <a:cubicBezTo>
                    <a:pt x="12729" y="3857"/>
                    <a:pt x="11957" y="3857"/>
                    <a:pt x="11186" y="3857"/>
                  </a:cubicBezTo>
                  <a:cubicBezTo>
                    <a:pt x="8486" y="4200"/>
                    <a:pt x="9257" y="86"/>
                    <a:pt x="6943" y="86"/>
                  </a:cubicBezTo>
                  <a:cubicBezTo>
                    <a:pt x="5014" y="86"/>
                    <a:pt x="2700" y="-257"/>
                    <a:pt x="1157" y="429"/>
                  </a:cubicBezTo>
                  <a:cubicBezTo>
                    <a:pt x="386" y="1114"/>
                    <a:pt x="2314" y="3172"/>
                    <a:pt x="2314" y="3857"/>
                  </a:cubicBezTo>
                  <a:cubicBezTo>
                    <a:pt x="2700" y="4200"/>
                    <a:pt x="2700" y="4886"/>
                    <a:pt x="2314" y="5229"/>
                  </a:cubicBezTo>
                  <a:cubicBezTo>
                    <a:pt x="1543" y="5572"/>
                    <a:pt x="2314" y="6257"/>
                    <a:pt x="2314" y="6600"/>
                  </a:cubicBezTo>
                  <a:cubicBezTo>
                    <a:pt x="3471" y="7972"/>
                    <a:pt x="4243" y="9686"/>
                    <a:pt x="3086" y="11057"/>
                  </a:cubicBezTo>
                  <a:cubicBezTo>
                    <a:pt x="2314" y="12086"/>
                    <a:pt x="1543" y="12772"/>
                    <a:pt x="1157" y="13800"/>
                  </a:cubicBezTo>
                  <a:cubicBezTo>
                    <a:pt x="771" y="14829"/>
                    <a:pt x="386" y="15857"/>
                    <a:pt x="0" y="16886"/>
                  </a:cubicBezTo>
                  <a:cubicBezTo>
                    <a:pt x="0" y="17572"/>
                    <a:pt x="0" y="18257"/>
                    <a:pt x="0" y="18600"/>
                  </a:cubicBezTo>
                  <a:cubicBezTo>
                    <a:pt x="0" y="18943"/>
                    <a:pt x="0" y="19629"/>
                    <a:pt x="0" y="19972"/>
                  </a:cubicBezTo>
                  <a:cubicBezTo>
                    <a:pt x="386" y="19972"/>
                    <a:pt x="771" y="19972"/>
                    <a:pt x="1157" y="19972"/>
                  </a:cubicBezTo>
                  <a:cubicBezTo>
                    <a:pt x="1929" y="19972"/>
                    <a:pt x="1929" y="18943"/>
                    <a:pt x="3086" y="19629"/>
                  </a:cubicBezTo>
                  <a:cubicBezTo>
                    <a:pt x="3086" y="19629"/>
                    <a:pt x="3471" y="19972"/>
                    <a:pt x="3471" y="19972"/>
                  </a:cubicBezTo>
                  <a:cubicBezTo>
                    <a:pt x="4629" y="19972"/>
                    <a:pt x="5400" y="19972"/>
                    <a:pt x="6171" y="19972"/>
                  </a:cubicBezTo>
                  <a:cubicBezTo>
                    <a:pt x="7329" y="19972"/>
                    <a:pt x="8486" y="19972"/>
                    <a:pt x="9643" y="19972"/>
                  </a:cubicBezTo>
                  <a:cubicBezTo>
                    <a:pt x="10029" y="19972"/>
                    <a:pt x="11186" y="19972"/>
                    <a:pt x="11571" y="19972"/>
                  </a:cubicBezTo>
                  <a:cubicBezTo>
                    <a:pt x="12343" y="21343"/>
                    <a:pt x="13886" y="21000"/>
                    <a:pt x="15043" y="21000"/>
                  </a:cubicBezTo>
                  <a:cubicBezTo>
                    <a:pt x="16971" y="21000"/>
                    <a:pt x="18514" y="20657"/>
                    <a:pt x="20443" y="20314"/>
                  </a:cubicBezTo>
                  <a:cubicBezTo>
                    <a:pt x="19286" y="19286"/>
                    <a:pt x="17743" y="18600"/>
                    <a:pt x="17743" y="17229"/>
                  </a:cubicBezTo>
                  <a:cubicBezTo>
                    <a:pt x="17743" y="15514"/>
                    <a:pt x="17743" y="13800"/>
                    <a:pt x="17743" y="12429"/>
                  </a:cubicBezTo>
                  <a:cubicBezTo>
                    <a:pt x="17743" y="12086"/>
                    <a:pt x="21600" y="12772"/>
                    <a:pt x="21600" y="11743"/>
                  </a:cubicBezTo>
                  <a:cubicBezTo>
                    <a:pt x="21600" y="11057"/>
                    <a:pt x="21600" y="10029"/>
                    <a:pt x="21600" y="9000"/>
                  </a:cubicBezTo>
                  <a:cubicBezTo>
                    <a:pt x="21600" y="7972"/>
                    <a:pt x="20443" y="9000"/>
                    <a:pt x="19671" y="90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7" name="9Slide.vn 241"/>
            <p:cNvSpPr/>
            <p:nvPr/>
          </p:nvSpPr>
          <p:spPr>
            <a:xfrm>
              <a:off x="7150077" y="5056240"/>
              <a:ext cx="341370" cy="352929"/>
            </a:xfrm>
            <a:custGeom>
              <a:avLst/>
              <a:gdLst/>
              <a:ahLst/>
              <a:cxnLst>
                <a:cxn ang="0">
                  <a:pos x="wd2" y="hd2"/>
                </a:cxn>
                <a:cxn ang="5400000">
                  <a:pos x="wd2" y="hd2"/>
                </a:cxn>
                <a:cxn ang="10800000">
                  <a:pos x="wd2" y="hd2"/>
                </a:cxn>
                <a:cxn ang="16200000">
                  <a:pos x="wd2" y="hd2"/>
                </a:cxn>
              </a:cxnLst>
              <a:rect l="0" t="0" r="r" b="b"/>
              <a:pathLst>
                <a:path w="20912" h="20700" extrusionOk="0">
                  <a:moveTo>
                    <a:pt x="11478" y="0"/>
                  </a:moveTo>
                  <a:cubicBezTo>
                    <a:pt x="11009" y="450"/>
                    <a:pt x="10069" y="450"/>
                    <a:pt x="9600" y="450"/>
                  </a:cubicBezTo>
                  <a:cubicBezTo>
                    <a:pt x="8661" y="450"/>
                    <a:pt x="9130" y="1800"/>
                    <a:pt x="8191" y="900"/>
                  </a:cubicBezTo>
                  <a:cubicBezTo>
                    <a:pt x="6782" y="-900"/>
                    <a:pt x="4435" y="1350"/>
                    <a:pt x="2556" y="900"/>
                  </a:cubicBezTo>
                  <a:cubicBezTo>
                    <a:pt x="2556" y="3150"/>
                    <a:pt x="2556" y="5400"/>
                    <a:pt x="2556" y="7200"/>
                  </a:cubicBezTo>
                  <a:cubicBezTo>
                    <a:pt x="2556" y="7650"/>
                    <a:pt x="3026" y="9450"/>
                    <a:pt x="2556" y="9450"/>
                  </a:cubicBezTo>
                  <a:cubicBezTo>
                    <a:pt x="2087" y="9900"/>
                    <a:pt x="209" y="9000"/>
                    <a:pt x="209" y="9900"/>
                  </a:cubicBezTo>
                  <a:cubicBezTo>
                    <a:pt x="209" y="10800"/>
                    <a:pt x="209" y="12150"/>
                    <a:pt x="209" y="13050"/>
                  </a:cubicBezTo>
                  <a:cubicBezTo>
                    <a:pt x="209" y="13950"/>
                    <a:pt x="-261" y="15300"/>
                    <a:pt x="209" y="16200"/>
                  </a:cubicBezTo>
                  <a:cubicBezTo>
                    <a:pt x="2087" y="16650"/>
                    <a:pt x="2556" y="18900"/>
                    <a:pt x="1617" y="20250"/>
                  </a:cubicBezTo>
                  <a:cubicBezTo>
                    <a:pt x="1617" y="20700"/>
                    <a:pt x="3496" y="20700"/>
                    <a:pt x="3496" y="20700"/>
                  </a:cubicBezTo>
                  <a:cubicBezTo>
                    <a:pt x="4435" y="20700"/>
                    <a:pt x="4904" y="19800"/>
                    <a:pt x="5843" y="18900"/>
                  </a:cubicBezTo>
                  <a:cubicBezTo>
                    <a:pt x="6782" y="18000"/>
                    <a:pt x="6782" y="16650"/>
                    <a:pt x="8661" y="17550"/>
                  </a:cubicBezTo>
                  <a:cubicBezTo>
                    <a:pt x="10539" y="18450"/>
                    <a:pt x="12417" y="18900"/>
                    <a:pt x="13356" y="16650"/>
                  </a:cubicBezTo>
                  <a:cubicBezTo>
                    <a:pt x="13356" y="16200"/>
                    <a:pt x="13356" y="15750"/>
                    <a:pt x="14296" y="15750"/>
                  </a:cubicBezTo>
                  <a:cubicBezTo>
                    <a:pt x="15235" y="15750"/>
                    <a:pt x="15704" y="14850"/>
                    <a:pt x="15704" y="14400"/>
                  </a:cubicBezTo>
                  <a:cubicBezTo>
                    <a:pt x="16643" y="13050"/>
                    <a:pt x="18522" y="11700"/>
                    <a:pt x="19930" y="10800"/>
                  </a:cubicBezTo>
                  <a:cubicBezTo>
                    <a:pt x="20869" y="10350"/>
                    <a:pt x="21339" y="9900"/>
                    <a:pt x="20400" y="9000"/>
                  </a:cubicBezTo>
                  <a:cubicBezTo>
                    <a:pt x="19930" y="8550"/>
                    <a:pt x="18522" y="9000"/>
                    <a:pt x="18522" y="8550"/>
                  </a:cubicBezTo>
                  <a:cubicBezTo>
                    <a:pt x="18052" y="8100"/>
                    <a:pt x="17582" y="7650"/>
                    <a:pt x="17582" y="6750"/>
                  </a:cubicBezTo>
                  <a:cubicBezTo>
                    <a:pt x="17582" y="6750"/>
                    <a:pt x="18052" y="6300"/>
                    <a:pt x="18052" y="5850"/>
                  </a:cubicBezTo>
                  <a:cubicBezTo>
                    <a:pt x="17582" y="5850"/>
                    <a:pt x="17113" y="5850"/>
                    <a:pt x="16643" y="5400"/>
                  </a:cubicBezTo>
                  <a:cubicBezTo>
                    <a:pt x="16643" y="5400"/>
                    <a:pt x="17113" y="4950"/>
                    <a:pt x="16643" y="4950"/>
                  </a:cubicBezTo>
                  <a:cubicBezTo>
                    <a:pt x="16174" y="4950"/>
                    <a:pt x="16174" y="4500"/>
                    <a:pt x="15704" y="4500"/>
                  </a:cubicBezTo>
                  <a:cubicBezTo>
                    <a:pt x="14765" y="4050"/>
                    <a:pt x="14296" y="3600"/>
                    <a:pt x="13826" y="2250"/>
                  </a:cubicBezTo>
                  <a:cubicBezTo>
                    <a:pt x="13826" y="1800"/>
                    <a:pt x="12417" y="0"/>
                    <a:pt x="11478" y="0"/>
                  </a:cubicBezTo>
                  <a:cubicBezTo>
                    <a:pt x="11478" y="0"/>
                    <a:pt x="11948" y="0"/>
                    <a:pt x="11478"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8" name="9Slide.vn 242"/>
            <p:cNvSpPr/>
            <p:nvPr/>
          </p:nvSpPr>
          <p:spPr>
            <a:xfrm>
              <a:off x="7347634" y="4965147"/>
              <a:ext cx="289216" cy="266411"/>
            </a:xfrm>
            <a:custGeom>
              <a:avLst/>
              <a:gdLst/>
              <a:ahLst/>
              <a:cxnLst>
                <a:cxn ang="0">
                  <a:pos x="wd2" y="hd2"/>
                </a:cxn>
                <a:cxn ang="5400000">
                  <a:pos x="wd2" y="hd2"/>
                </a:cxn>
                <a:cxn ang="10800000">
                  <a:pos x="wd2" y="hd2"/>
                </a:cxn>
                <a:cxn ang="16200000">
                  <a:pos x="wd2" y="hd2"/>
                </a:cxn>
              </a:cxnLst>
              <a:rect l="0" t="0" r="r" b="b"/>
              <a:pathLst>
                <a:path w="20798" h="21600" extrusionOk="0">
                  <a:moveTo>
                    <a:pt x="20798" y="13577"/>
                  </a:moveTo>
                  <a:cubicBezTo>
                    <a:pt x="20798" y="12960"/>
                    <a:pt x="20244" y="11726"/>
                    <a:pt x="20244" y="11109"/>
                  </a:cubicBezTo>
                  <a:cubicBezTo>
                    <a:pt x="20244" y="9874"/>
                    <a:pt x="20798" y="9257"/>
                    <a:pt x="20798" y="8640"/>
                  </a:cubicBezTo>
                  <a:cubicBezTo>
                    <a:pt x="20798" y="6789"/>
                    <a:pt x="20798" y="5554"/>
                    <a:pt x="20244" y="4320"/>
                  </a:cubicBezTo>
                  <a:cubicBezTo>
                    <a:pt x="20244" y="2469"/>
                    <a:pt x="15260" y="1234"/>
                    <a:pt x="14152" y="1234"/>
                  </a:cubicBezTo>
                  <a:cubicBezTo>
                    <a:pt x="14152" y="0"/>
                    <a:pt x="14152" y="0"/>
                    <a:pt x="12490" y="0"/>
                  </a:cubicBezTo>
                  <a:cubicBezTo>
                    <a:pt x="10829" y="0"/>
                    <a:pt x="10829" y="617"/>
                    <a:pt x="9721" y="1851"/>
                  </a:cubicBezTo>
                  <a:cubicBezTo>
                    <a:pt x="9167" y="3086"/>
                    <a:pt x="7506" y="3703"/>
                    <a:pt x="6398" y="4320"/>
                  </a:cubicBezTo>
                  <a:cubicBezTo>
                    <a:pt x="5844" y="5554"/>
                    <a:pt x="5290" y="7406"/>
                    <a:pt x="4183" y="7406"/>
                  </a:cubicBezTo>
                  <a:cubicBezTo>
                    <a:pt x="3075" y="7406"/>
                    <a:pt x="1967" y="6789"/>
                    <a:pt x="306" y="7406"/>
                  </a:cubicBezTo>
                  <a:cubicBezTo>
                    <a:pt x="-802" y="8023"/>
                    <a:pt x="1413" y="9257"/>
                    <a:pt x="1967" y="9874"/>
                  </a:cubicBezTo>
                  <a:cubicBezTo>
                    <a:pt x="2521" y="11109"/>
                    <a:pt x="2521" y="12343"/>
                    <a:pt x="3629" y="12960"/>
                  </a:cubicBezTo>
                  <a:cubicBezTo>
                    <a:pt x="4183" y="13577"/>
                    <a:pt x="4736" y="14194"/>
                    <a:pt x="5290" y="14194"/>
                  </a:cubicBezTo>
                  <a:cubicBezTo>
                    <a:pt x="5844" y="14194"/>
                    <a:pt x="5290" y="14811"/>
                    <a:pt x="5290" y="14811"/>
                  </a:cubicBezTo>
                  <a:cubicBezTo>
                    <a:pt x="5844" y="14811"/>
                    <a:pt x="6398" y="15429"/>
                    <a:pt x="6952" y="15429"/>
                  </a:cubicBezTo>
                  <a:cubicBezTo>
                    <a:pt x="6952" y="16046"/>
                    <a:pt x="6398" y="16663"/>
                    <a:pt x="6398" y="17280"/>
                  </a:cubicBezTo>
                  <a:cubicBezTo>
                    <a:pt x="6398" y="17897"/>
                    <a:pt x="6952" y="19131"/>
                    <a:pt x="7506" y="19131"/>
                  </a:cubicBezTo>
                  <a:cubicBezTo>
                    <a:pt x="9167" y="19131"/>
                    <a:pt x="9721" y="19131"/>
                    <a:pt x="10275" y="20983"/>
                  </a:cubicBezTo>
                  <a:cubicBezTo>
                    <a:pt x="10829" y="21600"/>
                    <a:pt x="11936" y="20983"/>
                    <a:pt x="13044" y="21600"/>
                  </a:cubicBezTo>
                  <a:cubicBezTo>
                    <a:pt x="13598" y="21600"/>
                    <a:pt x="13598" y="21600"/>
                    <a:pt x="14152" y="21600"/>
                  </a:cubicBezTo>
                  <a:cubicBezTo>
                    <a:pt x="16367" y="21600"/>
                    <a:pt x="16921" y="20983"/>
                    <a:pt x="18029" y="19131"/>
                  </a:cubicBezTo>
                  <a:cubicBezTo>
                    <a:pt x="18583" y="18514"/>
                    <a:pt x="19136" y="17280"/>
                    <a:pt x="19136" y="16663"/>
                  </a:cubicBezTo>
                  <a:cubicBezTo>
                    <a:pt x="19690" y="15429"/>
                    <a:pt x="20798" y="14811"/>
                    <a:pt x="20798" y="1357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79" name="9Slide.vn 243"/>
            <p:cNvSpPr/>
            <p:nvPr/>
          </p:nvSpPr>
          <p:spPr>
            <a:xfrm>
              <a:off x="7555628" y="5369312"/>
              <a:ext cx="48201" cy="65628"/>
            </a:xfrm>
            <a:custGeom>
              <a:avLst/>
              <a:gdLst/>
              <a:ahLst/>
              <a:cxnLst>
                <a:cxn ang="0">
                  <a:pos x="wd2" y="hd2"/>
                </a:cxn>
                <a:cxn ang="5400000">
                  <a:pos x="wd2" y="hd2"/>
                </a:cxn>
                <a:cxn ang="10800000">
                  <a:pos x="wd2" y="hd2"/>
                </a:cxn>
                <a:cxn ang="16200000">
                  <a:pos x="wd2" y="hd2"/>
                </a:cxn>
              </a:cxnLst>
              <a:rect l="0" t="0" r="r" b="b"/>
              <a:pathLst>
                <a:path w="13745" h="16446" extrusionOk="0">
                  <a:moveTo>
                    <a:pt x="5657" y="170"/>
                  </a:moveTo>
                  <a:cubicBezTo>
                    <a:pt x="-5143" y="2133"/>
                    <a:pt x="1337" y="19806"/>
                    <a:pt x="9977" y="15879"/>
                  </a:cubicBezTo>
                  <a:cubicBezTo>
                    <a:pt x="16457" y="13915"/>
                    <a:pt x="14297" y="-1794"/>
                    <a:pt x="5657" y="170"/>
                  </a:cubicBezTo>
                  <a:cubicBezTo>
                    <a:pt x="1337" y="170"/>
                    <a:pt x="7817" y="170"/>
                    <a:pt x="5657" y="17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0" name="9Slide.vn 244"/>
            <p:cNvSpPr/>
            <p:nvPr/>
          </p:nvSpPr>
          <p:spPr>
            <a:xfrm>
              <a:off x="7031837" y="5226361"/>
              <a:ext cx="597176" cy="521455"/>
            </a:xfrm>
            <a:custGeom>
              <a:avLst/>
              <a:gdLst/>
              <a:ahLst/>
              <a:cxnLst>
                <a:cxn ang="0">
                  <a:pos x="wd2" y="hd2"/>
                </a:cxn>
                <a:cxn ang="5400000">
                  <a:pos x="wd2" y="hd2"/>
                </a:cxn>
                <a:cxn ang="10800000">
                  <a:pos x="wd2" y="hd2"/>
                </a:cxn>
                <a:cxn ang="16200000">
                  <a:pos x="wd2" y="hd2"/>
                </a:cxn>
              </a:cxnLst>
              <a:rect l="0" t="0" r="r" b="b"/>
              <a:pathLst>
                <a:path w="21287" h="21243" extrusionOk="0">
                  <a:moveTo>
                    <a:pt x="19920" y="8345"/>
                  </a:moveTo>
                  <a:cubicBezTo>
                    <a:pt x="19100" y="8345"/>
                    <a:pt x="18279" y="7406"/>
                    <a:pt x="18553" y="6780"/>
                  </a:cubicBezTo>
                  <a:cubicBezTo>
                    <a:pt x="18553" y="6154"/>
                    <a:pt x="19100" y="5841"/>
                    <a:pt x="19373" y="5841"/>
                  </a:cubicBezTo>
                  <a:cubicBezTo>
                    <a:pt x="19646" y="5841"/>
                    <a:pt x="19920" y="6154"/>
                    <a:pt x="20193" y="6154"/>
                  </a:cubicBezTo>
                  <a:cubicBezTo>
                    <a:pt x="20193" y="5215"/>
                    <a:pt x="20467" y="4276"/>
                    <a:pt x="20193" y="3336"/>
                  </a:cubicBezTo>
                  <a:cubicBezTo>
                    <a:pt x="19920" y="3023"/>
                    <a:pt x="19646" y="2397"/>
                    <a:pt x="19646" y="2084"/>
                  </a:cubicBezTo>
                  <a:cubicBezTo>
                    <a:pt x="19373" y="1458"/>
                    <a:pt x="19373" y="832"/>
                    <a:pt x="19373" y="206"/>
                  </a:cubicBezTo>
                  <a:cubicBezTo>
                    <a:pt x="18826" y="519"/>
                    <a:pt x="18006" y="206"/>
                    <a:pt x="17733" y="206"/>
                  </a:cubicBezTo>
                  <a:cubicBezTo>
                    <a:pt x="16912" y="-107"/>
                    <a:pt x="16365" y="-107"/>
                    <a:pt x="16092" y="519"/>
                  </a:cubicBezTo>
                  <a:cubicBezTo>
                    <a:pt x="15545" y="832"/>
                    <a:pt x="14998" y="832"/>
                    <a:pt x="14725" y="1458"/>
                  </a:cubicBezTo>
                  <a:cubicBezTo>
                    <a:pt x="14452" y="1771"/>
                    <a:pt x="13905" y="2084"/>
                    <a:pt x="13631" y="2397"/>
                  </a:cubicBezTo>
                  <a:cubicBezTo>
                    <a:pt x="13358" y="2710"/>
                    <a:pt x="13358" y="3336"/>
                    <a:pt x="13084" y="3650"/>
                  </a:cubicBezTo>
                  <a:cubicBezTo>
                    <a:pt x="12811" y="4276"/>
                    <a:pt x="12264" y="3650"/>
                    <a:pt x="11991" y="4276"/>
                  </a:cubicBezTo>
                  <a:cubicBezTo>
                    <a:pt x="11717" y="4589"/>
                    <a:pt x="11991" y="4902"/>
                    <a:pt x="11717" y="5215"/>
                  </a:cubicBezTo>
                  <a:cubicBezTo>
                    <a:pt x="11171" y="6467"/>
                    <a:pt x="9803" y="5528"/>
                    <a:pt x="8983" y="5215"/>
                  </a:cubicBezTo>
                  <a:cubicBezTo>
                    <a:pt x="8163" y="4589"/>
                    <a:pt x="7890" y="5841"/>
                    <a:pt x="7343" y="6467"/>
                  </a:cubicBezTo>
                  <a:cubicBezTo>
                    <a:pt x="7069" y="6780"/>
                    <a:pt x="6796" y="7406"/>
                    <a:pt x="6249" y="7406"/>
                  </a:cubicBezTo>
                  <a:cubicBezTo>
                    <a:pt x="6249" y="7406"/>
                    <a:pt x="5155" y="7406"/>
                    <a:pt x="5155" y="7093"/>
                  </a:cubicBezTo>
                  <a:cubicBezTo>
                    <a:pt x="5702" y="6154"/>
                    <a:pt x="5429" y="4589"/>
                    <a:pt x="4335" y="4276"/>
                  </a:cubicBezTo>
                  <a:cubicBezTo>
                    <a:pt x="4335" y="5841"/>
                    <a:pt x="4335" y="7406"/>
                    <a:pt x="4335" y="8971"/>
                  </a:cubicBezTo>
                  <a:cubicBezTo>
                    <a:pt x="4335" y="8971"/>
                    <a:pt x="4609" y="9910"/>
                    <a:pt x="4335" y="10223"/>
                  </a:cubicBezTo>
                  <a:cubicBezTo>
                    <a:pt x="3515" y="10850"/>
                    <a:pt x="3241" y="11163"/>
                    <a:pt x="2148" y="10850"/>
                  </a:cubicBezTo>
                  <a:cubicBezTo>
                    <a:pt x="1874" y="10850"/>
                    <a:pt x="1601" y="10850"/>
                    <a:pt x="1328" y="10536"/>
                  </a:cubicBezTo>
                  <a:cubicBezTo>
                    <a:pt x="1054" y="9910"/>
                    <a:pt x="781" y="9597"/>
                    <a:pt x="234" y="10223"/>
                  </a:cubicBezTo>
                  <a:cubicBezTo>
                    <a:pt x="-313" y="10850"/>
                    <a:pt x="234" y="11789"/>
                    <a:pt x="507" y="12415"/>
                  </a:cubicBezTo>
                  <a:cubicBezTo>
                    <a:pt x="781" y="12728"/>
                    <a:pt x="1054" y="13354"/>
                    <a:pt x="1054" y="13980"/>
                  </a:cubicBezTo>
                  <a:cubicBezTo>
                    <a:pt x="1601" y="15232"/>
                    <a:pt x="2695" y="15858"/>
                    <a:pt x="2148" y="17423"/>
                  </a:cubicBezTo>
                  <a:cubicBezTo>
                    <a:pt x="1874" y="18050"/>
                    <a:pt x="1601" y="18050"/>
                    <a:pt x="1874" y="18676"/>
                  </a:cubicBezTo>
                  <a:cubicBezTo>
                    <a:pt x="2148" y="18989"/>
                    <a:pt x="2148" y="19302"/>
                    <a:pt x="2148" y="19302"/>
                  </a:cubicBezTo>
                  <a:cubicBezTo>
                    <a:pt x="2421" y="19615"/>
                    <a:pt x="2148" y="20241"/>
                    <a:pt x="2421" y="20554"/>
                  </a:cubicBezTo>
                  <a:cubicBezTo>
                    <a:pt x="2421" y="20554"/>
                    <a:pt x="2421" y="19928"/>
                    <a:pt x="2695" y="19928"/>
                  </a:cubicBezTo>
                  <a:cubicBezTo>
                    <a:pt x="2695" y="19928"/>
                    <a:pt x="3515" y="20867"/>
                    <a:pt x="3788" y="21180"/>
                  </a:cubicBezTo>
                  <a:cubicBezTo>
                    <a:pt x="4335" y="21493"/>
                    <a:pt x="4882" y="20554"/>
                    <a:pt x="5429" y="20554"/>
                  </a:cubicBezTo>
                  <a:cubicBezTo>
                    <a:pt x="5976" y="20241"/>
                    <a:pt x="6522" y="20867"/>
                    <a:pt x="6796" y="20241"/>
                  </a:cubicBezTo>
                  <a:cubicBezTo>
                    <a:pt x="7343" y="19928"/>
                    <a:pt x="7616" y="19928"/>
                    <a:pt x="8163" y="19928"/>
                  </a:cubicBezTo>
                  <a:cubicBezTo>
                    <a:pt x="8710" y="19928"/>
                    <a:pt x="9257" y="19928"/>
                    <a:pt x="10077" y="19928"/>
                  </a:cubicBezTo>
                  <a:cubicBezTo>
                    <a:pt x="10077" y="19928"/>
                    <a:pt x="10350" y="19928"/>
                    <a:pt x="10350" y="19928"/>
                  </a:cubicBezTo>
                  <a:cubicBezTo>
                    <a:pt x="10624" y="19928"/>
                    <a:pt x="10624" y="19615"/>
                    <a:pt x="10897" y="19615"/>
                  </a:cubicBezTo>
                  <a:cubicBezTo>
                    <a:pt x="10897" y="19615"/>
                    <a:pt x="10897" y="19302"/>
                    <a:pt x="11171" y="19302"/>
                  </a:cubicBezTo>
                  <a:cubicBezTo>
                    <a:pt x="11171" y="19615"/>
                    <a:pt x="11171" y="20241"/>
                    <a:pt x="11717" y="20241"/>
                  </a:cubicBezTo>
                  <a:cubicBezTo>
                    <a:pt x="11717" y="20241"/>
                    <a:pt x="11444" y="18989"/>
                    <a:pt x="12264" y="19302"/>
                  </a:cubicBezTo>
                  <a:cubicBezTo>
                    <a:pt x="13358" y="19615"/>
                    <a:pt x="14452" y="18363"/>
                    <a:pt x="15272" y="17423"/>
                  </a:cubicBezTo>
                  <a:cubicBezTo>
                    <a:pt x="16092" y="16797"/>
                    <a:pt x="16639" y="15858"/>
                    <a:pt x="17459" y="14919"/>
                  </a:cubicBezTo>
                  <a:cubicBezTo>
                    <a:pt x="18279" y="13980"/>
                    <a:pt x="18553" y="12728"/>
                    <a:pt x="19373" y="11476"/>
                  </a:cubicBezTo>
                  <a:cubicBezTo>
                    <a:pt x="19646" y="11163"/>
                    <a:pt x="20467" y="10850"/>
                    <a:pt x="20740" y="10223"/>
                  </a:cubicBezTo>
                  <a:cubicBezTo>
                    <a:pt x="21014" y="9597"/>
                    <a:pt x="21287" y="8345"/>
                    <a:pt x="21287" y="7719"/>
                  </a:cubicBezTo>
                  <a:cubicBezTo>
                    <a:pt x="21014" y="7719"/>
                    <a:pt x="20740" y="7719"/>
                    <a:pt x="20467" y="7719"/>
                  </a:cubicBezTo>
                  <a:cubicBezTo>
                    <a:pt x="20193" y="7719"/>
                    <a:pt x="20193" y="8345"/>
                    <a:pt x="19920" y="8345"/>
                  </a:cubicBezTo>
                  <a:close/>
                  <a:moveTo>
                    <a:pt x="16639" y="12102"/>
                  </a:moveTo>
                  <a:cubicBezTo>
                    <a:pt x="16365" y="12102"/>
                    <a:pt x="16365" y="12728"/>
                    <a:pt x="16365" y="12728"/>
                  </a:cubicBezTo>
                  <a:cubicBezTo>
                    <a:pt x="16092" y="13354"/>
                    <a:pt x="15545" y="13041"/>
                    <a:pt x="15272" y="13354"/>
                  </a:cubicBezTo>
                  <a:cubicBezTo>
                    <a:pt x="14998" y="13354"/>
                    <a:pt x="14998" y="13667"/>
                    <a:pt x="14725" y="13667"/>
                  </a:cubicBezTo>
                  <a:cubicBezTo>
                    <a:pt x="14178" y="13667"/>
                    <a:pt x="13905" y="13041"/>
                    <a:pt x="13905" y="12728"/>
                  </a:cubicBezTo>
                  <a:cubicBezTo>
                    <a:pt x="13631" y="12102"/>
                    <a:pt x="14452" y="11163"/>
                    <a:pt x="14998" y="10850"/>
                  </a:cubicBezTo>
                  <a:cubicBezTo>
                    <a:pt x="15272" y="10536"/>
                    <a:pt x="15819" y="10536"/>
                    <a:pt x="16092" y="10850"/>
                  </a:cubicBezTo>
                  <a:cubicBezTo>
                    <a:pt x="16365" y="11163"/>
                    <a:pt x="17186" y="11789"/>
                    <a:pt x="16639" y="12102"/>
                  </a:cubicBezTo>
                  <a:cubicBezTo>
                    <a:pt x="16365" y="12102"/>
                    <a:pt x="16912" y="11789"/>
                    <a:pt x="16639" y="12102"/>
                  </a:cubicBezTo>
                  <a:close/>
                </a:path>
              </a:pathLst>
            </a:custGeom>
            <a:grpFill/>
            <a:ln w="12700"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1" name="9Slide.vn 245"/>
            <p:cNvSpPr/>
            <p:nvPr/>
          </p:nvSpPr>
          <p:spPr>
            <a:xfrm>
              <a:off x="7421784" y="5488594"/>
              <a:ext cx="81978" cy="72933"/>
            </a:xfrm>
            <a:custGeom>
              <a:avLst/>
              <a:gdLst/>
              <a:ahLst/>
              <a:cxnLst>
                <a:cxn ang="0">
                  <a:pos x="wd2" y="hd2"/>
                </a:cxn>
                <a:cxn ang="5400000">
                  <a:pos x="wd2" y="hd2"/>
                </a:cxn>
                <a:cxn ang="10800000">
                  <a:pos x="wd2" y="hd2"/>
                </a:cxn>
                <a:cxn ang="16200000">
                  <a:pos x="wd2" y="hd2"/>
                </a:cxn>
              </a:cxnLst>
              <a:rect l="0" t="0" r="r" b="b"/>
              <a:pathLst>
                <a:path w="17841" h="15465" extrusionOk="0">
                  <a:moveTo>
                    <a:pt x="16765" y="4203"/>
                  </a:moveTo>
                  <a:cubicBezTo>
                    <a:pt x="13442" y="880"/>
                    <a:pt x="6796" y="-2443"/>
                    <a:pt x="3473" y="2542"/>
                  </a:cubicBezTo>
                  <a:cubicBezTo>
                    <a:pt x="150" y="5865"/>
                    <a:pt x="-1512" y="9188"/>
                    <a:pt x="1811" y="12511"/>
                  </a:cubicBezTo>
                  <a:cubicBezTo>
                    <a:pt x="5134" y="19157"/>
                    <a:pt x="6796" y="12511"/>
                    <a:pt x="10119" y="12511"/>
                  </a:cubicBezTo>
                  <a:cubicBezTo>
                    <a:pt x="15103" y="12511"/>
                    <a:pt x="20088" y="5865"/>
                    <a:pt x="16765" y="4203"/>
                  </a:cubicBezTo>
                  <a:cubicBezTo>
                    <a:pt x="15103" y="2542"/>
                    <a:pt x="18426" y="4203"/>
                    <a:pt x="16765" y="420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2" name="9Slide.vn 246"/>
            <p:cNvSpPr/>
            <p:nvPr/>
          </p:nvSpPr>
          <p:spPr>
            <a:xfrm>
              <a:off x="6876794" y="4532054"/>
              <a:ext cx="39178" cy="56985"/>
            </a:xfrm>
            <a:custGeom>
              <a:avLst/>
              <a:gdLst/>
              <a:ahLst/>
              <a:cxnLst>
                <a:cxn ang="0">
                  <a:pos x="wd2" y="hd2"/>
                </a:cxn>
                <a:cxn ang="5400000">
                  <a:pos x="wd2" y="hd2"/>
                </a:cxn>
                <a:cxn ang="10800000">
                  <a:pos x="wd2" y="hd2"/>
                </a:cxn>
                <a:cxn ang="16200000">
                  <a:pos x="wd2" y="hd2"/>
                </a:cxn>
              </a:cxnLst>
              <a:rect l="0" t="0" r="r" b="b"/>
              <a:pathLst>
                <a:path w="21600" h="19636" extrusionOk="0">
                  <a:moveTo>
                    <a:pt x="8640" y="11536"/>
                  </a:moveTo>
                  <a:cubicBezTo>
                    <a:pt x="8640" y="8836"/>
                    <a:pt x="17280" y="3436"/>
                    <a:pt x="21600" y="736"/>
                  </a:cubicBezTo>
                  <a:cubicBezTo>
                    <a:pt x="17280" y="-1964"/>
                    <a:pt x="8640" y="3436"/>
                    <a:pt x="4320" y="6136"/>
                  </a:cubicBezTo>
                  <a:cubicBezTo>
                    <a:pt x="0" y="8836"/>
                    <a:pt x="0" y="14236"/>
                    <a:pt x="0" y="19636"/>
                  </a:cubicBezTo>
                  <a:cubicBezTo>
                    <a:pt x="8640" y="16936"/>
                    <a:pt x="8640" y="14236"/>
                    <a:pt x="8640" y="1153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3" name="9Slide.vn 247"/>
            <p:cNvSpPr/>
            <p:nvPr/>
          </p:nvSpPr>
          <p:spPr>
            <a:xfrm>
              <a:off x="6840228" y="4218450"/>
              <a:ext cx="266411" cy="339250"/>
            </a:xfrm>
            <a:custGeom>
              <a:avLst/>
              <a:gdLst/>
              <a:ahLst/>
              <a:cxnLst>
                <a:cxn ang="0">
                  <a:pos x="wd2" y="hd2"/>
                </a:cxn>
                <a:cxn ang="5400000">
                  <a:pos x="wd2" y="hd2"/>
                </a:cxn>
                <a:cxn ang="10800000">
                  <a:pos x="wd2" y="hd2"/>
                </a:cxn>
                <a:cxn ang="16200000">
                  <a:pos x="wd2" y="hd2"/>
                </a:cxn>
              </a:cxnLst>
              <a:rect l="0" t="0" r="r" b="b"/>
              <a:pathLst>
                <a:path w="21600" h="21254" extrusionOk="0">
                  <a:moveTo>
                    <a:pt x="6789" y="20774"/>
                  </a:moveTo>
                  <a:cubicBezTo>
                    <a:pt x="7406" y="20774"/>
                    <a:pt x="8640" y="19814"/>
                    <a:pt x="9257" y="19334"/>
                  </a:cubicBezTo>
                  <a:cubicBezTo>
                    <a:pt x="10491" y="18854"/>
                    <a:pt x="9257" y="20294"/>
                    <a:pt x="9874" y="20294"/>
                  </a:cubicBezTo>
                  <a:cubicBezTo>
                    <a:pt x="9874" y="20294"/>
                    <a:pt x="14194" y="18374"/>
                    <a:pt x="14194" y="17414"/>
                  </a:cubicBezTo>
                  <a:cubicBezTo>
                    <a:pt x="14194" y="15494"/>
                    <a:pt x="14194" y="13574"/>
                    <a:pt x="15429" y="12134"/>
                  </a:cubicBezTo>
                  <a:cubicBezTo>
                    <a:pt x="16663" y="10214"/>
                    <a:pt x="18514" y="8774"/>
                    <a:pt x="19131" y="7334"/>
                  </a:cubicBezTo>
                  <a:cubicBezTo>
                    <a:pt x="19749" y="5894"/>
                    <a:pt x="19749" y="4934"/>
                    <a:pt x="20366" y="3494"/>
                  </a:cubicBezTo>
                  <a:cubicBezTo>
                    <a:pt x="20366" y="2534"/>
                    <a:pt x="21600" y="1574"/>
                    <a:pt x="21600" y="614"/>
                  </a:cubicBezTo>
                  <a:cubicBezTo>
                    <a:pt x="20366" y="614"/>
                    <a:pt x="19131" y="-346"/>
                    <a:pt x="17897" y="134"/>
                  </a:cubicBezTo>
                  <a:cubicBezTo>
                    <a:pt x="17280" y="134"/>
                    <a:pt x="16046" y="134"/>
                    <a:pt x="16046" y="614"/>
                  </a:cubicBezTo>
                  <a:cubicBezTo>
                    <a:pt x="15429" y="1574"/>
                    <a:pt x="15429" y="2054"/>
                    <a:pt x="15429" y="2534"/>
                  </a:cubicBezTo>
                  <a:cubicBezTo>
                    <a:pt x="14811" y="3974"/>
                    <a:pt x="14194" y="4454"/>
                    <a:pt x="12343" y="4454"/>
                  </a:cubicBezTo>
                  <a:cubicBezTo>
                    <a:pt x="10491" y="3974"/>
                    <a:pt x="8023" y="3494"/>
                    <a:pt x="6171" y="3494"/>
                  </a:cubicBezTo>
                  <a:cubicBezTo>
                    <a:pt x="6171" y="4454"/>
                    <a:pt x="5554" y="6374"/>
                    <a:pt x="8023" y="5894"/>
                  </a:cubicBezTo>
                  <a:cubicBezTo>
                    <a:pt x="10491" y="4934"/>
                    <a:pt x="8640" y="7814"/>
                    <a:pt x="8640" y="8774"/>
                  </a:cubicBezTo>
                  <a:cubicBezTo>
                    <a:pt x="8640" y="9254"/>
                    <a:pt x="8640" y="9734"/>
                    <a:pt x="9257" y="10214"/>
                  </a:cubicBezTo>
                  <a:cubicBezTo>
                    <a:pt x="9874" y="10694"/>
                    <a:pt x="9874" y="11174"/>
                    <a:pt x="9874" y="11654"/>
                  </a:cubicBezTo>
                  <a:cubicBezTo>
                    <a:pt x="9874" y="12614"/>
                    <a:pt x="9874" y="14054"/>
                    <a:pt x="9257" y="15014"/>
                  </a:cubicBezTo>
                  <a:cubicBezTo>
                    <a:pt x="9257" y="15494"/>
                    <a:pt x="8023" y="14534"/>
                    <a:pt x="8023" y="14534"/>
                  </a:cubicBezTo>
                  <a:cubicBezTo>
                    <a:pt x="6789" y="14534"/>
                    <a:pt x="6789" y="15494"/>
                    <a:pt x="6171" y="15014"/>
                  </a:cubicBezTo>
                  <a:cubicBezTo>
                    <a:pt x="6171" y="14534"/>
                    <a:pt x="5554" y="14054"/>
                    <a:pt x="4937" y="13574"/>
                  </a:cubicBezTo>
                  <a:cubicBezTo>
                    <a:pt x="4320" y="13574"/>
                    <a:pt x="4320" y="14534"/>
                    <a:pt x="3703" y="15014"/>
                  </a:cubicBezTo>
                  <a:cubicBezTo>
                    <a:pt x="3703" y="15014"/>
                    <a:pt x="2469" y="15014"/>
                    <a:pt x="2469" y="15014"/>
                  </a:cubicBezTo>
                  <a:cubicBezTo>
                    <a:pt x="1234" y="15014"/>
                    <a:pt x="1851" y="15974"/>
                    <a:pt x="1851" y="16454"/>
                  </a:cubicBezTo>
                  <a:cubicBezTo>
                    <a:pt x="2469" y="17894"/>
                    <a:pt x="1851" y="17414"/>
                    <a:pt x="0" y="18374"/>
                  </a:cubicBezTo>
                  <a:cubicBezTo>
                    <a:pt x="1234" y="19334"/>
                    <a:pt x="2469" y="19814"/>
                    <a:pt x="3086" y="21254"/>
                  </a:cubicBezTo>
                  <a:cubicBezTo>
                    <a:pt x="3703" y="20774"/>
                    <a:pt x="4320" y="20294"/>
                    <a:pt x="4937" y="19814"/>
                  </a:cubicBezTo>
                  <a:cubicBezTo>
                    <a:pt x="6171" y="19334"/>
                    <a:pt x="6171" y="20294"/>
                    <a:pt x="6789" y="20774"/>
                  </a:cubicBezTo>
                  <a:cubicBezTo>
                    <a:pt x="7406" y="20774"/>
                    <a:pt x="6171" y="20294"/>
                    <a:pt x="6789" y="2077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4" name="9Slide.vn 248"/>
            <p:cNvSpPr/>
            <p:nvPr/>
          </p:nvSpPr>
          <p:spPr>
            <a:xfrm>
              <a:off x="6966370" y="3936076"/>
              <a:ext cx="458338" cy="344767"/>
            </a:xfrm>
            <a:custGeom>
              <a:avLst/>
              <a:gdLst/>
              <a:ahLst/>
              <a:cxnLst>
                <a:cxn ang="0">
                  <a:pos x="wd2" y="hd2"/>
                </a:cxn>
                <a:cxn ang="5400000">
                  <a:pos x="wd2" y="hd2"/>
                </a:cxn>
                <a:cxn ang="10800000">
                  <a:pos x="wd2" y="hd2"/>
                </a:cxn>
                <a:cxn ang="16200000">
                  <a:pos x="wd2" y="hd2"/>
                </a:cxn>
              </a:cxnLst>
              <a:rect l="0" t="0" r="r" b="b"/>
              <a:pathLst>
                <a:path w="20270" h="21600" extrusionOk="0">
                  <a:moveTo>
                    <a:pt x="3554" y="17760"/>
                  </a:moveTo>
                  <a:cubicBezTo>
                    <a:pt x="3891" y="17760"/>
                    <a:pt x="4904" y="17280"/>
                    <a:pt x="5241" y="17760"/>
                  </a:cubicBezTo>
                  <a:cubicBezTo>
                    <a:pt x="5241" y="18240"/>
                    <a:pt x="6254" y="18240"/>
                    <a:pt x="6254" y="18240"/>
                  </a:cubicBezTo>
                  <a:cubicBezTo>
                    <a:pt x="6592" y="17280"/>
                    <a:pt x="6254" y="16320"/>
                    <a:pt x="6592" y="15840"/>
                  </a:cubicBezTo>
                  <a:cubicBezTo>
                    <a:pt x="6592" y="15360"/>
                    <a:pt x="7266" y="13920"/>
                    <a:pt x="7942" y="14400"/>
                  </a:cubicBezTo>
                  <a:cubicBezTo>
                    <a:pt x="8617" y="14400"/>
                    <a:pt x="8954" y="15360"/>
                    <a:pt x="9629" y="15840"/>
                  </a:cubicBezTo>
                  <a:cubicBezTo>
                    <a:pt x="10304" y="16320"/>
                    <a:pt x="10979" y="16320"/>
                    <a:pt x="11654" y="16320"/>
                  </a:cubicBezTo>
                  <a:cubicBezTo>
                    <a:pt x="11991" y="16320"/>
                    <a:pt x="12667" y="16800"/>
                    <a:pt x="12667" y="16320"/>
                  </a:cubicBezTo>
                  <a:cubicBezTo>
                    <a:pt x="13004" y="15840"/>
                    <a:pt x="13004" y="13920"/>
                    <a:pt x="13342" y="14400"/>
                  </a:cubicBezTo>
                  <a:cubicBezTo>
                    <a:pt x="14017" y="14880"/>
                    <a:pt x="14017" y="14880"/>
                    <a:pt x="14692" y="14880"/>
                  </a:cubicBezTo>
                  <a:cubicBezTo>
                    <a:pt x="15367" y="14400"/>
                    <a:pt x="15704" y="14880"/>
                    <a:pt x="16379" y="14880"/>
                  </a:cubicBezTo>
                  <a:cubicBezTo>
                    <a:pt x="17054" y="14880"/>
                    <a:pt x="17392" y="13440"/>
                    <a:pt x="18067" y="13920"/>
                  </a:cubicBezTo>
                  <a:cubicBezTo>
                    <a:pt x="18404" y="13920"/>
                    <a:pt x="19079" y="14880"/>
                    <a:pt x="19754" y="14400"/>
                  </a:cubicBezTo>
                  <a:cubicBezTo>
                    <a:pt x="21104" y="13440"/>
                    <a:pt x="19417" y="12480"/>
                    <a:pt x="19079" y="11520"/>
                  </a:cubicBezTo>
                  <a:cubicBezTo>
                    <a:pt x="18742" y="10560"/>
                    <a:pt x="18742" y="10080"/>
                    <a:pt x="18067" y="9600"/>
                  </a:cubicBezTo>
                  <a:cubicBezTo>
                    <a:pt x="17392" y="9120"/>
                    <a:pt x="17054" y="8640"/>
                    <a:pt x="16717" y="7680"/>
                  </a:cubicBezTo>
                  <a:cubicBezTo>
                    <a:pt x="16717" y="6720"/>
                    <a:pt x="16042" y="6720"/>
                    <a:pt x="15367" y="6240"/>
                  </a:cubicBezTo>
                  <a:cubicBezTo>
                    <a:pt x="15367" y="6240"/>
                    <a:pt x="15367" y="5760"/>
                    <a:pt x="15029" y="5760"/>
                  </a:cubicBezTo>
                  <a:cubicBezTo>
                    <a:pt x="15029" y="5760"/>
                    <a:pt x="14354" y="5760"/>
                    <a:pt x="14354" y="5760"/>
                  </a:cubicBezTo>
                  <a:cubicBezTo>
                    <a:pt x="14017" y="5280"/>
                    <a:pt x="14354" y="3360"/>
                    <a:pt x="14354" y="2880"/>
                  </a:cubicBezTo>
                  <a:cubicBezTo>
                    <a:pt x="14354" y="1920"/>
                    <a:pt x="13679" y="1440"/>
                    <a:pt x="13342" y="480"/>
                  </a:cubicBezTo>
                  <a:cubicBezTo>
                    <a:pt x="13342" y="480"/>
                    <a:pt x="13342" y="0"/>
                    <a:pt x="13342" y="0"/>
                  </a:cubicBezTo>
                  <a:cubicBezTo>
                    <a:pt x="13004" y="0"/>
                    <a:pt x="12667" y="0"/>
                    <a:pt x="12329" y="0"/>
                  </a:cubicBezTo>
                  <a:cubicBezTo>
                    <a:pt x="11654" y="480"/>
                    <a:pt x="11654" y="480"/>
                    <a:pt x="11317" y="1440"/>
                  </a:cubicBezTo>
                  <a:cubicBezTo>
                    <a:pt x="11317" y="2880"/>
                    <a:pt x="8954" y="4800"/>
                    <a:pt x="8279" y="4800"/>
                  </a:cubicBezTo>
                  <a:cubicBezTo>
                    <a:pt x="7942" y="4800"/>
                    <a:pt x="6592" y="4800"/>
                    <a:pt x="6929" y="5280"/>
                  </a:cubicBezTo>
                  <a:cubicBezTo>
                    <a:pt x="7266" y="6240"/>
                    <a:pt x="6254" y="7200"/>
                    <a:pt x="5917" y="7200"/>
                  </a:cubicBezTo>
                  <a:cubicBezTo>
                    <a:pt x="5241" y="7680"/>
                    <a:pt x="4566" y="8160"/>
                    <a:pt x="3891" y="8160"/>
                  </a:cubicBezTo>
                  <a:cubicBezTo>
                    <a:pt x="3216" y="8640"/>
                    <a:pt x="3216" y="7680"/>
                    <a:pt x="2541" y="8160"/>
                  </a:cubicBezTo>
                  <a:cubicBezTo>
                    <a:pt x="1866" y="8640"/>
                    <a:pt x="1529" y="8160"/>
                    <a:pt x="1529" y="8640"/>
                  </a:cubicBezTo>
                  <a:cubicBezTo>
                    <a:pt x="1191" y="9600"/>
                    <a:pt x="854" y="10560"/>
                    <a:pt x="516" y="11040"/>
                  </a:cubicBezTo>
                  <a:cubicBezTo>
                    <a:pt x="-496" y="12960"/>
                    <a:pt x="179" y="14400"/>
                    <a:pt x="854" y="16320"/>
                  </a:cubicBezTo>
                  <a:cubicBezTo>
                    <a:pt x="1191" y="17280"/>
                    <a:pt x="1191" y="17760"/>
                    <a:pt x="1529" y="18720"/>
                  </a:cubicBezTo>
                  <a:cubicBezTo>
                    <a:pt x="2204" y="19680"/>
                    <a:pt x="2541" y="20160"/>
                    <a:pt x="2541" y="21600"/>
                  </a:cubicBezTo>
                  <a:cubicBezTo>
                    <a:pt x="2541" y="21120"/>
                    <a:pt x="2879" y="17760"/>
                    <a:pt x="3554" y="177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5" name="9Slide.vn 249"/>
            <p:cNvSpPr/>
            <p:nvPr/>
          </p:nvSpPr>
          <p:spPr>
            <a:xfrm>
              <a:off x="6423582" y="3445046"/>
              <a:ext cx="884173" cy="629461"/>
            </a:xfrm>
            <a:custGeom>
              <a:avLst/>
              <a:gdLst/>
              <a:ahLst/>
              <a:cxnLst>
                <a:cxn ang="0">
                  <a:pos x="wd2" y="hd2"/>
                </a:cxn>
                <a:cxn ang="5400000">
                  <a:pos x="wd2" y="hd2"/>
                </a:cxn>
                <a:cxn ang="10800000">
                  <a:pos x="wd2" y="hd2"/>
                </a:cxn>
                <a:cxn ang="16200000">
                  <a:pos x="wd2" y="hd2"/>
                </a:cxn>
              </a:cxnLst>
              <a:rect l="0" t="0" r="r" b="b"/>
              <a:pathLst>
                <a:path w="21318" h="21600" extrusionOk="0">
                  <a:moveTo>
                    <a:pt x="14487" y="21337"/>
                  </a:moveTo>
                  <a:cubicBezTo>
                    <a:pt x="14672" y="21073"/>
                    <a:pt x="14856" y="21600"/>
                    <a:pt x="15041" y="21600"/>
                  </a:cubicBezTo>
                  <a:cubicBezTo>
                    <a:pt x="15410" y="21337"/>
                    <a:pt x="15780" y="21073"/>
                    <a:pt x="16149" y="20810"/>
                  </a:cubicBezTo>
                  <a:cubicBezTo>
                    <a:pt x="16333" y="20810"/>
                    <a:pt x="16887" y="20546"/>
                    <a:pt x="16887" y="20020"/>
                  </a:cubicBezTo>
                  <a:cubicBezTo>
                    <a:pt x="16887" y="19493"/>
                    <a:pt x="17072" y="19756"/>
                    <a:pt x="17441" y="19493"/>
                  </a:cubicBezTo>
                  <a:cubicBezTo>
                    <a:pt x="17995" y="19493"/>
                    <a:pt x="18733" y="18702"/>
                    <a:pt x="19103" y="17912"/>
                  </a:cubicBezTo>
                  <a:cubicBezTo>
                    <a:pt x="19287" y="17649"/>
                    <a:pt x="19287" y="17385"/>
                    <a:pt x="19472" y="17122"/>
                  </a:cubicBezTo>
                  <a:cubicBezTo>
                    <a:pt x="19656" y="16859"/>
                    <a:pt x="20026" y="16859"/>
                    <a:pt x="20395" y="16859"/>
                  </a:cubicBezTo>
                  <a:cubicBezTo>
                    <a:pt x="20395" y="16332"/>
                    <a:pt x="20026" y="16068"/>
                    <a:pt x="19841" y="15541"/>
                  </a:cubicBezTo>
                  <a:cubicBezTo>
                    <a:pt x="19841" y="15278"/>
                    <a:pt x="20026" y="14488"/>
                    <a:pt x="19472" y="14488"/>
                  </a:cubicBezTo>
                  <a:cubicBezTo>
                    <a:pt x="19287" y="14488"/>
                    <a:pt x="19841" y="13961"/>
                    <a:pt x="19656" y="13698"/>
                  </a:cubicBezTo>
                  <a:cubicBezTo>
                    <a:pt x="19656" y="12907"/>
                    <a:pt x="19841" y="12644"/>
                    <a:pt x="20026" y="12117"/>
                  </a:cubicBezTo>
                  <a:cubicBezTo>
                    <a:pt x="20026" y="11590"/>
                    <a:pt x="20395" y="11590"/>
                    <a:pt x="20395" y="11063"/>
                  </a:cubicBezTo>
                  <a:cubicBezTo>
                    <a:pt x="20395" y="10800"/>
                    <a:pt x="20580" y="10537"/>
                    <a:pt x="20764" y="10537"/>
                  </a:cubicBezTo>
                  <a:cubicBezTo>
                    <a:pt x="21318" y="10537"/>
                    <a:pt x="21318" y="10537"/>
                    <a:pt x="21318" y="10010"/>
                  </a:cubicBezTo>
                  <a:cubicBezTo>
                    <a:pt x="21318" y="8429"/>
                    <a:pt x="21318" y="7112"/>
                    <a:pt x="21318" y="5532"/>
                  </a:cubicBezTo>
                  <a:cubicBezTo>
                    <a:pt x="21318" y="5005"/>
                    <a:pt x="20580" y="4741"/>
                    <a:pt x="20210" y="4478"/>
                  </a:cubicBezTo>
                  <a:cubicBezTo>
                    <a:pt x="18364" y="3161"/>
                    <a:pt x="16518" y="1580"/>
                    <a:pt x="14672" y="263"/>
                  </a:cubicBezTo>
                  <a:cubicBezTo>
                    <a:pt x="14487" y="263"/>
                    <a:pt x="14487" y="0"/>
                    <a:pt x="14303" y="0"/>
                  </a:cubicBezTo>
                  <a:cubicBezTo>
                    <a:pt x="14118" y="263"/>
                    <a:pt x="13749" y="527"/>
                    <a:pt x="13564" y="527"/>
                  </a:cubicBezTo>
                  <a:cubicBezTo>
                    <a:pt x="13380" y="790"/>
                    <a:pt x="13010" y="1317"/>
                    <a:pt x="12826" y="1317"/>
                  </a:cubicBezTo>
                  <a:cubicBezTo>
                    <a:pt x="12641" y="1317"/>
                    <a:pt x="12456" y="790"/>
                    <a:pt x="12087" y="527"/>
                  </a:cubicBezTo>
                  <a:cubicBezTo>
                    <a:pt x="11903" y="263"/>
                    <a:pt x="11718" y="263"/>
                    <a:pt x="11533" y="263"/>
                  </a:cubicBezTo>
                  <a:cubicBezTo>
                    <a:pt x="11164" y="0"/>
                    <a:pt x="10980" y="0"/>
                    <a:pt x="10610" y="263"/>
                  </a:cubicBezTo>
                  <a:cubicBezTo>
                    <a:pt x="9318" y="1317"/>
                    <a:pt x="8026" y="2634"/>
                    <a:pt x="6733" y="3688"/>
                  </a:cubicBezTo>
                  <a:cubicBezTo>
                    <a:pt x="6180" y="4215"/>
                    <a:pt x="5626" y="4741"/>
                    <a:pt x="5072" y="5532"/>
                  </a:cubicBezTo>
                  <a:cubicBezTo>
                    <a:pt x="4887" y="5795"/>
                    <a:pt x="4703" y="5795"/>
                    <a:pt x="4518" y="5795"/>
                  </a:cubicBezTo>
                  <a:cubicBezTo>
                    <a:pt x="3964" y="5795"/>
                    <a:pt x="3780" y="5795"/>
                    <a:pt x="3780" y="6585"/>
                  </a:cubicBezTo>
                  <a:cubicBezTo>
                    <a:pt x="3780" y="7376"/>
                    <a:pt x="3780" y="8166"/>
                    <a:pt x="3780" y="8956"/>
                  </a:cubicBezTo>
                  <a:cubicBezTo>
                    <a:pt x="3780" y="9746"/>
                    <a:pt x="3595" y="10537"/>
                    <a:pt x="3226" y="11063"/>
                  </a:cubicBezTo>
                  <a:cubicBezTo>
                    <a:pt x="3041" y="11327"/>
                    <a:pt x="2487" y="11327"/>
                    <a:pt x="2303" y="11327"/>
                  </a:cubicBezTo>
                  <a:cubicBezTo>
                    <a:pt x="1933" y="11327"/>
                    <a:pt x="1564" y="11327"/>
                    <a:pt x="1195" y="11327"/>
                  </a:cubicBezTo>
                  <a:cubicBezTo>
                    <a:pt x="826" y="11327"/>
                    <a:pt x="456" y="11590"/>
                    <a:pt x="87" y="11590"/>
                  </a:cubicBezTo>
                  <a:cubicBezTo>
                    <a:pt x="-282" y="11590"/>
                    <a:pt x="641" y="13434"/>
                    <a:pt x="641" y="13434"/>
                  </a:cubicBezTo>
                  <a:cubicBezTo>
                    <a:pt x="826" y="14224"/>
                    <a:pt x="1010" y="14751"/>
                    <a:pt x="1564" y="15015"/>
                  </a:cubicBezTo>
                  <a:cubicBezTo>
                    <a:pt x="1564" y="15015"/>
                    <a:pt x="1749" y="14751"/>
                    <a:pt x="1749" y="14751"/>
                  </a:cubicBezTo>
                  <a:cubicBezTo>
                    <a:pt x="1933" y="15015"/>
                    <a:pt x="1933" y="15805"/>
                    <a:pt x="2303" y="15278"/>
                  </a:cubicBezTo>
                  <a:cubicBezTo>
                    <a:pt x="2672" y="14751"/>
                    <a:pt x="3041" y="16068"/>
                    <a:pt x="3226" y="16332"/>
                  </a:cubicBezTo>
                  <a:cubicBezTo>
                    <a:pt x="3226" y="16068"/>
                    <a:pt x="3410" y="15541"/>
                    <a:pt x="3410" y="15278"/>
                  </a:cubicBezTo>
                  <a:cubicBezTo>
                    <a:pt x="3410" y="15015"/>
                    <a:pt x="3595" y="14751"/>
                    <a:pt x="3595" y="14488"/>
                  </a:cubicBezTo>
                  <a:cubicBezTo>
                    <a:pt x="3780" y="13698"/>
                    <a:pt x="3780" y="13698"/>
                    <a:pt x="4333" y="13434"/>
                  </a:cubicBezTo>
                  <a:cubicBezTo>
                    <a:pt x="4518" y="13171"/>
                    <a:pt x="4703" y="13171"/>
                    <a:pt x="4887" y="13171"/>
                  </a:cubicBezTo>
                  <a:cubicBezTo>
                    <a:pt x="5072" y="12907"/>
                    <a:pt x="5256" y="13434"/>
                    <a:pt x="5441" y="13434"/>
                  </a:cubicBezTo>
                  <a:cubicBezTo>
                    <a:pt x="5810" y="13434"/>
                    <a:pt x="5995" y="13698"/>
                    <a:pt x="6180" y="13961"/>
                  </a:cubicBezTo>
                  <a:cubicBezTo>
                    <a:pt x="6364" y="14224"/>
                    <a:pt x="6549" y="14224"/>
                    <a:pt x="6918" y="14224"/>
                  </a:cubicBezTo>
                  <a:cubicBezTo>
                    <a:pt x="7472" y="13698"/>
                    <a:pt x="7656" y="14488"/>
                    <a:pt x="8210" y="14488"/>
                  </a:cubicBezTo>
                  <a:cubicBezTo>
                    <a:pt x="8764" y="14488"/>
                    <a:pt x="9318" y="13961"/>
                    <a:pt x="9872" y="13961"/>
                  </a:cubicBezTo>
                  <a:cubicBezTo>
                    <a:pt x="10241" y="13961"/>
                    <a:pt x="10980" y="14224"/>
                    <a:pt x="11533" y="13961"/>
                  </a:cubicBezTo>
                  <a:cubicBezTo>
                    <a:pt x="11718" y="13961"/>
                    <a:pt x="11903" y="13698"/>
                    <a:pt x="12087" y="13434"/>
                  </a:cubicBezTo>
                  <a:cubicBezTo>
                    <a:pt x="12456" y="13171"/>
                    <a:pt x="12272" y="12907"/>
                    <a:pt x="12272" y="12380"/>
                  </a:cubicBezTo>
                  <a:cubicBezTo>
                    <a:pt x="12272" y="11063"/>
                    <a:pt x="13195" y="10273"/>
                    <a:pt x="13933" y="9220"/>
                  </a:cubicBezTo>
                  <a:cubicBezTo>
                    <a:pt x="14118" y="8956"/>
                    <a:pt x="13933" y="8429"/>
                    <a:pt x="13933" y="8166"/>
                  </a:cubicBezTo>
                  <a:cubicBezTo>
                    <a:pt x="13933" y="7376"/>
                    <a:pt x="13933" y="6849"/>
                    <a:pt x="13933" y="6059"/>
                  </a:cubicBezTo>
                  <a:cubicBezTo>
                    <a:pt x="14118" y="5532"/>
                    <a:pt x="14303" y="4741"/>
                    <a:pt x="14303" y="4215"/>
                  </a:cubicBezTo>
                  <a:cubicBezTo>
                    <a:pt x="14118" y="3688"/>
                    <a:pt x="13933" y="3161"/>
                    <a:pt x="13749" y="2898"/>
                  </a:cubicBezTo>
                  <a:cubicBezTo>
                    <a:pt x="13380" y="2107"/>
                    <a:pt x="13564" y="1317"/>
                    <a:pt x="13564" y="527"/>
                  </a:cubicBezTo>
                  <a:cubicBezTo>
                    <a:pt x="13564" y="1317"/>
                    <a:pt x="13564" y="1844"/>
                    <a:pt x="13564" y="2371"/>
                  </a:cubicBezTo>
                  <a:cubicBezTo>
                    <a:pt x="13564" y="2898"/>
                    <a:pt x="14118" y="3688"/>
                    <a:pt x="14118" y="4215"/>
                  </a:cubicBezTo>
                  <a:cubicBezTo>
                    <a:pt x="14303" y="5005"/>
                    <a:pt x="13933" y="6059"/>
                    <a:pt x="13933" y="6849"/>
                  </a:cubicBezTo>
                  <a:cubicBezTo>
                    <a:pt x="13933" y="7376"/>
                    <a:pt x="14118" y="8429"/>
                    <a:pt x="13933" y="9220"/>
                  </a:cubicBezTo>
                  <a:cubicBezTo>
                    <a:pt x="13749" y="9746"/>
                    <a:pt x="13010" y="10273"/>
                    <a:pt x="12826" y="10800"/>
                  </a:cubicBezTo>
                  <a:cubicBezTo>
                    <a:pt x="12456" y="11063"/>
                    <a:pt x="12272" y="11590"/>
                    <a:pt x="12272" y="12117"/>
                  </a:cubicBezTo>
                  <a:cubicBezTo>
                    <a:pt x="12087" y="12907"/>
                    <a:pt x="12456" y="13171"/>
                    <a:pt x="12641" y="13961"/>
                  </a:cubicBezTo>
                  <a:cubicBezTo>
                    <a:pt x="12641" y="14224"/>
                    <a:pt x="12826" y="14224"/>
                    <a:pt x="13010" y="14488"/>
                  </a:cubicBezTo>
                  <a:cubicBezTo>
                    <a:pt x="13380" y="14751"/>
                    <a:pt x="13564" y="15015"/>
                    <a:pt x="13564" y="15541"/>
                  </a:cubicBezTo>
                  <a:cubicBezTo>
                    <a:pt x="13564" y="16068"/>
                    <a:pt x="13564" y="16595"/>
                    <a:pt x="13564" y="17122"/>
                  </a:cubicBezTo>
                  <a:cubicBezTo>
                    <a:pt x="13564" y="17385"/>
                    <a:pt x="13749" y="17912"/>
                    <a:pt x="13933" y="18439"/>
                  </a:cubicBezTo>
                  <a:cubicBezTo>
                    <a:pt x="13380" y="18439"/>
                    <a:pt x="12087" y="18439"/>
                    <a:pt x="13010" y="19493"/>
                  </a:cubicBezTo>
                  <a:cubicBezTo>
                    <a:pt x="13380" y="19756"/>
                    <a:pt x="13564" y="20020"/>
                    <a:pt x="13749" y="20546"/>
                  </a:cubicBezTo>
                  <a:cubicBezTo>
                    <a:pt x="13749" y="20810"/>
                    <a:pt x="13933" y="21073"/>
                    <a:pt x="13933" y="21337"/>
                  </a:cubicBezTo>
                  <a:cubicBezTo>
                    <a:pt x="13933" y="21600"/>
                    <a:pt x="14487" y="21337"/>
                    <a:pt x="14487" y="21337"/>
                  </a:cubicBezTo>
                  <a:cubicBezTo>
                    <a:pt x="14856" y="21073"/>
                    <a:pt x="14487" y="21337"/>
                    <a:pt x="14487" y="2133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6" name="9Slide.vn 250"/>
            <p:cNvSpPr/>
            <p:nvPr/>
          </p:nvSpPr>
          <p:spPr>
            <a:xfrm>
              <a:off x="7227085" y="3460715"/>
              <a:ext cx="623933" cy="768926"/>
            </a:xfrm>
            <a:custGeom>
              <a:avLst/>
              <a:gdLst/>
              <a:ahLst/>
              <a:cxnLst>
                <a:cxn ang="0">
                  <a:pos x="wd2" y="hd2"/>
                </a:cxn>
                <a:cxn ang="5400000">
                  <a:pos x="wd2" y="hd2"/>
                </a:cxn>
                <a:cxn ang="10800000">
                  <a:pos x="wd2" y="hd2"/>
                </a:cxn>
                <a:cxn ang="16200000">
                  <a:pos x="wd2" y="hd2"/>
                </a:cxn>
              </a:cxnLst>
              <a:rect l="0" t="0" r="r" b="b"/>
              <a:pathLst>
                <a:path w="21410" h="21411" extrusionOk="0">
                  <a:moveTo>
                    <a:pt x="1390" y="8341"/>
                  </a:moveTo>
                  <a:cubicBezTo>
                    <a:pt x="1390" y="8341"/>
                    <a:pt x="1390" y="8554"/>
                    <a:pt x="1390" y="8768"/>
                  </a:cubicBezTo>
                  <a:cubicBezTo>
                    <a:pt x="1127" y="8982"/>
                    <a:pt x="864" y="8982"/>
                    <a:pt x="864" y="9196"/>
                  </a:cubicBezTo>
                  <a:cubicBezTo>
                    <a:pt x="864" y="9624"/>
                    <a:pt x="337" y="10051"/>
                    <a:pt x="337" y="10479"/>
                  </a:cubicBezTo>
                  <a:cubicBezTo>
                    <a:pt x="337" y="10693"/>
                    <a:pt x="600" y="10907"/>
                    <a:pt x="337" y="10907"/>
                  </a:cubicBezTo>
                  <a:cubicBezTo>
                    <a:pt x="337" y="11121"/>
                    <a:pt x="-190" y="11335"/>
                    <a:pt x="73" y="11335"/>
                  </a:cubicBezTo>
                  <a:cubicBezTo>
                    <a:pt x="864" y="11335"/>
                    <a:pt x="600" y="12190"/>
                    <a:pt x="864" y="12404"/>
                  </a:cubicBezTo>
                  <a:cubicBezTo>
                    <a:pt x="864" y="12618"/>
                    <a:pt x="1127" y="12618"/>
                    <a:pt x="1390" y="12832"/>
                  </a:cubicBezTo>
                  <a:cubicBezTo>
                    <a:pt x="1390" y="13046"/>
                    <a:pt x="1390" y="13259"/>
                    <a:pt x="1390" y="13473"/>
                  </a:cubicBezTo>
                  <a:cubicBezTo>
                    <a:pt x="1654" y="13901"/>
                    <a:pt x="2181" y="14115"/>
                    <a:pt x="2181" y="14543"/>
                  </a:cubicBezTo>
                  <a:cubicBezTo>
                    <a:pt x="2181" y="14756"/>
                    <a:pt x="1917" y="15826"/>
                    <a:pt x="2181" y="15826"/>
                  </a:cubicBezTo>
                  <a:cubicBezTo>
                    <a:pt x="2971" y="15826"/>
                    <a:pt x="3234" y="16040"/>
                    <a:pt x="3761" y="16253"/>
                  </a:cubicBezTo>
                  <a:cubicBezTo>
                    <a:pt x="4288" y="16467"/>
                    <a:pt x="4025" y="17109"/>
                    <a:pt x="4551" y="17323"/>
                  </a:cubicBezTo>
                  <a:cubicBezTo>
                    <a:pt x="4815" y="17537"/>
                    <a:pt x="5605" y="17537"/>
                    <a:pt x="5605" y="17964"/>
                  </a:cubicBezTo>
                  <a:cubicBezTo>
                    <a:pt x="5605" y="18392"/>
                    <a:pt x="6395" y="18606"/>
                    <a:pt x="6659" y="18820"/>
                  </a:cubicBezTo>
                  <a:cubicBezTo>
                    <a:pt x="6659" y="19034"/>
                    <a:pt x="6659" y="19248"/>
                    <a:pt x="6659" y="19461"/>
                  </a:cubicBezTo>
                  <a:cubicBezTo>
                    <a:pt x="6922" y="19461"/>
                    <a:pt x="7186" y="19675"/>
                    <a:pt x="7186" y="19675"/>
                  </a:cubicBezTo>
                  <a:cubicBezTo>
                    <a:pt x="7449" y="19889"/>
                    <a:pt x="7712" y="20317"/>
                    <a:pt x="8239" y="20531"/>
                  </a:cubicBezTo>
                  <a:cubicBezTo>
                    <a:pt x="8503" y="20745"/>
                    <a:pt x="8503" y="19889"/>
                    <a:pt x="9030" y="20317"/>
                  </a:cubicBezTo>
                  <a:cubicBezTo>
                    <a:pt x="9556" y="20531"/>
                    <a:pt x="9556" y="20103"/>
                    <a:pt x="10083" y="20103"/>
                  </a:cubicBezTo>
                  <a:cubicBezTo>
                    <a:pt x="10610" y="20317"/>
                    <a:pt x="10873" y="20958"/>
                    <a:pt x="11400" y="21386"/>
                  </a:cubicBezTo>
                  <a:cubicBezTo>
                    <a:pt x="11927" y="20317"/>
                    <a:pt x="12717" y="21600"/>
                    <a:pt x="13244" y="21386"/>
                  </a:cubicBezTo>
                  <a:cubicBezTo>
                    <a:pt x="13508" y="21172"/>
                    <a:pt x="13771" y="20958"/>
                    <a:pt x="14298" y="20958"/>
                  </a:cubicBezTo>
                  <a:cubicBezTo>
                    <a:pt x="14561" y="20958"/>
                    <a:pt x="15088" y="20958"/>
                    <a:pt x="15351" y="20745"/>
                  </a:cubicBezTo>
                  <a:cubicBezTo>
                    <a:pt x="15878" y="19889"/>
                    <a:pt x="16932" y="19461"/>
                    <a:pt x="17986" y="20103"/>
                  </a:cubicBezTo>
                  <a:cubicBezTo>
                    <a:pt x="17986" y="19889"/>
                    <a:pt x="17986" y="19675"/>
                    <a:pt x="17986" y="19461"/>
                  </a:cubicBezTo>
                  <a:cubicBezTo>
                    <a:pt x="17986" y="19248"/>
                    <a:pt x="17195" y="19248"/>
                    <a:pt x="17195" y="19248"/>
                  </a:cubicBezTo>
                  <a:cubicBezTo>
                    <a:pt x="16669" y="18820"/>
                    <a:pt x="16405" y="18178"/>
                    <a:pt x="15878" y="17750"/>
                  </a:cubicBezTo>
                  <a:cubicBezTo>
                    <a:pt x="15615" y="17537"/>
                    <a:pt x="15615" y="17323"/>
                    <a:pt x="15351" y="17109"/>
                  </a:cubicBezTo>
                  <a:cubicBezTo>
                    <a:pt x="15088" y="16895"/>
                    <a:pt x="14825" y="16895"/>
                    <a:pt x="14561" y="16681"/>
                  </a:cubicBezTo>
                  <a:cubicBezTo>
                    <a:pt x="13771" y="16040"/>
                    <a:pt x="15351" y="16040"/>
                    <a:pt x="15351" y="16040"/>
                  </a:cubicBezTo>
                  <a:cubicBezTo>
                    <a:pt x="15878" y="15826"/>
                    <a:pt x="15615" y="14756"/>
                    <a:pt x="15878" y="14329"/>
                  </a:cubicBezTo>
                  <a:cubicBezTo>
                    <a:pt x="15878" y="14115"/>
                    <a:pt x="15878" y="13687"/>
                    <a:pt x="16142" y="13687"/>
                  </a:cubicBezTo>
                  <a:cubicBezTo>
                    <a:pt x="16405" y="13473"/>
                    <a:pt x="16932" y="13473"/>
                    <a:pt x="16932" y="13259"/>
                  </a:cubicBezTo>
                  <a:cubicBezTo>
                    <a:pt x="16932" y="13046"/>
                    <a:pt x="16932" y="12832"/>
                    <a:pt x="16932" y="12404"/>
                  </a:cubicBezTo>
                  <a:cubicBezTo>
                    <a:pt x="16932" y="12190"/>
                    <a:pt x="17195" y="11976"/>
                    <a:pt x="17459" y="11762"/>
                  </a:cubicBezTo>
                  <a:cubicBezTo>
                    <a:pt x="17722" y="11335"/>
                    <a:pt x="18249" y="11549"/>
                    <a:pt x="18512" y="11121"/>
                  </a:cubicBezTo>
                  <a:cubicBezTo>
                    <a:pt x="18512" y="10693"/>
                    <a:pt x="18776" y="10265"/>
                    <a:pt x="18776" y="9624"/>
                  </a:cubicBezTo>
                  <a:cubicBezTo>
                    <a:pt x="18776" y="9410"/>
                    <a:pt x="18776" y="9196"/>
                    <a:pt x="18776" y="8982"/>
                  </a:cubicBezTo>
                  <a:cubicBezTo>
                    <a:pt x="18776" y="8554"/>
                    <a:pt x="19303" y="8127"/>
                    <a:pt x="19303" y="7913"/>
                  </a:cubicBezTo>
                  <a:cubicBezTo>
                    <a:pt x="19303" y="7057"/>
                    <a:pt x="19566" y="6416"/>
                    <a:pt x="20620" y="6202"/>
                  </a:cubicBezTo>
                  <a:cubicBezTo>
                    <a:pt x="20883" y="6202"/>
                    <a:pt x="21147" y="6202"/>
                    <a:pt x="21410" y="5774"/>
                  </a:cubicBezTo>
                  <a:cubicBezTo>
                    <a:pt x="21410" y="5560"/>
                    <a:pt x="20883" y="5133"/>
                    <a:pt x="20620" y="4919"/>
                  </a:cubicBezTo>
                  <a:cubicBezTo>
                    <a:pt x="20093" y="4491"/>
                    <a:pt x="19830" y="4063"/>
                    <a:pt x="19830" y="3636"/>
                  </a:cubicBezTo>
                  <a:cubicBezTo>
                    <a:pt x="19830" y="3422"/>
                    <a:pt x="19566" y="2352"/>
                    <a:pt x="19830" y="2352"/>
                  </a:cubicBezTo>
                  <a:cubicBezTo>
                    <a:pt x="20093" y="2139"/>
                    <a:pt x="19830" y="2139"/>
                    <a:pt x="19566" y="1925"/>
                  </a:cubicBezTo>
                  <a:cubicBezTo>
                    <a:pt x="19303" y="1711"/>
                    <a:pt x="19303" y="1497"/>
                    <a:pt x="19303" y="1069"/>
                  </a:cubicBezTo>
                  <a:cubicBezTo>
                    <a:pt x="18776" y="642"/>
                    <a:pt x="17986" y="428"/>
                    <a:pt x="17722" y="0"/>
                  </a:cubicBezTo>
                  <a:cubicBezTo>
                    <a:pt x="17459" y="0"/>
                    <a:pt x="16932" y="214"/>
                    <a:pt x="16669" y="428"/>
                  </a:cubicBezTo>
                  <a:cubicBezTo>
                    <a:pt x="16405" y="1069"/>
                    <a:pt x="15878" y="642"/>
                    <a:pt x="15615" y="1069"/>
                  </a:cubicBezTo>
                  <a:cubicBezTo>
                    <a:pt x="15351" y="1925"/>
                    <a:pt x="15088" y="1069"/>
                    <a:pt x="14561" y="1069"/>
                  </a:cubicBezTo>
                  <a:cubicBezTo>
                    <a:pt x="13508" y="1069"/>
                    <a:pt x="12717" y="1069"/>
                    <a:pt x="11927" y="1069"/>
                  </a:cubicBezTo>
                  <a:cubicBezTo>
                    <a:pt x="9556" y="1069"/>
                    <a:pt x="6922" y="1069"/>
                    <a:pt x="4288" y="1069"/>
                  </a:cubicBezTo>
                  <a:cubicBezTo>
                    <a:pt x="3761" y="1069"/>
                    <a:pt x="4025" y="2566"/>
                    <a:pt x="4025" y="2994"/>
                  </a:cubicBezTo>
                  <a:cubicBezTo>
                    <a:pt x="4025" y="3422"/>
                    <a:pt x="3761" y="3422"/>
                    <a:pt x="3234" y="3422"/>
                  </a:cubicBezTo>
                  <a:cubicBezTo>
                    <a:pt x="2444" y="3422"/>
                    <a:pt x="2708" y="3422"/>
                    <a:pt x="2708" y="3850"/>
                  </a:cubicBezTo>
                  <a:cubicBezTo>
                    <a:pt x="2708" y="4919"/>
                    <a:pt x="2708" y="5774"/>
                    <a:pt x="2708" y="6844"/>
                  </a:cubicBezTo>
                  <a:cubicBezTo>
                    <a:pt x="2708" y="7271"/>
                    <a:pt x="2708" y="7699"/>
                    <a:pt x="2708" y="7913"/>
                  </a:cubicBezTo>
                  <a:cubicBezTo>
                    <a:pt x="2708" y="8341"/>
                    <a:pt x="1654" y="8127"/>
                    <a:pt x="1390" y="834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7" name="9Slide.vn 251"/>
            <p:cNvSpPr/>
            <p:nvPr/>
          </p:nvSpPr>
          <p:spPr>
            <a:xfrm>
              <a:off x="7772665" y="3659218"/>
              <a:ext cx="245515" cy="222012"/>
            </a:xfrm>
            <a:custGeom>
              <a:avLst/>
              <a:gdLst/>
              <a:ahLst/>
              <a:cxnLst>
                <a:cxn ang="0">
                  <a:pos x="wd2" y="hd2"/>
                </a:cxn>
                <a:cxn ang="5400000">
                  <a:pos x="wd2" y="hd2"/>
                </a:cxn>
                <a:cxn ang="10800000">
                  <a:pos x="wd2" y="hd2"/>
                </a:cxn>
                <a:cxn ang="16200000">
                  <a:pos x="wd2" y="hd2"/>
                </a:cxn>
              </a:cxnLst>
              <a:rect l="0" t="0" r="r" b="b"/>
              <a:pathLst>
                <a:path w="21600" h="21600" extrusionOk="0">
                  <a:moveTo>
                    <a:pt x="2025" y="14152"/>
                  </a:moveTo>
                  <a:cubicBezTo>
                    <a:pt x="2700" y="14152"/>
                    <a:pt x="4050" y="15641"/>
                    <a:pt x="4725" y="14897"/>
                  </a:cubicBezTo>
                  <a:cubicBezTo>
                    <a:pt x="4725" y="14152"/>
                    <a:pt x="4050" y="12662"/>
                    <a:pt x="4725" y="12662"/>
                  </a:cubicBezTo>
                  <a:cubicBezTo>
                    <a:pt x="6075" y="12662"/>
                    <a:pt x="6075" y="14152"/>
                    <a:pt x="6750" y="14152"/>
                  </a:cubicBezTo>
                  <a:cubicBezTo>
                    <a:pt x="7425" y="14152"/>
                    <a:pt x="8100" y="13407"/>
                    <a:pt x="8100" y="13407"/>
                  </a:cubicBezTo>
                  <a:cubicBezTo>
                    <a:pt x="8775" y="12662"/>
                    <a:pt x="9450" y="13407"/>
                    <a:pt x="9450" y="13407"/>
                  </a:cubicBezTo>
                  <a:cubicBezTo>
                    <a:pt x="14850" y="13407"/>
                    <a:pt x="16875" y="17876"/>
                    <a:pt x="19575" y="21600"/>
                  </a:cubicBezTo>
                  <a:cubicBezTo>
                    <a:pt x="20250" y="21600"/>
                    <a:pt x="20925" y="20855"/>
                    <a:pt x="21600" y="20110"/>
                  </a:cubicBezTo>
                  <a:cubicBezTo>
                    <a:pt x="19575" y="18621"/>
                    <a:pt x="17550" y="16386"/>
                    <a:pt x="16200" y="14152"/>
                  </a:cubicBezTo>
                  <a:cubicBezTo>
                    <a:pt x="15525" y="12662"/>
                    <a:pt x="14175" y="12662"/>
                    <a:pt x="12825" y="11917"/>
                  </a:cubicBezTo>
                  <a:cubicBezTo>
                    <a:pt x="12150" y="11917"/>
                    <a:pt x="12150" y="10428"/>
                    <a:pt x="11475" y="10428"/>
                  </a:cubicBezTo>
                  <a:cubicBezTo>
                    <a:pt x="10800" y="10428"/>
                    <a:pt x="11475" y="11172"/>
                    <a:pt x="11475" y="11917"/>
                  </a:cubicBezTo>
                  <a:cubicBezTo>
                    <a:pt x="11475" y="11917"/>
                    <a:pt x="10800" y="10428"/>
                    <a:pt x="10800" y="10428"/>
                  </a:cubicBezTo>
                  <a:cubicBezTo>
                    <a:pt x="10125" y="8938"/>
                    <a:pt x="9450" y="8193"/>
                    <a:pt x="9450" y="6703"/>
                  </a:cubicBezTo>
                  <a:cubicBezTo>
                    <a:pt x="8775" y="4469"/>
                    <a:pt x="8775" y="2234"/>
                    <a:pt x="6750" y="0"/>
                  </a:cubicBezTo>
                  <a:cubicBezTo>
                    <a:pt x="6075" y="2979"/>
                    <a:pt x="2700" y="2979"/>
                    <a:pt x="1350" y="5214"/>
                  </a:cubicBezTo>
                  <a:cubicBezTo>
                    <a:pt x="675" y="6703"/>
                    <a:pt x="1350" y="8193"/>
                    <a:pt x="675" y="9683"/>
                  </a:cubicBezTo>
                  <a:cubicBezTo>
                    <a:pt x="0" y="11172"/>
                    <a:pt x="0" y="12662"/>
                    <a:pt x="0" y="14897"/>
                  </a:cubicBezTo>
                  <a:cubicBezTo>
                    <a:pt x="675" y="14152"/>
                    <a:pt x="1350" y="14152"/>
                    <a:pt x="2025" y="1415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8" name="9Slide.vn 252"/>
            <p:cNvSpPr/>
            <p:nvPr/>
          </p:nvSpPr>
          <p:spPr>
            <a:xfrm>
              <a:off x="7647310" y="3790503"/>
              <a:ext cx="564146" cy="440391"/>
            </a:xfrm>
            <a:custGeom>
              <a:avLst/>
              <a:gdLst/>
              <a:ahLst/>
              <a:cxnLst>
                <a:cxn ang="0">
                  <a:pos x="wd2" y="hd2"/>
                </a:cxn>
                <a:cxn ang="5400000">
                  <a:pos x="wd2" y="hd2"/>
                </a:cxn>
                <a:cxn ang="10800000">
                  <a:pos x="wd2" y="hd2"/>
                </a:cxn>
                <a:cxn ang="16200000">
                  <a:pos x="wd2" y="hd2"/>
                </a:cxn>
              </a:cxnLst>
              <a:rect l="0" t="0" r="r" b="b"/>
              <a:pathLst>
                <a:path w="21500" h="20233" extrusionOk="0">
                  <a:moveTo>
                    <a:pt x="20332" y="12344"/>
                  </a:moveTo>
                  <a:cubicBezTo>
                    <a:pt x="18873" y="11636"/>
                    <a:pt x="17705" y="11281"/>
                    <a:pt x="16538" y="10573"/>
                  </a:cubicBezTo>
                  <a:cubicBezTo>
                    <a:pt x="15662" y="10219"/>
                    <a:pt x="15370" y="9865"/>
                    <a:pt x="14786" y="9157"/>
                  </a:cubicBezTo>
                  <a:cubicBezTo>
                    <a:pt x="14495" y="8803"/>
                    <a:pt x="14203" y="8095"/>
                    <a:pt x="13911" y="7386"/>
                  </a:cubicBezTo>
                  <a:cubicBezTo>
                    <a:pt x="13911" y="7032"/>
                    <a:pt x="14786" y="6324"/>
                    <a:pt x="14786" y="5970"/>
                  </a:cubicBezTo>
                  <a:cubicBezTo>
                    <a:pt x="14203" y="6324"/>
                    <a:pt x="13619" y="6678"/>
                    <a:pt x="13035" y="7032"/>
                  </a:cubicBezTo>
                  <a:cubicBezTo>
                    <a:pt x="12451" y="7032"/>
                    <a:pt x="12451" y="5616"/>
                    <a:pt x="12743" y="5262"/>
                  </a:cubicBezTo>
                  <a:cubicBezTo>
                    <a:pt x="13619" y="4199"/>
                    <a:pt x="13327" y="4199"/>
                    <a:pt x="12743" y="3137"/>
                  </a:cubicBezTo>
                  <a:cubicBezTo>
                    <a:pt x="12159" y="2429"/>
                    <a:pt x="11576" y="1013"/>
                    <a:pt x="10700" y="658"/>
                  </a:cubicBezTo>
                  <a:cubicBezTo>
                    <a:pt x="10116" y="658"/>
                    <a:pt x="8657" y="-50"/>
                    <a:pt x="8073" y="304"/>
                  </a:cubicBezTo>
                  <a:cubicBezTo>
                    <a:pt x="7489" y="1367"/>
                    <a:pt x="6905" y="-1112"/>
                    <a:pt x="6905" y="658"/>
                  </a:cubicBezTo>
                  <a:cubicBezTo>
                    <a:pt x="6905" y="1367"/>
                    <a:pt x="6322" y="1013"/>
                    <a:pt x="6030" y="658"/>
                  </a:cubicBezTo>
                  <a:cubicBezTo>
                    <a:pt x="5738" y="658"/>
                    <a:pt x="5446" y="658"/>
                    <a:pt x="5154" y="658"/>
                  </a:cubicBezTo>
                  <a:cubicBezTo>
                    <a:pt x="4570" y="1013"/>
                    <a:pt x="4862" y="1013"/>
                    <a:pt x="4862" y="1721"/>
                  </a:cubicBezTo>
                  <a:cubicBezTo>
                    <a:pt x="4862" y="2075"/>
                    <a:pt x="4570" y="3137"/>
                    <a:pt x="4278" y="3491"/>
                  </a:cubicBezTo>
                  <a:cubicBezTo>
                    <a:pt x="4278" y="3845"/>
                    <a:pt x="3403" y="3491"/>
                    <a:pt x="3403" y="3845"/>
                  </a:cubicBezTo>
                  <a:cubicBezTo>
                    <a:pt x="3403" y="4554"/>
                    <a:pt x="2819" y="4908"/>
                    <a:pt x="2819" y="5262"/>
                  </a:cubicBezTo>
                  <a:cubicBezTo>
                    <a:pt x="2819" y="5616"/>
                    <a:pt x="3111" y="6678"/>
                    <a:pt x="2819" y="7032"/>
                  </a:cubicBezTo>
                  <a:cubicBezTo>
                    <a:pt x="1068" y="7386"/>
                    <a:pt x="1651" y="9511"/>
                    <a:pt x="1359" y="10927"/>
                  </a:cubicBezTo>
                  <a:cubicBezTo>
                    <a:pt x="1068" y="11281"/>
                    <a:pt x="776" y="11281"/>
                    <a:pt x="192" y="11281"/>
                  </a:cubicBezTo>
                  <a:cubicBezTo>
                    <a:pt x="-100" y="11636"/>
                    <a:pt x="-100" y="12344"/>
                    <a:pt x="484" y="12344"/>
                  </a:cubicBezTo>
                  <a:cubicBezTo>
                    <a:pt x="1359" y="12698"/>
                    <a:pt x="2235" y="14822"/>
                    <a:pt x="2527" y="15531"/>
                  </a:cubicBezTo>
                  <a:cubicBezTo>
                    <a:pt x="2819" y="16239"/>
                    <a:pt x="3111" y="16239"/>
                    <a:pt x="3695" y="16593"/>
                  </a:cubicBezTo>
                  <a:cubicBezTo>
                    <a:pt x="3986" y="16947"/>
                    <a:pt x="3695" y="17655"/>
                    <a:pt x="3986" y="18009"/>
                  </a:cubicBezTo>
                  <a:cubicBezTo>
                    <a:pt x="4570" y="18718"/>
                    <a:pt x="5154" y="18009"/>
                    <a:pt x="5738" y="18363"/>
                  </a:cubicBezTo>
                  <a:cubicBezTo>
                    <a:pt x="6030" y="18718"/>
                    <a:pt x="6614" y="19426"/>
                    <a:pt x="7197" y="19780"/>
                  </a:cubicBezTo>
                  <a:cubicBezTo>
                    <a:pt x="7781" y="19780"/>
                    <a:pt x="8949" y="20488"/>
                    <a:pt x="9532" y="20134"/>
                  </a:cubicBezTo>
                  <a:cubicBezTo>
                    <a:pt x="10116" y="19426"/>
                    <a:pt x="10408" y="18718"/>
                    <a:pt x="11284" y="19072"/>
                  </a:cubicBezTo>
                  <a:cubicBezTo>
                    <a:pt x="12159" y="19426"/>
                    <a:pt x="13035" y="19072"/>
                    <a:pt x="13619" y="18718"/>
                  </a:cubicBezTo>
                  <a:cubicBezTo>
                    <a:pt x="14203" y="18009"/>
                    <a:pt x="14786" y="17655"/>
                    <a:pt x="15662" y="17655"/>
                  </a:cubicBezTo>
                  <a:cubicBezTo>
                    <a:pt x="15954" y="17655"/>
                    <a:pt x="17122" y="17655"/>
                    <a:pt x="17122" y="17655"/>
                  </a:cubicBezTo>
                  <a:cubicBezTo>
                    <a:pt x="18581" y="15885"/>
                    <a:pt x="20041" y="14114"/>
                    <a:pt x="21500" y="12344"/>
                  </a:cubicBezTo>
                  <a:cubicBezTo>
                    <a:pt x="21208" y="12344"/>
                    <a:pt x="20624" y="12344"/>
                    <a:pt x="20332" y="1234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89" name="9Slide.vn 253"/>
            <p:cNvSpPr/>
            <p:nvPr/>
          </p:nvSpPr>
          <p:spPr>
            <a:xfrm>
              <a:off x="7673413" y="3904732"/>
              <a:ext cx="659912" cy="637295"/>
            </a:xfrm>
            <a:custGeom>
              <a:avLst/>
              <a:gdLst/>
              <a:ahLst/>
              <a:cxnLst>
                <a:cxn ang="0">
                  <a:pos x="wd2" y="hd2"/>
                </a:cxn>
                <a:cxn ang="5400000">
                  <a:pos x="wd2" y="hd2"/>
                </a:cxn>
                <a:cxn ang="10800000">
                  <a:pos x="wd2" y="hd2"/>
                </a:cxn>
                <a:cxn ang="16200000">
                  <a:pos x="wd2" y="hd2"/>
                </a:cxn>
              </a:cxnLst>
              <a:rect l="0" t="0" r="r" b="b"/>
              <a:pathLst>
                <a:path w="21402" h="21600" extrusionOk="0">
                  <a:moveTo>
                    <a:pt x="21352" y="260"/>
                  </a:moveTo>
                  <a:cubicBezTo>
                    <a:pt x="21600" y="0"/>
                    <a:pt x="20855" y="0"/>
                    <a:pt x="20607" y="0"/>
                  </a:cubicBezTo>
                  <a:cubicBezTo>
                    <a:pt x="20359" y="260"/>
                    <a:pt x="20110" y="520"/>
                    <a:pt x="19614" y="781"/>
                  </a:cubicBezTo>
                  <a:cubicBezTo>
                    <a:pt x="19117" y="781"/>
                    <a:pt x="18372" y="781"/>
                    <a:pt x="17628" y="781"/>
                  </a:cubicBezTo>
                  <a:cubicBezTo>
                    <a:pt x="17628" y="1041"/>
                    <a:pt x="17379" y="1041"/>
                    <a:pt x="17131" y="1041"/>
                  </a:cubicBezTo>
                  <a:cubicBezTo>
                    <a:pt x="16883" y="1041"/>
                    <a:pt x="16883" y="781"/>
                    <a:pt x="16883" y="781"/>
                  </a:cubicBezTo>
                  <a:cubicBezTo>
                    <a:pt x="16386" y="1041"/>
                    <a:pt x="16138" y="1561"/>
                    <a:pt x="15641" y="1561"/>
                  </a:cubicBezTo>
                  <a:cubicBezTo>
                    <a:pt x="15145" y="1561"/>
                    <a:pt x="15145" y="1301"/>
                    <a:pt x="14400" y="1301"/>
                  </a:cubicBezTo>
                  <a:cubicBezTo>
                    <a:pt x="14152" y="1561"/>
                    <a:pt x="13655" y="2082"/>
                    <a:pt x="13159" y="1822"/>
                  </a:cubicBezTo>
                  <a:cubicBezTo>
                    <a:pt x="12414" y="1561"/>
                    <a:pt x="12166" y="1301"/>
                    <a:pt x="11669" y="520"/>
                  </a:cubicBezTo>
                  <a:cubicBezTo>
                    <a:pt x="11669" y="781"/>
                    <a:pt x="10924" y="1301"/>
                    <a:pt x="10924" y="1561"/>
                  </a:cubicBezTo>
                  <a:cubicBezTo>
                    <a:pt x="11172" y="2082"/>
                    <a:pt x="11421" y="2602"/>
                    <a:pt x="11917" y="3123"/>
                  </a:cubicBezTo>
                  <a:cubicBezTo>
                    <a:pt x="12414" y="3643"/>
                    <a:pt x="13159" y="3904"/>
                    <a:pt x="13903" y="4164"/>
                  </a:cubicBezTo>
                  <a:cubicBezTo>
                    <a:pt x="15145" y="4684"/>
                    <a:pt x="16138" y="5205"/>
                    <a:pt x="17379" y="5205"/>
                  </a:cubicBezTo>
                  <a:cubicBezTo>
                    <a:pt x="16883" y="5725"/>
                    <a:pt x="16138" y="6506"/>
                    <a:pt x="15641" y="7027"/>
                  </a:cubicBezTo>
                  <a:cubicBezTo>
                    <a:pt x="15145" y="7547"/>
                    <a:pt x="14648" y="8067"/>
                    <a:pt x="14400" y="8588"/>
                  </a:cubicBezTo>
                  <a:cubicBezTo>
                    <a:pt x="14152" y="8588"/>
                    <a:pt x="13903" y="9108"/>
                    <a:pt x="13655" y="9108"/>
                  </a:cubicBezTo>
                  <a:cubicBezTo>
                    <a:pt x="13159" y="9369"/>
                    <a:pt x="12414" y="8848"/>
                    <a:pt x="11917" y="9108"/>
                  </a:cubicBezTo>
                  <a:cubicBezTo>
                    <a:pt x="11421" y="9108"/>
                    <a:pt x="10924" y="9629"/>
                    <a:pt x="10428" y="9889"/>
                  </a:cubicBezTo>
                  <a:cubicBezTo>
                    <a:pt x="9931" y="10149"/>
                    <a:pt x="9434" y="10410"/>
                    <a:pt x="8938" y="10149"/>
                  </a:cubicBezTo>
                  <a:cubicBezTo>
                    <a:pt x="8690" y="10149"/>
                    <a:pt x="8193" y="9889"/>
                    <a:pt x="7945" y="10149"/>
                  </a:cubicBezTo>
                  <a:cubicBezTo>
                    <a:pt x="7200" y="10670"/>
                    <a:pt x="7200" y="11190"/>
                    <a:pt x="6455" y="10930"/>
                  </a:cubicBezTo>
                  <a:cubicBezTo>
                    <a:pt x="5959" y="10670"/>
                    <a:pt x="5462" y="10670"/>
                    <a:pt x="5214" y="10670"/>
                  </a:cubicBezTo>
                  <a:cubicBezTo>
                    <a:pt x="4717" y="10410"/>
                    <a:pt x="4221" y="9889"/>
                    <a:pt x="3972" y="9629"/>
                  </a:cubicBezTo>
                  <a:cubicBezTo>
                    <a:pt x="3724" y="9629"/>
                    <a:pt x="2979" y="9889"/>
                    <a:pt x="2731" y="9629"/>
                  </a:cubicBezTo>
                  <a:cubicBezTo>
                    <a:pt x="2483" y="9369"/>
                    <a:pt x="1986" y="8848"/>
                    <a:pt x="1738" y="8848"/>
                  </a:cubicBezTo>
                  <a:cubicBezTo>
                    <a:pt x="745" y="9108"/>
                    <a:pt x="497" y="9369"/>
                    <a:pt x="0" y="10149"/>
                  </a:cubicBezTo>
                  <a:cubicBezTo>
                    <a:pt x="0" y="10410"/>
                    <a:pt x="745" y="10410"/>
                    <a:pt x="745" y="10670"/>
                  </a:cubicBezTo>
                  <a:cubicBezTo>
                    <a:pt x="745" y="11190"/>
                    <a:pt x="745" y="11451"/>
                    <a:pt x="993" y="11711"/>
                  </a:cubicBezTo>
                  <a:cubicBezTo>
                    <a:pt x="1490" y="12231"/>
                    <a:pt x="1241" y="13533"/>
                    <a:pt x="745" y="14053"/>
                  </a:cubicBezTo>
                  <a:cubicBezTo>
                    <a:pt x="497" y="14313"/>
                    <a:pt x="248" y="14573"/>
                    <a:pt x="0" y="15094"/>
                  </a:cubicBezTo>
                  <a:cubicBezTo>
                    <a:pt x="0" y="15875"/>
                    <a:pt x="497" y="15354"/>
                    <a:pt x="745" y="15614"/>
                  </a:cubicBezTo>
                  <a:cubicBezTo>
                    <a:pt x="745" y="15614"/>
                    <a:pt x="0" y="16655"/>
                    <a:pt x="248" y="16916"/>
                  </a:cubicBezTo>
                  <a:cubicBezTo>
                    <a:pt x="497" y="16916"/>
                    <a:pt x="745" y="17176"/>
                    <a:pt x="993" y="17176"/>
                  </a:cubicBezTo>
                  <a:cubicBezTo>
                    <a:pt x="1986" y="17957"/>
                    <a:pt x="2979" y="18477"/>
                    <a:pt x="3724" y="18998"/>
                  </a:cubicBezTo>
                  <a:cubicBezTo>
                    <a:pt x="4469" y="19258"/>
                    <a:pt x="4717" y="19258"/>
                    <a:pt x="4717" y="20039"/>
                  </a:cubicBezTo>
                  <a:cubicBezTo>
                    <a:pt x="4717" y="20559"/>
                    <a:pt x="6207" y="21340"/>
                    <a:pt x="6455" y="21600"/>
                  </a:cubicBezTo>
                  <a:cubicBezTo>
                    <a:pt x="6952" y="20819"/>
                    <a:pt x="7200" y="20299"/>
                    <a:pt x="7448" y="19778"/>
                  </a:cubicBezTo>
                  <a:cubicBezTo>
                    <a:pt x="7448" y="19258"/>
                    <a:pt x="7697" y="18737"/>
                    <a:pt x="8193" y="18737"/>
                  </a:cubicBezTo>
                  <a:cubicBezTo>
                    <a:pt x="8441" y="18477"/>
                    <a:pt x="8441" y="18217"/>
                    <a:pt x="8690" y="17957"/>
                  </a:cubicBezTo>
                  <a:cubicBezTo>
                    <a:pt x="9186" y="17696"/>
                    <a:pt x="9434" y="17436"/>
                    <a:pt x="9931" y="16916"/>
                  </a:cubicBezTo>
                  <a:cubicBezTo>
                    <a:pt x="11172" y="14834"/>
                    <a:pt x="12910" y="13793"/>
                    <a:pt x="14648" y="12492"/>
                  </a:cubicBezTo>
                  <a:cubicBezTo>
                    <a:pt x="16883" y="10930"/>
                    <a:pt x="18124" y="8588"/>
                    <a:pt x="19117" y="6246"/>
                  </a:cubicBezTo>
                  <a:cubicBezTo>
                    <a:pt x="19614" y="5205"/>
                    <a:pt x="20359" y="4684"/>
                    <a:pt x="20855" y="3643"/>
                  </a:cubicBezTo>
                  <a:cubicBezTo>
                    <a:pt x="21103" y="3123"/>
                    <a:pt x="21103" y="2342"/>
                    <a:pt x="21352" y="1822"/>
                  </a:cubicBezTo>
                  <a:cubicBezTo>
                    <a:pt x="21352" y="1561"/>
                    <a:pt x="21103" y="520"/>
                    <a:pt x="21352" y="260"/>
                  </a:cubicBezTo>
                  <a:cubicBezTo>
                    <a:pt x="21352" y="260"/>
                    <a:pt x="21352" y="260"/>
                    <a:pt x="21352" y="2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0" name="9Slide.vn 254"/>
            <p:cNvSpPr/>
            <p:nvPr/>
          </p:nvSpPr>
          <p:spPr>
            <a:xfrm>
              <a:off x="7973781" y="3872773"/>
              <a:ext cx="61565" cy="72595"/>
            </a:xfrm>
            <a:custGeom>
              <a:avLst/>
              <a:gdLst/>
              <a:ahLst/>
              <a:cxnLst>
                <a:cxn ang="0">
                  <a:pos x="wd2" y="hd2"/>
                </a:cxn>
                <a:cxn ang="5400000">
                  <a:pos x="wd2" y="hd2"/>
                </a:cxn>
                <a:cxn ang="10800000">
                  <a:pos x="wd2" y="hd2"/>
                </a:cxn>
                <a:cxn ang="16200000">
                  <a:pos x="wd2" y="hd2"/>
                </a:cxn>
              </a:cxnLst>
              <a:rect l="0" t="0" r="r" b="b"/>
              <a:pathLst>
                <a:path w="19582" h="18761" extrusionOk="0">
                  <a:moveTo>
                    <a:pt x="7200" y="2737"/>
                  </a:moveTo>
                  <a:cubicBezTo>
                    <a:pt x="4800" y="4701"/>
                    <a:pt x="2400" y="6665"/>
                    <a:pt x="2400" y="8628"/>
                  </a:cubicBezTo>
                  <a:cubicBezTo>
                    <a:pt x="0" y="8628"/>
                    <a:pt x="0" y="16483"/>
                    <a:pt x="0" y="18446"/>
                  </a:cubicBezTo>
                  <a:cubicBezTo>
                    <a:pt x="4800" y="20410"/>
                    <a:pt x="16800" y="12555"/>
                    <a:pt x="19200" y="12555"/>
                  </a:cubicBezTo>
                  <a:cubicBezTo>
                    <a:pt x="19200" y="10592"/>
                    <a:pt x="12000" y="8628"/>
                    <a:pt x="9600" y="10592"/>
                  </a:cubicBezTo>
                  <a:cubicBezTo>
                    <a:pt x="12000" y="8628"/>
                    <a:pt x="21600" y="6665"/>
                    <a:pt x="19200" y="4701"/>
                  </a:cubicBezTo>
                  <a:cubicBezTo>
                    <a:pt x="16800" y="-1190"/>
                    <a:pt x="12000" y="-1190"/>
                    <a:pt x="7200" y="2737"/>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1" name="9Slide.vn 255"/>
            <p:cNvSpPr/>
            <p:nvPr/>
          </p:nvSpPr>
          <p:spPr>
            <a:xfrm>
              <a:off x="7514091" y="4205100"/>
              <a:ext cx="198502" cy="209694"/>
            </a:xfrm>
            <a:custGeom>
              <a:avLst/>
              <a:gdLst/>
              <a:ahLst/>
              <a:cxnLst>
                <a:cxn ang="0">
                  <a:pos x="wd2" y="hd2"/>
                </a:cxn>
                <a:cxn ang="5400000">
                  <a:pos x="wd2" y="hd2"/>
                </a:cxn>
                <a:cxn ang="10800000">
                  <a:pos x="wd2" y="hd2"/>
                </a:cxn>
                <a:cxn ang="16200000">
                  <a:pos x="wd2" y="hd2"/>
                </a:cxn>
              </a:cxnLst>
              <a:rect l="0" t="0" r="r" b="b"/>
              <a:pathLst>
                <a:path w="21600" h="21148" extrusionOk="0">
                  <a:moveTo>
                    <a:pt x="18277" y="13886"/>
                  </a:moveTo>
                  <a:cubicBezTo>
                    <a:pt x="18277" y="12343"/>
                    <a:pt x="19938" y="11571"/>
                    <a:pt x="20769" y="10800"/>
                  </a:cubicBezTo>
                  <a:cubicBezTo>
                    <a:pt x="21600" y="10029"/>
                    <a:pt x="21600" y="7714"/>
                    <a:pt x="21600" y="6171"/>
                  </a:cubicBezTo>
                  <a:cubicBezTo>
                    <a:pt x="21600" y="4629"/>
                    <a:pt x="19938" y="3857"/>
                    <a:pt x="19938" y="2314"/>
                  </a:cubicBezTo>
                  <a:cubicBezTo>
                    <a:pt x="19938" y="771"/>
                    <a:pt x="18277" y="771"/>
                    <a:pt x="17446" y="0"/>
                  </a:cubicBezTo>
                  <a:cubicBezTo>
                    <a:pt x="16615" y="771"/>
                    <a:pt x="14954" y="0"/>
                    <a:pt x="13292" y="771"/>
                  </a:cubicBezTo>
                  <a:cubicBezTo>
                    <a:pt x="12462" y="1543"/>
                    <a:pt x="10800" y="3086"/>
                    <a:pt x="9969" y="2314"/>
                  </a:cubicBezTo>
                  <a:cubicBezTo>
                    <a:pt x="8308" y="771"/>
                    <a:pt x="5815" y="0"/>
                    <a:pt x="4985" y="1543"/>
                  </a:cubicBezTo>
                  <a:cubicBezTo>
                    <a:pt x="4154" y="3086"/>
                    <a:pt x="4985" y="5400"/>
                    <a:pt x="5815" y="6171"/>
                  </a:cubicBezTo>
                  <a:cubicBezTo>
                    <a:pt x="6646" y="7714"/>
                    <a:pt x="5815" y="7714"/>
                    <a:pt x="4985" y="9257"/>
                  </a:cubicBezTo>
                  <a:cubicBezTo>
                    <a:pt x="4154" y="10800"/>
                    <a:pt x="2492" y="11571"/>
                    <a:pt x="1662" y="12343"/>
                  </a:cubicBezTo>
                  <a:cubicBezTo>
                    <a:pt x="831" y="13886"/>
                    <a:pt x="0" y="14657"/>
                    <a:pt x="0" y="16971"/>
                  </a:cubicBezTo>
                  <a:cubicBezTo>
                    <a:pt x="0" y="17743"/>
                    <a:pt x="831" y="19286"/>
                    <a:pt x="0" y="20829"/>
                  </a:cubicBezTo>
                  <a:cubicBezTo>
                    <a:pt x="1662" y="21600"/>
                    <a:pt x="1662" y="20829"/>
                    <a:pt x="3323" y="20057"/>
                  </a:cubicBezTo>
                  <a:cubicBezTo>
                    <a:pt x="4985" y="19286"/>
                    <a:pt x="7477" y="19286"/>
                    <a:pt x="9138" y="19286"/>
                  </a:cubicBezTo>
                  <a:cubicBezTo>
                    <a:pt x="8308" y="16971"/>
                    <a:pt x="9969" y="16200"/>
                    <a:pt x="11631" y="15429"/>
                  </a:cubicBezTo>
                  <a:cubicBezTo>
                    <a:pt x="13292" y="14657"/>
                    <a:pt x="16615" y="13114"/>
                    <a:pt x="17446" y="15429"/>
                  </a:cubicBezTo>
                  <a:cubicBezTo>
                    <a:pt x="17446" y="14657"/>
                    <a:pt x="17446" y="13886"/>
                    <a:pt x="18277" y="13886"/>
                  </a:cubicBezTo>
                  <a:cubicBezTo>
                    <a:pt x="18277" y="12343"/>
                    <a:pt x="17446" y="13886"/>
                    <a:pt x="18277" y="1388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2" name="9Slide.vn 256"/>
            <p:cNvSpPr/>
            <p:nvPr/>
          </p:nvSpPr>
          <p:spPr>
            <a:xfrm>
              <a:off x="7490583" y="4450612"/>
              <a:ext cx="69189" cy="75745"/>
            </a:xfrm>
            <a:custGeom>
              <a:avLst/>
              <a:gdLst/>
              <a:ahLst/>
              <a:cxnLst>
                <a:cxn ang="0">
                  <a:pos x="wd2" y="hd2"/>
                </a:cxn>
                <a:cxn ang="5400000">
                  <a:pos x="wd2" y="hd2"/>
                </a:cxn>
                <a:cxn ang="10800000">
                  <a:pos x="wd2" y="hd2"/>
                </a:cxn>
                <a:cxn ang="16200000">
                  <a:pos x="wd2" y="hd2"/>
                </a:cxn>
              </a:cxnLst>
              <a:rect l="0" t="0" r="r" b="b"/>
              <a:pathLst>
                <a:path w="19731" h="21600" extrusionOk="0">
                  <a:moveTo>
                    <a:pt x="2160" y="12960"/>
                  </a:moveTo>
                  <a:cubicBezTo>
                    <a:pt x="4320" y="15120"/>
                    <a:pt x="4320" y="19440"/>
                    <a:pt x="6480" y="21600"/>
                  </a:cubicBezTo>
                  <a:cubicBezTo>
                    <a:pt x="10800" y="19440"/>
                    <a:pt x="15120" y="15120"/>
                    <a:pt x="19440" y="10800"/>
                  </a:cubicBezTo>
                  <a:cubicBezTo>
                    <a:pt x="21600" y="6480"/>
                    <a:pt x="10800" y="8640"/>
                    <a:pt x="17280" y="0"/>
                  </a:cubicBezTo>
                  <a:cubicBezTo>
                    <a:pt x="15120" y="0"/>
                    <a:pt x="6480" y="0"/>
                    <a:pt x="8640" y="2160"/>
                  </a:cubicBezTo>
                  <a:cubicBezTo>
                    <a:pt x="10800" y="6480"/>
                    <a:pt x="2160" y="4320"/>
                    <a:pt x="0" y="2160"/>
                  </a:cubicBezTo>
                  <a:cubicBezTo>
                    <a:pt x="0" y="6480"/>
                    <a:pt x="2160" y="8640"/>
                    <a:pt x="2160" y="129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3" name="9Slide.vn 257"/>
            <p:cNvSpPr/>
            <p:nvPr/>
          </p:nvSpPr>
          <p:spPr>
            <a:xfrm>
              <a:off x="7490583" y="4403600"/>
              <a:ext cx="70654" cy="63897"/>
            </a:xfrm>
            <a:custGeom>
              <a:avLst/>
              <a:gdLst/>
              <a:ahLst/>
              <a:cxnLst>
                <a:cxn ang="0">
                  <a:pos x="wd2" y="hd2"/>
                </a:cxn>
                <a:cxn ang="5400000">
                  <a:pos x="wd2" y="hd2"/>
                </a:cxn>
                <a:cxn ang="10800000">
                  <a:pos x="wd2" y="hd2"/>
                </a:cxn>
                <a:cxn ang="16200000">
                  <a:pos x="wd2" y="hd2"/>
                </a:cxn>
              </a:cxnLst>
              <a:rect l="0" t="0" r="r" b="b"/>
              <a:pathLst>
                <a:path w="18260" h="19571" extrusionOk="0">
                  <a:moveTo>
                    <a:pt x="5891" y="2400"/>
                  </a:moveTo>
                  <a:cubicBezTo>
                    <a:pt x="1964" y="4800"/>
                    <a:pt x="0" y="12000"/>
                    <a:pt x="0" y="16800"/>
                  </a:cubicBezTo>
                  <a:cubicBezTo>
                    <a:pt x="1964" y="19200"/>
                    <a:pt x="9818" y="21600"/>
                    <a:pt x="7855" y="16800"/>
                  </a:cubicBezTo>
                  <a:cubicBezTo>
                    <a:pt x="5891" y="14400"/>
                    <a:pt x="13745" y="14400"/>
                    <a:pt x="15709" y="14400"/>
                  </a:cubicBezTo>
                  <a:cubicBezTo>
                    <a:pt x="21600" y="12000"/>
                    <a:pt x="15709" y="2400"/>
                    <a:pt x="13745" y="0"/>
                  </a:cubicBezTo>
                  <a:cubicBezTo>
                    <a:pt x="9818" y="2400"/>
                    <a:pt x="9818" y="4800"/>
                    <a:pt x="5891" y="2400"/>
                  </a:cubicBezTo>
                  <a:cubicBezTo>
                    <a:pt x="3927" y="2400"/>
                    <a:pt x="7855" y="2400"/>
                    <a:pt x="5891" y="24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4" name="9Slide.vn 258"/>
            <p:cNvSpPr/>
            <p:nvPr/>
          </p:nvSpPr>
          <p:spPr>
            <a:xfrm>
              <a:off x="7511988" y="4392469"/>
              <a:ext cx="406944" cy="422042"/>
            </a:xfrm>
            <a:custGeom>
              <a:avLst/>
              <a:gdLst/>
              <a:ahLst/>
              <a:cxnLst>
                <a:cxn ang="0">
                  <a:pos x="wd2" y="hd2"/>
                </a:cxn>
                <a:cxn ang="5400000">
                  <a:pos x="wd2" y="hd2"/>
                </a:cxn>
                <a:cxn ang="10800000">
                  <a:pos x="wd2" y="hd2"/>
                </a:cxn>
                <a:cxn ang="16200000">
                  <a:pos x="wd2" y="hd2"/>
                </a:cxn>
              </a:cxnLst>
              <a:rect l="0" t="0" r="r" b="b"/>
              <a:pathLst>
                <a:path w="21300" h="20411" extrusionOk="0">
                  <a:moveTo>
                    <a:pt x="16100" y="4243"/>
                  </a:moveTo>
                  <a:cubicBezTo>
                    <a:pt x="13700" y="2754"/>
                    <a:pt x="11300" y="1636"/>
                    <a:pt x="8900" y="519"/>
                  </a:cubicBezTo>
                  <a:cubicBezTo>
                    <a:pt x="8500" y="1264"/>
                    <a:pt x="7300" y="2009"/>
                    <a:pt x="6500" y="2009"/>
                  </a:cubicBezTo>
                  <a:cubicBezTo>
                    <a:pt x="6500" y="2009"/>
                    <a:pt x="8100" y="2381"/>
                    <a:pt x="8100" y="2754"/>
                  </a:cubicBezTo>
                  <a:cubicBezTo>
                    <a:pt x="7700" y="3126"/>
                    <a:pt x="6900" y="2754"/>
                    <a:pt x="6500" y="2754"/>
                  </a:cubicBezTo>
                  <a:cubicBezTo>
                    <a:pt x="5700" y="2381"/>
                    <a:pt x="5700" y="2754"/>
                    <a:pt x="4900" y="3126"/>
                  </a:cubicBezTo>
                  <a:cubicBezTo>
                    <a:pt x="4900" y="3126"/>
                    <a:pt x="4100" y="2754"/>
                    <a:pt x="4100" y="2381"/>
                  </a:cubicBezTo>
                  <a:cubicBezTo>
                    <a:pt x="3700" y="2009"/>
                    <a:pt x="4100" y="1264"/>
                    <a:pt x="4500" y="892"/>
                  </a:cubicBezTo>
                  <a:cubicBezTo>
                    <a:pt x="4900" y="-598"/>
                    <a:pt x="2500" y="147"/>
                    <a:pt x="1700" y="519"/>
                  </a:cubicBezTo>
                  <a:cubicBezTo>
                    <a:pt x="2100" y="892"/>
                    <a:pt x="2900" y="2009"/>
                    <a:pt x="2500" y="2381"/>
                  </a:cubicBezTo>
                  <a:cubicBezTo>
                    <a:pt x="2500" y="2754"/>
                    <a:pt x="900" y="3871"/>
                    <a:pt x="1700" y="3871"/>
                  </a:cubicBezTo>
                  <a:cubicBezTo>
                    <a:pt x="2900" y="4243"/>
                    <a:pt x="2500" y="4616"/>
                    <a:pt x="2100" y="5361"/>
                  </a:cubicBezTo>
                  <a:cubicBezTo>
                    <a:pt x="1700" y="5361"/>
                    <a:pt x="900" y="5733"/>
                    <a:pt x="500" y="6105"/>
                  </a:cubicBezTo>
                  <a:cubicBezTo>
                    <a:pt x="-300" y="6478"/>
                    <a:pt x="100" y="6478"/>
                    <a:pt x="100" y="7223"/>
                  </a:cubicBezTo>
                  <a:cubicBezTo>
                    <a:pt x="500" y="9085"/>
                    <a:pt x="1300" y="10202"/>
                    <a:pt x="1700" y="11692"/>
                  </a:cubicBezTo>
                  <a:cubicBezTo>
                    <a:pt x="1700" y="13554"/>
                    <a:pt x="3300" y="14299"/>
                    <a:pt x="4500" y="15043"/>
                  </a:cubicBezTo>
                  <a:cubicBezTo>
                    <a:pt x="4900" y="15416"/>
                    <a:pt x="5300" y="15416"/>
                    <a:pt x="5700" y="15416"/>
                  </a:cubicBezTo>
                  <a:cubicBezTo>
                    <a:pt x="6100" y="15416"/>
                    <a:pt x="6100" y="15788"/>
                    <a:pt x="6500" y="16161"/>
                  </a:cubicBezTo>
                  <a:cubicBezTo>
                    <a:pt x="7300" y="16161"/>
                    <a:pt x="8500" y="16161"/>
                    <a:pt x="9300" y="16905"/>
                  </a:cubicBezTo>
                  <a:cubicBezTo>
                    <a:pt x="9700" y="17278"/>
                    <a:pt x="9700" y="18395"/>
                    <a:pt x="9700" y="19140"/>
                  </a:cubicBezTo>
                  <a:cubicBezTo>
                    <a:pt x="10100" y="19512"/>
                    <a:pt x="9700" y="19885"/>
                    <a:pt x="10500" y="19885"/>
                  </a:cubicBezTo>
                  <a:cubicBezTo>
                    <a:pt x="10900" y="19885"/>
                    <a:pt x="11300" y="19885"/>
                    <a:pt x="11700" y="19885"/>
                  </a:cubicBezTo>
                  <a:cubicBezTo>
                    <a:pt x="12100" y="19885"/>
                    <a:pt x="12500" y="19885"/>
                    <a:pt x="12900" y="20257"/>
                  </a:cubicBezTo>
                  <a:cubicBezTo>
                    <a:pt x="13300" y="20630"/>
                    <a:pt x="13700" y="20257"/>
                    <a:pt x="14100" y="19885"/>
                  </a:cubicBezTo>
                  <a:cubicBezTo>
                    <a:pt x="14900" y="19512"/>
                    <a:pt x="15700" y="21002"/>
                    <a:pt x="16500" y="19885"/>
                  </a:cubicBezTo>
                  <a:cubicBezTo>
                    <a:pt x="16500" y="19140"/>
                    <a:pt x="17700" y="19512"/>
                    <a:pt x="18100" y="19512"/>
                  </a:cubicBezTo>
                  <a:cubicBezTo>
                    <a:pt x="19300" y="19140"/>
                    <a:pt x="20100" y="18395"/>
                    <a:pt x="21300" y="17650"/>
                  </a:cubicBezTo>
                  <a:cubicBezTo>
                    <a:pt x="19300" y="16533"/>
                    <a:pt x="19300" y="15043"/>
                    <a:pt x="19300" y="12809"/>
                  </a:cubicBezTo>
                  <a:cubicBezTo>
                    <a:pt x="18900" y="12436"/>
                    <a:pt x="19700" y="11692"/>
                    <a:pt x="19300" y="11319"/>
                  </a:cubicBezTo>
                  <a:cubicBezTo>
                    <a:pt x="18900" y="10947"/>
                    <a:pt x="18100" y="10574"/>
                    <a:pt x="18100" y="9830"/>
                  </a:cubicBezTo>
                  <a:cubicBezTo>
                    <a:pt x="18100" y="9457"/>
                    <a:pt x="18900" y="6850"/>
                    <a:pt x="18900" y="6850"/>
                  </a:cubicBezTo>
                  <a:cubicBezTo>
                    <a:pt x="18500" y="6850"/>
                    <a:pt x="18100" y="6478"/>
                    <a:pt x="17700" y="6105"/>
                  </a:cubicBezTo>
                  <a:cubicBezTo>
                    <a:pt x="17300" y="5733"/>
                    <a:pt x="16900" y="5733"/>
                    <a:pt x="16100" y="5361"/>
                  </a:cubicBezTo>
                  <a:cubicBezTo>
                    <a:pt x="16100" y="4988"/>
                    <a:pt x="16100" y="4616"/>
                    <a:pt x="16100" y="424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5" name="9Slide.vn 259"/>
            <p:cNvSpPr/>
            <p:nvPr/>
          </p:nvSpPr>
          <p:spPr>
            <a:xfrm>
              <a:off x="6756653" y="4273005"/>
              <a:ext cx="204426" cy="237681"/>
            </a:xfrm>
            <a:custGeom>
              <a:avLst/>
              <a:gdLst/>
              <a:ahLst/>
              <a:cxnLst>
                <a:cxn ang="0">
                  <a:pos x="wd2" y="hd2"/>
                </a:cxn>
                <a:cxn ang="5400000">
                  <a:pos x="wd2" y="hd2"/>
                </a:cxn>
                <a:cxn ang="10800000">
                  <a:pos x="wd2" y="hd2"/>
                </a:cxn>
                <a:cxn ang="16200000">
                  <a:pos x="wd2" y="hd2"/>
                </a:cxn>
              </a:cxnLst>
              <a:rect l="0" t="0" r="r" b="b"/>
              <a:pathLst>
                <a:path w="21400" h="21600" extrusionOk="0">
                  <a:moveTo>
                    <a:pt x="12000" y="20206"/>
                  </a:moveTo>
                  <a:cubicBezTo>
                    <a:pt x="12000" y="19510"/>
                    <a:pt x="10400" y="16723"/>
                    <a:pt x="12000" y="16723"/>
                  </a:cubicBezTo>
                  <a:cubicBezTo>
                    <a:pt x="12000" y="16723"/>
                    <a:pt x="13600" y="16723"/>
                    <a:pt x="13600" y="16723"/>
                  </a:cubicBezTo>
                  <a:cubicBezTo>
                    <a:pt x="14400" y="16026"/>
                    <a:pt x="14400" y="14632"/>
                    <a:pt x="15200" y="14632"/>
                  </a:cubicBezTo>
                  <a:cubicBezTo>
                    <a:pt x="16000" y="15329"/>
                    <a:pt x="16800" y="16026"/>
                    <a:pt x="16800" y="16723"/>
                  </a:cubicBezTo>
                  <a:cubicBezTo>
                    <a:pt x="17600" y="17419"/>
                    <a:pt x="17600" y="16026"/>
                    <a:pt x="19200" y="16026"/>
                  </a:cubicBezTo>
                  <a:cubicBezTo>
                    <a:pt x="19200" y="16026"/>
                    <a:pt x="20800" y="17419"/>
                    <a:pt x="20800" y="16723"/>
                  </a:cubicBezTo>
                  <a:cubicBezTo>
                    <a:pt x="20800" y="16026"/>
                    <a:pt x="20800" y="15329"/>
                    <a:pt x="20800" y="14632"/>
                  </a:cubicBezTo>
                  <a:cubicBezTo>
                    <a:pt x="21600" y="13239"/>
                    <a:pt x="21600" y="11148"/>
                    <a:pt x="20800" y="9755"/>
                  </a:cubicBezTo>
                  <a:cubicBezTo>
                    <a:pt x="20000" y="9058"/>
                    <a:pt x="20000" y="8361"/>
                    <a:pt x="20000" y="7665"/>
                  </a:cubicBezTo>
                  <a:cubicBezTo>
                    <a:pt x="20000" y="6271"/>
                    <a:pt x="21600" y="5574"/>
                    <a:pt x="20800" y="4181"/>
                  </a:cubicBezTo>
                  <a:cubicBezTo>
                    <a:pt x="20000" y="2090"/>
                    <a:pt x="16800" y="4877"/>
                    <a:pt x="16800" y="2787"/>
                  </a:cubicBezTo>
                  <a:cubicBezTo>
                    <a:pt x="16800" y="1394"/>
                    <a:pt x="17600" y="0"/>
                    <a:pt x="15200" y="0"/>
                  </a:cubicBezTo>
                  <a:cubicBezTo>
                    <a:pt x="14400" y="0"/>
                    <a:pt x="12800" y="0"/>
                    <a:pt x="11200" y="0"/>
                  </a:cubicBezTo>
                  <a:cubicBezTo>
                    <a:pt x="8000" y="0"/>
                    <a:pt x="12000" y="4877"/>
                    <a:pt x="8800" y="4877"/>
                  </a:cubicBezTo>
                  <a:cubicBezTo>
                    <a:pt x="7200" y="4877"/>
                    <a:pt x="5600" y="4877"/>
                    <a:pt x="4000" y="4877"/>
                  </a:cubicBezTo>
                  <a:cubicBezTo>
                    <a:pt x="3200" y="4877"/>
                    <a:pt x="3200" y="4877"/>
                    <a:pt x="3200" y="4877"/>
                  </a:cubicBezTo>
                  <a:cubicBezTo>
                    <a:pt x="1600" y="6271"/>
                    <a:pt x="3200" y="6271"/>
                    <a:pt x="3200" y="6968"/>
                  </a:cubicBezTo>
                  <a:cubicBezTo>
                    <a:pt x="3200" y="8361"/>
                    <a:pt x="0" y="9755"/>
                    <a:pt x="0" y="11148"/>
                  </a:cubicBezTo>
                  <a:cubicBezTo>
                    <a:pt x="800" y="12542"/>
                    <a:pt x="2400" y="14632"/>
                    <a:pt x="3200" y="16026"/>
                  </a:cubicBezTo>
                  <a:cubicBezTo>
                    <a:pt x="4800" y="16723"/>
                    <a:pt x="5600" y="18116"/>
                    <a:pt x="7200" y="19510"/>
                  </a:cubicBezTo>
                  <a:cubicBezTo>
                    <a:pt x="8000" y="20206"/>
                    <a:pt x="8800" y="20903"/>
                    <a:pt x="8800" y="21600"/>
                  </a:cubicBezTo>
                  <a:cubicBezTo>
                    <a:pt x="9600" y="20903"/>
                    <a:pt x="11200" y="20903"/>
                    <a:pt x="12000" y="20206"/>
                  </a:cubicBezTo>
                  <a:cubicBezTo>
                    <a:pt x="12000" y="20206"/>
                    <a:pt x="11200" y="20903"/>
                    <a:pt x="12000" y="2020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6" name="9Slide.vn 260"/>
            <p:cNvSpPr/>
            <p:nvPr/>
          </p:nvSpPr>
          <p:spPr>
            <a:xfrm>
              <a:off x="6769707" y="4273005"/>
              <a:ext cx="86194" cy="548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5429"/>
                    <a:pt x="21600" y="6171"/>
                    <a:pt x="21600" y="0"/>
                  </a:cubicBezTo>
                  <a:cubicBezTo>
                    <a:pt x="15709" y="0"/>
                    <a:pt x="11782" y="3086"/>
                    <a:pt x="5891" y="3086"/>
                  </a:cubicBezTo>
                  <a:cubicBezTo>
                    <a:pt x="7855" y="6171"/>
                    <a:pt x="1964" y="9257"/>
                    <a:pt x="0" y="12343"/>
                  </a:cubicBezTo>
                  <a:cubicBezTo>
                    <a:pt x="0" y="15429"/>
                    <a:pt x="3927" y="18514"/>
                    <a:pt x="3927" y="21600"/>
                  </a:cubicBezTo>
                  <a:lnTo>
                    <a:pt x="21600" y="21600"/>
                  </a:ln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7" name="9Slide.vn 261"/>
            <p:cNvSpPr/>
            <p:nvPr/>
          </p:nvSpPr>
          <p:spPr>
            <a:xfrm>
              <a:off x="6746467" y="3860334"/>
              <a:ext cx="276594" cy="427679"/>
            </a:xfrm>
            <a:custGeom>
              <a:avLst/>
              <a:gdLst/>
              <a:ahLst/>
              <a:cxnLst>
                <a:cxn ang="0">
                  <a:pos x="wd2" y="hd2"/>
                </a:cxn>
                <a:cxn ang="5400000">
                  <a:pos x="wd2" y="hd2"/>
                </a:cxn>
                <a:cxn ang="10800000">
                  <a:pos x="wd2" y="hd2"/>
                </a:cxn>
                <a:cxn ang="16200000">
                  <a:pos x="wd2" y="hd2"/>
                </a:cxn>
              </a:cxnLst>
              <a:rect l="0" t="0" r="r" b="b"/>
              <a:pathLst>
                <a:path w="21180" h="21179" extrusionOk="0">
                  <a:moveTo>
                    <a:pt x="16510" y="20842"/>
                  </a:moveTo>
                  <a:cubicBezTo>
                    <a:pt x="18261" y="20842"/>
                    <a:pt x="20012" y="21600"/>
                    <a:pt x="21180" y="20842"/>
                  </a:cubicBezTo>
                  <a:cubicBezTo>
                    <a:pt x="21180" y="19326"/>
                    <a:pt x="20012" y="18947"/>
                    <a:pt x="18845" y="18189"/>
                  </a:cubicBezTo>
                  <a:cubicBezTo>
                    <a:pt x="18261" y="17811"/>
                    <a:pt x="18261" y="17432"/>
                    <a:pt x="18261" y="16674"/>
                  </a:cubicBezTo>
                  <a:cubicBezTo>
                    <a:pt x="17677" y="16295"/>
                    <a:pt x="17094" y="15916"/>
                    <a:pt x="17094" y="15158"/>
                  </a:cubicBezTo>
                  <a:cubicBezTo>
                    <a:pt x="16510" y="13642"/>
                    <a:pt x="17677" y="13263"/>
                    <a:pt x="18261" y="12126"/>
                  </a:cubicBezTo>
                  <a:cubicBezTo>
                    <a:pt x="18845" y="11368"/>
                    <a:pt x="19429" y="10989"/>
                    <a:pt x="19429" y="10232"/>
                  </a:cubicBezTo>
                  <a:cubicBezTo>
                    <a:pt x="18845" y="9474"/>
                    <a:pt x="18845" y="8716"/>
                    <a:pt x="17677" y="7958"/>
                  </a:cubicBezTo>
                  <a:cubicBezTo>
                    <a:pt x="17677" y="7958"/>
                    <a:pt x="14758" y="6821"/>
                    <a:pt x="15926" y="6063"/>
                  </a:cubicBezTo>
                  <a:cubicBezTo>
                    <a:pt x="16510" y="5684"/>
                    <a:pt x="18261" y="6063"/>
                    <a:pt x="19429" y="6063"/>
                  </a:cubicBezTo>
                  <a:cubicBezTo>
                    <a:pt x="18261" y="4547"/>
                    <a:pt x="18261" y="3789"/>
                    <a:pt x="18261" y="2274"/>
                  </a:cubicBezTo>
                  <a:cubicBezTo>
                    <a:pt x="18261" y="1895"/>
                    <a:pt x="18261" y="1137"/>
                    <a:pt x="17094" y="758"/>
                  </a:cubicBezTo>
                  <a:cubicBezTo>
                    <a:pt x="17094" y="379"/>
                    <a:pt x="15342" y="0"/>
                    <a:pt x="15342" y="0"/>
                  </a:cubicBezTo>
                  <a:cubicBezTo>
                    <a:pt x="15342" y="758"/>
                    <a:pt x="18845" y="2653"/>
                    <a:pt x="15926" y="3411"/>
                  </a:cubicBezTo>
                  <a:cubicBezTo>
                    <a:pt x="14175" y="4168"/>
                    <a:pt x="13591" y="5305"/>
                    <a:pt x="13007" y="6821"/>
                  </a:cubicBezTo>
                  <a:cubicBezTo>
                    <a:pt x="12423" y="7200"/>
                    <a:pt x="12423" y="8337"/>
                    <a:pt x="11839" y="8337"/>
                  </a:cubicBezTo>
                  <a:cubicBezTo>
                    <a:pt x="10672" y="8716"/>
                    <a:pt x="10672" y="9474"/>
                    <a:pt x="10088" y="10232"/>
                  </a:cubicBezTo>
                  <a:cubicBezTo>
                    <a:pt x="9504" y="10989"/>
                    <a:pt x="8921" y="11747"/>
                    <a:pt x="8337" y="12505"/>
                  </a:cubicBezTo>
                  <a:cubicBezTo>
                    <a:pt x="7169" y="13263"/>
                    <a:pt x="6585" y="11747"/>
                    <a:pt x="6002" y="11747"/>
                  </a:cubicBezTo>
                  <a:cubicBezTo>
                    <a:pt x="3083" y="11747"/>
                    <a:pt x="1331" y="13263"/>
                    <a:pt x="748" y="14779"/>
                  </a:cubicBezTo>
                  <a:cubicBezTo>
                    <a:pt x="748" y="15158"/>
                    <a:pt x="-420" y="15537"/>
                    <a:pt x="164" y="15916"/>
                  </a:cubicBezTo>
                  <a:cubicBezTo>
                    <a:pt x="748" y="16295"/>
                    <a:pt x="1331" y="16674"/>
                    <a:pt x="1915" y="17053"/>
                  </a:cubicBezTo>
                  <a:cubicBezTo>
                    <a:pt x="1915" y="17432"/>
                    <a:pt x="2499" y="16674"/>
                    <a:pt x="2499" y="17053"/>
                  </a:cubicBezTo>
                  <a:cubicBezTo>
                    <a:pt x="3083" y="17432"/>
                    <a:pt x="3666" y="17811"/>
                    <a:pt x="3666" y="18189"/>
                  </a:cubicBezTo>
                  <a:cubicBezTo>
                    <a:pt x="4250" y="18947"/>
                    <a:pt x="3666" y="20084"/>
                    <a:pt x="3666" y="20842"/>
                  </a:cubicBezTo>
                  <a:cubicBezTo>
                    <a:pt x="5418" y="20463"/>
                    <a:pt x="7169" y="20463"/>
                    <a:pt x="8921" y="20463"/>
                  </a:cubicBezTo>
                  <a:cubicBezTo>
                    <a:pt x="11256" y="20463"/>
                    <a:pt x="14175" y="20842"/>
                    <a:pt x="16510" y="20842"/>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8" name="9Slide.vn 262"/>
            <p:cNvSpPr/>
            <p:nvPr/>
          </p:nvSpPr>
          <p:spPr>
            <a:xfrm>
              <a:off x="6446190" y="3881229"/>
              <a:ext cx="109350" cy="237681"/>
            </a:xfrm>
            <a:custGeom>
              <a:avLst/>
              <a:gdLst/>
              <a:ahLst/>
              <a:cxnLst>
                <a:cxn ang="0">
                  <a:pos x="wd2" y="hd2"/>
                </a:cxn>
                <a:cxn ang="5400000">
                  <a:pos x="wd2" y="hd2"/>
                </a:cxn>
                <a:cxn ang="10800000">
                  <a:pos x="wd2" y="hd2"/>
                </a:cxn>
                <a:cxn ang="16200000">
                  <a:pos x="wd2" y="hd2"/>
                </a:cxn>
              </a:cxnLst>
              <a:rect l="0" t="0" r="r" b="b"/>
              <a:pathLst>
                <a:path w="20552" h="21600" extrusionOk="0">
                  <a:moveTo>
                    <a:pt x="14792" y="0"/>
                  </a:moveTo>
                  <a:cubicBezTo>
                    <a:pt x="11912" y="1394"/>
                    <a:pt x="13352" y="1394"/>
                    <a:pt x="11912" y="2787"/>
                  </a:cubicBezTo>
                  <a:cubicBezTo>
                    <a:pt x="10472" y="4181"/>
                    <a:pt x="7592" y="3484"/>
                    <a:pt x="4712" y="3484"/>
                  </a:cubicBezTo>
                  <a:cubicBezTo>
                    <a:pt x="4712" y="3484"/>
                    <a:pt x="1832" y="4877"/>
                    <a:pt x="392" y="5574"/>
                  </a:cubicBezTo>
                  <a:cubicBezTo>
                    <a:pt x="-1048" y="6271"/>
                    <a:pt x="1832" y="7665"/>
                    <a:pt x="3272" y="9058"/>
                  </a:cubicBezTo>
                  <a:cubicBezTo>
                    <a:pt x="9032" y="12542"/>
                    <a:pt x="4712" y="17419"/>
                    <a:pt x="7592" y="21600"/>
                  </a:cubicBezTo>
                  <a:cubicBezTo>
                    <a:pt x="9032" y="21600"/>
                    <a:pt x="11912" y="21600"/>
                    <a:pt x="14792" y="20903"/>
                  </a:cubicBezTo>
                  <a:cubicBezTo>
                    <a:pt x="16232" y="20903"/>
                    <a:pt x="16232" y="20206"/>
                    <a:pt x="14792" y="18813"/>
                  </a:cubicBezTo>
                  <a:cubicBezTo>
                    <a:pt x="14792" y="16723"/>
                    <a:pt x="14792" y="14632"/>
                    <a:pt x="14792" y="12542"/>
                  </a:cubicBezTo>
                  <a:cubicBezTo>
                    <a:pt x="14792" y="9755"/>
                    <a:pt x="19112" y="8361"/>
                    <a:pt x="20552" y="6271"/>
                  </a:cubicBezTo>
                  <a:cubicBezTo>
                    <a:pt x="20552" y="4181"/>
                    <a:pt x="20552" y="3484"/>
                    <a:pt x="19112" y="2090"/>
                  </a:cubicBezTo>
                  <a:cubicBezTo>
                    <a:pt x="19112" y="2090"/>
                    <a:pt x="14792" y="0"/>
                    <a:pt x="14792" y="0"/>
                  </a:cubicBezTo>
                  <a:cubicBezTo>
                    <a:pt x="13352" y="697"/>
                    <a:pt x="14792" y="0"/>
                    <a:pt x="14792" y="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699" name="9Slide.vn 263"/>
            <p:cNvSpPr/>
            <p:nvPr/>
          </p:nvSpPr>
          <p:spPr>
            <a:xfrm>
              <a:off x="6523460" y="3826739"/>
              <a:ext cx="447368" cy="370610"/>
            </a:xfrm>
            <a:custGeom>
              <a:avLst/>
              <a:gdLst/>
              <a:ahLst/>
              <a:cxnLst>
                <a:cxn ang="0">
                  <a:pos x="wd2" y="hd2"/>
                </a:cxn>
                <a:cxn ang="5400000">
                  <a:pos x="wd2" y="hd2"/>
                </a:cxn>
                <a:cxn ang="10800000">
                  <a:pos x="wd2" y="hd2"/>
                </a:cxn>
                <a:cxn ang="16200000">
                  <a:pos x="wd2" y="hd2"/>
                </a:cxn>
              </a:cxnLst>
              <a:rect l="0" t="0" r="r" b="b"/>
              <a:pathLst>
                <a:path w="21386" h="20433" extrusionOk="0">
                  <a:moveTo>
                    <a:pt x="11135" y="17480"/>
                  </a:moveTo>
                  <a:cubicBezTo>
                    <a:pt x="11501" y="16633"/>
                    <a:pt x="12600" y="15363"/>
                    <a:pt x="13332" y="15363"/>
                  </a:cubicBezTo>
                  <a:cubicBezTo>
                    <a:pt x="13698" y="14939"/>
                    <a:pt x="14430" y="14939"/>
                    <a:pt x="14430" y="14939"/>
                  </a:cubicBezTo>
                  <a:cubicBezTo>
                    <a:pt x="14796" y="15363"/>
                    <a:pt x="15162" y="16210"/>
                    <a:pt x="15528" y="15786"/>
                  </a:cubicBezTo>
                  <a:cubicBezTo>
                    <a:pt x="16261" y="15363"/>
                    <a:pt x="16627" y="14092"/>
                    <a:pt x="16993" y="13245"/>
                  </a:cubicBezTo>
                  <a:cubicBezTo>
                    <a:pt x="16993" y="12821"/>
                    <a:pt x="17359" y="11974"/>
                    <a:pt x="17359" y="11551"/>
                  </a:cubicBezTo>
                  <a:cubicBezTo>
                    <a:pt x="17725" y="11127"/>
                    <a:pt x="18091" y="11551"/>
                    <a:pt x="18457" y="11127"/>
                  </a:cubicBezTo>
                  <a:cubicBezTo>
                    <a:pt x="18457" y="10280"/>
                    <a:pt x="19189" y="5621"/>
                    <a:pt x="20288" y="5621"/>
                  </a:cubicBezTo>
                  <a:cubicBezTo>
                    <a:pt x="21020" y="5621"/>
                    <a:pt x="21386" y="4774"/>
                    <a:pt x="21386" y="4351"/>
                  </a:cubicBezTo>
                  <a:cubicBezTo>
                    <a:pt x="21386" y="3504"/>
                    <a:pt x="20654" y="3504"/>
                    <a:pt x="20654" y="3080"/>
                  </a:cubicBezTo>
                  <a:cubicBezTo>
                    <a:pt x="20654" y="2657"/>
                    <a:pt x="20288" y="2657"/>
                    <a:pt x="20288" y="2233"/>
                  </a:cubicBezTo>
                  <a:cubicBezTo>
                    <a:pt x="19922" y="1386"/>
                    <a:pt x="19922" y="963"/>
                    <a:pt x="19555" y="116"/>
                  </a:cubicBezTo>
                  <a:cubicBezTo>
                    <a:pt x="19189" y="539"/>
                    <a:pt x="18091" y="1810"/>
                    <a:pt x="17359" y="1810"/>
                  </a:cubicBezTo>
                  <a:cubicBezTo>
                    <a:pt x="16261" y="1386"/>
                    <a:pt x="15528" y="1386"/>
                    <a:pt x="14430" y="1386"/>
                  </a:cubicBezTo>
                  <a:cubicBezTo>
                    <a:pt x="13332" y="1386"/>
                    <a:pt x="12600" y="2233"/>
                    <a:pt x="11501" y="2233"/>
                  </a:cubicBezTo>
                  <a:cubicBezTo>
                    <a:pt x="10769" y="2233"/>
                    <a:pt x="10037" y="963"/>
                    <a:pt x="9305" y="1386"/>
                  </a:cubicBezTo>
                  <a:cubicBezTo>
                    <a:pt x="7840" y="2233"/>
                    <a:pt x="7474" y="1810"/>
                    <a:pt x="6742" y="963"/>
                  </a:cubicBezTo>
                  <a:cubicBezTo>
                    <a:pt x="6376" y="539"/>
                    <a:pt x="5278" y="-308"/>
                    <a:pt x="4545" y="116"/>
                  </a:cubicBezTo>
                  <a:cubicBezTo>
                    <a:pt x="4179" y="116"/>
                    <a:pt x="3081" y="539"/>
                    <a:pt x="2715" y="963"/>
                  </a:cubicBezTo>
                  <a:cubicBezTo>
                    <a:pt x="2349" y="1386"/>
                    <a:pt x="2715" y="1810"/>
                    <a:pt x="2349" y="2233"/>
                  </a:cubicBezTo>
                  <a:cubicBezTo>
                    <a:pt x="2349" y="2657"/>
                    <a:pt x="1983" y="3504"/>
                    <a:pt x="1983" y="3927"/>
                  </a:cubicBezTo>
                  <a:cubicBezTo>
                    <a:pt x="1617" y="4774"/>
                    <a:pt x="1617" y="5621"/>
                    <a:pt x="1617" y="6468"/>
                  </a:cubicBezTo>
                  <a:cubicBezTo>
                    <a:pt x="1617" y="7739"/>
                    <a:pt x="518" y="8586"/>
                    <a:pt x="152" y="9857"/>
                  </a:cubicBezTo>
                  <a:cubicBezTo>
                    <a:pt x="-214" y="11127"/>
                    <a:pt x="152" y="14092"/>
                    <a:pt x="518" y="15786"/>
                  </a:cubicBezTo>
                  <a:cubicBezTo>
                    <a:pt x="518" y="16210"/>
                    <a:pt x="1250" y="15786"/>
                    <a:pt x="1617" y="15786"/>
                  </a:cubicBezTo>
                  <a:cubicBezTo>
                    <a:pt x="1983" y="15786"/>
                    <a:pt x="2715" y="16210"/>
                    <a:pt x="3081" y="16210"/>
                  </a:cubicBezTo>
                  <a:cubicBezTo>
                    <a:pt x="3447" y="16633"/>
                    <a:pt x="4911" y="17480"/>
                    <a:pt x="4911" y="17904"/>
                  </a:cubicBezTo>
                  <a:cubicBezTo>
                    <a:pt x="4911" y="18327"/>
                    <a:pt x="4911" y="18327"/>
                    <a:pt x="4911" y="18751"/>
                  </a:cubicBezTo>
                  <a:cubicBezTo>
                    <a:pt x="4911" y="19174"/>
                    <a:pt x="5278" y="19598"/>
                    <a:pt x="5644" y="20021"/>
                  </a:cubicBezTo>
                  <a:cubicBezTo>
                    <a:pt x="6376" y="21292"/>
                    <a:pt x="7474" y="19174"/>
                    <a:pt x="8206" y="19598"/>
                  </a:cubicBezTo>
                  <a:cubicBezTo>
                    <a:pt x="8206" y="19598"/>
                    <a:pt x="7840" y="20021"/>
                    <a:pt x="7840" y="20021"/>
                  </a:cubicBezTo>
                  <a:cubicBezTo>
                    <a:pt x="7840" y="19598"/>
                    <a:pt x="9671" y="19598"/>
                    <a:pt x="9671" y="19598"/>
                  </a:cubicBezTo>
                  <a:cubicBezTo>
                    <a:pt x="10403" y="19598"/>
                    <a:pt x="10403" y="18751"/>
                    <a:pt x="10769" y="19598"/>
                  </a:cubicBezTo>
                  <a:cubicBezTo>
                    <a:pt x="11135" y="18751"/>
                    <a:pt x="11135" y="18327"/>
                    <a:pt x="11135" y="17480"/>
                  </a:cubicBezTo>
                  <a:cubicBezTo>
                    <a:pt x="11501" y="17057"/>
                    <a:pt x="11135" y="17904"/>
                    <a:pt x="11135" y="1748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0" name="9Slide.vn 264"/>
            <p:cNvSpPr/>
            <p:nvPr/>
          </p:nvSpPr>
          <p:spPr>
            <a:xfrm>
              <a:off x="6201774" y="3774137"/>
              <a:ext cx="311040" cy="229845"/>
            </a:xfrm>
            <a:custGeom>
              <a:avLst/>
              <a:gdLst/>
              <a:ahLst/>
              <a:cxnLst>
                <a:cxn ang="0">
                  <a:pos x="wd2" y="hd2"/>
                </a:cxn>
                <a:cxn ang="5400000">
                  <a:pos x="wd2" y="hd2"/>
                </a:cxn>
                <a:cxn ang="10800000">
                  <a:pos x="wd2" y="hd2"/>
                </a:cxn>
                <a:cxn ang="16200000">
                  <a:pos x="wd2" y="hd2"/>
                </a:cxn>
              </a:cxnLst>
              <a:rect l="0" t="0" r="r" b="b"/>
              <a:pathLst>
                <a:path w="20744" h="21600" extrusionOk="0">
                  <a:moveTo>
                    <a:pt x="17555" y="14400"/>
                  </a:moveTo>
                  <a:cubicBezTo>
                    <a:pt x="18584" y="12240"/>
                    <a:pt x="20126" y="14400"/>
                    <a:pt x="20641" y="12240"/>
                  </a:cubicBezTo>
                  <a:cubicBezTo>
                    <a:pt x="21155" y="11520"/>
                    <a:pt x="19612" y="9360"/>
                    <a:pt x="19098" y="9360"/>
                  </a:cubicBezTo>
                  <a:cubicBezTo>
                    <a:pt x="18584" y="10800"/>
                    <a:pt x="17041" y="7920"/>
                    <a:pt x="16526" y="7200"/>
                  </a:cubicBezTo>
                  <a:cubicBezTo>
                    <a:pt x="16526" y="6480"/>
                    <a:pt x="16526" y="5760"/>
                    <a:pt x="16012" y="5040"/>
                  </a:cubicBezTo>
                  <a:cubicBezTo>
                    <a:pt x="14984" y="3600"/>
                    <a:pt x="14984" y="2880"/>
                    <a:pt x="14984" y="720"/>
                  </a:cubicBezTo>
                  <a:cubicBezTo>
                    <a:pt x="14469" y="720"/>
                    <a:pt x="13441" y="0"/>
                    <a:pt x="12926" y="0"/>
                  </a:cubicBezTo>
                  <a:cubicBezTo>
                    <a:pt x="11898" y="720"/>
                    <a:pt x="11384" y="1440"/>
                    <a:pt x="10869" y="1440"/>
                  </a:cubicBezTo>
                  <a:cubicBezTo>
                    <a:pt x="10355" y="2160"/>
                    <a:pt x="9841" y="2880"/>
                    <a:pt x="9326" y="2880"/>
                  </a:cubicBezTo>
                  <a:cubicBezTo>
                    <a:pt x="8812" y="4320"/>
                    <a:pt x="8812" y="2880"/>
                    <a:pt x="8298" y="3600"/>
                  </a:cubicBezTo>
                  <a:cubicBezTo>
                    <a:pt x="7269" y="4320"/>
                    <a:pt x="6241" y="7920"/>
                    <a:pt x="5212" y="7200"/>
                  </a:cubicBezTo>
                  <a:cubicBezTo>
                    <a:pt x="4698" y="7200"/>
                    <a:pt x="4184" y="5760"/>
                    <a:pt x="4184" y="7200"/>
                  </a:cubicBezTo>
                  <a:cubicBezTo>
                    <a:pt x="3669" y="7920"/>
                    <a:pt x="3669" y="9360"/>
                    <a:pt x="3155" y="10080"/>
                  </a:cubicBezTo>
                  <a:cubicBezTo>
                    <a:pt x="3155" y="10800"/>
                    <a:pt x="3155" y="11520"/>
                    <a:pt x="2126" y="11520"/>
                  </a:cubicBezTo>
                  <a:cubicBezTo>
                    <a:pt x="2126" y="11520"/>
                    <a:pt x="69" y="12240"/>
                    <a:pt x="584" y="12960"/>
                  </a:cubicBezTo>
                  <a:cubicBezTo>
                    <a:pt x="2126" y="14400"/>
                    <a:pt x="-445" y="16560"/>
                    <a:pt x="69" y="17280"/>
                  </a:cubicBezTo>
                  <a:cubicBezTo>
                    <a:pt x="1098" y="18000"/>
                    <a:pt x="2126" y="21600"/>
                    <a:pt x="3669" y="20160"/>
                  </a:cubicBezTo>
                  <a:cubicBezTo>
                    <a:pt x="5212" y="18720"/>
                    <a:pt x="6241" y="19440"/>
                    <a:pt x="7784" y="21600"/>
                  </a:cubicBezTo>
                  <a:cubicBezTo>
                    <a:pt x="7269" y="19440"/>
                    <a:pt x="7269" y="17280"/>
                    <a:pt x="7269" y="15840"/>
                  </a:cubicBezTo>
                  <a:cubicBezTo>
                    <a:pt x="9326" y="15840"/>
                    <a:pt x="10869" y="15840"/>
                    <a:pt x="12926" y="15840"/>
                  </a:cubicBezTo>
                  <a:cubicBezTo>
                    <a:pt x="14469" y="15840"/>
                    <a:pt x="17041" y="16560"/>
                    <a:pt x="17555" y="14400"/>
                  </a:cubicBezTo>
                  <a:cubicBezTo>
                    <a:pt x="18069" y="12960"/>
                    <a:pt x="17555" y="14400"/>
                    <a:pt x="17555" y="144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1" name="9Slide.vn 265"/>
            <p:cNvSpPr/>
            <p:nvPr/>
          </p:nvSpPr>
          <p:spPr>
            <a:xfrm>
              <a:off x="6420303" y="3943909"/>
              <a:ext cx="61279" cy="180928"/>
            </a:xfrm>
            <a:custGeom>
              <a:avLst/>
              <a:gdLst/>
              <a:ahLst/>
              <a:cxnLst>
                <a:cxn ang="0">
                  <a:pos x="wd2" y="hd2"/>
                </a:cxn>
                <a:cxn ang="5400000">
                  <a:pos x="wd2" y="hd2"/>
                </a:cxn>
                <a:cxn ang="10800000">
                  <a:pos x="wd2" y="hd2"/>
                </a:cxn>
                <a:cxn ang="16200000">
                  <a:pos x="wd2" y="hd2"/>
                </a:cxn>
              </a:cxnLst>
              <a:rect l="0" t="0" r="r" b="b"/>
              <a:pathLst>
                <a:path w="17475" h="21375" extrusionOk="0">
                  <a:moveTo>
                    <a:pt x="17040" y="9000"/>
                  </a:moveTo>
                  <a:cubicBezTo>
                    <a:pt x="17040" y="8100"/>
                    <a:pt x="17040" y="6300"/>
                    <a:pt x="14880" y="5400"/>
                  </a:cubicBezTo>
                  <a:cubicBezTo>
                    <a:pt x="12720" y="4500"/>
                    <a:pt x="6240" y="900"/>
                    <a:pt x="8400" y="0"/>
                  </a:cubicBezTo>
                  <a:cubicBezTo>
                    <a:pt x="6240" y="0"/>
                    <a:pt x="4080" y="0"/>
                    <a:pt x="1920" y="0"/>
                  </a:cubicBezTo>
                  <a:cubicBezTo>
                    <a:pt x="-2400" y="0"/>
                    <a:pt x="1920" y="1800"/>
                    <a:pt x="1920" y="2700"/>
                  </a:cubicBezTo>
                  <a:cubicBezTo>
                    <a:pt x="4080" y="4500"/>
                    <a:pt x="1920" y="6300"/>
                    <a:pt x="1920" y="8100"/>
                  </a:cubicBezTo>
                  <a:cubicBezTo>
                    <a:pt x="-240" y="10800"/>
                    <a:pt x="4080" y="10800"/>
                    <a:pt x="6240" y="13500"/>
                  </a:cubicBezTo>
                  <a:cubicBezTo>
                    <a:pt x="6240" y="15300"/>
                    <a:pt x="4080" y="17100"/>
                    <a:pt x="6240" y="18900"/>
                  </a:cubicBezTo>
                  <a:cubicBezTo>
                    <a:pt x="6240" y="19800"/>
                    <a:pt x="8400" y="20700"/>
                    <a:pt x="10560" y="20700"/>
                  </a:cubicBezTo>
                  <a:cubicBezTo>
                    <a:pt x="12720" y="21600"/>
                    <a:pt x="19200" y="21600"/>
                    <a:pt x="17040" y="20700"/>
                  </a:cubicBezTo>
                  <a:cubicBezTo>
                    <a:pt x="17040" y="17100"/>
                    <a:pt x="17040" y="13500"/>
                    <a:pt x="17040" y="9000"/>
                  </a:cubicBezTo>
                  <a:cubicBezTo>
                    <a:pt x="17040" y="6300"/>
                    <a:pt x="17040" y="11700"/>
                    <a:pt x="17040" y="90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2" name="9Slide.vn 266"/>
            <p:cNvSpPr/>
            <p:nvPr/>
          </p:nvSpPr>
          <p:spPr>
            <a:xfrm>
              <a:off x="6093014" y="3957265"/>
              <a:ext cx="223235" cy="232161"/>
            </a:xfrm>
            <a:custGeom>
              <a:avLst/>
              <a:gdLst/>
              <a:ahLst/>
              <a:cxnLst>
                <a:cxn ang="0">
                  <a:pos x="wd2" y="hd2"/>
                </a:cxn>
                <a:cxn ang="5400000">
                  <a:pos x="wd2" y="hd2"/>
                </a:cxn>
                <a:cxn ang="10800000">
                  <a:pos x="wd2" y="hd2"/>
                </a:cxn>
                <a:cxn ang="16200000">
                  <a:pos x="wd2" y="hd2"/>
                </a:cxn>
              </a:cxnLst>
              <a:rect l="0" t="0" r="r" b="b"/>
              <a:pathLst>
                <a:path w="19851" h="21098" extrusionOk="0">
                  <a:moveTo>
                    <a:pt x="16641" y="2285"/>
                  </a:moveTo>
                  <a:cubicBezTo>
                    <a:pt x="15291" y="2285"/>
                    <a:pt x="14616" y="3679"/>
                    <a:pt x="13266" y="2982"/>
                  </a:cubicBezTo>
                  <a:cubicBezTo>
                    <a:pt x="11916" y="2982"/>
                    <a:pt x="10566" y="-502"/>
                    <a:pt x="9216" y="195"/>
                  </a:cubicBezTo>
                  <a:cubicBezTo>
                    <a:pt x="8541" y="892"/>
                    <a:pt x="7866" y="892"/>
                    <a:pt x="7866" y="195"/>
                  </a:cubicBezTo>
                  <a:cubicBezTo>
                    <a:pt x="7191" y="-502"/>
                    <a:pt x="6516" y="892"/>
                    <a:pt x="5841" y="892"/>
                  </a:cubicBezTo>
                  <a:cubicBezTo>
                    <a:pt x="4491" y="1588"/>
                    <a:pt x="3816" y="892"/>
                    <a:pt x="3141" y="892"/>
                  </a:cubicBezTo>
                  <a:cubicBezTo>
                    <a:pt x="2466" y="195"/>
                    <a:pt x="2466" y="1588"/>
                    <a:pt x="1791" y="1588"/>
                  </a:cubicBezTo>
                  <a:cubicBezTo>
                    <a:pt x="1116" y="1588"/>
                    <a:pt x="441" y="2982"/>
                    <a:pt x="1116" y="3679"/>
                  </a:cubicBezTo>
                  <a:cubicBezTo>
                    <a:pt x="1116" y="4375"/>
                    <a:pt x="2466" y="4375"/>
                    <a:pt x="2466" y="4375"/>
                  </a:cubicBezTo>
                  <a:cubicBezTo>
                    <a:pt x="2466" y="5072"/>
                    <a:pt x="1116" y="5769"/>
                    <a:pt x="1116" y="5769"/>
                  </a:cubicBezTo>
                  <a:cubicBezTo>
                    <a:pt x="1116" y="6466"/>
                    <a:pt x="2466" y="7163"/>
                    <a:pt x="2466" y="7859"/>
                  </a:cubicBezTo>
                  <a:cubicBezTo>
                    <a:pt x="2466" y="7859"/>
                    <a:pt x="1116" y="7163"/>
                    <a:pt x="1116" y="8556"/>
                  </a:cubicBezTo>
                  <a:cubicBezTo>
                    <a:pt x="1116" y="9253"/>
                    <a:pt x="1791" y="10646"/>
                    <a:pt x="441" y="10646"/>
                  </a:cubicBezTo>
                  <a:cubicBezTo>
                    <a:pt x="1116" y="11343"/>
                    <a:pt x="1116" y="12040"/>
                    <a:pt x="441" y="12737"/>
                  </a:cubicBezTo>
                  <a:cubicBezTo>
                    <a:pt x="441" y="14130"/>
                    <a:pt x="-909" y="14130"/>
                    <a:pt x="1116" y="15524"/>
                  </a:cubicBezTo>
                  <a:cubicBezTo>
                    <a:pt x="1791" y="15524"/>
                    <a:pt x="3141" y="16221"/>
                    <a:pt x="3816" y="17614"/>
                  </a:cubicBezTo>
                  <a:cubicBezTo>
                    <a:pt x="4491" y="18311"/>
                    <a:pt x="3816" y="19704"/>
                    <a:pt x="3816" y="21098"/>
                  </a:cubicBezTo>
                  <a:cubicBezTo>
                    <a:pt x="6516" y="20401"/>
                    <a:pt x="8541" y="19008"/>
                    <a:pt x="11916" y="19008"/>
                  </a:cubicBezTo>
                  <a:cubicBezTo>
                    <a:pt x="13266" y="18311"/>
                    <a:pt x="15291" y="19008"/>
                    <a:pt x="16641" y="19008"/>
                  </a:cubicBezTo>
                  <a:cubicBezTo>
                    <a:pt x="17991" y="19008"/>
                    <a:pt x="20016" y="19704"/>
                    <a:pt x="19341" y="17614"/>
                  </a:cubicBezTo>
                  <a:cubicBezTo>
                    <a:pt x="19341" y="16221"/>
                    <a:pt x="18666" y="15524"/>
                    <a:pt x="17991" y="14130"/>
                  </a:cubicBezTo>
                  <a:cubicBezTo>
                    <a:pt x="17991" y="12737"/>
                    <a:pt x="18666" y="11343"/>
                    <a:pt x="19341" y="9950"/>
                  </a:cubicBezTo>
                  <a:cubicBezTo>
                    <a:pt x="20016" y="7163"/>
                    <a:pt x="20691" y="2285"/>
                    <a:pt x="16641" y="2285"/>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3" name="9Slide.vn 267"/>
            <p:cNvSpPr/>
            <p:nvPr/>
          </p:nvSpPr>
          <p:spPr>
            <a:xfrm>
              <a:off x="6295516" y="3943909"/>
              <a:ext cx="168610" cy="229845"/>
            </a:xfrm>
            <a:custGeom>
              <a:avLst/>
              <a:gdLst/>
              <a:ahLst/>
              <a:cxnLst>
                <a:cxn ang="0">
                  <a:pos x="wd2" y="hd2"/>
                </a:cxn>
                <a:cxn ang="5400000">
                  <a:pos x="wd2" y="hd2"/>
                </a:cxn>
                <a:cxn ang="10800000">
                  <a:pos x="wd2" y="hd2"/>
                </a:cxn>
                <a:cxn ang="16200000">
                  <a:pos x="wd2" y="hd2"/>
                </a:cxn>
              </a:cxnLst>
              <a:rect l="0" t="0" r="r" b="b"/>
              <a:pathLst>
                <a:path w="20812" h="21600" extrusionOk="0">
                  <a:moveTo>
                    <a:pt x="17055" y="9360"/>
                  </a:moveTo>
                  <a:cubicBezTo>
                    <a:pt x="15177" y="7920"/>
                    <a:pt x="16116" y="5760"/>
                    <a:pt x="16116" y="4320"/>
                  </a:cubicBezTo>
                  <a:cubicBezTo>
                    <a:pt x="17055" y="2880"/>
                    <a:pt x="14238" y="1440"/>
                    <a:pt x="15177" y="0"/>
                  </a:cubicBezTo>
                  <a:cubicBezTo>
                    <a:pt x="10482" y="0"/>
                    <a:pt x="6725" y="0"/>
                    <a:pt x="2029" y="0"/>
                  </a:cubicBezTo>
                  <a:cubicBezTo>
                    <a:pt x="2029" y="2160"/>
                    <a:pt x="2969" y="5040"/>
                    <a:pt x="2969" y="7920"/>
                  </a:cubicBezTo>
                  <a:cubicBezTo>
                    <a:pt x="2969" y="10800"/>
                    <a:pt x="-788" y="12960"/>
                    <a:pt x="151" y="15840"/>
                  </a:cubicBezTo>
                  <a:cubicBezTo>
                    <a:pt x="1090" y="18000"/>
                    <a:pt x="2969" y="18720"/>
                    <a:pt x="2029" y="21600"/>
                  </a:cubicBezTo>
                  <a:cubicBezTo>
                    <a:pt x="4847" y="21600"/>
                    <a:pt x="5786" y="21600"/>
                    <a:pt x="8603" y="20880"/>
                  </a:cubicBezTo>
                  <a:cubicBezTo>
                    <a:pt x="13299" y="20160"/>
                    <a:pt x="17055" y="18720"/>
                    <a:pt x="20812" y="17280"/>
                  </a:cubicBezTo>
                  <a:cubicBezTo>
                    <a:pt x="18934" y="16560"/>
                    <a:pt x="17995" y="15120"/>
                    <a:pt x="17995" y="13680"/>
                  </a:cubicBezTo>
                  <a:cubicBezTo>
                    <a:pt x="17995" y="12240"/>
                    <a:pt x="17995" y="10800"/>
                    <a:pt x="17055" y="9360"/>
                  </a:cubicBezTo>
                  <a:cubicBezTo>
                    <a:pt x="15177" y="7920"/>
                    <a:pt x="17995" y="10800"/>
                    <a:pt x="17055" y="936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4" name="9Slide.vn 268"/>
            <p:cNvSpPr/>
            <p:nvPr/>
          </p:nvSpPr>
          <p:spPr>
            <a:xfrm>
              <a:off x="5911323" y="3979377"/>
              <a:ext cx="105704" cy="119965"/>
            </a:xfrm>
            <a:custGeom>
              <a:avLst/>
              <a:gdLst/>
              <a:ahLst/>
              <a:cxnLst>
                <a:cxn ang="0">
                  <a:pos x="wd2" y="hd2"/>
                </a:cxn>
                <a:cxn ang="5400000">
                  <a:pos x="wd2" y="hd2"/>
                </a:cxn>
                <a:cxn ang="10800000">
                  <a:pos x="wd2" y="hd2"/>
                </a:cxn>
                <a:cxn ang="16200000">
                  <a:pos x="wd2" y="hd2"/>
                </a:cxn>
              </a:cxnLst>
              <a:rect l="0" t="0" r="r" b="b"/>
              <a:pathLst>
                <a:path w="19867" h="18719" extrusionOk="0">
                  <a:moveTo>
                    <a:pt x="16126" y="14933"/>
                  </a:moveTo>
                  <a:cubicBezTo>
                    <a:pt x="20446" y="13733"/>
                    <a:pt x="20446" y="7733"/>
                    <a:pt x="19006" y="5333"/>
                  </a:cubicBezTo>
                  <a:cubicBezTo>
                    <a:pt x="16126" y="533"/>
                    <a:pt x="10366" y="-1867"/>
                    <a:pt x="6046" y="1733"/>
                  </a:cubicBezTo>
                  <a:cubicBezTo>
                    <a:pt x="3166" y="2933"/>
                    <a:pt x="-1154" y="5333"/>
                    <a:pt x="286" y="7733"/>
                  </a:cubicBezTo>
                  <a:cubicBezTo>
                    <a:pt x="1726" y="10133"/>
                    <a:pt x="1726" y="11333"/>
                    <a:pt x="4606" y="12533"/>
                  </a:cubicBezTo>
                  <a:cubicBezTo>
                    <a:pt x="6046" y="14933"/>
                    <a:pt x="6046" y="16133"/>
                    <a:pt x="8926" y="17333"/>
                  </a:cubicBezTo>
                  <a:cubicBezTo>
                    <a:pt x="10366" y="18533"/>
                    <a:pt x="11806" y="19733"/>
                    <a:pt x="13246" y="17333"/>
                  </a:cubicBezTo>
                  <a:cubicBezTo>
                    <a:pt x="13246" y="16133"/>
                    <a:pt x="14686" y="16133"/>
                    <a:pt x="16126" y="14933"/>
                  </a:cubicBezTo>
                  <a:cubicBezTo>
                    <a:pt x="19006" y="13733"/>
                    <a:pt x="14686" y="16133"/>
                    <a:pt x="16126" y="1493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5" name="9Slide.vn 269"/>
            <p:cNvSpPr/>
            <p:nvPr/>
          </p:nvSpPr>
          <p:spPr>
            <a:xfrm>
              <a:off x="5973092" y="4034535"/>
              <a:ext cx="165484" cy="154894"/>
            </a:xfrm>
            <a:custGeom>
              <a:avLst/>
              <a:gdLst/>
              <a:ahLst/>
              <a:cxnLst>
                <a:cxn ang="0">
                  <a:pos x="wd2" y="hd2"/>
                </a:cxn>
                <a:cxn ang="5400000">
                  <a:pos x="wd2" y="hd2"/>
                </a:cxn>
                <a:cxn ang="10800000">
                  <a:pos x="wd2" y="hd2"/>
                </a:cxn>
                <a:cxn ang="16200000">
                  <a:pos x="wd2" y="hd2"/>
                </a:cxn>
              </a:cxnLst>
              <a:rect l="0" t="0" r="r" b="b"/>
              <a:pathLst>
                <a:path w="21055" h="20660" extrusionOk="0">
                  <a:moveTo>
                    <a:pt x="20618" y="16546"/>
                  </a:moveTo>
                  <a:cubicBezTo>
                    <a:pt x="21600" y="14489"/>
                    <a:pt x="19636" y="13460"/>
                    <a:pt x="18655" y="12431"/>
                  </a:cubicBezTo>
                  <a:cubicBezTo>
                    <a:pt x="17673" y="12431"/>
                    <a:pt x="13745" y="11403"/>
                    <a:pt x="15709" y="10374"/>
                  </a:cubicBezTo>
                  <a:cubicBezTo>
                    <a:pt x="16691" y="9346"/>
                    <a:pt x="16691" y="6260"/>
                    <a:pt x="15709" y="5231"/>
                  </a:cubicBezTo>
                  <a:cubicBezTo>
                    <a:pt x="14727" y="3174"/>
                    <a:pt x="13745" y="7289"/>
                    <a:pt x="12764" y="7289"/>
                  </a:cubicBezTo>
                  <a:cubicBezTo>
                    <a:pt x="9818" y="7289"/>
                    <a:pt x="10800" y="-940"/>
                    <a:pt x="8836" y="89"/>
                  </a:cubicBezTo>
                  <a:cubicBezTo>
                    <a:pt x="7855" y="1117"/>
                    <a:pt x="5891" y="2146"/>
                    <a:pt x="4909" y="3174"/>
                  </a:cubicBezTo>
                  <a:cubicBezTo>
                    <a:pt x="3927" y="5231"/>
                    <a:pt x="1964" y="6260"/>
                    <a:pt x="0" y="8317"/>
                  </a:cubicBezTo>
                  <a:cubicBezTo>
                    <a:pt x="4909" y="11403"/>
                    <a:pt x="7855" y="14489"/>
                    <a:pt x="11782" y="17574"/>
                  </a:cubicBezTo>
                  <a:cubicBezTo>
                    <a:pt x="13745" y="19631"/>
                    <a:pt x="15709" y="20660"/>
                    <a:pt x="18655" y="20660"/>
                  </a:cubicBezTo>
                  <a:cubicBezTo>
                    <a:pt x="21600" y="20660"/>
                    <a:pt x="19636" y="18603"/>
                    <a:pt x="20618" y="16546"/>
                  </a:cubicBezTo>
                  <a:cubicBezTo>
                    <a:pt x="21600" y="14489"/>
                    <a:pt x="20618" y="18603"/>
                    <a:pt x="20618" y="1654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6" name="9Slide.vn 270"/>
            <p:cNvSpPr/>
            <p:nvPr/>
          </p:nvSpPr>
          <p:spPr>
            <a:xfrm>
              <a:off x="5852946" y="3875328"/>
              <a:ext cx="266411" cy="209449"/>
            </a:xfrm>
            <a:custGeom>
              <a:avLst/>
              <a:gdLst/>
              <a:ahLst/>
              <a:cxnLst>
                <a:cxn ang="0">
                  <a:pos x="wd2" y="hd2"/>
                </a:cxn>
                <a:cxn ang="5400000">
                  <a:pos x="wd2" y="hd2"/>
                </a:cxn>
                <a:cxn ang="10800000">
                  <a:pos x="wd2" y="hd2"/>
                </a:cxn>
                <a:cxn ang="16200000">
                  <a:pos x="wd2" y="hd2"/>
                </a:cxn>
              </a:cxnLst>
              <a:rect l="0" t="0" r="r" b="b"/>
              <a:pathLst>
                <a:path w="21600" h="20141" extrusionOk="0">
                  <a:moveTo>
                    <a:pt x="6171" y="11731"/>
                  </a:moveTo>
                  <a:cubicBezTo>
                    <a:pt x="8640" y="10242"/>
                    <a:pt x="11109" y="8752"/>
                    <a:pt x="12343" y="12476"/>
                  </a:cubicBezTo>
                  <a:cubicBezTo>
                    <a:pt x="13577" y="13966"/>
                    <a:pt x="12960" y="14711"/>
                    <a:pt x="12960" y="16945"/>
                  </a:cubicBezTo>
                  <a:cubicBezTo>
                    <a:pt x="13577" y="17690"/>
                    <a:pt x="14811" y="15455"/>
                    <a:pt x="15429" y="15455"/>
                  </a:cubicBezTo>
                  <a:cubicBezTo>
                    <a:pt x="16663" y="14711"/>
                    <a:pt x="16663" y="21414"/>
                    <a:pt x="17897" y="19924"/>
                  </a:cubicBezTo>
                  <a:cubicBezTo>
                    <a:pt x="18514" y="19924"/>
                    <a:pt x="18514" y="19180"/>
                    <a:pt x="19131" y="19180"/>
                  </a:cubicBezTo>
                  <a:cubicBezTo>
                    <a:pt x="19131" y="18435"/>
                    <a:pt x="20366" y="19180"/>
                    <a:pt x="20366" y="18435"/>
                  </a:cubicBezTo>
                  <a:cubicBezTo>
                    <a:pt x="20983" y="17690"/>
                    <a:pt x="20366" y="16945"/>
                    <a:pt x="20366" y="16945"/>
                  </a:cubicBezTo>
                  <a:cubicBezTo>
                    <a:pt x="20366" y="15455"/>
                    <a:pt x="21600" y="16200"/>
                    <a:pt x="21600" y="16200"/>
                  </a:cubicBezTo>
                  <a:cubicBezTo>
                    <a:pt x="21600" y="15455"/>
                    <a:pt x="19749" y="14711"/>
                    <a:pt x="20983" y="13966"/>
                  </a:cubicBezTo>
                  <a:cubicBezTo>
                    <a:pt x="21600" y="13221"/>
                    <a:pt x="21600" y="12476"/>
                    <a:pt x="20366" y="11731"/>
                  </a:cubicBezTo>
                  <a:cubicBezTo>
                    <a:pt x="19749" y="10986"/>
                    <a:pt x="20983" y="9497"/>
                    <a:pt x="20366" y="8752"/>
                  </a:cubicBezTo>
                  <a:cubicBezTo>
                    <a:pt x="19749" y="8007"/>
                    <a:pt x="20366" y="7262"/>
                    <a:pt x="19749" y="5773"/>
                  </a:cubicBezTo>
                  <a:cubicBezTo>
                    <a:pt x="19131" y="5028"/>
                    <a:pt x="17897" y="-186"/>
                    <a:pt x="16046" y="1304"/>
                  </a:cubicBezTo>
                  <a:cubicBezTo>
                    <a:pt x="16046" y="1304"/>
                    <a:pt x="15429" y="2048"/>
                    <a:pt x="14811" y="2048"/>
                  </a:cubicBezTo>
                  <a:cubicBezTo>
                    <a:pt x="14194" y="2048"/>
                    <a:pt x="14194" y="2048"/>
                    <a:pt x="13577" y="2048"/>
                  </a:cubicBezTo>
                  <a:cubicBezTo>
                    <a:pt x="12960" y="2793"/>
                    <a:pt x="12343" y="2048"/>
                    <a:pt x="11726" y="2048"/>
                  </a:cubicBezTo>
                  <a:cubicBezTo>
                    <a:pt x="11109" y="2048"/>
                    <a:pt x="11109" y="2793"/>
                    <a:pt x="11109" y="2048"/>
                  </a:cubicBezTo>
                  <a:cubicBezTo>
                    <a:pt x="9874" y="1304"/>
                    <a:pt x="10491" y="1304"/>
                    <a:pt x="9257" y="1304"/>
                  </a:cubicBezTo>
                  <a:cubicBezTo>
                    <a:pt x="7406" y="2048"/>
                    <a:pt x="7406" y="559"/>
                    <a:pt x="6171" y="559"/>
                  </a:cubicBezTo>
                  <a:cubicBezTo>
                    <a:pt x="4937" y="-186"/>
                    <a:pt x="3703" y="-186"/>
                    <a:pt x="3086" y="559"/>
                  </a:cubicBezTo>
                  <a:cubicBezTo>
                    <a:pt x="3086" y="1304"/>
                    <a:pt x="1851" y="2048"/>
                    <a:pt x="3086" y="2793"/>
                  </a:cubicBezTo>
                  <a:cubicBezTo>
                    <a:pt x="3703" y="3538"/>
                    <a:pt x="3086" y="4283"/>
                    <a:pt x="1851" y="4283"/>
                  </a:cubicBezTo>
                  <a:cubicBezTo>
                    <a:pt x="617" y="4283"/>
                    <a:pt x="0" y="4283"/>
                    <a:pt x="0" y="5773"/>
                  </a:cubicBezTo>
                  <a:cubicBezTo>
                    <a:pt x="617" y="7262"/>
                    <a:pt x="1234" y="8007"/>
                    <a:pt x="1851" y="9497"/>
                  </a:cubicBezTo>
                  <a:cubicBezTo>
                    <a:pt x="3086" y="10986"/>
                    <a:pt x="3703" y="11731"/>
                    <a:pt x="4937" y="13966"/>
                  </a:cubicBezTo>
                  <a:cubicBezTo>
                    <a:pt x="5554" y="13221"/>
                    <a:pt x="5554" y="12476"/>
                    <a:pt x="6171" y="11731"/>
                  </a:cubicBezTo>
                  <a:cubicBezTo>
                    <a:pt x="6789" y="11731"/>
                    <a:pt x="6171" y="12476"/>
                    <a:pt x="6171" y="1173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7" name="9Slide.vn 271"/>
            <p:cNvSpPr/>
            <p:nvPr/>
          </p:nvSpPr>
          <p:spPr>
            <a:xfrm>
              <a:off x="5782427" y="3881229"/>
              <a:ext cx="111003" cy="54850"/>
            </a:xfrm>
            <a:custGeom>
              <a:avLst/>
              <a:gdLst/>
              <a:ahLst/>
              <a:cxnLst>
                <a:cxn ang="0">
                  <a:pos x="wd2" y="hd2"/>
                </a:cxn>
                <a:cxn ang="5400000">
                  <a:pos x="wd2" y="hd2"/>
                </a:cxn>
                <a:cxn ang="10800000">
                  <a:pos x="wd2" y="hd2"/>
                </a:cxn>
                <a:cxn ang="16200000">
                  <a:pos x="wd2" y="hd2"/>
                </a:cxn>
              </a:cxnLst>
              <a:rect l="0" t="0" r="r" b="b"/>
              <a:pathLst>
                <a:path w="19531" h="21600" extrusionOk="0">
                  <a:moveTo>
                    <a:pt x="13500" y="15429"/>
                  </a:moveTo>
                  <a:cubicBezTo>
                    <a:pt x="14850" y="15429"/>
                    <a:pt x="21600" y="15429"/>
                    <a:pt x="18900" y="9257"/>
                  </a:cubicBezTo>
                  <a:cubicBezTo>
                    <a:pt x="16200" y="6171"/>
                    <a:pt x="18900" y="3086"/>
                    <a:pt x="18900" y="0"/>
                  </a:cubicBezTo>
                  <a:cubicBezTo>
                    <a:pt x="16200" y="0"/>
                    <a:pt x="12150" y="0"/>
                    <a:pt x="9450" y="0"/>
                  </a:cubicBezTo>
                  <a:cubicBezTo>
                    <a:pt x="6750" y="0"/>
                    <a:pt x="6750" y="3086"/>
                    <a:pt x="5400" y="0"/>
                  </a:cubicBezTo>
                  <a:cubicBezTo>
                    <a:pt x="2700" y="0"/>
                    <a:pt x="2700" y="0"/>
                    <a:pt x="0" y="3086"/>
                  </a:cubicBezTo>
                  <a:cubicBezTo>
                    <a:pt x="1350" y="6171"/>
                    <a:pt x="1350" y="9257"/>
                    <a:pt x="4050" y="9257"/>
                  </a:cubicBezTo>
                  <a:cubicBezTo>
                    <a:pt x="5400" y="9257"/>
                    <a:pt x="9450" y="9257"/>
                    <a:pt x="9450" y="9257"/>
                  </a:cubicBezTo>
                  <a:cubicBezTo>
                    <a:pt x="6750" y="15429"/>
                    <a:pt x="9450" y="18514"/>
                    <a:pt x="12150" y="21600"/>
                  </a:cubicBezTo>
                  <a:cubicBezTo>
                    <a:pt x="12150" y="21600"/>
                    <a:pt x="12150" y="15429"/>
                    <a:pt x="13500" y="1542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8" name="9Slide.vn 272"/>
            <p:cNvSpPr/>
            <p:nvPr/>
          </p:nvSpPr>
          <p:spPr>
            <a:xfrm>
              <a:off x="5774592" y="3835067"/>
              <a:ext cx="114923" cy="25401"/>
            </a:xfrm>
            <a:custGeom>
              <a:avLst/>
              <a:gdLst/>
              <a:ahLst/>
              <a:cxnLst>
                <a:cxn ang="0">
                  <a:pos x="wd2" y="hd2"/>
                </a:cxn>
                <a:cxn ang="5400000">
                  <a:pos x="wd2" y="hd2"/>
                </a:cxn>
                <a:cxn ang="10800000">
                  <a:pos x="wd2" y="hd2"/>
                </a:cxn>
                <a:cxn ang="16200000">
                  <a:pos x="wd2" y="hd2"/>
                </a:cxn>
              </a:cxnLst>
              <a:rect l="0" t="0" r="r" b="b"/>
              <a:pathLst>
                <a:path w="21600" h="17318" extrusionOk="0">
                  <a:moveTo>
                    <a:pt x="5760" y="17318"/>
                  </a:moveTo>
                  <a:cubicBezTo>
                    <a:pt x="8640" y="11918"/>
                    <a:pt x="10080" y="6518"/>
                    <a:pt x="12960" y="11918"/>
                  </a:cubicBezTo>
                  <a:cubicBezTo>
                    <a:pt x="14400" y="11918"/>
                    <a:pt x="20160" y="17318"/>
                    <a:pt x="21600" y="6518"/>
                  </a:cubicBezTo>
                  <a:cubicBezTo>
                    <a:pt x="21600" y="11918"/>
                    <a:pt x="12960" y="-4282"/>
                    <a:pt x="11520" y="1118"/>
                  </a:cubicBezTo>
                  <a:cubicBezTo>
                    <a:pt x="7200" y="6518"/>
                    <a:pt x="1440" y="-4282"/>
                    <a:pt x="0" y="17318"/>
                  </a:cubicBezTo>
                  <a:cubicBezTo>
                    <a:pt x="2880" y="17318"/>
                    <a:pt x="4320" y="17318"/>
                    <a:pt x="5760" y="17318"/>
                  </a:cubicBezTo>
                  <a:cubicBezTo>
                    <a:pt x="7200" y="17318"/>
                    <a:pt x="5760" y="17318"/>
                    <a:pt x="5760" y="17318"/>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09" name="9Slide.vn 273"/>
            <p:cNvSpPr/>
            <p:nvPr/>
          </p:nvSpPr>
          <p:spPr>
            <a:xfrm>
              <a:off x="5764491" y="3290947"/>
              <a:ext cx="454116" cy="505032"/>
            </a:xfrm>
            <a:custGeom>
              <a:avLst/>
              <a:gdLst/>
              <a:ahLst/>
              <a:cxnLst>
                <a:cxn ang="0">
                  <a:pos x="wd2" y="hd2"/>
                </a:cxn>
                <a:cxn ang="5400000">
                  <a:pos x="wd2" y="hd2"/>
                </a:cxn>
                <a:cxn ang="10800000">
                  <a:pos x="wd2" y="hd2"/>
                </a:cxn>
                <a:cxn ang="16200000">
                  <a:pos x="wd2" y="hd2"/>
                </a:cxn>
              </a:cxnLst>
              <a:rect l="0" t="0" r="r" b="b"/>
              <a:pathLst>
                <a:path w="21338" h="20883" extrusionOk="0">
                  <a:moveTo>
                    <a:pt x="1538" y="18106"/>
                  </a:moveTo>
                  <a:cubicBezTo>
                    <a:pt x="2258" y="18106"/>
                    <a:pt x="4418" y="17471"/>
                    <a:pt x="5138" y="18106"/>
                  </a:cubicBezTo>
                  <a:cubicBezTo>
                    <a:pt x="5498" y="18424"/>
                    <a:pt x="5858" y="18424"/>
                    <a:pt x="6218" y="18741"/>
                  </a:cubicBezTo>
                  <a:cubicBezTo>
                    <a:pt x="6578" y="19376"/>
                    <a:pt x="6938" y="19694"/>
                    <a:pt x="7298" y="20012"/>
                  </a:cubicBezTo>
                  <a:cubicBezTo>
                    <a:pt x="7658" y="20329"/>
                    <a:pt x="9098" y="21600"/>
                    <a:pt x="9458" y="20329"/>
                  </a:cubicBezTo>
                  <a:cubicBezTo>
                    <a:pt x="9818" y="18424"/>
                    <a:pt x="10538" y="20647"/>
                    <a:pt x="11258" y="20329"/>
                  </a:cubicBezTo>
                  <a:cubicBezTo>
                    <a:pt x="11618" y="19694"/>
                    <a:pt x="11618" y="19694"/>
                    <a:pt x="12338" y="19694"/>
                  </a:cubicBezTo>
                  <a:cubicBezTo>
                    <a:pt x="13058" y="19694"/>
                    <a:pt x="13418" y="19694"/>
                    <a:pt x="13778" y="19694"/>
                  </a:cubicBezTo>
                  <a:cubicBezTo>
                    <a:pt x="14498" y="19376"/>
                    <a:pt x="15218" y="19376"/>
                    <a:pt x="15578" y="19376"/>
                  </a:cubicBezTo>
                  <a:cubicBezTo>
                    <a:pt x="16658" y="19376"/>
                    <a:pt x="17738" y="19376"/>
                    <a:pt x="18818" y="19376"/>
                  </a:cubicBezTo>
                  <a:cubicBezTo>
                    <a:pt x="19178" y="19376"/>
                    <a:pt x="20258" y="19694"/>
                    <a:pt x="20618" y="19376"/>
                  </a:cubicBezTo>
                  <a:cubicBezTo>
                    <a:pt x="20978" y="19376"/>
                    <a:pt x="20618" y="17471"/>
                    <a:pt x="20618" y="17153"/>
                  </a:cubicBezTo>
                  <a:cubicBezTo>
                    <a:pt x="20258" y="15247"/>
                    <a:pt x="19898" y="13659"/>
                    <a:pt x="19898" y="12071"/>
                  </a:cubicBezTo>
                  <a:cubicBezTo>
                    <a:pt x="19538" y="9212"/>
                    <a:pt x="18818" y="6671"/>
                    <a:pt x="18458" y="3812"/>
                  </a:cubicBezTo>
                  <a:cubicBezTo>
                    <a:pt x="19538" y="3812"/>
                    <a:pt x="20618" y="3812"/>
                    <a:pt x="21338" y="3812"/>
                  </a:cubicBezTo>
                  <a:cubicBezTo>
                    <a:pt x="19178" y="2541"/>
                    <a:pt x="17018" y="1271"/>
                    <a:pt x="15218" y="0"/>
                  </a:cubicBezTo>
                  <a:cubicBezTo>
                    <a:pt x="15218" y="318"/>
                    <a:pt x="15218" y="2224"/>
                    <a:pt x="14858" y="2224"/>
                  </a:cubicBezTo>
                  <a:cubicBezTo>
                    <a:pt x="14498" y="2224"/>
                    <a:pt x="13778" y="2224"/>
                    <a:pt x="13058" y="2224"/>
                  </a:cubicBezTo>
                  <a:cubicBezTo>
                    <a:pt x="12338" y="2224"/>
                    <a:pt x="11258" y="2224"/>
                    <a:pt x="10178" y="2224"/>
                  </a:cubicBezTo>
                  <a:cubicBezTo>
                    <a:pt x="10178" y="2224"/>
                    <a:pt x="9098" y="2224"/>
                    <a:pt x="9098" y="2224"/>
                  </a:cubicBezTo>
                  <a:cubicBezTo>
                    <a:pt x="8738" y="2541"/>
                    <a:pt x="9098" y="3494"/>
                    <a:pt x="9098" y="3812"/>
                  </a:cubicBezTo>
                  <a:cubicBezTo>
                    <a:pt x="9098" y="4447"/>
                    <a:pt x="9098" y="5400"/>
                    <a:pt x="9098" y="6035"/>
                  </a:cubicBezTo>
                  <a:cubicBezTo>
                    <a:pt x="9098" y="6988"/>
                    <a:pt x="6938" y="6671"/>
                    <a:pt x="6938" y="7941"/>
                  </a:cubicBezTo>
                  <a:cubicBezTo>
                    <a:pt x="6938" y="8259"/>
                    <a:pt x="7298" y="9847"/>
                    <a:pt x="6938" y="10165"/>
                  </a:cubicBezTo>
                  <a:cubicBezTo>
                    <a:pt x="6938" y="10165"/>
                    <a:pt x="5858" y="10165"/>
                    <a:pt x="5498" y="10165"/>
                  </a:cubicBezTo>
                  <a:cubicBezTo>
                    <a:pt x="4058" y="10165"/>
                    <a:pt x="2258" y="10165"/>
                    <a:pt x="818" y="10165"/>
                  </a:cubicBezTo>
                  <a:cubicBezTo>
                    <a:pt x="458" y="10165"/>
                    <a:pt x="-262" y="9847"/>
                    <a:pt x="98" y="10482"/>
                  </a:cubicBezTo>
                  <a:cubicBezTo>
                    <a:pt x="458" y="10800"/>
                    <a:pt x="818" y="11118"/>
                    <a:pt x="1178" y="11435"/>
                  </a:cubicBezTo>
                  <a:cubicBezTo>
                    <a:pt x="1538" y="12071"/>
                    <a:pt x="1178" y="12706"/>
                    <a:pt x="818" y="13024"/>
                  </a:cubicBezTo>
                  <a:cubicBezTo>
                    <a:pt x="818" y="13976"/>
                    <a:pt x="1898" y="14294"/>
                    <a:pt x="1898" y="15247"/>
                  </a:cubicBezTo>
                  <a:cubicBezTo>
                    <a:pt x="2258" y="16200"/>
                    <a:pt x="1178" y="17471"/>
                    <a:pt x="818" y="18424"/>
                  </a:cubicBezTo>
                  <a:cubicBezTo>
                    <a:pt x="1178" y="18424"/>
                    <a:pt x="1178" y="18106"/>
                    <a:pt x="1538" y="18106"/>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0" name="9Slide.vn 274"/>
            <p:cNvSpPr/>
            <p:nvPr/>
          </p:nvSpPr>
          <p:spPr>
            <a:xfrm>
              <a:off x="5764988" y="3726129"/>
              <a:ext cx="215938" cy="166314"/>
            </a:xfrm>
            <a:custGeom>
              <a:avLst/>
              <a:gdLst/>
              <a:ahLst/>
              <a:cxnLst>
                <a:cxn ang="0">
                  <a:pos x="wd2" y="hd2"/>
                </a:cxn>
                <a:cxn ang="5400000">
                  <a:pos x="wd2" y="hd2"/>
                </a:cxn>
                <a:cxn ang="10800000">
                  <a:pos x="wd2" y="hd2"/>
                </a:cxn>
                <a:cxn ang="16200000">
                  <a:pos x="wd2" y="hd2"/>
                </a:cxn>
              </a:cxnLst>
              <a:rect l="0" t="0" r="r" b="b"/>
              <a:pathLst>
                <a:path w="21009" h="20528" extrusionOk="0">
                  <a:moveTo>
                    <a:pt x="5368" y="20139"/>
                  </a:moveTo>
                  <a:cubicBezTo>
                    <a:pt x="6112" y="20139"/>
                    <a:pt x="6112" y="19200"/>
                    <a:pt x="6857" y="19200"/>
                  </a:cubicBezTo>
                  <a:cubicBezTo>
                    <a:pt x="8347" y="19200"/>
                    <a:pt x="9092" y="19200"/>
                    <a:pt x="10581" y="19200"/>
                  </a:cubicBezTo>
                  <a:cubicBezTo>
                    <a:pt x="12071" y="19200"/>
                    <a:pt x="14306" y="18261"/>
                    <a:pt x="16540" y="19200"/>
                  </a:cubicBezTo>
                  <a:cubicBezTo>
                    <a:pt x="17285" y="20139"/>
                    <a:pt x="18030" y="21078"/>
                    <a:pt x="19519" y="20139"/>
                  </a:cubicBezTo>
                  <a:cubicBezTo>
                    <a:pt x="21009" y="20139"/>
                    <a:pt x="21009" y="19200"/>
                    <a:pt x="21009" y="17321"/>
                  </a:cubicBezTo>
                  <a:cubicBezTo>
                    <a:pt x="21009" y="15443"/>
                    <a:pt x="18030" y="14504"/>
                    <a:pt x="18030" y="12626"/>
                  </a:cubicBezTo>
                  <a:cubicBezTo>
                    <a:pt x="18030" y="12626"/>
                    <a:pt x="18030" y="8869"/>
                    <a:pt x="18030" y="8869"/>
                  </a:cubicBezTo>
                  <a:cubicBezTo>
                    <a:pt x="17285" y="8869"/>
                    <a:pt x="14306" y="4174"/>
                    <a:pt x="13561" y="3235"/>
                  </a:cubicBezTo>
                  <a:cubicBezTo>
                    <a:pt x="11326" y="417"/>
                    <a:pt x="9092" y="-522"/>
                    <a:pt x="6112" y="417"/>
                  </a:cubicBezTo>
                  <a:cubicBezTo>
                    <a:pt x="5368" y="417"/>
                    <a:pt x="3133" y="-522"/>
                    <a:pt x="3133" y="417"/>
                  </a:cubicBezTo>
                  <a:cubicBezTo>
                    <a:pt x="2388" y="1356"/>
                    <a:pt x="899" y="3235"/>
                    <a:pt x="899" y="5113"/>
                  </a:cubicBezTo>
                  <a:cubicBezTo>
                    <a:pt x="1643" y="6991"/>
                    <a:pt x="1643" y="7930"/>
                    <a:pt x="154" y="8869"/>
                  </a:cubicBezTo>
                  <a:cubicBezTo>
                    <a:pt x="-591" y="8869"/>
                    <a:pt x="1643" y="10748"/>
                    <a:pt x="899" y="10748"/>
                  </a:cubicBezTo>
                  <a:cubicBezTo>
                    <a:pt x="2388" y="11687"/>
                    <a:pt x="899" y="11687"/>
                    <a:pt x="899" y="12626"/>
                  </a:cubicBezTo>
                  <a:cubicBezTo>
                    <a:pt x="899" y="12626"/>
                    <a:pt x="1643" y="13565"/>
                    <a:pt x="2388" y="13565"/>
                  </a:cubicBezTo>
                  <a:cubicBezTo>
                    <a:pt x="2388" y="14504"/>
                    <a:pt x="5368" y="13565"/>
                    <a:pt x="6112" y="13565"/>
                  </a:cubicBezTo>
                  <a:cubicBezTo>
                    <a:pt x="6857" y="13565"/>
                    <a:pt x="6857" y="12626"/>
                    <a:pt x="6857" y="12626"/>
                  </a:cubicBezTo>
                  <a:cubicBezTo>
                    <a:pt x="7602" y="12626"/>
                    <a:pt x="12071" y="15443"/>
                    <a:pt x="12071" y="14504"/>
                  </a:cubicBezTo>
                  <a:cubicBezTo>
                    <a:pt x="11326" y="16382"/>
                    <a:pt x="8347" y="15443"/>
                    <a:pt x="7602" y="15443"/>
                  </a:cubicBezTo>
                  <a:cubicBezTo>
                    <a:pt x="6112" y="14504"/>
                    <a:pt x="5368" y="16382"/>
                    <a:pt x="3878" y="16382"/>
                  </a:cubicBezTo>
                  <a:cubicBezTo>
                    <a:pt x="1643" y="16382"/>
                    <a:pt x="154" y="16382"/>
                    <a:pt x="1643" y="19200"/>
                  </a:cubicBezTo>
                  <a:cubicBezTo>
                    <a:pt x="1643" y="20139"/>
                    <a:pt x="2388" y="19200"/>
                    <a:pt x="3133" y="19200"/>
                  </a:cubicBezTo>
                  <a:cubicBezTo>
                    <a:pt x="3878" y="19200"/>
                    <a:pt x="4623" y="20139"/>
                    <a:pt x="5368" y="20139"/>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1" name="9Slide.vn 275"/>
            <p:cNvSpPr/>
            <p:nvPr/>
          </p:nvSpPr>
          <p:spPr>
            <a:xfrm>
              <a:off x="5952197" y="3381395"/>
              <a:ext cx="629669" cy="591942"/>
            </a:xfrm>
            <a:custGeom>
              <a:avLst/>
              <a:gdLst/>
              <a:ahLst/>
              <a:cxnLst>
                <a:cxn ang="0">
                  <a:pos x="wd2" y="hd2"/>
                </a:cxn>
                <a:cxn ang="5400000">
                  <a:pos x="wd2" y="hd2"/>
                </a:cxn>
                <a:cxn ang="10800000">
                  <a:pos x="wd2" y="hd2"/>
                </a:cxn>
                <a:cxn ang="16200000">
                  <a:pos x="wd2" y="hd2"/>
                </a:cxn>
              </a:cxnLst>
              <a:rect l="0" t="0" r="r" b="b"/>
              <a:pathLst>
                <a:path w="21168" h="21377" extrusionOk="0">
                  <a:moveTo>
                    <a:pt x="6943" y="123"/>
                  </a:moveTo>
                  <a:cubicBezTo>
                    <a:pt x="7457" y="4277"/>
                    <a:pt x="7971" y="8431"/>
                    <a:pt x="8486" y="12308"/>
                  </a:cubicBezTo>
                  <a:cubicBezTo>
                    <a:pt x="8486" y="12861"/>
                    <a:pt x="9000" y="13692"/>
                    <a:pt x="8229" y="13692"/>
                  </a:cubicBezTo>
                  <a:cubicBezTo>
                    <a:pt x="7200" y="13692"/>
                    <a:pt x="5914" y="13692"/>
                    <a:pt x="4886" y="13692"/>
                  </a:cubicBezTo>
                  <a:cubicBezTo>
                    <a:pt x="4371" y="13692"/>
                    <a:pt x="4114" y="13692"/>
                    <a:pt x="3857" y="13692"/>
                  </a:cubicBezTo>
                  <a:cubicBezTo>
                    <a:pt x="3600" y="13692"/>
                    <a:pt x="3343" y="13969"/>
                    <a:pt x="3086" y="13969"/>
                  </a:cubicBezTo>
                  <a:cubicBezTo>
                    <a:pt x="2829" y="14246"/>
                    <a:pt x="2571" y="13969"/>
                    <a:pt x="2057" y="13969"/>
                  </a:cubicBezTo>
                  <a:cubicBezTo>
                    <a:pt x="1800" y="13969"/>
                    <a:pt x="1800" y="14523"/>
                    <a:pt x="1543" y="14246"/>
                  </a:cubicBezTo>
                  <a:cubicBezTo>
                    <a:pt x="1286" y="14246"/>
                    <a:pt x="1029" y="13692"/>
                    <a:pt x="771" y="13692"/>
                  </a:cubicBezTo>
                  <a:cubicBezTo>
                    <a:pt x="514" y="13692"/>
                    <a:pt x="514" y="15354"/>
                    <a:pt x="0" y="15077"/>
                  </a:cubicBezTo>
                  <a:cubicBezTo>
                    <a:pt x="0" y="15354"/>
                    <a:pt x="0" y="15908"/>
                    <a:pt x="0" y="16184"/>
                  </a:cubicBezTo>
                  <a:cubicBezTo>
                    <a:pt x="0" y="16738"/>
                    <a:pt x="514" y="16738"/>
                    <a:pt x="771" y="17292"/>
                  </a:cubicBezTo>
                  <a:cubicBezTo>
                    <a:pt x="1029" y="17569"/>
                    <a:pt x="771" y="18123"/>
                    <a:pt x="1029" y="18400"/>
                  </a:cubicBezTo>
                  <a:cubicBezTo>
                    <a:pt x="1286" y="18954"/>
                    <a:pt x="1543" y="18400"/>
                    <a:pt x="1800" y="18677"/>
                  </a:cubicBezTo>
                  <a:cubicBezTo>
                    <a:pt x="1800" y="18954"/>
                    <a:pt x="2571" y="18677"/>
                    <a:pt x="2829" y="18677"/>
                  </a:cubicBezTo>
                  <a:cubicBezTo>
                    <a:pt x="3086" y="18677"/>
                    <a:pt x="3600" y="18123"/>
                    <a:pt x="3857" y="18123"/>
                  </a:cubicBezTo>
                  <a:cubicBezTo>
                    <a:pt x="4371" y="18677"/>
                    <a:pt x="4629" y="20061"/>
                    <a:pt x="5143" y="20615"/>
                  </a:cubicBezTo>
                  <a:cubicBezTo>
                    <a:pt x="5143" y="20615"/>
                    <a:pt x="4886" y="21169"/>
                    <a:pt x="5143" y="21169"/>
                  </a:cubicBezTo>
                  <a:cubicBezTo>
                    <a:pt x="5400" y="21446"/>
                    <a:pt x="5657" y="20892"/>
                    <a:pt x="5914" y="21169"/>
                  </a:cubicBezTo>
                  <a:cubicBezTo>
                    <a:pt x="6171" y="21446"/>
                    <a:pt x="6686" y="21446"/>
                    <a:pt x="6943" y="21169"/>
                  </a:cubicBezTo>
                  <a:cubicBezTo>
                    <a:pt x="7457" y="20615"/>
                    <a:pt x="7457" y="21169"/>
                    <a:pt x="7714" y="21169"/>
                  </a:cubicBezTo>
                  <a:cubicBezTo>
                    <a:pt x="8486" y="21169"/>
                    <a:pt x="9000" y="20061"/>
                    <a:pt x="9000" y="19508"/>
                  </a:cubicBezTo>
                  <a:cubicBezTo>
                    <a:pt x="9000" y="19231"/>
                    <a:pt x="8486" y="19231"/>
                    <a:pt x="9000" y="18954"/>
                  </a:cubicBezTo>
                  <a:cubicBezTo>
                    <a:pt x="9257" y="18677"/>
                    <a:pt x="9771" y="18954"/>
                    <a:pt x="10029" y="18400"/>
                  </a:cubicBezTo>
                  <a:cubicBezTo>
                    <a:pt x="10029" y="18123"/>
                    <a:pt x="10286" y="17569"/>
                    <a:pt x="10286" y="17292"/>
                  </a:cubicBezTo>
                  <a:cubicBezTo>
                    <a:pt x="10543" y="16738"/>
                    <a:pt x="10543" y="16461"/>
                    <a:pt x="10800" y="17015"/>
                  </a:cubicBezTo>
                  <a:cubicBezTo>
                    <a:pt x="11571" y="17569"/>
                    <a:pt x="12086" y="15354"/>
                    <a:pt x="12600" y="15631"/>
                  </a:cubicBezTo>
                  <a:cubicBezTo>
                    <a:pt x="12857" y="15631"/>
                    <a:pt x="12857" y="15631"/>
                    <a:pt x="13114" y="15631"/>
                  </a:cubicBezTo>
                  <a:cubicBezTo>
                    <a:pt x="13114" y="15631"/>
                    <a:pt x="13371" y="15354"/>
                    <a:pt x="13371" y="15354"/>
                  </a:cubicBezTo>
                  <a:cubicBezTo>
                    <a:pt x="13629" y="15077"/>
                    <a:pt x="13886" y="15077"/>
                    <a:pt x="14143" y="14800"/>
                  </a:cubicBezTo>
                  <a:cubicBezTo>
                    <a:pt x="14914" y="13969"/>
                    <a:pt x="15686" y="14800"/>
                    <a:pt x="16714" y="14523"/>
                  </a:cubicBezTo>
                  <a:cubicBezTo>
                    <a:pt x="17229" y="14523"/>
                    <a:pt x="17486" y="14246"/>
                    <a:pt x="18000" y="14246"/>
                  </a:cubicBezTo>
                  <a:cubicBezTo>
                    <a:pt x="18771" y="14246"/>
                    <a:pt x="19543" y="14246"/>
                    <a:pt x="20057" y="13969"/>
                  </a:cubicBezTo>
                  <a:cubicBezTo>
                    <a:pt x="21600" y="13415"/>
                    <a:pt x="21086" y="9815"/>
                    <a:pt x="21086" y="8431"/>
                  </a:cubicBezTo>
                  <a:cubicBezTo>
                    <a:pt x="20829" y="8708"/>
                    <a:pt x="20057" y="9261"/>
                    <a:pt x="19800" y="8708"/>
                  </a:cubicBezTo>
                  <a:cubicBezTo>
                    <a:pt x="19543" y="8431"/>
                    <a:pt x="20057" y="7877"/>
                    <a:pt x="19800" y="7600"/>
                  </a:cubicBezTo>
                  <a:cubicBezTo>
                    <a:pt x="19543" y="7046"/>
                    <a:pt x="18514" y="7323"/>
                    <a:pt x="18000" y="7046"/>
                  </a:cubicBezTo>
                  <a:cubicBezTo>
                    <a:pt x="17486" y="7046"/>
                    <a:pt x="17229" y="6215"/>
                    <a:pt x="16971" y="5938"/>
                  </a:cubicBezTo>
                  <a:cubicBezTo>
                    <a:pt x="16971" y="5661"/>
                    <a:pt x="16714" y="5384"/>
                    <a:pt x="16200" y="5384"/>
                  </a:cubicBezTo>
                  <a:cubicBezTo>
                    <a:pt x="15686" y="4831"/>
                    <a:pt x="14914" y="4277"/>
                    <a:pt x="14400" y="3723"/>
                  </a:cubicBezTo>
                  <a:cubicBezTo>
                    <a:pt x="12857" y="2892"/>
                    <a:pt x="11314" y="1784"/>
                    <a:pt x="10029" y="677"/>
                  </a:cubicBezTo>
                  <a:cubicBezTo>
                    <a:pt x="9771" y="677"/>
                    <a:pt x="9257" y="123"/>
                    <a:pt x="9000" y="123"/>
                  </a:cubicBezTo>
                  <a:cubicBezTo>
                    <a:pt x="8486" y="-154"/>
                    <a:pt x="7714" y="123"/>
                    <a:pt x="6943" y="123"/>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2" name="9Slide.vn 276"/>
            <p:cNvSpPr/>
            <p:nvPr/>
          </p:nvSpPr>
          <p:spPr>
            <a:xfrm>
              <a:off x="7334746" y="3100276"/>
              <a:ext cx="417022" cy="412675"/>
            </a:xfrm>
            <a:custGeom>
              <a:avLst/>
              <a:gdLst/>
              <a:ahLst/>
              <a:cxnLst>
                <a:cxn ang="0">
                  <a:pos x="wd2" y="hd2"/>
                </a:cxn>
                <a:cxn ang="5400000">
                  <a:pos x="wd2" y="hd2"/>
                </a:cxn>
                <a:cxn ang="10800000">
                  <a:pos x="wd2" y="hd2"/>
                </a:cxn>
                <a:cxn ang="16200000">
                  <a:pos x="wd2" y="hd2"/>
                </a:cxn>
              </a:cxnLst>
              <a:rect l="0" t="0" r="r" b="b"/>
              <a:pathLst>
                <a:path w="21289" h="21600" extrusionOk="0">
                  <a:moveTo>
                    <a:pt x="17362" y="21600"/>
                  </a:moveTo>
                  <a:cubicBezTo>
                    <a:pt x="17754" y="21600"/>
                    <a:pt x="17754" y="20400"/>
                    <a:pt x="18540" y="20400"/>
                  </a:cubicBezTo>
                  <a:cubicBezTo>
                    <a:pt x="19718" y="20400"/>
                    <a:pt x="18933" y="19600"/>
                    <a:pt x="19718" y="19200"/>
                  </a:cubicBezTo>
                  <a:cubicBezTo>
                    <a:pt x="20896" y="18800"/>
                    <a:pt x="20896" y="18800"/>
                    <a:pt x="20896" y="17600"/>
                  </a:cubicBezTo>
                  <a:cubicBezTo>
                    <a:pt x="20504" y="16800"/>
                    <a:pt x="20504" y="16800"/>
                    <a:pt x="21289" y="16800"/>
                  </a:cubicBezTo>
                  <a:cubicBezTo>
                    <a:pt x="20896" y="16800"/>
                    <a:pt x="19718" y="14800"/>
                    <a:pt x="19325" y="14400"/>
                  </a:cubicBezTo>
                  <a:cubicBezTo>
                    <a:pt x="18933" y="12800"/>
                    <a:pt x="18147" y="11200"/>
                    <a:pt x="17362" y="10000"/>
                  </a:cubicBezTo>
                  <a:cubicBezTo>
                    <a:pt x="16576" y="8800"/>
                    <a:pt x="16184" y="7200"/>
                    <a:pt x="15398" y="6400"/>
                  </a:cubicBezTo>
                  <a:cubicBezTo>
                    <a:pt x="15005" y="6000"/>
                    <a:pt x="14220" y="3600"/>
                    <a:pt x="14613" y="3200"/>
                  </a:cubicBezTo>
                  <a:cubicBezTo>
                    <a:pt x="14613" y="3200"/>
                    <a:pt x="17754" y="8800"/>
                    <a:pt x="18147" y="8800"/>
                  </a:cubicBezTo>
                  <a:cubicBezTo>
                    <a:pt x="18540" y="8800"/>
                    <a:pt x="18933" y="7600"/>
                    <a:pt x="18933" y="7600"/>
                  </a:cubicBezTo>
                  <a:cubicBezTo>
                    <a:pt x="18933" y="6800"/>
                    <a:pt x="18933" y="6000"/>
                    <a:pt x="18540" y="5600"/>
                  </a:cubicBezTo>
                  <a:cubicBezTo>
                    <a:pt x="18540" y="4000"/>
                    <a:pt x="18147" y="2400"/>
                    <a:pt x="18147" y="800"/>
                  </a:cubicBezTo>
                  <a:cubicBezTo>
                    <a:pt x="17362" y="1600"/>
                    <a:pt x="15398" y="1600"/>
                    <a:pt x="14613" y="800"/>
                  </a:cubicBezTo>
                  <a:cubicBezTo>
                    <a:pt x="13042" y="0"/>
                    <a:pt x="11078" y="400"/>
                    <a:pt x="9507" y="1200"/>
                  </a:cubicBezTo>
                  <a:cubicBezTo>
                    <a:pt x="8329" y="2000"/>
                    <a:pt x="7151" y="1600"/>
                    <a:pt x="5973" y="1200"/>
                  </a:cubicBezTo>
                  <a:cubicBezTo>
                    <a:pt x="4402" y="800"/>
                    <a:pt x="2831" y="800"/>
                    <a:pt x="1260" y="400"/>
                  </a:cubicBezTo>
                  <a:cubicBezTo>
                    <a:pt x="1260" y="400"/>
                    <a:pt x="867" y="0"/>
                    <a:pt x="867" y="0"/>
                  </a:cubicBezTo>
                  <a:cubicBezTo>
                    <a:pt x="474" y="400"/>
                    <a:pt x="474" y="800"/>
                    <a:pt x="82" y="1200"/>
                  </a:cubicBezTo>
                  <a:cubicBezTo>
                    <a:pt x="-311" y="1600"/>
                    <a:pt x="867" y="2000"/>
                    <a:pt x="474" y="2800"/>
                  </a:cubicBezTo>
                  <a:cubicBezTo>
                    <a:pt x="82" y="3200"/>
                    <a:pt x="82" y="3600"/>
                    <a:pt x="82" y="4400"/>
                  </a:cubicBezTo>
                  <a:cubicBezTo>
                    <a:pt x="474" y="4400"/>
                    <a:pt x="474" y="4800"/>
                    <a:pt x="474" y="5200"/>
                  </a:cubicBezTo>
                  <a:cubicBezTo>
                    <a:pt x="474" y="6800"/>
                    <a:pt x="474" y="8400"/>
                    <a:pt x="474" y="10000"/>
                  </a:cubicBezTo>
                  <a:cubicBezTo>
                    <a:pt x="474" y="11200"/>
                    <a:pt x="474" y="20800"/>
                    <a:pt x="474" y="20800"/>
                  </a:cubicBezTo>
                  <a:cubicBezTo>
                    <a:pt x="4794" y="20800"/>
                    <a:pt x="8722" y="20800"/>
                    <a:pt x="13042" y="20800"/>
                  </a:cubicBezTo>
                  <a:cubicBezTo>
                    <a:pt x="13827" y="20800"/>
                    <a:pt x="14613" y="20800"/>
                    <a:pt x="15398" y="20800"/>
                  </a:cubicBezTo>
                  <a:cubicBezTo>
                    <a:pt x="16184" y="20800"/>
                    <a:pt x="16576" y="21600"/>
                    <a:pt x="17362"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3" name="9Slide.vn 277"/>
            <p:cNvSpPr/>
            <p:nvPr/>
          </p:nvSpPr>
          <p:spPr>
            <a:xfrm>
              <a:off x="6704441" y="2862602"/>
              <a:ext cx="151458" cy="297754"/>
            </a:xfrm>
            <a:custGeom>
              <a:avLst/>
              <a:gdLst/>
              <a:ahLst/>
              <a:cxnLst>
                <a:cxn ang="0">
                  <a:pos x="wd2" y="hd2"/>
                </a:cxn>
                <a:cxn ang="5400000">
                  <a:pos x="wd2" y="hd2"/>
                </a:cxn>
                <a:cxn ang="10800000">
                  <a:pos x="wd2" y="hd2"/>
                </a:cxn>
                <a:cxn ang="16200000">
                  <a:pos x="wd2" y="hd2"/>
                </a:cxn>
              </a:cxnLst>
              <a:rect l="0" t="0" r="r" b="b"/>
              <a:pathLst>
                <a:path w="21229" h="21600" extrusionOk="0">
                  <a:moveTo>
                    <a:pt x="14749" y="18831"/>
                  </a:moveTo>
                  <a:cubicBezTo>
                    <a:pt x="12589" y="17723"/>
                    <a:pt x="16909" y="16615"/>
                    <a:pt x="17989" y="16615"/>
                  </a:cubicBezTo>
                  <a:cubicBezTo>
                    <a:pt x="20149" y="16062"/>
                    <a:pt x="21229" y="15508"/>
                    <a:pt x="21229" y="14954"/>
                  </a:cubicBezTo>
                  <a:cubicBezTo>
                    <a:pt x="21229" y="14400"/>
                    <a:pt x="21229" y="13846"/>
                    <a:pt x="21229" y="13292"/>
                  </a:cubicBezTo>
                  <a:cubicBezTo>
                    <a:pt x="21229" y="12738"/>
                    <a:pt x="20149" y="12738"/>
                    <a:pt x="20149" y="12738"/>
                  </a:cubicBezTo>
                  <a:cubicBezTo>
                    <a:pt x="19069" y="12185"/>
                    <a:pt x="19069" y="11631"/>
                    <a:pt x="17989" y="11077"/>
                  </a:cubicBezTo>
                  <a:cubicBezTo>
                    <a:pt x="16909" y="11077"/>
                    <a:pt x="15829" y="11631"/>
                    <a:pt x="14749" y="11077"/>
                  </a:cubicBezTo>
                  <a:cubicBezTo>
                    <a:pt x="11509" y="9969"/>
                    <a:pt x="14749" y="9415"/>
                    <a:pt x="16909" y="8862"/>
                  </a:cubicBezTo>
                  <a:cubicBezTo>
                    <a:pt x="19069" y="8308"/>
                    <a:pt x="20149" y="6646"/>
                    <a:pt x="17989" y="5538"/>
                  </a:cubicBezTo>
                  <a:cubicBezTo>
                    <a:pt x="17989" y="4985"/>
                    <a:pt x="14749" y="3877"/>
                    <a:pt x="15829" y="3323"/>
                  </a:cubicBezTo>
                  <a:cubicBezTo>
                    <a:pt x="16909" y="2769"/>
                    <a:pt x="17989" y="2769"/>
                    <a:pt x="19069" y="2215"/>
                  </a:cubicBezTo>
                  <a:cubicBezTo>
                    <a:pt x="19069" y="2215"/>
                    <a:pt x="19069" y="554"/>
                    <a:pt x="19069" y="554"/>
                  </a:cubicBezTo>
                  <a:cubicBezTo>
                    <a:pt x="17989" y="554"/>
                    <a:pt x="16909" y="2215"/>
                    <a:pt x="15829" y="1662"/>
                  </a:cubicBezTo>
                  <a:cubicBezTo>
                    <a:pt x="15829" y="1662"/>
                    <a:pt x="14749" y="1108"/>
                    <a:pt x="14749" y="1108"/>
                  </a:cubicBezTo>
                  <a:cubicBezTo>
                    <a:pt x="13669" y="554"/>
                    <a:pt x="12589" y="0"/>
                    <a:pt x="11509" y="0"/>
                  </a:cubicBezTo>
                  <a:cubicBezTo>
                    <a:pt x="9349" y="554"/>
                    <a:pt x="6109" y="1108"/>
                    <a:pt x="5029" y="2215"/>
                  </a:cubicBezTo>
                  <a:cubicBezTo>
                    <a:pt x="2869" y="4431"/>
                    <a:pt x="5029" y="7754"/>
                    <a:pt x="1789" y="9415"/>
                  </a:cubicBezTo>
                  <a:cubicBezTo>
                    <a:pt x="-371" y="10523"/>
                    <a:pt x="-371" y="10523"/>
                    <a:pt x="709" y="11631"/>
                  </a:cubicBezTo>
                  <a:cubicBezTo>
                    <a:pt x="709" y="12738"/>
                    <a:pt x="3949" y="13292"/>
                    <a:pt x="3949" y="14400"/>
                  </a:cubicBezTo>
                  <a:cubicBezTo>
                    <a:pt x="5029" y="15508"/>
                    <a:pt x="8269" y="16062"/>
                    <a:pt x="8269" y="16615"/>
                  </a:cubicBezTo>
                  <a:cubicBezTo>
                    <a:pt x="9349" y="18277"/>
                    <a:pt x="10429" y="20492"/>
                    <a:pt x="10429" y="21600"/>
                  </a:cubicBezTo>
                  <a:cubicBezTo>
                    <a:pt x="12589" y="21600"/>
                    <a:pt x="16909" y="20492"/>
                    <a:pt x="14749" y="18831"/>
                  </a:cubicBezTo>
                  <a:cubicBezTo>
                    <a:pt x="13669" y="18277"/>
                    <a:pt x="15829" y="19385"/>
                    <a:pt x="14749" y="1883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4" name="9Slide.vn 278"/>
            <p:cNvSpPr/>
            <p:nvPr/>
          </p:nvSpPr>
          <p:spPr>
            <a:xfrm>
              <a:off x="6775812" y="3037592"/>
              <a:ext cx="576348" cy="561552"/>
            </a:xfrm>
            <a:custGeom>
              <a:avLst/>
              <a:gdLst/>
              <a:ahLst/>
              <a:cxnLst>
                <a:cxn ang="0">
                  <a:pos x="wd2" y="hd2"/>
                </a:cxn>
                <a:cxn ang="5400000">
                  <a:pos x="wd2" y="hd2"/>
                </a:cxn>
                <a:cxn ang="10800000">
                  <a:pos x="wd2" y="hd2"/>
                </a:cxn>
                <a:cxn ang="16200000">
                  <a:pos x="wd2" y="hd2"/>
                </a:cxn>
              </a:cxnLst>
              <a:rect l="0" t="0" r="r" b="b"/>
              <a:pathLst>
                <a:path w="21374" h="21600" extrusionOk="0">
                  <a:moveTo>
                    <a:pt x="5742" y="16274"/>
                  </a:moveTo>
                  <a:cubicBezTo>
                    <a:pt x="5742" y="16570"/>
                    <a:pt x="6595" y="17162"/>
                    <a:pt x="6879" y="16866"/>
                  </a:cubicBezTo>
                  <a:cubicBezTo>
                    <a:pt x="7163" y="16570"/>
                    <a:pt x="7448" y="16570"/>
                    <a:pt x="7732" y="16274"/>
                  </a:cubicBezTo>
                  <a:cubicBezTo>
                    <a:pt x="8016" y="16274"/>
                    <a:pt x="8869" y="15682"/>
                    <a:pt x="9153" y="15682"/>
                  </a:cubicBezTo>
                  <a:cubicBezTo>
                    <a:pt x="10290" y="16274"/>
                    <a:pt x="11142" y="16866"/>
                    <a:pt x="12279" y="17458"/>
                  </a:cubicBezTo>
                  <a:cubicBezTo>
                    <a:pt x="14837" y="18937"/>
                    <a:pt x="17111" y="20416"/>
                    <a:pt x="19669" y="21600"/>
                  </a:cubicBezTo>
                  <a:cubicBezTo>
                    <a:pt x="19669" y="21008"/>
                    <a:pt x="19385" y="21008"/>
                    <a:pt x="19953" y="21008"/>
                  </a:cubicBezTo>
                  <a:cubicBezTo>
                    <a:pt x="19953" y="21008"/>
                    <a:pt x="21090" y="21008"/>
                    <a:pt x="21090" y="21008"/>
                  </a:cubicBezTo>
                  <a:cubicBezTo>
                    <a:pt x="21090" y="20416"/>
                    <a:pt x="21090" y="20121"/>
                    <a:pt x="21090" y="19529"/>
                  </a:cubicBezTo>
                  <a:cubicBezTo>
                    <a:pt x="21090" y="17458"/>
                    <a:pt x="21090" y="15386"/>
                    <a:pt x="21090" y="13019"/>
                  </a:cubicBezTo>
                  <a:cubicBezTo>
                    <a:pt x="21090" y="10948"/>
                    <a:pt x="21090" y="8877"/>
                    <a:pt x="21090" y="7101"/>
                  </a:cubicBezTo>
                  <a:cubicBezTo>
                    <a:pt x="21090" y="6510"/>
                    <a:pt x="21090" y="6214"/>
                    <a:pt x="21090" y="5918"/>
                  </a:cubicBezTo>
                  <a:cubicBezTo>
                    <a:pt x="20806" y="5622"/>
                    <a:pt x="20806" y="5326"/>
                    <a:pt x="20806" y="5030"/>
                  </a:cubicBezTo>
                  <a:cubicBezTo>
                    <a:pt x="20806" y="4734"/>
                    <a:pt x="21374" y="4438"/>
                    <a:pt x="21374" y="4142"/>
                  </a:cubicBezTo>
                  <a:cubicBezTo>
                    <a:pt x="21374" y="3847"/>
                    <a:pt x="20806" y="3551"/>
                    <a:pt x="20806" y="3255"/>
                  </a:cubicBezTo>
                  <a:cubicBezTo>
                    <a:pt x="20806" y="2959"/>
                    <a:pt x="21090" y="2663"/>
                    <a:pt x="21374" y="2367"/>
                  </a:cubicBezTo>
                  <a:cubicBezTo>
                    <a:pt x="20521" y="1775"/>
                    <a:pt x="19669" y="2071"/>
                    <a:pt x="18816" y="1479"/>
                  </a:cubicBezTo>
                  <a:cubicBezTo>
                    <a:pt x="18248" y="1184"/>
                    <a:pt x="17963" y="592"/>
                    <a:pt x="17111" y="592"/>
                  </a:cubicBezTo>
                  <a:cubicBezTo>
                    <a:pt x="15974" y="592"/>
                    <a:pt x="14837" y="888"/>
                    <a:pt x="14269" y="1775"/>
                  </a:cubicBezTo>
                  <a:cubicBezTo>
                    <a:pt x="13985" y="2071"/>
                    <a:pt x="13985" y="2367"/>
                    <a:pt x="14269" y="2663"/>
                  </a:cubicBezTo>
                  <a:cubicBezTo>
                    <a:pt x="14553" y="3255"/>
                    <a:pt x="14269" y="3551"/>
                    <a:pt x="13985" y="4142"/>
                  </a:cubicBezTo>
                  <a:cubicBezTo>
                    <a:pt x="13416" y="5030"/>
                    <a:pt x="12279" y="4438"/>
                    <a:pt x="11427" y="3847"/>
                  </a:cubicBezTo>
                  <a:cubicBezTo>
                    <a:pt x="10858" y="3847"/>
                    <a:pt x="10574" y="3551"/>
                    <a:pt x="10006" y="3551"/>
                  </a:cubicBezTo>
                  <a:cubicBezTo>
                    <a:pt x="9437" y="3255"/>
                    <a:pt x="8869" y="3551"/>
                    <a:pt x="8585" y="2959"/>
                  </a:cubicBezTo>
                  <a:cubicBezTo>
                    <a:pt x="8300" y="2663"/>
                    <a:pt x="8300" y="2071"/>
                    <a:pt x="8016" y="1775"/>
                  </a:cubicBezTo>
                  <a:cubicBezTo>
                    <a:pt x="7732" y="1184"/>
                    <a:pt x="6879" y="1184"/>
                    <a:pt x="6311" y="888"/>
                  </a:cubicBezTo>
                  <a:cubicBezTo>
                    <a:pt x="5742" y="592"/>
                    <a:pt x="5174" y="592"/>
                    <a:pt x="4606" y="592"/>
                  </a:cubicBezTo>
                  <a:cubicBezTo>
                    <a:pt x="4037" y="592"/>
                    <a:pt x="3753" y="296"/>
                    <a:pt x="2900" y="0"/>
                  </a:cubicBezTo>
                  <a:cubicBezTo>
                    <a:pt x="2900" y="296"/>
                    <a:pt x="2900" y="592"/>
                    <a:pt x="2900" y="1184"/>
                  </a:cubicBezTo>
                  <a:cubicBezTo>
                    <a:pt x="2900" y="1479"/>
                    <a:pt x="2900" y="1184"/>
                    <a:pt x="2332" y="1775"/>
                  </a:cubicBezTo>
                  <a:cubicBezTo>
                    <a:pt x="2048" y="2071"/>
                    <a:pt x="1763" y="2071"/>
                    <a:pt x="1195" y="2367"/>
                  </a:cubicBezTo>
                  <a:cubicBezTo>
                    <a:pt x="627" y="2959"/>
                    <a:pt x="1479" y="3551"/>
                    <a:pt x="1195" y="4142"/>
                  </a:cubicBezTo>
                  <a:cubicBezTo>
                    <a:pt x="911" y="4734"/>
                    <a:pt x="58" y="4734"/>
                    <a:pt x="58" y="5030"/>
                  </a:cubicBezTo>
                  <a:cubicBezTo>
                    <a:pt x="58" y="5622"/>
                    <a:pt x="342" y="5918"/>
                    <a:pt x="627" y="6214"/>
                  </a:cubicBezTo>
                  <a:cubicBezTo>
                    <a:pt x="627" y="6805"/>
                    <a:pt x="627" y="7397"/>
                    <a:pt x="627" y="7693"/>
                  </a:cubicBezTo>
                  <a:cubicBezTo>
                    <a:pt x="627" y="8285"/>
                    <a:pt x="911" y="8581"/>
                    <a:pt x="627" y="9173"/>
                  </a:cubicBezTo>
                  <a:cubicBezTo>
                    <a:pt x="627" y="9468"/>
                    <a:pt x="627" y="9764"/>
                    <a:pt x="627" y="10060"/>
                  </a:cubicBezTo>
                  <a:cubicBezTo>
                    <a:pt x="627" y="10356"/>
                    <a:pt x="911" y="10652"/>
                    <a:pt x="627" y="10948"/>
                  </a:cubicBezTo>
                  <a:cubicBezTo>
                    <a:pt x="627" y="11244"/>
                    <a:pt x="-226" y="11244"/>
                    <a:pt x="58" y="11836"/>
                  </a:cubicBezTo>
                  <a:cubicBezTo>
                    <a:pt x="627" y="12427"/>
                    <a:pt x="911" y="12723"/>
                    <a:pt x="911" y="13611"/>
                  </a:cubicBezTo>
                  <a:cubicBezTo>
                    <a:pt x="911" y="14203"/>
                    <a:pt x="1479" y="13907"/>
                    <a:pt x="1763" y="14203"/>
                  </a:cubicBezTo>
                  <a:cubicBezTo>
                    <a:pt x="2332" y="14203"/>
                    <a:pt x="2616" y="14203"/>
                    <a:pt x="2900" y="14499"/>
                  </a:cubicBezTo>
                  <a:cubicBezTo>
                    <a:pt x="3185" y="14795"/>
                    <a:pt x="3469" y="15386"/>
                    <a:pt x="3753" y="15682"/>
                  </a:cubicBezTo>
                  <a:cubicBezTo>
                    <a:pt x="4321" y="15978"/>
                    <a:pt x="5174" y="15682"/>
                    <a:pt x="5742" y="16274"/>
                  </a:cubicBezTo>
                  <a:cubicBezTo>
                    <a:pt x="6027" y="16570"/>
                    <a:pt x="5458" y="15978"/>
                    <a:pt x="5742" y="16274"/>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5" name="9Slide.vn 279"/>
            <p:cNvSpPr/>
            <p:nvPr/>
          </p:nvSpPr>
          <p:spPr>
            <a:xfrm>
              <a:off x="5766755" y="3275276"/>
              <a:ext cx="321260" cy="261190"/>
            </a:xfrm>
            <a:custGeom>
              <a:avLst/>
              <a:gdLst/>
              <a:ahLst/>
              <a:cxnLst>
                <a:cxn ang="0">
                  <a:pos x="wd2" y="hd2"/>
                </a:cxn>
                <a:cxn ang="5400000">
                  <a:pos x="wd2" y="hd2"/>
                </a:cxn>
                <a:cxn ang="10800000">
                  <a:pos x="wd2" y="hd2"/>
                </a:cxn>
                <a:cxn ang="16200000">
                  <a:pos x="wd2" y="hd2"/>
                </a:cxn>
              </a:cxnLst>
              <a:rect l="0" t="0" r="r" b="b"/>
              <a:pathLst>
                <a:path w="21600" h="21600" extrusionOk="0">
                  <a:moveTo>
                    <a:pt x="9771" y="21600"/>
                  </a:moveTo>
                  <a:cubicBezTo>
                    <a:pt x="9771" y="19694"/>
                    <a:pt x="9257" y="16518"/>
                    <a:pt x="10286" y="15882"/>
                  </a:cubicBezTo>
                  <a:cubicBezTo>
                    <a:pt x="10800" y="15247"/>
                    <a:pt x="11829" y="14612"/>
                    <a:pt x="12343" y="13976"/>
                  </a:cubicBezTo>
                  <a:cubicBezTo>
                    <a:pt x="12857" y="13976"/>
                    <a:pt x="12857" y="12706"/>
                    <a:pt x="12857" y="12706"/>
                  </a:cubicBezTo>
                  <a:cubicBezTo>
                    <a:pt x="12857" y="10165"/>
                    <a:pt x="12857" y="8259"/>
                    <a:pt x="12857" y="5718"/>
                  </a:cubicBezTo>
                  <a:cubicBezTo>
                    <a:pt x="12857" y="5718"/>
                    <a:pt x="15943" y="5718"/>
                    <a:pt x="16457" y="5718"/>
                  </a:cubicBezTo>
                  <a:cubicBezTo>
                    <a:pt x="18000" y="5718"/>
                    <a:pt x="19543" y="5718"/>
                    <a:pt x="21086" y="5718"/>
                  </a:cubicBezTo>
                  <a:cubicBezTo>
                    <a:pt x="21600" y="5718"/>
                    <a:pt x="21600" y="1906"/>
                    <a:pt x="21600" y="1271"/>
                  </a:cubicBezTo>
                  <a:cubicBezTo>
                    <a:pt x="21600" y="0"/>
                    <a:pt x="21600" y="0"/>
                    <a:pt x="20571" y="0"/>
                  </a:cubicBezTo>
                  <a:cubicBezTo>
                    <a:pt x="16971" y="0"/>
                    <a:pt x="13886" y="0"/>
                    <a:pt x="10286" y="0"/>
                  </a:cubicBezTo>
                  <a:cubicBezTo>
                    <a:pt x="9257" y="1271"/>
                    <a:pt x="8743" y="2541"/>
                    <a:pt x="7714" y="3812"/>
                  </a:cubicBezTo>
                  <a:cubicBezTo>
                    <a:pt x="5657" y="5718"/>
                    <a:pt x="5657" y="7624"/>
                    <a:pt x="5143" y="10800"/>
                  </a:cubicBezTo>
                  <a:cubicBezTo>
                    <a:pt x="5143" y="10800"/>
                    <a:pt x="4629" y="11435"/>
                    <a:pt x="4114" y="11435"/>
                  </a:cubicBezTo>
                  <a:cubicBezTo>
                    <a:pt x="3086" y="12706"/>
                    <a:pt x="2571" y="13976"/>
                    <a:pt x="2057" y="15882"/>
                  </a:cubicBezTo>
                  <a:cubicBezTo>
                    <a:pt x="1029" y="17788"/>
                    <a:pt x="0" y="19059"/>
                    <a:pt x="0" y="21600"/>
                  </a:cubicBezTo>
                  <a:cubicBezTo>
                    <a:pt x="3086" y="21600"/>
                    <a:pt x="6686" y="21600"/>
                    <a:pt x="9771" y="216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6" name="9Slide.vn 280"/>
            <p:cNvSpPr/>
            <p:nvPr/>
          </p:nvSpPr>
          <p:spPr>
            <a:xfrm>
              <a:off x="5920856" y="2927140"/>
              <a:ext cx="448658" cy="348133"/>
            </a:xfrm>
            <a:custGeom>
              <a:avLst/>
              <a:gdLst/>
              <a:ahLst/>
              <a:cxnLst>
                <a:cxn ang="0">
                  <a:pos x="wd2" y="hd2"/>
                </a:cxn>
                <a:cxn ang="5400000">
                  <a:pos x="wd2" y="hd2"/>
                </a:cxn>
                <a:cxn ang="10800000">
                  <a:pos x="wd2" y="hd2"/>
                </a:cxn>
                <a:cxn ang="16200000">
                  <a:pos x="wd2" y="hd2"/>
                </a:cxn>
              </a:cxnLst>
              <a:rect l="0" t="0" r="r" b="b"/>
              <a:pathLst>
                <a:path w="21082" h="20419" extrusionOk="0">
                  <a:moveTo>
                    <a:pt x="7920" y="20419"/>
                  </a:moveTo>
                  <a:cubicBezTo>
                    <a:pt x="7920" y="19069"/>
                    <a:pt x="7560" y="18169"/>
                    <a:pt x="8280" y="17269"/>
                  </a:cubicBezTo>
                  <a:cubicBezTo>
                    <a:pt x="9000" y="16819"/>
                    <a:pt x="10080" y="16369"/>
                    <a:pt x="10440" y="15469"/>
                  </a:cubicBezTo>
                  <a:cubicBezTo>
                    <a:pt x="10800" y="15469"/>
                    <a:pt x="11520" y="15469"/>
                    <a:pt x="11880" y="15469"/>
                  </a:cubicBezTo>
                  <a:cubicBezTo>
                    <a:pt x="12240" y="15019"/>
                    <a:pt x="12960" y="15019"/>
                    <a:pt x="13680" y="14569"/>
                  </a:cubicBezTo>
                  <a:cubicBezTo>
                    <a:pt x="14040" y="14119"/>
                    <a:pt x="14040" y="13669"/>
                    <a:pt x="14400" y="13219"/>
                  </a:cubicBezTo>
                  <a:cubicBezTo>
                    <a:pt x="14760" y="12769"/>
                    <a:pt x="15840" y="13219"/>
                    <a:pt x="16200" y="12769"/>
                  </a:cubicBezTo>
                  <a:cubicBezTo>
                    <a:pt x="16560" y="12319"/>
                    <a:pt x="16560" y="11869"/>
                    <a:pt x="16560" y="11419"/>
                  </a:cubicBezTo>
                  <a:cubicBezTo>
                    <a:pt x="16560" y="10519"/>
                    <a:pt x="17640" y="10519"/>
                    <a:pt x="18000" y="10069"/>
                  </a:cubicBezTo>
                  <a:cubicBezTo>
                    <a:pt x="18360" y="9619"/>
                    <a:pt x="18360" y="9169"/>
                    <a:pt x="19080" y="9169"/>
                  </a:cubicBezTo>
                  <a:cubicBezTo>
                    <a:pt x="19440" y="9169"/>
                    <a:pt x="20520" y="9619"/>
                    <a:pt x="20880" y="9619"/>
                  </a:cubicBezTo>
                  <a:cubicBezTo>
                    <a:pt x="21600" y="9169"/>
                    <a:pt x="20160" y="6469"/>
                    <a:pt x="20160" y="6019"/>
                  </a:cubicBezTo>
                  <a:cubicBezTo>
                    <a:pt x="20160" y="5119"/>
                    <a:pt x="20160" y="4219"/>
                    <a:pt x="20160" y="3319"/>
                  </a:cubicBezTo>
                  <a:cubicBezTo>
                    <a:pt x="19800" y="2869"/>
                    <a:pt x="19800" y="2419"/>
                    <a:pt x="19800" y="1969"/>
                  </a:cubicBezTo>
                  <a:cubicBezTo>
                    <a:pt x="19080" y="1969"/>
                    <a:pt x="18720" y="1519"/>
                    <a:pt x="18360" y="1519"/>
                  </a:cubicBezTo>
                  <a:cubicBezTo>
                    <a:pt x="18000" y="1069"/>
                    <a:pt x="17280" y="1519"/>
                    <a:pt x="16920" y="1519"/>
                  </a:cubicBezTo>
                  <a:cubicBezTo>
                    <a:pt x="16560" y="1069"/>
                    <a:pt x="15840" y="1519"/>
                    <a:pt x="15120" y="1519"/>
                  </a:cubicBezTo>
                  <a:cubicBezTo>
                    <a:pt x="14400" y="1519"/>
                    <a:pt x="12960" y="-1181"/>
                    <a:pt x="12600" y="619"/>
                  </a:cubicBezTo>
                  <a:cubicBezTo>
                    <a:pt x="12240" y="1969"/>
                    <a:pt x="11880" y="3319"/>
                    <a:pt x="10800" y="4669"/>
                  </a:cubicBezTo>
                  <a:cubicBezTo>
                    <a:pt x="9720" y="6019"/>
                    <a:pt x="8280" y="6019"/>
                    <a:pt x="7200" y="7369"/>
                  </a:cubicBezTo>
                  <a:cubicBezTo>
                    <a:pt x="6480" y="8269"/>
                    <a:pt x="6120" y="9619"/>
                    <a:pt x="5760" y="10969"/>
                  </a:cubicBezTo>
                  <a:cubicBezTo>
                    <a:pt x="5760" y="11869"/>
                    <a:pt x="6120" y="13219"/>
                    <a:pt x="5760" y="14569"/>
                  </a:cubicBezTo>
                  <a:cubicBezTo>
                    <a:pt x="5400" y="15019"/>
                    <a:pt x="5040" y="15919"/>
                    <a:pt x="5040" y="16369"/>
                  </a:cubicBezTo>
                  <a:cubicBezTo>
                    <a:pt x="4680" y="17269"/>
                    <a:pt x="3960" y="17269"/>
                    <a:pt x="3240" y="17719"/>
                  </a:cubicBezTo>
                  <a:cubicBezTo>
                    <a:pt x="2880" y="18169"/>
                    <a:pt x="2520" y="18619"/>
                    <a:pt x="1800" y="19069"/>
                  </a:cubicBezTo>
                  <a:cubicBezTo>
                    <a:pt x="1440" y="19519"/>
                    <a:pt x="720" y="19519"/>
                    <a:pt x="0" y="20419"/>
                  </a:cubicBezTo>
                  <a:lnTo>
                    <a:pt x="7920" y="20419"/>
                  </a:ln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7" name="9Slide.vn 281"/>
            <p:cNvSpPr/>
            <p:nvPr/>
          </p:nvSpPr>
          <p:spPr>
            <a:xfrm>
              <a:off x="6088519" y="2870435"/>
              <a:ext cx="788280" cy="757441"/>
            </a:xfrm>
            <a:custGeom>
              <a:avLst/>
              <a:gdLst/>
              <a:ahLst/>
              <a:cxnLst>
                <a:cxn ang="0">
                  <a:pos x="wd2" y="hd2"/>
                </a:cxn>
                <a:cxn ang="5400000">
                  <a:pos x="wd2" y="hd2"/>
                </a:cxn>
                <a:cxn ang="10800000">
                  <a:pos x="wd2" y="hd2"/>
                </a:cxn>
                <a:cxn ang="16200000">
                  <a:pos x="wd2" y="hd2"/>
                </a:cxn>
              </a:cxnLst>
              <a:rect l="0" t="0" r="r" b="b"/>
              <a:pathLst>
                <a:path w="21444" h="21600" extrusionOk="0">
                  <a:moveTo>
                    <a:pt x="7113" y="4800"/>
                  </a:moveTo>
                  <a:cubicBezTo>
                    <a:pt x="7321" y="5018"/>
                    <a:pt x="8152" y="6327"/>
                    <a:pt x="7321" y="6327"/>
                  </a:cubicBezTo>
                  <a:cubicBezTo>
                    <a:pt x="7113" y="6109"/>
                    <a:pt x="6490" y="5891"/>
                    <a:pt x="6282" y="6109"/>
                  </a:cubicBezTo>
                  <a:cubicBezTo>
                    <a:pt x="6075" y="6327"/>
                    <a:pt x="6075" y="6327"/>
                    <a:pt x="5867" y="6545"/>
                  </a:cubicBezTo>
                  <a:cubicBezTo>
                    <a:pt x="5659" y="6764"/>
                    <a:pt x="5452" y="6764"/>
                    <a:pt x="5244" y="6764"/>
                  </a:cubicBezTo>
                  <a:cubicBezTo>
                    <a:pt x="4829" y="6982"/>
                    <a:pt x="5036" y="7418"/>
                    <a:pt x="4829" y="7636"/>
                  </a:cubicBezTo>
                  <a:cubicBezTo>
                    <a:pt x="4829" y="8073"/>
                    <a:pt x="4206" y="7855"/>
                    <a:pt x="3998" y="8073"/>
                  </a:cubicBezTo>
                  <a:cubicBezTo>
                    <a:pt x="3582" y="8073"/>
                    <a:pt x="3582" y="8509"/>
                    <a:pt x="3375" y="8727"/>
                  </a:cubicBezTo>
                  <a:cubicBezTo>
                    <a:pt x="2959" y="9164"/>
                    <a:pt x="2544" y="8945"/>
                    <a:pt x="2129" y="9164"/>
                  </a:cubicBezTo>
                  <a:cubicBezTo>
                    <a:pt x="1921" y="9164"/>
                    <a:pt x="1713" y="9164"/>
                    <a:pt x="1506" y="9382"/>
                  </a:cubicBezTo>
                  <a:cubicBezTo>
                    <a:pt x="1298" y="9382"/>
                    <a:pt x="882" y="9600"/>
                    <a:pt x="675" y="9818"/>
                  </a:cubicBezTo>
                  <a:cubicBezTo>
                    <a:pt x="-156" y="10255"/>
                    <a:pt x="52" y="10473"/>
                    <a:pt x="52" y="11345"/>
                  </a:cubicBezTo>
                  <a:cubicBezTo>
                    <a:pt x="52" y="12000"/>
                    <a:pt x="-156" y="12000"/>
                    <a:pt x="259" y="12218"/>
                  </a:cubicBezTo>
                  <a:cubicBezTo>
                    <a:pt x="467" y="12436"/>
                    <a:pt x="882" y="12655"/>
                    <a:pt x="1090" y="12873"/>
                  </a:cubicBezTo>
                  <a:cubicBezTo>
                    <a:pt x="3167" y="14400"/>
                    <a:pt x="5244" y="15709"/>
                    <a:pt x="7529" y="17236"/>
                  </a:cubicBezTo>
                  <a:cubicBezTo>
                    <a:pt x="8152" y="17673"/>
                    <a:pt x="8982" y="18327"/>
                    <a:pt x="9813" y="18764"/>
                  </a:cubicBezTo>
                  <a:cubicBezTo>
                    <a:pt x="9813" y="18982"/>
                    <a:pt x="10021" y="18982"/>
                    <a:pt x="10021" y="18982"/>
                  </a:cubicBezTo>
                  <a:cubicBezTo>
                    <a:pt x="10644" y="20073"/>
                    <a:pt x="11059" y="20073"/>
                    <a:pt x="11890" y="20291"/>
                  </a:cubicBezTo>
                  <a:cubicBezTo>
                    <a:pt x="12513" y="20509"/>
                    <a:pt x="11890" y="21382"/>
                    <a:pt x="12513" y="21600"/>
                  </a:cubicBezTo>
                  <a:cubicBezTo>
                    <a:pt x="12721" y="21600"/>
                    <a:pt x="13344" y="21382"/>
                    <a:pt x="13759" y="21164"/>
                  </a:cubicBezTo>
                  <a:cubicBezTo>
                    <a:pt x="13967" y="21164"/>
                    <a:pt x="14590" y="21164"/>
                    <a:pt x="14798" y="20945"/>
                  </a:cubicBezTo>
                  <a:cubicBezTo>
                    <a:pt x="15629" y="20291"/>
                    <a:pt x="16459" y="19636"/>
                    <a:pt x="17498" y="18982"/>
                  </a:cubicBezTo>
                  <a:cubicBezTo>
                    <a:pt x="18536" y="18327"/>
                    <a:pt x="19575" y="17455"/>
                    <a:pt x="20613" y="16800"/>
                  </a:cubicBezTo>
                  <a:cubicBezTo>
                    <a:pt x="20821" y="16800"/>
                    <a:pt x="21029" y="16582"/>
                    <a:pt x="21444" y="16364"/>
                  </a:cubicBezTo>
                  <a:cubicBezTo>
                    <a:pt x="21029" y="15491"/>
                    <a:pt x="20821" y="15273"/>
                    <a:pt x="19990" y="15055"/>
                  </a:cubicBezTo>
                  <a:cubicBezTo>
                    <a:pt x="19782" y="15055"/>
                    <a:pt x="19367" y="15055"/>
                    <a:pt x="19367" y="15055"/>
                  </a:cubicBezTo>
                  <a:cubicBezTo>
                    <a:pt x="19367" y="14400"/>
                    <a:pt x="19367" y="14182"/>
                    <a:pt x="18952" y="13745"/>
                  </a:cubicBezTo>
                  <a:cubicBezTo>
                    <a:pt x="18744" y="13309"/>
                    <a:pt x="18744" y="13309"/>
                    <a:pt x="18952" y="13091"/>
                  </a:cubicBezTo>
                  <a:cubicBezTo>
                    <a:pt x="19367" y="12655"/>
                    <a:pt x="19159" y="12436"/>
                    <a:pt x="19159" y="12000"/>
                  </a:cubicBezTo>
                  <a:cubicBezTo>
                    <a:pt x="19159" y="11564"/>
                    <a:pt x="19367" y="11345"/>
                    <a:pt x="19159" y="10909"/>
                  </a:cubicBezTo>
                  <a:cubicBezTo>
                    <a:pt x="19159" y="10691"/>
                    <a:pt x="19159" y="10473"/>
                    <a:pt x="19159" y="10036"/>
                  </a:cubicBezTo>
                  <a:cubicBezTo>
                    <a:pt x="19159" y="9818"/>
                    <a:pt x="19159" y="9382"/>
                    <a:pt x="18952" y="9164"/>
                  </a:cubicBezTo>
                  <a:cubicBezTo>
                    <a:pt x="18744" y="8945"/>
                    <a:pt x="18744" y="8509"/>
                    <a:pt x="18744" y="8073"/>
                  </a:cubicBezTo>
                  <a:cubicBezTo>
                    <a:pt x="18744" y="7418"/>
                    <a:pt x="18536" y="6545"/>
                    <a:pt x="17913" y="5891"/>
                  </a:cubicBezTo>
                  <a:cubicBezTo>
                    <a:pt x="17498" y="5455"/>
                    <a:pt x="17082" y="5018"/>
                    <a:pt x="16875" y="4364"/>
                  </a:cubicBezTo>
                  <a:cubicBezTo>
                    <a:pt x="16459" y="3491"/>
                    <a:pt x="17290" y="3709"/>
                    <a:pt x="17498" y="2836"/>
                  </a:cubicBezTo>
                  <a:cubicBezTo>
                    <a:pt x="17498" y="1964"/>
                    <a:pt x="17498" y="1309"/>
                    <a:pt x="17706" y="436"/>
                  </a:cubicBezTo>
                  <a:cubicBezTo>
                    <a:pt x="17498" y="436"/>
                    <a:pt x="17498" y="218"/>
                    <a:pt x="17290" y="218"/>
                  </a:cubicBezTo>
                  <a:cubicBezTo>
                    <a:pt x="16875" y="436"/>
                    <a:pt x="16875" y="0"/>
                    <a:pt x="16667" y="0"/>
                  </a:cubicBezTo>
                  <a:cubicBezTo>
                    <a:pt x="16459" y="0"/>
                    <a:pt x="16459" y="218"/>
                    <a:pt x="16252" y="218"/>
                  </a:cubicBezTo>
                  <a:cubicBezTo>
                    <a:pt x="15836" y="218"/>
                    <a:pt x="15836" y="0"/>
                    <a:pt x="15421" y="0"/>
                  </a:cubicBezTo>
                  <a:cubicBezTo>
                    <a:pt x="15213" y="218"/>
                    <a:pt x="15006" y="218"/>
                    <a:pt x="14798" y="436"/>
                  </a:cubicBezTo>
                  <a:cubicBezTo>
                    <a:pt x="14382" y="655"/>
                    <a:pt x="14382" y="436"/>
                    <a:pt x="13967" y="218"/>
                  </a:cubicBezTo>
                  <a:cubicBezTo>
                    <a:pt x="13552" y="218"/>
                    <a:pt x="12929" y="218"/>
                    <a:pt x="12513" y="436"/>
                  </a:cubicBezTo>
                  <a:cubicBezTo>
                    <a:pt x="11475" y="655"/>
                    <a:pt x="10436" y="655"/>
                    <a:pt x="9398" y="1091"/>
                  </a:cubicBezTo>
                  <a:cubicBezTo>
                    <a:pt x="9190" y="1309"/>
                    <a:pt x="8982" y="1527"/>
                    <a:pt x="8775" y="1527"/>
                  </a:cubicBezTo>
                  <a:cubicBezTo>
                    <a:pt x="8567" y="1745"/>
                    <a:pt x="8152" y="1745"/>
                    <a:pt x="7944" y="1745"/>
                  </a:cubicBezTo>
                  <a:cubicBezTo>
                    <a:pt x="7529" y="1964"/>
                    <a:pt x="7529" y="2618"/>
                    <a:pt x="6906" y="2618"/>
                  </a:cubicBezTo>
                  <a:cubicBezTo>
                    <a:pt x="7113" y="3273"/>
                    <a:pt x="7113" y="3927"/>
                    <a:pt x="7113" y="4800"/>
                  </a:cubicBezTo>
                  <a:cubicBezTo>
                    <a:pt x="7321" y="5018"/>
                    <a:pt x="7113" y="4364"/>
                    <a:pt x="7113" y="4800"/>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sp>
          <p:nvSpPr>
            <p:cNvPr id="2718" name="9Slide.vn 282"/>
            <p:cNvSpPr/>
            <p:nvPr/>
          </p:nvSpPr>
          <p:spPr>
            <a:xfrm>
              <a:off x="3622418" y="0"/>
              <a:ext cx="2331184" cy="1742113"/>
            </a:xfrm>
            <a:custGeom>
              <a:avLst/>
              <a:gdLst/>
              <a:ahLst/>
              <a:cxnLst>
                <a:cxn ang="0">
                  <a:pos x="wd2" y="hd2"/>
                </a:cxn>
                <a:cxn ang="5400000">
                  <a:pos x="wd2" y="hd2"/>
                </a:cxn>
                <a:cxn ang="10800000">
                  <a:pos x="wd2" y="hd2"/>
                </a:cxn>
                <a:cxn ang="16200000">
                  <a:pos x="wd2" y="hd2"/>
                </a:cxn>
              </a:cxnLst>
              <a:rect l="0" t="0" r="r" b="b"/>
              <a:pathLst>
                <a:path w="21541" h="21600" extrusionOk="0">
                  <a:moveTo>
                    <a:pt x="2266" y="3521"/>
                  </a:moveTo>
                  <a:cubicBezTo>
                    <a:pt x="2195" y="3616"/>
                    <a:pt x="1841" y="3806"/>
                    <a:pt x="1912" y="3901"/>
                  </a:cubicBezTo>
                  <a:cubicBezTo>
                    <a:pt x="1983" y="3996"/>
                    <a:pt x="2125" y="3996"/>
                    <a:pt x="2266" y="4092"/>
                  </a:cubicBezTo>
                  <a:cubicBezTo>
                    <a:pt x="2408" y="4092"/>
                    <a:pt x="2550" y="4092"/>
                    <a:pt x="2762" y="4092"/>
                  </a:cubicBezTo>
                  <a:cubicBezTo>
                    <a:pt x="2762" y="4092"/>
                    <a:pt x="3116" y="3996"/>
                    <a:pt x="3187" y="3996"/>
                  </a:cubicBezTo>
                  <a:cubicBezTo>
                    <a:pt x="3116" y="3996"/>
                    <a:pt x="2974" y="4092"/>
                    <a:pt x="2904" y="4187"/>
                  </a:cubicBezTo>
                  <a:cubicBezTo>
                    <a:pt x="2833" y="4282"/>
                    <a:pt x="2762" y="4377"/>
                    <a:pt x="2833" y="4567"/>
                  </a:cubicBezTo>
                  <a:cubicBezTo>
                    <a:pt x="2974" y="4758"/>
                    <a:pt x="2550" y="5233"/>
                    <a:pt x="2337" y="5138"/>
                  </a:cubicBezTo>
                  <a:cubicBezTo>
                    <a:pt x="2266" y="5043"/>
                    <a:pt x="2125" y="5138"/>
                    <a:pt x="1983" y="5138"/>
                  </a:cubicBezTo>
                  <a:cubicBezTo>
                    <a:pt x="1912" y="5043"/>
                    <a:pt x="1770" y="5138"/>
                    <a:pt x="1700" y="5138"/>
                  </a:cubicBezTo>
                  <a:cubicBezTo>
                    <a:pt x="1629" y="5138"/>
                    <a:pt x="1487" y="5138"/>
                    <a:pt x="1416" y="5329"/>
                  </a:cubicBezTo>
                  <a:cubicBezTo>
                    <a:pt x="1346" y="5424"/>
                    <a:pt x="1275" y="5424"/>
                    <a:pt x="1133" y="5424"/>
                  </a:cubicBezTo>
                  <a:cubicBezTo>
                    <a:pt x="921" y="5519"/>
                    <a:pt x="708" y="5614"/>
                    <a:pt x="496" y="5614"/>
                  </a:cubicBezTo>
                  <a:cubicBezTo>
                    <a:pt x="425" y="5614"/>
                    <a:pt x="283" y="5519"/>
                    <a:pt x="283" y="5614"/>
                  </a:cubicBezTo>
                  <a:cubicBezTo>
                    <a:pt x="212" y="5709"/>
                    <a:pt x="0" y="5709"/>
                    <a:pt x="0" y="5900"/>
                  </a:cubicBezTo>
                  <a:cubicBezTo>
                    <a:pt x="0" y="5995"/>
                    <a:pt x="71" y="5900"/>
                    <a:pt x="71" y="5995"/>
                  </a:cubicBezTo>
                  <a:cubicBezTo>
                    <a:pt x="71" y="5995"/>
                    <a:pt x="0" y="6090"/>
                    <a:pt x="0" y="6090"/>
                  </a:cubicBezTo>
                  <a:cubicBezTo>
                    <a:pt x="0" y="6185"/>
                    <a:pt x="142" y="6375"/>
                    <a:pt x="212" y="6470"/>
                  </a:cubicBezTo>
                  <a:cubicBezTo>
                    <a:pt x="212" y="6470"/>
                    <a:pt x="283" y="6375"/>
                    <a:pt x="283" y="6375"/>
                  </a:cubicBezTo>
                  <a:cubicBezTo>
                    <a:pt x="354" y="6280"/>
                    <a:pt x="425" y="6375"/>
                    <a:pt x="496" y="6470"/>
                  </a:cubicBezTo>
                  <a:cubicBezTo>
                    <a:pt x="567" y="6470"/>
                    <a:pt x="921" y="6566"/>
                    <a:pt x="921" y="6375"/>
                  </a:cubicBezTo>
                  <a:cubicBezTo>
                    <a:pt x="921" y="6470"/>
                    <a:pt x="850" y="6470"/>
                    <a:pt x="921" y="6566"/>
                  </a:cubicBezTo>
                  <a:cubicBezTo>
                    <a:pt x="921" y="6661"/>
                    <a:pt x="1062" y="6756"/>
                    <a:pt x="1133" y="6756"/>
                  </a:cubicBezTo>
                  <a:cubicBezTo>
                    <a:pt x="1204" y="6851"/>
                    <a:pt x="1275" y="6851"/>
                    <a:pt x="1346" y="6851"/>
                  </a:cubicBezTo>
                  <a:cubicBezTo>
                    <a:pt x="1487" y="6851"/>
                    <a:pt x="1487" y="6661"/>
                    <a:pt x="1558" y="6756"/>
                  </a:cubicBezTo>
                  <a:cubicBezTo>
                    <a:pt x="1700" y="6756"/>
                    <a:pt x="1912" y="6756"/>
                    <a:pt x="1983" y="6756"/>
                  </a:cubicBezTo>
                  <a:cubicBezTo>
                    <a:pt x="2054" y="6756"/>
                    <a:pt x="2054" y="6661"/>
                    <a:pt x="2125" y="6566"/>
                  </a:cubicBezTo>
                  <a:cubicBezTo>
                    <a:pt x="2195" y="6566"/>
                    <a:pt x="2408" y="6756"/>
                    <a:pt x="2408" y="6851"/>
                  </a:cubicBezTo>
                  <a:cubicBezTo>
                    <a:pt x="2408" y="6946"/>
                    <a:pt x="1700" y="6851"/>
                    <a:pt x="1558" y="6946"/>
                  </a:cubicBezTo>
                  <a:cubicBezTo>
                    <a:pt x="1416" y="6946"/>
                    <a:pt x="1629" y="7041"/>
                    <a:pt x="1700" y="7041"/>
                  </a:cubicBezTo>
                  <a:cubicBezTo>
                    <a:pt x="1841" y="7137"/>
                    <a:pt x="1912" y="7041"/>
                    <a:pt x="2054" y="7137"/>
                  </a:cubicBezTo>
                  <a:cubicBezTo>
                    <a:pt x="1983" y="7041"/>
                    <a:pt x="1841" y="7137"/>
                    <a:pt x="1700" y="7137"/>
                  </a:cubicBezTo>
                  <a:cubicBezTo>
                    <a:pt x="1487" y="7137"/>
                    <a:pt x="1275" y="7041"/>
                    <a:pt x="1062" y="7041"/>
                  </a:cubicBezTo>
                  <a:cubicBezTo>
                    <a:pt x="921" y="7041"/>
                    <a:pt x="637" y="7041"/>
                    <a:pt x="637" y="7232"/>
                  </a:cubicBezTo>
                  <a:cubicBezTo>
                    <a:pt x="567" y="7327"/>
                    <a:pt x="779" y="7422"/>
                    <a:pt x="850" y="7422"/>
                  </a:cubicBezTo>
                  <a:cubicBezTo>
                    <a:pt x="921" y="7422"/>
                    <a:pt x="1062" y="7327"/>
                    <a:pt x="1062" y="7327"/>
                  </a:cubicBezTo>
                  <a:cubicBezTo>
                    <a:pt x="1133" y="7422"/>
                    <a:pt x="1062" y="7422"/>
                    <a:pt x="1062" y="7517"/>
                  </a:cubicBezTo>
                  <a:cubicBezTo>
                    <a:pt x="1133" y="7612"/>
                    <a:pt x="1275" y="7612"/>
                    <a:pt x="1346" y="7612"/>
                  </a:cubicBezTo>
                  <a:cubicBezTo>
                    <a:pt x="1487" y="7612"/>
                    <a:pt x="1629" y="7612"/>
                    <a:pt x="1770" y="7612"/>
                  </a:cubicBezTo>
                  <a:cubicBezTo>
                    <a:pt x="1770" y="7612"/>
                    <a:pt x="1487" y="7707"/>
                    <a:pt x="1416" y="7707"/>
                  </a:cubicBezTo>
                  <a:cubicBezTo>
                    <a:pt x="1133" y="7803"/>
                    <a:pt x="1346" y="7993"/>
                    <a:pt x="1487" y="8088"/>
                  </a:cubicBezTo>
                  <a:cubicBezTo>
                    <a:pt x="1629" y="8183"/>
                    <a:pt x="1770" y="8183"/>
                    <a:pt x="1912" y="8278"/>
                  </a:cubicBezTo>
                  <a:cubicBezTo>
                    <a:pt x="1912" y="8278"/>
                    <a:pt x="2195" y="8278"/>
                    <a:pt x="2195" y="8278"/>
                  </a:cubicBezTo>
                  <a:cubicBezTo>
                    <a:pt x="2195" y="8278"/>
                    <a:pt x="2054" y="8183"/>
                    <a:pt x="2054" y="8088"/>
                  </a:cubicBezTo>
                  <a:cubicBezTo>
                    <a:pt x="2054" y="7993"/>
                    <a:pt x="2195" y="8088"/>
                    <a:pt x="2195" y="8088"/>
                  </a:cubicBezTo>
                  <a:cubicBezTo>
                    <a:pt x="2266" y="8183"/>
                    <a:pt x="2337" y="8088"/>
                    <a:pt x="2408" y="7993"/>
                  </a:cubicBezTo>
                  <a:cubicBezTo>
                    <a:pt x="2408" y="7993"/>
                    <a:pt x="2479" y="7898"/>
                    <a:pt x="2550" y="7898"/>
                  </a:cubicBezTo>
                  <a:cubicBezTo>
                    <a:pt x="2620" y="7993"/>
                    <a:pt x="2550" y="8183"/>
                    <a:pt x="2550" y="8183"/>
                  </a:cubicBezTo>
                  <a:cubicBezTo>
                    <a:pt x="2620" y="8278"/>
                    <a:pt x="2833" y="8088"/>
                    <a:pt x="2904" y="8088"/>
                  </a:cubicBezTo>
                  <a:cubicBezTo>
                    <a:pt x="3045" y="7993"/>
                    <a:pt x="3045" y="7993"/>
                    <a:pt x="3116" y="8088"/>
                  </a:cubicBezTo>
                  <a:cubicBezTo>
                    <a:pt x="3187" y="8183"/>
                    <a:pt x="3258" y="7993"/>
                    <a:pt x="3329" y="7993"/>
                  </a:cubicBezTo>
                  <a:cubicBezTo>
                    <a:pt x="3399" y="7898"/>
                    <a:pt x="3541" y="7993"/>
                    <a:pt x="3612" y="7993"/>
                  </a:cubicBezTo>
                  <a:cubicBezTo>
                    <a:pt x="3824" y="7993"/>
                    <a:pt x="4108" y="8088"/>
                    <a:pt x="4320" y="8183"/>
                  </a:cubicBezTo>
                  <a:cubicBezTo>
                    <a:pt x="4462" y="8183"/>
                    <a:pt x="4603" y="8374"/>
                    <a:pt x="4745" y="8374"/>
                  </a:cubicBezTo>
                  <a:cubicBezTo>
                    <a:pt x="4887" y="8374"/>
                    <a:pt x="5028" y="8469"/>
                    <a:pt x="5099" y="8564"/>
                  </a:cubicBezTo>
                  <a:cubicBezTo>
                    <a:pt x="5241" y="8659"/>
                    <a:pt x="5170" y="8754"/>
                    <a:pt x="5170" y="8849"/>
                  </a:cubicBezTo>
                  <a:cubicBezTo>
                    <a:pt x="5170" y="8944"/>
                    <a:pt x="5311" y="9135"/>
                    <a:pt x="5382" y="9135"/>
                  </a:cubicBezTo>
                  <a:cubicBezTo>
                    <a:pt x="5453" y="9230"/>
                    <a:pt x="5595" y="9135"/>
                    <a:pt x="5666" y="9230"/>
                  </a:cubicBezTo>
                  <a:cubicBezTo>
                    <a:pt x="5666" y="9420"/>
                    <a:pt x="5807" y="9515"/>
                    <a:pt x="5878" y="9611"/>
                  </a:cubicBezTo>
                  <a:cubicBezTo>
                    <a:pt x="5949" y="9706"/>
                    <a:pt x="5878" y="9896"/>
                    <a:pt x="5949" y="9991"/>
                  </a:cubicBezTo>
                  <a:cubicBezTo>
                    <a:pt x="5949" y="10086"/>
                    <a:pt x="6090" y="10181"/>
                    <a:pt x="6090" y="10372"/>
                  </a:cubicBezTo>
                  <a:cubicBezTo>
                    <a:pt x="6090" y="10467"/>
                    <a:pt x="6020" y="10467"/>
                    <a:pt x="6090" y="10562"/>
                  </a:cubicBezTo>
                  <a:cubicBezTo>
                    <a:pt x="6090" y="10562"/>
                    <a:pt x="6161" y="10657"/>
                    <a:pt x="6161" y="10657"/>
                  </a:cubicBezTo>
                  <a:cubicBezTo>
                    <a:pt x="6161" y="10657"/>
                    <a:pt x="6161" y="10657"/>
                    <a:pt x="6161" y="10657"/>
                  </a:cubicBezTo>
                  <a:cubicBezTo>
                    <a:pt x="6232" y="10562"/>
                    <a:pt x="6374" y="10752"/>
                    <a:pt x="6303" y="10848"/>
                  </a:cubicBezTo>
                  <a:cubicBezTo>
                    <a:pt x="6232" y="10943"/>
                    <a:pt x="6232" y="10943"/>
                    <a:pt x="6232" y="11133"/>
                  </a:cubicBezTo>
                  <a:cubicBezTo>
                    <a:pt x="6232" y="11038"/>
                    <a:pt x="6374" y="10943"/>
                    <a:pt x="6445" y="11133"/>
                  </a:cubicBezTo>
                  <a:cubicBezTo>
                    <a:pt x="6445" y="11228"/>
                    <a:pt x="6445" y="11228"/>
                    <a:pt x="6445" y="11323"/>
                  </a:cubicBezTo>
                  <a:cubicBezTo>
                    <a:pt x="6445" y="11323"/>
                    <a:pt x="6445" y="11514"/>
                    <a:pt x="6445" y="11419"/>
                  </a:cubicBezTo>
                  <a:cubicBezTo>
                    <a:pt x="6445" y="11514"/>
                    <a:pt x="6586" y="11514"/>
                    <a:pt x="6586" y="11514"/>
                  </a:cubicBezTo>
                  <a:cubicBezTo>
                    <a:pt x="6515" y="11419"/>
                    <a:pt x="6303" y="11989"/>
                    <a:pt x="6374" y="11609"/>
                  </a:cubicBezTo>
                  <a:cubicBezTo>
                    <a:pt x="6374" y="11609"/>
                    <a:pt x="6232" y="11514"/>
                    <a:pt x="6232" y="11609"/>
                  </a:cubicBezTo>
                  <a:cubicBezTo>
                    <a:pt x="6232" y="11609"/>
                    <a:pt x="6303" y="11609"/>
                    <a:pt x="6303" y="11609"/>
                  </a:cubicBezTo>
                  <a:cubicBezTo>
                    <a:pt x="6303" y="11704"/>
                    <a:pt x="6090" y="11704"/>
                    <a:pt x="6161" y="11799"/>
                  </a:cubicBezTo>
                  <a:cubicBezTo>
                    <a:pt x="6161" y="11799"/>
                    <a:pt x="6374" y="11894"/>
                    <a:pt x="6303" y="11894"/>
                  </a:cubicBezTo>
                  <a:cubicBezTo>
                    <a:pt x="6161" y="12085"/>
                    <a:pt x="6445" y="12085"/>
                    <a:pt x="6515" y="11989"/>
                  </a:cubicBezTo>
                  <a:cubicBezTo>
                    <a:pt x="6445" y="12085"/>
                    <a:pt x="6374" y="12085"/>
                    <a:pt x="6232" y="12085"/>
                  </a:cubicBezTo>
                  <a:cubicBezTo>
                    <a:pt x="6232" y="12085"/>
                    <a:pt x="6090" y="12275"/>
                    <a:pt x="6090" y="12275"/>
                  </a:cubicBezTo>
                  <a:cubicBezTo>
                    <a:pt x="6090" y="12275"/>
                    <a:pt x="6161" y="12370"/>
                    <a:pt x="6161" y="12370"/>
                  </a:cubicBezTo>
                  <a:cubicBezTo>
                    <a:pt x="6303" y="12465"/>
                    <a:pt x="6232" y="12465"/>
                    <a:pt x="6303" y="12465"/>
                  </a:cubicBezTo>
                  <a:cubicBezTo>
                    <a:pt x="6374" y="12465"/>
                    <a:pt x="6657" y="12656"/>
                    <a:pt x="6728" y="12465"/>
                  </a:cubicBezTo>
                  <a:cubicBezTo>
                    <a:pt x="6728" y="12180"/>
                    <a:pt x="6870" y="12275"/>
                    <a:pt x="6940" y="12180"/>
                  </a:cubicBezTo>
                  <a:cubicBezTo>
                    <a:pt x="6940" y="12180"/>
                    <a:pt x="6799" y="11609"/>
                    <a:pt x="6799" y="11609"/>
                  </a:cubicBezTo>
                  <a:cubicBezTo>
                    <a:pt x="6799" y="11704"/>
                    <a:pt x="6940" y="11989"/>
                    <a:pt x="6940" y="11989"/>
                  </a:cubicBezTo>
                  <a:cubicBezTo>
                    <a:pt x="7011" y="12180"/>
                    <a:pt x="7082" y="11989"/>
                    <a:pt x="7153" y="11989"/>
                  </a:cubicBezTo>
                  <a:cubicBezTo>
                    <a:pt x="7153" y="11989"/>
                    <a:pt x="6940" y="12370"/>
                    <a:pt x="6940" y="12370"/>
                  </a:cubicBezTo>
                  <a:cubicBezTo>
                    <a:pt x="6940" y="12370"/>
                    <a:pt x="7224" y="12275"/>
                    <a:pt x="7224" y="12275"/>
                  </a:cubicBezTo>
                  <a:cubicBezTo>
                    <a:pt x="7294" y="12275"/>
                    <a:pt x="7365" y="12275"/>
                    <a:pt x="7365" y="12275"/>
                  </a:cubicBezTo>
                  <a:cubicBezTo>
                    <a:pt x="7436" y="12275"/>
                    <a:pt x="7507" y="12180"/>
                    <a:pt x="7578" y="12180"/>
                  </a:cubicBezTo>
                  <a:cubicBezTo>
                    <a:pt x="7578" y="12275"/>
                    <a:pt x="7507" y="12370"/>
                    <a:pt x="7436" y="12370"/>
                  </a:cubicBezTo>
                  <a:cubicBezTo>
                    <a:pt x="7365" y="12370"/>
                    <a:pt x="7224" y="12370"/>
                    <a:pt x="7153" y="12465"/>
                  </a:cubicBezTo>
                  <a:cubicBezTo>
                    <a:pt x="7082" y="12560"/>
                    <a:pt x="7294" y="12465"/>
                    <a:pt x="7294" y="12465"/>
                  </a:cubicBezTo>
                  <a:cubicBezTo>
                    <a:pt x="7436" y="12465"/>
                    <a:pt x="7578" y="12465"/>
                    <a:pt x="7719" y="12465"/>
                  </a:cubicBezTo>
                  <a:cubicBezTo>
                    <a:pt x="7649" y="12465"/>
                    <a:pt x="7365" y="12465"/>
                    <a:pt x="7365" y="12560"/>
                  </a:cubicBezTo>
                  <a:cubicBezTo>
                    <a:pt x="7365" y="12560"/>
                    <a:pt x="7507" y="12656"/>
                    <a:pt x="7507" y="12751"/>
                  </a:cubicBezTo>
                  <a:cubicBezTo>
                    <a:pt x="7507" y="12751"/>
                    <a:pt x="7507" y="12846"/>
                    <a:pt x="7507" y="12846"/>
                  </a:cubicBezTo>
                  <a:cubicBezTo>
                    <a:pt x="7507" y="12941"/>
                    <a:pt x="7436" y="12941"/>
                    <a:pt x="7507" y="13036"/>
                  </a:cubicBezTo>
                  <a:cubicBezTo>
                    <a:pt x="7507" y="13036"/>
                    <a:pt x="7649" y="12941"/>
                    <a:pt x="7719" y="12941"/>
                  </a:cubicBezTo>
                  <a:cubicBezTo>
                    <a:pt x="7790" y="12941"/>
                    <a:pt x="7719" y="12941"/>
                    <a:pt x="7790" y="13036"/>
                  </a:cubicBezTo>
                  <a:cubicBezTo>
                    <a:pt x="7861" y="13131"/>
                    <a:pt x="7861" y="13226"/>
                    <a:pt x="7932" y="13322"/>
                  </a:cubicBezTo>
                  <a:cubicBezTo>
                    <a:pt x="7932" y="13417"/>
                    <a:pt x="7719" y="13417"/>
                    <a:pt x="7719" y="13417"/>
                  </a:cubicBezTo>
                  <a:cubicBezTo>
                    <a:pt x="7436" y="13131"/>
                    <a:pt x="7011" y="12941"/>
                    <a:pt x="6728" y="13036"/>
                  </a:cubicBezTo>
                  <a:cubicBezTo>
                    <a:pt x="6445" y="13036"/>
                    <a:pt x="6799" y="13322"/>
                    <a:pt x="6940" y="13322"/>
                  </a:cubicBezTo>
                  <a:cubicBezTo>
                    <a:pt x="7153" y="13417"/>
                    <a:pt x="7294" y="13702"/>
                    <a:pt x="7507" y="13702"/>
                  </a:cubicBezTo>
                  <a:cubicBezTo>
                    <a:pt x="7578" y="13702"/>
                    <a:pt x="7649" y="13607"/>
                    <a:pt x="7790" y="13607"/>
                  </a:cubicBezTo>
                  <a:cubicBezTo>
                    <a:pt x="7790" y="13702"/>
                    <a:pt x="8003" y="13702"/>
                    <a:pt x="8003" y="13702"/>
                  </a:cubicBezTo>
                  <a:cubicBezTo>
                    <a:pt x="8073" y="13797"/>
                    <a:pt x="8003" y="13893"/>
                    <a:pt x="8003" y="13893"/>
                  </a:cubicBezTo>
                  <a:cubicBezTo>
                    <a:pt x="7790" y="13988"/>
                    <a:pt x="8073" y="14083"/>
                    <a:pt x="8003" y="14178"/>
                  </a:cubicBezTo>
                  <a:cubicBezTo>
                    <a:pt x="8003" y="14273"/>
                    <a:pt x="7861" y="14178"/>
                    <a:pt x="7861" y="14368"/>
                  </a:cubicBezTo>
                  <a:cubicBezTo>
                    <a:pt x="7861" y="14463"/>
                    <a:pt x="8003" y="14463"/>
                    <a:pt x="8003" y="14463"/>
                  </a:cubicBezTo>
                  <a:cubicBezTo>
                    <a:pt x="7932" y="14559"/>
                    <a:pt x="7790" y="14368"/>
                    <a:pt x="7790" y="14463"/>
                  </a:cubicBezTo>
                  <a:cubicBezTo>
                    <a:pt x="7719" y="14559"/>
                    <a:pt x="7719" y="14654"/>
                    <a:pt x="7719" y="14749"/>
                  </a:cubicBezTo>
                  <a:cubicBezTo>
                    <a:pt x="7719" y="14749"/>
                    <a:pt x="7861" y="14749"/>
                    <a:pt x="7861" y="14749"/>
                  </a:cubicBezTo>
                  <a:cubicBezTo>
                    <a:pt x="7861" y="14844"/>
                    <a:pt x="7719" y="14939"/>
                    <a:pt x="7649" y="14939"/>
                  </a:cubicBezTo>
                  <a:cubicBezTo>
                    <a:pt x="7578" y="14939"/>
                    <a:pt x="7507" y="14939"/>
                    <a:pt x="7436" y="14939"/>
                  </a:cubicBezTo>
                  <a:cubicBezTo>
                    <a:pt x="7365" y="14844"/>
                    <a:pt x="7294" y="14844"/>
                    <a:pt x="7224" y="14939"/>
                  </a:cubicBezTo>
                  <a:cubicBezTo>
                    <a:pt x="7153" y="15034"/>
                    <a:pt x="7153" y="14939"/>
                    <a:pt x="7082" y="15034"/>
                  </a:cubicBezTo>
                  <a:cubicBezTo>
                    <a:pt x="7082" y="15034"/>
                    <a:pt x="7294" y="15320"/>
                    <a:pt x="7365" y="15320"/>
                  </a:cubicBezTo>
                  <a:cubicBezTo>
                    <a:pt x="7365" y="15225"/>
                    <a:pt x="7365" y="15225"/>
                    <a:pt x="7294" y="15225"/>
                  </a:cubicBezTo>
                  <a:cubicBezTo>
                    <a:pt x="7294" y="15225"/>
                    <a:pt x="7507" y="15225"/>
                    <a:pt x="7507" y="15225"/>
                  </a:cubicBezTo>
                  <a:cubicBezTo>
                    <a:pt x="7507" y="15225"/>
                    <a:pt x="7861" y="15034"/>
                    <a:pt x="7861" y="15130"/>
                  </a:cubicBezTo>
                  <a:cubicBezTo>
                    <a:pt x="7790" y="15130"/>
                    <a:pt x="7719" y="15130"/>
                    <a:pt x="7649" y="15225"/>
                  </a:cubicBezTo>
                  <a:cubicBezTo>
                    <a:pt x="7719" y="15130"/>
                    <a:pt x="7861" y="15320"/>
                    <a:pt x="7790" y="15320"/>
                  </a:cubicBezTo>
                  <a:cubicBezTo>
                    <a:pt x="7861" y="15320"/>
                    <a:pt x="8073" y="15415"/>
                    <a:pt x="8144" y="15415"/>
                  </a:cubicBezTo>
                  <a:cubicBezTo>
                    <a:pt x="8073" y="15415"/>
                    <a:pt x="7932" y="15415"/>
                    <a:pt x="7932" y="15415"/>
                  </a:cubicBezTo>
                  <a:cubicBezTo>
                    <a:pt x="7932" y="15415"/>
                    <a:pt x="8215" y="15700"/>
                    <a:pt x="8215" y="15700"/>
                  </a:cubicBezTo>
                  <a:cubicBezTo>
                    <a:pt x="8003" y="15700"/>
                    <a:pt x="7861" y="15320"/>
                    <a:pt x="7649" y="15320"/>
                  </a:cubicBezTo>
                  <a:cubicBezTo>
                    <a:pt x="7507" y="15320"/>
                    <a:pt x="7153" y="15225"/>
                    <a:pt x="7082" y="15415"/>
                  </a:cubicBezTo>
                  <a:cubicBezTo>
                    <a:pt x="7082" y="15510"/>
                    <a:pt x="7011" y="15510"/>
                    <a:pt x="6940" y="15605"/>
                  </a:cubicBezTo>
                  <a:cubicBezTo>
                    <a:pt x="6870" y="15605"/>
                    <a:pt x="6870" y="15796"/>
                    <a:pt x="6940" y="15700"/>
                  </a:cubicBezTo>
                  <a:cubicBezTo>
                    <a:pt x="7082" y="15700"/>
                    <a:pt x="7224" y="15605"/>
                    <a:pt x="7294" y="15415"/>
                  </a:cubicBezTo>
                  <a:cubicBezTo>
                    <a:pt x="7294" y="15510"/>
                    <a:pt x="7436" y="15510"/>
                    <a:pt x="7436" y="15510"/>
                  </a:cubicBezTo>
                  <a:cubicBezTo>
                    <a:pt x="7507" y="15510"/>
                    <a:pt x="7649" y="15796"/>
                    <a:pt x="7649" y="15510"/>
                  </a:cubicBezTo>
                  <a:cubicBezTo>
                    <a:pt x="7649" y="15415"/>
                    <a:pt x="7790" y="15605"/>
                    <a:pt x="7790" y="15605"/>
                  </a:cubicBezTo>
                  <a:cubicBezTo>
                    <a:pt x="7790" y="15605"/>
                    <a:pt x="8073" y="15605"/>
                    <a:pt x="8003" y="15700"/>
                  </a:cubicBezTo>
                  <a:cubicBezTo>
                    <a:pt x="8003" y="15700"/>
                    <a:pt x="7932" y="15700"/>
                    <a:pt x="7932" y="15700"/>
                  </a:cubicBezTo>
                  <a:cubicBezTo>
                    <a:pt x="7932" y="15700"/>
                    <a:pt x="8073" y="15796"/>
                    <a:pt x="8073" y="15796"/>
                  </a:cubicBezTo>
                  <a:cubicBezTo>
                    <a:pt x="8003" y="15796"/>
                    <a:pt x="7861" y="15796"/>
                    <a:pt x="7790" y="15700"/>
                  </a:cubicBezTo>
                  <a:cubicBezTo>
                    <a:pt x="7719" y="15605"/>
                    <a:pt x="7719" y="15700"/>
                    <a:pt x="7719" y="15796"/>
                  </a:cubicBezTo>
                  <a:cubicBezTo>
                    <a:pt x="7719" y="15700"/>
                    <a:pt x="7294" y="15605"/>
                    <a:pt x="7224" y="15605"/>
                  </a:cubicBezTo>
                  <a:cubicBezTo>
                    <a:pt x="7153" y="15605"/>
                    <a:pt x="6728" y="15796"/>
                    <a:pt x="6799" y="15986"/>
                  </a:cubicBezTo>
                  <a:cubicBezTo>
                    <a:pt x="6870" y="16081"/>
                    <a:pt x="7294" y="15891"/>
                    <a:pt x="7365" y="15891"/>
                  </a:cubicBezTo>
                  <a:cubicBezTo>
                    <a:pt x="7436" y="15891"/>
                    <a:pt x="7578" y="15891"/>
                    <a:pt x="7649" y="15986"/>
                  </a:cubicBezTo>
                  <a:cubicBezTo>
                    <a:pt x="7649" y="15986"/>
                    <a:pt x="7932" y="16081"/>
                    <a:pt x="7932" y="16081"/>
                  </a:cubicBezTo>
                  <a:cubicBezTo>
                    <a:pt x="7932" y="16176"/>
                    <a:pt x="7578" y="15986"/>
                    <a:pt x="7578" y="15986"/>
                  </a:cubicBezTo>
                  <a:cubicBezTo>
                    <a:pt x="7436" y="15891"/>
                    <a:pt x="7224" y="15986"/>
                    <a:pt x="7082" y="15986"/>
                  </a:cubicBezTo>
                  <a:cubicBezTo>
                    <a:pt x="6586" y="16176"/>
                    <a:pt x="7153" y="16367"/>
                    <a:pt x="7294" y="16271"/>
                  </a:cubicBezTo>
                  <a:cubicBezTo>
                    <a:pt x="7224" y="16367"/>
                    <a:pt x="7153" y="16462"/>
                    <a:pt x="7011" y="16462"/>
                  </a:cubicBezTo>
                  <a:cubicBezTo>
                    <a:pt x="6799" y="16557"/>
                    <a:pt x="7153" y="16652"/>
                    <a:pt x="7153" y="16652"/>
                  </a:cubicBezTo>
                  <a:cubicBezTo>
                    <a:pt x="7153" y="16652"/>
                    <a:pt x="6870" y="16557"/>
                    <a:pt x="6870" y="16747"/>
                  </a:cubicBezTo>
                  <a:cubicBezTo>
                    <a:pt x="6870" y="17033"/>
                    <a:pt x="7011" y="16842"/>
                    <a:pt x="7153" y="16747"/>
                  </a:cubicBezTo>
                  <a:cubicBezTo>
                    <a:pt x="7294" y="16652"/>
                    <a:pt x="7436" y="16462"/>
                    <a:pt x="7578" y="16367"/>
                  </a:cubicBezTo>
                  <a:cubicBezTo>
                    <a:pt x="7649" y="16367"/>
                    <a:pt x="8073" y="16081"/>
                    <a:pt x="8073" y="16271"/>
                  </a:cubicBezTo>
                  <a:cubicBezTo>
                    <a:pt x="8073" y="16271"/>
                    <a:pt x="7861" y="16271"/>
                    <a:pt x="7861" y="16271"/>
                  </a:cubicBezTo>
                  <a:cubicBezTo>
                    <a:pt x="7861" y="16271"/>
                    <a:pt x="8003" y="16271"/>
                    <a:pt x="8073" y="16367"/>
                  </a:cubicBezTo>
                  <a:cubicBezTo>
                    <a:pt x="7861" y="16176"/>
                    <a:pt x="6940" y="16937"/>
                    <a:pt x="7011" y="17033"/>
                  </a:cubicBezTo>
                  <a:cubicBezTo>
                    <a:pt x="7011" y="17128"/>
                    <a:pt x="7436" y="16937"/>
                    <a:pt x="7507" y="16937"/>
                  </a:cubicBezTo>
                  <a:cubicBezTo>
                    <a:pt x="7507" y="16937"/>
                    <a:pt x="7224" y="17033"/>
                    <a:pt x="7153" y="17128"/>
                  </a:cubicBezTo>
                  <a:cubicBezTo>
                    <a:pt x="7153" y="17128"/>
                    <a:pt x="7294" y="17508"/>
                    <a:pt x="7365" y="17413"/>
                  </a:cubicBezTo>
                  <a:cubicBezTo>
                    <a:pt x="7436" y="17318"/>
                    <a:pt x="7507" y="17128"/>
                    <a:pt x="7578" y="17128"/>
                  </a:cubicBezTo>
                  <a:cubicBezTo>
                    <a:pt x="7649" y="17128"/>
                    <a:pt x="7932" y="17223"/>
                    <a:pt x="7932" y="17223"/>
                  </a:cubicBezTo>
                  <a:cubicBezTo>
                    <a:pt x="7932" y="17223"/>
                    <a:pt x="7649" y="17223"/>
                    <a:pt x="7649" y="17223"/>
                  </a:cubicBezTo>
                  <a:cubicBezTo>
                    <a:pt x="7507" y="17223"/>
                    <a:pt x="7436" y="17318"/>
                    <a:pt x="7365" y="17413"/>
                  </a:cubicBezTo>
                  <a:cubicBezTo>
                    <a:pt x="7365" y="17508"/>
                    <a:pt x="7365" y="17604"/>
                    <a:pt x="7365" y="17699"/>
                  </a:cubicBezTo>
                  <a:cubicBezTo>
                    <a:pt x="7436" y="17984"/>
                    <a:pt x="7436" y="17889"/>
                    <a:pt x="7578" y="17794"/>
                  </a:cubicBezTo>
                  <a:cubicBezTo>
                    <a:pt x="7507" y="17889"/>
                    <a:pt x="7436" y="18270"/>
                    <a:pt x="7507" y="18365"/>
                  </a:cubicBezTo>
                  <a:cubicBezTo>
                    <a:pt x="7507" y="18365"/>
                    <a:pt x="7719" y="17984"/>
                    <a:pt x="7790" y="17984"/>
                  </a:cubicBezTo>
                  <a:cubicBezTo>
                    <a:pt x="7790" y="18079"/>
                    <a:pt x="7719" y="18174"/>
                    <a:pt x="7790" y="18270"/>
                  </a:cubicBezTo>
                  <a:cubicBezTo>
                    <a:pt x="7790" y="18365"/>
                    <a:pt x="7861" y="18174"/>
                    <a:pt x="7932" y="18174"/>
                  </a:cubicBezTo>
                  <a:cubicBezTo>
                    <a:pt x="8073" y="17984"/>
                    <a:pt x="7790" y="17794"/>
                    <a:pt x="7790" y="17699"/>
                  </a:cubicBezTo>
                  <a:cubicBezTo>
                    <a:pt x="7790" y="17699"/>
                    <a:pt x="7932" y="17984"/>
                    <a:pt x="8003" y="17984"/>
                  </a:cubicBezTo>
                  <a:cubicBezTo>
                    <a:pt x="8073" y="18079"/>
                    <a:pt x="8073" y="17984"/>
                    <a:pt x="8144" y="17889"/>
                  </a:cubicBezTo>
                  <a:cubicBezTo>
                    <a:pt x="8073" y="17889"/>
                    <a:pt x="8286" y="18174"/>
                    <a:pt x="8215" y="18270"/>
                  </a:cubicBezTo>
                  <a:cubicBezTo>
                    <a:pt x="8286" y="18174"/>
                    <a:pt x="8073" y="17984"/>
                    <a:pt x="8073" y="18174"/>
                  </a:cubicBezTo>
                  <a:cubicBezTo>
                    <a:pt x="8073" y="18365"/>
                    <a:pt x="8215" y="18555"/>
                    <a:pt x="8073" y="18650"/>
                  </a:cubicBezTo>
                  <a:cubicBezTo>
                    <a:pt x="8073" y="18650"/>
                    <a:pt x="8073" y="18365"/>
                    <a:pt x="8073" y="18365"/>
                  </a:cubicBezTo>
                  <a:cubicBezTo>
                    <a:pt x="8073" y="18270"/>
                    <a:pt x="7932" y="18460"/>
                    <a:pt x="7861" y="18460"/>
                  </a:cubicBezTo>
                  <a:cubicBezTo>
                    <a:pt x="7790" y="18460"/>
                    <a:pt x="7719" y="18650"/>
                    <a:pt x="7719" y="18745"/>
                  </a:cubicBezTo>
                  <a:cubicBezTo>
                    <a:pt x="7649" y="18936"/>
                    <a:pt x="7861" y="18745"/>
                    <a:pt x="7861" y="18841"/>
                  </a:cubicBezTo>
                  <a:cubicBezTo>
                    <a:pt x="7932" y="18936"/>
                    <a:pt x="7790" y="19031"/>
                    <a:pt x="7790" y="19031"/>
                  </a:cubicBezTo>
                  <a:cubicBezTo>
                    <a:pt x="7790" y="19031"/>
                    <a:pt x="7932" y="18936"/>
                    <a:pt x="8003" y="19126"/>
                  </a:cubicBezTo>
                  <a:cubicBezTo>
                    <a:pt x="8003" y="19316"/>
                    <a:pt x="8144" y="19411"/>
                    <a:pt x="8144" y="19507"/>
                  </a:cubicBezTo>
                  <a:cubicBezTo>
                    <a:pt x="8073" y="19697"/>
                    <a:pt x="8144" y="19697"/>
                    <a:pt x="8286" y="19887"/>
                  </a:cubicBezTo>
                  <a:cubicBezTo>
                    <a:pt x="8357" y="19982"/>
                    <a:pt x="8428" y="20173"/>
                    <a:pt x="8498" y="19982"/>
                  </a:cubicBezTo>
                  <a:cubicBezTo>
                    <a:pt x="8498" y="19982"/>
                    <a:pt x="8569" y="20458"/>
                    <a:pt x="8640" y="20458"/>
                  </a:cubicBezTo>
                  <a:cubicBezTo>
                    <a:pt x="8711" y="20553"/>
                    <a:pt x="8640" y="20458"/>
                    <a:pt x="8711" y="20458"/>
                  </a:cubicBezTo>
                  <a:cubicBezTo>
                    <a:pt x="8782" y="20553"/>
                    <a:pt x="8852" y="20648"/>
                    <a:pt x="8923" y="20744"/>
                  </a:cubicBezTo>
                  <a:cubicBezTo>
                    <a:pt x="9065" y="20839"/>
                    <a:pt x="9207" y="20934"/>
                    <a:pt x="9348" y="20839"/>
                  </a:cubicBezTo>
                  <a:cubicBezTo>
                    <a:pt x="9419" y="20839"/>
                    <a:pt x="9631" y="20839"/>
                    <a:pt x="9631" y="20744"/>
                  </a:cubicBezTo>
                  <a:cubicBezTo>
                    <a:pt x="9631" y="20744"/>
                    <a:pt x="9631" y="21029"/>
                    <a:pt x="9631" y="21029"/>
                  </a:cubicBezTo>
                  <a:cubicBezTo>
                    <a:pt x="9631" y="21029"/>
                    <a:pt x="9773" y="20648"/>
                    <a:pt x="9773" y="20744"/>
                  </a:cubicBezTo>
                  <a:cubicBezTo>
                    <a:pt x="9844" y="20744"/>
                    <a:pt x="9773" y="20839"/>
                    <a:pt x="9773" y="20839"/>
                  </a:cubicBezTo>
                  <a:cubicBezTo>
                    <a:pt x="9773" y="20934"/>
                    <a:pt x="9844" y="20934"/>
                    <a:pt x="9844" y="20934"/>
                  </a:cubicBezTo>
                  <a:cubicBezTo>
                    <a:pt x="9844" y="20934"/>
                    <a:pt x="9631" y="21029"/>
                    <a:pt x="9702" y="21124"/>
                  </a:cubicBezTo>
                  <a:cubicBezTo>
                    <a:pt x="9773" y="21124"/>
                    <a:pt x="9773" y="21124"/>
                    <a:pt x="9844" y="21029"/>
                  </a:cubicBezTo>
                  <a:cubicBezTo>
                    <a:pt x="9915" y="21124"/>
                    <a:pt x="9844" y="21219"/>
                    <a:pt x="9844" y="21219"/>
                  </a:cubicBezTo>
                  <a:cubicBezTo>
                    <a:pt x="9844" y="21315"/>
                    <a:pt x="10056" y="21029"/>
                    <a:pt x="10056" y="21124"/>
                  </a:cubicBezTo>
                  <a:cubicBezTo>
                    <a:pt x="10056" y="21219"/>
                    <a:pt x="9915" y="21315"/>
                    <a:pt x="9915" y="21410"/>
                  </a:cubicBezTo>
                  <a:cubicBezTo>
                    <a:pt x="9915" y="21315"/>
                    <a:pt x="10127" y="21219"/>
                    <a:pt x="10056" y="21410"/>
                  </a:cubicBezTo>
                  <a:cubicBezTo>
                    <a:pt x="10056" y="21410"/>
                    <a:pt x="10056" y="21410"/>
                    <a:pt x="10056" y="21315"/>
                  </a:cubicBezTo>
                  <a:cubicBezTo>
                    <a:pt x="10056" y="21505"/>
                    <a:pt x="10269" y="21219"/>
                    <a:pt x="10269" y="21219"/>
                  </a:cubicBezTo>
                  <a:cubicBezTo>
                    <a:pt x="10340" y="21315"/>
                    <a:pt x="10269" y="21505"/>
                    <a:pt x="10269" y="21600"/>
                  </a:cubicBezTo>
                  <a:cubicBezTo>
                    <a:pt x="10198" y="21410"/>
                    <a:pt x="10835" y="21410"/>
                    <a:pt x="10410" y="21124"/>
                  </a:cubicBezTo>
                  <a:cubicBezTo>
                    <a:pt x="10481" y="21124"/>
                    <a:pt x="10835" y="21124"/>
                    <a:pt x="10623" y="21029"/>
                  </a:cubicBezTo>
                  <a:cubicBezTo>
                    <a:pt x="10410" y="20839"/>
                    <a:pt x="10694" y="20934"/>
                    <a:pt x="10765" y="20744"/>
                  </a:cubicBezTo>
                  <a:cubicBezTo>
                    <a:pt x="10765" y="20744"/>
                    <a:pt x="10552" y="20744"/>
                    <a:pt x="10552" y="20744"/>
                  </a:cubicBezTo>
                  <a:cubicBezTo>
                    <a:pt x="10623" y="20648"/>
                    <a:pt x="10694" y="20553"/>
                    <a:pt x="10765" y="20553"/>
                  </a:cubicBezTo>
                  <a:cubicBezTo>
                    <a:pt x="10906" y="20363"/>
                    <a:pt x="10694" y="20458"/>
                    <a:pt x="10694" y="20363"/>
                  </a:cubicBezTo>
                  <a:cubicBezTo>
                    <a:pt x="10694" y="20363"/>
                    <a:pt x="10906" y="20268"/>
                    <a:pt x="10906" y="20173"/>
                  </a:cubicBezTo>
                  <a:cubicBezTo>
                    <a:pt x="10906" y="20078"/>
                    <a:pt x="10906" y="19887"/>
                    <a:pt x="10835" y="19792"/>
                  </a:cubicBezTo>
                  <a:cubicBezTo>
                    <a:pt x="10765" y="19792"/>
                    <a:pt x="10906" y="19697"/>
                    <a:pt x="10835" y="19602"/>
                  </a:cubicBezTo>
                  <a:cubicBezTo>
                    <a:pt x="10835" y="19602"/>
                    <a:pt x="10694" y="19507"/>
                    <a:pt x="10694" y="19507"/>
                  </a:cubicBezTo>
                  <a:cubicBezTo>
                    <a:pt x="10694" y="19507"/>
                    <a:pt x="10977" y="19411"/>
                    <a:pt x="11048" y="19411"/>
                  </a:cubicBezTo>
                  <a:cubicBezTo>
                    <a:pt x="11260" y="19411"/>
                    <a:pt x="11048" y="19316"/>
                    <a:pt x="10977" y="19221"/>
                  </a:cubicBezTo>
                  <a:cubicBezTo>
                    <a:pt x="10977" y="19221"/>
                    <a:pt x="11331" y="19221"/>
                    <a:pt x="11331" y="19221"/>
                  </a:cubicBezTo>
                  <a:cubicBezTo>
                    <a:pt x="11260" y="19126"/>
                    <a:pt x="11119" y="19126"/>
                    <a:pt x="11048" y="19031"/>
                  </a:cubicBezTo>
                  <a:cubicBezTo>
                    <a:pt x="11048" y="19031"/>
                    <a:pt x="11331" y="19126"/>
                    <a:pt x="11331" y="19031"/>
                  </a:cubicBezTo>
                  <a:cubicBezTo>
                    <a:pt x="11402" y="19031"/>
                    <a:pt x="11331" y="19031"/>
                    <a:pt x="11331" y="18936"/>
                  </a:cubicBezTo>
                  <a:cubicBezTo>
                    <a:pt x="11402" y="18936"/>
                    <a:pt x="11402" y="18936"/>
                    <a:pt x="11402" y="18936"/>
                  </a:cubicBezTo>
                  <a:cubicBezTo>
                    <a:pt x="11473" y="18841"/>
                    <a:pt x="11190" y="18745"/>
                    <a:pt x="11190" y="18745"/>
                  </a:cubicBezTo>
                  <a:cubicBezTo>
                    <a:pt x="11190" y="18745"/>
                    <a:pt x="11544" y="18745"/>
                    <a:pt x="11473" y="18650"/>
                  </a:cubicBezTo>
                  <a:cubicBezTo>
                    <a:pt x="11473" y="18555"/>
                    <a:pt x="11544" y="18555"/>
                    <a:pt x="11402" y="18460"/>
                  </a:cubicBezTo>
                  <a:cubicBezTo>
                    <a:pt x="11402" y="18460"/>
                    <a:pt x="11190" y="18460"/>
                    <a:pt x="11190" y="18365"/>
                  </a:cubicBezTo>
                  <a:cubicBezTo>
                    <a:pt x="11190" y="18365"/>
                    <a:pt x="11544" y="18270"/>
                    <a:pt x="11544" y="18270"/>
                  </a:cubicBezTo>
                  <a:cubicBezTo>
                    <a:pt x="11685" y="18270"/>
                    <a:pt x="11614" y="17984"/>
                    <a:pt x="11473" y="17984"/>
                  </a:cubicBezTo>
                  <a:cubicBezTo>
                    <a:pt x="11402" y="17889"/>
                    <a:pt x="11190" y="17794"/>
                    <a:pt x="11402" y="17699"/>
                  </a:cubicBezTo>
                  <a:cubicBezTo>
                    <a:pt x="11544" y="17699"/>
                    <a:pt x="11756" y="17794"/>
                    <a:pt x="11827" y="17604"/>
                  </a:cubicBezTo>
                  <a:cubicBezTo>
                    <a:pt x="11827" y="17604"/>
                    <a:pt x="11685" y="17413"/>
                    <a:pt x="11685" y="17413"/>
                  </a:cubicBezTo>
                  <a:cubicBezTo>
                    <a:pt x="11685" y="17318"/>
                    <a:pt x="11827" y="17318"/>
                    <a:pt x="11827" y="17318"/>
                  </a:cubicBezTo>
                  <a:cubicBezTo>
                    <a:pt x="11898" y="17223"/>
                    <a:pt x="12039" y="17223"/>
                    <a:pt x="12181" y="17318"/>
                  </a:cubicBezTo>
                  <a:cubicBezTo>
                    <a:pt x="12181" y="17318"/>
                    <a:pt x="12323" y="17318"/>
                    <a:pt x="12323" y="17318"/>
                  </a:cubicBezTo>
                  <a:cubicBezTo>
                    <a:pt x="12393" y="17223"/>
                    <a:pt x="12252" y="17128"/>
                    <a:pt x="12252" y="17033"/>
                  </a:cubicBezTo>
                  <a:cubicBezTo>
                    <a:pt x="12323" y="16937"/>
                    <a:pt x="12535" y="16557"/>
                    <a:pt x="12677" y="16747"/>
                  </a:cubicBezTo>
                  <a:cubicBezTo>
                    <a:pt x="12606" y="16652"/>
                    <a:pt x="12393" y="17223"/>
                    <a:pt x="12464" y="17223"/>
                  </a:cubicBezTo>
                  <a:cubicBezTo>
                    <a:pt x="12535" y="17318"/>
                    <a:pt x="12677" y="17033"/>
                    <a:pt x="12818" y="17033"/>
                  </a:cubicBezTo>
                  <a:cubicBezTo>
                    <a:pt x="12818" y="17033"/>
                    <a:pt x="12960" y="17128"/>
                    <a:pt x="12960" y="17128"/>
                  </a:cubicBezTo>
                  <a:cubicBezTo>
                    <a:pt x="12960" y="17128"/>
                    <a:pt x="12960" y="16937"/>
                    <a:pt x="12960" y="16937"/>
                  </a:cubicBezTo>
                  <a:cubicBezTo>
                    <a:pt x="13172" y="17033"/>
                    <a:pt x="13172" y="16937"/>
                    <a:pt x="13243" y="16842"/>
                  </a:cubicBezTo>
                  <a:cubicBezTo>
                    <a:pt x="13314" y="16747"/>
                    <a:pt x="13385" y="16747"/>
                    <a:pt x="13456" y="16747"/>
                  </a:cubicBezTo>
                  <a:cubicBezTo>
                    <a:pt x="13597" y="16652"/>
                    <a:pt x="13597" y="16557"/>
                    <a:pt x="13668" y="16462"/>
                  </a:cubicBezTo>
                  <a:cubicBezTo>
                    <a:pt x="13739" y="16367"/>
                    <a:pt x="13881" y="16176"/>
                    <a:pt x="13951" y="15986"/>
                  </a:cubicBezTo>
                  <a:cubicBezTo>
                    <a:pt x="14093" y="15796"/>
                    <a:pt x="14093" y="15700"/>
                    <a:pt x="14235" y="15700"/>
                  </a:cubicBezTo>
                  <a:cubicBezTo>
                    <a:pt x="14306" y="15605"/>
                    <a:pt x="14518" y="15605"/>
                    <a:pt x="14518" y="15415"/>
                  </a:cubicBezTo>
                  <a:cubicBezTo>
                    <a:pt x="14447" y="15415"/>
                    <a:pt x="14376" y="14939"/>
                    <a:pt x="14376" y="14939"/>
                  </a:cubicBezTo>
                  <a:cubicBezTo>
                    <a:pt x="14447" y="14939"/>
                    <a:pt x="14660" y="15225"/>
                    <a:pt x="14730" y="15225"/>
                  </a:cubicBezTo>
                  <a:cubicBezTo>
                    <a:pt x="14801" y="15320"/>
                    <a:pt x="14872" y="15320"/>
                    <a:pt x="14943" y="15320"/>
                  </a:cubicBezTo>
                  <a:cubicBezTo>
                    <a:pt x="14943" y="15320"/>
                    <a:pt x="15085" y="15225"/>
                    <a:pt x="15085" y="15225"/>
                  </a:cubicBezTo>
                  <a:cubicBezTo>
                    <a:pt x="15155" y="15225"/>
                    <a:pt x="15226" y="15320"/>
                    <a:pt x="15297" y="15225"/>
                  </a:cubicBezTo>
                  <a:cubicBezTo>
                    <a:pt x="15297" y="15225"/>
                    <a:pt x="15155" y="15034"/>
                    <a:pt x="15368" y="15130"/>
                  </a:cubicBezTo>
                  <a:cubicBezTo>
                    <a:pt x="15510" y="15130"/>
                    <a:pt x="15651" y="15130"/>
                    <a:pt x="15793" y="15034"/>
                  </a:cubicBezTo>
                  <a:cubicBezTo>
                    <a:pt x="16147" y="14939"/>
                    <a:pt x="16430" y="14844"/>
                    <a:pt x="16784" y="14654"/>
                  </a:cubicBezTo>
                  <a:cubicBezTo>
                    <a:pt x="16855" y="14559"/>
                    <a:pt x="17988" y="13607"/>
                    <a:pt x="18059" y="13607"/>
                  </a:cubicBezTo>
                  <a:cubicBezTo>
                    <a:pt x="17988" y="13607"/>
                    <a:pt x="17492" y="13607"/>
                    <a:pt x="17422" y="13607"/>
                  </a:cubicBezTo>
                  <a:cubicBezTo>
                    <a:pt x="17280" y="13512"/>
                    <a:pt x="17138" y="13417"/>
                    <a:pt x="16997" y="13417"/>
                  </a:cubicBezTo>
                  <a:cubicBezTo>
                    <a:pt x="16855" y="13417"/>
                    <a:pt x="16713" y="13512"/>
                    <a:pt x="16643" y="13512"/>
                  </a:cubicBezTo>
                  <a:cubicBezTo>
                    <a:pt x="16501" y="13607"/>
                    <a:pt x="16501" y="13417"/>
                    <a:pt x="16430" y="13512"/>
                  </a:cubicBezTo>
                  <a:cubicBezTo>
                    <a:pt x="16359" y="13512"/>
                    <a:pt x="16289" y="13702"/>
                    <a:pt x="16218" y="13702"/>
                  </a:cubicBezTo>
                  <a:cubicBezTo>
                    <a:pt x="15934" y="13702"/>
                    <a:pt x="16430" y="13322"/>
                    <a:pt x="16501" y="13417"/>
                  </a:cubicBezTo>
                  <a:cubicBezTo>
                    <a:pt x="16430" y="13322"/>
                    <a:pt x="16218" y="13417"/>
                    <a:pt x="16147" y="13417"/>
                  </a:cubicBezTo>
                  <a:cubicBezTo>
                    <a:pt x="15934" y="13417"/>
                    <a:pt x="15793" y="13322"/>
                    <a:pt x="15651" y="13322"/>
                  </a:cubicBezTo>
                  <a:cubicBezTo>
                    <a:pt x="15722" y="13322"/>
                    <a:pt x="15934" y="13131"/>
                    <a:pt x="16005" y="13036"/>
                  </a:cubicBezTo>
                  <a:cubicBezTo>
                    <a:pt x="16005" y="12751"/>
                    <a:pt x="16147" y="12846"/>
                    <a:pt x="16218" y="12941"/>
                  </a:cubicBezTo>
                  <a:cubicBezTo>
                    <a:pt x="16359" y="12941"/>
                    <a:pt x="16926" y="12751"/>
                    <a:pt x="16997" y="12656"/>
                  </a:cubicBezTo>
                  <a:cubicBezTo>
                    <a:pt x="16997" y="12560"/>
                    <a:pt x="16643" y="12465"/>
                    <a:pt x="16572" y="12370"/>
                  </a:cubicBezTo>
                  <a:cubicBezTo>
                    <a:pt x="16643" y="12465"/>
                    <a:pt x="16926" y="12560"/>
                    <a:pt x="16997" y="12560"/>
                  </a:cubicBezTo>
                  <a:cubicBezTo>
                    <a:pt x="17068" y="12656"/>
                    <a:pt x="17351" y="12656"/>
                    <a:pt x="17351" y="12846"/>
                  </a:cubicBezTo>
                  <a:cubicBezTo>
                    <a:pt x="17280" y="13131"/>
                    <a:pt x="17422" y="13226"/>
                    <a:pt x="17563" y="13226"/>
                  </a:cubicBezTo>
                  <a:cubicBezTo>
                    <a:pt x="17563" y="13226"/>
                    <a:pt x="17988" y="13226"/>
                    <a:pt x="17917" y="13131"/>
                  </a:cubicBezTo>
                  <a:cubicBezTo>
                    <a:pt x="17917" y="13131"/>
                    <a:pt x="17917" y="13322"/>
                    <a:pt x="17988" y="13322"/>
                  </a:cubicBezTo>
                  <a:cubicBezTo>
                    <a:pt x="18130" y="13226"/>
                    <a:pt x="18201" y="12941"/>
                    <a:pt x="18201" y="12751"/>
                  </a:cubicBezTo>
                  <a:cubicBezTo>
                    <a:pt x="18201" y="12656"/>
                    <a:pt x="18201" y="12275"/>
                    <a:pt x="18059" y="12370"/>
                  </a:cubicBezTo>
                  <a:cubicBezTo>
                    <a:pt x="17917" y="12560"/>
                    <a:pt x="17988" y="12370"/>
                    <a:pt x="17917" y="12275"/>
                  </a:cubicBezTo>
                  <a:cubicBezTo>
                    <a:pt x="17776" y="12085"/>
                    <a:pt x="17563" y="11989"/>
                    <a:pt x="17351" y="11799"/>
                  </a:cubicBezTo>
                  <a:cubicBezTo>
                    <a:pt x="17280" y="11704"/>
                    <a:pt x="17209" y="11704"/>
                    <a:pt x="17138" y="11609"/>
                  </a:cubicBezTo>
                  <a:cubicBezTo>
                    <a:pt x="17138" y="11609"/>
                    <a:pt x="16855" y="11704"/>
                    <a:pt x="16855" y="11799"/>
                  </a:cubicBezTo>
                  <a:cubicBezTo>
                    <a:pt x="16855" y="11799"/>
                    <a:pt x="16926" y="11704"/>
                    <a:pt x="16855" y="11704"/>
                  </a:cubicBezTo>
                  <a:cubicBezTo>
                    <a:pt x="16855" y="11704"/>
                    <a:pt x="16784" y="11609"/>
                    <a:pt x="16784" y="11609"/>
                  </a:cubicBezTo>
                  <a:cubicBezTo>
                    <a:pt x="16784" y="11514"/>
                    <a:pt x="17068" y="11609"/>
                    <a:pt x="17068" y="11514"/>
                  </a:cubicBezTo>
                  <a:cubicBezTo>
                    <a:pt x="17068" y="11323"/>
                    <a:pt x="17068" y="11228"/>
                    <a:pt x="16855" y="11228"/>
                  </a:cubicBezTo>
                  <a:cubicBezTo>
                    <a:pt x="16713" y="11323"/>
                    <a:pt x="16643" y="11514"/>
                    <a:pt x="16501" y="11323"/>
                  </a:cubicBezTo>
                  <a:cubicBezTo>
                    <a:pt x="16501" y="11323"/>
                    <a:pt x="16218" y="11323"/>
                    <a:pt x="16218" y="11228"/>
                  </a:cubicBezTo>
                  <a:cubicBezTo>
                    <a:pt x="16218" y="11038"/>
                    <a:pt x="16572" y="11323"/>
                    <a:pt x="16572" y="11323"/>
                  </a:cubicBezTo>
                  <a:cubicBezTo>
                    <a:pt x="16643" y="11323"/>
                    <a:pt x="16997" y="11228"/>
                    <a:pt x="16997" y="11133"/>
                  </a:cubicBezTo>
                  <a:cubicBezTo>
                    <a:pt x="17068" y="11133"/>
                    <a:pt x="16713" y="10943"/>
                    <a:pt x="16643" y="10943"/>
                  </a:cubicBezTo>
                  <a:cubicBezTo>
                    <a:pt x="16501" y="10943"/>
                    <a:pt x="16289" y="10943"/>
                    <a:pt x="16147" y="11038"/>
                  </a:cubicBezTo>
                  <a:cubicBezTo>
                    <a:pt x="16218" y="11038"/>
                    <a:pt x="16501" y="10752"/>
                    <a:pt x="16501" y="10848"/>
                  </a:cubicBezTo>
                  <a:cubicBezTo>
                    <a:pt x="16501" y="10752"/>
                    <a:pt x="16218" y="10752"/>
                    <a:pt x="16218" y="10657"/>
                  </a:cubicBezTo>
                  <a:cubicBezTo>
                    <a:pt x="16430" y="10752"/>
                    <a:pt x="16643" y="10943"/>
                    <a:pt x="16855" y="10752"/>
                  </a:cubicBezTo>
                  <a:cubicBezTo>
                    <a:pt x="16855" y="10752"/>
                    <a:pt x="17068" y="10657"/>
                    <a:pt x="17068" y="10562"/>
                  </a:cubicBezTo>
                  <a:cubicBezTo>
                    <a:pt x="16997" y="10467"/>
                    <a:pt x="16855" y="10372"/>
                    <a:pt x="16855" y="10277"/>
                  </a:cubicBezTo>
                  <a:cubicBezTo>
                    <a:pt x="16855" y="10372"/>
                    <a:pt x="17068" y="10467"/>
                    <a:pt x="17138" y="10467"/>
                  </a:cubicBezTo>
                  <a:cubicBezTo>
                    <a:pt x="17280" y="10562"/>
                    <a:pt x="17209" y="10372"/>
                    <a:pt x="17351" y="10372"/>
                  </a:cubicBezTo>
                  <a:cubicBezTo>
                    <a:pt x="17422" y="10372"/>
                    <a:pt x="17988" y="10562"/>
                    <a:pt x="17988" y="10562"/>
                  </a:cubicBezTo>
                  <a:cubicBezTo>
                    <a:pt x="17917" y="10562"/>
                    <a:pt x="17422" y="10467"/>
                    <a:pt x="17422" y="10467"/>
                  </a:cubicBezTo>
                  <a:cubicBezTo>
                    <a:pt x="17563" y="10848"/>
                    <a:pt x="17988" y="10752"/>
                    <a:pt x="18201" y="10752"/>
                  </a:cubicBezTo>
                  <a:cubicBezTo>
                    <a:pt x="18271" y="10657"/>
                    <a:pt x="18484" y="10752"/>
                    <a:pt x="18555" y="10657"/>
                  </a:cubicBezTo>
                  <a:cubicBezTo>
                    <a:pt x="18767" y="10562"/>
                    <a:pt x="18696" y="10372"/>
                    <a:pt x="18555" y="10277"/>
                  </a:cubicBezTo>
                  <a:cubicBezTo>
                    <a:pt x="18484" y="10181"/>
                    <a:pt x="18271" y="10086"/>
                    <a:pt x="18201" y="10086"/>
                  </a:cubicBezTo>
                  <a:cubicBezTo>
                    <a:pt x="18130" y="10086"/>
                    <a:pt x="18201" y="10372"/>
                    <a:pt x="18201" y="10467"/>
                  </a:cubicBezTo>
                  <a:cubicBezTo>
                    <a:pt x="18130" y="10372"/>
                    <a:pt x="18130" y="10277"/>
                    <a:pt x="18059" y="10181"/>
                  </a:cubicBezTo>
                  <a:cubicBezTo>
                    <a:pt x="18059" y="10086"/>
                    <a:pt x="17988" y="10181"/>
                    <a:pt x="17917" y="10086"/>
                  </a:cubicBezTo>
                  <a:cubicBezTo>
                    <a:pt x="17988" y="10181"/>
                    <a:pt x="18130" y="9611"/>
                    <a:pt x="18130" y="9515"/>
                  </a:cubicBezTo>
                  <a:cubicBezTo>
                    <a:pt x="18130" y="9515"/>
                    <a:pt x="18201" y="9801"/>
                    <a:pt x="18201" y="9801"/>
                  </a:cubicBezTo>
                  <a:cubicBezTo>
                    <a:pt x="18201" y="9991"/>
                    <a:pt x="18201" y="10086"/>
                    <a:pt x="18271" y="10086"/>
                  </a:cubicBezTo>
                  <a:cubicBezTo>
                    <a:pt x="18484" y="10086"/>
                    <a:pt x="18626" y="9991"/>
                    <a:pt x="18767" y="9991"/>
                  </a:cubicBezTo>
                  <a:cubicBezTo>
                    <a:pt x="18838" y="9991"/>
                    <a:pt x="19263" y="9801"/>
                    <a:pt x="19121" y="9611"/>
                  </a:cubicBezTo>
                  <a:cubicBezTo>
                    <a:pt x="18980" y="9515"/>
                    <a:pt x="18909" y="9706"/>
                    <a:pt x="18838" y="9611"/>
                  </a:cubicBezTo>
                  <a:cubicBezTo>
                    <a:pt x="18838" y="9515"/>
                    <a:pt x="18838" y="9515"/>
                    <a:pt x="18838" y="9420"/>
                  </a:cubicBezTo>
                  <a:cubicBezTo>
                    <a:pt x="18909" y="9325"/>
                    <a:pt x="18838" y="9230"/>
                    <a:pt x="18767" y="9230"/>
                  </a:cubicBezTo>
                  <a:cubicBezTo>
                    <a:pt x="18767" y="9135"/>
                    <a:pt x="18555" y="9135"/>
                    <a:pt x="18484" y="9135"/>
                  </a:cubicBezTo>
                  <a:cubicBezTo>
                    <a:pt x="18342" y="9135"/>
                    <a:pt x="18271" y="9325"/>
                    <a:pt x="18130" y="9135"/>
                  </a:cubicBezTo>
                  <a:cubicBezTo>
                    <a:pt x="18413" y="9420"/>
                    <a:pt x="18555" y="8659"/>
                    <a:pt x="18838" y="9040"/>
                  </a:cubicBezTo>
                  <a:cubicBezTo>
                    <a:pt x="18909" y="9230"/>
                    <a:pt x="19050" y="8944"/>
                    <a:pt x="19050" y="8754"/>
                  </a:cubicBezTo>
                  <a:cubicBezTo>
                    <a:pt x="19050" y="8659"/>
                    <a:pt x="18838" y="8374"/>
                    <a:pt x="18838" y="8374"/>
                  </a:cubicBezTo>
                  <a:cubicBezTo>
                    <a:pt x="18838" y="8278"/>
                    <a:pt x="19050" y="8564"/>
                    <a:pt x="19050" y="8659"/>
                  </a:cubicBezTo>
                  <a:cubicBezTo>
                    <a:pt x="19050" y="8754"/>
                    <a:pt x="19192" y="8564"/>
                    <a:pt x="19121" y="8374"/>
                  </a:cubicBezTo>
                  <a:cubicBezTo>
                    <a:pt x="19050" y="8278"/>
                    <a:pt x="18909" y="8088"/>
                    <a:pt x="18838" y="7993"/>
                  </a:cubicBezTo>
                  <a:cubicBezTo>
                    <a:pt x="18696" y="7993"/>
                    <a:pt x="18484" y="8088"/>
                    <a:pt x="18342" y="7993"/>
                  </a:cubicBezTo>
                  <a:cubicBezTo>
                    <a:pt x="18271" y="7898"/>
                    <a:pt x="18271" y="7707"/>
                    <a:pt x="18130" y="7707"/>
                  </a:cubicBezTo>
                  <a:cubicBezTo>
                    <a:pt x="18130" y="7612"/>
                    <a:pt x="17847" y="7707"/>
                    <a:pt x="17917" y="7612"/>
                  </a:cubicBezTo>
                  <a:cubicBezTo>
                    <a:pt x="17988" y="7422"/>
                    <a:pt x="17988" y="7327"/>
                    <a:pt x="18130" y="7517"/>
                  </a:cubicBezTo>
                  <a:cubicBezTo>
                    <a:pt x="18271" y="7707"/>
                    <a:pt x="18413" y="7422"/>
                    <a:pt x="18555" y="7327"/>
                  </a:cubicBezTo>
                  <a:cubicBezTo>
                    <a:pt x="18767" y="7137"/>
                    <a:pt x="19192" y="7707"/>
                    <a:pt x="19405" y="7422"/>
                  </a:cubicBezTo>
                  <a:cubicBezTo>
                    <a:pt x="19475" y="7327"/>
                    <a:pt x="19475" y="6851"/>
                    <a:pt x="19263" y="6946"/>
                  </a:cubicBezTo>
                  <a:cubicBezTo>
                    <a:pt x="19192" y="6946"/>
                    <a:pt x="19121" y="7041"/>
                    <a:pt x="19050" y="6946"/>
                  </a:cubicBezTo>
                  <a:cubicBezTo>
                    <a:pt x="18909" y="6946"/>
                    <a:pt x="18767" y="6851"/>
                    <a:pt x="18626" y="6661"/>
                  </a:cubicBezTo>
                  <a:cubicBezTo>
                    <a:pt x="18413" y="6470"/>
                    <a:pt x="19192" y="6756"/>
                    <a:pt x="19192" y="6661"/>
                  </a:cubicBezTo>
                  <a:cubicBezTo>
                    <a:pt x="19121" y="6470"/>
                    <a:pt x="18767" y="6375"/>
                    <a:pt x="18626" y="6280"/>
                  </a:cubicBezTo>
                  <a:cubicBezTo>
                    <a:pt x="18413" y="6185"/>
                    <a:pt x="18413" y="6280"/>
                    <a:pt x="18342" y="6470"/>
                  </a:cubicBezTo>
                  <a:cubicBezTo>
                    <a:pt x="18342" y="6566"/>
                    <a:pt x="18201" y="6661"/>
                    <a:pt x="18130" y="6566"/>
                  </a:cubicBezTo>
                  <a:cubicBezTo>
                    <a:pt x="18059" y="6566"/>
                    <a:pt x="18271" y="6185"/>
                    <a:pt x="18271" y="6090"/>
                  </a:cubicBezTo>
                  <a:cubicBezTo>
                    <a:pt x="18271" y="5995"/>
                    <a:pt x="18342" y="5804"/>
                    <a:pt x="18413" y="5709"/>
                  </a:cubicBezTo>
                  <a:cubicBezTo>
                    <a:pt x="18413" y="5614"/>
                    <a:pt x="18413" y="5424"/>
                    <a:pt x="18484" y="5424"/>
                  </a:cubicBezTo>
                  <a:cubicBezTo>
                    <a:pt x="18555" y="5424"/>
                    <a:pt x="18696" y="5424"/>
                    <a:pt x="18767" y="5329"/>
                  </a:cubicBezTo>
                  <a:cubicBezTo>
                    <a:pt x="18767" y="5329"/>
                    <a:pt x="19121" y="4853"/>
                    <a:pt x="19121" y="4948"/>
                  </a:cubicBezTo>
                  <a:cubicBezTo>
                    <a:pt x="19121" y="4948"/>
                    <a:pt x="18980" y="4853"/>
                    <a:pt x="18980" y="4853"/>
                  </a:cubicBezTo>
                  <a:cubicBezTo>
                    <a:pt x="18980" y="4758"/>
                    <a:pt x="18980" y="4663"/>
                    <a:pt x="18980" y="4567"/>
                  </a:cubicBezTo>
                  <a:cubicBezTo>
                    <a:pt x="18980" y="4377"/>
                    <a:pt x="19050" y="4377"/>
                    <a:pt x="19192" y="4377"/>
                  </a:cubicBezTo>
                  <a:cubicBezTo>
                    <a:pt x="19334" y="4377"/>
                    <a:pt x="19900" y="4092"/>
                    <a:pt x="19546" y="4092"/>
                  </a:cubicBezTo>
                  <a:cubicBezTo>
                    <a:pt x="19334" y="4092"/>
                    <a:pt x="18980" y="3996"/>
                    <a:pt x="18838" y="4187"/>
                  </a:cubicBezTo>
                  <a:cubicBezTo>
                    <a:pt x="18767" y="4282"/>
                    <a:pt x="18767" y="4472"/>
                    <a:pt x="18626" y="4377"/>
                  </a:cubicBezTo>
                  <a:cubicBezTo>
                    <a:pt x="18484" y="4282"/>
                    <a:pt x="18626" y="4092"/>
                    <a:pt x="18696" y="3996"/>
                  </a:cubicBezTo>
                  <a:cubicBezTo>
                    <a:pt x="18838" y="3711"/>
                    <a:pt x="19121" y="3901"/>
                    <a:pt x="19334" y="3901"/>
                  </a:cubicBezTo>
                  <a:cubicBezTo>
                    <a:pt x="19617" y="3901"/>
                    <a:pt x="19900" y="3996"/>
                    <a:pt x="20042" y="3616"/>
                  </a:cubicBezTo>
                  <a:cubicBezTo>
                    <a:pt x="20113" y="3616"/>
                    <a:pt x="19830" y="3521"/>
                    <a:pt x="19830" y="3521"/>
                  </a:cubicBezTo>
                  <a:cubicBezTo>
                    <a:pt x="19688" y="3426"/>
                    <a:pt x="19546" y="3521"/>
                    <a:pt x="19405" y="3521"/>
                  </a:cubicBezTo>
                  <a:cubicBezTo>
                    <a:pt x="19263" y="3521"/>
                    <a:pt x="19192" y="3426"/>
                    <a:pt x="19050" y="3426"/>
                  </a:cubicBezTo>
                  <a:cubicBezTo>
                    <a:pt x="18980" y="3426"/>
                    <a:pt x="18838" y="3426"/>
                    <a:pt x="18767" y="3426"/>
                  </a:cubicBezTo>
                  <a:cubicBezTo>
                    <a:pt x="18838" y="3521"/>
                    <a:pt x="19050" y="3426"/>
                    <a:pt x="19192" y="3426"/>
                  </a:cubicBezTo>
                  <a:cubicBezTo>
                    <a:pt x="19405" y="3426"/>
                    <a:pt x="19546" y="3330"/>
                    <a:pt x="19759" y="3330"/>
                  </a:cubicBezTo>
                  <a:cubicBezTo>
                    <a:pt x="20042" y="3426"/>
                    <a:pt x="20184" y="3235"/>
                    <a:pt x="20396" y="3235"/>
                  </a:cubicBezTo>
                  <a:cubicBezTo>
                    <a:pt x="20467" y="3235"/>
                    <a:pt x="20609" y="3235"/>
                    <a:pt x="20609" y="3140"/>
                  </a:cubicBezTo>
                  <a:cubicBezTo>
                    <a:pt x="20609" y="3140"/>
                    <a:pt x="20467" y="2950"/>
                    <a:pt x="20538" y="2950"/>
                  </a:cubicBezTo>
                  <a:cubicBezTo>
                    <a:pt x="20892" y="2855"/>
                    <a:pt x="21246" y="2759"/>
                    <a:pt x="21529" y="2474"/>
                  </a:cubicBezTo>
                  <a:cubicBezTo>
                    <a:pt x="21600" y="2379"/>
                    <a:pt x="21317" y="2284"/>
                    <a:pt x="21317" y="2284"/>
                  </a:cubicBezTo>
                  <a:cubicBezTo>
                    <a:pt x="21104" y="2189"/>
                    <a:pt x="20892" y="2093"/>
                    <a:pt x="20750" y="2093"/>
                  </a:cubicBezTo>
                  <a:cubicBezTo>
                    <a:pt x="20325" y="1998"/>
                    <a:pt x="19971" y="1903"/>
                    <a:pt x="19617" y="2379"/>
                  </a:cubicBezTo>
                  <a:cubicBezTo>
                    <a:pt x="19475" y="2664"/>
                    <a:pt x="19334" y="2474"/>
                    <a:pt x="19050" y="2474"/>
                  </a:cubicBezTo>
                  <a:cubicBezTo>
                    <a:pt x="18980" y="2474"/>
                    <a:pt x="18696" y="2759"/>
                    <a:pt x="18767" y="2474"/>
                  </a:cubicBezTo>
                  <a:cubicBezTo>
                    <a:pt x="18767" y="2284"/>
                    <a:pt x="18413" y="2569"/>
                    <a:pt x="18342" y="2664"/>
                  </a:cubicBezTo>
                  <a:cubicBezTo>
                    <a:pt x="18201" y="2759"/>
                    <a:pt x="18059" y="2855"/>
                    <a:pt x="17917" y="2950"/>
                  </a:cubicBezTo>
                  <a:cubicBezTo>
                    <a:pt x="17847" y="2950"/>
                    <a:pt x="17280" y="3521"/>
                    <a:pt x="17280" y="3521"/>
                  </a:cubicBezTo>
                  <a:cubicBezTo>
                    <a:pt x="17138" y="3330"/>
                    <a:pt x="18696" y="2093"/>
                    <a:pt x="17776" y="1808"/>
                  </a:cubicBezTo>
                  <a:cubicBezTo>
                    <a:pt x="17422" y="1808"/>
                    <a:pt x="17492" y="2093"/>
                    <a:pt x="17209" y="2284"/>
                  </a:cubicBezTo>
                  <a:cubicBezTo>
                    <a:pt x="16997" y="2379"/>
                    <a:pt x="16855" y="2379"/>
                    <a:pt x="16643" y="2474"/>
                  </a:cubicBezTo>
                  <a:cubicBezTo>
                    <a:pt x="16572" y="2474"/>
                    <a:pt x="16218" y="2664"/>
                    <a:pt x="16147" y="2664"/>
                  </a:cubicBezTo>
                  <a:cubicBezTo>
                    <a:pt x="16005" y="2379"/>
                    <a:pt x="16501" y="2284"/>
                    <a:pt x="16643" y="2284"/>
                  </a:cubicBezTo>
                  <a:cubicBezTo>
                    <a:pt x="16643" y="2189"/>
                    <a:pt x="17068" y="2093"/>
                    <a:pt x="16855" y="1998"/>
                  </a:cubicBezTo>
                  <a:cubicBezTo>
                    <a:pt x="16643" y="1903"/>
                    <a:pt x="16430" y="1903"/>
                    <a:pt x="16218" y="1903"/>
                  </a:cubicBezTo>
                  <a:cubicBezTo>
                    <a:pt x="15651" y="1903"/>
                    <a:pt x="15085" y="1998"/>
                    <a:pt x="14518" y="2189"/>
                  </a:cubicBezTo>
                  <a:cubicBezTo>
                    <a:pt x="14518" y="2189"/>
                    <a:pt x="14306" y="2379"/>
                    <a:pt x="14235" y="2284"/>
                  </a:cubicBezTo>
                  <a:cubicBezTo>
                    <a:pt x="14235" y="2093"/>
                    <a:pt x="14164" y="2093"/>
                    <a:pt x="14306" y="2093"/>
                  </a:cubicBezTo>
                  <a:cubicBezTo>
                    <a:pt x="14589" y="1903"/>
                    <a:pt x="14872" y="1808"/>
                    <a:pt x="15155" y="1713"/>
                  </a:cubicBezTo>
                  <a:cubicBezTo>
                    <a:pt x="15651" y="1618"/>
                    <a:pt x="16218" y="1713"/>
                    <a:pt x="16784" y="1713"/>
                  </a:cubicBezTo>
                  <a:cubicBezTo>
                    <a:pt x="16926" y="1713"/>
                    <a:pt x="17068" y="1713"/>
                    <a:pt x="17209" y="1713"/>
                  </a:cubicBezTo>
                  <a:cubicBezTo>
                    <a:pt x="17492" y="1522"/>
                    <a:pt x="17847" y="1522"/>
                    <a:pt x="18130" y="1332"/>
                  </a:cubicBezTo>
                  <a:cubicBezTo>
                    <a:pt x="18271" y="1332"/>
                    <a:pt x="18342" y="1237"/>
                    <a:pt x="18130" y="1142"/>
                  </a:cubicBezTo>
                  <a:cubicBezTo>
                    <a:pt x="17988" y="1047"/>
                    <a:pt x="17705" y="952"/>
                    <a:pt x="17563" y="1047"/>
                  </a:cubicBezTo>
                  <a:cubicBezTo>
                    <a:pt x="17422" y="1047"/>
                    <a:pt x="17422" y="952"/>
                    <a:pt x="17280" y="856"/>
                  </a:cubicBezTo>
                  <a:cubicBezTo>
                    <a:pt x="17138" y="856"/>
                    <a:pt x="16997" y="1047"/>
                    <a:pt x="16855" y="1047"/>
                  </a:cubicBezTo>
                  <a:cubicBezTo>
                    <a:pt x="16855" y="1047"/>
                    <a:pt x="16997" y="761"/>
                    <a:pt x="17068" y="761"/>
                  </a:cubicBezTo>
                  <a:cubicBezTo>
                    <a:pt x="17138" y="571"/>
                    <a:pt x="16855" y="571"/>
                    <a:pt x="16784" y="571"/>
                  </a:cubicBezTo>
                  <a:cubicBezTo>
                    <a:pt x="16359" y="666"/>
                    <a:pt x="16005" y="666"/>
                    <a:pt x="15580" y="571"/>
                  </a:cubicBezTo>
                  <a:cubicBezTo>
                    <a:pt x="15226" y="571"/>
                    <a:pt x="14943" y="761"/>
                    <a:pt x="14589" y="761"/>
                  </a:cubicBezTo>
                  <a:cubicBezTo>
                    <a:pt x="14447" y="761"/>
                    <a:pt x="14235" y="761"/>
                    <a:pt x="14093" y="761"/>
                  </a:cubicBezTo>
                  <a:cubicBezTo>
                    <a:pt x="13951" y="856"/>
                    <a:pt x="13739" y="761"/>
                    <a:pt x="13668" y="856"/>
                  </a:cubicBezTo>
                  <a:cubicBezTo>
                    <a:pt x="13881" y="761"/>
                    <a:pt x="14093" y="761"/>
                    <a:pt x="14306" y="666"/>
                  </a:cubicBezTo>
                  <a:cubicBezTo>
                    <a:pt x="14660" y="666"/>
                    <a:pt x="14943" y="571"/>
                    <a:pt x="15226" y="571"/>
                  </a:cubicBezTo>
                  <a:cubicBezTo>
                    <a:pt x="15368" y="571"/>
                    <a:pt x="16784" y="571"/>
                    <a:pt x="16784" y="381"/>
                  </a:cubicBezTo>
                  <a:cubicBezTo>
                    <a:pt x="16713" y="381"/>
                    <a:pt x="16501" y="285"/>
                    <a:pt x="16430" y="190"/>
                  </a:cubicBezTo>
                  <a:cubicBezTo>
                    <a:pt x="16218" y="190"/>
                    <a:pt x="16076" y="190"/>
                    <a:pt x="15864" y="190"/>
                  </a:cubicBezTo>
                  <a:cubicBezTo>
                    <a:pt x="15580" y="190"/>
                    <a:pt x="15297" y="95"/>
                    <a:pt x="15085" y="0"/>
                  </a:cubicBezTo>
                  <a:cubicBezTo>
                    <a:pt x="14589" y="0"/>
                    <a:pt x="14164" y="0"/>
                    <a:pt x="13739" y="0"/>
                  </a:cubicBezTo>
                  <a:cubicBezTo>
                    <a:pt x="13527" y="95"/>
                    <a:pt x="13314" y="95"/>
                    <a:pt x="13102" y="95"/>
                  </a:cubicBezTo>
                  <a:cubicBezTo>
                    <a:pt x="13031" y="95"/>
                    <a:pt x="12960" y="285"/>
                    <a:pt x="12960" y="285"/>
                  </a:cubicBezTo>
                  <a:cubicBezTo>
                    <a:pt x="12818" y="285"/>
                    <a:pt x="12677" y="190"/>
                    <a:pt x="12535" y="190"/>
                  </a:cubicBezTo>
                  <a:cubicBezTo>
                    <a:pt x="12464" y="190"/>
                    <a:pt x="12393" y="285"/>
                    <a:pt x="12252" y="285"/>
                  </a:cubicBezTo>
                  <a:cubicBezTo>
                    <a:pt x="12110" y="285"/>
                    <a:pt x="12110" y="381"/>
                    <a:pt x="12252" y="381"/>
                  </a:cubicBezTo>
                  <a:cubicBezTo>
                    <a:pt x="12464" y="476"/>
                    <a:pt x="12677" y="476"/>
                    <a:pt x="12818" y="571"/>
                  </a:cubicBezTo>
                  <a:cubicBezTo>
                    <a:pt x="12748" y="476"/>
                    <a:pt x="12323" y="666"/>
                    <a:pt x="12252" y="761"/>
                  </a:cubicBezTo>
                  <a:cubicBezTo>
                    <a:pt x="12252" y="761"/>
                    <a:pt x="12039" y="761"/>
                    <a:pt x="12039" y="761"/>
                  </a:cubicBezTo>
                  <a:cubicBezTo>
                    <a:pt x="12039" y="761"/>
                    <a:pt x="12181" y="952"/>
                    <a:pt x="12181" y="952"/>
                  </a:cubicBezTo>
                  <a:cubicBezTo>
                    <a:pt x="12110" y="952"/>
                    <a:pt x="11969" y="856"/>
                    <a:pt x="11898" y="761"/>
                  </a:cubicBezTo>
                  <a:cubicBezTo>
                    <a:pt x="11827" y="666"/>
                    <a:pt x="11614" y="761"/>
                    <a:pt x="11544" y="761"/>
                  </a:cubicBezTo>
                  <a:cubicBezTo>
                    <a:pt x="11331" y="666"/>
                    <a:pt x="11119" y="571"/>
                    <a:pt x="10906" y="476"/>
                  </a:cubicBezTo>
                  <a:cubicBezTo>
                    <a:pt x="10765" y="381"/>
                    <a:pt x="10623" y="571"/>
                    <a:pt x="10410" y="571"/>
                  </a:cubicBezTo>
                  <a:cubicBezTo>
                    <a:pt x="10340" y="571"/>
                    <a:pt x="9915" y="476"/>
                    <a:pt x="9915" y="666"/>
                  </a:cubicBezTo>
                  <a:cubicBezTo>
                    <a:pt x="9844" y="666"/>
                    <a:pt x="10835" y="856"/>
                    <a:pt x="10977" y="952"/>
                  </a:cubicBezTo>
                  <a:cubicBezTo>
                    <a:pt x="11190" y="952"/>
                    <a:pt x="11402" y="952"/>
                    <a:pt x="11544" y="1047"/>
                  </a:cubicBezTo>
                  <a:cubicBezTo>
                    <a:pt x="11614" y="1047"/>
                    <a:pt x="11685" y="1047"/>
                    <a:pt x="11756" y="1142"/>
                  </a:cubicBezTo>
                  <a:cubicBezTo>
                    <a:pt x="11756" y="1142"/>
                    <a:pt x="11756" y="1427"/>
                    <a:pt x="11756" y="1427"/>
                  </a:cubicBezTo>
                  <a:cubicBezTo>
                    <a:pt x="11756" y="1522"/>
                    <a:pt x="11685" y="1332"/>
                    <a:pt x="11685" y="1237"/>
                  </a:cubicBezTo>
                  <a:cubicBezTo>
                    <a:pt x="11614" y="1142"/>
                    <a:pt x="11402" y="1142"/>
                    <a:pt x="11331" y="1047"/>
                  </a:cubicBezTo>
                  <a:cubicBezTo>
                    <a:pt x="11331" y="1047"/>
                    <a:pt x="11119" y="1047"/>
                    <a:pt x="11119" y="1047"/>
                  </a:cubicBezTo>
                  <a:cubicBezTo>
                    <a:pt x="11119" y="1142"/>
                    <a:pt x="11190" y="1332"/>
                    <a:pt x="11190" y="1332"/>
                  </a:cubicBezTo>
                  <a:cubicBezTo>
                    <a:pt x="11048" y="1332"/>
                    <a:pt x="10977" y="1047"/>
                    <a:pt x="10906" y="1047"/>
                  </a:cubicBezTo>
                  <a:cubicBezTo>
                    <a:pt x="10765" y="1047"/>
                    <a:pt x="10623" y="1047"/>
                    <a:pt x="10481" y="952"/>
                  </a:cubicBezTo>
                  <a:cubicBezTo>
                    <a:pt x="10410" y="952"/>
                    <a:pt x="9844" y="952"/>
                    <a:pt x="9844" y="952"/>
                  </a:cubicBezTo>
                  <a:cubicBezTo>
                    <a:pt x="9773" y="1142"/>
                    <a:pt x="10694" y="1618"/>
                    <a:pt x="10694" y="1618"/>
                  </a:cubicBezTo>
                  <a:cubicBezTo>
                    <a:pt x="10694" y="1713"/>
                    <a:pt x="10340" y="1618"/>
                    <a:pt x="10340" y="1618"/>
                  </a:cubicBezTo>
                  <a:cubicBezTo>
                    <a:pt x="10127" y="1618"/>
                    <a:pt x="10056" y="1522"/>
                    <a:pt x="10127" y="1808"/>
                  </a:cubicBezTo>
                  <a:cubicBezTo>
                    <a:pt x="10056" y="1808"/>
                    <a:pt x="9986" y="1713"/>
                    <a:pt x="9915" y="1618"/>
                  </a:cubicBezTo>
                  <a:cubicBezTo>
                    <a:pt x="9915" y="1522"/>
                    <a:pt x="10056" y="1618"/>
                    <a:pt x="10127" y="1522"/>
                  </a:cubicBezTo>
                  <a:cubicBezTo>
                    <a:pt x="10127" y="1522"/>
                    <a:pt x="9986" y="1332"/>
                    <a:pt x="9915" y="1332"/>
                  </a:cubicBezTo>
                  <a:cubicBezTo>
                    <a:pt x="9773" y="1237"/>
                    <a:pt x="9631" y="1142"/>
                    <a:pt x="9419" y="1142"/>
                  </a:cubicBezTo>
                  <a:cubicBezTo>
                    <a:pt x="9348" y="1142"/>
                    <a:pt x="9207" y="1047"/>
                    <a:pt x="9136" y="1142"/>
                  </a:cubicBezTo>
                  <a:cubicBezTo>
                    <a:pt x="9065" y="1142"/>
                    <a:pt x="9277" y="1427"/>
                    <a:pt x="9277" y="1427"/>
                  </a:cubicBezTo>
                  <a:cubicBezTo>
                    <a:pt x="9490" y="1618"/>
                    <a:pt x="9773" y="1618"/>
                    <a:pt x="10056" y="1903"/>
                  </a:cubicBezTo>
                  <a:cubicBezTo>
                    <a:pt x="10127" y="1903"/>
                    <a:pt x="10198" y="1998"/>
                    <a:pt x="10127" y="2093"/>
                  </a:cubicBezTo>
                  <a:cubicBezTo>
                    <a:pt x="9986" y="2284"/>
                    <a:pt x="9844" y="2093"/>
                    <a:pt x="9702" y="1998"/>
                  </a:cubicBezTo>
                  <a:cubicBezTo>
                    <a:pt x="9348" y="1713"/>
                    <a:pt x="8923" y="1522"/>
                    <a:pt x="8498" y="1427"/>
                  </a:cubicBezTo>
                  <a:cubicBezTo>
                    <a:pt x="8286" y="1332"/>
                    <a:pt x="8073" y="1237"/>
                    <a:pt x="7861" y="1332"/>
                  </a:cubicBezTo>
                  <a:cubicBezTo>
                    <a:pt x="7790" y="1332"/>
                    <a:pt x="8003" y="1618"/>
                    <a:pt x="8003" y="1713"/>
                  </a:cubicBezTo>
                  <a:cubicBezTo>
                    <a:pt x="8003" y="1713"/>
                    <a:pt x="8286" y="1998"/>
                    <a:pt x="8286" y="1998"/>
                  </a:cubicBezTo>
                  <a:cubicBezTo>
                    <a:pt x="8286" y="2093"/>
                    <a:pt x="7861" y="1998"/>
                    <a:pt x="7861" y="1998"/>
                  </a:cubicBezTo>
                  <a:cubicBezTo>
                    <a:pt x="7861" y="2189"/>
                    <a:pt x="8144" y="2093"/>
                    <a:pt x="8144" y="2284"/>
                  </a:cubicBezTo>
                  <a:cubicBezTo>
                    <a:pt x="8144" y="2284"/>
                    <a:pt x="7861" y="2189"/>
                    <a:pt x="7790" y="2093"/>
                  </a:cubicBezTo>
                  <a:cubicBezTo>
                    <a:pt x="7649" y="1998"/>
                    <a:pt x="7507" y="1998"/>
                    <a:pt x="7294" y="1903"/>
                  </a:cubicBezTo>
                  <a:cubicBezTo>
                    <a:pt x="7153" y="1808"/>
                    <a:pt x="7153" y="1903"/>
                    <a:pt x="7153" y="2093"/>
                  </a:cubicBezTo>
                  <a:cubicBezTo>
                    <a:pt x="7082" y="2189"/>
                    <a:pt x="7011" y="2189"/>
                    <a:pt x="6940" y="2189"/>
                  </a:cubicBezTo>
                  <a:cubicBezTo>
                    <a:pt x="6940" y="2284"/>
                    <a:pt x="6940" y="2474"/>
                    <a:pt x="6870" y="2474"/>
                  </a:cubicBezTo>
                  <a:cubicBezTo>
                    <a:pt x="6870" y="2569"/>
                    <a:pt x="6870" y="2284"/>
                    <a:pt x="6870" y="2189"/>
                  </a:cubicBezTo>
                  <a:cubicBezTo>
                    <a:pt x="6870" y="2093"/>
                    <a:pt x="6940" y="1998"/>
                    <a:pt x="6940" y="1903"/>
                  </a:cubicBezTo>
                  <a:cubicBezTo>
                    <a:pt x="6870" y="1522"/>
                    <a:pt x="6586" y="1522"/>
                    <a:pt x="6374" y="1522"/>
                  </a:cubicBezTo>
                  <a:cubicBezTo>
                    <a:pt x="6090" y="1618"/>
                    <a:pt x="5807" y="1713"/>
                    <a:pt x="5524" y="1713"/>
                  </a:cubicBezTo>
                  <a:cubicBezTo>
                    <a:pt x="5453" y="1808"/>
                    <a:pt x="5311" y="1808"/>
                    <a:pt x="5241" y="1808"/>
                  </a:cubicBezTo>
                  <a:cubicBezTo>
                    <a:pt x="5241" y="1808"/>
                    <a:pt x="4887" y="1903"/>
                    <a:pt x="4887" y="1903"/>
                  </a:cubicBezTo>
                  <a:cubicBezTo>
                    <a:pt x="4957" y="1998"/>
                    <a:pt x="5099" y="1998"/>
                    <a:pt x="5170" y="1998"/>
                  </a:cubicBezTo>
                  <a:cubicBezTo>
                    <a:pt x="5241" y="2093"/>
                    <a:pt x="5311" y="2189"/>
                    <a:pt x="5453" y="2284"/>
                  </a:cubicBezTo>
                  <a:cubicBezTo>
                    <a:pt x="5453" y="2284"/>
                    <a:pt x="5736" y="2569"/>
                    <a:pt x="5736" y="2569"/>
                  </a:cubicBezTo>
                  <a:cubicBezTo>
                    <a:pt x="5666" y="2569"/>
                    <a:pt x="5382" y="2379"/>
                    <a:pt x="5311" y="2379"/>
                  </a:cubicBezTo>
                  <a:cubicBezTo>
                    <a:pt x="5170" y="2284"/>
                    <a:pt x="5099" y="2093"/>
                    <a:pt x="4957" y="2093"/>
                  </a:cubicBezTo>
                  <a:cubicBezTo>
                    <a:pt x="4745" y="1998"/>
                    <a:pt x="4532" y="2093"/>
                    <a:pt x="4320" y="2093"/>
                  </a:cubicBezTo>
                  <a:cubicBezTo>
                    <a:pt x="4108" y="2189"/>
                    <a:pt x="4108" y="2093"/>
                    <a:pt x="4249" y="2379"/>
                  </a:cubicBezTo>
                  <a:cubicBezTo>
                    <a:pt x="4249" y="2474"/>
                    <a:pt x="4249" y="2759"/>
                    <a:pt x="4249" y="2855"/>
                  </a:cubicBezTo>
                  <a:cubicBezTo>
                    <a:pt x="4249" y="3045"/>
                    <a:pt x="3966" y="2855"/>
                    <a:pt x="3895" y="2855"/>
                  </a:cubicBezTo>
                  <a:cubicBezTo>
                    <a:pt x="3824" y="2855"/>
                    <a:pt x="3612" y="2664"/>
                    <a:pt x="3541" y="2855"/>
                  </a:cubicBezTo>
                  <a:cubicBezTo>
                    <a:pt x="3470" y="2950"/>
                    <a:pt x="3541" y="3235"/>
                    <a:pt x="3541" y="3235"/>
                  </a:cubicBezTo>
                  <a:cubicBezTo>
                    <a:pt x="3470" y="3330"/>
                    <a:pt x="3399" y="3140"/>
                    <a:pt x="3329" y="3045"/>
                  </a:cubicBezTo>
                  <a:cubicBezTo>
                    <a:pt x="3187" y="2950"/>
                    <a:pt x="3045" y="2950"/>
                    <a:pt x="2974" y="3045"/>
                  </a:cubicBezTo>
                  <a:cubicBezTo>
                    <a:pt x="2762" y="3235"/>
                    <a:pt x="2550" y="3426"/>
                    <a:pt x="2266" y="3521"/>
                  </a:cubicBezTo>
                  <a:cubicBezTo>
                    <a:pt x="2195" y="3616"/>
                    <a:pt x="2408" y="3521"/>
                    <a:pt x="2266" y="3521"/>
                  </a:cubicBezTo>
                  <a:close/>
                </a:path>
              </a:pathLst>
            </a:custGeom>
            <a:grpFill/>
            <a:ln w="3175" cap="flat">
              <a:solidFill>
                <a:srgbClr val="FFFFFF"/>
              </a:solidFill>
              <a:prstDash val="solid"/>
              <a:round/>
            </a:ln>
            <a:effectLst/>
          </p:spPr>
          <p:txBody>
            <a:bodyPr wrap="square" lIns="91439" tIns="91439" rIns="91439" bIns="91439" numCol="1" anchor="t">
              <a:noAutofit/>
            </a:bodyPr>
            <a:lstStyle/>
            <a:p>
              <a:endParaRPr>
                <a:solidFill>
                  <a:srgbClr val="7E7E7E"/>
                </a:solidFill>
              </a:endParaRPr>
            </a:p>
          </p:txBody>
        </p:sp>
      </p:grpSp>
      <p:graphicFrame>
        <p:nvGraphicFramePr>
          <p:cNvPr id="2720" name="9Slide.vn 283"/>
          <p:cNvGraphicFramePr/>
          <p:nvPr>
            <p:extLst>
              <p:ext uri="{D42A27DB-BD31-4B8C-83A1-F6EECF244321}">
                <p14:modId xmlns:p14="http://schemas.microsoft.com/office/powerpoint/2010/main" val="3567091411"/>
              </p:ext>
            </p:extLst>
          </p:nvPr>
        </p:nvGraphicFramePr>
        <p:xfrm>
          <a:off x="15454321" y="2258504"/>
          <a:ext cx="7518983" cy="9108471"/>
        </p:xfrm>
        <a:graphic>
          <a:graphicData uri="http://schemas.openxmlformats.org/drawingml/2006/chart">
            <c:chart xmlns:c="http://schemas.openxmlformats.org/drawingml/2006/chart" xmlns:r="http://schemas.openxmlformats.org/officeDocument/2006/relationships" r:id="rId3"/>
          </a:graphicData>
        </a:graphic>
      </p:graphicFrame>
      <p:sp>
        <p:nvSpPr>
          <p:cNvPr id="2721" name="9Slide.vn 284"/>
          <p:cNvSpPr/>
          <p:nvPr/>
        </p:nvSpPr>
        <p:spPr>
          <a:xfrm>
            <a:off x="10922782" y="9153276"/>
            <a:ext cx="313425" cy="313425"/>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2" name="9Slide.vn 285"/>
          <p:cNvSpPr/>
          <p:nvPr/>
        </p:nvSpPr>
        <p:spPr>
          <a:xfrm>
            <a:off x="10344908" y="8834780"/>
            <a:ext cx="590285" cy="590285"/>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3" name="9Slide.vn 286"/>
          <p:cNvSpPr/>
          <p:nvPr/>
        </p:nvSpPr>
        <p:spPr>
          <a:xfrm>
            <a:off x="11368102" y="7520857"/>
            <a:ext cx="411045" cy="411045"/>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4" name="9Slide.vn 287"/>
          <p:cNvSpPr/>
          <p:nvPr/>
        </p:nvSpPr>
        <p:spPr>
          <a:xfrm>
            <a:off x="2191066" y="7625328"/>
            <a:ext cx="342157" cy="342157"/>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5" name="9Slide.vn 288"/>
          <p:cNvSpPr/>
          <p:nvPr/>
        </p:nvSpPr>
        <p:spPr>
          <a:xfrm>
            <a:off x="12252731" y="10212382"/>
            <a:ext cx="389173" cy="389173"/>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6" name="9Slide.vn 289"/>
          <p:cNvSpPr/>
          <p:nvPr/>
        </p:nvSpPr>
        <p:spPr>
          <a:xfrm>
            <a:off x="11948082" y="7826761"/>
            <a:ext cx="391781" cy="391781"/>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7" name="9Slide.vn 290"/>
          <p:cNvSpPr/>
          <p:nvPr/>
        </p:nvSpPr>
        <p:spPr>
          <a:xfrm>
            <a:off x="10014112" y="7310886"/>
            <a:ext cx="753265" cy="753265"/>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8" name="9Slide.vn 291"/>
          <p:cNvSpPr/>
          <p:nvPr/>
        </p:nvSpPr>
        <p:spPr>
          <a:xfrm>
            <a:off x="8893437" y="8123049"/>
            <a:ext cx="607905" cy="607905"/>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sp>
        <p:nvSpPr>
          <p:cNvPr id="2729" name="9Slide.vn 292"/>
          <p:cNvSpPr/>
          <p:nvPr/>
        </p:nvSpPr>
        <p:spPr>
          <a:xfrm>
            <a:off x="12395740" y="5628428"/>
            <a:ext cx="790221" cy="790221"/>
          </a:xfrm>
          <a:prstGeom prst="ellipse">
            <a:avLst/>
          </a:prstGeom>
          <a:solidFill>
            <a:schemeClr val="accent1">
              <a:alpha val="70000"/>
            </a:schemeClr>
          </a:solidFill>
          <a:ln w="12700">
            <a:miter lim="400000"/>
          </a:ln>
        </p:spPr>
        <p:txBody>
          <a:bodyPr tIns="91439" bIns="91439" anchor="ctr"/>
          <a:lstStyle/>
          <a:p>
            <a:pPr algn="ctr">
              <a:defRPr>
                <a:solidFill>
                  <a:srgbClr val="FFFFFF"/>
                </a:solidFill>
              </a:defRPr>
            </a:pPr>
            <a:endParaRPr/>
          </a:p>
        </p:txBody>
      </p:sp>
      <p:pic>
        <p:nvPicPr>
          <p:cNvPr id="296" name="Picture Placeholder 2">
            <a:extLst>
              <a:ext uri="{FF2B5EF4-FFF2-40B4-BE49-F238E27FC236}">
                <a16:creationId xmlns:a16="http://schemas.microsoft.com/office/drawing/2014/main" id="{4BE1B2D8-8531-45C0-9003-987BF1A56A45}"/>
              </a:ext>
            </a:extLst>
          </p:cNvPr>
          <p:cNvPicPr>
            <a:picLocks noSelect="1"/>
          </p:cNvPicPr>
          <p:nvPr>
            <p:custDataLst>
              <p:tags r:id="rId1"/>
            </p:custDataLst>
          </p:nvPr>
        </p:nvPicPr>
        <p:blipFill>
          <a:blip r:embed="rId4"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437"/>
                                        </p:tgtEl>
                                        <p:attrNameLst>
                                          <p:attrName>style.visibility</p:attrName>
                                        </p:attrNameLst>
                                      </p:cBhvr>
                                      <p:to>
                                        <p:strVal val="visible"/>
                                      </p:to>
                                    </p:set>
                                    <p:anim calcmode="lin" valueType="num">
                                      <p:cBhvr>
                                        <p:cTn id="7" dur="1000" fill="hold"/>
                                        <p:tgtEl>
                                          <p:spTgt spid="2437"/>
                                        </p:tgtEl>
                                        <p:attrNameLst>
                                          <p:attrName>ppt_x</p:attrName>
                                        </p:attrNameLst>
                                      </p:cBhvr>
                                      <p:tavLst>
                                        <p:tav tm="0">
                                          <p:val>
                                            <p:strVal val="0-#ppt_w/2"/>
                                          </p:val>
                                        </p:tav>
                                        <p:tav tm="100000">
                                          <p:val>
                                            <p:strVal val="#ppt_x"/>
                                          </p:val>
                                        </p:tav>
                                      </p:tavLst>
                                    </p:anim>
                                    <p:anim calcmode="lin" valueType="num">
                                      <p:cBhvr>
                                        <p:cTn id="8" dur="1000" fill="hold"/>
                                        <p:tgtEl>
                                          <p:spTgt spid="243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2" nodeType="afterEffect">
                                  <p:stCondLst>
                                    <p:cond delay="0"/>
                                  </p:stCondLst>
                                  <p:iterate>
                                    <p:tmAbs val="0"/>
                                  </p:iterate>
                                  <p:childTnLst>
                                    <p:set>
                                      <p:cBhvr>
                                        <p:cTn id="11" fill="hold"/>
                                        <p:tgtEl>
                                          <p:spTgt spid="2719"/>
                                        </p:tgtEl>
                                        <p:attrNameLst>
                                          <p:attrName>style.visibility</p:attrName>
                                        </p:attrNameLst>
                                      </p:cBhvr>
                                      <p:to>
                                        <p:strVal val="visible"/>
                                      </p:to>
                                    </p:set>
                                    <p:anim calcmode="lin" valueType="num">
                                      <p:cBhvr>
                                        <p:cTn id="12" dur="1000" fill="hold"/>
                                        <p:tgtEl>
                                          <p:spTgt spid="2719"/>
                                        </p:tgtEl>
                                        <p:attrNameLst>
                                          <p:attrName>ppt_x</p:attrName>
                                        </p:attrNameLst>
                                      </p:cBhvr>
                                      <p:tavLst>
                                        <p:tav tm="0">
                                          <p:val>
                                            <p:strVal val="0-#ppt_w/2"/>
                                          </p:val>
                                        </p:tav>
                                        <p:tav tm="100000">
                                          <p:val>
                                            <p:strVal val="#ppt_x"/>
                                          </p:val>
                                        </p:tav>
                                      </p:tavLst>
                                    </p:anim>
                                    <p:anim calcmode="lin" valueType="num">
                                      <p:cBhvr>
                                        <p:cTn id="13" dur="1000" fill="hold"/>
                                        <p:tgtEl>
                                          <p:spTgt spid="271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2720"/>
                                        </p:tgtEl>
                                        <p:attrNameLst>
                                          <p:attrName>style.visibility</p:attrName>
                                        </p:attrNameLst>
                                      </p:cBhvr>
                                      <p:to>
                                        <p:strVal val="visible"/>
                                      </p:to>
                                    </p:set>
                                    <p:anim calcmode="lin" valueType="num">
                                      <p:cBhvr>
                                        <p:cTn id="17" dur="1000" fill="hold"/>
                                        <p:tgtEl>
                                          <p:spTgt spid="2720"/>
                                        </p:tgtEl>
                                        <p:attrNameLst>
                                          <p:attrName>ppt_x</p:attrName>
                                        </p:attrNameLst>
                                      </p:cBhvr>
                                      <p:tavLst>
                                        <p:tav tm="0">
                                          <p:val>
                                            <p:strVal val="1+#ppt_w/2"/>
                                          </p:val>
                                        </p:tav>
                                        <p:tav tm="100000">
                                          <p:val>
                                            <p:strVal val="#ppt_x"/>
                                          </p:val>
                                        </p:tav>
                                      </p:tavLst>
                                    </p:anim>
                                    <p:anim calcmode="lin" valueType="num">
                                      <p:cBhvr>
                                        <p:cTn id="18" dur="1000" fill="hold"/>
                                        <p:tgtEl>
                                          <p:spTgt spid="272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2436"/>
                                        </p:tgtEl>
                                        <p:attrNameLst>
                                          <p:attrName>style.visibility</p:attrName>
                                        </p:attrNameLst>
                                      </p:cBhvr>
                                      <p:to>
                                        <p:strVal val="visible"/>
                                      </p:to>
                                    </p:set>
                                    <p:anim calcmode="lin" valueType="num">
                                      <p:cBhvr>
                                        <p:cTn id="22" dur="1000" fill="hold"/>
                                        <p:tgtEl>
                                          <p:spTgt spid="2436"/>
                                        </p:tgtEl>
                                        <p:attrNameLst>
                                          <p:attrName>ppt_x</p:attrName>
                                        </p:attrNameLst>
                                      </p:cBhvr>
                                      <p:tavLst>
                                        <p:tav tm="0">
                                          <p:val>
                                            <p:strVal val="1+#ppt_w/2"/>
                                          </p:val>
                                        </p:tav>
                                        <p:tav tm="100000">
                                          <p:val>
                                            <p:strVal val="#ppt_x"/>
                                          </p:val>
                                        </p:tav>
                                      </p:tavLst>
                                    </p:anim>
                                    <p:anim calcmode="lin" valueType="num">
                                      <p:cBhvr>
                                        <p:cTn id="23" dur="1000" fill="hold"/>
                                        <p:tgtEl>
                                          <p:spTgt spid="2436"/>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5" nodeType="afterEffect">
                                  <p:stCondLst>
                                    <p:cond delay="0"/>
                                  </p:stCondLst>
                                  <p:iterate>
                                    <p:tmAbs val="0"/>
                                  </p:iterate>
                                  <p:childTnLst>
                                    <p:set>
                                      <p:cBhvr>
                                        <p:cTn id="26" fill="hold"/>
                                        <p:tgtEl>
                                          <p:spTgt spid="2721"/>
                                        </p:tgtEl>
                                        <p:attrNameLst>
                                          <p:attrName>style.visibility</p:attrName>
                                        </p:attrNameLst>
                                      </p:cBhvr>
                                      <p:to>
                                        <p:strVal val="visible"/>
                                      </p:to>
                                    </p:set>
                                    <p:anim calcmode="lin" valueType="num">
                                      <p:cBhvr>
                                        <p:cTn id="27" dur="1000" fill="hold"/>
                                        <p:tgtEl>
                                          <p:spTgt spid="2721"/>
                                        </p:tgtEl>
                                        <p:attrNameLst>
                                          <p:attrName>ppt_x</p:attrName>
                                        </p:attrNameLst>
                                      </p:cBhvr>
                                      <p:tavLst>
                                        <p:tav tm="0">
                                          <p:val>
                                            <p:strVal val="0-#ppt_w/2"/>
                                          </p:val>
                                        </p:tav>
                                        <p:tav tm="100000">
                                          <p:val>
                                            <p:strVal val="#ppt_x"/>
                                          </p:val>
                                        </p:tav>
                                      </p:tavLst>
                                    </p:anim>
                                    <p:anim calcmode="lin" valueType="num">
                                      <p:cBhvr>
                                        <p:cTn id="28" dur="1000" fill="hold"/>
                                        <p:tgtEl>
                                          <p:spTgt spid="2721"/>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6" nodeType="afterEffect">
                                  <p:stCondLst>
                                    <p:cond delay="0"/>
                                  </p:stCondLst>
                                  <p:iterate>
                                    <p:tmAbs val="0"/>
                                  </p:iterate>
                                  <p:childTnLst>
                                    <p:set>
                                      <p:cBhvr>
                                        <p:cTn id="31" fill="hold"/>
                                        <p:tgtEl>
                                          <p:spTgt spid="2722"/>
                                        </p:tgtEl>
                                        <p:attrNameLst>
                                          <p:attrName>style.visibility</p:attrName>
                                        </p:attrNameLst>
                                      </p:cBhvr>
                                      <p:to>
                                        <p:strVal val="visible"/>
                                      </p:to>
                                    </p:set>
                                    <p:anim calcmode="lin" valueType="num">
                                      <p:cBhvr>
                                        <p:cTn id="32" dur="1000" fill="hold"/>
                                        <p:tgtEl>
                                          <p:spTgt spid="2722"/>
                                        </p:tgtEl>
                                        <p:attrNameLst>
                                          <p:attrName>ppt_x</p:attrName>
                                        </p:attrNameLst>
                                      </p:cBhvr>
                                      <p:tavLst>
                                        <p:tav tm="0">
                                          <p:val>
                                            <p:strVal val="0-#ppt_w/2"/>
                                          </p:val>
                                        </p:tav>
                                        <p:tav tm="100000">
                                          <p:val>
                                            <p:strVal val="#ppt_x"/>
                                          </p:val>
                                        </p:tav>
                                      </p:tavLst>
                                    </p:anim>
                                    <p:anim calcmode="lin" valueType="num">
                                      <p:cBhvr>
                                        <p:cTn id="33" dur="1000" fill="hold"/>
                                        <p:tgtEl>
                                          <p:spTgt spid="2722"/>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7" nodeType="afterEffect">
                                  <p:stCondLst>
                                    <p:cond delay="0"/>
                                  </p:stCondLst>
                                  <p:iterate>
                                    <p:tmAbs val="0"/>
                                  </p:iterate>
                                  <p:childTnLst>
                                    <p:set>
                                      <p:cBhvr>
                                        <p:cTn id="36" fill="hold"/>
                                        <p:tgtEl>
                                          <p:spTgt spid="2723"/>
                                        </p:tgtEl>
                                        <p:attrNameLst>
                                          <p:attrName>style.visibility</p:attrName>
                                        </p:attrNameLst>
                                      </p:cBhvr>
                                      <p:to>
                                        <p:strVal val="visible"/>
                                      </p:to>
                                    </p:set>
                                    <p:anim calcmode="lin" valueType="num">
                                      <p:cBhvr>
                                        <p:cTn id="37" dur="1000" fill="hold"/>
                                        <p:tgtEl>
                                          <p:spTgt spid="2723"/>
                                        </p:tgtEl>
                                        <p:attrNameLst>
                                          <p:attrName>ppt_x</p:attrName>
                                        </p:attrNameLst>
                                      </p:cBhvr>
                                      <p:tavLst>
                                        <p:tav tm="0">
                                          <p:val>
                                            <p:strVal val="0-#ppt_w/2"/>
                                          </p:val>
                                        </p:tav>
                                        <p:tav tm="100000">
                                          <p:val>
                                            <p:strVal val="#ppt_x"/>
                                          </p:val>
                                        </p:tav>
                                      </p:tavLst>
                                    </p:anim>
                                    <p:anim calcmode="lin" valueType="num">
                                      <p:cBhvr>
                                        <p:cTn id="38" dur="1000" fill="hold"/>
                                        <p:tgtEl>
                                          <p:spTgt spid="2723"/>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8" nodeType="afterEffect">
                                  <p:stCondLst>
                                    <p:cond delay="0"/>
                                  </p:stCondLst>
                                  <p:iterate>
                                    <p:tmAbs val="0"/>
                                  </p:iterate>
                                  <p:childTnLst>
                                    <p:set>
                                      <p:cBhvr>
                                        <p:cTn id="41" fill="hold"/>
                                        <p:tgtEl>
                                          <p:spTgt spid="2724"/>
                                        </p:tgtEl>
                                        <p:attrNameLst>
                                          <p:attrName>style.visibility</p:attrName>
                                        </p:attrNameLst>
                                      </p:cBhvr>
                                      <p:to>
                                        <p:strVal val="visible"/>
                                      </p:to>
                                    </p:set>
                                    <p:anim calcmode="lin" valueType="num">
                                      <p:cBhvr>
                                        <p:cTn id="42" dur="1000" fill="hold"/>
                                        <p:tgtEl>
                                          <p:spTgt spid="2724"/>
                                        </p:tgtEl>
                                        <p:attrNameLst>
                                          <p:attrName>ppt_x</p:attrName>
                                        </p:attrNameLst>
                                      </p:cBhvr>
                                      <p:tavLst>
                                        <p:tav tm="0">
                                          <p:val>
                                            <p:strVal val="0-#ppt_w/2"/>
                                          </p:val>
                                        </p:tav>
                                        <p:tav tm="100000">
                                          <p:val>
                                            <p:strVal val="#ppt_x"/>
                                          </p:val>
                                        </p:tav>
                                      </p:tavLst>
                                    </p:anim>
                                    <p:anim calcmode="lin" valueType="num">
                                      <p:cBhvr>
                                        <p:cTn id="43" dur="1000" fill="hold"/>
                                        <p:tgtEl>
                                          <p:spTgt spid="2724"/>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grpId="9" nodeType="afterEffect">
                                  <p:stCondLst>
                                    <p:cond delay="0"/>
                                  </p:stCondLst>
                                  <p:iterate>
                                    <p:tmAbs val="0"/>
                                  </p:iterate>
                                  <p:childTnLst>
                                    <p:set>
                                      <p:cBhvr>
                                        <p:cTn id="46" fill="hold"/>
                                        <p:tgtEl>
                                          <p:spTgt spid="2725"/>
                                        </p:tgtEl>
                                        <p:attrNameLst>
                                          <p:attrName>style.visibility</p:attrName>
                                        </p:attrNameLst>
                                      </p:cBhvr>
                                      <p:to>
                                        <p:strVal val="visible"/>
                                      </p:to>
                                    </p:set>
                                    <p:anim calcmode="lin" valueType="num">
                                      <p:cBhvr>
                                        <p:cTn id="47" dur="1000" fill="hold"/>
                                        <p:tgtEl>
                                          <p:spTgt spid="2725"/>
                                        </p:tgtEl>
                                        <p:attrNameLst>
                                          <p:attrName>ppt_x</p:attrName>
                                        </p:attrNameLst>
                                      </p:cBhvr>
                                      <p:tavLst>
                                        <p:tav tm="0">
                                          <p:val>
                                            <p:strVal val="0-#ppt_w/2"/>
                                          </p:val>
                                        </p:tav>
                                        <p:tav tm="100000">
                                          <p:val>
                                            <p:strVal val="#ppt_x"/>
                                          </p:val>
                                        </p:tav>
                                      </p:tavLst>
                                    </p:anim>
                                    <p:anim calcmode="lin" valueType="num">
                                      <p:cBhvr>
                                        <p:cTn id="48" dur="1000" fill="hold"/>
                                        <p:tgtEl>
                                          <p:spTgt spid="2725"/>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grpId="10" nodeType="afterEffect">
                                  <p:stCondLst>
                                    <p:cond delay="0"/>
                                  </p:stCondLst>
                                  <p:iterate>
                                    <p:tmAbs val="0"/>
                                  </p:iterate>
                                  <p:childTnLst>
                                    <p:set>
                                      <p:cBhvr>
                                        <p:cTn id="51" fill="hold"/>
                                        <p:tgtEl>
                                          <p:spTgt spid="2726"/>
                                        </p:tgtEl>
                                        <p:attrNameLst>
                                          <p:attrName>style.visibility</p:attrName>
                                        </p:attrNameLst>
                                      </p:cBhvr>
                                      <p:to>
                                        <p:strVal val="visible"/>
                                      </p:to>
                                    </p:set>
                                    <p:anim calcmode="lin" valueType="num">
                                      <p:cBhvr>
                                        <p:cTn id="52" dur="1000" fill="hold"/>
                                        <p:tgtEl>
                                          <p:spTgt spid="2726"/>
                                        </p:tgtEl>
                                        <p:attrNameLst>
                                          <p:attrName>ppt_x</p:attrName>
                                        </p:attrNameLst>
                                      </p:cBhvr>
                                      <p:tavLst>
                                        <p:tav tm="0">
                                          <p:val>
                                            <p:strVal val="0-#ppt_w/2"/>
                                          </p:val>
                                        </p:tav>
                                        <p:tav tm="100000">
                                          <p:val>
                                            <p:strVal val="#ppt_x"/>
                                          </p:val>
                                        </p:tav>
                                      </p:tavLst>
                                    </p:anim>
                                    <p:anim calcmode="lin" valueType="num">
                                      <p:cBhvr>
                                        <p:cTn id="53" dur="1000" fill="hold"/>
                                        <p:tgtEl>
                                          <p:spTgt spid="2726"/>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8" fill="hold" grpId="11" nodeType="afterEffect">
                                  <p:stCondLst>
                                    <p:cond delay="0"/>
                                  </p:stCondLst>
                                  <p:iterate>
                                    <p:tmAbs val="0"/>
                                  </p:iterate>
                                  <p:childTnLst>
                                    <p:set>
                                      <p:cBhvr>
                                        <p:cTn id="56" fill="hold"/>
                                        <p:tgtEl>
                                          <p:spTgt spid="2727"/>
                                        </p:tgtEl>
                                        <p:attrNameLst>
                                          <p:attrName>style.visibility</p:attrName>
                                        </p:attrNameLst>
                                      </p:cBhvr>
                                      <p:to>
                                        <p:strVal val="visible"/>
                                      </p:to>
                                    </p:set>
                                    <p:anim calcmode="lin" valueType="num">
                                      <p:cBhvr>
                                        <p:cTn id="57" dur="1000" fill="hold"/>
                                        <p:tgtEl>
                                          <p:spTgt spid="2727"/>
                                        </p:tgtEl>
                                        <p:attrNameLst>
                                          <p:attrName>ppt_x</p:attrName>
                                        </p:attrNameLst>
                                      </p:cBhvr>
                                      <p:tavLst>
                                        <p:tav tm="0">
                                          <p:val>
                                            <p:strVal val="0-#ppt_w/2"/>
                                          </p:val>
                                        </p:tav>
                                        <p:tav tm="100000">
                                          <p:val>
                                            <p:strVal val="#ppt_x"/>
                                          </p:val>
                                        </p:tav>
                                      </p:tavLst>
                                    </p:anim>
                                    <p:anim calcmode="lin" valueType="num">
                                      <p:cBhvr>
                                        <p:cTn id="58" dur="1000" fill="hold"/>
                                        <p:tgtEl>
                                          <p:spTgt spid="2727"/>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8" fill="hold" grpId="12" nodeType="afterEffect">
                                  <p:stCondLst>
                                    <p:cond delay="0"/>
                                  </p:stCondLst>
                                  <p:iterate>
                                    <p:tmAbs val="0"/>
                                  </p:iterate>
                                  <p:childTnLst>
                                    <p:set>
                                      <p:cBhvr>
                                        <p:cTn id="61" fill="hold"/>
                                        <p:tgtEl>
                                          <p:spTgt spid="2728"/>
                                        </p:tgtEl>
                                        <p:attrNameLst>
                                          <p:attrName>style.visibility</p:attrName>
                                        </p:attrNameLst>
                                      </p:cBhvr>
                                      <p:to>
                                        <p:strVal val="visible"/>
                                      </p:to>
                                    </p:set>
                                    <p:anim calcmode="lin" valueType="num">
                                      <p:cBhvr>
                                        <p:cTn id="62" dur="1000" fill="hold"/>
                                        <p:tgtEl>
                                          <p:spTgt spid="2728"/>
                                        </p:tgtEl>
                                        <p:attrNameLst>
                                          <p:attrName>ppt_x</p:attrName>
                                        </p:attrNameLst>
                                      </p:cBhvr>
                                      <p:tavLst>
                                        <p:tav tm="0">
                                          <p:val>
                                            <p:strVal val="0-#ppt_w/2"/>
                                          </p:val>
                                        </p:tav>
                                        <p:tav tm="100000">
                                          <p:val>
                                            <p:strVal val="#ppt_x"/>
                                          </p:val>
                                        </p:tav>
                                      </p:tavLst>
                                    </p:anim>
                                    <p:anim calcmode="lin" valueType="num">
                                      <p:cBhvr>
                                        <p:cTn id="63" dur="1000" fill="hold"/>
                                        <p:tgtEl>
                                          <p:spTgt spid="2728"/>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8" fill="hold" grpId="13" nodeType="afterEffect">
                                  <p:stCondLst>
                                    <p:cond delay="0"/>
                                  </p:stCondLst>
                                  <p:iterate>
                                    <p:tmAbs val="0"/>
                                  </p:iterate>
                                  <p:childTnLst>
                                    <p:set>
                                      <p:cBhvr>
                                        <p:cTn id="66" fill="hold"/>
                                        <p:tgtEl>
                                          <p:spTgt spid="2729"/>
                                        </p:tgtEl>
                                        <p:attrNameLst>
                                          <p:attrName>style.visibility</p:attrName>
                                        </p:attrNameLst>
                                      </p:cBhvr>
                                      <p:to>
                                        <p:strVal val="visible"/>
                                      </p:to>
                                    </p:set>
                                    <p:anim calcmode="lin" valueType="num">
                                      <p:cBhvr>
                                        <p:cTn id="67" dur="1000" fill="hold"/>
                                        <p:tgtEl>
                                          <p:spTgt spid="2729"/>
                                        </p:tgtEl>
                                        <p:attrNameLst>
                                          <p:attrName>ppt_x</p:attrName>
                                        </p:attrNameLst>
                                      </p:cBhvr>
                                      <p:tavLst>
                                        <p:tav tm="0">
                                          <p:val>
                                            <p:strVal val="0-#ppt_w/2"/>
                                          </p:val>
                                        </p:tav>
                                        <p:tav tm="100000">
                                          <p:val>
                                            <p:strVal val="#ppt_x"/>
                                          </p:val>
                                        </p:tav>
                                      </p:tavLst>
                                    </p:anim>
                                    <p:anim calcmode="lin" valueType="num">
                                      <p:cBhvr>
                                        <p:cTn id="68" dur="1000" fill="hold"/>
                                        <p:tgtEl>
                                          <p:spTgt spid="27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 grpId="4" animBg="1" advAuto="0"/>
      <p:bldP spid="2437" grpId="1" animBg="1" advAuto="0"/>
      <p:bldP spid="2719" grpId="2" animBg="1" advAuto="0"/>
      <p:bldP spid="2720" grpId="3" animBg="1" advAuto="0"/>
      <p:bldP spid="2721" grpId="5" animBg="1" advAuto="0"/>
      <p:bldP spid="2722" grpId="6" animBg="1" advAuto="0"/>
      <p:bldP spid="2723" grpId="7" animBg="1" advAuto="0"/>
      <p:bldP spid="2724" grpId="8" animBg="1" advAuto="0"/>
      <p:bldP spid="2725" grpId="9" animBg="1" advAuto="0"/>
      <p:bldP spid="2726" grpId="10" animBg="1" advAuto="0"/>
      <p:bldP spid="2727" grpId="11" animBg="1" advAuto="0"/>
      <p:bldP spid="2728" grpId="12" animBg="1" advAuto="0"/>
      <p:bldP spid="2729" grpId="13"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6" name="9Slide.vn 1"/>
          <p:cNvGrpSpPr/>
          <p:nvPr/>
        </p:nvGrpSpPr>
        <p:grpSpPr>
          <a:xfrm>
            <a:off x="10290995" y="2588454"/>
            <a:ext cx="13793325" cy="9085176"/>
            <a:chOff x="0" y="0"/>
            <a:chExt cx="13793323" cy="9085175"/>
          </a:xfrm>
        </p:grpSpPr>
        <p:sp>
          <p:nvSpPr>
            <p:cNvPr id="2731" name="9Slide.vn 2"/>
            <p:cNvSpPr/>
            <p:nvPr/>
          </p:nvSpPr>
          <p:spPr>
            <a:xfrm>
              <a:off x="10006988" y="2359321"/>
              <a:ext cx="1116480" cy="2309999"/>
            </a:xfrm>
            <a:custGeom>
              <a:avLst/>
              <a:gdLst/>
              <a:ahLst/>
              <a:cxnLst>
                <a:cxn ang="0">
                  <a:pos x="wd2" y="hd2"/>
                </a:cxn>
                <a:cxn ang="5400000">
                  <a:pos x="wd2" y="hd2"/>
                </a:cxn>
                <a:cxn ang="10800000">
                  <a:pos x="wd2" y="hd2"/>
                </a:cxn>
                <a:cxn ang="16200000">
                  <a:pos x="wd2" y="hd2"/>
                </a:cxn>
              </a:cxnLst>
              <a:rect l="0" t="0" r="r" b="b"/>
              <a:pathLst>
                <a:path w="20972" h="21600" extrusionOk="0">
                  <a:moveTo>
                    <a:pt x="16628" y="12148"/>
                  </a:moveTo>
                  <a:lnTo>
                    <a:pt x="20972" y="11473"/>
                  </a:lnTo>
                  <a:cubicBezTo>
                    <a:pt x="20972" y="11473"/>
                    <a:pt x="20800" y="12648"/>
                    <a:pt x="20308" y="14330"/>
                  </a:cubicBezTo>
                  <a:cubicBezTo>
                    <a:pt x="19702" y="16402"/>
                    <a:pt x="18605" y="19243"/>
                    <a:pt x="16736" y="21600"/>
                  </a:cubicBezTo>
                  <a:cubicBezTo>
                    <a:pt x="14077" y="20641"/>
                    <a:pt x="11229" y="19798"/>
                    <a:pt x="8368" y="18968"/>
                  </a:cubicBezTo>
                  <a:cubicBezTo>
                    <a:pt x="5535" y="18145"/>
                    <a:pt x="2687" y="17335"/>
                    <a:pt x="0" y="16437"/>
                  </a:cubicBezTo>
                  <a:lnTo>
                    <a:pt x="2" y="16436"/>
                  </a:lnTo>
                  <a:cubicBezTo>
                    <a:pt x="2" y="16436"/>
                    <a:pt x="3635" y="9925"/>
                    <a:pt x="6572" y="8253"/>
                  </a:cubicBezTo>
                  <a:lnTo>
                    <a:pt x="10415" y="9111"/>
                  </a:lnTo>
                  <a:lnTo>
                    <a:pt x="9285" y="6186"/>
                  </a:lnTo>
                  <a:cubicBezTo>
                    <a:pt x="9285" y="6186"/>
                    <a:pt x="16515" y="1125"/>
                    <a:pt x="20470" y="0"/>
                  </a:cubicBezTo>
                  <a:cubicBezTo>
                    <a:pt x="20470" y="0"/>
                    <a:pt x="21600" y="7964"/>
                    <a:pt x="20470" y="9915"/>
                  </a:cubicBezTo>
                  <a:lnTo>
                    <a:pt x="16628" y="12148"/>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32" name="9Slide.vn 3"/>
            <p:cNvSpPr/>
            <p:nvPr/>
          </p:nvSpPr>
          <p:spPr>
            <a:xfrm>
              <a:off x="10897961" y="2756328"/>
              <a:ext cx="2207672" cy="2650316"/>
            </a:xfrm>
            <a:custGeom>
              <a:avLst/>
              <a:gdLst/>
              <a:ahLst/>
              <a:cxnLst>
                <a:cxn ang="0">
                  <a:pos x="wd2" y="hd2"/>
                </a:cxn>
                <a:cxn ang="5400000">
                  <a:pos x="wd2" y="hd2"/>
                </a:cxn>
                <a:cxn ang="10800000">
                  <a:pos x="wd2" y="hd2"/>
                </a:cxn>
                <a:cxn ang="16200000">
                  <a:pos x="wd2" y="hd2"/>
                </a:cxn>
              </a:cxnLst>
              <a:rect l="0" t="0" r="r" b="b"/>
              <a:pathLst>
                <a:path w="21600" h="21600" extrusionOk="0">
                  <a:moveTo>
                    <a:pt x="20834" y="3957"/>
                  </a:moveTo>
                  <a:lnTo>
                    <a:pt x="19364" y="4166"/>
                  </a:lnTo>
                  <a:lnTo>
                    <a:pt x="20129" y="5048"/>
                  </a:lnTo>
                  <a:cubicBezTo>
                    <a:pt x="20129" y="5048"/>
                    <a:pt x="18523" y="9332"/>
                    <a:pt x="15154" y="13806"/>
                  </a:cubicBezTo>
                  <a:cubicBezTo>
                    <a:pt x="12981" y="16690"/>
                    <a:pt x="10076" y="19654"/>
                    <a:pt x="6395" y="21600"/>
                  </a:cubicBezTo>
                  <a:cubicBezTo>
                    <a:pt x="5267" y="19916"/>
                    <a:pt x="3845" y="18374"/>
                    <a:pt x="2150" y="17056"/>
                  </a:cubicBezTo>
                  <a:cubicBezTo>
                    <a:pt x="1746" y="16742"/>
                    <a:pt x="1326" y="16441"/>
                    <a:pt x="892" y="16154"/>
                  </a:cubicBezTo>
                  <a:cubicBezTo>
                    <a:pt x="600" y="15961"/>
                    <a:pt x="303" y="15773"/>
                    <a:pt x="0" y="15591"/>
                  </a:cubicBezTo>
                  <a:cubicBezTo>
                    <a:pt x="973" y="13536"/>
                    <a:pt x="1544" y="11060"/>
                    <a:pt x="1860" y="9254"/>
                  </a:cubicBezTo>
                  <a:cubicBezTo>
                    <a:pt x="1860" y="9254"/>
                    <a:pt x="7072" y="4558"/>
                    <a:pt x="9511" y="3774"/>
                  </a:cubicBezTo>
                  <a:lnTo>
                    <a:pt x="11125" y="4706"/>
                  </a:lnTo>
                  <a:lnTo>
                    <a:pt x="12008" y="2304"/>
                  </a:lnTo>
                  <a:cubicBezTo>
                    <a:pt x="12008" y="2304"/>
                    <a:pt x="18717" y="49"/>
                    <a:pt x="21600" y="0"/>
                  </a:cubicBezTo>
                  <a:lnTo>
                    <a:pt x="20834" y="3957"/>
                  </a:ln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33" name="9Slide.vn 4"/>
            <p:cNvSpPr/>
            <p:nvPr/>
          </p:nvSpPr>
          <p:spPr>
            <a:xfrm>
              <a:off x="11551576" y="4292825"/>
              <a:ext cx="2101344" cy="1442887"/>
            </a:xfrm>
            <a:custGeom>
              <a:avLst/>
              <a:gdLst/>
              <a:ahLst/>
              <a:cxnLst>
                <a:cxn ang="0">
                  <a:pos x="wd2" y="hd2"/>
                </a:cxn>
                <a:cxn ang="5400000">
                  <a:pos x="wd2" y="hd2"/>
                </a:cxn>
                <a:cxn ang="10800000">
                  <a:pos x="wd2" y="hd2"/>
                </a:cxn>
                <a:cxn ang="16200000">
                  <a:pos x="wd2" y="hd2"/>
                </a:cxn>
              </a:cxnLst>
              <a:rect l="0" t="0" r="r" b="b"/>
              <a:pathLst>
                <a:path w="21600" h="20614" extrusionOk="0">
                  <a:moveTo>
                    <a:pt x="21600" y="303"/>
                  </a:moveTo>
                  <a:cubicBezTo>
                    <a:pt x="21600" y="303"/>
                    <a:pt x="18537" y="8295"/>
                    <a:pt x="15401" y="10959"/>
                  </a:cubicBezTo>
                  <a:lnTo>
                    <a:pt x="13069" y="10185"/>
                  </a:lnTo>
                  <a:lnTo>
                    <a:pt x="13130" y="13107"/>
                  </a:lnTo>
                  <a:cubicBezTo>
                    <a:pt x="13130" y="13107"/>
                    <a:pt x="8375" y="18326"/>
                    <a:pt x="1572" y="20614"/>
                  </a:cubicBezTo>
                  <a:cubicBezTo>
                    <a:pt x="1281" y="19546"/>
                    <a:pt x="953" y="18497"/>
                    <a:pt x="589" y="17475"/>
                  </a:cubicBezTo>
                  <a:cubicBezTo>
                    <a:pt x="403" y="16948"/>
                    <a:pt x="206" y="16427"/>
                    <a:pt x="0" y="15913"/>
                  </a:cubicBezTo>
                  <a:cubicBezTo>
                    <a:pt x="3867" y="12500"/>
                    <a:pt x="6920" y="7305"/>
                    <a:pt x="9202" y="2250"/>
                  </a:cubicBezTo>
                  <a:cubicBezTo>
                    <a:pt x="9202" y="2250"/>
                    <a:pt x="14985" y="-986"/>
                    <a:pt x="21600" y="303"/>
                  </a:cubicBezTo>
                  <a:close/>
                </a:path>
              </a:pathLst>
            </a:custGeom>
            <a:solidFill>
              <a:srgbClr val="63D0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34" name="9Slide.vn 5"/>
            <p:cNvSpPr/>
            <p:nvPr/>
          </p:nvSpPr>
          <p:spPr>
            <a:xfrm>
              <a:off x="10453840" y="2964558"/>
              <a:ext cx="409627" cy="1412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305" y="14135"/>
                    <a:pt x="10614" y="6820"/>
                    <a:pt x="21600" y="0"/>
                  </a:cubicBezTo>
                </a:path>
              </a:pathLst>
            </a:custGeom>
            <a:noFill/>
            <a:ln w="127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2735" name="9Slide.vn 6"/>
            <p:cNvSpPr/>
            <p:nvPr/>
          </p:nvSpPr>
          <p:spPr>
            <a:xfrm>
              <a:off x="11121128" y="3520894"/>
              <a:ext cx="1245284" cy="1323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31" y="13460"/>
                    <a:pt x="13331" y="6157"/>
                    <a:pt x="21600" y="0"/>
                  </a:cubicBezTo>
                </a:path>
              </a:pathLst>
            </a:custGeom>
            <a:noFill/>
            <a:ln w="127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2736" name="9Slide.vn 7"/>
            <p:cNvSpPr/>
            <p:nvPr/>
          </p:nvSpPr>
          <p:spPr>
            <a:xfrm>
              <a:off x="11620670" y="4630301"/>
              <a:ext cx="1411553" cy="8762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624" y="13029"/>
                    <a:pt x="13895" y="5758"/>
                    <a:pt x="21600" y="0"/>
                  </a:cubicBezTo>
                </a:path>
              </a:pathLst>
            </a:custGeom>
            <a:noFill/>
            <a:ln w="127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2737" name="9Slide.vn 8"/>
            <p:cNvSpPr/>
            <p:nvPr/>
          </p:nvSpPr>
          <p:spPr>
            <a:xfrm>
              <a:off x="-1" y="6762246"/>
              <a:ext cx="13793325" cy="2322930"/>
            </a:xfrm>
            <a:prstGeom prst="ellipse">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2750" name="Graphic 5"/>
            <p:cNvGrpSpPr/>
            <p:nvPr/>
          </p:nvGrpSpPr>
          <p:grpSpPr>
            <a:xfrm>
              <a:off x="2312308" y="0"/>
              <a:ext cx="4328995" cy="4526812"/>
              <a:chOff x="0" y="0"/>
              <a:chExt cx="4328994" cy="4526811"/>
            </a:xfrm>
          </p:grpSpPr>
          <p:sp>
            <p:nvSpPr>
              <p:cNvPr id="2738" name="9Slide.vn 9"/>
              <p:cNvSpPr/>
              <p:nvPr/>
            </p:nvSpPr>
            <p:spPr>
              <a:xfrm>
                <a:off x="3368686" y="3371116"/>
                <a:ext cx="25401" cy="25401"/>
              </a:xfrm>
              <a:custGeom>
                <a:avLst/>
                <a:gdLst/>
                <a:ahLst/>
                <a:cxnLst>
                  <a:cxn ang="0">
                    <a:pos x="wd2" y="hd2"/>
                  </a:cxn>
                  <a:cxn ang="5400000">
                    <a:pos x="wd2" y="hd2"/>
                  </a:cxn>
                  <a:cxn ang="10800000">
                    <a:pos x="wd2" y="hd2"/>
                  </a:cxn>
                  <a:cxn ang="16200000">
                    <a:pos x="wd2" y="hd2"/>
                  </a:cxn>
                </a:cxnLst>
                <a:rect l="0" t="0" r="r" b="b"/>
                <a:pathLst>
                  <a:path w="21600" h="16200" extrusionOk="0">
                    <a:moveTo>
                      <a:pt x="21600" y="16200"/>
                    </a:moveTo>
                    <a:cubicBezTo>
                      <a:pt x="14400" y="-5400"/>
                      <a:pt x="7314" y="-5400"/>
                      <a:pt x="0" y="16200"/>
                    </a:cubicBezTo>
                  </a:path>
                </a:pathLst>
              </a:custGeom>
              <a:solidFill>
                <a:srgbClr val="C2B59B"/>
              </a:solidFill>
              <a:ln w="12700" cap="flat">
                <a:solidFill>
                  <a:srgbClr val="000000"/>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2739" name="9Slide.vn 10"/>
              <p:cNvSpPr/>
              <p:nvPr/>
            </p:nvSpPr>
            <p:spPr>
              <a:xfrm>
                <a:off x="-1" y="2689647"/>
                <a:ext cx="1663535" cy="1665111"/>
              </a:xfrm>
              <a:custGeom>
                <a:avLst/>
                <a:gdLst/>
                <a:ahLst/>
                <a:cxnLst>
                  <a:cxn ang="0">
                    <a:pos x="wd2" y="hd2"/>
                  </a:cxn>
                  <a:cxn ang="5400000">
                    <a:pos x="wd2" y="hd2"/>
                  </a:cxn>
                  <a:cxn ang="10800000">
                    <a:pos x="wd2" y="hd2"/>
                  </a:cxn>
                  <a:cxn ang="16200000">
                    <a:pos x="wd2" y="hd2"/>
                  </a:cxn>
                </a:cxnLst>
                <a:rect l="0" t="0" r="r" b="b"/>
                <a:pathLst>
                  <a:path w="21600" h="21600" extrusionOk="0">
                    <a:moveTo>
                      <a:pt x="21600" y="14713"/>
                    </a:moveTo>
                    <a:cubicBezTo>
                      <a:pt x="20266" y="15430"/>
                      <a:pt x="18967" y="16210"/>
                      <a:pt x="17705" y="17046"/>
                    </a:cubicBezTo>
                    <a:cubicBezTo>
                      <a:pt x="15772" y="18330"/>
                      <a:pt x="13931" y="19753"/>
                      <a:pt x="12204" y="21299"/>
                    </a:cubicBezTo>
                    <a:lnTo>
                      <a:pt x="12202" y="21300"/>
                    </a:lnTo>
                    <a:cubicBezTo>
                      <a:pt x="12092" y="21399"/>
                      <a:pt x="11981" y="21499"/>
                      <a:pt x="11871" y="21600"/>
                    </a:cubicBezTo>
                    <a:cubicBezTo>
                      <a:pt x="11871" y="21600"/>
                      <a:pt x="11733" y="21469"/>
                      <a:pt x="11488" y="21229"/>
                    </a:cubicBezTo>
                    <a:cubicBezTo>
                      <a:pt x="9914" y="19682"/>
                      <a:pt x="3919" y="13576"/>
                      <a:pt x="1921" y="8409"/>
                    </a:cubicBezTo>
                    <a:lnTo>
                      <a:pt x="3479" y="6487"/>
                    </a:lnTo>
                    <a:lnTo>
                      <a:pt x="807" y="5537"/>
                    </a:lnTo>
                    <a:lnTo>
                      <a:pt x="0" y="0"/>
                    </a:lnTo>
                    <a:cubicBezTo>
                      <a:pt x="0" y="0"/>
                      <a:pt x="5132" y="1079"/>
                      <a:pt x="10471" y="3775"/>
                    </a:cubicBezTo>
                    <a:cubicBezTo>
                      <a:pt x="15082" y="6102"/>
                      <a:pt x="19845" y="9633"/>
                      <a:pt x="21600" y="14713"/>
                    </a:cubicBezTo>
                    <a:close/>
                  </a:path>
                </a:pathLst>
              </a:custGeom>
              <a:solidFill>
                <a:srgbClr val="63D0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40" name="9Slide.vn 11"/>
              <p:cNvSpPr/>
              <p:nvPr/>
            </p:nvSpPr>
            <p:spPr>
              <a:xfrm>
                <a:off x="739340" y="930097"/>
                <a:ext cx="1706880" cy="2893884"/>
              </a:xfrm>
              <a:custGeom>
                <a:avLst/>
                <a:gdLst/>
                <a:ahLst/>
                <a:cxnLst>
                  <a:cxn ang="0">
                    <a:pos x="wd2" y="hd2"/>
                  </a:cxn>
                  <a:cxn ang="5400000">
                    <a:pos x="wd2" y="hd2"/>
                  </a:cxn>
                  <a:cxn ang="10800000">
                    <a:pos x="wd2" y="hd2"/>
                  </a:cxn>
                  <a:cxn ang="16200000">
                    <a:pos x="wd2" y="hd2"/>
                  </a:cxn>
                </a:cxnLst>
                <a:rect l="0" t="0" r="r" b="b"/>
                <a:pathLst>
                  <a:path w="20209" h="21600" extrusionOk="0">
                    <a:moveTo>
                      <a:pt x="20028" y="19288"/>
                    </a:moveTo>
                    <a:cubicBezTo>
                      <a:pt x="16881" y="19842"/>
                      <a:pt x="13826" y="20620"/>
                      <a:pt x="10942" y="21600"/>
                    </a:cubicBezTo>
                    <a:cubicBezTo>
                      <a:pt x="9342" y="18677"/>
                      <a:pt x="4999" y="16645"/>
                      <a:pt x="797" y="15307"/>
                    </a:cubicBezTo>
                    <a:lnTo>
                      <a:pt x="838" y="15256"/>
                    </a:lnTo>
                    <a:cubicBezTo>
                      <a:pt x="-685" y="10804"/>
                      <a:pt x="334" y="5126"/>
                      <a:pt x="334" y="5126"/>
                    </a:cubicBezTo>
                    <a:lnTo>
                      <a:pt x="2114" y="4678"/>
                    </a:lnTo>
                    <a:lnTo>
                      <a:pt x="292" y="3748"/>
                    </a:lnTo>
                    <a:cubicBezTo>
                      <a:pt x="-40" y="2221"/>
                      <a:pt x="2814" y="0"/>
                      <a:pt x="2814" y="0"/>
                    </a:cubicBezTo>
                    <a:cubicBezTo>
                      <a:pt x="7641" y="1710"/>
                      <a:pt x="11190" y="3890"/>
                      <a:pt x="13588" y="5711"/>
                    </a:cubicBezTo>
                    <a:cubicBezTo>
                      <a:pt x="13588" y="5712"/>
                      <a:pt x="13588" y="5712"/>
                      <a:pt x="13588" y="5712"/>
                    </a:cubicBezTo>
                    <a:cubicBezTo>
                      <a:pt x="16259" y="7742"/>
                      <a:pt x="17506" y="9329"/>
                      <a:pt x="17506" y="9329"/>
                    </a:cubicBezTo>
                    <a:lnTo>
                      <a:pt x="16064" y="11485"/>
                    </a:lnTo>
                    <a:lnTo>
                      <a:pt x="18689" y="11227"/>
                    </a:lnTo>
                    <a:cubicBezTo>
                      <a:pt x="20915" y="15078"/>
                      <a:pt x="20045" y="19209"/>
                      <a:pt x="20028" y="19288"/>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41" name="9Slide.vn 12"/>
              <p:cNvSpPr/>
              <p:nvPr/>
            </p:nvSpPr>
            <p:spPr>
              <a:xfrm>
                <a:off x="646671" y="3150489"/>
                <a:ext cx="716926" cy="8533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4731" y="9253"/>
                      <a:pt x="0" y="0"/>
                    </a:cubicBezTo>
                  </a:path>
                </a:pathLst>
              </a:custGeom>
              <a:noFill/>
              <a:ln w="127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2742" name="9Slide.vn 13"/>
              <p:cNvSpPr/>
              <p:nvPr/>
            </p:nvSpPr>
            <p:spPr>
              <a:xfrm>
                <a:off x="1176293" y="1540170"/>
                <a:ext cx="663079" cy="20666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1840" y="4783"/>
                      <a:pt x="0" y="0"/>
                    </a:cubicBezTo>
                  </a:path>
                </a:pathLst>
              </a:custGeom>
              <a:noFill/>
              <a:ln w="127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2743" name="9Slide.vn 14"/>
              <p:cNvSpPr/>
              <p:nvPr/>
            </p:nvSpPr>
            <p:spPr>
              <a:xfrm>
                <a:off x="1887012" y="0"/>
                <a:ext cx="1415639" cy="3514264"/>
              </a:xfrm>
              <a:custGeom>
                <a:avLst/>
                <a:gdLst/>
                <a:ahLst/>
                <a:cxnLst>
                  <a:cxn ang="0">
                    <a:pos x="wd2" y="hd2"/>
                  </a:cxn>
                  <a:cxn ang="5400000">
                    <a:pos x="wd2" y="hd2"/>
                  </a:cxn>
                  <a:cxn ang="10800000">
                    <a:pos x="wd2" y="hd2"/>
                  </a:cxn>
                  <a:cxn ang="16200000">
                    <a:pos x="wd2" y="hd2"/>
                  </a:cxn>
                </a:cxnLst>
                <a:rect l="0" t="0" r="r" b="b"/>
                <a:pathLst>
                  <a:path w="20843" h="21600" extrusionOk="0">
                    <a:moveTo>
                      <a:pt x="17941" y="20862"/>
                    </a:moveTo>
                    <a:cubicBezTo>
                      <a:pt x="14584" y="20972"/>
                      <a:pt x="11255" y="21223"/>
                      <a:pt x="8007" y="21600"/>
                    </a:cubicBezTo>
                    <a:cubicBezTo>
                      <a:pt x="8028" y="21535"/>
                      <a:pt x="9109" y="18134"/>
                      <a:pt x="6342" y="14963"/>
                    </a:cubicBezTo>
                    <a:lnTo>
                      <a:pt x="3078" y="15175"/>
                    </a:lnTo>
                    <a:lnTo>
                      <a:pt x="4871" y="13400"/>
                    </a:lnTo>
                    <a:cubicBezTo>
                      <a:pt x="4871" y="13400"/>
                      <a:pt x="3321" y="12093"/>
                      <a:pt x="0" y="10422"/>
                    </a:cubicBezTo>
                    <a:cubicBezTo>
                      <a:pt x="0" y="10422"/>
                      <a:pt x="0" y="10422"/>
                      <a:pt x="0" y="10421"/>
                    </a:cubicBezTo>
                    <a:cubicBezTo>
                      <a:pt x="43" y="10357"/>
                      <a:pt x="2755" y="6206"/>
                      <a:pt x="5011" y="4046"/>
                    </a:cubicBezTo>
                    <a:lnTo>
                      <a:pt x="7997" y="4054"/>
                    </a:lnTo>
                    <a:lnTo>
                      <a:pt x="5997" y="2688"/>
                    </a:lnTo>
                    <a:lnTo>
                      <a:pt x="11209" y="0"/>
                    </a:lnTo>
                    <a:cubicBezTo>
                      <a:pt x="11209" y="0"/>
                      <a:pt x="17636" y="2800"/>
                      <a:pt x="19582" y="6592"/>
                    </a:cubicBezTo>
                    <a:lnTo>
                      <a:pt x="17893" y="7463"/>
                    </a:lnTo>
                    <a:lnTo>
                      <a:pt x="20759" y="8075"/>
                    </a:lnTo>
                    <a:cubicBezTo>
                      <a:pt x="20759" y="8075"/>
                      <a:pt x="21600" y="16618"/>
                      <a:pt x="17941" y="20862"/>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44" name="9Slide.vn 15"/>
              <p:cNvSpPr/>
              <p:nvPr/>
            </p:nvSpPr>
            <p:spPr>
              <a:xfrm>
                <a:off x="2555666" y="1310170"/>
                <a:ext cx="121877" cy="2050128"/>
              </a:xfrm>
              <a:custGeom>
                <a:avLst/>
                <a:gdLst/>
                <a:ahLst/>
                <a:cxnLst>
                  <a:cxn ang="0">
                    <a:pos x="wd2" y="hd2"/>
                  </a:cxn>
                  <a:cxn ang="5400000">
                    <a:pos x="wd2" y="hd2"/>
                  </a:cxn>
                  <a:cxn ang="10800000">
                    <a:pos x="wd2" y="hd2"/>
                  </a:cxn>
                  <a:cxn ang="16200000">
                    <a:pos x="wd2" y="hd2"/>
                  </a:cxn>
                </a:cxnLst>
                <a:rect l="0" t="0" r="r" b="b"/>
                <a:pathLst>
                  <a:path w="11332" h="21600" extrusionOk="0">
                    <a:moveTo>
                      <a:pt x="5681" y="0"/>
                    </a:moveTo>
                    <a:cubicBezTo>
                      <a:pt x="5681" y="0"/>
                      <a:pt x="21600" y="13260"/>
                      <a:pt x="0" y="21600"/>
                    </a:cubicBezTo>
                  </a:path>
                </a:pathLst>
              </a:custGeom>
              <a:noFill/>
              <a:ln w="12700" cap="rnd">
                <a:solidFill>
                  <a:srgbClr val="FFFFFF"/>
                </a:solidFill>
                <a:prstDash val="solid"/>
                <a:round/>
              </a:ln>
              <a:effectLst/>
            </p:spPr>
            <p:txBody>
              <a:bodyPr wrap="square" lIns="91439" tIns="91439" rIns="91439" bIns="91439" numCol="1" anchor="ctr">
                <a:noAutofit/>
              </a:bodyPr>
              <a:lstStyle/>
              <a:p>
                <a:endParaRPr>
                  <a:solidFill>
                    <a:srgbClr val="7E7E7E"/>
                  </a:solidFill>
                </a:endParaRPr>
              </a:p>
            </p:txBody>
          </p:sp>
          <p:sp>
            <p:nvSpPr>
              <p:cNvPr id="2745" name="9Slide.vn 16"/>
              <p:cNvSpPr/>
              <p:nvPr/>
            </p:nvSpPr>
            <p:spPr>
              <a:xfrm>
                <a:off x="3276796" y="1213522"/>
                <a:ext cx="941773" cy="2171596"/>
              </a:xfrm>
              <a:custGeom>
                <a:avLst/>
                <a:gdLst/>
                <a:ahLst/>
                <a:cxnLst>
                  <a:cxn ang="0">
                    <a:pos x="wd2" y="hd2"/>
                  </a:cxn>
                  <a:cxn ang="5400000">
                    <a:pos x="wd2" y="hd2"/>
                  </a:cxn>
                  <a:cxn ang="10800000">
                    <a:pos x="wd2" y="hd2"/>
                  </a:cxn>
                  <a:cxn ang="16200000">
                    <a:pos x="wd2" y="hd2"/>
                  </a:cxn>
                </a:cxnLst>
                <a:rect l="0" t="0" r="r" b="b"/>
                <a:pathLst>
                  <a:path w="21600" h="21600" extrusionOk="0">
                    <a:moveTo>
                      <a:pt x="2171" y="21587"/>
                    </a:moveTo>
                    <a:cubicBezTo>
                      <a:pt x="1447" y="21586"/>
                      <a:pt x="724" y="21591"/>
                      <a:pt x="0" y="21600"/>
                    </a:cubicBezTo>
                    <a:cubicBezTo>
                      <a:pt x="2523" y="13689"/>
                      <a:pt x="9195" y="5880"/>
                      <a:pt x="21600" y="0"/>
                    </a:cubicBezTo>
                    <a:cubicBezTo>
                      <a:pt x="10394" y="6073"/>
                      <a:pt x="3570" y="13638"/>
                      <a:pt x="2205" y="21392"/>
                    </a:cubicBezTo>
                    <a:cubicBezTo>
                      <a:pt x="2193" y="21458"/>
                      <a:pt x="2181" y="21523"/>
                      <a:pt x="2171" y="2158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46" name="9Slide.vn 17"/>
              <p:cNvSpPr/>
              <p:nvPr/>
            </p:nvSpPr>
            <p:spPr>
              <a:xfrm>
                <a:off x="3391324" y="1949166"/>
                <a:ext cx="874991" cy="1436689"/>
              </a:xfrm>
              <a:custGeom>
                <a:avLst/>
                <a:gdLst/>
                <a:ahLst/>
                <a:cxnLst>
                  <a:cxn ang="0">
                    <a:pos x="wd2" y="hd2"/>
                  </a:cxn>
                  <a:cxn ang="5400000">
                    <a:pos x="wd2" y="hd2"/>
                  </a:cxn>
                  <a:cxn ang="10800000">
                    <a:pos x="wd2" y="hd2"/>
                  </a:cxn>
                  <a:cxn ang="16200000">
                    <a:pos x="wd2" y="hd2"/>
                  </a:cxn>
                </a:cxnLst>
                <a:rect l="0" t="0" r="r" b="b"/>
                <a:pathLst>
                  <a:path w="21600" h="21600" extrusionOk="0">
                    <a:moveTo>
                      <a:pt x="2324" y="21600"/>
                    </a:moveTo>
                    <a:cubicBezTo>
                      <a:pt x="1550" y="21583"/>
                      <a:pt x="776" y="21573"/>
                      <a:pt x="0" y="21572"/>
                    </a:cubicBezTo>
                    <a:cubicBezTo>
                      <a:pt x="8" y="21480"/>
                      <a:pt x="18" y="21390"/>
                      <a:pt x="31" y="21298"/>
                    </a:cubicBezTo>
                    <a:cubicBezTo>
                      <a:pt x="402" y="18466"/>
                      <a:pt x="2544" y="15755"/>
                      <a:pt x="4909" y="13266"/>
                    </a:cubicBezTo>
                    <a:cubicBezTo>
                      <a:pt x="9507" y="8432"/>
                      <a:pt x="15133" y="3962"/>
                      <a:pt x="21600" y="0"/>
                    </a:cubicBezTo>
                    <a:cubicBezTo>
                      <a:pt x="16550" y="3924"/>
                      <a:pt x="12018" y="8095"/>
                      <a:pt x="8053" y="12459"/>
                    </a:cubicBezTo>
                    <a:cubicBezTo>
                      <a:pt x="5452" y="15324"/>
                      <a:pt x="3053" y="18387"/>
                      <a:pt x="2324" y="2160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47" name="9Slide.vn 18"/>
              <p:cNvSpPr/>
              <p:nvPr/>
            </p:nvSpPr>
            <p:spPr>
              <a:xfrm>
                <a:off x="3629527" y="2834672"/>
                <a:ext cx="699468" cy="567588"/>
              </a:xfrm>
              <a:custGeom>
                <a:avLst/>
                <a:gdLst/>
                <a:ahLst/>
                <a:cxnLst>
                  <a:cxn ang="0">
                    <a:pos x="wd2" y="hd2"/>
                  </a:cxn>
                  <a:cxn ang="5400000">
                    <a:pos x="wd2" y="hd2"/>
                  </a:cxn>
                  <a:cxn ang="10800000">
                    <a:pos x="wd2" y="hd2"/>
                  </a:cxn>
                  <a:cxn ang="16200000">
                    <a:pos x="wd2" y="hd2"/>
                  </a:cxn>
                </a:cxnLst>
                <a:rect l="0" t="0" r="r" b="b"/>
                <a:pathLst>
                  <a:path w="21600" h="21600" extrusionOk="0">
                    <a:moveTo>
                      <a:pt x="9850" y="11178"/>
                    </a:moveTo>
                    <a:cubicBezTo>
                      <a:pt x="7181" y="14284"/>
                      <a:pt x="4758" y="17750"/>
                      <a:pt x="2845" y="21600"/>
                    </a:cubicBezTo>
                    <a:cubicBezTo>
                      <a:pt x="1897" y="21476"/>
                      <a:pt x="952" y="21372"/>
                      <a:pt x="0" y="21284"/>
                    </a:cubicBezTo>
                    <a:cubicBezTo>
                      <a:pt x="4888" y="11386"/>
                      <a:pt x="12666" y="3658"/>
                      <a:pt x="21600" y="0"/>
                    </a:cubicBezTo>
                    <a:cubicBezTo>
                      <a:pt x="17495" y="3422"/>
                      <a:pt x="13448" y="6984"/>
                      <a:pt x="9850" y="1117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48" name="9Slide.vn 19"/>
              <p:cNvSpPr/>
              <p:nvPr/>
            </p:nvSpPr>
            <p:spPr>
              <a:xfrm>
                <a:off x="8661" y="3621848"/>
                <a:ext cx="905768" cy="774346"/>
              </a:xfrm>
              <a:custGeom>
                <a:avLst/>
                <a:gdLst/>
                <a:ahLst/>
                <a:cxnLst>
                  <a:cxn ang="0">
                    <a:pos x="wd2" y="hd2"/>
                  </a:cxn>
                  <a:cxn ang="5400000">
                    <a:pos x="wd2" y="hd2"/>
                  </a:cxn>
                  <a:cxn ang="10800000">
                    <a:pos x="wd2" y="hd2"/>
                  </a:cxn>
                  <a:cxn ang="16200000">
                    <a:pos x="wd2" y="hd2"/>
                  </a:cxn>
                </a:cxnLst>
                <a:rect l="0" t="0" r="r" b="b"/>
                <a:pathLst>
                  <a:path w="21440" h="21600" extrusionOk="0">
                    <a:moveTo>
                      <a:pt x="21440" y="20447"/>
                    </a:moveTo>
                    <a:cubicBezTo>
                      <a:pt x="21086" y="20826"/>
                      <a:pt x="20740" y="21210"/>
                      <a:pt x="20394" y="21597"/>
                    </a:cubicBezTo>
                    <a:lnTo>
                      <a:pt x="20392" y="21600"/>
                    </a:lnTo>
                    <a:cubicBezTo>
                      <a:pt x="13967" y="19928"/>
                      <a:pt x="7998" y="15815"/>
                      <a:pt x="3674" y="9962"/>
                    </a:cubicBezTo>
                    <a:cubicBezTo>
                      <a:pt x="1607" y="7161"/>
                      <a:pt x="-160" y="3708"/>
                      <a:pt x="12" y="0"/>
                    </a:cubicBezTo>
                    <a:cubicBezTo>
                      <a:pt x="1889" y="4793"/>
                      <a:pt x="4644" y="9103"/>
                      <a:pt x="8030" y="12556"/>
                    </a:cubicBezTo>
                    <a:cubicBezTo>
                      <a:pt x="11625" y="16220"/>
                      <a:pt x="16068" y="18930"/>
                      <a:pt x="20743" y="19652"/>
                    </a:cubicBezTo>
                    <a:cubicBezTo>
                      <a:pt x="21186" y="20165"/>
                      <a:pt x="21440" y="20447"/>
                      <a:pt x="21440" y="20447"/>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49" name="9Slide.vn 20"/>
              <p:cNvSpPr/>
              <p:nvPr/>
            </p:nvSpPr>
            <p:spPr>
              <a:xfrm>
                <a:off x="279217" y="4312585"/>
                <a:ext cx="510167" cy="214227"/>
              </a:xfrm>
              <a:custGeom>
                <a:avLst/>
                <a:gdLst/>
                <a:ahLst/>
                <a:cxnLst>
                  <a:cxn ang="0">
                    <a:pos x="wd2" y="hd2"/>
                  </a:cxn>
                  <a:cxn ang="5400000">
                    <a:pos x="wd2" y="hd2"/>
                  </a:cxn>
                  <a:cxn ang="10800000">
                    <a:pos x="wd2" y="hd2"/>
                  </a:cxn>
                  <a:cxn ang="16200000">
                    <a:pos x="wd2" y="hd2"/>
                  </a:cxn>
                </a:cxnLst>
                <a:rect l="0" t="0" r="r" b="b"/>
                <a:pathLst>
                  <a:path w="21600" h="21600" extrusionOk="0">
                    <a:moveTo>
                      <a:pt x="21600" y="16351"/>
                    </a:moveTo>
                    <a:cubicBezTo>
                      <a:pt x="20879" y="18079"/>
                      <a:pt x="20162" y="19829"/>
                      <a:pt x="19458" y="21600"/>
                    </a:cubicBezTo>
                    <a:cubicBezTo>
                      <a:pt x="17495" y="21261"/>
                      <a:pt x="15540" y="20667"/>
                      <a:pt x="13612" y="19649"/>
                    </a:cubicBezTo>
                    <a:cubicBezTo>
                      <a:pt x="8313" y="16849"/>
                      <a:pt x="3153" y="10519"/>
                      <a:pt x="0" y="0"/>
                    </a:cubicBezTo>
                    <a:cubicBezTo>
                      <a:pt x="6198" y="10837"/>
                      <a:pt x="13915" y="16563"/>
                      <a:pt x="21600" y="16351"/>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2751" name="9Slide.vn 21"/>
            <p:cNvSpPr/>
            <p:nvPr/>
          </p:nvSpPr>
          <p:spPr>
            <a:xfrm>
              <a:off x="2026844" y="1423074"/>
              <a:ext cx="10135235" cy="5878995"/>
            </a:xfrm>
            <a:custGeom>
              <a:avLst/>
              <a:gdLst/>
              <a:ahLst/>
              <a:cxnLst>
                <a:cxn ang="0">
                  <a:pos x="wd2" y="hd2"/>
                </a:cxn>
                <a:cxn ang="5400000">
                  <a:pos x="wd2" y="hd2"/>
                </a:cxn>
                <a:cxn ang="10800000">
                  <a:pos x="wd2" y="hd2"/>
                </a:cxn>
                <a:cxn ang="16200000">
                  <a:pos x="wd2" y="hd2"/>
                </a:cxn>
              </a:cxnLst>
              <a:rect l="0" t="0" r="r" b="b"/>
              <a:pathLst>
                <a:path w="21488" h="21010" extrusionOk="0">
                  <a:moveTo>
                    <a:pt x="21394" y="21010"/>
                  </a:moveTo>
                  <a:lnTo>
                    <a:pt x="89" y="21010"/>
                  </a:lnTo>
                  <a:cubicBezTo>
                    <a:pt x="-3" y="20670"/>
                    <a:pt x="-28" y="20236"/>
                    <a:pt x="33" y="19864"/>
                  </a:cubicBezTo>
                  <a:cubicBezTo>
                    <a:pt x="146" y="19171"/>
                    <a:pt x="458" y="18685"/>
                    <a:pt x="772" y="18304"/>
                  </a:cubicBezTo>
                  <a:cubicBezTo>
                    <a:pt x="1086" y="17923"/>
                    <a:pt x="1427" y="17590"/>
                    <a:pt x="1665" y="17034"/>
                  </a:cubicBezTo>
                  <a:cubicBezTo>
                    <a:pt x="2096" y="16025"/>
                    <a:pt x="2082" y="14555"/>
                    <a:pt x="1984" y="13249"/>
                  </a:cubicBezTo>
                  <a:cubicBezTo>
                    <a:pt x="1886" y="11944"/>
                    <a:pt x="1729" y="10582"/>
                    <a:pt x="1946" y="9333"/>
                  </a:cubicBezTo>
                  <a:cubicBezTo>
                    <a:pt x="2253" y="7559"/>
                    <a:pt x="3244" y="6563"/>
                    <a:pt x="4190" y="6393"/>
                  </a:cubicBezTo>
                  <a:cubicBezTo>
                    <a:pt x="5135" y="6223"/>
                    <a:pt x="6076" y="6690"/>
                    <a:pt x="7019" y="6915"/>
                  </a:cubicBezTo>
                  <a:cubicBezTo>
                    <a:pt x="7962" y="7140"/>
                    <a:pt x="8986" y="7084"/>
                    <a:pt x="9766" y="6013"/>
                  </a:cubicBezTo>
                  <a:cubicBezTo>
                    <a:pt x="10671" y="4769"/>
                    <a:pt x="11046" y="2439"/>
                    <a:pt x="11906" y="1076"/>
                  </a:cubicBezTo>
                  <a:cubicBezTo>
                    <a:pt x="12958" y="-590"/>
                    <a:pt x="14669" y="-283"/>
                    <a:pt x="15551" y="1730"/>
                  </a:cubicBezTo>
                  <a:cubicBezTo>
                    <a:pt x="16421" y="3716"/>
                    <a:pt x="16441" y="6743"/>
                    <a:pt x="17283" y="8775"/>
                  </a:cubicBezTo>
                  <a:cubicBezTo>
                    <a:pt x="17520" y="9347"/>
                    <a:pt x="17808" y="9805"/>
                    <a:pt x="18117" y="10215"/>
                  </a:cubicBezTo>
                  <a:cubicBezTo>
                    <a:pt x="18376" y="10558"/>
                    <a:pt x="18650" y="10868"/>
                    <a:pt x="18923" y="11182"/>
                  </a:cubicBezTo>
                  <a:cubicBezTo>
                    <a:pt x="19198" y="11500"/>
                    <a:pt x="19473" y="11822"/>
                    <a:pt x="19729" y="12188"/>
                  </a:cubicBezTo>
                  <a:cubicBezTo>
                    <a:pt x="19785" y="12268"/>
                    <a:pt x="19840" y="12351"/>
                    <a:pt x="19894" y="12435"/>
                  </a:cubicBezTo>
                  <a:cubicBezTo>
                    <a:pt x="19974" y="12561"/>
                    <a:pt x="20052" y="12693"/>
                    <a:pt x="20127" y="12831"/>
                  </a:cubicBezTo>
                  <a:cubicBezTo>
                    <a:pt x="20440" y="13409"/>
                    <a:pt x="20703" y="14085"/>
                    <a:pt x="20912" y="14823"/>
                  </a:cubicBezTo>
                  <a:cubicBezTo>
                    <a:pt x="20948" y="14952"/>
                    <a:pt x="20983" y="15082"/>
                    <a:pt x="21015" y="15214"/>
                  </a:cubicBezTo>
                  <a:cubicBezTo>
                    <a:pt x="21080" y="15470"/>
                    <a:pt x="21137" y="15732"/>
                    <a:pt x="21188" y="15999"/>
                  </a:cubicBezTo>
                  <a:cubicBezTo>
                    <a:pt x="21493" y="17588"/>
                    <a:pt x="21572" y="19355"/>
                    <a:pt x="21394" y="21010"/>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52" name="9Slide.vn 22"/>
            <p:cNvSpPr/>
            <p:nvPr/>
          </p:nvSpPr>
          <p:spPr>
            <a:xfrm>
              <a:off x="5419264" y="3168999"/>
              <a:ext cx="1926660" cy="3453163"/>
            </a:xfrm>
            <a:custGeom>
              <a:avLst/>
              <a:gdLst/>
              <a:ahLst/>
              <a:cxnLst>
                <a:cxn ang="0">
                  <a:pos x="wd2" y="hd2"/>
                </a:cxn>
                <a:cxn ang="5400000">
                  <a:pos x="wd2" y="hd2"/>
                </a:cxn>
                <a:cxn ang="10800000">
                  <a:pos x="wd2" y="hd2"/>
                </a:cxn>
                <a:cxn ang="16200000">
                  <a:pos x="wd2" y="hd2"/>
                </a:cxn>
              </a:cxnLst>
              <a:rect l="0" t="0" r="r" b="b"/>
              <a:pathLst>
                <a:path w="21475" h="21600" extrusionOk="0">
                  <a:moveTo>
                    <a:pt x="21475" y="14336"/>
                  </a:moveTo>
                  <a:cubicBezTo>
                    <a:pt x="19812" y="14484"/>
                    <a:pt x="18139" y="14612"/>
                    <a:pt x="16466" y="14714"/>
                  </a:cubicBezTo>
                  <a:cubicBezTo>
                    <a:pt x="15622" y="14766"/>
                    <a:pt x="14921" y="15102"/>
                    <a:pt x="14701" y="15562"/>
                  </a:cubicBezTo>
                  <a:cubicBezTo>
                    <a:pt x="14601" y="15769"/>
                    <a:pt x="14522" y="15979"/>
                    <a:pt x="14466" y="16190"/>
                  </a:cubicBezTo>
                  <a:cubicBezTo>
                    <a:pt x="14388" y="16495"/>
                    <a:pt x="14360" y="16802"/>
                    <a:pt x="14398" y="17106"/>
                  </a:cubicBezTo>
                  <a:lnTo>
                    <a:pt x="14398" y="17107"/>
                  </a:lnTo>
                  <a:cubicBezTo>
                    <a:pt x="13790" y="18023"/>
                    <a:pt x="13268" y="18980"/>
                    <a:pt x="12933" y="19944"/>
                  </a:cubicBezTo>
                  <a:cubicBezTo>
                    <a:pt x="12742" y="20495"/>
                    <a:pt x="12612" y="21049"/>
                    <a:pt x="12563" y="21600"/>
                  </a:cubicBezTo>
                  <a:cubicBezTo>
                    <a:pt x="10554" y="21560"/>
                    <a:pt x="8563" y="21320"/>
                    <a:pt x="6692" y="20908"/>
                  </a:cubicBezTo>
                  <a:cubicBezTo>
                    <a:pt x="5333" y="20608"/>
                    <a:pt x="4036" y="20217"/>
                    <a:pt x="2841" y="19746"/>
                  </a:cubicBezTo>
                  <a:cubicBezTo>
                    <a:pt x="952" y="19002"/>
                    <a:pt x="-125" y="17764"/>
                    <a:pt x="12" y="16471"/>
                  </a:cubicBezTo>
                  <a:cubicBezTo>
                    <a:pt x="190" y="14799"/>
                    <a:pt x="208" y="13108"/>
                    <a:pt x="448" y="11450"/>
                  </a:cubicBezTo>
                  <a:cubicBezTo>
                    <a:pt x="771" y="9219"/>
                    <a:pt x="1445" y="6968"/>
                    <a:pt x="3172" y="4950"/>
                  </a:cubicBezTo>
                  <a:cubicBezTo>
                    <a:pt x="4437" y="3473"/>
                    <a:pt x="6262" y="2150"/>
                    <a:pt x="8478" y="1083"/>
                  </a:cubicBezTo>
                  <a:cubicBezTo>
                    <a:pt x="9304" y="684"/>
                    <a:pt x="10186" y="321"/>
                    <a:pt x="11112" y="0"/>
                  </a:cubicBezTo>
                  <a:cubicBezTo>
                    <a:pt x="9687" y="1423"/>
                    <a:pt x="8567" y="2958"/>
                    <a:pt x="8002" y="4476"/>
                  </a:cubicBezTo>
                  <a:cubicBezTo>
                    <a:pt x="9890" y="4411"/>
                    <a:pt x="11877" y="4532"/>
                    <a:pt x="13627" y="4936"/>
                  </a:cubicBezTo>
                  <a:cubicBezTo>
                    <a:pt x="12439" y="5740"/>
                    <a:pt x="11743" y="6644"/>
                    <a:pt x="11624" y="7687"/>
                  </a:cubicBezTo>
                  <a:cubicBezTo>
                    <a:pt x="11624" y="7687"/>
                    <a:pt x="19106" y="10572"/>
                    <a:pt x="21475" y="14336"/>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53" name="9Slide.vn 23"/>
            <p:cNvSpPr/>
            <p:nvPr/>
          </p:nvSpPr>
          <p:spPr>
            <a:xfrm>
              <a:off x="5970760" y="5508443"/>
              <a:ext cx="746372" cy="248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14" y="621"/>
                    <a:pt x="2429" y="1251"/>
                    <a:pt x="3640" y="1881"/>
                  </a:cubicBezTo>
                  <a:cubicBezTo>
                    <a:pt x="4027" y="2072"/>
                    <a:pt x="4413" y="2273"/>
                    <a:pt x="4800" y="2474"/>
                  </a:cubicBezTo>
                  <a:cubicBezTo>
                    <a:pt x="10780" y="5551"/>
                    <a:pt x="16998" y="10033"/>
                    <a:pt x="21600" y="21600"/>
                  </a:cubicBezTo>
                </a:path>
              </a:pathLst>
            </a:custGeom>
            <a:noFill/>
            <a:ln w="25400" cap="rnd">
              <a:solidFill>
                <a:srgbClr val="E9E8E8"/>
              </a:solidFill>
              <a:prstDash val="solid"/>
              <a:round/>
            </a:ln>
            <a:effectLst/>
          </p:spPr>
          <p:txBody>
            <a:bodyPr wrap="square" lIns="91439" tIns="91439" rIns="91439" bIns="91439" numCol="1" anchor="ctr">
              <a:noAutofit/>
            </a:bodyPr>
            <a:lstStyle/>
            <a:p>
              <a:endParaRPr>
                <a:solidFill>
                  <a:srgbClr val="7E7E7E"/>
                </a:solidFill>
              </a:endParaRPr>
            </a:p>
          </p:txBody>
        </p:sp>
        <p:sp>
          <p:nvSpPr>
            <p:cNvPr id="2754" name="9Slide.vn 24"/>
            <p:cNvSpPr/>
            <p:nvPr/>
          </p:nvSpPr>
          <p:spPr>
            <a:xfrm>
              <a:off x="6709485" y="5424219"/>
              <a:ext cx="1007421" cy="896692"/>
            </a:xfrm>
            <a:custGeom>
              <a:avLst/>
              <a:gdLst/>
              <a:ahLst/>
              <a:cxnLst>
                <a:cxn ang="0">
                  <a:pos x="wd2" y="hd2"/>
                </a:cxn>
                <a:cxn ang="5400000">
                  <a:pos x="wd2" y="hd2"/>
                </a:cxn>
                <a:cxn ang="10800000">
                  <a:pos x="wd2" y="hd2"/>
                </a:cxn>
                <a:cxn ang="16200000">
                  <a:pos x="wd2" y="hd2"/>
                </a:cxn>
              </a:cxnLst>
              <a:rect l="0" t="0" r="r" b="b"/>
              <a:pathLst>
                <a:path w="21391" h="21383" extrusionOk="0">
                  <a:moveTo>
                    <a:pt x="20996" y="6959"/>
                  </a:moveTo>
                  <a:cubicBezTo>
                    <a:pt x="20806" y="8112"/>
                    <a:pt x="19815" y="9033"/>
                    <a:pt x="18770" y="9023"/>
                  </a:cubicBezTo>
                  <a:cubicBezTo>
                    <a:pt x="19382" y="9940"/>
                    <a:pt x="19509" y="11036"/>
                    <a:pt x="19060" y="12065"/>
                  </a:cubicBezTo>
                  <a:cubicBezTo>
                    <a:pt x="18611" y="13093"/>
                    <a:pt x="17776" y="13858"/>
                    <a:pt x="16861" y="14364"/>
                  </a:cubicBezTo>
                  <a:cubicBezTo>
                    <a:pt x="15903" y="14893"/>
                    <a:pt x="14793" y="15209"/>
                    <a:pt x="14096" y="16117"/>
                  </a:cubicBezTo>
                  <a:cubicBezTo>
                    <a:pt x="13690" y="16649"/>
                    <a:pt x="13473" y="17326"/>
                    <a:pt x="13156" y="17928"/>
                  </a:cubicBezTo>
                  <a:cubicBezTo>
                    <a:pt x="11865" y="20381"/>
                    <a:pt x="6701" y="21494"/>
                    <a:pt x="6799" y="21374"/>
                  </a:cubicBezTo>
                  <a:cubicBezTo>
                    <a:pt x="5684" y="21110"/>
                    <a:pt x="4664" y="20546"/>
                    <a:pt x="3773" y="19769"/>
                  </a:cubicBezTo>
                  <a:cubicBezTo>
                    <a:pt x="2056" y="18274"/>
                    <a:pt x="821" y="15997"/>
                    <a:pt x="319" y="13594"/>
                  </a:cubicBezTo>
                  <a:cubicBezTo>
                    <a:pt x="171" y="12882"/>
                    <a:pt x="77" y="12162"/>
                    <a:pt x="33" y="11438"/>
                  </a:cubicBezTo>
                  <a:lnTo>
                    <a:pt x="33" y="11435"/>
                  </a:lnTo>
                  <a:cubicBezTo>
                    <a:pt x="-41" y="10274"/>
                    <a:pt x="13" y="9103"/>
                    <a:pt x="162" y="7942"/>
                  </a:cubicBezTo>
                  <a:cubicBezTo>
                    <a:pt x="267" y="7137"/>
                    <a:pt x="419" y="6337"/>
                    <a:pt x="609" y="5547"/>
                  </a:cubicBezTo>
                  <a:cubicBezTo>
                    <a:pt x="1029" y="3794"/>
                    <a:pt x="2364" y="2512"/>
                    <a:pt x="3972" y="2317"/>
                  </a:cubicBezTo>
                  <a:cubicBezTo>
                    <a:pt x="7158" y="1925"/>
                    <a:pt x="10345" y="1436"/>
                    <a:pt x="13513" y="872"/>
                  </a:cubicBezTo>
                  <a:cubicBezTo>
                    <a:pt x="14494" y="697"/>
                    <a:pt x="15472" y="516"/>
                    <a:pt x="16448" y="325"/>
                  </a:cubicBezTo>
                  <a:cubicBezTo>
                    <a:pt x="16599" y="298"/>
                    <a:pt x="16751" y="268"/>
                    <a:pt x="16903" y="238"/>
                  </a:cubicBezTo>
                  <a:cubicBezTo>
                    <a:pt x="17752" y="72"/>
                    <a:pt x="18625" y="-106"/>
                    <a:pt x="19471" y="77"/>
                  </a:cubicBezTo>
                  <a:cubicBezTo>
                    <a:pt x="20186" y="233"/>
                    <a:pt x="20889" y="709"/>
                    <a:pt x="21213" y="1419"/>
                  </a:cubicBezTo>
                  <a:lnTo>
                    <a:pt x="21213" y="1421"/>
                  </a:lnTo>
                  <a:cubicBezTo>
                    <a:pt x="21275" y="1552"/>
                    <a:pt x="21322" y="1687"/>
                    <a:pt x="21354" y="1835"/>
                  </a:cubicBezTo>
                  <a:cubicBezTo>
                    <a:pt x="21559" y="2776"/>
                    <a:pt x="20878" y="3914"/>
                    <a:pt x="20020" y="3814"/>
                  </a:cubicBezTo>
                  <a:cubicBezTo>
                    <a:pt x="21001" y="4218"/>
                    <a:pt x="21184" y="5805"/>
                    <a:pt x="20996" y="6959"/>
                  </a:cubicBezTo>
                  <a:close/>
                </a:path>
              </a:pathLst>
            </a:custGeom>
            <a:solidFill>
              <a:srgbClr val="63D0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55" name="9Slide.vn 25"/>
            <p:cNvSpPr/>
            <p:nvPr/>
          </p:nvSpPr>
          <p:spPr>
            <a:xfrm>
              <a:off x="7334458" y="2605094"/>
              <a:ext cx="1056826" cy="2769470"/>
            </a:xfrm>
            <a:custGeom>
              <a:avLst/>
              <a:gdLst/>
              <a:ahLst/>
              <a:cxnLst>
                <a:cxn ang="0">
                  <a:pos x="wd2" y="hd2"/>
                </a:cxn>
                <a:cxn ang="5400000">
                  <a:pos x="wd2" y="hd2"/>
                </a:cxn>
                <a:cxn ang="10800000">
                  <a:pos x="wd2" y="hd2"/>
                </a:cxn>
                <a:cxn ang="16200000">
                  <a:pos x="wd2" y="hd2"/>
                </a:cxn>
              </a:cxnLst>
              <a:rect l="0" t="0" r="r" b="b"/>
              <a:pathLst>
                <a:path w="21600" h="21600" extrusionOk="0">
                  <a:moveTo>
                    <a:pt x="8351" y="7974"/>
                  </a:moveTo>
                  <a:lnTo>
                    <a:pt x="12766" y="11560"/>
                  </a:lnTo>
                  <a:cubicBezTo>
                    <a:pt x="7057" y="14158"/>
                    <a:pt x="0" y="21600"/>
                    <a:pt x="0" y="21600"/>
                  </a:cubicBezTo>
                  <a:cubicBezTo>
                    <a:pt x="0" y="21600"/>
                    <a:pt x="2066" y="9655"/>
                    <a:pt x="3869" y="4298"/>
                  </a:cubicBezTo>
                  <a:cubicBezTo>
                    <a:pt x="4151" y="3460"/>
                    <a:pt x="4428" y="2783"/>
                    <a:pt x="4688" y="2338"/>
                  </a:cubicBezTo>
                  <a:lnTo>
                    <a:pt x="4688" y="2338"/>
                  </a:lnTo>
                  <a:cubicBezTo>
                    <a:pt x="7502" y="1296"/>
                    <a:pt x="9150" y="0"/>
                    <a:pt x="9150" y="0"/>
                  </a:cubicBezTo>
                  <a:lnTo>
                    <a:pt x="10876" y="924"/>
                  </a:lnTo>
                  <a:lnTo>
                    <a:pt x="21600" y="6659"/>
                  </a:lnTo>
                  <a:cubicBezTo>
                    <a:pt x="19661" y="6577"/>
                    <a:pt x="8351" y="7974"/>
                    <a:pt x="8351" y="7974"/>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56" name="9Slide.vn 26"/>
            <p:cNvSpPr/>
            <p:nvPr/>
          </p:nvSpPr>
          <p:spPr>
            <a:xfrm>
              <a:off x="6137132" y="2769787"/>
              <a:ext cx="1208791" cy="26910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802" y="16771"/>
                    <a:pt x="5807" y="13068"/>
                    <a:pt x="5807" y="13068"/>
                  </a:cubicBezTo>
                  <a:cubicBezTo>
                    <a:pt x="5999" y="11730"/>
                    <a:pt x="7113" y="10570"/>
                    <a:pt x="9018" y="9538"/>
                  </a:cubicBezTo>
                  <a:cubicBezTo>
                    <a:pt x="6213" y="9020"/>
                    <a:pt x="3027" y="8864"/>
                    <a:pt x="0" y="8948"/>
                  </a:cubicBezTo>
                  <a:cubicBezTo>
                    <a:pt x="906" y="7000"/>
                    <a:pt x="2702" y="5030"/>
                    <a:pt x="4986" y="3204"/>
                  </a:cubicBezTo>
                  <a:cubicBezTo>
                    <a:pt x="6404" y="2067"/>
                    <a:pt x="8013" y="986"/>
                    <a:pt x="9710" y="0"/>
                  </a:cubicBezTo>
                  <a:lnTo>
                    <a:pt x="9712" y="0"/>
                  </a:lnTo>
                  <a:cubicBezTo>
                    <a:pt x="9712" y="1"/>
                    <a:pt x="9712" y="1"/>
                    <a:pt x="9712" y="1"/>
                  </a:cubicBezTo>
                  <a:cubicBezTo>
                    <a:pt x="9712" y="1"/>
                    <a:pt x="9543" y="940"/>
                    <a:pt x="9838" y="2489"/>
                  </a:cubicBezTo>
                  <a:lnTo>
                    <a:pt x="9838" y="2489"/>
                  </a:lnTo>
                  <a:cubicBezTo>
                    <a:pt x="10217" y="4490"/>
                    <a:pt x="11371" y="7505"/>
                    <a:pt x="14664" y="10819"/>
                  </a:cubicBezTo>
                  <a:cubicBezTo>
                    <a:pt x="19196" y="15384"/>
                    <a:pt x="20871" y="19358"/>
                    <a:pt x="21395" y="20908"/>
                  </a:cubicBezTo>
                  <a:cubicBezTo>
                    <a:pt x="21546" y="21354"/>
                    <a:pt x="21600" y="21600"/>
                    <a:pt x="21600" y="21600"/>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57" name="9Slide.vn 27"/>
            <p:cNvSpPr/>
            <p:nvPr/>
          </p:nvSpPr>
          <p:spPr>
            <a:xfrm>
              <a:off x="6527242" y="1567094"/>
              <a:ext cx="1298630" cy="1502711"/>
            </a:xfrm>
            <a:custGeom>
              <a:avLst/>
              <a:gdLst/>
              <a:ahLst/>
              <a:cxnLst>
                <a:cxn ang="0">
                  <a:pos x="wd2" y="hd2"/>
                </a:cxn>
                <a:cxn ang="5400000">
                  <a:pos x="wd2" y="hd2"/>
                </a:cxn>
                <a:cxn ang="10800000">
                  <a:pos x="wd2" y="hd2"/>
                </a:cxn>
                <a:cxn ang="16200000">
                  <a:pos x="wd2" y="hd2"/>
                </a:cxn>
              </a:cxnLst>
              <a:rect l="0" t="0" r="r" b="b"/>
              <a:pathLst>
                <a:path w="19930" h="21465" extrusionOk="0">
                  <a:moveTo>
                    <a:pt x="19259" y="14827"/>
                  </a:moveTo>
                  <a:cubicBezTo>
                    <a:pt x="19259" y="14827"/>
                    <a:pt x="18021" y="17200"/>
                    <a:pt x="15909" y="19108"/>
                  </a:cubicBezTo>
                  <a:lnTo>
                    <a:pt x="15909" y="19109"/>
                  </a:lnTo>
                  <a:cubicBezTo>
                    <a:pt x="14398" y="20473"/>
                    <a:pt x="12440" y="21600"/>
                    <a:pt x="10166" y="21451"/>
                  </a:cubicBezTo>
                  <a:cubicBezTo>
                    <a:pt x="4331" y="21070"/>
                    <a:pt x="2354" y="17181"/>
                    <a:pt x="2354" y="17181"/>
                  </a:cubicBezTo>
                  <a:cubicBezTo>
                    <a:pt x="2354" y="17181"/>
                    <a:pt x="2354" y="17181"/>
                    <a:pt x="2354" y="17179"/>
                  </a:cubicBezTo>
                  <a:lnTo>
                    <a:pt x="2353" y="17179"/>
                  </a:lnTo>
                  <a:cubicBezTo>
                    <a:pt x="2288" y="17033"/>
                    <a:pt x="-985" y="9716"/>
                    <a:pt x="298" y="4664"/>
                  </a:cubicBezTo>
                  <a:cubicBezTo>
                    <a:pt x="298" y="4664"/>
                    <a:pt x="3507" y="3631"/>
                    <a:pt x="5870" y="0"/>
                  </a:cubicBezTo>
                  <a:cubicBezTo>
                    <a:pt x="5870" y="0"/>
                    <a:pt x="12353" y="5217"/>
                    <a:pt x="19497" y="5626"/>
                  </a:cubicBezTo>
                  <a:cubicBezTo>
                    <a:pt x="19497" y="5626"/>
                    <a:pt x="20615" y="8788"/>
                    <a:pt x="19259" y="14827"/>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58" name="9Slide.vn 28"/>
            <p:cNvSpPr/>
            <p:nvPr/>
          </p:nvSpPr>
          <p:spPr>
            <a:xfrm>
              <a:off x="6088968" y="676890"/>
              <a:ext cx="2245316" cy="2665322"/>
            </a:xfrm>
            <a:custGeom>
              <a:avLst/>
              <a:gdLst/>
              <a:ahLst/>
              <a:cxnLst>
                <a:cxn ang="0">
                  <a:pos x="wd2" y="hd2"/>
                </a:cxn>
                <a:cxn ang="5400000">
                  <a:pos x="wd2" y="hd2"/>
                </a:cxn>
                <a:cxn ang="10800000">
                  <a:pos x="wd2" y="hd2"/>
                </a:cxn>
                <a:cxn ang="16200000">
                  <a:pos x="wd2" y="hd2"/>
                </a:cxn>
              </a:cxnLst>
              <a:rect l="0" t="0" r="r" b="b"/>
              <a:pathLst>
                <a:path w="21315" h="21537" extrusionOk="0">
                  <a:moveTo>
                    <a:pt x="21315" y="17850"/>
                  </a:moveTo>
                  <a:cubicBezTo>
                    <a:pt x="19840" y="17399"/>
                    <a:pt x="18361" y="16962"/>
                    <a:pt x="16875" y="16538"/>
                  </a:cubicBezTo>
                  <a:lnTo>
                    <a:pt x="16073" y="15581"/>
                  </a:lnTo>
                  <a:cubicBezTo>
                    <a:pt x="16912" y="12165"/>
                    <a:pt x="16220" y="10376"/>
                    <a:pt x="16220" y="10376"/>
                  </a:cubicBezTo>
                  <a:cubicBezTo>
                    <a:pt x="11801" y="10145"/>
                    <a:pt x="7791" y="7193"/>
                    <a:pt x="7791" y="7193"/>
                  </a:cubicBezTo>
                  <a:cubicBezTo>
                    <a:pt x="6329" y="9247"/>
                    <a:pt x="4345" y="9832"/>
                    <a:pt x="4345" y="9832"/>
                  </a:cubicBezTo>
                  <a:cubicBezTo>
                    <a:pt x="3551" y="12690"/>
                    <a:pt x="5576" y="16829"/>
                    <a:pt x="5615" y="16912"/>
                  </a:cubicBezTo>
                  <a:cubicBezTo>
                    <a:pt x="4714" y="17904"/>
                    <a:pt x="3859" y="18993"/>
                    <a:pt x="3106" y="20137"/>
                  </a:cubicBezTo>
                  <a:cubicBezTo>
                    <a:pt x="2317" y="20552"/>
                    <a:pt x="1566" y="21021"/>
                    <a:pt x="862" y="21537"/>
                  </a:cubicBezTo>
                  <a:cubicBezTo>
                    <a:pt x="-180" y="19436"/>
                    <a:pt x="-285" y="17007"/>
                    <a:pt x="587" y="14849"/>
                  </a:cubicBezTo>
                  <a:cubicBezTo>
                    <a:pt x="1072" y="13647"/>
                    <a:pt x="1850" y="12514"/>
                    <a:pt x="2045" y="11253"/>
                  </a:cubicBezTo>
                  <a:cubicBezTo>
                    <a:pt x="2239" y="10003"/>
                    <a:pt x="1842" y="8749"/>
                    <a:pt x="1521" y="7519"/>
                  </a:cubicBezTo>
                  <a:cubicBezTo>
                    <a:pt x="1200" y="6287"/>
                    <a:pt x="957" y="4978"/>
                    <a:pt x="1441" y="3787"/>
                  </a:cubicBezTo>
                  <a:cubicBezTo>
                    <a:pt x="1800" y="2906"/>
                    <a:pt x="2556" y="2147"/>
                    <a:pt x="3520" y="1704"/>
                  </a:cubicBezTo>
                  <a:cubicBezTo>
                    <a:pt x="4482" y="1260"/>
                    <a:pt x="5642" y="1136"/>
                    <a:pt x="6705" y="1362"/>
                  </a:cubicBezTo>
                  <a:cubicBezTo>
                    <a:pt x="7036" y="623"/>
                    <a:pt x="8053" y="93"/>
                    <a:pt x="8979" y="15"/>
                  </a:cubicBezTo>
                  <a:cubicBezTo>
                    <a:pt x="9904" y="-63"/>
                    <a:pt x="10826" y="175"/>
                    <a:pt x="11688" y="472"/>
                  </a:cubicBezTo>
                  <a:cubicBezTo>
                    <a:pt x="14580" y="1470"/>
                    <a:pt x="17174" y="3247"/>
                    <a:pt x="18547" y="5631"/>
                  </a:cubicBezTo>
                  <a:cubicBezTo>
                    <a:pt x="19921" y="8015"/>
                    <a:pt x="19928" y="11024"/>
                    <a:pt x="18201" y="13236"/>
                  </a:cubicBezTo>
                  <a:cubicBezTo>
                    <a:pt x="19804" y="14404"/>
                    <a:pt x="20958" y="16077"/>
                    <a:pt x="21315" y="1785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59" name="9Slide.vn 29"/>
            <p:cNvSpPr/>
            <p:nvPr/>
          </p:nvSpPr>
          <p:spPr>
            <a:xfrm>
              <a:off x="9750674" y="3583984"/>
              <a:ext cx="1471038" cy="1534165"/>
            </a:xfrm>
            <a:custGeom>
              <a:avLst/>
              <a:gdLst/>
              <a:ahLst/>
              <a:cxnLst>
                <a:cxn ang="0">
                  <a:pos x="wd2" y="hd2"/>
                </a:cxn>
                <a:cxn ang="5400000">
                  <a:pos x="wd2" y="hd2"/>
                </a:cxn>
                <a:cxn ang="10800000">
                  <a:pos x="wd2" y="hd2"/>
                </a:cxn>
                <a:cxn ang="16200000">
                  <a:pos x="wd2" y="hd2"/>
                </a:cxn>
              </a:cxnLst>
              <a:rect l="0" t="0" r="r" b="b"/>
              <a:pathLst>
                <a:path w="21394" h="21519" extrusionOk="0">
                  <a:moveTo>
                    <a:pt x="21029" y="16936"/>
                  </a:moveTo>
                  <a:cubicBezTo>
                    <a:pt x="20548" y="18101"/>
                    <a:pt x="19560" y="19003"/>
                    <a:pt x="18516" y="19754"/>
                  </a:cubicBezTo>
                  <a:cubicBezTo>
                    <a:pt x="17122" y="20760"/>
                    <a:pt x="15471" y="21596"/>
                    <a:pt x="13729" y="21513"/>
                  </a:cubicBezTo>
                  <a:cubicBezTo>
                    <a:pt x="12775" y="21468"/>
                    <a:pt x="11862" y="21145"/>
                    <a:pt x="11040" y="20664"/>
                  </a:cubicBezTo>
                  <a:cubicBezTo>
                    <a:pt x="10670" y="20450"/>
                    <a:pt x="10320" y="20202"/>
                    <a:pt x="9992" y="19935"/>
                  </a:cubicBezTo>
                  <a:cubicBezTo>
                    <a:pt x="8937" y="19072"/>
                    <a:pt x="8090" y="18001"/>
                    <a:pt x="7251" y="16938"/>
                  </a:cubicBezTo>
                  <a:cubicBezTo>
                    <a:pt x="5558" y="14791"/>
                    <a:pt x="3919" y="12924"/>
                    <a:pt x="2225" y="10778"/>
                  </a:cubicBezTo>
                  <a:cubicBezTo>
                    <a:pt x="2268" y="10506"/>
                    <a:pt x="2311" y="10235"/>
                    <a:pt x="2351" y="9963"/>
                  </a:cubicBezTo>
                  <a:cubicBezTo>
                    <a:pt x="2600" y="8319"/>
                    <a:pt x="2796" y="6659"/>
                    <a:pt x="2623" y="5008"/>
                  </a:cubicBezTo>
                  <a:cubicBezTo>
                    <a:pt x="2420" y="3086"/>
                    <a:pt x="1514" y="1268"/>
                    <a:pt x="0" y="0"/>
                  </a:cubicBezTo>
                  <a:cubicBezTo>
                    <a:pt x="2008" y="-4"/>
                    <a:pt x="4013" y="201"/>
                    <a:pt x="5977" y="598"/>
                  </a:cubicBezTo>
                  <a:cubicBezTo>
                    <a:pt x="5977" y="598"/>
                    <a:pt x="5977" y="598"/>
                    <a:pt x="5979" y="599"/>
                  </a:cubicBezTo>
                  <a:cubicBezTo>
                    <a:pt x="11002" y="1614"/>
                    <a:pt x="15753" y="3895"/>
                    <a:pt x="19578" y="7199"/>
                  </a:cubicBezTo>
                  <a:cubicBezTo>
                    <a:pt x="21029" y="8453"/>
                    <a:pt x="20881" y="10676"/>
                    <a:pt x="21163" y="12537"/>
                  </a:cubicBezTo>
                  <a:cubicBezTo>
                    <a:pt x="21386" y="14007"/>
                    <a:pt x="21600" y="15557"/>
                    <a:pt x="21029" y="16936"/>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60" name="9Slide.vn 30"/>
            <p:cNvSpPr/>
            <p:nvPr/>
          </p:nvSpPr>
          <p:spPr>
            <a:xfrm>
              <a:off x="6687682" y="3079924"/>
              <a:ext cx="836081" cy="2294640"/>
            </a:xfrm>
            <a:custGeom>
              <a:avLst/>
              <a:gdLst/>
              <a:ahLst/>
              <a:cxnLst>
                <a:cxn ang="0">
                  <a:pos x="wd2" y="hd2"/>
                </a:cxn>
                <a:cxn ang="5400000">
                  <a:pos x="wd2" y="hd2"/>
                </a:cxn>
                <a:cxn ang="10800000">
                  <a:pos x="wd2" y="hd2"/>
                </a:cxn>
                <a:cxn ang="16200000">
                  <a:pos x="wd2" y="hd2"/>
                </a:cxn>
              </a:cxnLst>
              <a:rect l="0" t="0" r="r" b="b"/>
              <a:pathLst>
                <a:path w="21600" h="21600" extrusionOk="0">
                  <a:moveTo>
                    <a:pt x="21600" y="718"/>
                  </a:moveTo>
                  <a:cubicBezTo>
                    <a:pt x="19320" y="7183"/>
                    <a:pt x="16709" y="21600"/>
                    <a:pt x="16709" y="21600"/>
                  </a:cubicBezTo>
                  <a:cubicBezTo>
                    <a:pt x="15951" y="19782"/>
                    <a:pt x="13531" y="15122"/>
                    <a:pt x="6977" y="9768"/>
                  </a:cubicBezTo>
                  <a:cubicBezTo>
                    <a:pt x="2217" y="5882"/>
                    <a:pt x="549" y="2346"/>
                    <a:pt x="0" y="0"/>
                  </a:cubicBezTo>
                  <a:cubicBezTo>
                    <a:pt x="2274" y="1329"/>
                    <a:pt x="6936" y="2047"/>
                    <a:pt x="11314" y="1978"/>
                  </a:cubicBezTo>
                  <a:cubicBezTo>
                    <a:pt x="14976" y="1921"/>
                    <a:pt x="18437" y="1415"/>
                    <a:pt x="21600" y="718"/>
                  </a:cubicBezTo>
                  <a:close/>
                </a:path>
              </a:pathLst>
            </a:custGeom>
            <a:solidFill>
              <a:srgbClr val="63D0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61" name="9Slide.vn 31"/>
            <p:cNvSpPr/>
            <p:nvPr/>
          </p:nvSpPr>
          <p:spPr>
            <a:xfrm>
              <a:off x="6677935" y="2769890"/>
              <a:ext cx="885895" cy="520645"/>
            </a:xfrm>
            <a:custGeom>
              <a:avLst/>
              <a:gdLst/>
              <a:ahLst/>
              <a:cxnLst>
                <a:cxn ang="0">
                  <a:pos x="wd2" y="hd2"/>
                </a:cxn>
                <a:cxn ang="5400000">
                  <a:pos x="wd2" y="hd2"/>
                </a:cxn>
                <a:cxn ang="10800000">
                  <a:pos x="wd2" y="hd2"/>
                </a:cxn>
                <a:cxn ang="16200000">
                  <a:pos x="wd2" y="hd2"/>
                </a:cxn>
              </a:cxnLst>
              <a:rect l="0" t="0" r="r" b="b"/>
              <a:pathLst>
                <a:path w="21436" h="21319" extrusionOk="0">
                  <a:moveTo>
                    <a:pt x="21436" y="5529"/>
                  </a:moveTo>
                  <a:cubicBezTo>
                    <a:pt x="21128" y="7863"/>
                    <a:pt x="20800" y="11416"/>
                    <a:pt x="20466" y="15817"/>
                  </a:cubicBezTo>
                  <a:cubicBezTo>
                    <a:pt x="17504" y="18848"/>
                    <a:pt x="14262" y="21049"/>
                    <a:pt x="10832" y="21299"/>
                  </a:cubicBezTo>
                  <a:cubicBezTo>
                    <a:pt x="6732" y="21600"/>
                    <a:pt x="2366" y="18474"/>
                    <a:pt x="236" y="12695"/>
                  </a:cubicBezTo>
                  <a:lnTo>
                    <a:pt x="236" y="12690"/>
                  </a:lnTo>
                  <a:cubicBezTo>
                    <a:pt x="-164" y="4793"/>
                    <a:pt x="65" y="0"/>
                    <a:pt x="65" y="0"/>
                  </a:cubicBezTo>
                  <a:cubicBezTo>
                    <a:pt x="65" y="0"/>
                    <a:pt x="3182" y="11149"/>
                    <a:pt x="12382" y="12243"/>
                  </a:cubicBezTo>
                  <a:cubicBezTo>
                    <a:pt x="15967" y="12669"/>
                    <a:pt x="19054" y="9439"/>
                    <a:pt x="21436" y="5529"/>
                  </a:cubicBezTo>
                  <a:close/>
                </a:path>
              </a:pathLst>
            </a:custGeom>
            <a:solidFill>
              <a:srgbClr val="F8A28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62" name="9Slide.vn 32"/>
            <p:cNvSpPr/>
            <p:nvPr/>
          </p:nvSpPr>
          <p:spPr>
            <a:xfrm>
              <a:off x="7298914" y="2317674"/>
              <a:ext cx="85397" cy="307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56" y="3712"/>
                    <a:pt x="2900" y="7446"/>
                    <a:pt x="3431" y="11180"/>
                  </a:cubicBezTo>
                  <a:cubicBezTo>
                    <a:pt x="3431" y="11180"/>
                    <a:pt x="21600" y="11180"/>
                    <a:pt x="21600" y="15194"/>
                  </a:cubicBezTo>
                  <a:cubicBezTo>
                    <a:pt x="21600" y="19209"/>
                    <a:pt x="3032" y="21600"/>
                    <a:pt x="3032" y="21600"/>
                  </a:cubicBezTo>
                </a:path>
              </a:pathLst>
            </a:custGeom>
            <a:noFill/>
            <a:ln w="50800" cap="rnd">
              <a:solidFill>
                <a:srgbClr val="383B64"/>
              </a:solidFill>
              <a:prstDash val="solid"/>
              <a:round/>
            </a:ln>
            <a:effectLst/>
          </p:spPr>
          <p:txBody>
            <a:bodyPr wrap="square" lIns="91439" tIns="91439" rIns="91439" bIns="91439" numCol="1" anchor="ctr">
              <a:noAutofit/>
            </a:bodyPr>
            <a:lstStyle/>
            <a:p>
              <a:endParaRPr>
                <a:solidFill>
                  <a:srgbClr val="7E7E7E"/>
                </a:solidFill>
              </a:endParaRPr>
            </a:p>
          </p:txBody>
        </p:sp>
        <p:sp>
          <p:nvSpPr>
            <p:cNvPr id="2763" name="9Slide.vn 33"/>
            <p:cNvSpPr/>
            <p:nvPr/>
          </p:nvSpPr>
          <p:spPr>
            <a:xfrm>
              <a:off x="6961852" y="2107656"/>
              <a:ext cx="843" cy="155753"/>
            </a:xfrm>
            <a:prstGeom prst="line">
              <a:avLst/>
            </a:prstGeom>
            <a:noFill/>
            <a:ln w="50800" cap="rnd">
              <a:solidFill>
                <a:srgbClr val="383B64"/>
              </a:solidFill>
              <a:prstDash val="solid"/>
              <a:round/>
            </a:ln>
            <a:effectLst/>
          </p:spPr>
          <p:txBody>
            <a:bodyPr wrap="square" lIns="91439" tIns="91439" rIns="91439" bIns="91439" numCol="1" anchor="t">
              <a:noAutofit/>
            </a:bodyPr>
            <a:lstStyle/>
            <a:p>
              <a:endParaRPr>
                <a:solidFill>
                  <a:srgbClr val="7E7E7E"/>
                </a:solidFill>
              </a:endParaRPr>
            </a:p>
          </p:txBody>
        </p:sp>
        <p:sp>
          <p:nvSpPr>
            <p:cNvPr id="2764" name="9Slide.vn 34"/>
            <p:cNvSpPr/>
            <p:nvPr/>
          </p:nvSpPr>
          <p:spPr>
            <a:xfrm>
              <a:off x="7534172" y="2107656"/>
              <a:ext cx="840" cy="155753"/>
            </a:xfrm>
            <a:prstGeom prst="line">
              <a:avLst/>
            </a:prstGeom>
            <a:noFill/>
            <a:ln w="50800" cap="rnd">
              <a:solidFill>
                <a:srgbClr val="383B64"/>
              </a:solidFill>
              <a:prstDash val="solid"/>
              <a:round/>
            </a:ln>
            <a:effectLst/>
          </p:spPr>
          <p:txBody>
            <a:bodyPr wrap="square" lIns="91439" tIns="91439" rIns="91439" bIns="91439" numCol="1" anchor="t">
              <a:noAutofit/>
            </a:bodyPr>
            <a:lstStyle/>
            <a:p>
              <a:endParaRPr>
                <a:solidFill>
                  <a:srgbClr val="7E7E7E"/>
                </a:solidFill>
              </a:endParaRPr>
            </a:p>
          </p:txBody>
        </p:sp>
        <p:sp>
          <p:nvSpPr>
            <p:cNvPr id="2765" name="9Slide.vn 35"/>
            <p:cNvSpPr/>
            <p:nvPr/>
          </p:nvSpPr>
          <p:spPr>
            <a:xfrm>
              <a:off x="7993014" y="3518555"/>
              <a:ext cx="743305" cy="1019195"/>
            </a:xfrm>
            <a:custGeom>
              <a:avLst/>
              <a:gdLst/>
              <a:ahLst/>
              <a:cxnLst>
                <a:cxn ang="0">
                  <a:pos x="wd2" y="hd2"/>
                </a:cxn>
                <a:cxn ang="5400000">
                  <a:pos x="wd2" y="hd2"/>
                </a:cxn>
                <a:cxn ang="10800000">
                  <a:pos x="wd2" y="hd2"/>
                </a:cxn>
                <a:cxn ang="16200000">
                  <a:pos x="wd2" y="hd2"/>
                </a:cxn>
              </a:cxnLst>
              <a:rect l="0" t="0" r="r" b="b"/>
              <a:pathLst>
                <a:path w="20261" h="21293" extrusionOk="0">
                  <a:moveTo>
                    <a:pt x="17111" y="8996"/>
                  </a:moveTo>
                  <a:cubicBezTo>
                    <a:pt x="17014" y="9132"/>
                    <a:pt x="16916" y="9270"/>
                    <a:pt x="16816" y="9409"/>
                  </a:cubicBezTo>
                  <a:cubicBezTo>
                    <a:pt x="16716" y="9545"/>
                    <a:pt x="16615" y="9681"/>
                    <a:pt x="16512" y="9820"/>
                  </a:cubicBezTo>
                  <a:cubicBezTo>
                    <a:pt x="14322" y="12744"/>
                    <a:pt x="11504" y="15550"/>
                    <a:pt x="8990" y="16989"/>
                  </a:cubicBezTo>
                  <a:cubicBezTo>
                    <a:pt x="8990" y="16989"/>
                    <a:pt x="6743" y="17687"/>
                    <a:pt x="3652" y="18711"/>
                  </a:cubicBezTo>
                  <a:lnTo>
                    <a:pt x="0" y="21293"/>
                  </a:lnTo>
                  <a:lnTo>
                    <a:pt x="1405" y="17393"/>
                  </a:lnTo>
                  <a:cubicBezTo>
                    <a:pt x="1405" y="17393"/>
                    <a:pt x="-467" y="7708"/>
                    <a:pt x="13482" y="1367"/>
                  </a:cubicBezTo>
                  <a:cubicBezTo>
                    <a:pt x="16888" y="-180"/>
                    <a:pt x="18825" y="-307"/>
                    <a:pt x="19694" y="453"/>
                  </a:cubicBezTo>
                  <a:cubicBezTo>
                    <a:pt x="21133" y="1701"/>
                    <a:pt x="19674" y="5348"/>
                    <a:pt x="17111" y="8996"/>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66" name="9Slide.vn 36"/>
            <p:cNvSpPr/>
            <p:nvPr/>
          </p:nvSpPr>
          <p:spPr>
            <a:xfrm>
              <a:off x="8329655" y="4184073"/>
              <a:ext cx="1271745" cy="875323"/>
            </a:xfrm>
            <a:custGeom>
              <a:avLst/>
              <a:gdLst/>
              <a:ahLst/>
              <a:cxnLst>
                <a:cxn ang="0">
                  <a:pos x="wd2" y="hd2"/>
                </a:cxn>
                <a:cxn ang="5400000">
                  <a:pos x="wd2" y="hd2"/>
                </a:cxn>
                <a:cxn ang="10800000">
                  <a:pos x="wd2" y="hd2"/>
                </a:cxn>
                <a:cxn ang="16200000">
                  <a:pos x="wd2" y="hd2"/>
                </a:cxn>
              </a:cxnLst>
              <a:rect l="0" t="0" r="r" b="b"/>
              <a:pathLst>
                <a:path w="20935" h="20018" extrusionOk="0">
                  <a:moveTo>
                    <a:pt x="18264" y="15946"/>
                  </a:moveTo>
                  <a:cubicBezTo>
                    <a:pt x="14928" y="21600"/>
                    <a:pt x="10404" y="19717"/>
                    <a:pt x="10404" y="19717"/>
                  </a:cubicBezTo>
                  <a:lnTo>
                    <a:pt x="2600" y="10604"/>
                  </a:lnTo>
                  <a:lnTo>
                    <a:pt x="0" y="7617"/>
                  </a:lnTo>
                  <a:cubicBezTo>
                    <a:pt x="0" y="7617"/>
                    <a:pt x="2611" y="7694"/>
                    <a:pt x="3088" y="6989"/>
                  </a:cubicBezTo>
                  <a:cubicBezTo>
                    <a:pt x="3061" y="7619"/>
                    <a:pt x="3066" y="7978"/>
                    <a:pt x="3066" y="7978"/>
                  </a:cubicBezTo>
                  <a:cubicBezTo>
                    <a:pt x="3066" y="7978"/>
                    <a:pt x="7856" y="2066"/>
                    <a:pt x="8694" y="0"/>
                  </a:cubicBezTo>
                  <a:cubicBezTo>
                    <a:pt x="8595" y="315"/>
                    <a:pt x="5432" y="10373"/>
                    <a:pt x="5081" y="10777"/>
                  </a:cubicBezTo>
                  <a:cubicBezTo>
                    <a:pt x="5081" y="10777"/>
                    <a:pt x="6859" y="12425"/>
                    <a:pt x="9052" y="9707"/>
                  </a:cubicBezTo>
                  <a:lnTo>
                    <a:pt x="7925" y="14070"/>
                  </a:lnTo>
                  <a:cubicBezTo>
                    <a:pt x="7925" y="14070"/>
                    <a:pt x="10236" y="13658"/>
                    <a:pt x="14976" y="5426"/>
                  </a:cubicBezTo>
                  <a:lnTo>
                    <a:pt x="13230" y="13084"/>
                  </a:lnTo>
                  <a:cubicBezTo>
                    <a:pt x="13230" y="13084"/>
                    <a:pt x="15818" y="13430"/>
                    <a:pt x="18972" y="5902"/>
                  </a:cubicBezTo>
                  <a:lnTo>
                    <a:pt x="20866" y="8088"/>
                  </a:lnTo>
                  <a:cubicBezTo>
                    <a:pt x="20866" y="8088"/>
                    <a:pt x="21600" y="10289"/>
                    <a:pt x="18264" y="1594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67" name="9Slide.vn 37"/>
            <p:cNvSpPr/>
            <p:nvPr/>
          </p:nvSpPr>
          <p:spPr>
            <a:xfrm>
              <a:off x="6082798" y="4765227"/>
              <a:ext cx="28255" cy="764883"/>
            </a:xfrm>
            <a:custGeom>
              <a:avLst/>
              <a:gdLst/>
              <a:ahLst/>
              <a:cxnLst>
                <a:cxn ang="0">
                  <a:pos x="wd2" y="hd2"/>
                </a:cxn>
                <a:cxn ang="5400000">
                  <a:pos x="wd2" y="hd2"/>
                </a:cxn>
                <a:cxn ang="10800000">
                  <a:pos x="wd2" y="hd2"/>
                </a:cxn>
                <a:cxn ang="16200000">
                  <a:pos x="wd2" y="hd2"/>
                </a:cxn>
              </a:cxnLst>
              <a:rect l="0" t="0" r="r" b="b"/>
              <a:pathLst>
                <a:path w="16580" h="21600" extrusionOk="0">
                  <a:moveTo>
                    <a:pt x="8063" y="21600"/>
                  </a:moveTo>
                  <a:cubicBezTo>
                    <a:pt x="-5020" y="14413"/>
                    <a:pt x="-2181" y="7157"/>
                    <a:pt x="16580" y="0"/>
                  </a:cubicBezTo>
                </a:path>
              </a:pathLst>
            </a:custGeom>
            <a:noFill/>
            <a:ln w="25400" cap="rnd">
              <a:solidFill>
                <a:srgbClr val="E9E8E8"/>
              </a:solidFill>
              <a:prstDash val="solid"/>
              <a:round/>
            </a:ln>
            <a:effectLst/>
          </p:spPr>
          <p:txBody>
            <a:bodyPr wrap="square" lIns="91439" tIns="91439" rIns="91439" bIns="91439" numCol="1" anchor="ctr">
              <a:noAutofit/>
            </a:bodyPr>
            <a:lstStyle/>
            <a:p>
              <a:endParaRPr>
                <a:solidFill>
                  <a:srgbClr val="7E7E7E"/>
                </a:solidFill>
              </a:endParaRPr>
            </a:p>
          </p:txBody>
        </p:sp>
        <p:sp>
          <p:nvSpPr>
            <p:cNvPr id="2768" name="9Slide.vn 38"/>
            <p:cNvSpPr/>
            <p:nvPr/>
          </p:nvSpPr>
          <p:spPr>
            <a:xfrm>
              <a:off x="6579572" y="5903871"/>
              <a:ext cx="307614" cy="453483"/>
            </a:xfrm>
            <a:custGeom>
              <a:avLst/>
              <a:gdLst/>
              <a:ahLst/>
              <a:cxnLst>
                <a:cxn ang="0">
                  <a:pos x="wd2" y="hd2"/>
                </a:cxn>
                <a:cxn ang="5400000">
                  <a:pos x="wd2" y="hd2"/>
                </a:cxn>
                <a:cxn ang="10800000">
                  <a:pos x="wd2" y="hd2"/>
                </a:cxn>
                <a:cxn ang="16200000">
                  <a:pos x="wd2" y="hd2"/>
                </a:cxn>
              </a:cxnLst>
              <a:rect l="0" t="0" r="r" b="b"/>
              <a:pathLst>
                <a:path w="21600" h="21600" extrusionOk="0">
                  <a:moveTo>
                    <a:pt x="21600" y="16641"/>
                  </a:moveTo>
                  <a:cubicBezTo>
                    <a:pt x="15441" y="18820"/>
                    <a:pt x="0" y="21600"/>
                    <a:pt x="0" y="21600"/>
                  </a:cubicBezTo>
                  <a:cubicBezTo>
                    <a:pt x="2112" y="14261"/>
                    <a:pt x="5398" y="6978"/>
                    <a:pt x="9231" y="0"/>
                  </a:cubicBezTo>
                  <a:cubicBezTo>
                    <a:pt x="9378" y="1448"/>
                    <a:pt x="9689" y="2885"/>
                    <a:pt x="10176" y="4308"/>
                  </a:cubicBezTo>
                  <a:cubicBezTo>
                    <a:pt x="11838" y="9107"/>
                    <a:pt x="15921" y="13655"/>
                    <a:pt x="21600" y="16641"/>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69" name="9Slide.vn 39"/>
            <p:cNvSpPr/>
            <p:nvPr/>
          </p:nvSpPr>
          <p:spPr>
            <a:xfrm>
              <a:off x="7484109" y="4971775"/>
              <a:ext cx="445173" cy="511953"/>
            </a:xfrm>
            <a:custGeom>
              <a:avLst/>
              <a:gdLst/>
              <a:ahLst/>
              <a:cxnLst>
                <a:cxn ang="0">
                  <a:pos x="wd2" y="hd2"/>
                </a:cxn>
                <a:cxn ang="5400000">
                  <a:pos x="wd2" y="hd2"/>
                </a:cxn>
                <a:cxn ang="10800000">
                  <a:pos x="wd2" y="hd2"/>
                </a:cxn>
                <a:cxn ang="16200000">
                  <a:pos x="wd2" y="hd2"/>
                </a:cxn>
              </a:cxnLst>
              <a:rect l="0" t="0" r="r" b="b"/>
              <a:pathLst>
                <a:path w="21600" h="21600" extrusionOk="0">
                  <a:moveTo>
                    <a:pt x="21600" y="4286"/>
                  </a:moveTo>
                  <a:lnTo>
                    <a:pt x="10889" y="21600"/>
                  </a:lnTo>
                  <a:cubicBezTo>
                    <a:pt x="10149" y="20344"/>
                    <a:pt x="8542" y="19501"/>
                    <a:pt x="6909" y="19226"/>
                  </a:cubicBezTo>
                  <a:cubicBezTo>
                    <a:pt x="4975" y="18902"/>
                    <a:pt x="2980" y="19217"/>
                    <a:pt x="1041" y="19510"/>
                  </a:cubicBezTo>
                  <a:cubicBezTo>
                    <a:pt x="694" y="19563"/>
                    <a:pt x="347" y="19617"/>
                    <a:pt x="0" y="19665"/>
                  </a:cubicBezTo>
                  <a:lnTo>
                    <a:pt x="12640" y="0"/>
                  </a:lnTo>
                  <a:cubicBezTo>
                    <a:pt x="15058" y="2143"/>
                    <a:pt x="18222" y="3647"/>
                    <a:pt x="21600" y="428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0" name="9Slide.vn 40"/>
            <p:cNvSpPr/>
            <p:nvPr/>
          </p:nvSpPr>
          <p:spPr>
            <a:xfrm>
              <a:off x="7744612" y="4846941"/>
              <a:ext cx="262183" cy="226423"/>
            </a:xfrm>
            <a:custGeom>
              <a:avLst/>
              <a:gdLst/>
              <a:ahLst/>
              <a:cxnLst>
                <a:cxn ang="0">
                  <a:pos x="wd2" y="hd2"/>
                </a:cxn>
                <a:cxn ang="5400000">
                  <a:pos x="wd2" y="hd2"/>
                </a:cxn>
                <a:cxn ang="10800000">
                  <a:pos x="wd2" y="hd2"/>
                </a:cxn>
                <a:cxn ang="16200000">
                  <a:pos x="wd2" y="hd2"/>
                </a:cxn>
              </a:cxnLst>
              <a:rect l="0" t="0" r="r" b="b"/>
              <a:pathLst>
                <a:path w="21600" h="21600" extrusionOk="0">
                  <a:moveTo>
                    <a:pt x="21600" y="7866"/>
                  </a:moveTo>
                  <a:lnTo>
                    <a:pt x="15214" y="21600"/>
                  </a:lnTo>
                  <a:cubicBezTo>
                    <a:pt x="9479" y="20155"/>
                    <a:pt x="4107" y="16754"/>
                    <a:pt x="0" y="11909"/>
                  </a:cubicBezTo>
                  <a:lnTo>
                    <a:pt x="5753" y="0"/>
                  </a:lnTo>
                  <a:lnTo>
                    <a:pt x="21600" y="7866"/>
                  </a:lnTo>
                  <a:close/>
                </a:path>
              </a:pathLst>
            </a:custGeom>
            <a:solidFill>
              <a:srgbClr val="F1F2F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1" name="9Slide.vn 41"/>
            <p:cNvSpPr/>
            <p:nvPr/>
          </p:nvSpPr>
          <p:spPr>
            <a:xfrm>
              <a:off x="8515886" y="3492094"/>
              <a:ext cx="1419666" cy="1307206"/>
            </a:xfrm>
            <a:custGeom>
              <a:avLst/>
              <a:gdLst/>
              <a:ahLst/>
              <a:cxnLst>
                <a:cxn ang="0">
                  <a:pos x="wd2" y="hd2"/>
                </a:cxn>
                <a:cxn ang="5400000">
                  <a:pos x="wd2" y="hd2"/>
                </a:cxn>
                <a:cxn ang="10800000">
                  <a:pos x="wd2" y="hd2"/>
                </a:cxn>
                <a:cxn ang="16200000">
                  <a:pos x="wd2" y="hd2"/>
                </a:cxn>
              </a:cxnLst>
              <a:rect l="0" t="0" r="r" b="b"/>
              <a:pathLst>
                <a:path w="21484" h="19272" extrusionOk="0">
                  <a:moveTo>
                    <a:pt x="21133" y="11826"/>
                  </a:moveTo>
                  <a:lnTo>
                    <a:pt x="17378" y="7974"/>
                  </a:lnTo>
                  <a:cubicBezTo>
                    <a:pt x="16796" y="9591"/>
                    <a:pt x="16212" y="10964"/>
                    <a:pt x="15641" y="12129"/>
                  </a:cubicBezTo>
                  <a:cubicBezTo>
                    <a:pt x="15295" y="12827"/>
                    <a:pt x="14956" y="13450"/>
                    <a:pt x="14624" y="14007"/>
                  </a:cubicBezTo>
                  <a:cubicBezTo>
                    <a:pt x="11724" y="18860"/>
                    <a:pt x="9345" y="18636"/>
                    <a:pt x="9345" y="18636"/>
                  </a:cubicBezTo>
                  <a:lnTo>
                    <a:pt x="10950" y="13700"/>
                  </a:lnTo>
                  <a:cubicBezTo>
                    <a:pt x="6593" y="19007"/>
                    <a:pt x="4468" y="19272"/>
                    <a:pt x="4468" y="19272"/>
                  </a:cubicBezTo>
                  <a:lnTo>
                    <a:pt x="5504" y="16459"/>
                  </a:lnTo>
                  <a:cubicBezTo>
                    <a:pt x="3488" y="18211"/>
                    <a:pt x="1853" y="17149"/>
                    <a:pt x="1853" y="17149"/>
                  </a:cubicBezTo>
                  <a:cubicBezTo>
                    <a:pt x="2176" y="16889"/>
                    <a:pt x="5084" y="10405"/>
                    <a:pt x="5175" y="10202"/>
                  </a:cubicBezTo>
                  <a:cubicBezTo>
                    <a:pt x="4404" y="11533"/>
                    <a:pt x="1" y="15345"/>
                    <a:pt x="1" y="15345"/>
                  </a:cubicBezTo>
                  <a:cubicBezTo>
                    <a:pt x="1" y="15345"/>
                    <a:pt x="-4" y="15114"/>
                    <a:pt x="21" y="14707"/>
                  </a:cubicBezTo>
                  <a:lnTo>
                    <a:pt x="23" y="14706"/>
                  </a:lnTo>
                  <a:cubicBezTo>
                    <a:pt x="101" y="13456"/>
                    <a:pt x="464" y="10547"/>
                    <a:pt x="2116" y="7572"/>
                  </a:cubicBezTo>
                  <a:cubicBezTo>
                    <a:pt x="2167" y="7479"/>
                    <a:pt x="2219" y="7386"/>
                    <a:pt x="2273" y="7294"/>
                  </a:cubicBezTo>
                  <a:cubicBezTo>
                    <a:pt x="3084" y="5904"/>
                    <a:pt x="4182" y="4508"/>
                    <a:pt x="5671" y="3271"/>
                  </a:cubicBezTo>
                  <a:cubicBezTo>
                    <a:pt x="6012" y="2989"/>
                    <a:pt x="6373" y="2714"/>
                    <a:pt x="6757" y="2449"/>
                  </a:cubicBezTo>
                  <a:cubicBezTo>
                    <a:pt x="13675" y="-2328"/>
                    <a:pt x="18687" y="1354"/>
                    <a:pt x="18687" y="1354"/>
                  </a:cubicBezTo>
                  <a:cubicBezTo>
                    <a:pt x="20262" y="2686"/>
                    <a:pt x="21204" y="4598"/>
                    <a:pt x="21416" y="6618"/>
                  </a:cubicBezTo>
                  <a:cubicBezTo>
                    <a:pt x="21596" y="8353"/>
                    <a:pt x="21392" y="10098"/>
                    <a:pt x="21133" y="11826"/>
                  </a:cubicBezTo>
                  <a:close/>
                </a:path>
              </a:pathLst>
            </a:custGeom>
            <a:solidFill>
              <a:srgbClr val="63D0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2" name="9Slide.vn 42"/>
            <p:cNvSpPr/>
            <p:nvPr/>
          </p:nvSpPr>
          <p:spPr>
            <a:xfrm>
              <a:off x="7993014" y="3540135"/>
              <a:ext cx="1745652" cy="1712197"/>
            </a:xfrm>
            <a:custGeom>
              <a:avLst/>
              <a:gdLst/>
              <a:ahLst/>
              <a:cxnLst>
                <a:cxn ang="0">
                  <a:pos x="wd2" y="hd2"/>
                </a:cxn>
                <a:cxn ang="5400000">
                  <a:pos x="wd2" y="hd2"/>
                </a:cxn>
                <a:cxn ang="10800000">
                  <a:pos x="wd2" y="hd2"/>
                </a:cxn>
                <a:cxn ang="16200000">
                  <a:pos x="wd2" y="hd2"/>
                </a:cxn>
              </a:cxnLst>
              <a:rect l="0" t="0" r="r" b="b"/>
              <a:pathLst>
                <a:path w="21196" h="21577" extrusionOk="0">
                  <a:moveTo>
                    <a:pt x="20852" y="14602"/>
                  </a:moveTo>
                  <a:cubicBezTo>
                    <a:pt x="20508" y="15537"/>
                    <a:pt x="19857" y="16692"/>
                    <a:pt x="18686" y="18071"/>
                  </a:cubicBezTo>
                  <a:cubicBezTo>
                    <a:pt x="16032" y="21196"/>
                    <a:pt x="13805" y="21600"/>
                    <a:pt x="12751" y="21576"/>
                  </a:cubicBezTo>
                  <a:cubicBezTo>
                    <a:pt x="12330" y="21567"/>
                    <a:pt x="12095" y="21490"/>
                    <a:pt x="12095" y="21490"/>
                  </a:cubicBezTo>
                  <a:lnTo>
                    <a:pt x="2002" y="12572"/>
                  </a:lnTo>
                  <a:lnTo>
                    <a:pt x="0" y="12572"/>
                  </a:lnTo>
                  <a:lnTo>
                    <a:pt x="1627" y="11015"/>
                  </a:lnTo>
                  <a:cubicBezTo>
                    <a:pt x="3003" y="10397"/>
                    <a:pt x="4005" y="9976"/>
                    <a:pt x="4005" y="9976"/>
                  </a:cubicBezTo>
                  <a:cubicBezTo>
                    <a:pt x="5124" y="9108"/>
                    <a:pt x="6380" y="7415"/>
                    <a:pt x="7355" y="5651"/>
                  </a:cubicBezTo>
                  <a:cubicBezTo>
                    <a:pt x="7401" y="5568"/>
                    <a:pt x="7446" y="5485"/>
                    <a:pt x="7491" y="5403"/>
                  </a:cubicBezTo>
                  <a:cubicBezTo>
                    <a:pt x="7535" y="5320"/>
                    <a:pt x="7579" y="5236"/>
                    <a:pt x="7622" y="5154"/>
                  </a:cubicBezTo>
                  <a:cubicBezTo>
                    <a:pt x="8764" y="2954"/>
                    <a:pt x="9414" y="754"/>
                    <a:pt x="8773" y="1"/>
                  </a:cubicBezTo>
                  <a:lnTo>
                    <a:pt x="8774" y="0"/>
                  </a:lnTo>
                  <a:lnTo>
                    <a:pt x="10899" y="2191"/>
                  </a:lnTo>
                  <a:cubicBezTo>
                    <a:pt x="9704" y="3248"/>
                    <a:pt x="8823" y="4441"/>
                    <a:pt x="8173" y="5630"/>
                  </a:cubicBezTo>
                  <a:cubicBezTo>
                    <a:pt x="8129" y="5708"/>
                    <a:pt x="8087" y="5788"/>
                    <a:pt x="8046" y="5867"/>
                  </a:cubicBezTo>
                  <a:cubicBezTo>
                    <a:pt x="6721" y="8410"/>
                    <a:pt x="6430" y="10897"/>
                    <a:pt x="6367" y="11965"/>
                  </a:cubicBezTo>
                  <a:lnTo>
                    <a:pt x="6366" y="11966"/>
                  </a:lnTo>
                  <a:cubicBezTo>
                    <a:pt x="6013" y="12355"/>
                    <a:pt x="4088" y="12312"/>
                    <a:pt x="4088" y="12312"/>
                  </a:cubicBezTo>
                  <a:lnTo>
                    <a:pt x="6006" y="13958"/>
                  </a:lnTo>
                  <a:lnTo>
                    <a:pt x="11762" y="18980"/>
                  </a:lnTo>
                  <a:cubicBezTo>
                    <a:pt x="11762" y="18980"/>
                    <a:pt x="15099" y="20018"/>
                    <a:pt x="17560" y="16902"/>
                  </a:cubicBezTo>
                  <a:cubicBezTo>
                    <a:pt x="20020" y="13785"/>
                    <a:pt x="19479" y="12572"/>
                    <a:pt x="19479" y="12572"/>
                  </a:cubicBezTo>
                  <a:lnTo>
                    <a:pt x="18082" y="11367"/>
                  </a:lnTo>
                  <a:cubicBezTo>
                    <a:pt x="18349" y="10891"/>
                    <a:pt x="18621" y="10359"/>
                    <a:pt x="18898" y="9762"/>
                  </a:cubicBezTo>
                  <a:lnTo>
                    <a:pt x="20896" y="11577"/>
                  </a:lnTo>
                  <a:cubicBezTo>
                    <a:pt x="20896" y="11577"/>
                    <a:pt x="21600" y="12572"/>
                    <a:pt x="20852" y="14602"/>
                  </a:cubicBezTo>
                  <a:close/>
                </a:path>
              </a:pathLst>
            </a:custGeom>
            <a:solidFill>
              <a:srgbClr val="F6F6F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3" name="9Slide.vn 43"/>
            <p:cNvSpPr/>
            <p:nvPr/>
          </p:nvSpPr>
          <p:spPr>
            <a:xfrm>
              <a:off x="5974124" y="2723512"/>
              <a:ext cx="4187546" cy="4578556"/>
            </a:xfrm>
            <a:custGeom>
              <a:avLst/>
              <a:gdLst/>
              <a:ahLst/>
              <a:cxnLst>
                <a:cxn ang="0">
                  <a:pos x="wd2" y="hd2"/>
                </a:cxn>
                <a:cxn ang="5400000">
                  <a:pos x="wd2" y="hd2"/>
                </a:cxn>
                <a:cxn ang="10800000">
                  <a:pos x="wd2" y="hd2"/>
                </a:cxn>
                <a:cxn ang="16200000">
                  <a:pos x="wd2" y="hd2"/>
                </a:cxn>
              </a:cxnLst>
              <a:rect l="0" t="0" r="r" b="b"/>
              <a:pathLst>
                <a:path w="21600" h="21600" extrusionOk="0">
                  <a:moveTo>
                    <a:pt x="21600" y="4260"/>
                  </a:moveTo>
                  <a:cubicBezTo>
                    <a:pt x="20903" y="4127"/>
                    <a:pt x="20192" y="4058"/>
                    <a:pt x="19480" y="4059"/>
                  </a:cubicBezTo>
                  <a:cubicBezTo>
                    <a:pt x="19480" y="4059"/>
                    <a:pt x="17772" y="2881"/>
                    <a:pt x="15414" y="4410"/>
                  </a:cubicBezTo>
                  <a:cubicBezTo>
                    <a:pt x="15283" y="4495"/>
                    <a:pt x="15160" y="4582"/>
                    <a:pt x="15044" y="4673"/>
                  </a:cubicBezTo>
                  <a:lnTo>
                    <a:pt x="14141" y="3853"/>
                  </a:lnTo>
                  <a:lnTo>
                    <a:pt x="14141" y="3853"/>
                  </a:lnTo>
                  <a:cubicBezTo>
                    <a:pt x="13976" y="3681"/>
                    <a:pt x="13609" y="3710"/>
                    <a:pt x="12965" y="4059"/>
                  </a:cubicBezTo>
                  <a:cubicBezTo>
                    <a:pt x="10325" y="5491"/>
                    <a:pt x="10680" y="7678"/>
                    <a:pt x="10680" y="7678"/>
                  </a:cubicBezTo>
                  <a:lnTo>
                    <a:pt x="10414" y="8559"/>
                  </a:lnTo>
                  <a:lnTo>
                    <a:pt x="11264" y="8559"/>
                  </a:lnTo>
                  <a:lnTo>
                    <a:pt x="15552" y="11897"/>
                  </a:lnTo>
                  <a:cubicBezTo>
                    <a:pt x="15552" y="11897"/>
                    <a:pt x="15652" y="11926"/>
                    <a:pt x="15830" y="11930"/>
                  </a:cubicBezTo>
                  <a:cubicBezTo>
                    <a:pt x="15791" y="15168"/>
                    <a:pt x="16072" y="18408"/>
                    <a:pt x="16667" y="21600"/>
                  </a:cubicBezTo>
                  <a:lnTo>
                    <a:pt x="6867" y="21600"/>
                  </a:lnTo>
                  <a:lnTo>
                    <a:pt x="6867" y="20948"/>
                  </a:lnTo>
                  <a:lnTo>
                    <a:pt x="7186" y="20948"/>
                  </a:lnTo>
                  <a:lnTo>
                    <a:pt x="7186" y="20489"/>
                  </a:lnTo>
                  <a:lnTo>
                    <a:pt x="4782" y="20489"/>
                  </a:lnTo>
                  <a:lnTo>
                    <a:pt x="4782" y="20948"/>
                  </a:lnTo>
                  <a:lnTo>
                    <a:pt x="5101" y="20948"/>
                  </a:lnTo>
                  <a:lnTo>
                    <a:pt x="5101" y="21600"/>
                  </a:lnTo>
                  <a:lnTo>
                    <a:pt x="3618" y="21600"/>
                  </a:lnTo>
                  <a:lnTo>
                    <a:pt x="3618" y="20948"/>
                  </a:lnTo>
                  <a:lnTo>
                    <a:pt x="3938" y="20948"/>
                  </a:lnTo>
                  <a:lnTo>
                    <a:pt x="3938" y="20489"/>
                  </a:lnTo>
                  <a:lnTo>
                    <a:pt x="1534" y="20489"/>
                  </a:lnTo>
                  <a:lnTo>
                    <a:pt x="1534" y="20948"/>
                  </a:lnTo>
                  <a:lnTo>
                    <a:pt x="1853" y="20948"/>
                  </a:lnTo>
                  <a:lnTo>
                    <a:pt x="1853" y="21600"/>
                  </a:lnTo>
                  <a:lnTo>
                    <a:pt x="371" y="21600"/>
                  </a:lnTo>
                  <a:lnTo>
                    <a:pt x="371" y="20948"/>
                  </a:lnTo>
                  <a:lnTo>
                    <a:pt x="690" y="20948"/>
                  </a:lnTo>
                  <a:lnTo>
                    <a:pt x="690" y="20489"/>
                  </a:lnTo>
                  <a:lnTo>
                    <a:pt x="0" y="20489"/>
                  </a:lnTo>
                  <a:cubicBezTo>
                    <a:pt x="1" y="19612"/>
                    <a:pt x="79" y="18736"/>
                    <a:pt x="235" y="17871"/>
                  </a:cubicBezTo>
                  <a:cubicBezTo>
                    <a:pt x="1101" y="18181"/>
                    <a:pt x="2022" y="18362"/>
                    <a:pt x="2952" y="18392"/>
                  </a:cubicBezTo>
                  <a:cubicBezTo>
                    <a:pt x="2974" y="17977"/>
                    <a:pt x="3035" y="17559"/>
                    <a:pt x="3123" y="17143"/>
                  </a:cubicBezTo>
                  <a:cubicBezTo>
                    <a:pt x="3123" y="17143"/>
                    <a:pt x="4257" y="16868"/>
                    <a:pt x="4710" y="16652"/>
                  </a:cubicBezTo>
                  <a:cubicBezTo>
                    <a:pt x="4926" y="16806"/>
                    <a:pt x="5174" y="16917"/>
                    <a:pt x="5445" y="16970"/>
                  </a:cubicBezTo>
                  <a:cubicBezTo>
                    <a:pt x="5421" y="16993"/>
                    <a:pt x="6676" y="16773"/>
                    <a:pt x="6989" y="16288"/>
                  </a:cubicBezTo>
                  <a:cubicBezTo>
                    <a:pt x="7066" y="16169"/>
                    <a:pt x="7119" y="16035"/>
                    <a:pt x="7218" y="15930"/>
                  </a:cubicBezTo>
                  <a:cubicBezTo>
                    <a:pt x="7387" y="15750"/>
                    <a:pt x="7656" y="15687"/>
                    <a:pt x="7889" y="15583"/>
                  </a:cubicBezTo>
                  <a:cubicBezTo>
                    <a:pt x="8112" y="15483"/>
                    <a:pt x="8314" y="15331"/>
                    <a:pt x="8423" y="15128"/>
                  </a:cubicBezTo>
                  <a:cubicBezTo>
                    <a:pt x="8532" y="14924"/>
                    <a:pt x="8502" y="14708"/>
                    <a:pt x="8353" y="14526"/>
                  </a:cubicBezTo>
                  <a:cubicBezTo>
                    <a:pt x="8607" y="14528"/>
                    <a:pt x="8848" y="14346"/>
                    <a:pt x="8894" y="14118"/>
                  </a:cubicBezTo>
                  <a:cubicBezTo>
                    <a:pt x="8939" y="13889"/>
                    <a:pt x="8895" y="13575"/>
                    <a:pt x="8657" y="13496"/>
                  </a:cubicBezTo>
                  <a:cubicBezTo>
                    <a:pt x="8865" y="13515"/>
                    <a:pt x="9030" y="13290"/>
                    <a:pt x="8981" y="13104"/>
                  </a:cubicBezTo>
                  <a:cubicBezTo>
                    <a:pt x="8973" y="13075"/>
                    <a:pt x="8962" y="13048"/>
                    <a:pt x="8946" y="13022"/>
                  </a:cubicBezTo>
                  <a:lnTo>
                    <a:pt x="8946" y="13022"/>
                  </a:lnTo>
                  <a:lnTo>
                    <a:pt x="10085" y="11086"/>
                  </a:lnTo>
                  <a:lnTo>
                    <a:pt x="10485" y="10407"/>
                  </a:lnTo>
                  <a:lnTo>
                    <a:pt x="9493" y="10018"/>
                  </a:lnTo>
                  <a:lnTo>
                    <a:pt x="9132" y="10607"/>
                  </a:lnTo>
                  <a:lnTo>
                    <a:pt x="7789" y="12805"/>
                  </a:lnTo>
                  <a:cubicBezTo>
                    <a:pt x="7552" y="12843"/>
                    <a:pt x="7314" y="12879"/>
                    <a:pt x="7076" y="12914"/>
                  </a:cubicBezTo>
                  <a:cubicBezTo>
                    <a:pt x="7076" y="12914"/>
                    <a:pt x="7060" y="12769"/>
                    <a:pt x="7017" y="12507"/>
                  </a:cubicBezTo>
                  <a:cubicBezTo>
                    <a:pt x="7017" y="12507"/>
                    <a:pt x="8798" y="8005"/>
                    <a:pt x="10239" y="6433"/>
                  </a:cubicBezTo>
                  <a:lnTo>
                    <a:pt x="9124" y="4265"/>
                  </a:lnTo>
                  <a:cubicBezTo>
                    <a:pt x="9124" y="4265"/>
                    <a:pt x="11979" y="3419"/>
                    <a:pt x="12468" y="3469"/>
                  </a:cubicBezTo>
                  <a:lnTo>
                    <a:pt x="9762" y="0"/>
                  </a:lnTo>
                  <a:cubicBezTo>
                    <a:pt x="10569" y="248"/>
                    <a:pt x="11373" y="503"/>
                    <a:pt x="12174" y="766"/>
                  </a:cubicBezTo>
                  <a:cubicBezTo>
                    <a:pt x="15366" y="1813"/>
                    <a:pt x="18511" y="2979"/>
                    <a:pt x="21600" y="4260"/>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4" name="9Slide.vn 44"/>
            <p:cNvSpPr/>
            <p:nvPr/>
          </p:nvSpPr>
          <p:spPr>
            <a:xfrm>
              <a:off x="9549386" y="4032949"/>
              <a:ext cx="960388" cy="1024225"/>
            </a:xfrm>
            <a:custGeom>
              <a:avLst/>
              <a:gdLst/>
              <a:ahLst/>
              <a:cxnLst>
                <a:cxn ang="0">
                  <a:pos x="wd2" y="hd2"/>
                </a:cxn>
                <a:cxn ang="5400000">
                  <a:pos x="wd2" y="hd2"/>
                </a:cxn>
                <a:cxn ang="10800000">
                  <a:pos x="wd2" y="hd2"/>
                </a:cxn>
                <a:cxn ang="16200000">
                  <a:pos x="wd2" y="hd2"/>
                </a:cxn>
              </a:cxnLst>
              <a:rect l="0" t="0" r="r" b="b"/>
              <a:pathLst>
                <a:path w="21600" h="21600" extrusionOk="0">
                  <a:moveTo>
                    <a:pt x="3619" y="14044"/>
                  </a:moveTo>
                  <a:cubicBezTo>
                    <a:pt x="5005" y="10646"/>
                    <a:pt x="3702" y="8980"/>
                    <a:pt x="3702" y="8980"/>
                  </a:cubicBezTo>
                  <a:lnTo>
                    <a:pt x="0" y="5944"/>
                  </a:lnTo>
                  <a:cubicBezTo>
                    <a:pt x="849" y="4278"/>
                    <a:pt x="1717" y="2313"/>
                    <a:pt x="2583" y="0"/>
                  </a:cubicBezTo>
                  <a:lnTo>
                    <a:pt x="8163" y="5511"/>
                  </a:lnTo>
                  <a:cubicBezTo>
                    <a:pt x="8101" y="5920"/>
                    <a:pt x="8035" y="6328"/>
                    <a:pt x="7969" y="6736"/>
                  </a:cubicBezTo>
                  <a:cubicBezTo>
                    <a:pt x="10587" y="9963"/>
                    <a:pt x="13123" y="12771"/>
                    <a:pt x="15741" y="15998"/>
                  </a:cubicBezTo>
                  <a:cubicBezTo>
                    <a:pt x="17037" y="17597"/>
                    <a:pt x="18348" y="19207"/>
                    <a:pt x="19980" y="20504"/>
                  </a:cubicBezTo>
                  <a:cubicBezTo>
                    <a:pt x="20486" y="20906"/>
                    <a:pt x="21028" y="21278"/>
                    <a:pt x="21600" y="21600"/>
                  </a:cubicBezTo>
                  <a:cubicBezTo>
                    <a:pt x="15150" y="20240"/>
                    <a:pt x="8993" y="17659"/>
                    <a:pt x="3619" y="14044"/>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5" name="9Slide.vn 45"/>
            <p:cNvSpPr/>
            <p:nvPr/>
          </p:nvSpPr>
          <p:spPr>
            <a:xfrm>
              <a:off x="1611056" y="4800035"/>
              <a:ext cx="315082" cy="243777"/>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6" name="9Slide.vn 46"/>
            <p:cNvSpPr/>
            <p:nvPr/>
          </p:nvSpPr>
          <p:spPr>
            <a:xfrm>
              <a:off x="1310066" y="6128611"/>
              <a:ext cx="917165" cy="4585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30"/>
                    <a:pt x="16763" y="21600"/>
                    <a:pt x="10799" y="21600"/>
                  </a:cubicBezTo>
                  <a:cubicBezTo>
                    <a:pt x="4835" y="21600"/>
                    <a:pt x="0" y="11930"/>
                    <a:pt x="0" y="0"/>
                  </a:cubicBezTo>
                  <a:lnTo>
                    <a:pt x="21600" y="0"/>
                  </a:ln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7" name="9Slide.vn 47"/>
            <p:cNvSpPr/>
            <p:nvPr/>
          </p:nvSpPr>
          <p:spPr>
            <a:xfrm>
              <a:off x="1231774" y="5336915"/>
              <a:ext cx="1073702" cy="1328452"/>
            </a:xfrm>
            <a:custGeom>
              <a:avLst/>
              <a:gdLst/>
              <a:ahLst/>
              <a:cxnLst>
                <a:cxn ang="0">
                  <a:pos x="wd2" y="hd2"/>
                </a:cxn>
                <a:cxn ang="5400000">
                  <a:pos x="wd2" y="hd2"/>
                </a:cxn>
                <a:cxn ang="10800000">
                  <a:pos x="wd2" y="hd2"/>
                </a:cxn>
                <a:cxn ang="16200000">
                  <a:pos x="wd2" y="hd2"/>
                </a:cxn>
              </a:cxnLst>
              <a:rect l="0" t="0" r="r" b="b"/>
              <a:pathLst>
                <a:path w="21435" h="21418" extrusionOk="0">
                  <a:moveTo>
                    <a:pt x="15901" y="5187"/>
                  </a:moveTo>
                  <a:cubicBezTo>
                    <a:pt x="14653" y="4631"/>
                    <a:pt x="13862" y="3586"/>
                    <a:pt x="13862" y="2437"/>
                  </a:cubicBezTo>
                  <a:lnTo>
                    <a:pt x="13862" y="0"/>
                  </a:lnTo>
                  <a:lnTo>
                    <a:pt x="7572" y="0"/>
                  </a:lnTo>
                  <a:lnTo>
                    <a:pt x="7572" y="2448"/>
                  </a:lnTo>
                  <a:cubicBezTo>
                    <a:pt x="7572" y="3596"/>
                    <a:pt x="6776" y="4632"/>
                    <a:pt x="5535" y="5187"/>
                  </a:cubicBezTo>
                  <a:cubicBezTo>
                    <a:pt x="2111" y="6718"/>
                    <a:pt x="-165" y="9717"/>
                    <a:pt x="9" y="13132"/>
                  </a:cubicBezTo>
                  <a:cubicBezTo>
                    <a:pt x="240" y="17605"/>
                    <a:pt x="4758" y="21241"/>
                    <a:pt x="10297" y="21412"/>
                  </a:cubicBezTo>
                  <a:cubicBezTo>
                    <a:pt x="16407" y="21600"/>
                    <a:pt x="21435" y="17656"/>
                    <a:pt x="21435" y="12764"/>
                  </a:cubicBezTo>
                  <a:cubicBezTo>
                    <a:pt x="21435" y="9502"/>
                    <a:pt x="19199" y="6662"/>
                    <a:pt x="15901" y="5187"/>
                  </a:cubicBezTo>
                  <a:close/>
                  <a:moveTo>
                    <a:pt x="10717" y="20157"/>
                  </a:moveTo>
                  <a:cubicBezTo>
                    <a:pt x="5661" y="20157"/>
                    <a:pt x="1563" y="16847"/>
                    <a:pt x="1563" y="12764"/>
                  </a:cubicBezTo>
                  <a:lnTo>
                    <a:pt x="19873" y="12764"/>
                  </a:lnTo>
                  <a:cubicBezTo>
                    <a:pt x="19873" y="16847"/>
                    <a:pt x="15773" y="20157"/>
                    <a:pt x="10717" y="20157"/>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8" name="9Slide.vn 48"/>
            <p:cNvSpPr/>
            <p:nvPr/>
          </p:nvSpPr>
          <p:spPr>
            <a:xfrm>
              <a:off x="1539438" y="4699709"/>
              <a:ext cx="458319" cy="100330"/>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79" name="9Slide.vn 49"/>
            <p:cNvSpPr/>
            <p:nvPr/>
          </p:nvSpPr>
          <p:spPr>
            <a:xfrm>
              <a:off x="1997754" y="5153081"/>
              <a:ext cx="836709" cy="74565"/>
            </a:xfrm>
            <a:custGeom>
              <a:avLst/>
              <a:gdLst/>
              <a:ahLst/>
              <a:cxnLst>
                <a:cxn ang="0">
                  <a:pos x="wd2" y="hd2"/>
                </a:cxn>
                <a:cxn ang="5400000">
                  <a:pos x="wd2" y="hd2"/>
                </a:cxn>
                <a:cxn ang="10800000">
                  <a:pos x="wd2" y="hd2"/>
                </a:cxn>
                <a:cxn ang="16200000">
                  <a:pos x="wd2" y="hd2"/>
                </a:cxn>
              </a:cxnLst>
              <a:rect l="0" t="0" r="r" b="b"/>
              <a:pathLst>
                <a:path w="21600" h="21600" extrusionOk="0">
                  <a:moveTo>
                    <a:pt x="21429" y="7616"/>
                  </a:moveTo>
                  <a:cubicBezTo>
                    <a:pt x="21429" y="12460"/>
                    <a:pt x="21489" y="17152"/>
                    <a:pt x="21600" y="21600"/>
                  </a:cubicBezTo>
                  <a:lnTo>
                    <a:pt x="0" y="21600"/>
                  </a:lnTo>
                  <a:lnTo>
                    <a:pt x="0" y="0"/>
                  </a:lnTo>
                  <a:lnTo>
                    <a:pt x="21478" y="0"/>
                  </a:lnTo>
                  <a:cubicBezTo>
                    <a:pt x="21445" y="2498"/>
                    <a:pt x="21429" y="5027"/>
                    <a:pt x="21429" y="7616"/>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0" name="9Slide.vn 50"/>
            <p:cNvSpPr/>
            <p:nvPr/>
          </p:nvSpPr>
          <p:spPr>
            <a:xfrm>
              <a:off x="3176784" y="5153081"/>
              <a:ext cx="534143" cy="745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ubicBezTo>
                    <a:pt x="174" y="17152"/>
                    <a:pt x="268" y="12460"/>
                    <a:pt x="268" y="7616"/>
                  </a:cubicBezTo>
                  <a:cubicBezTo>
                    <a:pt x="268" y="5027"/>
                    <a:pt x="242" y="2498"/>
                    <a:pt x="191" y="0"/>
                  </a:cubicBezTo>
                  <a:lnTo>
                    <a:pt x="21600" y="0"/>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1" name="9Slide.vn 51"/>
            <p:cNvSpPr/>
            <p:nvPr/>
          </p:nvSpPr>
          <p:spPr>
            <a:xfrm>
              <a:off x="2827838" y="5001643"/>
              <a:ext cx="355570" cy="355571"/>
            </a:xfrm>
            <a:custGeom>
              <a:avLst/>
              <a:gdLst/>
              <a:ahLst/>
              <a:cxnLst>
                <a:cxn ang="0">
                  <a:pos x="wd2" y="hd2"/>
                </a:cxn>
                <a:cxn ang="5400000">
                  <a:pos x="wd2" y="hd2"/>
                </a:cxn>
                <a:cxn ang="10800000">
                  <a:pos x="wd2" y="hd2"/>
                </a:cxn>
                <a:cxn ang="16200000">
                  <a:pos x="wd2" y="hd2"/>
                </a:cxn>
              </a:cxnLst>
              <a:rect l="0" t="0" r="r" b="b"/>
              <a:pathLst>
                <a:path w="21600" h="21600" extrusionOk="0">
                  <a:moveTo>
                    <a:pt x="21600" y="10797"/>
                  </a:moveTo>
                  <a:cubicBezTo>
                    <a:pt x="21600" y="11813"/>
                    <a:pt x="21459" y="12796"/>
                    <a:pt x="21197" y="13729"/>
                  </a:cubicBezTo>
                  <a:cubicBezTo>
                    <a:pt x="20118" y="17562"/>
                    <a:pt x="16981" y="20527"/>
                    <a:pt x="13058" y="21364"/>
                  </a:cubicBezTo>
                  <a:cubicBezTo>
                    <a:pt x="12330" y="21517"/>
                    <a:pt x="11570" y="21600"/>
                    <a:pt x="10797" y="21600"/>
                  </a:cubicBezTo>
                  <a:cubicBezTo>
                    <a:pt x="10024" y="21600"/>
                    <a:pt x="9264" y="21517"/>
                    <a:pt x="8535" y="21364"/>
                  </a:cubicBezTo>
                  <a:cubicBezTo>
                    <a:pt x="4613" y="20527"/>
                    <a:pt x="1476" y="17556"/>
                    <a:pt x="402" y="13729"/>
                  </a:cubicBezTo>
                  <a:cubicBezTo>
                    <a:pt x="141" y="12796"/>
                    <a:pt x="0" y="11813"/>
                    <a:pt x="0" y="10797"/>
                  </a:cubicBezTo>
                  <a:cubicBezTo>
                    <a:pt x="0" y="10254"/>
                    <a:pt x="38" y="9724"/>
                    <a:pt x="115" y="9200"/>
                  </a:cubicBezTo>
                  <a:cubicBezTo>
                    <a:pt x="779" y="4740"/>
                    <a:pt x="4165" y="1169"/>
                    <a:pt x="8535" y="236"/>
                  </a:cubicBezTo>
                  <a:cubicBezTo>
                    <a:pt x="9264" y="83"/>
                    <a:pt x="10024" y="0"/>
                    <a:pt x="10797" y="0"/>
                  </a:cubicBezTo>
                  <a:cubicBezTo>
                    <a:pt x="11570" y="0"/>
                    <a:pt x="12330" y="83"/>
                    <a:pt x="13058" y="236"/>
                  </a:cubicBezTo>
                  <a:cubicBezTo>
                    <a:pt x="17428" y="1169"/>
                    <a:pt x="20821" y="4740"/>
                    <a:pt x="21485" y="9200"/>
                  </a:cubicBezTo>
                  <a:cubicBezTo>
                    <a:pt x="21562" y="9724"/>
                    <a:pt x="21600" y="10254"/>
                    <a:pt x="21600" y="10797"/>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2" name="9Slide.vn 52"/>
            <p:cNvSpPr/>
            <p:nvPr/>
          </p:nvSpPr>
          <p:spPr>
            <a:xfrm>
              <a:off x="2968342" y="4559203"/>
              <a:ext cx="74459" cy="4463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18122" y="21478"/>
                    <a:pt x="14492" y="21412"/>
                    <a:pt x="10800" y="21412"/>
                  </a:cubicBezTo>
                  <a:cubicBezTo>
                    <a:pt x="7108" y="21412"/>
                    <a:pt x="3478" y="21478"/>
                    <a:pt x="0" y="21600"/>
                  </a:cubicBezTo>
                  <a:lnTo>
                    <a:pt x="0" y="0"/>
                  </a:lnTo>
                  <a:lnTo>
                    <a:pt x="21600" y="0"/>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3" name="9Slide.vn 53"/>
            <p:cNvSpPr/>
            <p:nvPr/>
          </p:nvSpPr>
          <p:spPr>
            <a:xfrm>
              <a:off x="2968342" y="5353319"/>
              <a:ext cx="74459" cy="23475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3478" y="23"/>
                    <a:pt x="7108" y="36"/>
                    <a:pt x="10800" y="36"/>
                  </a:cubicBezTo>
                  <a:cubicBezTo>
                    <a:pt x="14492" y="36"/>
                    <a:pt x="18122" y="23"/>
                    <a:pt x="21600" y="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4" name="9Slide.vn 54"/>
            <p:cNvSpPr/>
            <p:nvPr/>
          </p:nvSpPr>
          <p:spPr>
            <a:xfrm>
              <a:off x="1551846" y="5043815"/>
              <a:ext cx="445911" cy="293101"/>
            </a:xfrm>
            <a:prstGeom prst="rect">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5" name="9Slide.vn 55"/>
            <p:cNvSpPr/>
            <p:nvPr/>
          </p:nvSpPr>
          <p:spPr>
            <a:xfrm>
              <a:off x="1193962" y="7700861"/>
              <a:ext cx="2090302" cy="266391"/>
            </a:xfrm>
            <a:prstGeom prst="rect">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6" name="9Slide.vn 56"/>
            <p:cNvSpPr/>
            <p:nvPr/>
          </p:nvSpPr>
          <p:spPr>
            <a:xfrm>
              <a:off x="1427224" y="7048825"/>
              <a:ext cx="730808" cy="65203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4572" y="8389"/>
                  </a:lnTo>
                  <a:lnTo>
                    <a:pt x="7476" y="0"/>
                  </a:lnTo>
                  <a:lnTo>
                    <a:pt x="14124" y="0"/>
                  </a:lnTo>
                  <a:lnTo>
                    <a:pt x="17028" y="8389"/>
                  </a:ln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7" name="9Slide.vn 57"/>
            <p:cNvSpPr/>
            <p:nvPr/>
          </p:nvSpPr>
          <p:spPr>
            <a:xfrm>
              <a:off x="1701865" y="6722805"/>
              <a:ext cx="219273" cy="300246"/>
            </a:xfrm>
            <a:custGeom>
              <a:avLst/>
              <a:gdLst/>
              <a:ahLst/>
              <a:cxnLst>
                <a:cxn ang="0">
                  <a:pos x="wd2" y="hd2"/>
                </a:cxn>
                <a:cxn ang="5400000">
                  <a:pos x="wd2" y="hd2"/>
                </a:cxn>
                <a:cxn ang="10800000">
                  <a:pos x="wd2" y="hd2"/>
                </a:cxn>
                <a:cxn ang="16200000">
                  <a:pos x="wd2" y="hd2"/>
                </a:cxn>
              </a:cxnLst>
              <a:rect l="0" t="0" r="r" b="b"/>
              <a:pathLst>
                <a:path w="20433" h="17584" extrusionOk="0">
                  <a:moveTo>
                    <a:pt x="20018" y="10637"/>
                  </a:moveTo>
                  <a:cubicBezTo>
                    <a:pt x="17763" y="16999"/>
                    <a:pt x="1083" y="21600"/>
                    <a:pt x="35" y="12386"/>
                  </a:cubicBezTo>
                  <a:cubicBezTo>
                    <a:pt x="-279" y="9707"/>
                    <a:pt x="1603" y="7132"/>
                    <a:pt x="3729" y="4804"/>
                  </a:cubicBezTo>
                  <a:cubicBezTo>
                    <a:pt x="3386" y="6424"/>
                    <a:pt x="6130" y="7853"/>
                    <a:pt x="8728" y="7724"/>
                  </a:cubicBezTo>
                  <a:cubicBezTo>
                    <a:pt x="11325" y="7594"/>
                    <a:pt x="13481" y="6295"/>
                    <a:pt x="14549" y="4804"/>
                  </a:cubicBezTo>
                  <a:cubicBezTo>
                    <a:pt x="15627" y="3307"/>
                    <a:pt x="15813" y="1632"/>
                    <a:pt x="15990" y="0"/>
                  </a:cubicBezTo>
                  <a:cubicBezTo>
                    <a:pt x="19449" y="3061"/>
                    <a:pt x="21321" y="6972"/>
                    <a:pt x="20018" y="10637"/>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8" name="9Slide.vn 58"/>
            <p:cNvSpPr/>
            <p:nvPr/>
          </p:nvSpPr>
          <p:spPr>
            <a:xfrm>
              <a:off x="3916844" y="6685367"/>
              <a:ext cx="1240658" cy="153863"/>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89" name="9Slide.vn 59"/>
            <p:cNvSpPr/>
            <p:nvPr/>
          </p:nvSpPr>
          <p:spPr>
            <a:xfrm>
              <a:off x="3976474" y="6839227"/>
              <a:ext cx="1121400" cy="12815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206"/>
                  </a:lnTo>
                  <a:cubicBezTo>
                    <a:pt x="0" y="19633"/>
                    <a:pt x="2249" y="21600"/>
                    <a:pt x="5022" y="21600"/>
                  </a:cubicBezTo>
                  <a:lnTo>
                    <a:pt x="16578" y="21600"/>
                  </a:lnTo>
                  <a:cubicBezTo>
                    <a:pt x="19351" y="21600"/>
                    <a:pt x="21600" y="19633"/>
                    <a:pt x="21600" y="17206"/>
                  </a:cubicBezTo>
                  <a:lnTo>
                    <a:pt x="21600" y="0"/>
                  </a:lnTo>
                  <a:lnTo>
                    <a:pt x="0" y="0"/>
                  </a:lnTo>
                  <a:close/>
                  <a:moveTo>
                    <a:pt x="15488" y="20510"/>
                  </a:moveTo>
                  <a:lnTo>
                    <a:pt x="6112" y="20510"/>
                  </a:lnTo>
                  <a:cubicBezTo>
                    <a:pt x="3338" y="20510"/>
                    <a:pt x="1090" y="18544"/>
                    <a:pt x="1090" y="16118"/>
                  </a:cubicBezTo>
                  <a:lnTo>
                    <a:pt x="1090" y="9230"/>
                  </a:lnTo>
                  <a:lnTo>
                    <a:pt x="20510" y="9230"/>
                  </a:lnTo>
                  <a:lnTo>
                    <a:pt x="20510" y="16118"/>
                  </a:lnTo>
                  <a:cubicBezTo>
                    <a:pt x="20510" y="18544"/>
                    <a:pt x="18262" y="20510"/>
                    <a:pt x="15488" y="20510"/>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0" name="9Slide.vn 60"/>
            <p:cNvSpPr/>
            <p:nvPr/>
          </p:nvSpPr>
          <p:spPr>
            <a:xfrm>
              <a:off x="4033052" y="7386831"/>
              <a:ext cx="1008237" cy="6692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189"/>
                  </a:lnTo>
                  <a:cubicBezTo>
                    <a:pt x="0" y="17836"/>
                    <a:pt x="2501" y="21600"/>
                    <a:pt x="5585" y="21600"/>
                  </a:cubicBezTo>
                  <a:lnTo>
                    <a:pt x="16015" y="21600"/>
                  </a:lnTo>
                  <a:cubicBezTo>
                    <a:pt x="19099" y="21600"/>
                    <a:pt x="21600" y="17836"/>
                    <a:pt x="21600" y="13189"/>
                  </a:cubicBezTo>
                  <a:lnTo>
                    <a:pt x="21600" y="0"/>
                  </a:lnTo>
                  <a:lnTo>
                    <a:pt x="0" y="0"/>
                  </a:lnTo>
                  <a:close/>
                  <a:moveTo>
                    <a:pt x="7874" y="14992"/>
                  </a:moveTo>
                  <a:cubicBezTo>
                    <a:pt x="7363" y="14992"/>
                    <a:pt x="6948" y="14367"/>
                    <a:pt x="6948" y="13593"/>
                  </a:cubicBezTo>
                  <a:cubicBezTo>
                    <a:pt x="6948" y="12823"/>
                    <a:pt x="7363" y="12198"/>
                    <a:pt x="7874" y="12198"/>
                  </a:cubicBezTo>
                  <a:cubicBezTo>
                    <a:pt x="8388" y="12198"/>
                    <a:pt x="8803" y="12823"/>
                    <a:pt x="8803" y="13593"/>
                  </a:cubicBezTo>
                  <a:cubicBezTo>
                    <a:pt x="8803" y="14367"/>
                    <a:pt x="8388" y="14992"/>
                    <a:pt x="7874" y="14992"/>
                  </a:cubicBezTo>
                  <a:close/>
                  <a:moveTo>
                    <a:pt x="14194" y="8394"/>
                  </a:moveTo>
                  <a:cubicBezTo>
                    <a:pt x="13550" y="8394"/>
                    <a:pt x="13027" y="7606"/>
                    <a:pt x="13027" y="6635"/>
                  </a:cubicBezTo>
                  <a:cubicBezTo>
                    <a:pt x="13027" y="5668"/>
                    <a:pt x="13550" y="4881"/>
                    <a:pt x="14194" y="4881"/>
                  </a:cubicBezTo>
                  <a:cubicBezTo>
                    <a:pt x="14836" y="4881"/>
                    <a:pt x="15359" y="5668"/>
                    <a:pt x="15359" y="6635"/>
                  </a:cubicBezTo>
                  <a:cubicBezTo>
                    <a:pt x="15359" y="7606"/>
                    <a:pt x="14836" y="8394"/>
                    <a:pt x="14194" y="8394"/>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1" name="9Slide.vn 61"/>
            <p:cNvSpPr/>
            <p:nvPr/>
          </p:nvSpPr>
          <p:spPr>
            <a:xfrm>
              <a:off x="4163250" y="6125879"/>
              <a:ext cx="131670" cy="131670"/>
            </a:xfrm>
            <a:prstGeom prst="ellipse">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2" name="9Slide.vn 62"/>
            <p:cNvSpPr/>
            <p:nvPr/>
          </p:nvSpPr>
          <p:spPr>
            <a:xfrm>
              <a:off x="4450566" y="6334319"/>
              <a:ext cx="86661" cy="86661"/>
            </a:xfrm>
            <a:prstGeom prst="ellipse">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3" name="9Slide.vn 63"/>
            <p:cNvSpPr/>
            <p:nvPr/>
          </p:nvSpPr>
          <p:spPr>
            <a:xfrm>
              <a:off x="11156234" y="5678183"/>
              <a:ext cx="86661" cy="86661"/>
            </a:xfrm>
            <a:prstGeom prst="ellipse">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4" name="9Slide.vn 64"/>
            <p:cNvSpPr/>
            <p:nvPr/>
          </p:nvSpPr>
          <p:spPr>
            <a:xfrm>
              <a:off x="11411790" y="5926375"/>
              <a:ext cx="86661" cy="86661"/>
            </a:xfrm>
            <a:prstGeom prst="ellipse">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5" name="9Slide.vn 65"/>
            <p:cNvSpPr/>
            <p:nvPr/>
          </p:nvSpPr>
          <p:spPr>
            <a:xfrm>
              <a:off x="4357388" y="7764803"/>
              <a:ext cx="86556" cy="86555"/>
            </a:xfrm>
            <a:custGeom>
              <a:avLst/>
              <a:gdLst/>
              <a:ahLst/>
              <a:cxnLst>
                <a:cxn ang="0">
                  <a:pos x="wd2" y="hd2"/>
                </a:cxn>
                <a:cxn ang="5400000">
                  <a:pos x="wd2" y="hd2"/>
                </a:cxn>
                <a:cxn ang="10800000">
                  <a:pos x="wd2" y="hd2"/>
                </a:cxn>
                <a:cxn ang="16200000">
                  <a:pos x="wd2" y="hd2"/>
                </a:cxn>
              </a:cxnLst>
              <a:rect l="0" t="0" r="r" b="b"/>
              <a:pathLst>
                <a:path w="21600" h="21600" extrusionOk="0">
                  <a:moveTo>
                    <a:pt x="21600" y="10787"/>
                  </a:moveTo>
                  <a:cubicBezTo>
                    <a:pt x="21600" y="16771"/>
                    <a:pt x="16771" y="21600"/>
                    <a:pt x="10787" y="21600"/>
                  </a:cubicBezTo>
                  <a:cubicBezTo>
                    <a:pt x="4829" y="21600"/>
                    <a:pt x="0" y="16771"/>
                    <a:pt x="0" y="10787"/>
                  </a:cubicBezTo>
                  <a:cubicBezTo>
                    <a:pt x="0" y="4829"/>
                    <a:pt x="4829" y="0"/>
                    <a:pt x="10787" y="0"/>
                  </a:cubicBezTo>
                  <a:cubicBezTo>
                    <a:pt x="16771" y="0"/>
                    <a:pt x="21600" y="4829"/>
                    <a:pt x="21600" y="1078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6" name="9Slide.vn 66"/>
            <p:cNvSpPr/>
            <p:nvPr/>
          </p:nvSpPr>
          <p:spPr>
            <a:xfrm>
              <a:off x="4641130" y="7538061"/>
              <a:ext cx="108849" cy="108848"/>
            </a:xfrm>
            <a:custGeom>
              <a:avLst/>
              <a:gdLst/>
              <a:ahLst/>
              <a:cxnLst>
                <a:cxn ang="0">
                  <a:pos x="wd2" y="hd2"/>
                </a:cxn>
                <a:cxn ang="5400000">
                  <a:pos x="wd2" y="hd2"/>
                </a:cxn>
                <a:cxn ang="10800000">
                  <a:pos x="wd2" y="hd2"/>
                </a:cxn>
                <a:cxn ang="16200000">
                  <a:pos x="wd2" y="hd2"/>
                </a:cxn>
              </a:cxnLst>
              <a:rect l="0" t="0" r="r" b="b"/>
              <a:pathLst>
                <a:path w="21600" h="21600" extrusionOk="0">
                  <a:moveTo>
                    <a:pt x="21600" y="10790"/>
                  </a:moveTo>
                  <a:cubicBezTo>
                    <a:pt x="21600" y="16758"/>
                    <a:pt x="16758" y="21600"/>
                    <a:pt x="10810" y="21600"/>
                  </a:cubicBezTo>
                  <a:cubicBezTo>
                    <a:pt x="4842" y="21600"/>
                    <a:pt x="0" y="16758"/>
                    <a:pt x="0" y="10790"/>
                  </a:cubicBezTo>
                  <a:cubicBezTo>
                    <a:pt x="0" y="4842"/>
                    <a:pt x="4842" y="0"/>
                    <a:pt x="10810" y="0"/>
                  </a:cubicBezTo>
                  <a:cubicBezTo>
                    <a:pt x="16758" y="0"/>
                    <a:pt x="21600" y="4842"/>
                    <a:pt x="21600" y="1079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7" name="9Slide.vn 67"/>
            <p:cNvSpPr/>
            <p:nvPr/>
          </p:nvSpPr>
          <p:spPr>
            <a:xfrm>
              <a:off x="9182665" y="7995119"/>
              <a:ext cx="1144849" cy="961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31"/>
                  </a:lnTo>
                  <a:cubicBezTo>
                    <a:pt x="0" y="19017"/>
                    <a:pt x="2169" y="21600"/>
                    <a:pt x="4845" y="21600"/>
                  </a:cubicBezTo>
                  <a:lnTo>
                    <a:pt x="16757" y="21600"/>
                  </a:lnTo>
                  <a:cubicBezTo>
                    <a:pt x="19431" y="21600"/>
                    <a:pt x="21600" y="19017"/>
                    <a:pt x="21600" y="15831"/>
                  </a:cubicBezTo>
                  <a:lnTo>
                    <a:pt x="21600" y="0"/>
                  </a:lnTo>
                  <a:lnTo>
                    <a:pt x="0" y="0"/>
                  </a:lnTo>
                  <a:close/>
                  <a:moveTo>
                    <a:pt x="20296" y="14526"/>
                  </a:moveTo>
                  <a:cubicBezTo>
                    <a:pt x="20296" y="17714"/>
                    <a:pt x="18128" y="20298"/>
                    <a:pt x="15453" y="20298"/>
                  </a:cubicBezTo>
                  <a:lnTo>
                    <a:pt x="6149" y="20298"/>
                  </a:lnTo>
                  <a:cubicBezTo>
                    <a:pt x="3472" y="20298"/>
                    <a:pt x="1304" y="17714"/>
                    <a:pt x="1304" y="14526"/>
                  </a:cubicBezTo>
                  <a:lnTo>
                    <a:pt x="1304" y="9107"/>
                  </a:lnTo>
                  <a:lnTo>
                    <a:pt x="20296" y="9107"/>
                  </a:lnTo>
                  <a:lnTo>
                    <a:pt x="20296" y="14526"/>
                  </a:ln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798" name="9Slide.vn 68"/>
            <p:cNvSpPr/>
            <p:nvPr/>
          </p:nvSpPr>
          <p:spPr>
            <a:xfrm>
              <a:off x="9581776" y="8475731"/>
              <a:ext cx="86661" cy="86555"/>
            </a:xfrm>
            <a:custGeom>
              <a:avLst/>
              <a:gdLst/>
              <a:ahLst/>
              <a:cxnLst>
                <a:cxn ang="0">
                  <a:pos x="wd2" y="hd2"/>
                </a:cxn>
                <a:cxn ang="5400000">
                  <a:pos x="wd2" y="hd2"/>
                </a:cxn>
                <a:cxn ang="10800000">
                  <a:pos x="wd2" y="hd2"/>
                </a:cxn>
                <a:cxn ang="16200000">
                  <a:pos x="wd2" y="hd2"/>
                </a:cxn>
              </a:cxnLst>
              <a:rect l="0" t="0" r="r" b="b"/>
              <a:pathLst>
                <a:path w="21600" h="21600" extrusionOk="0">
                  <a:moveTo>
                    <a:pt x="21600" y="10787"/>
                  </a:moveTo>
                  <a:cubicBezTo>
                    <a:pt x="21600" y="16771"/>
                    <a:pt x="16751" y="21600"/>
                    <a:pt x="10800" y="21600"/>
                  </a:cubicBezTo>
                  <a:cubicBezTo>
                    <a:pt x="4850" y="21600"/>
                    <a:pt x="0" y="16771"/>
                    <a:pt x="0" y="10787"/>
                  </a:cubicBezTo>
                  <a:cubicBezTo>
                    <a:pt x="0" y="4829"/>
                    <a:pt x="4850" y="0"/>
                    <a:pt x="10800" y="0"/>
                  </a:cubicBezTo>
                  <a:cubicBezTo>
                    <a:pt x="16751" y="0"/>
                    <a:pt x="21600" y="4829"/>
                    <a:pt x="21600" y="10787"/>
                  </a:cubicBezTo>
                  <a:close/>
                </a:path>
              </a:pathLst>
            </a:custGeom>
            <a:solidFill>
              <a:srgbClr val="C2B59B"/>
            </a:solidFill>
            <a:ln w="12700" cap="flat">
              <a:solidFill>
                <a:srgbClr val="000000"/>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2799" name="9Slide.vn 69"/>
            <p:cNvSpPr/>
            <p:nvPr/>
          </p:nvSpPr>
          <p:spPr>
            <a:xfrm>
              <a:off x="9251760" y="8400325"/>
              <a:ext cx="1006660" cy="4979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60"/>
                  </a:lnTo>
                  <a:cubicBezTo>
                    <a:pt x="0" y="16614"/>
                    <a:pt x="2466" y="21600"/>
                    <a:pt x="5511" y="21600"/>
                  </a:cubicBezTo>
                  <a:lnTo>
                    <a:pt x="16092" y="21600"/>
                  </a:lnTo>
                  <a:cubicBezTo>
                    <a:pt x="19134" y="21600"/>
                    <a:pt x="21600" y="16614"/>
                    <a:pt x="21600" y="10460"/>
                  </a:cubicBezTo>
                  <a:lnTo>
                    <a:pt x="21600" y="0"/>
                  </a:lnTo>
                  <a:lnTo>
                    <a:pt x="0" y="0"/>
                  </a:lnTo>
                  <a:close/>
                  <a:moveTo>
                    <a:pt x="8011" y="7025"/>
                  </a:moveTo>
                  <a:cubicBezTo>
                    <a:pt x="7499" y="7025"/>
                    <a:pt x="7081" y="6186"/>
                    <a:pt x="7081" y="5146"/>
                  </a:cubicBezTo>
                  <a:cubicBezTo>
                    <a:pt x="7081" y="4110"/>
                    <a:pt x="7499" y="3271"/>
                    <a:pt x="8011" y="3271"/>
                  </a:cubicBezTo>
                  <a:cubicBezTo>
                    <a:pt x="8523" y="3271"/>
                    <a:pt x="8941" y="4110"/>
                    <a:pt x="8941" y="5146"/>
                  </a:cubicBezTo>
                  <a:cubicBezTo>
                    <a:pt x="8941" y="6186"/>
                    <a:pt x="8523" y="7025"/>
                    <a:pt x="8011" y="7025"/>
                  </a:cubicBezTo>
                  <a:close/>
                  <a:moveTo>
                    <a:pt x="16010" y="12677"/>
                  </a:moveTo>
                  <a:cubicBezTo>
                    <a:pt x="15496" y="12677"/>
                    <a:pt x="15081" y="11838"/>
                    <a:pt x="15081" y="10798"/>
                  </a:cubicBezTo>
                  <a:cubicBezTo>
                    <a:pt x="15081" y="9762"/>
                    <a:pt x="15496" y="8923"/>
                    <a:pt x="16010" y="8923"/>
                  </a:cubicBezTo>
                  <a:cubicBezTo>
                    <a:pt x="16523" y="8923"/>
                    <a:pt x="16938" y="9762"/>
                    <a:pt x="16938" y="10798"/>
                  </a:cubicBezTo>
                  <a:cubicBezTo>
                    <a:pt x="16938" y="11838"/>
                    <a:pt x="16523" y="12677"/>
                    <a:pt x="16010" y="12677"/>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0" name="9Slide.vn 70"/>
            <p:cNvSpPr/>
            <p:nvPr/>
          </p:nvSpPr>
          <p:spPr>
            <a:xfrm>
              <a:off x="9112732" y="7856929"/>
              <a:ext cx="1284723" cy="138191"/>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1" name="9Slide.vn 71"/>
            <p:cNvSpPr/>
            <p:nvPr/>
          </p:nvSpPr>
          <p:spPr>
            <a:xfrm>
              <a:off x="11129626" y="6493015"/>
              <a:ext cx="403105" cy="350837"/>
            </a:xfrm>
            <a:prstGeom prst="rect">
              <a:avLst/>
            </a:pr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2" name="9Slide.vn 72"/>
            <p:cNvSpPr/>
            <p:nvPr/>
          </p:nvSpPr>
          <p:spPr>
            <a:xfrm>
              <a:off x="10619726" y="6843855"/>
              <a:ext cx="1422895" cy="1313747"/>
            </a:xfrm>
            <a:custGeom>
              <a:avLst/>
              <a:gdLst/>
              <a:ahLst/>
              <a:cxnLst>
                <a:cxn ang="0">
                  <a:pos x="wd2" y="hd2"/>
                </a:cxn>
                <a:cxn ang="5400000">
                  <a:pos x="wd2" y="hd2"/>
                </a:cxn>
                <a:cxn ang="10800000">
                  <a:pos x="wd2" y="hd2"/>
                </a:cxn>
                <a:cxn ang="16200000">
                  <a:pos x="wd2" y="hd2"/>
                </a:cxn>
              </a:cxnLst>
              <a:rect l="0" t="0" r="r" b="b"/>
              <a:pathLst>
                <a:path w="20826" h="21600" extrusionOk="0">
                  <a:moveTo>
                    <a:pt x="20664" y="18626"/>
                  </a:moveTo>
                  <a:lnTo>
                    <a:pt x="20096" y="17175"/>
                  </a:lnTo>
                  <a:lnTo>
                    <a:pt x="16315" y="7534"/>
                  </a:lnTo>
                  <a:lnTo>
                    <a:pt x="13363" y="0"/>
                  </a:lnTo>
                  <a:lnTo>
                    <a:pt x="7463" y="0"/>
                  </a:lnTo>
                  <a:lnTo>
                    <a:pt x="4511" y="7534"/>
                  </a:lnTo>
                  <a:lnTo>
                    <a:pt x="3253" y="10739"/>
                  </a:lnTo>
                  <a:lnTo>
                    <a:pt x="163" y="18626"/>
                  </a:lnTo>
                  <a:cubicBezTo>
                    <a:pt x="-387" y="20027"/>
                    <a:pt x="526" y="21600"/>
                    <a:pt x="1888" y="21600"/>
                  </a:cubicBezTo>
                  <a:lnTo>
                    <a:pt x="18936" y="21600"/>
                  </a:lnTo>
                  <a:cubicBezTo>
                    <a:pt x="20299" y="21600"/>
                    <a:pt x="21213" y="20027"/>
                    <a:pt x="20664" y="18626"/>
                  </a:cubicBezTo>
                  <a:close/>
                  <a:moveTo>
                    <a:pt x="17791" y="20149"/>
                  </a:moveTo>
                  <a:lnTo>
                    <a:pt x="3033" y="20149"/>
                  </a:lnTo>
                  <a:cubicBezTo>
                    <a:pt x="1854" y="20149"/>
                    <a:pt x="1063" y="18788"/>
                    <a:pt x="1539" y="17575"/>
                  </a:cubicBezTo>
                  <a:lnTo>
                    <a:pt x="4061" y="11139"/>
                  </a:lnTo>
                  <a:lnTo>
                    <a:pt x="16765" y="11139"/>
                  </a:lnTo>
                  <a:lnTo>
                    <a:pt x="19287" y="17575"/>
                  </a:lnTo>
                  <a:cubicBezTo>
                    <a:pt x="19762" y="18788"/>
                    <a:pt x="18972" y="20149"/>
                    <a:pt x="17791" y="20149"/>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3" name="9Slide.vn 73"/>
            <p:cNvSpPr/>
            <p:nvPr/>
          </p:nvSpPr>
          <p:spPr>
            <a:xfrm>
              <a:off x="10715245" y="7521339"/>
              <a:ext cx="1231828" cy="548027"/>
            </a:xfrm>
            <a:custGeom>
              <a:avLst/>
              <a:gdLst/>
              <a:ahLst/>
              <a:cxnLst>
                <a:cxn ang="0">
                  <a:pos x="wd2" y="hd2"/>
                </a:cxn>
                <a:cxn ang="5400000">
                  <a:pos x="wd2" y="hd2"/>
                </a:cxn>
                <a:cxn ang="10800000">
                  <a:pos x="wd2" y="hd2"/>
                </a:cxn>
                <a:cxn ang="16200000">
                  <a:pos x="wd2" y="hd2"/>
                </a:cxn>
              </a:cxnLst>
              <a:rect l="0" t="0" r="r" b="b"/>
              <a:pathLst>
                <a:path w="20827" h="21600" extrusionOk="0">
                  <a:moveTo>
                    <a:pt x="20665" y="15428"/>
                  </a:moveTo>
                  <a:lnTo>
                    <a:pt x="17751" y="0"/>
                  </a:lnTo>
                  <a:lnTo>
                    <a:pt x="3077" y="0"/>
                  </a:lnTo>
                  <a:lnTo>
                    <a:pt x="162" y="15428"/>
                  </a:lnTo>
                  <a:cubicBezTo>
                    <a:pt x="-387" y="18338"/>
                    <a:pt x="527" y="21600"/>
                    <a:pt x="1889" y="21600"/>
                  </a:cubicBezTo>
                  <a:lnTo>
                    <a:pt x="18937" y="21600"/>
                  </a:lnTo>
                  <a:cubicBezTo>
                    <a:pt x="20301" y="21600"/>
                    <a:pt x="21213" y="18338"/>
                    <a:pt x="20665" y="15428"/>
                  </a:cubicBezTo>
                  <a:close/>
                  <a:moveTo>
                    <a:pt x="8562" y="12825"/>
                  </a:moveTo>
                  <a:cubicBezTo>
                    <a:pt x="8158" y="12825"/>
                    <a:pt x="7831" y="12062"/>
                    <a:pt x="7831" y="11121"/>
                  </a:cubicBezTo>
                  <a:cubicBezTo>
                    <a:pt x="7831" y="10176"/>
                    <a:pt x="8158" y="9413"/>
                    <a:pt x="8562" y="9413"/>
                  </a:cubicBezTo>
                  <a:cubicBezTo>
                    <a:pt x="8967" y="9413"/>
                    <a:pt x="9295" y="10176"/>
                    <a:pt x="9295" y="11121"/>
                  </a:cubicBezTo>
                  <a:cubicBezTo>
                    <a:pt x="9295" y="12062"/>
                    <a:pt x="8967" y="12825"/>
                    <a:pt x="8562" y="12825"/>
                  </a:cubicBezTo>
                  <a:close/>
                  <a:moveTo>
                    <a:pt x="13528" y="7540"/>
                  </a:moveTo>
                  <a:cubicBezTo>
                    <a:pt x="13123" y="7540"/>
                    <a:pt x="12796" y="6777"/>
                    <a:pt x="12796" y="5832"/>
                  </a:cubicBezTo>
                  <a:cubicBezTo>
                    <a:pt x="12796" y="4891"/>
                    <a:pt x="13123" y="4129"/>
                    <a:pt x="13528" y="4129"/>
                  </a:cubicBezTo>
                  <a:cubicBezTo>
                    <a:pt x="13932" y="4129"/>
                    <a:pt x="14259" y="4891"/>
                    <a:pt x="14259" y="5832"/>
                  </a:cubicBezTo>
                  <a:cubicBezTo>
                    <a:pt x="14259" y="6777"/>
                    <a:pt x="13932" y="7540"/>
                    <a:pt x="13528" y="7540"/>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4" name="9Slide.vn 74"/>
            <p:cNvSpPr/>
            <p:nvPr/>
          </p:nvSpPr>
          <p:spPr>
            <a:xfrm>
              <a:off x="11178423" y="7760173"/>
              <a:ext cx="86555" cy="86555"/>
            </a:xfrm>
            <a:custGeom>
              <a:avLst/>
              <a:gdLst/>
              <a:ahLst/>
              <a:cxnLst>
                <a:cxn ang="0">
                  <a:pos x="wd2" y="hd2"/>
                </a:cxn>
                <a:cxn ang="5400000">
                  <a:pos x="wd2" y="hd2"/>
                </a:cxn>
                <a:cxn ang="10800000">
                  <a:pos x="wd2" y="hd2"/>
                </a:cxn>
                <a:cxn ang="16200000">
                  <a:pos x="wd2" y="hd2"/>
                </a:cxn>
              </a:cxnLst>
              <a:rect l="0" t="0" r="r" b="b"/>
              <a:pathLst>
                <a:path w="21600" h="21600" extrusionOk="0">
                  <a:moveTo>
                    <a:pt x="21600" y="10813"/>
                  </a:moveTo>
                  <a:cubicBezTo>
                    <a:pt x="21600" y="16771"/>
                    <a:pt x="16771" y="21600"/>
                    <a:pt x="10787" y="21600"/>
                  </a:cubicBezTo>
                  <a:cubicBezTo>
                    <a:pt x="4829" y="21600"/>
                    <a:pt x="0" y="16771"/>
                    <a:pt x="0" y="10813"/>
                  </a:cubicBezTo>
                  <a:cubicBezTo>
                    <a:pt x="0" y="4829"/>
                    <a:pt x="4829" y="0"/>
                    <a:pt x="10787" y="0"/>
                  </a:cubicBezTo>
                  <a:cubicBezTo>
                    <a:pt x="16771" y="0"/>
                    <a:pt x="21600" y="4829"/>
                    <a:pt x="21600" y="10813"/>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5" name="9Slide.vn 75"/>
            <p:cNvSpPr/>
            <p:nvPr/>
          </p:nvSpPr>
          <p:spPr>
            <a:xfrm>
              <a:off x="11472050" y="7626087"/>
              <a:ext cx="86555" cy="86555"/>
            </a:xfrm>
            <a:custGeom>
              <a:avLst/>
              <a:gdLst/>
              <a:ahLst/>
              <a:cxnLst>
                <a:cxn ang="0">
                  <a:pos x="wd2" y="hd2"/>
                </a:cxn>
                <a:cxn ang="5400000">
                  <a:pos x="wd2" y="hd2"/>
                </a:cxn>
                <a:cxn ang="10800000">
                  <a:pos x="wd2" y="hd2"/>
                </a:cxn>
                <a:cxn ang="16200000">
                  <a:pos x="wd2" y="hd2"/>
                </a:cxn>
              </a:cxnLst>
              <a:rect l="0" t="0" r="r" b="b"/>
              <a:pathLst>
                <a:path w="21600" h="21600" extrusionOk="0">
                  <a:moveTo>
                    <a:pt x="21600" y="10787"/>
                  </a:moveTo>
                  <a:cubicBezTo>
                    <a:pt x="21600" y="16771"/>
                    <a:pt x="16771" y="21600"/>
                    <a:pt x="10813" y="21600"/>
                  </a:cubicBezTo>
                  <a:cubicBezTo>
                    <a:pt x="4830" y="21600"/>
                    <a:pt x="0" y="16771"/>
                    <a:pt x="0" y="10787"/>
                  </a:cubicBezTo>
                  <a:cubicBezTo>
                    <a:pt x="0" y="4829"/>
                    <a:pt x="4830" y="0"/>
                    <a:pt x="10813" y="0"/>
                  </a:cubicBezTo>
                  <a:cubicBezTo>
                    <a:pt x="16771" y="0"/>
                    <a:pt x="21600" y="4829"/>
                    <a:pt x="21600" y="1078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6" name="9Slide.vn 76"/>
            <p:cNvSpPr/>
            <p:nvPr/>
          </p:nvSpPr>
          <p:spPr>
            <a:xfrm>
              <a:off x="11084826" y="6381119"/>
              <a:ext cx="492601" cy="111899"/>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7" name="9Slide.vn 77"/>
            <p:cNvSpPr/>
            <p:nvPr/>
          </p:nvSpPr>
          <p:spPr>
            <a:xfrm>
              <a:off x="1513986" y="3748471"/>
              <a:ext cx="144501" cy="144501"/>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8" name="9Slide.vn 78"/>
            <p:cNvSpPr/>
            <p:nvPr/>
          </p:nvSpPr>
          <p:spPr>
            <a:xfrm>
              <a:off x="1820862" y="4162723"/>
              <a:ext cx="144501" cy="144501"/>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09" name="9Slide.vn 79"/>
            <p:cNvSpPr/>
            <p:nvPr/>
          </p:nvSpPr>
          <p:spPr>
            <a:xfrm>
              <a:off x="1831800" y="3139319"/>
              <a:ext cx="52584" cy="165368"/>
            </a:xfrm>
            <a:custGeom>
              <a:avLst/>
              <a:gdLst/>
              <a:ahLst/>
              <a:cxnLst>
                <a:cxn ang="0">
                  <a:pos x="wd2" y="hd2"/>
                </a:cxn>
                <a:cxn ang="5400000">
                  <a:pos x="wd2" y="hd2"/>
                </a:cxn>
                <a:cxn ang="10800000">
                  <a:pos x="wd2" y="hd2"/>
                </a:cxn>
                <a:cxn ang="16200000">
                  <a:pos x="wd2" y="hd2"/>
                </a:cxn>
              </a:cxnLst>
              <a:rect l="0" t="0" r="r" b="b"/>
              <a:pathLst>
                <a:path w="21600" h="21442" extrusionOk="0">
                  <a:moveTo>
                    <a:pt x="0" y="3412"/>
                  </a:moveTo>
                  <a:cubicBezTo>
                    <a:pt x="0" y="8280"/>
                    <a:pt x="0" y="13162"/>
                    <a:pt x="0" y="18030"/>
                  </a:cubicBezTo>
                  <a:cubicBezTo>
                    <a:pt x="0" y="19816"/>
                    <a:pt x="4968" y="21521"/>
                    <a:pt x="10800" y="21439"/>
                  </a:cubicBezTo>
                  <a:cubicBezTo>
                    <a:pt x="16632" y="21357"/>
                    <a:pt x="21600" y="19939"/>
                    <a:pt x="21600" y="18030"/>
                  </a:cubicBezTo>
                  <a:cubicBezTo>
                    <a:pt x="21600" y="13162"/>
                    <a:pt x="21600" y="8280"/>
                    <a:pt x="21600" y="3412"/>
                  </a:cubicBezTo>
                  <a:cubicBezTo>
                    <a:pt x="21600" y="1626"/>
                    <a:pt x="16632" y="-79"/>
                    <a:pt x="10800" y="3"/>
                  </a:cubicBezTo>
                  <a:cubicBezTo>
                    <a:pt x="4968" y="85"/>
                    <a:pt x="0" y="1503"/>
                    <a:pt x="0" y="3412"/>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0" name="9Slide.vn 80"/>
            <p:cNvSpPr/>
            <p:nvPr/>
          </p:nvSpPr>
          <p:spPr>
            <a:xfrm>
              <a:off x="1831800" y="3394353"/>
              <a:ext cx="52584" cy="165368"/>
            </a:xfrm>
            <a:custGeom>
              <a:avLst/>
              <a:gdLst/>
              <a:ahLst/>
              <a:cxnLst>
                <a:cxn ang="0">
                  <a:pos x="wd2" y="hd2"/>
                </a:cxn>
                <a:cxn ang="5400000">
                  <a:pos x="wd2" y="hd2"/>
                </a:cxn>
                <a:cxn ang="10800000">
                  <a:pos x="wd2" y="hd2"/>
                </a:cxn>
                <a:cxn ang="16200000">
                  <a:pos x="wd2" y="hd2"/>
                </a:cxn>
              </a:cxnLst>
              <a:rect l="0" t="0" r="r" b="b"/>
              <a:pathLst>
                <a:path w="21600" h="21442" extrusionOk="0">
                  <a:moveTo>
                    <a:pt x="0" y="3412"/>
                  </a:moveTo>
                  <a:cubicBezTo>
                    <a:pt x="0" y="8280"/>
                    <a:pt x="0" y="13162"/>
                    <a:pt x="0" y="18030"/>
                  </a:cubicBezTo>
                  <a:cubicBezTo>
                    <a:pt x="0" y="19816"/>
                    <a:pt x="4968" y="21521"/>
                    <a:pt x="10800" y="21439"/>
                  </a:cubicBezTo>
                  <a:cubicBezTo>
                    <a:pt x="16632" y="21357"/>
                    <a:pt x="21600" y="19939"/>
                    <a:pt x="21600" y="18030"/>
                  </a:cubicBezTo>
                  <a:cubicBezTo>
                    <a:pt x="21600" y="13162"/>
                    <a:pt x="21600" y="8280"/>
                    <a:pt x="21600" y="3412"/>
                  </a:cubicBezTo>
                  <a:cubicBezTo>
                    <a:pt x="21600" y="1626"/>
                    <a:pt x="16632" y="-79"/>
                    <a:pt x="10800" y="3"/>
                  </a:cubicBezTo>
                  <a:cubicBezTo>
                    <a:pt x="4968" y="85"/>
                    <a:pt x="0" y="1503"/>
                    <a:pt x="0" y="3412"/>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1" name="9Slide.vn 81"/>
            <p:cNvSpPr/>
            <p:nvPr/>
          </p:nvSpPr>
          <p:spPr>
            <a:xfrm>
              <a:off x="1902977" y="3323282"/>
              <a:ext cx="165368" cy="52584"/>
            </a:xfrm>
            <a:custGeom>
              <a:avLst/>
              <a:gdLst/>
              <a:ahLst/>
              <a:cxnLst>
                <a:cxn ang="0">
                  <a:pos x="wd2" y="hd2"/>
                </a:cxn>
                <a:cxn ang="5400000">
                  <a:pos x="wd2" y="hd2"/>
                </a:cxn>
                <a:cxn ang="10800000">
                  <a:pos x="wd2" y="hd2"/>
                </a:cxn>
                <a:cxn ang="16200000">
                  <a:pos x="wd2" y="hd2"/>
                </a:cxn>
              </a:cxnLst>
              <a:rect l="0" t="0" r="r" b="b"/>
              <a:pathLst>
                <a:path w="21442" h="21600" extrusionOk="0">
                  <a:moveTo>
                    <a:pt x="18030" y="0"/>
                  </a:moveTo>
                  <a:cubicBezTo>
                    <a:pt x="13162" y="0"/>
                    <a:pt x="8280" y="0"/>
                    <a:pt x="3412" y="0"/>
                  </a:cubicBezTo>
                  <a:cubicBezTo>
                    <a:pt x="1626" y="0"/>
                    <a:pt x="-79" y="4968"/>
                    <a:pt x="3" y="10800"/>
                  </a:cubicBezTo>
                  <a:cubicBezTo>
                    <a:pt x="85" y="16632"/>
                    <a:pt x="1503" y="21600"/>
                    <a:pt x="3412" y="21600"/>
                  </a:cubicBezTo>
                  <a:cubicBezTo>
                    <a:pt x="8280" y="21600"/>
                    <a:pt x="13162" y="21600"/>
                    <a:pt x="18030" y="21600"/>
                  </a:cubicBezTo>
                  <a:cubicBezTo>
                    <a:pt x="19816" y="21600"/>
                    <a:pt x="21521" y="16632"/>
                    <a:pt x="21439" y="10800"/>
                  </a:cubicBezTo>
                  <a:cubicBezTo>
                    <a:pt x="21357" y="4925"/>
                    <a:pt x="19939" y="0"/>
                    <a:pt x="18030" y="0"/>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2" name="9Slide.vn 82"/>
            <p:cNvSpPr/>
            <p:nvPr/>
          </p:nvSpPr>
          <p:spPr>
            <a:xfrm>
              <a:off x="1647839" y="3323282"/>
              <a:ext cx="165368" cy="52584"/>
            </a:xfrm>
            <a:custGeom>
              <a:avLst/>
              <a:gdLst/>
              <a:ahLst/>
              <a:cxnLst>
                <a:cxn ang="0">
                  <a:pos x="wd2" y="hd2"/>
                </a:cxn>
                <a:cxn ang="5400000">
                  <a:pos x="wd2" y="hd2"/>
                </a:cxn>
                <a:cxn ang="10800000">
                  <a:pos x="wd2" y="hd2"/>
                </a:cxn>
                <a:cxn ang="16200000">
                  <a:pos x="wd2" y="hd2"/>
                </a:cxn>
              </a:cxnLst>
              <a:rect l="0" t="0" r="r" b="b"/>
              <a:pathLst>
                <a:path w="21442" h="21600" extrusionOk="0">
                  <a:moveTo>
                    <a:pt x="18030" y="0"/>
                  </a:moveTo>
                  <a:cubicBezTo>
                    <a:pt x="13162" y="0"/>
                    <a:pt x="8280" y="0"/>
                    <a:pt x="3412" y="0"/>
                  </a:cubicBezTo>
                  <a:cubicBezTo>
                    <a:pt x="1626" y="0"/>
                    <a:pt x="-79" y="4968"/>
                    <a:pt x="3" y="10800"/>
                  </a:cubicBezTo>
                  <a:cubicBezTo>
                    <a:pt x="85" y="16632"/>
                    <a:pt x="1503" y="21600"/>
                    <a:pt x="3412" y="21600"/>
                  </a:cubicBezTo>
                  <a:cubicBezTo>
                    <a:pt x="8280" y="21600"/>
                    <a:pt x="13162" y="21600"/>
                    <a:pt x="18030" y="21600"/>
                  </a:cubicBezTo>
                  <a:cubicBezTo>
                    <a:pt x="19816" y="21600"/>
                    <a:pt x="21521" y="16632"/>
                    <a:pt x="21439" y="10800"/>
                  </a:cubicBezTo>
                  <a:cubicBezTo>
                    <a:pt x="21357" y="4925"/>
                    <a:pt x="19953" y="0"/>
                    <a:pt x="18030" y="0"/>
                  </a:cubicBez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3" name="9Slide.vn 83"/>
            <p:cNvSpPr/>
            <p:nvPr/>
          </p:nvSpPr>
          <p:spPr>
            <a:xfrm>
              <a:off x="4177132" y="1914044"/>
              <a:ext cx="599452" cy="599452"/>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4" name="9Slide.vn 84"/>
            <p:cNvSpPr/>
            <p:nvPr/>
          </p:nvSpPr>
          <p:spPr>
            <a:xfrm>
              <a:off x="2183374" y="1441946"/>
              <a:ext cx="161957" cy="161957"/>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5" name="9Slide.vn 85"/>
            <p:cNvSpPr/>
            <p:nvPr/>
          </p:nvSpPr>
          <p:spPr>
            <a:xfrm>
              <a:off x="5703634" y="7513769"/>
              <a:ext cx="342320" cy="10655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129"/>
                  </a:lnTo>
                  <a:cubicBezTo>
                    <a:pt x="0" y="20046"/>
                    <a:pt x="4838" y="21600"/>
                    <a:pt x="10803" y="21600"/>
                  </a:cubicBezTo>
                  <a:cubicBezTo>
                    <a:pt x="16762" y="21600"/>
                    <a:pt x="21600" y="20046"/>
                    <a:pt x="21600" y="18129"/>
                  </a:cubicBezTo>
                  <a:lnTo>
                    <a:pt x="21600" y="0"/>
                  </a:lnTo>
                  <a:lnTo>
                    <a:pt x="0" y="0"/>
                  </a:lnTo>
                  <a:close/>
                  <a:moveTo>
                    <a:pt x="10797" y="20165"/>
                  </a:moveTo>
                  <a:cubicBezTo>
                    <a:pt x="6410" y="20165"/>
                    <a:pt x="2853" y="18590"/>
                    <a:pt x="2853" y="16648"/>
                  </a:cubicBezTo>
                  <a:lnTo>
                    <a:pt x="2853" y="6894"/>
                  </a:lnTo>
                  <a:lnTo>
                    <a:pt x="18746" y="6894"/>
                  </a:lnTo>
                  <a:lnTo>
                    <a:pt x="18746" y="16648"/>
                  </a:lnTo>
                  <a:cubicBezTo>
                    <a:pt x="18746" y="18590"/>
                    <a:pt x="15190" y="20165"/>
                    <a:pt x="10797" y="20165"/>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6" name="9Slide.vn 86"/>
            <p:cNvSpPr/>
            <p:nvPr/>
          </p:nvSpPr>
          <p:spPr>
            <a:xfrm>
              <a:off x="5703634" y="7163877"/>
              <a:ext cx="342320" cy="26039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7" name="9Slide.vn 87"/>
            <p:cNvSpPr/>
            <p:nvPr/>
          </p:nvSpPr>
          <p:spPr>
            <a:xfrm>
              <a:off x="5748856" y="7853877"/>
              <a:ext cx="251877" cy="6546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875"/>
                  </a:lnTo>
                  <a:cubicBezTo>
                    <a:pt x="21600" y="19036"/>
                    <a:pt x="16766" y="21600"/>
                    <a:pt x="10796" y="21600"/>
                  </a:cubicBezTo>
                  <a:cubicBezTo>
                    <a:pt x="4834" y="21600"/>
                    <a:pt x="0" y="19036"/>
                    <a:pt x="0" y="15875"/>
                  </a:cubicBezTo>
                  <a:lnTo>
                    <a:pt x="0" y="0"/>
                  </a:lnTo>
                  <a:lnTo>
                    <a:pt x="21600" y="0"/>
                  </a:ln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8" name="9Slide.vn 88"/>
            <p:cNvSpPr/>
            <p:nvPr/>
          </p:nvSpPr>
          <p:spPr>
            <a:xfrm>
              <a:off x="5641796" y="7066493"/>
              <a:ext cx="466101" cy="97385"/>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19" name="9Slide.vn 89"/>
            <p:cNvSpPr/>
            <p:nvPr/>
          </p:nvSpPr>
          <p:spPr>
            <a:xfrm>
              <a:off x="6333374" y="7513769"/>
              <a:ext cx="342214" cy="10655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129"/>
                  </a:lnTo>
                  <a:cubicBezTo>
                    <a:pt x="0" y="20046"/>
                    <a:pt x="4839" y="21600"/>
                    <a:pt x="10800" y="21600"/>
                  </a:cubicBezTo>
                  <a:cubicBezTo>
                    <a:pt x="16767" y="21600"/>
                    <a:pt x="21600" y="20046"/>
                    <a:pt x="21600" y="18129"/>
                  </a:cubicBezTo>
                  <a:lnTo>
                    <a:pt x="21600" y="0"/>
                  </a:lnTo>
                  <a:lnTo>
                    <a:pt x="0" y="0"/>
                  </a:lnTo>
                  <a:close/>
                  <a:moveTo>
                    <a:pt x="10800" y="20165"/>
                  </a:moveTo>
                  <a:cubicBezTo>
                    <a:pt x="6412" y="20165"/>
                    <a:pt x="2854" y="18590"/>
                    <a:pt x="2854" y="16648"/>
                  </a:cubicBezTo>
                  <a:lnTo>
                    <a:pt x="2854" y="6894"/>
                  </a:lnTo>
                  <a:lnTo>
                    <a:pt x="18752" y="6894"/>
                  </a:lnTo>
                  <a:lnTo>
                    <a:pt x="18752" y="16648"/>
                  </a:lnTo>
                  <a:cubicBezTo>
                    <a:pt x="18752" y="18590"/>
                    <a:pt x="15194" y="20165"/>
                    <a:pt x="10800" y="20165"/>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0" name="9Slide.vn 90"/>
            <p:cNvSpPr/>
            <p:nvPr/>
          </p:nvSpPr>
          <p:spPr>
            <a:xfrm>
              <a:off x="6333374" y="7163877"/>
              <a:ext cx="342213" cy="26039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1" name="9Slide.vn 91"/>
            <p:cNvSpPr/>
            <p:nvPr/>
          </p:nvSpPr>
          <p:spPr>
            <a:xfrm>
              <a:off x="6378596" y="7853877"/>
              <a:ext cx="251876" cy="6546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875"/>
                  </a:lnTo>
                  <a:cubicBezTo>
                    <a:pt x="21600" y="19036"/>
                    <a:pt x="16766" y="21600"/>
                    <a:pt x="10796" y="21600"/>
                  </a:cubicBezTo>
                  <a:cubicBezTo>
                    <a:pt x="4834" y="21600"/>
                    <a:pt x="0" y="19036"/>
                    <a:pt x="0" y="15875"/>
                  </a:cubicBezTo>
                  <a:lnTo>
                    <a:pt x="0" y="0"/>
                  </a:lnTo>
                  <a:lnTo>
                    <a:pt x="21600" y="0"/>
                  </a:ln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2" name="9Slide.vn 92"/>
            <p:cNvSpPr/>
            <p:nvPr/>
          </p:nvSpPr>
          <p:spPr>
            <a:xfrm>
              <a:off x="6271430" y="7066493"/>
              <a:ext cx="466101" cy="97385"/>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3" name="9Slide.vn 93"/>
            <p:cNvSpPr/>
            <p:nvPr/>
          </p:nvSpPr>
          <p:spPr>
            <a:xfrm>
              <a:off x="6963114" y="7513769"/>
              <a:ext cx="342214" cy="10655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129"/>
                  </a:lnTo>
                  <a:cubicBezTo>
                    <a:pt x="0" y="20046"/>
                    <a:pt x="4832" y="21600"/>
                    <a:pt x="10800" y="21600"/>
                  </a:cubicBezTo>
                  <a:cubicBezTo>
                    <a:pt x="16767" y="21600"/>
                    <a:pt x="21600" y="20046"/>
                    <a:pt x="21600" y="18129"/>
                  </a:cubicBezTo>
                  <a:lnTo>
                    <a:pt x="21600" y="0"/>
                  </a:lnTo>
                  <a:lnTo>
                    <a:pt x="0" y="0"/>
                  </a:lnTo>
                  <a:close/>
                  <a:moveTo>
                    <a:pt x="10800" y="20165"/>
                  </a:moveTo>
                  <a:cubicBezTo>
                    <a:pt x="6412" y="20165"/>
                    <a:pt x="2854" y="18590"/>
                    <a:pt x="2854" y="16648"/>
                  </a:cubicBezTo>
                  <a:lnTo>
                    <a:pt x="2854" y="6894"/>
                  </a:lnTo>
                  <a:lnTo>
                    <a:pt x="18752" y="6894"/>
                  </a:lnTo>
                  <a:lnTo>
                    <a:pt x="18752" y="16648"/>
                  </a:lnTo>
                  <a:cubicBezTo>
                    <a:pt x="18752" y="18590"/>
                    <a:pt x="15194" y="20165"/>
                    <a:pt x="10800" y="20165"/>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4" name="9Slide.vn 94"/>
            <p:cNvSpPr/>
            <p:nvPr/>
          </p:nvSpPr>
          <p:spPr>
            <a:xfrm>
              <a:off x="6963114" y="7163877"/>
              <a:ext cx="342213" cy="26039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5" name="9Slide.vn 95"/>
            <p:cNvSpPr/>
            <p:nvPr/>
          </p:nvSpPr>
          <p:spPr>
            <a:xfrm>
              <a:off x="7008336" y="7853877"/>
              <a:ext cx="251876" cy="6546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5875"/>
                  </a:lnTo>
                  <a:cubicBezTo>
                    <a:pt x="21600" y="19036"/>
                    <a:pt x="16766" y="21600"/>
                    <a:pt x="10796" y="21600"/>
                  </a:cubicBezTo>
                  <a:cubicBezTo>
                    <a:pt x="4834" y="21600"/>
                    <a:pt x="0" y="19036"/>
                    <a:pt x="0" y="15875"/>
                  </a:cubicBezTo>
                  <a:lnTo>
                    <a:pt x="0" y="0"/>
                  </a:lnTo>
                  <a:lnTo>
                    <a:pt x="21600" y="0"/>
                  </a:lnTo>
                  <a:close/>
                </a:path>
              </a:pathLst>
            </a:cu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6" name="9Slide.vn 96"/>
            <p:cNvSpPr/>
            <p:nvPr/>
          </p:nvSpPr>
          <p:spPr>
            <a:xfrm>
              <a:off x="6901170" y="7066493"/>
              <a:ext cx="466101" cy="97385"/>
            </a:xfrm>
            <a:prstGeom prst="rect">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7" name="9Slide.vn 97"/>
            <p:cNvSpPr/>
            <p:nvPr/>
          </p:nvSpPr>
          <p:spPr>
            <a:xfrm>
              <a:off x="5334496" y="7345502"/>
              <a:ext cx="2985798" cy="1299552"/>
            </a:xfrm>
            <a:custGeom>
              <a:avLst/>
              <a:gdLst/>
              <a:ahLst/>
              <a:cxnLst>
                <a:cxn ang="0">
                  <a:pos x="wd2" y="hd2"/>
                </a:cxn>
                <a:cxn ang="5400000">
                  <a:pos x="wd2" y="hd2"/>
                </a:cxn>
                <a:cxn ang="10800000">
                  <a:pos x="wd2" y="hd2"/>
                </a:cxn>
                <a:cxn ang="16200000">
                  <a:pos x="wd2" y="hd2"/>
                </a:cxn>
              </a:cxnLst>
              <a:rect l="0" t="0" r="r" b="b"/>
              <a:pathLst>
                <a:path w="21600" h="21600" extrusionOk="0">
                  <a:moveTo>
                    <a:pt x="21600" y="1309"/>
                  </a:moveTo>
                  <a:lnTo>
                    <a:pt x="21600" y="2797"/>
                  </a:lnTo>
                  <a:lnTo>
                    <a:pt x="21145" y="2797"/>
                  </a:lnTo>
                  <a:lnTo>
                    <a:pt x="21145" y="21600"/>
                  </a:lnTo>
                  <a:lnTo>
                    <a:pt x="20446" y="21600"/>
                  </a:lnTo>
                  <a:lnTo>
                    <a:pt x="20446" y="2797"/>
                  </a:lnTo>
                  <a:lnTo>
                    <a:pt x="1192" y="2797"/>
                  </a:lnTo>
                  <a:lnTo>
                    <a:pt x="1192" y="21600"/>
                  </a:lnTo>
                  <a:lnTo>
                    <a:pt x="493" y="21600"/>
                  </a:lnTo>
                  <a:lnTo>
                    <a:pt x="493" y="2797"/>
                  </a:lnTo>
                  <a:lnTo>
                    <a:pt x="0" y="2797"/>
                  </a:lnTo>
                  <a:lnTo>
                    <a:pt x="0" y="1309"/>
                  </a:lnTo>
                  <a:lnTo>
                    <a:pt x="493" y="1309"/>
                  </a:lnTo>
                  <a:lnTo>
                    <a:pt x="493" y="0"/>
                  </a:lnTo>
                  <a:lnTo>
                    <a:pt x="1192" y="0"/>
                  </a:lnTo>
                  <a:lnTo>
                    <a:pt x="1192" y="1309"/>
                  </a:lnTo>
                  <a:lnTo>
                    <a:pt x="20446" y="1309"/>
                  </a:lnTo>
                  <a:lnTo>
                    <a:pt x="20446" y="0"/>
                  </a:lnTo>
                  <a:lnTo>
                    <a:pt x="21145" y="0"/>
                  </a:lnTo>
                  <a:lnTo>
                    <a:pt x="21145" y="1309"/>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8" name="9Slide.vn 98"/>
            <p:cNvSpPr/>
            <p:nvPr/>
          </p:nvSpPr>
          <p:spPr>
            <a:xfrm>
              <a:off x="5266454" y="8645049"/>
              <a:ext cx="3125462" cy="229159"/>
            </a:xfrm>
            <a:prstGeom prst="rect">
              <a:avLst/>
            </a:pr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29" name="9Slide.vn 99"/>
            <p:cNvSpPr/>
            <p:nvPr/>
          </p:nvSpPr>
          <p:spPr>
            <a:xfrm>
              <a:off x="9581774" y="8475731"/>
              <a:ext cx="86661" cy="86555"/>
            </a:xfrm>
            <a:custGeom>
              <a:avLst/>
              <a:gdLst/>
              <a:ahLst/>
              <a:cxnLst>
                <a:cxn ang="0">
                  <a:pos x="wd2" y="hd2"/>
                </a:cxn>
                <a:cxn ang="5400000">
                  <a:pos x="wd2" y="hd2"/>
                </a:cxn>
                <a:cxn ang="10800000">
                  <a:pos x="wd2" y="hd2"/>
                </a:cxn>
                <a:cxn ang="16200000">
                  <a:pos x="wd2" y="hd2"/>
                </a:cxn>
              </a:cxnLst>
              <a:rect l="0" t="0" r="r" b="b"/>
              <a:pathLst>
                <a:path w="21600" h="21600" extrusionOk="0">
                  <a:moveTo>
                    <a:pt x="21600" y="10787"/>
                  </a:moveTo>
                  <a:cubicBezTo>
                    <a:pt x="21600" y="16771"/>
                    <a:pt x="16751" y="21600"/>
                    <a:pt x="10800" y="21600"/>
                  </a:cubicBezTo>
                  <a:cubicBezTo>
                    <a:pt x="4850" y="21600"/>
                    <a:pt x="0" y="16771"/>
                    <a:pt x="0" y="10787"/>
                  </a:cubicBezTo>
                  <a:cubicBezTo>
                    <a:pt x="0" y="4829"/>
                    <a:pt x="4850" y="0"/>
                    <a:pt x="10800" y="0"/>
                  </a:cubicBezTo>
                  <a:cubicBezTo>
                    <a:pt x="16751" y="0"/>
                    <a:pt x="21600" y="4829"/>
                    <a:pt x="21600" y="1078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30" name="9Slide.vn 100"/>
            <p:cNvSpPr/>
            <p:nvPr/>
          </p:nvSpPr>
          <p:spPr>
            <a:xfrm>
              <a:off x="9954592" y="8606035"/>
              <a:ext cx="86556" cy="86555"/>
            </a:xfrm>
            <a:custGeom>
              <a:avLst/>
              <a:gdLst/>
              <a:ahLst/>
              <a:cxnLst>
                <a:cxn ang="0">
                  <a:pos x="wd2" y="hd2"/>
                </a:cxn>
                <a:cxn ang="5400000">
                  <a:pos x="wd2" y="hd2"/>
                </a:cxn>
                <a:cxn ang="10800000">
                  <a:pos x="wd2" y="hd2"/>
                </a:cxn>
                <a:cxn ang="16200000">
                  <a:pos x="wd2" y="hd2"/>
                </a:cxn>
              </a:cxnLst>
              <a:rect l="0" t="0" r="r" b="b"/>
              <a:pathLst>
                <a:path w="21600" h="21600" extrusionOk="0">
                  <a:moveTo>
                    <a:pt x="21600" y="10787"/>
                  </a:moveTo>
                  <a:cubicBezTo>
                    <a:pt x="21600" y="16771"/>
                    <a:pt x="16771" y="21600"/>
                    <a:pt x="10813" y="21600"/>
                  </a:cubicBezTo>
                  <a:cubicBezTo>
                    <a:pt x="4829" y="21600"/>
                    <a:pt x="0" y="16771"/>
                    <a:pt x="0" y="10787"/>
                  </a:cubicBezTo>
                  <a:cubicBezTo>
                    <a:pt x="0" y="4829"/>
                    <a:pt x="4829" y="0"/>
                    <a:pt x="10813" y="0"/>
                  </a:cubicBezTo>
                  <a:cubicBezTo>
                    <a:pt x="16771" y="0"/>
                    <a:pt x="21600" y="4829"/>
                    <a:pt x="21600" y="1078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31" name="9Slide.vn 101"/>
            <p:cNvSpPr/>
            <p:nvPr/>
          </p:nvSpPr>
          <p:spPr>
            <a:xfrm>
              <a:off x="6790010" y="1948359"/>
              <a:ext cx="275642" cy="61174"/>
            </a:xfrm>
            <a:custGeom>
              <a:avLst/>
              <a:gdLst/>
              <a:ahLst/>
              <a:cxnLst>
                <a:cxn ang="0">
                  <a:pos x="wd2" y="hd2"/>
                </a:cxn>
                <a:cxn ang="5400000">
                  <a:pos x="wd2" y="hd2"/>
                </a:cxn>
                <a:cxn ang="10800000">
                  <a:pos x="wd2" y="hd2"/>
                </a:cxn>
                <a:cxn ang="16200000">
                  <a:pos x="wd2" y="hd2"/>
                </a:cxn>
              </a:cxnLst>
              <a:rect l="0" t="0" r="r" b="b"/>
              <a:pathLst>
                <a:path w="21600" h="10132" extrusionOk="0">
                  <a:moveTo>
                    <a:pt x="0" y="10132"/>
                  </a:moveTo>
                  <a:cubicBezTo>
                    <a:pt x="0" y="10132"/>
                    <a:pt x="9395" y="-11468"/>
                    <a:pt x="21600" y="8408"/>
                  </a:cubicBezTo>
                </a:path>
              </a:pathLst>
            </a:custGeom>
            <a:noFill/>
            <a:ln w="50800" cap="rnd">
              <a:solidFill>
                <a:srgbClr val="383B64"/>
              </a:solidFill>
              <a:prstDash val="solid"/>
              <a:round/>
            </a:ln>
            <a:effectLst/>
          </p:spPr>
          <p:txBody>
            <a:bodyPr wrap="square" lIns="91439" tIns="91439" rIns="91439" bIns="91439" numCol="1" anchor="ctr">
              <a:noAutofit/>
            </a:bodyPr>
            <a:lstStyle/>
            <a:p>
              <a:endParaRPr>
                <a:solidFill>
                  <a:srgbClr val="7E7E7E"/>
                </a:solidFill>
              </a:endParaRPr>
            </a:p>
          </p:txBody>
        </p:sp>
        <p:sp>
          <p:nvSpPr>
            <p:cNvPr id="2832" name="9Slide.vn 102"/>
            <p:cNvSpPr/>
            <p:nvPr/>
          </p:nvSpPr>
          <p:spPr>
            <a:xfrm>
              <a:off x="7445306" y="1948359"/>
              <a:ext cx="275642" cy="61174"/>
            </a:xfrm>
            <a:custGeom>
              <a:avLst/>
              <a:gdLst/>
              <a:ahLst/>
              <a:cxnLst>
                <a:cxn ang="0">
                  <a:pos x="wd2" y="hd2"/>
                </a:cxn>
                <a:cxn ang="5400000">
                  <a:pos x="wd2" y="hd2"/>
                </a:cxn>
                <a:cxn ang="10800000">
                  <a:pos x="wd2" y="hd2"/>
                </a:cxn>
                <a:cxn ang="16200000">
                  <a:pos x="wd2" y="hd2"/>
                </a:cxn>
              </a:cxnLst>
              <a:rect l="0" t="0" r="r" b="b"/>
              <a:pathLst>
                <a:path w="21600" h="10132" extrusionOk="0">
                  <a:moveTo>
                    <a:pt x="21600" y="10132"/>
                  </a:moveTo>
                  <a:cubicBezTo>
                    <a:pt x="21600" y="10132"/>
                    <a:pt x="12205" y="-11468"/>
                    <a:pt x="0" y="8408"/>
                  </a:cubicBezTo>
                </a:path>
              </a:pathLst>
            </a:custGeom>
            <a:noFill/>
            <a:ln w="50800" cap="rnd">
              <a:solidFill>
                <a:srgbClr val="383B64"/>
              </a:solidFill>
              <a:prstDash val="solid"/>
              <a:round/>
            </a:ln>
            <a:effectLst/>
          </p:spPr>
          <p:txBody>
            <a:bodyPr wrap="square" lIns="91439" tIns="91439" rIns="91439" bIns="91439" numCol="1" anchor="ctr">
              <a:noAutofit/>
            </a:bodyPr>
            <a:lstStyle/>
            <a:p>
              <a:endParaRPr>
                <a:solidFill>
                  <a:srgbClr val="7E7E7E"/>
                </a:solidFill>
              </a:endParaRPr>
            </a:p>
          </p:txBody>
        </p:sp>
        <p:sp>
          <p:nvSpPr>
            <p:cNvPr id="2833" name="9Slide.vn 103"/>
            <p:cNvSpPr/>
            <p:nvPr/>
          </p:nvSpPr>
          <p:spPr>
            <a:xfrm>
              <a:off x="6961852" y="2723512"/>
              <a:ext cx="372608" cy="108753"/>
            </a:xfrm>
            <a:custGeom>
              <a:avLst/>
              <a:gdLst/>
              <a:ahLst/>
              <a:cxnLst>
                <a:cxn ang="0">
                  <a:pos x="wd2" y="hd2"/>
                </a:cxn>
                <a:cxn ang="5400000">
                  <a:pos x="wd2" y="hd2"/>
                </a:cxn>
                <a:cxn ang="10800000">
                  <a:pos x="wd2" y="hd2"/>
                </a:cxn>
                <a:cxn ang="16200000">
                  <a:pos x="wd2" y="hd2"/>
                </a:cxn>
              </a:cxnLst>
              <a:rect l="0" t="0" r="r" b="b"/>
              <a:pathLst>
                <a:path w="21600" h="15752" extrusionOk="0">
                  <a:moveTo>
                    <a:pt x="0" y="0"/>
                  </a:moveTo>
                  <a:cubicBezTo>
                    <a:pt x="0" y="0"/>
                    <a:pt x="7035" y="21600"/>
                    <a:pt x="21600" y="14212"/>
                  </a:cubicBezTo>
                </a:path>
              </a:pathLst>
            </a:custGeom>
            <a:noFill/>
            <a:ln w="50800" cap="rnd">
              <a:solidFill>
                <a:srgbClr val="383B64"/>
              </a:solidFill>
              <a:prstDash val="solid"/>
              <a:round/>
            </a:ln>
            <a:effectLst/>
          </p:spPr>
          <p:txBody>
            <a:bodyPr wrap="square" lIns="91439" tIns="91439" rIns="91439" bIns="91439" numCol="1" anchor="ctr">
              <a:noAutofit/>
            </a:bodyPr>
            <a:lstStyle/>
            <a:p>
              <a:endParaRPr>
                <a:solidFill>
                  <a:srgbClr val="7E7E7E"/>
                </a:solidFill>
              </a:endParaRPr>
            </a:p>
          </p:txBody>
        </p:sp>
        <p:sp>
          <p:nvSpPr>
            <p:cNvPr id="2834" name="9Slide.vn 104"/>
            <p:cNvSpPr/>
            <p:nvPr/>
          </p:nvSpPr>
          <p:spPr>
            <a:xfrm>
              <a:off x="6711132" y="2318302"/>
              <a:ext cx="251561" cy="251561"/>
            </a:xfrm>
            <a:prstGeom prst="ellipse">
              <a:avLst/>
            </a:pr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35" name="9Slide.vn 105"/>
            <p:cNvSpPr/>
            <p:nvPr/>
          </p:nvSpPr>
          <p:spPr>
            <a:xfrm>
              <a:off x="7523653" y="2318302"/>
              <a:ext cx="251561" cy="251561"/>
            </a:xfrm>
            <a:prstGeom prst="ellipse">
              <a:avLst/>
            </a:pr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2837" name="9Slide.vn 106"/>
          <p:cNvSpPr txBox="1">
            <a:spLocks noGrp="1"/>
          </p:cNvSpPr>
          <p:nvPr>
            <p:ph type="title"/>
          </p:nvPr>
        </p:nvSpPr>
        <p:spPr>
          <a:xfrm>
            <a:off x="1299969" y="4195400"/>
            <a:ext cx="17218016" cy="3286697"/>
          </a:xfrm>
          <a:prstGeom prst="rect">
            <a:avLst/>
          </a:prstGeom>
        </p:spPr>
        <p:txBody>
          <a:bodyPr/>
          <a:lstStyle/>
          <a:p>
            <a:pPr>
              <a:defRPr>
                <a:solidFill>
                  <a:schemeClr val="accent6"/>
                </a:solidFill>
              </a:defRPr>
            </a:pPr>
            <a:r>
              <a:t>Nvirus</a:t>
            </a:r>
            <a:br/>
            <a:r>
              <a:t>Diagnosis Data</a:t>
            </a:r>
          </a:p>
        </p:txBody>
      </p:sp>
      <p:sp>
        <p:nvSpPr>
          <p:cNvPr id="2838" name="9Slide.vn 107"/>
          <p:cNvSpPr txBox="1"/>
          <p:nvPr/>
        </p:nvSpPr>
        <p:spPr>
          <a:xfrm>
            <a:off x="1425610" y="7584870"/>
            <a:ext cx="7278260" cy="33624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non gravida velit tempor sit amet. Lorem ipsum dolor sit amet, consectetur .</a:t>
            </a:r>
          </a:p>
        </p:txBody>
      </p:sp>
      <p:sp>
        <p:nvSpPr>
          <p:cNvPr id="2839" name="9Slide.vn 108"/>
          <p:cNvSpPr/>
          <p:nvPr/>
        </p:nvSpPr>
        <p:spPr>
          <a:xfrm rot="16422852">
            <a:off x="2971396" y="-3585378"/>
            <a:ext cx="6855858" cy="13159728"/>
          </a:xfrm>
          <a:custGeom>
            <a:avLst/>
            <a:gdLst/>
            <a:ahLst/>
            <a:cxnLst>
              <a:cxn ang="0">
                <a:pos x="wd2" y="hd2"/>
              </a:cxn>
              <a:cxn ang="5400000">
                <a:pos x="wd2" y="hd2"/>
              </a:cxn>
              <a:cxn ang="10800000">
                <a:pos x="wd2" y="hd2"/>
              </a:cxn>
              <a:cxn ang="16200000">
                <a:pos x="wd2" y="hd2"/>
              </a:cxn>
            </a:cxnLst>
            <a:rect l="0" t="0" r="r" b="b"/>
            <a:pathLst>
              <a:path w="21600" h="21600" extrusionOk="0">
                <a:moveTo>
                  <a:pt x="18909" y="0"/>
                </a:moveTo>
                <a:lnTo>
                  <a:pt x="21600" y="21600"/>
                </a:lnTo>
                <a:lnTo>
                  <a:pt x="20940" y="21504"/>
                </a:lnTo>
                <a:cubicBezTo>
                  <a:pt x="19196" y="21137"/>
                  <a:pt x="17971" y="20075"/>
                  <a:pt x="18605" y="19149"/>
                </a:cubicBezTo>
                <a:cubicBezTo>
                  <a:pt x="18932" y="18672"/>
                  <a:pt x="19648" y="18301"/>
                  <a:pt x="20185" y="17879"/>
                </a:cubicBezTo>
                <a:cubicBezTo>
                  <a:pt x="20722" y="17457"/>
                  <a:pt x="21082" y="16898"/>
                  <a:pt x="20618" y="16453"/>
                </a:cubicBezTo>
                <a:cubicBezTo>
                  <a:pt x="19853" y="15720"/>
                  <a:pt x="17484" y="15820"/>
                  <a:pt x="16724" y="15085"/>
                </a:cubicBezTo>
                <a:cubicBezTo>
                  <a:pt x="15844" y="14234"/>
                  <a:pt x="17970" y="13258"/>
                  <a:pt x="17621" y="12309"/>
                </a:cubicBezTo>
                <a:cubicBezTo>
                  <a:pt x="17263" y="11332"/>
                  <a:pt x="14702" y="11092"/>
                  <a:pt x="13604" y="10278"/>
                </a:cubicBezTo>
                <a:cubicBezTo>
                  <a:pt x="12886" y="9746"/>
                  <a:pt x="12896" y="9029"/>
                  <a:pt x="13198" y="8397"/>
                </a:cubicBezTo>
                <a:cubicBezTo>
                  <a:pt x="13500" y="7766"/>
                  <a:pt x="14059" y="7173"/>
                  <a:pt x="14360" y="6542"/>
                </a:cubicBezTo>
                <a:cubicBezTo>
                  <a:pt x="14913" y="5384"/>
                  <a:pt x="14547" y="4115"/>
                  <a:pt x="13366" y="3094"/>
                </a:cubicBezTo>
                <a:cubicBezTo>
                  <a:pt x="12184" y="2072"/>
                  <a:pt x="10202" y="1311"/>
                  <a:pt x="7979" y="1025"/>
                </a:cubicBezTo>
                <a:cubicBezTo>
                  <a:pt x="5416" y="695"/>
                  <a:pt x="2629" y="975"/>
                  <a:pt x="97" y="656"/>
                </a:cubicBezTo>
                <a:lnTo>
                  <a:pt x="0" y="639"/>
                </a:lnTo>
                <a:close/>
              </a:path>
            </a:pathLst>
          </a:custGeom>
          <a:solidFill>
            <a:schemeClr val="accent1"/>
          </a:solidFill>
          <a:ln w="12700">
            <a:miter lim="400000"/>
          </a:ln>
        </p:spPr>
        <p:txBody>
          <a:bodyPr tIns="91439" bIns="91439" anchor="ctr"/>
          <a:lstStyle/>
          <a:p>
            <a:endParaRPr>
              <a:solidFill>
                <a:srgbClr val="7E7E7E"/>
              </a:solidFill>
            </a:endParaRPr>
          </a:p>
        </p:txBody>
      </p:sp>
      <p:pic>
        <p:nvPicPr>
          <p:cNvPr id="111" name="Picture Placeholder 2">
            <a:extLst>
              <a:ext uri="{FF2B5EF4-FFF2-40B4-BE49-F238E27FC236}">
                <a16:creationId xmlns:a16="http://schemas.microsoft.com/office/drawing/2014/main" id="{F725494D-7102-4E68-9F98-33580A72B8FE}"/>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836"/>
                                        </p:tgtEl>
                                        <p:attrNameLst>
                                          <p:attrName>style.visibility</p:attrName>
                                        </p:attrNameLst>
                                      </p:cBhvr>
                                      <p:to>
                                        <p:strVal val="visible"/>
                                      </p:to>
                                    </p:set>
                                    <p:anim calcmode="lin" valueType="num">
                                      <p:cBhvr>
                                        <p:cTn id="7" dur="1000" fill="hold"/>
                                        <p:tgtEl>
                                          <p:spTgt spid="2836"/>
                                        </p:tgtEl>
                                        <p:attrNameLst>
                                          <p:attrName>ppt_x</p:attrName>
                                        </p:attrNameLst>
                                      </p:cBhvr>
                                      <p:tavLst>
                                        <p:tav tm="0">
                                          <p:val>
                                            <p:strVal val="0-#ppt_w/2"/>
                                          </p:val>
                                        </p:tav>
                                        <p:tav tm="100000">
                                          <p:val>
                                            <p:strVal val="#ppt_x"/>
                                          </p:val>
                                        </p:tav>
                                      </p:tavLst>
                                    </p:anim>
                                    <p:anim calcmode="lin" valueType="num">
                                      <p:cBhvr>
                                        <p:cTn id="8" dur="1000" fill="hold"/>
                                        <p:tgtEl>
                                          <p:spTgt spid="283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2" nodeType="afterEffect">
                                  <p:stCondLst>
                                    <p:cond delay="0"/>
                                  </p:stCondLst>
                                  <p:iterate>
                                    <p:tmAbs val="0"/>
                                  </p:iterate>
                                  <p:childTnLst>
                                    <p:set>
                                      <p:cBhvr>
                                        <p:cTn id="11" fill="hold"/>
                                        <p:tgtEl>
                                          <p:spTgt spid="2837"/>
                                        </p:tgtEl>
                                        <p:attrNameLst>
                                          <p:attrName>style.visibility</p:attrName>
                                        </p:attrNameLst>
                                      </p:cBhvr>
                                      <p:to>
                                        <p:strVal val="visible"/>
                                      </p:to>
                                    </p:set>
                                    <p:anim calcmode="lin" valueType="num">
                                      <p:cBhvr>
                                        <p:cTn id="12" dur="1000" fill="hold"/>
                                        <p:tgtEl>
                                          <p:spTgt spid="2837"/>
                                        </p:tgtEl>
                                        <p:attrNameLst>
                                          <p:attrName>ppt_x</p:attrName>
                                        </p:attrNameLst>
                                      </p:cBhvr>
                                      <p:tavLst>
                                        <p:tav tm="0">
                                          <p:val>
                                            <p:strVal val="0-#ppt_w/2"/>
                                          </p:val>
                                        </p:tav>
                                        <p:tav tm="100000">
                                          <p:val>
                                            <p:strVal val="#ppt_x"/>
                                          </p:val>
                                        </p:tav>
                                      </p:tavLst>
                                    </p:anim>
                                    <p:anim calcmode="lin" valueType="num">
                                      <p:cBhvr>
                                        <p:cTn id="13" dur="1000" fill="hold"/>
                                        <p:tgtEl>
                                          <p:spTgt spid="28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3" nodeType="afterEffect">
                                  <p:stCondLst>
                                    <p:cond delay="0"/>
                                  </p:stCondLst>
                                  <p:iterate>
                                    <p:tmAbs val="0"/>
                                  </p:iterate>
                                  <p:childTnLst>
                                    <p:set>
                                      <p:cBhvr>
                                        <p:cTn id="16" fill="hold"/>
                                        <p:tgtEl>
                                          <p:spTgt spid="2838"/>
                                        </p:tgtEl>
                                        <p:attrNameLst>
                                          <p:attrName>style.visibility</p:attrName>
                                        </p:attrNameLst>
                                      </p:cBhvr>
                                      <p:to>
                                        <p:strVal val="visible"/>
                                      </p:to>
                                    </p:set>
                                    <p:anim calcmode="lin" valueType="num">
                                      <p:cBhvr>
                                        <p:cTn id="17" dur="1000" fill="hold"/>
                                        <p:tgtEl>
                                          <p:spTgt spid="2838"/>
                                        </p:tgtEl>
                                        <p:attrNameLst>
                                          <p:attrName>ppt_x</p:attrName>
                                        </p:attrNameLst>
                                      </p:cBhvr>
                                      <p:tavLst>
                                        <p:tav tm="0">
                                          <p:val>
                                            <p:strVal val="0-#ppt_w/2"/>
                                          </p:val>
                                        </p:tav>
                                        <p:tav tm="100000">
                                          <p:val>
                                            <p:strVal val="#ppt_x"/>
                                          </p:val>
                                        </p:tav>
                                      </p:tavLst>
                                    </p:anim>
                                    <p:anim calcmode="lin" valueType="num">
                                      <p:cBhvr>
                                        <p:cTn id="18" dur="1000" fill="hold"/>
                                        <p:tgtEl>
                                          <p:spTgt spid="283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4" nodeType="afterEffect">
                                  <p:stCondLst>
                                    <p:cond delay="0"/>
                                  </p:stCondLst>
                                  <p:iterate>
                                    <p:tmAbs val="0"/>
                                  </p:iterate>
                                  <p:childTnLst>
                                    <p:set>
                                      <p:cBhvr>
                                        <p:cTn id="21" fill="hold"/>
                                        <p:tgtEl>
                                          <p:spTgt spid="2839"/>
                                        </p:tgtEl>
                                        <p:attrNameLst>
                                          <p:attrName>style.visibility</p:attrName>
                                        </p:attrNameLst>
                                      </p:cBhvr>
                                      <p:to>
                                        <p:strVal val="visible"/>
                                      </p:to>
                                    </p:set>
                                    <p:anim calcmode="lin" valueType="num">
                                      <p:cBhvr>
                                        <p:cTn id="22" dur="1000" fill="hold"/>
                                        <p:tgtEl>
                                          <p:spTgt spid="2839"/>
                                        </p:tgtEl>
                                        <p:attrNameLst>
                                          <p:attrName>ppt_x</p:attrName>
                                        </p:attrNameLst>
                                      </p:cBhvr>
                                      <p:tavLst>
                                        <p:tav tm="0">
                                          <p:val>
                                            <p:strVal val="0-#ppt_w/2"/>
                                          </p:val>
                                        </p:tav>
                                        <p:tav tm="100000">
                                          <p:val>
                                            <p:strVal val="#ppt_x"/>
                                          </p:val>
                                        </p:tav>
                                      </p:tavLst>
                                    </p:anim>
                                    <p:anim calcmode="lin" valueType="num">
                                      <p:cBhvr>
                                        <p:cTn id="23" dur="1000" fill="hold"/>
                                        <p:tgtEl>
                                          <p:spTgt spid="2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 grpId="1" animBg="1" advAuto="0"/>
      <p:bldP spid="2837" grpId="2" animBg="1" advAuto="0"/>
      <p:bldP spid="2838" grpId="3" animBg="1" advAuto="0"/>
      <p:bldP spid="2839" grpId="4"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1" name="9Slide.vn 1"/>
          <p:cNvSpPr/>
          <p:nvPr/>
        </p:nvSpPr>
        <p:spPr>
          <a:xfrm flipH="1">
            <a:off x="10125218" y="6523507"/>
            <a:ext cx="1" cy="4862621"/>
          </a:xfrm>
          <a:prstGeom prst="line">
            <a:avLst/>
          </a:prstGeom>
          <a:ln w="50800">
            <a:solidFill>
              <a:schemeClr val="accent1"/>
            </a:solidFill>
            <a:miter/>
          </a:ln>
        </p:spPr>
        <p:txBody>
          <a:bodyPr tIns="91439" bIns="91439"/>
          <a:lstStyle/>
          <a:p>
            <a:endParaRPr/>
          </a:p>
        </p:txBody>
      </p:sp>
      <p:grpSp>
        <p:nvGrpSpPr>
          <p:cNvPr id="2908" name="9Slide.vn 2"/>
          <p:cNvGrpSpPr/>
          <p:nvPr/>
        </p:nvGrpSpPr>
        <p:grpSpPr>
          <a:xfrm>
            <a:off x="17155884" y="1262723"/>
            <a:ext cx="6077058" cy="12165822"/>
            <a:chOff x="0" y="0"/>
            <a:chExt cx="6077056" cy="12165820"/>
          </a:xfrm>
        </p:grpSpPr>
        <p:sp>
          <p:nvSpPr>
            <p:cNvPr id="2842" name="9Slide.vn 3"/>
            <p:cNvSpPr/>
            <p:nvPr/>
          </p:nvSpPr>
          <p:spPr>
            <a:xfrm flipH="1">
              <a:off x="197710" y="0"/>
              <a:ext cx="5879347" cy="5678124"/>
            </a:xfrm>
            <a:custGeom>
              <a:avLst/>
              <a:gdLst/>
              <a:ahLst/>
              <a:cxnLst>
                <a:cxn ang="0">
                  <a:pos x="wd2" y="hd2"/>
                </a:cxn>
                <a:cxn ang="5400000">
                  <a:pos x="wd2" y="hd2"/>
                </a:cxn>
                <a:cxn ang="10800000">
                  <a:pos x="wd2" y="hd2"/>
                </a:cxn>
                <a:cxn ang="16200000">
                  <a:pos x="wd2" y="hd2"/>
                </a:cxn>
              </a:cxnLst>
              <a:rect l="0" t="0" r="r" b="b"/>
              <a:pathLst>
                <a:path w="21305" h="21600" extrusionOk="0">
                  <a:moveTo>
                    <a:pt x="21051" y="20791"/>
                  </a:moveTo>
                  <a:cubicBezTo>
                    <a:pt x="20618" y="19831"/>
                    <a:pt x="20102" y="18915"/>
                    <a:pt x="19586" y="18000"/>
                  </a:cubicBezTo>
                  <a:cubicBezTo>
                    <a:pt x="19235" y="17377"/>
                    <a:pt x="18829" y="16697"/>
                    <a:pt x="18308" y="16223"/>
                  </a:cubicBezTo>
                  <a:cubicBezTo>
                    <a:pt x="18363" y="16171"/>
                    <a:pt x="18422" y="15808"/>
                    <a:pt x="18362" y="15601"/>
                  </a:cubicBezTo>
                  <a:cubicBezTo>
                    <a:pt x="18303" y="15394"/>
                    <a:pt x="18097" y="15209"/>
                    <a:pt x="17892" y="15228"/>
                  </a:cubicBezTo>
                  <a:cubicBezTo>
                    <a:pt x="17950" y="15061"/>
                    <a:pt x="17999" y="14883"/>
                    <a:pt x="17972" y="14707"/>
                  </a:cubicBezTo>
                  <a:cubicBezTo>
                    <a:pt x="17945" y="14531"/>
                    <a:pt x="17773" y="14337"/>
                    <a:pt x="17605" y="14315"/>
                  </a:cubicBezTo>
                  <a:cubicBezTo>
                    <a:pt x="17704" y="14187"/>
                    <a:pt x="17728" y="14012"/>
                    <a:pt x="17747" y="13847"/>
                  </a:cubicBezTo>
                  <a:cubicBezTo>
                    <a:pt x="17824" y="13208"/>
                    <a:pt x="17900" y="12569"/>
                    <a:pt x="17977" y="11929"/>
                  </a:cubicBezTo>
                  <a:cubicBezTo>
                    <a:pt x="18042" y="11380"/>
                    <a:pt x="18107" y="10830"/>
                    <a:pt x="18173" y="10281"/>
                  </a:cubicBezTo>
                  <a:cubicBezTo>
                    <a:pt x="18215" y="9931"/>
                    <a:pt x="18278" y="9577"/>
                    <a:pt x="18235" y="9227"/>
                  </a:cubicBezTo>
                  <a:cubicBezTo>
                    <a:pt x="18097" y="9206"/>
                    <a:pt x="17059" y="9069"/>
                    <a:pt x="16514" y="8712"/>
                  </a:cubicBezTo>
                  <a:cubicBezTo>
                    <a:pt x="15969" y="8355"/>
                    <a:pt x="15525" y="7844"/>
                    <a:pt x="15180" y="7275"/>
                  </a:cubicBezTo>
                  <a:cubicBezTo>
                    <a:pt x="15115" y="7167"/>
                    <a:pt x="15066" y="7081"/>
                    <a:pt x="15011" y="6968"/>
                  </a:cubicBezTo>
                  <a:cubicBezTo>
                    <a:pt x="14280" y="7839"/>
                    <a:pt x="13449" y="8618"/>
                    <a:pt x="12542" y="9284"/>
                  </a:cubicBezTo>
                  <a:cubicBezTo>
                    <a:pt x="11976" y="9701"/>
                    <a:pt x="11376" y="10075"/>
                    <a:pt x="10732" y="10340"/>
                  </a:cubicBezTo>
                  <a:cubicBezTo>
                    <a:pt x="10088" y="10605"/>
                    <a:pt x="9388" y="10768"/>
                    <a:pt x="8697" y="10738"/>
                  </a:cubicBezTo>
                  <a:cubicBezTo>
                    <a:pt x="8723" y="10395"/>
                    <a:pt x="8560" y="10043"/>
                    <a:pt x="8288" y="9850"/>
                  </a:cubicBezTo>
                  <a:cubicBezTo>
                    <a:pt x="8108" y="9723"/>
                    <a:pt x="7870" y="9666"/>
                    <a:pt x="7670" y="9756"/>
                  </a:cubicBezTo>
                  <a:cubicBezTo>
                    <a:pt x="7544" y="9813"/>
                    <a:pt x="7445" y="9922"/>
                    <a:pt x="7367" y="10041"/>
                  </a:cubicBezTo>
                  <a:cubicBezTo>
                    <a:pt x="7195" y="10306"/>
                    <a:pt x="7116" y="10629"/>
                    <a:pt x="7098" y="10949"/>
                  </a:cubicBezTo>
                  <a:cubicBezTo>
                    <a:pt x="7088" y="11109"/>
                    <a:pt x="7095" y="11274"/>
                    <a:pt x="7150" y="11424"/>
                  </a:cubicBezTo>
                  <a:cubicBezTo>
                    <a:pt x="7275" y="11762"/>
                    <a:pt x="7666" y="12000"/>
                    <a:pt x="7996" y="11889"/>
                  </a:cubicBezTo>
                  <a:cubicBezTo>
                    <a:pt x="8222" y="12260"/>
                    <a:pt x="8229" y="12728"/>
                    <a:pt x="8229" y="13169"/>
                  </a:cubicBezTo>
                  <a:cubicBezTo>
                    <a:pt x="8228" y="13441"/>
                    <a:pt x="8216" y="13751"/>
                    <a:pt x="8019" y="13929"/>
                  </a:cubicBezTo>
                  <a:cubicBezTo>
                    <a:pt x="7914" y="13892"/>
                    <a:pt x="7808" y="13858"/>
                    <a:pt x="7701" y="13829"/>
                  </a:cubicBezTo>
                  <a:cubicBezTo>
                    <a:pt x="7569" y="13793"/>
                    <a:pt x="7433" y="13762"/>
                    <a:pt x="7298" y="13778"/>
                  </a:cubicBezTo>
                  <a:cubicBezTo>
                    <a:pt x="7031" y="13809"/>
                    <a:pt x="6807" y="14023"/>
                    <a:pt x="6691" y="14277"/>
                  </a:cubicBezTo>
                  <a:cubicBezTo>
                    <a:pt x="6576" y="14531"/>
                    <a:pt x="6566" y="14814"/>
                    <a:pt x="6570" y="15095"/>
                  </a:cubicBezTo>
                  <a:cubicBezTo>
                    <a:pt x="6476" y="15110"/>
                    <a:pt x="6381" y="15070"/>
                    <a:pt x="6287" y="15050"/>
                  </a:cubicBezTo>
                  <a:cubicBezTo>
                    <a:pt x="6031" y="14997"/>
                    <a:pt x="5752" y="15108"/>
                    <a:pt x="5593" y="15325"/>
                  </a:cubicBezTo>
                  <a:cubicBezTo>
                    <a:pt x="5435" y="15543"/>
                    <a:pt x="5468" y="15858"/>
                    <a:pt x="5584" y="16104"/>
                  </a:cubicBezTo>
                  <a:cubicBezTo>
                    <a:pt x="4160" y="17226"/>
                    <a:pt x="1908" y="21197"/>
                    <a:pt x="1893" y="21600"/>
                  </a:cubicBezTo>
                  <a:cubicBezTo>
                    <a:pt x="1661" y="21554"/>
                    <a:pt x="1477" y="21409"/>
                    <a:pt x="1300" y="21245"/>
                  </a:cubicBezTo>
                  <a:cubicBezTo>
                    <a:pt x="856" y="20835"/>
                    <a:pt x="455" y="20356"/>
                    <a:pt x="226" y="19783"/>
                  </a:cubicBezTo>
                  <a:cubicBezTo>
                    <a:pt x="-223" y="18653"/>
                    <a:pt x="64" y="17352"/>
                    <a:pt x="497" y="16215"/>
                  </a:cubicBezTo>
                  <a:cubicBezTo>
                    <a:pt x="1291" y="14129"/>
                    <a:pt x="2594" y="12248"/>
                    <a:pt x="4191" y="10752"/>
                  </a:cubicBezTo>
                  <a:cubicBezTo>
                    <a:pt x="4643" y="10331"/>
                    <a:pt x="5037" y="9827"/>
                    <a:pt x="5255" y="9236"/>
                  </a:cubicBezTo>
                  <a:cubicBezTo>
                    <a:pt x="5586" y="8337"/>
                    <a:pt x="5482" y="7333"/>
                    <a:pt x="5631" y="6382"/>
                  </a:cubicBezTo>
                  <a:cubicBezTo>
                    <a:pt x="5933" y="4453"/>
                    <a:pt x="7313" y="2820"/>
                    <a:pt x="9001" y="1993"/>
                  </a:cubicBezTo>
                  <a:cubicBezTo>
                    <a:pt x="10688" y="1166"/>
                    <a:pt x="12681" y="1119"/>
                    <a:pt x="14513" y="1476"/>
                  </a:cubicBezTo>
                  <a:cubicBezTo>
                    <a:pt x="14846" y="1334"/>
                    <a:pt x="15137" y="1083"/>
                    <a:pt x="15334" y="767"/>
                  </a:cubicBezTo>
                  <a:cubicBezTo>
                    <a:pt x="15475" y="541"/>
                    <a:pt x="15570" y="256"/>
                    <a:pt x="15484" y="0"/>
                  </a:cubicBezTo>
                  <a:cubicBezTo>
                    <a:pt x="15706" y="449"/>
                    <a:pt x="15797" y="951"/>
                    <a:pt x="15742" y="1453"/>
                  </a:cubicBezTo>
                  <a:cubicBezTo>
                    <a:pt x="16402" y="1141"/>
                    <a:pt x="17092" y="828"/>
                    <a:pt x="17815" y="851"/>
                  </a:cubicBezTo>
                  <a:cubicBezTo>
                    <a:pt x="17026" y="1083"/>
                    <a:pt x="16326" y="1496"/>
                    <a:pt x="15725" y="2080"/>
                  </a:cubicBezTo>
                  <a:cubicBezTo>
                    <a:pt x="16480" y="1933"/>
                    <a:pt x="17288" y="1864"/>
                    <a:pt x="17991" y="2187"/>
                  </a:cubicBezTo>
                  <a:cubicBezTo>
                    <a:pt x="18368" y="2361"/>
                    <a:pt x="18695" y="2640"/>
                    <a:pt x="18971" y="2961"/>
                  </a:cubicBezTo>
                  <a:cubicBezTo>
                    <a:pt x="19706" y="3815"/>
                    <a:pt x="20088" y="4960"/>
                    <a:pt x="20182" y="6107"/>
                  </a:cubicBezTo>
                  <a:cubicBezTo>
                    <a:pt x="20276" y="7254"/>
                    <a:pt x="20203" y="8439"/>
                    <a:pt x="19803" y="9511"/>
                  </a:cubicBezTo>
                  <a:cubicBezTo>
                    <a:pt x="19535" y="10229"/>
                    <a:pt x="19337" y="10975"/>
                    <a:pt x="19212" y="11735"/>
                  </a:cubicBezTo>
                  <a:cubicBezTo>
                    <a:pt x="19146" y="12137"/>
                    <a:pt x="19101" y="12559"/>
                    <a:pt x="19223" y="12946"/>
                  </a:cubicBezTo>
                  <a:cubicBezTo>
                    <a:pt x="19338" y="13311"/>
                    <a:pt x="19587" y="13608"/>
                    <a:pt x="19796" y="13924"/>
                  </a:cubicBezTo>
                  <a:cubicBezTo>
                    <a:pt x="20237" y="14589"/>
                    <a:pt x="20509" y="15360"/>
                    <a:pt x="20769" y="16124"/>
                  </a:cubicBezTo>
                  <a:cubicBezTo>
                    <a:pt x="20986" y="16758"/>
                    <a:pt x="21199" y="17399"/>
                    <a:pt x="21274" y="18068"/>
                  </a:cubicBezTo>
                  <a:cubicBezTo>
                    <a:pt x="21377" y="18974"/>
                    <a:pt x="21204" y="19892"/>
                    <a:pt x="21051" y="2079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43" name="9Slide.vn 4"/>
            <p:cNvSpPr/>
            <p:nvPr/>
          </p:nvSpPr>
          <p:spPr>
            <a:xfrm flipH="1">
              <a:off x="1116278" y="3135867"/>
              <a:ext cx="1899950" cy="1268292"/>
            </a:xfrm>
            <a:custGeom>
              <a:avLst/>
              <a:gdLst/>
              <a:ahLst/>
              <a:cxnLst>
                <a:cxn ang="0">
                  <a:pos x="wd2" y="hd2"/>
                </a:cxn>
                <a:cxn ang="5400000">
                  <a:pos x="wd2" y="hd2"/>
                </a:cxn>
                <a:cxn ang="10800000">
                  <a:pos x="wd2" y="hd2"/>
                </a:cxn>
                <a:cxn ang="16200000">
                  <a:pos x="wd2" y="hd2"/>
                </a:cxn>
              </a:cxnLst>
              <a:rect l="0" t="0" r="r" b="b"/>
              <a:pathLst>
                <a:path w="21559" h="21530" extrusionOk="0">
                  <a:moveTo>
                    <a:pt x="21559" y="0"/>
                  </a:moveTo>
                  <a:cubicBezTo>
                    <a:pt x="21319" y="2854"/>
                    <a:pt x="21080" y="5706"/>
                    <a:pt x="20842" y="8560"/>
                  </a:cubicBezTo>
                  <a:cubicBezTo>
                    <a:pt x="20780" y="9295"/>
                    <a:pt x="20707" y="10074"/>
                    <a:pt x="20396" y="10649"/>
                  </a:cubicBezTo>
                  <a:cubicBezTo>
                    <a:pt x="18082" y="17182"/>
                    <a:pt x="14241" y="21600"/>
                    <a:pt x="9680" y="21529"/>
                  </a:cubicBezTo>
                  <a:cubicBezTo>
                    <a:pt x="6593" y="21483"/>
                    <a:pt x="3935" y="20859"/>
                    <a:pt x="1667" y="19911"/>
                  </a:cubicBezTo>
                  <a:cubicBezTo>
                    <a:pt x="1536" y="19759"/>
                    <a:pt x="1410" y="19604"/>
                    <a:pt x="1284" y="19443"/>
                  </a:cubicBezTo>
                  <a:cubicBezTo>
                    <a:pt x="860" y="18901"/>
                    <a:pt x="456" y="18294"/>
                    <a:pt x="228" y="17531"/>
                  </a:cubicBezTo>
                  <a:cubicBezTo>
                    <a:pt x="-41" y="16630"/>
                    <a:pt x="-36" y="15595"/>
                    <a:pt x="59" y="14617"/>
                  </a:cubicBezTo>
                  <a:cubicBezTo>
                    <a:pt x="276" y="12384"/>
                    <a:pt x="915" y="10295"/>
                    <a:pt x="1625" y="8307"/>
                  </a:cubicBezTo>
                  <a:cubicBezTo>
                    <a:pt x="2353" y="6269"/>
                    <a:pt x="3163" y="4295"/>
                    <a:pt x="4050" y="2402"/>
                  </a:cubicBezTo>
                  <a:cubicBezTo>
                    <a:pt x="8546" y="2053"/>
                    <a:pt x="13194" y="1879"/>
                    <a:pt x="17652" y="956"/>
                  </a:cubicBezTo>
                  <a:cubicBezTo>
                    <a:pt x="18959" y="686"/>
                    <a:pt x="20261" y="368"/>
                    <a:pt x="21559" y="0"/>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44" name="9Slide.vn 5"/>
            <p:cNvSpPr/>
            <p:nvPr/>
          </p:nvSpPr>
          <p:spPr>
            <a:xfrm flipH="1">
              <a:off x="1040989" y="1831688"/>
              <a:ext cx="3078331" cy="2477124"/>
            </a:xfrm>
            <a:custGeom>
              <a:avLst/>
              <a:gdLst/>
              <a:ahLst/>
              <a:cxnLst>
                <a:cxn ang="0">
                  <a:pos x="wd2" y="hd2"/>
                </a:cxn>
                <a:cxn ang="5400000">
                  <a:pos x="wd2" y="hd2"/>
                </a:cxn>
                <a:cxn ang="10800000">
                  <a:pos x="wd2" y="hd2"/>
                </a:cxn>
                <a:cxn ang="16200000">
                  <a:pos x="wd2" y="hd2"/>
                </a:cxn>
              </a:cxnLst>
              <a:rect l="0" t="0" r="r" b="b"/>
              <a:pathLst>
                <a:path w="21534" h="21600" extrusionOk="0">
                  <a:moveTo>
                    <a:pt x="21387" y="7594"/>
                  </a:moveTo>
                  <a:cubicBezTo>
                    <a:pt x="21260" y="8853"/>
                    <a:pt x="21133" y="10113"/>
                    <a:pt x="21008" y="11372"/>
                  </a:cubicBezTo>
                  <a:cubicBezTo>
                    <a:pt x="20207" y="11561"/>
                    <a:pt x="19405" y="11725"/>
                    <a:pt x="18599" y="11863"/>
                  </a:cubicBezTo>
                  <a:cubicBezTo>
                    <a:pt x="15851" y="12337"/>
                    <a:pt x="12985" y="12427"/>
                    <a:pt x="10213" y="12606"/>
                  </a:cubicBezTo>
                  <a:cubicBezTo>
                    <a:pt x="9667" y="13578"/>
                    <a:pt x="9167" y="14593"/>
                    <a:pt x="8718" y="15639"/>
                  </a:cubicBezTo>
                  <a:cubicBezTo>
                    <a:pt x="8281" y="16660"/>
                    <a:pt x="7887" y="17733"/>
                    <a:pt x="7753" y="18880"/>
                  </a:cubicBezTo>
                  <a:cubicBezTo>
                    <a:pt x="7695" y="19383"/>
                    <a:pt x="7691" y="19914"/>
                    <a:pt x="7858" y="20377"/>
                  </a:cubicBezTo>
                  <a:cubicBezTo>
                    <a:pt x="7998" y="20769"/>
                    <a:pt x="8247" y="21081"/>
                    <a:pt x="8508" y="21359"/>
                  </a:cubicBezTo>
                  <a:cubicBezTo>
                    <a:pt x="8586" y="21442"/>
                    <a:pt x="8663" y="21522"/>
                    <a:pt x="8744" y="21600"/>
                  </a:cubicBezTo>
                  <a:cubicBezTo>
                    <a:pt x="3712" y="19851"/>
                    <a:pt x="1786" y="15957"/>
                    <a:pt x="1786" y="15957"/>
                  </a:cubicBezTo>
                  <a:cubicBezTo>
                    <a:pt x="2165" y="15549"/>
                    <a:pt x="2189" y="14839"/>
                    <a:pt x="2190" y="14213"/>
                  </a:cubicBezTo>
                  <a:cubicBezTo>
                    <a:pt x="2190" y="13203"/>
                    <a:pt x="2178" y="12132"/>
                    <a:pt x="1741" y="11280"/>
                  </a:cubicBezTo>
                  <a:cubicBezTo>
                    <a:pt x="1105" y="11534"/>
                    <a:pt x="349" y="10990"/>
                    <a:pt x="108" y="10214"/>
                  </a:cubicBezTo>
                  <a:cubicBezTo>
                    <a:pt x="1" y="9870"/>
                    <a:pt x="-11" y="9492"/>
                    <a:pt x="7" y="9125"/>
                  </a:cubicBezTo>
                  <a:cubicBezTo>
                    <a:pt x="42" y="8391"/>
                    <a:pt x="194" y="7652"/>
                    <a:pt x="527" y="7044"/>
                  </a:cubicBezTo>
                  <a:cubicBezTo>
                    <a:pt x="677" y="6771"/>
                    <a:pt x="868" y="6521"/>
                    <a:pt x="1112" y="6390"/>
                  </a:cubicBezTo>
                  <a:cubicBezTo>
                    <a:pt x="1497" y="6185"/>
                    <a:pt x="1958" y="6315"/>
                    <a:pt x="2305" y="6607"/>
                  </a:cubicBezTo>
                  <a:cubicBezTo>
                    <a:pt x="2831" y="7048"/>
                    <a:pt x="3144" y="7855"/>
                    <a:pt x="3094" y="8643"/>
                  </a:cubicBezTo>
                  <a:cubicBezTo>
                    <a:pt x="3551" y="8665"/>
                    <a:pt x="4011" y="8637"/>
                    <a:pt x="4467" y="8564"/>
                  </a:cubicBezTo>
                  <a:cubicBezTo>
                    <a:pt x="5341" y="8427"/>
                    <a:pt x="6205" y="8129"/>
                    <a:pt x="7023" y="7729"/>
                  </a:cubicBezTo>
                  <a:cubicBezTo>
                    <a:pt x="8266" y="7122"/>
                    <a:pt x="9423" y="6265"/>
                    <a:pt x="10517" y="5309"/>
                  </a:cubicBezTo>
                  <a:cubicBezTo>
                    <a:pt x="12267" y="3783"/>
                    <a:pt x="13871" y="1996"/>
                    <a:pt x="15284" y="0"/>
                  </a:cubicBezTo>
                  <a:cubicBezTo>
                    <a:pt x="15389" y="260"/>
                    <a:pt x="15484" y="457"/>
                    <a:pt x="15609" y="704"/>
                  </a:cubicBezTo>
                  <a:cubicBezTo>
                    <a:pt x="16275" y="2009"/>
                    <a:pt x="17132" y="3180"/>
                    <a:pt x="18185" y="3998"/>
                  </a:cubicBezTo>
                  <a:cubicBezTo>
                    <a:pt x="18959" y="4601"/>
                    <a:pt x="20250" y="4930"/>
                    <a:pt x="20983" y="5081"/>
                  </a:cubicBezTo>
                  <a:cubicBezTo>
                    <a:pt x="21247" y="5134"/>
                    <a:pt x="21437" y="5166"/>
                    <a:pt x="21507" y="5179"/>
                  </a:cubicBezTo>
                  <a:cubicBezTo>
                    <a:pt x="21589" y="5981"/>
                    <a:pt x="21468" y="6792"/>
                    <a:pt x="21387" y="7594"/>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45" name="9Slide.vn 6"/>
            <p:cNvSpPr/>
            <p:nvPr/>
          </p:nvSpPr>
          <p:spPr>
            <a:xfrm flipH="1">
              <a:off x="4764258" y="7268799"/>
              <a:ext cx="1071138" cy="1270440"/>
            </a:xfrm>
            <a:custGeom>
              <a:avLst/>
              <a:gdLst/>
              <a:ahLst/>
              <a:cxnLst>
                <a:cxn ang="0">
                  <a:pos x="wd2" y="hd2"/>
                </a:cxn>
                <a:cxn ang="5400000">
                  <a:pos x="wd2" y="hd2"/>
                </a:cxn>
                <a:cxn ang="10800000">
                  <a:pos x="wd2" y="hd2"/>
                </a:cxn>
                <a:cxn ang="16200000">
                  <a:pos x="wd2" y="hd2"/>
                </a:cxn>
              </a:cxnLst>
              <a:rect l="0" t="0" r="r" b="b"/>
              <a:pathLst>
                <a:path w="20843" h="21072" extrusionOk="0">
                  <a:moveTo>
                    <a:pt x="20010" y="19778"/>
                  </a:moveTo>
                  <a:cubicBezTo>
                    <a:pt x="18726" y="19996"/>
                    <a:pt x="17440" y="20217"/>
                    <a:pt x="16157" y="20435"/>
                  </a:cubicBezTo>
                  <a:cubicBezTo>
                    <a:pt x="14228" y="20765"/>
                    <a:pt x="12283" y="21095"/>
                    <a:pt x="10319" y="21071"/>
                  </a:cubicBezTo>
                  <a:cubicBezTo>
                    <a:pt x="8630" y="21050"/>
                    <a:pt x="6907" y="20746"/>
                    <a:pt x="5465" y="20015"/>
                  </a:cubicBezTo>
                  <a:cubicBezTo>
                    <a:pt x="5228" y="19898"/>
                    <a:pt x="4997" y="19764"/>
                    <a:pt x="4775" y="19621"/>
                  </a:cubicBezTo>
                  <a:cubicBezTo>
                    <a:pt x="3848" y="19017"/>
                    <a:pt x="3114" y="18224"/>
                    <a:pt x="2493" y="17380"/>
                  </a:cubicBezTo>
                  <a:cubicBezTo>
                    <a:pt x="-211" y="13705"/>
                    <a:pt x="-757" y="8937"/>
                    <a:pt x="1060" y="4886"/>
                  </a:cubicBezTo>
                  <a:cubicBezTo>
                    <a:pt x="1269" y="4421"/>
                    <a:pt x="1534" y="3939"/>
                    <a:pt x="2028" y="3670"/>
                  </a:cubicBezTo>
                  <a:cubicBezTo>
                    <a:pt x="2568" y="3377"/>
                    <a:pt x="3211" y="3415"/>
                    <a:pt x="3848" y="3564"/>
                  </a:cubicBezTo>
                  <a:cubicBezTo>
                    <a:pt x="4225" y="3652"/>
                    <a:pt x="4603" y="3779"/>
                    <a:pt x="4956" y="3902"/>
                  </a:cubicBezTo>
                  <a:cubicBezTo>
                    <a:pt x="6039" y="4274"/>
                    <a:pt x="7154" y="4434"/>
                    <a:pt x="8293" y="4660"/>
                  </a:cubicBezTo>
                  <a:cubicBezTo>
                    <a:pt x="8431" y="3846"/>
                    <a:pt x="8512" y="2598"/>
                    <a:pt x="8618" y="1371"/>
                  </a:cubicBezTo>
                  <a:cubicBezTo>
                    <a:pt x="8718" y="208"/>
                    <a:pt x="11062" y="-505"/>
                    <a:pt x="11880" y="432"/>
                  </a:cubicBezTo>
                  <a:cubicBezTo>
                    <a:pt x="13282" y="2039"/>
                    <a:pt x="14122" y="4125"/>
                    <a:pt x="15436" y="5259"/>
                  </a:cubicBezTo>
                  <a:cubicBezTo>
                    <a:pt x="16067" y="5802"/>
                    <a:pt x="16710" y="6353"/>
                    <a:pt x="17496" y="6720"/>
                  </a:cubicBezTo>
                  <a:cubicBezTo>
                    <a:pt x="18511" y="7191"/>
                    <a:pt x="19672" y="7319"/>
                    <a:pt x="20843" y="7342"/>
                  </a:cubicBezTo>
                  <a:cubicBezTo>
                    <a:pt x="20044" y="11536"/>
                    <a:pt x="19856" y="15528"/>
                    <a:pt x="20010" y="19778"/>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46" name="9Slide.vn 7"/>
            <p:cNvSpPr/>
            <p:nvPr/>
          </p:nvSpPr>
          <p:spPr>
            <a:xfrm flipH="1">
              <a:off x="0" y="6425267"/>
              <a:ext cx="1130041" cy="1186439"/>
            </a:xfrm>
            <a:custGeom>
              <a:avLst/>
              <a:gdLst/>
              <a:ahLst/>
              <a:cxnLst>
                <a:cxn ang="0">
                  <a:pos x="wd2" y="hd2"/>
                </a:cxn>
                <a:cxn ang="5400000">
                  <a:pos x="wd2" y="hd2"/>
                </a:cxn>
                <a:cxn ang="10800000">
                  <a:pos x="wd2" y="hd2"/>
                </a:cxn>
                <a:cxn ang="16200000">
                  <a:pos x="wd2" y="hd2"/>
                </a:cxn>
              </a:cxnLst>
              <a:rect l="0" t="0" r="r" b="b"/>
              <a:pathLst>
                <a:path w="20933" h="21429" extrusionOk="0">
                  <a:moveTo>
                    <a:pt x="20143" y="13947"/>
                  </a:moveTo>
                  <a:cubicBezTo>
                    <a:pt x="19997" y="14153"/>
                    <a:pt x="19840" y="14347"/>
                    <a:pt x="19673" y="14538"/>
                  </a:cubicBezTo>
                  <a:cubicBezTo>
                    <a:pt x="18951" y="15364"/>
                    <a:pt x="18057" y="16048"/>
                    <a:pt x="17126" y="16651"/>
                  </a:cubicBezTo>
                  <a:cubicBezTo>
                    <a:pt x="14746" y="18186"/>
                    <a:pt x="12077" y="19241"/>
                    <a:pt x="9390" y="20174"/>
                  </a:cubicBezTo>
                  <a:cubicBezTo>
                    <a:pt x="7248" y="20916"/>
                    <a:pt x="5007" y="21600"/>
                    <a:pt x="2745" y="21391"/>
                  </a:cubicBezTo>
                  <a:cubicBezTo>
                    <a:pt x="1964" y="21322"/>
                    <a:pt x="923" y="21049"/>
                    <a:pt x="276" y="20615"/>
                  </a:cubicBezTo>
                  <a:cubicBezTo>
                    <a:pt x="-42" y="16935"/>
                    <a:pt x="-87" y="13231"/>
                    <a:pt x="151" y="9548"/>
                  </a:cubicBezTo>
                  <a:cubicBezTo>
                    <a:pt x="264" y="7763"/>
                    <a:pt x="1134" y="6109"/>
                    <a:pt x="1271" y="4323"/>
                  </a:cubicBezTo>
                  <a:cubicBezTo>
                    <a:pt x="1337" y="3477"/>
                    <a:pt x="1342" y="2622"/>
                    <a:pt x="1476" y="1785"/>
                  </a:cubicBezTo>
                  <a:cubicBezTo>
                    <a:pt x="1491" y="1687"/>
                    <a:pt x="1515" y="1582"/>
                    <a:pt x="1589" y="1516"/>
                  </a:cubicBezTo>
                  <a:cubicBezTo>
                    <a:pt x="1779" y="1345"/>
                    <a:pt x="2068" y="1568"/>
                    <a:pt x="2210" y="1776"/>
                  </a:cubicBezTo>
                  <a:cubicBezTo>
                    <a:pt x="3090" y="3069"/>
                    <a:pt x="3631" y="4697"/>
                    <a:pt x="5004" y="5480"/>
                  </a:cubicBezTo>
                  <a:cubicBezTo>
                    <a:pt x="5577" y="5807"/>
                    <a:pt x="6246" y="5949"/>
                    <a:pt x="6912" y="5978"/>
                  </a:cubicBezTo>
                  <a:cubicBezTo>
                    <a:pt x="9616" y="6094"/>
                    <a:pt x="12053" y="4457"/>
                    <a:pt x="14113" y="2741"/>
                  </a:cubicBezTo>
                  <a:cubicBezTo>
                    <a:pt x="15429" y="1646"/>
                    <a:pt x="16211" y="0"/>
                    <a:pt x="17272" y="0"/>
                  </a:cubicBezTo>
                  <a:cubicBezTo>
                    <a:pt x="17706" y="0"/>
                    <a:pt x="18205" y="313"/>
                    <a:pt x="18687" y="820"/>
                  </a:cubicBezTo>
                  <a:cubicBezTo>
                    <a:pt x="19846" y="2031"/>
                    <a:pt x="20916" y="4335"/>
                    <a:pt x="20806" y="6019"/>
                  </a:cubicBezTo>
                  <a:cubicBezTo>
                    <a:pt x="20651" y="8351"/>
                    <a:pt x="21513" y="12029"/>
                    <a:pt x="20143" y="13947"/>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47" name="9Slide.vn 8"/>
            <p:cNvSpPr/>
            <p:nvPr/>
          </p:nvSpPr>
          <p:spPr>
            <a:xfrm flipH="1">
              <a:off x="1002997" y="3620794"/>
              <a:ext cx="3560228" cy="1728741"/>
            </a:xfrm>
            <a:custGeom>
              <a:avLst/>
              <a:gdLst/>
              <a:ahLst/>
              <a:cxnLst>
                <a:cxn ang="0">
                  <a:pos x="wd2" y="hd2"/>
                </a:cxn>
                <a:cxn ang="5400000">
                  <a:pos x="wd2" y="hd2"/>
                </a:cxn>
                <a:cxn ang="10800000">
                  <a:pos x="wd2" y="hd2"/>
                </a:cxn>
                <a:cxn ang="16200000">
                  <a:pos x="wd2" y="hd2"/>
                </a:cxn>
              </a:cxnLst>
              <a:rect l="0" t="0" r="r" b="b"/>
              <a:pathLst>
                <a:path w="21458" h="21188" extrusionOk="0">
                  <a:moveTo>
                    <a:pt x="21326" y="7890"/>
                  </a:moveTo>
                  <a:cubicBezTo>
                    <a:pt x="20917" y="10307"/>
                    <a:pt x="20362" y="12680"/>
                    <a:pt x="19621" y="14737"/>
                  </a:cubicBezTo>
                  <a:cubicBezTo>
                    <a:pt x="18342" y="18284"/>
                    <a:pt x="16506" y="20891"/>
                    <a:pt x="13898" y="21147"/>
                  </a:cubicBezTo>
                  <a:cubicBezTo>
                    <a:pt x="13743" y="21163"/>
                    <a:pt x="13588" y="21175"/>
                    <a:pt x="13435" y="21181"/>
                  </a:cubicBezTo>
                  <a:cubicBezTo>
                    <a:pt x="4584" y="21562"/>
                    <a:pt x="164" y="7507"/>
                    <a:pt x="164" y="7507"/>
                  </a:cubicBezTo>
                  <a:cubicBezTo>
                    <a:pt x="-29" y="6716"/>
                    <a:pt x="-84" y="5700"/>
                    <a:pt x="179" y="5000"/>
                  </a:cubicBezTo>
                  <a:cubicBezTo>
                    <a:pt x="443" y="4300"/>
                    <a:pt x="908" y="3942"/>
                    <a:pt x="1334" y="4113"/>
                  </a:cubicBezTo>
                  <a:cubicBezTo>
                    <a:pt x="1490" y="4176"/>
                    <a:pt x="1647" y="4306"/>
                    <a:pt x="1804" y="4258"/>
                  </a:cubicBezTo>
                  <a:cubicBezTo>
                    <a:pt x="1798" y="3352"/>
                    <a:pt x="1813" y="2440"/>
                    <a:pt x="2006" y="1622"/>
                  </a:cubicBezTo>
                  <a:cubicBezTo>
                    <a:pt x="2198" y="804"/>
                    <a:pt x="2571" y="115"/>
                    <a:pt x="3014" y="15"/>
                  </a:cubicBezTo>
                  <a:cubicBezTo>
                    <a:pt x="3238" y="-38"/>
                    <a:pt x="3465" y="62"/>
                    <a:pt x="3684" y="178"/>
                  </a:cubicBezTo>
                  <a:cubicBezTo>
                    <a:pt x="3862" y="273"/>
                    <a:pt x="4039" y="381"/>
                    <a:pt x="4214" y="501"/>
                  </a:cubicBezTo>
                  <a:cubicBezTo>
                    <a:pt x="4214" y="501"/>
                    <a:pt x="5873" y="5975"/>
                    <a:pt x="10209" y="8433"/>
                  </a:cubicBezTo>
                  <a:cubicBezTo>
                    <a:pt x="11414" y="9117"/>
                    <a:pt x="12826" y="9567"/>
                    <a:pt x="14466" y="9601"/>
                  </a:cubicBezTo>
                  <a:cubicBezTo>
                    <a:pt x="16888" y="9652"/>
                    <a:pt x="18928" y="6463"/>
                    <a:pt x="20157" y="1745"/>
                  </a:cubicBezTo>
                  <a:cubicBezTo>
                    <a:pt x="20437" y="1816"/>
                    <a:pt x="20722" y="2442"/>
                    <a:pt x="20768" y="3008"/>
                  </a:cubicBezTo>
                  <a:cubicBezTo>
                    <a:pt x="20813" y="3574"/>
                    <a:pt x="20731" y="4148"/>
                    <a:pt x="20634" y="4687"/>
                  </a:cubicBezTo>
                  <a:cubicBezTo>
                    <a:pt x="20975" y="4624"/>
                    <a:pt x="21318" y="5222"/>
                    <a:pt x="21416" y="5888"/>
                  </a:cubicBezTo>
                  <a:cubicBezTo>
                    <a:pt x="21516" y="6555"/>
                    <a:pt x="21417" y="7725"/>
                    <a:pt x="21326" y="7890"/>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48" name="9Slide.vn 9"/>
            <p:cNvSpPr/>
            <p:nvPr/>
          </p:nvSpPr>
          <p:spPr>
            <a:xfrm flipH="1">
              <a:off x="120952" y="4233242"/>
              <a:ext cx="5642211" cy="3565633"/>
            </a:xfrm>
            <a:custGeom>
              <a:avLst/>
              <a:gdLst/>
              <a:ahLst/>
              <a:cxnLst>
                <a:cxn ang="0">
                  <a:pos x="wd2" y="hd2"/>
                </a:cxn>
                <a:cxn ang="5400000">
                  <a:pos x="wd2" y="hd2"/>
                </a:cxn>
                <a:cxn ang="10800000">
                  <a:pos x="wd2" y="hd2"/>
                </a:cxn>
                <a:cxn ang="16200000">
                  <a:pos x="wd2" y="hd2"/>
                </a:cxn>
              </a:cxnLst>
              <a:rect l="0" t="0" r="r" b="b"/>
              <a:pathLst>
                <a:path w="20836" h="20722" extrusionOk="0">
                  <a:moveTo>
                    <a:pt x="20835" y="13003"/>
                  </a:moveTo>
                  <a:cubicBezTo>
                    <a:pt x="20739" y="12840"/>
                    <a:pt x="20639" y="12739"/>
                    <a:pt x="20553" y="12739"/>
                  </a:cubicBezTo>
                  <a:cubicBezTo>
                    <a:pt x="20341" y="12739"/>
                    <a:pt x="20185" y="13269"/>
                    <a:pt x="19923" y="13621"/>
                  </a:cubicBezTo>
                  <a:cubicBezTo>
                    <a:pt x="19512" y="14173"/>
                    <a:pt x="19027" y="14700"/>
                    <a:pt x="18487" y="14663"/>
                  </a:cubicBezTo>
                  <a:cubicBezTo>
                    <a:pt x="18355" y="14654"/>
                    <a:pt x="18221" y="14608"/>
                    <a:pt x="18107" y="14503"/>
                  </a:cubicBezTo>
                  <a:cubicBezTo>
                    <a:pt x="17833" y="14251"/>
                    <a:pt x="17726" y="13727"/>
                    <a:pt x="17550" y="13311"/>
                  </a:cubicBezTo>
                  <a:cubicBezTo>
                    <a:pt x="17522" y="13244"/>
                    <a:pt x="17464" y="13172"/>
                    <a:pt x="17426" y="13227"/>
                  </a:cubicBezTo>
                  <a:cubicBezTo>
                    <a:pt x="17412" y="13248"/>
                    <a:pt x="17407" y="13282"/>
                    <a:pt x="17404" y="13314"/>
                  </a:cubicBezTo>
                  <a:cubicBezTo>
                    <a:pt x="17377" y="13583"/>
                    <a:pt x="17376" y="13858"/>
                    <a:pt x="17363" y="14131"/>
                  </a:cubicBezTo>
                  <a:cubicBezTo>
                    <a:pt x="17336" y="14705"/>
                    <a:pt x="17162" y="15237"/>
                    <a:pt x="17140" y="15812"/>
                  </a:cubicBezTo>
                  <a:cubicBezTo>
                    <a:pt x="16951" y="15426"/>
                    <a:pt x="15554" y="15721"/>
                    <a:pt x="15252" y="16091"/>
                  </a:cubicBezTo>
                  <a:cubicBezTo>
                    <a:pt x="14951" y="16462"/>
                    <a:pt x="15252" y="20145"/>
                    <a:pt x="15252" y="20145"/>
                  </a:cubicBezTo>
                  <a:cubicBezTo>
                    <a:pt x="10482" y="21600"/>
                    <a:pt x="5751" y="19847"/>
                    <a:pt x="5751" y="19847"/>
                  </a:cubicBezTo>
                  <a:cubicBezTo>
                    <a:pt x="5735" y="19624"/>
                    <a:pt x="5671" y="19212"/>
                    <a:pt x="4763" y="19022"/>
                  </a:cubicBezTo>
                  <a:cubicBezTo>
                    <a:pt x="3855" y="18832"/>
                    <a:pt x="3689" y="20214"/>
                    <a:pt x="3689" y="20214"/>
                  </a:cubicBezTo>
                  <a:cubicBezTo>
                    <a:pt x="3467" y="20206"/>
                    <a:pt x="3246" y="20161"/>
                    <a:pt x="3054" y="19996"/>
                  </a:cubicBezTo>
                  <a:cubicBezTo>
                    <a:pt x="2904" y="19868"/>
                    <a:pt x="2782" y="19675"/>
                    <a:pt x="2663" y="19484"/>
                  </a:cubicBezTo>
                  <a:cubicBezTo>
                    <a:pt x="2413" y="19087"/>
                    <a:pt x="2254" y="18356"/>
                    <a:pt x="1988" y="17793"/>
                  </a:cubicBezTo>
                  <a:cubicBezTo>
                    <a:pt x="1833" y="17465"/>
                    <a:pt x="1388" y="17715"/>
                    <a:pt x="1369" y="18122"/>
                  </a:cubicBezTo>
                  <a:cubicBezTo>
                    <a:pt x="1349" y="18552"/>
                    <a:pt x="1333" y="18989"/>
                    <a:pt x="1307" y="19275"/>
                  </a:cubicBezTo>
                  <a:cubicBezTo>
                    <a:pt x="1091" y="19195"/>
                    <a:pt x="879" y="19139"/>
                    <a:pt x="674" y="19009"/>
                  </a:cubicBezTo>
                  <a:cubicBezTo>
                    <a:pt x="607" y="18966"/>
                    <a:pt x="535" y="18921"/>
                    <a:pt x="464" y="18890"/>
                  </a:cubicBezTo>
                  <a:cubicBezTo>
                    <a:pt x="-735" y="13814"/>
                    <a:pt x="770" y="8397"/>
                    <a:pt x="770" y="8397"/>
                  </a:cubicBezTo>
                  <a:cubicBezTo>
                    <a:pt x="785" y="7826"/>
                    <a:pt x="2756" y="2574"/>
                    <a:pt x="4200" y="443"/>
                  </a:cubicBezTo>
                  <a:cubicBezTo>
                    <a:pt x="4314" y="275"/>
                    <a:pt x="4425" y="126"/>
                    <a:pt x="4531" y="0"/>
                  </a:cubicBezTo>
                  <a:cubicBezTo>
                    <a:pt x="4531" y="0"/>
                    <a:pt x="7240" y="6665"/>
                    <a:pt x="12663" y="6484"/>
                  </a:cubicBezTo>
                  <a:cubicBezTo>
                    <a:pt x="13058" y="8827"/>
                    <a:pt x="13256" y="11252"/>
                    <a:pt x="13249" y="13676"/>
                  </a:cubicBezTo>
                  <a:lnTo>
                    <a:pt x="13249" y="13686"/>
                  </a:lnTo>
                  <a:cubicBezTo>
                    <a:pt x="13249" y="13930"/>
                    <a:pt x="13272" y="14228"/>
                    <a:pt x="13416" y="14313"/>
                  </a:cubicBezTo>
                  <a:cubicBezTo>
                    <a:pt x="13470" y="14346"/>
                    <a:pt x="13530" y="14338"/>
                    <a:pt x="13587" y="14325"/>
                  </a:cubicBezTo>
                  <a:cubicBezTo>
                    <a:pt x="14100" y="14218"/>
                    <a:pt x="14570" y="13828"/>
                    <a:pt x="15027" y="13445"/>
                  </a:cubicBezTo>
                  <a:cubicBezTo>
                    <a:pt x="15424" y="13111"/>
                    <a:pt x="15821" y="12779"/>
                    <a:pt x="16218" y="12446"/>
                  </a:cubicBezTo>
                  <a:cubicBezTo>
                    <a:pt x="16381" y="12309"/>
                    <a:pt x="16548" y="12168"/>
                    <a:pt x="16692" y="11986"/>
                  </a:cubicBezTo>
                  <a:cubicBezTo>
                    <a:pt x="16754" y="11909"/>
                    <a:pt x="16811" y="11824"/>
                    <a:pt x="16863" y="11729"/>
                  </a:cubicBezTo>
                  <a:cubicBezTo>
                    <a:pt x="17125" y="11248"/>
                    <a:pt x="17192" y="10575"/>
                    <a:pt x="17191" y="9942"/>
                  </a:cubicBezTo>
                  <a:cubicBezTo>
                    <a:pt x="17190" y="9344"/>
                    <a:pt x="17138" y="8750"/>
                    <a:pt x="17087" y="8157"/>
                  </a:cubicBezTo>
                  <a:cubicBezTo>
                    <a:pt x="17035" y="7558"/>
                    <a:pt x="16983" y="6960"/>
                    <a:pt x="16928" y="6362"/>
                  </a:cubicBezTo>
                  <a:cubicBezTo>
                    <a:pt x="16856" y="5568"/>
                    <a:pt x="16775" y="4755"/>
                    <a:pt x="16605" y="4004"/>
                  </a:cubicBezTo>
                  <a:cubicBezTo>
                    <a:pt x="16561" y="3807"/>
                    <a:pt x="16511" y="3615"/>
                    <a:pt x="16453" y="3428"/>
                  </a:cubicBezTo>
                  <a:cubicBezTo>
                    <a:pt x="16907" y="2453"/>
                    <a:pt x="17247" y="1328"/>
                    <a:pt x="17498" y="182"/>
                  </a:cubicBezTo>
                  <a:cubicBezTo>
                    <a:pt x="17543" y="243"/>
                    <a:pt x="17587" y="307"/>
                    <a:pt x="17631" y="375"/>
                  </a:cubicBezTo>
                  <a:cubicBezTo>
                    <a:pt x="18099" y="1083"/>
                    <a:pt x="18473" y="2026"/>
                    <a:pt x="18801" y="2898"/>
                  </a:cubicBezTo>
                  <a:cubicBezTo>
                    <a:pt x="19326" y="4295"/>
                    <a:pt x="19852" y="5694"/>
                    <a:pt x="20294" y="7162"/>
                  </a:cubicBezTo>
                  <a:cubicBezTo>
                    <a:pt x="20294" y="7162"/>
                    <a:pt x="20865" y="11976"/>
                    <a:pt x="20835" y="13003"/>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49" name="9Slide.vn 10"/>
            <p:cNvSpPr/>
            <p:nvPr/>
          </p:nvSpPr>
          <p:spPr>
            <a:xfrm flipH="1">
              <a:off x="1115157" y="6922708"/>
              <a:ext cx="554111" cy="776738"/>
            </a:xfrm>
            <a:custGeom>
              <a:avLst/>
              <a:gdLst/>
              <a:ahLst/>
              <a:cxnLst>
                <a:cxn ang="0">
                  <a:pos x="wd2" y="hd2"/>
                </a:cxn>
                <a:cxn ang="5400000">
                  <a:pos x="wd2" y="hd2"/>
                </a:cxn>
                <a:cxn ang="10800000">
                  <a:pos x="wd2" y="hd2"/>
                </a:cxn>
                <a:cxn ang="16200000">
                  <a:pos x="wd2" y="hd2"/>
                </a:cxn>
              </a:cxnLst>
              <a:rect l="0" t="0" r="r" b="b"/>
              <a:pathLst>
                <a:path w="19968" h="20663" extrusionOk="0">
                  <a:moveTo>
                    <a:pt x="19968" y="17129"/>
                  </a:moveTo>
                  <a:cubicBezTo>
                    <a:pt x="13816" y="18610"/>
                    <a:pt x="7555" y="19767"/>
                    <a:pt x="1305" y="20663"/>
                  </a:cubicBezTo>
                  <a:cubicBezTo>
                    <a:pt x="1305" y="20663"/>
                    <a:pt x="-1632" y="3809"/>
                    <a:pt x="1305" y="2110"/>
                  </a:cubicBezTo>
                  <a:cubicBezTo>
                    <a:pt x="4248" y="416"/>
                    <a:pt x="17887" y="-937"/>
                    <a:pt x="19725" y="830"/>
                  </a:cubicBezTo>
                  <a:cubicBezTo>
                    <a:pt x="19263" y="6254"/>
                    <a:pt x="19349" y="11709"/>
                    <a:pt x="19968" y="17129"/>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0" name="9Slide.vn 11"/>
            <p:cNvSpPr/>
            <p:nvPr/>
          </p:nvSpPr>
          <p:spPr>
            <a:xfrm flipH="1">
              <a:off x="66974" y="7230174"/>
              <a:ext cx="4198972" cy="1551391"/>
            </a:xfrm>
            <a:custGeom>
              <a:avLst/>
              <a:gdLst/>
              <a:ahLst/>
              <a:cxnLst>
                <a:cxn ang="0">
                  <a:pos x="wd2" y="hd2"/>
                </a:cxn>
                <a:cxn ang="5400000">
                  <a:pos x="wd2" y="hd2"/>
                </a:cxn>
                <a:cxn ang="10800000">
                  <a:pos x="wd2" y="hd2"/>
                </a:cxn>
                <a:cxn ang="16200000">
                  <a:pos x="wd2" y="hd2"/>
                </a:cxn>
              </a:cxnLst>
              <a:rect l="0" t="0" r="r" b="b"/>
              <a:pathLst>
                <a:path w="21429" h="19367" extrusionOk="0">
                  <a:moveTo>
                    <a:pt x="19503" y="13551"/>
                  </a:moveTo>
                  <a:cubicBezTo>
                    <a:pt x="19217" y="14198"/>
                    <a:pt x="18887" y="14773"/>
                    <a:pt x="18508" y="15243"/>
                  </a:cubicBezTo>
                  <a:cubicBezTo>
                    <a:pt x="15331" y="19197"/>
                    <a:pt x="6634" y="21600"/>
                    <a:pt x="0" y="16341"/>
                  </a:cubicBezTo>
                  <a:cubicBezTo>
                    <a:pt x="0" y="16341"/>
                    <a:pt x="558" y="10128"/>
                    <a:pt x="307" y="5219"/>
                  </a:cubicBezTo>
                  <a:cubicBezTo>
                    <a:pt x="307" y="5219"/>
                    <a:pt x="6845" y="8984"/>
                    <a:pt x="13437" y="5858"/>
                  </a:cubicBezTo>
                  <a:cubicBezTo>
                    <a:pt x="14322" y="5438"/>
                    <a:pt x="15209" y="4895"/>
                    <a:pt x="16080" y="4200"/>
                  </a:cubicBezTo>
                  <a:cubicBezTo>
                    <a:pt x="16258" y="4500"/>
                    <a:pt x="16545" y="4689"/>
                    <a:pt x="16760" y="4737"/>
                  </a:cubicBezTo>
                  <a:cubicBezTo>
                    <a:pt x="17383" y="4881"/>
                    <a:pt x="18001" y="4408"/>
                    <a:pt x="18591" y="3895"/>
                  </a:cubicBezTo>
                  <a:cubicBezTo>
                    <a:pt x="19331" y="3251"/>
                    <a:pt x="20066" y="2521"/>
                    <a:pt x="20722" y="1460"/>
                  </a:cubicBezTo>
                  <a:cubicBezTo>
                    <a:pt x="20979" y="1043"/>
                    <a:pt x="21225" y="571"/>
                    <a:pt x="21424" y="0"/>
                  </a:cubicBezTo>
                  <a:cubicBezTo>
                    <a:pt x="21429" y="218"/>
                    <a:pt x="21600" y="8820"/>
                    <a:pt x="19503" y="13551"/>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1" name="9Slide.vn 12"/>
            <p:cNvSpPr/>
            <p:nvPr/>
          </p:nvSpPr>
          <p:spPr>
            <a:xfrm flipH="1">
              <a:off x="4193099" y="7503188"/>
              <a:ext cx="616506" cy="1141692"/>
            </a:xfrm>
            <a:custGeom>
              <a:avLst/>
              <a:gdLst/>
              <a:ahLst/>
              <a:cxnLst>
                <a:cxn ang="0">
                  <a:pos x="wd2" y="hd2"/>
                </a:cxn>
                <a:cxn ang="5400000">
                  <a:pos x="wd2" y="hd2"/>
                </a:cxn>
                <a:cxn ang="10800000">
                  <a:pos x="wd2" y="hd2"/>
                </a:cxn>
                <a:cxn ang="16200000">
                  <a:pos x="wd2" y="hd2"/>
                </a:cxn>
              </a:cxnLst>
              <a:rect l="0" t="0" r="r" b="b"/>
              <a:pathLst>
                <a:path w="20230" h="20713" extrusionOk="0">
                  <a:moveTo>
                    <a:pt x="17839" y="18795"/>
                  </a:moveTo>
                  <a:cubicBezTo>
                    <a:pt x="17839" y="18795"/>
                    <a:pt x="13001" y="21062"/>
                    <a:pt x="6731" y="20666"/>
                  </a:cubicBezTo>
                  <a:cubicBezTo>
                    <a:pt x="456" y="20270"/>
                    <a:pt x="82" y="17380"/>
                    <a:pt x="82" y="17380"/>
                  </a:cubicBezTo>
                  <a:cubicBezTo>
                    <a:pt x="-176" y="12732"/>
                    <a:pt x="140" y="8366"/>
                    <a:pt x="1488" y="3778"/>
                  </a:cubicBezTo>
                  <a:cubicBezTo>
                    <a:pt x="1488" y="3778"/>
                    <a:pt x="2967" y="-538"/>
                    <a:pt x="11032" y="56"/>
                  </a:cubicBezTo>
                  <a:cubicBezTo>
                    <a:pt x="19097" y="650"/>
                    <a:pt x="19671" y="1936"/>
                    <a:pt x="19813" y="2632"/>
                  </a:cubicBezTo>
                  <a:cubicBezTo>
                    <a:pt x="21424" y="9766"/>
                    <a:pt x="17839" y="18795"/>
                    <a:pt x="17839" y="18795"/>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2" name="9Slide.vn 13"/>
            <p:cNvSpPr/>
            <p:nvPr/>
          </p:nvSpPr>
          <p:spPr>
            <a:xfrm flipH="1">
              <a:off x="1108092" y="4823161"/>
              <a:ext cx="1226052" cy="1876859"/>
            </a:xfrm>
            <a:custGeom>
              <a:avLst/>
              <a:gdLst/>
              <a:ahLst/>
              <a:cxnLst>
                <a:cxn ang="0">
                  <a:pos x="wd2" y="hd2"/>
                </a:cxn>
                <a:cxn ang="5400000">
                  <a:pos x="wd2" y="hd2"/>
                </a:cxn>
                <a:cxn ang="10800000">
                  <a:pos x="wd2" y="hd2"/>
                </a:cxn>
                <a:cxn ang="16200000">
                  <a:pos x="wd2" y="hd2"/>
                </a:cxn>
              </a:cxnLst>
              <a:rect l="0" t="0" r="r" b="b"/>
              <a:pathLst>
                <a:path w="21594" h="21581" extrusionOk="0">
                  <a:moveTo>
                    <a:pt x="21594" y="12887"/>
                  </a:moveTo>
                  <a:cubicBezTo>
                    <a:pt x="21600" y="14140"/>
                    <a:pt x="21281" y="15470"/>
                    <a:pt x="20032" y="16422"/>
                  </a:cubicBezTo>
                  <a:cubicBezTo>
                    <a:pt x="19212" y="17049"/>
                    <a:pt x="18071" y="17453"/>
                    <a:pt x="16954" y="17840"/>
                  </a:cubicBezTo>
                  <a:cubicBezTo>
                    <a:pt x="15061" y="18499"/>
                    <a:pt x="13168" y="19158"/>
                    <a:pt x="11275" y="19818"/>
                  </a:cubicBezTo>
                  <a:cubicBezTo>
                    <a:pt x="9096" y="20576"/>
                    <a:pt x="6855" y="21347"/>
                    <a:pt x="4408" y="21559"/>
                  </a:cubicBezTo>
                  <a:cubicBezTo>
                    <a:pt x="4134" y="21583"/>
                    <a:pt x="3849" y="21600"/>
                    <a:pt x="3592" y="21535"/>
                  </a:cubicBezTo>
                  <a:cubicBezTo>
                    <a:pt x="2896" y="21364"/>
                    <a:pt x="2795" y="20761"/>
                    <a:pt x="2797" y="20275"/>
                  </a:cubicBezTo>
                  <a:cubicBezTo>
                    <a:pt x="2829" y="15479"/>
                    <a:pt x="1885" y="10681"/>
                    <a:pt x="0" y="6045"/>
                  </a:cubicBezTo>
                  <a:cubicBezTo>
                    <a:pt x="446" y="6040"/>
                    <a:pt x="899" y="6029"/>
                    <a:pt x="1354" y="6014"/>
                  </a:cubicBezTo>
                  <a:cubicBezTo>
                    <a:pt x="2591" y="5975"/>
                    <a:pt x="3769" y="5877"/>
                    <a:pt x="4891" y="5726"/>
                  </a:cubicBezTo>
                  <a:cubicBezTo>
                    <a:pt x="10402" y="4992"/>
                    <a:pt x="14538" y="2990"/>
                    <a:pt x="17621" y="391"/>
                  </a:cubicBezTo>
                  <a:cubicBezTo>
                    <a:pt x="17777" y="262"/>
                    <a:pt x="17929" y="133"/>
                    <a:pt x="18076" y="0"/>
                  </a:cubicBezTo>
                  <a:cubicBezTo>
                    <a:pt x="19407" y="1780"/>
                    <a:pt x="19907" y="3822"/>
                    <a:pt x="20342" y="5804"/>
                  </a:cubicBezTo>
                  <a:cubicBezTo>
                    <a:pt x="20602" y="6988"/>
                    <a:pt x="20851" y="8170"/>
                    <a:pt x="21100" y="9355"/>
                  </a:cubicBezTo>
                  <a:cubicBezTo>
                    <a:pt x="21346" y="10528"/>
                    <a:pt x="21591" y="11703"/>
                    <a:pt x="21594" y="12887"/>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3" name="9Slide.vn 14"/>
            <p:cNvSpPr/>
            <p:nvPr/>
          </p:nvSpPr>
          <p:spPr>
            <a:xfrm flipH="1">
              <a:off x="444376" y="8315677"/>
              <a:ext cx="5115257" cy="2841560"/>
            </a:xfrm>
            <a:custGeom>
              <a:avLst/>
              <a:gdLst/>
              <a:ahLst/>
              <a:cxnLst>
                <a:cxn ang="0">
                  <a:pos x="wd2" y="hd2"/>
                </a:cxn>
                <a:cxn ang="5400000">
                  <a:pos x="wd2" y="hd2"/>
                </a:cxn>
                <a:cxn ang="10800000">
                  <a:pos x="wd2" y="hd2"/>
                </a:cxn>
                <a:cxn ang="16200000">
                  <a:pos x="wd2" y="hd2"/>
                </a:cxn>
              </a:cxnLst>
              <a:rect l="0" t="0" r="r" b="b"/>
              <a:pathLst>
                <a:path w="21591" h="18771" extrusionOk="0">
                  <a:moveTo>
                    <a:pt x="21497" y="14378"/>
                  </a:moveTo>
                  <a:cubicBezTo>
                    <a:pt x="21514" y="15433"/>
                    <a:pt x="21544" y="16206"/>
                    <a:pt x="21591" y="16508"/>
                  </a:cubicBezTo>
                  <a:cubicBezTo>
                    <a:pt x="21591" y="16508"/>
                    <a:pt x="11801" y="21600"/>
                    <a:pt x="504" y="16508"/>
                  </a:cubicBezTo>
                  <a:cubicBezTo>
                    <a:pt x="392" y="16141"/>
                    <a:pt x="303" y="15411"/>
                    <a:pt x="235" y="14457"/>
                  </a:cubicBezTo>
                  <a:cubicBezTo>
                    <a:pt x="13" y="11390"/>
                    <a:pt x="-9" y="6023"/>
                    <a:pt x="3" y="3098"/>
                  </a:cubicBezTo>
                  <a:cubicBezTo>
                    <a:pt x="7" y="1888"/>
                    <a:pt x="17" y="1095"/>
                    <a:pt x="21" y="1056"/>
                  </a:cubicBezTo>
                  <a:cubicBezTo>
                    <a:pt x="334" y="1347"/>
                    <a:pt x="708" y="1468"/>
                    <a:pt x="1074" y="1476"/>
                  </a:cubicBezTo>
                  <a:cubicBezTo>
                    <a:pt x="1500" y="1486"/>
                    <a:pt x="1922" y="1354"/>
                    <a:pt x="2341" y="1223"/>
                  </a:cubicBezTo>
                  <a:cubicBezTo>
                    <a:pt x="2619" y="1136"/>
                    <a:pt x="2898" y="1048"/>
                    <a:pt x="3176" y="961"/>
                  </a:cubicBezTo>
                  <a:cubicBezTo>
                    <a:pt x="3176" y="961"/>
                    <a:pt x="3225" y="2014"/>
                    <a:pt x="4032" y="2158"/>
                  </a:cubicBezTo>
                  <a:cubicBezTo>
                    <a:pt x="4838" y="2302"/>
                    <a:pt x="5461" y="1476"/>
                    <a:pt x="5461" y="1476"/>
                  </a:cubicBezTo>
                  <a:cubicBezTo>
                    <a:pt x="5531" y="1512"/>
                    <a:pt x="5601" y="1547"/>
                    <a:pt x="5673" y="1581"/>
                  </a:cubicBezTo>
                  <a:cubicBezTo>
                    <a:pt x="11131" y="4227"/>
                    <a:pt x="18174" y="2961"/>
                    <a:pt x="20768" y="896"/>
                  </a:cubicBezTo>
                  <a:cubicBezTo>
                    <a:pt x="21081" y="646"/>
                    <a:pt x="21354" y="342"/>
                    <a:pt x="21591" y="0"/>
                  </a:cubicBezTo>
                  <a:cubicBezTo>
                    <a:pt x="21590" y="42"/>
                    <a:pt x="21580" y="678"/>
                    <a:pt x="21565" y="1679"/>
                  </a:cubicBezTo>
                  <a:cubicBezTo>
                    <a:pt x="21521" y="4686"/>
                    <a:pt x="21443" y="10990"/>
                    <a:pt x="21497" y="14378"/>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4" name="9Slide.vn 15"/>
            <p:cNvSpPr/>
            <p:nvPr/>
          </p:nvSpPr>
          <p:spPr>
            <a:xfrm flipH="1">
              <a:off x="57853" y="10492305"/>
              <a:ext cx="5876170" cy="1673516"/>
            </a:xfrm>
            <a:custGeom>
              <a:avLst/>
              <a:gdLst/>
              <a:ahLst/>
              <a:cxnLst>
                <a:cxn ang="0">
                  <a:pos x="wd2" y="hd2"/>
                </a:cxn>
                <a:cxn ang="5400000">
                  <a:pos x="wd2" y="hd2"/>
                </a:cxn>
                <a:cxn ang="10800000">
                  <a:pos x="wd2" y="hd2"/>
                </a:cxn>
                <a:cxn ang="16200000">
                  <a:pos x="wd2" y="hd2"/>
                </a:cxn>
              </a:cxnLst>
              <a:rect l="0" t="0" r="r" b="b"/>
              <a:pathLst>
                <a:path w="21300" h="21170" extrusionOk="0">
                  <a:moveTo>
                    <a:pt x="21033" y="13780"/>
                  </a:moveTo>
                  <a:cubicBezTo>
                    <a:pt x="20743" y="15769"/>
                    <a:pt x="20060" y="16567"/>
                    <a:pt x="19441" y="17119"/>
                  </a:cubicBezTo>
                  <a:cubicBezTo>
                    <a:pt x="15702" y="20457"/>
                    <a:pt x="11815" y="21600"/>
                    <a:pt x="7959" y="21030"/>
                  </a:cubicBezTo>
                  <a:cubicBezTo>
                    <a:pt x="6540" y="20819"/>
                    <a:pt x="5114" y="20372"/>
                    <a:pt x="3747" y="19025"/>
                  </a:cubicBezTo>
                  <a:cubicBezTo>
                    <a:pt x="2380" y="17675"/>
                    <a:pt x="1056" y="15852"/>
                    <a:pt x="54" y="12335"/>
                  </a:cubicBezTo>
                  <a:cubicBezTo>
                    <a:pt x="-94" y="10032"/>
                    <a:pt x="81" y="7629"/>
                    <a:pt x="314" y="5413"/>
                  </a:cubicBezTo>
                  <a:cubicBezTo>
                    <a:pt x="451" y="4104"/>
                    <a:pt x="614" y="2797"/>
                    <a:pt x="877" y="1747"/>
                  </a:cubicBezTo>
                  <a:cubicBezTo>
                    <a:pt x="1059" y="1021"/>
                    <a:pt x="1297" y="430"/>
                    <a:pt x="1558" y="150"/>
                  </a:cubicBezTo>
                  <a:cubicBezTo>
                    <a:pt x="1617" y="1977"/>
                    <a:pt x="1693" y="3375"/>
                    <a:pt x="1790" y="4077"/>
                  </a:cubicBezTo>
                  <a:cubicBezTo>
                    <a:pt x="11491" y="13829"/>
                    <a:pt x="19898" y="4077"/>
                    <a:pt x="19898" y="4077"/>
                  </a:cubicBezTo>
                  <a:cubicBezTo>
                    <a:pt x="19857" y="3499"/>
                    <a:pt x="19832" y="2019"/>
                    <a:pt x="19817" y="0"/>
                  </a:cubicBezTo>
                  <a:cubicBezTo>
                    <a:pt x="20288" y="377"/>
                    <a:pt x="20740" y="1431"/>
                    <a:pt x="20905" y="2953"/>
                  </a:cubicBezTo>
                  <a:cubicBezTo>
                    <a:pt x="21276" y="6346"/>
                    <a:pt x="21506" y="10545"/>
                    <a:pt x="21033" y="13780"/>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5" name="9Slide.vn 16"/>
            <p:cNvSpPr/>
            <p:nvPr/>
          </p:nvSpPr>
          <p:spPr>
            <a:xfrm flipH="1">
              <a:off x="2185099" y="2885749"/>
              <a:ext cx="202151" cy="202150"/>
            </a:xfrm>
            <a:prstGeom prst="ellipse">
              <a:avLst/>
            </a:pr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6" name="9Slide.vn 17"/>
            <p:cNvSpPr/>
            <p:nvPr/>
          </p:nvSpPr>
          <p:spPr>
            <a:xfrm flipH="1">
              <a:off x="1258908" y="2839059"/>
              <a:ext cx="202151" cy="202151"/>
            </a:xfrm>
            <a:prstGeom prst="ellipse">
              <a:avLst/>
            </a:pr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7" name="9Slide.vn 18"/>
            <p:cNvSpPr/>
            <p:nvPr/>
          </p:nvSpPr>
          <p:spPr>
            <a:xfrm flipH="1">
              <a:off x="2152860" y="2496926"/>
              <a:ext cx="495760" cy="246190"/>
            </a:xfrm>
            <a:custGeom>
              <a:avLst/>
              <a:gdLst/>
              <a:ahLst/>
              <a:cxnLst>
                <a:cxn ang="0">
                  <a:pos x="wd2" y="hd2"/>
                </a:cxn>
                <a:cxn ang="5400000">
                  <a:pos x="wd2" y="hd2"/>
                </a:cxn>
                <a:cxn ang="10800000">
                  <a:pos x="wd2" y="hd2"/>
                </a:cxn>
                <a:cxn ang="16200000">
                  <a:pos x="wd2" y="hd2"/>
                </a:cxn>
              </a:cxnLst>
              <a:rect l="0" t="0" r="r" b="b"/>
              <a:pathLst>
                <a:path w="20677" h="19765" extrusionOk="0">
                  <a:moveTo>
                    <a:pt x="791" y="18129"/>
                  </a:moveTo>
                  <a:cubicBezTo>
                    <a:pt x="4424" y="20718"/>
                    <a:pt x="8479" y="20074"/>
                    <a:pt x="12046" y="17318"/>
                  </a:cubicBezTo>
                  <a:cubicBezTo>
                    <a:pt x="13886" y="15901"/>
                    <a:pt x="15552" y="14046"/>
                    <a:pt x="17091" y="11650"/>
                  </a:cubicBezTo>
                  <a:cubicBezTo>
                    <a:pt x="18664" y="9216"/>
                    <a:pt x="19922" y="6434"/>
                    <a:pt x="20611" y="2776"/>
                  </a:cubicBezTo>
                  <a:cubicBezTo>
                    <a:pt x="21019" y="586"/>
                    <a:pt x="19453" y="-882"/>
                    <a:pt x="18664" y="599"/>
                  </a:cubicBezTo>
                  <a:cubicBezTo>
                    <a:pt x="17493" y="2802"/>
                    <a:pt x="16415" y="5262"/>
                    <a:pt x="15144" y="7284"/>
                  </a:cubicBezTo>
                  <a:cubicBezTo>
                    <a:pt x="13926" y="9229"/>
                    <a:pt x="12494" y="10839"/>
                    <a:pt x="11029" y="11985"/>
                  </a:cubicBezTo>
                  <a:cubicBezTo>
                    <a:pt x="8011" y="14342"/>
                    <a:pt x="4591" y="14935"/>
                    <a:pt x="1373" y="13981"/>
                  </a:cubicBezTo>
                  <a:cubicBezTo>
                    <a:pt x="-26" y="13569"/>
                    <a:pt x="-581" y="17163"/>
                    <a:pt x="791" y="1812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8" name="9Slide.vn 19"/>
            <p:cNvSpPr/>
            <p:nvPr/>
          </p:nvSpPr>
          <p:spPr>
            <a:xfrm flipH="1">
              <a:off x="1244193" y="2439674"/>
              <a:ext cx="299609" cy="185046"/>
            </a:xfrm>
            <a:custGeom>
              <a:avLst/>
              <a:gdLst/>
              <a:ahLst/>
              <a:cxnLst>
                <a:cxn ang="0">
                  <a:pos x="wd2" y="hd2"/>
                </a:cxn>
                <a:cxn ang="5400000">
                  <a:pos x="wd2" y="hd2"/>
                </a:cxn>
                <a:cxn ang="10800000">
                  <a:pos x="wd2" y="hd2"/>
                </a:cxn>
                <a:cxn ang="16200000">
                  <a:pos x="wd2" y="hd2"/>
                </a:cxn>
              </a:cxnLst>
              <a:rect l="0" t="0" r="r" b="b"/>
              <a:pathLst>
                <a:path w="21020" h="21275" extrusionOk="0">
                  <a:moveTo>
                    <a:pt x="313" y="5301"/>
                  </a:moveTo>
                  <a:cubicBezTo>
                    <a:pt x="2530" y="10300"/>
                    <a:pt x="5288" y="14616"/>
                    <a:pt x="8687" y="17401"/>
                  </a:cubicBezTo>
                  <a:cubicBezTo>
                    <a:pt x="10342" y="18766"/>
                    <a:pt x="12109" y="19965"/>
                    <a:pt x="13932" y="20611"/>
                  </a:cubicBezTo>
                  <a:cubicBezTo>
                    <a:pt x="14945" y="20962"/>
                    <a:pt x="15981" y="21275"/>
                    <a:pt x="17005" y="21275"/>
                  </a:cubicBezTo>
                  <a:cubicBezTo>
                    <a:pt x="18119" y="21275"/>
                    <a:pt x="19673" y="21127"/>
                    <a:pt x="20427" y="19597"/>
                  </a:cubicBezTo>
                  <a:cubicBezTo>
                    <a:pt x="20978" y="18471"/>
                    <a:pt x="21271" y="16885"/>
                    <a:pt x="20742" y="15557"/>
                  </a:cubicBezTo>
                  <a:cubicBezTo>
                    <a:pt x="19707" y="12956"/>
                    <a:pt x="17354" y="12698"/>
                    <a:pt x="15654" y="11997"/>
                  </a:cubicBezTo>
                  <a:cubicBezTo>
                    <a:pt x="14889" y="11683"/>
                    <a:pt x="14123" y="11314"/>
                    <a:pt x="13369" y="10927"/>
                  </a:cubicBezTo>
                  <a:cubicBezTo>
                    <a:pt x="12987" y="10724"/>
                    <a:pt x="12615" y="10521"/>
                    <a:pt x="12244" y="10281"/>
                  </a:cubicBezTo>
                  <a:cubicBezTo>
                    <a:pt x="12041" y="10152"/>
                    <a:pt x="11827" y="10023"/>
                    <a:pt x="11625" y="9894"/>
                  </a:cubicBezTo>
                  <a:cubicBezTo>
                    <a:pt x="11175" y="9599"/>
                    <a:pt x="12187" y="10337"/>
                    <a:pt x="11422" y="9746"/>
                  </a:cubicBezTo>
                  <a:cubicBezTo>
                    <a:pt x="8439" y="7459"/>
                    <a:pt x="5873" y="4784"/>
                    <a:pt x="3712" y="1021"/>
                  </a:cubicBezTo>
                  <a:cubicBezTo>
                    <a:pt x="2980" y="-251"/>
                    <a:pt x="1686" y="-325"/>
                    <a:pt x="864" y="745"/>
                  </a:cubicBezTo>
                  <a:cubicBezTo>
                    <a:pt x="99" y="1722"/>
                    <a:pt x="-329" y="3844"/>
                    <a:pt x="313" y="530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59" name="9Slide.vn 20"/>
            <p:cNvSpPr/>
            <p:nvPr/>
          </p:nvSpPr>
          <p:spPr>
            <a:xfrm rot="2475714" flipH="1">
              <a:off x="3411985" y="2954956"/>
              <a:ext cx="32087" cy="1408619"/>
            </a:xfrm>
            <a:prstGeom prst="rect">
              <a:avLst/>
            </a:pr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0" name="9Slide.vn 21"/>
            <p:cNvSpPr/>
            <p:nvPr/>
          </p:nvSpPr>
          <p:spPr>
            <a:xfrm flipH="1">
              <a:off x="2704621" y="3075335"/>
              <a:ext cx="442653" cy="256852"/>
            </a:xfrm>
            <a:custGeom>
              <a:avLst/>
              <a:gdLst/>
              <a:ahLst/>
              <a:cxnLst>
                <a:cxn ang="0">
                  <a:pos x="wd2" y="hd2"/>
                </a:cxn>
                <a:cxn ang="5400000">
                  <a:pos x="wd2" y="hd2"/>
                </a:cxn>
                <a:cxn ang="10800000">
                  <a:pos x="wd2" y="hd2"/>
                </a:cxn>
                <a:cxn ang="16200000">
                  <a:pos x="wd2" y="hd2"/>
                </a:cxn>
              </a:cxnLst>
              <a:rect l="0" t="0" r="r" b="b"/>
              <a:pathLst>
                <a:path w="21284" h="18572" extrusionOk="0">
                  <a:moveTo>
                    <a:pt x="4076" y="3194"/>
                  </a:moveTo>
                  <a:cubicBezTo>
                    <a:pt x="2494" y="4945"/>
                    <a:pt x="1391" y="7520"/>
                    <a:pt x="573" y="10200"/>
                  </a:cubicBezTo>
                  <a:cubicBezTo>
                    <a:pt x="103" y="11743"/>
                    <a:pt x="-283" y="13611"/>
                    <a:pt x="280" y="15084"/>
                  </a:cubicBezTo>
                  <a:cubicBezTo>
                    <a:pt x="812" y="16488"/>
                    <a:pt x="1985" y="16963"/>
                    <a:pt x="3034" y="17265"/>
                  </a:cubicBezTo>
                  <a:cubicBezTo>
                    <a:pt x="7154" y="18448"/>
                    <a:pt x="11373" y="18831"/>
                    <a:pt x="15555" y="18402"/>
                  </a:cubicBezTo>
                  <a:cubicBezTo>
                    <a:pt x="17738" y="18181"/>
                    <a:pt x="20314" y="17276"/>
                    <a:pt x="21070" y="14191"/>
                  </a:cubicBezTo>
                  <a:cubicBezTo>
                    <a:pt x="21294" y="13274"/>
                    <a:pt x="21317" y="12265"/>
                    <a:pt x="21256" y="11291"/>
                  </a:cubicBezTo>
                  <a:cubicBezTo>
                    <a:pt x="20499" y="-553"/>
                    <a:pt x="9452" y="-2769"/>
                    <a:pt x="4076" y="3194"/>
                  </a:cubicBezTo>
                  <a:close/>
                </a:path>
              </a:pathLst>
            </a:cu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1" name="9Slide.vn 22"/>
            <p:cNvSpPr/>
            <p:nvPr/>
          </p:nvSpPr>
          <p:spPr>
            <a:xfrm flipH="1">
              <a:off x="444377" y="8315676"/>
              <a:ext cx="5114677" cy="757793"/>
            </a:xfrm>
            <a:custGeom>
              <a:avLst/>
              <a:gdLst/>
              <a:ahLst/>
              <a:cxnLst>
                <a:cxn ang="0">
                  <a:pos x="wd2" y="hd2"/>
                </a:cxn>
                <a:cxn ang="5400000">
                  <a:pos x="wd2" y="hd2"/>
                </a:cxn>
                <a:cxn ang="10800000">
                  <a:pos x="wd2" y="hd2"/>
                </a:cxn>
                <a:cxn ang="16200000">
                  <a:pos x="wd2" y="hd2"/>
                </a:cxn>
              </a:cxnLst>
              <a:rect l="0" t="0" r="r" b="b"/>
              <a:pathLst>
                <a:path w="21600" h="20171" extrusionOk="0">
                  <a:moveTo>
                    <a:pt x="21600" y="0"/>
                  </a:moveTo>
                  <a:cubicBezTo>
                    <a:pt x="21599" y="171"/>
                    <a:pt x="21589" y="2733"/>
                    <a:pt x="21574" y="6764"/>
                  </a:cubicBezTo>
                  <a:cubicBezTo>
                    <a:pt x="19249" y="13072"/>
                    <a:pt x="16819" y="17932"/>
                    <a:pt x="14307" y="19597"/>
                  </a:cubicBezTo>
                  <a:cubicBezTo>
                    <a:pt x="11294" y="21600"/>
                    <a:pt x="8166" y="18444"/>
                    <a:pt x="5552" y="8784"/>
                  </a:cubicBezTo>
                  <a:cubicBezTo>
                    <a:pt x="5117" y="10117"/>
                    <a:pt x="4666" y="11419"/>
                    <a:pt x="4183" y="11620"/>
                  </a:cubicBezTo>
                  <a:cubicBezTo>
                    <a:pt x="3701" y="11816"/>
                    <a:pt x="3133" y="10868"/>
                    <a:pt x="2882" y="8268"/>
                  </a:cubicBezTo>
                  <a:cubicBezTo>
                    <a:pt x="2029" y="11616"/>
                    <a:pt x="999" y="13097"/>
                    <a:pt x="0" y="12483"/>
                  </a:cubicBezTo>
                  <a:cubicBezTo>
                    <a:pt x="4" y="7606"/>
                    <a:pt x="15" y="4411"/>
                    <a:pt x="19" y="4253"/>
                  </a:cubicBezTo>
                  <a:cubicBezTo>
                    <a:pt x="332" y="5428"/>
                    <a:pt x="706" y="5915"/>
                    <a:pt x="1073" y="5949"/>
                  </a:cubicBezTo>
                  <a:cubicBezTo>
                    <a:pt x="1499" y="5987"/>
                    <a:pt x="1921" y="5458"/>
                    <a:pt x="2340" y="4928"/>
                  </a:cubicBezTo>
                  <a:cubicBezTo>
                    <a:pt x="2618" y="4578"/>
                    <a:pt x="2897" y="4223"/>
                    <a:pt x="3176" y="3873"/>
                  </a:cubicBezTo>
                  <a:cubicBezTo>
                    <a:pt x="3176" y="3873"/>
                    <a:pt x="3224" y="8114"/>
                    <a:pt x="4031" y="8695"/>
                  </a:cubicBezTo>
                  <a:cubicBezTo>
                    <a:pt x="4838" y="9275"/>
                    <a:pt x="5461" y="5949"/>
                    <a:pt x="5461" y="5949"/>
                  </a:cubicBezTo>
                  <a:cubicBezTo>
                    <a:pt x="5531" y="6094"/>
                    <a:pt x="5602" y="6235"/>
                    <a:pt x="5673" y="6372"/>
                  </a:cubicBezTo>
                  <a:cubicBezTo>
                    <a:pt x="11135" y="17031"/>
                    <a:pt x="18181" y="11932"/>
                    <a:pt x="20777" y="3609"/>
                  </a:cubicBezTo>
                  <a:cubicBezTo>
                    <a:pt x="21090" y="2605"/>
                    <a:pt x="21363" y="1379"/>
                    <a:pt x="21600" y="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2" name="9Slide.vn 23"/>
            <p:cNvSpPr/>
            <p:nvPr/>
          </p:nvSpPr>
          <p:spPr>
            <a:xfrm flipH="1">
              <a:off x="1146529" y="7561537"/>
              <a:ext cx="3044495" cy="257185"/>
            </a:xfrm>
            <a:custGeom>
              <a:avLst/>
              <a:gdLst/>
              <a:ahLst/>
              <a:cxnLst>
                <a:cxn ang="0">
                  <a:pos x="wd2" y="hd2"/>
                </a:cxn>
                <a:cxn ang="5400000">
                  <a:pos x="wd2" y="hd2"/>
                </a:cxn>
                <a:cxn ang="10800000">
                  <a:pos x="wd2" y="hd2"/>
                </a:cxn>
                <a:cxn ang="16200000">
                  <a:pos x="wd2" y="hd2"/>
                </a:cxn>
              </a:cxnLst>
              <a:rect l="0" t="0" r="r" b="b"/>
              <a:pathLst>
                <a:path w="21468" h="20562" extrusionOk="0">
                  <a:moveTo>
                    <a:pt x="76" y="9461"/>
                  </a:moveTo>
                  <a:cubicBezTo>
                    <a:pt x="757" y="11590"/>
                    <a:pt x="1471" y="12770"/>
                    <a:pt x="2167" y="14027"/>
                  </a:cubicBezTo>
                  <a:cubicBezTo>
                    <a:pt x="2845" y="15246"/>
                    <a:pt x="3526" y="16310"/>
                    <a:pt x="4207" y="17183"/>
                  </a:cubicBezTo>
                  <a:cubicBezTo>
                    <a:pt x="5602" y="18991"/>
                    <a:pt x="7004" y="20069"/>
                    <a:pt x="8408" y="20428"/>
                  </a:cubicBezTo>
                  <a:cubicBezTo>
                    <a:pt x="11192" y="21146"/>
                    <a:pt x="13978" y="18965"/>
                    <a:pt x="16730" y="14117"/>
                  </a:cubicBezTo>
                  <a:cubicBezTo>
                    <a:pt x="18293" y="11359"/>
                    <a:pt x="19842" y="7653"/>
                    <a:pt x="21371" y="3048"/>
                  </a:cubicBezTo>
                  <a:cubicBezTo>
                    <a:pt x="21541" y="2535"/>
                    <a:pt x="21469" y="-454"/>
                    <a:pt x="21299" y="59"/>
                  </a:cubicBezTo>
                  <a:cubicBezTo>
                    <a:pt x="18614" y="8153"/>
                    <a:pt x="15866" y="13604"/>
                    <a:pt x="13096" y="16080"/>
                  </a:cubicBezTo>
                  <a:cubicBezTo>
                    <a:pt x="10332" y="18555"/>
                    <a:pt x="7549" y="18221"/>
                    <a:pt x="4791" y="15054"/>
                  </a:cubicBezTo>
                  <a:cubicBezTo>
                    <a:pt x="4007" y="14155"/>
                    <a:pt x="3224" y="13027"/>
                    <a:pt x="2445" y="11667"/>
                  </a:cubicBezTo>
                  <a:cubicBezTo>
                    <a:pt x="1672" y="10320"/>
                    <a:pt x="905" y="8384"/>
                    <a:pt x="131" y="7140"/>
                  </a:cubicBezTo>
                  <a:cubicBezTo>
                    <a:pt x="2" y="6947"/>
                    <a:pt x="-59" y="9038"/>
                    <a:pt x="76" y="946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3" name="9Slide.vn 24"/>
            <p:cNvSpPr/>
            <p:nvPr/>
          </p:nvSpPr>
          <p:spPr>
            <a:xfrm flipH="1">
              <a:off x="4360350" y="4782767"/>
              <a:ext cx="401128" cy="2542710"/>
            </a:xfrm>
            <a:custGeom>
              <a:avLst/>
              <a:gdLst/>
              <a:ahLst/>
              <a:cxnLst>
                <a:cxn ang="0">
                  <a:pos x="wd2" y="hd2"/>
                </a:cxn>
                <a:cxn ang="5400000">
                  <a:pos x="wd2" y="hd2"/>
                </a:cxn>
                <a:cxn ang="10800000">
                  <a:pos x="wd2" y="hd2"/>
                </a:cxn>
                <a:cxn ang="16200000">
                  <a:pos x="wd2" y="hd2"/>
                </a:cxn>
              </a:cxnLst>
              <a:rect l="0" t="0" r="r" b="b"/>
              <a:pathLst>
                <a:path w="21063" h="21497" extrusionOk="0">
                  <a:moveTo>
                    <a:pt x="115" y="156"/>
                  </a:moveTo>
                  <a:cubicBezTo>
                    <a:pt x="9104" y="2320"/>
                    <a:pt x="12010" y="4925"/>
                    <a:pt x="13813" y="7467"/>
                  </a:cubicBezTo>
                  <a:cubicBezTo>
                    <a:pt x="15911" y="10421"/>
                    <a:pt x="17132" y="13390"/>
                    <a:pt x="18076" y="16359"/>
                  </a:cubicBezTo>
                  <a:cubicBezTo>
                    <a:pt x="18337" y="17186"/>
                    <a:pt x="18581" y="18014"/>
                    <a:pt x="18809" y="18841"/>
                  </a:cubicBezTo>
                  <a:cubicBezTo>
                    <a:pt x="18927" y="19265"/>
                    <a:pt x="19045" y="19691"/>
                    <a:pt x="19154" y="20116"/>
                  </a:cubicBezTo>
                  <a:cubicBezTo>
                    <a:pt x="19264" y="20540"/>
                    <a:pt x="19289" y="20969"/>
                    <a:pt x="19634" y="21391"/>
                  </a:cubicBezTo>
                  <a:cubicBezTo>
                    <a:pt x="19744" y="21528"/>
                    <a:pt x="20957" y="21536"/>
                    <a:pt x="20999" y="21391"/>
                  </a:cubicBezTo>
                  <a:cubicBezTo>
                    <a:pt x="21235" y="20635"/>
                    <a:pt x="20755" y="19865"/>
                    <a:pt x="20552" y="19109"/>
                  </a:cubicBezTo>
                  <a:cubicBezTo>
                    <a:pt x="20350" y="18361"/>
                    <a:pt x="20140" y="17611"/>
                    <a:pt x="19912" y="16862"/>
                  </a:cubicBezTo>
                  <a:cubicBezTo>
                    <a:pt x="19457" y="15352"/>
                    <a:pt x="18918" y="13844"/>
                    <a:pt x="18244" y="12337"/>
                  </a:cubicBezTo>
                  <a:cubicBezTo>
                    <a:pt x="17570" y="10830"/>
                    <a:pt x="16753" y="9326"/>
                    <a:pt x="15734" y="7825"/>
                  </a:cubicBezTo>
                  <a:cubicBezTo>
                    <a:pt x="14858" y="6535"/>
                    <a:pt x="13805" y="5243"/>
                    <a:pt x="11892" y="3981"/>
                  </a:cubicBezTo>
                  <a:cubicBezTo>
                    <a:pt x="9778" y="2584"/>
                    <a:pt x="6518" y="1219"/>
                    <a:pt x="1261" y="49"/>
                  </a:cubicBezTo>
                  <a:cubicBezTo>
                    <a:pt x="781" y="-64"/>
                    <a:pt x="-365" y="39"/>
                    <a:pt x="115" y="156"/>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4" name="9Slide.vn 25"/>
            <p:cNvSpPr/>
            <p:nvPr/>
          </p:nvSpPr>
          <p:spPr>
            <a:xfrm flipH="1">
              <a:off x="1662223" y="7020315"/>
              <a:ext cx="2458333" cy="550908"/>
            </a:xfrm>
            <a:custGeom>
              <a:avLst/>
              <a:gdLst/>
              <a:ahLst/>
              <a:cxnLst>
                <a:cxn ang="0">
                  <a:pos x="wd2" y="hd2"/>
                </a:cxn>
                <a:cxn ang="5400000">
                  <a:pos x="wd2" y="hd2"/>
                </a:cxn>
                <a:cxn ang="10800000">
                  <a:pos x="wd2" y="hd2"/>
                </a:cxn>
                <a:cxn ang="16200000">
                  <a:pos x="wd2" y="hd2"/>
                </a:cxn>
              </a:cxnLst>
              <a:rect l="0" t="0" r="r" b="b"/>
              <a:pathLst>
                <a:path w="21495" h="21406" extrusionOk="0">
                  <a:moveTo>
                    <a:pt x="137" y="21377"/>
                  </a:moveTo>
                  <a:cubicBezTo>
                    <a:pt x="1460" y="19120"/>
                    <a:pt x="2780" y="16845"/>
                    <a:pt x="4125" y="14856"/>
                  </a:cubicBezTo>
                  <a:cubicBezTo>
                    <a:pt x="5470" y="12867"/>
                    <a:pt x="6831" y="11084"/>
                    <a:pt x="8203" y="9526"/>
                  </a:cubicBezTo>
                  <a:cubicBezTo>
                    <a:pt x="10957" y="6390"/>
                    <a:pt x="13766" y="4134"/>
                    <a:pt x="16592" y="2763"/>
                  </a:cubicBezTo>
                  <a:cubicBezTo>
                    <a:pt x="18174" y="1996"/>
                    <a:pt x="19763" y="1503"/>
                    <a:pt x="21354" y="1297"/>
                  </a:cubicBezTo>
                  <a:cubicBezTo>
                    <a:pt x="21541" y="1273"/>
                    <a:pt x="21542" y="-24"/>
                    <a:pt x="21354" y="1"/>
                  </a:cubicBezTo>
                  <a:cubicBezTo>
                    <a:pt x="18508" y="400"/>
                    <a:pt x="15669" y="1690"/>
                    <a:pt x="12863" y="3860"/>
                  </a:cubicBezTo>
                  <a:cubicBezTo>
                    <a:pt x="10050" y="6035"/>
                    <a:pt x="7269" y="9115"/>
                    <a:pt x="4553" y="13030"/>
                  </a:cubicBezTo>
                  <a:cubicBezTo>
                    <a:pt x="3031" y="15224"/>
                    <a:pt x="1514" y="17611"/>
                    <a:pt x="53" y="20498"/>
                  </a:cubicBezTo>
                  <a:cubicBezTo>
                    <a:pt x="-58" y="20716"/>
                    <a:pt x="22" y="21576"/>
                    <a:pt x="137" y="21377"/>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5" name="9Slide.vn 26"/>
            <p:cNvSpPr/>
            <p:nvPr/>
          </p:nvSpPr>
          <p:spPr>
            <a:xfrm flipH="1">
              <a:off x="2260973" y="5340777"/>
              <a:ext cx="90508" cy="1745523"/>
            </a:xfrm>
            <a:custGeom>
              <a:avLst/>
              <a:gdLst/>
              <a:ahLst/>
              <a:cxnLst>
                <a:cxn ang="0">
                  <a:pos x="wd2" y="hd2"/>
                </a:cxn>
                <a:cxn ang="5400000">
                  <a:pos x="wd2" y="hd2"/>
                </a:cxn>
                <a:cxn ang="10800000">
                  <a:pos x="wd2" y="hd2"/>
                </a:cxn>
                <a:cxn ang="16200000">
                  <a:pos x="wd2" y="hd2"/>
                </a:cxn>
              </a:cxnLst>
              <a:rect l="0" t="0" r="r" b="b"/>
              <a:pathLst>
                <a:path w="20654" h="21475" extrusionOk="0">
                  <a:moveTo>
                    <a:pt x="2967" y="165"/>
                  </a:moveTo>
                  <a:cubicBezTo>
                    <a:pt x="7910" y="2913"/>
                    <a:pt x="11900" y="5666"/>
                    <a:pt x="12925" y="8428"/>
                  </a:cubicBezTo>
                  <a:cubicBezTo>
                    <a:pt x="13950" y="11189"/>
                    <a:pt x="12486" y="13952"/>
                    <a:pt x="8459" y="16706"/>
                  </a:cubicBezTo>
                  <a:cubicBezTo>
                    <a:pt x="7324" y="17478"/>
                    <a:pt x="6043" y="18250"/>
                    <a:pt x="4578" y="19021"/>
                  </a:cubicBezTo>
                  <a:cubicBezTo>
                    <a:pt x="3114" y="19787"/>
                    <a:pt x="514" y="20561"/>
                    <a:pt x="2" y="21329"/>
                  </a:cubicBezTo>
                  <a:cubicBezTo>
                    <a:pt x="-108" y="21497"/>
                    <a:pt x="4724" y="21534"/>
                    <a:pt x="5457" y="21368"/>
                  </a:cubicBezTo>
                  <a:cubicBezTo>
                    <a:pt x="8386" y="20699"/>
                    <a:pt x="9338" y="19990"/>
                    <a:pt x="10802" y="19309"/>
                  </a:cubicBezTo>
                  <a:cubicBezTo>
                    <a:pt x="12267" y="18636"/>
                    <a:pt x="13584" y="17961"/>
                    <a:pt x="14683" y="17284"/>
                  </a:cubicBezTo>
                  <a:cubicBezTo>
                    <a:pt x="16953" y="15901"/>
                    <a:pt x="18563" y="14515"/>
                    <a:pt x="19552" y="13125"/>
                  </a:cubicBezTo>
                  <a:cubicBezTo>
                    <a:pt x="21492" y="10350"/>
                    <a:pt x="20870" y="7569"/>
                    <a:pt x="17684" y="4796"/>
                  </a:cubicBezTo>
                  <a:cubicBezTo>
                    <a:pt x="15891" y="3230"/>
                    <a:pt x="13145" y="1673"/>
                    <a:pt x="9081" y="120"/>
                  </a:cubicBezTo>
                  <a:cubicBezTo>
                    <a:pt x="8605" y="-66"/>
                    <a:pt x="2600" y="-25"/>
                    <a:pt x="2967" y="165"/>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6" name="9Slide.vn 27"/>
            <p:cNvSpPr/>
            <p:nvPr/>
          </p:nvSpPr>
          <p:spPr>
            <a:xfrm flipH="1">
              <a:off x="999125" y="5930341"/>
              <a:ext cx="47090" cy="583848"/>
            </a:xfrm>
            <a:custGeom>
              <a:avLst/>
              <a:gdLst/>
              <a:ahLst/>
              <a:cxnLst>
                <a:cxn ang="0">
                  <a:pos x="wd2" y="hd2"/>
                </a:cxn>
                <a:cxn ang="5400000">
                  <a:pos x="wd2" y="hd2"/>
                </a:cxn>
                <a:cxn ang="10800000">
                  <a:pos x="wd2" y="hd2"/>
                </a:cxn>
                <a:cxn ang="16200000">
                  <a:pos x="wd2" y="hd2"/>
                </a:cxn>
              </a:cxnLst>
              <a:rect l="0" t="0" r="r" b="b"/>
              <a:pathLst>
                <a:path w="20062" h="21250" extrusionOk="0">
                  <a:moveTo>
                    <a:pt x="11433" y="20781"/>
                  </a:moveTo>
                  <a:cubicBezTo>
                    <a:pt x="15398" y="17412"/>
                    <a:pt x="18202" y="14031"/>
                    <a:pt x="19295" y="10650"/>
                  </a:cubicBezTo>
                  <a:cubicBezTo>
                    <a:pt x="20321" y="7275"/>
                    <a:pt x="21073" y="3859"/>
                    <a:pt x="16357" y="501"/>
                  </a:cubicBezTo>
                  <a:cubicBezTo>
                    <a:pt x="15468" y="-147"/>
                    <a:pt x="4325" y="-188"/>
                    <a:pt x="4120" y="501"/>
                  </a:cubicBezTo>
                  <a:cubicBezTo>
                    <a:pt x="3096" y="3876"/>
                    <a:pt x="5146" y="7263"/>
                    <a:pt x="4667" y="10650"/>
                  </a:cubicBezTo>
                  <a:cubicBezTo>
                    <a:pt x="4257" y="14031"/>
                    <a:pt x="2821" y="17412"/>
                    <a:pt x="20" y="20781"/>
                  </a:cubicBezTo>
                  <a:cubicBezTo>
                    <a:pt x="-527" y="21412"/>
                    <a:pt x="10682" y="21400"/>
                    <a:pt x="11433" y="2078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7" name="9Slide.vn 28"/>
            <p:cNvSpPr/>
            <p:nvPr/>
          </p:nvSpPr>
          <p:spPr>
            <a:xfrm flipH="1">
              <a:off x="4658372" y="4906614"/>
              <a:ext cx="188333" cy="360259"/>
            </a:xfrm>
            <a:custGeom>
              <a:avLst/>
              <a:gdLst/>
              <a:ahLst/>
              <a:cxnLst>
                <a:cxn ang="0">
                  <a:pos x="wd2" y="hd2"/>
                </a:cxn>
                <a:cxn ang="5400000">
                  <a:pos x="wd2" y="hd2"/>
                </a:cxn>
                <a:cxn ang="10800000">
                  <a:pos x="wd2" y="hd2"/>
                </a:cxn>
                <a:cxn ang="16200000">
                  <a:pos x="wd2" y="hd2"/>
                </a:cxn>
              </a:cxnLst>
              <a:rect l="0" t="0" r="r" b="b"/>
              <a:pathLst>
                <a:path w="20750" h="20906" extrusionOk="0">
                  <a:moveTo>
                    <a:pt x="387" y="1330"/>
                  </a:moveTo>
                  <a:cubicBezTo>
                    <a:pt x="4895" y="4002"/>
                    <a:pt x="8625" y="7102"/>
                    <a:pt x="11559" y="10333"/>
                  </a:cubicBezTo>
                  <a:cubicBezTo>
                    <a:pt x="14528" y="13601"/>
                    <a:pt x="15978" y="17073"/>
                    <a:pt x="18329" y="20453"/>
                  </a:cubicBezTo>
                  <a:cubicBezTo>
                    <a:pt x="18788" y="21114"/>
                    <a:pt x="20750" y="21049"/>
                    <a:pt x="20750" y="20276"/>
                  </a:cubicBezTo>
                  <a:cubicBezTo>
                    <a:pt x="20750" y="16571"/>
                    <a:pt x="17834" y="12809"/>
                    <a:pt x="14758" y="9523"/>
                  </a:cubicBezTo>
                  <a:cubicBezTo>
                    <a:pt x="11541" y="6096"/>
                    <a:pt x="7334" y="3052"/>
                    <a:pt x="2438" y="240"/>
                  </a:cubicBezTo>
                  <a:cubicBezTo>
                    <a:pt x="1165" y="-486"/>
                    <a:pt x="-850" y="594"/>
                    <a:pt x="387" y="133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8" name="9Slide.vn 29"/>
            <p:cNvSpPr/>
            <p:nvPr/>
          </p:nvSpPr>
          <p:spPr>
            <a:xfrm flipH="1">
              <a:off x="1320176" y="4857174"/>
              <a:ext cx="736258" cy="894909"/>
            </a:xfrm>
            <a:custGeom>
              <a:avLst/>
              <a:gdLst/>
              <a:ahLst/>
              <a:cxnLst>
                <a:cxn ang="0">
                  <a:pos x="wd2" y="hd2"/>
                </a:cxn>
                <a:cxn ang="5400000">
                  <a:pos x="wd2" y="hd2"/>
                </a:cxn>
                <a:cxn ang="10800000">
                  <a:pos x="wd2" y="hd2"/>
                </a:cxn>
                <a:cxn ang="16200000">
                  <a:pos x="wd2" y="hd2"/>
                </a:cxn>
              </a:cxnLst>
              <a:rect l="0" t="0" r="r" b="b"/>
              <a:pathLst>
                <a:path w="21428" h="21600" extrusionOk="0">
                  <a:moveTo>
                    <a:pt x="20876" y="4283"/>
                  </a:moveTo>
                  <a:cubicBezTo>
                    <a:pt x="20316" y="5379"/>
                    <a:pt x="19368" y="6316"/>
                    <a:pt x="18742" y="7388"/>
                  </a:cubicBezTo>
                  <a:cubicBezTo>
                    <a:pt x="16170" y="11787"/>
                    <a:pt x="19233" y="17708"/>
                    <a:pt x="15661" y="21600"/>
                  </a:cubicBezTo>
                  <a:cubicBezTo>
                    <a:pt x="14386" y="18603"/>
                    <a:pt x="12350" y="15826"/>
                    <a:pt x="9726" y="13511"/>
                  </a:cubicBezTo>
                  <a:cubicBezTo>
                    <a:pt x="8652" y="14796"/>
                    <a:pt x="8120" y="16388"/>
                    <a:pt x="8241" y="17948"/>
                  </a:cubicBezTo>
                  <a:cubicBezTo>
                    <a:pt x="6191" y="15195"/>
                    <a:pt x="3334" y="12872"/>
                    <a:pt x="0" y="11199"/>
                  </a:cubicBezTo>
                  <a:cubicBezTo>
                    <a:pt x="9105" y="9658"/>
                    <a:pt x="15941" y="5456"/>
                    <a:pt x="21035" y="0"/>
                  </a:cubicBezTo>
                  <a:cubicBezTo>
                    <a:pt x="21600" y="1382"/>
                    <a:pt x="21563" y="2935"/>
                    <a:pt x="20876" y="4283"/>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69" name="9Slide.vn 30"/>
            <p:cNvSpPr/>
            <p:nvPr/>
          </p:nvSpPr>
          <p:spPr>
            <a:xfrm flipH="1">
              <a:off x="3158539" y="4080729"/>
              <a:ext cx="1007166" cy="630392"/>
            </a:xfrm>
            <a:custGeom>
              <a:avLst/>
              <a:gdLst/>
              <a:ahLst/>
              <a:cxnLst>
                <a:cxn ang="0">
                  <a:pos x="wd2" y="hd2"/>
                </a:cxn>
                <a:cxn ang="5400000">
                  <a:pos x="wd2" y="hd2"/>
                </a:cxn>
                <a:cxn ang="10800000">
                  <a:pos x="wd2" y="hd2"/>
                </a:cxn>
                <a:cxn ang="16200000">
                  <a:pos x="wd2" y="hd2"/>
                </a:cxn>
              </a:cxnLst>
              <a:rect l="0" t="0" r="r" b="b"/>
              <a:pathLst>
                <a:path w="21177" h="20992" extrusionOk="0">
                  <a:moveTo>
                    <a:pt x="369" y="3070"/>
                  </a:moveTo>
                  <a:cubicBezTo>
                    <a:pt x="1634" y="7254"/>
                    <a:pt x="3159" y="11298"/>
                    <a:pt x="5230" y="14578"/>
                  </a:cubicBezTo>
                  <a:cubicBezTo>
                    <a:pt x="7301" y="17858"/>
                    <a:pt x="9973" y="20321"/>
                    <a:pt x="12881" y="20882"/>
                  </a:cubicBezTo>
                  <a:cubicBezTo>
                    <a:pt x="15789" y="21438"/>
                    <a:pt x="18919" y="19889"/>
                    <a:pt x="20808" y="16347"/>
                  </a:cubicBezTo>
                  <a:cubicBezTo>
                    <a:pt x="20977" y="16031"/>
                    <a:pt x="21142" y="15679"/>
                    <a:pt x="21173" y="15267"/>
                  </a:cubicBezTo>
                  <a:cubicBezTo>
                    <a:pt x="21220" y="14648"/>
                    <a:pt x="20933" y="14055"/>
                    <a:pt x="20586" y="13766"/>
                  </a:cubicBezTo>
                  <a:cubicBezTo>
                    <a:pt x="20238" y="13478"/>
                    <a:pt x="19830" y="13413"/>
                    <a:pt x="19435" y="13344"/>
                  </a:cubicBezTo>
                  <a:cubicBezTo>
                    <a:pt x="13191" y="12275"/>
                    <a:pt x="7166" y="8231"/>
                    <a:pt x="2325" y="1900"/>
                  </a:cubicBezTo>
                  <a:cubicBezTo>
                    <a:pt x="1934" y="1387"/>
                    <a:pt x="1114" y="-162"/>
                    <a:pt x="524" y="14"/>
                  </a:cubicBezTo>
                  <a:cubicBezTo>
                    <a:pt x="-380" y="287"/>
                    <a:pt x="106" y="2205"/>
                    <a:pt x="369" y="307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0" name="9Slide.vn 31"/>
            <p:cNvSpPr/>
            <p:nvPr/>
          </p:nvSpPr>
          <p:spPr>
            <a:xfrm flipH="1">
              <a:off x="3038338" y="3987769"/>
              <a:ext cx="1170824" cy="563766"/>
            </a:xfrm>
            <a:custGeom>
              <a:avLst/>
              <a:gdLst/>
              <a:ahLst/>
              <a:cxnLst>
                <a:cxn ang="0">
                  <a:pos x="wd2" y="hd2"/>
                </a:cxn>
                <a:cxn ang="5400000">
                  <a:pos x="wd2" y="hd2"/>
                </a:cxn>
                <a:cxn ang="10800000">
                  <a:pos x="wd2" y="hd2"/>
                </a:cxn>
                <a:cxn ang="16200000">
                  <a:pos x="wd2" y="hd2"/>
                </a:cxn>
              </a:cxnLst>
              <a:rect l="0" t="0" r="r" b="b"/>
              <a:pathLst>
                <a:path w="21096" h="20933" extrusionOk="0">
                  <a:moveTo>
                    <a:pt x="139" y="1704"/>
                  </a:moveTo>
                  <a:cubicBezTo>
                    <a:pt x="4299" y="10652"/>
                    <a:pt x="9725" y="16799"/>
                    <a:pt x="15576" y="19593"/>
                  </a:cubicBezTo>
                  <a:cubicBezTo>
                    <a:pt x="17218" y="20379"/>
                    <a:pt x="18926" y="20999"/>
                    <a:pt x="20617" y="20927"/>
                  </a:cubicBezTo>
                  <a:cubicBezTo>
                    <a:pt x="21140" y="20904"/>
                    <a:pt x="21308" y="19146"/>
                    <a:pt x="20747" y="18962"/>
                  </a:cubicBezTo>
                  <a:cubicBezTo>
                    <a:pt x="19316" y="18491"/>
                    <a:pt x="17880" y="18140"/>
                    <a:pt x="16463" y="17520"/>
                  </a:cubicBezTo>
                  <a:cubicBezTo>
                    <a:pt x="15044" y="16895"/>
                    <a:pt x="13642" y="16073"/>
                    <a:pt x="12277" y="15048"/>
                  </a:cubicBezTo>
                  <a:cubicBezTo>
                    <a:pt x="9551" y="13011"/>
                    <a:pt x="6999" y="10151"/>
                    <a:pt x="4622" y="6726"/>
                  </a:cubicBezTo>
                  <a:cubicBezTo>
                    <a:pt x="3281" y="4790"/>
                    <a:pt x="2003" y="2628"/>
                    <a:pt x="824" y="287"/>
                  </a:cubicBezTo>
                  <a:cubicBezTo>
                    <a:pt x="376" y="-601"/>
                    <a:pt x="-292" y="775"/>
                    <a:pt x="139" y="170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1" name="9Slide.vn 32"/>
            <p:cNvSpPr/>
            <p:nvPr/>
          </p:nvSpPr>
          <p:spPr>
            <a:xfrm flipH="1">
              <a:off x="1226096" y="4296864"/>
              <a:ext cx="753357" cy="527213"/>
            </a:xfrm>
            <a:custGeom>
              <a:avLst/>
              <a:gdLst/>
              <a:ahLst/>
              <a:cxnLst>
                <a:cxn ang="0">
                  <a:pos x="wd2" y="hd2"/>
                </a:cxn>
                <a:cxn ang="5400000">
                  <a:pos x="wd2" y="hd2"/>
                </a:cxn>
                <a:cxn ang="10800000">
                  <a:pos x="wd2" y="hd2"/>
                </a:cxn>
                <a:cxn ang="16200000">
                  <a:pos x="wd2" y="hd2"/>
                </a:cxn>
              </a:cxnLst>
              <a:rect l="0" t="0" r="r" b="b"/>
              <a:pathLst>
                <a:path w="21122" h="20397" extrusionOk="0">
                  <a:moveTo>
                    <a:pt x="18690" y="1294"/>
                  </a:moveTo>
                  <a:cubicBezTo>
                    <a:pt x="19271" y="431"/>
                    <a:pt x="20251" y="-506"/>
                    <a:pt x="20863" y="320"/>
                  </a:cubicBezTo>
                  <a:cubicBezTo>
                    <a:pt x="21313" y="928"/>
                    <a:pt x="21093" y="1958"/>
                    <a:pt x="20832" y="2746"/>
                  </a:cubicBezTo>
                  <a:cubicBezTo>
                    <a:pt x="19118" y="7904"/>
                    <a:pt x="16729" y="12752"/>
                    <a:pt x="13414" y="16116"/>
                  </a:cubicBezTo>
                  <a:cubicBezTo>
                    <a:pt x="11440" y="18121"/>
                    <a:pt x="9123" y="19542"/>
                    <a:pt x="6699" y="20095"/>
                  </a:cubicBezTo>
                  <a:cubicBezTo>
                    <a:pt x="5255" y="20424"/>
                    <a:pt x="361" y="21094"/>
                    <a:pt x="14" y="18084"/>
                  </a:cubicBezTo>
                  <a:cubicBezTo>
                    <a:pt x="-287" y="15470"/>
                    <a:pt x="4252" y="14533"/>
                    <a:pt x="5507" y="13832"/>
                  </a:cubicBezTo>
                  <a:cubicBezTo>
                    <a:pt x="7837" y="12522"/>
                    <a:pt x="10068" y="10890"/>
                    <a:pt x="12155" y="8966"/>
                  </a:cubicBezTo>
                  <a:cubicBezTo>
                    <a:pt x="14539" y="6775"/>
                    <a:pt x="16743" y="4199"/>
                    <a:pt x="18690" y="1294"/>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2" name="9Slide.vn 33"/>
            <p:cNvSpPr/>
            <p:nvPr/>
          </p:nvSpPr>
          <p:spPr>
            <a:xfrm flipH="1">
              <a:off x="1213404" y="4177418"/>
              <a:ext cx="846754" cy="558290"/>
            </a:xfrm>
            <a:custGeom>
              <a:avLst/>
              <a:gdLst/>
              <a:ahLst/>
              <a:cxnLst>
                <a:cxn ang="0">
                  <a:pos x="wd2" y="hd2"/>
                </a:cxn>
                <a:cxn ang="5400000">
                  <a:pos x="wd2" y="hd2"/>
                </a:cxn>
                <a:cxn ang="10800000">
                  <a:pos x="wd2" y="hd2"/>
                </a:cxn>
                <a:cxn ang="16200000">
                  <a:pos x="wd2" y="hd2"/>
                </a:cxn>
              </a:cxnLst>
              <a:rect l="0" t="0" r="r" b="b"/>
              <a:pathLst>
                <a:path w="21198" h="21019" extrusionOk="0">
                  <a:moveTo>
                    <a:pt x="551" y="21013"/>
                  </a:moveTo>
                  <a:cubicBezTo>
                    <a:pt x="3776" y="20457"/>
                    <a:pt x="6837" y="18754"/>
                    <a:pt x="9712" y="16531"/>
                  </a:cubicBezTo>
                  <a:cubicBezTo>
                    <a:pt x="12717" y="14212"/>
                    <a:pt x="15544" y="11246"/>
                    <a:pt x="17942" y="7664"/>
                  </a:cubicBezTo>
                  <a:cubicBezTo>
                    <a:pt x="19219" y="5756"/>
                    <a:pt x="20356" y="3666"/>
                    <a:pt x="21147" y="1225"/>
                  </a:cubicBezTo>
                  <a:cubicBezTo>
                    <a:pt x="21388" y="482"/>
                    <a:pt x="20713" y="-478"/>
                    <a:pt x="20324" y="271"/>
                  </a:cubicBezTo>
                  <a:cubicBezTo>
                    <a:pt x="18412" y="3937"/>
                    <a:pt x="16299" y="7350"/>
                    <a:pt x="13813" y="10147"/>
                  </a:cubicBezTo>
                  <a:cubicBezTo>
                    <a:pt x="11219" y="13064"/>
                    <a:pt x="8355" y="15438"/>
                    <a:pt x="5323" y="17154"/>
                  </a:cubicBezTo>
                  <a:cubicBezTo>
                    <a:pt x="3724" y="18060"/>
                    <a:pt x="2069" y="18809"/>
                    <a:pt x="395" y="19340"/>
                  </a:cubicBezTo>
                  <a:cubicBezTo>
                    <a:pt x="-212" y="19539"/>
                    <a:pt x="-88" y="21122"/>
                    <a:pt x="551" y="2101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3" name="9Slide.vn 34"/>
            <p:cNvSpPr/>
            <p:nvPr/>
          </p:nvSpPr>
          <p:spPr>
            <a:xfrm flipH="1">
              <a:off x="2305203" y="4979829"/>
              <a:ext cx="671845" cy="191907"/>
            </a:xfrm>
            <a:custGeom>
              <a:avLst/>
              <a:gdLst/>
              <a:ahLst/>
              <a:cxnLst>
                <a:cxn ang="0">
                  <a:pos x="wd2" y="hd2"/>
                </a:cxn>
                <a:cxn ang="5400000">
                  <a:pos x="wd2" y="hd2"/>
                </a:cxn>
                <a:cxn ang="10800000">
                  <a:pos x="wd2" y="hd2"/>
                </a:cxn>
                <a:cxn ang="16200000">
                  <a:pos x="wd2" y="hd2"/>
                </a:cxn>
              </a:cxnLst>
              <a:rect l="0" t="0" r="r" b="b"/>
              <a:pathLst>
                <a:path w="20637" h="19368" extrusionOk="0">
                  <a:moveTo>
                    <a:pt x="17821" y="2792"/>
                  </a:moveTo>
                  <a:cubicBezTo>
                    <a:pt x="18738" y="2550"/>
                    <a:pt x="19827" y="2469"/>
                    <a:pt x="20374" y="4897"/>
                  </a:cubicBezTo>
                  <a:cubicBezTo>
                    <a:pt x="20788" y="6743"/>
                    <a:pt x="20679" y="9448"/>
                    <a:pt x="20285" y="11342"/>
                  </a:cubicBezTo>
                  <a:cubicBezTo>
                    <a:pt x="19891" y="13236"/>
                    <a:pt x="19265" y="14451"/>
                    <a:pt x="18629" y="15422"/>
                  </a:cubicBezTo>
                  <a:cubicBezTo>
                    <a:pt x="15963" y="19519"/>
                    <a:pt x="12893" y="20134"/>
                    <a:pt x="9986" y="18596"/>
                  </a:cubicBezTo>
                  <a:cubicBezTo>
                    <a:pt x="7078" y="17074"/>
                    <a:pt x="4308" y="13495"/>
                    <a:pt x="1627" y="9512"/>
                  </a:cubicBezTo>
                  <a:cubicBezTo>
                    <a:pt x="652" y="8055"/>
                    <a:pt x="-812" y="3910"/>
                    <a:pt x="558" y="834"/>
                  </a:cubicBezTo>
                  <a:cubicBezTo>
                    <a:pt x="1583" y="-1466"/>
                    <a:pt x="4318" y="1675"/>
                    <a:pt x="5417" y="2096"/>
                  </a:cubicBezTo>
                  <a:cubicBezTo>
                    <a:pt x="9537" y="3699"/>
                    <a:pt x="13696" y="3926"/>
                    <a:pt x="17821" y="2792"/>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4" name="9Slide.vn 35"/>
            <p:cNvSpPr/>
            <p:nvPr/>
          </p:nvSpPr>
          <p:spPr>
            <a:xfrm flipH="1">
              <a:off x="2225154" y="4877980"/>
              <a:ext cx="891804" cy="154674"/>
            </a:xfrm>
            <a:custGeom>
              <a:avLst/>
              <a:gdLst/>
              <a:ahLst/>
              <a:cxnLst>
                <a:cxn ang="0">
                  <a:pos x="wd2" y="hd2"/>
                </a:cxn>
                <a:cxn ang="5400000">
                  <a:pos x="wd2" y="hd2"/>
                </a:cxn>
                <a:cxn ang="10800000">
                  <a:pos x="wd2" y="hd2"/>
                </a:cxn>
                <a:cxn ang="16200000">
                  <a:pos x="wd2" y="hd2"/>
                </a:cxn>
              </a:cxnLst>
              <a:rect l="0" t="0" r="r" b="b"/>
              <a:pathLst>
                <a:path w="21094" h="20277" extrusionOk="0">
                  <a:moveTo>
                    <a:pt x="248" y="5370"/>
                  </a:moveTo>
                  <a:cubicBezTo>
                    <a:pt x="3424" y="13867"/>
                    <a:pt x="6855" y="18641"/>
                    <a:pt x="10369" y="19924"/>
                  </a:cubicBezTo>
                  <a:cubicBezTo>
                    <a:pt x="12107" y="20555"/>
                    <a:pt x="13860" y="20345"/>
                    <a:pt x="15590" y="19251"/>
                  </a:cubicBezTo>
                  <a:cubicBezTo>
                    <a:pt x="17336" y="18157"/>
                    <a:pt x="19127" y="16369"/>
                    <a:pt x="20755" y="12584"/>
                  </a:cubicBezTo>
                  <a:cubicBezTo>
                    <a:pt x="21328" y="11238"/>
                    <a:pt x="21131" y="6695"/>
                    <a:pt x="20493" y="7347"/>
                  </a:cubicBezTo>
                  <a:cubicBezTo>
                    <a:pt x="18804" y="9092"/>
                    <a:pt x="17135" y="11238"/>
                    <a:pt x="15423" y="12248"/>
                  </a:cubicBezTo>
                  <a:cubicBezTo>
                    <a:pt x="13773" y="13236"/>
                    <a:pt x="12107" y="13425"/>
                    <a:pt x="10448" y="12857"/>
                  </a:cubicBezTo>
                  <a:cubicBezTo>
                    <a:pt x="7082" y="11679"/>
                    <a:pt x="3762" y="7199"/>
                    <a:pt x="639" y="196"/>
                  </a:cubicBezTo>
                  <a:cubicBezTo>
                    <a:pt x="108" y="-1045"/>
                    <a:pt x="-272" y="3960"/>
                    <a:pt x="248" y="537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5" name="9Slide.vn 36"/>
            <p:cNvSpPr/>
            <p:nvPr/>
          </p:nvSpPr>
          <p:spPr>
            <a:xfrm flipH="1">
              <a:off x="1445498" y="5150010"/>
              <a:ext cx="237328" cy="855647"/>
            </a:xfrm>
            <a:custGeom>
              <a:avLst/>
              <a:gdLst/>
              <a:ahLst/>
              <a:cxnLst>
                <a:cxn ang="0">
                  <a:pos x="wd2" y="hd2"/>
                </a:cxn>
                <a:cxn ang="5400000">
                  <a:pos x="wd2" y="hd2"/>
                </a:cxn>
                <a:cxn ang="10800000">
                  <a:pos x="wd2" y="hd2"/>
                </a:cxn>
                <a:cxn ang="16200000">
                  <a:pos x="wd2" y="hd2"/>
                </a:cxn>
              </a:cxnLst>
              <a:rect l="0" t="0" r="r" b="b"/>
              <a:pathLst>
                <a:path w="20628" h="21018" extrusionOk="0">
                  <a:moveTo>
                    <a:pt x="185" y="940"/>
                  </a:moveTo>
                  <a:cubicBezTo>
                    <a:pt x="2375" y="2533"/>
                    <a:pt x="4885" y="4085"/>
                    <a:pt x="6823" y="5709"/>
                  </a:cubicBezTo>
                  <a:cubicBezTo>
                    <a:pt x="8706" y="7277"/>
                    <a:pt x="10281" y="8874"/>
                    <a:pt x="11481" y="10493"/>
                  </a:cubicBezTo>
                  <a:cubicBezTo>
                    <a:pt x="12666" y="12093"/>
                    <a:pt x="13489" y="13713"/>
                    <a:pt x="13963" y="15340"/>
                  </a:cubicBezTo>
                  <a:cubicBezTo>
                    <a:pt x="14213" y="16164"/>
                    <a:pt x="14353" y="16992"/>
                    <a:pt x="14437" y="17819"/>
                  </a:cubicBezTo>
                  <a:cubicBezTo>
                    <a:pt x="14479" y="18233"/>
                    <a:pt x="14493" y="18647"/>
                    <a:pt x="14548" y="19061"/>
                  </a:cubicBezTo>
                  <a:cubicBezTo>
                    <a:pt x="14604" y="19538"/>
                    <a:pt x="14395" y="20034"/>
                    <a:pt x="14869" y="20495"/>
                  </a:cubicBezTo>
                  <a:cubicBezTo>
                    <a:pt x="15622" y="21240"/>
                    <a:pt x="18996" y="21142"/>
                    <a:pt x="19889" y="20495"/>
                  </a:cubicBezTo>
                  <a:cubicBezTo>
                    <a:pt x="20503" y="20054"/>
                    <a:pt x="20363" y="19526"/>
                    <a:pt x="20503" y="19061"/>
                  </a:cubicBezTo>
                  <a:cubicBezTo>
                    <a:pt x="20614" y="18647"/>
                    <a:pt x="20628" y="18233"/>
                    <a:pt x="20628" y="17819"/>
                  </a:cubicBezTo>
                  <a:cubicBezTo>
                    <a:pt x="20628" y="16992"/>
                    <a:pt x="20503" y="16164"/>
                    <a:pt x="20293" y="15340"/>
                  </a:cubicBezTo>
                  <a:cubicBezTo>
                    <a:pt x="19847" y="13579"/>
                    <a:pt x="18955" y="11829"/>
                    <a:pt x="17672" y="10103"/>
                  </a:cubicBezTo>
                  <a:cubicBezTo>
                    <a:pt x="16431" y="8428"/>
                    <a:pt x="14827" y="6765"/>
                    <a:pt x="12791" y="5153"/>
                  </a:cubicBezTo>
                  <a:cubicBezTo>
                    <a:pt x="10714" y="3506"/>
                    <a:pt x="8426" y="1835"/>
                    <a:pt x="5164" y="349"/>
                  </a:cubicBezTo>
                  <a:cubicBezTo>
                    <a:pt x="3616" y="-360"/>
                    <a:pt x="-972" y="97"/>
                    <a:pt x="185" y="94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6" name="9Slide.vn 37"/>
            <p:cNvSpPr/>
            <p:nvPr/>
          </p:nvSpPr>
          <p:spPr>
            <a:xfrm flipH="1">
              <a:off x="1692098" y="5262763"/>
              <a:ext cx="168048" cy="438117"/>
            </a:xfrm>
            <a:custGeom>
              <a:avLst/>
              <a:gdLst/>
              <a:ahLst/>
              <a:cxnLst>
                <a:cxn ang="0">
                  <a:pos x="wd2" y="hd2"/>
                </a:cxn>
                <a:cxn ang="5400000">
                  <a:pos x="wd2" y="hd2"/>
                </a:cxn>
                <a:cxn ang="10800000">
                  <a:pos x="wd2" y="hd2"/>
                </a:cxn>
                <a:cxn ang="16200000">
                  <a:pos x="wd2" y="hd2"/>
                </a:cxn>
              </a:cxnLst>
              <a:rect l="0" t="0" r="r" b="b"/>
              <a:pathLst>
                <a:path w="20183" h="20617" extrusionOk="0">
                  <a:moveTo>
                    <a:pt x="125" y="1524"/>
                  </a:moveTo>
                  <a:cubicBezTo>
                    <a:pt x="1377" y="3057"/>
                    <a:pt x="3266" y="4476"/>
                    <a:pt x="4807" y="5964"/>
                  </a:cubicBezTo>
                  <a:cubicBezTo>
                    <a:pt x="6349" y="7458"/>
                    <a:pt x="7698" y="8991"/>
                    <a:pt x="8816" y="10539"/>
                  </a:cubicBezTo>
                  <a:cubicBezTo>
                    <a:pt x="9933" y="12094"/>
                    <a:pt x="10820" y="13672"/>
                    <a:pt x="11571" y="15257"/>
                  </a:cubicBezTo>
                  <a:cubicBezTo>
                    <a:pt x="12303" y="16798"/>
                    <a:pt x="12265" y="18549"/>
                    <a:pt x="13825" y="19991"/>
                  </a:cubicBezTo>
                  <a:cubicBezTo>
                    <a:pt x="14962" y="21033"/>
                    <a:pt x="19143" y="20663"/>
                    <a:pt x="19780" y="19689"/>
                  </a:cubicBezTo>
                  <a:cubicBezTo>
                    <a:pt x="20839" y="18089"/>
                    <a:pt x="19548" y="16073"/>
                    <a:pt x="18893" y="14472"/>
                  </a:cubicBezTo>
                  <a:cubicBezTo>
                    <a:pt x="18199" y="12826"/>
                    <a:pt x="17178" y="11203"/>
                    <a:pt x="15945" y="9602"/>
                  </a:cubicBezTo>
                  <a:cubicBezTo>
                    <a:pt x="13517" y="6439"/>
                    <a:pt x="10549" y="2959"/>
                    <a:pt x="5193" y="369"/>
                  </a:cubicBezTo>
                  <a:cubicBezTo>
                    <a:pt x="3266" y="-567"/>
                    <a:pt x="-761" y="445"/>
                    <a:pt x="125" y="152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7" name="9Slide.vn 38"/>
            <p:cNvSpPr/>
            <p:nvPr/>
          </p:nvSpPr>
          <p:spPr>
            <a:xfrm flipH="1">
              <a:off x="1243185" y="4233242"/>
              <a:ext cx="3382779" cy="2622086"/>
            </a:xfrm>
            <a:custGeom>
              <a:avLst/>
              <a:gdLst/>
              <a:ahLst/>
              <a:cxnLst>
                <a:cxn ang="0">
                  <a:pos x="wd2" y="hd2"/>
                </a:cxn>
                <a:cxn ang="5400000">
                  <a:pos x="wd2" y="hd2"/>
                </a:cxn>
                <a:cxn ang="10800000">
                  <a:pos x="wd2" y="hd2"/>
                </a:cxn>
                <a:cxn ang="16200000">
                  <a:pos x="wd2" y="hd2"/>
                </a:cxn>
              </a:cxnLst>
              <a:rect l="0" t="0" r="r" b="b"/>
              <a:pathLst>
                <a:path w="21600" h="21516" extrusionOk="0">
                  <a:moveTo>
                    <a:pt x="20780" y="17573"/>
                  </a:moveTo>
                  <a:cubicBezTo>
                    <a:pt x="21063" y="17379"/>
                    <a:pt x="21351" y="17180"/>
                    <a:pt x="21600" y="16924"/>
                  </a:cubicBezTo>
                  <a:cubicBezTo>
                    <a:pt x="21526" y="17415"/>
                    <a:pt x="21360" y="17890"/>
                    <a:pt x="21132" y="18294"/>
                  </a:cubicBezTo>
                  <a:cubicBezTo>
                    <a:pt x="20650" y="19146"/>
                    <a:pt x="19931" y="19727"/>
                    <a:pt x="19197" y="20197"/>
                  </a:cubicBezTo>
                  <a:cubicBezTo>
                    <a:pt x="18398" y="20709"/>
                    <a:pt x="17558" y="21118"/>
                    <a:pt x="16695" y="21416"/>
                  </a:cubicBezTo>
                  <a:cubicBezTo>
                    <a:pt x="16161" y="21600"/>
                    <a:pt x="15560" y="21550"/>
                    <a:pt x="15126" y="21112"/>
                  </a:cubicBezTo>
                  <a:cubicBezTo>
                    <a:pt x="15151" y="20523"/>
                    <a:pt x="15158" y="19931"/>
                    <a:pt x="15149" y="19338"/>
                  </a:cubicBezTo>
                  <a:cubicBezTo>
                    <a:pt x="15102" y="16309"/>
                    <a:pt x="14623" y="13248"/>
                    <a:pt x="13950" y="10362"/>
                  </a:cubicBezTo>
                  <a:cubicBezTo>
                    <a:pt x="10953" y="10703"/>
                    <a:pt x="7879" y="9795"/>
                    <a:pt x="5298" y="7807"/>
                  </a:cubicBezTo>
                  <a:cubicBezTo>
                    <a:pt x="3070" y="6089"/>
                    <a:pt x="1221" y="3572"/>
                    <a:pt x="0" y="625"/>
                  </a:cubicBezTo>
                  <a:cubicBezTo>
                    <a:pt x="198" y="388"/>
                    <a:pt x="389" y="178"/>
                    <a:pt x="574" y="0"/>
                  </a:cubicBezTo>
                  <a:cubicBezTo>
                    <a:pt x="574" y="0"/>
                    <a:pt x="5257" y="9410"/>
                    <a:pt x="14634" y="9155"/>
                  </a:cubicBezTo>
                  <a:cubicBezTo>
                    <a:pt x="15317" y="12463"/>
                    <a:pt x="15659" y="15888"/>
                    <a:pt x="15648" y="19311"/>
                  </a:cubicBezTo>
                  <a:lnTo>
                    <a:pt x="15648" y="19324"/>
                  </a:lnTo>
                  <a:cubicBezTo>
                    <a:pt x="15648" y="19669"/>
                    <a:pt x="15687" y="20089"/>
                    <a:pt x="15936" y="20210"/>
                  </a:cubicBezTo>
                  <a:cubicBezTo>
                    <a:pt x="16029" y="20256"/>
                    <a:pt x="16133" y="20244"/>
                    <a:pt x="16232" y="20227"/>
                  </a:cubicBezTo>
                  <a:cubicBezTo>
                    <a:pt x="17119" y="20075"/>
                    <a:pt x="17932" y="19525"/>
                    <a:pt x="18721" y="18984"/>
                  </a:cubicBezTo>
                  <a:cubicBezTo>
                    <a:pt x="19408" y="18513"/>
                    <a:pt x="20094" y="18043"/>
                    <a:pt x="20780" y="1757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8" name="9Slide.vn 39"/>
            <p:cNvSpPr/>
            <p:nvPr/>
          </p:nvSpPr>
          <p:spPr>
            <a:xfrm flipH="1">
              <a:off x="988899" y="4264525"/>
              <a:ext cx="318945" cy="657625"/>
            </a:xfrm>
            <a:custGeom>
              <a:avLst/>
              <a:gdLst/>
              <a:ahLst/>
              <a:cxnLst>
                <a:cxn ang="0">
                  <a:pos x="wd2" y="hd2"/>
                </a:cxn>
                <a:cxn ang="5400000">
                  <a:pos x="wd2" y="hd2"/>
                </a:cxn>
                <a:cxn ang="10800000">
                  <a:pos x="wd2" y="hd2"/>
                </a:cxn>
                <a:cxn ang="16200000">
                  <a:pos x="wd2" y="hd2"/>
                </a:cxn>
              </a:cxnLst>
              <a:rect l="0" t="0" r="r" b="b"/>
              <a:pathLst>
                <a:path w="21600" h="21600" extrusionOk="0">
                  <a:moveTo>
                    <a:pt x="21600" y="1091"/>
                  </a:moveTo>
                  <a:cubicBezTo>
                    <a:pt x="21133" y="3351"/>
                    <a:pt x="20394" y="5591"/>
                    <a:pt x="19231" y="7794"/>
                  </a:cubicBezTo>
                  <a:cubicBezTo>
                    <a:pt x="16494" y="13021"/>
                    <a:pt x="11093" y="18101"/>
                    <a:pt x="2781" y="21600"/>
                  </a:cubicBezTo>
                  <a:cubicBezTo>
                    <a:pt x="1977" y="20488"/>
                    <a:pt x="1065" y="19403"/>
                    <a:pt x="0" y="18349"/>
                  </a:cubicBezTo>
                  <a:cubicBezTo>
                    <a:pt x="8334" y="12837"/>
                    <a:pt x="14560" y="6476"/>
                    <a:pt x="19166" y="0"/>
                  </a:cubicBezTo>
                  <a:cubicBezTo>
                    <a:pt x="19992" y="348"/>
                    <a:pt x="20807" y="706"/>
                    <a:pt x="21600" y="109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79" name="9Slide.vn 40"/>
            <p:cNvSpPr/>
            <p:nvPr/>
          </p:nvSpPr>
          <p:spPr>
            <a:xfrm flipH="1">
              <a:off x="2294307" y="8805127"/>
              <a:ext cx="178054" cy="2283193"/>
            </a:xfrm>
            <a:custGeom>
              <a:avLst/>
              <a:gdLst/>
              <a:ahLst/>
              <a:cxnLst>
                <a:cxn ang="0">
                  <a:pos x="wd2" y="hd2"/>
                </a:cxn>
                <a:cxn ang="5400000">
                  <a:pos x="wd2" y="hd2"/>
                </a:cxn>
                <a:cxn ang="10800000">
                  <a:pos x="wd2" y="hd2"/>
                </a:cxn>
                <a:cxn ang="16200000">
                  <a:pos x="wd2" y="hd2"/>
                </a:cxn>
              </a:cxnLst>
              <a:rect l="0" t="0" r="r" b="b"/>
              <a:pathLst>
                <a:path w="21195" h="21468" extrusionOk="0">
                  <a:moveTo>
                    <a:pt x="15880" y="156"/>
                  </a:moveTo>
                  <a:cubicBezTo>
                    <a:pt x="17045" y="2906"/>
                    <a:pt x="17160" y="5658"/>
                    <a:pt x="15880" y="8406"/>
                  </a:cubicBezTo>
                  <a:cubicBezTo>
                    <a:pt x="14601" y="11155"/>
                    <a:pt x="12061" y="13898"/>
                    <a:pt x="8146" y="16632"/>
                  </a:cubicBezTo>
                  <a:cubicBezTo>
                    <a:pt x="5911" y="18187"/>
                    <a:pt x="3161" y="19738"/>
                    <a:pt x="29" y="21284"/>
                  </a:cubicBezTo>
                  <a:cubicBezTo>
                    <a:pt x="-353" y="21468"/>
                    <a:pt x="3218" y="21548"/>
                    <a:pt x="3600" y="21362"/>
                  </a:cubicBezTo>
                  <a:cubicBezTo>
                    <a:pt x="9215" y="18634"/>
                    <a:pt x="13531" y="15888"/>
                    <a:pt x="16491" y="13134"/>
                  </a:cubicBezTo>
                  <a:cubicBezTo>
                    <a:pt x="19452" y="10379"/>
                    <a:pt x="21075" y="7619"/>
                    <a:pt x="21190" y="4854"/>
                  </a:cubicBezTo>
                  <a:cubicBezTo>
                    <a:pt x="21247" y="3286"/>
                    <a:pt x="20884" y="1720"/>
                    <a:pt x="19968" y="155"/>
                  </a:cubicBezTo>
                  <a:cubicBezTo>
                    <a:pt x="19834" y="-50"/>
                    <a:pt x="15785" y="-52"/>
                    <a:pt x="15880" y="156"/>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0" name="9Slide.vn 41"/>
            <p:cNvSpPr/>
            <p:nvPr/>
          </p:nvSpPr>
          <p:spPr>
            <a:xfrm flipH="1">
              <a:off x="1883163" y="9884254"/>
              <a:ext cx="192523" cy="245466"/>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1" name="9Slide.vn 42"/>
            <p:cNvSpPr/>
            <p:nvPr/>
          </p:nvSpPr>
          <p:spPr>
            <a:xfrm flipH="1">
              <a:off x="1979426" y="6745657"/>
              <a:ext cx="192523" cy="245466"/>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2" name="9Slide.vn 43"/>
            <p:cNvSpPr/>
            <p:nvPr/>
          </p:nvSpPr>
          <p:spPr>
            <a:xfrm flipH="1">
              <a:off x="318157" y="10737213"/>
              <a:ext cx="5239325" cy="431511"/>
            </a:xfrm>
            <a:custGeom>
              <a:avLst/>
              <a:gdLst/>
              <a:ahLst/>
              <a:cxnLst>
                <a:cxn ang="0">
                  <a:pos x="wd2" y="hd2"/>
                </a:cxn>
                <a:cxn ang="5400000">
                  <a:pos x="wd2" y="hd2"/>
                </a:cxn>
                <a:cxn ang="10800000">
                  <a:pos x="wd2" y="hd2"/>
                </a:cxn>
                <a:cxn ang="16200000">
                  <a:pos x="wd2" y="hd2"/>
                </a:cxn>
              </a:cxnLst>
              <a:rect l="0" t="0" r="r" b="b"/>
              <a:pathLst>
                <a:path w="21535" h="21034" extrusionOk="0">
                  <a:moveTo>
                    <a:pt x="36" y="2068"/>
                  </a:moveTo>
                  <a:cubicBezTo>
                    <a:pt x="1389" y="7097"/>
                    <a:pt x="2766" y="11108"/>
                    <a:pt x="4162" y="14103"/>
                  </a:cubicBezTo>
                  <a:cubicBezTo>
                    <a:pt x="5550" y="17083"/>
                    <a:pt x="6953" y="19101"/>
                    <a:pt x="8360" y="20164"/>
                  </a:cubicBezTo>
                  <a:cubicBezTo>
                    <a:pt x="9781" y="21236"/>
                    <a:pt x="11208" y="21314"/>
                    <a:pt x="12631" y="20415"/>
                  </a:cubicBezTo>
                  <a:cubicBezTo>
                    <a:pt x="14039" y="19523"/>
                    <a:pt x="15444" y="17677"/>
                    <a:pt x="16834" y="14870"/>
                  </a:cubicBezTo>
                  <a:cubicBezTo>
                    <a:pt x="18232" y="12055"/>
                    <a:pt x="19615" y="8238"/>
                    <a:pt x="20975" y="3523"/>
                  </a:cubicBezTo>
                  <a:cubicBezTo>
                    <a:pt x="21145" y="2936"/>
                    <a:pt x="21314" y="2326"/>
                    <a:pt x="21484" y="1708"/>
                  </a:cubicBezTo>
                  <a:cubicBezTo>
                    <a:pt x="21573" y="1380"/>
                    <a:pt x="21535" y="-286"/>
                    <a:pt x="21445" y="42"/>
                  </a:cubicBezTo>
                  <a:cubicBezTo>
                    <a:pt x="20099" y="5047"/>
                    <a:pt x="18726" y="9059"/>
                    <a:pt x="17340" y="12117"/>
                  </a:cubicBezTo>
                  <a:cubicBezTo>
                    <a:pt x="15952" y="15175"/>
                    <a:pt x="14549" y="17263"/>
                    <a:pt x="13142" y="18381"/>
                  </a:cubicBezTo>
                  <a:cubicBezTo>
                    <a:pt x="11734" y="19507"/>
                    <a:pt x="10321" y="19656"/>
                    <a:pt x="8911" y="18866"/>
                  </a:cubicBezTo>
                  <a:cubicBezTo>
                    <a:pt x="7494" y="18069"/>
                    <a:pt x="6082" y="16309"/>
                    <a:pt x="4683" y="13556"/>
                  </a:cubicBezTo>
                  <a:cubicBezTo>
                    <a:pt x="3296" y="10835"/>
                    <a:pt x="1930" y="7049"/>
                    <a:pt x="574" y="2623"/>
                  </a:cubicBezTo>
                  <a:cubicBezTo>
                    <a:pt x="404" y="2068"/>
                    <a:pt x="233" y="1489"/>
                    <a:pt x="63" y="887"/>
                  </a:cubicBezTo>
                  <a:cubicBezTo>
                    <a:pt x="-1" y="668"/>
                    <a:pt x="-27" y="1833"/>
                    <a:pt x="36" y="206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3" name="9Slide.vn 44"/>
            <p:cNvSpPr/>
            <p:nvPr/>
          </p:nvSpPr>
          <p:spPr>
            <a:xfrm flipH="1">
              <a:off x="378897" y="11089551"/>
              <a:ext cx="1308022" cy="796662"/>
            </a:xfrm>
            <a:custGeom>
              <a:avLst/>
              <a:gdLst/>
              <a:ahLst/>
              <a:cxnLst>
                <a:cxn ang="0">
                  <a:pos x="wd2" y="hd2"/>
                </a:cxn>
                <a:cxn ang="5400000">
                  <a:pos x="wd2" y="hd2"/>
                </a:cxn>
                <a:cxn ang="10800000">
                  <a:pos x="wd2" y="hd2"/>
                </a:cxn>
                <a:cxn ang="16200000">
                  <a:pos x="wd2" y="hd2"/>
                </a:cxn>
              </a:cxnLst>
              <a:rect l="0" t="0" r="r" b="b"/>
              <a:pathLst>
                <a:path w="21012" h="18477" extrusionOk="0">
                  <a:moveTo>
                    <a:pt x="4971" y="11067"/>
                  </a:moveTo>
                  <a:cubicBezTo>
                    <a:pt x="3796" y="11808"/>
                    <a:pt x="2623" y="12567"/>
                    <a:pt x="1531" y="13534"/>
                  </a:cubicBezTo>
                  <a:cubicBezTo>
                    <a:pt x="618" y="14342"/>
                    <a:pt x="-343" y="15834"/>
                    <a:pt x="121" y="17229"/>
                  </a:cubicBezTo>
                  <a:cubicBezTo>
                    <a:pt x="513" y="18409"/>
                    <a:pt x="1626" y="18539"/>
                    <a:pt x="2531" y="18457"/>
                  </a:cubicBezTo>
                  <a:cubicBezTo>
                    <a:pt x="7827" y="17962"/>
                    <a:pt x="13043" y="15819"/>
                    <a:pt x="17729" y="12221"/>
                  </a:cubicBezTo>
                  <a:cubicBezTo>
                    <a:pt x="18389" y="11715"/>
                    <a:pt x="19059" y="11153"/>
                    <a:pt x="19502" y="10282"/>
                  </a:cubicBezTo>
                  <a:cubicBezTo>
                    <a:pt x="19829" y="9642"/>
                    <a:pt x="20012" y="8872"/>
                    <a:pt x="20169" y="8106"/>
                  </a:cubicBezTo>
                  <a:cubicBezTo>
                    <a:pt x="20605" y="5992"/>
                    <a:pt x="20886" y="3812"/>
                    <a:pt x="21004" y="1613"/>
                  </a:cubicBezTo>
                  <a:cubicBezTo>
                    <a:pt x="21257" y="-3061"/>
                    <a:pt x="15582" y="3830"/>
                    <a:pt x="14564" y="4649"/>
                  </a:cubicBezTo>
                  <a:cubicBezTo>
                    <a:pt x="11481" y="7123"/>
                    <a:pt x="8203" y="9036"/>
                    <a:pt x="4971" y="1106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4" name="9Slide.vn 45"/>
            <p:cNvSpPr/>
            <p:nvPr/>
          </p:nvSpPr>
          <p:spPr>
            <a:xfrm flipH="1">
              <a:off x="3766178" y="11412573"/>
              <a:ext cx="1216371" cy="504950"/>
            </a:xfrm>
            <a:custGeom>
              <a:avLst/>
              <a:gdLst/>
              <a:ahLst/>
              <a:cxnLst>
                <a:cxn ang="0">
                  <a:pos x="wd2" y="hd2"/>
                </a:cxn>
                <a:cxn ang="5400000">
                  <a:pos x="wd2" y="hd2"/>
                </a:cxn>
                <a:cxn ang="10800000">
                  <a:pos x="wd2" y="hd2"/>
                </a:cxn>
                <a:cxn ang="16200000">
                  <a:pos x="wd2" y="hd2"/>
                </a:cxn>
              </a:cxnLst>
              <a:rect l="0" t="0" r="r" b="b"/>
              <a:pathLst>
                <a:path w="21514" h="21412" extrusionOk="0">
                  <a:moveTo>
                    <a:pt x="680" y="6034"/>
                  </a:moveTo>
                  <a:cubicBezTo>
                    <a:pt x="368" y="5197"/>
                    <a:pt x="90" y="4238"/>
                    <a:pt x="16" y="3129"/>
                  </a:cubicBezTo>
                  <a:cubicBezTo>
                    <a:pt x="-58" y="2020"/>
                    <a:pt x="126" y="755"/>
                    <a:pt x="544" y="258"/>
                  </a:cubicBezTo>
                  <a:cubicBezTo>
                    <a:pt x="805" y="-55"/>
                    <a:pt x="1111" y="-28"/>
                    <a:pt x="1398" y="54"/>
                  </a:cubicBezTo>
                  <a:cubicBezTo>
                    <a:pt x="2743" y="435"/>
                    <a:pt x="3980" y="1938"/>
                    <a:pt x="5206" y="3313"/>
                  </a:cubicBezTo>
                  <a:cubicBezTo>
                    <a:pt x="9178" y="7741"/>
                    <a:pt x="13384" y="10966"/>
                    <a:pt x="17691" y="12878"/>
                  </a:cubicBezTo>
                  <a:cubicBezTo>
                    <a:pt x="18931" y="13429"/>
                    <a:pt x="20262" y="13966"/>
                    <a:pt x="21182" y="16034"/>
                  </a:cubicBezTo>
                  <a:cubicBezTo>
                    <a:pt x="21341" y="16388"/>
                    <a:pt x="21488" y="16817"/>
                    <a:pt x="21511" y="17334"/>
                  </a:cubicBezTo>
                  <a:cubicBezTo>
                    <a:pt x="21542" y="18041"/>
                    <a:pt x="21332" y="18674"/>
                    <a:pt x="21108" y="19137"/>
                  </a:cubicBezTo>
                  <a:cubicBezTo>
                    <a:pt x="20248" y="20933"/>
                    <a:pt x="19048" y="21545"/>
                    <a:pt x="17910" y="21388"/>
                  </a:cubicBezTo>
                  <a:cubicBezTo>
                    <a:pt x="16772" y="21225"/>
                    <a:pt x="15674" y="20368"/>
                    <a:pt x="14590" y="19517"/>
                  </a:cubicBezTo>
                  <a:cubicBezTo>
                    <a:pt x="12371" y="17769"/>
                    <a:pt x="10149" y="16021"/>
                    <a:pt x="7930" y="14272"/>
                  </a:cubicBezTo>
                  <a:cubicBezTo>
                    <a:pt x="5487" y="12340"/>
                    <a:pt x="2470" y="10837"/>
                    <a:pt x="680" y="6034"/>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5" name="9Slide.vn 46"/>
            <p:cNvSpPr/>
            <p:nvPr/>
          </p:nvSpPr>
          <p:spPr>
            <a:xfrm flipH="1">
              <a:off x="3749872" y="2704853"/>
              <a:ext cx="223643" cy="294105"/>
            </a:xfrm>
            <a:custGeom>
              <a:avLst/>
              <a:gdLst/>
              <a:ahLst/>
              <a:cxnLst>
                <a:cxn ang="0">
                  <a:pos x="wd2" y="hd2"/>
                </a:cxn>
                <a:cxn ang="5400000">
                  <a:pos x="wd2" y="hd2"/>
                </a:cxn>
                <a:cxn ang="10800000">
                  <a:pos x="wd2" y="hd2"/>
                </a:cxn>
                <a:cxn ang="16200000">
                  <a:pos x="wd2" y="hd2"/>
                </a:cxn>
              </a:cxnLst>
              <a:rect l="0" t="0" r="r" b="b"/>
              <a:pathLst>
                <a:path w="19629" h="20645" extrusionOk="0">
                  <a:moveTo>
                    <a:pt x="947" y="2901"/>
                  </a:moveTo>
                  <a:cubicBezTo>
                    <a:pt x="4608" y="4837"/>
                    <a:pt x="7960" y="7371"/>
                    <a:pt x="10438" y="10288"/>
                  </a:cubicBezTo>
                  <a:cubicBezTo>
                    <a:pt x="11705" y="11775"/>
                    <a:pt x="12789" y="13363"/>
                    <a:pt x="13690" y="15018"/>
                  </a:cubicBezTo>
                  <a:cubicBezTo>
                    <a:pt x="14606" y="16707"/>
                    <a:pt x="15338" y="18487"/>
                    <a:pt x="16549" y="20052"/>
                  </a:cubicBezTo>
                  <a:cubicBezTo>
                    <a:pt x="17211" y="20908"/>
                    <a:pt x="19154" y="20863"/>
                    <a:pt x="19435" y="19748"/>
                  </a:cubicBezTo>
                  <a:cubicBezTo>
                    <a:pt x="20407" y="15716"/>
                    <a:pt x="17549" y="11347"/>
                    <a:pt x="14662" y="8171"/>
                  </a:cubicBezTo>
                  <a:cubicBezTo>
                    <a:pt x="11578" y="4781"/>
                    <a:pt x="7706" y="1988"/>
                    <a:pt x="2947" y="186"/>
                  </a:cubicBezTo>
                  <a:cubicBezTo>
                    <a:pt x="652" y="-692"/>
                    <a:pt x="-1193" y="1763"/>
                    <a:pt x="947" y="290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6" name="9Slide.vn 47"/>
            <p:cNvSpPr/>
            <p:nvPr/>
          </p:nvSpPr>
          <p:spPr>
            <a:xfrm flipH="1">
              <a:off x="3843319" y="2802922"/>
              <a:ext cx="86705" cy="183577"/>
            </a:xfrm>
            <a:custGeom>
              <a:avLst/>
              <a:gdLst/>
              <a:ahLst/>
              <a:cxnLst>
                <a:cxn ang="0">
                  <a:pos x="wd2" y="hd2"/>
                </a:cxn>
                <a:cxn ang="5400000">
                  <a:pos x="wd2" y="hd2"/>
                </a:cxn>
                <a:cxn ang="10800000">
                  <a:pos x="wd2" y="hd2"/>
                </a:cxn>
                <a:cxn ang="16200000">
                  <a:pos x="wd2" y="hd2"/>
                </a:cxn>
              </a:cxnLst>
              <a:rect l="0" t="0" r="r" b="b"/>
              <a:pathLst>
                <a:path w="20337" h="21343" extrusionOk="0">
                  <a:moveTo>
                    <a:pt x="11634" y="18601"/>
                  </a:moveTo>
                  <a:cubicBezTo>
                    <a:pt x="11333" y="17146"/>
                    <a:pt x="11370" y="15710"/>
                    <a:pt x="11671" y="14255"/>
                  </a:cubicBezTo>
                  <a:cubicBezTo>
                    <a:pt x="11784" y="13789"/>
                    <a:pt x="11483" y="14684"/>
                    <a:pt x="11671" y="14237"/>
                  </a:cubicBezTo>
                  <a:cubicBezTo>
                    <a:pt x="11747" y="14069"/>
                    <a:pt x="11784" y="13882"/>
                    <a:pt x="11860" y="13714"/>
                  </a:cubicBezTo>
                  <a:cubicBezTo>
                    <a:pt x="11972" y="13360"/>
                    <a:pt x="12123" y="13024"/>
                    <a:pt x="12312" y="12689"/>
                  </a:cubicBezTo>
                  <a:cubicBezTo>
                    <a:pt x="12650" y="11961"/>
                    <a:pt x="12988" y="11233"/>
                    <a:pt x="13440" y="10506"/>
                  </a:cubicBezTo>
                  <a:cubicBezTo>
                    <a:pt x="13854" y="9835"/>
                    <a:pt x="14343" y="9163"/>
                    <a:pt x="14870" y="8510"/>
                  </a:cubicBezTo>
                  <a:cubicBezTo>
                    <a:pt x="14644" y="8790"/>
                    <a:pt x="14682" y="8734"/>
                    <a:pt x="14908" y="8492"/>
                  </a:cubicBezTo>
                  <a:cubicBezTo>
                    <a:pt x="15058" y="8324"/>
                    <a:pt x="15208" y="8175"/>
                    <a:pt x="15359" y="8007"/>
                  </a:cubicBezTo>
                  <a:cubicBezTo>
                    <a:pt x="15660" y="7690"/>
                    <a:pt x="15999" y="7372"/>
                    <a:pt x="16338" y="7074"/>
                  </a:cubicBezTo>
                  <a:cubicBezTo>
                    <a:pt x="18031" y="5545"/>
                    <a:pt x="21230" y="3679"/>
                    <a:pt x="20100" y="1833"/>
                  </a:cubicBezTo>
                  <a:cubicBezTo>
                    <a:pt x="19424" y="732"/>
                    <a:pt x="17542" y="79"/>
                    <a:pt x="15284" y="5"/>
                  </a:cubicBezTo>
                  <a:cubicBezTo>
                    <a:pt x="10994" y="-126"/>
                    <a:pt x="7721" y="2411"/>
                    <a:pt x="5914" y="4053"/>
                  </a:cubicBezTo>
                  <a:cubicBezTo>
                    <a:pt x="4221" y="5582"/>
                    <a:pt x="2829" y="7223"/>
                    <a:pt x="1774" y="8902"/>
                  </a:cubicBezTo>
                  <a:cubicBezTo>
                    <a:pt x="-296" y="12297"/>
                    <a:pt x="-370" y="15841"/>
                    <a:pt x="609" y="19329"/>
                  </a:cubicBezTo>
                  <a:cubicBezTo>
                    <a:pt x="984" y="20690"/>
                    <a:pt x="4295" y="21474"/>
                    <a:pt x="6742" y="21325"/>
                  </a:cubicBezTo>
                  <a:cubicBezTo>
                    <a:pt x="9301" y="21157"/>
                    <a:pt x="11935" y="19982"/>
                    <a:pt x="11634" y="1860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7" name="9Slide.vn 48"/>
            <p:cNvSpPr/>
            <p:nvPr/>
          </p:nvSpPr>
          <p:spPr>
            <a:xfrm flipH="1">
              <a:off x="1273285" y="3704448"/>
              <a:ext cx="1175707" cy="262300"/>
            </a:xfrm>
            <a:custGeom>
              <a:avLst/>
              <a:gdLst/>
              <a:ahLst/>
              <a:cxnLst>
                <a:cxn ang="0">
                  <a:pos x="wd2" y="hd2"/>
                </a:cxn>
                <a:cxn ang="5400000">
                  <a:pos x="wd2" y="hd2"/>
                </a:cxn>
                <a:cxn ang="10800000">
                  <a:pos x="wd2" y="hd2"/>
                </a:cxn>
                <a:cxn ang="16200000">
                  <a:pos x="wd2" y="hd2"/>
                </a:cxn>
              </a:cxnLst>
              <a:rect l="0" t="0" r="r" b="b"/>
              <a:pathLst>
                <a:path w="21304" h="20579" extrusionOk="0">
                  <a:moveTo>
                    <a:pt x="20326" y="680"/>
                  </a:moveTo>
                  <a:cubicBezTo>
                    <a:pt x="20495" y="353"/>
                    <a:pt x="20669" y="0"/>
                    <a:pt x="20855" y="0"/>
                  </a:cubicBezTo>
                  <a:cubicBezTo>
                    <a:pt x="21041" y="0"/>
                    <a:pt x="21242" y="441"/>
                    <a:pt x="21291" y="1208"/>
                  </a:cubicBezTo>
                  <a:cubicBezTo>
                    <a:pt x="21358" y="2228"/>
                    <a:pt x="21149" y="3159"/>
                    <a:pt x="20960" y="3814"/>
                  </a:cubicBezTo>
                  <a:cubicBezTo>
                    <a:pt x="18215" y="13318"/>
                    <a:pt x="14785" y="18856"/>
                    <a:pt x="11285" y="20228"/>
                  </a:cubicBezTo>
                  <a:cubicBezTo>
                    <a:pt x="7785" y="21600"/>
                    <a:pt x="4226" y="18894"/>
                    <a:pt x="970" y="13192"/>
                  </a:cubicBezTo>
                  <a:cubicBezTo>
                    <a:pt x="685" y="12688"/>
                    <a:pt x="389" y="12134"/>
                    <a:pt x="188" y="11115"/>
                  </a:cubicBezTo>
                  <a:cubicBezTo>
                    <a:pt x="-242" y="8925"/>
                    <a:pt x="113" y="6193"/>
                    <a:pt x="764" y="6659"/>
                  </a:cubicBezTo>
                  <a:cubicBezTo>
                    <a:pt x="1302" y="7036"/>
                    <a:pt x="1854" y="8610"/>
                    <a:pt x="2418" y="9126"/>
                  </a:cubicBezTo>
                  <a:cubicBezTo>
                    <a:pt x="3848" y="10435"/>
                    <a:pt x="5302" y="11266"/>
                    <a:pt x="6761" y="11606"/>
                  </a:cubicBezTo>
                  <a:cubicBezTo>
                    <a:pt x="9718" y="12311"/>
                    <a:pt x="12701" y="11064"/>
                    <a:pt x="15570" y="7905"/>
                  </a:cubicBezTo>
                  <a:cubicBezTo>
                    <a:pt x="17204" y="6105"/>
                    <a:pt x="18797" y="3688"/>
                    <a:pt x="20326" y="680"/>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8" name="9Slide.vn 49"/>
            <p:cNvSpPr/>
            <p:nvPr/>
          </p:nvSpPr>
          <p:spPr>
            <a:xfrm flipH="1">
              <a:off x="1612919" y="4017104"/>
              <a:ext cx="694562" cy="121797"/>
            </a:xfrm>
            <a:custGeom>
              <a:avLst/>
              <a:gdLst/>
              <a:ahLst/>
              <a:cxnLst>
                <a:cxn ang="0">
                  <a:pos x="wd2" y="hd2"/>
                </a:cxn>
                <a:cxn ang="5400000">
                  <a:pos x="wd2" y="hd2"/>
                </a:cxn>
                <a:cxn ang="10800000">
                  <a:pos x="wd2" y="hd2"/>
                </a:cxn>
                <a:cxn ang="16200000">
                  <a:pos x="wd2" y="hd2"/>
                </a:cxn>
              </a:cxnLst>
              <a:rect l="0" t="0" r="r" b="b"/>
              <a:pathLst>
                <a:path w="21320" h="21158" extrusionOk="0">
                  <a:moveTo>
                    <a:pt x="20357" y="647"/>
                  </a:moveTo>
                  <a:cubicBezTo>
                    <a:pt x="20530" y="312"/>
                    <a:pt x="20707" y="-50"/>
                    <a:pt x="20894" y="6"/>
                  </a:cubicBezTo>
                  <a:cubicBezTo>
                    <a:pt x="21081" y="62"/>
                    <a:pt x="21273" y="675"/>
                    <a:pt x="21313" y="1623"/>
                  </a:cubicBezTo>
                  <a:cubicBezTo>
                    <a:pt x="21362" y="2877"/>
                    <a:pt x="21145" y="3936"/>
                    <a:pt x="20948" y="4660"/>
                  </a:cubicBezTo>
                  <a:cubicBezTo>
                    <a:pt x="18087" y="15195"/>
                    <a:pt x="14590" y="20713"/>
                    <a:pt x="11089" y="21132"/>
                  </a:cubicBezTo>
                  <a:cubicBezTo>
                    <a:pt x="7588" y="21550"/>
                    <a:pt x="4076" y="17007"/>
                    <a:pt x="910" y="8924"/>
                  </a:cubicBezTo>
                  <a:cubicBezTo>
                    <a:pt x="629" y="8200"/>
                    <a:pt x="343" y="7419"/>
                    <a:pt x="161" y="6138"/>
                  </a:cubicBezTo>
                  <a:cubicBezTo>
                    <a:pt x="-238" y="3323"/>
                    <a:pt x="151" y="145"/>
                    <a:pt x="796" y="925"/>
                  </a:cubicBezTo>
                  <a:cubicBezTo>
                    <a:pt x="1328" y="1595"/>
                    <a:pt x="1855" y="3685"/>
                    <a:pt x="2412" y="4493"/>
                  </a:cubicBezTo>
                  <a:cubicBezTo>
                    <a:pt x="3820" y="6584"/>
                    <a:pt x="5258" y="8116"/>
                    <a:pt x="6706" y="9064"/>
                  </a:cubicBezTo>
                  <a:cubicBezTo>
                    <a:pt x="9641" y="10987"/>
                    <a:pt x="12630" y="10513"/>
                    <a:pt x="15531" y="7698"/>
                  </a:cubicBezTo>
                  <a:cubicBezTo>
                    <a:pt x="17176" y="6138"/>
                    <a:pt x="18796" y="3769"/>
                    <a:pt x="20357" y="647"/>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89" name="9Slide.vn 50"/>
            <p:cNvSpPr/>
            <p:nvPr/>
          </p:nvSpPr>
          <p:spPr>
            <a:xfrm flipH="1">
              <a:off x="5588056" y="8171012"/>
              <a:ext cx="172726" cy="88027"/>
            </a:xfrm>
            <a:custGeom>
              <a:avLst/>
              <a:gdLst/>
              <a:ahLst/>
              <a:cxnLst>
                <a:cxn ang="0">
                  <a:pos x="wd2" y="hd2"/>
                </a:cxn>
                <a:cxn ang="5400000">
                  <a:pos x="wd2" y="hd2"/>
                </a:cxn>
                <a:cxn ang="10800000">
                  <a:pos x="wd2" y="hd2"/>
                </a:cxn>
                <a:cxn ang="16200000">
                  <a:pos x="wd2" y="hd2"/>
                </a:cxn>
              </a:cxnLst>
              <a:rect l="0" t="0" r="r" b="b"/>
              <a:pathLst>
                <a:path w="20292" h="19556" extrusionOk="0">
                  <a:moveTo>
                    <a:pt x="441" y="4944"/>
                  </a:moveTo>
                  <a:cubicBezTo>
                    <a:pt x="3004" y="9328"/>
                    <a:pt x="5831" y="12749"/>
                    <a:pt x="9017" y="15316"/>
                  </a:cubicBezTo>
                  <a:cubicBezTo>
                    <a:pt x="12107" y="17811"/>
                    <a:pt x="15670" y="20164"/>
                    <a:pt x="19062" y="19415"/>
                  </a:cubicBezTo>
                  <a:cubicBezTo>
                    <a:pt x="20476" y="19094"/>
                    <a:pt x="20778" y="15709"/>
                    <a:pt x="19402" y="14710"/>
                  </a:cubicBezTo>
                  <a:cubicBezTo>
                    <a:pt x="16423" y="12607"/>
                    <a:pt x="13295" y="11645"/>
                    <a:pt x="10355" y="9292"/>
                  </a:cubicBezTo>
                  <a:cubicBezTo>
                    <a:pt x="7509" y="7011"/>
                    <a:pt x="4757" y="3910"/>
                    <a:pt x="2269" y="488"/>
                  </a:cubicBezTo>
                  <a:cubicBezTo>
                    <a:pt x="893" y="-1436"/>
                    <a:pt x="-822" y="2805"/>
                    <a:pt x="441" y="4944"/>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0" name="9Slide.vn 51"/>
            <p:cNvSpPr/>
            <p:nvPr/>
          </p:nvSpPr>
          <p:spPr>
            <a:xfrm flipH="1">
              <a:off x="5652694" y="7903947"/>
              <a:ext cx="153879" cy="104100"/>
            </a:xfrm>
            <a:custGeom>
              <a:avLst/>
              <a:gdLst/>
              <a:ahLst/>
              <a:cxnLst>
                <a:cxn ang="0">
                  <a:pos x="wd2" y="hd2"/>
                </a:cxn>
                <a:cxn ang="5400000">
                  <a:pos x="wd2" y="hd2"/>
                </a:cxn>
                <a:cxn ang="10800000">
                  <a:pos x="wd2" y="hd2"/>
                </a:cxn>
                <a:cxn ang="16200000">
                  <a:pos x="wd2" y="hd2"/>
                </a:cxn>
              </a:cxnLst>
              <a:rect l="0" t="0" r="r" b="b"/>
              <a:pathLst>
                <a:path w="19750" h="19629" extrusionOk="0">
                  <a:moveTo>
                    <a:pt x="510" y="4063"/>
                  </a:moveTo>
                  <a:cubicBezTo>
                    <a:pt x="5390" y="10870"/>
                    <a:pt x="11280" y="16950"/>
                    <a:pt x="17827" y="19553"/>
                  </a:cubicBezTo>
                  <a:cubicBezTo>
                    <a:pt x="19434" y="20188"/>
                    <a:pt x="20566" y="16649"/>
                    <a:pt x="19001" y="15498"/>
                  </a:cubicBezTo>
                  <a:cubicBezTo>
                    <a:pt x="13256" y="11294"/>
                    <a:pt x="7656" y="6998"/>
                    <a:pt x="2837" y="645"/>
                  </a:cubicBezTo>
                  <a:cubicBezTo>
                    <a:pt x="1272" y="-1412"/>
                    <a:pt x="-1034" y="1916"/>
                    <a:pt x="510" y="406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1" name="9Slide.vn 52"/>
            <p:cNvSpPr/>
            <p:nvPr/>
          </p:nvSpPr>
          <p:spPr>
            <a:xfrm flipH="1">
              <a:off x="5608166" y="7655649"/>
              <a:ext cx="187729" cy="121726"/>
            </a:xfrm>
            <a:custGeom>
              <a:avLst/>
              <a:gdLst/>
              <a:ahLst/>
              <a:cxnLst>
                <a:cxn ang="0">
                  <a:pos x="wd2" y="hd2"/>
                </a:cxn>
                <a:cxn ang="5400000">
                  <a:pos x="wd2" y="hd2"/>
                </a:cxn>
                <a:cxn ang="10800000">
                  <a:pos x="wd2" y="hd2"/>
                </a:cxn>
                <a:cxn ang="16200000">
                  <a:pos x="wd2" y="hd2"/>
                </a:cxn>
              </a:cxnLst>
              <a:rect l="0" t="0" r="r" b="b"/>
              <a:pathLst>
                <a:path w="20203" h="20358" extrusionOk="0">
                  <a:moveTo>
                    <a:pt x="418" y="3730"/>
                  </a:moveTo>
                  <a:cubicBezTo>
                    <a:pt x="3147" y="7298"/>
                    <a:pt x="5996" y="10545"/>
                    <a:pt x="9034" y="13415"/>
                  </a:cubicBezTo>
                  <a:cubicBezTo>
                    <a:pt x="10519" y="14811"/>
                    <a:pt x="12021" y="16179"/>
                    <a:pt x="13575" y="17387"/>
                  </a:cubicBezTo>
                  <a:cubicBezTo>
                    <a:pt x="15198" y="18648"/>
                    <a:pt x="16838" y="19909"/>
                    <a:pt x="18651" y="20338"/>
                  </a:cubicBezTo>
                  <a:cubicBezTo>
                    <a:pt x="19670" y="20580"/>
                    <a:pt x="20827" y="18568"/>
                    <a:pt x="19808" y="17253"/>
                  </a:cubicBezTo>
                  <a:cubicBezTo>
                    <a:pt x="17132" y="13872"/>
                    <a:pt x="13782" y="11832"/>
                    <a:pt x="10813" y="9122"/>
                  </a:cubicBezTo>
                  <a:cubicBezTo>
                    <a:pt x="7825" y="6412"/>
                    <a:pt x="4891" y="3461"/>
                    <a:pt x="2076" y="322"/>
                  </a:cubicBezTo>
                  <a:cubicBezTo>
                    <a:pt x="833" y="-1020"/>
                    <a:pt x="-773" y="2173"/>
                    <a:pt x="418" y="373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2" name="9Slide.vn 53"/>
            <p:cNvSpPr/>
            <p:nvPr/>
          </p:nvSpPr>
          <p:spPr>
            <a:xfrm flipH="1">
              <a:off x="63078" y="6590150"/>
              <a:ext cx="161844" cy="148375"/>
            </a:xfrm>
            <a:custGeom>
              <a:avLst/>
              <a:gdLst/>
              <a:ahLst/>
              <a:cxnLst>
                <a:cxn ang="0">
                  <a:pos x="wd2" y="hd2"/>
                </a:cxn>
                <a:cxn ang="5400000">
                  <a:pos x="wd2" y="hd2"/>
                </a:cxn>
                <a:cxn ang="10800000">
                  <a:pos x="wd2" y="hd2"/>
                </a:cxn>
                <a:cxn ang="16200000">
                  <a:pos x="wd2" y="hd2"/>
                </a:cxn>
              </a:cxnLst>
              <a:rect l="0" t="0" r="r" b="b"/>
              <a:pathLst>
                <a:path w="20250" h="20178" extrusionOk="0">
                  <a:moveTo>
                    <a:pt x="16643" y="988"/>
                  </a:moveTo>
                  <a:cubicBezTo>
                    <a:pt x="14555" y="4392"/>
                    <a:pt x="12267" y="7555"/>
                    <a:pt x="9497" y="10326"/>
                  </a:cubicBezTo>
                  <a:cubicBezTo>
                    <a:pt x="8152" y="11657"/>
                    <a:pt x="6726" y="12857"/>
                    <a:pt x="5221" y="13948"/>
                  </a:cubicBezTo>
                  <a:cubicBezTo>
                    <a:pt x="3595" y="15105"/>
                    <a:pt x="1808" y="16152"/>
                    <a:pt x="383" y="17591"/>
                  </a:cubicBezTo>
                  <a:cubicBezTo>
                    <a:pt x="-440" y="18421"/>
                    <a:pt x="142" y="20341"/>
                    <a:pt x="1367" y="20166"/>
                  </a:cubicBezTo>
                  <a:cubicBezTo>
                    <a:pt x="3454" y="19883"/>
                    <a:pt x="5422" y="18813"/>
                    <a:pt x="7188" y="17591"/>
                  </a:cubicBezTo>
                  <a:cubicBezTo>
                    <a:pt x="8955" y="16370"/>
                    <a:pt x="10641" y="14996"/>
                    <a:pt x="12227" y="13490"/>
                  </a:cubicBezTo>
                  <a:cubicBezTo>
                    <a:pt x="15318" y="10566"/>
                    <a:pt x="18088" y="7054"/>
                    <a:pt x="19996" y="3105"/>
                  </a:cubicBezTo>
                  <a:cubicBezTo>
                    <a:pt x="21160" y="704"/>
                    <a:pt x="18028" y="-1259"/>
                    <a:pt x="16643" y="98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3" name="9Slide.vn 54"/>
            <p:cNvSpPr/>
            <p:nvPr/>
          </p:nvSpPr>
          <p:spPr>
            <a:xfrm flipH="1">
              <a:off x="24272" y="6805919"/>
              <a:ext cx="162049" cy="121072"/>
            </a:xfrm>
            <a:custGeom>
              <a:avLst/>
              <a:gdLst/>
              <a:ahLst/>
              <a:cxnLst>
                <a:cxn ang="0">
                  <a:pos x="wd2" y="hd2"/>
                </a:cxn>
                <a:cxn ang="5400000">
                  <a:pos x="wd2" y="hd2"/>
                </a:cxn>
                <a:cxn ang="10800000">
                  <a:pos x="wd2" y="hd2"/>
                </a:cxn>
                <a:cxn ang="16200000">
                  <a:pos x="wd2" y="hd2"/>
                </a:cxn>
              </a:cxnLst>
              <a:rect l="0" t="0" r="r" b="b"/>
              <a:pathLst>
                <a:path w="20838" h="21197" extrusionOk="0">
                  <a:moveTo>
                    <a:pt x="17711" y="741"/>
                  </a:moveTo>
                  <a:cubicBezTo>
                    <a:pt x="15380" y="4393"/>
                    <a:pt x="12760" y="7652"/>
                    <a:pt x="9810" y="10376"/>
                  </a:cubicBezTo>
                  <a:cubicBezTo>
                    <a:pt x="8325" y="11724"/>
                    <a:pt x="6798" y="12960"/>
                    <a:pt x="5188" y="14055"/>
                  </a:cubicBezTo>
                  <a:cubicBezTo>
                    <a:pt x="3580" y="15151"/>
                    <a:pt x="1764" y="16190"/>
                    <a:pt x="423" y="17875"/>
                  </a:cubicBezTo>
                  <a:cubicBezTo>
                    <a:pt x="-526" y="19084"/>
                    <a:pt x="258" y="21134"/>
                    <a:pt x="1434" y="21190"/>
                  </a:cubicBezTo>
                  <a:cubicBezTo>
                    <a:pt x="3373" y="21302"/>
                    <a:pt x="5416" y="20067"/>
                    <a:pt x="7087" y="18859"/>
                  </a:cubicBezTo>
                  <a:cubicBezTo>
                    <a:pt x="8758" y="17679"/>
                    <a:pt x="10367" y="16331"/>
                    <a:pt x="11894" y="14842"/>
                  </a:cubicBezTo>
                  <a:cubicBezTo>
                    <a:pt x="15029" y="11837"/>
                    <a:pt x="17876" y="8297"/>
                    <a:pt x="20311" y="4280"/>
                  </a:cubicBezTo>
                  <a:cubicBezTo>
                    <a:pt x="20950" y="3242"/>
                    <a:pt x="21074" y="1724"/>
                    <a:pt x="20311" y="714"/>
                  </a:cubicBezTo>
                  <a:cubicBezTo>
                    <a:pt x="19671" y="-185"/>
                    <a:pt x="18372" y="-298"/>
                    <a:pt x="17711" y="74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4" name="9Slide.vn 55"/>
            <p:cNvSpPr/>
            <p:nvPr/>
          </p:nvSpPr>
          <p:spPr>
            <a:xfrm flipH="1">
              <a:off x="10031" y="7020016"/>
              <a:ext cx="144409" cy="117506"/>
            </a:xfrm>
            <a:custGeom>
              <a:avLst/>
              <a:gdLst/>
              <a:ahLst/>
              <a:cxnLst>
                <a:cxn ang="0">
                  <a:pos x="wd2" y="hd2"/>
                </a:cxn>
                <a:cxn ang="5400000">
                  <a:pos x="wd2" y="hd2"/>
                </a:cxn>
                <a:cxn ang="10800000">
                  <a:pos x="wd2" y="hd2"/>
                </a:cxn>
                <a:cxn ang="16200000">
                  <a:pos x="wd2" y="hd2"/>
                </a:cxn>
              </a:cxnLst>
              <a:rect l="0" t="0" r="r" b="b"/>
              <a:pathLst>
                <a:path w="19961" h="20000" extrusionOk="0">
                  <a:moveTo>
                    <a:pt x="16517" y="708"/>
                  </a:moveTo>
                  <a:cubicBezTo>
                    <a:pt x="14055" y="3493"/>
                    <a:pt x="11482" y="6196"/>
                    <a:pt x="8799" y="8682"/>
                  </a:cubicBezTo>
                  <a:cubicBezTo>
                    <a:pt x="7446" y="9937"/>
                    <a:pt x="6049" y="11139"/>
                    <a:pt x="4630" y="12286"/>
                  </a:cubicBezTo>
                  <a:cubicBezTo>
                    <a:pt x="3920" y="12859"/>
                    <a:pt x="3211" y="13433"/>
                    <a:pt x="2501" y="14006"/>
                  </a:cubicBezTo>
                  <a:cubicBezTo>
                    <a:pt x="2146" y="14307"/>
                    <a:pt x="1791" y="14580"/>
                    <a:pt x="1436" y="14853"/>
                  </a:cubicBezTo>
                  <a:cubicBezTo>
                    <a:pt x="771" y="15399"/>
                    <a:pt x="417" y="15972"/>
                    <a:pt x="128" y="16873"/>
                  </a:cubicBezTo>
                  <a:cubicBezTo>
                    <a:pt x="-426" y="18512"/>
                    <a:pt x="926" y="19850"/>
                    <a:pt x="2058" y="19986"/>
                  </a:cubicBezTo>
                  <a:cubicBezTo>
                    <a:pt x="3078" y="20123"/>
                    <a:pt x="4031" y="19222"/>
                    <a:pt x="4874" y="18622"/>
                  </a:cubicBezTo>
                  <a:cubicBezTo>
                    <a:pt x="5650" y="18075"/>
                    <a:pt x="6404" y="17475"/>
                    <a:pt x="7158" y="16846"/>
                  </a:cubicBezTo>
                  <a:cubicBezTo>
                    <a:pt x="8688" y="15563"/>
                    <a:pt x="10174" y="14225"/>
                    <a:pt x="11616" y="12832"/>
                  </a:cubicBezTo>
                  <a:cubicBezTo>
                    <a:pt x="14388" y="10183"/>
                    <a:pt x="16960" y="7316"/>
                    <a:pt x="19377" y="4203"/>
                  </a:cubicBezTo>
                  <a:cubicBezTo>
                    <a:pt x="21174" y="1882"/>
                    <a:pt x="18424" y="-1477"/>
                    <a:pt x="16517" y="70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5" name="9Slide.vn 56"/>
            <p:cNvSpPr/>
            <p:nvPr/>
          </p:nvSpPr>
          <p:spPr>
            <a:xfrm flipH="1">
              <a:off x="1403563" y="9047766"/>
              <a:ext cx="2552611" cy="1075640"/>
            </a:xfrm>
            <a:custGeom>
              <a:avLst/>
              <a:gdLst/>
              <a:ahLst/>
              <a:cxnLst>
                <a:cxn ang="0">
                  <a:pos x="wd2" y="hd2"/>
                </a:cxn>
                <a:cxn ang="5400000">
                  <a:pos x="wd2" y="hd2"/>
                </a:cxn>
                <a:cxn ang="10800000">
                  <a:pos x="wd2" y="hd2"/>
                </a:cxn>
                <a:cxn ang="16200000">
                  <a:pos x="wd2" y="hd2"/>
                </a:cxn>
              </a:cxnLst>
              <a:rect l="0" t="0" r="r" b="b"/>
              <a:pathLst>
                <a:path w="21454" h="21394" extrusionOk="0">
                  <a:moveTo>
                    <a:pt x="186" y="21389"/>
                  </a:moveTo>
                  <a:cubicBezTo>
                    <a:pt x="3162" y="20275"/>
                    <a:pt x="6082" y="18160"/>
                    <a:pt x="8902" y="15686"/>
                  </a:cubicBezTo>
                  <a:cubicBezTo>
                    <a:pt x="11718" y="13220"/>
                    <a:pt x="14458" y="10306"/>
                    <a:pt x="17083" y="6863"/>
                  </a:cubicBezTo>
                  <a:cubicBezTo>
                    <a:pt x="18568" y="4917"/>
                    <a:pt x="20027" y="2839"/>
                    <a:pt x="21405" y="494"/>
                  </a:cubicBezTo>
                  <a:cubicBezTo>
                    <a:pt x="21518" y="303"/>
                    <a:pt x="21416" y="-141"/>
                    <a:pt x="21294" y="44"/>
                  </a:cubicBezTo>
                  <a:cubicBezTo>
                    <a:pt x="20024" y="1965"/>
                    <a:pt x="18748" y="3880"/>
                    <a:pt x="17436" y="5641"/>
                  </a:cubicBezTo>
                  <a:cubicBezTo>
                    <a:pt x="16142" y="7380"/>
                    <a:pt x="14818" y="8998"/>
                    <a:pt x="13469" y="10491"/>
                  </a:cubicBezTo>
                  <a:cubicBezTo>
                    <a:pt x="10746" y="13507"/>
                    <a:pt x="7923" y="15990"/>
                    <a:pt x="5024" y="17891"/>
                  </a:cubicBezTo>
                  <a:cubicBezTo>
                    <a:pt x="3400" y="18957"/>
                    <a:pt x="1752" y="19835"/>
                    <a:pt x="107" y="20709"/>
                  </a:cubicBezTo>
                  <a:cubicBezTo>
                    <a:pt x="-82" y="20811"/>
                    <a:pt x="2" y="21459"/>
                    <a:pt x="186" y="2138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6" name="9Slide.vn 57"/>
            <p:cNvSpPr/>
            <p:nvPr/>
          </p:nvSpPr>
          <p:spPr>
            <a:xfrm flipH="1">
              <a:off x="1119810" y="1831688"/>
              <a:ext cx="2360965" cy="982361"/>
            </a:xfrm>
            <a:custGeom>
              <a:avLst/>
              <a:gdLst/>
              <a:ahLst/>
              <a:cxnLst>
                <a:cxn ang="0">
                  <a:pos x="wd2" y="hd2"/>
                </a:cxn>
                <a:cxn ang="5400000">
                  <a:pos x="wd2" y="hd2"/>
                </a:cxn>
                <a:cxn ang="10800000">
                  <a:pos x="wd2" y="hd2"/>
                </a:cxn>
                <a:cxn ang="16200000">
                  <a:pos x="wd2" y="hd2"/>
                </a:cxn>
              </a:cxnLst>
              <a:rect l="0" t="0" r="r" b="b"/>
              <a:pathLst>
                <a:path w="21600" h="21498" extrusionOk="0">
                  <a:moveTo>
                    <a:pt x="21600" y="12752"/>
                  </a:moveTo>
                  <a:cubicBezTo>
                    <a:pt x="20393" y="13110"/>
                    <a:pt x="19127" y="12517"/>
                    <a:pt x="18019" y="11263"/>
                  </a:cubicBezTo>
                  <a:cubicBezTo>
                    <a:pt x="16451" y="9490"/>
                    <a:pt x="15164" y="6646"/>
                    <a:pt x="14091" y="3385"/>
                  </a:cubicBezTo>
                  <a:cubicBezTo>
                    <a:pt x="11963" y="8096"/>
                    <a:pt x="9814" y="12847"/>
                    <a:pt x="7314" y="16369"/>
                  </a:cubicBezTo>
                  <a:cubicBezTo>
                    <a:pt x="5098" y="19490"/>
                    <a:pt x="2557" y="21600"/>
                    <a:pt x="0" y="21495"/>
                  </a:cubicBezTo>
                  <a:cubicBezTo>
                    <a:pt x="1143" y="21151"/>
                    <a:pt x="2274" y="20403"/>
                    <a:pt x="3342" y="19399"/>
                  </a:cubicBezTo>
                  <a:cubicBezTo>
                    <a:pt x="4968" y="17875"/>
                    <a:pt x="6482" y="15722"/>
                    <a:pt x="7913" y="13324"/>
                  </a:cubicBezTo>
                  <a:cubicBezTo>
                    <a:pt x="10201" y="9494"/>
                    <a:pt x="12299" y="5010"/>
                    <a:pt x="14147" y="0"/>
                  </a:cubicBezTo>
                  <a:cubicBezTo>
                    <a:pt x="14285" y="653"/>
                    <a:pt x="14408" y="1148"/>
                    <a:pt x="14572" y="1766"/>
                  </a:cubicBezTo>
                  <a:cubicBezTo>
                    <a:pt x="15443" y="5042"/>
                    <a:pt x="16564" y="7981"/>
                    <a:pt x="17941" y="10035"/>
                  </a:cubicBezTo>
                  <a:cubicBezTo>
                    <a:pt x="18954" y="11548"/>
                    <a:pt x="20642" y="12373"/>
                    <a:pt x="21600" y="12752"/>
                  </a:cubicBezTo>
                  <a:close/>
                </a:path>
              </a:pathLst>
            </a:custGeom>
            <a:solidFill>
              <a:srgbClr val="BD73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7" name="9Slide.vn 58"/>
            <p:cNvSpPr/>
            <p:nvPr/>
          </p:nvSpPr>
          <p:spPr>
            <a:xfrm rot="3826392" flipH="1">
              <a:off x="3143460" y="2477637"/>
              <a:ext cx="32087" cy="1153946"/>
            </a:xfrm>
            <a:prstGeom prst="rect">
              <a:avLst/>
            </a:pr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8" name="9Slide.vn 59"/>
            <p:cNvSpPr/>
            <p:nvPr/>
          </p:nvSpPr>
          <p:spPr>
            <a:xfrm flipH="1">
              <a:off x="2850513" y="2702692"/>
              <a:ext cx="121761" cy="272566"/>
            </a:xfrm>
            <a:custGeom>
              <a:avLst/>
              <a:gdLst/>
              <a:ahLst/>
              <a:cxnLst>
                <a:cxn ang="0">
                  <a:pos x="wd2" y="hd2"/>
                </a:cxn>
                <a:cxn ang="5400000">
                  <a:pos x="wd2" y="hd2"/>
                </a:cxn>
                <a:cxn ang="10800000">
                  <a:pos x="wd2" y="hd2"/>
                </a:cxn>
                <a:cxn ang="16200000">
                  <a:pos x="wd2" y="hd2"/>
                </a:cxn>
              </a:cxnLst>
              <a:rect l="0" t="0" r="r" b="b"/>
              <a:pathLst>
                <a:path w="20064" h="20910" extrusionOk="0">
                  <a:moveTo>
                    <a:pt x="1123" y="11077"/>
                  </a:moveTo>
                  <a:cubicBezTo>
                    <a:pt x="-120" y="13354"/>
                    <a:pt x="-728" y="15865"/>
                    <a:pt x="1440" y="17994"/>
                  </a:cubicBezTo>
                  <a:cubicBezTo>
                    <a:pt x="3582" y="20123"/>
                    <a:pt x="9345" y="21600"/>
                    <a:pt x="13892" y="20579"/>
                  </a:cubicBezTo>
                  <a:cubicBezTo>
                    <a:pt x="17012" y="19877"/>
                    <a:pt x="18704" y="18277"/>
                    <a:pt x="19444" y="16714"/>
                  </a:cubicBezTo>
                  <a:cubicBezTo>
                    <a:pt x="20872" y="13723"/>
                    <a:pt x="19629" y="10584"/>
                    <a:pt x="17805" y="7631"/>
                  </a:cubicBezTo>
                  <a:cubicBezTo>
                    <a:pt x="16351" y="5292"/>
                    <a:pt x="15241" y="1957"/>
                    <a:pt x="12518" y="0"/>
                  </a:cubicBezTo>
                  <a:cubicBezTo>
                    <a:pt x="6833" y="5329"/>
                    <a:pt x="2630" y="8332"/>
                    <a:pt x="1123" y="11077"/>
                  </a:cubicBezTo>
                  <a:close/>
                </a:path>
              </a:pathLst>
            </a:custGeom>
            <a:solidFill>
              <a:srgbClr val="D7DBE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899" name="9Slide.vn 60"/>
            <p:cNvSpPr/>
            <p:nvPr/>
          </p:nvSpPr>
          <p:spPr>
            <a:xfrm flipH="1">
              <a:off x="3298738" y="3081318"/>
              <a:ext cx="112221" cy="251019"/>
            </a:xfrm>
            <a:custGeom>
              <a:avLst/>
              <a:gdLst/>
              <a:ahLst/>
              <a:cxnLst>
                <a:cxn ang="0">
                  <a:pos x="wd2" y="hd2"/>
                </a:cxn>
                <a:cxn ang="5400000">
                  <a:pos x="wd2" y="hd2"/>
                </a:cxn>
                <a:cxn ang="10800000">
                  <a:pos x="wd2" y="hd2"/>
                </a:cxn>
                <a:cxn ang="16200000">
                  <a:pos x="wd2" y="hd2"/>
                </a:cxn>
              </a:cxnLst>
              <a:rect l="0" t="0" r="r" b="b"/>
              <a:pathLst>
                <a:path w="20064" h="20913" extrusionOk="0">
                  <a:moveTo>
                    <a:pt x="1114" y="11067"/>
                  </a:moveTo>
                  <a:cubicBezTo>
                    <a:pt x="-120" y="13353"/>
                    <a:pt x="-722" y="15866"/>
                    <a:pt x="1429" y="17991"/>
                  </a:cubicBezTo>
                  <a:cubicBezTo>
                    <a:pt x="3580" y="20129"/>
                    <a:pt x="9317" y="21600"/>
                    <a:pt x="13879" y="20584"/>
                  </a:cubicBezTo>
                  <a:cubicBezTo>
                    <a:pt x="16977" y="19889"/>
                    <a:pt x="18698" y="18285"/>
                    <a:pt x="19444" y="16721"/>
                  </a:cubicBezTo>
                  <a:cubicBezTo>
                    <a:pt x="20878" y="13727"/>
                    <a:pt x="19615" y="10586"/>
                    <a:pt x="17809" y="7632"/>
                  </a:cubicBezTo>
                  <a:cubicBezTo>
                    <a:pt x="16374" y="5293"/>
                    <a:pt x="15227" y="1952"/>
                    <a:pt x="12502" y="0"/>
                  </a:cubicBezTo>
                  <a:cubicBezTo>
                    <a:pt x="6793" y="5306"/>
                    <a:pt x="2605" y="8327"/>
                    <a:pt x="1114" y="11067"/>
                  </a:cubicBezTo>
                  <a:close/>
                </a:path>
              </a:pathLst>
            </a:custGeom>
            <a:solidFill>
              <a:srgbClr val="D7DBE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0" name="9Slide.vn 61"/>
            <p:cNvSpPr/>
            <p:nvPr/>
          </p:nvSpPr>
          <p:spPr>
            <a:xfrm flipH="1">
              <a:off x="1786607" y="2186891"/>
              <a:ext cx="108080" cy="241476"/>
            </a:xfrm>
            <a:custGeom>
              <a:avLst/>
              <a:gdLst/>
              <a:ahLst/>
              <a:cxnLst>
                <a:cxn ang="0">
                  <a:pos x="wd2" y="hd2"/>
                </a:cxn>
                <a:cxn ang="5400000">
                  <a:pos x="wd2" y="hd2"/>
                </a:cxn>
                <a:cxn ang="10800000">
                  <a:pos x="wd2" y="hd2"/>
                </a:cxn>
                <a:cxn ang="16200000">
                  <a:pos x="wd2" y="hd2"/>
                </a:cxn>
              </a:cxnLst>
              <a:rect l="0" t="0" r="r" b="b"/>
              <a:pathLst>
                <a:path w="20070" h="20907" extrusionOk="0">
                  <a:moveTo>
                    <a:pt x="1127" y="11057"/>
                  </a:moveTo>
                  <a:cubicBezTo>
                    <a:pt x="-124" y="13335"/>
                    <a:pt x="-720" y="15849"/>
                    <a:pt x="1425" y="17988"/>
                  </a:cubicBezTo>
                  <a:cubicBezTo>
                    <a:pt x="3570" y="20128"/>
                    <a:pt x="9320" y="21600"/>
                    <a:pt x="13878" y="20572"/>
                  </a:cubicBezTo>
                  <a:cubicBezTo>
                    <a:pt x="16977" y="19877"/>
                    <a:pt x="18675" y="18266"/>
                    <a:pt x="19450" y="16710"/>
                  </a:cubicBezTo>
                  <a:cubicBezTo>
                    <a:pt x="20880" y="13710"/>
                    <a:pt x="19629" y="10571"/>
                    <a:pt x="17811" y="7626"/>
                  </a:cubicBezTo>
                  <a:cubicBezTo>
                    <a:pt x="16381" y="5292"/>
                    <a:pt x="15249" y="1945"/>
                    <a:pt x="12508" y="0"/>
                  </a:cubicBezTo>
                  <a:cubicBezTo>
                    <a:pt x="6817" y="5292"/>
                    <a:pt x="2617" y="8307"/>
                    <a:pt x="1127" y="11057"/>
                  </a:cubicBezTo>
                  <a:close/>
                </a:path>
              </a:pathLst>
            </a:custGeom>
            <a:solidFill>
              <a:srgbClr val="D7DBE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1" name="9Slide.vn 62"/>
            <p:cNvSpPr/>
            <p:nvPr/>
          </p:nvSpPr>
          <p:spPr>
            <a:xfrm flipH="1">
              <a:off x="4337012" y="8349885"/>
              <a:ext cx="348122" cy="93828"/>
            </a:xfrm>
            <a:custGeom>
              <a:avLst/>
              <a:gdLst/>
              <a:ahLst/>
              <a:cxnLst>
                <a:cxn ang="0">
                  <a:pos x="wd2" y="hd2"/>
                </a:cxn>
                <a:cxn ang="5400000">
                  <a:pos x="wd2" y="hd2"/>
                </a:cxn>
                <a:cxn ang="10800000">
                  <a:pos x="wd2" y="hd2"/>
                </a:cxn>
                <a:cxn ang="16200000">
                  <a:pos x="wd2" y="hd2"/>
                </a:cxn>
              </a:cxnLst>
              <a:rect l="0" t="0" r="r" b="b"/>
              <a:pathLst>
                <a:path w="20970" h="20949" extrusionOk="0">
                  <a:moveTo>
                    <a:pt x="868" y="12351"/>
                  </a:moveTo>
                  <a:cubicBezTo>
                    <a:pt x="2376" y="14966"/>
                    <a:pt x="3835" y="17079"/>
                    <a:pt x="5468" y="18368"/>
                  </a:cubicBezTo>
                  <a:cubicBezTo>
                    <a:pt x="7150" y="19694"/>
                    <a:pt x="8860" y="20553"/>
                    <a:pt x="10571" y="20840"/>
                  </a:cubicBezTo>
                  <a:cubicBezTo>
                    <a:pt x="12146" y="21091"/>
                    <a:pt x="13722" y="20912"/>
                    <a:pt x="15287" y="20267"/>
                  </a:cubicBezTo>
                  <a:cubicBezTo>
                    <a:pt x="16853" y="19658"/>
                    <a:pt x="19356" y="18978"/>
                    <a:pt x="20458" y="14249"/>
                  </a:cubicBezTo>
                  <a:cubicBezTo>
                    <a:pt x="21424" y="10095"/>
                    <a:pt x="20951" y="4936"/>
                    <a:pt x="19656" y="2930"/>
                  </a:cubicBezTo>
                  <a:cubicBezTo>
                    <a:pt x="18921" y="1820"/>
                    <a:pt x="18080" y="2465"/>
                    <a:pt x="17317" y="2859"/>
                  </a:cubicBezTo>
                  <a:cubicBezTo>
                    <a:pt x="16592" y="3216"/>
                    <a:pt x="15857" y="3503"/>
                    <a:pt x="15133" y="3789"/>
                  </a:cubicBezTo>
                  <a:cubicBezTo>
                    <a:pt x="13673" y="4362"/>
                    <a:pt x="12194" y="4578"/>
                    <a:pt x="10725" y="4399"/>
                  </a:cubicBezTo>
                  <a:cubicBezTo>
                    <a:pt x="7874" y="4076"/>
                    <a:pt x="5033" y="2321"/>
                    <a:pt x="2250" y="171"/>
                  </a:cubicBezTo>
                  <a:cubicBezTo>
                    <a:pt x="1380" y="-509"/>
                    <a:pt x="481" y="853"/>
                    <a:pt x="133" y="4005"/>
                  </a:cubicBezTo>
                  <a:cubicBezTo>
                    <a:pt x="-176" y="6871"/>
                    <a:pt x="46" y="10918"/>
                    <a:pt x="868" y="1235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2" name="9Slide.vn 63"/>
            <p:cNvSpPr/>
            <p:nvPr/>
          </p:nvSpPr>
          <p:spPr>
            <a:xfrm flipH="1">
              <a:off x="4418979" y="8011952"/>
              <a:ext cx="226283" cy="66163"/>
            </a:xfrm>
            <a:custGeom>
              <a:avLst/>
              <a:gdLst/>
              <a:ahLst/>
              <a:cxnLst>
                <a:cxn ang="0">
                  <a:pos x="wd2" y="hd2"/>
                </a:cxn>
                <a:cxn ang="5400000">
                  <a:pos x="wd2" y="hd2"/>
                </a:cxn>
                <a:cxn ang="10800000">
                  <a:pos x="wd2" y="hd2"/>
                </a:cxn>
                <a:cxn ang="16200000">
                  <a:pos x="wd2" y="hd2"/>
                </a:cxn>
              </a:cxnLst>
              <a:rect l="0" t="0" r="r" b="b"/>
              <a:pathLst>
                <a:path w="20824" h="20860" extrusionOk="0">
                  <a:moveTo>
                    <a:pt x="2795" y="20695"/>
                  </a:moveTo>
                  <a:cubicBezTo>
                    <a:pt x="4064" y="19835"/>
                    <a:pt x="5216" y="19682"/>
                    <a:pt x="6500" y="19278"/>
                  </a:cubicBezTo>
                  <a:cubicBezTo>
                    <a:pt x="7903" y="18873"/>
                    <a:pt x="9291" y="18317"/>
                    <a:pt x="10708" y="18215"/>
                  </a:cubicBezTo>
                  <a:cubicBezTo>
                    <a:pt x="12067" y="18115"/>
                    <a:pt x="13410" y="18317"/>
                    <a:pt x="14768" y="18570"/>
                  </a:cubicBezTo>
                  <a:cubicBezTo>
                    <a:pt x="16171" y="18823"/>
                    <a:pt x="17884" y="19481"/>
                    <a:pt x="19242" y="18115"/>
                  </a:cubicBezTo>
                  <a:cubicBezTo>
                    <a:pt x="21131" y="16243"/>
                    <a:pt x="21353" y="7746"/>
                    <a:pt x="19773" y="4204"/>
                  </a:cubicBezTo>
                  <a:cubicBezTo>
                    <a:pt x="18474" y="1271"/>
                    <a:pt x="16451" y="562"/>
                    <a:pt x="14931" y="209"/>
                  </a:cubicBezTo>
                  <a:cubicBezTo>
                    <a:pt x="13484" y="-146"/>
                    <a:pt x="12007" y="6"/>
                    <a:pt x="10560" y="259"/>
                  </a:cubicBezTo>
                  <a:cubicBezTo>
                    <a:pt x="8996" y="562"/>
                    <a:pt x="7371" y="966"/>
                    <a:pt x="5836" y="2029"/>
                  </a:cubicBezTo>
                  <a:cubicBezTo>
                    <a:pt x="4433" y="2990"/>
                    <a:pt x="3016" y="4608"/>
                    <a:pt x="1628" y="6025"/>
                  </a:cubicBezTo>
                  <a:cubicBezTo>
                    <a:pt x="477" y="7189"/>
                    <a:pt x="-247" y="11388"/>
                    <a:pt x="78" y="15383"/>
                  </a:cubicBezTo>
                  <a:cubicBezTo>
                    <a:pt x="403" y="19582"/>
                    <a:pt x="1614" y="21454"/>
                    <a:pt x="2795" y="2069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3" name="9Slide.vn 64"/>
            <p:cNvSpPr/>
            <p:nvPr/>
          </p:nvSpPr>
          <p:spPr>
            <a:xfrm flipH="1">
              <a:off x="4361461" y="7598994"/>
              <a:ext cx="269250" cy="93696"/>
            </a:xfrm>
            <a:custGeom>
              <a:avLst/>
              <a:gdLst/>
              <a:ahLst/>
              <a:cxnLst>
                <a:cxn ang="0">
                  <a:pos x="wd2" y="hd2"/>
                </a:cxn>
                <a:cxn ang="5400000">
                  <a:pos x="wd2" y="hd2"/>
                </a:cxn>
                <a:cxn ang="10800000">
                  <a:pos x="wd2" y="hd2"/>
                </a:cxn>
                <a:cxn ang="16200000">
                  <a:pos x="wd2" y="hd2"/>
                </a:cxn>
              </a:cxnLst>
              <a:rect l="0" t="0" r="r" b="b"/>
              <a:pathLst>
                <a:path w="20833" h="20150" extrusionOk="0">
                  <a:moveTo>
                    <a:pt x="3210" y="19430"/>
                  </a:moveTo>
                  <a:cubicBezTo>
                    <a:pt x="5556" y="16359"/>
                    <a:pt x="8461" y="14426"/>
                    <a:pt x="10844" y="13840"/>
                  </a:cubicBezTo>
                  <a:cubicBezTo>
                    <a:pt x="12247" y="13495"/>
                    <a:pt x="13637" y="13598"/>
                    <a:pt x="15053" y="13840"/>
                  </a:cubicBezTo>
                  <a:cubicBezTo>
                    <a:pt x="16517" y="14081"/>
                    <a:pt x="18094" y="14599"/>
                    <a:pt x="19534" y="13598"/>
                  </a:cubicBezTo>
                  <a:cubicBezTo>
                    <a:pt x="20775" y="12736"/>
                    <a:pt x="21309" y="7836"/>
                    <a:pt x="20316" y="5387"/>
                  </a:cubicBezTo>
                  <a:cubicBezTo>
                    <a:pt x="17821" y="-790"/>
                    <a:pt x="13687" y="-445"/>
                    <a:pt x="10571" y="590"/>
                  </a:cubicBezTo>
                  <a:cubicBezTo>
                    <a:pt x="8933" y="1143"/>
                    <a:pt x="7244" y="1799"/>
                    <a:pt x="5680" y="3385"/>
                  </a:cubicBezTo>
                  <a:cubicBezTo>
                    <a:pt x="4091" y="4972"/>
                    <a:pt x="2527" y="6904"/>
                    <a:pt x="1050" y="9182"/>
                  </a:cubicBezTo>
                  <a:cubicBezTo>
                    <a:pt x="32" y="10735"/>
                    <a:pt x="-291" y="14599"/>
                    <a:pt x="280" y="17325"/>
                  </a:cubicBezTo>
                  <a:cubicBezTo>
                    <a:pt x="901" y="20258"/>
                    <a:pt x="2155" y="20810"/>
                    <a:pt x="3210" y="1943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4" name="9Slide.vn 65"/>
            <p:cNvSpPr/>
            <p:nvPr/>
          </p:nvSpPr>
          <p:spPr>
            <a:xfrm flipH="1">
              <a:off x="1271697" y="7376186"/>
              <a:ext cx="243869" cy="94398"/>
            </a:xfrm>
            <a:custGeom>
              <a:avLst/>
              <a:gdLst/>
              <a:ahLst/>
              <a:cxnLst>
                <a:cxn ang="0">
                  <a:pos x="wd2" y="hd2"/>
                </a:cxn>
                <a:cxn ang="5400000">
                  <a:pos x="wd2" y="hd2"/>
                </a:cxn>
                <a:cxn ang="10800000">
                  <a:pos x="wd2" y="hd2"/>
                </a:cxn>
                <a:cxn ang="16200000">
                  <a:pos x="wd2" y="hd2"/>
                </a:cxn>
              </a:cxnLst>
              <a:rect l="0" t="0" r="r" b="b"/>
              <a:pathLst>
                <a:path w="20900" h="20665" extrusionOk="0">
                  <a:moveTo>
                    <a:pt x="2141" y="20649"/>
                  </a:moveTo>
                  <a:cubicBezTo>
                    <a:pt x="3791" y="20298"/>
                    <a:pt x="5400" y="20192"/>
                    <a:pt x="7036" y="19525"/>
                  </a:cubicBezTo>
                  <a:cubicBezTo>
                    <a:pt x="8507" y="18928"/>
                    <a:pt x="9951" y="18156"/>
                    <a:pt x="11408" y="17382"/>
                  </a:cubicBezTo>
                  <a:cubicBezTo>
                    <a:pt x="12852" y="16610"/>
                    <a:pt x="14337" y="16048"/>
                    <a:pt x="15753" y="14995"/>
                  </a:cubicBezTo>
                  <a:cubicBezTo>
                    <a:pt x="17334" y="13800"/>
                    <a:pt x="19108" y="12501"/>
                    <a:pt x="20304" y="9480"/>
                  </a:cubicBezTo>
                  <a:cubicBezTo>
                    <a:pt x="21459" y="6530"/>
                    <a:pt x="20813" y="1999"/>
                    <a:pt x="19397" y="735"/>
                  </a:cubicBezTo>
                  <a:cubicBezTo>
                    <a:pt x="17816" y="-705"/>
                    <a:pt x="15836" y="314"/>
                    <a:pt x="14227" y="910"/>
                  </a:cubicBezTo>
                  <a:cubicBezTo>
                    <a:pt x="12824" y="1438"/>
                    <a:pt x="11436" y="2491"/>
                    <a:pt x="10047" y="3299"/>
                  </a:cubicBezTo>
                  <a:cubicBezTo>
                    <a:pt x="8658" y="4142"/>
                    <a:pt x="7270" y="4914"/>
                    <a:pt x="5895" y="5933"/>
                  </a:cubicBezTo>
                  <a:cubicBezTo>
                    <a:pt x="4396" y="7021"/>
                    <a:pt x="3008" y="8602"/>
                    <a:pt x="1550" y="9972"/>
                  </a:cubicBezTo>
                  <a:cubicBezTo>
                    <a:pt x="560" y="10885"/>
                    <a:pt x="-141" y="13133"/>
                    <a:pt x="24" y="15943"/>
                  </a:cubicBezTo>
                  <a:cubicBezTo>
                    <a:pt x="203" y="18401"/>
                    <a:pt x="1069" y="20895"/>
                    <a:pt x="2141" y="2064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5" name="9Slide.vn 66"/>
            <p:cNvSpPr/>
            <p:nvPr/>
          </p:nvSpPr>
          <p:spPr>
            <a:xfrm flipH="1">
              <a:off x="1202517" y="7062339"/>
              <a:ext cx="334471" cy="95001"/>
            </a:xfrm>
            <a:custGeom>
              <a:avLst/>
              <a:gdLst/>
              <a:ahLst/>
              <a:cxnLst>
                <a:cxn ang="0">
                  <a:pos x="wd2" y="hd2"/>
                </a:cxn>
                <a:cxn ang="5400000">
                  <a:pos x="wd2" y="hd2"/>
                </a:cxn>
                <a:cxn ang="10800000">
                  <a:pos x="wd2" y="hd2"/>
                </a:cxn>
                <a:cxn ang="16200000">
                  <a:pos x="wd2" y="hd2"/>
                </a:cxn>
              </a:cxnLst>
              <a:rect l="0" t="0" r="r" b="b"/>
              <a:pathLst>
                <a:path w="20413" h="19498" extrusionOk="0">
                  <a:moveTo>
                    <a:pt x="2206" y="19135"/>
                  </a:moveTo>
                  <a:cubicBezTo>
                    <a:pt x="4859" y="15710"/>
                    <a:pt x="7787" y="13998"/>
                    <a:pt x="10626" y="14261"/>
                  </a:cubicBezTo>
                  <a:cubicBezTo>
                    <a:pt x="12017" y="14393"/>
                    <a:pt x="13378" y="14887"/>
                    <a:pt x="14739" y="15974"/>
                  </a:cubicBezTo>
                  <a:cubicBezTo>
                    <a:pt x="16276" y="17192"/>
                    <a:pt x="17764" y="18674"/>
                    <a:pt x="19341" y="17719"/>
                  </a:cubicBezTo>
                  <a:cubicBezTo>
                    <a:pt x="20252" y="17192"/>
                    <a:pt x="20702" y="12978"/>
                    <a:pt x="20212" y="10507"/>
                  </a:cubicBezTo>
                  <a:cubicBezTo>
                    <a:pt x="19204" y="5371"/>
                    <a:pt x="17481" y="3099"/>
                    <a:pt x="15738" y="1848"/>
                  </a:cubicBezTo>
                  <a:cubicBezTo>
                    <a:pt x="14063" y="630"/>
                    <a:pt x="12330" y="-62"/>
                    <a:pt x="10617" y="4"/>
                  </a:cubicBezTo>
                  <a:cubicBezTo>
                    <a:pt x="7151" y="201"/>
                    <a:pt x="3910" y="3000"/>
                    <a:pt x="835" y="8335"/>
                  </a:cubicBezTo>
                  <a:cubicBezTo>
                    <a:pt x="-898" y="11331"/>
                    <a:pt x="316" y="21538"/>
                    <a:pt x="2206" y="1913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6" name="9Slide.vn 67"/>
            <p:cNvSpPr/>
            <p:nvPr/>
          </p:nvSpPr>
          <p:spPr>
            <a:xfrm flipH="1">
              <a:off x="1675180" y="9316887"/>
              <a:ext cx="2038828" cy="931955"/>
            </a:xfrm>
            <a:custGeom>
              <a:avLst/>
              <a:gdLst/>
              <a:ahLst/>
              <a:cxnLst>
                <a:cxn ang="0">
                  <a:pos x="wd2" y="hd2"/>
                </a:cxn>
                <a:cxn ang="5400000">
                  <a:pos x="wd2" y="hd2"/>
                </a:cxn>
                <a:cxn ang="10800000">
                  <a:pos x="wd2" y="hd2"/>
                </a:cxn>
                <a:cxn ang="16200000">
                  <a:pos x="wd2" y="hd2"/>
                </a:cxn>
              </a:cxnLst>
              <a:rect l="0" t="0" r="r" b="b"/>
              <a:pathLst>
                <a:path w="21417" h="20479" extrusionOk="0">
                  <a:moveTo>
                    <a:pt x="287" y="18168"/>
                  </a:moveTo>
                  <a:cubicBezTo>
                    <a:pt x="-96" y="18387"/>
                    <a:pt x="-94" y="19522"/>
                    <a:pt x="288" y="19737"/>
                  </a:cubicBezTo>
                  <a:cubicBezTo>
                    <a:pt x="1931" y="20657"/>
                    <a:pt x="5187" y="21450"/>
                    <a:pt x="9456" y="17389"/>
                  </a:cubicBezTo>
                  <a:cubicBezTo>
                    <a:pt x="14118" y="12957"/>
                    <a:pt x="19106" y="4581"/>
                    <a:pt x="21361" y="573"/>
                  </a:cubicBezTo>
                  <a:cubicBezTo>
                    <a:pt x="21504" y="319"/>
                    <a:pt x="21347" y="-150"/>
                    <a:pt x="21184" y="47"/>
                  </a:cubicBezTo>
                  <a:cubicBezTo>
                    <a:pt x="18177" y="3661"/>
                    <a:pt x="11013" y="11939"/>
                    <a:pt x="6247" y="14748"/>
                  </a:cubicBezTo>
                  <a:lnTo>
                    <a:pt x="287" y="18168"/>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07" name="9Slide.vn 68"/>
            <p:cNvSpPr/>
            <p:nvPr/>
          </p:nvSpPr>
          <p:spPr>
            <a:xfrm flipH="1">
              <a:off x="3953041" y="2922656"/>
              <a:ext cx="73522" cy="197514"/>
            </a:xfrm>
            <a:custGeom>
              <a:avLst/>
              <a:gdLst/>
              <a:ahLst/>
              <a:cxnLst>
                <a:cxn ang="0">
                  <a:pos x="wd2" y="hd2"/>
                </a:cxn>
                <a:cxn ang="5400000">
                  <a:pos x="wd2" y="hd2"/>
                </a:cxn>
                <a:cxn ang="10800000">
                  <a:pos x="wd2" y="hd2"/>
                </a:cxn>
                <a:cxn ang="16200000">
                  <a:pos x="wd2" y="hd2"/>
                </a:cxn>
              </a:cxnLst>
              <a:rect l="0" t="0" r="r" b="b"/>
              <a:pathLst>
                <a:path w="21379" h="21462" extrusionOk="0">
                  <a:moveTo>
                    <a:pt x="649" y="3276"/>
                  </a:moveTo>
                  <a:cubicBezTo>
                    <a:pt x="323" y="5751"/>
                    <a:pt x="-144" y="8192"/>
                    <a:pt x="42" y="10668"/>
                  </a:cubicBezTo>
                  <a:cubicBezTo>
                    <a:pt x="136" y="11906"/>
                    <a:pt x="323" y="13143"/>
                    <a:pt x="463" y="14364"/>
                  </a:cubicBezTo>
                  <a:cubicBezTo>
                    <a:pt x="602" y="15846"/>
                    <a:pt x="649" y="17310"/>
                    <a:pt x="1676" y="18757"/>
                  </a:cubicBezTo>
                  <a:cubicBezTo>
                    <a:pt x="2748" y="20256"/>
                    <a:pt x="6947" y="21529"/>
                    <a:pt x="11192" y="21459"/>
                  </a:cubicBezTo>
                  <a:cubicBezTo>
                    <a:pt x="15251" y="21390"/>
                    <a:pt x="19963" y="20378"/>
                    <a:pt x="20710" y="18757"/>
                  </a:cubicBezTo>
                  <a:cubicBezTo>
                    <a:pt x="21129" y="17850"/>
                    <a:pt x="21456" y="16978"/>
                    <a:pt x="21362" y="16072"/>
                  </a:cubicBezTo>
                  <a:cubicBezTo>
                    <a:pt x="21269" y="15497"/>
                    <a:pt x="21223" y="14939"/>
                    <a:pt x="21129" y="14364"/>
                  </a:cubicBezTo>
                  <a:cubicBezTo>
                    <a:pt x="20989" y="13091"/>
                    <a:pt x="20849" y="11801"/>
                    <a:pt x="20663" y="10528"/>
                  </a:cubicBezTo>
                  <a:cubicBezTo>
                    <a:pt x="20197" y="7791"/>
                    <a:pt x="19029" y="5106"/>
                    <a:pt x="18050" y="2387"/>
                  </a:cubicBezTo>
                  <a:cubicBezTo>
                    <a:pt x="17770" y="1655"/>
                    <a:pt x="15671" y="748"/>
                    <a:pt x="13992" y="417"/>
                  </a:cubicBezTo>
                  <a:cubicBezTo>
                    <a:pt x="12218" y="68"/>
                    <a:pt x="10353" y="-71"/>
                    <a:pt x="8346" y="33"/>
                  </a:cubicBezTo>
                  <a:cubicBezTo>
                    <a:pt x="3822" y="260"/>
                    <a:pt x="882" y="1620"/>
                    <a:pt x="649" y="327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2909" name="9Slide.vn 69"/>
          <p:cNvSpPr txBox="1"/>
          <p:nvPr/>
        </p:nvSpPr>
        <p:spPr>
          <a:xfrm>
            <a:off x="1767321" y="6164286"/>
            <a:ext cx="4967494"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lvl1pPr>
          </a:lstStyle>
          <a:p>
            <a:r>
              <a:rPr>
                <a:solidFill>
                  <a:srgbClr val="7E7E7E"/>
                </a:solidFill>
              </a:rPr>
              <a:t>Lorem Ipsum Dolor</a:t>
            </a:r>
          </a:p>
        </p:txBody>
      </p:sp>
      <p:sp>
        <p:nvSpPr>
          <p:cNvPr id="2910" name="9Slide.vn 70"/>
          <p:cNvSpPr txBox="1"/>
          <p:nvPr/>
        </p:nvSpPr>
        <p:spPr>
          <a:xfrm>
            <a:off x="1767320" y="6774688"/>
            <a:ext cx="614003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bibendum rhoncus vitae nec tortor. Morbi aliquet metus enim, non gravida tempor sit.</a:t>
            </a:r>
          </a:p>
        </p:txBody>
      </p:sp>
      <p:sp>
        <p:nvSpPr>
          <p:cNvPr id="2911" name="9Slide.vn 71"/>
          <p:cNvSpPr txBox="1"/>
          <p:nvPr/>
        </p:nvSpPr>
        <p:spPr>
          <a:xfrm>
            <a:off x="1767321" y="9305621"/>
            <a:ext cx="4967494"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lvl1pPr>
          </a:lstStyle>
          <a:p>
            <a:r>
              <a:rPr>
                <a:solidFill>
                  <a:srgbClr val="7E7E7E"/>
                </a:solidFill>
              </a:rPr>
              <a:t>Patient Data</a:t>
            </a:r>
          </a:p>
        </p:txBody>
      </p:sp>
      <p:sp>
        <p:nvSpPr>
          <p:cNvPr id="2912" name="9Slide.vn 72"/>
          <p:cNvSpPr txBox="1"/>
          <p:nvPr/>
        </p:nvSpPr>
        <p:spPr>
          <a:xfrm>
            <a:off x="1767320" y="9916024"/>
            <a:ext cx="614003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Age	: 21</a:t>
            </a:r>
          </a:p>
          <a:p>
            <a:pPr>
              <a:lnSpc>
                <a:spcPct val="150000"/>
              </a:lnSpc>
              <a:defRPr sz="2800"/>
            </a:pPr>
            <a:r>
              <a:rPr>
                <a:solidFill>
                  <a:srgbClr val="7E7E7E"/>
                </a:solidFill>
              </a:rPr>
              <a:t>Gender	: Female</a:t>
            </a:r>
          </a:p>
          <a:p>
            <a:pPr>
              <a:lnSpc>
                <a:spcPct val="150000"/>
              </a:lnSpc>
              <a:defRPr sz="2800"/>
            </a:pPr>
            <a:r>
              <a:rPr>
                <a:solidFill>
                  <a:srgbClr val="7E7E7E"/>
                </a:solidFill>
              </a:rPr>
              <a:t>Habits	: Sedentary lifestyle</a:t>
            </a:r>
          </a:p>
        </p:txBody>
      </p:sp>
      <p:sp>
        <p:nvSpPr>
          <p:cNvPr id="2913" name="9Slide.vn 73"/>
          <p:cNvSpPr txBox="1"/>
          <p:nvPr/>
        </p:nvSpPr>
        <p:spPr>
          <a:xfrm>
            <a:off x="10763567" y="5965530"/>
            <a:ext cx="4617173"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pPr>
            <a:r>
              <a:rPr>
                <a:solidFill>
                  <a:srgbClr val="7E7E7E"/>
                </a:solidFill>
              </a:rPr>
              <a:t>January</a:t>
            </a:r>
          </a:p>
        </p:txBody>
      </p:sp>
      <p:sp>
        <p:nvSpPr>
          <p:cNvPr id="2914" name="9Slide.vn 74"/>
          <p:cNvSpPr txBox="1"/>
          <p:nvPr/>
        </p:nvSpPr>
        <p:spPr>
          <a:xfrm>
            <a:off x="10768816" y="6726315"/>
            <a:ext cx="4398197"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bibendum rhoncus vitae.</a:t>
            </a:r>
          </a:p>
        </p:txBody>
      </p:sp>
      <p:sp>
        <p:nvSpPr>
          <p:cNvPr id="2915" name="9Slide.vn 75"/>
          <p:cNvSpPr txBox="1"/>
          <p:nvPr/>
        </p:nvSpPr>
        <p:spPr>
          <a:xfrm>
            <a:off x="10763567" y="8359685"/>
            <a:ext cx="4617173"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pPr>
            <a:r>
              <a:rPr>
                <a:solidFill>
                  <a:srgbClr val="7E7E7E"/>
                </a:solidFill>
              </a:rPr>
              <a:t>February</a:t>
            </a:r>
          </a:p>
        </p:txBody>
      </p:sp>
      <p:sp>
        <p:nvSpPr>
          <p:cNvPr id="2916" name="9Slide.vn 76"/>
          <p:cNvSpPr txBox="1"/>
          <p:nvPr/>
        </p:nvSpPr>
        <p:spPr>
          <a:xfrm>
            <a:off x="10768816" y="9120471"/>
            <a:ext cx="4398197"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bibendum rhoncus vitae.</a:t>
            </a:r>
          </a:p>
        </p:txBody>
      </p:sp>
      <p:sp>
        <p:nvSpPr>
          <p:cNvPr id="2917" name="9Slide.vn 77"/>
          <p:cNvSpPr txBox="1"/>
          <p:nvPr/>
        </p:nvSpPr>
        <p:spPr>
          <a:xfrm>
            <a:off x="10763567" y="10751538"/>
            <a:ext cx="4617173"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b="1"/>
            </a:pPr>
            <a:r>
              <a:rPr>
                <a:solidFill>
                  <a:srgbClr val="7E7E7E"/>
                </a:solidFill>
              </a:rPr>
              <a:t>March</a:t>
            </a:r>
          </a:p>
        </p:txBody>
      </p:sp>
      <p:sp>
        <p:nvSpPr>
          <p:cNvPr id="2918" name="9Slide.vn 78"/>
          <p:cNvSpPr txBox="1"/>
          <p:nvPr/>
        </p:nvSpPr>
        <p:spPr>
          <a:xfrm>
            <a:off x="10768816" y="11512323"/>
            <a:ext cx="4398197"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bibendum rhoncus vitae.</a:t>
            </a:r>
          </a:p>
        </p:txBody>
      </p:sp>
      <p:sp>
        <p:nvSpPr>
          <p:cNvPr id="2919" name="9Slide.vn 79"/>
          <p:cNvSpPr/>
          <p:nvPr/>
        </p:nvSpPr>
        <p:spPr>
          <a:xfrm>
            <a:off x="9981292" y="6364127"/>
            <a:ext cx="318761" cy="318761"/>
          </a:xfrm>
          <a:prstGeom prst="ellipse">
            <a:avLst/>
          </a:prstGeom>
          <a:solidFill>
            <a:srgbClr val="FFFFFF"/>
          </a:solidFill>
          <a:ln w="50800">
            <a:solidFill>
              <a:schemeClr val="accent1"/>
            </a:solidFill>
            <a:miter/>
          </a:ln>
        </p:spPr>
        <p:txBody>
          <a:bodyPr tIns="91439" bIns="91439" anchor="ctr"/>
          <a:lstStyle/>
          <a:p>
            <a:pPr algn="ctr">
              <a:defRPr>
                <a:solidFill>
                  <a:srgbClr val="FFFFFF"/>
                </a:solidFill>
              </a:defRPr>
            </a:pPr>
            <a:endParaRPr/>
          </a:p>
        </p:txBody>
      </p:sp>
      <p:sp>
        <p:nvSpPr>
          <p:cNvPr id="2920" name="9Slide.vn 80"/>
          <p:cNvSpPr/>
          <p:nvPr/>
        </p:nvSpPr>
        <p:spPr>
          <a:xfrm>
            <a:off x="9981292" y="8742723"/>
            <a:ext cx="318761" cy="318761"/>
          </a:xfrm>
          <a:prstGeom prst="ellipse">
            <a:avLst/>
          </a:prstGeom>
          <a:solidFill>
            <a:srgbClr val="FFFFFF"/>
          </a:solidFill>
          <a:ln w="50800">
            <a:solidFill>
              <a:schemeClr val="accent1"/>
            </a:solidFill>
            <a:miter/>
          </a:ln>
        </p:spPr>
        <p:txBody>
          <a:bodyPr tIns="91439" bIns="91439" anchor="ctr"/>
          <a:lstStyle/>
          <a:p>
            <a:pPr algn="ctr">
              <a:defRPr>
                <a:solidFill>
                  <a:srgbClr val="FFFFFF"/>
                </a:solidFill>
              </a:defRPr>
            </a:pPr>
            <a:endParaRPr/>
          </a:p>
        </p:txBody>
      </p:sp>
      <p:sp>
        <p:nvSpPr>
          <p:cNvPr id="2921" name="9Slide.vn 81"/>
          <p:cNvSpPr/>
          <p:nvPr/>
        </p:nvSpPr>
        <p:spPr>
          <a:xfrm>
            <a:off x="9981292" y="11137324"/>
            <a:ext cx="318761" cy="318761"/>
          </a:xfrm>
          <a:prstGeom prst="ellipse">
            <a:avLst/>
          </a:prstGeom>
          <a:solidFill>
            <a:srgbClr val="FFFFFF"/>
          </a:solidFill>
          <a:ln w="50800">
            <a:solidFill>
              <a:schemeClr val="accent1"/>
            </a:solidFill>
            <a:miter/>
          </a:ln>
        </p:spPr>
        <p:txBody>
          <a:bodyPr tIns="91439" bIns="91439" anchor="ctr"/>
          <a:lstStyle/>
          <a:p>
            <a:pPr algn="ctr">
              <a:defRPr>
                <a:solidFill>
                  <a:srgbClr val="FFFFFF"/>
                </a:solidFill>
              </a:defRPr>
            </a:pPr>
            <a:endParaRPr/>
          </a:p>
        </p:txBody>
      </p:sp>
      <p:sp>
        <p:nvSpPr>
          <p:cNvPr id="2922" name="9Slide.vn 82"/>
          <p:cNvSpPr txBox="1">
            <a:spLocks noGrp="1"/>
          </p:cNvSpPr>
          <p:nvPr>
            <p:ph type="title"/>
          </p:nvPr>
        </p:nvSpPr>
        <p:spPr>
          <a:xfrm>
            <a:off x="1648264" y="2414240"/>
            <a:ext cx="14580780" cy="3808730"/>
          </a:xfrm>
          <a:prstGeom prst="rect">
            <a:avLst/>
          </a:prstGeom>
        </p:spPr>
        <p:txBody>
          <a:bodyPr/>
          <a:lstStyle/>
          <a:p>
            <a:pPr>
              <a:defRPr>
                <a:solidFill>
                  <a:schemeClr val="accent6"/>
                </a:solidFill>
              </a:defRPr>
            </a:pPr>
            <a:r>
              <a:t>Patient Medical </a:t>
            </a:r>
            <a:br/>
            <a:r>
              <a:t>History</a:t>
            </a:r>
          </a:p>
        </p:txBody>
      </p:sp>
      <p:pic>
        <p:nvPicPr>
          <p:cNvPr id="84" name="Picture Placeholder 2">
            <a:extLst>
              <a:ext uri="{FF2B5EF4-FFF2-40B4-BE49-F238E27FC236}">
                <a16:creationId xmlns:a16="http://schemas.microsoft.com/office/drawing/2014/main" id="{2AD8E866-8933-4A19-BEFF-60EFEBF3F626}"/>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2908"/>
                                        </p:tgtEl>
                                        <p:attrNameLst>
                                          <p:attrName>style.visibility</p:attrName>
                                        </p:attrNameLst>
                                      </p:cBhvr>
                                      <p:to>
                                        <p:strVal val="visible"/>
                                      </p:to>
                                    </p:set>
                                    <p:anim calcmode="lin" valueType="num">
                                      <p:cBhvr>
                                        <p:cTn id="7" dur="1000" fill="hold"/>
                                        <p:tgtEl>
                                          <p:spTgt spid="2908"/>
                                        </p:tgtEl>
                                        <p:attrNameLst>
                                          <p:attrName>ppt_x</p:attrName>
                                        </p:attrNameLst>
                                      </p:cBhvr>
                                      <p:tavLst>
                                        <p:tav tm="0">
                                          <p:val>
                                            <p:strVal val="1+#ppt_w/2"/>
                                          </p:val>
                                        </p:tav>
                                        <p:tav tm="100000">
                                          <p:val>
                                            <p:strVal val="#ppt_x"/>
                                          </p:val>
                                        </p:tav>
                                      </p:tavLst>
                                    </p:anim>
                                    <p:anim calcmode="lin" valueType="num">
                                      <p:cBhvr>
                                        <p:cTn id="8" dur="1000" fill="hold"/>
                                        <p:tgtEl>
                                          <p:spTgt spid="290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fill="hold" grpId="2" nodeType="afterEffect">
                                  <p:stCondLst>
                                    <p:cond delay="500"/>
                                  </p:stCondLst>
                                  <p:iterate>
                                    <p:tmAbs val="0"/>
                                  </p:iterate>
                                  <p:childTnLst>
                                    <p:set>
                                      <p:cBhvr>
                                        <p:cTn id="11" fill="hold"/>
                                        <p:tgtEl>
                                          <p:spTgt spid="2922"/>
                                        </p:tgtEl>
                                        <p:attrNameLst>
                                          <p:attrName>style.visibility</p:attrName>
                                        </p:attrNameLst>
                                      </p:cBhvr>
                                      <p:to>
                                        <p:strVal val="visible"/>
                                      </p:to>
                                    </p:set>
                                    <p:animEffect transition="in" filter="dissolve">
                                      <p:cBhvr>
                                        <p:cTn id="12" dur="500"/>
                                        <p:tgtEl>
                                          <p:spTgt spid="2922"/>
                                        </p:tgtEl>
                                      </p:cBhvr>
                                    </p:animEffect>
                                  </p:childTnLst>
                                </p:cTn>
                              </p:par>
                            </p:childTnLst>
                          </p:cTn>
                        </p:par>
                        <p:par>
                          <p:cTn id="13" fill="hold">
                            <p:stCondLst>
                              <p:cond delay="2000"/>
                            </p:stCondLst>
                            <p:childTnLst>
                              <p:par>
                                <p:cTn id="14" presetID="9" presetClass="entr" fill="hold" grpId="3" nodeType="afterEffect">
                                  <p:stCondLst>
                                    <p:cond delay="0"/>
                                  </p:stCondLst>
                                  <p:iterate>
                                    <p:tmAbs val="0"/>
                                  </p:iterate>
                                  <p:childTnLst>
                                    <p:set>
                                      <p:cBhvr>
                                        <p:cTn id="15" fill="hold"/>
                                        <p:tgtEl>
                                          <p:spTgt spid="2909"/>
                                        </p:tgtEl>
                                        <p:attrNameLst>
                                          <p:attrName>style.visibility</p:attrName>
                                        </p:attrNameLst>
                                      </p:cBhvr>
                                      <p:to>
                                        <p:strVal val="visible"/>
                                      </p:to>
                                    </p:set>
                                    <p:animEffect transition="in" filter="dissolve">
                                      <p:cBhvr>
                                        <p:cTn id="16" dur="500"/>
                                        <p:tgtEl>
                                          <p:spTgt spid="2909"/>
                                        </p:tgtEl>
                                      </p:cBhvr>
                                    </p:animEffect>
                                  </p:childTnLst>
                                </p:cTn>
                              </p:par>
                            </p:childTnLst>
                          </p:cTn>
                        </p:par>
                        <p:par>
                          <p:cTn id="17" fill="hold">
                            <p:stCondLst>
                              <p:cond delay="2500"/>
                            </p:stCondLst>
                            <p:childTnLst>
                              <p:par>
                                <p:cTn id="18" presetID="9" presetClass="entr" fill="hold" grpId="4" nodeType="afterEffect">
                                  <p:stCondLst>
                                    <p:cond delay="0"/>
                                  </p:stCondLst>
                                  <p:iterate>
                                    <p:tmAbs val="0"/>
                                  </p:iterate>
                                  <p:childTnLst>
                                    <p:set>
                                      <p:cBhvr>
                                        <p:cTn id="19" fill="hold"/>
                                        <p:tgtEl>
                                          <p:spTgt spid="2910"/>
                                        </p:tgtEl>
                                        <p:attrNameLst>
                                          <p:attrName>style.visibility</p:attrName>
                                        </p:attrNameLst>
                                      </p:cBhvr>
                                      <p:to>
                                        <p:strVal val="visible"/>
                                      </p:to>
                                    </p:set>
                                    <p:animEffect transition="in" filter="dissolve">
                                      <p:cBhvr>
                                        <p:cTn id="20" dur="500"/>
                                        <p:tgtEl>
                                          <p:spTgt spid="2910"/>
                                        </p:tgtEl>
                                      </p:cBhvr>
                                    </p:animEffect>
                                  </p:childTnLst>
                                </p:cTn>
                              </p:par>
                            </p:childTnLst>
                          </p:cTn>
                        </p:par>
                        <p:par>
                          <p:cTn id="21" fill="hold">
                            <p:stCondLst>
                              <p:cond delay="3000"/>
                            </p:stCondLst>
                            <p:childTnLst>
                              <p:par>
                                <p:cTn id="22" presetID="9" presetClass="entr" fill="hold" grpId="5" nodeType="afterEffect">
                                  <p:stCondLst>
                                    <p:cond delay="0"/>
                                  </p:stCondLst>
                                  <p:iterate>
                                    <p:tmAbs val="0"/>
                                  </p:iterate>
                                  <p:childTnLst>
                                    <p:set>
                                      <p:cBhvr>
                                        <p:cTn id="23" fill="hold"/>
                                        <p:tgtEl>
                                          <p:spTgt spid="2911"/>
                                        </p:tgtEl>
                                        <p:attrNameLst>
                                          <p:attrName>style.visibility</p:attrName>
                                        </p:attrNameLst>
                                      </p:cBhvr>
                                      <p:to>
                                        <p:strVal val="visible"/>
                                      </p:to>
                                    </p:set>
                                    <p:animEffect transition="in" filter="dissolve">
                                      <p:cBhvr>
                                        <p:cTn id="24" dur="500"/>
                                        <p:tgtEl>
                                          <p:spTgt spid="2911"/>
                                        </p:tgtEl>
                                      </p:cBhvr>
                                    </p:animEffect>
                                  </p:childTnLst>
                                </p:cTn>
                              </p:par>
                            </p:childTnLst>
                          </p:cTn>
                        </p:par>
                        <p:par>
                          <p:cTn id="25" fill="hold">
                            <p:stCondLst>
                              <p:cond delay="3500"/>
                            </p:stCondLst>
                            <p:childTnLst>
                              <p:par>
                                <p:cTn id="26" presetID="9" presetClass="entr" fill="hold" grpId="6" nodeType="afterEffect">
                                  <p:stCondLst>
                                    <p:cond delay="0"/>
                                  </p:stCondLst>
                                  <p:iterate>
                                    <p:tmAbs val="0"/>
                                  </p:iterate>
                                  <p:childTnLst>
                                    <p:set>
                                      <p:cBhvr>
                                        <p:cTn id="27" fill="hold"/>
                                        <p:tgtEl>
                                          <p:spTgt spid="2912"/>
                                        </p:tgtEl>
                                        <p:attrNameLst>
                                          <p:attrName>style.visibility</p:attrName>
                                        </p:attrNameLst>
                                      </p:cBhvr>
                                      <p:to>
                                        <p:strVal val="visible"/>
                                      </p:to>
                                    </p:set>
                                    <p:animEffect transition="in" filter="dissolve">
                                      <p:cBhvr>
                                        <p:cTn id="28" dur="500"/>
                                        <p:tgtEl>
                                          <p:spTgt spid="2912"/>
                                        </p:tgtEl>
                                      </p:cBhvr>
                                    </p:animEffect>
                                  </p:childTnLst>
                                </p:cTn>
                              </p:par>
                            </p:childTnLst>
                          </p:cTn>
                        </p:par>
                        <p:par>
                          <p:cTn id="29" fill="hold">
                            <p:stCondLst>
                              <p:cond delay="4000"/>
                            </p:stCondLst>
                            <p:childTnLst>
                              <p:par>
                                <p:cTn id="30" presetID="22" presetClass="entr" presetSubtype="1" fill="hold" grpId="7" nodeType="afterEffect">
                                  <p:stCondLst>
                                    <p:cond delay="0"/>
                                  </p:stCondLst>
                                  <p:iterate>
                                    <p:tmAbs val="0"/>
                                  </p:iterate>
                                  <p:childTnLst>
                                    <p:set>
                                      <p:cBhvr>
                                        <p:cTn id="31" fill="hold"/>
                                        <p:tgtEl>
                                          <p:spTgt spid="2841"/>
                                        </p:tgtEl>
                                        <p:attrNameLst>
                                          <p:attrName>style.visibility</p:attrName>
                                        </p:attrNameLst>
                                      </p:cBhvr>
                                      <p:to>
                                        <p:strVal val="visible"/>
                                      </p:to>
                                    </p:set>
                                    <p:animEffect transition="in" filter="wipe(up)">
                                      <p:cBhvr>
                                        <p:cTn id="32" dur="500"/>
                                        <p:tgtEl>
                                          <p:spTgt spid="2841"/>
                                        </p:tgtEl>
                                      </p:cBhvr>
                                    </p:animEffect>
                                  </p:childTnLst>
                                </p:cTn>
                              </p:par>
                            </p:childTnLst>
                          </p:cTn>
                        </p:par>
                        <p:par>
                          <p:cTn id="33" fill="hold">
                            <p:stCondLst>
                              <p:cond delay="4500"/>
                            </p:stCondLst>
                            <p:childTnLst>
                              <p:par>
                                <p:cTn id="34" presetID="23" presetClass="entr" presetSubtype="16" fill="hold" grpId="8" nodeType="afterEffect">
                                  <p:stCondLst>
                                    <p:cond delay="0"/>
                                  </p:stCondLst>
                                  <p:iterate>
                                    <p:tmAbs val="0"/>
                                  </p:iterate>
                                  <p:childTnLst>
                                    <p:set>
                                      <p:cBhvr>
                                        <p:cTn id="35" fill="hold"/>
                                        <p:tgtEl>
                                          <p:spTgt spid="2919"/>
                                        </p:tgtEl>
                                        <p:attrNameLst>
                                          <p:attrName>style.visibility</p:attrName>
                                        </p:attrNameLst>
                                      </p:cBhvr>
                                      <p:to>
                                        <p:strVal val="visible"/>
                                      </p:to>
                                    </p:set>
                                    <p:anim calcmode="lin" valueType="num">
                                      <p:cBhvr>
                                        <p:cTn id="36" dur="500" fill="hold"/>
                                        <p:tgtEl>
                                          <p:spTgt spid="2919"/>
                                        </p:tgtEl>
                                        <p:attrNameLst>
                                          <p:attrName>ppt_w</p:attrName>
                                        </p:attrNameLst>
                                      </p:cBhvr>
                                      <p:tavLst>
                                        <p:tav tm="0">
                                          <p:val>
                                            <p:fltVal val="0"/>
                                          </p:val>
                                        </p:tav>
                                        <p:tav tm="100000">
                                          <p:val>
                                            <p:strVal val="#ppt_w"/>
                                          </p:val>
                                        </p:tav>
                                      </p:tavLst>
                                    </p:anim>
                                    <p:anim calcmode="lin" valueType="num">
                                      <p:cBhvr>
                                        <p:cTn id="37" dur="500" fill="hold"/>
                                        <p:tgtEl>
                                          <p:spTgt spid="2919"/>
                                        </p:tgtEl>
                                        <p:attrNameLst>
                                          <p:attrName>ppt_h</p:attrName>
                                        </p:attrNameLst>
                                      </p:cBhvr>
                                      <p:tavLst>
                                        <p:tav tm="0">
                                          <p:val>
                                            <p:fltVal val="0"/>
                                          </p:val>
                                        </p:tav>
                                        <p:tav tm="100000">
                                          <p:val>
                                            <p:strVal val="#ppt_h"/>
                                          </p:val>
                                        </p:tav>
                                      </p:tavLst>
                                    </p:anim>
                                  </p:childTnLst>
                                </p:cTn>
                              </p:par>
                            </p:childTnLst>
                          </p:cTn>
                        </p:par>
                        <p:par>
                          <p:cTn id="38" fill="hold">
                            <p:stCondLst>
                              <p:cond delay="5000"/>
                            </p:stCondLst>
                            <p:childTnLst>
                              <p:par>
                                <p:cTn id="39" presetID="23" presetClass="entr" presetSubtype="16" fill="hold" grpId="9" nodeType="afterEffect">
                                  <p:stCondLst>
                                    <p:cond delay="0"/>
                                  </p:stCondLst>
                                  <p:iterate>
                                    <p:tmAbs val="0"/>
                                  </p:iterate>
                                  <p:childTnLst>
                                    <p:set>
                                      <p:cBhvr>
                                        <p:cTn id="40" fill="hold"/>
                                        <p:tgtEl>
                                          <p:spTgt spid="2920"/>
                                        </p:tgtEl>
                                        <p:attrNameLst>
                                          <p:attrName>style.visibility</p:attrName>
                                        </p:attrNameLst>
                                      </p:cBhvr>
                                      <p:to>
                                        <p:strVal val="visible"/>
                                      </p:to>
                                    </p:set>
                                    <p:anim calcmode="lin" valueType="num">
                                      <p:cBhvr>
                                        <p:cTn id="41" dur="500" fill="hold"/>
                                        <p:tgtEl>
                                          <p:spTgt spid="2920"/>
                                        </p:tgtEl>
                                        <p:attrNameLst>
                                          <p:attrName>ppt_w</p:attrName>
                                        </p:attrNameLst>
                                      </p:cBhvr>
                                      <p:tavLst>
                                        <p:tav tm="0">
                                          <p:val>
                                            <p:fltVal val="0"/>
                                          </p:val>
                                        </p:tav>
                                        <p:tav tm="100000">
                                          <p:val>
                                            <p:strVal val="#ppt_w"/>
                                          </p:val>
                                        </p:tav>
                                      </p:tavLst>
                                    </p:anim>
                                    <p:anim calcmode="lin" valueType="num">
                                      <p:cBhvr>
                                        <p:cTn id="42" dur="500" fill="hold"/>
                                        <p:tgtEl>
                                          <p:spTgt spid="2920"/>
                                        </p:tgtEl>
                                        <p:attrNameLst>
                                          <p:attrName>ppt_h</p:attrName>
                                        </p:attrNameLst>
                                      </p:cBhvr>
                                      <p:tavLst>
                                        <p:tav tm="0">
                                          <p:val>
                                            <p:fltVal val="0"/>
                                          </p:val>
                                        </p:tav>
                                        <p:tav tm="100000">
                                          <p:val>
                                            <p:strVal val="#ppt_h"/>
                                          </p:val>
                                        </p:tav>
                                      </p:tavLst>
                                    </p:anim>
                                  </p:childTnLst>
                                </p:cTn>
                              </p:par>
                            </p:childTnLst>
                          </p:cTn>
                        </p:par>
                        <p:par>
                          <p:cTn id="43" fill="hold">
                            <p:stCondLst>
                              <p:cond delay="5500"/>
                            </p:stCondLst>
                            <p:childTnLst>
                              <p:par>
                                <p:cTn id="44" presetID="23" presetClass="entr" presetSubtype="16" fill="hold" grpId="10" nodeType="afterEffect">
                                  <p:stCondLst>
                                    <p:cond delay="0"/>
                                  </p:stCondLst>
                                  <p:iterate>
                                    <p:tmAbs val="0"/>
                                  </p:iterate>
                                  <p:childTnLst>
                                    <p:set>
                                      <p:cBhvr>
                                        <p:cTn id="45" fill="hold"/>
                                        <p:tgtEl>
                                          <p:spTgt spid="2921"/>
                                        </p:tgtEl>
                                        <p:attrNameLst>
                                          <p:attrName>style.visibility</p:attrName>
                                        </p:attrNameLst>
                                      </p:cBhvr>
                                      <p:to>
                                        <p:strVal val="visible"/>
                                      </p:to>
                                    </p:set>
                                    <p:anim calcmode="lin" valueType="num">
                                      <p:cBhvr>
                                        <p:cTn id="46" dur="500" fill="hold"/>
                                        <p:tgtEl>
                                          <p:spTgt spid="2921"/>
                                        </p:tgtEl>
                                        <p:attrNameLst>
                                          <p:attrName>ppt_w</p:attrName>
                                        </p:attrNameLst>
                                      </p:cBhvr>
                                      <p:tavLst>
                                        <p:tav tm="0">
                                          <p:val>
                                            <p:fltVal val="0"/>
                                          </p:val>
                                        </p:tav>
                                        <p:tav tm="100000">
                                          <p:val>
                                            <p:strVal val="#ppt_w"/>
                                          </p:val>
                                        </p:tav>
                                      </p:tavLst>
                                    </p:anim>
                                    <p:anim calcmode="lin" valueType="num">
                                      <p:cBhvr>
                                        <p:cTn id="47" dur="500" fill="hold"/>
                                        <p:tgtEl>
                                          <p:spTgt spid="2921"/>
                                        </p:tgtEl>
                                        <p:attrNameLst>
                                          <p:attrName>ppt_h</p:attrName>
                                        </p:attrNameLst>
                                      </p:cBhvr>
                                      <p:tavLst>
                                        <p:tav tm="0">
                                          <p:val>
                                            <p:fltVal val="0"/>
                                          </p:val>
                                        </p:tav>
                                        <p:tav tm="100000">
                                          <p:val>
                                            <p:strVal val="#ppt_h"/>
                                          </p:val>
                                        </p:tav>
                                      </p:tavLst>
                                    </p:anim>
                                  </p:childTnLst>
                                </p:cTn>
                              </p:par>
                            </p:childTnLst>
                          </p:cTn>
                        </p:par>
                        <p:par>
                          <p:cTn id="48" fill="hold">
                            <p:stCondLst>
                              <p:cond delay="6000"/>
                            </p:stCondLst>
                            <p:childTnLst>
                              <p:par>
                                <p:cTn id="49" presetID="22" presetClass="entr" presetSubtype="8" fill="hold" grpId="11" nodeType="afterEffect">
                                  <p:stCondLst>
                                    <p:cond delay="0"/>
                                  </p:stCondLst>
                                  <p:iterate>
                                    <p:tmAbs val="0"/>
                                  </p:iterate>
                                  <p:childTnLst>
                                    <p:set>
                                      <p:cBhvr>
                                        <p:cTn id="50" fill="hold"/>
                                        <p:tgtEl>
                                          <p:spTgt spid="2913"/>
                                        </p:tgtEl>
                                        <p:attrNameLst>
                                          <p:attrName>style.visibility</p:attrName>
                                        </p:attrNameLst>
                                      </p:cBhvr>
                                      <p:to>
                                        <p:strVal val="visible"/>
                                      </p:to>
                                    </p:set>
                                    <p:animEffect transition="in" filter="wipe(left)">
                                      <p:cBhvr>
                                        <p:cTn id="51" dur="500"/>
                                        <p:tgtEl>
                                          <p:spTgt spid="2913"/>
                                        </p:tgtEl>
                                      </p:cBhvr>
                                    </p:animEffect>
                                  </p:childTnLst>
                                </p:cTn>
                              </p:par>
                            </p:childTnLst>
                          </p:cTn>
                        </p:par>
                        <p:par>
                          <p:cTn id="52" fill="hold">
                            <p:stCondLst>
                              <p:cond delay="6500"/>
                            </p:stCondLst>
                            <p:childTnLst>
                              <p:par>
                                <p:cTn id="53" presetID="22" presetClass="entr" presetSubtype="8" fill="hold" grpId="12" nodeType="afterEffect">
                                  <p:stCondLst>
                                    <p:cond delay="0"/>
                                  </p:stCondLst>
                                  <p:iterate>
                                    <p:tmAbs val="0"/>
                                  </p:iterate>
                                  <p:childTnLst>
                                    <p:set>
                                      <p:cBhvr>
                                        <p:cTn id="54" fill="hold"/>
                                        <p:tgtEl>
                                          <p:spTgt spid="2914"/>
                                        </p:tgtEl>
                                        <p:attrNameLst>
                                          <p:attrName>style.visibility</p:attrName>
                                        </p:attrNameLst>
                                      </p:cBhvr>
                                      <p:to>
                                        <p:strVal val="visible"/>
                                      </p:to>
                                    </p:set>
                                    <p:animEffect transition="in" filter="wipe(left)">
                                      <p:cBhvr>
                                        <p:cTn id="55" dur="500"/>
                                        <p:tgtEl>
                                          <p:spTgt spid="2914"/>
                                        </p:tgtEl>
                                      </p:cBhvr>
                                    </p:animEffect>
                                  </p:childTnLst>
                                </p:cTn>
                              </p:par>
                            </p:childTnLst>
                          </p:cTn>
                        </p:par>
                        <p:par>
                          <p:cTn id="56" fill="hold">
                            <p:stCondLst>
                              <p:cond delay="7000"/>
                            </p:stCondLst>
                            <p:childTnLst>
                              <p:par>
                                <p:cTn id="57" presetID="22" presetClass="entr" presetSubtype="8" fill="hold" grpId="13" nodeType="afterEffect">
                                  <p:stCondLst>
                                    <p:cond delay="0"/>
                                  </p:stCondLst>
                                  <p:iterate>
                                    <p:tmAbs val="0"/>
                                  </p:iterate>
                                  <p:childTnLst>
                                    <p:set>
                                      <p:cBhvr>
                                        <p:cTn id="58" fill="hold"/>
                                        <p:tgtEl>
                                          <p:spTgt spid="2915"/>
                                        </p:tgtEl>
                                        <p:attrNameLst>
                                          <p:attrName>style.visibility</p:attrName>
                                        </p:attrNameLst>
                                      </p:cBhvr>
                                      <p:to>
                                        <p:strVal val="visible"/>
                                      </p:to>
                                    </p:set>
                                    <p:animEffect transition="in" filter="wipe(left)">
                                      <p:cBhvr>
                                        <p:cTn id="59" dur="500"/>
                                        <p:tgtEl>
                                          <p:spTgt spid="2915"/>
                                        </p:tgtEl>
                                      </p:cBhvr>
                                    </p:animEffect>
                                  </p:childTnLst>
                                </p:cTn>
                              </p:par>
                            </p:childTnLst>
                          </p:cTn>
                        </p:par>
                        <p:par>
                          <p:cTn id="60" fill="hold">
                            <p:stCondLst>
                              <p:cond delay="7500"/>
                            </p:stCondLst>
                            <p:childTnLst>
                              <p:par>
                                <p:cTn id="61" presetID="22" presetClass="entr" presetSubtype="8" fill="hold" grpId="14" nodeType="afterEffect">
                                  <p:stCondLst>
                                    <p:cond delay="0"/>
                                  </p:stCondLst>
                                  <p:iterate>
                                    <p:tmAbs val="0"/>
                                  </p:iterate>
                                  <p:childTnLst>
                                    <p:set>
                                      <p:cBhvr>
                                        <p:cTn id="62" fill="hold"/>
                                        <p:tgtEl>
                                          <p:spTgt spid="2916"/>
                                        </p:tgtEl>
                                        <p:attrNameLst>
                                          <p:attrName>style.visibility</p:attrName>
                                        </p:attrNameLst>
                                      </p:cBhvr>
                                      <p:to>
                                        <p:strVal val="visible"/>
                                      </p:to>
                                    </p:set>
                                    <p:animEffect transition="in" filter="wipe(left)">
                                      <p:cBhvr>
                                        <p:cTn id="63" dur="500"/>
                                        <p:tgtEl>
                                          <p:spTgt spid="2916"/>
                                        </p:tgtEl>
                                      </p:cBhvr>
                                    </p:animEffect>
                                  </p:childTnLst>
                                </p:cTn>
                              </p:par>
                            </p:childTnLst>
                          </p:cTn>
                        </p:par>
                        <p:par>
                          <p:cTn id="64" fill="hold">
                            <p:stCondLst>
                              <p:cond delay="8000"/>
                            </p:stCondLst>
                            <p:childTnLst>
                              <p:par>
                                <p:cTn id="65" presetID="22" presetClass="entr" presetSubtype="8" fill="hold" grpId="15" nodeType="afterEffect">
                                  <p:stCondLst>
                                    <p:cond delay="0"/>
                                  </p:stCondLst>
                                  <p:iterate>
                                    <p:tmAbs val="0"/>
                                  </p:iterate>
                                  <p:childTnLst>
                                    <p:set>
                                      <p:cBhvr>
                                        <p:cTn id="66" fill="hold"/>
                                        <p:tgtEl>
                                          <p:spTgt spid="2917"/>
                                        </p:tgtEl>
                                        <p:attrNameLst>
                                          <p:attrName>style.visibility</p:attrName>
                                        </p:attrNameLst>
                                      </p:cBhvr>
                                      <p:to>
                                        <p:strVal val="visible"/>
                                      </p:to>
                                    </p:set>
                                    <p:animEffect transition="in" filter="wipe(left)">
                                      <p:cBhvr>
                                        <p:cTn id="67" dur="500"/>
                                        <p:tgtEl>
                                          <p:spTgt spid="2917"/>
                                        </p:tgtEl>
                                      </p:cBhvr>
                                    </p:animEffect>
                                  </p:childTnLst>
                                </p:cTn>
                              </p:par>
                            </p:childTnLst>
                          </p:cTn>
                        </p:par>
                        <p:par>
                          <p:cTn id="68" fill="hold">
                            <p:stCondLst>
                              <p:cond delay="8500"/>
                            </p:stCondLst>
                            <p:childTnLst>
                              <p:par>
                                <p:cTn id="69" presetID="22" presetClass="entr" presetSubtype="8" fill="hold" grpId="16" nodeType="afterEffect">
                                  <p:stCondLst>
                                    <p:cond delay="0"/>
                                  </p:stCondLst>
                                  <p:iterate>
                                    <p:tmAbs val="0"/>
                                  </p:iterate>
                                  <p:childTnLst>
                                    <p:set>
                                      <p:cBhvr>
                                        <p:cTn id="70" fill="hold"/>
                                        <p:tgtEl>
                                          <p:spTgt spid="2918"/>
                                        </p:tgtEl>
                                        <p:attrNameLst>
                                          <p:attrName>style.visibility</p:attrName>
                                        </p:attrNameLst>
                                      </p:cBhvr>
                                      <p:to>
                                        <p:strVal val="visible"/>
                                      </p:to>
                                    </p:set>
                                    <p:animEffect transition="in" filter="wipe(left)">
                                      <p:cBhvr>
                                        <p:cTn id="71" dur="500"/>
                                        <p:tgtEl>
                                          <p:spTgt spid="2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1" grpId="7" animBg="1" advAuto="0"/>
      <p:bldP spid="2908" grpId="1" animBg="1" advAuto="0"/>
      <p:bldP spid="2909" grpId="3" animBg="1" advAuto="0"/>
      <p:bldP spid="2910" grpId="4" animBg="1" advAuto="0"/>
      <p:bldP spid="2911" grpId="5" animBg="1" advAuto="0"/>
      <p:bldP spid="2912" grpId="6" animBg="1" advAuto="0"/>
      <p:bldP spid="2913" grpId="11" animBg="1" advAuto="0"/>
      <p:bldP spid="2914" grpId="12" animBg="1" advAuto="0"/>
      <p:bldP spid="2915" grpId="13" animBg="1" advAuto="0"/>
      <p:bldP spid="2916" grpId="14" animBg="1" advAuto="0"/>
      <p:bldP spid="2917" grpId="15" animBg="1" advAuto="0"/>
      <p:bldP spid="2918" grpId="16" animBg="1" advAuto="0"/>
      <p:bldP spid="2919" grpId="8" animBg="1" advAuto="0"/>
      <p:bldP spid="2920" grpId="9" animBg="1" advAuto="0"/>
      <p:bldP spid="2921" grpId="10" animBg="1" advAuto="0"/>
      <p:bldP spid="2922"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4" name="9Slide.vn 1"/>
          <p:cNvSpPr/>
          <p:nvPr/>
        </p:nvSpPr>
        <p:spPr>
          <a:xfrm rot="380682">
            <a:off x="22290112" y="-32045"/>
            <a:ext cx="2854103" cy="13663878"/>
          </a:xfrm>
          <a:custGeom>
            <a:avLst/>
            <a:gdLst/>
            <a:ahLst/>
            <a:cxnLst>
              <a:cxn ang="0">
                <a:pos x="wd2" y="hd2"/>
              </a:cxn>
              <a:cxn ang="5400000">
                <a:pos x="wd2" y="hd2"/>
              </a:cxn>
              <a:cxn ang="10800000">
                <a:pos x="wd2" y="hd2"/>
              </a:cxn>
              <a:cxn ang="16200000">
                <a:pos x="wd2" y="hd2"/>
              </a:cxn>
            </a:cxnLst>
            <a:rect l="0" t="0" r="r" b="b"/>
            <a:pathLst>
              <a:path w="20940" h="21600" extrusionOk="0">
                <a:moveTo>
                  <a:pt x="3129" y="160"/>
                </a:moveTo>
                <a:lnTo>
                  <a:pt x="9819" y="0"/>
                </a:lnTo>
                <a:lnTo>
                  <a:pt x="20940" y="21550"/>
                </a:lnTo>
                <a:lnTo>
                  <a:pt x="18836" y="21600"/>
                </a:lnTo>
                <a:lnTo>
                  <a:pt x="17264" y="20976"/>
                </a:lnTo>
                <a:cubicBezTo>
                  <a:pt x="11622" y="18664"/>
                  <a:pt x="5809" y="16164"/>
                  <a:pt x="7331" y="13572"/>
                </a:cubicBezTo>
                <a:cubicBezTo>
                  <a:pt x="8168" y="12148"/>
                  <a:pt x="11216" y="10776"/>
                  <a:pt x="10715" y="9344"/>
                </a:cubicBezTo>
                <a:cubicBezTo>
                  <a:pt x="10016" y="7351"/>
                  <a:pt x="2670" y="5746"/>
                  <a:pt x="578" y="3800"/>
                </a:cubicBezTo>
                <a:cubicBezTo>
                  <a:pt x="-660" y="2647"/>
                  <a:pt x="123" y="1406"/>
                  <a:pt x="2606" y="353"/>
                </a:cubicBezTo>
                <a:close/>
              </a:path>
            </a:pathLst>
          </a:custGeom>
          <a:solidFill>
            <a:schemeClr val="accent2"/>
          </a:solidFill>
          <a:ln w="12700">
            <a:miter lim="400000"/>
          </a:ln>
        </p:spPr>
        <p:txBody>
          <a:bodyPr tIns="91439" bIns="91439" anchor="ctr"/>
          <a:lstStyle/>
          <a:p>
            <a:endParaRPr>
              <a:solidFill>
                <a:srgbClr val="7E7E7E"/>
              </a:solidFill>
            </a:endParaRPr>
          </a:p>
        </p:txBody>
      </p:sp>
      <p:sp>
        <p:nvSpPr>
          <p:cNvPr id="2925" name="9Slide.vn 2"/>
          <p:cNvSpPr/>
          <p:nvPr/>
        </p:nvSpPr>
        <p:spPr>
          <a:xfrm rot="1327505">
            <a:off x="-521975" y="11992120"/>
            <a:ext cx="6154791" cy="2657220"/>
          </a:xfrm>
          <a:custGeom>
            <a:avLst/>
            <a:gdLst/>
            <a:ahLst/>
            <a:cxnLst>
              <a:cxn ang="0">
                <a:pos x="wd2" y="hd2"/>
              </a:cxn>
              <a:cxn ang="5400000">
                <a:pos x="wd2" y="hd2"/>
              </a:cxn>
              <a:cxn ang="10800000">
                <a:pos x="wd2" y="hd2"/>
              </a:cxn>
              <a:cxn ang="16200000">
                <a:pos x="wd2" y="hd2"/>
              </a:cxn>
            </a:cxnLst>
            <a:rect l="0" t="0" r="r" b="b"/>
            <a:pathLst>
              <a:path w="21600" h="21369" extrusionOk="0">
                <a:moveTo>
                  <a:pt x="0" y="4377"/>
                </a:moveTo>
                <a:lnTo>
                  <a:pt x="215" y="4405"/>
                </a:lnTo>
                <a:cubicBezTo>
                  <a:pt x="3539" y="5187"/>
                  <a:pt x="7438" y="8887"/>
                  <a:pt x="9992" y="6656"/>
                </a:cubicBezTo>
                <a:cubicBezTo>
                  <a:pt x="12275" y="4663"/>
                  <a:pt x="14232" y="443"/>
                  <a:pt x="16668" y="34"/>
                </a:cubicBezTo>
                <a:cubicBezTo>
                  <a:pt x="18238" y="-231"/>
                  <a:pt x="19616" y="1065"/>
                  <a:pt x="20931" y="2979"/>
                </a:cubicBezTo>
                <a:lnTo>
                  <a:pt x="21600" y="4054"/>
                </a:lnTo>
                <a:lnTo>
                  <a:pt x="3015" y="21369"/>
                </a:lnTo>
                <a:close/>
              </a:path>
            </a:pathLst>
          </a:custGeom>
          <a:solidFill>
            <a:schemeClr val="accent1"/>
          </a:solidFill>
          <a:ln w="12700">
            <a:miter lim="400000"/>
          </a:ln>
        </p:spPr>
        <p:txBody>
          <a:bodyPr tIns="91439" bIns="91439" anchor="ctr"/>
          <a:lstStyle/>
          <a:p>
            <a:endParaRPr>
              <a:solidFill>
                <a:srgbClr val="7E7E7E"/>
              </a:solidFill>
            </a:endParaRPr>
          </a:p>
        </p:txBody>
      </p:sp>
      <p:sp>
        <p:nvSpPr>
          <p:cNvPr id="2926" name="9Slide.vn 3"/>
          <p:cNvSpPr txBox="1">
            <a:spLocks noGrp="1"/>
          </p:cNvSpPr>
          <p:nvPr>
            <p:ph type="title"/>
          </p:nvPr>
        </p:nvSpPr>
        <p:spPr>
          <a:prstGeom prst="rect">
            <a:avLst/>
          </a:prstGeom>
        </p:spPr>
        <p:txBody>
          <a:bodyPr/>
          <a:lstStyle>
            <a:lvl1pPr>
              <a:defRPr>
                <a:solidFill>
                  <a:schemeClr val="accent6"/>
                </a:solidFill>
              </a:defRPr>
            </a:lvl1pPr>
          </a:lstStyle>
          <a:p>
            <a:r>
              <a:t>Virus Comparisson</a:t>
            </a:r>
          </a:p>
        </p:txBody>
      </p:sp>
      <p:sp>
        <p:nvSpPr>
          <p:cNvPr id="2927" name="9Slide.vn 4"/>
          <p:cNvSpPr/>
          <p:nvPr/>
        </p:nvSpPr>
        <p:spPr>
          <a:xfrm>
            <a:off x="4219454" y="6243973"/>
            <a:ext cx="15941038" cy="228335"/>
          </a:xfrm>
          <a:prstGeom prst="rect">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2928" name="9Slide.vn 5"/>
          <p:cNvSpPr/>
          <p:nvPr/>
        </p:nvSpPr>
        <p:spPr>
          <a:xfrm>
            <a:off x="3963144" y="5800392"/>
            <a:ext cx="1115497" cy="1115497"/>
          </a:xfrm>
          <a:prstGeom prst="ellipse">
            <a:avLst/>
          </a:prstGeom>
          <a:solidFill>
            <a:srgbClr val="FFFFFF"/>
          </a:solidFill>
          <a:ln w="127000">
            <a:solidFill>
              <a:schemeClr val="accent1"/>
            </a:solidFill>
            <a:miter/>
          </a:ln>
          <a:effectLst>
            <a:outerShdw blurRad="787400" dist="101600" dir="5400000" rotWithShape="0">
              <a:srgbClr val="000000">
                <a:alpha val="25000"/>
              </a:srgbClr>
            </a:outerShdw>
          </a:effectLst>
        </p:spPr>
        <p:txBody>
          <a:bodyPr tIns="91439" bIns="91439" anchor="ctr"/>
          <a:lstStyle/>
          <a:p>
            <a:pPr algn="ctr">
              <a:defRPr>
                <a:solidFill>
                  <a:srgbClr val="FFFFFF"/>
                </a:solidFill>
              </a:defRPr>
            </a:pPr>
            <a:endParaRPr/>
          </a:p>
        </p:txBody>
      </p:sp>
      <p:sp>
        <p:nvSpPr>
          <p:cNvPr id="2929" name="9Slide.vn 6"/>
          <p:cNvSpPr/>
          <p:nvPr/>
        </p:nvSpPr>
        <p:spPr>
          <a:xfrm>
            <a:off x="9072536" y="5800392"/>
            <a:ext cx="1115497" cy="1115497"/>
          </a:xfrm>
          <a:prstGeom prst="ellipse">
            <a:avLst/>
          </a:prstGeom>
          <a:solidFill>
            <a:srgbClr val="FFFFFF"/>
          </a:solidFill>
          <a:ln w="127000">
            <a:solidFill>
              <a:schemeClr val="accent1"/>
            </a:solidFill>
            <a:miter/>
          </a:ln>
          <a:effectLst>
            <a:outerShdw blurRad="787400" dist="101600" dir="5400000" rotWithShape="0">
              <a:srgbClr val="000000">
                <a:alpha val="25000"/>
              </a:srgbClr>
            </a:outerShdw>
          </a:effectLst>
        </p:spPr>
        <p:txBody>
          <a:bodyPr tIns="91439" bIns="91439" anchor="ctr"/>
          <a:lstStyle/>
          <a:p>
            <a:pPr algn="ctr">
              <a:defRPr>
                <a:solidFill>
                  <a:srgbClr val="FFFFFF"/>
                </a:solidFill>
              </a:defRPr>
            </a:pPr>
            <a:endParaRPr/>
          </a:p>
        </p:txBody>
      </p:sp>
      <p:sp>
        <p:nvSpPr>
          <p:cNvPr id="2930" name="9Slide.vn 7"/>
          <p:cNvSpPr/>
          <p:nvPr/>
        </p:nvSpPr>
        <p:spPr>
          <a:xfrm>
            <a:off x="14178880" y="5800392"/>
            <a:ext cx="1115497" cy="1115497"/>
          </a:xfrm>
          <a:prstGeom prst="ellipse">
            <a:avLst/>
          </a:prstGeom>
          <a:solidFill>
            <a:srgbClr val="FFFFFF"/>
          </a:solidFill>
          <a:ln w="127000">
            <a:solidFill>
              <a:schemeClr val="accent1"/>
            </a:solidFill>
            <a:miter/>
          </a:ln>
          <a:effectLst>
            <a:outerShdw blurRad="787400" dist="101600" dir="5400000" rotWithShape="0">
              <a:srgbClr val="000000">
                <a:alpha val="25000"/>
              </a:srgbClr>
            </a:outerShdw>
          </a:effectLst>
        </p:spPr>
        <p:txBody>
          <a:bodyPr tIns="91439" bIns="91439" anchor="ctr"/>
          <a:lstStyle/>
          <a:p>
            <a:pPr algn="ctr">
              <a:defRPr>
                <a:solidFill>
                  <a:srgbClr val="FFFFFF"/>
                </a:solidFill>
              </a:defRPr>
            </a:pPr>
            <a:endParaRPr/>
          </a:p>
        </p:txBody>
      </p:sp>
      <p:sp>
        <p:nvSpPr>
          <p:cNvPr id="2931" name="9Slide.vn 8"/>
          <p:cNvSpPr/>
          <p:nvPr/>
        </p:nvSpPr>
        <p:spPr>
          <a:xfrm>
            <a:off x="19305035" y="5800392"/>
            <a:ext cx="1115497" cy="1115497"/>
          </a:xfrm>
          <a:prstGeom prst="ellipse">
            <a:avLst/>
          </a:prstGeom>
          <a:solidFill>
            <a:srgbClr val="FFFFFF"/>
          </a:solidFill>
          <a:ln w="127000">
            <a:solidFill>
              <a:schemeClr val="accent1"/>
            </a:solidFill>
            <a:miter/>
          </a:ln>
          <a:effectLst>
            <a:outerShdw blurRad="787400" dist="101600" dir="5400000" rotWithShape="0">
              <a:srgbClr val="000000">
                <a:alpha val="25000"/>
              </a:srgbClr>
            </a:outerShdw>
          </a:effectLst>
        </p:spPr>
        <p:txBody>
          <a:bodyPr tIns="91439" bIns="91439" anchor="ctr"/>
          <a:lstStyle/>
          <a:p>
            <a:pPr algn="ctr">
              <a:defRPr>
                <a:solidFill>
                  <a:srgbClr val="FFFFFF"/>
                </a:solidFill>
              </a:defRPr>
            </a:pPr>
            <a:endParaRPr/>
          </a:p>
        </p:txBody>
      </p:sp>
      <p:sp>
        <p:nvSpPr>
          <p:cNvPr id="2932" name="9Slide.vn 9"/>
          <p:cNvSpPr txBox="1"/>
          <p:nvPr/>
        </p:nvSpPr>
        <p:spPr>
          <a:xfrm>
            <a:off x="2822689" y="7693162"/>
            <a:ext cx="3388591"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3200" b="1"/>
            </a:lvl1pPr>
          </a:lstStyle>
          <a:p>
            <a:r>
              <a:rPr>
                <a:solidFill>
                  <a:srgbClr val="7E7E7E"/>
                </a:solidFill>
              </a:rPr>
              <a:t>XVirus</a:t>
            </a:r>
          </a:p>
        </p:txBody>
      </p:sp>
      <p:sp>
        <p:nvSpPr>
          <p:cNvPr id="2933" name="9Slide.vn 10"/>
          <p:cNvSpPr txBox="1"/>
          <p:nvPr/>
        </p:nvSpPr>
        <p:spPr>
          <a:xfrm>
            <a:off x="7940222" y="7693162"/>
            <a:ext cx="3388591"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3200" b="1"/>
            </a:lvl1pPr>
          </a:lstStyle>
          <a:p>
            <a:r>
              <a:rPr>
                <a:solidFill>
                  <a:srgbClr val="7E7E7E"/>
                </a:solidFill>
              </a:rPr>
              <a:t>YVirus</a:t>
            </a:r>
          </a:p>
        </p:txBody>
      </p:sp>
      <p:sp>
        <p:nvSpPr>
          <p:cNvPr id="2934" name="9Slide.vn 11"/>
          <p:cNvSpPr txBox="1"/>
          <p:nvPr/>
        </p:nvSpPr>
        <p:spPr>
          <a:xfrm>
            <a:off x="13046566" y="7693162"/>
            <a:ext cx="3388591"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3200" b="1"/>
            </a:lvl1pPr>
          </a:lstStyle>
          <a:p>
            <a:r>
              <a:rPr>
                <a:solidFill>
                  <a:srgbClr val="7E7E7E"/>
                </a:solidFill>
              </a:rPr>
              <a:t>ZVirus</a:t>
            </a:r>
          </a:p>
        </p:txBody>
      </p:sp>
      <p:sp>
        <p:nvSpPr>
          <p:cNvPr id="2935" name="9Slide.vn 12"/>
          <p:cNvSpPr txBox="1"/>
          <p:nvPr/>
        </p:nvSpPr>
        <p:spPr>
          <a:xfrm>
            <a:off x="18172721" y="7693162"/>
            <a:ext cx="3388591" cy="677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3200" b="1"/>
            </a:lvl1pPr>
          </a:lstStyle>
          <a:p>
            <a:r>
              <a:rPr>
                <a:solidFill>
                  <a:srgbClr val="7E7E7E"/>
                </a:solidFill>
              </a:rPr>
              <a:t>NVirus</a:t>
            </a:r>
          </a:p>
        </p:txBody>
      </p:sp>
      <p:sp>
        <p:nvSpPr>
          <p:cNvPr id="2936" name="9Slide.vn 13"/>
          <p:cNvSpPr txBox="1"/>
          <p:nvPr/>
        </p:nvSpPr>
        <p:spPr>
          <a:xfrm>
            <a:off x="2822689" y="3734537"/>
            <a:ext cx="3388591" cy="1160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6400" b="1"/>
            </a:lvl1pPr>
          </a:lstStyle>
          <a:p>
            <a:r>
              <a:rPr>
                <a:solidFill>
                  <a:srgbClr val="7E7E7E"/>
                </a:solidFill>
              </a:rPr>
              <a:t>1891</a:t>
            </a:r>
          </a:p>
        </p:txBody>
      </p:sp>
      <p:sp>
        <p:nvSpPr>
          <p:cNvPr id="2937" name="9Slide.vn 14"/>
          <p:cNvSpPr txBox="1"/>
          <p:nvPr/>
        </p:nvSpPr>
        <p:spPr>
          <a:xfrm>
            <a:off x="7940222" y="3734537"/>
            <a:ext cx="3388591" cy="1160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6400" b="1"/>
            </a:lvl1pPr>
          </a:lstStyle>
          <a:p>
            <a:r>
              <a:rPr>
                <a:solidFill>
                  <a:srgbClr val="7E7E7E"/>
                </a:solidFill>
              </a:rPr>
              <a:t>1968</a:t>
            </a:r>
          </a:p>
        </p:txBody>
      </p:sp>
      <p:sp>
        <p:nvSpPr>
          <p:cNvPr id="2938" name="9Slide.vn 15"/>
          <p:cNvSpPr txBox="1"/>
          <p:nvPr/>
        </p:nvSpPr>
        <p:spPr>
          <a:xfrm>
            <a:off x="13046566" y="3734537"/>
            <a:ext cx="3388591" cy="1160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6400" b="1"/>
            </a:lvl1pPr>
          </a:lstStyle>
          <a:p>
            <a:r>
              <a:rPr>
                <a:solidFill>
                  <a:srgbClr val="7E7E7E"/>
                </a:solidFill>
              </a:rPr>
              <a:t>1987</a:t>
            </a:r>
          </a:p>
        </p:txBody>
      </p:sp>
      <p:sp>
        <p:nvSpPr>
          <p:cNvPr id="2939" name="9Slide.vn 16"/>
          <p:cNvSpPr txBox="1"/>
          <p:nvPr/>
        </p:nvSpPr>
        <p:spPr>
          <a:xfrm>
            <a:off x="18172721" y="3734537"/>
            <a:ext cx="3388591" cy="1160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6400" b="1"/>
            </a:lvl1pPr>
          </a:lstStyle>
          <a:p>
            <a:r>
              <a:rPr>
                <a:solidFill>
                  <a:srgbClr val="7E7E7E"/>
                </a:solidFill>
              </a:rPr>
              <a:t>2020</a:t>
            </a:r>
          </a:p>
        </p:txBody>
      </p:sp>
      <p:grpSp>
        <p:nvGrpSpPr>
          <p:cNvPr id="2972" name="9Slide.vn 17"/>
          <p:cNvGrpSpPr/>
          <p:nvPr/>
        </p:nvGrpSpPr>
        <p:grpSpPr>
          <a:xfrm>
            <a:off x="4135692" y="5982410"/>
            <a:ext cx="762585" cy="732545"/>
            <a:chOff x="0" y="0"/>
            <a:chExt cx="762583" cy="732544"/>
          </a:xfrm>
        </p:grpSpPr>
        <p:sp>
          <p:nvSpPr>
            <p:cNvPr id="2940" name="9Slide.vn 18"/>
            <p:cNvSpPr/>
            <p:nvPr/>
          </p:nvSpPr>
          <p:spPr>
            <a:xfrm>
              <a:off x="150168" y="120716"/>
              <a:ext cx="358310" cy="48367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1" name="9Slide.vn 19"/>
            <p:cNvSpPr/>
            <p:nvPr/>
          </p:nvSpPr>
          <p:spPr>
            <a:xfrm>
              <a:off x="310186" y="103949"/>
              <a:ext cx="340412" cy="493361"/>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2" name="9Slide.vn 20"/>
            <p:cNvSpPr/>
            <p:nvPr/>
          </p:nvSpPr>
          <p:spPr>
            <a:xfrm>
              <a:off x="528716" y="47695"/>
              <a:ext cx="116093" cy="1389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3" name="9Slide.vn 21"/>
            <p:cNvSpPr/>
            <p:nvPr/>
          </p:nvSpPr>
          <p:spPr>
            <a:xfrm>
              <a:off x="624166" y="223766"/>
              <a:ext cx="111330" cy="777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4" name="9Slide.vn 22"/>
            <p:cNvSpPr/>
            <p:nvPr/>
          </p:nvSpPr>
          <p:spPr>
            <a:xfrm>
              <a:off x="648659" y="344194"/>
              <a:ext cx="73287" cy="41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5" name="9Slide.vn 23"/>
            <p:cNvSpPr/>
            <p:nvPr/>
          </p:nvSpPr>
          <p:spPr>
            <a:xfrm>
              <a:off x="611354" y="432252"/>
              <a:ext cx="151231" cy="800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6" name="9Slide.vn 24"/>
            <p:cNvSpPr/>
            <p:nvPr/>
          </p:nvSpPr>
          <p:spPr>
            <a:xfrm>
              <a:off x="548585" y="519410"/>
              <a:ext cx="70312" cy="73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7" name="9Slide.vn 25"/>
            <p:cNvSpPr/>
            <p:nvPr/>
          </p:nvSpPr>
          <p:spPr>
            <a:xfrm>
              <a:off x="469961" y="568686"/>
              <a:ext cx="67670" cy="1238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8" name="9Slide.vn 26"/>
            <p:cNvSpPr/>
            <p:nvPr/>
          </p:nvSpPr>
          <p:spPr>
            <a:xfrm>
              <a:off x="404459" y="601345"/>
              <a:ext cx="35047" cy="49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49" name="9Slide.vn 27"/>
            <p:cNvSpPr/>
            <p:nvPr/>
          </p:nvSpPr>
          <p:spPr>
            <a:xfrm>
              <a:off x="304443" y="586618"/>
              <a:ext cx="69423" cy="145927"/>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0" name="9Slide.vn 28"/>
            <p:cNvSpPr/>
            <p:nvPr/>
          </p:nvSpPr>
          <p:spPr>
            <a:xfrm>
              <a:off x="226118" y="550777"/>
              <a:ext cx="66402" cy="88140"/>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1" name="9Slide.vn 29"/>
            <p:cNvSpPr/>
            <p:nvPr/>
          </p:nvSpPr>
          <p:spPr>
            <a:xfrm>
              <a:off x="87734" y="477411"/>
              <a:ext cx="148106" cy="143251"/>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2" name="9Slide.vn 30"/>
            <p:cNvSpPr/>
            <p:nvPr/>
          </p:nvSpPr>
          <p:spPr>
            <a:xfrm>
              <a:off x="0" y="369206"/>
              <a:ext cx="166326" cy="736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3" name="9Slide.vn 31"/>
            <p:cNvSpPr/>
            <p:nvPr/>
          </p:nvSpPr>
          <p:spPr>
            <a:xfrm>
              <a:off x="72432" y="335741"/>
              <a:ext cx="78406" cy="30376"/>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4" name="9Slide.vn 32"/>
            <p:cNvSpPr/>
            <p:nvPr/>
          </p:nvSpPr>
          <p:spPr>
            <a:xfrm>
              <a:off x="40626" y="249678"/>
              <a:ext cx="130958" cy="69204"/>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5" name="9Slide.vn 33"/>
            <p:cNvSpPr/>
            <p:nvPr/>
          </p:nvSpPr>
          <p:spPr>
            <a:xfrm>
              <a:off x="156638" y="199041"/>
              <a:ext cx="38022" cy="35047"/>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6" name="9Slide.vn 34"/>
            <p:cNvSpPr/>
            <p:nvPr/>
          </p:nvSpPr>
          <p:spPr>
            <a:xfrm>
              <a:off x="174893" y="74784"/>
              <a:ext cx="80402" cy="113764"/>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7" name="9Slide.vn 35"/>
            <p:cNvSpPr/>
            <p:nvPr/>
          </p:nvSpPr>
          <p:spPr>
            <a:xfrm>
              <a:off x="273226" y="85970"/>
              <a:ext cx="31345" cy="52668"/>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8" name="9Slide.vn 36"/>
            <p:cNvSpPr/>
            <p:nvPr/>
          </p:nvSpPr>
          <p:spPr>
            <a:xfrm>
              <a:off x="325315" y="0"/>
              <a:ext cx="59541" cy="115424"/>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59" name="9Slide.vn 37"/>
            <p:cNvSpPr/>
            <p:nvPr/>
          </p:nvSpPr>
          <p:spPr>
            <a:xfrm>
              <a:off x="431133" y="63010"/>
              <a:ext cx="49530" cy="541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0" name="9Slide.vn 38"/>
            <p:cNvSpPr/>
            <p:nvPr/>
          </p:nvSpPr>
          <p:spPr>
            <a:xfrm>
              <a:off x="308475" y="202904"/>
              <a:ext cx="60075" cy="71407"/>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1" name="9Slide.vn 39"/>
            <p:cNvSpPr/>
            <p:nvPr/>
          </p:nvSpPr>
          <p:spPr>
            <a:xfrm>
              <a:off x="291193" y="205187"/>
              <a:ext cx="38679" cy="691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2" name="9Slide.vn 40"/>
            <p:cNvSpPr/>
            <p:nvPr/>
          </p:nvSpPr>
          <p:spPr>
            <a:xfrm>
              <a:off x="387023" y="316782"/>
              <a:ext cx="25452" cy="454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3" name="9Slide.vn 41"/>
            <p:cNvSpPr/>
            <p:nvPr/>
          </p:nvSpPr>
          <p:spPr>
            <a:xfrm>
              <a:off x="484064" y="162519"/>
              <a:ext cx="31887" cy="36523"/>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4" name="9Slide.vn 42"/>
            <p:cNvSpPr/>
            <p:nvPr/>
          </p:nvSpPr>
          <p:spPr>
            <a:xfrm>
              <a:off x="490175" y="156465"/>
              <a:ext cx="36455" cy="39740"/>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5" name="9Slide.vn 43"/>
            <p:cNvSpPr/>
            <p:nvPr/>
          </p:nvSpPr>
          <p:spPr>
            <a:xfrm>
              <a:off x="553216" y="237808"/>
              <a:ext cx="25401" cy="25401"/>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6" name="9Slide.vn 44"/>
            <p:cNvSpPr/>
            <p:nvPr/>
          </p:nvSpPr>
          <p:spPr>
            <a:xfrm>
              <a:off x="495986" y="230825"/>
              <a:ext cx="25401" cy="25401"/>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7" name="9Slide.vn 45"/>
            <p:cNvSpPr/>
            <p:nvPr/>
          </p:nvSpPr>
          <p:spPr>
            <a:xfrm>
              <a:off x="462580" y="317578"/>
              <a:ext cx="81832" cy="140160"/>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8" name="9Slide.vn 46"/>
            <p:cNvSpPr/>
            <p:nvPr/>
          </p:nvSpPr>
          <p:spPr>
            <a:xfrm>
              <a:off x="383858" y="492564"/>
              <a:ext cx="25401" cy="27862"/>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69" name="9Slide.vn 47"/>
            <p:cNvSpPr/>
            <p:nvPr/>
          </p:nvSpPr>
          <p:spPr>
            <a:xfrm>
              <a:off x="497136" y="315514"/>
              <a:ext cx="94315" cy="139595"/>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0" name="9Slide.vn 48"/>
            <p:cNvSpPr/>
            <p:nvPr/>
          </p:nvSpPr>
          <p:spPr>
            <a:xfrm>
              <a:off x="371815" y="49256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1" name="9Slide.vn 49"/>
            <p:cNvSpPr/>
            <p:nvPr/>
          </p:nvSpPr>
          <p:spPr>
            <a:xfrm>
              <a:off x="308781" y="42888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3005" name="9Slide.vn 50"/>
          <p:cNvGrpSpPr/>
          <p:nvPr/>
        </p:nvGrpSpPr>
        <p:grpSpPr>
          <a:xfrm>
            <a:off x="9253224" y="5982410"/>
            <a:ext cx="762585" cy="732545"/>
            <a:chOff x="0" y="0"/>
            <a:chExt cx="762583" cy="732544"/>
          </a:xfrm>
        </p:grpSpPr>
        <p:sp>
          <p:nvSpPr>
            <p:cNvPr id="2973" name="9Slide.vn 51"/>
            <p:cNvSpPr/>
            <p:nvPr/>
          </p:nvSpPr>
          <p:spPr>
            <a:xfrm>
              <a:off x="150168" y="120716"/>
              <a:ext cx="358310" cy="48367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4" name="9Slide.vn 52"/>
            <p:cNvSpPr/>
            <p:nvPr/>
          </p:nvSpPr>
          <p:spPr>
            <a:xfrm>
              <a:off x="310186" y="103949"/>
              <a:ext cx="340412" cy="493361"/>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5" name="9Slide.vn 53"/>
            <p:cNvSpPr/>
            <p:nvPr/>
          </p:nvSpPr>
          <p:spPr>
            <a:xfrm>
              <a:off x="528716" y="47695"/>
              <a:ext cx="116093" cy="1389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6" name="9Slide.vn 54"/>
            <p:cNvSpPr/>
            <p:nvPr/>
          </p:nvSpPr>
          <p:spPr>
            <a:xfrm>
              <a:off x="624166" y="223766"/>
              <a:ext cx="111330" cy="777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7" name="9Slide.vn 55"/>
            <p:cNvSpPr/>
            <p:nvPr/>
          </p:nvSpPr>
          <p:spPr>
            <a:xfrm>
              <a:off x="648659" y="344194"/>
              <a:ext cx="73287" cy="41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8" name="9Slide.vn 56"/>
            <p:cNvSpPr/>
            <p:nvPr/>
          </p:nvSpPr>
          <p:spPr>
            <a:xfrm>
              <a:off x="611354" y="432252"/>
              <a:ext cx="151231" cy="800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79" name="9Slide.vn 57"/>
            <p:cNvSpPr/>
            <p:nvPr/>
          </p:nvSpPr>
          <p:spPr>
            <a:xfrm>
              <a:off x="548585" y="519410"/>
              <a:ext cx="70312" cy="73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0" name="9Slide.vn 58"/>
            <p:cNvSpPr/>
            <p:nvPr/>
          </p:nvSpPr>
          <p:spPr>
            <a:xfrm>
              <a:off x="469961" y="568686"/>
              <a:ext cx="67670" cy="1238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1" name="9Slide.vn 59"/>
            <p:cNvSpPr/>
            <p:nvPr/>
          </p:nvSpPr>
          <p:spPr>
            <a:xfrm>
              <a:off x="404459" y="601345"/>
              <a:ext cx="35047" cy="49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2" name="9Slide.vn 60"/>
            <p:cNvSpPr/>
            <p:nvPr/>
          </p:nvSpPr>
          <p:spPr>
            <a:xfrm>
              <a:off x="304443" y="586618"/>
              <a:ext cx="69423" cy="145927"/>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3" name="9Slide.vn 61"/>
            <p:cNvSpPr/>
            <p:nvPr/>
          </p:nvSpPr>
          <p:spPr>
            <a:xfrm>
              <a:off x="226118" y="550777"/>
              <a:ext cx="66402" cy="88140"/>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4" name="9Slide.vn 62"/>
            <p:cNvSpPr/>
            <p:nvPr/>
          </p:nvSpPr>
          <p:spPr>
            <a:xfrm>
              <a:off x="87734" y="477411"/>
              <a:ext cx="148106" cy="143251"/>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5" name="9Slide.vn 63"/>
            <p:cNvSpPr/>
            <p:nvPr/>
          </p:nvSpPr>
          <p:spPr>
            <a:xfrm>
              <a:off x="0" y="369206"/>
              <a:ext cx="166326" cy="736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6" name="9Slide.vn 64"/>
            <p:cNvSpPr/>
            <p:nvPr/>
          </p:nvSpPr>
          <p:spPr>
            <a:xfrm>
              <a:off x="72432" y="335741"/>
              <a:ext cx="78406" cy="30376"/>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7" name="9Slide.vn 65"/>
            <p:cNvSpPr/>
            <p:nvPr/>
          </p:nvSpPr>
          <p:spPr>
            <a:xfrm>
              <a:off x="40626" y="249678"/>
              <a:ext cx="130958" cy="69204"/>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8" name="9Slide.vn 66"/>
            <p:cNvSpPr/>
            <p:nvPr/>
          </p:nvSpPr>
          <p:spPr>
            <a:xfrm>
              <a:off x="156638" y="199041"/>
              <a:ext cx="38022" cy="35047"/>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89" name="9Slide.vn 67"/>
            <p:cNvSpPr/>
            <p:nvPr/>
          </p:nvSpPr>
          <p:spPr>
            <a:xfrm>
              <a:off x="174893" y="74784"/>
              <a:ext cx="80402" cy="113764"/>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0" name="9Slide.vn 68"/>
            <p:cNvSpPr/>
            <p:nvPr/>
          </p:nvSpPr>
          <p:spPr>
            <a:xfrm>
              <a:off x="273226" y="85970"/>
              <a:ext cx="31345" cy="52668"/>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1" name="9Slide.vn 69"/>
            <p:cNvSpPr/>
            <p:nvPr/>
          </p:nvSpPr>
          <p:spPr>
            <a:xfrm>
              <a:off x="325315" y="0"/>
              <a:ext cx="59541" cy="115424"/>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2" name="9Slide.vn 70"/>
            <p:cNvSpPr/>
            <p:nvPr/>
          </p:nvSpPr>
          <p:spPr>
            <a:xfrm>
              <a:off x="431133" y="63010"/>
              <a:ext cx="49530" cy="541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3" name="9Slide.vn 71"/>
            <p:cNvSpPr/>
            <p:nvPr/>
          </p:nvSpPr>
          <p:spPr>
            <a:xfrm>
              <a:off x="308475" y="202904"/>
              <a:ext cx="60075" cy="71407"/>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4" name="9Slide.vn 72"/>
            <p:cNvSpPr/>
            <p:nvPr/>
          </p:nvSpPr>
          <p:spPr>
            <a:xfrm>
              <a:off x="291193" y="205187"/>
              <a:ext cx="38679" cy="691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5" name="9Slide.vn 73"/>
            <p:cNvSpPr/>
            <p:nvPr/>
          </p:nvSpPr>
          <p:spPr>
            <a:xfrm>
              <a:off x="387023" y="316782"/>
              <a:ext cx="25452" cy="454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6" name="9Slide.vn 74"/>
            <p:cNvSpPr/>
            <p:nvPr/>
          </p:nvSpPr>
          <p:spPr>
            <a:xfrm>
              <a:off x="484064" y="162519"/>
              <a:ext cx="31887" cy="36523"/>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7" name="9Slide.vn 75"/>
            <p:cNvSpPr/>
            <p:nvPr/>
          </p:nvSpPr>
          <p:spPr>
            <a:xfrm>
              <a:off x="490175" y="156465"/>
              <a:ext cx="36455" cy="39740"/>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8" name="9Slide.vn 76"/>
            <p:cNvSpPr/>
            <p:nvPr/>
          </p:nvSpPr>
          <p:spPr>
            <a:xfrm>
              <a:off x="553216" y="237808"/>
              <a:ext cx="25401" cy="25401"/>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2999" name="9Slide.vn 77"/>
            <p:cNvSpPr/>
            <p:nvPr/>
          </p:nvSpPr>
          <p:spPr>
            <a:xfrm>
              <a:off x="495986" y="230825"/>
              <a:ext cx="25401" cy="25401"/>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0" name="9Slide.vn 78"/>
            <p:cNvSpPr/>
            <p:nvPr/>
          </p:nvSpPr>
          <p:spPr>
            <a:xfrm>
              <a:off x="462580" y="317578"/>
              <a:ext cx="81832" cy="140160"/>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1" name="9Slide.vn 79"/>
            <p:cNvSpPr/>
            <p:nvPr/>
          </p:nvSpPr>
          <p:spPr>
            <a:xfrm>
              <a:off x="383858" y="492564"/>
              <a:ext cx="25401" cy="27862"/>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2" name="9Slide.vn 80"/>
            <p:cNvSpPr/>
            <p:nvPr/>
          </p:nvSpPr>
          <p:spPr>
            <a:xfrm>
              <a:off x="497136" y="315514"/>
              <a:ext cx="94315" cy="139595"/>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3" name="9Slide.vn 81"/>
            <p:cNvSpPr/>
            <p:nvPr/>
          </p:nvSpPr>
          <p:spPr>
            <a:xfrm>
              <a:off x="371815" y="49256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4" name="9Slide.vn 82"/>
            <p:cNvSpPr/>
            <p:nvPr/>
          </p:nvSpPr>
          <p:spPr>
            <a:xfrm>
              <a:off x="308781" y="42888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3038" name="9Slide.vn 83"/>
          <p:cNvGrpSpPr/>
          <p:nvPr/>
        </p:nvGrpSpPr>
        <p:grpSpPr>
          <a:xfrm>
            <a:off x="14363879" y="5982410"/>
            <a:ext cx="762585" cy="732545"/>
            <a:chOff x="0" y="0"/>
            <a:chExt cx="762583" cy="732544"/>
          </a:xfrm>
        </p:grpSpPr>
        <p:sp>
          <p:nvSpPr>
            <p:cNvPr id="3006" name="9Slide.vn 84"/>
            <p:cNvSpPr/>
            <p:nvPr/>
          </p:nvSpPr>
          <p:spPr>
            <a:xfrm>
              <a:off x="150168" y="120716"/>
              <a:ext cx="358310" cy="48367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7" name="9Slide.vn 85"/>
            <p:cNvSpPr/>
            <p:nvPr/>
          </p:nvSpPr>
          <p:spPr>
            <a:xfrm>
              <a:off x="310186" y="103949"/>
              <a:ext cx="340412" cy="493361"/>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8" name="9Slide.vn 86"/>
            <p:cNvSpPr/>
            <p:nvPr/>
          </p:nvSpPr>
          <p:spPr>
            <a:xfrm>
              <a:off x="528716" y="47695"/>
              <a:ext cx="116093" cy="1389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09" name="9Slide.vn 87"/>
            <p:cNvSpPr/>
            <p:nvPr/>
          </p:nvSpPr>
          <p:spPr>
            <a:xfrm>
              <a:off x="624166" y="223766"/>
              <a:ext cx="111330" cy="777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0" name="9Slide.vn 88"/>
            <p:cNvSpPr/>
            <p:nvPr/>
          </p:nvSpPr>
          <p:spPr>
            <a:xfrm>
              <a:off x="648659" y="344194"/>
              <a:ext cx="73287" cy="41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1" name="9Slide.vn 89"/>
            <p:cNvSpPr/>
            <p:nvPr/>
          </p:nvSpPr>
          <p:spPr>
            <a:xfrm>
              <a:off x="611354" y="432252"/>
              <a:ext cx="151231" cy="800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2" name="9Slide.vn 90"/>
            <p:cNvSpPr/>
            <p:nvPr/>
          </p:nvSpPr>
          <p:spPr>
            <a:xfrm>
              <a:off x="548585" y="519410"/>
              <a:ext cx="70312" cy="73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3" name="9Slide.vn 91"/>
            <p:cNvSpPr/>
            <p:nvPr/>
          </p:nvSpPr>
          <p:spPr>
            <a:xfrm>
              <a:off x="469961" y="568686"/>
              <a:ext cx="67670" cy="1238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4" name="9Slide.vn 92"/>
            <p:cNvSpPr/>
            <p:nvPr/>
          </p:nvSpPr>
          <p:spPr>
            <a:xfrm>
              <a:off x="404459" y="601345"/>
              <a:ext cx="35047" cy="49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5" name="9Slide.vn 93"/>
            <p:cNvSpPr/>
            <p:nvPr/>
          </p:nvSpPr>
          <p:spPr>
            <a:xfrm>
              <a:off x="304443" y="586618"/>
              <a:ext cx="69423" cy="145927"/>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6" name="9Slide.vn 94"/>
            <p:cNvSpPr/>
            <p:nvPr/>
          </p:nvSpPr>
          <p:spPr>
            <a:xfrm>
              <a:off x="226118" y="550777"/>
              <a:ext cx="66402" cy="88140"/>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7" name="9Slide.vn 95"/>
            <p:cNvSpPr/>
            <p:nvPr/>
          </p:nvSpPr>
          <p:spPr>
            <a:xfrm>
              <a:off x="87734" y="477411"/>
              <a:ext cx="148106" cy="143251"/>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8" name="9Slide.vn 96"/>
            <p:cNvSpPr/>
            <p:nvPr/>
          </p:nvSpPr>
          <p:spPr>
            <a:xfrm>
              <a:off x="0" y="369206"/>
              <a:ext cx="166326" cy="736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19" name="9Slide.vn 97"/>
            <p:cNvSpPr/>
            <p:nvPr/>
          </p:nvSpPr>
          <p:spPr>
            <a:xfrm>
              <a:off x="72432" y="335741"/>
              <a:ext cx="78406" cy="30376"/>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0" name="9Slide.vn 98"/>
            <p:cNvSpPr/>
            <p:nvPr/>
          </p:nvSpPr>
          <p:spPr>
            <a:xfrm>
              <a:off x="40626" y="249678"/>
              <a:ext cx="130958" cy="69204"/>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1" name="9Slide.vn 99"/>
            <p:cNvSpPr/>
            <p:nvPr/>
          </p:nvSpPr>
          <p:spPr>
            <a:xfrm>
              <a:off x="156638" y="199041"/>
              <a:ext cx="38022" cy="35047"/>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2" name="9Slide.vn 100"/>
            <p:cNvSpPr/>
            <p:nvPr/>
          </p:nvSpPr>
          <p:spPr>
            <a:xfrm>
              <a:off x="174893" y="74784"/>
              <a:ext cx="80402" cy="113764"/>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3" name="9Slide.vn 101"/>
            <p:cNvSpPr/>
            <p:nvPr/>
          </p:nvSpPr>
          <p:spPr>
            <a:xfrm>
              <a:off x="273226" y="85970"/>
              <a:ext cx="31345" cy="52668"/>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4" name="9Slide.vn 102"/>
            <p:cNvSpPr/>
            <p:nvPr/>
          </p:nvSpPr>
          <p:spPr>
            <a:xfrm>
              <a:off x="325315" y="0"/>
              <a:ext cx="59541" cy="115424"/>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5" name="9Slide.vn 103"/>
            <p:cNvSpPr/>
            <p:nvPr/>
          </p:nvSpPr>
          <p:spPr>
            <a:xfrm>
              <a:off x="431133" y="63010"/>
              <a:ext cx="49530" cy="541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6" name="9Slide.vn 104"/>
            <p:cNvSpPr/>
            <p:nvPr/>
          </p:nvSpPr>
          <p:spPr>
            <a:xfrm>
              <a:off x="308475" y="202904"/>
              <a:ext cx="60075" cy="71407"/>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7" name="9Slide.vn 105"/>
            <p:cNvSpPr/>
            <p:nvPr/>
          </p:nvSpPr>
          <p:spPr>
            <a:xfrm>
              <a:off x="291193" y="205187"/>
              <a:ext cx="38679" cy="691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8" name="9Slide.vn 106"/>
            <p:cNvSpPr/>
            <p:nvPr/>
          </p:nvSpPr>
          <p:spPr>
            <a:xfrm>
              <a:off x="387023" y="316782"/>
              <a:ext cx="25452" cy="454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29" name="9Slide.vn 107"/>
            <p:cNvSpPr/>
            <p:nvPr/>
          </p:nvSpPr>
          <p:spPr>
            <a:xfrm>
              <a:off x="484064" y="162519"/>
              <a:ext cx="31887" cy="36523"/>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0" name="9Slide.vn 108"/>
            <p:cNvSpPr/>
            <p:nvPr/>
          </p:nvSpPr>
          <p:spPr>
            <a:xfrm>
              <a:off x="490175" y="156465"/>
              <a:ext cx="36455" cy="39740"/>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1" name="9Slide.vn 109"/>
            <p:cNvSpPr/>
            <p:nvPr/>
          </p:nvSpPr>
          <p:spPr>
            <a:xfrm>
              <a:off x="553216" y="237808"/>
              <a:ext cx="25401" cy="25401"/>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2" name="9Slide.vn 110"/>
            <p:cNvSpPr/>
            <p:nvPr/>
          </p:nvSpPr>
          <p:spPr>
            <a:xfrm>
              <a:off x="495986" y="230825"/>
              <a:ext cx="25401" cy="25401"/>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3" name="9Slide.vn 111"/>
            <p:cNvSpPr/>
            <p:nvPr/>
          </p:nvSpPr>
          <p:spPr>
            <a:xfrm>
              <a:off x="462580" y="317578"/>
              <a:ext cx="81832" cy="140160"/>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4" name="9Slide.vn 112"/>
            <p:cNvSpPr/>
            <p:nvPr/>
          </p:nvSpPr>
          <p:spPr>
            <a:xfrm>
              <a:off x="383858" y="492564"/>
              <a:ext cx="25401" cy="27862"/>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5" name="9Slide.vn 113"/>
            <p:cNvSpPr/>
            <p:nvPr/>
          </p:nvSpPr>
          <p:spPr>
            <a:xfrm>
              <a:off x="497136" y="315514"/>
              <a:ext cx="94315" cy="139595"/>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6" name="9Slide.vn 114"/>
            <p:cNvSpPr/>
            <p:nvPr/>
          </p:nvSpPr>
          <p:spPr>
            <a:xfrm>
              <a:off x="371815" y="49256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37" name="9Slide.vn 115"/>
            <p:cNvSpPr/>
            <p:nvPr/>
          </p:nvSpPr>
          <p:spPr>
            <a:xfrm>
              <a:off x="308781" y="42888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3071" name="9Slide.vn 116"/>
          <p:cNvGrpSpPr/>
          <p:nvPr/>
        </p:nvGrpSpPr>
        <p:grpSpPr>
          <a:xfrm>
            <a:off x="19481412" y="5982410"/>
            <a:ext cx="762585" cy="732545"/>
            <a:chOff x="0" y="0"/>
            <a:chExt cx="762583" cy="732544"/>
          </a:xfrm>
        </p:grpSpPr>
        <p:sp>
          <p:nvSpPr>
            <p:cNvPr id="3039" name="9Slide.vn 117"/>
            <p:cNvSpPr/>
            <p:nvPr/>
          </p:nvSpPr>
          <p:spPr>
            <a:xfrm>
              <a:off x="150168" y="120716"/>
              <a:ext cx="358310" cy="483674"/>
            </a:xfrm>
            <a:custGeom>
              <a:avLst/>
              <a:gdLst/>
              <a:ahLst/>
              <a:cxnLst>
                <a:cxn ang="0">
                  <a:pos x="wd2" y="hd2"/>
                </a:cxn>
                <a:cxn ang="5400000">
                  <a:pos x="wd2" y="hd2"/>
                </a:cxn>
                <a:cxn ang="10800000">
                  <a:pos x="wd2" y="hd2"/>
                </a:cxn>
                <a:cxn ang="16200000">
                  <a:pos x="wd2" y="hd2"/>
                </a:cxn>
              </a:cxnLst>
              <a:rect l="0" t="0" r="r" b="b"/>
              <a:pathLst>
                <a:path w="21600" h="21600" extrusionOk="0">
                  <a:moveTo>
                    <a:pt x="18833" y="11875"/>
                  </a:moveTo>
                  <a:cubicBezTo>
                    <a:pt x="18833" y="10642"/>
                    <a:pt x="19692" y="9574"/>
                    <a:pt x="20947" y="9047"/>
                  </a:cubicBezTo>
                  <a:cubicBezTo>
                    <a:pt x="18201" y="2851"/>
                    <a:pt x="9646" y="0"/>
                    <a:pt x="9646" y="0"/>
                  </a:cubicBezTo>
                  <a:cubicBezTo>
                    <a:pt x="9533" y="32"/>
                    <a:pt x="9420" y="66"/>
                    <a:pt x="9308" y="100"/>
                  </a:cubicBezTo>
                  <a:cubicBezTo>
                    <a:pt x="8653" y="301"/>
                    <a:pt x="8022" y="536"/>
                    <a:pt x="7418" y="800"/>
                  </a:cubicBezTo>
                  <a:cubicBezTo>
                    <a:pt x="7047" y="963"/>
                    <a:pt x="6687" y="1137"/>
                    <a:pt x="6337" y="1321"/>
                  </a:cubicBezTo>
                  <a:cubicBezTo>
                    <a:pt x="5398" y="1817"/>
                    <a:pt x="4539" y="2391"/>
                    <a:pt x="3778" y="3029"/>
                  </a:cubicBezTo>
                  <a:cubicBezTo>
                    <a:pt x="3386" y="3358"/>
                    <a:pt x="3020" y="3703"/>
                    <a:pt x="2682" y="4064"/>
                  </a:cubicBezTo>
                  <a:cubicBezTo>
                    <a:pt x="2381" y="4385"/>
                    <a:pt x="2102" y="4718"/>
                    <a:pt x="1848" y="5063"/>
                  </a:cubicBezTo>
                  <a:cubicBezTo>
                    <a:pt x="1647" y="5334"/>
                    <a:pt x="1461" y="5611"/>
                    <a:pt x="1291" y="5896"/>
                  </a:cubicBezTo>
                  <a:cubicBezTo>
                    <a:pt x="737" y="6821"/>
                    <a:pt x="347" y="7813"/>
                    <a:pt x="149" y="8850"/>
                  </a:cubicBezTo>
                  <a:cubicBezTo>
                    <a:pt x="102" y="9098"/>
                    <a:pt x="65" y="9349"/>
                    <a:pt x="40" y="9603"/>
                  </a:cubicBezTo>
                  <a:cubicBezTo>
                    <a:pt x="14" y="9875"/>
                    <a:pt x="0" y="10149"/>
                    <a:pt x="0" y="10426"/>
                  </a:cubicBezTo>
                  <a:cubicBezTo>
                    <a:pt x="0" y="10605"/>
                    <a:pt x="6" y="10782"/>
                    <a:pt x="17" y="10959"/>
                  </a:cubicBezTo>
                  <a:lnTo>
                    <a:pt x="27" y="11098"/>
                  </a:lnTo>
                  <a:cubicBezTo>
                    <a:pt x="119" y="12249"/>
                    <a:pt x="446" y="13353"/>
                    <a:pt x="974" y="14385"/>
                  </a:cubicBezTo>
                  <a:cubicBezTo>
                    <a:pt x="1248" y="14920"/>
                    <a:pt x="1576" y="15437"/>
                    <a:pt x="1953" y="15929"/>
                  </a:cubicBezTo>
                  <a:cubicBezTo>
                    <a:pt x="2797" y="17031"/>
                    <a:pt x="3885" y="18017"/>
                    <a:pt x="5165" y="18844"/>
                  </a:cubicBezTo>
                  <a:cubicBezTo>
                    <a:pt x="5356" y="18968"/>
                    <a:pt x="5553" y="19089"/>
                    <a:pt x="5753" y="19206"/>
                  </a:cubicBezTo>
                  <a:cubicBezTo>
                    <a:pt x="6624" y="19715"/>
                    <a:pt x="7571" y="20153"/>
                    <a:pt x="8581" y="20511"/>
                  </a:cubicBezTo>
                  <a:cubicBezTo>
                    <a:pt x="8879" y="20617"/>
                    <a:pt x="9182" y="20715"/>
                    <a:pt x="9490" y="20806"/>
                  </a:cubicBezTo>
                  <a:cubicBezTo>
                    <a:pt x="10747" y="21179"/>
                    <a:pt x="12088" y="21429"/>
                    <a:pt x="13485" y="21538"/>
                  </a:cubicBezTo>
                  <a:cubicBezTo>
                    <a:pt x="14010" y="21579"/>
                    <a:pt x="14543" y="21600"/>
                    <a:pt x="15083" y="21600"/>
                  </a:cubicBezTo>
                  <a:cubicBezTo>
                    <a:pt x="15165" y="21600"/>
                    <a:pt x="15247" y="21599"/>
                    <a:pt x="15329" y="21598"/>
                  </a:cubicBezTo>
                  <a:cubicBezTo>
                    <a:pt x="16047" y="21590"/>
                    <a:pt x="16752" y="21544"/>
                    <a:pt x="17442" y="21464"/>
                  </a:cubicBezTo>
                  <a:cubicBezTo>
                    <a:pt x="17853" y="21416"/>
                    <a:pt x="18258" y="21356"/>
                    <a:pt x="18658" y="21284"/>
                  </a:cubicBezTo>
                  <a:cubicBezTo>
                    <a:pt x="18764" y="21137"/>
                    <a:pt x="18866" y="20990"/>
                    <a:pt x="18965" y="20845"/>
                  </a:cubicBezTo>
                  <a:cubicBezTo>
                    <a:pt x="20435" y="18692"/>
                    <a:pt x="21260" y="16718"/>
                    <a:pt x="21600" y="14917"/>
                  </a:cubicBezTo>
                  <a:cubicBezTo>
                    <a:pt x="20000" y="14524"/>
                    <a:pt x="18833" y="13311"/>
                    <a:pt x="18833" y="11875"/>
                  </a:cubicBezTo>
                  <a:close/>
                  <a:moveTo>
                    <a:pt x="10833" y="6859"/>
                  </a:moveTo>
                  <a:cubicBezTo>
                    <a:pt x="9546" y="6859"/>
                    <a:pt x="8501" y="6145"/>
                    <a:pt x="8501" y="5265"/>
                  </a:cubicBezTo>
                  <a:cubicBezTo>
                    <a:pt x="8501" y="4582"/>
                    <a:pt x="9129" y="3999"/>
                    <a:pt x="10011" y="3772"/>
                  </a:cubicBezTo>
                  <a:cubicBezTo>
                    <a:pt x="10267" y="3706"/>
                    <a:pt x="10544" y="3670"/>
                    <a:pt x="10833" y="3670"/>
                  </a:cubicBezTo>
                  <a:cubicBezTo>
                    <a:pt x="12121" y="3670"/>
                    <a:pt x="13165" y="4384"/>
                    <a:pt x="13165" y="5265"/>
                  </a:cubicBezTo>
                  <a:cubicBezTo>
                    <a:pt x="13165" y="6145"/>
                    <a:pt x="12121" y="6859"/>
                    <a:pt x="10833" y="6859"/>
                  </a:cubicBezTo>
                  <a:close/>
                  <a:moveTo>
                    <a:pt x="14600" y="17850"/>
                  </a:moveTo>
                  <a:cubicBezTo>
                    <a:pt x="14077" y="17850"/>
                    <a:pt x="13655" y="17572"/>
                    <a:pt x="13655" y="17228"/>
                  </a:cubicBezTo>
                  <a:cubicBezTo>
                    <a:pt x="13655" y="16885"/>
                    <a:pt x="14077" y="16606"/>
                    <a:pt x="14600" y="16606"/>
                  </a:cubicBezTo>
                  <a:cubicBezTo>
                    <a:pt x="15121" y="16606"/>
                    <a:pt x="15544" y="16885"/>
                    <a:pt x="15544" y="17228"/>
                  </a:cubicBezTo>
                  <a:cubicBezTo>
                    <a:pt x="15544" y="17572"/>
                    <a:pt x="15121" y="17850"/>
                    <a:pt x="14600" y="1785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0" name="9Slide.vn 118"/>
            <p:cNvSpPr/>
            <p:nvPr/>
          </p:nvSpPr>
          <p:spPr>
            <a:xfrm>
              <a:off x="310186" y="103949"/>
              <a:ext cx="340412" cy="493361"/>
            </a:xfrm>
            <a:custGeom>
              <a:avLst/>
              <a:gdLst/>
              <a:ahLst/>
              <a:cxnLst>
                <a:cxn ang="0">
                  <a:pos x="wd2" y="hd2"/>
                </a:cxn>
                <a:cxn ang="5400000">
                  <a:pos x="wd2" y="hd2"/>
                </a:cxn>
                <a:cxn ang="10800000">
                  <a:pos x="wd2" y="hd2"/>
                </a:cxn>
                <a:cxn ang="16200000">
                  <a:pos x="wd2" y="hd2"/>
                </a:cxn>
              </a:cxnLst>
              <a:rect l="0" t="0" r="r" b="b"/>
              <a:pathLst>
                <a:path w="21600" h="21600" extrusionOk="0">
                  <a:moveTo>
                    <a:pt x="21588" y="10518"/>
                  </a:moveTo>
                  <a:cubicBezTo>
                    <a:pt x="21551" y="9879"/>
                    <a:pt x="21435" y="9254"/>
                    <a:pt x="21247" y="8647"/>
                  </a:cubicBezTo>
                  <a:cubicBezTo>
                    <a:pt x="20963" y="7734"/>
                    <a:pt x="20514" y="6863"/>
                    <a:pt x="19923" y="6050"/>
                  </a:cubicBezTo>
                  <a:cubicBezTo>
                    <a:pt x="19280" y="5165"/>
                    <a:pt x="18468" y="4349"/>
                    <a:pt x="17517" y="3621"/>
                  </a:cubicBezTo>
                  <a:cubicBezTo>
                    <a:pt x="16460" y="2812"/>
                    <a:pt x="15230" y="2112"/>
                    <a:pt x="13866" y="1549"/>
                  </a:cubicBezTo>
                  <a:cubicBezTo>
                    <a:pt x="12911" y="1154"/>
                    <a:pt x="11890" y="826"/>
                    <a:pt x="10817" y="576"/>
                  </a:cubicBezTo>
                  <a:cubicBezTo>
                    <a:pt x="9811" y="341"/>
                    <a:pt x="8760" y="174"/>
                    <a:pt x="7674" y="82"/>
                  </a:cubicBezTo>
                  <a:cubicBezTo>
                    <a:pt x="7035" y="28"/>
                    <a:pt x="6384" y="0"/>
                    <a:pt x="5723" y="0"/>
                  </a:cubicBezTo>
                  <a:cubicBezTo>
                    <a:pt x="5392" y="0"/>
                    <a:pt x="5064" y="7"/>
                    <a:pt x="4738" y="21"/>
                  </a:cubicBezTo>
                  <a:cubicBezTo>
                    <a:pt x="3430" y="76"/>
                    <a:pt x="2164" y="241"/>
                    <a:pt x="960" y="502"/>
                  </a:cubicBezTo>
                  <a:cubicBezTo>
                    <a:pt x="635" y="572"/>
                    <a:pt x="315" y="649"/>
                    <a:pt x="0" y="734"/>
                  </a:cubicBezTo>
                  <a:cubicBezTo>
                    <a:pt x="0" y="734"/>
                    <a:pt x="9004" y="3528"/>
                    <a:pt x="11895" y="9603"/>
                  </a:cubicBezTo>
                  <a:cubicBezTo>
                    <a:pt x="12172" y="9495"/>
                    <a:pt x="12468" y="9410"/>
                    <a:pt x="12778" y="9352"/>
                  </a:cubicBezTo>
                  <a:cubicBezTo>
                    <a:pt x="13092" y="9293"/>
                    <a:pt x="13421" y="9262"/>
                    <a:pt x="13759" y="9262"/>
                  </a:cubicBezTo>
                  <a:cubicBezTo>
                    <a:pt x="16017" y="9262"/>
                    <a:pt x="17847" y="10656"/>
                    <a:pt x="17847" y="12376"/>
                  </a:cubicBezTo>
                  <a:cubicBezTo>
                    <a:pt x="17847" y="13804"/>
                    <a:pt x="16584" y="15008"/>
                    <a:pt x="14862" y="15374"/>
                  </a:cubicBezTo>
                  <a:cubicBezTo>
                    <a:pt x="14511" y="15449"/>
                    <a:pt x="14141" y="15489"/>
                    <a:pt x="13759" y="15489"/>
                  </a:cubicBezTo>
                  <a:cubicBezTo>
                    <a:pt x="13350" y="15489"/>
                    <a:pt x="12955" y="15443"/>
                    <a:pt x="12582" y="15358"/>
                  </a:cubicBezTo>
                  <a:cubicBezTo>
                    <a:pt x="12224" y="17123"/>
                    <a:pt x="11356" y="19058"/>
                    <a:pt x="9809" y="21169"/>
                  </a:cubicBezTo>
                  <a:cubicBezTo>
                    <a:pt x="9704" y="21312"/>
                    <a:pt x="9597" y="21456"/>
                    <a:pt x="9485" y="21600"/>
                  </a:cubicBezTo>
                  <a:cubicBezTo>
                    <a:pt x="9705" y="21563"/>
                    <a:pt x="9922" y="21523"/>
                    <a:pt x="10138" y="21480"/>
                  </a:cubicBezTo>
                  <a:cubicBezTo>
                    <a:pt x="11473" y="21214"/>
                    <a:pt x="12736" y="20831"/>
                    <a:pt x="13901" y="20346"/>
                  </a:cubicBezTo>
                  <a:cubicBezTo>
                    <a:pt x="14323" y="20171"/>
                    <a:pt x="14732" y="19983"/>
                    <a:pt x="15127" y="19782"/>
                  </a:cubicBezTo>
                  <a:cubicBezTo>
                    <a:pt x="16048" y="19314"/>
                    <a:pt x="16892" y="18780"/>
                    <a:pt x="17646" y="18189"/>
                  </a:cubicBezTo>
                  <a:cubicBezTo>
                    <a:pt x="18181" y="17769"/>
                    <a:pt x="18672" y="17321"/>
                    <a:pt x="19110" y="16847"/>
                  </a:cubicBezTo>
                  <a:cubicBezTo>
                    <a:pt x="19819" y="16082"/>
                    <a:pt x="20393" y="15253"/>
                    <a:pt x="20812" y="14374"/>
                  </a:cubicBezTo>
                  <a:lnTo>
                    <a:pt x="20812" y="14373"/>
                  </a:lnTo>
                  <a:cubicBezTo>
                    <a:pt x="21124" y="13716"/>
                    <a:pt x="21349" y="13031"/>
                    <a:pt x="21477" y="12325"/>
                  </a:cubicBezTo>
                  <a:cubicBezTo>
                    <a:pt x="21558" y="11876"/>
                    <a:pt x="21600" y="11419"/>
                    <a:pt x="21600" y="10955"/>
                  </a:cubicBezTo>
                  <a:cubicBezTo>
                    <a:pt x="21600" y="10809"/>
                    <a:pt x="21596" y="10663"/>
                    <a:pt x="21588" y="10518"/>
                  </a:cubicBezTo>
                  <a:close/>
                  <a:moveTo>
                    <a:pt x="13056" y="4039"/>
                  </a:moveTo>
                  <a:cubicBezTo>
                    <a:pt x="12859" y="4118"/>
                    <a:pt x="12629" y="4163"/>
                    <a:pt x="12384" y="4163"/>
                  </a:cubicBezTo>
                  <a:cubicBezTo>
                    <a:pt x="11637" y="4163"/>
                    <a:pt x="11033" y="3746"/>
                    <a:pt x="11033" y="3231"/>
                  </a:cubicBezTo>
                  <a:cubicBezTo>
                    <a:pt x="11033" y="2970"/>
                    <a:pt x="11189" y="2733"/>
                    <a:pt x="11441" y="2564"/>
                  </a:cubicBezTo>
                  <a:cubicBezTo>
                    <a:pt x="11684" y="2400"/>
                    <a:pt x="12017" y="2299"/>
                    <a:pt x="12384" y="2299"/>
                  </a:cubicBezTo>
                  <a:cubicBezTo>
                    <a:pt x="13129" y="2299"/>
                    <a:pt x="13734" y="2717"/>
                    <a:pt x="13734" y="3231"/>
                  </a:cubicBezTo>
                  <a:cubicBezTo>
                    <a:pt x="13734" y="3577"/>
                    <a:pt x="13461" y="3879"/>
                    <a:pt x="13056" y="4039"/>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1" name="9Slide.vn 119"/>
            <p:cNvSpPr/>
            <p:nvPr/>
          </p:nvSpPr>
          <p:spPr>
            <a:xfrm>
              <a:off x="528716" y="47695"/>
              <a:ext cx="116093" cy="1389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05" y="21600"/>
                  </a:lnTo>
                  <a:cubicBezTo>
                    <a:pt x="7604" y="18727"/>
                    <a:pt x="3997" y="16243"/>
                    <a:pt x="0" y="14244"/>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2" name="9Slide.vn 120"/>
            <p:cNvSpPr/>
            <p:nvPr/>
          </p:nvSpPr>
          <p:spPr>
            <a:xfrm>
              <a:off x="624166" y="223766"/>
              <a:ext cx="111330" cy="777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047" y="21600"/>
                  </a:lnTo>
                  <a:cubicBezTo>
                    <a:pt x="3182" y="15801"/>
                    <a:pt x="1808" y="10271"/>
                    <a:pt x="0" y="5107"/>
                  </a:cubicBezTo>
                  <a:lnTo>
                    <a:pt x="21600" y="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3" name="9Slide.vn 121"/>
            <p:cNvSpPr/>
            <p:nvPr/>
          </p:nvSpPr>
          <p:spPr>
            <a:xfrm>
              <a:off x="648659" y="344194"/>
              <a:ext cx="73287" cy="41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7" y="16236"/>
                    <a:pt x="571" y="10770"/>
                    <a:pt x="571" y="5225"/>
                  </a:cubicBezTo>
                  <a:cubicBezTo>
                    <a:pt x="571" y="3475"/>
                    <a:pt x="551" y="1732"/>
                    <a:pt x="513" y="0"/>
                  </a:cubicBezTo>
                  <a:cubicBezTo>
                    <a:pt x="6295" y="3047"/>
                    <a:pt x="21600" y="11554"/>
                    <a:pt x="21600" y="11554"/>
                  </a:cubicBezTo>
                  <a:lnTo>
                    <a:pt x="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4" name="9Slide.vn 122"/>
            <p:cNvSpPr/>
            <p:nvPr/>
          </p:nvSpPr>
          <p:spPr>
            <a:xfrm>
              <a:off x="611354" y="432252"/>
              <a:ext cx="151231" cy="800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5245"/>
                  </a:lnTo>
                  <a:cubicBezTo>
                    <a:pt x="1596" y="10531"/>
                    <a:pt x="2889" y="5418"/>
                    <a:pt x="3831"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5" name="9Slide.vn 123"/>
            <p:cNvSpPr/>
            <p:nvPr/>
          </p:nvSpPr>
          <p:spPr>
            <a:xfrm>
              <a:off x="548585" y="519410"/>
              <a:ext cx="70312" cy="73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682"/>
                  </a:lnTo>
                  <a:cubicBezTo>
                    <a:pt x="4457" y="7546"/>
                    <a:pt x="8545" y="3965"/>
                    <a:pt x="12194"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6" name="9Slide.vn 124"/>
            <p:cNvSpPr/>
            <p:nvPr/>
          </p:nvSpPr>
          <p:spPr>
            <a:xfrm>
              <a:off x="469961" y="568686"/>
              <a:ext cx="67670" cy="1238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4516"/>
                  </a:lnTo>
                  <a:cubicBezTo>
                    <a:pt x="6714" y="3458"/>
                    <a:pt x="13067" y="1929"/>
                    <a:pt x="18928" y="0"/>
                  </a:cubicBez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7" name="9Slide.vn 125"/>
            <p:cNvSpPr/>
            <p:nvPr/>
          </p:nvSpPr>
          <p:spPr>
            <a:xfrm>
              <a:off x="404459" y="601345"/>
              <a:ext cx="35047" cy="49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846" y="21600"/>
                  </a:lnTo>
                  <a:lnTo>
                    <a:pt x="0" y="1317"/>
                  </a:lnTo>
                  <a:cubicBezTo>
                    <a:pt x="7335" y="1237"/>
                    <a:pt x="14549" y="787"/>
                    <a:pt x="21600" y="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8" name="9Slide.vn 126"/>
            <p:cNvSpPr/>
            <p:nvPr/>
          </p:nvSpPr>
          <p:spPr>
            <a:xfrm>
              <a:off x="304443" y="586618"/>
              <a:ext cx="69423" cy="145927"/>
            </a:xfrm>
            <a:custGeom>
              <a:avLst/>
              <a:gdLst/>
              <a:ahLst/>
              <a:cxnLst>
                <a:cxn ang="0">
                  <a:pos x="wd2" y="hd2"/>
                </a:cxn>
                <a:cxn ang="5400000">
                  <a:pos x="wd2" y="hd2"/>
                </a:cxn>
                <a:cxn ang="10800000">
                  <a:pos x="wd2" y="hd2"/>
                </a:cxn>
                <a:cxn ang="16200000">
                  <a:pos x="wd2" y="hd2"/>
                </a:cxn>
              </a:cxnLst>
              <a:rect l="0" t="0" r="r" b="b"/>
              <a:pathLst>
                <a:path w="21600" h="21600" extrusionOk="0">
                  <a:moveTo>
                    <a:pt x="21600" y="2424"/>
                  </a:moveTo>
                  <a:lnTo>
                    <a:pt x="0" y="21600"/>
                  </a:lnTo>
                  <a:cubicBezTo>
                    <a:pt x="0" y="21600"/>
                    <a:pt x="675" y="4887"/>
                    <a:pt x="980" y="0"/>
                  </a:cubicBezTo>
                  <a:cubicBezTo>
                    <a:pt x="7467" y="1234"/>
                    <a:pt x="14388" y="2064"/>
                    <a:pt x="21600" y="242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49" name="9Slide.vn 127"/>
            <p:cNvSpPr/>
            <p:nvPr/>
          </p:nvSpPr>
          <p:spPr>
            <a:xfrm>
              <a:off x="226118" y="550777"/>
              <a:ext cx="66402" cy="88140"/>
            </a:xfrm>
            <a:custGeom>
              <a:avLst/>
              <a:gdLst/>
              <a:ahLst/>
              <a:cxnLst>
                <a:cxn ang="0">
                  <a:pos x="wd2" y="hd2"/>
                </a:cxn>
                <a:cxn ang="5400000">
                  <a:pos x="wd2" y="hd2"/>
                </a:cxn>
                <a:cxn ang="10800000">
                  <a:pos x="wd2" y="hd2"/>
                </a:cxn>
                <a:cxn ang="16200000">
                  <a:pos x="wd2" y="hd2"/>
                </a:cxn>
              </a:cxnLst>
              <a:rect l="0" t="0" r="r" b="b"/>
              <a:pathLst>
                <a:path w="21600" h="21600" extrusionOk="0">
                  <a:moveTo>
                    <a:pt x="21600" y="7164"/>
                  </a:moveTo>
                  <a:lnTo>
                    <a:pt x="0" y="21600"/>
                  </a:lnTo>
                  <a:cubicBezTo>
                    <a:pt x="0" y="21600"/>
                    <a:pt x="4502" y="5909"/>
                    <a:pt x="6340" y="0"/>
                  </a:cubicBezTo>
                  <a:cubicBezTo>
                    <a:pt x="11036" y="2789"/>
                    <a:pt x="16149" y="5200"/>
                    <a:pt x="21600" y="7164"/>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0" name="9Slide.vn 128"/>
            <p:cNvSpPr/>
            <p:nvPr/>
          </p:nvSpPr>
          <p:spPr>
            <a:xfrm>
              <a:off x="87734" y="477411"/>
              <a:ext cx="148106" cy="143251"/>
            </a:xfrm>
            <a:custGeom>
              <a:avLst/>
              <a:gdLst/>
              <a:ahLst/>
              <a:cxnLst>
                <a:cxn ang="0">
                  <a:pos x="wd2" y="hd2"/>
                </a:cxn>
                <a:cxn ang="5400000">
                  <a:pos x="wd2" y="hd2"/>
                </a:cxn>
                <a:cxn ang="10800000">
                  <a:pos x="wd2" y="hd2"/>
                </a:cxn>
                <a:cxn ang="16200000">
                  <a:pos x="wd2" y="hd2"/>
                </a:cxn>
              </a:cxnLst>
              <a:rect l="0" t="0" r="r" b="b"/>
              <a:pathLst>
                <a:path w="21600" h="21600" extrusionOk="0">
                  <a:moveTo>
                    <a:pt x="21600" y="9842"/>
                  </a:moveTo>
                  <a:lnTo>
                    <a:pt x="0" y="21600"/>
                  </a:lnTo>
                  <a:cubicBezTo>
                    <a:pt x="0" y="21600"/>
                    <a:pt x="10816" y="4592"/>
                    <a:pt x="13832" y="0"/>
                  </a:cubicBezTo>
                  <a:cubicBezTo>
                    <a:pt x="15872" y="3721"/>
                    <a:pt x="18505" y="7048"/>
                    <a:pt x="21600" y="984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1" name="9Slide.vn 129"/>
            <p:cNvSpPr/>
            <p:nvPr/>
          </p:nvSpPr>
          <p:spPr>
            <a:xfrm>
              <a:off x="0" y="369206"/>
              <a:ext cx="166326" cy="736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9560" y="0"/>
                  </a:lnTo>
                  <a:cubicBezTo>
                    <a:pt x="19758" y="7570"/>
                    <a:pt x="20463" y="14822"/>
                    <a:pt x="21600" y="21600"/>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2" name="9Slide.vn 130"/>
            <p:cNvSpPr/>
            <p:nvPr/>
          </p:nvSpPr>
          <p:spPr>
            <a:xfrm>
              <a:off x="72432" y="335741"/>
              <a:ext cx="78406" cy="30376"/>
            </a:xfrm>
            <a:custGeom>
              <a:avLst/>
              <a:gdLst/>
              <a:ahLst/>
              <a:cxnLst>
                <a:cxn ang="0">
                  <a:pos x="wd2" y="hd2"/>
                </a:cxn>
                <a:cxn ang="5400000">
                  <a:pos x="wd2" y="hd2"/>
                </a:cxn>
                <a:cxn ang="10800000">
                  <a:pos x="wd2" y="hd2"/>
                </a:cxn>
                <a:cxn ang="16200000">
                  <a:pos x="wd2" y="hd2"/>
                </a:cxn>
              </a:cxnLst>
              <a:rect l="0" t="0" r="r" b="b"/>
              <a:pathLst>
                <a:path w="21600" h="21600" extrusionOk="0">
                  <a:moveTo>
                    <a:pt x="21416" y="13112"/>
                  </a:moveTo>
                  <a:cubicBezTo>
                    <a:pt x="21416" y="15958"/>
                    <a:pt x="21441" y="18787"/>
                    <a:pt x="21495" y="21600"/>
                  </a:cubicBezTo>
                  <a:lnTo>
                    <a:pt x="0" y="6634"/>
                  </a:lnTo>
                  <a:cubicBezTo>
                    <a:pt x="0" y="6634"/>
                    <a:pt x="16152" y="1607"/>
                    <a:pt x="21600" y="0"/>
                  </a:cubicBezTo>
                  <a:cubicBezTo>
                    <a:pt x="21479" y="4330"/>
                    <a:pt x="21416" y="8692"/>
                    <a:pt x="21416" y="13112"/>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3" name="9Slide.vn 131"/>
            <p:cNvSpPr/>
            <p:nvPr/>
          </p:nvSpPr>
          <p:spPr>
            <a:xfrm>
              <a:off x="40626" y="249678"/>
              <a:ext cx="130958" cy="69204"/>
            </a:xfrm>
            <a:custGeom>
              <a:avLst/>
              <a:gdLst/>
              <a:ahLst/>
              <a:cxnLst>
                <a:cxn ang="0">
                  <a:pos x="wd2" y="hd2"/>
                </a:cxn>
                <a:cxn ang="5400000">
                  <a:pos x="wd2" y="hd2"/>
                </a:cxn>
                <a:cxn ang="10800000">
                  <a:pos x="wd2" y="hd2"/>
                </a:cxn>
                <a:cxn ang="16200000">
                  <a:pos x="wd2" y="hd2"/>
                </a:cxn>
              </a:cxnLst>
              <a:rect l="0" t="0" r="r" b="b"/>
              <a:pathLst>
                <a:path w="21600" h="21600" extrusionOk="0">
                  <a:moveTo>
                    <a:pt x="21600" y="954"/>
                  </a:moveTo>
                  <a:cubicBezTo>
                    <a:pt x="20084" y="7418"/>
                    <a:pt x="19017" y="14351"/>
                    <a:pt x="18475" y="21600"/>
                  </a:cubicBezTo>
                  <a:lnTo>
                    <a:pt x="0" y="0"/>
                  </a:lnTo>
                  <a:lnTo>
                    <a:pt x="21600" y="954"/>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4" name="9Slide.vn 132"/>
            <p:cNvSpPr/>
            <p:nvPr/>
          </p:nvSpPr>
          <p:spPr>
            <a:xfrm>
              <a:off x="156638" y="199041"/>
              <a:ext cx="38022" cy="35047"/>
            </a:xfrm>
            <a:custGeom>
              <a:avLst/>
              <a:gdLst/>
              <a:ahLst/>
              <a:cxnLst>
                <a:cxn ang="0">
                  <a:pos x="wd2" y="hd2"/>
                </a:cxn>
                <a:cxn ang="5400000">
                  <a:pos x="wd2" y="hd2"/>
                </a:cxn>
                <a:cxn ang="10800000">
                  <a:pos x="wd2" y="hd2"/>
                </a:cxn>
                <a:cxn ang="16200000">
                  <a:pos x="wd2" y="hd2"/>
                </a:cxn>
              </a:cxnLst>
              <a:rect l="0" t="0" r="r" b="b"/>
              <a:pathLst>
                <a:path w="21600" h="21600" extrusionOk="0">
                  <a:moveTo>
                    <a:pt x="21600" y="7811"/>
                  </a:moveTo>
                  <a:cubicBezTo>
                    <a:pt x="18763" y="12246"/>
                    <a:pt x="16136" y="16845"/>
                    <a:pt x="13738" y="21600"/>
                  </a:cubicBezTo>
                  <a:lnTo>
                    <a:pt x="0" y="0"/>
                  </a:lnTo>
                  <a:lnTo>
                    <a:pt x="21600" y="7811"/>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5" name="9Slide.vn 133"/>
            <p:cNvSpPr/>
            <p:nvPr/>
          </p:nvSpPr>
          <p:spPr>
            <a:xfrm>
              <a:off x="174893" y="74784"/>
              <a:ext cx="80402" cy="113764"/>
            </a:xfrm>
            <a:custGeom>
              <a:avLst/>
              <a:gdLst/>
              <a:ahLst/>
              <a:cxnLst>
                <a:cxn ang="0">
                  <a:pos x="wd2" y="hd2"/>
                </a:cxn>
                <a:cxn ang="5400000">
                  <a:pos x="wd2" y="hd2"/>
                </a:cxn>
                <a:cxn ang="10800000">
                  <a:pos x="wd2" y="hd2"/>
                </a:cxn>
                <a:cxn ang="16200000">
                  <a:pos x="wd2" y="hd2"/>
                </a:cxn>
              </a:cxnLst>
              <a:rect l="0" t="0" r="r" b="b"/>
              <a:pathLst>
                <a:path w="21600" h="21600" extrusionOk="0">
                  <a:moveTo>
                    <a:pt x="21600" y="14337"/>
                  </a:moveTo>
                  <a:cubicBezTo>
                    <a:pt x="17414" y="16446"/>
                    <a:pt x="13585" y="18885"/>
                    <a:pt x="10193" y="21600"/>
                  </a:cubicBezTo>
                  <a:cubicBezTo>
                    <a:pt x="7575" y="15907"/>
                    <a:pt x="0" y="0"/>
                    <a:pt x="0" y="0"/>
                  </a:cubicBezTo>
                  <a:lnTo>
                    <a:pt x="21600" y="14337"/>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6" name="9Slide.vn 134"/>
            <p:cNvSpPr/>
            <p:nvPr/>
          </p:nvSpPr>
          <p:spPr>
            <a:xfrm>
              <a:off x="273226" y="85970"/>
              <a:ext cx="31345" cy="52668"/>
            </a:xfrm>
            <a:custGeom>
              <a:avLst/>
              <a:gdLst/>
              <a:ahLst/>
              <a:cxnLst>
                <a:cxn ang="0">
                  <a:pos x="wd2" y="hd2"/>
                </a:cxn>
                <a:cxn ang="5400000">
                  <a:pos x="wd2" y="hd2"/>
                </a:cxn>
                <a:cxn ang="10800000">
                  <a:pos x="wd2" y="hd2"/>
                </a:cxn>
                <a:cxn ang="16200000">
                  <a:pos x="wd2" y="hd2"/>
                </a:cxn>
              </a:cxnLst>
              <a:rect l="0" t="0" r="r" b="b"/>
              <a:pathLst>
                <a:path w="21600" h="21600" extrusionOk="0">
                  <a:moveTo>
                    <a:pt x="21600" y="15172"/>
                  </a:moveTo>
                  <a:cubicBezTo>
                    <a:pt x="14114" y="17017"/>
                    <a:pt x="6906" y="19169"/>
                    <a:pt x="0" y="21600"/>
                  </a:cubicBezTo>
                  <a:lnTo>
                    <a:pt x="0" y="0"/>
                  </a:lnTo>
                  <a:lnTo>
                    <a:pt x="21600" y="15172"/>
                  </a:ln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7" name="9Slide.vn 135"/>
            <p:cNvSpPr/>
            <p:nvPr/>
          </p:nvSpPr>
          <p:spPr>
            <a:xfrm>
              <a:off x="325315" y="0"/>
              <a:ext cx="59541" cy="115424"/>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cubicBezTo>
                    <a:pt x="14120" y="19781"/>
                    <a:pt x="6882" y="20484"/>
                    <a:pt x="0" y="21600"/>
                  </a:cubicBezTo>
                  <a:cubicBezTo>
                    <a:pt x="1406" y="17243"/>
                    <a:pt x="7167" y="0"/>
                    <a:pt x="7167" y="0"/>
                  </a:cubicBezTo>
                  <a:lnTo>
                    <a:pt x="21600" y="1954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8" name="9Slide.vn 136"/>
            <p:cNvSpPr/>
            <p:nvPr/>
          </p:nvSpPr>
          <p:spPr>
            <a:xfrm>
              <a:off x="431133" y="63010"/>
              <a:ext cx="49530" cy="541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685" y="19459"/>
                    <a:pt x="7458" y="17931"/>
                    <a:pt x="0" y="17098"/>
                  </a:cubicBezTo>
                  <a:lnTo>
                    <a:pt x="18452" y="0"/>
                  </a:lnTo>
                  <a:lnTo>
                    <a:pt x="21600"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59" name="9Slide.vn 137"/>
            <p:cNvSpPr/>
            <p:nvPr/>
          </p:nvSpPr>
          <p:spPr>
            <a:xfrm>
              <a:off x="308475" y="202904"/>
              <a:ext cx="60075" cy="71407"/>
            </a:xfrm>
            <a:custGeom>
              <a:avLst/>
              <a:gdLst/>
              <a:ahLst/>
              <a:cxnLst>
                <a:cxn ang="0">
                  <a:pos x="wd2" y="hd2"/>
                </a:cxn>
                <a:cxn ang="5400000">
                  <a:pos x="wd2" y="hd2"/>
                </a:cxn>
                <a:cxn ang="10800000">
                  <a:pos x="wd2" y="hd2"/>
                </a:cxn>
                <a:cxn ang="16200000">
                  <a:pos x="wd2" y="hd2"/>
                </a:cxn>
              </a:cxnLst>
              <a:rect l="0" t="0" r="r" b="b"/>
              <a:pathLst>
                <a:path w="16885" h="21596" extrusionOk="0">
                  <a:moveTo>
                    <a:pt x="16885" y="10798"/>
                  </a:moveTo>
                  <a:cubicBezTo>
                    <a:pt x="16885" y="16762"/>
                    <a:pt x="12017" y="21596"/>
                    <a:pt x="6014" y="21596"/>
                  </a:cubicBezTo>
                  <a:cubicBezTo>
                    <a:pt x="-4715" y="10432"/>
                    <a:pt x="2182" y="694"/>
                    <a:pt x="2182" y="694"/>
                  </a:cubicBezTo>
                  <a:lnTo>
                    <a:pt x="2182" y="690"/>
                  </a:lnTo>
                  <a:cubicBezTo>
                    <a:pt x="3375" y="244"/>
                    <a:pt x="4665" y="0"/>
                    <a:pt x="6014" y="0"/>
                  </a:cubicBezTo>
                  <a:cubicBezTo>
                    <a:pt x="12017" y="-4"/>
                    <a:pt x="16885" y="4834"/>
                    <a:pt x="16885" y="1079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0" name="9Slide.vn 138"/>
            <p:cNvSpPr/>
            <p:nvPr/>
          </p:nvSpPr>
          <p:spPr>
            <a:xfrm>
              <a:off x="291193" y="205187"/>
              <a:ext cx="38679" cy="691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3" y="21600"/>
                    <a:pt x="0" y="16605"/>
                    <a:pt x="0" y="10443"/>
                  </a:cubicBezTo>
                  <a:cubicBezTo>
                    <a:pt x="0" y="5665"/>
                    <a:pt x="5815" y="1589"/>
                    <a:pt x="13988" y="0"/>
                  </a:cubicBezTo>
                  <a:lnTo>
                    <a:pt x="13988" y="4"/>
                  </a:lnTo>
                  <a:cubicBezTo>
                    <a:pt x="13988" y="4"/>
                    <a:pt x="283" y="10065"/>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1" name="9Slide.vn 139"/>
            <p:cNvSpPr/>
            <p:nvPr/>
          </p:nvSpPr>
          <p:spPr>
            <a:xfrm>
              <a:off x="387023" y="316782"/>
              <a:ext cx="25452" cy="454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9" y="21600"/>
                    <a:pt x="0" y="16605"/>
                    <a:pt x="0" y="10444"/>
                  </a:cubicBezTo>
                  <a:cubicBezTo>
                    <a:pt x="0" y="5668"/>
                    <a:pt x="5813" y="1594"/>
                    <a:pt x="13986" y="0"/>
                  </a:cubicBezTo>
                  <a:lnTo>
                    <a:pt x="13986" y="6"/>
                  </a:lnTo>
                  <a:cubicBezTo>
                    <a:pt x="13986" y="6"/>
                    <a:pt x="284" y="10066"/>
                    <a:pt x="21600"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2" name="9Slide.vn 140"/>
            <p:cNvSpPr/>
            <p:nvPr/>
          </p:nvSpPr>
          <p:spPr>
            <a:xfrm>
              <a:off x="484064" y="162519"/>
              <a:ext cx="31887" cy="36523"/>
            </a:xfrm>
            <a:custGeom>
              <a:avLst/>
              <a:gdLst/>
              <a:ahLst/>
              <a:cxnLst>
                <a:cxn ang="0">
                  <a:pos x="wd2" y="hd2"/>
                </a:cxn>
                <a:cxn ang="5400000">
                  <a:pos x="wd2" y="hd2"/>
                </a:cxn>
                <a:cxn ang="10800000">
                  <a:pos x="wd2" y="hd2"/>
                </a:cxn>
                <a:cxn ang="16200000">
                  <a:pos x="wd2" y="hd2"/>
                </a:cxn>
              </a:cxnLst>
              <a:rect l="0" t="0" r="r" b="b"/>
              <a:pathLst>
                <a:path w="21600" h="21593" extrusionOk="0">
                  <a:moveTo>
                    <a:pt x="21600" y="19916"/>
                  </a:moveTo>
                  <a:cubicBezTo>
                    <a:pt x="19491" y="20986"/>
                    <a:pt x="17038" y="21593"/>
                    <a:pt x="14421" y="21593"/>
                  </a:cubicBezTo>
                  <a:cubicBezTo>
                    <a:pt x="6453" y="21593"/>
                    <a:pt x="0" y="15954"/>
                    <a:pt x="0" y="9007"/>
                  </a:cubicBezTo>
                  <a:cubicBezTo>
                    <a:pt x="0" y="5475"/>
                    <a:pt x="1664" y="2284"/>
                    <a:pt x="4351" y="0"/>
                  </a:cubicBezTo>
                  <a:cubicBezTo>
                    <a:pt x="4351" y="-7"/>
                    <a:pt x="930" y="13541"/>
                    <a:pt x="21600" y="1991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3" name="9Slide.vn 141"/>
            <p:cNvSpPr/>
            <p:nvPr/>
          </p:nvSpPr>
          <p:spPr>
            <a:xfrm>
              <a:off x="490175" y="156465"/>
              <a:ext cx="36455" cy="39740"/>
            </a:xfrm>
            <a:custGeom>
              <a:avLst/>
              <a:gdLst/>
              <a:ahLst/>
              <a:cxnLst>
                <a:cxn ang="0">
                  <a:pos x="wd2" y="hd2"/>
                </a:cxn>
                <a:cxn ang="5400000">
                  <a:pos x="wd2" y="hd2"/>
                </a:cxn>
                <a:cxn ang="10800000">
                  <a:pos x="wd2" y="hd2"/>
                </a:cxn>
                <a:cxn ang="16200000">
                  <a:pos x="wd2" y="hd2"/>
                </a:cxn>
              </a:cxnLst>
              <a:rect l="0" t="0" r="r" b="b"/>
              <a:pathLst>
                <a:path w="19115" h="21594" extrusionOk="0">
                  <a:moveTo>
                    <a:pt x="19115" y="11568"/>
                  </a:moveTo>
                  <a:cubicBezTo>
                    <a:pt x="19115" y="15854"/>
                    <a:pt x="16860" y="19601"/>
                    <a:pt x="13515" y="21594"/>
                  </a:cubicBezTo>
                  <a:cubicBezTo>
                    <a:pt x="-2485" y="15735"/>
                    <a:pt x="164" y="3290"/>
                    <a:pt x="164" y="3290"/>
                  </a:cubicBezTo>
                  <a:cubicBezTo>
                    <a:pt x="2171" y="1253"/>
                    <a:pt x="4923" y="0"/>
                    <a:pt x="7958" y="0"/>
                  </a:cubicBezTo>
                  <a:cubicBezTo>
                    <a:pt x="14120" y="-6"/>
                    <a:pt x="19115" y="5176"/>
                    <a:pt x="19115" y="11568"/>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4" name="9Slide.vn 142"/>
            <p:cNvSpPr/>
            <p:nvPr/>
          </p:nvSpPr>
          <p:spPr>
            <a:xfrm>
              <a:off x="553216" y="237808"/>
              <a:ext cx="25401" cy="25401"/>
            </a:xfrm>
            <a:custGeom>
              <a:avLst/>
              <a:gdLst/>
              <a:ahLst/>
              <a:cxnLst>
                <a:cxn ang="0">
                  <a:pos x="wd2" y="hd2"/>
                </a:cxn>
                <a:cxn ang="5400000">
                  <a:pos x="wd2" y="hd2"/>
                </a:cxn>
                <a:cxn ang="10800000">
                  <a:pos x="wd2" y="hd2"/>
                </a:cxn>
                <a:cxn ang="16200000">
                  <a:pos x="wd2" y="hd2"/>
                </a:cxn>
              </a:cxnLst>
              <a:rect l="0" t="0" r="r" b="b"/>
              <a:pathLst>
                <a:path w="19111" h="21600" extrusionOk="0">
                  <a:moveTo>
                    <a:pt x="19111" y="11574"/>
                  </a:moveTo>
                  <a:cubicBezTo>
                    <a:pt x="19111" y="15860"/>
                    <a:pt x="16851" y="19603"/>
                    <a:pt x="13512" y="21600"/>
                  </a:cubicBezTo>
                  <a:cubicBezTo>
                    <a:pt x="-2489" y="15745"/>
                    <a:pt x="164" y="3293"/>
                    <a:pt x="164" y="3293"/>
                  </a:cubicBezTo>
                  <a:cubicBezTo>
                    <a:pt x="2172" y="1255"/>
                    <a:pt x="4926" y="0"/>
                    <a:pt x="7953" y="0"/>
                  </a:cubicBezTo>
                  <a:cubicBezTo>
                    <a:pt x="14117" y="10"/>
                    <a:pt x="19111" y="5186"/>
                    <a:pt x="19111" y="1157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5" name="9Slide.vn 143"/>
            <p:cNvSpPr/>
            <p:nvPr/>
          </p:nvSpPr>
          <p:spPr>
            <a:xfrm>
              <a:off x="495986" y="230825"/>
              <a:ext cx="25401" cy="25401"/>
            </a:xfrm>
            <a:custGeom>
              <a:avLst/>
              <a:gdLst/>
              <a:ahLst/>
              <a:cxnLst>
                <a:cxn ang="0">
                  <a:pos x="wd2" y="hd2"/>
                </a:cxn>
                <a:cxn ang="5400000">
                  <a:pos x="wd2" y="hd2"/>
                </a:cxn>
                <a:cxn ang="10800000">
                  <a:pos x="wd2" y="hd2"/>
                </a:cxn>
                <a:cxn ang="16200000">
                  <a:pos x="wd2" y="hd2"/>
                </a:cxn>
              </a:cxnLst>
              <a:rect l="0" t="0" r="r" b="b"/>
              <a:pathLst>
                <a:path w="19121" h="21587" extrusionOk="0">
                  <a:moveTo>
                    <a:pt x="19121" y="11563"/>
                  </a:moveTo>
                  <a:cubicBezTo>
                    <a:pt x="19121" y="15852"/>
                    <a:pt x="16860" y="19601"/>
                    <a:pt x="13521" y="21587"/>
                  </a:cubicBezTo>
                  <a:cubicBezTo>
                    <a:pt x="-2479" y="15733"/>
                    <a:pt x="162" y="3289"/>
                    <a:pt x="162" y="3289"/>
                  </a:cubicBezTo>
                  <a:cubicBezTo>
                    <a:pt x="2169" y="1250"/>
                    <a:pt x="4924" y="0"/>
                    <a:pt x="7959" y="0"/>
                  </a:cubicBezTo>
                  <a:cubicBezTo>
                    <a:pt x="14130" y="-13"/>
                    <a:pt x="19121" y="5170"/>
                    <a:pt x="19121" y="11563"/>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6" name="9Slide.vn 144"/>
            <p:cNvSpPr/>
            <p:nvPr/>
          </p:nvSpPr>
          <p:spPr>
            <a:xfrm>
              <a:off x="462580" y="317578"/>
              <a:ext cx="81832" cy="140160"/>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cubicBezTo>
                    <a:pt x="20139" y="21460"/>
                    <a:pt x="18599" y="21600"/>
                    <a:pt x="17010" y="21600"/>
                  </a:cubicBezTo>
                  <a:cubicBezTo>
                    <a:pt x="15308" y="21600"/>
                    <a:pt x="13664" y="21438"/>
                    <a:pt x="12115" y="21140"/>
                  </a:cubicBezTo>
                  <a:cubicBezTo>
                    <a:pt x="5108" y="19785"/>
                    <a:pt x="0" y="15597"/>
                    <a:pt x="0" y="10642"/>
                  </a:cubicBezTo>
                  <a:cubicBezTo>
                    <a:pt x="0" y="6387"/>
                    <a:pt x="3762" y="2701"/>
                    <a:pt x="9257" y="883"/>
                  </a:cubicBezTo>
                  <a:cubicBezTo>
                    <a:pt x="10410" y="503"/>
                    <a:pt x="11640" y="203"/>
                    <a:pt x="12931" y="0"/>
                  </a:cubicBezTo>
                  <a:cubicBezTo>
                    <a:pt x="12931" y="0"/>
                    <a:pt x="11655" y="1386"/>
                    <a:pt x="10578" y="3510"/>
                  </a:cubicBezTo>
                  <a:cubicBezTo>
                    <a:pt x="8879" y="6874"/>
                    <a:pt x="7680" y="12090"/>
                    <a:pt x="12843" y="16588"/>
                  </a:cubicBezTo>
                  <a:cubicBezTo>
                    <a:pt x="14772" y="18266"/>
                    <a:pt x="17591" y="19848"/>
                    <a:pt x="21600" y="21195"/>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7" name="9Slide.vn 145"/>
            <p:cNvSpPr/>
            <p:nvPr/>
          </p:nvSpPr>
          <p:spPr>
            <a:xfrm>
              <a:off x="383858" y="492564"/>
              <a:ext cx="25401" cy="27862"/>
            </a:xfrm>
            <a:custGeom>
              <a:avLst/>
              <a:gdLst/>
              <a:ahLst/>
              <a:cxnLst>
                <a:cxn ang="0">
                  <a:pos x="wd2" y="hd2"/>
                </a:cxn>
                <a:cxn ang="5400000">
                  <a:pos x="wd2" y="hd2"/>
                </a:cxn>
                <a:cxn ang="10800000">
                  <a:pos x="wd2" y="hd2"/>
                </a:cxn>
                <a:cxn ang="16200000">
                  <a:pos x="wd2" y="hd2"/>
                </a:cxn>
              </a:cxnLst>
              <a:rect l="0" t="0" r="r" b="b"/>
              <a:pathLst>
                <a:path w="15477" h="21600" extrusionOk="0">
                  <a:moveTo>
                    <a:pt x="15477" y="10800"/>
                  </a:moveTo>
                  <a:cubicBezTo>
                    <a:pt x="15477" y="16763"/>
                    <a:pt x="10737" y="21600"/>
                    <a:pt x="4899" y="21600"/>
                  </a:cubicBezTo>
                  <a:cubicBezTo>
                    <a:pt x="-6123" y="8493"/>
                    <a:pt x="4899" y="0"/>
                    <a:pt x="4899" y="0"/>
                  </a:cubicBezTo>
                  <a:cubicBezTo>
                    <a:pt x="10737" y="0"/>
                    <a:pt x="15477" y="4837"/>
                    <a:pt x="15477" y="10800"/>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8" name="9Slide.vn 146"/>
            <p:cNvSpPr/>
            <p:nvPr/>
          </p:nvSpPr>
          <p:spPr>
            <a:xfrm>
              <a:off x="497136" y="315514"/>
              <a:ext cx="94315" cy="139595"/>
            </a:xfrm>
            <a:custGeom>
              <a:avLst/>
              <a:gdLst/>
              <a:ahLst/>
              <a:cxnLst>
                <a:cxn ang="0">
                  <a:pos x="wd2" y="hd2"/>
                </a:cxn>
                <a:cxn ang="5400000">
                  <a:pos x="wd2" y="hd2"/>
                </a:cxn>
                <a:cxn ang="10800000">
                  <a:pos x="wd2" y="hd2"/>
                </a:cxn>
                <a:cxn ang="16200000">
                  <a:pos x="wd2" y="hd2"/>
                </a:cxn>
              </a:cxnLst>
              <a:rect l="0" t="0" r="r" b="b"/>
              <a:pathLst>
                <a:path w="20418" h="21600" extrusionOk="0">
                  <a:moveTo>
                    <a:pt x="20418" y="11004"/>
                  </a:moveTo>
                  <a:cubicBezTo>
                    <a:pt x="20418" y="16052"/>
                    <a:pt x="16109" y="20306"/>
                    <a:pt x="10235" y="21600"/>
                  </a:cubicBezTo>
                  <a:cubicBezTo>
                    <a:pt x="6947" y="20247"/>
                    <a:pt x="4635" y="18661"/>
                    <a:pt x="3052" y="16975"/>
                  </a:cubicBezTo>
                  <a:cubicBezTo>
                    <a:pt x="-1182" y="12459"/>
                    <a:pt x="-198" y="7221"/>
                    <a:pt x="1195" y="3844"/>
                  </a:cubicBezTo>
                  <a:cubicBezTo>
                    <a:pt x="2079" y="1711"/>
                    <a:pt x="3125" y="319"/>
                    <a:pt x="3125" y="319"/>
                  </a:cubicBezTo>
                  <a:cubicBezTo>
                    <a:pt x="4196" y="111"/>
                    <a:pt x="5316" y="0"/>
                    <a:pt x="6470" y="0"/>
                  </a:cubicBezTo>
                  <a:cubicBezTo>
                    <a:pt x="14174" y="0"/>
                    <a:pt x="20418" y="4927"/>
                    <a:pt x="20418" y="11004"/>
                  </a:cubicBezTo>
                  <a:close/>
                </a:path>
              </a:pathLst>
            </a:custGeom>
            <a:solidFill>
              <a:schemeClr val="accent2"/>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69" name="9Slide.vn 147"/>
            <p:cNvSpPr/>
            <p:nvPr/>
          </p:nvSpPr>
          <p:spPr>
            <a:xfrm>
              <a:off x="371815" y="49256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0"/>
                    <a:pt x="-869" y="8493"/>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070" name="9Slide.vn 148"/>
            <p:cNvSpPr/>
            <p:nvPr/>
          </p:nvSpPr>
          <p:spPr>
            <a:xfrm>
              <a:off x="308781" y="428884"/>
              <a:ext cx="25401" cy="27862"/>
            </a:xfrm>
            <a:custGeom>
              <a:avLst/>
              <a:gdLst/>
              <a:ahLst/>
              <a:cxnLst>
                <a:cxn ang="0">
                  <a:pos x="wd2" y="hd2"/>
                </a:cxn>
                <a:cxn ang="5400000">
                  <a:pos x="wd2" y="hd2"/>
                </a:cxn>
                <a:cxn ang="10800000">
                  <a:pos x="wd2" y="hd2"/>
                </a:cxn>
                <a:cxn ang="16200000">
                  <a:pos x="wd2" y="hd2"/>
                </a:cxn>
              </a:cxnLst>
              <a:rect l="0" t="0" r="r" b="b"/>
              <a:pathLst>
                <a:path w="20731" h="21600" extrusionOk="0">
                  <a:moveTo>
                    <a:pt x="20731" y="21600"/>
                  </a:moveTo>
                  <a:cubicBezTo>
                    <a:pt x="9275" y="21600"/>
                    <a:pt x="0" y="16763"/>
                    <a:pt x="0" y="10800"/>
                  </a:cubicBezTo>
                  <a:cubicBezTo>
                    <a:pt x="0" y="4837"/>
                    <a:pt x="9275" y="0"/>
                    <a:pt x="20731" y="0"/>
                  </a:cubicBezTo>
                  <a:cubicBezTo>
                    <a:pt x="20731" y="9"/>
                    <a:pt x="-869" y="8502"/>
                    <a:pt x="20731" y="2160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3072" name="9Slide.vn 149"/>
          <p:cNvSpPr txBox="1"/>
          <p:nvPr/>
        </p:nvSpPr>
        <p:spPr>
          <a:xfrm>
            <a:off x="2775374" y="846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a:t>
            </a:r>
          </a:p>
        </p:txBody>
      </p:sp>
      <p:sp>
        <p:nvSpPr>
          <p:cNvPr id="3073" name="9Slide.vn 150"/>
          <p:cNvSpPr/>
          <p:nvPr/>
        </p:nvSpPr>
        <p:spPr>
          <a:xfrm>
            <a:off x="2362731" y="878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74" name="9Slide.vn 151"/>
          <p:cNvSpPr txBox="1"/>
          <p:nvPr/>
        </p:nvSpPr>
        <p:spPr>
          <a:xfrm>
            <a:off x="2775374" y="9374833"/>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075" name="9Slide.vn 152"/>
          <p:cNvSpPr/>
          <p:nvPr/>
        </p:nvSpPr>
        <p:spPr>
          <a:xfrm>
            <a:off x="2362731" y="9689169"/>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76" name="9Slide.vn 153"/>
          <p:cNvSpPr txBox="1"/>
          <p:nvPr/>
        </p:nvSpPr>
        <p:spPr>
          <a:xfrm>
            <a:off x="2775374" y="10281500"/>
            <a:ext cx="42014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Consectetur adipiscing</a:t>
            </a:r>
          </a:p>
        </p:txBody>
      </p:sp>
      <p:sp>
        <p:nvSpPr>
          <p:cNvPr id="3077" name="9Slide.vn 154"/>
          <p:cNvSpPr/>
          <p:nvPr/>
        </p:nvSpPr>
        <p:spPr>
          <a:xfrm>
            <a:off x="2362731" y="10595836"/>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78" name="9Slide.vn 155"/>
          <p:cNvSpPr txBox="1"/>
          <p:nvPr/>
        </p:nvSpPr>
        <p:spPr>
          <a:xfrm>
            <a:off x="2775374" y="1118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079" name="9Slide.vn 156"/>
          <p:cNvSpPr/>
          <p:nvPr/>
        </p:nvSpPr>
        <p:spPr>
          <a:xfrm>
            <a:off x="2362731" y="1150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80" name="9Slide.vn 157"/>
          <p:cNvSpPr txBox="1"/>
          <p:nvPr/>
        </p:nvSpPr>
        <p:spPr>
          <a:xfrm>
            <a:off x="7892612" y="846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a:t>
            </a:r>
          </a:p>
        </p:txBody>
      </p:sp>
      <p:sp>
        <p:nvSpPr>
          <p:cNvPr id="3081" name="9Slide.vn 158"/>
          <p:cNvSpPr/>
          <p:nvPr/>
        </p:nvSpPr>
        <p:spPr>
          <a:xfrm>
            <a:off x="7479969" y="878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82" name="9Slide.vn 159"/>
          <p:cNvSpPr txBox="1"/>
          <p:nvPr/>
        </p:nvSpPr>
        <p:spPr>
          <a:xfrm>
            <a:off x="7892612" y="9374833"/>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083" name="9Slide.vn 160"/>
          <p:cNvSpPr/>
          <p:nvPr/>
        </p:nvSpPr>
        <p:spPr>
          <a:xfrm>
            <a:off x="7479969" y="9689169"/>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84" name="9Slide.vn 161"/>
          <p:cNvSpPr txBox="1"/>
          <p:nvPr/>
        </p:nvSpPr>
        <p:spPr>
          <a:xfrm>
            <a:off x="7892612" y="10281500"/>
            <a:ext cx="42014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Consectetur adipiscing</a:t>
            </a:r>
          </a:p>
        </p:txBody>
      </p:sp>
      <p:sp>
        <p:nvSpPr>
          <p:cNvPr id="3085" name="9Slide.vn 162"/>
          <p:cNvSpPr/>
          <p:nvPr/>
        </p:nvSpPr>
        <p:spPr>
          <a:xfrm>
            <a:off x="7479969" y="10595836"/>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86" name="9Slide.vn 163"/>
          <p:cNvSpPr txBox="1"/>
          <p:nvPr/>
        </p:nvSpPr>
        <p:spPr>
          <a:xfrm>
            <a:off x="7892612" y="1118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087" name="9Slide.vn 164"/>
          <p:cNvSpPr/>
          <p:nvPr/>
        </p:nvSpPr>
        <p:spPr>
          <a:xfrm>
            <a:off x="7479969" y="1150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88" name="9Slide.vn 165"/>
          <p:cNvSpPr txBox="1"/>
          <p:nvPr/>
        </p:nvSpPr>
        <p:spPr>
          <a:xfrm>
            <a:off x="13008776" y="846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a:t>
            </a:r>
          </a:p>
        </p:txBody>
      </p:sp>
      <p:sp>
        <p:nvSpPr>
          <p:cNvPr id="3089" name="9Slide.vn 166"/>
          <p:cNvSpPr/>
          <p:nvPr/>
        </p:nvSpPr>
        <p:spPr>
          <a:xfrm>
            <a:off x="12596134" y="878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90" name="9Slide.vn 167"/>
          <p:cNvSpPr txBox="1"/>
          <p:nvPr/>
        </p:nvSpPr>
        <p:spPr>
          <a:xfrm>
            <a:off x="13008776" y="9374833"/>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091" name="9Slide.vn 168"/>
          <p:cNvSpPr/>
          <p:nvPr/>
        </p:nvSpPr>
        <p:spPr>
          <a:xfrm>
            <a:off x="12596134" y="9689169"/>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92" name="9Slide.vn 169"/>
          <p:cNvSpPr txBox="1"/>
          <p:nvPr/>
        </p:nvSpPr>
        <p:spPr>
          <a:xfrm>
            <a:off x="13008776" y="10281500"/>
            <a:ext cx="42014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Consectetur adipiscing</a:t>
            </a:r>
          </a:p>
        </p:txBody>
      </p:sp>
      <p:sp>
        <p:nvSpPr>
          <p:cNvPr id="3093" name="9Slide.vn 170"/>
          <p:cNvSpPr/>
          <p:nvPr/>
        </p:nvSpPr>
        <p:spPr>
          <a:xfrm>
            <a:off x="12596134" y="10595836"/>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94" name="9Slide.vn 171"/>
          <p:cNvSpPr txBox="1"/>
          <p:nvPr/>
        </p:nvSpPr>
        <p:spPr>
          <a:xfrm>
            <a:off x="13008776" y="1118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095" name="9Slide.vn 172"/>
          <p:cNvSpPr/>
          <p:nvPr/>
        </p:nvSpPr>
        <p:spPr>
          <a:xfrm>
            <a:off x="12596134" y="1150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96" name="9Slide.vn 173"/>
          <p:cNvSpPr txBox="1"/>
          <p:nvPr/>
        </p:nvSpPr>
        <p:spPr>
          <a:xfrm>
            <a:off x="18121537" y="846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a:t>
            </a:r>
          </a:p>
        </p:txBody>
      </p:sp>
      <p:sp>
        <p:nvSpPr>
          <p:cNvPr id="3097" name="9Slide.vn 174"/>
          <p:cNvSpPr/>
          <p:nvPr/>
        </p:nvSpPr>
        <p:spPr>
          <a:xfrm>
            <a:off x="17708895" y="878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098" name="9Slide.vn 175"/>
          <p:cNvSpPr txBox="1"/>
          <p:nvPr/>
        </p:nvSpPr>
        <p:spPr>
          <a:xfrm>
            <a:off x="18121537" y="9374833"/>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099" name="9Slide.vn 176"/>
          <p:cNvSpPr/>
          <p:nvPr/>
        </p:nvSpPr>
        <p:spPr>
          <a:xfrm>
            <a:off x="17708895" y="9689169"/>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100" name="9Slide.vn 177"/>
          <p:cNvSpPr txBox="1"/>
          <p:nvPr/>
        </p:nvSpPr>
        <p:spPr>
          <a:xfrm>
            <a:off x="18121537" y="10281500"/>
            <a:ext cx="42014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Consectetur adipiscing</a:t>
            </a:r>
          </a:p>
        </p:txBody>
      </p:sp>
      <p:sp>
        <p:nvSpPr>
          <p:cNvPr id="3101" name="9Slide.vn 178"/>
          <p:cNvSpPr/>
          <p:nvPr/>
        </p:nvSpPr>
        <p:spPr>
          <a:xfrm>
            <a:off x="17708895" y="10595836"/>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102" name="9Slide.vn 179"/>
          <p:cNvSpPr txBox="1"/>
          <p:nvPr/>
        </p:nvSpPr>
        <p:spPr>
          <a:xfrm>
            <a:off x="18121537" y="11188168"/>
            <a:ext cx="3858511" cy="7771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Sit amet, consectetur</a:t>
            </a:r>
          </a:p>
        </p:txBody>
      </p:sp>
      <p:sp>
        <p:nvSpPr>
          <p:cNvPr id="3103" name="9Slide.vn 180"/>
          <p:cNvSpPr/>
          <p:nvPr/>
        </p:nvSpPr>
        <p:spPr>
          <a:xfrm>
            <a:off x="17708895" y="11502504"/>
            <a:ext cx="294761" cy="294761"/>
          </a:xfrm>
          <a:prstGeom prst="ellipse">
            <a:avLst/>
          </a:prstGeom>
          <a:solidFill>
            <a:schemeClr val="accent1"/>
          </a:solidFill>
          <a:ln w="12700">
            <a:miter lim="400000"/>
          </a:ln>
        </p:spPr>
        <p:txBody>
          <a:bodyPr tIns="91439" bIns="91439" anchor="ctr"/>
          <a:lstStyle/>
          <a:p>
            <a:pPr algn="ctr">
              <a:defRPr>
                <a:solidFill>
                  <a:srgbClr val="FFFFFF"/>
                </a:solidFill>
              </a:defRPr>
            </a:pPr>
            <a:endParaRPr/>
          </a:p>
        </p:txBody>
      </p:sp>
      <p:pic>
        <p:nvPicPr>
          <p:cNvPr id="182" name="Picture Placeholder 2">
            <a:extLst>
              <a:ext uri="{FF2B5EF4-FFF2-40B4-BE49-F238E27FC236}">
                <a16:creationId xmlns:a16="http://schemas.microsoft.com/office/drawing/2014/main" id="{9A927ECB-90FD-4C68-A10C-25E6A9A63461}"/>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2927"/>
                                        </p:tgtEl>
                                        <p:attrNameLst>
                                          <p:attrName>style.visibility</p:attrName>
                                        </p:attrNameLst>
                                      </p:cBhvr>
                                      <p:to>
                                        <p:strVal val="visible"/>
                                      </p:to>
                                    </p:set>
                                    <p:anim calcmode="lin" valueType="num">
                                      <p:cBhvr>
                                        <p:cTn id="7" dur="1000" fill="hold"/>
                                        <p:tgtEl>
                                          <p:spTgt spid="2927"/>
                                        </p:tgtEl>
                                        <p:attrNameLst>
                                          <p:attrName>ppt_x</p:attrName>
                                        </p:attrNameLst>
                                      </p:cBhvr>
                                      <p:tavLst>
                                        <p:tav tm="0">
                                          <p:val>
                                            <p:strVal val="#ppt_x"/>
                                          </p:val>
                                        </p:tav>
                                        <p:tav tm="100000">
                                          <p:val>
                                            <p:strVal val="#ppt_x"/>
                                          </p:val>
                                        </p:tav>
                                      </p:tavLst>
                                    </p:anim>
                                    <p:anim calcmode="lin" valueType="num">
                                      <p:cBhvr>
                                        <p:cTn id="8" dur="1000" fill="hold"/>
                                        <p:tgtEl>
                                          <p:spTgt spid="29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2928"/>
                                        </p:tgtEl>
                                        <p:attrNameLst>
                                          <p:attrName>style.visibility</p:attrName>
                                        </p:attrNameLst>
                                      </p:cBhvr>
                                      <p:to>
                                        <p:strVal val="visible"/>
                                      </p:to>
                                    </p:set>
                                    <p:anim calcmode="lin" valueType="num">
                                      <p:cBhvr>
                                        <p:cTn id="12" dur="1000" fill="hold"/>
                                        <p:tgtEl>
                                          <p:spTgt spid="2928"/>
                                        </p:tgtEl>
                                        <p:attrNameLst>
                                          <p:attrName>ppt_x</p:attrName>
                                        </p:attrNameLst>
                                      </p:cBhvr>
                                      <p:tavLst>
                                        <p:tav tm="0">
                                          <p:val>
                                            <p:strVal val="#ppt_x"/>
                                          </p:val>
                                        </p:tav>
                                        <p:tav tm="100000">
                                          <p:val>
                                            <p:strVal val="#ppt_x"/>
                                          </p:val>
                                        </p:tav>
                                      </p:tavLst>
                                    </p:anim>
                                    <p:anim calcmode="lin" valueType="num">
                                      <p:cBhvr>
                                        <p:cTn id="13" dur="1000" fill="hold"/>
                                        <p:tgtEl>
                                          <p:spTgt spid="292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2929"/>
                                        </p:tgtEl>
                                        <p:attrNameLst>
                                          <p:attrName>style.visibility</p:attrName>
                                        </p:attrNameLst>
                                      </p:cBhvr>
                                      <p:to>
                                        <p:strVal val="visible"/>
                                      </p:to>
                                    </p:set>
                                    <p:anim calcmode="lin" valueType="num">
                                      <p:cBhvr>
                                        <p:cTn id="17" dur="1000" fill="hold"/>
                                        <p:tgtEl>
                                          <p:spTgt spid="2929"/>
                                        </p:tgtEl>
                                        <p:attrNameLst>
                                          <p:attrName>ppt_x</p:attrName>
                                        </p:attrNameLst>
                                      </p:cBhvr>
                                      <p:tavLst>
                                        <p:tav tm="0">
                                          <p:val>
                                            <p:strVal val="#ppt_x"/>
                                          </p:val>
                                        </p:tav>
                                        <p:tav tm="100000">
                                          <p:val>
                                            <p:strVal val="#ppt_x"/>
                                          </p:val>
                                        </p:tav>
                                      </p:tavLst>
                                    </p:anim>
                                    <p:anim calcmode="lin" valueType="num">
                                      <p:cBhvr>
                                        <p:cTn id="18" dur="1000" fill="hold"/>
                                        <p:tgtEl>
                                          <p:spTgt spid="292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4" nodeType="afterEffect">
                                  <p:stCondLst>
                                    <p:cond delay="0"/>
                                  </p:stCondLst>
                                  <p:iterate>
                                    <p:tmAbs val="0"/>
                                  </p:iterate>
                                  <p:childTnLst>
                                    <p:set>
                                      <p:cBhvr>
                                        <p:cTn id="21" fill="hold"/>
                                        <p:tgtEl>
                                          <p:spTgt spid="2930"/>
                                        </p:tgtEl>
                                        <p:attrNameLst>
                                          <p:attrName>style.visibility</p:attrName>
                                        </p:attrNameLst>
                                      </p:cBhvr>
                                      <p:to>
                                        <p:strVal val="visible"/>
                                      </p:to>
                                    </p:set>
                                    <p:anim calcmode="lin" valueType="num">
                                      <p:cBhvr>
                                        <p:cTn id="22" dur="1000" fill="hold"/>
                                        <p:tgtEl>
                                          <p:spTgt spid="2930"/>
                                        </p:tgtEl>
                                        <p:attrNameLst>
                                          <p:attrName>ppt_x</p:attrName>
                                        </p:attrNameLst>
                                      </p:cBhvr>
                                      <p:tavLst>
                                        <p:tav tm="0">
                                          <p:val>
                                            <p:strVal val="#ppt_x"/>
                                          </p:val>
                                        </p:tav>
                                        <p:tav tm="100000">
                                          <p:val>
                                            <p:strVal val="#ppt_x"/>
                                          </p:val>
                                        </p:tav>
                                      </p:tavLst>
                                    </p:anim>
                                    <p:anim calcmode="lin" valueType="num">
                                      <p:cBhvr>
                                        <p:cTn id="23" dur="1000" fill="hold"/>
                                        <p:tgtEl>
                                          <p:spTgt spid="2930"/>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5" nodeType="afterEffect">
                                  <p:stCondLst>
                                    <p:cond delay="0"/>
                                  </p:stCondLst>
                                  <p:iterate>
                                    <p:tmAbs val="0"/>
                                  </p:iterate>
                                  <p:childTnLst>
                                    <p:set>
                                      <p:cBhvr>
                                        <p:cTn id="26" fill="hold"/>
                                        <p:tgtEl>
                                          <p:spTgt spid="2931"/>
                                        </p:tgtEl>
                                        <p:attrNameLst>
                                          <p:attrName>style.visibility</p:attrName>
                                        </p:attrNameLst>
                                      </p:cBhvr>
                                      <p:to>
                                        <p:strVal val="visible"/>
                                      </p:to>
                                    </p:set>
                                    <p:anim calcmode="lin" valueType="num">
                                      <p:cBhvr>
                                        <p:cTn id="27" dur="1000" fill="hold"/>
                                        <p:tgtEl>
                                          <p:spTgt spid="2931"/>
                                        </p:tgtEl>
                                        <p:attrNameLst>
                                          <p:attrName>ppt_x</p:attrName>
                                        </p:attrNameLst>
                                      </p:cBhvr>
                                      <p:tavLst>
                                        <p:tav tm="0">
                                          <p:val>
                                            <p:strVal val="#ppt_x"/>
                                          </p:val>
                                        </p:tav>
                                        <p:tav tm="100000">
                                          <p:val>
                                            <p:strVal val="#ppt_x"/>
                                          </p:val>
                                        </p:tav>
                                      </p:tavLst>
                                    </p:anim>
                                    <p:anim calcmode="lin" valueType="num">
                                      <p:cBhvr>
                                        <p:cTn id="28" dur="1000" fill="hold"/>
                                        <p:tgtEl>
                                          <p:spTgt spid="2931"/>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6" nodeType="afterEffect">
                                  <p:stCondLst>
                                    <p:cond delay="0"/>
                                  </p:stCondLst>
                                  <p:iterate>
                                    <p:tmAbs val="0"/>
                                  </p:iterate>
                                  <p:childTnLst>
                                    <p:set>
                                      <p:cBhvr>
                                        <p:cTn id="31" fill="hold"/>
                                        <p:tgtEl>
                                          <p:spTgt spid="2932"/>
                                        </p:tgtEl>
                                        <p:attrNameLst>
                                          <p:attrName>style.visibility</p:attrName>
                                        </p:attrNameLst>
                                      </p:cBhvr>
                                      <p:to>
                                        <p:strVal val="visible"/>
                                      </p:to>
                                    </p:set>
                                    <p:anim calcmode="lin" valueType="num">
                                      <p:cBhvr>
                                        <p:cTn id="32" dur="1000" fill="hold"/>
                                        <p:tgtEl>
                                          <p:spTgt spid="2932"/>
                                        </p:tgtEl>
                                        <p:attrNameLst>
                                          <p:attrName>ppt_x</p:attrName>
                                        </p:attrNameLst>
                                      </p:cBhvr>
                                      <p:tavLst>
                                        <p:tav tm="0">
                                          <p:val>
                                            <p:strVal val="#ppt_x"/>
                                          </p:val>
                                        </p:tav>
                                        <p:tav tm="100000">
                                          <p:val>
                                            <p:strVal val="#ppt_x"/>
                                          </p:val>
                                        </p:tav>
                                      </p:tavLst>
                                    </p:anim>
                                    <p:anim calcmode="lin" valueType="num">
                                      <p:cBhvr>
                                        <p:cTn id="33" dur="1000" fill="hold"/>
                                        <p:tgtEl>
                                          <p:spTgt spid="2932"/>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7" nodeType="afterEffect">
                                  <p:stCondLst>
                                    <p:cond delay="0"/>
                                  </p:stCondLst>
                                  <p:iterate>
                                    <p:tmAbs val="0"/>
                                  </p:iterate>
                                  <p:childTnLst>
                                    <p:set>
                                      <p:cBhvr>
                                        <p:cTn id="36" fill="hold"/>
                                        <p:tgtEl>
                                          <p:spTgt spid="2933"/>
                                        </p:tgtEl>
                                        <p:attrNameLst>
                                          <p:attrName>style.visibility</p:attrName>
                                        </p:attrNameLst>
                                      </p:cBhvr>
                                      <p:to>
                                        <p:strVal val="visible"/>
                                      </p:to>
                                    </p:set>
                                    <p:anim calcmode="lin" valueType="num">
                                      <p:cBhvr>
                                        <p:cTn id="37" dur="1000" fill="hold"/>
                                        <p:tgtEl>
                                          <p:spTgt spid="2933"/>
                                        </p:tgtEl>
                                        <p:attrNameLst>
                                          <p:attrName>ppt_x</p:attrName>
                                        </p:attrNameLst>
                                      </p:cBhvr>
                                      <p:tavLst>
                                        <p:tav tm="0">
                                          <p:val>
                                            <p:strVal val="#ppt_x"/>
                                          </p:val>
                                        </p:tav>
                                        <p:tav tm="100000">
                                          <p:val>
                                            <p:strVal val="#ppt_x"/>
                                          </p:val>
                                        </p:tav>
                                      </p:tavLst>
                                    </p:anim>
                                    <p:anim calcmode="lin" valueType="num">
                                      <p:cBhvr>
                                        <p:cTn id="38" dur="1000" fill="hold"/>
                                        <p:tgtEl>
                                          <p:spTgt spid="2933"/>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8" nodeType="afterEffect">
                                  <p:stCondLst>
                                    <p:cond delay="0"/>
                                  </p:stCondLst>
                                  <p:iterate>
                                    <p:tmAbs val="0"/>
                                  </p:iterate>
                                  <p:childTnLst>
                                    <p:set>
                                      <p:cBhvr>
                                        <p:cTn id="41" fill="hold"/>
                                        <p:tgtEl>
                                          <p:spTgt spid="2934"/>
                                        </p:tgtEl>
                                        <p:attrNameLst>
                                          <p:attrName>style.visibility</p:attrName>
                                        </p:attrNameLst>
                                      </p:cBhvr>
                                      <p:to>
                                        <p:strVal val="visible"/>
                                      </p:to>
                                    </p:set>
                                    <p:anim calcmode="lin" valueType="num">
                                      <p:cBhvr>
                                        <p:cTn id="42" dur="1000" fill="hold"/>
                                        <p:tgtEl>
                                          <p:spTgt spid="2934"/>
                                        </p:tgtEl>
                                        <p:attrNameLst>
                                          <p:attrName>ppt_x</p:attrName>
                                        </p:attrNameLst>
                                      </p:cBhvr>
                                      <p:tavLst>
                                        <p:tav tm="0">
                                          <p:val>
                                            <p:strVal val="#ppt_x"/>
                                          </p:val>
                                        </p:tav>
                                        <p:tav tm="100000">
                                          <p:val>
                                            <p:strVal val="#ppt_x"/>
                                          </p:val>
                                        </p:tav>
                                      </p:tavLst>
                                    </p:anim>
                                    <p:anim calcmode="lin" valueType="num">
                                      <p:cBhvr>
                                        <p:cTn id="43" dur="1000" fill="hold"/>
                                        <p:tgtEl>
                                          <p:spTgt spid="2934"/>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9" nodeType="afterEffect">
                                  <p:stCondLst>
                                    <p:cond delay="0"/>
                                  </p:stCondLst>
                                  <p:iterate>
                                    <p:tmAbs val="0"/>
                                  </p:iterate>
                                  <p:childTnLst>
                                    <p:set>
                                      <p:cBhvr>
                                        <p:cTn id="46" fill="hold"/>
                                        <p:tgtEl>
                                          <p:spTgt spid="2935"/>
                                        </p:tgtEl>
                                        <p:attrNameLst>
                                          <p:attrName>style.visibility</p:attrName>
                                        </p:attrNameLst>
                                      </p:cBhvr>
                                      <p:to>
                                        <p:strVal val="visible"/>
                                      </p:to>
                                    </p:set>
                                    <p:anim calcmode="lin" valueType="num">
                                      <p:cBhvr>
                                        <p:cTn id="47" dur="1000" fill="hold"/>
                                        <p:tgtEl>
                                          <p:spTgt spid="2935"/>
                                        </p:tgtEl>
                                        <p:attrNameLst>
                                          <p:attrName>ppt_x</p:attrName>
                                        </p:attrNameLst>
                                      </p:cBhvr>
                                      <p:tavLst>
                                        <p:tav tm="0">
                                          <p:val>
                                            <p:strVal val="#ppt_x"/>
                                          </p:val>
                                        </p:tav>
                                        <p:tav tm="100000">
                                          <p:val>
                                            <p:strVal val="#ppt_x"/>
                                          </p:val>
                                        </p:tav>
                                      </p:tavLst>
                                    </p:anim>
                                    <p:anim calcmode="lin" valueType="num">
                                      <p:cBhvr>
                                        <p:cTn id="48" dur="1000" fill="hold"/>
                                        <p:tgtEl>
                                          <p:spTgt spid="2935"/>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10" nodeType="afterEffect">
                                  <p:stCondLst>
                                    <p:cond delay="0"/>
                                  </p:stCondLst>
                                  <p:iterate>
                                    <p:tmAbs val="0"/>
                                  </p:iterate>
                                  <p:childTnLst>
                                    <p:set>
                                      <p:cBhvr>
                                        <p:cTn id="51" fill="hold"/>
                                        <p:tgtEl>
                                          <p:spTgt spid="2936"/>
                                        </p:tgtEl>
                                        <p:attrNameLst>
                                          <p:attrName>style.visibility</p:attrName>
                                        </p:attrNameLst>
                                      </p:cBhvr>
                                      <p:to>
                                        <p:strVal val="visible"/>
                                      </p:to>
                                    </p:set>
                                    <p:anim calcmode="lin" valueType="num">
                                      <p:cBhvr>
                                        <p:cTn id="52" dur="1000" fill="hold"/>
                                        <p:tgtEl>
                                          <p:spTgt spid="2936"/>
                                        </p:tgtEl>
                                        <p:attrNameLst>
                                          <p:attrName>ppt_x</p:attrName>
                                        </p:attrNameLst>
                                      </p:cBhvr>
                                      <p:tavLst>
                                        <p:tav tm="0">
                                          <p:val>
                                            <p:strVal val="#ppt_x"/>
                                          </p:val>
                                        </p:tav>
                                        <p:tav tm="100000">
                                          <p:val>
                                            <p:strVal val="#ppt_x"/>
                                          </p:val>
                                        </p:tav>
                                      </p:tavLst>
                                    </p:anim>
                                    <p:anim calcmode="lin" valueType="num">
                                      <p:cBhvr>
                                        <p:cTn id="53" dur="1000" fill="hold"/>
                                        <p:tgtEl>
                                          <p:spTgt spid="2936"/>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11" nodeType="afterEffect">
                                  <p:stCondLst>
                                    <p:cond delay="0"/>
                                  </p:stCondLst>
                                  <p:iterate>
                                    <p:tmAbs val="0"/>
                                  </p:iterate>
                                  <p:childTnLst>
                                    <p:set>
                                      <p:cBhvr>
                                        <p:cTn id="56" fill="hold"/>
                                        <p:tgtEl>
                                          <p:spTgt spid="2937"/>
                                        </p:tgtEl>
                                        <p:attrNameLst>
                                          <p:attrName>style.visibility</p:attrName>
                                        </p:attrNameLst>
                                      </p:cBhvr>
                                      <p:to>
                                        <p:strVal val="visible"/>
                                      </p:to>
                                    </p:set>
                                    <p:anim calcmode="lin" valueType="num">
                                      <p:cBhvr>
                                        <p:cTn id="57" dur="1000" fill="hold"/>
                                        <p:tgtEl>
                                          <p:spTgt spid="2937"/>
                                        </p:tgtEl>
                                        <p:attrNameLst>
                                          <p:attrName>ppt_x</p:attrName>
                                        </p:attrNameLst>
                                      </p:cBhvr>
                                      <p:tavLst>
                                        <p:tav tm="0">
                                          <p:val>
                                            <p:strVal val="#ppt_x"/>
                                          </p:val>
                                        </p:tav>
                                        <p:tav tm="100000">
                                          <p:val>
                                            <p:strVal val="#ppt_x"/>
                                          </p:val>
                                        </p:tav>
                                      </p:tavLst>
                                    </p:anim>
                                    <p:anim calcmode="lin" valueType="num">
                                      <p:cBhvr>
                                        <p:cTn id="58" dur="1000" fill="hold"/>
                                        <p:tgtEl>
                                          <p:spTgt spid="2937"/>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12" nodeType="afterEffect">
                                  <p:stCondLst>
                                    <p:cond delay="0"/>
                                  </p:stCondLst>
                                  <p:iterate>
                                    <p:tmAbs val="0"/>
                                  </p:iterate>
                                  <p:childTnLst>
                                    <p:set>
                                      <p:cBhvr>
                                        <p:cTn id="61" fill="hold"/>
                                        <p:tgtEl>
                                          <p:spTgt spid="2938"/>
                                        </p:tgtEl>
                                        <p:attrNameLst>
                                          <p:attrName>style.visibility</p:attrName>
                                        </p:attrNameLst>
                                      </p:cBhvr>
                                      <p:to>
                                        <p:strVal val="visible"/>
                                      </p:to>
                                    </p:set>
                                    <p:anim calcmode="lin" valueType="num">
                                      <p:cBhvr>
                                        <p:cTn id="62" dur="1000" fill="hold"/>
                                        <p:tgtEl>
                                          <p:spTgt spid="2938"/>
                                        </p:tgtEl>
                                        <p:attrNameLst>
                                          <p:attrName>ppt_x</p:attrName>
                                        </p:attrNameLst>
                                      </p:cBhvr>
                                      <p:tavLst>
                                        <p:tav tm="0">
                                          <p:val>
                                            <p:strVal val="#ppt_x"/>
                                          </p:val>
                                        </p:tav>
                                        <p:tav tm="100000">
                                          <p:val>
                                            <p:strVal val="#ppt_x"/>
                                          </p:val>
                                        </p:tav>
                                      </p:tavLst>
                                    </p:anim>
                                    <p:anim calcmode="lin" valueType="num">
                                      <p:cBhvr>
                                        <p:cTn id="63" dur="1000" fill="hold"/>
                                        <p:tgtEl>
                                          <p:spTgt spid="2938"/>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13" nodeType="afterEffect">
                                  <p:stCondLst>
                                    <p:cond delay="0"/>
                                  </p:stCondLst>
                                  <p:iterate>
                                    <p:tmAbs val="0"/>
                                  </p:iterate>
                                  <p:childTnLst>
                                    <p:set>
                                      <p:cBhvr>
                                        <p:cTn id="66" fill="hold"/>
                                        <p:tgtEl>
                                          <p:spTgt spid="2939"/>
                                        </p:tgtEl>
                                        <p:attrNameLst>
                                          <p:attrName>style.visibility</p:attrName>
                                        </p:attrNameLst>
                                      </p:cBhvr>
                                      <p:to>
                                        <p:strVal val="visible"/>
                                      </p:to>
                                    </p:set>
                                    <p:anim calcmode="lin" valueType="num">
                                      <p:cBhvr>
                                        <p:cTn id="67" dur="1000" fill="hold"/>
                                        <p:tgtEl>
                                          <p:spTgt spid="2939"/>
                                        </p:tgtEl>
                                        <p:attrNameLst>
                                          <p:attrName>ppt_x</p:attrName>
                                        </p:attrNameLst>
                                      </p:cBhvr>
                                      <p:tavLst>
                                        <p:tav tm="0">
                                          <p:val>
                                            <p:strVal val="#ppt_x"/>
                                          </p:val>
                                        </p:tav>
                                        <p:tav tm="100000">
                                          <p:val>
                                            <p:strVal val="#ppt_x"/>
                                          </p:val>
                                        </p:tav>
                                      </p:tavLst>
                                    </p:anim>
                                    <p:anim calcmode="lin" valueType="num">
                                      <p:cBhvr>
                                        <p:cTn id="68" dur="1000" fill="hold"/>
                                        <p:tgtEl>
                                          <p:spTgt spid="2939"/>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2" fill="hold" grpId="14" nodeType="afterEffect">
                                  <p:stCondLst>
                                    <p:cond delay="0"/>
                                  </p:stCondLst>
                                  <p:iterate>
                                    <p:tmAbs val="0"/>
                                  </p:iterate>
                                  <p:childTnLst>
                                    <p:set>
                                      <p:cBhvr>
                                        <p:cTn id="71" fill="hold"/>
                                        <p:tgtEl>
                                          <p:spTgt spid="2924"/>
                                        </p:tgtEl>
                                        <p:attrNameLst>
                                          <p:attrName>style.visibility</p:attrName>
                                        </p:attrNameLst>
                                      </p:cBhvr>
                                      <p:to>
                                        <p:strVal val="visible"/>
                                      </p:to>
                                    </p:set>
                                    <p:anim calcmode="lin" valueType="num">
                                      <p:cBhvr>
                                        <p:cTn id="72" dur="1000" fill="hold"/>
                                        <p:tgtEl>
                                          <p:spTgt spid="2924"/>
                                        </p:tgtEl>
                                        <p:attrNameLst>
                                          <p:attrName>ppt_x</p:attrName>
                                        </p:attrNameLst>
                                      </p:cBhvr>
                                      <p:tavLst>
                                        <p:tav tm="0">
                                          <p:val>
                                            <p:strVal val="1+#ppt_w/2"/>
                                          </p:val>
                                        </p:tav>
                                        <p:tav tm="100000">
                                          <p:val>
                                            <p:strVal val="#ppt_x"/>
                                          </p:val>
                                        </p:tav>
                                      </p:tavLst>
                                    </p:anim>
                                    <p:anim calcmode="lin" valueType="num">
                                      <p:cBhvr>
                                        <p:cTn id="73" dur="1000" fill="hold"/>
                                        <p:tgtEl>
                                          <p:spTgt spid="2924"/>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8" fill="hold" grpId="15" nodeType="afterEffect">
                                  <p:stCondLst>
                                    <p:cond delay="0"/>
                                  </p:stCondLst>
                                  <p:iterate>
                                    <p:tmAbs val="0"/>
                                  </p:iterate>
                                  <p:childTnLst>
                                    <p:set>
                                      <p:cBhvr>
                                        <p:cTn id="76" fill="hold"/>
                                        <p:tgtEl>
                                          <p:spTgt spid="2925"/>
                                        </p:tgtEl>
                                        <p:attrNameLst>
                                          <p:attrName>style.visibility</p:attrName>
                                        </p:attrNameLst>
                                      </p:cBhvr>
                                      <p:to>
                                        <p:strVal val="visible"/>
                                      </p:to>
                                    </p:set>
                                    <p:anim calcmode="lin" valueType="num">
                                      <p:cBhvr>
                                        <p:cTn id="77" dur="1000" fill="hold"/>
                                        <p:tgtEl>
                                          <p:spTgt spid="2925"/>
                                        </p:tgtEl>
                                        <p:attrNameLst>
                                          <p:attrName>ppt_x</p:attrName>
                                        </p:attrNameLst>
                                      </p:cBhvr>
                                      <p:tavLst>
                                        <p:tav tm="0">
                                          <p:val>
                                            <p:strVal val="0-#ppt_w/2"/>
                                          </p:val>
                                        </p:tav>
                                        <p:tav tm="100000">
                                          <p:val>
                                            <p:strVal val="#ppt_x"/>
                                          </p:val>
                                        </p:tav>
                                      </p:tavLst>
                                    </p:anim>
                                    <p:anim calcmode="lin" valueType="num">
                                      <p:cBhvr>
                                        <p:cTn id="78" dur="1000" fill="hold"/>
                                        <p:tgtEl>
                                          <p:spTgt spid="2925"/>
                                        </p:tgtEl>
                                        <p:attrNameLst>
                                          <p:attrName>ppt_y</p:attrName>
                                        </p:attrNameLst>
                                      </p:cBhvr>
                                      <p:tavLst>
                                        <p:tav tm="0">
                                          <p:val>
                                            <p:strVal val="#ppt_y"/>
                                          </p:val>
                                        </p:tav>
                                        <p:tav tm="100000">
                                          <p:val>
                                            <p:strVal val="#ppt_y"/>
                                          </p:val>
                                        </p:tav>
                                      </p:tavLst>
                                    </p:anim>
                                  </p:childTnLst>
                                </p:cTn>
                              </p:par>
                            </p:childTnLst>
                          </p:cTn>
                        </p:par>
                        <p:par>
                          <p:cTn id="79" fill="hold">
                            <p:stCondLst>
                              <p:cond delay="15000"/>
                            </p:stCondLst>
                            <p:childTnLst>
                              <p:par>
                                <p:cTn id="80" presetID="2" presetClass="entr" presetSubtype="4" fill="hold" grpId="16" nodeType="afterEffect">
                                  <p:stCondLst>
                                    <p:cond delay="0"/>
                                  </p:stCondLst>
                                  <p:iterate>
                                    <p:tmAbs val="0"/>
                                  </p:iterate>
                                  <p:childTnLst>
                                    <p:set>
                                      <p:cBhvr>
                                        <p:cTn id="81" fill="hold"/>
                                        <p:tgtEl>
                                          <p:spTgt spid="2926"/>
                                        </p:tgtEl>
                                        <p:attrNameLst>
                                          <p:attrName>style.visibility</p:attrName>
                                        </p:attrNameLst>
                                      </p:cBhvr>
                                      <p:to>
                                        <p:strVal val="visible"/>
                                      </p:to>
                                    </p:set>
                                    <p:anim calcmode="lin" valueType="num">
                                      <p:cBhvr>
                                        <p:cTn id="82" dur="1000" fill="hold"/>
                                        <p:tgtEl>
                                          <p:spTgt spid="2926"/>
                                        </p:tgtEl>
                                        <p:attrNameLst>
                                          <p:attrName>ppt_x</p:attrName>
                                        </p:attrNameLst>
                                      </p:cBhvr>
                                      <p:tavLst>
                                        <p:tav tm="0">
                                          <p:val>
                                            <p:strVal val="#ppt_x"/>
                                          </p:val>
                                        </p:tav>
                                        <p:tav tm="100000">
                                          <p:val>
                                            <p:strVal val="#ppt_x"/>
                                          </p:val>
                                        </p:tav>
                                      </p:tavLst>
                                    </p:anim>
                                    <p:anim calcmode="lin" valueType="num">
                                      <p:cBhvr>
                                        <p:cTn id="83" dur="1000" fill="hold"/>
                                        <p:tgtEl>
                                          <p:spTgt spid="2926"/>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17" nodeType="afterEffect">
                                  <p:stCondLst>
                                    <p:cond delay="0"/>
                                  </p:stCondLst>
                                  <p:iterate>
                                    <p:tmAbs val="0"/>
                                  </p:iterate>
                                  <p:childTnLst>
                                    <p:set>
                                      <p:cBhvr>
                                        <p:cTn id="86" fill="hold"/>
                                        <p:tgtEl>
                                          <p:spTgt spid="2972"/>
                                        </p:tgtEl>
                                        <p:attrNameLst>
                                          <p:attrName>style.visibility</p:attrName>
                                        </p:attrNameLst>
                                      </p:cBhvr>
                                      <p:to>
                                        <p:strVal val="visible"/>
                                      </p:to>
                                    </p:set>
                                    <p:anim calcmode="lin" valueType="num">
                                      <p:cBhvr>
                                        <p:cTn id="87" dur="1000" fill="hold"/>
                                        <p:tgtEl>
                                          <p:spTgt spid="2972"/>
                                        </p:tgtEl>
                                        <p:attrNameLst>
                                          <p:attrName>ppt_x</p:attrName>
                                        </p:attrNameLst>
                                      </p:cBhvr>
                                      <p:tavLst>
                                        <p:tav tm="0">
                                          <p:val>
                                            <p:strVal val="#ppt_x"/>
                                          </p:val>
                                        </p:tav>
                                        <p:tav tm="100000">
                                          <p:val>
                                            <p:strVal val="#ppt_x"/>
                                          </p:val>
                                        </p:tav>
                                      </p:tavLst>
                                    </p:anim>
                                    <p:anim calcmode="lin" valueType="num">
                                      <p:cBhvr>
                                        <p:cTn id="88" dur="1000" fill="hold"/>
                                        <p:tgtEl>
                                          <p:spTgt spid="2972"/>
                                        </p:tgtEl>
                                        <p:attrNameLst>
                                          <p:attrName>ppt_y</p:attrName>
                                        </p:attrNameLst>
                                      </p:cBhvr>
                                      <p:tavLst>
                                        <p:tav tm="0">
                                          <p:val>
                                            <p:strVal val="1+#ppt_h/2"/>
                                          </p:val>
                                        </p:tav>
                                        <p:tav tm="100000">
                                          <p:val>
                                            <p:strVal val="#ppt_y"/>
                                          </p:val>
                                        </p:tav>
                                      </p:tavLst>
                                    </p:anim>
                                  </p:childTnLst>
                                </p:cTn>
                              </p:par>
                            </p:childTnLst>
                          </p:cTn>
                        </p:par>
                        <p:par>
                          <p:cTn id="89" fill="hold">
                            <p:stCondLst>
                              <p:cond delay="17000"/>
                            </p:stCondLst>
                            <p:childTnLst>
                              <p:par>
                                <p:cTn id="90" presetID="2" presetClass="entr" presetSubtype="4" fill="hold" grpId="18" nodeType="afterEffect">
                                  <p:stCondLst>
                                    <p:cond delay="0"/>
                                  </p:stCondLst>
                                  <p:iterate>
                                    <p:tmAbs val="0"/>
                                  </p:iterate>
                                  <p:childTnLst>
                                    <p:set>
                                      <p:cBhvr>
                                        <p:cTn id="91" fill="hold"/>
                                        <p:tgtEl>
                                          <p:spTgt spid="3005"/>
                                        </p:tgtEl>
                                        <p:attrNameLst>
                                          <p:attrName>style.visibility</p:attrName>
                                        </p:attrNameLst>
                                      </p:cBhvr>
                                      <p:to>
                                        <p:strVal val="visible"/>
                                      </p:to>
                                    </p:set>
                                    <p:anim calcmode="lin" valueType="num">
                                      <p:cBhvr>
                                        <p:cTn id="92" dur="1000" fill="hold"/>
                                        <p:tgtEl>
                                          <p:spTgt spid="3005"/>
                                        </p:tgtEl>
                                        <p:attrNameLst>
                                          <p:attrName>ppt_x</p:attrName>
                                        </p:attrNameLst>
                                      </p:cBhvr>
                                      <p:tavLst>
                                        <p:tav tm="0">
                                          <p:val>
                                            <p:strVal val="#ppt_x"/>
                                          </p:val>
                                        </p:tav>
                                        <p:tav tm="100000">
                                          <p:val>
                                            <p:strVal val="#ppt_x"/>
                                          </p:val>
                                        </p:tav>
                                      </p:tavLst>
                                    </p:anim>
                                    <p:anim calcmode="lin" valueType="num">
                                      <p:cBhvr>
                                        <p:cTn id="93" dur="1000" fill="hold"/>
                                        <p:tgtEl>
                                          <p:spTgt spid="3005"/>
                                        </p:tgtEl>
                                        <p:attrNameLst>
                                          <p:attrName>ppt_y</p:attrName>
                                        </p:attrNameLst>
                                      </p:cBhvr>
                                      <p:tavLst>
                                        <p:tav tm="0">
                                          <p:val>
                                            <p:strVal val="1+#ppt_h/2"/>
                                          </p:val>
                                        </p:tav>
                                        <p:tav tm="100000">
                                          <p:val>
                                            <p:strVal val="#ppt_y"/>
                                          </p:val>
                                        </p:tav>
                                      </p:tavLst>
                                    </p:anim>
                                  </p:childTnLst>
                                </p:cTn>
                              </p:par>
                            </p:childTnLst>
                          </p:cTn>
                        </p:par>
                        <p:par>
                          <p:cTn id="94" fill="hold">
                            <p:stCondLst>
                              <p:cond delay="18000"/>
                            </p:stCondLst>
                            <p:childTnLst>
                              <p:par>
                                <p:cTn id="95" presetID="2" presetClass="entr" presetSubtype="4" fill="hold" grpId="19" nodeType="afterEffect">
                                  <p:stCondLst>
                                    <p:cond delay="0"/>
                                  </p:stCondLst>
                                  <p:iterate>
                                    <p:tmAbs val="0"/>
                                  </p:iterate>
                                  <p:childTnLst>
                                    <p:set>
                                      <p:cBhvr>
                                        <p:cTn id="96" fill="hold"/>
                                        <p:tgtEl>
                                          <p:spTgt spid="3038"/>
                                        </p:tgtEl>
                                        <p:attrNameLst>
                                          <p:attrName>style.visibility</p:attrName>
                                        </p:attrNameLst>
                                      </p:cBhvr>
                                      <p:to>
                                        <p:strVal val="visible"/>
                                      </p:to>
                                    </p:set>
                                    <p:anim calcmode="lin" valueType="num">
                                      <p:cBhvr>
                                        <p:cTn id="97" dur="1000" fill="hold"/>
                                        <p:tgtEl>
                                          <p:spTgt spid="3038"/>
                                        </p:tgtEl>
                                        <p:attrNameLst>
                                          <p:attrName>ppt_x</p:attrName>
                                        </p:attrNameLst>
                                      </p:cBhvr>
                                      <p:tavLst>
                                        <p:tav tm="0">
                                          <p:val>
                                            <p:strVal val="#ppt_x"/>
                                          </p:val>
                                        </p:tav>
                                        <p:tav tm="100000">
                                          <p:val>
                                            <p:strVal val="#ppt_x"/>
                                          </p:val>
                                        </p:tav>
                                      </p:tavLst>
                                    </p:anim>
                                    <p:anim calcmode="lin" valueType="num">
                                      <p:cBhvr>
                                        <p:cTn id="98" dur="1000" fill="hold"/>
                                        <p:tgtEl>
                                          <p:spTgt spid="3038"/>
                                        </p:tgtEl>
                                        <p:attrNameLst>
                                          <p:attrName>ppt_y</p:attrName>
                                        </p:attrNameLst>
                                      </p:cBhvr>
                                      <p:tavLst>
                                        <p:tav tm="0">
                                          <p:val>
                                            <p:strVal val="1+#ppt_h/2"/>
                                          </p:val>
                                        </p:tav>
                                        <p:tav tm="100000">
                                          <p:val>
                                            <p:strVal val="#ppt_y"/>
                                          </p:val>
                                        </p:tav>
                                      </p:tavLst>
                                    </p:anim>
                                  </p:childTnLst>
                                </p:cTn>
                              </p:par>
                            </p:childTnLst>
                          </p:cTn>
                        </p:par>
                        <p:par>
                          <p:cTn id="99" fill="hold">
                            <p:stCondLst>
                              <p:cond delay="19000"/>
                            </p:stCondLst>
                            <p:childTnLst>
                              <p:par>
                                <p:cTn id="100" presetID="2" presetClass="entr" presetSubtype="4" fill="hold" grpId="20" nodeType="afterEffect">
                                  <p:stCondLst>
                                    <p:cond delay="0"/>
                                  </p:stCondLst>
                                  <p:iterate>
                                    <p:tmAbs val="0"/>
                                  </p:iterate>
                                  <p:childTnLst>
                                    <p:set>
                                      <p:cBhvr>
                                        <p:cTn id="101" fill="hold"/>
                                        <p:tgtEl>
                                          <p:spTgt spid="3071"/>
                                        </p:tgtEl>
                                        <p:attrNameLst>
                                          <p:attrName>style.visibility</p:attrName>
                                        </p:attrNameLst>
                                      </p:cBhvr>
                                      <p:to>
                                        <p:strVal val="visible"/>
                                      </p:to>
                                    </p:set>
                                    <p:anim calcmode="lin" valueType="num">
                                      <p:cBhvr>
                                        <p:cTn id="102" dur="1000" fill="hold"/>
                                        <p:tgtEl>
                                          <p:spTgt spid="3071"/>
                                        </p:tgtEl>
                                        <p:attrNameLst>
                                          <p:attrName>ppt_x</p:attrName>
                                        </p:attrNameLst>
                                      </p:cBhvr>
                                      <p:tavLst>
                                        <p:tav tm="0">
                                          <p:val>
                                            <p:strVal val="#ppt_x"/>
                                          </p:val>
                                        </p:tav>
                                        <p:tav tm="100000">
                                          <p:val>
                                            <p:strVal val="#ppt_x"/>
                                          </p:val>
                                        </p:tav>
                                      </p:tavLst>
                                    </p:anim>
                                    <p:anim calcmode="lin" valueType="num">
                                      <p:cBhvr>
                                        <p:cTn id="103" dur="1000" fill="hold"/>
                                        <p:tgtEl>
                                          <p:spTgt spid="3071"/>
                                        </p:tgtEl>
                                        <p:attrNameLst>
                                          <p:attrName>ppt_y</p:attrName>
                                        </p:attrNameLst>
                                      </p:cBhvr>
                                      <p:tavLst>
                                        <p:tav tm="0">
                                          <p:val>
                                            <p:strVal val="1+#ppt_h/2"/>
                                          </p:val>
                                        </p:tav>
                                        <p:tav tm="100000">
                                          <p:val>
                                            <p:strVal val="#ppt_y"/>
                                          </p:val>
                                        </p:tav>
                                      </p:tavLst>
                                    </p:anim>
                                  </p:childTnLst>
                                </p:cTn>
                              </p:par>
                            </p:childTnLst>
                          </p:cTn>
                        </p:par>
                        <p:par>
                          <p:cTn id="104" fill="hold">
                            <p:stCondLst>
                              <p:cond delay="20000"/>
                            </p:stCondLst>
                            <p:childTnLst>
                              <p:par>
                                <p:cTn id="105" presetID="2" presetClass="entr" presetSubtype="4" fill="hold" grpId="21" nodeType="afterEffect">
                                  <p:stCondLst>
                                    <p:cond delay="0"/>
                                  </p:stCondLst>
                                  <p:iterate>
                                    <p:tmAbs val="0"/>
                                  </p:iterate>
                                  <p:childTnLst>
                                    <p:set>
                                      <p:cBhvr>
                                        <p:cTn id="106" fill="hold"/>
                                        <p:tgtEl>
                                          <p:spTgt spid="3072"/>
                                        </p:tgtEl>
                                        <p:attrNameLst>
                                          <p:attrName>style.visibility</p:attrName>
                                        </p:attrNameLst>
                                      </p:cBhvr>
                                      <p:to>
                                        <p:strVal val="visible"/>
                                      </p:to>
                                    </p:set>
                                    <p:anim calcmode="lin" valueType="num">
                                      <p:cBhvr>
                                        <p:cTn id="107" dur="1000" fill="hold"/>
                                        <p:tgtEl>
                                          <p:spTgt spid="3072"/>
                                        </p:tgtEl>
                                        <p:attrNameLst>
                                          <p:attrName>ppt_x</p:attrName>
                                        </p:attrNameLst>
                                      </p:cBhvr>
                                      <p:tavLst>
                                        <p:tav tm="0">
                                          <p:val>
                                            <p:strVal val="#ppt_x"/>
                                          </p:val>
                                        </p:tav>
                                        <p:tav tm="100000">
                                          <p:val>
                                            <p:strVal val="#ppt_x"/>
                                          </p:val>
                                        </p:tav>
                                      </p:tavLst>
                                    </p:anim>
                                    <p:anim calcmode="lin" valueType="num">
                                      <p:cBhvr>
                                        <p:cTn id="108" dur="1000" fill="hold"/>
                                        <p:tgtEl>
                                          <p:spTgt spid="3072"/>
                                        </p:tgtEl>
                                        <p:attrNameLst>
                                          <p:attrName>ppt_y</p:attrName>
                                        </p:attrNameLst>
                                      </p:cBhvr>
                                      <p:tavLst>
                                        <p:tav tm="0">
                                          <p:val>
                                            <p:strVal val="1+#ppt_h/2"/>
                                          </p:val>
                                        </p:tav>
                                        <p:tav tm="100000">
                                          <p:val>
                                            <p:strVal val="#ppt_y"/>
                                          </p:val>
                                        </p:tav>
                                      </p:tavLst>
                                    </p:anim>
                                  </p:childTnLst>
                                </p:cTn>
                              </p:par>
                            </p:childTnLst>
                          </p:cTn>
                        </p:par>
                        <p:par>
                          <p:cTn id="109" fill="hold">
                            <p:stCondLst>
                              <p:cond delay="21000"/>
                            </p:stCondLst>
                            <p:childTnLst>
                              <p:par>
                                <p:cTn id="110" presetID="2" presetClass="entr" presetSubtype="4" fill="hold" grpId="22" nodeType="afterEffect">
                                  <p:stCondLst>
                                    <p:cond delay="0"/>
                                  </p:stCondLst>
                                  <p:iterate>
                                    <p:tmAbs val="0"/>
                                  </p:iterate>
                                  <p:childTnLst>
                                    <p:set>
                                      <p:cBhvr>
                                        <p:cTn id="111" fill="hold"/>
                                        <p:tgtEl>
                                          <p:spTgt spid="3073"/>
                                        </p:tgtEl>
                                        <p:attrNameLst>
                                          <p:attrName>style.visibility</p:attrName>
                                        </p:attrNameLst>
                                      </p:cBhvr>
                                      <p:to>
                                        <p:strVal val="visible"/>
                                      </p:to>
                                    </p:set>
                                    <p:anim calcmode="lin" valueType="num">
                                      <p:cBhvr>
                                        <p:cTn id="112" dur="1000" fill="hold"/>
                                        <p:tgtEl>
                                          <p:spTgt spid="3073"/>
                                        </p:tgtEl>
                                        <p:attrNameLst>
                                          <p:attrName>ppt_x</p:attrName>
                                        </p:attrNameLst>
                                      </p:cBhvr>
                                      <p:tavLst>
                                        <p:tav tm="0">
                                          <p:val>
                                            <p:strVal val="#ppt_x"/>
                                          </p:val>
                                        </p:tav>
                                        <p:tav tm="100000">
                                          <p:val>
                                            <p:strVal val="#ppt_x"/>
                                          </p:val>
                                        </p:tav>
                                      </p:tavLst>
                                    </p:anim>
                                    <p:anim calcmode="lin" valueType="num">
                                      <p:cBhvr>
                                        <p:cTn id="113" dur="1000" fill="hold"/>
                                        <p:tgtEl>
                                          <p:spTgt spid="3073"/>
                                        </p:tgtEl>
                                        <p:attrNameLst>
                                          <p:attrName>ppt_y</p:attrName>
                                        </p:attrNameLst>
                                      </p:cBhvr>
                                      <p:tavLst>
                                        <p:tav tm="0">
                                          <p:val>
                                            <p:strVal val="1+#ppt_h/2"/>
                                          </p:val>
                                        </p:tav>
                                        <p:tav tm="100000">
                                          <p:val>
                                            <p:strVal val="#ppt_y"/>
                                          </p:val>
                                        </p:tav>
                                      </p:tavLst>
                                    </p:anim>
                                  </p:childTnLst>
                                </p:cTn>
                              </p:par>
                            </p:childTnLst>
                          </p:cTn>
                        </p:par>
                        <p:par>
                          <p:cTn id="114" fill="hold">
                            <p:stCondLst>
                              <p:cond delay="22000"/>
                            </p:stCondLst>
                            <p:childTnLst>
                              <p:par>
                                <p:cTn id="115" presetID="2" presetClass="entr" presetSubtype="4" fill="hold" grpId="23" nodeType="afterEffect">
                                  <p:stCondLst>
                                    <p:cond delay="0"/>
                                  </p:stCondLst>
                                  <p:iterate>
                                    <p:tmAbs val="0"/>
                                  </p:iterate>
                                  <p:childTnLst>
                                    <p:set>
                                      <p:cBhvr>
                                        <p:cTn id="116" fill="hold"/>
                                        <p:tgtEl>
                                          <p:spTgt spid="3074"/>
                                        </p:tgtEl>
                                        <p:attrNameLst>
                                          <p:attrName>style.visibility</p:attrName>
                                        </p:attrNameLst>
                                      </p:cBhvr>
                                      <p:to>
                                        <p:strVal val="visible"/>
                                      </p:to>
                                    </p:set>
                                    <p:anim calcmode="lin" valueType="num">
                                      <p:cBhvr>
                                        <p:cTn id="117" dur="1000" fill="hold"/>
                                        <p:tgtEl>
                                          <p:spTgt spid="3074"/>
                                        </p:tgtEl>
                                        <p:attrNameLst>
                                          <p:attrName>ppt_x</p:attrName>
                                        </p:attrNameLst>
                                      </p:cBhvr>
                                      <p:tavLst>
                                        <p:tav tm="0">
                                          <p:val>
                                            <p:strVal val="#ppt_x"/>
                                          </p:val>
                                        </p:tav>
                                        <p:tav tm="100000">
                                          <p:val>
                                            <p:strVal val="#ppt_x"/>
                                          </p:val>
                                        </p:tav>
                                      </p:tavLst>
                                    </p:anim>
                                    <p:anim calcmode="lin" valueType="num">
                                      <p:cBhvr>
                                        <p:cTn id="118" dur="1000" fill="hold"/>
                                        <p:tgtEl>
                                          <p:spTgt spid="3074"/>
                                        </p:tgtEl>
                                        <p:attrNameLst>
                                          <p:attrName>ppt_y</p:attrName>
                                        </p:attrNameLst>
                                      </p:cBhvr>
                                      <p:tavLst>
                                        <p:tav tm="0">
                                          <p:val>
                                            <p:strVal val="1+#ppt_h/2"/>
                                          </p:val>
                                        </p:tav>
                                        <p:tav tm="100000">
                                          <p:val>
                                            <p:strVal val="#ppt_y"/>
                                          </p:val>
                                        </p:tav>
                                      </p:tavLst>
                                    </p:anim>
                                  </p:childTnLst>
                                </p:cTn>
                              </p:par>
                            </p:childTnLst>
                          </p:cTn>
                        </p:par>
                        <p:par>
                          <p:cTn id="119" fill="hold">
                            <p:stCondLst>
                              <p:cond delay="23000"/>
                            </p:stCondLst>
                            <p:childTnLst>
                              <p:par>
                                <p:cTn id="120" presetID="2" presetClass="entr" presetSubtype="4" fill="hold" grpId="24" nodeType="afterEffect">
                                  <p:stCondLst>
                                    <p:cond delay="0"/>
                                  </p:stCondLst>
                                  <p:iterate>
                                    <p:tmAbs val="0"/>
                                  </p:iterate>
                                  <p:childTnLst>
                                    <p:set>
                                      <p:cBhvr>
                                        <p:cTn id="121" fill="hold"/>
                                        <p:tgtEl>
                                          <p:spTgt spid="3075"/>
                                        </p:tgtEl>
                                        <p:attrNameLst>
                                          <p:attrName>style.visibility</p:attrName>
                                        </p:attrNameLst>
                                      </p:cBhvr>
                                      <p:to>
                                        <p:strVal val="visible"/>
                                      </p:to>
                                    </p:set>
                                    <p:anim calcmode="lin" valueType="num">
                                      <p:cBhvr>
                                        <p:cTn id="122" dur="1000" fill="hold"/>
                                        <p:tgtEl>
                                          <p:spTgt spid="3075"/>
                                        </p:tgtEl>
                                        <p:attrNameLst>
                                          <p:attrName>ppt_x</p:attrName>
                                        </p:attrNameLst>
                                      </p:cBhvr>
                                      <p:tavLst>
                                        <p:tav tm="0">
                                          <p:val>
                                            <p:strVal val="#ppt_x"/>
                                          </p:val>
                                        </p:tav>
                                        <p:tav tm="100000">
                                          <p:val>
                                            <p:strVal val="#ppt_x"/>
                                          </p:val>
                                        </p:tav>
                                      </p:tavLst>
                                    </p:anim>
                                    <p:anim calcmode="lin" valueType="num">
                                      <p:cBhvr>
                                        <p:cTn id="123" dur="1000" fill="hold"/>
                                        <p:tgtEl>
                                          <p:spTgt spid="3075"/>
                                        </p:tgtEl>
                                        <p:attrNameLst>
                                          <p:attrName>ppt_y</p:attrName>
                                        </p:attrNameLst>
                                      </p:cBhvr>
                                      <p:tavLst>
                                        <p:tav tm="0">
                                          <p:val>
                                            <p:strVal val="1+#ppt_h/2"/>
                                          </p:val>
                                        </p:tav>
                                        <p:tav tm="100000">
                                          <p:val>
                                            <p:strVal val="#ppt_y"/>
                                          </p:val>
                                        </p:tav>
                                      </p:tavLst>
                                    </p:anim>
                                  </p:childTnLst>
                                </p:cTn>
                              </p:par>
                            </p:childTnLst>
                          </p:cTn>
                        </p:par>
                        <p:par>
                          <p:cTn id="124" fill="hold">
                            <p:stCondLst>
                              <p:cond delay="24000"/>
                            </p:stCondLst>
                            <p:childTnLst>
                              <p:par>
                                <p:cTn id="125" presetID="2" presetClass="entr" presetSubtype="4" fill="hold" grpId="25" nodeType="afterEffect">
                                  <p:stCondLst>
                                    <p:cond delay="0"/>
                                  </p:stCondLst>
                                  <p:iterate>
                                    <p:tmAbs val="0"/>
                                  </p:iterate>
                                  <p:childTnLst>
                                    <p:set>
                                      <p:cBhvr>
                                        <p:cTn id="126" fill="hold"/>
                                        <p:tgtEl>
                                          <p:spTgt spid="3076"/>
                                        </p:tgtEl>
                                        <p:attrNameLst>
                                          <p:attrName>style.visibility</p:attrName>
                                        </p:attrNameLst>
                                      </p:cBhvr>
                                      <p:to>
                                        <p:strVal val="visible"/>
                                      </p:to>
                                    </p:set>
                                    <p:anim calcmode="lin" valueType="num">
                                      <p:cBhvr>
                                        <p:cTn id="127" dur="1000" fill="hold"/>
                                        <p:tgtEl>
                                          <p:spTgt spid="3076"/>
                                        </p:tgtEl>
                                        <p:attrNameLst>
                                          <p:attrName>ppt_x</p:attrName>
                                        </p:attrNameLst>
                                      </p:cBhvr>
                                      <p:tavLst>
                                        <p:tav tm="0">
                                          <p:val>
                                            <p:strVal val="#ppt_x"/>
                                          </p:val>
                                        </p:tav>
                                        <p:tav tm="100000">
                                          <p:val>
                                            <p:strVal val="#ppt_x"/>
                                          </p:val>
                                        </p:tav>
                                      </p:tavLst>
                                    </p:anim>
                                    <p:anim calcmode="lin" valueType="num">
                                      <p:cBhvr>
                                        <p:cTn id="128" dur="1000" fill="hold"/>
                                        <p:tgtEl>
                                          <p:spTgt spid="3076"/>
                                        </p:tgtEl>
                                        <p:attrNameLst>
                                          <p:attrName>ppt_y</p:attrName>
                                        </p:attrNameLst>
                                      </p:cBhvr>
                                      <p:tavLst>
                                        <p:tav tm="0">
                                          <p:val>
                                            <p:strVal val="1+#ppt_h/2"/>
                                          </p:val>
                                        </p:tav>
                                        <p:tav tm="100000">
                                          <p:val>
                                            <p:strVal val="#ppt_y"/>
                                          </p:val>
                                        </p:tav>
                                      </p:tavLst>
                                    </p:anim>
                                  </p:childTnLst>
                                </p:cTn>
                              </p:par>
                            </p:childTnLst>
                          </p:cTn>
                        </p:par>
                        <p:par>
                          <p:cTn id="129" fill="hold">
                            <p:stCondLst>
                              <p:cond delay="25000"/>
                            </p:stCondLst>
                            <p:childTnLst>
                              <p:par>
                                <p:cTn id="130" presetID="2" presetClass="entr" presetSubtype="4" fill="hold" grpId="26" nodeType="afterEffect">
                                  <p:stCondLst>
                                    <p:cond delay="0"/>
                                  </p:stCondLst>
                                  <p:iterate>
                                    <p:tmAbs val="0"/>
                                  </p:iterate>
                                  <p:childTnLst>
                                    <p:set>
                                      <p:cBhvr>
                                        <p:cTn id="131" fill="hold"/>
                                        <p:tgtEl>
                                          <p:spTgt spid="3077"/>
                                        </p:tgtEl>
                                        <p:attrNameLst>
                                          <p:attrName>style.visibility</p:attrName>
                                        </p:attrNameLst>
                                      </p:cBhvr>
                                      <p:to>
                                        <p:strVal val="visible"/>
                                      </p:to>
                                    </p:set>
                                    <p:anim calcmode="lin" valueType="num">
                                      <p:cBhvr>
                                        <p:cTn id="132" dur="1000" fill="hold"/>
                                        <p:tgtEl>
                                          <p:spTgt spid="3077"/>
                                        </p:tgtEl>
                                        <p:attrNameLst>
                                          <p:attrName>ppt_x</p:attrName>
                                        </p:attrNameLst>
                                      </p:cBhvr>
                                      <p:tavLst>
                                        <p:tav tm="0">
                                          <p:val>
                                            <p:strVal val="#ppt_x"/>
                                          </p:val>
                                        </p:tav>
                                        <p:tav tm="100000">
                                          <p:val>
                                            <p:strVal val="#ppt_x"/>
                                          </p:val>
                                        </p:tav>
                                      </p:tavLst>
                                    </p:anim>
                                    <p:anim calcmode="lin" valueType="num">
                                      <p:cBhvr>
                                        <p:cTn id="133" dur="1000" fill="hold"/>
                                        <p:tgtEl>
                                          <p:spTgt spid="3077"/>
                                        </p:tgtEl>
                                        <p:attrNameLst>
                                          <p:attrName>ppt_y</p:attrName>
                                        </p:attrNameLst>
                                      </p:cBhvr>
                                      <p:tavLst>
                                        <p:tav tm="0">
                                          <p:val>
                                            <p:strVal val="1+#ppt_h/2"/>
                                          </p:val>
                                        </p:tav>
                                        <p:tav tm="100000">
                                          <p:val>
                                            <p:strVal val="#ppt_y"/>
                                          </p:val>
                                        </p:tav>
                                      </p:tavLst>
                                    </p:anim>
                                  </p:childTnLst>
                                </p:cTn>
                              </p:par>
                            </p:childTnLst>
                          </p:cTn>
                        </p:par>
                        <p:par>
                          <p:cTn id="134" fill="hold">
                            <p:stCondLst>
                              <p:cond delay="26000"/>
                            </p:stCondLst>
                            <p:childTnLst>
                              <p:par>
                                <p:cTn id="135" presetID="2" presetClass="entr" presetSubtype="4" fill="hold" grpId="27" nodeType="afterEffect">
                                  <p:stCondLst>
                                    <p:cond delay="0"/>
                                  </p:stCondLst>
                                  <p:iterate>
                                    <p:tmAbs val="0"/>
                                  </p:iterate>
                                  <p:childTnLst>
                                    <p:set>
                                      <p:cBhvr>
                                        <p:cTn id="136" fill="hold"/>
                                        <p:tgtEl>
                                          <p:spTgt spid="3078"/>
                                        </p:tgtEl>
                                        <p:attrNameLst>
                                          <p:attrName>style.visibility</p:attrName>
                                        </p:attrNameLst>
                                      </p:cBhvr>
                                      <p:to>
                                        <p:strVal val="visible"/>
                                      </p:to>
                                    </p:set>
                                    <p:anim calcmode="lin" valueType="num">
                                      <p:cBhvr>
                                        <p:cTn id="137" dur="1000" fill="hold"/>
                                        <p:tgtEl>
                                          <p:spTgt spid="3078"/>
                                        </p:tgtEl>
                                        <p:attrNameLst>
                                          <p:attrName>ppt_x</p:attrName>
                                        </p:attrNameLst>
                                      </p:cBhvr>
                                      <p:tavLst>
                                        <p:tav tm="0">
                                          <p:val>
                                            <p:strVal val="#ppt_x"/>
                                          </p:val>
                                        </p:tav>
                                        <p:tav tm="100000">
                                          <p:val>
                                            <p:strVal val="#ppt_x"/>
                                          </p:val>
                                        </p:tav>
                                      </p:tavLst>
                                    </p:anim>
                                    <p:anim calcmode="lin" valueType="num">
                                      <p:cBhvr>
                                        <p:cTn id="138" dur="1000" fill="hold"/>
                                        <p:tgtEl>
                                          <p:spTgt spid="3078"/>
                                        </p:tgtEl>
                                        <p:attrNameLst>
                                          <p:attrName>ppt_y</p:attrName>
                                        </p:attrNameLst>
                                      </p:cBhvr>
                                      <p:tavLst>
                                        <p:tav tm="0">
                                          <p:val>
                                            <p:strVal val="1+#ppt_h/2"/>
                                          </p:val>
                                        </p:tav>
                                        <p:tav tm="100000">
                                          <p:val>
                                            <p:strVal val="#ppt_y"/>
                                          </p:val>
                                        </p:tav>
                                      </p:tavLst>
                                    </p:anim>
                                  </p:childTnLst>
                                </p:cTn>
                              </p:par>
                            </p:childTnLst>
                          </p:cTn>
                        </p:par>
                        <p:par>
                          <p:cTn id="139" fill="hold">
                            <p:stCondLst>
                              <p:cond delay="27000"/>
                            </p:stCondLst>
                            <p:childTnLst>
                              <p:par>
                                <p:cTn id="140" presetID="2" presetClass="entr" presetSubtype="4" fill="hold" grpId="28" nodeType="afterEffect">
                                  <p:stCondLst>
                                    <p:cond delay="0"/>
                                  </p:stCondLst>
                                  <p:iterate>
                                    <p:tmAbs val="0"/>
                                  </p:iterate>
                                  <p:childTnLst>
                                    <p:set>
                                      <p:cBhvr>
                                        <p:cTn id="141" fill="hold"/>
                                        <p:tgtEl>
                                          <p:spTgt spid="3079"/>
                                        </p:tgtEl>
                                        <p:attrNameLst>
                                          <p:attrName>style.visibility</p:attrName>
                                        </p:attrNameLst>
                                      </p:cBhvr>
                                      <p:to>
                                        <p:strVal val="visible"/>
                                      </p:to>
                                    </p:set>
                                    <p:anim calcmode="lin" valueType="num">
                                      <p:cBhvr>
                                        <p:cTn id="142" dur="1000" fill="hold"/>
                                        <p:tgtEl>
                                          <p:spTgt spid="3079"/>
                                        </p:tgtEl>
                                        <p:attrNameLst>
                                          <p:attrName>ppt_x</p:attrName>
                                        </p:attrNameLst>
                                      </p:cBhvr>
                                      <p:tavLst>
                                        <p:tav tm="0">
                                          <p:val>
                                            <p:strVal val="#ppt_x"/>
                                          </p:val>
                                        </p:tav>
                                        <p:tav tm="100000">
                                          <p:val>
                                            <p:strVal val="#ppt_x"/>
                                          </p:val>
                                        </p:tav>
                                      </p:tavLst>
                                    </p:anim>
                                    <p:anim calcmode="lin" valueType="num">
                                      <p:cBhvr>
                                        <p:cTn id="143" dur="1000" fill="hold"/>
                                        <p:tgtEl>
                                          <p:spTgt spid="3079"/>
                                        </p:tgtEl>
                                        <p:attrNameLst>
                                          <p:attrName>ppt_y</p:attrName>
                                        </p:attrNameLst>
                                      </p:cBhvr>
                                      <p:tavLst>
                                        <p:tav tm="0">
                                          <p:val>
                                            <p:strVal val="1+#ppt_h/2"/>
                                          </p:val>
                                        </p:tav>
                                        <p:tav tm="100000">
                                          <p:val>
                                            <p:strVal val="#ppt_y"/>
                                          </p:val>
                                        </p:tav>
                                      </p:tavLst>
                                    </p:anim>
                                  </p:childTnLst>
                                </p:cTn>
                              </p:par>
                            </p:childTnLst>
                          </p:cTn>
                        </p:par>
                        <p:par>
                          <p:cTn id="144" fill="hold">
                            <p:stCondLst>
                              <p:cond delay="28000"/>
                            </p:stCondLst>
                            <p:childTnLst>
                              <p:par>
                                <p:cTn id="145" presetID="2" presetClass="entr" presetSubtype="4" fill="hold" grpId="29" nodeType="afterEffect">
                                  <p:stCondLst>
                                    <p:cond delay="0"/>
                                  </p:stCondLst>
                                  <p:iterate>
                                    <p:tmAbs val="0"/>
                                  </p:iterate>
                                  <p:childTnLst>
                                    <p:set>
                                      <p:cBhvr>
                                        <p:cTn id="146" fill="hold"/>
                                        <p:tgtEl>
                                          <p:spTgt spid="3080"/>
                                        </p:tgtEl>
                                        <p:attrNameLst>
                                          <p:attrName>style.visibility</p:attrName>
                                        </p:attrNameLst>
                                      </p:cBhvr>
                                      <p:to>
                                        <p:strVal val="visible"/>
                                      </p:to>
                                    </p:set>
                                    <p:anim calcmode="lin" valueType="num">
                                      <p:cBhvr>
                                        <p:cTn id="147" dur="1000" fill="hold"/>
                                        <p:tgtEl>
                                          <p:spTgt spid="3080"/>
                                        </p:tgtEl>
                                        <p:attrNameLst>
                                          <p:attrName>ppt_x</p:attrName>
                                        </p:attrNameLst>
                                      </p:cBhvr>
                                      <p:tavLst>
                                        <p:tav tm="0">
                                          <p:val>
                                            <p:strVal val="#ppt_x"/>
                                          </p:val>
                                        </p:tav>
                                        <p:tav tm="100000">
                                          <p:val>
                                            <p:strVal val="#ppt_x"/>
                                          </p:val>
                                        </p:tav>
                                      </p:tavLst>
                                    </p:anim>
                                    <p:anim calcmode="lin" valueType="num">
                                      <p:cBhvr>
                                        <p:cTn id="148" dur="1000" fill="hold"/>
                                        <p:tgtEl>
                                          <p:spTgt spid="3080"/>
                                        </p:tgtEl>
                                        <p:attrNameLst>
                                          <p:attrName>ppt_y</p:attrName>
                                        </p:attrNameLst>
                                      </p:cBhvr>
                                      <p:tavLst>
                                        <p:tav tm="0">
                                          <p:val>
                                            <p:strVal val="1+#ppt_h/2"/>
                                          </p:val>
                                        </p:tav>
                                        <p:tav tm="100000">
                                          <p:val>
                                            <p:strVal val="#ppt_y"/>
                                          </p:val>
                                        </p:tav>
                                      </p:tavLst>
                                    </p:anim>
                                  </p:childTnLst>
                                </p:cTn>
                              </p:par>
                            </p:childTnLst>
                          </p:cTn>
                        </p:par>
                        <p:par>
                          <p:cTn id="149" fill="hold">
                            <p:stCondLst>
                              <p:cond delay="29000"/>
                            </p:stCondLst>
                            <p:childTnLst>
                              <p:par>
                                <p:cTn id="150" presetID="2" presetClass="entr" presetSubtype="4" fill="hold" grpId="30" nodeType="afterEffect">
                                  <p:stCondLst>
                                    <p:cond delay="0"/>
                                  </p:stCondLst>
                                  <p:iterate>
                                    <p:tmAbs val="0"/>
                                  </p:iterate>
                                  <p:childTnLst>
                                    <p:set>
                                      <p:cBhvr>
                                        <p:cTn id="151" fill="hold"/>
                                        <p:tgtEl>
                                          <p:spTgt spid="3081"/>
                                        </p:tgtEl>
                                        <p:attrNameLst>
                                          <p:attrName>style.visibility</p:attrName>
                                        </p:attrNameLst>
                                      </p:cBhvr>
                                      <p:to>
                                        <p:strVal val="visible"/>
                                      </p:to>
                                    </p:set>
                                    <p:anim calcmode="lin" valueType="num">
                                      <p:cBhvr>
                                        <p:cTn id="152" dur="1000" fill="hold"/>
                                        <p:tgtEl>
                                          <p:spTgt spid="3081"/>
                                        </p:tgtEl>
                                        <p:attrNameLst>
                                          <p:attrName>ppt_x</p:attrName>
                                        </p:attrNameLst>
                                      </p:cBhvr>
                                      <p:tavLst>
                                        <p:tav tm="0">
                                          <p:val>
                                            <p:strVal val="#ppt_x"/>
                                          </p:val>
                                        </p:tav>
                                        <p:tav tm="100000">
                                          <p:val>
                                            <p:strVal val="#ppt_x"/>
                                          </p:val>
                                        </p:tav>
                                      </p:tavLst>
                                    </p:anim>
                                    <p:anim calcmode="lin" valueType="num">
                                      <p:cBhvr>
                                        <p:cTn id="153" dur="1000" fill="hold"/>
                                        <p:tgtEl>
                                          <p:spTgt spid="3081"/>
                                        </p:tgtEl>
                                        <p:attrNameLst>
                                          <p:attrName>ppt_y</p:attrName>
                                        </p:attrNameLst>
                                      </p:cBhvr>
                                      <p:tavLst>
                                        <p:tav tm="0">
                                          <p:val>
                                            <p:strVal val="1+#ppt_h/2"/>
                                          </p:val>
                                        </p:tav>
                                        <p:tav tm="100000">
                                          <p:val>
                                            <p:strVal val="#ppt_y"/>
                                          </p:val>
                                        </p:tav>
                                      </p:tavLst>
                                    </p:anim>
                                  </p:childTnLst>
                                </p:cTn>
                              </p:par>
                            </p:childTnLst>
                          </p:cTn>
                        </p:par>
                        <p:par>
                          <p:cTn id="154" fill="hold">
                            <p:stCondLst>
                              <p:cond delay="30000"/>
                            </p:stCondLst>
                            <p:childTnLst>
                              <p:par>
                                <p:cTn id="155" presetID="2" presetClass="entr" presetSubtype="4" fill="hold" grpId="31" nodeType="afterEffect">
                                  <p:stCondLst>
                                    <p:cond delay="0"/>
                                  </p:stCondLst>
                                  <p:iterate>
                                    <p:tmAbs val="0"/>
                                  </p:iterate>
                                  <p:childTnLst>
                                    <p:set>
                                      <p:cBhvr>
                                        <p:cTn id="156" fill="hold"/>
                                        <p:tgtEl>
                                          <p:spTgt spid="3082"/>
                                        </p:tgtEl>
                                        <p:attrNameLst>
                                          <p:attrName>style.visibility</p:attrName>
                                        </p:attrNameLst>
                                      </p:cBhvr>
                                      <p:to>
                                        <p:strVal val="visible"/>
                                      </p:to>
                                    </p:set>
                                    <p:anim calcmode="lin" valueType="num">
                                      <p:cBhvr>
                                        <p:cTn id="157" dur="1000" fill="hold"/>
                                        <p:tgtEl>
                                          <p:spTgt spid="3082"/>
                                        </p:tgtEl>
                                        <p:attrNameLst>
                                          <p:attrName>ppt_x</p:attrName>
                                        </p:attrNameLst>
                                      </p:cBhvr>
                                      <p:tavLst>
                                        <p:tav tm="0">
                                          <p:val>
                                            <p:strVal val="#ppt_x"/>
                                          </p:val>
                                        </p:tav>
                                        <p:tav tm="100000">
                                          <p:val>
                                            <p:strVal val="#ppt_x"/>
                                          </p:val>
                                        </p:tav>
                                      </p:tavLst>
                                    </p:anim>
                                    <p:anim calcmode="lin" valueType="num">
                                      <p:cBhvr>
                                        <p:cTn id="158" dur="1000" fill="hold"/>
                                        <p:tgtEl>
                                          <p:spTgt spid="3082"/>
                                        </p:tgtEl>
                                        <p:attrNameLst>
                                          <p:attrName>ppt_y</p:attrName>
                                        </p:attrNameLst>
                                      </p:cBhvr>
                                      <p:tavLst>
                                        <p:tav tm="0">
                                          <p:val>
                                            <p:strVal val="1+#ppt_h/2"/>
                                          </p:val>
                                        </p:tav>
                                        <p:tav tm="100000">
                                          <p:val>
                                            <p:strVal val="#ppt_y"/>
                                          </p:val>
                                        </p:tav>
                                      </p:tavLst>
                                    </p:anim>
                                  </p:childTnLst>
                                </p:cTn>
                              </p:par>
                            </p:childTnLst>
                          </p:cTn>
                        </p:par>
                        <p:par>
                          <p:cTn id="159" fill="hold">
                            <p:stCondLst>
                              <p:cond delay="31000"/>
                            </p:stCondLst>
                            <p:childTnLst>
                              <p:par>
                                <p:cTn id="160" presetID="2" presetClass="entr" presetSubtype="4" fill="hold" grpId="32" nodeType="afterEffect">
                                  <p:stCondLst>
                                    <p:cond delay="0"/>
                                  </p:stCondLst>
                                  <p:iterate>
                                    <p:tmAbs val="0"/>
                                  </p:iterate>
                                  <p:childTnLst>
                                    <p:set>
                                      <p:cBhvr>
                                        <p:cTn id="161" fill="hold"/>
                                        <p:tgtEl>
                                          <p:spTgt spid="3083"/>
                                        </p:tgtEl>
                                        <p:attrNameLst>
                                          <p:attrName>style.visibility</p:attrName>
                                        </p:attrNameLst>
                                      </p:cBhvr>
                                      <p:to>
                                        <p:strVal val="visible"/>
                                      </p:to>
                                    </p:set>
                                    <p:anim calcmode="lin" valueType="num">
                                      <p:cBhvr>
                                        <p:cTn id="162" dur="1000" fill="hold"/>
                                        <p:tgtEl>
                                          <p:spTgt spid="3083"/>
                                        </p:tgtEl>
                                        <p:attrNameLst>
                                          <p:attrName>ppt_x</p:attrName>
                                        </p:attrNameLst>
                                      </p:cBhvr>
                                      <p:tavLst>
                                        <p:tav tm="0">
                                          <p:val>
                                            <p:strVal val="#ppt_x"/>
                                          </p:val>
                                        </p:tav>
                                        <p:tav tm="100000">
                                          <p:val>
                                            <p:strVal val="#ppt_x"/>
                                          </p:val>
                                        </p:tav>
                                      </p:tavLst>
                                    </p:anim>
                                    <p:anim calcmode="lin" valueType="num">
                                      <p:cBhvr>
                                        <p:cTn id="163" dur="1000" fill="hold"/>
                                        <p:tgtEl>
                                          <p:spTgt spid="3083"/>
                                        </p:tgtEl>
                                        <p:attrNameLst>
                                          <p:attrName>ppt_y</p:attrName>
                                        </p:attrNameLst>
                                      </p:cBhvr>
                                      <p:tavLst>
                                        <p:tav tm="0">
                                          <p:val>
                                            <p:strVal val="1+#ppt_h/2"/>
                                          </p:val>
                                        </p:tav>
                                        <p:tav tm="100000">
                                          <p:val>
                                            <p:strVal val="#ppt_y"/>
                                          </p:val>
                                        </p:tav>
                                      </p:tavLst>
                                    </p:anim>
                                  </p:childTnLst>
                                </p:cTn>
                              </p:par>
                            </p:childTnLst>
                          </p:cTn>
                        </p:par>
                        <p:par>
                          <p:cTn id="164" fill="hold">
                            <p:stCondLst>
                              <p:cond delay="32000"/>
                            </p:stCondLst>
                            <p:childTnLst>
                              <p:par>
                                <p:cTn id="165" presetID="2" presetClass="entr" presetSubtype="4" fill="hold" grpId="33" nodeType="afterEffect">
                                  <p:stCondLst>
                                    <p:cond delay="0"/>
                                  </p:stCondLst>
                                  <p:iterate>
                                    <p:tmAbs val="0"/>
                                  </p:iterate>
                                  <p:childTnLst>
                                    <p:set>
                                      <p:cBhvr>
                                        <p:cTn id="166" fill="hold"/>
                                        <p:tgtEl>
                                          <p:spTgt spid="3084"/>
                                        </p:tgtEl>
                                        <p:attrNameLst>
                                          <p:attrName>style.visibility</p:attrName>
                                        </p:attrNameLst>
                                      </p:cBhvr>
                                      <p:to>
                                        <p:strVal val="visible"/>
                                      </p:to>
                                    </p:set>
                                    <p:anim calcmode="lin" valueType="num">
                                      <p:cBhvr>
                                        <p:cTn id="167" dur="1000" fill="hold"/>
                                        <p:tgtEl>
                                          <p:spTgt spid="3084"/>
                                        </p:tgtEl>
                                        <p:attrNameLst>
                                          <p:attrName>ppt_x</p:attrName>
                                        </p:attrNameLst>
                                      </p:cBhvr>
                                      <p:tavLst>
                                        <p:tav tm="0">
                                          <p:val>
                                            <p:strVal val="#ppt_x"/>
                                          </p:val>
                                        </p:tav>
                                        <p:tav tm="100000">
                                          <p:val>
                                            <p:strVal val="#ppt_x"/>
                                          </p:val>
                                        </p:tav>
                                      </p:tavLst>
                                    </p:anim>
                                    <p:anim calcmode="lin" valueType="num">
                                      <p:cBhvr>
                                        <p:cTn id="168" dur="1000" fill="hold"/>
                                        <p:tgtEl>
                                          <p:spTgt spid="3084"/>
                                        </p:tgtEl>
                                        <p:attrNameLst>
                                          <p:attrName>ppt_y</p:attrName>
                                        </p:attrNameLst>
                                      </p:cBhvr>
                                      <p:tavLst>
                                        <p:tav tm="0">
                                          <p:val>
                                            <p:strVal val="1+#ppt_h/2"/>
                                          </p:val>
                                        </p:tav>
                                        <p:tav tm="100000">
                                          <p:val>
                                            <p:strVal val="#ppt_y"/>
                                          </p:val>
                                        </p:tav>
                                      </p:tavLst>
                                    </p:anim>
                                  </p:childTnLst>
                                </p:cTn>
                              </p:par>
                            </p:childTnLst>
                          </p:cTn>
                        </p:par>
                        <p:par>
                          <p:cTn id="169" fill="hold">
                            <p:stCondLst>
                              <p:cond delay="33000"/>
                            </p:stCondLst>
                            <p:childTnLst>
                              <p:par>
                                <p:cTn id="170" presetID="2" presetClass="entr" presetSubtype="4" fill="hold" grpId="34" nodeType="afterEffect">
                                  <p:stCondLst>
                                    <p:cond delay="0"/>
                                  </p:stCondLst>
                                  <p:iterate>
                                    <p:tmAbs val="0"/>
                                  </p:iterate>
                                  <p:childTnLst>
                                    <p:set>
                                      <p:cBhvr>
                                        <p:cTn id="171" fill="hold"/>
                                        <p:tgtEl>
                                          <p:spTgt spid="3085"/>
                                        </p:tgtEl>
                                        <p:attrNameLst>
                                          <p:attrName>style.visibility</p:attrName>
                                        </p:attrNameLst>
                                      </p:cBhvr>
                                      <p:to>
                                        <p:strVal val="visible"/>
                                      </p:to>
                                    </p:set>
                                    <p:anim calcmode="lin" valueType="num">
                                      <p:cBhvr>
                                        <p:cTn id="172" dur="1000" fill="hold"/>
                                        <p:tgtEl>
                                          <p:spTgt spid="3085"/>
                                        </p:tgtEl>
                                        <p:attrNameLst>
                                          <p:attrName>ppt_x</p:attrName>
                                        </p:attrNameLst>
                                      </p:cBhvr>
                                      <p:tavLst>
                                        <p:tav tm="0">
                                          <p:val>
                                            <p:strVal val="#ppt_x"/>
                                          </p:val>
                                        </p:tav>
                                        <p:tav tm="100000">
                                          <p:val>
                                            <p:strVal val="#ppt_x"/>
                                          </p:val>
                                        </p:tav>
                                      </p:tavLst>
                                    </p:anim>
                                    <p:anim calcmode="lin" valueType="num">
                                      <p:cBhvr>
                                        <p:cTn id="173" dur="1000" fill="hold"/>
                                        <p:tgtEl>
                                          <p:spTgt spid="3085"/>
                                        </p:tgtEl>
                                        <p:attrNameLst>
                                          <p:attrName>ppt_y</p:attrName>
                                        </p:attrNameLst>
                                      </p:cBhvr>
                                      <p:tavLst>
                                        <p:tav tm="0">
                                          <p:val>
                                            <p:strVal val="1+#ppt_h/2"/>
                                          </p:val>
                                        </p:tav>
                                        <p:tav tm="100000">
                                          <p:val>
                                            <p:strVal val="#ppt_y"/>
                                          </p:val>
                                        </p:tav>
                                      </p:tavLst>
                                    </p:anim>
                                  </p:childTnLst>
                                </p:cTn>
                              </p:par>
                            </p:childTnLst>
                          </p:cTn>
                        </p:par>
                        <p:par>
                          <p:cTn id="174" fill="hold">
                            <p:stCondLst>
                              <p:cond delay="34000"/>
                            </p:stCondLst>
                            <p:childTnLst>
                              <p:par>
                                <p:cTn id="175" presetID="2" presetClass="entr" presetSubtype="4" fill="hold" grpId="35" nodeType="afterEffect">
                                  <p:stCondLst>
                                    <p:cond delay="0"/>
                                  </p:stCondLst>
                                  <p:iterate>
                                    <p:tmAbs val="0"/>
                                  </p:iterate>
                                  <p:childTnLst>
                                    <p:set>
                                      <p:cBhvr>
                                        <p:cTn id="176" fill="hold"/>
                                        <p:tgtEl>
                                          <p:spTgt spid="3086"/>
                                        </p:tgtEl>
                                        <p:attrNameLst>
                                          <p:attrName>style.visibility</p:attrName>
                                        </p:attrNameLst>
                                      </p:cBhvr>
                                      <p:to>
                                        <p:strVal val="visible"/>
                                      </p:to>
                                    </p:set>
                                    <p:anim calcmode="lin" valueType="num">
                                      <p:cBhvr>
                                        <p:cTn id="177" dur="1000" fill="hold"/>
                                        <p:tgtEl>
                                          <p:spTgt spid="3086"/>
                                        </p:tgtEl>
                                        <p:attrNameLst>
                                          <p:attrName>ppt_x</p:attrName>
                                        </p:attrNameLst>
                                      </p:cBhvr>
                                      <p:tavLst>
                                        <p:tav tm="0">
                                          <p:val>
                                            <p:strVal val="#ppt_x"/>
                                          </p:val>
                                        </p:tav>
                                        <p:tav tm="100000">
                                          <p:val>
                                            <p:strVal val="#ppt_x"/>
                                          </p:val>
                                        </p:tav>
                                      </p:tavLst>
                                    </p:anim>
                                    <p:anim calcmode="lin" valueType="num">
                                      <p:cBhvr>
                                        <p:cTn id="178" dur="1000" fill="hold"/>
                                        <p:tgtEl>
                                          <p:spTgt spid="3086"/>
                                        </p:tgtEl>
                                        <p:attrNameLst>
                                          <p:attrName>ppt_y</p:attrName>
                                        </p:attrNameLst>
                                      </p:cBhvr>
                                      <p:tavLst>
                                        <p:tav tm="0">
                                          <p:val>
                                            <p:strVal val="1+#ppt_h/2"/>
                                          </p:val>
                                        </p:tav>
                                        <p:tav tm="100000">
                                          <p:val>
                                            <p:strVal val="#ppt_y"/>
                                          </p:val>
                                        </p:tav>
                                      </p:tavLst>
                                    </p:anim>
                                  </p:childTnLst>
                                </p:cTn>
                              </p:par>
                            </p:childTnLst>
                          </p:cTn>
                        </p:par>
                        <p:par>
                          <p:cTn id="179" fill="hold">
                            <p:stCondLst>
                              <p:cond delay="35000"/>
                            </p:stCondLst>
                            <p:childTnLst>
                              <p:par>
                                <p:cTn id="180" presetID="2" presetClass="entr" presetSubtype="4" fill="hold" grpId="36" nodeType="afterEffect">
                                  <p:stCondLst>
                                    <p:cond delay="0"/>
                                  </p:stCondLst>
                                  <p:iterate>
                                    <p:tmAbs val="0"/>
                                  </p:iterate>
                                  <p:childTnLst>
                                    <p:set>
                                      <p:cBhvr>
                                        <p:cTn id="181" fill="hold"/>
                                        <p:tgtEl>
                                          <p:spTgt spid="3087"/>
                                        </p:tgtEl>
                                        <p:attrNameLst>
                                          <p:attrName>style.visibility</p:attrName>
                                        </p:attrNameLst>
                                      </p:cBhvr>
                                      <p:to>
                                        <p:strVal val="visible"/>
                                      </p:to>
                                    </p:set>
                                    <p:anim calcmode="lin" valueType="num">
                                      <p:cBhvr>
                                        <p:cTn id="182" dur="1000" fill="hold"/>
                                        <p:tgtEl>
                                          <p:spTgt spid="3087"/>
                                        </p:tgtEl>
                                        <p:attrNameLst>
                                          <p:attrName>ppt_x</p:attrName>
                                        </p:attrNameLst>
                                      </p:cBhvr>
                                      <p:tavLst>
                                        <p:tav tm="0">
                                          <p:val>
                                            <p:strVal val="#ppt_x"/>
                                          </p:val>
                                        </p:tav>
                                        <p:tav tm="100000">
                                          <p:val>
                                            <p:strVal val="#ppt_x"/>
                                          </p:val>
                                        </p:tav>
                                      </p:tavLst>
                                    </p:anim>
                                    <p:anim calcmode="lin" valueType="num">
                                      <p:cBhvr>
                                        <p:cTn id="183" dur="1000" fill="hold"/>
                                        <p:tgtEl>
                                          <p:spTgt spid="3087"/>
                                        </p:tgtEl>
                                        <p:attrNameLst>
                                          <p:attrName>ppt_y</p:attrName>
                                        </p:attrNameLst>
                                      </p:cBhvr>
                                      <p:tavLst>
                                        <p:tav tm="0">
                                          <p:val>
                                            <p:strVal val="1+#ppt_h/2"/>
                                          </p:val>
                                        </p:tav>
                                        <p:tav tm="100000">
                                          <p:val>
                                            <p:strVal val="#ppt_y"/>
                                          </p:val>
                                        </p:tav>
                                      </p:tavLst>
                                    </p:anim>
                                  </p:childTnLst>
                                </p:cTn>
                              </p:par>
                            </p:childTnLst>
                          </p:cTn>
                        </p:par>
                        <p:par>
                          <p:cTn id="184" fill="hold">
                            <p:stCondLst>
                              <p:cond delay="36000"/>
                            </p:stCondLst>
                            <p:childTnLst>
                              <p:par>
                                <p:cTn id="185" presetID="2" presetClass="entr" presetSubtype="4" fill="hold" grpId="37" nodeType="afterEffect">
                                  <p:stCondLst>
                                    <p:cond delay="0"/>
                                  </p:stCondLst>
                                  <p:iterate>
                                    <p:tmAbs val="0"/>
                                  </p:iterate>
                                  <p:childTnLst>
                                    <p:set>
                                      <p:cBhvr>
                                        <p:cTn id="186" fill="hold"/>
                                        <p:tgtEl>
                                          <p:spTgt spid="3088"/>
                                        </p:tgtEl>
                                        <p:attrNameLst>
                                          <p:attrName>style.visibility</p:attrName>
                                        </p:attrNameLst>
                                      </p:cBhvr>
                                      <p:to>
                                        <p:strVal val="visible"/>
                                      </p:to>
                                    </p:set>
                                    <p:anim calcmode="lin" valueType="num">
                                      <p:cBhvr>
                                        <p:cTn id="187" dur="1000" fill="hold"/>
                                        <p:tgtEl>
                                          <p:spTgt spid="3088"/>
                                        </p:tgtEl>
                                        <p:attrNameLst>
                                          <p:attrName>ppt_x</p:attrName>
                                        </p:attrNameLst>
                                      </p:cBhvr>
                                      <p:tavLst>
                                        <p:tav tm="0">
                                          <p:val>
                                            <p:strVal val="#ppt_x"/>
                                          </p:val>
                                        </p:tav>
                                        <p:tav tm="100000">
                                          <p:val>
                                            <p:strVal val="#ppt_x"/>
                                          </p:val>
                                        </p:tav>
                                      </p:tavLst>
                                    </p:anim>
                                    <p:anim calcmode="lin" valueType="num">
                                      <p:cBhvr>
                                        <p:cTn id="188" dur="1000" fill="hold"/>
                                        <p:tgtEl>
                                          <p:spTgt spid="3088"/>
                                        </p:tgtEl>
                                        <p:attrNameLst>
                                          <p:attrName>ppt_y</p:attrName>
                                        </p:attrNameLst>
                                      </p:cBhvr>
                                      <p:tavLst>
                                        <p:tav tm="0">
                                          <p:val>
                                            <p:strVal val="1+#ppt_h/2"/>
                                          </p:val>
                                        </p:tav>
                                        <p:tav tm="100000">
                                          <p:val>
                                            <p:strVal val="#ppt_y"/>
                                          </p:val>
                                        </p:tav>
                                      </p:tavLst>
                                    </p:anim>
                                  </p:childTnLst>
                                </p:cTn>
                              </p:par>
                            </p:childTnLst>
                          </p:cTn>
                        </p:par>
                        <p:par>
                          <p:cTn id="189" fill="hold">
                            <p:stCondLst>
                              <p:cond delay="37000"/>
                            </p:stCondLst>
                            <p:childTnLst>
                              <p:par>
                                <p:cTn id="190" presetID="2" presetClass="entr" presetSubtype="4" fill="hold" grpId="38" nodeType="afterEffect">
                                  <p:stCondLst>
                                    <p:cond delay="0"/>
                                  </p:stCondLst>
                                  <p:iterate>
                                    <p:tmAbs val="0"/>
                                  </p:iterate>
                                  <p:childTnLst>
                                    <p:set>
                                      <p:cBhvr>
                                        <p:cTn id="191" fill="hold"/>
                                        <p:tgtEl>
                                          <p:spTgt spid="3089"/>
                                        </p:tgtEl>
                                        <p:attrNameLst>
                                          <p:attrName>style.visibility</p:attrName>
                                        </p:attrNameLst>
                                      </p:cBhvr>
                                      <p:to>
                                        <p:strVal val="visible"/>
                                      </p:to>
                                    </p:set>
                                    <p:anim calcmode="lin" valueType="num">
                                      <p:cBhvr>
                                        <p:cTn id="192" dur="1000" fill="hold"/>
                                        <p:tgtEl>
                                          <p:spTgt spid="3089"/>
                                        </p:tgtEl>
                                        <p:attrNameLst>
                                          <p:attrName>ppt_x</p:attrName>
                                        </p:attrNameLst>
                                      </p:cBhvr>
                                      <p:tavLst>
                                        <p:tav tm="0">
                                          <p:val>
                                            <p:strVal val="#ppt_x"/>
                                          </p:val>
                                        </p:tav>
                                        <p:tav tm="100000">
                                          <p:val>
                                            <p:strVal val="#ppt_x"/>
                                          </p:val>
                                        </p:tav>
                                      </p:tavLst>
                                    </p:anim>
                                    <p:anim calcmode="lin" valueType="num">
                                      <p:cBhvr>
                                        <p:cTn id="193" dur="1000" fill="hold"/>
                                        <p:tgtEl>
                                          <p:spTgt spid="3089"/>
                                        </p:tgtEl>
                                        <p:attrNameLst>
                                          <p:attrName>ppt_y</p:attrName>
                                        </p:attrNameLst>
                                      </p:cBhvr>
                                      <p:tavLst>
                                        <p:tav tm="0">
                                          <p:val>
                                            <p:strVal val="1+#ppt_h/2"/>
                                          </p:val>
                                        </p:tav>
                                        <p:tav tm="100000">
                                          <p:val>
                                            <p:strVal val="#ppt_y"/>
                                          </p:val>
                                        </p:tav>
                                      </p:tavLst>
                                    </p:anim>
                                  </p:childTnLst>
                                </p:cTn>
                              </p:par>
                            </p:childTnLst>
                          </p:cTn>
                        </p:par>
                        <p:par>
                          <p:cTn id="194" fill="hold">
                            <p:stCondLst>
                              <p:cond delay="38000"/>
                            </p:stCondLst>
                            <p:childTnLst>
                              <p:par>
                                <p:cTn id="195" presetID="2" presetClass="entr" presetSubtype="4" fill="hold" grpId="39" nodeType="afterEffect">
                                  <p:stCondLst>
                                    <p:cond delay="0"/>
                                  </p:stCondLst>
                                  <p:iterate>
                                    <p:tmAbs val="0"/>
                                  </p:iterate>
                                  <p:childTnLst>
                                    <p:set>
                                      <p:cBhvr>
                                        <p:cTn id="196" fill="hold"/>
                                        <p:tgtEl>
                                          <p:spTgt spid="3090"/>
                                        </p:tgtEl>
                                        <p:attrNameLst>
                                          <p:attrName>style.visibility</p:attrName>
                                        </p:attrNameLst>
                                      </p:cBhvr>
                                      <p:to>
                                        <p:strVal val="visible"/>
                                      </p:to>
                                    </p:set>
                                    <p:anim calcmode="lin" valueType="num">
                                      <p:cBhvr>
                                        <p:cTn id="197" dur="1000" fill="hold"/>
                                        <p:tgtEl>
                                          <p:spTgt spid="3090"/>
                                        </p:tgtEl>
                                        <p:attrNameLst>
                                          <p:attrName>ppt_x</p:attrName>
                                        </p:attrNameLst>
                                      </p:cBhvr>
                                      <p:tavLst>
                                        <p:tav tm="0">
                                          <p:val>
                                            <p:strVal val="#ppt_x"/>
                                          </p:val>
                                        </p:tav>
                                        <p:tav tm="100000">
                                          <p:val>
                                            <p:strVal val="#ppt_x"/>
                                          </p:val>
                                        </p:tav>
                                      </p:tavLst>
                                    </p:anim>
                                    <p:anim calcmode="lin" valueType="num">
                                      <p:cBhvr>
                                        <p:cTn id="198" dur="1000" fill="hold"/>
                                        <p:tgtEl>
                                          <p:spTgt spid="3090"/>
                                        </p:tgtEl>
                                        <p:attrNameLst>
                                          <p:attrName>ppt_y</p:attrName>
                                        </p:attrNameLst>
                                      </p:cBhvr>
                                      <p:tavLst>
                                        <p:tav tm="0">
                                          <p:val>
                                            <p:strVal val="1+#ppt_h/2"/>
                                          </p:val>
                                        </p:tav>
                                        <p:tav tm="100000">
                                          <p:val>
                                            <p:strVal val="#ppt_y"/>
                                          </p:val>
                                        </p:tav>
                                      </p:tavLst>
                                    </p:anim>
                                  </p:childTnLst>
                                </p:cTn>
                              </p:par>
                            </p:childTnLst>
                          </p:cTn>
                        </p:par>
                        <p:par>
                          <p:cTn id="199" fill="hold">
                            <p:stCondLst>
                              <p:cond delay="39000"/>
                            </p:stCondLst>
                            <p:childTnLst>
                              <p:par>
                                <p:cTn id="200" presetID="2" presetClass="entr" presetSubtype="4" fill="hold" grpId="40" nodeType="afterEffect">
                                  <p:stCondLst>
                                    <p:cond delay="0"/>
                                  </p:stCondLst>
                                  <p:iterate>
                                    <p:tmAbs val="0"/>
                                  </p:iterate>
                                  <p:childTnLst>
                                    <p:set>
                                      <p:cBhvr>
                                        <p:cTn id="201" fill="hold"/>
                                        <p:tgtEl>
                                          <p:spTgt spid="3091"/>
                                        </p:tgtEl>
                                        <p:attrNameLst>
                                          <p:attrName>style.visibility</p:attrName>
                                        </p:attrNameLst>
                                      </p:cBhvr>
                                      <p:to>
                                        <p:strVal val="visible"/>
                                      </p:to>
                                    </p:set>
                                    <p:anim calcmode="lin" valueType="num">
                                      <p:cBhvr>
                                        <p:cTn id="202" dur="1000" fill="hold"/>
                                        <p:tgtEl>
                                          <p:spTgt spid="3091"/>
                                        </p:tgtEl>
                                        <p:attrNameLst>
                                          <p:attrName>ppt_x</p:attrName>
                                        </p:attrNameLst>
                                      </p:cBhvr>
                                      <p:tavLst>
                                        <p:tav tm="0">
                                          <p:val>
                                            <p:strVal val="#ppt_x"/>
                                          </p:val>
                                        </p:tav>
                                        <p:tav tm="100000">
                                          <p:val>
                                            <p:strVal val="#ppt_x"/>
                                          </p:val>
                                        </p:tav>
                                      </p:tavLst>
                                    </p:anim>
                                    <p:anim calcmode="lin" valueType="num">
                                      <p:cBhvr>
                                        <p:cTn id="203" dur="1000" fill="hold"/>
                                        <p:tgtEl>
                                          <p:spTgt spid="3091"/>
                                        </p:tgtEl>
                                        <p:attrNameLst>
                                          <p:attrName>ppt_y</p:attrName>
                                        </p:attrNameLst>
                                      </p:cBhvr>
                                      <p:tavLst>
                                        <p:tav tm="0">
                                          <p:val>
                                            <p:strVal val="1+#ppt_h/2"/>
                                          </p:val>
                                        </p:tav>
                                        <p:tav tm="100000">
                                          <p:val>
                                            <p:strVal val="#ppt_y"/>
                                          </p:val>
                                        </p:tav>
                                      </p:tavLst>
                                    </p:anim>
                                  </p:childTnLst>
                                </p:cTn>
                              </p:par>
                            </p:childTnLst>
                          </p:cTn>
                        </p:par>
                        <p:par>
                          <p:cTn id="204" fill="hold">
                            <p:stCondLst>
                              <p:cond delay="40000"/>
                            </p:stCondLst>
                            <p:childTnLst>
                              <p:par>
                                <p:cTn id="205" presetID="2" presetClass="entr" presetSubtype="4" fill="hold" grpId="41" nodeType="afterEffect">
                                  <p:stCondLst>
                                    <p:cond delay="0"/>
                                  </p:stCondLst>
                                  <p:iterate>
                                    <p:tmAbs val="0"/>
                                  </p:iterate>
                                  <p:childTnLst>
                                    <p:set>
                                      <p:cBhvr>
                                        <p:cTn id="206" fill="hold"/>
                                        <p:tgtEl>
                                          <p:spTgt spid="3092"/>
                                        </p:tgtEl>
                                        <p:attrNameLst>
                                          <p:attrName>style.visibility</p:attrName>
                                        </p:attrNameLst>
                                      </p:cBhvr>
                                      <p:to>
                                        <p:strVal val="visible"/>
                                      </p:to>
                                    </p:set>
                                    <p:anim calcmode="lin" valueType="num">
                                      <p:cBhvr>
                                        <p:cTn id="207" dur="1000" fill="hold"/>
                                        <p:tgtEl>
                                          <p:spTgt spid="3092"/>
                                        </p:tgtEl>
                                        <p:attrNameLst>
                                          <p:attrName>ppt_x</p:attrName>
                                        </p:attrNameLst>
                                      </p:cBhvr>
                                      <p:tavLst>
                                        <p:tav tm="0">
                                          <p:val>
                                            <p:strVal val="#ppt_x"/>
                                          </p:val>
                                        </p:tav>
                                        <p:tav tm="100000">
                                          <p:val>
                                            <p:strVal val="#ppt_x"/>
                                          </p:val>
                                        </p:tav>
                                      </p:tavLst>
                                    </p:anim>
                                    <p:anim calcmode="lin" valueType="num">
                                      <p:cBhvr>
                                        <p:cTn id="208" dur="1000" fill="hold"/>
                                        <p:tgtEl>
                                          <p:spTgt spid="3092"/>
                                        </p:tgtEl>
                                        <p:attrNameLst>
                                          <p:attrName>ppt_y</p:attrName>
                                        </p:attrNameLst>
                                      </p:cBhvr>
                                      <p:tavLst>
                                        <p:tav tm="0">
                                          <p:val>
                                            <p:strVal val="1+#ppt_h/2"/>
                                          </p:val>
                                        </p:tav>
                                        <p:tav tm="100000">
                                          <p:val>
                                            <p:strVal val="#ppt_y"/>
                                          </p:val>
                                        </p:tav>
                                      </p:tavLst>
                                    </p:anim>
                                  </p:childTnLst>
                                </p:cTn>
                              </p:par>
                            </p:childTnLst>
                          </p:cTn>
                        </p:par>
                        <p:par>
                          <p:cTn id="209" fill="hold">
                            <p:stCondLst>
                              <p:cond delay="41000"/>
                            </p:stCondLst>
                            <p:childTnLst>
                              <p:par>
                                <p:cTn id="210" presetID="2" presetClass="entr" presetSubtype="4" fill="hold" grpId="42" nodeType="afterEffect">
                                  <p:stCondLst>
                                    <p:cond delay="0"/>
                                  </p:stCondLst>
                                  <p:iterate>
                                    <p:tmAbs val="0"/>
                                  </p:iterate>
                                  <p:childTnLst>
                                    <p:set>
                                      <p:cBhvr>
                                        <p:cTn id="211" fill="hold"/>
                                        <p:tgtEl>
                                          <p:spTgt spid="3093"/>
                                        </p:tgtEl>
                                        <p:attrNameLst>
                                          <p:attrName>style.visibility</p:attrName>
                                        </p:attrNameLst>
                                      </p:cBhvr>
                                      <p:to>
                                        <p:strVal val="visible"/>
                                      </p:to>
                                    </p:set>
                                    <p:anim calcmode="lin" valueType="num">
                                      <p:cBhvr>
                                        <p:cTn id="212" dur="1000" fill="hold"/>
                                        <p:tgtEl>
                                          <p:spTgt spid="3093"/>
                                        </p:tgtEl>
                                        <p:attrNameLst>
                                          <p:attrName>ppt_x</p:attrName>
                                        </p:attrNameLst>
                                      </p:cBhvr>
                                      <p:tavLst>
                                        <p:tav tm="0">
                                          <p:val>
                                            <p:strVal val="#ppt_x"/>
                                          </p:val>
                                        </p:tav>
                                        <p:tav tm="100000">
                                          <p:val>
                                            <p:strVal val="#ppt_x"/>
                                          </p:val>
                                        </p:tav>
                                      </p:tavLst>
                                    </p:anim>
                                    <p:anim calcmode="lin" valueType="num">
                                      <p:cBhvr>
                                        <p:cTn id="213" dur="1000" fill="hold"/>
                                        <p:tgtEl>
                                          <p:spTgt spid="3093"/>
                                        </p:tgtEl>
                                        <p:attrNameLst>
                                          <p:attrName>ppt_y</p:attrName>
                                        </p:attrNameLst>
                                      </p:cBhvr>
                                      <p:tavLst>
                                        <p:tav tm="0">
                                          <p:val>
                                            <p:strVal val="1+#ppt_h/2"/>
                                          </p:val>
                                        </p:tav>
                                        <p:tav tm="100000">
                                          <p:val>
                                            <p:strVal val="#ppt_y"/>
                                          </p:val>
                                        </p:tav>
                                      </p:tavLst>
                                    </p:anim>
                                  </p:childTnLst>
                                </p:cTn>
                              </p:par>
                            </p:childTnLst>
                          </p:cTn>
                        </p:par>
                        <p:par>
                          <p:cTn id="214" fill="hold">
                            <p:stCondLst>
                              <p:cond delay="42000"/>
                            </p:stCondLst>
                            <p:childTnLst>
                              <p:par>
                                <p:cTn id="215" presetID="2" presetClass="entr" presetSubtype="4" fill="hold" grpId="43" nodeType="afterEffect">
                                  <p:stCondLst>
                                    <p:cond delay="0"/>
                                  </p:stCondLst>
                                  <p:iterate>
                                    <p:tmAbs val="0"/>
                                  </p:iterate>
                                  <p:childTnLst>
                                    <p:set>
                                      <p:cBhvr>
                                        <p:cTn id="216" fill="hold"/>
                                        <p:tgtEl>
                                          <p:spTgt spid="3094"/>
                                        </p:tgtEl>
                                        <p:attrNameLst>
                                          <p:attrName>style.visibility</p:attrName>
                                        </p:attrNameLst>
                                      </p:cBhvr>
                                      <p:to>
                                        <p:strVal val="visible"/>
                                      </p:to>
                                    </p:set>
                                    <p:anim calcmode="lin" valueType="num">
                                      <p:cBhvr>
                                        <p:cTn id="217" dur="1000" fill="hold"/>
                                        <p:tgtEl>
                                          <p:spTgt spid="3094"/>
                                        </p:tgtEl>
                                        <p:attrNameLst>
                                          <p:attrName>ppt_x</p:attrName>
                                        </p:attrNameLst>
                                      </p:cBhvr>
                                      <p:tavLst>
                                        <p:tav tm="0">
                                          <p:val>
                                            <p:strVal val="#ppt_x"/>
                                          </p:val>
                                        </p:tav>
                                        <p:tav tm="100000">
                                          <p:val>
                                            <p:strVal val="#ppt_x"/>
                                          </p:val>
                                        </p:tav>
                                      </p:tavLst>
                                    </p:anim>
                                    <p:anim calcmode="lin" valueType="num">
                                      <p:cBhvr>
                                        <p:cTn id="218" dur="1000" fill="hold"/>
                                        <p:tgtEl>
                                          <p:spTgt spid="3094"/>
                                        </p:tgtEl>
                                        <p:attrNameLst>
                                          <p:attrName>ppt_y</p:attrName>
                                        </p:attrNameLst>
                                      </p:cBhvr>
                                      <p:tavLst>
                                        <p:tav tm="0">
                                          <p:val>
                                            <p:strVal val="1+#ppt_h/2"/>
                                          </p:val>
                                        </p:tav>
                                        <p:tav tm="100000">
                                          <p:val>
                                            <p:strVal val="#ppt_y"/>
                                          </p:val>
                                        </p:tav>
                                      </p:tavLst>
                                    </p:anim>
                                  </p:childTnLst>
                                </p:cTn>
                              </p:par>
                            </p:childTnLst>
                          </p:cTn>
                        </p:par>
                        <p:par>
                          <p:cTn id="219" fill="hold">
                            <p:stCondLst>
                              <p:cond delay="43000"/>
                            </p:stCondLst>
                            <p:childTnLst>
                              <p:par>
                                <p:cTn id="220" presetID="2" presetClass="entr" presetSubtype="4" fill="hold" grpId="44" nodeType="afterEffect">
                                  <p:stCondLst>
                                    <p:cond delay="0"/>
                                  </p:stCondLst>
                                  <p:iterate>
                                    <p:tmAbs val="0"/>
                                  </p:iterate>
                                  <p:childTnLst>
                                    <p:set>
                                      <p:cBhvr>
                                        <p:cTn id="221" fill="hold"/>
                                        <p:tgtEl>
                                          <p:spTgt spid="3095"/>
                                        </p:tgtEl>
                                        <p:attrNameLst>
                                          <p:attrName>style.visibility</p:attrName>
                                        </p:attrNameLst>
                                      </p:cBhvr>
                                      <p:to>
                                        <p:strVal val="visible"/>
                                      </p:to>
                                    </p:set>
                                    <p:anim calcmode="lin" valueType="num">
                                      <p:cBhvr>
                                        <p:cTn id="222" dur="1000" fill="hold"/>
                                        <p:tgtEl>
                                          <p:spTgt spid="3095"/>
                                        </p:tgtEl>
                                        <p:attrNameLst>
                                          <p:attrName>ppt_x</p:attrName>
                                        </p:attrNameLst>
                                      </p:cBhvr>
                                      <p:tavLst>
                                        <p:tav tm="0">
                                          <p:val>
                                            <p:strVal val="#ppt_x"/>
                                          </p:val>
                                        </p:tav>
                                        <p:tav tm="100000">
                                          <p:val>
                                            <p:strVal val="#ppt_x"/>
                                          </p:val>
                                        </p:tav>
                                      </p:tavLst>
                                    </p:anim>
                                    <p:anim calcmode="lin" valueType="num">
                                      <p:cBhvr>
                                        <p:cTn id="223" dur="1000" fill="hold"/>
                                        <p:tgtEl>
                                          <p:spTgt spid="3095"/>
                                        </p:tgtEl>
                                        <p:attrNameLst>
                                          <p:attrName>ppt_y</p:attrName>
                                        </p:attrNameLst>
                                      </p:cBhvr>
                                      <p:tavLst>
                                        <p:tav tm="0">
                                          <p:val>
                                            <p:strVal val="1+#ppt_h/2"/>
                                          </p:val>
                                        </p:tav>
                                        <p:tav tm="100000">
                                          <p:val>
                                            <p:strVal val="#ppt_y"/>
                                          </p:val>
                                        </p:tav>
                                      </p:tavLst>
                                    </p:anim>
                                  </p:childTnLst>
                                </p:cTn>
                              </p:par>
                            </p:childTnLst>
                          </p:cTn>
                        </p:par>
                        <p:par>
                          <p:cTn id="224" fill="hold">
                            <p:stCondLst>
                              <p:cond delay="44000"/>
                            </p:stCondLst>
                            <p:childTnLst>
                              <p:par>
                                <p:cTn id="225" presetID="2" presetClass="entr" presetSubtype="4" fill="hold" grpId="45" nodeType="afterEffect">
                                  <p:stCondLst>
                                    <p:cond delay="0"/>
                                  </p:stCondLst>
                                  <p:iterate>
                                    <p:tmAbs val="0"/>
                                  </p:iterate>
                                  <p:childTnLst>
                                    <p:set>
                                      <p:cBhvr>
                                        <p:cTn id="226" fill="hold"/>
                                        <p:tgtEl>
                                          <p:spTgt spid="3096"/>
                                        </p:tgtEl>
                                        <p:attrNameLst>
                                          <p:attrName>style.visibility</p:attrName>
                                        </p:attrNameLst>
                                      </p:cBhvr>
                                      <p:to>
                                        <p:strVal val="visible"/>
                                      </p:to>
                                    </p:set>
                                    <p:anim calcmode="lin" valueType="num">
                                      <p:cBhvr>
                                        <p:cTn id="227" dur="1000" fill="hold"/>
                                        <p:tgtEl>
                                          <p:spTgt spid="3096"/>
                                        </p:tgtEl>
                                        <p:attrNameLst>
                                          <p:attrName>ppt_x</p:attrName>
                                        </p:attrNameLst>
                                      </p:cBhvr>
                                      <p:tavLst>
                                        <p:tav tm="0">
                                          <p:val>
                                            <p:strVal val="#ppt_x"/>
                                          </p:val>
                                        </p:tav>
                                        <p:tav tm="100000">
                                          <p:val>
                                            <p:strVal val="#ppt_x"/>
                                          </p:val>
                                        </p:tav>
                                      </p:tavLst>
                                    </p:anim>
                                    <p:anim calcmode="lin" valueType="num">
                                      <p:cBhvr>
                                        <p:cTn id="228" dur="1000" fill="hold"/>
                                        <p:tgtEl>
                                          <p:spTgt spid="3096"/>
                                        </p:tgtEl>
                                        <p:attrNameLst>
                                          <p:attrName>ppt_y</p:attrName>
                                        </p:attrNameLst>
                                      </p:cBhvr>
                                      <p:tavLst>
                                        <p:tav tm="0">
                                          <p:val>
                                            <p:strVal val="1+#ppt_h/2"/>
                                          </p:val>
                                        </p:tav>
                                        <p:tav tm="100000">
                                          <p:val>
                                            <p:strVal val="#ppt_y"/>
                                          </p:val>
                                        </p:tav>
                                      </p:tavLst>
                                    </p:anim>
                                  </p:childTnLst>
                                </p:cTn>
                              </p:par>
                            </p:childTnLst>
                          </p:cTn>
                        </p:par>
                        <p:par>
                          <p:cTn id="229" fill="hold">
                            <p:stCondLst>
                              <p:cond delay="45000"/>
                            </p:stCondLst>
                            <p:childTnLst>
                              <p:par>
                                <p:cTn id="230" presetID="2" presetClass="entr" presetSubtype="4" fill="hold" grpId="46" nodeType="afterEffect">
                                  <p:stCondLst>
                                    <p:cond delay="0"/>
                                  </p:stCondLst>
                                  <p:iterate>
                                    <p:tmAbs val="0"/>
                                  </p:iterate>
                                  <p:childTnLst>
                                    <p:set>
                                      <p:cBhvr>
                                        <p:cTn id="231" fill="hold"/>
                                        <p:tgtEl>
                                          <p:spTgt spid="3097"/>
                                        </p:tgtEl>
                                        <p:attrNameLst>
                                          <p:attrName>style.visibility</p:attrName>
                                        </p:attrNameLst>
                                      </p:cBhvr>
                                      <p:to>
                                        <p:strVal val="visible"/>
                                      </p:to>
                                    </p:set>
                                    <p:anim calcmode="lin" valueType="num">
                                      <p:cBhvr>
                                        <p:cTn id="232" dur="1000" fill="hold"/>
                                        <p:tgtEl>
                                          <p:spTgt spid="3097"/>
                                        </p:tgtEl>
                                        <p:attrNameLst>
                                          <p:attrName>ppt_x</p:attrName>
                                        </p:attrNameLst>
                                      </p:cBhvr>
                                      <p:tavLst>
                                        <p:tav tm="0">
                                          <p:val>
                                            <p:strVal val="#ppt_x"/>
                                          </p:val>
                                        </p:tav>
                                        <p:tav tm="100000">
                                          <p:val>
                                            <p:strVal val="#ppt_x"/>
                                          </p:val>
                                        </p:tav>
                                      </p:tavLst>
                                    </p:anim>
                                    <p:anim calcmode="lin" valueType="num">
                                      <p:cBhvr>
                                        <p:cTn id="233" dur="1000" fill="hold"/>
                                        <p:tgtEl>
                                          <p:spTgt spid="3097"/>
                                        </p:tgtEl>
                                        <p:attrNameLst>
                                          <p:attrName>ppt_y</p:attrName>
                                        </p:attrNameLst>
                                      </p:cBhvr>
                                      <p:tavLst>
                                        <p:tav tm="0">
                                          <p:val>
                                            <p:strVal val="1+#ppt_h/2"/>
                                          </p:val>
                                        </p:tav>
                                        <p:tav tm="100000">
                                          <p:val>
                                            <p:strVal val="#ppt_y"/>
                                          </p:val>
                                        </p:tav>
                                      </p:tavLst>
                                    </p:anim>
                                  </p:childTnLst>
                                </p:cTn>
                              </p:par>
                            </p:childTnLst>
                          </p:cTn>
                        </p:par>
                        <p:par>
                          <p:cTn id="234" fill="hold">
                            <p:stCondLst>
                              <p:cond delay="46000"/>
                            </p:stCondLst>
                            <p:childTnLst>
                              <p:par>
                                <p:cTn id="235" presetID="2" presetClass="entr" presetSubtype="4" fill="hold" grpId="47" nodeType="afterEffect">
                                  <p:stCondLst>
                                    <p:cond delay="0"/>
                                  </p:stCondLst>
                                  <p:iterate>
                                    <p:tmAbs val="0"/>
                                  </p:iterate>
                                  <p:childTnLst>
                                    <p:set>
                                      <p:cBhvr>
                                        <p:cTn id="236" fill="hold"/>
                                        <p:tgtEl>
                                          <p:spTgt spid="3098"/>
                                        </p:tgtEl>
                                        <p:attrNameLst>
                                          <p:attrName>style.visibility</p:attrName>
                                        </p:attrNameLst>
                                      </p:cBhvr>
                                      <p:to>
                                        <p:strVal val="visible"/>
                                      </p:to>
                                    </p:set>
                                    <p:anim calcmode="lin" valueType="num">
                                      <p:cBhvr>
                                        <p:cTn id="237" dur="1000" fill="hold"/>
                                        <p:tgtEl>
                                          <p:spTgt spid="3098"/>
                                        </p:tgtEl>
                                        <p:attrNameLst>
                                          <p:attrName>ppt_x</p:attrName>
                                        </p:attrNameLst>
                                      </p:cBhvr>
                                      <p:tavLst>
                                        <p:tav tm="0">
                                          <p:val>
                                            <p:strVal val="#ppt_x"/>
                                          </p:val>
                                        </p:tav>
                                        <p:tav tm="100000">
                                          <p:val>
                                            <p:strVal val="#ppt_x"/>
                                          </p:val>
                                        </p:tav>
                                      </p:tavLst>
                                    </p:anim>
                                    <p:anim calcmode="lin" valueType="num">
                                      <p:cBhvr>
                                        <p:cTn id="238" dur="1000" fill="hold"/>
                                        <p:tgtEl>
                                          <p:spTgt spid="3098"/>
                                        </p:tgtEl>
                                        <p:attrNameLst>
                                          <p:attrName>ppt_y</p:attrName>
                                        </p:attrNameLst>
                                      </p:cBhvr>
                                      <p:tavLst>
                                        <p:tav tm="0">
                                          <p:val>
                                            <p:strVal val="1+#ppt_h/2"/>
                                          </p:val>
                                        </p:tav>
                                        <p:tav tm="100000">
                                          <p:val>
                                            <p:strVal val="#ppt_y"/>
                                          </p:val>
                                        </p:tav>
                                      </p:tavLst>
                                    </p:anim>
                                  </p:childTnLst>
                                </p:cTn>
                              </p:par>
                            </p:childTnLst>
                          </p:cTn>
                        </p:par>
                        <p:par>
                          <p:cTn id="239" fill="hold">
                            <p:stCondLst>
                              <p:cond delay="47000"/>
                            </p:stCondLst>
                            <p:childTnLst>
                              <p:par>
                                <p:cTn id="240" presetID="2" presetClass="entr" presetSubtype="4" fill="hold" grpId="48" nodeType="afterEffect">
                                  <p:stCondLst>
                                    <p:cond delay="0"/>
                                  </p:stCondLst>
                                  <p:iterate>
                                    <p:tmAbs val="0"/>
                                  </p:iterate>
                                  <p:childTnLst>
                                    <p:set>
                                      <p:cBhvr>
                                        <p:cTn id="241" fill="hold"/>
                                        <p:tgtEl>
                                          <p:spTgt spid="3099"/>
                                        </p:tgtEl>
                                        <p:attrNameLst>
                                          <p:attrName>style.visibility</p:attrName>
                                        </p:attrNameLst>
                                      </p:cBhvr>
                                      <p:to>
                                        <p:strVal val="visible"/>
                                      </p:to>
                                    </p:set>
                                    <p:anim calcmode="lin" valueType="num">
                                      <p:cBhvr>
                                        <p:cTn id="242" dur="1000" fill="hold"/>
                                        <p:tgtEl>
                                          <p:spTgt spid="3099"/>
                                        </p:tgtEl>
                                        <p:attrNameLst>
                                          <p:attrName>ppt_x</p:attrName>
                                        </p:attrNameLst>
                                      </p:cBhvr>
                                      <p:tavLst>
                                        <p:tav tm="0">
                                          <p:val>
                                            <p:strVal val="#ppt_x"/>
                                          </p:val>
                                        </p:tav>
                                        <p:tav tm="100000">
                                          <p:val>
                                            <p:strVal val="#ppt_x"/>
                                          </p:val>
                                        </p:tav>
                                      </p:tavLst>
                                    </p:anim>
                                    <p:anim calcmode="lin" valueType="num">
                                      <p:cBhvr>
                                        <p:cTn id="243" dur="1000" fill="hold"/>
                                        <p:tgtEl>
                                          <p:spTgt spid="3099"/>
                                        </p:tgtEl>
                                        <p:attrNameLst>
                                          <p:attrName>ppt_y</p:attrName>
                                        </p:attrNameLst>
                                      </p:cBhvr>
                                      <p:tavLst>
                                        <p:tav tm="0">
                                          <p:val>
                                            <p:strVal val="1+#ppt_h/2"/>
                                          </p:val>
                                        </p:tav>
                                        <p:tav tm="100000">
                                          <p:val>
                                            <p:strVal val="#ppt_y"/>
                                          </p:val>
                                        </p:tav>
                                      </p:tavLst>
                                    </p:anim>
                                  </p:childTnLst>
                                </p:cTn>
                              </p:par>
                            </p:childTnLst>
                          </p:cTn>
                        </p:par>
                        <p:par>
                          <p:cTn id="244" fill="hold">
                            <p:stCondLst>
                              <p:cond delay="48000"/>
                            </p:stCondLst>
                            <p:childTnLst>
                              <p:par>
                                <p:cTn id="245" presetID="2" presetClass="entr" presetSubtype="4" fill="hold" grpId="49" nodeType="afterEffect">
                                  <p:stCondLst>
                                    <p:cond delay="0"/>
                                  </p:stCondLst>
                                  <p:iterate>
                                    <p:tmAbs val="0"/>
                                  </p:iterate>
                                  <p:childTnLst>
                                    <p:set>
                                      <p:cBhvr>
                                        <p:cTn id="246" fill="hold"/>
                                        <p:tgtEl>
                                          <p:spTgt spid="3100"/>
                                        </p:tgtEl>
                                        <p:attrNameLst>
                                          <p:attrName>style.visibility</p:attrName>
                                        </p:attrNameLst>
                                      </p:cBhvr>
                                      <p:to>
                                        <p:strVal val="visible"/>
                                      </p:to>
                                    </p:set>
                                    <p:anim calcmode="lin" valueType="num">
                                      <p:cBhvr>
                                        <p:cTn id="247" dur="1000" fill="hold"/>
                                        <p:tgtEl>
                                          <p:spTgt spid="3100"/>
                                        </p:tgtEl>
                                        <p:attrNameLst>
                                          <p:attrName>ppt_x</p:attrName>
                                        </p:attrNameLst>
                                      </p:cBhvr>
                                      <p:tavLst>
                                        <p:tav tm="0">
                                          <p:val>
                                            <p:strVal val="#ppt_x"/>
                                          </p:val>
                                        </p:tav>
                                        <p:tav tm="100000">
                                          <p:val>
                                            <p:strVal val="#ppt_x"/>
                                          </p:val>
                                        </p:tav>
                                      </p:tavLst>
                                    </p:anim>
                                    <p:anim calcmode="lin" valueType="num">
                                      <p:cBhvr>
                                        <p:cTn id="248" dur="1000" fill="hold"/>
                                        <p:tgtEl>
                                          <p:spTgt spid="3100"/>
                                        </p:tgtEl>
                                        <p:attrNameLst>
                                          <p:attrName>ppt_y</p:attrName>
                                        </p:attrNameLst>
                                      </p:cBhvr>
                                      <p:tavLst>
                                        <p:tav tm="0">
                                          <p:val>
                                            <p:strVal val="1+#ppt_h/2"/>
                                          </p:val>
                                        </p:tav>
                                        <p:tav tm="100000">
                                          <p:val>
                                            <p:strVal val="#ppt_y"/>
                                          </p:val>
                                        </p:tav>
                                      </p:tavLst>
                                    </p:anim>
                                  </p:childTnLst>
                                </p:cTn>
                              </p:par>
                            </p:childTnLst>
                          </p:cTn>
                        </p:par>
                        <p:par>
                          <p:cTn id="249" fill="hold">
                            <p:stCondLst>
                              <p:cond delay="49000"/>
                            </p:stCondLst>
                            <p:childTnLst>
                              <p:par>
                                <p:cTn id="250" presetID="2" presetClass="entr" presetSubtype="4" fill="hold" grpId="50" nodeType="afterEffect">
                                  <p:stCondLst>
                                    <p:cond delay="0"/>
                                  </p:stCondLst>
                                  <p:iterate>
                                    <p:tmAbs val="0"/>
                                  </p:iterate>
                                  <p:childTnLst>
                                    <p:set>
                                      <p:cBhvr>
                                        <p:cTn id="251" fill="hold"/>
                                        <p:tgtEl>
                                          <p:spTgt spid="3101"/>
                                        </p:tgtEl>
                                        <p:attrNameLst>
                                          <p:attrName>style.visibility</p:attrName>
                                        </p:attrNameLst>
                                      </p:cBhvr>
                                      <p:to>
                                        <p:strVal val="visible"/>
                                      </p:to>
                                    </p:set>
                                    <p:anim calcmode="lin" valueType="num">
                                      <p:cBhvr>
                                        <p:cTn id="252" dur="1000" fill="hold"/>
                                        <p:tgtEl>
                                          <p:spTgt spid="3101"/>
                                        </p:tgtEl>
                                        <p:attrNameLst>
                                          <p:attrName>ppt_x</p:attrName>
                                        </p:attrNameLst>
                                      </p:cBhvr>
                                      <p:tavLst>
                                        <p:tav tm="0">
                                          <p:val>
                                            <p:strVal val="#ppt_x"/>
                                          </p:val>
                                        </p:tav>
                                        <p:tav tm="100000">
                                          <p:val>
                                            <p:strVal val="#ppt_x"/>
                                          </p:val>
                                        </p:tav>
                                      </p:tavLst>
                                    </p:anim>
                                    <p:anim calcmode="lin" valueType="num">
                                      <p:cBhvr>
                                        <p:cTn id="253" dur="1000" fill="hold"/>
                                        <p:tgtEl>
                                          <p:spTgt spid="3101"/>
                                        </p:tgtEl>
                                        <p:attrNameLst>
                                          <p:attrName>ppt_y</p:attrName>
                                        </p:attrNameLst>
                                      </p:cBhvr>
                                      <p:tavLst>
                                        <p:tav tm="0">
                                          <p:val>
                                            <p:strVal val="1+#ppt_h/2"/>
                                          </p:val>
                                        </p:tav>
                                        <p:tav tm="100000">
                                          <p:val>
                                            <p:strVal val="#ppt_y"/>
                                          </p:val>
                                        </p:tav>
                                      </p:tavLst>
                                    </p:anim>
                                  </p:childTnLst>
                                </p:cTn>
                              </p:par>
                            </p:childTnLst>
                          </p:cTn>
                        </p:par>
                        <p:par>
                          <p:cTn id="254" fill="hold">
                            <p:stCondLst>
                              <p:cond delay="50000"/>
                            </p:stCondLst>
                            <p:childTnLst>
                              <p:par>
                                <p:cTn id="255" presetID="2" presetClass="entr" presetSubtype="4" fill="hold" grpId="51" nodeType="afterEffect">
                                  <p:stCondLst>
                                    <p:cond delay="0"/>
                                  </p:stCondLst>
                                  <p:iterate>
                                    <p:tmAbs val="0"/>
                                  </p:iterate>
                                  <p:childTnLst>
                                    <p:set>
                                      <p:cBhvr>
                                        <p:cTn id="256" fill="hold"/>
                                        <p:tgtEl>
                                          <p:spTgt spid="3102"/>
                                        </p:tgtEl>
                                        <p:attrNameLst>
                                          <p:attrName>style.visibility</p:attrName>
                                        </p:attrNameLst>
                                      </p:cBhvr>
                                      <p:to>
                                        <p:strVal val="visible"/>
                                      </p:to>
                                    </p:set>
                                    <p:anim calcmode="lin" valueType="num">
                                      <p:cBhvr>
                                        <p:cTn id="257" dur="1000" fill="hold"/>
                                        <p:tgtEl>
                                          <p:spTgt spid="3102"/>
                                        </p:tgtEl>
                                        <p:attrNameLst>
                                          <p:attrName>ppt_x</p:attrName>
                                        </p:attrNameLst>
                                      </p:cBhvr>
                                      <p:tavLst>
                                        <p:tav tm="0">
                                          <p:val>
                                            <p:strVal val="#ppt_x"/>
                                          </p:val>
                                        </p:tav>
                                        <p:tav tm="100000">
                                          <p:val>
                                            <p:strVal val="#ppt_x"/>
                                          </p:val>
                                        </p:tav>
                                      </p:tavLst>
                                    </p:anim>
                                    <p:anim calcmode="lin" valueType="num">
                                      <p:cBhvr>
                                        <p:cTn id="258" dur="1000" fill="hold"/>
                                        <p:tgtEl>
                                          <p:spTgt spid="3102"/>
                                        </p:tgtEl>
                                        <p:attrNameLst>
                                          <p:attrName>ppt_y</p:attrName>
                                        </p:attrNameLst>
                                      </p:cBhvr>
                                      <p:tavLst>
                                        <p:tav tm="0">
                                          <p:val>
                                            <p:strVal val="1+#ppt_h/2"/>
                                          </p:val>
                                        </p:tav>
                                        <p:tav tm="100000">
                                          <p:val>
                                            <p:strVal val="#ppt_y"/>
                                          </p:val>
                                        </p:tav>
                                      </p:tavLst>
                                    </p:anim>
                                  </p:childTnLst>
                                </p:cTn>
                              </p:par>
                            </p:childTnLst>
                          </p:cTn>
                        </p:par>
                        <p:par>
                          <p:cTn id="259" fill="hold">
                            <p:stCondLst>
                              <p:cond delay="51000"/>
                            </p:stCondLst>
                            <p:childTnLst>
                              <p:par>
                                <p:cTn id="260" presetID="2" presetClass="entr" presetSubtype="4" fill="hold" grpId="52" nodeType="afterEffect">
                                  <p:stCondLst>
                                    <p:cond delay="0"/>
                                  </p:stCondLst>
                                  <p:iterate>
                                    <p:tmAbs val="0"/>
                                  </p:iterate>
                                  <p:childTnLst>
                                    <p:set>
                                      <p:cBhvr>
                                        <p:cTn id="261" fill="hold"/>
                                        <p:tgtEl>
                                          <p:spTgt spid="3103"/>
                                        </p:tgtEl>
                                        <p:attrNameLst>
                                          <p:attrName>style.visibility</p:attrName>
                                        </p:attrNameLst>
                                      </p:cBhvr>
                                      <p:to>
                                        <p:strVal val="visible"/>
                                      </p:to>
                                    </p:set>
                                    <p:anim calcmode="lin" valueType="num">
                                      <p:cBhvr>
                                        <p:cTn id="262" dur="1000" fill="hold"/>
                                        <p:tgtEl>
                                          <p:spTgt spid="3103"/>
                                        </p:tgtEl>
                                        <p:attrNameLst>
                                          <p:attrName>ppt_x</p:attrName>
                                        </p:attrNameLst>
                                      </p:cBhvr>
                                      <p:tavLst>
                                        <p:tav tm="0">
                                          <p:val>
                                            <p:strVal val="#ppt_x"/>
                                          </p:val>
                                        </p:tav>
                                        <p:tav tm="100000">
                                          <p:val>
                                            <p:strVal val="#ppt_x"/>
                                          </p:val>
                                        </p:tav>
                                      </p:tavLst>
                                    </p:anim>
                                    <p:anim calcmode="lin" valueType="num">
                                      <p:cBhvr>
                                        <p:cTn id="263" dur="1000" fill="hold"/>
                                        <p:tgtEl>
                                          <p:spTgt spid="3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4" grpId="14" animBg="1" advAuto="0"/>
      <p:bldP spid="2925" grpId="15" animBg="1" advAuto="0"/>
      <p:bldP spid="2926" grpId="16" animBg="1" advAuto="0"/>
      <p:bldP spid="2927" grpId="1" animBg="1" advAuto="0"/>
      <p:bldP spid="2928" grpId="2" animBg="1" advAuto="0"/>
      <p:bldP spid="2929" grpId="3" animBg="1" advAuto="0"/>
      <p:bldP spid="2930" grpId="4" animBg="1" advAuto="0"/>
      <p:bldP spid="2931" grpId="5" animBg="1" advAuto="0"/>
      <p:bldP spid="2932" grpId="6" animBg="1" advAuto="0"/>
      <p:bldP spid="2933" grpId="7" animBg="1" advAuto="0"/>
      <p:bldP spid="2934" grpId="8" animBg="1" advAuto="0"/>
      <p:bldP spid="2935" grpId="9" animBg="1" advAuto="0"/>
      <p:bldP spid="2936" grpId="10" animBg="1" advAuto="0"/>
      <p:bldP spid="2937" grpId="11" animBg="1" advAuto="0"/>
      <p:bldP spid="2938" grpId="12" animBg="1" advAuto="0"/>
      <p:bldP spid="2939" grpId="13" animBg="1" advAuto="0"/>
      <p:bldP spid="2972" grpId="17" animBg="1" advAuto="0"/>
      <p:bldP spid="3005" grpId="18" animBg="1" advAuto="0"/>
      <p:bldP spid="3038" grpId="19" animBg="1" advAuto="0"/>
      <p:bldP spid="3071" grpId="20" animBg="1" advAuto="0"/>
      <p:bldP spid="3072" grpId="21" animBg="1" advAuto="0"/>
      <p:bldP spid="3073" grpId="22" animBg="1" advAuto="0"/>
      <p:bldP spid="3074" grpId="23" animBg="1" advAuto="0"/>
      <p:bldP spid="3075" grpId="24" animBg="1" advAuto="0"/>
      <p:bldP spid="3076" grpId="25" animBg="1" advAuto="0"/>
      <p:bldP spid="3077" grpId="26" animBg="1" advAuto="0"/>
      <p:bldP spid="3078" grpId="27" animBg="1" advAuto="0"/>
      <p:bldP spid="3079" grpId="28" animBg="1" advAuto="0"/>
      <p:bldP spid="3080" grpId="29" animBg="1" advAuto="0"/>
      <p:bldP spid="3081" grpId="30" animBg="1" advAuto="0"/>
      <p:bldP spid="3082" grpId="31" animBg="1" advAuto="0"/>
      <p:bldP spid="3083" grpId="32" animBg="1" advAuto="0"/>
      <p:bldP spid="3084" grpId="33" animBg="1" advAuto="0"/>
      <p:bldP spid="3085" grpId="34" animBg="1" advAuto="0"/>
      <p:bldP spid="3086" grpId="35" animBg="1" advAuto="0"/>
      <p:bldP spid="3087" grpId="36" animBg="1" advAuto="0"/>
      <p:bldP spid="3088" grpId="37" animBg="1" advAuto="0"/>
      <p:bldP spid="3089" grpId="38" animBg="1" advAuto="0"/>
      <p:bldP spid="3090" grpId="39" animBg="1" advAuto="0"/>
      <p:bldP spid="3091" grpId="40" animBg="1" advAuto="0"/>
      <p:bldP spid="3092" grpId="41" animBg="1" advAuto="0"/>
      <p:bldP spid="3093" grpId="42" animBg="1" advAuto="0"/>
      <p:bldP spid="3094" grpId="43" animBg="1" advAuto="0"/>
      <p:bldP spid="3095" grpId="44" animBg="1" advAuto="0"/>
      <p:bldP spid="3096" grpId="45" animBg="1" advAuto="0"/>
      <p:bldP spid="3097" grpId="46" animBg="1" advAuto="0"/>
      <p:bldP spid="3098" grpId="47" animBg="1" advAuto="0"/>
      <p:bldP spid="3099" grpId="48" animBg="1" advAuto="0"/>
      <p:bldP spid="3100" grpId="49" animBg="1" advAuto="0"/>
      <p:bldP spid="3101" grpId="50" animBg="1" advAuto="0"/>
      <p:bldP spid="3102" grpId="51" animBg="1" advAuto="0"/>
      <p:bldP spid="3103" grpId="5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 name="9Slide.vn 1"/>
          <p:cNvSpPr txBox="1">
            <a:spLocks noGrp="1"/>
          </p:cNvSpPr>
          <p:nvPr>
            <p:ph type="title"/>
          </p:nvPr>
        </p:nvSpPr>
        <p:spPr>
          <a:xfrm>
            <a:off x="1676400" y="4792877"/>
            <a:ext cx="21031200" cy="3332337"/>
          </a:xfrm>
          <a:prstGeom prst="rect">
            <a:avLst/>
          </a:prstGeom>
        </p:spPr>
        <p:txBody>
          <a:bodyPr/>
          <a:lstStyle/>
          <a:p>
            <a:pPr>
              <a:defRPr>
                <a:solidFill>
                  <a:schemeClr val="accent6"/>
                </a:solidFill>
              </a:defRPr>
            </a:pPr>
            <a:r>
              <a:t>Prevent Nvirus</a:t>
            </a:r>
            <a:br/>
            <a:r>
              <a:t>Outbreaks</a:t>
            </a:r>
          </a:p>
        </p:txBody>
      </p:sp>
      <p:grpSp>
        <p:nvGrpSpPr>
          <p:cNvPr id="3186" name="9Slide.vn 2"/>
          <p:cNvGrpSpPr/>
          <p:nvPr/>
        </p:nvGrpSpPr>
        <p:grpSpPr>
          <a:xfrm>
            <a:off x="12284950" y="2363369"/>
            <a:ext cx="10793174" cy="10280878"/>
            <a:chOff x="0" y="0"/>
            <a:chExt cx="10793173" cy="10280876"/>
          </a:xfrm>
        </p:grpSpPr>
        <p:sp>
          <p:nvSpPr>
            <p:cNvPr id="3106" name="9Slide.vn 3"/>
            <p:cNvSpPr/>
            <p:nvPr/>
          </p:nvSpPr>
          <p:spPr>
            <a:xfrm flipH="1">
              <a:off x="1463731" y="6687227"/>
              <a:ext cx="830245" cy="567005"/>
            </a:xfrm>
            <a:custGeom>
              <a:avLst/>
              <a:gdLst/>
              <a:ahLst/>
              <a:cxnLst>
                <a:cxn ang="0">
                  <a:pos x="wd2" y="hd2"/>
                </a:cxn>
                <a:cxn ang="5400000">
                  <a:pos x="wd2" y="hd2"/>
                </a:cxn>
                <a:cxn ang="10800000">
                  <a:pos x="wd2" y="hd2"/>
                </a:cxn>
                <a:cxn ang="16200000">
                  <a:pos x="wd2" y="hd2"/>
                </a:cxn>
              </a:cxnLst>
              <a:rect l="0" t="0" r="r" b="b"/>
              <a:pathLst>
                <a:path w="20125" h="21600" extrusionOk="0">
                  <a:moveTo>
                    <a:pt x="252" y="20106"/>
                  </a:moveTo>
                  <a:lnTo>
                    <a:pt x="20125" y="21600"/>
                  </a:lnTo>
                  <a:lnTo>
                    <a:pt x="6229" y="0"/>
                  </a:lnTo>
                  <a:cubicBezTo>
                    <a:pt x="6229" y="0"/>
                    <a:pt x="-1475" y="17299"/>
                    <a:pt x="252" y="20106"/>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07" name="9Slide.vn 4"/>
            <p:cNvSpPr/>
            <p:nvPr/>
          </p:nvSpPr>
          <p:spPr>
            <a:xfrm flipH="1">
              <a:off x="7051529" y="0"/>
              <a:ext cx="1288585" cy="568396"/>
            </a:xfrm>
            <a:custGeom>
              <a:avLst/>
              <a:gdLst/>
              <a:ahLst/>
              <a:cxnLst>
                <a:cxn ang="0">
                  <a:pos x="wd2" y="hd2"/>
                </a:cxn>
                <a:cxn ang="5400000">
                  <a:pos x="wd2" y="hd2"/>
                </a:cxn>
                <a:cxn ang="10800000">
                  <a:pos x="wd2" y="hd2"/>
                </a:cxn>
                <a:cxn ang="16200000">
                  <a:pos x="wd2" y="hd2"/>
                </a:cxn>
              </a:cxnLst>
              <a:rect l="0" t="0" r="r" b="b"/>
              <a:pathLst>
                <a:path w="21600" h="20362" extrusionOk="0">
                  <a:moveTo>
                    <a:pt x="21600" y="18883"/>
                  </a:moveTo>
                  <a:cubicBezTo>
                    <a:pt x="16843" y="21003"/>
                    <a:pt x="12746" y="20600"/>
                    <a:pt x="9438" y="19199"/>
                  </a:cubicBezTo>
                  <a:cubicBezTo>
                    <a:pt x="3410" y="16637"/>
                    <a:pt x="0" y="10760"/>
                    <a:pt x="0" y="10760"/>
                  </a:cubicBezTo>
                  <a:cubicBezTo>
                    <a:pt x="1140" y="7318"/>
                    <a:pt x="2680" y="4483"/>
                    <a:pt x="4450" y="2617"/>
                  </a:cubicBezTo>
                  <a:cubicBezTo>
                    <a:pt x="6768" y="171"/>
                    <a:pt x="9463" y="-597"/>
                    <a:pt x="12000" y="468"/>
                  </a:cubicBezTo>
                  <a:cubicBezTo>
                    <a:pt x="13310" y="1017"/>
                    <a:pt x="14568" y="2033"/>
                    <a:pt x="15781" y="3234"/>
                  </a:cubicBezTo>
                  <a:cubicBezTo>
                    <a:pt x="16684" y="4128"/>
                    <a:pt x="17569" y="5140"/>
                    <a:pt x="18347" y="6472"/>
                  </a:cubicBezTo>
                  <a:cubicBezTo>
                    <a:pt x="20124" y="9520"/>
                    <a:pt x="21170" y="14051"/>
                    <a:pt x="21600" y="18883"/>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08" name="9Slide.vn 5"/>
            <p:cNvSpPr/>
            <p:nvPr/>
          </p:nvSpPr>
          <p:spPr>
            <a:xfrm flipH="1">
              <a:off x="7037413" y="300359"/>
              <a:ext cx="1358884" cy="829608"/>
            </a:xfrm>
            <a:custGeom>
              <a:avLst/>
              <a:gdLst/>
              <a:ahLst/>
              <a:cxnLst>
                <a:cxn ang="0">
                  <a:pos x="wd2" y="hd2"/>
                </a:cxn>
                <a:cxn ang="5400000">
                  <a:pos x="wd2" y="hd2"/>
                </a:cxn>
                <a:cxn ang="10800000">
                  <a:pos x="wd2" y="hd2"/>
                </a:cxn>
                <a:cxn ang="16200000">
                  <a:pos x="wd2" y="hd2"/>
                </a:cxn>
              </a:cxnLst>
              <a:rect l="0" t="0" r="r" b="b"/>
              <a:pathLst>
                <a:path w="21600" h="21600" extrusionOk="0">
                  <a:moveTo>
                    <a:pt x="11390" y="15240"/>
                  </a:moveTo>
                  <a:cubicBezTo>
                    <a:pt x="11996" y="16233"/>
                    <a:pt x="18763" y="17897"/>
                    <a:pt x="18763" y="17897"/>
                  </a:cubicBezTo>
                  <a:cubicBezTo>
                    <a:pt x="17823" y="18780"/>
                    <a:pt x="16729" y="20049"/>
                    <a:pt x="15717" y="21600"/>
                  </a:cubicBezTo>
                  <a:lnTo>
                    <a:pt x="9537" y="17494"/>
                  </a:lnTo>
                  <a:lnTo>
                    <a:pt x="9770" y="8816"/>
                  </a:lnTo>
                  <a:lnTo>
                    <a:pt x="9742" y="8812"/>
                  </a:lnTo>
                  <a:cubicBezTo>
                    <a:pt x="5203" y="8194"/>
                    <a:pt x="0" y="2442"/>
                    <a:pt x="0" y="2442"/>
                  </a:cubicBezTo>
                  <a:cubicBezTo>
                    <a:pt x="257" y="1590"/>
                    <a:pt x="557" y="774"/>
                    <a:pt x="893" y="0"/>
                  </a:cubicBezTo>
                  <a:cubicBezTo>
                    <a:pt x="893" y="0"/>
                    <a:pt x="4127" y="4272"/>
                    <a:pt x="9843" y="6134"/>
                  </a:cubicBezTo>
                  <a:cubicBezTo>
                    <a:pt x="12980" y="7152"/>
                    <a:pt x="16865" y="7445"/>
                    <a:pt x="21376" y="5904"/>
                  </a:cubicBezTo>
                  <a:cubicBezTo>
                    <a:pt x="21524" y="7166"/>
                    <a:pt x="21598" y="8459"/>
                    <a:pt x="21600" y="9738"/>
                  </a:cubicBezTo>
                  <a:lnTo>
                    <a:pt x="12162" y="10427"/>
                  </a:lnTo>
                  <a:cubicBezTo>
                    <a:pt x="12162" y="10427"/>
                    <a:pt x="10784" y="14247"/>
                    <a:pt x="11390" y="1524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09" name="9Slide.vn 6"/>
            <p:cNvSpPr/>
            <p:nvPr/>
          </p:nvSpPr>
          <p:spPr>
            <a:xfrm flipH="1">
              <a:off x="7037415" y="674381"/>
              <a:ext cx="652016" cy="313358"/>
            </a:xfrm>
            <a:custGeom>
              <a:avLst/>
              <a:gdLst/>
              <a:ahLst/>
              <a:cxnLst>
                <a:cxn ang="0">
                  <a:pos x="wd2" y="hd2"/>
                </a:cxn>
                <a:cxn ang="5400000">
                  <a:pos x="wd2" y="hd2"/>
                </a:cxn>
                <a:cxn ang="10800000">
                  <a:pos x="wd2" y="hd2"/>
                </a:cxn>
                <a:cxn ang="16200000">
                  <a:pos x="wd2" y="hd2"/>
                </a:cxn>
              </a:cxnLst>
              <a:rect l="0" t="0" r="r" b="b"/>
              <a:pathLst>
                <a:path w="20697" h="21600" extrusionOk="0">
                  <a:moveTo>
                    <a:pt x="20697" y="0"/>
                  </a:moveTo>
                  <a:cubicBezTo>
                    <a:pt x="20697" y="982"/>
                    <a:pt x="20688" y="1974"/>
                    <a:pt x="20667" y="2956"/>
                  </a:cubicBezTo>
                  <a:cubicBezTo>
                    <a:pt x="20551" y="8213"/>
                    <a:pt x="20124" y="13583"/>
                    <a:pt x="18845" y="18045"/>
                  </a:cubicBezTo>
                  <a:cubicBezTo>
                    <a:pt x="17974" y="18401"/>
                    <a:pt x="16609" y="19636"/>
                    <a:pt x="15032" y="21600"/>
                  </a:cubicBezTo>
                  <a:cubicBezTo>
                    <a:pt x="15032" y="21600"/>
                    <a:pt x="1518" y="17194"/>
                    <a:pt x="307" y="14565"/>
                  </a:cubicBezTo>
                  <a:cubicBezTo>
                    <a:pt x="-903" y="11937"/>
                    <a:pt x="1850" y="1824"/>
                    <a:pt x="1850" y="1824"/>
                  </a:cubicBezTo>
                  <a:lnTo>
                    <a:pt x="20697" y="0"/>
                  </a:lnTo>
                  <a:close/>
                </a:path>
              </a:pathLst>
            </a:custGeom>
            <a:solidFill>
              <a:srgbClr val="6C53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0" name="9Slide.vn 7"/>
            <p:cNvSpPr/>
            <p:nvPr/>
          </p:nvSpPr>
          <p:spPr>
            <a:xfrm flipH="1">
              <a:off x="7037278" y="936170"/>
              <a:ext cx="589272" cy="798800"/>
            </a:xfrm>
            <a:custGeom>
              <a:avLst/>
              <a:gdLst/>
              <a:ahLst/>
              <a:cxnLst>
                <a:cxn ang="0">
                  <a:pos x="wd2" y="hd2"/>
                </a:cxn>
                <a:cxn ang="5400000">
                  <a:pos x="wd2" y="hd2"/>
                </a:cxn>
                <a:cxn ang="10800000">
                  <a:pos x="wd2" y="hd2"/>
                </a:cxn>
                <a:cxn ang="16200000">
                  <a:pos x="wd2" y="hd2"/>
                </a:cxn>
              </a:cxnLst>
              <a:rect l="0" t="0" r="r" b="b"/>
              <a:pathLst>
                <a:path w="21590" h="21600" extrusionOk="0">
                  <a:moveTo>
                    <a:pt x="21590" y="8694"/>
                  </a:moveTo>
                  <a:lnTo>
                    <a:pt x="17925" y="12191"/>
                  </a:lnTo>
                  <a:lnTo>
                    <a:pt x="14420" y="15534"/>
                  </a:lnTo>
                  <a:lnTo>
                    <a:pt x="8632" y="21061"/>
                  </a:lnTo>
                  <a:lnTo>
                    <a:pt x="0" y="21600"/>
                  </a:lnTo>
                  <a:cubicBezTo>
                    <a:pt x="-10" y="19347"/>
                    <a:pt x="179" y="17105"/>
                    <a:pt x="482" y="14866"/>
                  </a:cubicBezTo>
                  <a:cubicBezTo>
                    <a:pt x="970" y="11211"/>
                    <a:pt x="4246" y="7846"/>
                    <a:pt x="8025" y="5240"/>
                  </a:cubicBezTo>
                  <a:cubicBezTo>
                    <a:pt x="10357" y="3629"/>
                    <a:pt x="12878" y="2312"/>
                    <a:pt x="15046" y="1394"/>
                  </a:cubicBezTo>
                  <a:cubicBezTo>
                    <a:pt x="16866" y="624"/>
                    <a:pt x="18442" y="139"/>
                    <a:pt x="19447" y="0"/>
                  </a:cubicBezTo>
                  <a:lnTo>
                    <a:pt x="21590" y="8694"/>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1" name="9Slide.vn 8"/>
            <p:cNvSpPr/>
            <p:nvPr/>
          </p:nvSpPr>
          <p:spPr>
            <a:xfrm flipH="1">
              <a:off x="7051392" y="1387002"/>
              <a:ext cx="181584" cy="180092"/>
            </a:xfrm>
            <a:custGeom>
              <a:avLst/>
              <a:gdLst/>
              <a:ahLst/>
              <a:cxnLst>
                <a:cxn ang="0">
                  <a:pos x="wd2" y="hd2"/>
                </a:cxn>
                <a:cxn ang="5400000">
                  <a:pos x="wd2" y="hd2"/>
                </a:cxn>
                <a:cxn ang="10800000">
                  <a:pos x="wd2" y="hd2"/>
                </a:cxn>
                <a:cxn ang="16200000">
                  <a:pos x="wd2" y="hd2"/>
                </a:cxn>
              </a:cxnLst>
              <a:rect l="0" t="0" r="r" b="b"/>
              <a:pathLst>
                <a:path w="21600" h="21600" extrusionOk="0">
                  <a:moveTo>
                    <a:pt x="21600" y="7195"/>
                  </a:moveTo>
                  <a:lnTo>
                    <a:pt x="11365" y="21600"/>
                  </a:lnTo>
                  <a:lnTo>
                    <a:pt x="0" y="14829"/>
                  </a:lnTo>
                  <a:lnTo>
                    <a:pt x="11381" y="0"/>
                  </a:lnTo>
                  <a:close/>
                </a:path>
              </a:pathLst>
            </a:custGeom>
            <a:solidFill>
              <a:srgbClr val="6C53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2" name="9Slide.vn 9"/>
            <p:cNvSpPr/>
            <p:nvPr/>
          </p:nvSpPr>
          <p:spPr>
            <a:xfrm flipH="1">
              <a:off x="6723377" y="1289969"/>
              <a:ext cx="558999" cy="614504"/>
            </a:xfrm>
            <a:custGeom>
              <a:avLst/>
              <a:gdLst/>
              <a:ahLst/>
              <a:cxnLst>
                <a:cxn ang="0">
                  <a:pos x="wd2" y="hd2"/>
                </a:cxn>
                <a:cxn ang="5400000">
                  <a:pos x="wd2" y="hd2"/>
                </a:cxn>
                <a:cxn ang="10800000">
                  <a:pos x="wd2" y="hd2"/>
                </a:cxn>
                <a:cxn ang="16200000">
                  <a:pos x="wd2" y="hd2"/>
                </a:cxn>
              </a:cxnLst>
              <a:rect l="0" t="0" r="r" b="b"/>
              <a:pathLst>
                <a:path w="21600" h="21600" extrusionOk="0">
                  <a:moveTo>
                    <a:pt x="21600" y="4384"/>
                  </a:moveTo>
                  <a:lnTo>
                    <a:pt x="8301" y="21600"/>
                  </a:lnTo>
                  <a:lnTo>
                    <a:pt x="0" y="16319"/>
                  </a:lnTo>
                  <a:lnTo>
                    <a:pt x="5601" y="9741"/>
                  </a:lnTo>
                  <a:lnTo>
                    <a:pt x="8925" y="5519"/>
                  </a:lnTo>
                  <a:lnTo>
                    <a:pt x="13745" y="0"/>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3" name="9Slide.vn 10"/>
            <p:cNvSpPr/>
            <p:nvPr/>
          </p:nvSpPr>
          <p:spPr>
            <a:xfrm flipH="1">
              <a:off x="8979858" y="6817103"/>
              <a:ext cx="1125557" cy="1367704"/>
            </a:xfrm>
            <a:custGeom>
              <a:avLst/>
              <a:gdLst/>
              <a:ahLst/>
              <a:cxnLst>
                <a:cxn ang="0">
                  <a:pos x="wd2" y="hd2"/>
                </a:cxn>
                <a:cxn ang="5400000">
                  <a:pos x="wd2" y="hd2"/>
                </a:cxn>
                <a:cxn ang="10800000">
                  <a:pos x="wd2" y="hd2"/>
                </a:cxn>
                <a:cxn ang="16200000">
                  <a:pos x="wd2" y="hd2"/>
                </a:cxn>
              </a:cxnLst>
              <a:rect l="0" t="0" r="r" b="b"/>
              <a:pathLst>
                <a:path w="21357" h="21600" extrusionOk="0">
                  <a:moveTo>
                    <a:pt x="17201" y="18820"/>
                  </a:moveTo>
                  <a:cubicBezTo>
                    <a:pt x="17384" y="19485"/>
                    <a:pt x="17458" y="20168"/>
                    <a:pt x="17420" y="20850"/>
                  </a:cubicBezTo>
                  <a:cubicBezTo>
                    <a:pt x="17412" y="21004"/>
                    <a:pt x="17391" y="21167"/>
                    <a:pt x="17273" y="21285"/>
                  </a:cubicBezTo>
                  <a:cubicBezTo>
                    <a:pt x="17136" y="21422"/>
                    <a:pt x="16902" y="21456"/>
                    <a:pt x="16691" y="21480"/>
                  </a:cubicBezTo>
                  <a:cubicBezTo>
                    <a:pt x="16024" y="21553"/>
                    <a:pt x="15347" y="21594"/>
                    <a:pt x="14667" y="21598"/>
                  </a:cubicBezTo>
                  <a:cubicBezTo>
                    <a:pt x="14582" y="21598"/>
                    <a:pt x="14500" y="21600"/>
                    <a:pt x="14415" y="21600"/>
                  </a:cubicBezTo>
                  <a:cubicBezTo>
                    <a:pt x="9571" y="21600"/>
                    <a:pt x="4603" y="19965"/>
                    <a:pt x="1166" y="17172"/>
                  </a:cubicBezTo>
                  <a:cubicBezTo>
                    <a:pt x="1006" y="17041"/>
                    <a:pt x="864" y="16902"/>
                    <a:pt x="736" y="16752"/>
                  </a:cubicBezTo>
                  <a:lnTo>
                    <a:pt x="736" y="16750"/>
                  </a:lnTo>
                  <a:cubicBezTo>
                    <a:pt x="-73" y="15798"/>
                    <a:pt x="-243" y="14476"/>
                    <a:pt x="365" y="13419"/>
                  </a:cubicBezTo>
                  <a:cubicBezTo>
                    <a:pt x="663" y="12896"/>
                    <a:pt x="1122" y="12452"/>
                    <a:pt x="1506" y="11970"/>
                  </a:cubicBezTo>
                  <a:cubicBezTo>
                    <a:pt x="2847" y="10277"/>
                    <a:pt x="3218" y="8189"/>
                    <a:pt x="3434" y="6171"/>
                  </a:cubicBezTo>
                  <a:cubicBezTo>
                    <a:pt x="3653" y="4117"/>
                    <a:pt x="3746" y="2060"/>
                    <a:pt x="3782" y="0"/>
                  </a:cubicBezTo>
                  <a:lnTo>
                    <a:pt x="3800" y="0"/>
                  </a:lnTo>
                  <a:cubicBezTo>
                    <a:pt x="3800" y="0"/>
                    <a:pt x="13421" y="150"/>
                    <a:pt x="18609" y="4134"/>
                  </a:cubicBezTo>
                  <a:cubicBezTo>
                    <a:pt x="18996" y="4672"/>
                    <a:pt x="19459" y="5195"/>
                    <a:pt x="19892" y="5725"/>
                  </a:cubicBezTo>
                  <a:cubicBezTo>
                    <a:pt x="20188" y="6085"/>
                    <a:pt x="20471" y="6447"/>
                    <a:pt x="20703" y="6820"/>
                  </a:cubicBezTo>
                  <a:lnTo>
                    <a:pt x="20703" y="6822"/>
                  </a:lnTo>
                  <a:cubicBezTo>
                    <a:pt x="21045" y="7362"/>
                    <a:pt x="21287" y="7922"/>
                    <a:pt x="21329" y="8526"/>
                  </a:cubicBezTo>
                  <a:cubicBezTo>
                    <a:pt x="21344" y="8757"/>
                    <a:pt x="21354" y="8993"/>
                    <a:pt x="21357" y="9229"/>
                  </a:cubicBezTo>
                  <a:cubicBezTo>
                    <a:pt x="19974" y="12431"/>
                    <a:pt x="18594" y="15655"/>
                    <a:pt x="17201" y="1882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4" name="9Slide.vn 11"/>
            <p:cNvSpPr/>
            <p:nvPr/>
          </p:nvSpPr>
          <p:spPr>
            <a:xfrm flipH="1">
              <a:off x="9124662" y="6722241"/>
              <a:ext cx="781429" cy="3566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041" y="6321"/>
                    <a:pt x="26" y="5745"/>
                    <a:pt x="26" y="5745"/>
                  </a:cubicBezTo>
                  <a:lnTo>
                    <a:pt x="0" y="5745"/>
                  </a:lnTo>
                  <a:lnTo>
                    <a:pt x="0" y="5737"/>
                  </a:lnTo>
                  <a:cubicBezTo>
                    <a:pt x="15" y="3822"/>
                    <a:pt x="23" y="1915"/>
                    <a:pt x="26" y="0"/>
                  </a:cubicBezTo>
                  <a:cubicBezTo>
                    <a:pt x="26" y="0"/>
                    <a:pt x="14728" y="3115"/>
                    <a:pt x="19571" y="11490"/>
                  </a:cubicBezTo>
                  <a:cubicBezTo>
                    <a:pt x="19998" y="13997"/>
                    <a:pt x="20452" y="16471"/>
                    <a:pt x="20955" y="18912"/>
                  </a:cubicBezTo>
                  <a:cubicBezTo>
                    <a:pt x="21142" y="19825"/>
                    <a:pt x="21360" y="20721"/>
                    <a:pt x="21600" y="216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5" name="9Slide.vn 12"/>
            <p:cNvSpPr/>
            <p:nvPr/>
          </p:nvSpPr>
          <p:spPr>
            <a:xfrm flipH="1">
              <a:off x="9198081" y="5249631"/>
              <a:ext cx="707189" cy="1662199"/>
            </a:xfrm>
            <a:custGeom>
              <a:avLst/>
              <a:gdLst/>
              <a:ahLst/>
              <a:cxnLst>
                <a:cxn ang="0">
                  <a:pos x="wd2" y="hd2"/>
                </a:cxn>
                <a:cxn ang="5400000">
                  <a:pos x="wd2" y="hd2"/>
                </a:cxn>
                <a:cxn ang="10800000">
                  <a:pos x="wd2" y="hd2"/>
                </a:cxn>
                <a:cxn ang="16200000">
                  <a:pos x="wd2" y="hd2"/>
                </a:cxn>
              </a:cxnLst>
              <a:rect l="0" t="0" r="r" b="b"/>
              <a:pathLst>
                <a:path w="21550" h="21600" extrusionOk="0">
                  <a:moveTo>
                    <a:pt x="21550" y="21600"/>
                  </a:moveTo>
                  <a:cubicBezTo>
                    <a:pt x="16211" y="19805"/>
                    <a:pt x="4" y="19136"/>
                    <a:pt x="4" y="19136"/>
                  </a:cubicBezTo>
                  <a:cubicBezTo>
                    <a:pt x="37" y="16815"/>
                    <a:pt x="-50" y="14493"/>
                    <a:pt x="49" y="12172"/>
                  </a:cubicBezTo>
                  <a:cubicBezTo>
                    <a:pt x="99" y="10971"/>
                    <a:pt x="484" y="7040"/>
                    <a:pt x="1100" y="5493"/>
                  </a:cubicBezTo>
                  <a:cubicBezTo>
                    <a:pt x="1683" y="3629"/>
                    <a:pt x="2564" y="1788"/>
                    <a:pt x="3891" y="0"/>
                  </a:cubicBezTo>
                  <a:cubicBezTo>
                    <a:pt x="3966" y="328"/>
                    <a:pt x="4069" y="653"/>
                    <a:pt x="4193" y="977"/>
                  </a:cubicBezTo>
                  <a:lnTo>
                    <a:pt x="4193" y="979"/>
                  </a:lnTo>
                  <a:cubicBezTo>
                    <a:pt x="4363" y="1407"/>
                    <a:pt x="4574" y="1831"/>
                    <a:pt x="4822" y="2254"/>
                  </a:cubicBezTo>
                  <a:cubicBezTo>
                    <a:pt x="5934" y="4166"/>
                    <a:pt x="7762" y="6017"/>
                    <a:pt x="9515" y="7850"/>
                  </a:cubicBezTo>
                  <a:cubicBezTo>
                    <a:pt x="9544" y="7880"/>
                    <a:pt x="9573" y="7908"/>
                    <a:pt x="9598" y="7938"/>
                  </a:cubicBezTo>
                  <a:lnTo>
                    <a:pt x="9598" y="7940"/>
                  </a:lnTo>
                  <a:cubicBezTo>
                    <a:pt x="10731" y="9123"/>
                    <a:pt x="11840" y="10310"/>
                    <a:pt x="12923" y="11500"/>
                  </a:cubicBezTo>
                  <a:cubicBezTo>
                    <a:pt x="15318" y="14130"/>
                    <a:pt x="17596" y="16777"/>
                    <a:pt x="19759" y="19441"/>
                  </a:cubicBezTo>
                  <a:cubicBezTo>
                    <a:pt x="20347" y="20163"/>
                    <a:pt x="20921" y="20886"/>
                    <a:pt x="21550" y="2160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6" name="9Slide.vn 13"/>
            <p:cNvSpPr/>
            <p:nvPr/>
          </p:nvSpPr>
          <p:spPr>
            <a:xfrm flipH="1">
              <a:off x="9247617" y="1220378"/>
              <a:ext cx="1545557" cy="3532388"/>
            </a:xfrm>
            <a:custGeom>
              <a:avLst/>
              <a:gdLst/>
              <a:ahLst/>
              <a:cxnLst>
                <a:cxn ang="0">
                  <a:pos x="wd2" y="hd2"/>
                </a:cxn>
                <a:cxn ang="5400000">
                  <a:pos x="wd2" y="hd2"/>
                </a:cxn>
                <a:cxn ang="10800000">
                  <a:pos x="wd2" y="hd2"/>
                </a:cxn>
                <a:cxn ang="16200000">
                  <a:pos x="wd2" y="hd2"/>
                </a:cxn>
              </a:cxnLst>
              <a:rect l="0" t="0" r="r" b="b"/>
              <a:pathLst>
                <a:path w="20375" h="20985" extrusionOk="0">
                  <a:moveTo>
                    <a:pt x="19445" y="1525"/>
                  </a:moveTo>
                  <a:cubicBezTo>
                    <a:pt x="19443" y="1525"/>
                    <a:pt x="19443" y="1525"/>
                    <a:pt x="19443" y="1525"/>
                  </a:cubicBezTo>
                  <a:cubicBezTo>
                    <a:pt x="18591" y="1015"/>
                    <a:pt x="16954" y="426"/>
                    <a:pt x="13820" y="91"/>
                  </a:cubicBezTo>
                  <a:cubicBezTo>
                    <a:pt x="7470" y="-589"/>
                    <a:pt x="4593" y="2663"/>
                    <a:pt x="3450" y="5772"/>
                  </a:cubicBezTo>
                  <a:cubicBezTo>
                    <a:pt x="2309" y="8880"/>
                    <a:pt x="117" y="16991"/>
                    <a:pt x="117" y="16991"/>
                  </a:cubicBezTo>
                  <a:cubicBezTo>
                    <a:pt x="117" y="16991"/>
                    <a:pt x="-1225" y="20044"/>
                    <a:pt x="5171" y="20826"/>
                  </a:cubicBezTo>
                  <a:cubicBezTo>
                    <a:pt x="5171" y="20826"/>
                    <a:pt x="5874" y="20942"/>
                    <a:pt x="7472" y="20984"/>
                  </a:cubicBezTo>
                  <a:cubicBezTo>
                    <a:pt x="10356" y="21011"/>
                    <a:pt x="12415" y="20210"/>
                    <a:pt x="13861" y="19201"/>
                  </a:cubicBezTo>
                  <a:cubicBezTo>
                    <a:pt x="13861" y="19201"/>
                    <a:pt x="13861" y="19201"/>
                    <a:pt x="13861" y="19200"/>
                  </a:cubicBezTo>
                  <a:cubicBezTo>
                    <a:pt x="13922" y="18960"/>
                    <a:pt x="13982" y="18720"/>
                    <a:pt x="14043" y="18483"/>
                  </a:cubicBezTo>
                  <a:cubicBezTo>
                    <a:pt x="14063" y="18403"/>
                    <a:pt x="14090" y="18324"/>
                    <a:pt x="14118" y="18245"/>
                  </a:cubicBezTo>
                  <a:cubicBezTo>
                    <a:pt x="14208" y="18005"/>
                    <a:pt x="14337" y="17770"/>
                    <a:pt x="14480" y="17537"/>
                  </a:cubicBezTo>
                  <a:cubicBezTo>
                    <a:pt x="14732" y="17127"/>
                    <a:pt x="15024" y="16723"/>
                    <a:pt x="15224" y="16307"/>
                  </a:cubicBezTo>
                  <a:cubicBezTo>
                    <a:pt x="15242" y="16274"/>
                    <a:pt x="15258" y="16240"/>
                    <a:pt x="15272" y="16206"/>
                  </a:cubicBezTo>
                  <a:cubicBezTo>
                    <a:pt x="15346" y="16041"/>
                    <a:pt x="15403" y="15874"/>
                    <a:pt x="15435" y="15704"/>
                  </a:cubicBezTo>
                  <a:cubicBezTo>
                    <a:pt x="15491" y="15416"/>
                    <a:pt x="15553" y="15129"/>
                    <a:pt x="15621" y="14843"/>
                  </a:cubicBezTo>
                  <a:cubicBezTo>
                    <a:pt x="16074" y="12945"/>
                    <a:pt x="16818" y="11062"/>
                    <a:pt x="17849" y="9212"/>
                  </a:cubicBezTo>
                  <a:cubicBezTo>
                    <a:pt x="18457" y="8119"/>
                    <a:pt x="19166" y="7038"/>
                    <a:pt x="19643" y="5933"/>
                  </a:cubicBezTo>
                  <a:cubicBezTo>
                    <a:pt x="20031" y="5035"/>
                    <a:pt x="20266" y="4123"/>
                    <a:pt x="20345" y="3208"/>
                  </a:cubicBezTo>
                  <a:cubicBezTo>
                    <a:pt x="20366" y="2968"/>
                    <a:pt x="20375" y="2729"/>
                    <a:pt x="20375" y="2491"/>
                  </a:cubicBezTo>
                  <a:cubicBezTo>
                    <a:pt x="20375" y="2491"/>
                    <a:pt x="20321" y="2049"/>
                    <a:pt x="19445" y="1525"/>
                  </a:cubicBezTo>
                  <a:close/>
                  <a:moveTo>
                    <a:pt x="10871" y="14397"/>
                  </a:moveTo>
                  <a:lnTo>
                    <a:pt x="9354" y="14286"/>
                  </a:lnTo>
                  <a:lnTo>
                    <a:pt x="7204" y="14130"/>
                  </a:lnTo>
                  <a:lnTo>
                    <a:pt x="5488" y="14005"/>
                  </a:lnTo>
                  <a:cubicBezTo>
                    <a:pt x="5488" y="14005"/>
                    <a:pt x="6277" y="10232"/>
                    <a:pt x="9893" y="10477"/>
                  </a:cubicBezTo>
                  <a:cubicBezTo>
                    <a:pt x="13508" y="10722"/>
                    <a:pt x="10871" y="14397"/>
                    <a:pt x="10871" y="14397"/>
                  </a:cubicBezTo>
                  <a:close/>
                  <a:moveTo>
                    <a:pt x="11551" y="6653"/>
                  </a:moveTo>
                  <a:cubicBezTo>
                    <a:pt x="8998" y="6653"/>
                    <a:pt x="6928" y="5721"/>
                    <a:pt x="6928" y="4571"/>
                  </a:cubicBezTo>
                  <a:cubicBezTo>
                    <a:pt x="6928" y="3420"/>
                    <a:pt x="8998" y="2488"/>
                    <a:pt x="11551" y="2488"/>
                  </a:cubicBezTo>
                  <a:cubicBezTo>
                    <a:pt x="14104" y="2488"/>
                    <a:pt x="16172" y="3420"/>
                    <a:pt x="16172" y="4571"/>
                  </a:cubicBezTo>
                  <a:cubicBezTo>
                    <a:pt x="16172" y="5721"/>
                    <a:pt x="14104" y="6653"/>
                    <a:pt x="11551" y="6653"/>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7" name="9Slide.vn 14"/>
            <p:cNvSpPr/>
            <p:nvPr/>
          </p:nvSpPr>
          <p:spPr>
            <a:xfrm flipH="1">
              <a:off x="9898108" y="2981998"/>
              <a:ext cx="478767" cy="661758"/>
            </a:xfrm>
            <a:custGeom>
              <a:avLst/>
              <a:gdLst/>
              <a:ahLst/>
              <a:cxnLst>
                <a:cxn ang="0">
                  <a:pos x="wd2" y="hd2"/>
                </a:cxn>
                <a:cxn ang="5400000">
                  <a:pos x="wd2" y="hd2"/>
                </a:cxn>
                <a:cxn ang="10800000">
                  <a:pos x="wd2" y="hd2"/>
                </a:cxn>
                <a:cxn ang="16200000">
                  <a:pos x="wd2" y="hd2"/>
                </a:cxn>
              </a:cxnLst>
              <a:rect l="0" t="0" r="r" b="b"/>
              <a:pathLst>
                <a:path w="16998" h="20388" extrusionOk="0">
                  <a:moveTo>
                    <a:pt x="14498" y="20388"/>
                  </a:moveTo>
                  <a:lnTo>
                    <a:pt x="10412" y="19815"/>
                  </a:lnTo>
                  <a:lnTo>
                    <a:pt x="4621" y="19004"/>
                  </a:lnTo>
                  <a:lnTo>
                    <a:pt x="0" y="18356"/>
                  </a:lnTo>
                  <a:cubicBezTo>
                    <a:pt x="0" y="18356"/>
                    <a:pt x="2125" y="-1212"/>
                    <a:pt x="11862" y="59"/>
                  </a:cubicBezTo>
                  <a:cubicBezTo>
                    <a:pt x="21600" y="1330"/>
                    <a:pt x="14498" y="20388"/>
                    <a:pt x="14498" y="20388"/>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8" name="9Slide.vn 15"/>
            <p:cNvSpPr/>
            <p:nvPr/>
          </p:nvSpPr>
          <p:spPr>
            <a:xfrm flipH="1">
              <a:off x="9566403" y="1639291"/>
              <a:ext cx="701225" cy="701089"/>
            </a:xfrm>
            <a:prstGeom prst="ellipse">
              <a:avLst/>
            </a:pr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19" name="9Slide.vn 16"/>
            <p:cNvSpPr/>
            <p:nvPr/>
          </p:nvSpPr>
          <p:spPr>
            <a:xfrm flipH="1">
              <a:off x="7076674" y="8086687"/>
              <a:ext cx="1632575" cy="2102719"/>
            </a:xfrm>
            <a:custGeom>
              <a:avLst/>
              <a:gdLst/>
              <a:ahLst/>
              <a:cxnLst>
                <a:cxn ang="0">
                  <a:pos x="wd2" y="hd2"/>
                </a:cxn>
                <a:cxn ang="5400000">
                  <a:pos x="wd2" y="hd2"/>
                </a:cxn>
                <a:cxn ang="10800000">
                  <a:pos x="wd2" y="hd2"/>
                </a:cxn>
                <a:cxn ang="16200000">
                  <a:pos x="wd2" y="hd2"/>
                </a:cxn>
              </a:cxnLst>
              <a:rect l="0" t="0" r="r" b="b"/>
              <a:pathLst>
                <a:path w="21510" h="21252" extrusionOk="0">
                  <a:moveTo>
                    <a:pt x="21509" y="19884"/>
                  </a:moveTo>
                  <a:cubicBezTo>
                    <a:pt x="17353" y="21600"/>
                    <a:pt x="3521" y="21215"/>
                    <a:pt x="3521" y="21215"/>
                  </a:cubicBezTo>
                  <a:cubicBezTo>
                    <a:pt x="508" y="15366"/>
                    <a:pt x="0" y="1392"/>
                    <a:pt x="0" y="1392"/>
                  </a:cubicBezTo>
                  <a:lnTo>
                    <a:pt x="0" y="1391"/>
                  </a:lnTo>
                  <a:cubicBezTo>
                    <a:pt x="2" y="1431"/>
                    <a:pt x="5443" y="1883"/>
                    <a:pt x="7843" y="1040"/>
                  </a:cubicBezTo>
                  <a:cubicBezTo>
                    <a:pt x="8729" y="728"/>
                    <a:pt x="9809" y="540"/>
                    <a:pt x="10426" y="0"/>
                  </a:cubicBezTo>
                  <a:lnTo>
                    <a:pt x="10428" y="1"/>
                  </a:lnTo>
                  <a:cubicBezTo>
                    <a:pt x="10081" y="414"/>
                    <a:pt x="11875" y="15507"/>
                    <a:pt x="11875" y="15507"/>
                  </a:cubicBezTo>
                  <a:cubicBezTo>
                    <a:pt x="12559" y="16277"/>
                    <a:pt x="20230" y="15961"/>
                    <a:pt x="20230" y="15961"/>
                  </a:cubicBezTo>
                  <a:cubicBezTo>
                    <a:pt x="21600" y="16908"/>
                    <a:pt x="21509" y="19884"/>
                    <a:pt x="21509" y="1988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0" name="9Slide.vn 17"/>
            <p:cNvSpPr/>
            <p:nvPr/>
          </p:nvSpPr>
          <p:spPr>
            <a:xfrm flipH="1">
              <a:off x="9124662" y="7877828"/>
              <a:ext cx="1406789" cy="1998692"/>
            </a:xfrm>
            <a:custGeom>
              <a:avLst/>
              <a:gdLst/>
              <a:ahLst/>
              <a:cxnLst>
                <a:cxn ang="0">
                  <a:pos x="wd2" y="hd2"/>
                </a:cxn>
                <a:cxn ang="5400000">
                  <a:pos x="wd2" y="hd2"/>
                </a:cxn>
                <a:cxn ang="10800000">
                  <a:pos x="wd2" y="hd2"/>
                </a:cxn>
                <a:cxn ang="16200000">
                  <a:pos x="wd2" y="hd2"/>
                </a:cxn>
              </a:cxnLst>
              <a:rect l="0" t="0" r="r" b="b"/>
              <a:pathLst>
                <a:path w="21600" h="20289" extrusionOk="0">
                  <a:moveTo>
                    <a:pt x="21600" y="19173"/>
                  </a:moveTo>
                  <a:cubicBezTo>
                    <a:pt x="16068" y="21600"/>
                    <a:pt x="904" y="19313"/>
                    <a:pt x="904" y="19313"/>
                  </a:cubicBezTo>
                  <a:cubicBezTo>
                    <a:pt x="321" y="18785"/>
                    <a:pt x="0" y="16077"/>
                    <a:pt x="0" y="16077"/>
                  </a:cubicBezTo>
                  <a:lnTo>
                    <a:pt x="7137" y="0"/>
                  </a:lnTo>
                  <a:cubicBezTo>
                    <a:pt x="7241" y="96"/>
                    <a:pt x="7356" y="186"/>
                    <a:pt x="7485" y="270"/>
                  </a:cubicBezTo>
                  <a:cubicBezTo>
                    <a:pt x="10267" y="2065"/>
                    <a:pt x="14286" y="3116"/>
                    <a:pt x="18206" y="3116"/>
                  </a:cubicBezTo>
                  <a:lnTo>
                    <a:pt x="18376" y="3167"/>
                  </a:lnTo>
                  <a:lnTo>
                    <a:pt x="10800" y="14354"/>
                  </a:lnTo>
                  <a:cubicBezTo>
                    <a:pt x="13036" y="16147"/>
                    <a:pt x="20219" y="16253"/>
                    <a:pt x="20219" y="16253"/>
                  </a:cubicBezTo>
                  <a:lnTo>
                    <a:pt x="21600" y="19173"/>
                  </a:ln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1" name="9Slide.vn 18"/>
            <p:cNvSpPr/>
            <p:nvPr/>
          </p:nvSpPr>
          <p:spPr>
            <a:xfrm flipH="1">
              <a:off x="7939168" y="1476850"/>
              <a:ext cx="1379020" cy="1153816"/>
            </a:xfrm>
            <a:custGeom>
              <a:avLst/>
              <a:gdLst/>
              <a:ahLst/>
              <a:cxnLst>
                <a:cxn ang="0">
                  <a:pos x="wd2" y="hd2"/>
                </a:cxn>
                <a:cxn ang="5400000">
                  <a:pos x="wd2" y="hd2"/>
                </a:cxn>
                <a:cxn ang="10800000">
                  <a:pos x="wd2" y="hd2"/>
                </a:cxn>
                <a:cxn ang="16200000">
                  <a:pos x="wd2" y="hd2"/>
                </a:cxn>
              </a:cxnLst>
              <a:rect l="0" t="0" r="r" b="b"/>
              <a:pathLst>
                <a:path w="21050" h="21521" extrusionOk="0">
                  <a:moveTo>
                    <a:pt x="19700" y="21521"/>
                  </a:moveTo>
                  <a:cubicBezTo>
                    <a:pt x="19555" y="21182"/>
                    <a:pt x="19427" y="20835"/>
                    <a:pt x="19325" y="20481"/>
                  </a:cubicBezTo>
                  <a:cubicBezTo>
                    <a:pt x="19390" y="19729"/>
                    <a:pt x="19448" y="18977"/>
                    <a:pt x="19495" y="18225"/>
                  </a:cubicBezTo>
                  <a:cubicBezTo>
                    <a:pt x="19636" y="16063"/>
                    <a:pt x="19676" y="13722"/>
                    <a:pt x="18681" y="11925"/>
                  </a:cubicBezTo>
                  <a:cubicBezTo>
                    <a:pt x="18317" y="11269"/>
                    <a:pt x="17842" y="10740"/>
                    <a:pt x="17299" y="10322"/>
                  </a:cubicBezTo>
                  <a:cubicBezTo>
                    <a:pt x="17299" y="10322"/>
                    <a:pt x="17299" y="10320"/>
                    <a:pt x="17297" y="10320"/>
                  </a:cubicBezTo>
                  <a:cubicBezTo>
                    <a:pt x="17119" y="10127"/>
                    <a:pt x="16937" y="9943"/>
                    <a:pt x="16751" y="9763"/>
                  </a:cubicBezTo>
                  <a:lnTo>
                    <a:pt x="16748" y="9763"/>
                  </a:lnTo>
                  <a:cubicBezTo>
                    <a:pt x="10998" y="4265"/>
                    <a:pt x="1044" y="5287"/>
                    <a:pt x="1044" y="5287"/>
                  </a:cubicBezTo>
                  <a:lnTo>
                    <a:pt x="1042" y="5287"/>
                  </a:lnTo>
                  <a:cubicBezTo>
                    <a:pt x="1067" y="4536"/>
                    <a:pt x="1077" y="3786"/>
                    <a:pt x="1077" y="3037"/>
                  </a:cubicBezTo>
                  <a:cubicBezTo>
                    <a:pt x="1077" y="3037"/>
                    <a:pt x="1015" y="1650"/>
                    <a:pt x="0" y="5"/>
                  </a:cubicBezTo>
                  <a:cubicBezTo>
                    <a:pt x="83" y="2"/>
                    <a:pt x="2422" y="-79"/>
                    <a:pt x="5533" y="523"/>
                  </a:cubicBezTo>
                  <a:cubicBezTo>
                    <a:pt x="10472" y="1478"/>
                    <a:pt x="17357" y="4148"/>
                    <a:pt x="20272" y="11568"/>
                  </a:cubicBezTo>
                  <a:cubicBezTo>
                    <a:pt x="21600" y="14952"/>
                    <a:pt x="21107" y="18362"/>
                    <a:pt x="19700" y="2152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2" name="9Slide.vn 19"/>
            <p:cNvSpPr/>
            <p:nvPr/>
          </p:nvSpPr>
          <p:spPr>
            <a:xfrm flipH="1">
              <a:off x="8211650" y="5038523"/>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274" y="13479"/>
                    <a:pt x="7332" y="5400"/>
                    <a:pt x="0" y="0"/>
                  </a:cubicBezTo>
                </a:path>
              </a:pathLst>
            </a:custGeom>
            <a:noFill/>
            <a:ln w="12700" cap="flat">
              <a:solidFill>
                <a:srgbClr val="F6972A"/>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3123" name="9Slide.vn 20"/>
            <p:cNvSpPr/>
            <p:nvPr/>
          </p:nvSpPr>
          <p:spPr>
            <a:xfrm flipH="1">
              <a:off x="6293851" y="1975948"/>
              <a:ext cx="2464572" cy="2188398"/>
            </a:xfrm>
            <a:custGeom>
              <a:avLst/>
              <a:gdLst/>
              <a:ahLst/>
              <a:cxnLst>
                <a:cxn ang="0">
                  <a:pos x="wd2" y="hd2"/>
                </a:cxn>
                <a:cxn ang="5400000">
                  <a:pos x="wd2" y="hd2"/>
                </a:cxn>
                <a:cxn ang="10800000">
                  <a:pos x="wd2" y="hd2"/>
                </a:cxn>
                <a:cxn ang="16200000">
                  <a:pos x="wd2" y="hd2"/>
                </a:cxn>
              </a:cxnLst>
              <a:rect l="0" t="0" r="r" b="b"/>
              <a:pathLst>
                <a:path w="21173" h="20783" extrusionOk="0">
                  <a:moveTo>
                    <a:pt x="20074" y="20783"/>
                  </a:moveTo>
                  <a:cubicBezTo>
                    <a:pt x="16904" y="20008"/>
                    <a:pt x="13717" y="19230"/>
                    <a:pt x="10701" y="17904"/>
                  </a:cubicBezTo>
                  <a:cubicBezTo>
                    <a:pt x="8902" y="17112"/>
                    <a:pt x="7156" y="16113"/>
                    <a:pt x="5592" y="14857"/>
                  </a:cubicBezTo>
                  <a:cubicBezTo>
                    <a:pt x="4535" y="14007"/>
                    <a:pt x="3560" y="13041"/>
                    <a:pt x="2708" y="11941"/>
                  </a:cubicBezTo>
                  <a:cubicBezTo>
                    <a:pt x="2500" y="11675"/>
                    <a:pt x="2302" y="11398"/>
                    <a:pt x="2113" y="11113"/>
                  </a:cubicBezTo>
                  <a:cubicBezTo>
                    <a:pt x="1869" y="10745"/>
                    <a:pt x="1641" y="10364"/>
                    <a:pt x="1433" y="9971"/>
                  </a:cubicBezTo>
                  <a:cubicBezTo>
                    <a:pt x="148" y="7564"/>
                    <a:pt x="-427" y="4732"/>
                    <a:pt x="358" y="2038"/>
                  </a:cubicBezTo>
                  <a:cubicBezTo>
                    <a:pt x="358" y="2038"/>
                    <a:pt x="1374" y="-817"/>
                    <a:pt x="4618" y="231"/>
                  </a:cubicBezTo>
                  <a:lnTo>
                    <a:pt x="4619" y="231"/>
                  </a:lnTo>
                  <a:cubicBezTo>
                    <a:pt x="4724" y="322"/>
                    <a:pt x="4826" y="416"/>
                    <a:pt x="4927" y="514"/>
                  </a:cubicBezTo>
                  <a:cubicBezTo>
                    <a:pt x="4928" y="514"/>
                    <a:pt x="4928" y="516"/>
                    <a:pt x="4928" y="516"/>
                  </a:cubicBezTo>
                  <a:cubicBezTo>
                    <a:pt x="5233" y="728"/>
                    <a:pt x="5500" y="998"/>
                    <a:pt x="5705" y="1332"/>
                  </a:cubicBezTo>
                  <a:cubicBezTo>
                    <a:pt x="6265" y="2247"/>
                    <a:pt x="6243" y="3439"/>
                    <a:pt x="6164" y="4540"/>
                  </a:cubicBezTo>
                  <a:cubicBezTo>
                    <a:pt x="6137" y="4922"/>
                    <a:pt x="6104" y="5305"/>
                    <a:pt x="6068" y="5688"/>
                  </a:cubicBezTo>
                  <a:cubicBezTo>
                    <a:pt x="6125" y="5868"/>
                    <a:pt x="6197" y="6045"/>
                    <a:pt x="6279" y="6218"/>
                  </a:cubicBezTo>
                  <a:cubicBezTo>
                    <a:pt x="6405" y="6481"/>
                    <a:pt x="6552" y="6734"/>
                    <a:pt x="6701" y="6974"/>
                  </a:cubicBezTo>
                  <a:cubicBezTo>
                    <a:pt x="6890" y="7277"/>
                    <a:pt x="7085" y="7575"/>
                    <a:pt x="7288" y="7867"/>
                  </a:cubicBezTo>
                  <a:cubicBezTo>
                    <a:pt x="8375" y="9454"/>
                    <a:pt x="9647" y="10888"/>
                    <a:pt x="11061" y="12123"/>
                  </a:cubicBezTo>
                  <a:cubicBezTo>
                    <a:pt x="13115" y="13916"/>
                    <a:pt x="15444" y="15214"/>
                    <a:pt x="17855" y="16338"/>
                  </a:cubicBezTo>
                  <a:cubicBezTo>
                    <a:pt x="17856" y="16338"/>
                    <a:pt x="17858" y="16339"/>
                    <a:pt x="17860" y="16340"/>
                  </a:cubicBezTo>
                  <a:cubicBezTo>
                    <a:pt x="18953" y="16851"/>
                    <a:pt x="20064" y="17325"/>
                    <a:pt x="21173" y="17794"/>
                  </a:cubicBezTo>
                  <a:cubicBezTo>
                    <a:pt x="20297" y="18435"/>
                    <a:pt x="19871" y="19644"/>
                    <a:pt x="20074" y="20783"/>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4" name="9Slide.vn 21"/>
            <p:cNvSpPr/>
            <p:nvPr/>
          </p:nvSpPr>
          <p:spPr>
            <a:xfrm flipH="1">
              <a:off x="8107504" y="3146098"/>
              <a:ext cx="1587286" cy="1174950"/>
            </a:xfrm>
            <a:custGeom>
              <a:avLst/>
              <a:gdLst/>
              <a:ahLst/>
              <a:cxnLst>
                <a:cxn ang="0">
                  <a:pos x="wd2" y="hd2"/>
                </a:cxn>
                <a:cxn ang="5400000">
                  <a:pos x="wd2" y="hd2"/>
                </a:cxn>
                <a:cxn ang="10800000">
                  <a:pos x="wd2" y="hd2"/>
                </a:cxn>
                <a:cxn ang="16200000">
                  <a:pos x="wd2" y="hd2"/>
                </a:cxn>
              </a:cxnLst>
              <a:rect l="0" t="0" r="r" b="b"/>
              <a:pathLst>
                <a:path w="21600" h="20230" extrusionOk="0">
                  <a:moveTo>
                    <a:pt x="21600" y="6788"/>
                  </a:moveTo>
                  <a:cubicBezTo>
                    <a:pt x="21349" y="8510"/>
                    <a:pt x="21140" y="10199"/>
                    <a:pt x="20976" y="11898"/>
                  </a:cubicBezTo>
                  <a:cubicBezTo>
                    <a:pt x="20725" y="14438"/>
                    <a:pt x="20568" y="16999"/>
                    <a:pt x="20497" y="19721"/>
                  </a:cubicBezTo>
                  <a:lnTo>
                    <a:pt x="20496" y="19721"/>
                  </a:lnTo>
                  <a:cubicBezTo>
                    <a:pt x="11747" y="21600"/>
                    <a:pt x="0" y="17670"/>
                    <a:pt x="0" y="17670"/>
                  </a:cubicBezTo>
                  <a:cubicBezTo>
                    <a:pt x="260" y="16480"/>
                    <a:pt x="561" y="15312"/>
                    <a:pt x="768" y="14106"/>
                  </a:cubicBezTo>
                  <a:lnTo>
                    <a:pt x="770" y="14106"/>
                  </a:lnTo>
                  <a:cubicBezTo>
                    <a:pt x="4253" y="11966"/>
                    <a:pt x="11094" y="5136"/>
                    <a:pt x="14322" y="1830"/>
                  </a:cubicBezTo>
                  <a:cubicBezTo>
                    <a:pt x="15164" y="970"/>
                    <a:pt x="15760" y="346"/>
                    <a:pt x="15986" y="110"/>
                  </a:cubicBezTo>
                  <a:cubicBezTo>
                    <a:pt x="16050" y="40"/>
                    <a:pt x="16085" y="5"/>
                    <a:pt x="16085" y="5"/>
                  </a:cubicBezTo>
                  <a:lnTo>
                    <a:pt x="16089" y="0"/>
                  </a:lnTo>
                  <a:cubicBezTo>
                    <a:pt x="16388" y="516"/>
                    <a:pt x="16702" y="1019"/>
                    <a:pt x="17031" y="1502"/>
                  </a:cubicBezTo>
                  <a:cubicBezTo>
                    <a:pt x="18381" y="3496"/>
                    <a:pt x="19925" y="5248"/>
                    <a:pt x="21600" y="6788"/>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5" name="9Slide.vn 22"/>
            <p:cNvSpPr/>
            <p:nvPr/>
          </p:nvSpPr>
          <p:spPr>
            <a:xfrm flipH="1">
              <a:off x="8188522" y="4172351"/>
              <a:ext cx="1533679" cy="263047"/>
            </a:xfrm>
            <a:custGeom>
              <a:avLst/>
              <a:gdLst/>
              <a:ahLst/>
              <a:cxnLst>
                <a:cxn ang="0">
                  <a:pos x="wd2" y="hd2"/>
                </a:cxn>
                <a:cxn ang="5400000">
                  <a:pos x="wd2" y="hd2"/>
                </a:cxn>
                <a:cxn ang="10800000">
                  <a:pos x="wd2" y="hd2"/>
                </a:cxn>
                <a:cxn ang="16200000">
                  <a:pos x="wd2" y="hd2"/>
                </a:cxn>
              </a:cxnLst>
              <a:rect l="0" t="0" r="r" b="b"/>
              <a:pathLst>
                <a:path w="21600" h="16807" extrusionOk="0">
                  <a:moveTo>
                    <a:pt x="21600" y="7613"/>
                  </a:moveTo>
                  <a:cubicBezTo>
                    <a:pt x="21581" y="10067"/>
                    <a:pt x="21568" y="12547"/>
                    <a:pt x="21560" y="15071"/>
                  </a:cubicBezTo>
                  <a:cubicBezTo>
                    <a:pt x="11220" y="21600"/>
                    <a:pt x="2" y="7613"/>
                    <a:pt x="2" y="7613"/>
                  </a:cubicBezTo>
                  <a:lnTo>
                    <a:pt x="0" y="7613"/>
                  </a:lnTo>
                  <a:cubicBezTo>
                    <a:pt x="96" y="5038"/>
                    <a:pt x="233" y="2506"/>
                    <a:pt x="386" y="0"/>
                  </a:cubicBezTo>
                  <a:cubicBezTo>
                    <a:pt x="386" y="0"/>
                    <a:pt x="12544" y="14585"/>
                    <a:pt x="21598" y="7613"/>
                  </a:cubicBezTo>
                  <a:lnTo>
                    <a:pt x="21600" y="7613"/>
                  </a:ln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6" name="9Slide.vn 23"/>
            <p:cNvSpPr/>
            <p:nvPr/>
          </p:nvSpPr>
          <p:spPr>
            <a:xfrm flipH="1">
              <a:off x="8191373" y="4291508"/>
              <a:ext cx="1594101" cy="1033448"/>
            </a:xfrm>
            <a:custGeom>
              <a:avLst/>
              <a:gdLst/>
              <a:ahLst/>
              <a:cxnLst>
                <a:cxn ang="0">
                  <a:pos x="wd2" y="hd2"/>
                </a:cxn>
                <a:cxn ang="5400000">
                  <a:pos x="wd2" y="hd2"/>
                </a:cxn>
                <a:cxn ang="10800000">
                  <a:pos x="wd2" y="hd2"/>
                </a:cxn>
                <a:cxn ang="16200000">
                  <a:pos x="wd2" y="hd2"/>
                </a:cxn>
              </a:cxnLst>
              <a:rect l="0" t="0" r="r" b="b"/>
              <a:pathLst>
                <a:path w="21440" h="21600" extrusionOk="0">
                  <a:moveTo>
                    <a:pt x="21435" y="3390"/>
                  </a:moveTo>
                  <a:cubicBezTo>
                    <a:pt x="21436" y="3418"/>
                    <a:pt x="21436" y="3466"/>
                    <a:pt x="21436" y="3529"/>
                  </a:cubicBezTo>
                  <a:cubicBezTo>
                    <a:pt x="21436" y="4785"/>
                    <a:pt x="21121" y="12339"/>
                    <a:pt x="21049" y="13522"/>
                  </a:cubicBezTo>
                  <a:lnTo>
                    <a:pt x="21048" y="13522"/>
                  </a:lnTo>
                  <a:cubicBezTo>
                    <a:pt x="7796" y="11071"/>
                    <a:pt x="242" y="21600"/>
                    <a:pt x="242" y="21600"/>
                  </a:cubicBezTo>
                  <a:lnTo>
                    <a:pt x="240" y="21600"/>
                  </a:lnTo>
                  <a:lnTo>
                    <a:pt x="240" y="21597"/>
                  </a:lnTo>
                  <a:cubicBezTo>
                    <a:pt x="185" y="21075"/>
                    <a:pt x="139" y="20553"/>
                    <a:pt x="106" y="20026"/>
                  </a:cubicBezTo>
                  <a:cubicBezTo>
                    <a:pt x="106" y="20026"/>
                    <a:pt x="106" y="20026"/>
                    <a:pt x="106" y="20023"/>
                  </a:cubicBezTo>
                  <a:cubicBezTo>
                    <a:pt x="94" y="19836"/>
                    <a:pt x="85" y="19648"/>
                    <a:pt x="75" y="19461"/>
                  </a:cubicBezTo>
                  <a:cubicBezTo>
                    <a:pt x="-160" y="14163"/>
                    <a:pt x="198" y="8691"/>
                    <a:pt x="588" y="3364"/>
                  </a:cubicBezTo>
                  <a:cubicBezTo>
                    <a:pt x="588" y="3364"/>
                    <a:pt x="588" y="3364"/>
                    <a:pt x="588" y="3361"/>
                  </a:cubicBezTo>
                  <a:cubicBezTo>
                    <a:pt x="650" y="2516"/>
                    <a:pt x="712" y="1674"/>
                    <a:pt x="775" y="837"/>
                  </a:cubicBezTo>
                  <a:cubicBezTo>
                    <a:pt x="795" y="556"/>
                    <a:pt x="822" y="278"/>
                    <a:pt x="851" y="0"/>
                  </a:cubicBezTo>
                  <a:lnTo>
                    <a:pt x="853" y="0"/>
                  </a:lnTo>
                  <a:cubicBezTo>
                    <a:pt x="853" y="0"/>
                    <a:pt x="11565" y="4575"/>
                    <a:pt x="21440" y="2439"/>
                  </a:cubicBezTo>
                  <a:cubicBezTo>
                    <a:pt x="21438" y="2754"/>
                    <a:pt x="21436" y="3072"/>
                    <a:pt x="21435" y="339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7" name="9Slide.vn 24"/>
            <p:cNvSpPr/>
            <p:nvPr/>
          </p:nvSpPr>
          <p:spPr>
            <a:xfrm flipH="1">
              <a:off x="8220416" y="4920747"/>
              <a:ext cx="1547250" cy="502327"/>
            </a:xfrm>
            <a:custGeom>
              <a:avLst/>
              <a:gdLst/>
              <a:ahLst/>
              <a:cxnLst>
                <a:cxn ang="0">
                  <a:pos x="wd2" y="hd2"/>
                </a:cxn>
                <a:cxn ang="5400000">
                  <a:pos x="wd2" y="hd2"/>
                </a:cxn>
                <a:cxn ang="10800000">
                  <a:pos x="wd2" y="hd2"/>
                </a:cxn>
                <a:cxn ang="16200000">
                  <a:pos x="wd2" y="hd2"/>
                </a:cxn>
              </a:cxnLst>
              <a:rect l="0" t="0" r="r" b="b"/>
              <a:pathLst>
                <a:path w="21600" h="18027" extrusionOk="0">
                  <a:moveTo>
                    <a:pt x="21600" y="635"/>
                  </a:moveTo>
                  <a:cubicBezTo>
                    <a:pt x="21549" y="1974"/>
                    <a:pt x="21515" y="3319"/>
                    <a:pt x="21492" y="4663"/>
                  </a:cubicBezTo>
                  <a:cubicBezTo>
                    <a:pt x="9911" y="328"/>
                    <a:pt x="288" y="18027"/>
                    <a:pt x="288" y="18027"/>
                  </a:cubicBezTo>
                  <a:cubicBezTo>
                    <a:pt x="174" y="16858"/>
                    <a:pt x="78" y="15689"/>
                    <a:pt x="0" y="14506"/>
                  </a:cubicBezTo>
                  <a:lnTo>
                    <a:pt x="2" y="14506"/>
                  </a:lnTo>
                  <a:cubicBezTo>
                    <a:pt x="2" y="14506"/>
                    <a:pt x="7844" y="-3573"/>
                    <a:pt x="21598" y="635"/>
                  </a:cubicBezTo>
                  <a:lnTo>
                    <a:pt x="21600" y="635"/>
                  </a:ln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8" name="9Slide.vn 25"/>
            <p:cNvSpPr/>
            <p:nvPr/>
          </p:nvSpPr>
          <p:spPr>
            <a:xfrm flipH="1">
              <a:off x="8001511" y="5031633"/>
              <a:ext cx="1745526" cy="2147960"/>
            </a:xfrm>
            <a:custGeom>
              <a:avLst/>
              <a:gdLst/>
              <a:ahLst/>
              <a:cxnLst>
                <a:cxn ang="0">
                  <a:pos x="wd2" y="hd2"/>
                </a:cxn>
                <a:cxn ang="5400000">
                  <a:pos x="wd2" y="hd2"/>
                </a:cxn>
                <a:cxn ang="10800000">
                  <a:pos x="wd2" y="hd2"/>
                </a:cxn>
                <a:cxn ang="16200000">
                  <a:pos x="wd2" y="hd2"/>
                </a:cxn>
              </a:cxnLst>
              <a:rect l="0" t="0" r="r" b="b"/>
              <a:pathLst>
                <a:path w="21600" h="20623" extrusionOk="0">
                  <a:moveTo>
                    <a:pt x="21600" y="16620"/>
                  </a:moveTo>
                  <a:cubicBezTo>
                    <a:pt x="12458" y="16822"/>
                    <a:pt x="8538" y="20623"/>
                    <a:pt x="8538" y="20623"/>
                  </a:cubicBezTo>
                  <a:cubicBezTo>
                    <a:pt x="8256" y="20301"/>
                    <a:pt x="7953" y="19983"/>
                    <a:pt x="7702" y="19656"/>
                  </a:cubicBezTo>
                  <a:cubicBezTo>
                    <a:pt x="7594" y="19517"/>
                    <a:pt x="7497" y="19375"/>
                    <a:pt x="7413" y="19230"/>
                  </a:cubicBezTo>
                  <a:cubicBezTo>
                    <a:pt x="7188" y="18843"/>
                    <a:pt x="6984" y="18451"/>
                    <a:pt x="6793" y="18053"/>
                  </a:cubicBezTo>
                  <a:lnTo>
                    <a:pt x="6793" y="18052"/>
                  </a:lnTo>
                  <a:cubicBezTo>
                    <a:pt x="6538" y="17524"/>
                    <a:pt x="6304" y="16990"/>
                    <a:pt x="6066" y="16457"/>
                  </a:cubicBezTo>
                  <a:cubicBezTo>
                    <a:pt x="5188" y="14488"/>
                    <a:pt x="4262" y="12533"/>
                    <a:pt x="3290" y="10590"/>
                  </a:cubicBezTo>
                  <a:cubicBezTo>
                    <a:pt x="2850" y="9710"/>
                    <a:pt x="2400" y="8833"/>
                    <a:pt x="1940" y="7959"/>
                  </a:cubicBezTo>
                  <a:lnTo>
                    <a:pt x="1940" y="7958"/>
                  </a:lnTo>
                  <a:cubicBezTo>
                    <a:pt x="1930" y="7936"/>
                    <a:pt x="1918" y="7915"/>
                    <a:pt x="1906" y="7893"/>
                  </a:cubicBezTo>
                  <a:cubicBezTo>
                    <a:pt x="1194" y="6539"/>
                    <a:pt x="452" y="5171"/>
                    <a:pt x="0" y="3758"/>
                  </a:cubicBezTo>
                  <a:cubicBezTo>
                    <a:pt x="0" y="3758"/>
                    <a:pt x="8529" y="-977"/>
                    <a:pt x="18795" y="183"/>
                  </a:cubicBezTo>
                  <a:cubicBezTo>
                    <a:pt x="18742" y="1110"/>
                    <a:pt x="18759" y="2043"/>
                    <a:pt x="18804" y="2972"/>
                  </a:cubicBezTo>
                  <a:cubicBezTo>
                    <a:pt x="18859" y="4102"/>
                    <a:pt x="18958" y="5229"/>
                    <a:pt x="19099" y="6354"/>
                  </a:cubicBezTo>
                  <a:cubicBezTo>
                    <a:pt x="19408" y="8822"/>
                    <a:pt x="19921" y="11274"/>
                    <a:pt x="20633" y="13691"/>
                  </a:cubicBezTo>
                  <a:cubicBezTo>
                    <a:pt x="20922" y="14673"/>
                    <a:pt x="21244" y="15651"/>
                    <a:pt x="21600" y="1662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29" name="9Slide.vn 26"/>
            <p:cNvSpPr/>
            <p:nvPr/>
          </p:nvSpPr>
          <p:spPr>
            <a:xfrm flipH="1">
              <a:off x="7801789" y="6846306"/>
              <a:ext cx="1212542" cy="1393503"/>
            </a:xfrm>
            <a:custGeom>
              <a:avLst/>
              <a:gdLst/>
              <a:ahLst/>
              <a:cxnLst>
                <a:cxn ang="0">
                  <a:pos x="wd2" y="hd2"/>
                </a:cxn>
                <a:cxn ang="5400000">
                  <a:pos x="wd2" y="hd2"/>
                </a:cxn>
                <a:cxn ang="10800000">
                  <a:pos x="wd2" y="hd2"/>
                </a:cxn>
                <a:cxn ang="16200000">
                  <a:pos x="wd2" y="hd2"/>
                </a:cxn>
              </a:cxnLst>
              <a:rect l="0" t="0" r="r" b="b"/>
              <a:pathLst>
                <a:path w="20936" h="20771" extrusionOk="0">
                  <a:moveTo>
                    <a:pt x="19257" y="18092"/>
                  </a:moveTo>
                  <a:cubicBezTo>
                    <a:pt x="19165" y="18238"/>
                    <a:pt x="19055" y="18369"/>
                    <a:pt x="18931" y="18489"/>
                  </a:cubicBezTo>
                  <a:cubicBezTo>
                    <a:pt x="18123" y="19286"/>
                    <a:pt x="16707" y="19563"/>
                    <a:pt x="15545" y="20022"/>
                  </a:cubicBezTo>
                  <a:cubicBezTo>
                    <a:pt x="12400" y="21266"/>
                    <a:pt x="5270" y="20598"/>
                    <a:pt x="5268" y="20540"/>
                  </a:cubicBezTo>
                  <a:cubicBezTo>
                    <a:pt x="5263" y="20481"/>
                    <a:pt x="2934" y="19233"/>
                    <a:pt x="2093" y="18331"/>
                  </a:cubicBezTo>
                  <a:cubicBezTo>
                    <a:pt x="-389" y="15669"/>
                    <a:pt x="656" y="11751"/>
                    <a:pt x="595" y="8275"/>
                  </a:cubicBezTo>
                  <a:cubicBezTo>
                    <a:pt x="593" y="8053"/>
                    <a:pt x="583" y="7830"/>
                    <a:pt x="569" y="7612"/>
                  </a:cubicBezTo>
                  <a:cubicBezTo>
                    <a:pt x="532" y="7041"/>
                    <a:pt x="312" y="6513"/>
                    <a:pt x="0" y="6004"/>
                  </a:cubicBezTo>
                  <a:cubicBezTo>
                    <a:pt x="0" y="6004"/>
                    <a:pt x="8145" y="-334"/>
                    <a:pt x="17914" y="14"/>
                  </a:cubicBezTo>
                  <a:cubicBezTo>
                    <a:pt x="18950" y="2990"/>
                    <a:pt x="20168" y="5939"/>
                    <a:pt x="20688" y="9014"/>
                  </a:cubicBezTo>
                  <a:cubicBezTo>
                    <a:pt x="21211" y="12088"/>
                    <a:pt x="20984" y="15363"/>
                    <a:pt x="19257" y="18092"/>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0" name="9Slide.vn 27"/>
            <p:cNvSpPr/>
            <p:nvPr/>
          </p:nvSpPr>
          <p:spPr>
            <a:xfrm flipH="1">
              <a:off x="7976812" y="6762818"/>
              <a:ext cx="1080267" cy="486257"/>
            </a:xfrm>
            <a:custGeom>
              <a:avLst/>
              <a:gdLst/>
              <a:ahLst/>
              <a:cxnLst>
                <a:cxn ang="0">
                  <a:pos x="wd2" y="hd2"/>
                </a:cxn>
                <a:cxn ang="5400000">
                  <a:pos x="wd2" y="hd2"/>
                </a:cxn>
                <a:cxn ang="10800000">
                  <a:pos x="wd2" y="hd2"/>
                </a:cxn>
                <a:cxn ang="16200000">
                  <a:pos x="wd2" y="hd2"/>
                </a:cxn>
              </a:cxnLst>
              <a:rect l="0" t="0" r="r" b="b"/>
              <a:pathLst>
                <a:path w="21600" h="21600" extrusionOk="0">
                  <a:moveTo>
                    <a:pt x="21600" y="3750"/>
                  </a:moveTo>
                  <a:cubicBezTo>
                    <a:pt x="10287" y="2713"/>
                    <a:pt x="855" y="21600"/>
                    <a:pt x="855" y="21600"/>
                  </a:cubicBezTo>
                  <a:lnTo>
                    <a:pt x="855" y="21594"/>
                  </a:lnTo>
                  <a:cubicBezTo>
                    <a:pt x="611" y="20545"/>
                    <a:pt x="312" y="19526"/>
                    <a:pt x="0" y="18513"/>
                  </a:cubicBezTo>
                  <a:cubicBezTo>
                    <a:pt x="0" y="18513"/>
                    <a:pt x="6333" y="928"/>
                    <a:pt x="21106" y="0"/>
                  </a:cubicBezTo>
                  <a:cubicBezTo>
                    <a:pt x="21266" y="1254"/>
                    <a:pt x="21432" y="2502"/>
                    <a:pt x="21600" y="375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1" name="9Slide.vn 28"/>
            <p:cNvSpPr/>
            <p:nvPr/>
          </p:nvSpPr>
          <p:spPr>
            <a:xfrm flipH="1">
              <a:off x="7407500" y="394137"/>
              <a:ext cx="1548201" cy="2410242"/>
            </a:xfrm>
            <a:custGeom>
              <a:avLst/>
              <a:gdLst/>
              <a:ahLst/>
              <a:cxnLst>
                <a:cxn ang="0">
                  <a:pos x="wd2" y="hd2"/>
                </a:cxn>
                <a:cxn ang="5400000">
                  <a:pos x="wd2" y="hd2"/>
                </a:cxn>
                <a:cxn ang="10800000">
                  <a:pos x="wd2" y="hd2"/>
                </a:cxn>
                <a:cxn ang="16200000">
                  <a:pos x="wd2" y="hd2"/>
                </a:cxn>
              </a:cxnLst>
              <a:rect l="0" t="0" r="r" b="b"/>
              <a:pathLst>
                <a:path w="21600" h="21600" extrusionOk="0">
                  <a:moveTo>
                    <a:pt x="21600" y="6594"/>
                  </a:moveTo>
                  <a:cubicBezTo>
                    <a:pt x="20161" y="7458"/>
                    <a:pt x="18913" y="8573"/>
                    <a:pt x="18728" y="9784"/>
                  </a:cubicBezTo>
                  <a:cubicBezTo>
                    <a:pt x="18612" y="10526"/>
                    <a:pt x="18540" y="11269"/>
                    <a:pt x="18544" y="12016"/>
                  </a:cubicBezTo>
                  <a:cubicBezTo>
                    <a:pt x="17334" y="11953"/>
                    <a:pt x="16168" y="11761"/>
                    <a:pt x="15049" y="11459"/>
                  </a:cubicBezTo>
                  <a:cubicBezTo>
                    <a:pt x="15047" y="11459"/>
                    <a:pt x="14577" y="11909"/>
                    <a:pt x="14182" y="12354"/>
                  </a:cubicBezTo>
                  <a:cubicBezTo>
                    <a:pt x="14023" y="12533"/>
                    <a:pt x="13875" y="12712"/>
                    <a:pt x="13775" y="12859"/>
                  </a:cubicBezTo>
                  <a:cubicBezTo>
                    <a:pt x="13767" y="12869"/>
                    <a:pt x="13761" y="12882"/>
                    <a:pt x="13773" y="12889"/>
                  </a:cubicBezTo>
                  <a:cubicBezTo>
                    <a:pt x="15808" y="14638"/>
                    <a:pt x="16134" y="16874"/>
                    <a:pt x="15602" y="19030"/>
                  </a:cubicBezTo>
                  <a:cubicBezTo>
                    <a:pt x="15577" y="19134"/>
                    <a:pt x="15549" y="19237"/>
                    <a:pt x="15518" y="19340"/>
                  </a:cubicBezTo>
                  <a:cubicBezTo>
                    <a:pt x="15297" y="20108"/>
                    <a:pt x="14960" y="20856"/>
                    <a:pt x="14587" y="21600"/>
                  </a:cubicBezTo>
                  <a:cubicBezTo>
                    <a:pt x="14257" y="21324"/>
                    <a:pt x="13941" y="21043"/>
                    <a:pt x="13634" y="20757"/>
                  </a:cubicBezTo>
                  <a:cubicBezTo>
                    <a:pt x="13392" y="20531"/>
                    <a:pt x="13154" y="20291"/>
                    <a:pt x="12949" y="20043"/>
                  </a:cubicBezTo>
                  <a:cubicBezTo>
                    <a:pt x="14235" y="18525"/>
                    <a:pt x="14685" y="16887"/>
                    <a:pt x="13472" y="15261"/>
                  </a:cubicBezTo>
                  <a:cubicBezTo>
                    <a:pt x="10808" y="11696"/>
                    <a:pt x="4514" y="10413"/>
                    <a:pt x="0" y="9955"/>
                  </a:cubicBezTo>
                  <a:cubicBezTo>
                    <a:pt x="1564" y="9251"/>
                    <a:pt x="3128" y="8548"/>
                    <a:pt x="4690" y="7845"/>
                  </a:cubicBezTo>
                  <a:cubicBezTo>
                    <a:pt x="5487" y="7487"/>
                    <a:pt x="6307" y="7112"/>
                    <a:pt x="6807" y="6577"/>
                  </a:cubicBezTo>
                  <a:cubicBezTo>
                    <a:pt x="6635" y="6023"/>
                    <a:pt x="6513" y="5353"/>
                    <a:pt x="6502" y="4788"/>
                  </a:cubicBezTo>
                  <a:cubicBezTo>
                    <a:pt x="6468" y="3152"/>
                    <a:pt x="6676" y="1467"/>
                    <a:pt x="7805" y="0"/>
                  </a:cubicBezTo>
                  <a:cubicBezTo>
                    <a:pt x="7805" y="0"/>
                    <a:pt x="12372" y="1980"/>
                    <a:pt x="16355" y="2193"/>
                  </a:cubicBezTo>
                  <a:lnTo>
                    <a:pt x="16380" y="2194"/>
                  </a:lnTo>
                  <a:lnTo>
                    <a:pt x="16175" y="5181"/>
                  </a:lnTo>
                  <a:lnTo>
                    <a:pt x="21600" y="6594"/>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2" name="9Slide.vn 29"/>
            <p:cNvSpPr/>
            <p:nvPr/>
          </p:nvSpPr>
          <p:spPr>
            <a:xfrm flipH="1">
              <a:off x="8220958" y="1756315"/>
              <a:ext cx="1387247" cy="1962625"/>
            </a:xfrm>
            <a:custGeom>
              <a:avLst/>
              <a:gdLst/>
              <a:ahLst/>
              <a:cxnLst>
                <a:cxn ang="0">
                  <a:pos x="wd2" y="hd2"/>
                </a:cxn>
                <a:cxn ang="5400000">
                  <a:pos x="wd2" y="hd2"/>
                </a:cxn>
                <a:cxn ang="10800000">
                  <a:pos x="wd2" y="hd2"/>
                </a:cxn>
                <a:cxn ang="16200000">
                  <a:pos x="wd2" y="hd2"/>
                </a:cxn>
              </a:cxnLst>
              <a:rect l="0" t="0" r="r" b="b"/>
              <a:pathLst>
                <a:path w="21600" h="21055" extrusionOk="0">
                  <a:moveTo>
                    <a:pt x="13879" y="4658"/>
                  </a:moveTo>
                  <a:cubicBezTo>
                    <a:pt x="12457" y="7701"/>
                    <a:pt x="13498" y="10901"/>
                    <a:pt x="15827" y="13620"/>
                  </a:cubicBezTo>
                  <a:lnTo>
                    <a:pt x="15800" y="13631"/>
                  </a:lnTo>
                  <a:cubicBezTo>
                    <a:pt x="15800" y="13631"/>
                    <a:pt x="6948" y="19379"/>
                    <a:pt x="0" y="21055"/>
                  </a:cubicBezTo>
                  <a:cubicBezTo>
                    <a:pt x="535" y="17628"/>
                    <a:pt x="1414" y="14227"/>
                    <a:pt x="2631" y="10885"/>
                  </a:cubicBezTo>
                  <a:cubicBezTo>
                    <a:pt x="3349" y="8913"/>
                    <a:pt x="4186" y="6960"/>
                    <a:pt x="4750" y="4966"/>
                  </a:cubicBezTo>
                  <a:cubicBezTo>
                    <a:pt x="5209" y="3342"/>
                    <a:pt x="5486" y="1696"/>
                    <a:pt x="5579" y="43"/>
                  </a:cubicBezTo>
                  <a:lnTo>
                    <a:pt x="5581" y="43"/>
                  </a:lnTo>
                  <a:cubicBezTo>
                    <a:pt x="5581" y="43"/>
                    <a:pt x="15734" y="-545"/>
                    <a:pt x="21600" y="2617"/>
                  </a:cubicBezTo>
                  <a:cubicBezTo>
                    <a:pt x="15721" y="1434"/>
                    <a:pt x="13879" y="4658"/>
                    <a:pt x="13879" y="4658"/>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3" name="9Slide.vn 30"/>
            <p:cNvSpPr/>
            <p:nvPr/>
          </p:nvSpPr>
          <p:spPr>
            <a:xfrm flipH="1">
              <a:off x="5592484" y="3800770"/>
              <a:ext cx="835141" cy="547358"/>
            </a:xfrm>
            <a:custGeom>
              <a:avLst/>
              <a:gdLst/>
              <a:ahLst/>
              <a:cxnLst>
                <a:cxn ang="0">
                  <a:pos x="wd2" y="hd2"/>
                </a:cxn>
                <a:cxn ang="5400000">
                  <a:pos x="wd2" y="hd2"/>
                </a:cxn>
                <a:cxn ang="10800000">
                  <a:pos x="wd2" y="hd2"/>
                </a:cxn>
                <a:cxn ang="16200000">
                  <a:pos x="wd2" y="hd2"/>
                </a:cxn>
              </a:cxnLst>
              <a:rect l="0" t="0" r="r" b="b"/>
              <a:pathLst>
                <a:path w="20662" h="18233" extrusionOk="0">
                  <a:moveTo>
                    <a:pt x="19641" y="18214"/>
                  </a:moveTo>
                  <a:cubicBezTo>
                    <a:pt x="19541" y="18246"/>
                    <a:pt x="19433" y="18237"/>
                    <a:pt x="19322" y="18196"/>
                  </a:cubicBezTo>
                  <a:cubicBezTo>
                    <a:pt x="17684" y="17586"/>
                    <a:pt x="16774" y="16347"/>
                    <a:pt x="16774" y="16347"/>
                  </a:cubicBezTo>
                  <a:cubicBezTo>
                    <a:pt x="16774" y="16347"/>
                    <a:pt x="15317" y="9390"/>
                    <a:pt x="8806" y="9128"/>
                  </a:cubicBezTo>
                  <a:lnTo>
                    <a:pt x="8803" y="9128"/>
                  </a:lnTo>
                  <a:cubicBezTo>
                    <a:pt x="8615" y="9119"/>
                    <a:pt x="8423" y="9114"/>
                    <a:pt x="8225" y="9119"/>
                  </a:cubicBezTo>
                  <a:cubicBezTo>
                    <a:pt x="8225" y="9119"/>
                    <a:pt x="7486" y="9096"/>
                    <a:pt x="6530" y="9630"/>
                  </a:cubicBezTo>
                  <a:cubicBezTo>
                    <a:pt x="5163" y="10253"/>
                    <a:pt x="4062" y="11664"/>
                    <a:pt x="3521" y="13459"/>
                  </a:cubicBezTo>
                  <a:cubicBezTo>
                    <a:pt x="3447" y="13644"/>
                    <a:pt x="3377" y="13834"/>
                    <a:pt x="3310" y="14033"/>
                  </a:cubicBezTo>
                  <a:cubicBezTo>
                    <a:pt x="3310" y="14033"/>
                    <a:pt x="1154" y="15082"/>
                    <a:pt x="143" y="12111"/>
                  </a:cubicBezTo>
                  <a:cubicBezTo>
                    <a:pt x="-441" y="8115"/>
                    <a:pt x="788" y="3875"/>
                    <a:pt x="3310" y="1628"/>
                  </a:cubicBezTo>
                  <a:cubicBezTo>
                    <a:pt x="3310" y="1628"/>
                    <a:pt x="16321" y="-3354"/>
                    <a:pt x="18866" y="4114"/>
                  </a:cubicBezTo>
                  <a:cubicBezTo>
                    <a:pt x="19178" y="5027"/>
                    <a:pt x="19443" y="5936"/>
                    <a:pt x="19665" y="6831"/>
                  </a:cubicBezTo>
                  <a:cubicBezTo>
                    <a:pt x="21159" y="12735"/>
                    <a:pt x="20827" y="17871"/>
                    <a:pt x="19641" y="18214"/>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4" name="9Slide.vn 31"/>
            <p:cNvSpPr/>
            <p:nvPr/>
          </p:nvSpPr>
          <p:spPr>
            <a:xfrm flipH="1">
              <a:off x="6680085" y="2552226"/>
              <a:ext cx="1230093" cy="11440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672" y="19366"/>
                    <a:pt x="11911" y="16785"/>
                    <a:pt x="7714" y="13221"/>
                  </a:cubicBezTo>
                  <a:cubicBezTo>
                    <a:pt x="4823" y="10767"/>
                    <a:pt x="2223" y="7915"/>
                    <a:pt x="0" y="4761"/>
                  </a:cubicBezTo>
                  <a:cubicBezTo>
                    <a:pt x="469" y="3193"/>
                    <a:pt x="894" y="1617"/>
                    <a:pt x="1172" y="0"/>
                  </a:cubicBezTo>
                  <a:cubicBezTo>
                    <a:pt x="1172" y="0"/>
                    <a:pt x="13014" y="16250"/>
                    <a:pt x="21600" y="2160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5" name="9Slide.vn 32"/>
            <p:cNvSpPr/>
            <p:nvPr/>
          </p:nvSpPr>
          <p:spPr>
            <a:xfrm flipH="1">
              <a:off x="5897571" y="4078981"/>
              <a:ext cx="402250" cy="4021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4"/>
                  </a:moveTo>
                  <a:cubicBezTo>
                    <a:pt x="21600" y="15360"/>
                    <a:pt x="18772" y="19253"/>
                    <a:pt x="14786" y="20835"/>
                  </a:cubicBezTo>
                  <a:cubicBezTo>
                    <a:pt x="13555" y="21330"/>
                    <a:pt x="12207" y="21600"/>
                    <a:pt x="10800" y="21600"/>
                  </a:cubicBezTo>
                  <a:cubicBezTo>
                    <a:pt x="4839" y="21600"/>
                    <a:pt x="0" y="16767"/>
                    <a:pt x="0" y="10804"/>
                  </a:cubicBezTo>
                  <a:cubicBezTo>
                    <a:pt x="0" y="9375"/>
                    <a:pt x="277" y="8004"/>
                    <a:pt x="780" y="6758"/>
                  </a:cubicBezTo>
                  <a:cubicBezTo>
                    <a:pt x="2689" y="3186"/>
                    <a:pt x="5232" y="1436"/>
                    <a:pt x="7309" y="583"/>
                  </a:cubicBezTo>
                  <a:cubicBezTo>
                    <a:pt x="8402" y="204"/>
                    <a:pt x="9583" y="0"/>
                    <a:pt x="10800" y="0"/>
                  </a:cubicBezTo>
                  <a:cubicBezTo>
                    <a:pt x="16761" y="0"/>
                    <a:pt x="21600" y="4833"/>
                    <a:pt x="21600" y="10804"/>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6" name="9Slide.vn 33"/>
            <p:cNvSpPr/>
            <p:nvPr/>
          </p:nvSpPr>
          <p:spPr>
            <a:xfrm flipH="1">
              <a:off x="5212189" y="3966614"/>
              <a:ext cx="886509" cy="500235"/>
            </a:xfrm>
            <a:custGeom>
              <a:avLst/>
              <a:gdLst/>
              <a:ahLst/>
              <a:cxnLst>
                <a:cxn ang="0">
                  <a:pos x="wd2" y="hd2"/>
                </a:cxn>
                <a:cxn ang="5400000">
                  <a:pos x="wd2" y="hd2"/>
                </a:cxn>
                <a:cxn ang="10800000">
                  <a:pos x="wd2" y="hd2"/>
                </a:cxn>
                <a:cxn ang="16200000">
                  <a:pos x="wd2" y="hd2"/>
                </a:cxn>
              </a:cxnLst>
              <a:rect l="0" t="0" r="r" b="b"/>
              <a:pathLst>
                <a:path w="18790" h="21600" extrusionOk="0">
                  <a:moveTo>
                    <a:pt x="17507" y="15218"/>
                  </a:moveTo>
                  <a:lnTo>
                    <a:pt x="15436" y="16051"/>
                  </a:lnTo>
                  <a:lnTo>
                    <a:pt x="10025" y="18213"/>
                  </a:lnTo>
                  <a:lnTo>
                    <a:pt x="9395" y="18471"/>
                  </a:lnTo>
                  <a:lnTo>
                    <a:pt x="1573" y="21600"/>
                  </a:lnTo>
                  <a:cubicBezTo>
                    <a:pt x="3147" y="20328"/>
                    <a:pt x="4263" y="17199"/>
                    <a:pt x="4263" y="13537"/>
                  </a:cubicBezTo>
                  <a:cubicBezTo>
                    <a:pt x="4263" y="8737"/>
                    <a:pt x="2353" y="4852"/>
                    <a:pt x="0" y="4852"/>
                  </a:cubicBezTo>
                  <a:lnTo>
                    <a:pt x="570" y="4670"/>
                  </a:lnTo>
                  <a:lnTo>
                    <a:pt x="572" y="4670"/>
                  </a:lnTo>
                  <a:cubicBezTo>
                    <a:pt x="6150" y="5010"/>
                    <a:pt x="7398" y="14029"/>
                    <a:pt x="7398" y="14029"/>
                  </a:cubicBezTo>
                  <a:cubicBezTo>
                    <a:pt x="7398" y="14029"/>
                    <a:pt x="8178" y="15635"/>
                    <a:pt x="9582" y="16426"/>
                  </a:cubicBezTo>
                  <a:cubicBezTo>
                    <a:pt x="9677" y="16478"/>
                    <a:pt x="9769" y="16490"/>
                    <a:pt x="9855" y="16449"/>
                  </a:cubicBezTo>
                  <a:cubicBezTo>
                    <a:pt x="10870" y="16004"/>
                    <a:pt x="11155" y="9347"/>
                    <a:pt x="9875" y="1694"/>
                  </a:cubicBezTo>
                  <a:lnTo>
                    <a:pt x="15168" y="0"/>
                  </a:lnTo>
                  <a:cubicBezTo>
                    <a:pt x="21600" y="3317"/>
                    <a:pt x="17507" y="15218"/>
                    <a:pt x="17507" y="15218"/>
                  </a:cubicBezTo>
                  <a:close/>
                </a:path>
              </a:pathLst>
            </a:custGeom>
            <a:solidFill>
              <a:srgbClr val="C3C4C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7" name="9Slide.vn 34"/>
            <p:cNvSpPr/>
            <p:nvPr/>
          </p:nvSpPr>
          <p:spPr>
            <a:xfrm flipH="1">
              <a:off x="0" y="4868010"/>
              <a:ext cx="2039865" cy="2549430"/>
            </a:xfrm>
            <a:custGeom>
              <a:avLst/>
              <a:gdLst/>
              <a:ahLst/>
              <a:cxnLst>
                <a:cxn ang="0">
                  <a:pos x="wd2" y="hd2"/>
                </a:cxn>
                <a:cxn ang="5400000">
                  <a:pos x="wd2" y="hd2"/>
                </a:cxn>
                <a:cxn ang="10800000">
                  <a:pos x="wd2" y="hd2"/>
                </a:cxn>
                <a:cxn ang="16200000">
                  <a:pos x="wd2" y="hd2"/>
                </a:cxn>
              </a:cxnLst>
              <a:rect l="0" t="0" r="r" b="b"/>
              <a:pathLst>
                <a:path w="21508" h="21457" extrusionOk="0">
                  <a:moveTo>
                    <a:pt x="21498" y="14419"/>
                  </a:moveTo>
                  <a:cubicBezTo>
                    <a:pt x="21408" y="16068"/>
                    <a:pt x="20749" y="17694"/>
                    <a:pt x="19474" y="18987"/>
                  </a:cubicBezTo>
                  <a:cubicBezTo>
                    <a:pt x="17717" y="20767"/>
                    <a:pt x="14595" y="21600"/>
                    <a:pt x="11762" y="21437"/>
                  </a:cubicBezTo>
                  <a:cubicBezTo>
                    <a:pt x="9684" y="21318"/>
                    <a:pt x="7579" y="21193"/>
                    <a:pt x="5607" y="20660"/>
                  </a:cubicBezTo>
                  <a:cubicBezTo>
                    <a:pt x="3634" y="20125"/>
                    <a:pt x="1774" y="19127"/>
                    <a:pt x="812" y="17653"/>
                  </a:cubicBezTo>
                  <a:cubicBezTo>
                    <a:pt x="771" y="17590"/>
                    <a:pt x="732" y="17527"/>
                    <a:pt x="695" y="17463"/>
                  </a:cubicBezTo>
                  <a:cubicBezTo>
                    <a:pt x="433" y="17015"/>
                    <a:pt x="257" y="16542"/>
                    <a:pt x="148" y="16057"/>
                  </a:cubicBezTo>
                  <a:cubicBezTo>
                    <a:pt x="-68" y="15101"/>
                    <a:pt x="-24" y="14095"/>
                    <a:pt x="131" y="13125"/>
                  </a:cubicBezTo>
                  <a:cubicBezTo>
                    <a:pt x="158" y="12951"/>
                    <a:pt x="190" y="12777"/>
                    <a:pt x="224" y="12604"/>
                  </a:cubicBezTo>
                  <a:cubicBezTo>
                    <a:pt x="1111" y="8186"/>
                    <a:pt x="4263" y="4097"/>
                    <a:pt x="8729" y="1403"/>
                  </a:cubicBezTo>
                  <a:cubicBezTo>
                    <a:pt x="9595" y="879"/>
                    <a:pt x="10511" y="410"/>
                    <a:pt x="11468" y="0"/>
                  </a:cubicBezTo>
                  <a:cubicBezTo>
                    <a:pt x="11468" y="0"/>
                    <a:pt x="11468" y="0"/>
                    <a:pt x="11470" y="0"/>
                  </a:cubicBezTo>
                  <a:cubicBezTo>
                    <a:pt x="11538" y="2"/>
                    <a:pt x="13882" y="90"/>
                    <a:pt x="14724" y="1881"/>
                  </a:cubicBezTo>
                  <a:cubicBezTo>
                    <a:pt x="14469" y="2667"/>
                    <a:pt x="14742" y="3550"/>
                    <a:pt x="15256" y="4268"/>
                  </a:cubicBezTo>
                  <a:cubicBezTo>
                    <a:pt x="15867" y="5124"/>
                    <a:pt x="16776" y="5813"/>
                    <a:pt x="17591" y="6550"/>
                  </a:cubicBezTo>
                  <a:cubicBezTo>
                    <a:pt x="19469" y="8252"/>
                    <a:pt x="20901" y="10314"/>
                    <a:pt x="21359" y="12552"/>
                  </a:cubicBezTo>
                  <a:cubicBezTo>
                    <a:pt x="21485" y="13166"/>
                    <a:pt x="21532" y="13794"/>
                    <a:pt x="21498" y="14419"/>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8" name="9Slide.vn 35"/>
            <p:cNvSpPr/>
            <p:nvPr/>
          </p:nvSpPr>
          <p:spPr>
            <a:xfrm flipH="1">
              <a:off x="596262" y="4780885"/>
              <a:ext cx="355837" cy="310646"/>
            </a:xfrm>
            <a:custGeom>
              <a:avLst/>
              <a:gdLst/>
              <a:ahLst/>
              <a:cxnLst>
                <a:cxn ang="0">
                  <a:pos x="wd2" y="hd2"/>
                </a:cxn>
                <a:cxn ang="5400000">
                  <a:pos x="wd2" y="hd2"/>
                </a:cxn>
                <a:cxn ang="10800000">
                  <a:pos x="wd2" y="hd2"/>
                </a:cxn>
                <a:cxn ang="16200000">
                  <a:pos x="wd2" y="hd2"/>
                </a:cxn>
              </a:cxnLst>
              <a:rect l="0" t="0" r="r" b="b"/>
              <a:pathLst>
                <a:path w="21600" h="21600" extrusionOk="0">
                  <a:moveTo>
                    <a:pt x="21600" y="14975"/>
                  </a:moveTo>
                  <a:lnTo>
                    <a:pt x="21600" y="14985"/>
                  </a:lnTo>
                  <a:cubicBezTo>
                    <a:pt x="20908" y="16004"/>
                    <a:pt x="20307" y="17061"/>
                    <a:pt x="19895" y="18005"/>
                  </a:cubicBezTo>
                  <a:cubicBezTo>
                    <a:pt x="19392" y="19165"/>
                    <a:pt x="19005" y="20364"/>
                    <a:pt x="18733" y="21600"/>
                  </a:cubicBezTo>
                  <a:cubicBezTo>
                    <a:pt x="13889" y="6804"/>
                    <a:pt x="395" y="6077"/>
                    <a:pt x="0" y="6058"/>
                  </a:cubicBezTo>
                  <a:cubicBezTo>
                    <a:pt x="1013" y="5426"/>
                    <a:pt x="2035" y="4822"/>
                    <a:pt x="3065" y="4237"/>
                  </a:cubicBezTo>
                  <a:cubicBezTo>
                    <a:pt x="3798" y="2859"/>
                    <a:pt x="4490" y="1444"/>
                    <a:pt x="5132" y="0"/>
                  </a:cubicBezTo>
                  <a:cubicBezTo>
                    <a:pt x="5132" y="0"/>
                    <a:pt x="19969" y="2510"/>
                    <a:pt x="21600" y="14975"/>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39" name="9Slide.vn 36"/>
            <p:cNvSpPr/>
            <p:nvPr/>
          </p:nvSpPr>
          <p:spPr>
            <a:xfrm flipH="1">
              <a:off x="131085" y="4263507"/>
              <a:ext cx="736464" cy="732753"/>
            </a:xfrm>
            <a:custGeom>
              <a:avLst/>
              <a:gdLst/>
              <a:ahLst/>
              <a:cxnLst>
                <a:cxn ang="0">
                  <a:pos x="wd2" y="hd2"/>
                </a:cxn>
                <a:cxn ang="5400000">
                  <a:pos x="wd2" y="hd2"/>
                </a:cxn>
                <a:cxn ang="10800000">
                  <a:pos x="wd2" y="hd2"/>
                </a:cxn>
                <a:cxn ang="16200000">
                  <a:pos x="wd2" y="hd2"/>
                </a:cxn>
              </a:cxnLst>
              <a:rect l="0" t="0" r="r" b="b"/>
              <a:pathLst>
                <a:path w="21223" h="21220" extrusionOk="0">
                  <a:moveTo>
                    <a:pt x="20912" y="16575"/>
                  </a:moveTo>
                  <a:cubicBezTo>
                    <a:pt x="20274" y="17376"/>
                    <a:pt x="19066" y="17270"/>
                    <a:pt x="18045" y="17203"/>
                  </a:cubicBezTo>
                  <a:cubicBezTo>
                    <a:pt x="14940" y="17003"/>
                    <a:pt x="11776" y="17923"/>
                    <a:pt x="9257" y="19754"/>
                  </a:cubicBezTo>
                  <a:cubicBezTo>
                    <a:pt x="8780" y="20100"/>
                    <a:pt x="8264" y="20646"/>
                    <a:pt x="7818" y="21220"/>
                  </a:cubicBezTo>
                  <a:cubicBezTo>
                    <a:pt x="7044" y="16028"/>
                    <a:pt x="0" y="14983"/>
                    <a:pt x="0" y="14983"/>
                  </a:cubicBezTo>
                  <a:cubicBezTo>
                    <a:pt x="1873" y="11312"/>
                    <a:pt x="2941" y="7150"/>
                    <a:pt x="2718" y="3067"/>
                  </a:cubicBezTo>
                  <a:cubicBezTo>
                    <a:pt x="2663" y="2037"/>
                    <a:pt x="2640" y="791"/>
                    <a:pt x="3500" y="229"/>
                  </a:cubicBezTo>
                  <a:cubicBezTo>
                    <a:pt x="4435" y="-380"/>
                    <a:pt x="5686" y="323"/>
                    <a:pt x="6394" y="1188"/>
                  </a:cubicBezTo>
                  <a:cubicBezTo>
                    <a:pt x="7102" y="2053"/>
                    <a:pt x="7646" y="3145"/>
                    <a:pt x="8663" y="3605"/>
                  </a:cubicBezTo>
                  <a:cubicBezTo>
                    <a:pt x="10790" y="4572"/>
                    <a:pt x="13360" y="2155"/>
                    <a:pt x="15479" y="3137"/>
                  </a:cubicBezTo>
                  <a:cubicBezTo>
                    <a:pt x="16727" y="3711"/>
                    <a:pt x="17235" y="5307"/>
                    <a:pt x="16997" y="6663"/>
                  </a:cubicBezTo>
                  <a:cubicBezTo>
                    <a:pt x="16762" y="8023"/>
                    <a:pt x="15953" y="9198"/>
                    <a:pt x="15167" y="10330"/>
                  </a:cubicBezTo>
                  <a:cubicBezTo>
                    <a:pt x="14537" y="11234"/>
                    <a:pt x="16191" y="11827"/>
                    <a:pt x="17181" y="12318"/>
                  </a:cubicBezTo>
                  <a:cubicBezTo>
                    <a:pt x="18166" y="12810"/>
                    <a:pt x="19289" y="13037"/>
                    <a:pt x="20173" y="13698"/>
                  </a:cubicBezTo>
                  <a:cubicBezTo>
                    <a:pt x="21056" y="14358"/>
                    <a:pt x="21600" y="15710"/>
                    <a:pt x="20912" y="16575"/>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0" name="9Slide.vn 37"/>
            <p:cNvSpPr/>
            <p:nvPr/>
          </p:nvSpPr>
          <p:spPr>
            <a:xfrm flipH="1">
              <a:off x="3785083" y="4395242"/>
              <a:ext cx="481641" cy="137289"/>
            </a:xfrm>
            <a:custGeom>
              <a:avLst/>
              <a:gdLst/>
              <a:ahLst/>
              <a:cxnLst>
                <a:cxn ang="0">
                  <a:pos x="wd2" y="hd2"/>
                </a:cxn>
                <a:cxn ang="5400000">
                  <a:pos x="wd2" y="hd2"/>
                </a:cxn>
                <a:cxn ang="10800000">
                  <a:pos x="wd2" y="hd2"/>
                </a:cxn>
                <a:cxn ang="16200000">
                  <a:pos x="wd2" y="hd2"/>
                </a:cxn>
              </a:cxnLst>
              <a:rect l="0" t="0" r="r" b="b"/>
              <a:pathLst>
                <a:path w="21600" h="17579" extrusionOk="0">
                  <a:moveTo>
                    <a:pt x="21600" y="9551"/>
                  </a:moveTo>
                  <a:cubicBezTo>
                    <a:pt x="14850" y="4094"/>
                    <a:pt x="2654" y="17579"/>
                    <a:pt x="2654" y="17579"/>
                  </a:cubicBezTo>
                  <a:cubicBezTo>
                    <a:pt x="1759" y="16102"/>
                    <a:pt x="870" y="14538"/>
                    <a:pt x="0" y="12905"/>
                  </a:cubicBezTo>
                  <a:cubicBezTo>
                    <a:pt x="5587" y="-4021"/>
                    <a:pt x="21131" y="567"/>
                    <a:pt x="21131" y="567"/>
                  </a:cubicBezTo>
                  <a:cubicBezTo>
                    <a:pt x="21162" y="3660"/>
                    <a:pt x="21320" y="6718"/>
                    <a:pt x="21600" y="955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1" name="9Slide.vn 38"/>
            <p:cNvSpPr/>
            <p:nvPr/>
          </p:nvSpPr>
          <p:spPr>
            <a:xfrm flipH="1">
              <a:off x="3641323" y="3742073"/>
              <a:ext cx="1033836" cy="753952"/>
            </a:xfrm>
            <a:custGeom>
              <a:avLst/>
              <a:gdLst/>
              <a:ahLst/>
              <a:cxnLst>
                <a:cxn ang="0">
                  <a:pos x="wd2" y="hd2"/>
                </a:cxn>
                <a:cxn ang="5400000">
                  <a:pos x="wd2" y="hd2"/>
                </a:cxn>
                <a:cxn ang="10800000">
                  <a:pos x="wd2" y="hd2"/>
                </a:cxn>
                <a:cxn ang="16200000">
                  <a:pos x="wd2" y="hd2"/>
                </a:cxn>
              </a:cxnLst>
              <a:rect l="0" t="0" r="r" b="b"/>
              <a:pathLst>
                <a:path w="21243" h="21329" extrusionOk="0">
                  <a:moveTo>
                    <a:pt x="21209" y="8790"/>
                  </a:moveTo>
                  <a:cubicBezTo>
                    <a:pt x="21069" y="10057"/>
                    <a:pt x="20567" y="11189"/>
                    <a:pt x="20024" y="12230"/>
                  </a:cubicBezTo>
                  <a:cubicBezTo>
                    <a:pt x="19480" y="13274"/>
                    <a:pt x="18880" y="14276"/>
                    <a:pt x="18498" y="15443"/>
                  </a:cubicBezTo>
                  <a:cubicBezTo>
                    <a:pt x="18186" y="16392"/>
                    <a:pt x="18052" y="17505"/>
                    <a:pt x="18074" y="18603"/>
                  </a:cubicBezTo>
                  <a:cubicBezTo>
                    <a:pt x="18074" y="18603"/>
                    <a:pt x="10953" y="17590"/>
                    <a:pt x="8393" y="21329"/>
                  </a:cubicBezTo>
                  <a:cubicBezTo>
                    <a:pt x="6655" y="19774"/>
                    <a:pt x="4993" y="17962"/>
                    <a:pt x="3212" y="16557"/>
                  </a:cubicBezTo>
                  <a:cubicBezTo>
                    <a:pt x="2219" y="15774"/>
                    <a:pt x="1190" y="14948"/>
                    <a:pt x="543" y="13647"/>
                  </a:cubicBezTo>
                  <a:cubicBezTo>
                    <a:pt x="-104" y="12349"/>
                    <a:pt x="-249" y="10425"/>
                    <a:pt x="532" y="9270"/>
                  </a:cubicBezTo>
                  <a:cubicBezTo>
                    <a:pt x="1232" y="8233"/>
                    <a:pt x="2395" y="8141"/>
                    <a:pt x="3421" y="8272"/>
                  </a:cubicBezTo>
                  <a:cubicBezTo>
                    <a:pt x="4447" y="8398"/>
                    <a:pt x="5526" y="8667"/>
                    <a:pt x="6474" y="8110"/>
                  </a:cubicBezTo>
                  <a:cubicBezTo>
                    <a:pt x="7389" y="7573"/>
                    <a:pt x="7999" y="6363"/>
                    <a:pt x="8448" y="5142"/>
                  </a:cubicBezTo>
                  <a:cubicBezTo>
                    <a:pt x="8900" y="3918"/>
                    <a:pt x="9254" y="2605"/>
                    <a:pt x="9890" y="1549"/>
                  </a:cubicBezTo>
                  <a:cubicBezTo>
                    <a:pt x="10526" y="497"/>
                    <a:pt x="11549" y="-271"/>
                    <a:pt x="12511" y="90"/>
                  </a:cubicBezTo>
                  <a:cubicBezTo>
                    <a:pt x="14045" y="662"/>
                    <a:pt x="14500" y="3565"/>
                    <a:pt x="15938" y="4505"/>
                  </a:cubicBezTo>
                  <a:cubicBezTo>
                    <a:pt x="17280" y="5377"/>
                    <a:pt x="19042" y="4256"/>
                    <a:pt x="20277" y="5384"/>
                  </a:cubicBezTo>
                  <a:cubicBezTo>
                    <a:pt x="21053" y="6091"/>
                    <a:pt x="21351" y="7523"/>
                    <a:pt x="21209" y="879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2" name="9Slide.vn 39"/>
            <p:cNvSpPr/>
            <p:nvPr/>
          </p:nvSpPr>
          <p:spPr>
            <a:xfrm flipH="1">
              <a:off x="2004391" y="4459680"/>
              <a:ext cx="2674599" cy="2755330"/>
            </a:xfrm>
            <a:custGeom>
              <a:avLst/>
              <a:gdLst/>
              <a:ahLst/>
              <a:cxnLst>
                <a:cxn ang="0">
                  <a:pos x="wd2" y="hd2"/>
                </a:cxn>
                <a:cxn ang="5400000">
                  <a:pos x="wd2" y="hd2"/>
                </a:cxn>
                <a:cxn ang="10800000">
                  <a:pos x="wd2" y="hd2"/>
                </a:cxn>
                <a:cxn ang="16200000">
                  <a:pos x="wd2" y="hd2"/>
                </a:cxn>
              </a:cxnLst>
              <a:rect l="0" t="0" r="r" b="b"/>
              <a:pathLst>
                <a:path w="21469" h="21348" extrusionOk="0">
                  <a:moveTo>
                    <a:pt x="21357" y="17639"/>
                  </a:moveTo>
                  <a:cubicBezTo>
                    <a:pt x="21339" y="17741"/>
                    <a:pt x="21320" y="17843"/>
                    <a:pt x="21297" y="17945"/>
                  </a:cubicBezTo>
                  <a:cubicBezTo>
                    <a:pt x="21271" y="18065"/>
                    <a:pt x="21241" y="18185"/>
                    <a:pt x="21207" y="18304"/>
                  </a:cubicBezTo>
                  <a:cubicBezTo>
                    <a:pt x="20904" y="19408"/>
                    <a:pt x="20315" y="20444"/>
                    <a:pt x="19425" y="21191"/>
                  </a:cubicBezTo>
                  <a:cubicBezTo>
                    <a:pt x="19361" y="21245"/>
                    <a:pt x="19295" y="21298"/>
                    <a:pt x="19228" y="21348"/>
                  </a:cubicBezTo>
                  <a:lnTo>
                    <a:pt x="2670" y="20583"/>
                  </a:lnTo>
                  <a:lnTo>
                    <a:pt x="82" y="13810"/>
                  </a:lnTo>
                  <a:cubicBezTo>
                    <a:pt x="-80" y="12087"/>
                    <a:pt x="-2" y="10343"/>
                    <a:pt x="305" y="8636"/>
                  </a:cubicBezTo>
                  <a:cubicBezTo>
                    <a:pt x="826" y="5739"/>
                    <a:pt x="2005" y="2952"/>
                    <a:pt x="3784" y="564"/>
                  </a:cubicBezTo>
                  <a:cubicBezTo>
                    <a:pt x="3784" y="564"/>
                    <a:pt x="5967" y="-252"/>
                    <a:pt x="7175" y="78"/>
                  </a:cubicBezTo>
                  <a:cubicBezTo>
                    <a:pt x="7902" y="258"/>
                    <a:pt x="8600" y="463"/>
                    <a:pt x="9273" y="696"/>
                  </a:cubicBezTo>
                  <a:cubicBezTo>
                    <a:pt x="11798" y="1574"/>
                    <a:pt x="13976" y="2862"/>
                    <a:pt x="15989" y="4743"/>
                  </a:cubicBezTo>
                  <a:cubicBezTo>
                    <a:pt x="18541" y="7124"/>
                    <a:pt x="20350" y="10236"/>
                    <a:pt x="21128" y="13578"/>
                  </a:cubicBezTo>
                  <a:cubicBezTo>
                    <a:pt x="21219" y="13971"/>
                    <a:pt x="21297" y="14368"/>
                    <a:pt x="21354" y="14767"/>
                  </a:cubicBezTo>
                  <a:cubicBezTo>
                    <a:pt x="21493" y="15722"/>
                    <a:pt x="21520" y="16690"/>
                    <a:pt x="21357" y="17639"/>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3" name="9Slide.vn 40"/>
            <p:cNvSpPr/>
            <p:nvPr/>
          </p:nvSpPr>
          <p:spPr>
            <a:xfrm flipH="1">
              <a:off x="1413789" y="4544881"/>
              <a:ext cx="2109914" cy="1820711"/>
            </a:xfrm>
            <a:custGeom>
              <a:avLst/>
              <a:gdLst/>
              <a:ahLst/>
              <a:cxnLst>
                <a:cxn ang="0">
                  <a:pos x="wd2" y="hd2"/>
                </a:cxn>
                <a:cxn ang="5400000">
                  <a:pos x="wd2" y="hd2"/>
                </a:cxn>
                <a:cxn ang="10800000">
                  <a:pos x="wd2" y="hd2"/>
                </a:cxn>
                <a:cxn ang="16200000">
                  <a:pos x="wd2" y="hd2"/>
                </a:cxn>
              </a:cxnLst>
              <a:rect l="0" t="0" r="r" b="b"/>
              <a:pathLst>
                <a:path w="21600" h="21600" extrusionOk="0">
                  <a:moveTo>
                    <a:pt x="21600" y="7879"/>
                  </a:moveTo>
                  <a:cubicBezTo>
                    <a:pt x="18367" y="11552"/>
                    <a:pt x="16125" y="16416"/>
                    <a:pt x="15408" y="21600"/>
                  </a:cubicBezTo>
                  <a:cubicBezTo>
                    <a:pt x="15334" y="20990"/>
                    <a:pt x="15235" y="20381"/>
                    <a:pt x="15119" y="19781"/>
                  </a:cubicBezTo>
                  <a:cubicBezTo>
                    <a:pt x="14127" y="14662"/>
                    <a:pt x="11819" y="9898"/>
                    <a:pt x="8565" y="6252"/>
                  </a:cubicBezTo>
                  <a:cubicBezTo>
                    <a:pt x="6078" y="3462"/>
                    <a:pt x="3394" y="1525"/>
                    <a:pt x="300" y="185"/>
                  </a:cubicBezTo>
                  <a:cubicBezTo>
                    <a:pt x="201" y="142"/>
                    <a:pt x="100" y="98"/>
                    <a:pt x="0" y="56"/>
                  </a:cubicBezTo>
                  <a:cubicBezTo>
                    <a:pt x="18" y="37"/>
                    <a:pt x="35" y="19"/>
                    <a:pt x="53" y="0"/>
                  </a:cubicBezTo>
                  <a:cubicBezTo>
                    <a:pt x="5755" y="2611"/>
                    <a:pt x="10869" y="6925"/>
                    <a:pt x="14766" y="12408"/>
                  </a:cubicBezTo>
                  <a:cubicBezTo>
                    <a:pt x="16653" y="10245"/>
                    <a:pt x="19039" y="8686"/>
                    <a:pt x="21600" y="7879"/>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4" name="9Slide.vn 41"/>
            <p:cNvSpPr/>
            <p:nvPr/>
          </p:nvSpPr>
          <p:spPr>
            <a:xfrm flipH="1">
              <a:off x="1211987" y="3819500"/>
              <a:ext cx="2306559" cy="1771312"/>
            </a:xfrm>
            <a:custGeom>
              <a:avLst/>
              <a:gdLst/>
              <a:ahLst/>
              <a:cxnLst>
                <a:cxn ang="0">
                  <a:pos x="wd2" y="hd2"/>
                </a:cxn>
                <a:cxn ang="5400000">
                  <a:pos x="wd2" y="hd2"/>
                </a:cxn>
                <a:cxn ang="10800000">
                  <a:pos x="wd2" y="hd2"/>
                </a:cxn>
                <a:cxn ang="16200000">
                  <a:pos x="wd2" y="hd2"/>
                </a:cxn>
              </a:cxnLst>
              <a:rect l="0" t="0" r="r" b="b"/>
              <a:pathLst>
                <a:path w="21600" h="21600" extrusionOk="0">
                  <a:moveTo>
                    <a:pt x="21600" y="14818"/>
                  </a:moveTo>
                  <a:cubicBezTo>
                    <a:pt x="20937" y="15472"/>
                    <a:pt x="20305" y="16182"/>
                    <a:pt x="19710" y="16945"/>
                  </a:cubicBezTo>
                  <a:cubicBezTo>
                    <a:pt x="17368" y="17774"/>
                    <a:pt x="15185" y="19376"/>
                    <a:pt x="13459" y="21600"/>
                  </a:cubicBezTo>
                  <a:cubicBezTo>
                    <a:pt x="9894" y="15963"/>
                    <a:pt x="5216" y="11530"/>
                    <a:pt x="0" y="8846"/>
                  </a:cubicBezTo>
                  <a:cubicBezTo>
                    <a:pt x="3645" y="4501"/>
                    <a:pt x="8185" y="1428"/>
                    <a:pt x="13015" y="65"/>
                  </a:cubicBezTo>
                  <a:cubicBezTo>
                    <a:pt x="13063" y="51"/>
                    <a:pt x="13108" y="30"/>
                    <a:pt x="13150" y="0"/>
                  </a:cubicBezTo>
                  <a:cubicBezTo>
                    <a:pt x="13150" y="0"/>
                    <a:pt x="15612" y="991"/>
                    <a:pt x="16274" y="2572"/>
                  </a:cubicBezTo>
                  <a:cubicBezTo>
                    <a:pt x="17645" y="6924"/>
                    <a:pt x="19441" y="11048"/>
                    <a:pt x="21600" y="14818"/>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5" name="9Slide.vn 42"/>
            <p:cNvSpPr/>
            <p:nvPr/>
          </p:nvSpPr>
          <p:spPr>
            <a:xfrm flipH="1">
              <a:off x="1693356" y="3745538"/>
              <a:ext cx="420979" cy="284859"/>
            </a:xfrm>
            <a:custGeom>
              <a:avLst/>
              <a:gdLst/>
              <a:ahLst/>
              <a:cxnLst>
                <a:cxn ang="0">
                  <a:pos x="wd2" y="hd2"/>
                </a:cxn>
                <a:cxn ang="5400000">
                  <a:pos x="wd2" y="hd2"/>
                </a:cxn>
                <a:cxn ang="10800000">
                  <a:pos x="wd2" y="hd2"/>
                </a:cxn>
                <a:cxn ang="16200000">
                  <a:pos x="wd2" y="hd2"/>
                </a:cxn>
              </a:cxnLst>
              <a:rect l="0" t="0" r="r" b="b"/>
              <a:pathLst>
                <a:path w="21600" h="21600" extrusionOk="0">
                  <a:moveTo>
                    <a:pt x="21600" y="15189"/>
                  </a:moveTo>
                  <a:cubicBezTo>
                    <a:pt x="20026" y="17227"/>
                    <a:pt x="18529" y="19367"/>
                    <a:pt x="17116" y="21600"/>
                  </a:cubicBezTo>
                  <a:cubicBezTo>
                    <a:pt x="13488" y="11773"/>
                    <a:pt x="0" y="5608"/>
                    <a:pt x="0" y="5608"/>
                  </a:cubicBezTo>
                  <a:cubicBezTo>
                    <a:pt x="1239" y="4651"/>
                    <a:pt x="2012" y="2408"/>
                    <a:pt x="2437" y="0"/>
                  </a:cubicBezTo>
                  <a:cubicBezTo>
                    <a:pt x="2437" y="0"/>
                    <a:pt x="16754" y="2820"/>
                    <a:pt x="21600" y="15189"/>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6" name="9Slide.vn 43"/>
            <p:cNvSpPr/>
            <p:nvPr/>
          </p:nvSpPr>
          <p:spPr>
            <a:xfrm flipH="1">
              <a:off x="1139652" y="3018507"/>
              <a:ext cx="945978" cy="927343"/>
            </a:xfrm>
            <a:custGeom>
              <a:avLst/>
              <a:gdLst/>
              <a:ahLst/>
              <a:cxnLst>
                <a:cxn ang="0">
                  <a:pos x="wd2" y="hd2"/>
                </a:cxn>
                <a:cxn ang="5400000">
                  <a:pos x="wd2" y="hd2"/>
                </a:cxn>
                <a:cxn ang="10800000">
                  <a:pos x="wd2" y="hd2"/>
                </a:cxn>
                <a:cxn ang="16200000">
                  <a:pos x="wd2" y="hd2"/>
                </a:cxn>
              </a:cxnLst>
              <a:rect l="0" t="0" r="r" b="b"/>
              <a:pathLst>
                <a:path w="21381" h="21585" extrusionOk="0">
                  <a:moveTo>
                    <a:pt x="21381" y="15011"/>
                  </a:moveTo>
                  <a:cubicBezTo>
                    <a:pt x="19774" y="14904"/>
                    <a:pt x="18255" y="15520"/>
                    <a:pt x="16805" y="16234"/>
                  </a:cubicBezTo>
                  <a:cubicBezTo>
                    <a:pt x="13986" y="17614"/>
                    <a:pt x="11240" y="19428"/>
                    <a:pt x="8866" y="21585"/>
                  </a:cubicBezTo>
                  <a:cubicBezTo>
                    <a:pt x="6732" y="17788"/>
                    <a:pt x="425" y="16923"/>
                    <a:pt x="425" y="16923"/>
                  </a:cubicBezTo>
                  <a:cubicBezTo>
                    <a:pt x="551" y="16452"/>
                    <a:pt x="609" y="15959"/>
                    <a:pt x="628" y="15536"/>
                  </a:cubicBezTo>
                  <a:cubicBezTo>
                    <a:pt x="674" y="14332"/>
                    <a:pt x="416" y="13138"/>
                    <a:pt x="247" y="11944"/>
                  </a:cubicBezTo>
                  <a:cubicBezTo>
                    <a:pt x="-219" y="8669"/>
                    <a:pt x="-23" y="5295"/>
                    <a:pt x="818" y="2098"/>
                  </a:cubicBezTo>
                  <a:cubicBezTo>
                    <a:pt x="947" y="1612"/>
                    <a:pt x="1097" y="1116"/>
                    <a:pt x="1385" y="705"/>
                  </a:cubicBezTo>
                  <a:cubicBezTo>
                    <a:pt x="1677" y="298"/>
                    <a:pt x="2137" y="-15"/>
                    <a:pt x="2627" y="1"/>
                  </a:cubicBezTo>
                  <a:cubicBezTo>
                    <a:pt x="3155" y="20"/>
                    <a:pt x="3609" y="408"/>
                    <a:pt x="3910" y="857"/>
                  </a:cubicBezTo>
                  <a:cubicBezTo>
                    <a:pt x="4207" y="1309"/>
                    <a:pt x="4394" y="1827"/>
                    <a:pt x="4664" y="2291"/>
                  </a:cubicBezTo>
                  <a:cubicBezTo>
                    <a:pt x="5603" y="3896"/>
                    <a:pt x="7627" y="4730"/>
                    <a:pt x="9379" y="4234"/>
                  </a:cubicBezTo>
                  <a:cubicBezTo>
                    <a:pt x="10041" y="4044"/>
                    <a:pt x="10652" y="3690"/>
                    <a:pt x="11314" y="3498"/>
                  </a:cubicBezTo>
                  <a:cubicBezTo>
                    <a:pt x="11977" y="3305"/>
                    <a:pt x="12756" y="3305"/>
                    <a:pt x="13283" y="3757"/>
                  </a:cubicBezTo>
                  <a:cubicBezTo>
                    <a:pt x="13881" y="4268"/>
                    <a:pt x="13973" y="5194"/>
                    <a:pt x="13783" y="5971"/>
                  </a:cubicBezTo>
                  <a:cubicBezTo>
                    <a:pt x="13593" y="6745"/>
                    <a:pt x="13182" y="7440"/>
                    <a:pt x="12921" y="8195"/>
                  </a:cubicBezTo>
                  <a:cubicBezTo>
                    <a:pt x="12661" y="8947"/>
                    <a:pt x="12572" y="9837"/>
                    <a:pt x="13004" y="10504"/>
                  </a:cubicBezTo>
                  <a:cubicBezTo>
                    <a:pt x="13621" y="11452"/>
                    <a:pt x="14927" y="11489"/>
                    <a:pt x="16025" y="11660"/>
                  </a:cubicBezTo>
                  <a:cubicBezTo>
                    <a:pt x="18145" y="11992"/>
                    <a:pt x="20117" y="13227"/>
                    <a:pt x="21381" y="15011"/>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7" name="9Slide.vn 44"/>
            <p:cNvSpPr/>
            <p:nvPr/>
          </p:nvSpPr>
          <p:spPr>
            <a:xfrm flipH="1">
              <a:off x="5780858" y="9578568"/>
              <a:ext cx="702311" cy="702309"/>
            </a:xfrm>
            <a:custGeom>
              <a:avLst/>
              <a:gdLst/>
              <a:ahLst/>
              <a:cxnLst>
                <a:cxn ang="0">
                  <a:pos x="wd2" y="hd2"/>
                </a:cxn>
                <a:cxn ang="5400000">
                  <a:pos x="wd2" y="hd2"/>
                </a:cxn>
                <a:cxn ang="10800000">
                  <a:pos x="wd2" y="hd2"/>
                </a:cxn>
                <a:cxn ang="16200000">
                  <a:pos x="wd2" y="hd2"/>
                </a:cxn>
              </a:cxnLst>
              <a:rect l="0" t="0" r="r" b="b"/>
              <a:pathLst>
                <a:path w="21600" h="21600" extrusionOk="0">
                  <a:moveTo>
                    <a:pt x="19133" y="3932"/>
                  </a:moveTo>
                  <a:cubicBezTo>
                    <a:pt x="17593" y="2066"/>
                    <a:pt x="15439" y="726"/>
                    <a:pt x="12981" y="221"/>
                  </a:cubicBezTo>
                  <a:cubicBezTo>
                    <a:pt x="12275" y="75"/>
                    <a:pt x="11545" y="0"/>
                    <a:pt x="10798" y="0"/>
                  </a:cubicBezTo>
                  <a:cubicBezTo>
                    <a:pt x="4838" y="0"/>
                    <a:pt x="0" y="4838"/>
                    <a:pt x="0" y="10802"/>
                  </a:cubicBezTo>
                  <a:cubicBezTo>
                    <a:pt x="0" y="16767"/>
                    <a:pt x="4838" y="21600"/>
                    <a:pt x="10798" y="21600"/>
                  </a:cubicBezTo>
                  <a:cubicBezTo>
                    <a:pt x="16762" y="21600"/>
                    <a:pt x="21600" y="16767"/>
                    <a:pt x="21600" y="10802"/>
                  </a:cubicBezTo>
                  <a:cubicBezTo>
                    <a:pt x="21600" y="8193"/>
                    <a:pt x="20673" y="5798"/>
                    <a:pt x="19133" y="3932"/>
                  </a:cubicBezTo>
                  <a:close/>
                  <a:moveTo>
                    <a:pt x="10798" y="16057"/>
                  </a:moveTo>
                  <a:cubicBezTo>
                    <a:pt x="7897" y="16057"/>
                    <a:pt x="5543" y="13703"/>
                    <a:pt x="5543" y="10802"/>
                  </a:cubicBezTo>
                  <a:cubicBezTo>
                    <a:pt x="5543" y="7897"/>
                    <a:pt x="7897" y="5543"/>
                    <a:pt x="10798" y="5543"/>
                  </a:cubicBezTo>
                  <a:cubicBezTo>
                    <a:pt x="13703" y="5543"/>
                    <a:pt x="16057" y="7897"/>
                    <a:pt x="16057" y="10802"/>
                  </a:cubicBezTo>
                  <a:cubicBezTo>
                    <a:pt x="16057" y="13703"/>
                    <a:pt x="13703" y="16057"/>
                    <a:pt x="10798" y="1605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8" name="9Slide.vn 45"/>
            <p:cNvSpPr/>
            <p:nvPr/>
          </p:nvSpPr>
          <p:spPr>
            <a:xfrm flipH="1">
              <a:off x="5961083" y="9758791"/>
              <a:ext cx="341860" cy="341861"/>
            </a:xfrm>
            <a:prstGeom prst="ellipse">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49" name="9Slide.vn 46"/>
            <p:cNvSpPr/>
            <p:nvPr/>
          </p:nvSpPr>
          <p:spPr>
            <a:xfrm flipH="1">
              <a:off x="423093" y="9578568"/>
              <a:ext cx="702174" cy="7023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245" y="0"/>
                    <a:pt x="9702" y="42"/>
                    <a:pt x="9172" y="125"/>
                  </a:cubicBezTo>
                  <a:cubicBezTo>
                    <a:pt x="6116" y="584"/>
                    <a:pt x="3482" y="2325"/>
                    <a:pt x="1829" y="4783"/>
                  </a:cubicBezTo>
                  <a:cubicBezTo>
                    <a:pt x="672" y="6503"/>
                    <a:pt x="0" y="8577"/>
                    <a:pt x="0" y="10802"/>
                  </a:cubicBezTo>
                  <a:cubicBezTo>
                    <a:pt x="0" y="16767"/>
                    <a:pt x="4834" y="21600"/>
                    <a:pt x="10800" y="21600"/>
                  </a:cubicBezTo>
                  <a:cubicBezTo>
                    <a:pt x="16766" y="21600"/>
                    <a:pt x="21600" y="16767"/>
                    <a:pt x="21600" y="10802"/>
                  </a:cubicBezTo>
                  <a:cubicBezTo>
                    <a:pt x="21600" y="4838"/>
                    <a:pt x="16766" y="0"/>
                    <a:pt x="10800" y="0"/>
                  </a:cubicBezTo>
                  <a:close/>
                  <a:moveTo>
                    <a:pt x="10800" y="16057"/>
                  </a:moveTo>
                  <a:cubicBezTo>
                    <a:pt x="7894" y="16057"/>
                    <a:pt x="5540" y="13703"/>
                    <a:pt x="5540" y="10802"/>
                  </a:cubicBezTo>
                  <a:cubicBezTo>
                    <a:pt x="5540" y="7897"/>
                    <a:pt x="7894" y="5543"/>
                    <a:pt x="10800" y="5543"/>
                  </a:cubicBezTo>
                  <a:cubicBezTo>
                    <a:pt x="13706" y="5543"/>
                    <a:pt x="16060" y="7897"/>
                    <a:pt x="16060" y="10802"/>
                  </a:cubicBezTo>
                  <a:cubicBezTo>
                    <a:pt x="16060" y="13703"/>
                    <a:pt x="13706" y="16057"/>
                    <a:pt x="10800" y="1605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50" name="9Slide.vn 47"/>
            <p:cNvSpPr/>
            <p:nvPr/>
          </p:nvSpPr>
          <p:spPr>
            <a:xfrm flipH="1">
              <a:off x="603184" y="9758791"/>
              <a:ext cx="341995" cy="341861"/>
            </a:xfrm>
            <a:prstGeom prst="ellipse">
              <a:avLst/>
            </a:pr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51" name="9Slide.vn 48"/>
            <p:cNvSpPr/>
            <p:nvPr/>
          </p:nvSpPr>
          <p:spPr>
            <a:xfrm flipH="1">
              <a:off x="827106" y="7520092"/>
              <a:ext cx="5233999" cy="2214003"/>
            </a:xfrm>
            <a:custGeom>
              <a:avLst/>
              <a:gdLst/>
              <a:ahLst/>
              <a:cxnLst>
                <a:cxn ang="0">
                  <a:pos x="wd2" y="hd2"/>
                </a:cxn>
                <a:cxn ang="5400000">
                  <a:pos x="wd2" y="hd2"/>
                </a:cxn>
                <a:cxn ang="10800000">
                  <a:pos x="wd2" y="hd2"/>
                </a:cxn>
                <a:cxn ang="16200000">
                  <a:pos x="wd2" y="hd2"/>
                </a:cxn>
              </a:cxnLst>
              <a:rect l="0" t="0" r="r" b="b"/>
              <a:pathLst>
                <a:path w="21600" h="21600" extrusionOk="0">
                  <a:moveTo>
                    <a:pt x="21600" y="20122"/>
                  </a:moveTo>
                  <a:cubicBezTo>
                    <a:pt x="21190" y="20268"/>
                    <a:pt x="20837" y="20820"/>
                    <a:pt x="20615" y="21600"/>
                  </a:cubicBezTo>
                  <a:lnTo>
                    <a:pt x="12983" y="3559"/>
                  </a:lnTo>
                  <a:lnTo>
                    <a:pt x="8558" y="3049"/>
                  </a:lnTo>
                  <a:lnTo>
                    <a:pt x="826" y="21330"/>
                  </a:lnTo>
                  <a:cubicBezTo>
                    <a:pt x="619" y="20738"/>
                    <a:pt x="330" y="20313"/>
                    <a:pt x="0" y="20153"/>
                  </a:cubicBezTo>
                  <a:lnTo>
                    <a:pt x="7" y="20083"/>
                  </a:lnTo>
                  <a:lnTo>
                    <a:pt x="7275" y="2901"/>
                  </a:lnTo>
                  <a:lnTo>
                    <a:pt x="7953" y="1296"/>
                  </a:lnTo>
                  <a:lnTo>
                    <a:pt x="8502" y="0"/>
                  </a:lnTo>
                  <a:lnTo>
                    <a:pt x="9782" y="144"/>
                  </a:lnTo>
                  <a:lnTo>
                    <a:pt x="11626" y="352"/>
                  </a:lnTo>
                  <a:lnTo>
                    <a:pt x="13370" y="548"/>
                  </a:lnTo>
                  <a:lnTo>
                    <a:pt x="13368" y="661"/>
                  </a:lnTo>
                  <a:lnTo>
                    <a:pt x="21600" y="20122"/>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nvGrpSpPr>
            <p:cNvPr id="3158" name="Graphic 2"/>
            <p:cNvGrpSpPr/>
            <p:nvPr/>
          </p:nvGrpSpPr>
          <p:grpSpPr>
            <a:xfrm>
              <a:off x="618868" y="5985463"/>
              <a:ext cx="802162" cy="760202"/>
              <a:chOff x="0" y="0"/>
              <a:chExt cx="802160" cy="760201"/>
            </a:xfrm>
          </p:grpSpPr>
          <p:sp>
            <p:nvSpPr>
              <p:cNvPr id="3152" name="9Slide.vn 49"/>
              <p:cNvSpPr/>
              <p:nvPr/>
            </p:nvSpPr>
            <p:spPr>
              <a:xfrm flipH="1">
                <a:off x="54749" y="456397"/>
                <a:ext cx="694303" cy="303805"/>
              </a:xfrm>
              <a:custGeom>
                <a:avLst/>
                <a:gdLst/>
                <a:ahLst/>
                <a:cxnLst>
                  <a:cxn ang="0">
                    <a:pos x="wd2" y="hd2"/>
                  </a:cxn>
                  <a:cxn ang="5400000">
                    <a:pos x="wd2" y="hd2"/>
                  </a:cxn>
                  <a:cxn ang="10800000">
                    <a:pos x="wd2" y="hd2"/>
                  </a:cxn>
                  <a:cxn ang="16200000">
                    <a:pos x="wd2" y="hd2"/>
                  </a:cxn>
                </a:cxnLst>
                <a:rect l="0" t="0" r="r" b="b"/>
                <a:pathLst>
                  <a:path w="21600" h="18435" extrusionOk="0">
                    <a:moveTo>
                      <a:pt x="10808" y="15094"/>
                    </a:moveTo>
                    <a:cubicBezTo>
                      <a:pt x="6413" y="21600"/>
                      <a:pt x="1457" y="17326"/>
                      <a:pt x="0" y="12468"/>
                    </a:cubicBezTo>
                    <a:cubicBezTo>
                      <a:pt x="2846" y="17096"/>
                      <a:pt x="5708" y="17623"/>
                      <a:pt x="8309" y="12089"/>
                    </a:cubicBezTo>
                    <a:cubicBezTo>
                      <a:pt x="9829" y="8853"/>
                      <a:pt x="9926" y="4850"/>
                      <a:pt x="8976" y="733"/>
                    </a:cubicBezTo>
                    <a:cubicBezTo>
                      <a:pt x="9170" y="494"/>
                      <a:pt x="9365" y="264"/>
                      <a:pt x="9555" y="33"/>
                    </a:cubicBezTo>
                    <a:cubicBezTo>
                      <a:pt x="10648" y="1400"/>
                      <a:pt x="11104" y="1392"/>
                      <a:pt x="12016" y="0"/>
                    </a:cubicBezTo>
                    <a:cubicBezTo>
                      <a:pt x="12210" y="214"/>
                      <a:pt x="12409" y="428"/>
                      <a:pt x="12632" y="675"/>
                    </a:cubicBezTo>
                    <a:cubicBezTo>
                      <a:pt x="11564" y="5657"/>
                      <a:pt x="11902" y="10203"/>
                      <a:pt x="14059" y="13538"/>
                    </a:cubicBezTo>
                    <a:cubicBezTo>
                      <a:pt x="16626" y="17507"/>
                      <a:pt x="19210" y="16593"/>
                      <a:pt x="21600" y="12336"/>
                    </a:cubicBezTo>
                    <a:cubicBezTo>
                      <a:pt x="21406" y="14633"/>
                      <a:pt x="18784" y="17771"/>
                      <a:pt x="16534" y="18306"/>
                    </a:cubicBezTo>
                    <a:cubicBezTo>
                      <a:pt x="14895" y="18701"/>
                      <a:pt x="13097" y="18331"/>
                      <a:pt x="10808" y="15094"/>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53" name="9Slide.vn 50"/>
              <p:cNvSpPr/>
              <p:nvPr/>
            </p:nvSpPr>
            <p:spPr>
              <a:xfrm flipH="1">
                <a:off x="410636" y="3257"/>
                <a:ext cx="391525" cy="602696"/>
              </a:xfrm>
              <a:custGeom>
                <a:avLst/>
                <a:gdLst/>
                <a:ahLst/>
                <a:cxnLst>
                  <a:cxn ang="0">
                    <a:pos x="wd2" y="hd2"/>
                  </a:cxn>
                  <a:cxn ang="5400000">
                    <a:pos x="wd2" y="hd2"/>
                  </a:cxn>
                  <a:cxn ang="10800000">
                    <a:pos x="wd2" y="hd2"/>
                  </a:cxn>
                  <a:cxn ang="16200000">
                    <a:pos x="wd2" y="hd2"/>
                  </a:cxn>
                </a:cxnLst>
                <a:rect l="0" t="0" r="r" b="b"/>
                <a:pathLst>
                  <a:path w="20259" h="21600" extrusionOk="0">
                    <a:moveTo>
                      <a:pt x="1076" y="21600"/>
                    </a:moveTo>
                    <a:cubicBezTo>
                      <a:pt x="-1255" y="18395"/>
                      <a:pt x="-188" y="12529"/>
                      <a:pt x="8141" y="10024"/>
                    </a:cubicBezTo>
                    <a:cubicBezTo>
                      <a:pt x="7628" y="6960"/>
                      <a:pt x="8815" y="4266"/>
                      <a:pt x="12143" y="2130"/>
                    </a:cubicBezTo>
                    <a:cubicBezTo>
                      <a:pt x="14067" y="895"/>
                      <a:pt x="16342" y="131"/>
                      <a:pt x="19053" y="0"/>
                    </a:cubicBezTo>
                    <a:cubicBezTo>
                      <a:pt x="13456" y="1425"/>
                      <a:pt x="10648" y="4032"/>
                      <a:pt x="12284" y="8176"/>
                    </a:cubicBezTo>
                    <a:cubicBezTo>
                      <a:pt x="13323" y="10802"/>
                      <a:pt x="16279" y="12130"/>
                      <a:pt x="20170" y="12480"/>
                    </a:cubicBezTo>
                    <a:cubicBezTo>
                      <a:pt x="20338" y="12972"/>
                      <a:pt x="20345" y="13332"/>
                      <a:pt x="19467" y="13570"/>
                    </a:cubicBezTo>
                    <a:cubicBezTo>
                      <a:pt x="18540" y="13818"/>
                      <a:pt x="18042" y="14465"/>
                      <a:pt x="18189" y="15112"/>
                    </a:cubicBezTo>
                    <a:cubicBezTo>
                      <a:pt x="18330" y="15734"/>
                      <a:pt x="17915" y="15909"/>
                      <a:pt x="17199" y="16114"/>
                    </a:cubicBezTo>
                    <a:cubicBezTo>
                      <a:pt x="15444" y="14387"/>
                      <a:pt x="13014" y="13366"/>
                      <a:pt x="9924" y="13317"/>
                    </a:cubicBezTo>
                    <a:cubicBezTo>
                      <a:pt x="6828" y="13268"/>
                      <a:pt x="4285" y="14154"/>
                      <a:pt x="2446" y="15900"/>
                    </a:cubicBezTo>
                    <a:cubicBezTo>
                      <a:pt x="634" y="17612"/>
                      <a:pt x="458" y="19552"/>
                      <a:pt x="1076"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54" name="9Slide.vn 51"/>
              <p:cNvSpPr/>
              <p:nvPr/>
            </p:nvSpPr>
            <p:spPr>
              <a:xfrm flipH="1">
                <a:off x="0" y="0"/>
                <a:ext cx="392538" cy="605953"/>
              </a:xfrm>
              <a:custGeom>
                <a:avLst/>
                <a:gdLst/>
                <a:ahLst/>
                <a:cxnLst>
                  <a:cxn ang="0">
                    <a:pos x="wd2" y="hd2"/>
                  </a:cxn>
                  <a:cxn ang="5400000">
                    <a:pos x="wd2" y="hd2"/>
                  </a:cxn>
                  <a:cxn ang="10800000">
                    <a:pos x="wd2" y="hd2"/>
                  </a:cxn>
                  <a:cxn ang="16200000">
                    <a:pos x="wd2" y="hd2"/>
                  </a:cxn>
                </a:cxnLst>
                <a:rect l="0" t="0" r="r" b="b"/>
                <a:pathLst>
                  <a:path w="20278" h="21600" extrusionOk="0">
                    <a:moveTo>
                      <a:pt x="1283" y="0"/>
                    </a:moveTo>
                    <a:cubicBezTo>
                      <a:pt x="2047" y="131"/>
                      <a:pt x="2832" y="223"/>
                      <a:pt x="3575" y="397"/>
                    </a:cubicBezTo>
                    <a:cubicBezTo>
                      <a:pt x="8883" y="1630"/>
                      <a:pt x="12311" y="4983"/>
                      <a:pt x="12143" y="8892"/>
                    </a:cubicBezTo>
                    <a:cubicBezTo>
                      <a:pt x="12108" y="9762"/>
                      <a:pt x="12325" y="10212"/>
                      <a:pt x="13580" y="10652"/>
                    </a:cubicBezTo>
                    <a:cubicBezTo>
                      <a:pt x="19097" y="12602"/>
                      <a:pt x="21600" y="17130"/>
                      <a:pt x="19588" y="21169"/>
                    </a:cubicBezTo>
                    <a:cubicBezTo>
                      <a:pt x="19518" y="21315"/>
                      <a:pt x="19413" y="21455"/>
                      <a:pt x="19329" y="21600"/>
                    </a:cubicBezTo>
                    <a:cubicBezTo>
                      <a:pt x="19245" y="21595"/>
                      <a:pt x="19167" y="21586"/>
                      <a:pt x="19083" y="21581"/>
                    </a:cubicBezTo>
                    <a:cubicBezTo>
                      <a:pt x="19118" y="21363"/>
                      <a:pt x="19132" y="21140"/>
                      <a:pt x="19195" y="20923"/>
                    </a:cubicBezTo>
                    <a:cubicBezTo>
                      <a:pt x="20261" y="17522"/>
                      <a:pt x="17429" y="14310"/>
                      <a:pt x="12521" y="13526"/>
                    </a:cubicBezTo>
                    <a:cubicBezTo>
                      <a:pt x="8841" y="12941"/>
                      <a:pt x="5805" y="13792"/>
                      <a:pt x="3414" y="15785"/>
                    </a:cubicBezTo>
                    <a:cubicBezTo>
                      <a:pt x="3351" y="15838"/>
                      <a:pt x="3309" y="15896"/>
                      <a:pt x="3246" y="15950"/>
                    </a:cubicBezTo>
                    <a:cubicBezTo>
                      <a:pt x="3183" y="16003"/>
                      <a:pt x="3120" y="16046"/>
                      <a:pt x="3022" y="16119"/>
                    </a:cubicBezTo>
                    <a:cubicBezTo>
                      <a:pt x="2377" y="15945"/>
                      <a:pt x="1935" y="15809"/>
                      <a:pt x="2033" y="15142"/>
                    </a:cubicBezTo>
                    <a:cubicBezTo>
                      <a:pt x="2166" y="14223"/>
                      <a:pt x="1283" y="13618"/>
                      <a:pt x="0" y="13352"/>
                    </a:cubicBezTo>
                    <a:cubicBezTo>
                      <a:pt x="0" y="13071"/>
                      <a:pt x="0" y="12825"/>
                      <a:pt x="0" y="12544"/>
                    </a:cubicBezTo>
                    <a:cubicBezTo>
                      <a:pt x="4676" y="12065"/>
                      <a:pt x="7838" y="10304"/>
                      <a:pt x="8322" y="7010"/>
                    </a:cubicBezTo>
                    <a:cubicBezTo>
                      <a:pt x="8841" y="3449"/>
                      <a:pt x="6036" y="1248"/>
                      <a:pt x="1143" y="227"/>
                    </a:cubicBezTo>
                    <a:cubicBezTo>
                      <a:pt x="1199" y="155"/>
                      <a:pt x="1241" y="77"/>
                      <a:pt x="1283" y="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55" name="9Slide.vn 52"/>
              <p:cNvSpPr/>
              <p:nvPr/>
            </p:nvSpPr>
            <p:spPr>
              <a:xfrm flipH="1">
                <a:off x="179455" y="390170"/>
                <a:ext cx="159611" cy="238448"/>
              </a:xfrm>
              <a:custGeom>
                <a:avLst/>
                <a:gdLst/>
                <a:ahLst/>
                <a:cxnLst>
                  <a:cxn ang="0">
                    <a:pos x="wd2" y="hd2"/>
                  </a:cxn>
                  <a:cxn ang="5400000">
                    <a:pos x="wd2" y="hd2"/>
                  </a:cxn>
                  <a:cxn ang="10800000">
                    <a:pos x="wd2" y="hd2"/>
                  </a:cxn>
                  <a:cxn ang="16200000">
                    <a:pos x="wd2" y="hd2"/>
                  </a:cxn>
                </a:cxnLst>
                <a:rect l="0" t="0" r="r" b="b"/>
                <a:pathLst>
                  <a:path w="18263" h="21600" extrusionOk="0">
                    <a:moveTo>
                      <a:pt x="2096" y="21600"/>
                    </a:moveTo>
                    <a:cubicBezTo>
                      <a:pt x="1708" y="21034"/>
                      <a:pt x="1335" y="20555"/>
                      <a:pt x="1040" y="20051"/>
                    </a:cubicBezTo>
                    <a:cubicBezTo>
                      <a:pt x="-544" y="17309"/>
                      <a:pt x="-544" y="17309"/>
                      <a:pt x="2624" y="15760"/>
                    </a:cubicBezTo>
                    <a:cubicBezTo>
                      <a:pt x="8928" y="12675"/>
                      <a:pt x="11677" y="8200"/>
                      <a:pt x="11661" y="738"/>
                    </a:cubicBezTo>
                    <a:cubicBezTo>
                      <a:pt x="13540" y="492"/>
                      <a:pt x="15481" y="246"/>
                      <a:pt x="17360" y="0"/>
                    </a:cubicBezTo>
                    <a:cubicBezTo>
                      <a:pt x="21056" y="7130"/>
                      <a:pt x="12888" y="18625"/>
                      <a:pt x="2096"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56" name="9Slide.vn 53"/>
              <p:cNvSpPr/>
              <p:nvPr/>
            </p:nvSpPr>
            <p:spPr>
              <a:xfrm flipH="1">
                <a:off x="464271" y="390713"/>
                <a:ext cx="158096" cy="238311"/>
              </a:xfrm>
              <a:custGeom>
                <a:avLst/>
                <a:gdLst/>
                <a:ahLst/>
                <a:cxnLst>
                  <a:cxn ang="0">
                    <a:pos x="wd2" y="hd2"/>
                  </a:cxn>
                  <a:cxn ang="5400000">
                    <a:pos x="wd2" y="hd2"/>
                  </a:cxn>
                  <a:cxn ang="10800000">
                    <a:pos x="wd2" y="hd2"/>
                  </a:cxn>
                  <a:cxn ang="16200000">
                    <a:pos x="wd2" y="hd2"/>
                  </a:cxn>
                </a:cxnLst>
                <a:rect l="0" t="0" r="r" b="b"/>
                <a:pathLst>
                  <a:path w="19446" h="21600" extrusionOk="0">
                    <a:moveTo>
                      <a:pt x="17352" y="21600"/>
                    </a:moveTo>
                    <a:cubicBezTo>
                      <a:pt x="3714" y="17984"/>
                      <a:pt x="-1861" y="6815"/>
                      <a:pt x="543" y="0"/>
                    </a:cubicBezTo>
                    <a:cubicBezTo>
                      <a:pt x="2663" y="221"/>
                      <a:pt x="4816" y="455"/>
                      <a:pt x="7036" y="689"/>
                    </a:cubicBezTo>
                    <a:cubicBezTo>
                      <a:pt x="6502" y="5179"/>
                      <a:pt x="7671" y="9103"/>
                      <a:pt x="11476" y="12301"/>
                    </a:cubicBezTo>
                    <a:cubicBezTo>
                      <a:pt x="13329" y="13851"/>
                      <a:pt x="15699" y="15130"/>
                      <a:pt x="18086" y="16249"/>
                    </a:cubicBezTo>
                    <a:cubicBezTo>
                      <a:pt x="19472" y="16901"/>
                      <a:pt x="19739" y="17406"/>
                      <a:pt x="19155" y="18402"/>
                    </a:cubicBezTo>
                    <a:cubicBezTo>
                      <a:pt x="18537" y="19435"/>
                      <a:pt x="17970" y="20481"/>
                      <a:pt x="17352"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57" name="9Slide.vn 54"/>
              <p:cNvSpPr/>
              <p:nvPr/>
            </p:nvSpPr>
            <p:spPr>
              <a:xfrm flipH="1">
                <a:off x="267722" y="202691"/>
                <a:ext cx="266191" cy="92347"/>
              </a:xfrm>
              <a:custGeom>
                <a:avLst/>
                <a:gdLst/>
                <a:ahLst/>
                <a:cxnLst>
                  <a:cxn ang="0">
                    <a:pos x="wd2" y="hd2"/>
                  </a:cxn>
                  <a:cxn ang="5400000">
                    <a:pos x="wd2" y="hd2"/>
                  </a:cxn>
                  <a:cxn ang="10800000">
                    <a:pos x="wd2" y="hd2"/>
                  </a:cxn>
                  <a:cxn ang="16200000">
                    <a:pos x="wd2" y="hd2"/>
                  </a:cxn>
                </a:cxnLst>
                <a:rect l="0" t="0" r="r" b="b"/>
                <a:pathLst>
                  <a:path w="20517" h="19113" extrusionOk="0">
                    <a:moveTo>
                      <a:pt x="18145" y="19113"/>
                    </a:moveTo>
                    <a:cubicBezTo>
                      <a:pt x="12811" y="9282"/>
                      <a:pt x="7570" y="9310"/>
                      <a:pt x="2361" y="18888"/>
                    </a:cubicBezTo>
                    <a:cubicBezTo>
                      <a:pt x="2194" y="18635"/>
                      <a:pt x="2058" y="18495"/>
                      <a:pt x="1953" y="18242"/>
                    </a:cubicBezTo>
                    <a:cubicBezTo>
                      <a:pt x="-798" y="11557"/>
                      <a:pt x="-704" y="9001"/>
                      <a:pt x="2623" y="4844"/>
                    </a:cubicBezTo>
                    <a:cubicBezTo>
                      <a:pt x="8480" y="-2487"/>
                      <a:pt x="14160" y="-1476"/>
                      <a:pt x="19651" y="7737"/>
                    </a:cubicBezTo>
                    <a:cubicBezTo>
                      <a:pt x="20635" y="9394"/>
                      <a:pt x="20802" y="10883"/>
                      <a:pt x="20038" y="13186"/>
                    </a:cubicBezTo>
                    <a:cubicBezTo>
                      <a:pt x="19400" y="15124"/>
                      <a:pt x="18794" y="17119"/>
                      <a:pt x="18145" y="19113"/>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3165" name="Graphic 2"/>
            <p:cNvGrpSpPr/>
            <p:nvPr/>
          </p:nvGrpSpPr>
          <p:grpSpPr>
            <a:xfrm>
              <a:off x="2982830" y="5554169"/>
              <a:ext cx="802299" cy="760153"/>
              <a:chOff x="0" y="0"/>
              <a:chExt cx="802297" cy="760152"/>
            </a:xfrm>
          </p:grpSpPr>
          <p:sp>
            <p:nvSpPr>
              <p:cNvPr id="3159" name="9Slide.vn 55"/>
              <p:cNvSpPr/>
              <p:nvPr/>
            </p:nvSpPr>
            <p:spPr>
              <a:xfrm flipH="1">
                <a:off x="54886" y="456399"/>
                <a:ext cx="694302" cy="303754"/>
              </a:xfrm>
              <a:custGeom>
                <a:avLst/>
                <a:gdLst/>
                <a:ahLst/>
                <a:cxnLst>
                  <a:cxn ang="0">
                    <a:pos x="wd2" y="hd2"/>
                  </a:cxn>
                  <a:cxn ang="5400000">
                    <a:pos x="wd2" y="hd2"/>
                  </a:cxn>
                  <a:cxn ang="10800000">
                    <a:pos x="wd2" y="hd2"/>
                  </a:cxn>
                  <a:cxn ang="16200000">
                    <a:pos x="wd2" y="hd2"/>
                  </a:cxn>
                </a:cxnLst>
                <a:rect l="0" t="0" r="r" b="b"/>
                <a:pathLst>
                  <a:path w="21600" h="18431" extrusionOk="0">
                    <a:moveTo>
                      <a:pt x="10808" y="15094"/>
                    </a:moveTo>
                    <a:cubicBezTo>
                      <a:pt x="6413" y="21600"/>
                      <a:pt x="1457" y="17326"/>
                      <a:pt x="0" y="12468"/>
                    </a:cubicBezTo>
                    <a:cubicBezTo>
                      <a:pt x="2846" y="17095"/>
                      <a:pt x="5708" y="17623"/>
                      <a:pt x="8309" y="12089"/>
                    </a:cubicBezTo>
                    <a:cubicBezTo>
                      <a:pt x="9829" y="8852"/>
                      <a:pt x="9926" y="4850"/>
                      <a:pt x="8976" y="733"/>
                    </a:cubicBezTo>
                    <a:cubicBezTo>
                      <a:pt x="9170" y="494"/>
                      <a:pt x="9365" y="264"/>
                      <a:pt x="9555" y="33"/>
                    </a:cubicBezTo>
                    <a:cubicBezTo>
                      <a:pt x="10648" y="1400"/>
                      <a:pt x="11104" y="1392"/>
                      <a:pt x="12016" y="0"/>
                    </a:cubicBezTo>
                    <a:cubicBezTo>
                      <a:pt x="12210" y="214"/>
                      <a:pt x="12409" y="428"/>
                      <a:pt x="12632" y="675"/>
                    </a:cubicBezTo>
                    <a:cubicBezTo>
                      <a:pt x="11564" y="5657"/>
                      <a:pt x="11902" y="10203"/>
                      <a:pt x="14059" y="13538"/>
                    </a:cubicBezTo>
                    <a:cubicBezTo>
                      <a:pt x="16626" y="17507"/>
                      <a:pt x="19210" y="16593"/>
                      <a:pt x="21600" y="12336"/>
                    </a:cubicBezTo>
                    <a:cubicBezTo>
                      <a:pt x="21406" y="14633"/>
                      <a:pt x="18784" y="17771"/>
                      <a:pt x="16534" y="18306"/>
                    </a:cubicBezTo>
                    <a:cubicBezTo>
                      <a:pt x="14900" y="18693"/>
                      <a:pt x="13097" y="18331"/>
                      <a:pt x="10808" y="15094"/>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0" name="9Slide.vn 56"/>
              <p:cNvSpPr/>
              <p:nvPr/>
            </p:nvSpPr>
            <p:spPr>
              <a:xfrm flipH="1">
                <a:off x="410773" y="3122"/>
                <a:ext cx="391525" cy="602696"/>
              </a:xfrm>
              <a:custGeom>
                <a:avLst/>
                <a:gdLst/>
                <a:ahLst/>
                <a:cxnLst>
                  <a:cxn ang="0">
                    <a:pos x="wd2" y="hd2"/>
                  </a:cxn>
                  <a:cxn ang="5400000">
                    <a:pos x="wd2" y="hd2"/>
                  </a:cxn>
                  <a:cxn ang="10800000">
                    <a:pos x="wd2" y="hd2"/>
                  </a:cxn>
                  <a:cxn ang="16200000">
                    <a:pos x="wd2" y="hd2"/>
                  </a:cxn>
                </a:cxnLst>
                <a:rect l="0" t="0" r="r" b="b"/>
                <a:pathLst>
                  <a:path w="20259" h="21600" extrusionOk="0">
                    <a:moveTo>
                      <a:pt x="1076" y="21600"/>
                    </a:moveTo>
                    <a:cubicBezTo>
                      <a:pt x="-1255" y="18395"/>
                      <a:pt x="-188" y="12529"/>
                      <a:pt x="8141" y="10024"/>
                    </a:cubicBezTo>
                    <a:cubicBezTo>
                      <a:pt x="7628" y="6960"/>
                      <a:pt x="8815" y="4265"/>
                      <a:pt x="12143" y="2130"/>
                    </a:cubicBezTo>
                    <a:cubicBezTo>
                      <a:pt x="14067" y="895"/>
                      <a:pt x="16342" y="131"/>
                      <a:pt x="19053" y="0"/>
                    </a:cubicBezTo>
                    <a:cubicBezTo>
                      <a:pt x="13456" y="1425"/>
                      <a:pt x="10648" y="4032"/>
                      <a:pt x="12284" y="8176"/>
                    </a:cubicBezTo>
                    <a:cubicBezTo>
                      <a:pt x="13323" y="10802"/>
                      <a:pt x="16279" y="12130"/>
                      <a:pt x="20170" y="12480"/>
                    </a:cubicBezTo>
                    <a:cubicBezTo>
                      <a:pt x="20338" y="12972"/>
                      <a:pt x="20345" y="13332"/>
                      <a:pt x="19467" y="13570"/>
                    </a:cubicBezTo>
                    <a:cubicBezTo>
                      <a:pt x="18540" y="13818"/>
                      <a:pt x="18042" y="14465"/>
                      <a:pt x="18189" y="15112"/>
                    </a:cubicBezTo>
                    <a:cubicBezTo>
                      <a:pt x="18330" y="15734"/>
                      <a:pt x="17915" y="15909"/>
                      <a:pt x="17199" y="16114"/>
                    </a:cubicBezTo>
                    <a:cubicBezTo>
                      <a:pt x="15444" y="14387"/>
                      <a:pt x="13014" y="13366"/>
                      <a:pt x="9924" y="13317"/>
                    </a:cubicBezTo>
                    <a:cubicBezTo>
                      <a:pt x="6828" y="13268"/>
                      <a:pt x="4285" y="14154"/>
                      <a:pt x="2446" y="15900"/>
                    </a:cubicBezTo>
                    <a:cubicBezTo>
                      <a:pt x="641" y="17617"/>
                      <a:pt x="458" y="19557"/>
                      <a:pt x="1076"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1" name="9Slide.vn 57"/>
              <p:cNvSpPr/>
              <p:nvPr/>
            </p:nvSpPr>
            <p:spPr>
              <a:xfrm flipH="1">
                <a:off x="-1" y="0"/>
                <a:ext cx="392539" cy="605955"/>
              </a:xfrm>
              <a:custGeom>
                <a:avLst/>
                <a:gdLst/>
                <a:ahLst/>
                <a:cxnLst>
                  <a:cxn ang="0">
                    <a:pos x="wd2" y="hd2"/>
                  </a:cxn>
                  <a:cxn ang="5400000">
                    <a:pos x="wd2" y="hd2"/>
                  </a:cxn>
                  <a:cxn ang="10800000">
                    <a:pos x="wd2" y="hd2"/>
                  </a:cxn>
                  <a:cxn ang="16200000">
                    <a:pos x="wd2" y="hd2"/>
                  </a:cxn>
                </a:cxnLst>
                <a:rect l="0" t="0" r="r" b="b"/>
                <a:pathLst>
                  <a:path w="20278" h="21600" extrusionOk="0">
                    <a:moveTo>
                      <a:pt x="1283" y="0"/>
                    </a:moveTo>
                    <a:cubicBezTo>
                      <a:pt x="2047" y="131"/>
                      <a:pt x="2832" y="223"/>
                      <a:pt x="3575" y="397"/>
                    </a:cubicBezTo>
                    <a:cubicBezTo>
                      <a:pt x="8883" y="1630"/>
                      <a:pt x="12311" y="4983"/>
                      <a:pt x="12143" y="8892"/>
                    </a:cubicBezTo>
                    <a:cubicBezTo>
                      <a:pt x="12108" y="9762"/>
                      <a:pt x="12325" y="10212"/>
                      <a:pt x="13580" y="10652"/>
                    </a:cubicBezTo>
                    <a:cubicBezTo>
                      <a:pt x="19097" y="12602"/>
                      <a:pt x="21600" y="17130"/>
                      <a:pt x="19588" y="21169"/>
                    </a:cubicBezTo>
                    <a:cubicBezTo>
                      <a:pt x="19518" y="21315"/>
                      <a:pt x="19413" y="21455"/>
                      <a:pt x="19329" y="21600"/>
                    </a:cubicBezTo>
                    <a:cubicBezTo>
                      <a:pt x="19245" y="21595"/>
                      <a:pt x="19167" y="21585"/>
                      <a:pt x="19083" y="21581"/>
                    </a:cubicBezTo>
                    <a:cubicBezTo>
                      <a:pt x="19118" y="21363"/>
                      <a:pt x="19132" y="21140"/>
                      <a:pt x="19195" y="20923"/>
                    </a:cubicBezTo>
                    <a:cubicBezTo>
                      <a:pt x="20261" y="17522"/>
                      <a:pt x="17429" y="14310"/>
                      <a:pt x="12521" y="13526"/>
                    </a:cubicBezTo>
                    <a:cubicBezTo>
                      <a:pt x="8841" y="12941"/>
                      <a:pt x="5805" y="13792"/>
                      <a:pt x="3414" y="15785"/>
                    </a:cubicBezTo>
                    <a:cubicBezTo>
                      <a:pt x="3351" y="15838"/>
                      <a:pt x="3309" y="15896"/>
                      <a:pt x="3246" y="15950"/>
                    </a:cubicBezTo>
                    <a:cubicBezTo>
                      <a:pt x="3190" y="16003"/>
                      <a:pt x="3120" y="16046"/>
                      <a:pt x="3022" y="16119"/>
                    </a:cubicBezTo>
                    <a:cubicBezTo>
                      <a:pt x="2377" y="15945"/>
                      <a:pt x="1935" y="15809"/>
                      <a:pt x="2033" y="15142"/>
                    </a:cubicBezTo>
                    <a:cubicBezTo>
                      <a:pt x="2166" y="14223"/>
                      <a:pt x="1283" y="13618"/>
                      <a:pt x="0" y="13352"/>
                    </a:cubicBezTo>
                    <a:cubicBezTo>
                      <a:pt x="0" y="13071"/>
                      <a:pt x="0" y="12825"/>
                      <a:pt x="0" y="12544"/>
                    </a:cubicBezTo>
                    <a:cubicBezTo>
                      <a:pt x="4676" y="12065"/>
                      <a:pt x="7838" y="10304"/>
                      <a:pt x="8322" y="7010"/>
                    </a:cubicBezTo>
                    <a:cubicBezTo>
                      <a:pt x="8841" y="3449"/>
                      <a:pt x="6036" y="1248"/>
                      <a:pt x="1143" y="227"/>
                    </a:cubicBezTo>
                    <a:cubicBezTo>
                      <a:pt x="1199" y="150"/>
                      <a:pt x="1241" y="77"/>
                      <a:pt x="1283" y="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2" name="9Slide.vn 58"/>
              <p:cNvSpPr/>
              <p:nvPr/>
            </p:nvSpPr>
            <p:spPr>
              <a:xfrm flipH="1">
                <a:off x="179504" y="390172"/>
                <a:ext cx="159564" cy="238448"/>
              </a:xfrm>
              <a:custGeom>
                <a:avLst/>
                <a:gdLst/>
                <a:ahLst/>
                <a:cxnLst>
                  <a:cxn ang="0">
                    <a:pos x="wd2" y="hd2"/>
                  </a:cxn>
                  <a:cxn ang="5400000">
                    <a:pos x="wd2" y="hd2"/>
                  </a:cxn>
                  <a:cxn ang="10800000">
                    <a:pos x="wd2" y="hd2"/>
                  </a:cxn>
                  <a:cxn ang="16200000">
                    <a:pos x="wd2" y="hd2"/>
                  </a:cxn>
                </a:cxnLst>
                <a:rect l="0" t="0" r="r" b="b"/>
                <a:pathLst>
                  <a:path w="18270" h="21600" extrusionOk="0">
                    <a:moveTo>
                      <a:pt x="2098" y="21600"/>
                    </a:moveTo>
                    <a:cubicBezTo>
                      <a:pt x="1709" y="21034"/>
                      <a:pt x="1336" y="20555"/>
                      <a:pt x="1041" y="20051"/>
                    </a:cubicBezTo>
                    <a:cubicBezTo>
                      <a:pt x="-544" y="17309"/>
                      <a:pt x="-544" y="17309"/>
                      <a:pt x="2626" y="15760"/>
                    </a:cubicBezTo>
                    <a:cubicBezTo>
                      <a:pt x="8935" y="12675"/>
                      <a:pt x="11686" y="8200"/>
                      <a:pt x="11670" y="738"/>
                    </a:cubicBezTo>
                    <a:cubicBezTo>
                      <a:pt x="13550" y="492"/>
                      <a:pt x="15493" y="246"/>
                      <a:pt x="17373" y="0"/>
                    </a:cubicBezTo>
                    <a:cubicBezTo>
                      <a:pt x="21056" y="7130"/>
                      <a:pt x="12898" y="18625"/>
                      <a:pt x="2098"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3" name="9Slide.vn 59"/>
              <p:cNvSpPr/>
              <p:nvPr/>
            </p:nvSpPr>
            <p:spPr>
              <a:xfrm flipH="1">
                <a:off x="464348" y="390580"/>
                <a:ext cx="158156" cy="238311"/>
              </a:xfrm>
              <a:custGeom>
                <a:avLst/>
                <a:gdLst/>
                <a:ahLst/>
                <a:cxnLst>
                  <a:cxn ang="0">
                    <a:pos x="wd2" y="hd2"/>
                  </a:cxn>
                  <a:cxn ang="5400000">
                    <a:pos x="wd2" y="hd2"/>
                  </a:cxn>
                  <a:cxn ang="10800000">
                    <a:pos x="wd2" y="hd2"/>
                  </a:cxn>
                  <a:cxn ang="16200000">
                    <a:pos x="wd2" y="hd2"/>
                  </a:cxn>
                </a:cxnLst>
                <a:rect l="0" t="0" r="r" b="b"/>
                <a:pathLst>
                  <a:path w="19438" h="21600" extrusionOk="0">
                    <a:moveTo>
                      <a:pt x="17339" y="21600"/>
                    </a:moveTo>
                    <a:cubicBezTo>
                      <a:pt x="3712" y="17984"/>
                      <a:pt x="-1859" y="6815"/>
                      <a:pt x="543" y="0"/>
                    </a:cubicBezTo>
                    <a:cubicBezTo>
                      <a:pt x="2661" y="221"/>
                      <a:pt x="4813" y="455"/>
                      <a:pt x="7031" y="689"/>
                    </a:cubicBezTo>
                    <a:cubicBezTo>
                      <a:pt x="6497" y="5178"/>
                      <a:pt x="7665" y="9103"/>
                      <a:pt x="11468" y="12301"/>
                    </a:cubicBezTo>
                    <a:cubicBezTo>
                      <a:pt x="13319" y="13851"/>
                      <a:pt x="15688" y="15130"/>
                      <a:pt x="18073" y="16249"/>
                    </a:cubicBezTo>
                    <a:cubicBezTo>
                      <a:pt x="19458" y="16901"/>
                      <a:pt x="19741" y="17405"/>
                      <a:pt x="19141" y="18402"/>
                    </a:cubicBezTo>
                    <a:cubicBezTo>
                      <a:pt x="18524" y="19435"/>
                      <a:pt x="17973" y="20481"/>
                      <a:pt x="17339"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4" name="9Slide.vn 60"/>
              <p:cNvSpPr/>
              <p:nvPr/>
            </p:nvSpPr>
            <p:spPr>
              <a:xfrm flipH="1">
                <a:off x="267722" y="202693"/>
                <a:ext cx="266191" cy="92345"/>
              </a:xfrm>
              <a:custGeom>
                <a:avLst/>
                <a:gdLst/>
                <a:ahLst/>
                <a:cxnLst>
                  <a:cxn ang="0">
                    <a:pos x="wd2" y="hd2"/>
                  </a:cxn>
                  <a:cxn ang="5400000">
                    <a:pos x="wd2" y="hd2"/>
                  </a:cxn>
                  <a:cxn ang="10800000">
                    <a:pos x="wd2" y="hd2"/>
                  </a:cxn>
                  <a:cxn ang="16200000">
                    <a:pos x="wd2" y="hd2"/>
                  </a:cxn>
                </a:cxnLst>
                <a:rect l="0" t="0" r="r" b="b"/>
                <a:pathLst>
                  <a:path w="20517" h="19113" extrusionOk="0">
                    <a:moveTo>
                      <a:pt x="18145" y="19113"/>
                    </a:moveTo>
                    <a:cubicBezTo>
                      <a:pt x="12811" y="9282"/>
                      <a:pt x="7570" y="9310"/>
                      <a:pt x="2361" y="18889"/>
                    </a:cubicBezTo>
                    <a:cubicBezTo>
                      <a:pt x="2194" y="18636"/>
                      <a:pt x="2058" y="18495"/>
                      <a:pt x="1953" y="18242"/>
                    </a:cubicBezTo>
                    <a:cubicBezTo>
                      <a:pt x="-798" y="11557"/>
                      <a:pt x="-704" y="9002"/>
                      <a:pt x="2623" y="4844"/>
                    </a:cubicBezTo>
                    <a:cubicBezTo>
                      <a:pt x="8480" y="-2487"/>
                      <a:pt x="14160" y="-1476"/>
                      <a:pt x="19651" y="7737"/>
                    </a:cubicBezTo>
                    <a:cubicBezTo>
                      <a:pt x="20635" y="9395"/>
                      <a:pt x="20802" y="10883"/>
                      <a:pt x="20038" y="13187"/>
                    </a:cubicBezTo>
                    <a:cubicBezTo>
                      <a:pt x="19390" y="15097"/>
                      <a:pt x="18783" y="17091"/>
                      <a:pt x="18145" y="19113"/>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grpSp>
          <p:nvGrpSpPr>
            <p:cNvPr id="3172" name="Graphic 2"/>
            <p:cNvGrpSpPr/>
            <p:nvPr/>
          </p:nvGrpSpPr>
          <p:grpSpPr>
            <a:xfrm>
              <a:off x="1822704" y="4254426"/>
              <a:ext cx="786688" cy="794635"/>
              <a:chOff x="0" y="0"/>
              <a:chExt cx="786686" cy="794634"/>
            </a:xfrm>
          </p:grpSpPr>
          <p:sp>
            <p:nvSpPr>
              <p:cNvPr id="3166" name="9Slide.vn 61"/>
              <p:cNvSpPr/>
              <p:nvPr/>
            </p:nvSpPr>
            <p:spPr>
              <a:xfrm flipH="1">
                <a:off x="107739" y="436480"/>
                <a:ext cx="662682" cy="358155"/>
              </a:xfrm>
              <a:custGeom>
                <a:avLst/>
                <a:gdLst/>
                <a:ahLst/>
                <a:cxnLst>
                  <a:cxn ang="0">
                    <a:pos x="wd2" y="hd2"/>
                  </a:cxn>
                  <a:cxn ang="5400000">
                    <a:pos x="wd2" y="hd2"/>
                  </a:cxn>
                  <a:cxn ang="10800000">
                    <a:pos x="wd2" y="hd2"/>
                  </a:cxn>
                  <a:cxn ang="16200000">
                    <a:pos x="wd2" y="hd2"/>
                  </a:cxn>
                </a:cxnLst>
                <a:rect l="0" t="0" r="r" b="b"/>
                <a:pathLst>
                  <a:path w="21600" h="21042" extrusionOk="0">
                    <a:moveTo>
                      <a:pt x="10382" y="14623"/>
                    </a:moveTo>
                    <a:cubicBezTo>
                      <a:pt x="4945" y="18140"/>
                      <a:pt x="677" y="11386"/>
                      <a:pt x="0" y="6076"/>
                    </a:cubicBezTo>
                    <a:cubicBezTo>
                      <a:pt x="2101" y="11960"/>
                      <a:pt x="4875" y="14073"/>
                      <a:pt x="8365" y="10429"/>
                    </a:cubicBezTo>
                    <a:cubicBezTo>
                      <a:pt x="10409" y="8300"/>
                      <a:pt x="11147" y="4664"/>
                      <a:pt x="10860" y="319"/>
                    </a:cubicBezTo>
                    <a:cubicBezTo>
                      <a:pt x="11094" y="215"/>
                      <a:pt x="11324" y="104"/>
                      <a:pt x="11550" y="0"/>
                    </a:cubicBezTo>
                    <a:cubicBezTo>
                      <a:pt x="12421" y="1882"/>
                      <a:pt x="12881" y="2137"/>
                      <a:pt x="14014" y="1364"/>
                    </a:cubicBezTo>
                    <a:cubicBezTo>
                      <a:pt x="14173" y="1667"/>
                      <a:pt x="14337" y="1985"/>
                      <a:pt x="14518" y="2336"/>
                    </a:cubicBezTo>
                    <a:cubicBezTo>
                      <a:pt x="12647" y="6331"/>
                      <a:pt x="12253" y="10724"/>
                      <a:pt x="13872" y="15022"/>
                    </a:cubicBezTo>
                    <a:cubicBezTo>
                      <a:pt x="15801" y="20141"/>
                      <a:pt x="18530" y="20763"/>
                      <a:pt x="21600" y="18179"/>
                    </a:cubicBezTo>
                    <a:cubicBezTo>
                      <a:pt x="21038" y="20197"/>
                      <a:pt x="17911" y="21600"/>
                      <a:pt x="15575" y="20827"/>
                    </a:cubicBezTo>
                    <a:cubicBezTo>
                      <a:pt x="13890" y="20268"/>
                      <a:pt x="12147" y="18913"/>
                      <a:pt x="10382" y="14623"/>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7" name="9Slide.vn 62"/>
              <p:cNvSpPr/>
              <p:nvPr/>
            </p:nvSpPr>
            <p:spPr>
              <a:xfrm flipH="1">
                <a:off x="272087" y="-1"/>
                <a:ext cx="514600" cy="476788"/>
              </a:xfrm>
              <a:custGeom>
                <a:avLst/>
                <a:gdLst/>
                <a:ahLst/>
                <a:cxnLst>
                  <a:cxn ang="0">
                    <a:pos x="wd2" y="hd2"/>
                  </a:cxn>
                  <a:cxn ang="5400000">
                    <a:pos x="wd2" y="hd2"/>
                  </a:cxn>
                  <a:cxn ang="10800000">
                    <a:pos x="wd2" y="hd2"/>
                  </a:cxn>
                  <a:cxn ang="16200000">
                    <a:pos x="wd2" y="hd2"/>
                  </a:cxn>
                </a:cxnLst>
                <a:rect l="0" t="0" r="r" b="b"/>
                <a:pathLst>
                  <a:path w="21033" h="21322" extrusionOk="0">
                    <a:moveTo>
                      <a:pt x="93" y="21322"/>
                    </a:moveTo>
                    <a:cubicBezTo>
                      <a:pt x="-567" y="16898"/>
                      <a:pt x="2240" y="10191"/>
                      <a:pt x="9379" y="9372"/>
                    </a:cubicBezTo>
                    <a:cubicBezTo>
                      <a:pt x="10039" y="5597"/>
                      <a:pt x="11858" y="2696"/>
                      <a:pt x="15098" y="1009"/>
                    </a:cubicBezTo>
                    <a:cubicBezTo>
                      <a:pt x="16967" y="38"/>
                      <a:pt x="18947" y="-278"/>
                      <a:pt x="21033" y="262"/>
                    </a:cubicBezTo>
                    <a:cubicBezTo>
                      <a:pt x="16324" y="505"/>
                      <a:pt x="13317" y="2884"/>
                      <a:pt x="13134" y="8237"/>
                    </a:cubicBezTo>
                    <a:cubicBezTo>
                      <a:pt x="13018" y="11630"/>
                      <a:pt x="14793" y="13978"/>
                      <a:pt x="17605" y="15405"/>
                    </a:cubicBezTo>
                    <a:cubicBezTo>
                      <a:pt x="17561" y="16036"/>
                      <a:pt x="17450" y="16467"/>
                      <a:pt x="16701" y="16515"/>
                    </a:cubicBezTo>
                    <a:cubicBezTo>
                      <a:pt x="15919" y="16570"/>
                      <a:pt x="15320" y="17213"/>
                      <a:pt x="15209" y="18014"/>
                    </a:cubicBezTo>
                    <a:cubicBezTo>
                      <a:pt x="15103" y="18791"/>
                      <a:pt x="14726" y="18894"/>
                      <a:pt x="14121" y="18949"/>
                    </a:cubicBezTo>
                    <a:cubicBezTo>
                      <a:pt x="13389" y="16436"/>
                      <a:pt x="11908" y="14597"/>
                      <a:pt x="9595" y="13736"/>
                    </a:cubicBezTo>
                    <a:cubicBezTo>
                      <a:pt x="7276" y="12874"/>
                      <a:pt x="5058" y="13268"/>
                      <a:pt x="3077" y="14871"/>
                    </a:cubicBezTo>
                    <a:cubicBezTo>
                      <a:pt x="1125" y="16461"/>
                      <a:pt x="326" y="18731"/>
                      <a:pt x="93" y="21322"/>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8" name="9Slide.vn 63"/>
              <p:cNvSpPr/>
              <p:nvPr/>
            </p:nvSpPr>
            <p:spPr>
              <a:xfrm flipH="1">
                <a:off x="0" y="22831"/>
                <a:ext cx="343880" cy="682768"/>
              </a:xfrm>
              <a:custGeom>
                <a:avLst/>
                <a:gdLst/>
                <a:ahLst/>
                <a:cxnLst>
                  <a:cxn ang="0">
                    <a:pos x="wd2" y="hd2"/>
                  </a:cxn>
                  <a:cxn ang="5400000">
                    <a:pos x="wd2" y="hd2"/>
                  </a:cxn>
                  <a:cxn ang="10800000">
                    <a:pos x="wd2" y="hd2"/>
                  </a:cxn>
                  <a:cxn ang="16200000">
                    <a:pos x="wd2" y="hd2"/>
                  </a:cxn>
                </a:cxnLst>
                <a:rect l="0" t="0" r="r" b="b"/>
                <a:pathLst>
                  <a:path w="20241" h="21600" extrusionOk="0">
                    <a:moveTo>
                      <a:pt x="7996" y="0"/>
                    </a:moveTo>
                    <a:cubicBezTo>
                      <a:pt x="8763" y="249"/>
                      <a:pt x="9570" y="472"/>
                      <a:pt x="10297" y="756"/>
                    </a:cubicBezTo>
                    <a:cubicBezTo>
                      <a:pt x="15457" y="2774"/>
                      <a:pt x="17518" y="6243"/>
                      <a:pt x="15401" y="9518"/>
                    </a:cubicBezTo>
                    <a:cubicBezTo>
                      <a:pt x="14930" y="10248"/>
                      <a:pt x="14946" y="10669"/>
                      <a:pt x="16088" y="11274"/>
                    </a:cubicBezTo>
                    <a:cubicBezTo>
                      <a:pt x="21121" y="13941"/>
                      <a:pt x="21600" y="18230"/>
                      <a:pt x="17414" y="21282"/>
                    </a:cubicBezTo>
                    <a:cubicBezTo>
                      <a:pt x="17262" y="21394"/>
                      <a:pt x="17087" y="21493"/>
                      <a:pt x="16919" y="21600"/>
                    </a:cubicBezTo>
                    <a:cubicBezTo>
                      <a:pt x="16831" y="21578"/>
                      <a:pt x="16751" y="21557"/>
                      <a:pt x="16663" y="21536"/>
                    </a:cubicBezTo>
                    <a:cubicBezTo>
                      <a:pt x="16815" y="21355"/>
                      <a:pt x="16935" y="21171"/>
                      <a:pt x="17111" y="21003"/>
                    </a:cubicBezTo>
                    <a:cubicBezTo>
                      <a:pt x="19954" y="18320"/>
                      <a:pt x="18469" y="15078"/>
                      <a:pt x="13516" y="13516"/>
                    </a:cubicBezTo>
                    <a:cubicBezTo>
                      <a:pt x="9809" y="12343"/>
                      <a:pt x="6087" y="12507"/>
                      <a:pt x="2500" y="13756"/>
                    </a:cubicBezTo>
                    <a:cubicBezTo>
                      <a:pt x="2405" y="13790"/>
                      <a:pt x="2333" y="13833"/>
                      <a:pt x="2237" y="13868"/>
                    </a:cubicBezTo>
                    <a:cubicBezTo>
                      <a:pt x="2149" y="13902"/>
                      <a:pt x="2045" y="13928"/>
                      <a:pt x="1909" y="13971"/>
                    </a:cubicBezTo>
                    <a:cubicBezTo>
                      <a:pt x="1294" y="13704"/>
                      <a:pt x="879" y="13511"/>
                      <a:pt x="1318" y="12962"/>
                    </a:cubicBezTo>
                    <a:cubicBezTo>
                      <a:pt x="1917" y="12206"/>
                      <a:pt x="1254" y="11536"/>
                      <a:pt x="0" y="11073"/>
                    </a:cubicBezTo>
                    <a:cubicBezTo>
                      <a:pt x="136" y="10836"/>
                      <a:pt x="264" y="10626"/>
                      <a:pt x="399" y="10390"/>
                    </a:cubicBezTo>
                    <a:cubicBezTo>
                      <a:pt x="5720" y="10845"/>
                      <a:pt x="10025" y="9935"/>
                      <a:pt x="12182" y="7230"/>
                    </a:cubicBezTo>
                    <a:cubicBezTo>
                      <a:pt x="14515" y="4315"/>
                      <a:pt x="12549" y="1932"/>
                      <a:pt x="7733" y="167"/>
                    </a:cubicBezTo>
                    <a:cubicBezTo>
                      <a:pt x="7828" y="116"/>
                      <a:pt x="7908" y="60"/>
                      <a:pt x="7996" y="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69" name="9Slide.vn 64"/>
              <p:cNvSpPr/>
              <p:nvPr/>
            </p:nvSpPr>
            <p:spPr>
              <a:xfrm flipH="1">
                <a:off x="152598" y="442180"/>
                <a:ext cx="204686" cy="194477"/>
              </a:xfrm>
              <a:custGeom>
                <a:avLst/>
                <a:gdLst/>
                <a:ahLst/>
                <a:cxnLst>
                  <a:cxn ang="0">
                    <a:pos x="wd2" y="hd2"/>
                  </a:cxn>
                  <a:cxn ang="5400000">
                    <a:pos x="wd2" y="hd2"/>
                  </a:cxn>
                  <a:cxn ang="10800000">
                    <a:pos x="wd2" y="hd2"/>
                  </a:cxn>
                  <a:cxn ang="16200000">
                    <a:pos x="wd2" y="hd2"/>
                  </a:cxn>
                </a:cxnLst>
                <a:rect l="0" t="0" r="r" b="b"/>
                <a:pathLst>
                  <a:path w="20697" h="21600" extrusionOk="0">
                    <a:moveTo>
                      <a:pt x="559" y="21600"/>
                    </a:moveTo>
                    <a:cubicBezTo>
                      <a:pt x="422" y="20831"/>
                      <a:pt x="257" y="20168"/>
                      <a:pt x="189" y="19490"/>
                    </a:cubicBezTo>
                    <a:cubicBezTo>
                      <a:pt x="-223" y="15827"/>
                      <a:pt x="-223" y="15812"/>
                      <a:pt x="2961" y="14938"/>
                    </a:cubicBezTo>
                    <a:cubicBezTo>
                      <a:pt x="9315" y="13159"/>
                      <a:pt x="13130" y="8727"/>
                      <a:pt x="15613" y="0"/>
                    </a:cubicBezTo>
                    <a:cubicBezTo>
                      <a:pt x="17288" y="256"/>
                      <a:pt x="19003" y="528"/>
                      <a:pt x="20663" y="799"/>
                    </a:cubicBezTo>
                    <a:cubicBezTo>
                      <a:pt x="21377" y="10189"/>
                      <a:pt x="10659" y="21253"/>
                      <a:pt x="559"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0" name="9Slide.vn 65"/>
              <p:cNvSpPr/>
              <p:nvPr/>
            </p:nvSpPr>
            <p:spPr>
              <a:xfrm flipH="1">
                <a:off x="474858" y="320583"/>
                <a:ext cx="113342" cy="268302"/>
              </a:xfrm>
              <a:custGeom>
                <a:avLst/>
                <a:gdLst/>
                <a:ahLst/>
                <a:cxnLst>
                  <a:cxn ang="0">
                    <a:pos x="wd2" y="hd2"/>
                  </a:cxn>
                  <a:cxn ang="5400000">
                    <a:pos x="wd2" y="hd2"/>
                  </a:cxn>
                  <a:cxn ang="10800000">
                    <a:pos x="wd2" y="hd2"/>
                  </a:cxn>
                  <a:cxn ang="16200000">
                    <a:pos x="wd2" y="hd2"/>
                  </a:cxn>
                </a:cxnLst>
                <a:rect l="0" t="0" r="r" b="b"/>
                <a:pathLst>
                  <a:path w="18464" h="21600" extrusionOk="0">
                    <a:moveTo>
                      <a:pt x="13537" y="21600"/>
                    </a:moveTo>
                    <a:cubicBezTo>
                      <a:pt x="-1762" y="15864"/>
                      <a:pt x="-2757" y="5299"/>
                      <a:pt x="3942" y="0"/>
                    </a:cubicBezTo>
                    <a:cubicBezTo>
                      <a:pt x="6484" y="601"/>
                      <a:pt x="9093" y="1224"/>
                      <a:pt x="11768" y="1857"/>
                    </a:cubicBezTo>
                    <a:cubicBezTo>
                      <a:pt x="8673" y="5561"/>
                      <a:pt x="8032" y="9112"/>
                      <a:pt x="11127" y="12576"/>
                    </a:cubicBezTo>
                    <a:cubicBezTo>
                      <a:pt x="12630" y="14258"/>
                      <a:pt x="14930" y="15809"/>
                      <a:pt x="17362" y="17219"/>
                    </a:cubicBezTo>
                    <a:cubicBezTo>
                      <a:pt x="18755" y="18038"/>
                      <a:pt x="18843" y="18530"/>
                      <a:pt x="17538" y="19251"/>
                    </a:cubicBezTo>
                    <a:cubicBezTo>
                      <a:pt x="16212" y="19994"/>
                      <a:pt x="14930" y="20770"/>
                      <a:pt x="13537" y="21600"/>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1" name="9Slide.vn 66"/>
              <p:cNvSpPr/>
              <p:nvPr/>
            </p:nvSpPr>
            <p:spPr>
              <a:xfrm flipH="1">
                <a:off x="188430" y="196446"/>
                <a:ext cx="255654" cy="128617"/>
              </a:xfrm>
              <a:custGeom>
                <a:avLst/>
                <a:gdLst/>
                <a:ahLst/>
                <a:cxnLst>
                  <a:cxn ang="0">
                    <a:pos x="wd2" y="hd2"/>
                  </a:cxn>
                  <a:cxn ang="5400000">
                    <a:pos x="wd2" y="hd2"/>
                  </a:cxn>
                  <a:cxn ang="10800000">
                    <a:pos x="wd2" y="hd2"/>
                  </a:cxn>
                  <a:cxn ang="16200000">
                    <a:pos x="wd2" y="hd2"/>
                  </a:cxn>
                </a:cxnLst>
                <a:rect l="0" t="0" r="r" b="b"/>
                <a:pathLst>
                  <a:path w="20571" h="20248" extrusionOk="0">
                    <a:moveTo>
                      <a:pt x="17192" y="20248"/>
                    </a:moveTo>
                    <a:cubicBezTo>
                      <a:pt x="13021" y="9843"/>
                      <a:pt x="7801" y="6660"/>
                      <a:pt x="1489" y="10420"/>
                    </a:cubicBezTo>
                    <a:cubicBezTo>
                      <a:pt x="1358" y="10142"/>
                      <a:pt x="1227" y="9950"/>
                      <a:pt x="1162" y="9694"/>
                    </a:cubicBezTo>
                    <a:cubicBezTo>
                      <a:pt x="-804" y="3156"/>
                      <a:pt x="-411" y="1362"/>
                      <a:pt x="3389" y="379"/>
                    </a:cubicBezTo>
                    <a:cubicBezTo>
                      <a:pt x="10072" y="-1352"/>
                      <a:pt x="15609" y="2857"/>
                      <a:pt x="20010" y="12920"/>
                    </a:cubicBezTo>
                    <a:cubicBezTo>
                      <a:pt x="20796" y="14714"/>
                      <a:pt x="20796" y="15911"/>
                      <a:pt x="19759" y="17107"/>
                    </a:cubicBezTo>
                    <a:cubicBezTo>
                      <a:pt x="18896" y="18112"/>
                      <a:pt x="18055" y="19180"/>
                      <a:pt x="17192" y="20248"/>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3173" name="9Slide.vn 67"/>
            <p:cNvSpPr/>
            <p:nvPr/>
          </p:nvSpPr>
          <p:spPr>
            <a:xfrm flipH="1">
              <a:off x="9457325" y="7701350"/>
              <a:ext cx="298037" cy="104684"/>
            </a:xfrm>
            <a:custGeom>
              <a:avLst/>
              <a:gdLst/>
              <a:ahLst/>
              <a:cxnLst>
                <a:cxn ang="0">
                  <a:pos x="wd2" y="hd2"/>
                </a:cxn>
                <a:cxn ang="5400000">
                  <a:pos x="wd2" y="hd2"/>
                </a:cxn>
                <a:cxn ang="10800000">
                  <a:pos x="wd2" y="hd2"/>
                </a:cxn>
                <a:cxn ang="16200000">
                  <a:pos x="wd2" y="hd2"/>
                </a:cxn>
              </a:cxnLst>
              <a:rect l="0" t="0" r="r" b="b"/>
              <a:pathLst>
                <a:path w="20897" h="20672" extrusionOk="0">
                  <a:moveTo>
                    <a:pt x="20176" y="16438"/>
                  </a:moveTo>
                  <a:cubicBezTo>
                    <a:pt x="16855" y="15527"/>
                    <a:pt x="13544" y="13946"/>
                    <a:pt x="10346" y="11186"/>
                  </a:cubicBezTo>
                  <a:cubicBezTo>
                    <a:pt x="7130" y="8425"/>
                    <a:pt x="4161" y="4218"/>
                    <a:pt x="1136" y="251"/>
                  </a:cubicBezTo>
                  <a:cubicBezTo>
                    <a:pt x="232" y="-928"/>
                    <a:pt x="-444" y="2342"/>
                    <a:pt x="355" y="4003"/>
                  </a:cubicBezTo>
                  <a:cubicBezTo>
                    <a:pt x="3153" y="9792"/>
                    <a:pt x="6531" y="13463"/>
                    <a:pt x="9852" y="16250"/>
                  </a:cubicBezTo>
                  <a:cubicBezTo>
                    <a:pt x="13211" y="19037"/>
                    <a:pt x="16674" y="20672"/>
                    <a:pt x="20176" y="20672"/>
                  </a:cubicBezTo>
                  <a:cubicBezTo>
                    <a:pt x="21156" y="20672"/>
                    <a:pt x="21118" y="16706"/>
                    <a:pt x="20176" y="1643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4" name="9Slide.vn 68"/>
            <p:cNvSpPr/>
            <p:nvPr/>
          </p:nvSpPr>
          <p:spPr>
            <a:xfrm flipH="1">
              <a:off x="9273960" y="7450818"/>
              <a:ext cx="539359" cy="223595"/>
            </a:xfrm>
            <a:custGeom>
              <a:avLst/>
              <a:gdLst/>
              <a:ahLst/>
              <a:cxnLst>
                <a:cxn ang="0">
                  <a:pos x="wd2" y="hd2"/>
                </a:cxn>
                <a:cxn ang="5400000">
                  <a:pos x="wd2" y="hd2"/>
                </a:cxn>
                <a:cxn ang="10800000">
                  <a:pos x="wd2" y="hd2"/>
                </a:cxn>
                <a:cxn ang="16200000">
                  <a:pos x="wd2" y="hd2"/>
                </a:cxn>
              </a:cxnLst>
              <a:rect l="0" t="0" r="r" b="b"/>
              <a:pathLst>
                <a:path w="21243" h="21120" extrusionOk="0">
                  <a:moveTo>
                    <a:pt x="141" y="1454"/>
                  </a:moveTo>
                  <a:cubicBezTo>
                    <a:pt x="3150" y="6812"/>
                    <a:pt x="6475" y="11119"/>
                    <a:pt x="9955" y="14439"/>
                  </a:cubicBezTo>
                  <a:cubicBezTo>
                    <a:pt x="11692" y="16093"/>
                    <a:pt x="13472" y="17516"/>
                    <a:pt x="15284" y="18669"/>
                  </a:cubicBezTo>
                  <a:cubicBezTo>
                    <a:pt x="17091" y="19823"/>
                    <a:pt x="18940" y="20874"/>
                    <a:pt x="20811" y="21118"/>
                  </a:cubicBezTo>
                  <a:cubicBezTo>
                    <a:pt x="21308" y="21182"/>
                    <a:pt x="21415" y="19310"/>
                    <a:pt x="20929" y="19028"/>
                  </a:cubicBezTo>
                  <a:cubicBezTo>
                    <a:pt x="19149" y="18016"/>
                    <a:pt x="17342" y="17336"/>
                    <a:pt x="15567" y="16234"/>
                  </a:cubicBezTo>
                  <a:cubicBezTo>
                    <a:pt x="13793" y="15131"/>
                    <a:pt x="12045" y="13798"/>
                    <a:pt x="10334" y="12234"/>
                  </a:cubicBezTo>
                  <a:cubicBezTo>
                    <a:pt x="6871" y="9055"/>
                    <a:pt x="3594" y="4928"/>
                    <a:pt x="467" y="133"/>
                  </a:cubicBezTo>
                  <a:cubicBezTo>
                    <a:pt x="109" y="-418"/>
                    <a:pt x="-185" y="877"/>
                    <a:pt x="141" y="145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5" name="9Slide.vn 69"/>
            <p:cNvSpPr/>
            <p:nvPr/>
          </p:nvSpPr>
          <p:spPr>
            <a:xfrm flipH="1">
              <a:off x="7904579" y="7823227"/>
              <a:ext cx="864782" cy="186793"/>
            </a:xfrm>
            <a:custGeom>
              <a:avLst/>
              <a:gdLst/>
              <a:ahLst/>
              <a:cxnLst>
                <a:cxn ang="0">
                  <a:pos x="wd2" y="hd2"/>
                </a:cxn>
                <a:cxn ang="5400000">
                  <a:pos x="wd2" y="hd2"/>
                </a:cxn>
                <a:cxn ang="10800000">
                  <a:pos x="wd2" y="hd2"/>
                </a:cxn>
                <a:cxn ang="16200000">
                  <a:pos x="wd2" y="hd2"/>
                </a:cxn>
              </a:cxnLst>
              <a:rect l="0" t="0" r="r" b="b"/>
              <a:pathLst>
                <a:path w="21343" h="20617" extrusionOk="0">
                  <a:moveTo>
                    <a:pt x="157" y="17875"/>
                  </a:moveTo>
                  <a:cubicBezTo>
                    <a:pt x="2903" y="20826"/>
                    <a:pt x="5837" y="21140"/>
                    <a:pt x="8641" y="20016"/>
                  </a:cubicBezTo>
                  <a:cubicBezTo>
                    <a:pt x="11474" y="18878"/>
                    <a:pt x="14278" y="16017"/>
                    <a:pt x="16937" y="11463"/>
                  </a:cubicBezTo>
                  <a:cubicBezTo>
                    <a:pt x="18438" y="8887"/>
                    <a:pt x="19898" y="5891"/>
                    <a:pt x="21235" y="1892"/>
                  </a:cubicBezTo>
                  <a:cubicBezTo>
                    <a:pt x="21479" y="1158"/>
                    <a:pt x="21268" y="-460"/>
                    <a:pt x="21003" y="124"/>
                  </a:cubicBezTo>
                  <a:cubicBezTo>
                    <a:pt x="18515" y="5756"/>
                    <a:pt x="16013" y="10849"/>
                    <a:pt x="13300" y="13965"/>
                  </a:cubicBezTo>
                  <a:cubicBezTo>
                    <a:pt x="10614" y="17066"/>
                    <a:pt x="7830" y="18459"/>
                    <a:pt x="5057" y="18129"/>
                  </a:cubicBezTo>
                  <a:cubicBezTo>
                    <a:pt x="3449" y="17949"/>
                    <a:pt x="1862" y="17051"/>
                    <a:pt x="271" y="16002"/>
                  </a:cubicBezTo>
                  <a:cubicBezTo>
                    <a:pt x="3" y="15822"/>
                    <a:pt x="-121" y="17575"/>
                    <a:pt x="157" y="1787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6" name="9Slide.vn 70"/>
            <p:cNvSpPr/>
            <p:nvPr/>
          </p:nvSpPr>
          <p:spPr>
            <a:xfrm flipH="1">
              <a:off x="7942841" y="7962946"/>
              <a:ext cx="273286" cy="130489"/>
            </a:xfrm>
            <a:custGeom>
              <a:avLst/>
              <a:gdLst/>
              <a:ahLst/>
              <a:cxnLst>
                <a:cxn ang="0">
                  <a:pos x="wd2" y="hd2"/>
                </a:cxn>
                <a:cxn ang="5400000">
                  <a:pos x="wd2" y="hd2"/>
                </a:cxn>
                <a:cxn ang="10800000">
                  <a:pos x="wd2" y="hd2"/>
                </a:cxn>
                <a:cxn ang="16200000">
                  <a:pos x="wd2" y="hd2"/>
                </a:cxn>
              </a:cxnLst>
              <a:rect l="0" t="0" r="r" b="b"/>
              <a:pathLst>
                <a:path w="20952" h="18202" extrusionOk="0">
                  <a:moveTo>
                    <a:pt x="483" y="17489"/>
                  </a:moveTo>
                  <a:cubicBezTo>
                    <a:pt x="8099" y="20934"/>
                    <a:pt x="15476" y="11260"/>
                    <a:pt x="20741" y="2344"/>
                  </a:cubicBezTo>
                  <a:cubicBezTo>
                    <a:pt x="21344" y="1322"/>
                    <a:pt x="20532" y="-666"/>
                    <a:pt x="19846" y="224"/>
                  </a:cubicBezTo>
                  <a:cubicBezTo>
                    <a:pt x="16922" y="4010"/>
                    <a:pt x="14154" y="8212"/>
                    <a:pt x="10960" y="11223"/>
                  </a:cubicBezTo>
                  <a:cubicBezTo>
                    <a:pt x="7787" y="14195"/>
                    <a:pt x="4239" y="15652"/>
                    <a:pt x="670" y="15009"/>
                  </a:cubicBezTo>
                  <a:cubicBezTo>
                    <a:pt x="-110" y="14876"/>
                    <a:pt x="-256" y="17148"/>
                    <a:pt x="483" y="17489"/>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7" name="9Slide.vn 71"/>
            <p:cNvSpPr/>
            <p:nvPr/>
          </p:nvSpPr>
          <p:spPr>
            <a:xfrm flipH="1">
              <a:off x="7877063" y="1252241"/>
              <a:ext cx="371020" cy="520457"/>
            </a:xfrm>
            <a:custGeom>
              <a:avLst/>
              <a:gdLst/>
              <a:ahLst/>
              <a:cxnLst>
                <a:cxn ang="0">
                  <a:pos x="wd2" y="hd2"/>
                </a:cxn>
                <a:cxn ang="5400000">
                  <a:pos x="wd2" y="hd2"/>
                </a:cxn>
                <a:cxn ang="10800000">
                  <a:pos x="wd2" y="hd2"/>
                </a:cxn>
                <a:cxn ang="16200000">
                  <a:pos x="wd2" y="hd2"/>
                </a:cxn>
              </a:cxnLst>
              <a:rect l="0" t="0" r="r" b="b"/>
              <a:pathLst>
                <a:path w="18482" h="21600" extrusionOk="0">
                  <a:moveTo>
                    <a:pt x="18482" y="17455"/>
                  </a:moveTo>
                  <a:cubicBezTo>
                    <a:pt x="18475" y="17455"/>
                    <a:pt x="16799" y="19539"/>
                    <a:pt x="15386" y="21600"/>
                  </a:cubicBezTo>
                  <a:cubicBezTo>
                    <a:pt x="15386" y="21600"/>
                    <a:pt x="-3118" y="10763"/>
                    <a:pt x="458" y="0"/>
                  </a:cubicBezTo>
                  <a:cubicBezTo>
                    <a:pt x="458" y="0"/>
                    <a:pt x="6665" y="12166"/>
                    <a:pt x="18482" y="17455"/>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8" name="9Slide.vn 72"/>
            <p:cNvSpPr/>
            <p:nvPr/>
          </p:nvSpPr>
          <p:spPr>
            <a:xfrm flipH="1">
              <a:off x="7814504" y="1209226"/>
              <a:ext cx="445762" cy="473028"/>
            </a:xfrm>
            <a:custGeom>
              <a:avLst/>
              <a:gdLst/>
              <a:ahLst/>
              <a:cxnLst>
                <a:cxn ang="0">
                  <a:pos x="wd2" y="hd2"/>
                </a:cxn>
                <a:cxn ang="5400000">
                  <a:pos x="wd2" y="hd2"/>
                </a:cxn>
                <a:cxn ang="10800000">
                  <a:pos x="wd2" y="hd2"/>
                </a:cxn>
                <a:cxn ang="16200000">
                  <a:pos x="wd2" y="hd2"/>
                </a:cxn>
              </a:cxnLst>
              <a:rect l="0" t="0" r="r" b="b"/>
              <a:pathLst>
                <a:path w="21383" h="21286" extrusionOk="0">
                  <a:moveTo>
                    <a:pt x="21188" y="20506"/>
                  </a:moveTo>
                  <a:cubicBezTo>
                    <a:pt x="20179" y="19816"/>
                    <a:pt x="18824" y="19444"/>
                    <a:pt x="17718" y="18888"/>
                  </a:cubicBezTo>
                  <a:cubicBezTo>
                    <a:pt x="16644" y="18351"/>
                    <a:pt x="15602" y="17771"/>
                    <a:pt x="14593" y="17129"/>
                  </a:cubicBezTo>
                  <a:cubicBezTo>
                    <a:pt x="12451" y="15774"/>
                    <a:pt x="10479" y="14192"/>
                    <a:pt x="8708" y="12421"/>
                  </a:cubicBezTo>
                  <a:cubicBezTo>
                    <a:pt x="6963" y="10680"/>
                    <a:pt x="5420" y="8775"/>
                    <a:pt x="4118" y="6723"/>
                  </a:cubicBezTo>
                  <a:cubicBezTo>
                    <a:pt x="2803" y="4647"/>
                    <a:pt x="1925" y="2442"/>
                    <a:pt x="903" y="238"/>
                  </a:cubicBezTo>
                  <a:cubicBezTo>
                    <a:pt x="675" y="-263"/>
                    <a:pt x="-100" y="110"/>
                    <a:pt x="11" y="592"/>
                  </a:cubicBezTo>
                  <a:cubicBezTo>
                    <a:pt x="434" y="2436"/>
                    <a:pt x="1345" y="4226"/>
                    <a:pt x="2276" y="5887"/>
                  </a:cubicBezTo>
                  <a:cubicBezTo>
                    <a:pt x="3240" y="7609"/>
                    <a:pt x="4379" y="9245"/>
                    <a:pt x="5648" y="10784"/>
                  </a:cubicBezTo>
                  <a:cubicBezTo>
                    <a:pt x="8161" y="13826"/>
                    <a:pt x="11240" y="16452"/>
                    <a:pt x="14704" y="18516"/>
                  </a:cubicBezTo>
                  <a:cubicBezTo>
                    <a:pt x="15693" y="19108"/>
                    <a:pt x="16715" y="19652"/>
                    <a:pt x="17770" y="20134"/>
                  </a:cubicBezTo>
                  <a:cubicBezTo>
                    <a:pt x="18753" y="20586"/>
                    <a:pt x="19846" y="21166"/>
                    <a:pt x="20953" y="21282"/>
                  </a:cubicBezTo>
                  <a:cubicBezTo>
                    <a:pt x="21448" y="21337"/>
                    <a:pt x="21500" y="20720"/>
                    <a:pt x="21188" y="2050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79" name="9Slide.vn 73"/>
            <p:cNvSpPr/>
            <p:nvPr/>
          </p:nvSpPr>
          <p:spPr>
            <a:xfrm flipH="1">
              <a:off x="8107502" y="2536212"/>
              <a:ext cx="667391" cy="1300934"/>
            </a:xfrm>
            <a:custGeom>
              <a:avLst/>
              <a:gdLst/>
              <a:ahLst/>
              <a:cxnLst>
                <a:cxn ang="0">
                  <a:pos x="wd2" y="hd2"/>
                </a:cxn>
                <a:cxn ang="5400000">
                  <a:pos x="wd2" y="hd2"/>
                </a:cxn>
                <a:cxn ang="10800000">
                  <a:pos x="wd2" y="hd2"/>
                </a:cxn>
                <a:cxn ang="16200000">
                  <a:pos x="wd2" y="hd2"/>
                </a:cxn>
              </a:cxnLst>
              <a:rect l="0" t="0" r="r" b="b"/>
              <a:pathLst>
                <a:path w="20376" h="21600" extrusionOk="0">
                  <a:moveTo>
                    <a:pt x="20376" y="16672"/>
                  </a:moveTo>
                  <a:cubicBezTo>
                    <a:pt x="19812" y="18333"/>
                    <a:pt x="19344" y="19962"/>
                    <a:pt x="18976" y="21600"/>
                  </a:cubicBezTo>
                  <a:cubicBezTo>
                    <a:pt x="18976" y="21600"/>
                    <a:pt x="9624" y="17695"/>
                    <a:pt x="4047" y="11891"/>
                  </a:cubicBezTo>
                  <a:cubicBezTo>
                    <a:pt x="752" y="8454"/>
                    <a:pt x="-1224" y="4351"/>
                    <a:pt x="848" y="0"/>
                  </a:cubicBezTo>
                  <a:cubicBezTo>
                    <a:pt x="848" y="0"/>
                    <a:pt x="1942" y="5279"/>
                    <a:pt x="7780" y="10232"/>
                  </a:cubicBezTo>
                  <a:cubicBezTo>
                    <a:pt x="10668" y="12686"/>
                    <a:pt x="14720" y="15059"/>
                    <a:pt x="20376" y="16672"/>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80" name="9Slide.vn 74"/>
            <p:cNvSpPr/>
            <p:nvPr/>
          </p:nvSpPr>
          <p:spPr>
            <a:xfrm flipH="1">
              <a:off x="8103263" y="1992046"/>
              <a:ext cx="662725" cy="1536235"/>
            </a:xfrm>
            <a:custGeom>
              <a:avLst/>
              <a:gdLst/>
              <a:ahLst/>
              <a:cxnLst>
                <a:cxn ang="0">
                  <a:pos x="wd2" y="hd2"/>
                </a:cxn>
                <a:cxn ang="5400000">
                  <a:pos x="wd2" y="hd2"/>
                </a:cxn>
                <a:cxn ang="10800000">
                  <a:pos x="wd2" y="hd2"/>
                </a:cxn>
                <a:cxn ang="16200000">
                  <a:pos x="wd2" y="hd2"/>
                </a:cxn>
              </a:cxnLst>
              <a:rect l="0" t="0" r="r" b="b"/>
              <a:pathLst>
                <a:path w="21008" h="21473" extrusionOk="0">
                  <a:moveTo>
                    <a:pt x="7485" y="3"/>
                  </a:moveTo>
                  <a:cubicBezTo>
                    <a:pt x="5670" y="153"/>
                    <a:pt x="4074" y="705"/>
                    <a:pt x="2943" y="1329"/>
                  </a:cubicBezTo>
                  <a:cubicBezTo>
                    <a:pt x="1648" y="2042"/>
                    <a:pt x="873" y="2894"/>
                    <a:pt x="465" y="3786"/>
                  </a:cubicBezTo>
                  <a:cubicBezTo>
                    <a:pt x="-314" y="5489"/>
                    <a:pt x="-26" y="7302"/>
                    <a:pt x="675" y="9000"/>
                  </a:cubicBezTo>
                  <a:cubicBezTo>
                    <a:pt x="2035" y="12293"/>
                    <a:pt x="5412" y="15404"/>
                    <a:pt x="10467" y="17910"/>
                  </a:cubicBezTo>
                  <a:cubicBezTo>
                    <a:pt x="13297" y="19314"/>
                    <a:pt x="16640" y="20516"/>
                    <a:pt x="20348" y="21446"/>
                  </a:cubicBezTo>
                  <a:cubicBezTo>
                    <a:pt x="20843" y="21569"/>
                    <a:pt x="21286" y="21233"/>
                    <a:pt x="20791" y="21112"/>
                  </a:cubicBezTo>
                  <a:cubicBezTo>
                    <a:pt x="14472" y="19539"/>
                    <a:pt x="9258" y="17151"/>
                    <a:pt x="5752" y="14355"/>
                  </a:cubicBezTo>
                  <a:cubicBezTo>
                    <a:pt x="2177" y="11502"/>
                    <a:pt x="348" y="8230"/>
                    <a:pt x="934" y="4969"/>
                  </a:cubicBezTo>
                  <a:cubicBezTo>
                    <a:pt x="1119" y="3934"/>
                    <a:pt x="1648" y="2885"/>
                    <a:pt x="2904" y="1991"/>
                  </a:cubicBezTo>
                  <a:cubicBezTo>
                    <a:pt x="4035" y="1185"/>
                    <a:pt x="5661" y="620"/>
                    <a:pt x="7662" y="282"/>
                  </a:cubicBezTo>
                  <a:cubicBezTo>
                    <a:pt x="8049" y="214"/>
                    <a:pt x="7903" y="-31"/>
                    <a:pt x="7485" y="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81" name="9Slide.vn 75"/>
            <p:cNvSpPr/>
            <p:nvPr/>
          </p:nvSpPr>
          <p:spPr>
            <a:xfrm flipH="1">
              <a:off x="8512468" y="3025858"/>
              <a:ext cx="1125866" cy="939533"/>
            </a:xfrm>
            <a:custGeom>
              <a:avLst/>
              <a:gdLst/>
              <a:ahLst/>
              <a:cxnLst>
                <a:cxn ang="0">
                  <a:pos x="wd2" y="hd2"/>
                </a:cxn>
                <a:cxn ang="5400000">
                  <a:pos x="wd2" y="hd2"/>
                </a:cxn>
                <a:cxn ang="10800000">
                  <a:pos x="wd2" y="hd2"/>
                </a:cxn>
                <a:cxn ang="16200000">
                  <a:pos x="wd2" y="hd2"/>
                </a:cxn>
              </a:cxnLst>
              <a:rect l="0" t="0" r="r" b="b"/>
              <a:pathLst>
                <a:path w="21600" h="21600" extrusionOk="0">
                  <a:moveTo>
                    <a:pt x="21600" y="2764"/>
                  </a:moveTo>
                  <a:lnTo>
                    <a:pt x="21595" y="2771"/>
                  </a:lnTo>
                  <a:cubicBezTo>
                    <a:pt x="21595" y="2771"/>
                    <a:pt x="6566" y="17778"/>
                    <a:pt x="3" y="21600"/>
                  </a:cubicBezTo>
                  <a:lnTo>
                    <a:pt x="0" y="21600"/>
                  </a:lnTo>
                  <a:cubicBezTo>
                    <a:pt x="26" y="21469"/>
                    <a:pt x="49" y="21338"/>
                    <a:pt x="70" y="21207"/>
                  </a:cubicBezTo>
                  <a:cubicBezTo>
                    <a:pt x="177" y="20567"/>
                    <a:pt x="260" y="19921"/>
                    <a:pt x="307" y="19263"/>
                  </a:cubicBezTo>
                  <a:cubicBezTo>
                    <a:pt x="388" y="18152"/>
                    <a:pt x="479" y="17042"/>
                    <a:pt x="578" y="15934"/>
                  </a:cubicBezTo>
                  <a:cubicBezTo>
                    <a:pt x="9139" y="12343"/>
                    <a:pt x="20046" y="25"/>
                    <a:pt x="20046" y="25"/>
                  </a:cubicBezTo>
                  <a:lnTo>
                    <a:pt x="20079" y="0"/>
                  </a:lnTo>
                  <a:cubicBezTo>
                    <a:pt x="20545" y="952"/>
                    <a:pt x="21053" y="1875"/>
                    <a:pt x="21600" y="276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82" name="9Slide.vn 76"/>
            <p:cNvSpPr/>
            <p:nvPr/>
          </p:nvSpPr>
          <p:spPr>
            <a:xfrm flipH="1">
              <a:off x="2036978" y="5574391"/>
              <a:ext cx="2642013" cy="1640622"/>
            </a:xfrm>
            <a:custGeom>
              <a:avLst/>
              <a:gdLst/>
              <a:ahLst/>
              <a:cxnLst>
                <a:cxn ang="0">
                  <a:pos x="wd2" y="hd2"/>
                </a:cxn>
                <a:cxn ang="5400000">
                  <a:pos x="wd2" y="hd2"/>
                </a:cxn>
                <a:cxn ang="10800000">
                  <a:pos x="wd2" y="hd2"/>
                </a:cxn>
                <a:cxn ang="16200000">
                  <a:pos x="wd2" y="hd2"/>
                </a:cxn>
              </a:cxnLst>
              <a:rect l="0" t="0" r="r" b="b"/>
              <a:pathLst>
                <a:path w="21519" h="21600" extrusionOk="0">
                  <a:moveTo>
                    <a:pt x="21519" y="16427"/>
                  </a:moveTo>
                  <a:cubicBezTo>
                    <a:pt x="21212" y="18303"/>
                    <a:pt x="20614" y="20063"/>
                    <a:pt x="19711" y="21334"/>
                  </a:cubicBezTo>
                  <a:cubicBezTo>
                    <a:pt x="19645" y="21425"/>
                    <a:pt x="19579" y="21514"/>
                    <a:pt x="19511" y="21600"/>
                  </a:cubicBezTo>
                  <a:lnTo>
                    <a:pt x="2709" y="20299"/>
                  </a:lnTo>
                  <a:lnTo>
                    <a:pt x="84" y="8791"/>
                  </a:lnTo>
                  <a:cubicBezTo>
                    <a:pt x="-81" y="5864"/>
                    <a:pt x="-1" y="2900"/>
                    <a:pt x="309" y="0"/>
                  </a:cubicBezTo>
                  <a:cubicBezTo>
                    <a:pt x="935" y="4685"/>
                    <a:pt x="1759" y="9466"/>
                    <a:pt x="3855" y="12788"/>
                  </a:cubicBezTo>
                  <a:cubicBezTo>
                    <a:pt x="5586" y="15529"/>
                    <a:pt x="7983" y="16904"/>
                    <a:pt x="10367" y="17598"/>
                  </a:cubicBezTo>
                  <a:cubicBezTo>
                    <a:pt x="14070" y="18672"/>
                    <a:pt x="17932" y="18253"/>
                    <a:pt x="21519" y="16427"/>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83" name="9Slide.vn 77"/>
            <p:cNvSpPr/>
            <p:nvPr/>
          </p:nvSpPr>
          <p:spPr>
            <a:xfrm flipH="1">
              <a:off x="1030" y="6581235"/>
              <a:ext cx="1972979" cy="836204"/>
            </a:xfrm>
            <a:custGeom>
              <a:avLst/>
              <a:gdLst/>
              <a:ahLst/>
              <a:cxnLst>
                <a:cxn ang="0">
                  <a:pos x="wd2" y="hd2"/>
                </a:cxn>
                <a:cxn ang="5400000">
                  <a:pos x="wd2" y="hd2"/>
                </a:cxn>
                <a:cxn ang="10800000">
                  <a:pos x="wd2" y="hd2"/>
                </a:cxn>
                <a:cxn ang="16200000">
                  <a:pos x="wd2" y="hd2"/>
                </a:cxn>
              </a:cxnLst>
              <a:rect l="0" t="0" r="r" b="b"/>
              <a:pathLst>
                <a:path w="21600" h="21169" extrusionOk="0">
                  <a:moveTo>
                    <a:pt x="21600" y="0"/>
                  </a:moveTo>
                  <a:cubicBezTo>
                    <a:pt x="21506" y="4961"/>
                    <a:pt x="20823" y="9850"/>
                    <a:pt x="19499" y="13739"/>
                  </a:cubicBezTo>
                  <a:cubicBezTo>
                    <a:pt x="17675" y="19095"/>
                    <a:pt x="14433" y="21600"/>
                    <a:pt x="11491" y="21109"/>
                  </a:cubicBezTo>
                  <a:cubicBezTo>
                    <a:pt x="9334" y="20751"/>
                    <a:pt x="7148" y="20377"/>
                    <a:pt x="5101" y="18772"/>
                  </a:cubicBezTo>
                  <a:cubicBezTo>
                    <a:pt x="3052" y="17165"/>
                    <a:pt x="1120" y="14162"/>
                    <a:pt x="122" y="9726"/>
                  </a:cubicBezTo>
                  <a:cubicBezTo>
                    <a:pt x="79" y="9537"/>
                    <a:pt x="39" y="9348"/>
                    <a:pt x="0" y="9156"/>
                  </a:cubicBezTo>
                  <a:cubicBezTo>
                    <a:pt x="131" y="9421"/>
                    <a:pt x="272" y="9665"/>
                    <a:pt x="406" y="9912"/>
                  </a:cubicBezTo>
                  <a:cubicBezTo>
                    <a:pt x="2805" y="14303"/>
                    <a:pt x="5835" y="16770"/>
                    <a:pt x="8886" y="17013"/>
                  </a:cubicBezTo>
                  <a:cubicBezTo>
                    <a:pt x="10631" y="17154"/>
                    <a:pt x="12388" y="16567"/>
                    <a:pt x="14032" y="15193"/>
                  </a:cubicBezTo>
                  <a:cubicBezTo>
                    <a:pt x="17248" y="12509"/>
                    <a:pt x="19949" y="6909"/>
                    <a:pt x="21600" y="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84" name="9Slide.vn 78"/>
            <p:cNvSpPr/>
            <p:nvPr/>
          </p:nvSpPr>
          <p:spPr>
            <a:xfrm flipH="1">
              <a:off x="264719" y="4338328"/>
              <a:ext cx="5390744" cy="33599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1356" y="20816"/>
                  </a:lnTo>
                  <a:lnTo>
                    <a:pt x="9663" y="20687"/>
                  </a:lnTo>
                  <a:lnTo>
                    <a:pt x="7872" y="20550"/>
                  </a:lnTo>
                  <a:lnTo>
                    <a:pt x="6629" y="20454"/>
                  </a:lnTo>
                  <a:lnTo>
                    <a:pt x="4134" y="20263"/>
                  </a:lnTo>
                  <a:lnTo>
                    <a:pt x="0" y="360"/>
                  </a:lnTo>
                  <a:lnTo>
                    <a:pt x="119" y="322"/>
                  </a:lnTo>
                  <a:lnTo>
                    <a:pt x="1142" y="0"/>
                  </a:lnTo>
                  <a:lnTo>
                    <a:pt x="3954" y="12239"/>
                  </a:lnTo>
                  <a:lnTo>
                    <a:pt x="5245" y="17858"/>
                  </a:lnTo>
                  <a:lnTo>
                    <a:pt x="13511" y="18493"/>
                  </a:lnTo>
                  <a:lnTo>
                    <a:pt x="21489" y="19106"/>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3185" name="9Slide.vn 79"/>
            <p:cNvSpPr/>
            <p:nvPr/>
          </p:nvSpPr>
          <p:spPr>
            <a:xfrm flipH="1">
              <a:off x="2678758" y="7520092"/>
              <a:ext cx="1455103" cy="2108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3608"/>
                  </a:lnTo>
                  <a:lnTo>
                    <a:pt x="1972" y="0"/>
                  </a:lnTo>
                  <a:lnTo>
                    <a:pt x="6577" y="1515"/>
                  </a:lnTo>
                  <a:lnTo>
                    <a:pt x="13211" y="3697"/>
                  </a:lnTo>
                  <a:lnTo>
                    <a:pt x="19483" y="5754"/>
                  </a:lnTo>
                  <a:lnTo>
                    <a:pt x="19475" y="6936"/>
                  </a:lnTo>
                  <a:close/>
                </a:path>
              </a:pathLst>
            </a:custGeom>
            <a:solidFill>
              <a:srgbClr val="BCBDBD"/>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
        <p:nvSpPr>
          <p:cNvPr id="3187" name="9Slide.vn 80"/>
          <p:cNvSpPr txBox="1"/>
          <p:nvPr/>
        </p:nvSpPr>
        <p:spPr>
          <a:xfrm>
            <a:off x="1616505" y="8117209"/>
            <a:ext cx="8520377"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non gravida.</a:t>
            </a:r>
          </a:p>
        </p:txBody>
      </p:sp>
      <p:pic>
        <p:nvPicPr>
          <p:cNvPr id="85" name="Picture Placeholder 2">
            <a:extLst>
              <a:ext uri="{FF2B5EF4-FFF2-40B4-BE49-F238E27FC236}">
                <a16:creationId xmlns:a16="http://schemas.microsoft.com/office/drawing/2014/main" id="{53683F38-A85A-4DC3-B670-7FC4F076AB45}"/>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3186"/>
                                        </p:tgtEl>
                                        <p:attrNameLst>
                                          <p:attrName>style.visibility</p:attrName>
                                        </p:attrNameLst>
                                      </p:cBhvr>
                                      <p:to>
                                        <p:strVal val="visible"/>
                                      </p:to>
                                    </p:set>
                                    <p:anim calcmode="lin" valueType="num">
                                      <p:cBhvr>
                                        <p:cTn id="7" dur="1000" fill="hold"/>
                                        <p:tgtEl>
                                          <p:spTgt spid="3186"/>
                                        </p:tgtEl>
                                        <p:attrNameLst>
                                          <p:attrName>ppt_x</p:attrName>
                                        </p:attrNameLst>
                                      </p:cBhvr>
                                      <p:tavLst>
                                        <p:tav tm="0">
                                          <p:val>
                                            <p:strVal val="1+#ppt_w/2"/>
                                          </p:val>
                                        </p:tav>
                                        <p:tav tm="100000">
                                          <p:val>
                                            <p:strVal val="#ppt_x"/>
                                          </p:val>
                                        </p:tav>
                                      </p:tavLst>
                                    </p:anim>
                                    <p:anim calcmode="lin" valueType="num">
                                      <p:cBhvr>
                                        <p:cTn id="8" dur="1000" fill="hold"/>
                                        <p:tgtEl>
                                          <p:spTgt spid="318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2" nodeType="afterEffect">
                                  <p:stCondLst>
                                    <p:cond delay="0"/>
                                  </p:stCondLst>
                                  <p:iterate>
                                    <p:tmAbs val="0"/>
                                  </p:iterate>
                                  <p:childTnLst>
                                    <p:set>
                                      <p:cBhvr>
                                        <p:cTn id="11" fill="hold"/>
                                        <p:tgtEl>
                                          <p:spTgt spid="3105"/>
                                        </p:tgtEl>
                                        <p:attrNameLst>
                                          <p:attrName>style.visibility</p:attrName>
                                        </p:attrNameLst>
                                      </p:cBhvr>
                                      <p:to>
                                        <p:strVal val="visible"/>
                                      </p:to>
                                    </p:set>
                                    <p:anim calcmode="lin" valueType="num">
                                      <p:cBhvr>
                                        <p:cTn id="12" dur="1000" fill="hold"/>
                                        <p:tgtEl>
                                          <p:spTgt spid="3105"/>
                                        </p:tgtEl>
                                        <p:attrNameLst>
                                          <p:attrName>ppt_x</p:attrName>
                                        </p:attrNameLst>
                                      </p:cBhvr>
                                      <p:tavLst>
                                        <p:tav tm="0">
                                          <p:val>
                                            <p:strVal val="#ppt_x"/>
                                          </p:val>
                                        </p:tav>
                                        <p:tav tm="100000">
                                          <p:val>
                                            <p:strVal val="#ppt_x"/>
                                          </p:val>
                                        </p:tav>
                                      </p:tavLst>
                                    </p:anim>
                                    <p:anim calcmode="lin" valueType="num">
                                      <p:cBhvr>
                                        <p:cTn id="13" dur="1000" fill="hold"/>
                                        <p:tgtEl>
                                          <p:spTgt spid="310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3" nodeType="afterEffect">
                                  <p:stCondLst>
                                    <p:cond delay="0"/>
                                  </p:stCondLst>
                                  <p:iterate>
                                    <p:tmAbs val="0"/>
                                  </p:iterate>
                                  <p:childTnLst>
                                    <p:set>
                                      <p:cBhvr>
                                        <p:cTn id="16" fill="hold"/>
                                        <p:tgtEl>
                                          <p:spTgt spid="3187"/>
                                        </p:tgtEl>
                                        <p:attrNameLst>
                                          <p:attrName>style.visibility</p:attrName>
                                        </p:attrNameLst>
                                      </p:cBhvr>
                                      <p:to>
                                        <p:strVal val="visible"/>
                                      </p:to>
                                    </p:set>
                                    <p:anim calcmode="lin" valueType="num">
                                      <p:cBhvr>
                                        <p:cTn id="17" dur="1000" fill="hold"/>
                                        <p:tgtEl>
                                          <p:spTgt spid="3187"/>
                                        </p:tgtEl>
                                        <p:attrNameLst>
                                          <p:attrName>ppt_x</p:attrName>
                                        </p:attrNameLst>
                                      </p:cBhvr>
                                      <p:tavLst>
                                        <p:tav tm="0">
                                          <p:val>
                                            <p:strVal val="#ppt_x"/>
                                          </p:val>
                                        </p:tav>
                                        <p:tav tm="100000">
                                          <p:val>
                                            <p:strVal val="#ppt_x"/>
                                          </p:val>
                                        </p:tav>
                                      </p:tavLst>
                                    </p:anim>
                                    <p:anim calcmode="lin" valueType="num">
                                      <p:cBhvr>
                                        <p:cTn id="18" dur="1000" fill="hold"/>
                                        <p:tgtEl>
                                          <p:spTgt spid="31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5" grpId="2" animBg="1" advAuto="0"/>
      <p:bldP spid="3186" grpId="1" animBg="1" advAuto="0"/>
      <p:bldP spid="3187" grpId="3"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9Slide.vn 1"/>
          <p:cNvSpPr/>
          <p:nvPr/>
        </p:nvSpPr>
        <p:spPr>
          <a:xfrm>
            <a:off x="17462920" y="3468459"/>
            <a:ext cx="4974209" cy="9269050"/>
          </a:xfrm>
          <a:prstGeom prst="roundRect">
            <a:avLst>
              <a:gd name="adj" fmla="val 3067"/>
            </a:avLst>
          </a:prstGeom>
          <a:solidFill>
            <a:srgbClr val="FFFFFF"/>
          </a:solidFill>
          <a:ln w="25400">
            <a:miter lim="400000"/>
          </a:ln>
          <a:effectLst>
            <a:outerShdw blurRad="127000" rotWithShape="0">
              <a:srgbClr val="000000">
                <a:alpha val="30000"/>
              </a:srgbClr>
            </a:outerShdw>
          </a:effectLst>
        </p:spPr>
        <p:txBody>
          <a:bodyPr tIns="91439" bIns="91439" anchor="ctr"/>
          <a:lstStyle/>
          <a:p>
            <a:pPr algn="ctr">
              <a:defRPr>
                <a:solidFill>
                  <a:srgbClr val="FFFFFF"/>
                </a:solidFill>
              </a:defRPr>
            </a:pPr>
            <a:endParaRPr/>
          </a:p>
        </p:txBody>
      </p:sp>
      <p:sp>
        <p:nvSpPr>
          <p:cNvPr id="3190" name="9Slide.vn 2"/>
          <p:cNvSpPr/>
          <p:nvPr/>
        </p:nvSpPr>
        <p:spPr>
          <a:xfrm>
            <a:off x="12312685" y="3468459"/>
            <a:ext cx="4974209" cy="9269050"/>
          </a:xfrm>
          <a:prstGeom prst="roundRect">
            <a:avLst>
              <a:gd name="adj" fmla="val 3067"/>
            </a:avLst>
          </a:prstGeom>
          <a:solidFill>
            <a:srgbClr val="FFFFFF"/>
          </a:solidFill>
          <a:ln w="25400">
            <a:miter lim="400000"/>
          </a:ln>
          <a:effectLst>
            <a:outerShdw blurRad="127000" rotWithShape="0">
              <a:srgbClr val="000000">
                <a:alpha val="30000"/>
              </a:srgbClr>
            </a:outerShdw>
          </a:effectLst>
        </p:spPr>
        <p:txBody>
          <a:bodyPr tIns="91439" bIns="91439" anchor="ctr"/>
          <a:lstStyle/>
          <a:p>
            <a:pPr algn="ctr">
              <a:defRPr>
                <a:solidFill>
                  <a:srgbClr val="FFFFFF"/>
                </a:solidFill>
              </a:defRPr>
            </a:pPr>
            <a:endParaRPr/>
          </a:p>
        </p:txBody>
      </p:sp>
      <p:sp>
        <p:nvSpPr>
          <p:cNvPr id="3191" name="9Slide.vn 3"/>
          <p:cNvSpPr/>
          <p:nvPr/>
        </p:nvSpPr>
        <p:spPr>
          <a:xfrm>
            <a:off x="7121953" y="3468459"/>
            <a:ext cx="4974209" cy="9269050"/>
          </a:xfrm>
          <a:prstGeom prst="roundRect">
            <a:avLst>
              <a:gd name="adj" fmla="val 3067"/>
            </a:avLst>
          </a:prstGeom>
          <a:solidFill>
            <a:srgbClr val="FFFFFF"/>
          </a:solidFill>
          <a:ln w="25400">
            <a:miter lim="400000"/>
          </a:ln>
          <a:effectLst>
            <a:outerShdw blurRad="127000" rotWithShape="0">
              <a:srgbClr val="000000">
                <a:alpha val="30000"/>
              </a:srgbClr>
            </a:outerShdw>
          </a:effectLst>
        </p:spPr>
        <p:txBody>
          <a:bodyPr tIns="91439" bIns="91439" anchor="ctr"/>
          <a:lstStyle/>
          <a:p>
            <a:pPr algn="ctr">
              <a:defRPr>
                <a:solidFill>
                  <a:srgbClr val="FFFFFF"/>
                </a:solidFill>
              </a:defRPr>
            </a:pPr>
            <a:endParaRPr/>
          </a:p>
        </p:txBody>
      </p:sp>
      <p:sp>
        <p:nvSpPr>
          <p:cNvPr id="3192" name="9Slide.vn 4"/>
          <p:cNvSpPr/>
          <p:nvPr/>
        </p:nvSpPr>
        <p:spPr>
          <a:xfrm>
            <a:off x="1940354" y="3468459"/>
            <a:ext cx="4974209" cy="9269050"/>
          </a:xfrm>
          <a:prstGeom prst="roundRect">
            <a:avLst>
              <a:gd name="adj" fmla="val 3067"/>
            </a:avLst>
          </a:prstGeom>
          <a:solidFill>
            <a:srgbClr val="FFFFFF"/>
          </a:solidFill>
          <a:ln w="25400">
            <a:miter lim="400000"/>
          </a:ln>
          <a:effectLst>
            <a:outerShdw blurRad="127000" rotWithShape="0">
              <a:srgbClr val="000000">
                <a:alpha val="30000"/>
              </a:srgbClr>
            </a:outerShdw>
          </a:effectLst>
        </p:spPr>
        <p:txBody>
          <a:bodyPr tIns="91439" bIns="91439" anchor="ctr"/>
          <a:lstStyle/>
          <a:p>
            <a:pPr algn="ctr">
              <a:defRPr>
                <a:solidFill>
                  <a:srgbClr val="FFFFFF"/>
                </a:solidFill>
              </a:defRPr>
            </a:pPr>
            <a:endParaRPr/>
          </a:p>
        </p:txBody>
      </p:sp>
      <p:sp>
        <p:nvSpPr>
          <p:cNvPr id="3193" name="9Slide.vn 5"/>
          <p:cNvSpPr txBox="1">
            <a:spLocks noGrp="1"/>
          </p:cNvSpPr>
          <p:nvPr>
            <p:ph type="title"/>
          </p:nvPr>
        </p:nvSpPr>
        <p:spPr>
          <a:prstGeom prst="rect">
            <a:avLst/>
          </a:prstGeom>
        </p:spPr>
        <p:txBody>
          <a:bodyPr/>
          <a:lstStyle>
            <a:lvl1pPr>
              <a:defRPr>
                <a:solidFill>
                  <a:schemeClr val="accent6"/>
                </a:solidFill>
              </a:defRPr>
            </a:lvl1pPr>
          </a:lstStyle>
          <a:p>
            <a:r>
              <a:t>Nvirus Prevention</a:t>
            </a:r>
          </a:p>
        </p:txBody>
      </p:sp>
      <p:sp>
        <p:nvSpPr>
          <p:cNvPr id="3194" name="9Slide.vn 6"/>
          <p:cNvSpPr txBox="1"/>
          <p:nvPr/>
        </p:nvSpPr>
        <p:spPr>
          <a:xfrm>
            <a:off x="17735638" y="10070255"/>
            <a:ext cx="4428772"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Ipsum tincidunt luptatum. Vero ea invidunt in. </a:t>
            </a:r>
          </a:p>
        </p:txBody>
      </p:sp>
      <p:sp>
        <p:nvSpPr>
          <p:cNvPr id="3195" name="9Slide.vn 7"/>
          <p:cNvSpPr txBox="1"/>
          <p:nvPr/>
        </p:nvSpPr>
        <p:spPr>
          <a:xfrm>
            <a:off x="12585403" y="10070255"/>
            <a:ext cx="4428773"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Ipsum tincidunt luptatum. Vero ea invidunt in. </a:t>
            </a:r>
          </a:p>
        </p:txBody>
      </p:sp>
      <p:sp>
        <p:nvSpPr>
          <p:cNvPr id="3196" name="9Slide.vn 8"/>
          <p:cNvSpPr txBox="1"/>
          <p:nvPr/>
        </p:nvSpPr>
        <p:spPr>
          <a:xfrm>
            <a:off x="7394671" y="10070255"/>
            <a:ext cx="4428773"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Ipsum tincidunt luptatum. Vero ea invidunt in. </a:t>
            </a:r>
          </a:p>
        </p:txBody>
      </p:sp>
      <p:sp>
        <p:nvSpPr>
          <p:cNvPr id="3197" name="9Slide.vn 9"/>
          <p:cNvSpPr txBox="1"/>
          <p:nvPr/>
        </p:nvSpPr>
        <p:spPr>
          <a:xfrm>
            <a:off x="2213072" y="10070255"/>
            <a:ext cx="4428772"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Ipsum tincidunt luptatum. Vero ea invidunt in. </a:t>
            </a:r>
          </a:p>
        </p:txBody>
      </p:sp>
      <p:sp>
        <p:nvSpPr>
          <p:cNvPr id="3198" name="9Slide.vn 10"/>
          <p:cNvSpPr txBox="1"/>
          <p:nvPr/>
        </p:nvSpPr>
        <p:spPr>
          <a:xfrm>
            <a:off x="2037046" y="4009626"/>
            <a:ext cx="4776945" cy="12926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b="0">
                <a:solidFill>
                  <a:srgbClr val="7E7E7E"/>
                </a:solidFill>
                <a:latin typeface="+mj-lt"/>
              </a:rPr>
              <a:t>Avoid Direct Contact With Animals</a:t>
            </a:r>
          </a:p>
        </p:txBody>
      </p:sp>
      <p:sp>
        <p:nvSpPr>
          <p:cNvPr id="3199" name="9Slide.vn 11"/>
          <p:cNvSpPr txBox="1"/>
          <p:nvPr/>
        </p:nvSpPr>
        <p:spPr>
          <a:xfrm>
            <a:off x="7227778" y="4009626"/>
            <a:ext cx="4776945" cy="12926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b="1"/>
            </a:pPr>
            <a:r>
              <a:rPr>
                <a:solidFill>
                  <a:srgbClr val="7E7E7E"/>
                </a:solidFill>
                <a:latin typeface="+mj-lt"/>
              </a:rPr>
              <a:t>Cover Nose &amp; Mouth When Sneezing</a:t>
            </a:r>
          </a:p>
        </p:txBody>
      </p:sp>
      <p:sp>
        <p:nvSpPr>
          <p:cNvPr id="3200" name="9Slide.vn 12"/>
          <p:cNvSpPr txBox="1"/>
          <p:nvPr/>
        </p:nvSpPr>
        <p:spPr>
          <a:xfrm>
            <a:off x="12363628" y="4009626"/>
            <a:ext cx="4776945" cy="129266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b="0">
                <a:solidFill>
                  <a:srgbClr val="7E7E7E"/>
                </a:solidFill>
                <a:latin typeface="+mj-lt"/>
              </a:rPr>
              <a:t>Do Not Eat Food Like Raw Meat</a:t>
            </a:r>
          </a:p>
        </p:txBody>
      </p:sp>
      <p:sp>
        <p:nvSpPr>
          <p:cNvPr id="3201" name="9Slide.vn 13"/>
          <p:cNvSpPr txBox="1"/>
          <p:nvPr/>
        </p:nvSpPr>
        <p:spPr>
          <a:xfrm>
            <a:off x="17554359" y="4009626"/>
            <a:ext cx="4776945"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b="0">
                <a:solidFill>
                  <a:srgbClr val="7E7E7E"/>
                </a:solidFill>
                <a:latin typeface="+mj-lt"/>
              </a:rPr>
              <a:t>Keep Hands Clean</a:t>
            </a:r>
          </a:p>
        </p:txBody>
      </p:sp>
      <p:sp>
        <p:nvSpPr>
          <p:cNvPr id="3" name="9Slide.vn 14">
            <a:extLst>
              <a:ext uri="{FF2B5EF4-FFF2-40B4-BE49-F238E27FC236}">
                <a16:creationId xmlns:a16="http://schemas.microsoft.com/office/drawing/2014/main" id="{B1A717C3-4236-42AE-834D-26344AB5355A}"/>
              </a:ext>
            </a:extLst>
          </p:cNvPr>
          <p:cNvSpPr>
            <a:spLocks noGrp="1"/>
          </p:cNvSpPr>
          <p:nvPr>
            <p:ph type="pic" sz="quarter" idx="13"/>
          </p:nvPr>
        </p:nvSpPr>
        <p:spPr/>
      </p:sp>
      <p:sp>
        <p:nvSpPr>
          <p:cNvPr id="5" name="9Slide.vn 15">
            <a:extLst>
              <a:ext uri="{FF2B5EF4-FFF2-40B4-BE49-F238E27FC236}">
                <a16:creationId xmlns:a16="http://schemas.microsoft.com/office/drawing/2014/main" id="{C8481A1F-541B-4EA2-9099-560986E3E006}"/>
              </a:ext>
            </a:extLst>
          </p:cNvPr>
          <p:cNvSpPr>
            <a:spLocks noGrp="1"/>
          </p:cNvSpPr>
          <p:nvPr>
            <p:ph type="pic" sz="quarter" idx="14"/>
          </p:nvPr>
        </p:nvSpPr>
        <p:spPr/>
      </p:sp>
      <p:sp>
        <p:nvSpPr>
          <p:cNvPr id="7" name="9Slide.vn 16">
            <a:extLst>
              <a:ext uri="{FF2B5EF4-FFF2-40B4-BE49-F238E27FC236}">
                <a16:creationId xmlns:a16="http://schemas.microsoft.com/office/drawing/2014/main" id="{687FE698-EAB1-46A7-B310-092AC737A0E6}"/>
              </a:ext>
            </a:extLst>
          </p:cNvPr>
          <p:cNvSpPr>
            <a:spLocks noGrp="1"/>
          </p:cNvSpPr>
          <p:nvPr>
            <p:ph type="pic" sz="quarter" idx="15"/>
          </p:nvPr>
        </p:nvSpPr>
        <p:spPr/>
      </p:sp>
      <p:sp>
        <p:nvSpPr>
          <p:cNvPr id="9" name="9Slide.vn 17">
            <a:extLst>
              <a:ext uri="{FF2B5EF4-FFF2-40B4-BE49-F238E27FC236}">
                <a16:creationId xmlns:a16="http://schemas.microsoft.com/office/drawing/2014/main" id="{E2273503-9627-4FDF-AA71-BAC0D514F77A}"/>
              </a:ext>
            </a:extLst>
          </p:cNvPr>
          <p:cNvSpPr>
            <a:spLocks noGrp="1"/>
          </p:cNvSpPr>
          <p:nvPr>
            <p:ph type="pic" sz="quarter" idx="16"/>
          </p:nvPr>
        </p:nvSpPr>
        <p:spPr/>
      </p:sp>
      <p:pic>
        <p:nvPicPr>
          <p:cNvPr id="19" name="Picture Placeholder 2">
            <a:extLst>
              <a:ext uri="{FF2B5EF4-FFF2-40B4-BE49-F238E27FC236}">
                <a16:creationId xmlns:a16="http://schemas.microsoft.com/office/drawing/2014/main" id="{A240147B-D207-4D2E-9E67-91FBF648CC51}"/>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193"/>
                                        </p:tgtEl>
                                        <p:attrNameLst>
                                          <p:attrName>style.visibility</p:attrName>
                                        </p:attrNameLst>
                                      </p:cBhvr>
                                      <p:to>
                                        <p:strVal val="visible"/>
                                      </p:to>
                                    </p:set>
                                    <p:animEffect transition="in" filter="dissolve">
                                      <p:cBhvr>
                                        <p:cTn id="7" dur="750"/>
                                        <p:tgtEl>
                                          <p:spTgt spid="3193"/>
                                        </p:tgtEl>
                                      </p:cBhvr>
                                    </p:animEffect>
                                  </p:childTnLst>
                                </p:cTn>
                              </p:par>
                            </p:childTnLst>
                          </p:cTn>
                        </p:par>
                        <p:par>
                          <p:cTn id="8" fill="hold">
                            <p:stCondLst>
                              <p:cond delay="750"/>
                            </p:stCondLst>
                            <p:childTnLst>
                              <p:par>
                                <p:cTn id="9" presetID="22" presetClass="entr" presetSubtype="1" fill="hold" grpId="2" nodeType="afterEffect">
                                  <p:stCondLst>
                                    <p:cond delay="0"/>
                                  </p:stCondLst>
                                  <p:iterate>
                                    <p:tmAbs val="0"/>
                                  </p:iterate>
                                  <p:childTnLst>
                                    <p:set>
                                      <p:cBhvr>
                                        <p:cTn id="10" fill="hold"/>
                                        <p:tgtEl>
                                          <p:spTgt spid="3192"/>
                                        </p:tgtEl>
                                        <p:attrNameLst>
                                          <p:attrName>style.visibility</p:attrName>
                                        </p:attrNameLst>
                                      </p:cBhvr>
                                      <p:to>
                                        <p:strVal val="visible"/>
                                      </p:to>
                                    </p:set>
                                    <p:animEffect transition="in" filter="wipe(up)">
                                      <p:cBhvr>
                                        <p:cTn id="11" dur="500"/>
                                        <p:tgtEl>
                                          <p:spTgt spid="3192"/>
                                        </p:tgtEl>
                                      </p:cBhvr>
                                    </p:animEffect>
                                  </p:childTnLst>
                                </p:cTn>
                              </p:par>
                            </p:childTnLst>
                          </p:cTn>
                        </p:par>
                        <p:par>
                          <p:cTn id="12" fill="hold">
                            <p:stCondLst>
                              <p:cond delay="1250"/>
                            </p:stCondLst>
                            <p:childTnLst>
                              <p:par>
                                <p:cTn id="13" presetID="22" presetClass="entr" presetSubtype="1" fill="hold" grpId="3" nodeType="afterEffect">
                                  <p:stCondLst>
                                    <p:cond delay="0"/>
                                  </p:stCondLst>
                                  <p:iterate>
                                    <p:tmAbs val="0"/>
                                  </p:iterate>
                                  <p:childTnLst>
                                    <p:set>
                                      <p:cBhvr>
                                        <p:cTn id="14" fill="hold"/>
                                        <p:tgtEl>
                                          <p:spTgt spid="3191"/>
                                        </p:tgtEl>
                                        <p:attrNameLst>
                                          <p:attrName>style.visibility</p:attrName>
                                        </p:attrNameLst>
                                      </p:cBhvr>
                                      <p:to>
                                        <p:strVal val="visible"/>
                                      </p:to>
                                    </p:set>
                                    <p:animEffect transition="in" filter="wipe(up)">
                                      <p:cBhvr>
                                        <p:cTn id="15" dur="500"/>
                                        <p:tgtEl>
                                          <p:spTgt spid="3191"/>
                                        </p:tgtEl>
                                      </p:cBhvr>
                                    </p:animEffect>
                                  </p:childTnLst>
                                </p:cTn>
                              </p:par>
                            </p:childTnLst>
                          </p:cTn>
                        </p:par>
                        <p:par>
                          <p:cTn id="16" fill="hold">
                            <p:stCondLst>
                              <p:cond delay="1750"/>
                            </p:stCondLst>
                            <p:childTnLst>
                              <p:par>
                                <p:cTn id="17" presetID="22" presetClass="entr" presetSubtype="1" fill="hold" grpId="4" nodeType="afterEffect">
                                  <p:stCondLst>
                                    <p:cond delay="0"/>
                                  </p:stCondLst>
                                  <p:iterate>
                                    <p:tmAbs val="0"/>
                                  </p:iterate>
                                  <p:childTnLst>
                                    <p:set>
                                      <p:cBhvr>
                                        <p:cTn id="18" fill="hold"/>
                                        <p:tgtEl>
                                          <p:spTgt spid="3190"/>
                                        </p:tgtEl>
                                        <p:attrNameLst>
                                          <p:attrName>style.visibility</p:attrName>
                                        </p:attrNameLst>
                                      </p:cBhvr>
                                      <p:to>
                                        <p:strVal val="visible"/>
                                      </p:to>
                                    </p:set>
                                    <p:animEffect transition="in" filter="wipe(up)">
                                      <p:cBhvr>
                                        <p:cTn id="19" dur="500"/>
                                        <p:tgtEl>
                                          <p:spTgt spid="3190"/>
                                        </p:tgtEl>
                                      </p:cBhvr>
                                    </p:animEffect>
                                  </p:childTnLst>
                                </p:cTn>
                              </p:par>
                            </p:childTnLst>
                          </p:cTn>
                        </p:par>
                        <p:par>
                          <p:cTn id="20" fill="hold">
                            <p:stCondLst>
                              <p:cond delay="2250"/>
                            </p:stCondLst>
                            <p:childTnLst>
                              <p:par>
                                <p:cTn id="21" presetID="22" presetClass="entr" presetSubtype="1" fill="hold" grpId="5" nodeType="afterEffect">
                                  <p:stCondLst>
                                    <p:cond delay="0"/>
                                  </p:stCondLst>
                                  <p:iterate>
                                    <p:tmAbs val="0"/>
                                  </p:iterate>
                                  <p:childTnLst>
                                    <p:set>
                                      <p:cBhvr>
                                        <p:cTn id="22" fill="hold"/>
                                        <p:tgtEl>
                                          <p:spTgt spid="3189"/>
                                        </p:tgtEl>
                                        <p:attrNameLst>
                                          <p:attrName>style.visibility</p:attrName>
                                        </p:attrNameLst>
                                      </p:cBhvr>
                                      <p:to>
                                        <p:strVal val="visible"/>
                                      </p:to>
                                    </p:set>
                                    <p:animEffect transition="in" filter="wipe(up)">
                                      <p:cBhvr>
                                        <p:cTn id="23" dur="500"/>
                                        <p:tgtEl>
                                          <p:spTgt spid="3189"/>
                                        </p:tgtEl>
                                      </p:cBhvr>
                                    </p:animEffect>
                                  </p:childTnLst>
                                </p:cTn>
                              </p:par>
                            </p:childTnLst>
                          </p:cTn>
                        </p:par>
                        <p:par>
                          <p:cTn id="24" fill="hold">
                            <p:stCondLst>
                              <p:cond delay="2750"/>
                            </p:stCondLst>
                            <p:childTnLst>
                              <p:par>
                                <p:cTn id="25" presetID="9" presetClass="entr" fill="hold" grpId="6" nodeType="afterEffect">
                                  <p:stCondLst>
                                    <p:cond delay="0"/>
                                  </p:stCondLst>
                                  <p:iterate>
                                    <p:tmAbs val="0"/>
                                  </p:iterate>
                                  <p:childTnLst>
                                    <p:set>
                                      <p:cBhvr>
                                        <p:cTn id="26" fill="hold"/>
                                        <p:tgtEl>
                                          <p:spTgt spid="3198"/>
                                        </p:tgtEl>
                                        <p:attrNameLst>
                                          <p:attrName>style.visibility</p:attrName>
                                        </p:attrNameLst>
                                      </p:cBhvr>
                                      <p:to>
                                        <p:strVal val="visible"/>
                                      </p:to>
                                    </p:set>
                                    <p:animEffect transition="in" filter="dissolve">
                                      <p:cBhvr>
                                        <p:cTn id="27" dur="500"/>
                                        <p:tgtEl>
                                          <p:spTgt spid="3198"/>
                                        </p:tgtEl>
                                      </p:cBhvr>
                                    </p:animEffect>
                                  </p:childTnLst>
                                </p:cTn>
                              </p:par>
                            </p:childTnLst>
                          </p:cTn>
                        </p:par>
                        <p:par>
                          <p:cTn id="28" fill="hold">
                            <p:stCondLst>
                              <p:cond delay="3250"/>
                            </p:stCondLst>
                            <p:childTnLst>
                              <p:par>
                                <p:cTn id="29" presetID="9" presetClass="entr" fill="hold" grpId="7" nodeType="afterEffect">
                                  <p:stCondLst>
                                    <p:cond delay="0"/>
                                  </p:stCondLst>
                                  <p:iterate>
                                    <p:tmAbs val="0"/>
                                  </p:iterate>
                                  <p:childTnLst>
                                    <p:set>
                                      <p:cBhvr>
                                        <p:cTn id="30" fill="hold"/>
                                        <p:tgtEl>
                                          <p:spTgt spid="3199"/>
                                        </p:tgtEl>
                                        <p:attrNameLst>
                                          <p:attrName>style.visibility</p:attrName>
                                        </p:attrNameLst>
                                      </p:cBhvr>
                                      <p:to>
                                        <p:strVal val="visible"/>
                                      </p:to>
                                    </p:set>
                                    <p:animEffect transition="in" filter="dissolve">
                                      <p:cBhvr>
                                        <p:cTn id="31" dur="500"/>
                                        <p:tgtEl>
                                          <p:spTgt spid="3199"/>
                                        </p:tgtEl>
                                      </p:cBhvr>
                                    </p:animEffect>
                                  </p:childTnLst>
                                </p:cTn>
                              </p:par>
                            </p:childTnLst>
                          </p:cTn>
                        </p:par>
                        <p:par>
                          <p:cTn id="32" fill="hold">
                            <p:stCondLst>
                              <p:cond delay="3750"/>
                            </p:stCondLst>
                            <p:childTnLst>
                              <p:par>
                                <p:cTn id="33" presetID="9" presetClass="entr" fill="hold" grpId="8" nodeType="afterEffect">
                                  <p:stCondLst>
                                    <p:cond delay="0"/>
                                  </p:stCondLst>
                                  <p:iterate>
                                    <p:tmAbs val="0"/>
                                  </p:iterate>
                                  <p:childTnLst>
                                    <p:set>
                                      <p:cBhvr>
                                        <p:cTn id="34" fill="hold"/>
                                        <p:tgtEl>
                                          <p:spTgt spid="3200"/>
                                        </p:tgtEl>
                                        <p:attrNameLst>
                                          <p:attrName>style.visibility</p:attrName>
                                        </p:attrNameLst>
                                      </p:cBhvr>
                                      <p:to>
                                        <p:strVal val="visible"/>
                                      </p:to>
                                    </p:set>
                                    <p:animEffect transition="in" filter="dissolve">
                                      <p:cBhvr>
                                        <p:cTn id="35" dur="500"/>
                                        <p:tgtEl>
                                          <p:spTgt spid="3200"/>
                                        </p:tgtEl>
                                      </p:cBhvr>
                                    </p:animEffect>
                                  </p:childTnLst>
                                </p:cTn>
                              </p:par>
                            </p:childTnLst>
                          </p:cTn>
                        </p:par>
                        <p:par>
                          <p:cTn id="36" fill="hold">
                            <p:stCondLst>
                              <p:cond delay="4250"/>
                            </p:stCondLst>
                            <p:childTnLst>
                              <p:par>
                                <p:cTn id="37" presetID="9" presetClass="entr" fill="hold" grpId="9" nodeType="afterEffect">
                                  <p:stCondLst>
                                    <p:cond delay="0"/>
                                  </p:stCondLst>
                                  <p:iterate>
                                    <p:tmAbs val="0"/>
                                  </p:iterate>
                                  <p:childTnLst>
                                    <p:set>
                                      <p:cBhvr>
                                        <p:cTn id="38" fill="hold"/>
                                        <p:tgtEl>
                                          <p:spTgt spid="3201"/>
                                        </p:tgtEl>
                                        <p:attrNameLst>
                                          <p:attrName>style.visibility</p:attrName>
                                        </p:attrNameLst>
                                      </p:cBhvr>
                                      <p:to>
                                        <p:strVal val="visible"/>
                                      </p:to>
                                    </p:set>
                                    <p:animEffect transition="in" filter="dissolve">
                                      <p:cBhvr>
                                        <p:cTn id="39" dur="500"/>
                                        <p:tgtEl>
                                          <p:spTgt spid="3201"/>
                                        </p:tgtEl>
                                      </p:cBhvr>
                                    </p:animEffect>
                                  </p:childTnLst>
                                </p:cTn>
                              </p:par>
                            </p:childTnLst>
                          </p:cTn>
                        </p:par>
                        <p:par>
                          <p:cTn id="40" fill="hold">
                            <p:stCondLst>
                              <p:cond delay="4750"/>
                            </p:stCondLst>
                            <p:childTnLst>
                              <p:par>
                                <p:cTn id="41" presetID="9" presetClass="entr" fill="hold" grpId="10" nodeType="afterEffect">
                                  <p:stCondLst>
                                    <p:cond delay="0"/>
                                  </p:stCondLst>
                                  <p:iterate>
                                    <p:tmAbs val="0"/>
                                  </p:iterate>
                                  <p:childTnLst>
                                    <p:set>
                                      <p:cBhvr>
                                        <p:cTn id="42" fill="hold"/>
                                        <p:tgtEl>
                                          <p:spTgt spid="3197"/>
                                        </p:tgtEl>
                                        <p:attrNameLst>
                                          <p:attrName>style.visibility</p:attrName>
                                        </p:attrNameLst>
                                      </p:cBhvr>
                                      <p:to>
                                        <p:strVal val="visible"/>
                                      </p:to>
                                    </p:set>
                                    <p:animEffect transition="in" filter="dissolve">
                                      <p:cBhvr>
                                        <p:cTn id="43" dur="500"/>
                                        <p:tgtEl>
                                          <p:spTgt spid="3197"/>
                                        </p:tgtEl>
                                      </p:cBhvr>
                                    </p:animEffect>
                                  </p:childTnLst>
                                </p:cTn>
                              </p:par>
                            </p:childTnLst>
                          </p:cTn>
                        </p:par>
                        <p:par>
                          <p:cTn id="44" fill="hold">
                            <p:stCondLst>
                              <p:cond delay="5250"/>
                            </p:stCondLst>
                            <p:childTnLst>
                              <p:par>
                                <p:cTn id="45" presetID="9" presetClass="entr" fill="hold" grpId="11" nodeType="afterEffect">
                                  <p:stCondLst>
                                    <p:cond delay="0"/>
                                  </p:stCondLst>
                                  <p:iterate>
                                    <p:tmAbs val="0"/>
                                  </p:iterate>
                                  <p:childTnLst>
                                    <p:set>
                                      <p:cBhvr>
                                        <p:cTn id="46" fill="hold"/>
                                        <p:tgtEl>
                                          <p:spTgt spid="3196"/>
                                        </p:tgtEl>
                                        <p:attrNameLst>
                                          <p:attrName>style.visibility</p:attrName>
                                        </p:attrNameLst>
                                      </p:cBhvr>
                                      <p:to>
                                        <p:strVal val="visible"/>
                                      </p:to>
                                    </p:set>
                                    <p:animEffect transition="in" filter="dissolve">
                                      <p:cBhvr>
                                        <p:cTn id="47" dur="500"/>
                                        <p:tgtEl>
                                          <p:spTgt spid="3196"/>
                                        </p:tgtEl>
                                      </p:cBhvr>
                                    </p:animEffect>
                                  </p:childTnLst>
                                </p:cTn>
                              </p:par>
                            </p:childTnLst>
                          </p:cTn>
                        </p:par>
                        <p:par>
                          <p:cTn id="48" fill="hold">
                            <p:stCondLst>
                              <p:cond delay="5750"/>
                            </p:stCondLst>
                            <p:childTnLst>
                              <p:par>
                                <p:cTn id="49" presetID="9" presetClass="entr" fill="hold" grpId="12" nodeType="afterEffect">
                                  <p:stCondLst>
                                    <p:cond delay="0"/>
                                  </p:stCondLst>
                                  <p:iterate>
                                    <p:tmAbs val="0"/>
                                  </p:iterate>
                                  <p:childTnLst>
                                    <p:set>
                                      <p:cBhvr>
                                        <p:cTn id="50" fill="hold"/>
                                        <p:tgtEl>
                                          <p:spTgt spid="3195"/>
                                        </p:tgtEl>
                                        <p:attrNameLst>
                                          <p:attrName>style.visibility</p:attrName>
                                        </p:attrNameLst>
                                      </p:cBhvr>
                                      <p:to>
                                        <p:strVal val="visible"/>
                                      </p:to>
                                    </p:set>
                                    <p:animEffect transition="in" filter="dissolve">
                                      <p:cBhvr>
                                        <p:cTn id="51" dur="500"/>
                                        <p:tgtEl>
                                          <p:spTgt spid="3195"/>
                                        </p:tgtEl>
                                      </p:cBhvr>
                                    </p:animEffect>
                                  </p:childTnLst>
                                </p:cTn>
                              </p:par>
                            </p:childTnLst>
                          </p:cTn>
                        </p:par>
                        <p:par>
                          <p:cTn id="52" fill="hold">
                            <p:stCondLst>
                              <p:cond delay="6250"/>
                            </p:stCondLst>
                            <p:childTnLst>
                              <p:par>
                                <p:cTn id="53" presetID="9" presetClass="entr" fill="hold" grpId="13" nodeType="afterEffect">
                                  <p:stCondLst>
                                    <p:cond delay="0"/>
                                  </p:stCondLst>
                                  <p:iterate>
                                    <p:tmAbs val="0"/>
                                  </p:iterate>
                                  <p:childTnLst>
                                    <p:set>
                                      <p:cBhvr>
                                        <p:cTn id="54" fill="hold"/>
                                        <p:tgtEl>
                                          <p:spTgt spid="3194"/>
                                        </p:tgtEl>
                                        <p:attrNameLst>
                                          <p:attrName>style.visibility</p:attrName>
                                        </p:attrNameLst>
                                      </p:cBhvr>
                                      <p:to>
                                        <p:strVal val="visible"/>
                                      </p:to>
                                    </p:set>
                                    <p:animEffect transition="in" filter="dissolve">
                                      <p:cBhvr>
                                        <p:cTn id="55" dur="500"/>
                                        <p:tgtEl>
                                          <p:spTgt spid="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 grpId="5" animBg="1" advAuto="0"/>
      <p:bldP spid="3190" grpId="4" animBg="1" advAuto="0"/>
      <p:bldP spid="3191" grpId="3" animBg="1" advAuto="0"/>
      <p:bldP spid="3192" grpId="2" animBg="1" advAuto="0"/>
      <p:bldP spid="3193" grpId="1" animBg="1" advAuto="0"/>
      <p:bldP spid="3194" grpId="13" animBg="1" advAuto="0"/>
      <p:bldP spid="3195" grpId="12" animBg="1" advAuto="0"/>
      <p:bldP spid="3196" grpId="11" animBg="1" advAuto="0"/>
      <p:bldP spid="3197" grpId="10" animBg="1" advAuto="0"/>
      <p:bldP spid="3198" grpId="6" animBg="1" advAuto="0"/>
      <p:bldP spid="3199" grpId="7" animBg="1" advAuto="0"/>
      <p:bldP spid="3200" grpId="8" animBg="1" advAuto="0"/>
      <p:bldP spid="3201" grpId="9"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7" name="9Slide.vn 1"/>
          <p:cNvSpPr/>
          <p:nvPr/>
        </p:nvSpPr>
        <p:spPr>
          <a:xfrm rot="12311406" flipH="1">
            <a:off x="18689422" y="-906265"/>
            <a:ext cx="6716069" cy="3667869"/>
          </a:xfrm>
          <a:custGeom>
            <a:avLst/>
            <a:gdLst/>
            <a:ahLst/>
            <a:cxnLst>
              <a:cxn ang="0">
                <a:pos x="wd2" y="hd2"/>
              </a:cxn>
              <a:cxn ang="5400000">
                <a:pos x="wd2" y="hd2"/>
              </a:cxn>
              <a:cxn ang="10800000">
                <a:pos x="wd2" y="hd2"/>
              </a:cxn>
              <a:cxn ang="16200000">
                <a:pos x="wd2" y="hd2"/>
              </a:cxn>
            </a:cxnLst>
            <a:rect l="0" t="0" r="r" b="b"/>
            <a:pathLst>
              <a:path w="21600" h="21417" extrusionOk="0">
                <a:moveTo>
                  <a:pt x="0" y="7472"/>
                </a:moveTo>
                <a:lnTo>
                  <a:pt x="16330" y="21417"/>
                </a:lnTo>
                <a:lnTo>
                  <a:pt x="21600" y="1076"/>
                </a:lnTo>
                <a:lnTo>
                  <a:pt x="21532" y="985"/>
                </a:lnTo>
                <a:cubicBezTo>
                  <a:pt x="20685" y="41"/>
                  <a:pt x="19577" y="-183"/>
                  <a:pt x="18577" y="137"/>
                </a:cubicBezTo>
                <a:cubicBezTo>
                  <a:pt x="17244" y="564"/>
                  <a:pt x="16036" y="1789"/>
                  <a:pt x="14818" y="2862"/>
                </a:cubicBezTo>
                <a:cubicBezTo>
                  <a:pt x="13601" y="3935"/>
                  <a:pt x="12288" y="4893"/>
                  <a:pt x="10937" y="4723"/>
                </a:cubicBezTo>
                <a:cubicBezTo>
                  <a:pt x="9793" y="4580"/>
                  <a:pt x="8733" y="3645"/>
                  <a:pt x="7694" y="2765"/>
                </a:cubicBezTo>
                <a:cubicBezTo>
                  <a:pt x="5708" y="1082"/>
                  <a:pt x="3882" y="475"/>
                  <a:pt x="1888" y="2493"/>
                </a:cubicBezTo>
                <a:cubicBezTo>
                  <a:pt x="1177" y="3216"/>
                  <a:pt x="635" y="4457"/>
                  <a:pt x="281" y="5873"/>
                </a:cubicBezTo>
                <a:close/>
              </a:path>
            </a:pathLst>
          </a:custGeom>
          <a:solidFill>
            <a:schemeClr val="accent2"/>
          </a:solidFill>
          <a:ln w="12700">
            <a:miter lim="400000"/>
          </a:ln>
        </p:spPr>
        <p:txBody>
          <a:bodyPr tIns="91439" bIns="91439" anchor="ctr"/>
          <a:lstStyle/>
          <a:p>
            <a:endParaRPr>
              <a:solidFill>
                <a:srgbClr val="7E7E7E"/>
              </a:solidFill>
            </a:endParaRPr>
          </a:p>
        </p:txBody>
      </p:sp>
      <p:sp>
        <p:nvSpPr>
          <p:cNvPr id="3208" name="9Slide.vn 2"/>
          <p:cNvSpPr/>
          <p:nvPr/>
        </p:nvSpPr>
        <p:spPr>
          <a:xfrm rot="16919938">
            <a:off x="1112760" y="9359010"/>
            <a:ext cx="3699173" cy="6191394"/>
          </a:xfrm>
          <a:custGeom>
            <a:avLst/>
            <a:gdLst/>
            <a:ahLst/>
            <a:cxnLst>
              <a:cxn ang="0">
                <a:pos x="wd2" y="hd2"/>
              </a:cxn>
              <a:cxn ang="5400000">
                <a:pos x="wd2" y="hd2"/>
              </a:cxn>
              <a:cxn ang="10800000">
                <a:pos x="wd2" y="hd2"/>
              </a:cxn>
              <a:cxn ang="16200000">
                <a:pos x="wd2" y="hd2"/>
              </a:cxn>
            </a:cxnLst>
            <a:rect l="0" t="0" r="r" b="b"/>
            <a:pathLst>
              <a:path w="20905" h="21431" extrusionOk="0">
                <a:moveTo>
                  <a:pt x="20707" y="14128"/>
                </a:moveTo>
                <a:cubicBezTo>
                  <a:pt x="21600" y="16804"/>
                  <a:pt x="19418" y="19626"/>
                  <a:pt x="15259" y="20839"/>
                </a:cubicBezTo>
                <a:cubicBezTo>
                  <a:pt x="12781" y="21562"/>
                  <a:pt x="10061" y="21600"/>
                  <a:pt x="7667" y="21078"/>
                </a:cubicBezTo>
                <a:lnTo>
                  <a:pt x="6661" y="20789"/>
                </a:lnTo>
                <a:lnTo>
                  <a:pt x="0" y="1593"/>
                </a:lnTo>
                <a:lnTo>
                  <a:pt x="12239" y="0"/>
                </a:lnTo>
                <a:lnTo>
                  <a:pt x="12435" y="258"/>
                </a:lnTo>
                <a:cubicBezTo>
                  <a:pt x="13229" y="1084"/>
                  <a:pt x="13792" y="2013"/>
                  <a:pt x="14059" y="3015"/>
                </a:cubicBezTo>
                <a:cubicBezTo>
                  <a:pt x="14440" y="4448"/>
                  <a:pt x="14170" y="5853"/>
                  <a:pt x="13384" y="7119"/>
                </a:cubicBezTo>
                <a:cubicBezTo>
                  <a:pt x="12730" y="8173"/>
                  <a:pt x="13517" y="9373"/>
                  <a:pt x="15186" y="9850"/>
                </a:cubicBezTo>
                <a:cubicBezTo>
                  <a:pt x="17329" y="10461"/>
                  <a:pt x="19130" y="11542"/>
                  <a:pt x="20133" y="12995"/>
                </a:cubicBezTo>
                <a:cubicBezTo>
                  <a:pt x="20389" y="13366"/>
                  <a:pt x="20580" y="13746"/>
                  <a:pt x="20707" y="14128"/>
                </a:cubicBezTo>
                <a:close/>
              </a:path>
            </a:pathLst>
          </a:custGeom>
          <a:solidFill>
            <a:schemeClr val="accent2"/>
          </a:solidFill>
          <a:ln w="12700">
            <a:miter lim="400000"/>
          </a:ln>
        </p:spPr>
        <p:txBody>
          <a:bodyPr tIns="91439" bIns="91439" anchor="ctr"/>
          <a:lstStyle/>
          <a:p>
            <a:endParaRPr>
              <a:solidFill>
                <a:srgbClr val="7E7E7E"/>
              </a:solidFill>
            </a:endParaRPr>
          </a:p>
        </p:txBody>
      </p:sp>
      <p:sp>
        <p:nvSpPr>
          <p:cNvPr id="3209" name="9Slide.vn 3"/>
          <p:cNvSpPr txBox="1">
            <a:spLocks noGrp="1"/>
          </p:cNvSpPr>
          <p:nvPr>
            <p:ph type="title"/>
          </p:nvPr>
        </p:nvSpPr>
        <p:spPr>
          <a:prstGeom prst="rect">
            <a:avLst/>
          </a:prstGeom>
        </p:spPr>
        <p:txBody>
          <a:bodyPr/>
          <a:lstStyle>
            <a:lvl1pPr>
              <a:defRPr>
                <a:solidFill>
                  <a:schemeClr val="accent6"/>
                </a:solidFill>
              </a:defRPr>
            </a:lvl1pPr>
          </a:lstStyle>
          <a:p>
            <a:r>
              <a:t>Nvirus Treatment</a:t>
            </a:r>
          </a:p>
        </p:txBody>
      </p:sp>
      <p:grpSp>
        <p:nvGrpSpPr>
          <p:cNvPr id="3212" name="9Slide.vn 4"/>
          <p:cNvGrpSpPr/>
          <p:nvPr/>
        </p:nvGrpSpPr>
        <p:grpSpPr>
          <a:xfrm>
            <a:off x="8157331" y="3686626"/>
            <a:ext cx="8067266" cy="8908599"/>
            <a:chOff x="0" y="0"/>
            <a:chExt cx="8067265" cy="8908598"/>
          </a:xfrm>
        </p:grpSpPr>
        <p:sp>
          <p:nvSpPr>
            <p:cNvPr id="3210" name="9Slide.vn 5"/>
            <p:cNvSpPr/>
            <p:nvPr/>
          </p:nvSpPr>
          <p:spPr>
            <a:xfrm>
              <a:off x="-1" y="0"/>
              <a:ext cx="4026324" cy="8908599"/>
            </a:xfrm>
            <a:custGeom>
              <a:avLst/>
              <a:gdLst/>
              <a:ahLst/>
              <a:cxnLst>
                <a:cxn ang="0">
                  <a:pos x="wd2" y="hd2"/>
                </a:cxn>
                <a:cxn ang="5400000">
                  <a:pos x="wd2" y="hd2"/>
                </a:cxn>
                <a:cxn ang="10800000">
                  <a:pos x="wd2" y="hd2"/>
                </a:cxn>
                <a:cxn ang="16200000">
                  <a:pos x="wd2" y="hd2"/>
                </a:cxn>
              </a:cxnLst>
              <a:rect l="0" t="0" r="r" b="b"/>
              <a:pathLst>
                <a:path w="20853" h="21600" extrusionOk="0">
                  <a:moveTo>
                    <a:pt x="20853" y="0"/>
                  </a:moveTo>
                  <a:cubicBezTo>
                    <a:pt x="12569" y="0"/>
                    <a:pt x="12569" y="0"/>
                    <a:pt x="12569" y="0"/>
                  </a:cubicBezTo>
                  <a:cubicBezTo>
                    <a:pt x="11806" y="0"/>
                    <a:pt x="11188" y="298"/>
                    <a:pt x="11188" y="655"/>
                  </a:cubicBezTo>
                  <a:cubicBezTo>
                    <a:pt x="11188" y="1012"/>
                    <a:pt x="11806" y="1301"/>
                    <a:pt x="12569" y="1301"/>
                  </a:cubicBezTo>
                  <a:cubicBezTo>
                    <a:pt x="13623" y="1301"/>
                    <a:pt x="13623" y="1301"/>
                    <a:pt x="13623" y="1301"/>
                  </a:cubicBezTo>
                  <a:cubicBezTo>
                    <a:pt x="13623" y="5502"/>
                    <a:pt x="13623" y="5502"/>
                    <a:pt x="13623" y="5502"/>
                  </a:cubicBezTo>
                  <a:cubicBezTo>
                    <a:pt x="434" y="19431"/>
                    <a:pt x="434" y="19431"/>
                    <a:pt x="434" y="19431"/>
                  </a:cubicBezTo>
                  <a:cubicBezTo>
                    <a:pt x="-747" y="20631"/>
                    <a:pt x="561" y="21600"/>
                    <a:pt x="3395" y="21600"/>
                  </a:cubicBezTo>
                  <a:cubicBezTo>
                    <a:pt x="20853" y="21600"/>
                    <a:pt x="20853" y="21600"/>
                    <a:pt x="20853" y="21600"/>
                  </a:cubicBezTo>
                  <a:lnTo>
                    <a:pt x="20853" y="0"/>
                  </a:lnTo>
                  <a:close/>
                </a:path>
              </a:pathLst>
            </a:custGeom>
            <a:solidFill>
              <a:srgbClr val="999999"/>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3211" name="9Slide.vn 6"/>
            <p:cNvSpPr/>
            <p:nvPr/>
          </p:nvSpPr>
          <p:spPr>
            <a:xfrm>
              <a:off x="4040232" y="0"/>
              <a:ext cx="4027034" cy="8908599"/>
            </a:xfrm>
            <a:custGeom>
              <a:avLst/>
              <a:gdLst/>
              <a:ahLst/>
              <a:cxnLst>
                <a:cxn ang="0">
                  <a:pos x="wd2" y="hd2"/>
                </a:cxn>
                <a:cxn ang="5400000">
                  <a:pos x="wd2" y="hd2"/>
                </a:cxn>
                <a:cxn ang="10800000">
                  <a:pos x="wd2" y="hd2"/>
                </a:cxn>
                <a:cxn ang="16200000">
                  <a:pos x="wd2" y="hd2"/>
                </a:cxn>
              </a:cxnLst>
              <a:rect l="0" t="0" r="r" b="b"/>
              <a:pathLst>
                <a:path w="20843" h="21600" extrusionOk="0">
                  <a:moveTo>
                    <a:pt x="20401" y="19431"/>
                  </a:moveTo>
                  <a:cubicBezTo>
                    <a:pt x="7212" y="5502"/>
                    <a:pt x="7212" y="5502"/>
                    <a:pt x="7212" y="5502"/>
                  </a:cubicBezTo>
                  <a:cubicBezTo>
                    <a:pt x="7212" y="1301"/>
                    <a:pt x="7212" y="1301"/>
                    <a:pt x="7212" y="1301"/>
                  </a:cubicBezTo>
                  <a:cubicBezTo>
                    <a:pt x="8266" y="1301"/>
                    <a:pt x="8266" y="1301"/>
                    <a:pt x="8266" y="1301"/>
                  </a:cubicBezTo>
                  <a:cubicBezTo>
                    <a:pt x="9029" y="1301"/>
                    <a:pt x="9646" y="1012"/>
                    <a:pt x="9646" y="655"/>
                  </a:cubicBezTo>
                  <a:cubicBezTo>
                    <a:pt x="9646" y="298"/>
                    <a:pt x="9029" y="0"/>
                    <a:pt x="8266" y="0"/>
                  </a:cubicBezTo>
                  <a:cubicBezTo>
                    <a:pt x="0" y="0"/>
                    <a:pt x="0" y="0"/>
                    <a:pt x="0" y="0"/>
                  </a:cubicBezTo>
                  <a:cubicBezTo>
                    <a:pt x="0" y="21600"/>
                    <a:pt x="0" y="21600"/>
                    <a:pt x="0" y="21600"/>
                  </a:cubicBezTo>
                  <a:cubicBezTo>
                    <a:pt x="17458" y="21600"/>
                    <a:pt x="17458" y="21600"/>
                    <a:pt x="17458" y="21600"/>
                  </a:cubicBezTo>
                  <a:cubicBezTo>
                    <a:pt x="20274" y="21600"/>
                    <a:pt x="21600" y="20631"/>
                    <a:pt x="20401" y="19431"/>
                  </a:cubicBezTo>
                  <a:close/>
                </a:path>
              </a:pathLst>
            </a:custGeom>
            <a:solidFill>
              <a:srgbClr val="CCCCCC"/>
            </a:solidFill>
            <a:ln w="12700" cap="flat">
              <a:noFill/>
              <a:miter lim="400000"/>
            </a:ln>
            <a:effectLst/>
          </p:spPr>
          <p:txBody>
            <a:bodyPr wrap="square" lIns="91439" tIns="91439" rIns="91439" bIns="91439" numCol="1" anchor="t">
              <a:noAutofit/>
            </a:bodyPr>
            <a:lstStyle/>
            <a:p>
              <a:endParaRPr>
                <a:solidFill>
                  <a:srgbClr val="7E7E7E"/>
                </a:solidFill>
              </a:endParaRPr>
            </a:p>
          </p:txBody>
        </p:sp>
      </p:grpSp>
      <p:grpSp>
        <p:nvGrpSpPr>
          <p:cNvPr id="3215" name="9Slide.vn 7"/>
          <p:cNvGrpSpPr/>
          <p:nvPr/>
        </p:nvGrpSpPr>
        <p:grpSpPr>
          <a:xfrm>
            <a:off x="9237304" y="9125821"/>
            <a:ext cx="5909391" cy="1530210"/>
            <a:chOff x="0" y="0"/>
            <a:chExt cx="5909390" cy="1530208"/>
          </a:xfrm>
        </p:grpSpPr>
        <p:sp>
          <p:nvSpPr>
            <p:cNvPr id="3213" name="9Slide.vn 8"/>
            <p:cNvSpPr/>
            <p:nvPr/>
          </p:nvSpPr>
          <p:spPr>
            <a:xfrm>
              <a:off x="-1" y="-1"/>
              <a:ext cx="2946349" cy="15302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4977" y="0"/>
                  </a:lnTo>
                  <a:lnTo>
                    <a:pt x="3467" y="6559"/>
                  </a:lnTo>
                  <a:lnTo>
                    <a:pt x="0" y="21600"/>
                  </a:lnTo>
                  <a:lnTo>
                    <a:pt x="21600" y="21600"/>
                  </a:lnTo>
                  <a:close/>
                </a:path>
              </a:pathLst>
            </a:custGeom>
            <a:solidFill>
              <a:schemeClr val="accent3"/>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3214" name="9Slide.vn 9"/>
            <p:cNvSpPr/>
            <p:nvPr/>
          </p:nvSpPr>
          <p:spPr>
            <a:xfrm>
              <a:off x="2960260" y="-1"/>
              <a:ext cx="2949131" cy="15302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8136" y="6559"/>
                  </a:lnTo>
                  <a:lnTo>
                    <a:pt x="16628" y="0"/>
                  </a:lnTo>
                  <a:lnTo>
                    <a:pt x="0" y="0"/>
                  </a:lnTo>
                  <a:lnTo>
                    <a:pt x="0" y="21600"/>
                  </a:lnTo>
                  <a:close/>
                </a:path>
              </a:pathLst>
            </a:custGeom>
            <a:solidFill>
              <a:srgbClr val="57B3FF"/>
            </a:solidFill>
            <a:ln w="12700" cap="flat">
              <a:noFill/>
              <a:miter lim="400000"/>
            </a:ln>
            <a:effectLst/>
          </p:spPr>
          <p:txBody>
            <a:bodyPr wrap="square" lIns="91439" tIns="91439" rIns="91439" bIns="91439" numCol="1" anchor="t">
              <a:noAutofit/>
            </a:bodyPr>
            <a:lstStyle/>
            <a:p>
              <a:endParaRPr>
                <a:solidFill>
                  <a:srgbClr val="7E7E7E"/>
                </a:solidFill>
              </a:endParaRPr>
            </a:p>
          </p:txBody>
        </p:sp>
      </p:grpSp>
      <p:grpSp>
        <p:nvGrpSpPr>
          <p:cNvPr id="3218" name="9Slide.vn 10"/>
          <p:cNvGrpSpPr/>
          <p:nvPr/>
        </p:nvGrpSpPr>
        <p:grpSpPr>
          <a:xfrm>
            <a:off x="9921726" y="7581703"/>
            <a:ext cx="4540549" cy="1530209"/>
            <a:chOff x="0" y="0"/>
            <a:chExt cx="4540548" cy="1530208"/>
          </a:xfrm>
        </p:grpSpPr>
        <p:sp>
          <p:nvSpPr>
            <p:cNvPr id="3216" name="9Slide.vn 11"/>
            <p:cNvSpPr/>
            <p:nvPr/>
          </p:nvSpPr>
          <p:spPr>
            <a:xfrm>
              <a:off x="-1" y="-1"/>
              <a:ext cx="2261929" cy="1530210"/>
            </a:xfrm>
            <a:custGeom>
              <a:avLst/>
              <a:gdLst/>
              <a:ahLst/>
              <a:cxnLst>
                <a:cxn ang="0">
                  <a:pos x="wd2" y="hd2"/>
                </a:cxn>
                <a:cxn ang="5400000">
                  <a:pos x="wd2" y="hd2"/>
                </a:cxn>
                <a:cxn ang="10800000">
                  <a:pos x="wd2" y="hd2"/>
                </a:cxn>
                <a:cxn ang="16200000">
                  <a:pos x="wd2" y="hd2"/>
                </a:cxn>
              </a:cxnLst>
              <a:rect l="0" t="0" r="r" b="b"/>
              <a:pathLst>
                <a:path w="21600" h="21600" extrusionOk="0">
                  <a:moveTo>
                    <a:pt x="6456" y="0"/>
                  </a:moveTo>
                  <a:lnTo>
                    <a:pt x="0" y="21600"/>
                  </a:lnTo>
                  <a:lnTo>
                    <a:pt x="21600" y="21600"/>
                  </a:lnTo>
                  <a:lnTo>
                    <a:pt x="21600" y="0"/>
                  </a:lnTo>
                  <a:lnTo>
                    <a:pt x="6456" y="0"/>
                  </a:lnTo>
                  <a:close/>
                </a:path>
              </a:pathLst>
            </a:custGeom>
            <a:solidFill>
              <a:schemeClr val="accent2"/>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3217" name="9Slide.vn 12"/>
            <p:cNvSpPr/>
            <p:nvPr/>
          </p:nvSpPr>
          <p:spPr>
            <a:xfrm>
              <a:off x="2275838" y="-1"/>
              <a:ext cx="2264711" cy="15302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125" y="0"/>
                  </a:lnTo>
                  <a:lnTo>
                    <a:pt x="0" y="0"/>
                  </a:lnTo>
                  <a:close/>
                </a:path>
              </a:pathLst>
            </a:custGeom>
            <a:solidFill>
              <a:srgbClr val="5CC5FF"/>
            </a:solidFill>
            <a:ln w="12700" cap="flat">
              <a:noFill/>
              <a:miter lim="400000"/>
            </a:ln>
            <a:effectLst/>
          </p:spPr>
          <p:txBody>
            <a:bodyPr wrap="square" lIns="91439" tIns="91439" rIns="91439" bIns="91439" numCol="1" anchor="t">
              <a:noAutofit/>
            </a:bodyPr>
            <a:lstStyle/>
            <a:p>
              <a:endParaRPr>
                <a:solidFill>
                  <a:srgbClr val="7E7E7E"/>
                </a:solidFill>
              </a:endParaRPr>
            </a:p>
          </p:txBody>
        </p:sp>
      </p:grpSp>
      <p:grpSp>
        <p:nvGrpSpPr>
          <p:cNvPr id="3221" name="9Slide.vn 13"/>
          <p:cNvGrpSpPr/>
          <p:nvPr/>
        </p:nvGrpSpPr>
        <p:grpSpPr>
          <a:xfrm>
            <a:off x="8641592" y="10669941"/>
            <a:ext cx="7095357" cy="1441179"/>
            <a:chOff x="0" y="0"/>
            <a:chExt cx="7095356" cy="1441178"/>
          </a:xfrm>
        </p:grpSpPr>
        <p:sp>
          <p:nvSpPr>
            <p:cNvPr id="3219" name="9Slide.vn 14"/>
            <p:cNvSpPr/>
            <p:nvPr/>
          </p:nvSpPr>
          <p:spPr>
            <a:xfrm>
              <a:off x="-1" y="0"/>
              <a:ext cx="3542059" cy="1441179"/>
            </a:xfrm>
            <a:custGeom>
              <a:avLst/>
              <a:gdLst/>
              <a:ahLst/>
              <a:cxnLst>
                <a:cxn ang="0">
                  <a:pos x="wd2" y="hd2"/>
                </a:cxn>
                <a:cxn ang="5400000">
                  <a:pos x="wd2" y="hd2"/>
                </a:cxn>
                <a:cxn ang="10800000">
                  <a:pos x="wd2" y="hd2"/>
                </a:cxn>
                <a:cxn ang="16200000">
                  <a:pos x="wd2" y="hd2"/>
                </a:cxn>
              </a:cxnLst>
              <a:rect l="0" t="0" r="r" b="b"/>
              <a:pathLst>
                <a:path w="21551" h="21600" extrusionOk="0">
                  <a:moveTo>
                    <a:pt x="21551" y="0"/>
                  </a:moveTo>
                  <a:cubicBezTo>
                    <a:pt x="3579" y="0"/>
                    <a:pt x="3579" y="0"/>
                    <a:pt x="3579" y="0"/>
                  </a:cubicBezTo>
                  <a:cubicBezTo>
                    <a:pt x="3238" y="1945"/>
                    <a:pt x="3238" y="1945"/>
                    <a:pt x="3238" y="1945"/>
                  </a:cubicBezTo>
                  <a:cubicBezTo>
                    <a:pt x="271" y="18394"/>
                    <a:pt x="271" y="18394"/>
                    <a:pt x="271" y="18394"/>
                  </a:cubicBezTo>
                  <a:cubicBezTo>
                    <a:pt x="250" y="18499"/>
                    <a:pt x="250" y="18499"/>
                    <a:pt x="250" y="18499"/>
                  </a:cubicBezTo>
                  <a:cubicBezTo>
                    <a:pt x="250" y="18552"/>
                    <a:pt x="250" y="18552"/>
                    <a:pt x="250" y="18552"/>
                  </a:cubicBezTo>
                  <a:cubicBezTo>
                    <a:pt x="-49" y="20076"/>
                    <a:pt x="-6" y="20917"/>
                    <a:pt x="15" y="21022"/>
                  </a:cubicBezTo>
                  <a:cubicBezTo>
                    <a:pt x="58" y="21127"/>
                    <a:pt x="357" y="21600"/>
                    <a:pt x="1040" y="21600"/>
                  </a:cubicBezTo>
                  <a:cubicBezTo>
                    <a:pt x="21551" y="21600"/>
                    <a:pt x="21551" y="21600"/>
                    <a:pt x="21551" y="21600"/>
                  </a:cubicBezTo>
                  <a:lnTo>
                    <a:pt x="21551" y="0"/>
                  </a:lnTo>
                  <a:close/>
                </a:path>
              </a:pathLst>
            </a:custGeom>
            <a:solidFill>
              <a:schemeClr val="accent4"/>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3220" name="9Slide.vn 15"/>
            <p:cNvSpPr/>
            <p:nvPr/>
          </p:nvSpPr>
          <p:spPr>
            <a:xfrm>
              <a:off x="3555971" y="0"/>
              <a:ext cx="3539386" cy="1441179"/>
            </a:xfrm>
            <a:custGeom>
              <a:avLst/>
              <a:gdLst/>
              <a:ahLst/>
              <a:cxnLst>
                <a:cxn ang="0">
                  <a:pos x="wd2" y="hd2"/>
                </a:cxn>
                <a:cxn ang="5400000">
                  <a:pos x="wd2" y="hd2"/>
                </a:cxn>
                <a:cxn ang="10800000">
                  <a:pos x="wd2" y="hd2"/>
                </a:cxn>
                <a:cxn ang="16200000">
                  <a:pos x="wd2" y="hd2"/>
                </a:cxn>
              </a:cxnLst>
              <a:rect l="0" t="0" r="r" b="b"/>
              <a:pathLst>
                <a:path w="21552" h="21600" extrusionOk="0">
                  <a:moveTo>
                    <a:pt x="21301" y="18499"/>
                  </a:moveTo>
                  <a:cubicBezTo>
                    <a:pt x="21301" y="18394"/>
                    <a:pt x="21301" y="18394"/>
                    <a:pt x="21301" y="18394"/>
                  </a:cubicBezTo>
                  <a:cubicBezTo>
                    <a:pt x="18331" y="1945"/>
                    <a:pt x="18331" y="1945"/>
                    <a:pt x="18331" y="1945"/>
                  </a:cubicBezTo>
                  <a:cubicBezTo>
                    <a:pt x="17989" y="0"/>
                    <a:pt x="17989" y="0"/>
                    <a:pt x="17989" y="0"/>
                  </a:cubicBezTo>
                  <a:cubicBezTo>
                    <a:pt x="0" y="0"/>
                    <a:pt x="0" y="0"/>
                    <a:pt x="0" y="0"/>
                  </a:cubicBezTo>
                  <a:cubicBezTo>
                    <a:pt x="0" y="21600"/>
                    <a:pt x="0" y="21600"/>
                    <a:pt x="0" y="21600"/>
                  </a:cubicBezTo>
                  <a:cubicBezTo>
                    <a:pt x="64" y="21600"/>
                    <a:pt x="64" y="21600"/>
                    <a:pt x="64" y="21600"/>
                  </a:cubicBezTo>
                  <a:cubicBezTo>
                    <a:pt x="20532" y="21600"/>
                    <a:pt x="20532" y="21600"/>
                    <a:pt x="20532" y="21600"/>
                  </a:cubicBezTo>
                  <a:cubicBezTo>
                    <a:pt x="21215" y="21600"/>
                    <a:pt x="21515" y="21127"/>
                    <a:pt x="21536" y="21022"/>
                  </a:cubicBezTo>
                  <a:cubicBezTo>
                    <a:pt x="21557" y="20917"/>
                    <a:pt x="21600" y="20076"/>
                    <a:pt x="21322" y="18552"/>
                  </a:cubicBezTo>
                  <a:lnTo>
                    <a:pt x="21301" y="18499"/>
                  </a:lnTo>
                  <a:close/>
                </a:path>
              </a:pathLst>
            </a:custGeom>
            <a:solidFill>
              <a:srgbClr val="4BAEFF"/>
            </a:solidFill>
            <a:ln w="12700" cap="flat">
              <a:noFill/>
              <a:miter lim="400000"/>
            </a:ln>
            <a:effectLst/>
          </p:spPr>
          <p:txBody>
            <a:bodyPr wrap="square" lIns="91439" tIns="91439" rIns="91439" bIns="91439" numCol="1" anchor="t">
              <a:noAutofit/>
            </a:bodyPr>
            <a:lstStyle/>
            <a:p>
              <a:endParaRPr>
                <a:solidFill>
                  <a:srgbClr val="7E7E7E"/>
                </a:solidFill>
              </a:endParaRPr>
            </a:p>
          </p:txBody>
        </p:sp>
      </p:grpSp>
      <p:grpSp>
        <p:nvGrpSpPr>
          <p:cNvPr id="3224" name="9Slide.vn 16"/>
          <p:cNvGrpSpPr/>
          <p:nvPr/>
        </p:nvGrpSpPr>
        <p:grpSpPr>
          <a:xfrm>
            <a:off x="10603363" y="6193385"/>
            <a:ext cx="3174489" cy="1374405"/>
            <a:chOff x="0" y="0"/>
            <a:chExt cx="3174488" cy="1374403"/>
          </a:xfrm>
        </p:grpSpPr>
        <p:sp>
          <p:nvSpPr>
            <p:cNvPr id="3222" name="9Slide.vn 17"/>
            <p:cNvSpPr/>
            <p:nvPr/>
          </p:nvSpPr>
          <p:spPr>
            <a:xfrm>
              <a:off x="1594199" y="0"/>
              <a:ext cx="1580290" cy="13744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307" y="18321"/>
                  </a:lnTo>
                  <a:lnTo>
                    <a:pt x="13272" y="0"/>
                  </a:lnTo>
                  <a:lnTo>
                    <a:pt x="0" y="0"/>
                  </a:lnTo>
                  <a:lnTo>
                    <a:pt x="0" y="21600"/>
                  </a:lnTo>
                  <a:close/>
                </a:path>
              </a:pathLst>
            </a:custGeom>
            <a:solidFill>
              <a:srgbClr val="63D0FF"/>
            </a:solidFill>
            <a:ln w="12700" cap="flat">
              <a:noFill/>
              <a:miter lim="400000"/>
            </a:ln>
            <a:effectLst/>
          </p:spPr>
          <p:txBody>
            <a:bodyPr wrap="square" lIns="91439" tIns="91439" rIns="91439" bIns="91439" numCol="1" anchor="t">
              <a:noAutofit/>
            </a:bodyPr>
            <a:lstStyle/>
            <a:p>
              <a:endParaRPr>
                <a:solidFill>
                  <a:srgbClr val="7E7E7E"/>
                </a:solidFill>
              </a:endParaRPr>
            </a:p>
          </p:txBody>
        </p:sp>
        <p:sp>
          <p:nvSpPr>
            <p:cNvPr id="3223" name="9Slide.vn 18"/>
            <p:cNvSpPr/>
            <p:nvPr/>
          </p:nvSpPr>
          <p:spPr>
            <a:xfrm>
              <a:off x="-1" y="0"/>
              <a:ext cx="1580290" cy="13744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8328" y="0"/>
                  </a:lnTo>
                  <a:lnTo>
                    <a:pt x="1293" y="18321"/>
                  </a:lnTo>
                  <a:lnTo>
                    <a:pt x="0" y="21600"/>
                  </a:lnTo>
                  <a:lnTo>
                    <a:pt x="21600" y="21600"/>
                  </a:lnTo>
                  <a:close/>
                </a:path>
              </a:pathLst>
            </a:custGeom>
            <a:solidFill>
              <a:schemeClr val="accent1"/>
            </a:solidFill>
            <a:ln w="12700" cap="flat">
              <a:noFill/>
              <a:miter lim="400000"/>
            </a:ln>
            <a:effectLst/>
          </p:spPr>
          <p:txBody>
            <a:bodyPr wrap="square" lIns="91439" tIns="91439" rIns="91439" bIns="91439" numCol="1" anchor="t">
              <a:noAutofit/>
            </a:bodyPr>
            <a:lstStyle/>
            <a:p>
              <a:endParaRPr>
                <a:solidFill>
                  <a:srgbClr val="7E7E7E"/>
                </a:solidFill>
              </a:endParaRPr>
            </a:p>
          </p:txBody>
        </p:sp>
      </p:grpSp>
      <p:sp>
        <p:nvSpPr>
          <p:cNvPr id="3225" name="9Slide.vn 19"/>
          <p:cNvSpPr txBox="1"/>
          <p:nvPr/>
        </p:nvSpPr>
        <p:spPr>
          <a:xfrm>
            <a:off x="17422283" y="6221815"/>
            <a:ext cx="2230098"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lvl1pPr>
          </a:lstStyle>
          <a:p>
            <a:r>
              <a:rPr>
                <a:solidFill>
                  <a:srgbClr val="7E7E7E"/>
                </a:solidFill>
              </a:rPr>
              <a:t>Insert Text</a:t>
            </a:r>
          </a:p>
        </p:txBody>
      </p:sp>
      <p:sp>
        <p:nvSpPr>
          <p:cNvPr id="3226" name="9Slide.vn 20"/>
          <p:cNvSpPr txBox="1"/>
          <p:nvPr/>
        </p:nvSpPr>
        <p:spPr>
          <a:xfrm>
            <a:off x="17422280" y="6828386"/>
            <a:ext cx="6122197"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2800"/>
            </a:lvl1pPr>
          </a:lstStyle>
          <a:p>
            <a:r>
              <a:rPr>
                <a:solidFill>
                  <a:srgbClr val="7E7E7E"/>
                </a:solidFill>
              </a:rPr>
              <a:t>Lorem Ipsum is not simply text.</a:t>
            </a:r>
          </a:p>
        </p:txBody>
      </p:sp>
      <p:sp>
        <p:nvSpPr>
          <p:cNvPr id="3227" name="9Slide.vn 21"/>
          <p:cNvSpPr txBox="1"/>
          <p:nvPr/>
        </p:nvSpPr>
        <p:spPr>
          <a:xfrm>
            <a:off x="17422283" y="7732786"/>
            <a:ext cx="2230098"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lvl1pPr>
          </a:lstStyle>
          <a:p>
            <a:r>
              <a:rPr>
                <a:solidFill>
                  <a:srgbClr val="7E7E7E"/>
                </a:solidFill>
              </a:rPr>
              <a:t>Insert Text</a:t>
            </a:r>
          </a:p>
        </p:txBody>
      </p:sp>
      <p:sp>
        <p:nvSpPr>
          <p:cNvPr id="3228" name="9Slide.vn 22"/>
          <p:cNvSpPr txBox="1"/>
          <p:nvPr/>
        </p:nvSpPr>
        <p:spPr>
          <a:xfrm>
            <a:off x="17422283" y="8339356"/>
            <a:ext cx="5666471"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2800"/>
            </a:lvl1pPr>
          </a:lstStyle>
          <a:p>
            <a:r>
              <a:rPr>
                <a:solidFill>
                  <a:srgbClr val="7E7E7E"/>
                </a:solidFill>
              </a:rPr>
              <a:t>Lorem Ipsum is simply random text.</a:t>
            </a:r>
          </a:p>
        </p:txBody>
      </p:sp>
      <p:sp>
        <p:nvSpPr>
          <p:cNvPr id="3229" name="9Slide.vn 23"/>
          <p:cNvSpPr txBox="1"/>
          <p:nvPr/>
        </p:nvSpPr>
        <p:spPr>
          <a:xfrm>
            <a:off x="17422283" y="9420042"/>
            <a:ext cx="2230098"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lvl1pPr>
          </a:lstStyle>
          <a:p>
            <a:r>
              <a:rPr>
                <a:solidFill>
                  <a:srgbClr val="7E7E7E"/>
                </a:solidFill>
              </a:rPr>
              <a:t>Insert Text</a:t>
            </a:r>
          </a:p>
        </p:txBody>
      </p:sp>
      <p:sp>
        <p:nvSpPr>
          <p:cNvPr id="3230" name="9Slide.vn 24"/>
          <p:cNvSpPr txBox="1"/>
          <p:nvPr/>
        </p:nvSpPr>
        <p:spPr>
          <a:xfrm>
            <a:off x="17422283" y="10026612"/>
            <a:ext cx="5748388"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sz="2800"/>
            </a:pPr>
            <a:r>
              <a:rPr>
                <a:solidFill>
                  <a:srgbClr val="7E7E7E"/>
                </a:solidFill>
              </a:rPr>
              <a:t>Lorem Ipsum is not suitable simply.</a:t>
            </a:r>
          </a:p>
        </p:txBody>
      </p:sp>
      <p:sp>
        <p:nvSpPr>
          <p:cNvPr id="3231" name="9Slide.vn 25"/>
          <p:cNvSpPr txBox="1"/>
          <p:nvPr/>
        </p:nvSpPr>
        <p:spPr>
          <a:xfrm>
            <a:off x="17422283" y="10928595"/>
            <a:ext cx="2230098"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b="1"/>
            </a:lvl1pPr>
          </a:lstStyle>
          <a:p>
            <a:r>
              <a:rPr>
                <a:solidFill>
                  <a:srgbClr val="7E7E7E"/>
                </a:solidFill>
              </a:rPr>
              <a:t>Insert Text</a:t>
            </a:r>
          </a:p>
        </p:txBody>
      </p:sp>
      <p:sp>
        <p:nvSpPr>
          <p:cNvPr id="3232" name="9Slide.vn 26"/>
          <p:cNvSpPr txBox="1"/>
          <p:nvPr/>
        </p:nvSpPr>
        <p:spPr>
          <a:xfrm>
            <a:off x="17422285" y="11535165"/>
            <a:ext cx="5748388" cy="6155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sz="2800"/>
            </a:pPr>
            <a:r>
              <a:rPr>
                <a:solidFill>
                  <a:srgbClr val="7E7E7E"/>
                </a:solidFill>
              </a:rPr>
              <a:t>Lorem Ipsum is not simply category.</a:t>
            </a:r>
          </a:p>
        </p:txBody>
      </p:sp>
      <p:sp>
        <p:nvSpPr>
          <p:cNvPr id="3233" name="9Slide.vn 27"/>
          <p:cNvSpPr/>
          <p:nvPr/>
        </p:nvSpPr>
        <p:spPr>
          <a:xfrm flipH="1">
            <a:off x="13465537" y="6880587"/>
            <a:ext cx="3729695" cy="1"/>
          </a:xfrm>
          <a:prstGeom prst="line">
            <a:avLst/>
          </a:prstGeom>
          <a:ln w="38100">
            <a:solidFill>
              <a:srgbClr val="000000"/>
            </a:solidFill>
            <a:prstDash val="dash"/>
            <a:miter/>
            <a:headEnd type="oval"/>
          </a:ln>
        </p:spPr>
        <p:txBody>
          <a:bodyPr tIns="91439" bIns="91439"/>
          <a:lstStyle/>
          <a:p>
            <a:endParaRPr/>
          </a:p>
        </p:txBody>
      </p:sp>
      <p:sp>
        <p:nvSpPr>
          <p:cNvPr id="3234" name="9Slide.vn 28"/>
          <p:cNvSpPr/>
          <p:nvPr/>
        </p:nvSpPr>
        <p:spPr>
          <a:xfrm flipH="1">
            <a:off x="13777852" y="8504681"/>
            <a:ext cx="3417381" cy="1"/>
          </a:xfrm>
          <a:prstGeom prst="line">
            <a:avLst/>
          </a:prstGeom>
          <a:ln w="38100">
            <a:solidFill>
              <a:srgbClr val="000000"/>
            </a:solidFill>
            <a:prstDash val="dash"/>
            <a:miter/>
            <a:headEnd type="oval"/>
          </a:ln>
        </p:spPr>
        <p:txBody>
          <a:bodyPr tIns="91439" bIns="91439"/>
          <a:lstStyle/>
          <a:p>
            <a:endParaRPr/>
          </a:p>
        </p:txBody>
      </p:sp>
      <p:sp>
        <p:nvSpPr>
          <p:cNvPr id="3235" name="9Slide.vn 29"/>
          <p:cNvSpPr/>
          <p:nvPr/>
        </p:nvSpPr>
        <p:spPr>
          <a:xfrm flipH="1">
            <a:off x="14462273" y="10080032"/>
            <a:ext cx="2732959" cy="1"/>
          </a:xfrm>
          <a:prstGeom prst="line">
            <a:avLst/>
          </a:prstGeom>
          <a:ln w="38100">
            <a:solidFill>
              <a:srgbClr val="000000"/>
            </a:solidFill>
            <a:prstDash val="dash"/>
            <a:miter/>
            <a:headEnd type="oval"/>
          </a:ln>
        </p:spPr>
        <p:txBody>
          <a:bodyPr tIns="91439" bIns="91439"/>
          <a:lstStyle/>
          <a:p>
            <a:endParaRPr/>
          </a:p>
        </p:txBody>
      </p:sp>
      <p:sp>
        <p:nvSpPr>
          <p:cNvPr id="3236" name="9Slide.vn 30"/>
          <p:cNvSpPr/>
          <p:nvPr/>
        </p:nvSpPr>
        <p:spPr>
          <a:xfrm flipH="1">
            <a:off x="14990607" y="11584982"/>
            <a:ext cx="2204625" cy="1"/>
          </a:xfrm>
          <a:prstGeom prst="line">
            <a:avLst/>
          </a:prstGeom>
          <a:ln w="38100">
            <a:solidFill>
              <a:srgbClr val="000000"/>
            </a:solidFill>
            <a:prstDash val="dash"/>
            <a:miter/>
            <a:headEnd type="oval"/>
          </a:ln>
        </p:spPr>
        <p:txBody>
          <a:bodyPr tIns="91439" bIns="91439"/>
          <a:lstStyle/>
          <a:p>
            <a:endParaRPr/>
          </a:p>
        </p:txBody>
      </p:sp>
      <p:sp>
        <p:nvSpPr>
          <p:cNvPr id="3237" name="9Slide.vn 31"/>
          <p:cNvSpPr txBox="1"/>
          <p:nvPr/>
        </p:nvSpPr>
        <p:spPr>
          <a:xfrm>
            <a:off x="10863424" y="6528575"/>
            <a:ext cx="1212325"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r">
              <a:defRPr sz="4000" b="1">
                <a:solidFill>
                  <a:srgbClr val="FFFFFF"/>
                </a:solidFill>
              </a:defRPr>
            </a:lvl1pPr>
          </a:lstStyle>
          <a:p>
            <a:r>
              <a:t>15%</a:t>
            </a:r>
          </a:p>
        </p:txBody>
      </p:sp>
      <p:sp>
        <p:nvSpPr>
          <p:cNvPr id="3238" name="9Slide.vn 32"/>
          <p:cNvSpPr txBox="1"/>
          <p:nvPr/>
        </p:nvSpPr>
        <p:spPr>
          <a:xfrm>
            <a:off x="10528577" y="7969739"/>
            <a:ext cx="1212325"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r">
              <a:defRPr sz="4000" b="1">
                <a:solidFill>
                  <a:srgbClr val="FFFFFF"/>
                </a:solidFill>
              </a:defRPr>
            </a:lvl1pPr>
          </a:lstStyle>
          <a:p>
            <a:r>
              <a:t>20%</a:t>
            </a:r>
          </a:p>
        </p:txBody>
      </p:sp>
      <p:sp>
        <p:nvSpPr>
          <p:cNvPr id="3239" name="9Slide.vn 33"/>
          <p:cNvSpPr txBox="1"/>
          <p:nvPr/>
        </p:nvSpPr>
        <p:spPr>
          <a:xfrm>
            <a:off x="10094495" y="9524116"/>
            <a:ext cx="1212325"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r">
              <a:defRPr sz="4000" b="1">
                <a:solidFill>
                  <a:srgbClr val="FFFFFF"/>
                </a:solidFill>
              </a:defRPr>
            </a:lvl1pPr>
          </a:lstStyle>
          <a:p>
            <a:r>
              <a:t>25%</a:t>
            </a:r>
          </a:p>
        </p:txBody>
      </p:sp>
      <p:sp>
        <p:nvSpPr>
          <p:cNvPr id="3240" name="9Slide.vn 34"/>
          <p:cNvSpPr txBox="1"/>
          <p:nvPr/>
        </p:nvSpPr>
        <p:spPr>
          <a:xfrm>
            <a:off x="9759650" y="10965280"/>
            <a:ext cx="1212325"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gn="r">
              <a:defRPr sz="4000" b="1">
                <a:solidFill>
                  <a:srgbClr val="FFFFFF"/>
                </a:solidFill>
              </a:defRPr>
            </a:lvl1pPr>
          </a:lstStyle>
          <a:p>
            <a:r>
              <a:t>40%</a:t>
            </a:r>
          </a:p>
        </p:txBody>
      </p:sp>
      <p:sp>
        <p:nvSpPr>
          <p:cNvPr id="3241" name="9Slide.vn 35"/>
          <p:cNvSpPr txBox="1"/>
          <p:nvPr/>
        </p:nvSpPr>
        <p:spPr>
          <a:xfrm>
            <a:off x="1073432" y="4312458"/>
            <a:ext cx="7895134" cy="33624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non gravida velit tempor sit amet. In augue mauris, luctus sed est in, luctus dictum lorem donec sagittis </a:t>
            </a:r>
          </a:p>
        </p:txBody>
      </p:sp>
      <p:sp>
        <p:nvSpPr>
          <p:cNvPr id="3242" name="9Slide.vn 36"/>
          <p:cNvSpPr txBox="1"/>
          <p:nvPr/>
        </p:nvSpPr>
        <p:spPr>
          <a:xfrm>
            <a:off x="1082212" y="7912354"/>
            <a:ext cx="7278260"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consectetur adipiscing elit. Mauris sed nulla et ex bibendum rhoncus</a:t>
            </a:r>
          </a:p>
        </p:txBody>
      </p:sp>
      <p:sp>
        <p:nvSpPr>
          <p:cNvPr id="3243" name="9Slide.vn 37"/>
          <p:cNvSpPr txBox="1"/>
          <p:nvPr/>
        </p:nvSpPr>
        <p:spPr>
          <a:xfrm>
            <a:off x="1082212" y="3457830"/>
            <a:ext cx="7278260"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Lorem ipsum dolor</a:t>
            </a:r>
          </a:p>
        </p:txBody>
      </p:sp>
      <p:pic>
        <p:nvPicPr>
          <p:cNvPr id="39" name="Picture Placeholder 2">
            <a:extLst>
              <a:ext uri="{FF2B5EF4-FFF2-40B4-BE49-F238E27FC236}">
                <a16:creationId xmlns:a16="http://schemas.microsoft.com/office/drawing/2014/main" id="{636B6C51-1CBF-4E7D-BA66-7F1A4B965069}"/>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3207"/>
                                        </p:tgtEl>
                                        <p:attrNameLst>
                                          <p:attrName>style.visibility</p:attrName>
                                        </p:attrNameLst>
                                      </p:cBhvr>
                                      <p:to>
                                        <p:strVal val="visible"/>
                                      </p:to>
                                    </p:set>
                                    <p:anim calcmode="lin" valueType="num">
                                      <p:cBhvr>
                                        <p:cTn id="7" dur="1000" fill="hold"/>
                                        <p:tgtEl>
                                          <p:spTgt spid="3207"/>
                                        </p:tgtEl>
                                        <p:attrNameLst>
                                          <p:attrName>ppt_x</p:attrName>
                                        </p:attrNameLst>
                                      </p:cBhvr>
                                      <p:tavLst>
                                        <p:tav tm="0">
                                          <p:val>
                                            <p:strVal val="1+#ppt_w/2"/>
                                          </p:val>
                                        </p:tav>
                                        <p:tav tm="100000">
                                          <p:val>
                                            <p:strVal val="#ppt_x"/>
                                          </p:val>
                                        </p:tav>
                                      </p:tavLst>
                                    </p:anim>
                                    <p:anim calcmode="lin" valueType="num">
                                      <p:cBhvr>
                                        <p:cTn id="8" dur="1000" fill="hold"/>
                                        <p:tgtEl>
                                          <p:spTgt spid="32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2" nodeType="afterEffect">
                                  <p:stCondLst>
                                    <p:cond delay="0"/>
                                  </p:stCondLst>
                                  <p:iterate>
                                    <p:tmAbs val="0"/>
                                  </p:iterate>
                                  <p:childTnLst>
                                    <p:set>
                                      <p:cBhvr>
                                        <p:cTn id="11" fill="hold"/>
                                        <p:tgtEl>
                                          <p:spTgt spid="3208"/>
                                        </p:tgtEl>
                                        <p:attrNameLst>
                                          <p:attrName>style.visibility</p:attrName>
                                        </p:attrNameLst>
                                      </p:cBhvr>
                                      <p:to>
                                        <p:strVal val="visible"/>
                                      </p:to>
                                    </p:set>
                                    <p:anim calcmode="lin" valueType="num">
                                      <p:cBhvr>
                                        <p:cTn id="12" dur="1000" fill="hold"/>
                                        <p:tgtEl>
                                          <p:spTgt spid="3208"/>
                                        </p:tgtEl>
                                        <p:attrNameLst>
                                          <p:attrName>ppt_x</p:attrName>
                                        </p:attrNameLst>
                                      </p:cBhvr>
                                      <p:tavLst>
                                        <p:tav tm="0">
                                          <p:val>
                                            <p:strVal val="0-#ppt_w/2"/>
                                          </p:val>
                                        </p:tav>
                                        <p:tav tm="100000">
                                          <p:val>
                                            <p:strVal val="#ppt_x"/>
                                          </p:val>
                                        </p:tav>
                                      </p:tavLst>
                                    </p:anim>
                                    <p:anim calcmode="lin" valueType="num">
                                      <p:cBhvr>
                                        <p:cTn id="13" dur="1000" fill="hold"/>
                                        <p:tgtEl>
                                          <p:spTgt spid="320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9" presetClass="entr" fill="hold" grpId="3" nodeType="afterEffect">
                                  <p:stCondLst>
                                    <p:cond delay="250"/>
                                  </p:stCondLst>
                                  <p:iterate>
                                    <p:tmAbs val="0"/>
                                  </p:iterate>
                                  <p:childTnLst>
                                    <p:set>
                                      <p:cBhvr>
                                        <p:cTn id="16" fill="hold"/>
                                        <p:tgtEl>
                                          <p:spTgt spid="3209"/>
                                        </p:tgtEl>
                                        <p:attrNameLst>
                                          <p:attrName>style.visibility</p:attrName>
                                        </p:attrNameLst>
                                      </p:cBhvr>
                                      <p:to>
                                        <p:strVal val="visible"/>
                                      </p:to>
                                    </p:set>
                                    <p:animEffect transition="in" filter="dissolve">
                                      <p:cBhvr>
                                        <p:cTn id="17" dur="500"/>
                                        <p:tgtEl>
                                          <p:spTgt spid="3209"/>
                                        </p:tgtEl>
                                      </p:cBhvr>
                                    </p:animEffect>
                                  </p:childTnLst>
                                </p:cTn>
                              </p:par>
                            </p:childTnLst>
                          </p:cTn>
                        </p:par>
                        <p:par>
                          <p:cTn id="18" fill="hold">
                            <p:stCondLst>
                              <p:cond delay="2750"/>
                            </p:stCondLst>
                            <p:childTnLst>
                              <p:par>
                                <p:cTn id="19" presetID="2" presetClass="entr" presetSubtype="8" fill="hold" grpId="4" nodeType="afterEffect">
                                  <p:stCondLst>
                                    <p:cond delay="250"/>
                                  </p:stCondLst>
                                  <p:iterate>
                                    <p:tmAbs val="0"/>
                                  </p:iterate>
                                  <p:childTnLst>
                                    <p:set>
                                      <p:cBhvr>
                                        <p:cTn id="20" fill="hold"/>
                                        <p:tgtEl>
                                          <p:spTgt spid="3243"/>
                                        </p:tgtEl>
                                        <p:attrNameLst>
                                          <p:attrName>style.visibility</p:attrName>
                                        </p:attrNameLst>
                                      </p:cBhvr>
                                      <p:to>
                                        <p:strVal val="visible"/>
                                      </p:to>
                                    </p:set>
                                    <p:anim calcmode="lin" valueType="num">
                                      <p:cBhvr>
                                        <p:cTn id="21" dur="1000" fill="hold"/>
                                        <p:tgtEl>
                                          <p:spTgt spid="3243"/>
                                        </p:tgtEl>
                                        <p:attrNameLst>
                                          <p:attrName>ppt_x</p:attrName>
                                        </p:attrNameLst>
                                      </p:cBhvr>
                                      <p:tavLst>
                                        <p:tav tm="0">
                                          <p:val>
                                            <p:strVal val="0-#ppt_w/2"/>
                                          </p:val>
                                        </p:tav>
                                        <p:tav tm="100000">
                                          <p:val>
                                            <p:strVal val="#ppt_x"/>
                                          </p:val>
                                        </p:tav>
                                      </p:tavLst>
                                    </p:anim>
                                    <p:anim calcmode="lin" valueType="num">
                                      <p:cBhvr>
                                        <p:cTn id="22" dur="1000" fill="hold"/>
                                        <p:tgtEl>
                                          <p:spTgt spid="3243"/>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8" fill="hold" grpId="5" nodeType="afterEffect">
                                  <p:stCondLst>
                                    <p:cond delay="250"/>
                                  </p:stCondLst>
                                  <p:iterate>
                                    <p:tmAbs val="0"/>
                                  </p:iterate>
                                  <p:childTnLst>
                                    <p:set>
                                      <p:cBhvr>
                                        <p:cTn id="25" fill="hold"/>
                                        <p:tgtEl>
                                          <p:spTgt spid="3241"/>
                                        </p:tgtEl>
                                        <p:attrNameLst>
                                          <p:attrName>style.visibility</p:attrName>
                                        </p:attrNameLst>
                                      </p:cBhvr>
                                      <p:to>
                                        <p:strVal val="visible"/>
                                      </p:to>
                                    </p:set>
                                    <p:anim calcmode="lin" valueType="num">
                                      <p:cBhvr>
                                        <p:cTn id="26" dur="1000" fill="hold"/>
                                        <p:tgtEl>
                                          <p:spTgt spid="3241"/>
                                        </p:tgtEl>
                                        <p:attrNameLst>
                                          <p:attrName>ppt_x</p:attrName>
                                        </p:attrNameLst>
                                      </p:cBhvr>
                                      <p:tavLst>
                                        <p:tav tm="0">
                                          <p:val>
                                            <p:strVal val="0-#ppt_w/2"/>
                                          </p:val>
                                        </p:tav>
                                        <p:tav tm="100000">
                                          <p:val>
                                            <p:strVal val="#ppt_x"/>
                                          </p:val>
                                        </p:tav>
                                      </p:tavLst>
                                    </p:anim>
                                    <p:anim calcmode="lin" valueType="num">
                                      <p:cBhvr>
                                        <p:cTn id="27" dur="1000" fill="hold"/>
                                        <p:tgtEl>
                                          <p:spTgt spid="3241"/>
                                        </p:tgtEl>
                                        <p:attrNameLst>
                                          <p:attrName>ppt_y</p:attrName>
                                        </p:attrNameLst>
                                      </p:cBhvr>
                                      <p:tavLst>
                                        <p:tav tm="0">
                                          <p:val>
                                            <p:strVal val="#ppt_y"/>
                                          </p:val>
                                        </p:tav>
                                        <p:tav tm="100000">
                                          <p:val>
                                            <p:strVal val="#ppt_y"/>
                                          </p:val>
                                        </p:tav>
                                      </p:tavLst>
                                    </p:anim>
                                  </p:childTnLst>
                                </p:cTn>
                              </p:par>
                            </p:childTnLst>
                          </p:cTn>
                        </p:par>
                        <p:par>
                          <p:cTn id="28" fill="hold">
                            <p:stCondLst>
                              <p:cond delay="5250"/>
                            </p:stCondLst>
                            <p:childTnLst>
                              <p:par>
                                <p:cTn id="29" presetID="2" presetClass="entr" presetSubtype="8" fill="hold" grpId="6" nodeType="afterEffect">
                                  <p:stCondLst>
                                    <p:cond delay="250"/>
                                  </p:stCondLst>
                                  <p:iterate>
                                    <p:tmAbs val="0"/>
                                  </p:iterate>
                                  <p:childTnLst>
                                    <p:set>
                                      <p:cBhvr>
                                        <p:cTn id="30" fill="hold"/>
                                        <p:tgtEl>
                                          <p:spTgt spid="3242"/>
                                        </p:tgtEl>
                                        <p:attrNameLst>
                                          <p:attrName>style.visibility</p:attrName>
                                        </p:attrNameLst>
                                      </p:cBhvr>
                                      <p:to>
                                        <p:strVal val="visible"/>
                                      </p:to>
                                    </p:set>
                                    <p:anim calcmode="lin" valueType="num">
                                      <p:cBhvr>
                                        <p:cTn id="31" dur="1000" fill="hold"/>
                                        <p:tgtEl>
                                          <p:spTgt spid="3242"/>
                                        </p:tgtEl>
                                        <p:attrNameLst>
                                          <p:attrName>ppt_x</p:attrName>
                                        </p:attrNameLst>
                                      </p:cBhvr>
                                      <p:tavLst>
                                        <p:tav tm="0">
                                          <p:val>
                                            <p:strVal val="0-#ppt_w/2"/>
                                          </p:val>
                                        </p:tav>
                                        <p:tav tm="100000">
                                          <p:val>
                                            <p:strVal val="#ppt_x"/>
                                          </p:val>
                                        </p:tav>
                                      </p:tavLst>
                                    </p:anim>
                                    <p:anim calcmode="lin" valueType="num">
                                      <p:cBhvr>
                                        <p:cTn id="32" dur="1000" fill="hold"/>
                                        <p:tgtEl>
                                          <p:spTgt spid="3242"/>
                                        </p:tgtEl>
                                        <p:attrNameLst>
                                          <p:attrName>ppt_y</p:attrName>
                                        </p:attrNameLst>
                                      </p:cBhvr>
                                      <p:tavLst>
                                        <p:tav tm="0">
                                          <p:val>
                                            <p:strVal val="#ppt_y"/>
                                          </p:val>
                                        </p:tav>
                                        <p:tav tm="100000">
                                          <p:val>
                                            <p:strVal val="#ppt_y"/>
                                          </p:val>
                                        </p:tav>
                                      </p:tavLst>
                                    </p:anim>
                                  </p:childTnLst>
                                </p:cTn>
                              </p:par>
                            </p:childTnLst>
                          </p:cTn>
                        </p:par>
                        <p:par>
                          <p:cTn id="33" fill="hold">
                            <p:stCondLst>
                              <p:cond delay="6500"/>
                            </p:stCondLst>
                            <p:childTnLst>
                              <p:par>
                                <p:cTn id="34" presetID="22" presetClass="entr" presetSubtype="8" fill="hold" grpId="7" nodeType="afterEffect">
                                  <p:stCondLst>
                                    <p:cond delay="750"/>
                                  </p:stCondLst>
                                  <p:iterate>
                                    <p:tmAbs val="0"/>
                                  </p:iterate>
                                  <p:childTnLst>
                                    <p:set>
                                      <p:cBhvr>
                                        <p:cTn id="35" fill="hold"/>
                                        <p:tgtEl>
                                          <p:spTgt spid="3212"/>
                                        </p:tgtEl>
                                        <p:attrNameLst>
                                          <p:attrName>style.visibility</p:attrName>
                                        </p:attrNameLst>
                                      </p:cBhvr>
                                      <p:to>
                                        <p:strVal val="visible"/>
                                      </p:to>
                                    </p:set>
                                    <p:animEffect transition="in" filter="wipe(left)">
                                      <p:cBhvr>
                                        <p:cTn id="36" dur="500"/>
                                        <p:tgtEl>
                                          <p:spTgt spid="3212"/>
                                        </p:tgtEl>
                                      </p:cBhvr>
                                    </p:animEffect>
                                  </p:childTnLst>
                                </p:cTn>
                              </p:par>
                            </p:childTnLst>
                          </p:cTn>
                        </p:par>
                        <p:par>
                          <p:cTn id="37" fill="hold">
                            <p:stCondLst>
                              <p:cond delay="7750"/>
                            </p:stCondLst>
                            <p:childTnLst>
                              <p:par>
                                <p:cTn id="38" presetID="22" presetClass="entr" presetSubtype="8" fill="hold" grpId="8" nodeType="afterEffect">
                                  <p:stCondLst>
                                    <p:cond delay="0"/>
                                  </p:stCondLst>
                                  <p:iterate>
                                    <p:tmAbs val="0"/>
                                  </p:iterate>
                                  <p:childTnLst>
                                    <p:set>
                                      <p:cBhvr>
                                        <p:cTn id="39" fill="hold"/>
                                        <p:tgtEl>
                                          <p:spTgt spid="3221"/>
                                        </p:tgtEl>
                                        <p:attrNameLst>
                                          <p:attrName>style.visibility</p:attrName>
                                        </p:attrNameLst>
                                      </p:cBhvr>
                                      <p:to>
                                        <p:strVal val="visible"/>
                                      </p:to>
                                    </p:set>
                                    <p:animEffect transition="in" filter="wipe(left)">
                                      <p:cBhvr>
                                        <p:cTn id="40" dur="500"/>
                                        <p:tgtEl>
                                          <p:spTgt spid="3221"/>
                                        </p:tgtEl>
                                      </p:cBhvr>
                                    </p:animEffect>
                                  </p:childTnLst>
                                </p:cTn>
                              </p:par>
                            </p:childTnLst>
                          </p:cTn>
                        </p:par>
                        <p:par>
                          <p:cTn id="41" fill="hold">
                            <p:stCondLst>
                              <p:cond delay="8250"/>
                            </p:stCondLst>
                            <p:childTnLst>
                              <p:par>
                                <p:cTn id="42" presetID="22" presetClass="entr" presetSubtype="8" fill="hold" grpId="9" nodeType="afterEffect">
                                  <p:stCondLst>
                                    <p:cond delay="0"/>
                                  </p:stCondLst>
                                  <p:iterate>
                                    <p:tmAbs val="0"/>
                                  </p:iterate>
                                  <p:childTnLst>
                                    <p:set>
                                      <p:cBhvr>
                                        <p:cTn id="43" fill="hold"/>
                                        <p:tgtEl>
                                          <p:spTgt spid="3215"/>
                                        </p:tgtEl>
                                        <p:attrNameLst>
                                          <p:attrName>style.visibility</p:attrName>
                                        </p:attrNameLst>
                                      </p:cBhvr>
                                      <p:to>
                                        <p:strVal val="visible"/>
                                      </p:to>
                                    </p:set>
                                    <p:animEffect transition="in" filter="wipe(left)">
                                      <p:cBhvr>
                                        <p:cTn id="44" dur="500"/>
                                        <p:tgtEl>
                                          <p:spTgt spid="3215"/>
                                        </p:tgtEl>
                                      </p:cBhvr>
                                    </p:animEffect>
                                  </p:childTnLst>
                                </p:cTn>
                              </p:par>
                            </p:childTnLst>
                          </p:cTn>
                        </p:par>
                        <p:par>
                          <p:cTn id="45" fill="hold">
                            <p:stCondLst>
                              <p:cond delay="8750"/>
                            </p:stCondLst>
                            <p:childTnLst>
                              <p:par>
                                <p:cTn id="46" presetID="22" presetClass="entr" presetSubtype="8" fill="hold" grpId="10" nodeType="afterEffect">
                                  <p:stCondLst>
                                    <p:cond delay="0"/>
                                  </p:stCondLst>
                                  <p:iterate>
                                    <p:tmAbs val="0"/>
                                  </p:iterate>
                                  <p:childTnLst>
                                    <p:set>
                                      <p:cBhvr>
                                        <p:cTn id="47" fill="hold"/>
                                        <p:tgtEl>
                                          <p:spTgt spid="3218"/>
                                        </p:tgtEl>
                                        <p:attrNameLst>
                                          <p:attrName>style.visibility</p:attrName>
                                        </p:attrNameLst>
                                      </p:cBhvr>
                                      <p:to>
                                        <p:strVal val="visible"/>
                                      </p:to>
                                    </p:set>
                                    <p:animEffect transition="in" filter="wipe(left)">
                                      <p:cBhvr>
                                        <p:cTn id="48" dur="500"/>
                                        <p:tgtEl>
                                          <p:spTgt spid="3218"/>
                                        </p:tgtEl>
                                      </p:cBhvr>
                                    </p:animEffect>
                                  </p:childTnLst>
                                </p:cTn>
                              </p:par>
                            </p:childTnLst>
                          </p:cTn>
                        </p:par>
                        <p:par>
                          <p:cTn id="49" fill="hold">
                            <p:stCondLst>
                              <p:cond delay="9250"/>
                            </p:stCondLst>
                            <p:childTnLst>
                              <p:par>
                                <p:cTn id="50" presetID="22" presetClass="entr" presetSubtype="8" fill="hold" grpId="11" nodeType="afterEffect">
                                  <p:stCondLst>
                                    <p:cond delay="0"/>
                                  </p:stCondLst>
                                  <p:iterate>
                                    <p:tmAbs val="0"/>
                                  </p:iterate>
                                  <p:childTnLst>
                                    <p:set>
                                      <p:cBhvr>
                                        <p:cTn id="51" fill="hold"/>
                                        <p:tgtEl>
                                          <p:spTgt spid="3224"/>
                                        </p:tgtEl>
                                        <p:attrNameLst>
                                          <p:attrName>style.visibility</p:attrName>
                                        </p:attrNameLst>
                                      </p:cBhvr>
                                      <p:to>
                                        <p:strVal val="visible"/>
                                      </p:to>
                                    </p:set>
                                    <p:animEffect transition="in" filter="wipe(left)">
                                      <p:cBhvr>
                                        <p:cTn id="52" dur="500"/>
                                        <p:tgtEl>
                                          <p:spTgt spid="3224"/>
                                        </p:tgtEl>
                                      </p:cBhvr>
                                    </p:animEffect>
                                  </p:childTnLst>
                                </p:cTn>
                              </p:par>
                            </p:childTnLst>
                          </p:cTn>
                        </p:par>
                        <p:par>
                          <p:cTn id="53" fill="hold">
                            <p:stCondLst>
                              <p:cond delay="9750"/>
                            </p:stCondLst>
                            <p:childTnLst>
                              <p:par>
                                <p:cTn id="54" presetID="23" presetClass="entr" presetSubtype="16" fill="hold" grpId="12" nodeType="afterEffect">
                                  <p:stCondLst>
                                    <p:cond delay="0"/>
                                  </p:stCondLst>
                                  <p:iterate>
                                    <p:tmAbs val="0"/>
                                  </p:iterate>
                                  <p:childTnLst>
                                    <p:set>
                                      <p:cBhvr>
                                        <p:cTn id="55" fill="hold"/>
                                        <p:tgtEl>
                                          <p:spTgt spid="3240"/>
                                        </p:tgtEl>
                                        <p:attrNameLst>
                                          <p:attrName>style.visibility</p:attrName>
                                        </p:attrNameLst>
                                      </p:cBhvr>
                                      <p:to>
                                        <p:strVal val="visible"/>
                                      </p:to>
                                    </p:set>
                                    <p:anim calcmode="lin" valueType="num">
                                      <p:cBhvr>
                                        <p:cTn id="56" dur="500" fill="hold"/>
                                        <p:tgtEl>
                                          <p:spTgt spid="3240"/>
                                        </p:tgtEl>
                                        <p:attrNameLst>
                                          <p:attrName>ppt_w</p:attrName>
                                        </p:attrNameLst>
                                      </p:cBhvr>
                                      <p:tavLst>
                                        <p:tav tm="0">
                                          <p:val>
                                            <p:fltVal val="0"/>
                                          </p:val>
                                        </p:tav>
                                        <p:tav tm="100000">
                                          <p:val>
                                            <p:strVal val="#ppt_w"/>
                                          </p:val>
                                        </p:tav>
                                      </p:tavLst>
                                    </p:anim>
                                    <p:anim calcmode="lin" valueType="num">
                                      <p:cBhvr>
                                        <p:cTn id="57" dur="500" fill="hold"/>
                                        <p:tgtEl>
                                          <p:spTgt spid="3240"/>
                                        </p:tgtEl>
                                        <p:attrNameLst>
                                          <p:attrName>ppt_h</p:attrName>
                                        </p:attrNameLst>
                                      </p:cBhvr>
                                      <p:tavLst>
                                        <p:tav tm="0">
                                          <p:val>
                                            <p:fltVal val="0"/>
                                          </p:val>
                                        </p:tav>
                                        <p:tav tm="100000">
                                          <p:val>
                                            <p:strVal val="#ppt_h"/>
                                          </p:val>
                                        </p:tav>
                                      </p:tavLst>
                                    </p:anim>
                                  </p:childTnLst>
                                </p:cTn>
                              </p:par>
                            </p:childTnLst>
                          </p:cTn>
                        </p:par>
                        <p:par>
                          <p:cTn id="58" fill="hold">
                            <p:stCondLst>
                              <p:cond delay="10250"/>
                            </p:stCondLst>
                            <p:childTnLst>
                              <p:par>
                                <p:cTn id="59" presetID="23" presetClass="entr" presetSubtype="16" fill="hold" grpId="13" nodeType="afterEffect">
                                  <p:stCondLst>
                                    <p:cond delay="0"/>
                                  </p:stCondLst>
                                  <p:iterate>
                                    <p:tmAbs val="0"/>
                                  </p:iterate>
                                  <p:childTnLst>
                                    <p:set>
                                      <p:cBhvr>
                                        <p:cTn id="60" fill="hold"/>
                                        <p:tgtEl>
                                          <p:spTgt spid="3239"/>
                                        </p:tgtEl>
                                        <p:attrNameLst>
                                          <p:attrName>style.visibility</p:attrName>
                                        </p:attrNameLst>
                                      </p:cBhvr>
                                      <p:to>
                                        <p:strVal val="visible"/>
                                      </p:to>
                                    </p:set>
                                    <p:anim calcmode="lin" valueType="num">
                                      <p:cBhvr>
                                        <p:cTn id="61" dur="500" fill="hold"/>
                                        <p:tgtEl>
                                          <p:spTgt spid="3239"/>
                                        </p:tgtEl>
                                        <p:attrNameLst>
                                          <p:attrName>ppt_w</p:attrName>
                                        </p:attrNameLst>
                                      </p:cBhvr>
                                      <p:tavLst>
                                        <p:tav tm="0">
                                          <p:val>
                                            <p:fltVal val="0"/>
                                          </p:val>
                                        </p:tav>
                                        <p:tav tm="100000">
                                          <p:val>
                                            <p:strVal val="#ppt_w"/>
                                          </p:val>
                                        </p:tav>
                                      </p:tavLst>
                                    </p:anim>
                                    <p:anim calcmode="lin" valueType="num">
                                      <p:cBhvr>
                                        <p:cTn id="62" dur="500" fill="hold"/>
                                        <p:tgtEl>
                                          <p:spTgt spid="3239"/>
                                        </p:tgtEl>
                                        <p:attrNameLst>
                                          <p:attrName>ppt_h</p:attrName>
                                        </p:attrNameLst>
                                      </p:cBhvr>
                                      <p:tavLst>
                                        <p:tav tm="0">
                                          <p:val>
                                            <p:fltVal val="0"/>
                                          </p:val>
                                        </p:tav>
                                        <p:tav tm="100000">
                                          <p:val>
                                            <p:strVal val="#ppt_h"/>
                                          </p:val>
                                        </p:tav>
                                      </p:tavLst>
                                    </p:anim>
                                  </p:childTnLst>
                                </p:cTn>
                              </p:par>
                            </p:childTnLst>
                          </p:cTn>
                        </p:par>
                        <p:par>
                          <p:cTn id="63" fill="hold">
                            <p:stCondLst>
                              <p:cond delay="10750"/>
                            </p:stCondLst>
                            <p:childTnLst>
                              <p:par>
                                <p:cTn id="64" presetID="23" presetClass="entr" presetSubtype="16" fill="hold" grpId="14" nodeType="afterEffect">
                                  <p:stCondLst>
                                    <p:cond delay="0"/>
                                  </p:stCondLst>
                                  <p:iterate>
                                    <p:tmAbs val="0"/>
                                  </p:iterate>
                                  <p:childTnLst>
                                    <p:set>
                                      <p:cBhvr>
                                        <p:cTn id="65" fill="hold"/>
                                        <p:tgtEl>
                                          <p:spTgt spid="3238"/>
                                        </p:tgtEl>
                                        <p:attrNameLst>
                                          <p:attrName>style.visibility</p:attrName>
                                        </p:attrNameLst>
                                      </p:cBhvr>
                                      <p:to>
                                        <p:strVal val="visible"/>
                                      </p:to>
                                    </p:set>
                                    <p:anim calcmode="lin" valueType="num">
                                      <p:cBhvr>
                                        <p:cTn id="66" dur="500" fill="hold"/>
                                        <p:tgtEl>
                                          <p:spTgt spid="3238"/>
                                        </p:tgtEl>
                                        <p:attrNameLst>
                                          <p:attrName>ppt_w</p:attrName>
                                        </p:attrNameLst>
                                      </p:cBhvr>
                                      <p:tavLst>
                                        <p:tav tm="0">
                                          <p:val>
                                            <p:fltVal val="0"/>
                                          </p:val>
                                        </p:tav>
                                        <p:tav tm="100000">
                                          <p:val>
                                            <p:strVal val="#ppt_w"/>
                                          </p:val>
                                        </p:tav>
                                      </p:tavLst>
                                    </p:anim>
                                    <p:anim calcmode="lin" valueType="num">
                                      <p:cBhvr>
                                        <p:cTn id="67" dur="500" fill="hold"/>
                                        <p:tgtEl>
                                          <p:spTgt spid="3238"/>
                                        </p:tgtEl>
                                        <p:attrNameLst>
                                          <p:attrName>ppt_h</p:attrName>
                                        </p:attrNameLst>
                                      </p:cBhvr>
                                      <p:tavLst>
                                        <p:tav tm="0">
                                          <p:val>
                                            <p:fltVal val="0"/>
                                          </p:val>
                                        </p:tav>
                                        <p:tav tm="100000">
                                          <p:val>
                                            <p:strVal val="#ppt_h"/>
                                          </p:val>
                                        </p:tav>
                                      </p:tavLst>
                                    </p:anim>
                                  </p:childTnLst>
                                </p:cTn>
                              </p:par>
                            </p:childTnLst>
                          </p:cTn>
                        </p:par>
                        <p:par>
                          <p:cTn id="68" fill="hold">
                            <p:stCondLst>
                              <p:cond delay="11250"/>
                            </p:stCondLst>
                            <p:childTnLst>
                              <p:par>
                                <p:cTn id="69" presetID="23" presetClass="entr" presetSubtype="16" fill="hold" grpId="15" nodeType="afterEffect">
                                  <p:stCondLst>
                                    <p:cond delay="0"/>
                                  </p:stCondLst>
                                  <p:iterate>
                                    <p:tmAbs val="0"/>
                                  </p:iterate>
                                  <p:childTnLst>
                                    <p:set>
                                      <p:cBhvr>
                                        <p:cTn id="70" fill="hold"/>
                                        <p:tgtEl>
                                          <p:spTgt spid="3237"/>
                                        </p:tgtEl>
                                        <p:attrNameLst>
                                          <p:attrName>style.visibility</p:attrName>
                                        </p:attrNameLst>
                                      </p:cBhvr>
                                      <p:to>
                                        <p:strVal val="visible"/>
                                      </p:to>
                                    </p:set>
                                    <p:anim calcmode="lin" valueType="num">
                                      <p:cBhvr>
                                        <p:cTn id="71" dur="500" fill="hold"/>
                                        <p:tgtEl>
                                          <p:spTgt spid="3237"/>
                                        </p:tgtEl>
                                        <p:attrNameLst>
                                          <p:attrName>ppt_w</p:attrName>
                                        </p:attrNameLst>
                                      </p:cBhvr>
                                      <p:tavLst>
                                        <p:tav tm="0">
                                          <p:val>
                                            <p:fltVal val="0"/>
                                          </p:val>
                                        </p:tav>
                                        <p:tav tm="100000">
                                          <p:val>
                                            <p:strVal val="#ppt_w"/>
                                          </p:val>
                                        </p:tav>
                                      </p:tavLst>
                                    </p:anim>
                                    <p:anim calcmode="lin" valueType="num">
                                      <p:cBhvr>
                                        <p:cTn id="72" dur="500" fill="hold"/>
                                        <p:tgtEl>
                                          <p:spTgt spid="3237"/>
                                        </p:tgtEl>
                                        <p:attrNameLst>
                                          <p:attrName>ppt_h</p:attrName>
                                        </p:attrNameLst>
                                      </p:cBhvr>
                                      <p:tavLst>
                                        <p:tav tm="0">
                                          <p:val>
                                            <p:fltVal val="0"/>
                                          </p:val>
                                        </p:tav>
                                        <p:tav tm="100000">
                                          <p:val>
                                            <p:strVal val="#ppt_h"/>
                                          </p:val>
                                        </p:tav>
                                      </p:tavLst>
                                    </p:anim>
                                  </p:childTnLst>
                                </p:cTn>
                              </p:par>
                            </p:childTnLst>
                          </p:cTn>
                        </p:par>
                        <p:par>
                          <p:cTn id="73" fill="hold">
                            <p:stCondLst>
                              <p:cond delay="11750"/>
                            </p:stCondLst>
                            <p:childTnLst>
                              <p:par>
                                <p:cTn id="74" presetID="22" presetClass="entr" presetSubtype="8" fill="hold" grpId="16" nodeType="afterEffect">
                                  <p:stCondLst>
                                    <p:cond delay="0"/>
                                  </p:stCondLst>
                                  <p:iterate>
                                    <p:tmAbs val="0"/>
                                  </p:iterate>
                                  <p:childTnLst>
                                    <p:set>
                                      <p:cBhvr>
                                        <p:cTn id="75" fill="hold"/>
                                        <p:tgtEl>
                                          <p:spTgt spid="3236"/>
                                        </p:tgtEl>
                                        <p:attrNameLst>
                                          <p:attrName>style.visibility</p:attrName>
                                        </p:attrNameLst>
                                      </p:cBhvr>
                                      <p:to>
                                        <p:strVal val="visible"/>
                                      </p:to>
                                    </p:set>
                                    <p:animEffect transition="in" filter="wipe(left)">
                                      <p:cBhvr>
                                        <p:cTn id="76" dur="500"/>
                                        <p:tgtEl>
                                          <p:spTgt spid="3236"/>
                                        </p:tgtEl>
                                      </p:cBhvr>
                                    </p:animEffect>
                                  </p:childTnLst>
                                </p:cTn>
                              </p:par>
                            </p:childTnLst>
                          </p:cTn>
                        </p:par>
                        <p:par>
                          <p:cTn id="77" fill="hold">
                            <p:stCondLst>
                              <p:cond delay="12250"/>
                            </p:stCondLst>
                            <p:childTnLst>
                              <p:par>
                                <p:cTn id="78" presetID="22" presetClass="entr" presetSubtype="8" fill="hold" grpId="17" nodeType="afterEffect">
                                  <p:stCondLst>
                                    <p:cond delay="0"/>
                                  </p:stCondLst>
                                  <p:iterate>
                                    <p:tmAbs val="0"/>
                                  </p:iterate>
                                  <p:childTnLst>
                                    <p:set>
                                      <p:cBhvr>
                                        <p:cTn id="79" fill="hold"/>
                                        <p:tgtEl>
                                          <p:spTgt spid="3235"/>
                                        </p:tgtEl>
                                        <p:attrNameLst>
                                          <p:attrName>style.visibility</p:attrName>
                                        </p:attrNameLst>
                                      </p:cBhvr>
                                      <p:to>
                                        <p:strVal val="visible"/>
                                      </p:to>
                                    </p:set>
                                    <p:animEffect transition="in" filter="wipe(left)">
                                      <p:cBhvr>
                                        <p:cTn id="80" dur="500"/>
                                        <p:tgtEl>
                                          <p:spTgt spid="3235"/>
                                        </p:tgtEl>
                                      </p:cBhvr>
                                    </p:animEffect>
                                  </p:childTnLst>
                                </p:cTn>
                              </p:par>
                            </p:childTnLst>
                          </p:cTn>
                        </p:par>
                        <p:par>
                          <p:cTn id="81" fill="hold">
                            <p:stCondLst>
                              <p:cond delay="12750"/>
                            </p:stCondLst>
                            <p:childTnLst>
                              <p:par>
                                <p:cTn id="82" presetID="22" presetClass="entr" presetSubtype="8" fill="hold" grpId="18" nodeType="afterEffect">
                                  <p:stCondLst>
                                    <p:cond delay="0"/>
                                  </p:stCondLst>
                                  <p:iterate>
                                    <p:tmAbs val="0"/>
                                  </p:iterate>
                                  <p:childTnLst>
                                    <p:set>
                                      <p:cBhvr>
                                        <p:cTn id="83" fill="hold"/>
                                        <p:tgtEl>
                                          <p:spTgt spid="3234"/>
                                        </p:tgtEl>
                                        <p:attrNameLst>
                                          <p:attrName>style.visibility</p:attrName>
                                        </p:attrNameLst>
                                      </p:cBhvr>
                                      <p:to>
                                        <p:strVal val="visible"/>
                                      </p:to>
                                    </p:set>
                                    <p:animEffect transition="in" filter="wipe(left)">
                                      <p:cBhvr>
                                        <p:cTn id="84" dur="500"/>
                                        <p:tgtEl>
                                          <p:spTgt spid="3234"/>
                                        </p:tgtEl>
                                      </p:cBhvr>
                                    </p:animEffect>
                                  </p:childTnLst>
                                </p:cTn>
                              </p:par>
                            </p:childTnLst>
                          </p:cTn>
                        </p:par>
                        <p:par>
                          <p:cTn id="85" fill="hold">
                            <p:stCondLst>
                              <p:cond delay="13250"/>
                            </p:stCondLst>
                            <p:childTnLst>
                              <p:par>
                                <p:cTn id="86" presetID="22" presetClass="entr" presetSubtype="8" fill="hold" grpId="19" nodeType="afterEffect">
                                  <p:stCondLst>
                                    <p:cond delay="0"/>
                                  </p:stCondLst>
                                  <p:iterate>
                                    <p:tmAbs val="0"/>
                                  </p:iterate>
                                  <p:childTnLst>
                                    <p:set>
                                      <p:cBhvr>
                                        <p:cTn id="87" fill="hold"/>
                                        <p:tgtEl>
                                          <p:spTgt spid="3233"/>
                                        </p:tgtEl>
                                        <p:attrNameLst>
                                          <p:attrName>style.visibility</p:attrName>
                                        </p:attrNameLst>
                                      </p:cBhvr>
                                      <p:to>
                                        <p:strVal val="visible"/>
                                      </p:to>
                                    </p:set>
                                    <p:animEffect transition="in" filter="wipe(left)">
                                      <p:cBhvr>
                                        <p:cTn id="88" dur="500"/>
                                        <p:tgtEl>
                                          <p:spTgt spid="3233"/>
                                        </p:tgtEl>
                                      </p:cBhvr>
                                    </p:animEffect>
                                  </p:childTnLst>
                                </p:cTn>
                              </p:par>
                            </p:childTnLst>
                          </p:cTn>
                        </p:par>
                        <p:par>
                          <p:cTn id="89" fill="hold">
                            <p:stCondLst>
                              <p:cond delay="13750"/>
                            </p:stCondLst>
                            <p:childTnLst>
                              <p:par>
                                <p:cTn id="90" presetID="9" presetClass="entr" fill="hold" grpId="20" nodeType="afterEffect">
                                  <p:stCondLst>
                                    <p:cond delay="0"/>
                                  </p:stCondLst>
                                  <p:iterate>
                                    <p:tmAbs val="0"/>
                                  </p:iterate>
                                  <p:childTnLst>
                                    <p:set>
                                      <p:cBhvr>
                                        <p:cTn id="91" fill="hold"/>
                                        <p:tgtEl>
                                          <p:spTgt spid="3225"/>
                                        </p:tgtEl>
                                        <p:attrNameLst>
                                          <p:attrName>style.visibility</p:attrName>
                                        </p:attrNameLst>
                                      </p:cBhvr>
                                      <p:to>
                                        <p:strVal val="visible"/>
                                      </p:to>
                                    </p:set>
                                    <p:animEffect transition="in" filter="dissolve">
                                      <p:cBhvr>
                                        <p:cTn id="92" dur="500"/>
                                        <p:tgtEl>
                                          <p:spTgt spid="3225"/>
                                        </p:tgtEl>
                                      </p:cBhvr>
                                    </p:animEffect>
                                  </p:childTnLst>
                                </p:cTn>
                              </p:par>
                            </p:childTnLst>
                          </p:cTn>
                        </p:par>
                        <p:par>
                          <p:cTn id="93" fill="hold">
                            <p:stCondLst>
                              <p:cond delay="14250"/>
                            </p:stCondLst>
                            <p:childTnLst>
                              <p:par>
                                <p:cTn id="94" presetID="9" presetClass="entr" fill="hold" grpId="21" nodeType="afterEffect">
                                  <p:stCondLst>
                                    <p:cond delay="0"/>
                                  </p:stCondLst>
                                  <p:iterate>
                                    <p:tmAbs val="0"/>
                                  </p:iterate>
                                  <p:childTnLst>
                                    <p:set>
                                      <p:cBhvr>
                                        <p:cTn id="95" fill="hold"/>
                                        <p:tgtEl>
                                          <p:spTgt spid="3226"/>
                                        </p:tgtEl>
                                        <p:attrNameLst>
                                          <p:attrName>style.visibility</p:attrName>
                                        </p:attrNameLst>
                                      </p:cBhvr>
                                      <p:to>
                                        <p:strVal val="visible"/>
                                      </p:to>
                                    </p:set>
                                    <p:animEffect transition="in" filter="dissolve">
                                      <p:cBhvr>
                                        <p:cTn id="96" dur="500"/>
                                        <p:tgtEl>
                                          <p:spTgt spid="3226"/>
                                        </p:tgtEl>
                                      </p:cBhvr>
                                    </p:animEffect>
                                  </p:childTnLst>
                                </p:cTn>
                              </p:par>
                            </p:childTnLst>
                          </p:cTn>
                        </p:par>
                        <p:par>
                          <p:cTn id="97" fill="hold">
                            <p:stCondLst>
                              <p:cond delay="14750"/>
                            </p:stCondLst>
                            <p:childTnLst>
                              <p:par>
                                <p:cTn id="98" presetID="9" presetClass="entr" fill="hold" grpId="22" nodeType="afterEffect">
                                  <p:stCondLst>
                                    <p:cond delay="0"/>
                                  </p:stCondLst>
                                  <p:iterate>
                                    <p:tmAbs val="0"/>
                                  </p:iterate>
                                  <p:childTnLst>
                                    <p:set>
                                      <p:cBhvr>
                                        <p:cTn id="99" fill="hold"/>
                                        <p:tgtEl>
                                          <p:spTgt spid="3227"/>
                                        </p:tgtEl>
                                        <p:attrNameLst>
                                          <p:attrName>style.visibility</p:attrName>
                                        </p:attrNameLst>
                                      </p:cBhvr>
                                      <p:to>
                                        <p:strVal val="visible"/>
                                      </p:to>
                                    </p:set>
                                    <p:animEffect transition="in" filter="dissolve">
                                      <p:cBhvr>
                                        <p:cTn id="100" dur="500"/>
                                        <p:tgtEl>
                                          <p:spTgt spid="3227"/>
                                        </p:tgtEl>
                                      </p:cBhvr>
                                    </p:animEffect>
                                  </p:childTnLst>
                                </p:cTn>
                              </p:par>
                            </p:childTnLst>
                          </p:cTn>
                        </p:par>
                        <p:par>
                          <p:cTn id="101" fill="hold">
                            <p:stCondLst>
                              <p:cond delay="15250"/>
                            </p:stCondLst>
                            <p:childTnLst>
                              <p:par>
                                <p:cTn id="102" presetID="9" presetClass="entr" fill="hold" grpId="23" nodeType="afterEffect">
                                  <p:stCondLst>
                                    <p:cond delay="0"/>
                                  </p:stCondLst>
                                  <p:iterate>
                                    <p:tmAbs val="0"/>
                                  </p:iterate>
                                  <p:childTnLst>
                                    <p:set>
                                      <p:cBhvr>
                                        <p:cTn id="103" fill="hold"/>
                                        <p:tgtEl>
                                          <p:spTgt spid="3228"/>
                                        </p:tgtEl>
                                        <p:attrNameLst>
                                          <p:attrName>style.visibility</p:attrName>
                                        </p:attrNameLst>
                                      </p:cBhvr>
                                      <p:to>
                                        <p:strVal val="visible"/>
                                      </p:to>
                                    </p:set>
                                    <p:animEffect transition="in" filter="dissolve">
                                      <p:cBhvr>
                                        <p:cTn id="104" dur="500"/>
                                        <p:tgtEl>
                                          <p:spTgt spid="3228"/>
                                        </p:tgtEl>
                                      </p:cBhvr>
                                    </p:animEffect>
                                  </p:childTnLst>
                                </p:cTn>
                              </p:par>
                            </p:childTnLst>
                          </p:cTn>
                        </p:par>
                        <p:par>
                          <p:cTn id="105" fill="hold">
                            <p:stCondLst>
                              <p:cond delay="15750"/>
                            </p:stCondLst>
                            <p:childTnLst>
                              <p:par>
                                <p:cTn id="106" presetID="9" presetClass="entr" fill="hold" grpId="24" nodeType="afterEffect">
                                  <p:stCondLst>
                                    <p:cond delay="0"/>
                                  </p:stCondLst>
                                  <p:iterate>
                                    <p:tmAbs val="0"/>
                                  </p:iterate>
                                  <p:childTnLst>
                                    <p:set>
                                      <p:cBhvr>
                                        <p:cTn id="107" fill="hold"/>
                                        <p:tgtEl>
                                          <p:spTgt spid="3229"/>
                                        </p:tgtEl>
                                        <p:attrNameLst>
                                          <p:attrName>style.visibility</p:attrName>
                                        </p:attrNameLst>
                                      </p:cBhvr>
                                      <p:to>
                                        <p:strVal val="visible"/>
                                      </p:to>
                                    </p:set>
                                    <p:animEffect transition="in" filter="dissolve">
                                      <p:cBhvr>
                                        <p:cTn id="108" dur="500"/>
                                        <p:tgtEl>
                                          <p:spTgt spid="3229"/>
                                        </p:tgtEl>
                                      </p:cBhvr>
                                    </p:animEffect>
                                  </p:childTnLst>
                                </p:cTn>
                              </p:par>
                            </p:childTnLst>
                          </p:cTn>
                        </p:par>
                        <p:par>
                          <p:cTn id="109" fill="hold">
                            <p:stCondLst>
                              <p:cond delay="16250"/>
                            </p:stCondLst>
                            <p:childTnLst>
                              <p:par>
                                <p:cTn id="110" presetID="9" presetClass="entr" fill="hold" grpId="25" nodeType="afterEffect">
                                  <p:stCondLst>
                                    <p:cond delay="0"/>
                                  </p:stCondLst>
                                  <p:iterate>
                                    <p:tmAbs val="0"/>
                                  </p:iterate>
                                  <p:childTnLst>
                                    <p:set>
                                      <p:cBhvr>
                                        <p:cTn id="111" fill="hold"/>
                                        <p:tgtEl>
                                          <p:spTgt spid="3230"/>
                                        </p:tgtEl>
                                        <p:attrNameLst>
                                          <p:attrName>style.visibility</p:attrName>
                                        </p:attrNameLst>
                                      </p:cBhvr>
                                      <p:to>
                                        <p:strVal val="visible"/>
                                      </p:to>
                                    </p:set>
                                    <p:animEffect transition="in" filter="dissolve">
                                      <p:cBhvr>
                                        <p:cTn id="112" dur="500"/>
                                        <p:tgtEl>
                                          <p:spTgt spid="3230"/>
                                        </p:tgtEl>
                                      </p:cBhvr>
                                    </p:animEffect>
                                  </p:childTnLst>
                                </p:cTn>
                              </p:par>
                            </p:childTnLst>
                          </p:cTn>
                        </p:par>
                        <p:par>
                          <p:cTn id="113" fill="hold">
                            <p:stCondLst>
                              <p:cond delay="16750"/>
                            </p:stCondLst>
                            <p:childTnLst>
                              <p:par>
                                <p:cTn id="114" presetID="9" presetClass="entr" fill="hold" grpId="26" nodeType="afterEffect">
                                  <p:stCondLst>
                                    <p:cond delay="0"/>
                                  </p:stCondLst>
                                  <p:iterate>
                                    <p:tmAbs val="0"/>
                                  </p:iterate>
                                  <p:childTnLst>
                                    <p:set>
                                      <p:cBhvr>
                                        <p:cTn id="115" fill="hold"/>
                                        <p:tgtEl>
                                          <p:spTgt spid="3231"/>
                                        </p:tgtEl>
                                        <p:attrNameLst>
                                          <p:attrName>style.visibility</p:attrName>
                                        </p:attrNameLst>
                                      </p:cBhvr>
                                      <p:to>
                                        <p:strVal val="visible"/>
                                      </p:to>
                                    </p:set>
                                    <p:animEffect transition="in" filter="dissolve">
                                      <p:cBhvr>
                                        <p:cTn id="116" dur="500"/>
                                        <p:tgtEl>
                                          <p:spTgt spid="3231"/>
                                        </p:tgtEl>
                                      </p:cBhvr>
                                    </p:animEffect>
                                  </p:childTnLst>
                                </p:cTn>
                              </p:par>
                            </p:childTnLst>
                          </p:cTn>
                        </p:par>
                        <p:par>
                          <p:cTn id="117" fill="hold">
                            <p:stCondLst>
                              <p:cond delay="17250"/>
                            </p:stCondLst>
                            <p:childTnLst>
                              <p:par>
                                <p:cTn id="118" presetID="9" presetClass="entr" fill="hold" grpId="27" nodeType="afterEffect">
                                  <p:stCondLst>
                                    <p:cond delay="0"/>
                                  </p:stCondLst>
                                  <p:iterate>
                                    <p:tmAbs val="0"/>
                                  </p:iterate>
                                  <p:childTnLst>
                                    <p:set>
                                      <p:cBhvr>
                                        <p:cTn id="119" fill="hold"/>
                                        <p:tgtEl>
                                          <p:spTgt spid="3232"/>
                                        </p:tgtEl>
                                        <p:attrNameLst>
                                          <p:attrName>style.visibility</p:attrName>
                                        </p:attrNameLst>
                                      </p:cBhvr>
                                      <p:to>
                                        <p:strVal val="visible"/>
                                      </p:to>
                                    </p:set>
                                    <p:animEffect transition="in" filter="dissolve">
                                      <p:cBhvr>
                                        <p:cTn id="120" dur="500"/>
                                        <p:tgtEl>
                                          <p:spTgt spid="3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7" grpId="1" animBg="1" advAuto="0"/>
      <p:bldP spid="3208" grpId="2" animBg="1" advAuto="0"/>
      <p:bldP spid="3209" grpId="3" animBg="1" advAuto="0"/>
      <p:bldP spid="3212" grpId="7" animBg="1" advAuto="0"/>
      <p:bldP spid="3215" grpId="9" animBg="1" advAuto="0"/>
      <p:bldP spid="3218" grpId="10" animBg="1" advAuto="0"/>
      <p:bldP spid="3221" grpId="8" animBg="1" advAuto="0"/>
      <p:bldP spid="3224" grpId="11" animBg="1" advAuto="0"/>
      <p:bldP spid="3225" grpId="20" animBg="1" advAuto="0"/>
      <p:bldP spid="3226" grpId="21" animBg="1" advAuto="0"/>
      <p:bldP spid="3227" grpId="22" animBg="1" advAuto="0"/>
      <p:bldP spid="3228" grpId="23" animBg="1" advAuto="0"/>
      <p:bldP spid="3229" grpId="24" animBg="1" advAuto="0"/>
      <p:bldP spid="3230" grpId="25" animBg="1" advAuto="0"/>
      <p:bldP spid="3231" grpId="26" animBg="1" advAuto="0"/>
      <p:bldP spid="3232" grpId="27" animBg="1" advAuto="0"/>
      <p:bldP spid="3233" grpId="19" animBg="1" advAuto="0"/>
      <p:bldP spid="3234" grpId="18" animBg="1" advAuto="0"/>
      <p:bldP spid="3235" grpId="17" animBg="1" advAuto="0"/>
      <p:bldP spid="3236" grpId="16" animBg="1" advAuto="0"/>
      <p:bldP spid="3237" grpId="15" animBg="1" advAuto="0"/>
      <p:bldP spid="3238" grpId="14" animBg="1" advAuto="0"/>
      <p:bldP spid="3239" grpId="13" animBg="1" advAuto="0"/>
      <p:bldP spid="3240" grpId="12" animBg="1" advAuto="0"/>
      <p:bldP spid="3241" grpId="5" animBg="1" advAuto="0"/>
      <p:bldP spid="3242" grpId="6" animBg="1" advAuto="0"/>
      <p:bldP spid="3243" grpId="4"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5" name="9Slide.vn 1"/>
          <p:cNvSpPr/>
          <p:nvPr/>
        </p:nvSpPr>
        <p:spPr>
          <a:xfrm>
            <a:off x="2360608" y="3559816"/>
            <a:ext cx="19673293" cy="3410728"/>
          </a:xfrm>
          <a:custGeom>
            <a:avLst/>
            <a:gdLst/>
            <a:ahLst/>
            <a:cxnLst>
              <a:cxn ang="0">
                <a:pos x="wd2" y="hd2"/>
              </a:cxn>
              <a:cxn ang="5400000">
                <a:pos x="wd2" y="hd2"/>
              </a:cxn>
              <a:cxn ang="10800000">
                <a:pos x="wd2" y="hd2"/>
              </a:cxn>
              <a:cxn ang="16200000">
                <a:pos x="wd2" y="hd2"/>
              </a:cxn>
            </a:cxnLst>
            <a:rect l="0" t="0" r="r" b="b"/>
            <a:pathLst>
              <a:path w="21600" h="21600" extrusionOk="0">
                <a:moveTo>
                  <a:pt x="1807" y="0"/>
                </a:moveTo>
                <a:lnTo>
                  <a:pt x="19040" y="0"/>
                </a:lnTo>
                <a:cubicBezTo>
                  <a:pt x="20038" y="0"/>
                  <a:pt x="20847" y="4667"/>
                  <a:pt x="20847" y="10424"/>
                </a:cubicBezTo>
                <a:cubicBezTo>
                  <a:pt x="20847" y="11143"/>
                  <a:pt x="20834" y="11846"/>
                  <a:pt x="20810" y="12524"/>
                </a:cubicBezTo>
                <a:lnTo>
                  <a:pt x="20764" y="13391"/>
                </a:lnTo>
                <a:lnTo>
                  <a:pt x="21600" y="21600"/>
                </a:lnTo>
                <a:lnTo>
                  <a:pt x="19838" y="19732"/>
                </a:lnTo>
                <a:lnTo>
                  <a:pt x="19743" y="20028"/>
                </a:lnTo>
                <a:cubicBezTo>
                  <a:pt x="19527" y="20555"/>
                  <a:pt x="19289" y="20847"/>
                  <a:pt x="19040" y="20847"/>
                </a:cubicBezTo>
                <a:lnTo>
                  <a:pt x="1807" y="20847"/>
                </a:lnTo>
                <a:cubicBezTo>
                  <a:pt x="809" y="20847"/>
                  <a:pt x="0" y="16180"/>
                  <a:pt x="0" y="10424"/>
                </a:cubicBezTo>
                <a:cubicBezTo>
                  <a:pt x="0" y="4667"/>
                  <a:pt x="809" y="0"/>
                  <a:pt x="1807" y="0"/>
                </a:cubicBezTo>
                <a:close/>
              </a:path>
            </a:pathLst>
          </a:custGeom>
          <a:solidFill>
            <a:schemeClr val="accent1"/>
          </a:solidFill>
          <a:ln w="25400">
            <a:miter lim="400000"/>
          </a:ln>
          <a:effectLst>
            <a:outerShdw blurRad="457200" dist="101600" dir="5400000" rotWithShape="0">
              <a:srgbClr val="000000">
                <a:alpha val="20000"/>
              </a:srgbClr>
            </a:outerShdw>
          </a:effectLst>
        </p:spPr>
        <p:txBody>
          <a:bodyPr tIns="91439" bIns="91439" anchor="ctr"/>
          <a:lstStyle/>
          <a:p>
            <a:pPr algn="ctr">
              <a:defRPr>
                <a:solidFill>
                  <a:srgbClr val="FFFFFF"/>
                </a:solidFill>
              </a:defRPr>
            </a:pPr>
            <a:endParaRPr/>
          </a:p>
        </p:txBody>
      </p:sp>
      <p:sp>
        <p:nvSpPr>
          <p:cNvPr id="3246" name="9Slide.vn 2"/>
          <p:cNvSpPr/>
          <p:nvPr/>
        </p:nvSpPr>
        <p:spPr>
          <a:xfrm flipH="1">
            <a:off x="2360608" y="7376558"/>
            <a:ext cx="19673293" cy="3410729"/>
          </a:xfrm>
          <a:custGeom>
            <a:avLst/>
            <a:gdLst/>
            <a:ahLst/>
            <a:cxnLst>
              <a:cxn ang="0">
                <a:pos x="wd2" y="hd2"/>
              </a:cxn>
              <a:cxn ang="5400000">
                <a:pos x="wd2" y="hd2"/>
              </a:cxn>
              <a:cxn ang="10800000">
                <a:pos x="wd2" y="hd2"/>
              </a:cxn>
              <a:cxn ang="16200000">
                <a:pos x="wd2" y="hd2"/>
              </a:cxn>
            </a:cxnLst>
            <a:rect l="0" t="0" r="r" b="b"/>
            <a:pathLst>
              <a:path w="21600" h="21600" extrusionOk="0">
                <a:moveTo>
                  <a:pt x="1807" y="0"/>
                </a:moveTo>
                <a:lnTo>
                  <a:pt x="19040" y="0"/>
                </a:lnTo>
                <a:cubicBezTo>
                  <a:pt x="20038" y="0"/>
                  <a:pt x="20847" y="4667"/>
                  <a:pt x="20847" y="10424"/>
                </a:cubicBezTo>
                <a:cubicBezTo>
                  <a:pt x="20847" y="11143"/>
                  <a:pt x="20834" y="11846"/>
                  <a:pt x="20810" y="12524"/>
                </a:cubicBezTo>
                <a:lnTo>
                  <a:pt x="20764" y="13391"/>
                </a:lnTo>
                <a:lnTo>
                  <a:pt x="21600" y="21600"/>
                </a:lnTo>
                <a:lnTo>
                  <a:pt x="19838" y="19732"/>
                </a:lnTo>
                <a:lnTo>
                  <a:pt x="19743" y="20028"/>
                </a:lnTo>
                <a:cubicBezTo>
                  <a:pt x="19527" y="20555"/>
                  <a:pt x="19289" y="20847"/>
                  <a:pt x="19040" y="20847"/>
                </a:cubicBezTo>
                <a:lnTo>
                  <a:pt x="1807" y="20847"/>
                </a:lnTo>
                <a:cubicBezTo>
                  <a:pt x="809" y="20847"/>
                  <a:pt x="0" y="16180"/>
                  <a:pt x="0" y="10424"/>
                </a:cubicBezTo>
                <a:cubicBezTo>
                  <a:pt x="0" y="4667"/>
                  <a:pt x="809" y="0"/>
                  <a:pt x="1807" y="0"/>
                </a:cubicBezTo>
                <a:close/>
              </a:path>
            </a:pathLst>
          </a:custGeom>
          <a:solidFill>
            <a:schemeClr val="accent1"/>
          </a:solidFill>
          <a:ln w="25400">
            <a:miter lim="400000"/>
          </a:ln>
          <a:effectLst>
            <a:outerShdw blurRad="457200" dist="101600" dir="5400000" rotWithShape="0">
              <a:srgbClr val="000000">
                <a:alpha val="20000"/>
              </a:srgbClr>
            </a:outerShdw>
          </a:effectLst>
        </p:spPr>
        <p:txBody>
          <a:bodyPr tIns="91439" bIns="91439" anchor="ctr"/>
          <a:lstStyle/>
          <a:p>
            <a:pPr algn="ctr">
              <a:defRPr>
                <a:solidFill>
                  <a:srgbClr val="FFFFFF"/>
                </a:solidFill>
              </a:defRPr>
            </a:pPr>
            <a:endParaRPr/>
          </a:p>
        </p:txBody>
      </p:sp>
      <p:sp>
        <p:nvSpPr>
          <p:cNvPr id="3247" name="9Slide.vn 3"/>
          <p:cNvSpPr/>
          <p:nvPr/>
        </p:nvSpPr>
        <p:spPr>
          <a:xfrm>
            <a:off x="2360608" y="11193302"/>
            <a:ext cx="19673293" cy="3410728"/>
          </a:xfrm>
          <a:custGeom>
            <a:avLst/>
            <a:gdLst/>
            <a:ahLst/>
            <a:cxnLst>
              <a:cxn ang="0">
                <a:pos x="wd2" y="hd2"/>
              </a:cxn>
              <a:cxn ang="5400000">
                <a:pos x="wd2" y="hd2"/>
              </a:cxn>
              <a:cxn ang="10800000">
                <a:pos x="wd2" y="hd2"/>
              </a:cxn>
              <a:cxn ang="16200000">
                <a:pos x="wd2" y="hd2"/>
              </a:cxn>
            </a:cxnLst>
            <a:rect l="0" t="0" r="r" b="b"/>
            <a:pathLst>
              <a:path w="21600" h="21600" extrusionOk="0">
                <a:moveTo>
                  <a:pt x="1807" y="0"/>
                </a:moveTo>
                <a:lnTo>
                  <a:pt x="19040" y="0"/>
                </a:lnTo>
                <a:cubicBezTo>
                  <a:pt x="20038" y="0"/>
                  <a:pt x="20847" y="4667"/>
                  <a:pt x="20847" y="10424"/>
                </a:cubicBezTo>
                <a:cubicBezTo>
                  <a:pt x="20847" y="11143"/>
                  <a:pt x="20834" y="11846"/>
                  <a:pt x="20810" y="12524"/>
                </a:cubicBezTo>
                <a:lnTo>
                  <a:pt x="20764" y="13391"/>
                </a:lnTo>
                <a:lnTo>
                  <a:pt x="21600" y="21600"/>
                </a:lnTo>
                <a:lnTo>
                  <a:pt x="19838" y="19732"/>
                </a:lnTo>
                <a:lnTo>
                  <a:pt x="19743" y="20028"/>
                </a:lnTo>
                <a:cubicBezTo>
                  <a:pt x="19527" y="20555"/>
                  <a:pt x="19289" y="20847"/>
                  <a:pt x="19040" y="20847"/>
                </a:cubicBezTo>
                <a:lnTo>
                  <a:pt x="1807" y="20847"/>
                </a:lnTo>
                <a:cubicBezTo>
                  <a:pt x="809" y="20847"/>
                  <a:pt x="0" y="16180"/>
                  <a:pt x="0" y="10424"/>
                </a:cubicBezTo>
                <a:cubicBezTo>
                  <a:pt x="0" y="4667"/>
                  <a:pt x="809" y="0"/>
                  <a:pt x="1807" y="0"/>
                </a:cubicBezTo>
                <a:close/>
              </a:path>
            </a:pathLst>
          </a:custGeom>
          <a:solidFill>
            <a:schemeClr val="accent1"/>
          </a:solidFill>
          <a:ln w="25400">
            <a:miter lim="400000"/>
          </a:ln>
          <a:effectLst>
            <a:outerShdw blurRad="457200" dist="101600" dir="5400000" rotWithShape="0">
              <a:srgbClr val="000000">
                <a:alpha val="20000"/>
              </a:srgbClr>
            </a:outerShdw>
          </a:effectLst>
        </p:spPr>
        <p:txBody>
          <a:bodyPr tIns="91439" bIns="91439" anchor="ctr"/>
          <a:lstStyle/>
          <a:p>
            <a:pPr algn="ctr">
              <a:defRPr>
                <a:solidFill>
                  <a:srgbClr val="FFFFFF"/>
                </a:solidFill>
              </a:defRPr>
            </a:pPr>
            <a:endParaRPr/>
          </a:p>
        </p:txBody>
      </p:sp>
      <p:sp>
        <p:nvSpPr>
          <p:cNvPr id="3248" name="9Slide.vn 4"/>
          <p:cNvSpPr txBox="1">
            <a:spLocks noGrp="1"/>
          </p:cNvSpPr>
          <p:nvPr>
            <p:ph type="title"/>
          </p:nvPr>
        </p:nvSpPr>
        <p:spPr>
          <a:prstGeom prst="rect">
            <a:avLst/>
          </a:prstGeom>
        </p:spPr>
        <p:txBody>
          <a:bodyPr/>
          <a:lstStyle>
            <a:lvl1pPr>
              <a:defRPr>
                <a:solidFill>
                  <a:schemeClr val="accent6"/>
                </a:solidFill>
              </a:defRPr>
            </a:lvl1pPr>
          </a:lstStyle>
          <a:p>
            <a:r>
              <a:t>Expert Discussion</a:t>
            </a:r>
          </a:p>
        </p:txBody>
      </p:sp>
      <p:sp>
        <p:nvSpPr>
          <p:cNvPr id="3249" name="9Slide.vn 5"/>
          <p:cNvSpPr txBox="1"/>
          <p:nvPr/>
        </p:nvSpPr>
        <p:spPr>
          <a:xfrm>
            <a:off x="9088339" y="3808032"/>
            <a:ext cx="5338084"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defRPr sz="4000" b="1">
                <a:solidFill>
                  <a:srgbClr val="FFFFFF"/>
                </a:solidFill>
              </a:defRPr>
            </a:lvl1pPr>
          </a:lstStyle>
          <a:p>
            <a:r>
              <a:t>Nvirus is Lorem Ipsum</a:t>
            </a:r>
          </a:p>
        </p:txBody>
      </p:sp>
      <p:sp>
        <p:nvSpPr>
          <p:cNvPr id="3250" name="9Slide.vn 6"/>
          <p:cNvSpPr txBox="1"/>
          <p:nvPr/>
        </p:nvSpPr>
        <p:spPr>
          <a:xfrm>
            <a:off x="9088338" y="4471532"/>
            <a:ext cx="10796349" cy="1262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solidFill>
                  <a:srgbClr val="FFFFFF"/>
                </a:solidFill>
              </a:defRPr>
            </a:pPr>
            <a:r>
              <a:t>Lorem ipsum dolor sit amet, consectetur adipiscing elit. Mauris sed nulla et ex bibendum rhoncus vitae nec tortor. orbi aliquet.</a:t>
            </a:r>
          </a:p>
        </p:txBody>
      </p:sp>
      <p:sp>
        <p:nvSpPr>
          <p:cNvPr id="3251" name="9Slide.vn 7"/>
          <p:cNvSpPr txBox="1"/>
          <p:nvPr/>
        </p:nvSpPr>
        <p:spPr>
          <a:xfrm>
            <a:off x="9088335" y="5925951"/>
            <a:ext cx="3792199"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400" i="1">
                <a:solidFill>
                  <a:srgbClr val="FFFFFF"/>
                </a:solidFill>
              </a:defRPr>
            </a:pPr>
            <a:r>
              <a:t>Sella Doer</a:t>
            </a:r>
          </a:p>
        </p:txBody>
      </p:sp>
      <p:sp>
        <p:nvSpPr>
          <p:cNvPr id="3252" name="9Slide.vn 8"/>
          <p:cNvSpPr txBox="1"/>
          <p:nvPr/>
        </p:nvSpPr>
        <p:spPr>
          <a:xfrm>
            <a:off x="9814948" y="7624773"/>
            <a:ext cx="5338083"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lgn="r">
              <a:defRPr sz="4000" b="1">
                <a:solidFill>
                  <a:srgbClr val="FFFFFF"/>
                </a:solidFill>
              </a:defRPr>
            </a:lvl1pPr>
          </a:lstStyle>
          <a:p>
            <a:r>
              <a:t>Nvirus is Lorem Ipsum</a:t>
            </a:r>
          </a:p>
        </p:txBody>
      </p:sp>
      <p:sp>
        <p:nvSpPr>
          <p:cNvPr id="3253" name="9Slide.vn 9"/>
          <p:cNvSpPr txBox="1"/>
          <p:nvPr/>
        </p:nvSpPr>
        <p:spPr>
          <a:xfrm>
            <a:off x="4356681" y="8288273"/>
            <a:ext cx="10796349" cy="1262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r">
              <a:lnSpc>
                <a:spcPct val="150000"/>
              </a:lnSpc>
              <a:defRPr sz="2800">
                <a:solidFill>
                  <a:srgbClr val="FFFFFF"/>
                </a:solidFill>
              </a:defRPr>
            </a:pPr>
            <a:r>
              <a:t>Lorem ipsum dolor sit amet, consectetur adipiscing elit. Mauris sed nulla et ex bibendum rhoncus vitae nec tortor. orbi aliquet.</a:t>
            </a:r>
          </a:p>
        </p:txBody>
      </p:sp>
      <p:sp>
        <p:nvSpPr>
          <p:cNvPr id="3254" name="9Slide.vn 10"/>
          <p:cNvSpPr txBox="1"/>
          <p:nvPr/>
        </p:nvSpPr>
        <p:spPr>
          <a:xfrm>
            <a:off x="11360829" y="9742693"/>
            <a:ext cx="3792199"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r">
              <a:lnSpc>
                <a:spcPct val="150000"/>
              </a:lnSpc>
              <a:defRPr sz="2400" i="1">
                <a:solidFill>
                  <a:srgbClr val="FFFFFF"/>
                </a:solidFill>
              </a:defRPr>
            </a:pPr>
            <a:r>
              <a:t>Clara Doer</a:t>
            </a:r>
          </a:p>
        </p:txBody>
      </p:sp>
      <p:sp>
        <p:nvSpPr>
          <p:cNvPr id="3255" name="9Slide.vn 11"/>
          <p:cNvSpPr txBox="1"/>
          <p:nvPr/>
        </p:nvSpPr>
        <p:spPr>
          <a:xfrm>
            <a:off x="9088339" y="11441518"/>
            <a:ext cx="5338084"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lvl1pPr>
              <a:defRPr sz="4000" b="1">
                <a:solidFill>
                  <a:srgbClr val="FFFFFF"/>
                </a:solidFill>
              </a:defRPr>
            </a:lvl1pPr>
          </a:lstStyle>
          <a:p>
            <a:r>
              <a:t>Nvirus is Lorem Ipsum</a:t>
            </a:r>
          </a:p>
        </p:txBody>
      </p:sp>
      <p:sp>
        <p:nvSpPr>
          <p:cNvPr id="3256" name="9Slide.vn 12"/>
          <p:cNvSpPr txBox="1"/>
          <p:nvPr/>
        </p:nvSpPr>
        <p:spPr>
          <a:xfrm>
            <a:off x="9088338" y="12105017"/>
            <a:ext cx="10796349" cy="1262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solidFill>
                  <a:srgbClr val="FFFFFF"/>
                </a:solidFill>
              </a:defRPr>
            </a:pPr>
            <a:r>
              <a:t>Lorem ipsum dolor sit amet, consectetur adipiscing elit. Mauris sed nulla et ex bibendum rhoncus vitae nec tortor. orbi aliquet.</a:t>
            </a:r>
          </a:p>
        </p:txBody>
      </p:sp>
      <p:sp>
        <p:nvSpPr>
          <p:cNvPr id="3257" name="9Slide.vn 13"/>
          <p:cNvSpPr txBox="1"/>
          <p:nvPr/>
        </p:nvSpPr>
        <p:spPr>
          <a:xfrm>
            <a:off x="9088335" y="13559437"/>
            <a:ext cx="3792199"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400" i="1">
                <a:solidFill>
                  <a:srgbClr val="FFFFFF"/>
                </a:solidFill>
              </a:defRPr>
            </a:lvl1pPr>
          </a:lstStyle>
          <a:p>
            <a:r>
              <a:t>James Doer</a:t>
            </a:r>
          </a:p>
        </p:txBody>
      </p:sp>
      <p:sp>
        <p:nvSpPr>
          <p:cNvPr id="7" name="9Slide.vn 14">
            <a:extLst>
              <a:ext uri="{FF2B5EF4-FFF2-40B4-BE49-F238E27FC236}">
                <a16:creationId xmlns:a16="http://schemas.microsoft.com/office/drawing/2014/main" id="{9ACE017A-CA59-4CEC-A929-6C0ABF73A5AF}"/>
              </a:ext>
            </a:extLst>
          </p:cNvPr>
          <p:cNvSpPr>
            <a:spLocks noGrp="1"/>
          </p:cNvSpPr>
          <p:nvPr>
            <p:ph type="pic" sz="quarter" idx="14"/>
          </p:nvPr>
        </p:nvSpPr>
        <p:spPr>
          <a:solidFill>
            <a:schemeClr val="bg1">
              <a:lumMod val="85000"/>
            </a:schemeClr>
          </a:solidFill>
        </p:spPr>
      </p:sp>
      <p:sp>
        <p:nvSpPr>
          <p:cNvPr id="9" name="9Slide.vn 15">
            <a:extLst>
              <a:ext uri="{FF2B5EF4-FFF2-40B4-BE49-F238E27FC236}">
                <a16:creationId xmlns:a16="http://schemas.microsoft.com/office/drawing/2014/main" id="{61FAB47C-380F-4A1D-B3BD-A0BE0C1A4CD3}"/>
              </a:ext>
            </a:extLst>
          </p:cNvPr>
          <p:cNvSpPr>
            <a:spLocks noGrp="1"/>
          </p:cNvSpPr>
          <p:nvPr>
            <p:ph type="pic" sz="quarter" idx="15"/>
          </p:nvPr>
        </p:nvSpPr>
        <p:spPr>
          <a:solidFill>
            <a:schemeClr val="bg1">
              <a:lumMod val="85000"/>
            </a:schemeClr>
          </a:solidFill>
        </p:spPr>
      </p:sp>
      <p:sp>
        <p:nvSpPr>
          <p:cNvPr id="11" name="9Slide.vn 16">
            <a:extLst>
              <a:ext uri="{FF2B5EF4-FFF2-40B4-BE49-F238E27FC236}">
                <a16:creationId xmlns:a16="http://schemas.microsoft.com/office/drawing/2014/main" id="{FAE50571-1E61-4213-9F27-3C9D74DAD036}"/>
              </a:ext>
            </a:extLst>
          </p:cNvPr>
          <p:cNvSpPr>
            <a:spLocks noGrp="1"/>
          </p:cNvSpPr>
          <p:nvPr>
            <p:ph type="pic" sz="quarter" idx="13"/>
          </p:nvPr>
        </p:nvSpPr>
        <p:spPr>
          <a:solidFill>
            <a:schemeClr val="bg1">
              <a:lumMod val="85000"/>
            </a:schemeClr>
          </a:solidFill>
        </p:spPr>
      </p:sp>
      <p:pic>
        <p:nvPicPr>
          <p:cNvPr id="18" name="Picture Placeholder 2">
            <a:extLst>
              <a:ext uri="{FF2B5EF4-FFF2-40B4-BE49-F238E27FC236}">
                <a16:creationId xmlns:a16="http://schemas.microsoft.com/office/drawing/2014/main" id="{6FB93C6F-E013-40C3-BD6A-59C29530F766}"/>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248"/>
                                        </p:tgtEl>
                                        <p:attrNameLst>
                                          <p:attrName>style.visibility</p:attrName>
                                        </p:attrNameLst>
                                      </p:cBhvr>
                                      <p:to>
                                        <p:strVal val="visible"/>
                                      </p:to>
                                    </p:set>
                                    <p:anim calcmode="lin" valueType="num">
                                      <p:cBhvr>
                                        <p:cTn id="7" dur="1000" fill="hold"/>
                                        <p:tgtEl>
                                          <p:spTgt spid="3248"/>
                                        </p:tgtEl>
                                        <p:attrNameLst>
                                          <p:attrName>ppt_x</p:attrName>
                                        </p:attrNameLst>
                                      </p:cBhvr>
                                      <p:tavLst>
                                        <p:tav tm="0">
                                          <p:val>
                                            <p:strVal val="#ppt_x"/>
                                          </p:val>
                                        </p:tav>
                                        <p:tav tm="100000">
                                          <p:val>
                                            <p:strVal val="#ppt_x"/>
                                          </p:val>
                                        </p:tav>
                                      </p:tavLst>
                                    </p:anim>
                                    <p:anim calcmode="lin" valueType="num">
                                      <p:cBhvr>
                                        <p:cTn id="8" dur="1000" fill="hold"/>
                                        <p:tgtEl>
                                          <p:spTgt spid="324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3245"/>
                                        </p:tgtEl>
                                        <p:attrNameLst>
                                          <p:attrName>style.visibility</p:attrName>
                                        </p:attrNameLst>
                                      </p:cBhvr>
                                      <p:to>
                                        <p:strVal val="visible"/>
                                      </p:to>
                                    </p:set>
                                    <p:anim calcmode="lin" valueType="num">
                                      <p:cBhvr>
                                        <p:cTn id="12" dur="1000" fill="hold"/>
                                        <p:tgtEl>
                                          <p:spTgt spid="3245"/>
                                        </p:tgtEl>
                                        <p:attrNameLst>
                                          <p:attrName>ppt_x</p:attrName>
                                        </p:attrNameLst>
                                      </p:cBhvr>
                                      <p:tavLst>
                                        <p:tav tm="0">
                                          <p:val>
                                            <p:strVal val="1+#ppt_w/2"/>
                                          </p:val>
                                        </p:tav>
                                        <p:tav tm="100000">
                                          <p:val>
                                            <p:strVal val="#ppt_x"/>
                                          </p:val>
                                        </p:tav>
                                      </p:tavLst>
                                    </p:anim>
                                    <p:anim calcmode="lin" valueType="num">
                                      <p:cBhvr>
                                        <p:cTn id="13" dur="1000" fill="hold"/>
                                        <p:tgtEl>
                                          <p:spTgt spid="324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3249"/>
                                        </p:tgtEl>
                                        <p:attrNameLst>
                                          <p:attrName>style.visibility</p:attrName>
                                        </p:attrNameLst>
                                      </p:cBhvr>
                                      <p:to>
                                        <p:strVal val="visible"/>
                                      </p:to>
                                    </p:set>
                                    <p:anim calcmode="lin" valueType="num">
                                      <p:cBhvr>
                                        <p:cTn id="17" dur="1000" fill="hold"/>
                                        <p:tgtEl>
                                          <p:spTgt spid="3249"/>
                                        </p:tgtEl>
                                        <p:attrNameLst>
                                          <p:attrName>ppt_x</p:attrName>
                                        </p:attrNameLst>
                                      </p:cBhvr>
                                      <p:tavLst>
                                        <p:tav tm="0">
                                          <p:val>
                                            <p:strVal val="1+#ppt_w/2"/>
                                          </p:val>
                                        </p:tav>
                                        <p:tav tm="100000">
                                          <p:val>
                                            <p:strVal val="#ppt_x"/>
                                          </p:val>
                                        </p:tav>
                                      </p:tavLst>
                                    </p:anim>
                                    <p:anim calcmode="lin" valueType="num">
                                      <p:cBhvr>
                                        <p:cTn id="18" dur="1000" fill="hold"/>
                                        <p:tgtEl>
                                          <p:spTgt spid="324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3250"/>
                                        </p:tgtEl>
                                        <p:attrNameLst>
                                          <p:attrName>style.visibility</p:attrName>
                                        </p:attrNameLst>
                                      </p:cBhvr>
                                      <p:to>
                                        <p:strVal val="visible"/>
                                      </p:to>
                                    </p:set>
                                    <p:anim calcmode="lin" valueType="num">
                                      <p:cBhvr>
                                        <p:cTn id="22" dur="1000" fill="hold"/>
                                        <p:tgtEl>
                                          <p:spTgt spid="3250"/>
                                        </p:tgtEl>
                                        <p:attrNameLst>
                                          <p:attrName>ppt_x</p:attrName>
                                        </p:attrNameLst>
                                      </p:cBhvr>
                                      <p:tavLst>
                                        <p:tav tm="0">
                                          <p:val>
                                            <p:strVal val="1+#ppt_w/2"/>
                                          </p:val>
                                        </p:tav>
                                        <p:tav tm="100000">
                                          <p:val>
                                            <p:strVal val="#ppt_x"/>
                                          </p:val>
                                        </p:tav>
                                      </p:tavLst>
                                    </p:anim>
                                    <p:anim calcmode="lin" valueType="num">
                                      <p:cBhvr>
                                        <p:cTn id="23" dur="1000" fill="hold"/>
                                        <p:tgtEl>
                                          <p:spTgt spid="3250"/>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5" nodeType="afterEffect">
                                  <p:stCondLst>
                                    <p:cond delay="0"/>
                                  </p:stCondLst>
                                  <p:iterate>
                                    <p:tmAbs val="0"/>
                                  </p:iterate>
                                  <p:childTnLst>
                                    <p:set>
                                      <p:cBhvr>
                                        <p:cTn id="26" fill="hold"/>
                                        <p:tgtEl>
                                          <p:spTgt spid="3251"/>
                                        </p:tgtEl>
                                        <p:attrNameLst>
                                          <p:attrName>style.visibility</p:attrName>
                                        </p:attrNameLst>
                                      </p:cBhvr>
                                      <p:to>
                                        <p:strVal val="visible"/>
                                      </p:to>
                                    </p:set>
                                    <p:anim calcmode="lin" valueType="num">
                                      <p:cBhvr>
                                        <p:cTn id="27" dur="1000" fill="hold"/>
                                        <p:tgtEl>
                                          <p:spTgt spid="3251"/>
                                        </p:tgtEl>
                                        <p:attrNameLst>
                                          <p:attrName>ppt_x</p:attrName>
                                        </p:attrNameLst>
                                      </p:cBhvr>
                                      <p:tavLst>
                                        <p:tav tm="0">
                                          <p:val>
                                            <p:strVal val="1+#ppt_w/2"/>
                                          </p:val>
                                        </p:tav>
                                        <p:tav tm="100000">
                                          <p:val>
                                            <p:strVal val="#ppt_x"/>
                                          </p:val>
                                        </p:tav>
                                      </p:tavLst>
                                    </p:anim>
                                    <p:anim calcmode="lin" valueType="num">
                                      <p:cBhvr>
                                        <p:cTn id="28" dur="1000" fill="hold"/>
                                        <p:tgtEl>
                                          <p:spTgt spid="3251"/>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6" nodeType="afterEffect">
                                  <p:stCondLst>
                                    <p:cond delay="0"/>
                                  </p:stCondLst>
                                  <p:iterate>
                                    <p:tmAbs val="0"/>
                                  </p:iterate>
                                  <p:childTnLst>
                                    <p:set>
                                      <p:cBhvr>
                                        <p:cTn id="31" fill="hold"/>
                                        <p:tgtEl>
                                          <p:spTgt spid="3246"/>
                                        </p:tgtEl>
                                        <p:attrNameLst>
                                          <p:attrName>style.visibility</p:attrName>
                                        </p:attrNameLst>
                                      </p:cBhvr>
                                      <p:to>
                                        <p:strVal val="visible"/>
                                      </p:to>
                                    </p:set>
                                    <p:anim calcmode="lin" valueType="num">
                                      <p:cBhvr>
                                        <p:cTn id="32" dur="1000" fill="hold"/>
                                        <p:tgtEl>
                                          <p:spTgt spid="3246"/>
                                        </p:tgtEl>
                                        <p:attrNameLst>
                                          <p:attrName>ppt_x</p:attrName>
                                        </p:attrNameLst>
                                      </p:cBhvr>
                                      <p:tavLst>
                                        <p:tav tm="0">
                                          <p:val>
                                            <p:strVal val="0-#ppt_w/2"/>
                                          </p:val>
                                        </p:tav>
                                        <p:tav tm="100000">
                                          <p:val>
                                            <p:strVal val="#ppt_x"/>
                                          </p:val>
                                        </p:tav>
                                      </p:tavLst>
                                    </p:anim>
                                    <p:anim calcmode="lin" valueType="num">
                                      <p:cBhvr>
                                        <p:cTn id="33" dur="1000" fill="hold"/>
                                        <p:tgtEl>
                                          <p:spTgt spid="324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7" nodeType="afterEffect">
                                  <p:stCondLst>
                                    <p:cond delay="0"/>
                                  </p:stCondLst>
                                  <p:iterate>
                                    <p:tmAbs val="0"/>
                                  </p:iterate>
                                  <p:childTnLst>
                                    <p:set>
                                      <p:cBhvr>
                                        <p:cTn id="36" fill="hold"/>
                                        <p:tgtEl>
                                          <p:spTgt spid="3252"/>
                                        </p:tgtEl>
                                        <p:attrNameLst>
                                          <p:attrName>style.visibility</p:attrName>
                                        </p:attrNameLst>
                                      </p:cBhvr>
                                      <p:to>
                                        <p:strVal val="visible"/>
                                      </p:to>
                                    </p:set>
                                    <p:anim calcmode="lin" valueType="num">
                                      <p:cBhvr>
                                        <p:cTn id="37" dur="1000" fill="hold"/>
                                        <p:tgtEl>
                                          <p:spTgt spid="3252"/>
                                        </p:tgtEl>
                                        <p:attrNameLst>
                                          <p:attrName>ppt_x</p:attrName>
                                        </p:attrNameLst>
                                      </p:cBhvr>
                                      <p:tavLst>
                                        <p:tav tm="0">
                                          <p:val>
                                            <p:strVal val="0-#ppt_w/2"/>
                                          </p:val>
                                        </p:tav>
                                        <p:tav tm="100000">
                                          <p:val>
                                            <p:strVal val="#ppt_x"/>
                                          </p:val>
                                        </p:tav>
                                      </p:tavLst>
                                    </p:anim>
                                    <p:anim calcmode="lin" valueType="num">
                                      <p:cBhvr>
                                        <p:cTn id="38" dur="1000" fill="hold"/>
                                        <p:tgtEl>
                                          <p:spTgt spid="3252"/>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8" nodeType="afterEffect">
                                  <p:stCondLst>
                                    <p:cond delay="0"/>
                                  </p:stCondLst>
                                  <p:iterate>
                                    <p:tmAbs val="0"/>
                                  </p:iterate>
                                  <p:childTnLst>
                                    <p:set>
                                      <p:cBhvr>
                                        <p:cTn id="41" fill="hold"/>
                                        <p:tgtEl>
                                          <p:spTgt spid="3253"/>
                                        </p:tgtEl>
                                        <p:attrNameLst>
                                          <p:attrName>style.visibility</p:attrName>
                                        </p:attrNameLst>
                                      </p:cBhvr>
                                      <p:to>
                                        <p:strVal val="visible"/>
                                      </p:to>
                                    </p:set>
                                    <p:anim calcmode="lin" valueType="num">
                                      <p:cBhvr>
                                        <p:cTn id="42" dur="1000" fill="hold"/>
                                        <p:tgtEl>
                                          <p:spTgt spid="3253"/>
                                        </p:tgtEl>
                                        <p:attrNameLst>
                                          <p:attrName>ppt_x</p:attrName>
                                        </p:attrNameLst>
                                      </p:cBhvr>
                                      <p:tavLst>
                                        <p:tav tm="0">
                                          <p:val>
                                            <p:strVal val="0-#ppt_w/2"/>
                                          </p:val>
                                        </p:tav>
                                        <p:tav tm="100000">
                                          <p:val>
                                            <p:strVal val="#ppt_x"/>
                                          </p:val>
                                        </p:tav>
                                      </p:tavLst>
                                    </p:anim>
                                    <p:anim calcmode="lin" valueType="num">
                                      <p:cBhvr>
                                        <p:cTn id="43" dur="1000" fill="hold"/>
                                        <p:tgtEl>
                                          <p:spTgt spid="3253"/>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grpId="9" nodeType="afterEffect">
                                  <p:stCondLst>
                                    <p:cond delay="0"/>
                                  </p:stCondLst>
                                  <p:iterate>
                                    <p:tmAbs val="0"/>
                                  </p:iterate>
                                  <p:childTnLst>
                                    <p:set>
                                      <p:cBhvr>
                                        <p:cTn id="46" fill="hold"/>
                                        <p:tgtEl>
                                          <p:spTgt spid="3254"/>
                                        </p:tgtEl>
                                        <p:attrNameLst>
                                          <p:attrName>style.visibility</p:attrName>
                                        </p:attrNameLst>
                                      </p:cBhvr>
                                      <p:to>
                                        <p:strVal val="visible"/>
                                      </p:to>
                                    </p:set>
                                    <p:anim calcmode="lin" valueType="num">
                                      <p:cBhvr>
                                        <p:cTn id="47" dur="1000" fill="hold"/>
                                        <p:tgtEl>
                                          <p:spTgt spid="3254"/>
                                        </p:tgtEl>
                                        <p:attrNameLst>
                                          <p:attrName>ppt_x</p:attrName>
                                        </p:attrNameLst>
                                      </p:cBhvr>
                                      <p:tavLst>
                                        <p:tav tm="0">
                                          <p:val>
                                            <p:strVal val="0-#ppt_w/2"/>
                                          </p:val>
                                        </p:tav>
                                        <p:tav tm="100000">
                                          <p:val>
                                            <p:strVal val="#ppt_x"/>
                                          </p:val>
                                        </p:tav>
                                      </p:tavLst>
                                    </p:anim>
                                    <p:anim calcmode="lin" valueType="num">
                                      <p:cBhvr>
                                        <p:cTn id="48" dur="1000" fill="hold"/>
                                        <p:tgtEl>
                                          <p:spTgt spid="3254"/>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grpId="10" nodeType="afterEffect">
                                  <p:stCondLst>
                                    <p:cond delay="0"/>
                                  </p:stCondLst>
                                  <p:iterate>
                                    <p:tmAbs val="0"/>
                                  </p:iterate>
                                  <p:childTnLst>
                                    <p:set>
                                      <p:cBhvr>
                                        <p:cTn id="51" fill="hold"/>
                                        <p:tgtEl>
                                          <p:spTgt spid="3247"/>
                                        </p:tgtEl>
                                        <p:attrNameLst>
                                          <p:attrName>style.visibility</p:attrName>
                                        </p:attrNameLst>
                                      </p:cBhvr>
                                      <p:to>
                                        <p:strVal val="visible"/>
                                      </p:to>
                                    </p:set>
                                    <p:anim calcmode="lin" valueType="num">
                                      <p:cBhvr>
                                        <p:cTn id="52" dur="1000" fill="hold"/>
                                        <p:tgtEl>
                                          <p:spTgt spid="3247"/>
                                        </p:tgtEl>
                                        <p:attrNameLst>
                                          <p:attrName>ppt_x</p:attrName>
                                        </p:attrNameLst>
                                      </p:cBhvr>
                                      <p:tavLst>
                                        <p:tav tm="0">
                                          <p:val>
                                            <p:strVal val="1+#ppt_w/2"/>
                                          </p:val>
                                        </p:tav>
                                        <p:tav tm="100000">
                                          <p:val>
                                            <p:strVal val="#ppt_x"/>
                                          </p:val>
                                        </p:tav>
                                      </p:tavLst>
                                    </p:anim>
                                    <p:anim calcmode="lin" valueType="num">
                                      <p:cBhvr>
                                        <p:cTn id="53" dur="1000" fill="hold"/>
                                        <p:tgtEl>
                                          <p:spTgt spid="3247"/>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2" fill="hold" grpId="11" nodeType="afterEffect">
                                  <p:stCondLst>
                                    <p:cond delay="0"/>
                                  </p:stCondLst>
                                  <p:iterate>
                                    <p:tmAbs val="0"/>
                                  </p:iterate>
                                  <p:childTnLst>
                                    <p:set>
                                      <p:cBhvr>
                                        <p:cTn id="56" fill="hold"/>
                                        <p:tgtEl>
                                          <p:spTgt spid="3255"/>
                                        </p:tgtEl>
                                        <p:attrNameLst>
                                          <p:attrName>style.visibility</p:attrName>
                                        </p:attrNameLst>
                                      </p:cBhvr>
                                      <p:to>
                                        <p:strVal val="visible"/>
                                      </p:to>
                                    </p:set>
                                    <p:anim calcmode="lin" valueType="num">
                                      <p:cBhvr>
                                        <p:cTn id="57" dur="1000" fill="hold"/>
                                        <p:tgtEl>
                                          <p:spTgt spid="3255"/>
                                        </p:tgtEl>
                                        <p:attrNameLst>
                                          <p:attrName>ppt_x</p:attrName>
                                        </p:attrNameLst>
                                      </p:cBhvr>
                                      <p:tavLst>
                                        <p:tav tm="0">
                                          <p:val>
                                            <p:strVal val="1+#ppt_w/2"/>
                                          </p:val>
                                        </p:tav>
                                        <p:tav tm="100000">
                                          <p:val>
                                            <p:strVal val="#ppt_x"/>
                                          </p:val>
                                        </p:tav>
                                      </p:tavLst>
                                    </p:anim>
                                    <p:anim calcmode="lin" valueType="num">
                                      <p:cBhvr>
                                        <p:cTn id="58" dur="1000" fill="hold"/>
                                        <p:tgtEl>
                                          <p:spTgt spid="3255"/>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2" fill="hold" grpId="12" nodeType="afterEffect">
                                  <p:stCondLst>
                                    <p:cond delay="0"/>
                                  </p:stCondLst>
                                  <p:iterate>
                                    <p:tmAbs val="0"/>
                                  </p:iterate>
                                  <p:childTnLst>
                                    <p:set>
                                      <p:cBhvr>
                                        <p:cTn id="61" fill="hold"/>
                                        <p:tgtEl>
                                          <p:spTgt spid="3256"/>
                                        </p:tgtEl>
                                        <p:attrNameLst>
                                          <p:attrName>style.visibility</p:attrName>
                                        </p:attrNameLst>
                                      </p:cBhvr>
                                      <p:to>
                                        <p:strVal val="visible"/>
                                      </p:to>
                                    </p:set>
                                    <p:anim calcmode="lin" valueType="num">
                                      <p:cBhvr>
                                        <p:cTn id="62" dur="1000" fill="hold"/>
                                        <p:tgtEl>
                                          <p:spTgt spid="3256"/>
                                        </p:tgtEl>
                                        <p:attrNameLst>
                                          <p:attrName>ppt_x</p:attrName>
                                        </p:attrNameLst>
                                      </p:cBhvr>
                                      <p:tavLst>
                                        <p:tav tm="0">
                                          <p:val>
                                            <p:strVal val="1+#ppt_w/2"/>
                                          </p:val>
                                        </p:tav>
                                        <p:tav tm="100000">
                                          <p:val>
                                            <p:strVal val="#ppt_x"/>
                                          </p:val>
                                        </p:tav>
                                      </p:tavLst>
                                    </p:anim>
                                    <p:anim calcmode="lin" valueType="num">
                                      <p:cBhvr>
                                        <p:cTn id="63" dur="1000" fill="hold"/>
                                        <p:tgtEl>
                                          <p:spTgt spid="3256"/>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2" fill="hold" grpId="13" nodeType="afterEffect">
                                  <p:stCondLst>
                                    <p:cond delay="0"/>
                                  </p:stCondLst>
                                  <p:iterate>
                                    <p:tmAbs val="0"/>
                                  </p:iterate>
                                  <p:childTnLst>
                                    <p:set>
                                      <p:cBhvr>
                                        <p:cTn id="66" fill="hold"/>
                                        <p:tgtEl>
                                          <p:spTgt spid="3257"/>
                                        </p:tgtEl>
                                        <p:attrNameLst>
                                          <p:attrName>style.visibility</p:attrName>
                                        </p:attrNameLst>
                                      </p:cBhvr>
                                      <p:to>
                                        <p:strVal val="visible"/>
                                      </p:to>
                                    </p:set>
                                    <p:anim calcmode="lin" valueType="num">
                                      <p:cBhvr>
                                        <p:cTn id="67" dur="1000" fill="hold"/>
                                        <p:tgtEl>
                                          <p:spTgt spid="3257"/>
                                        </p:tgtEl>
                                        <p:attrNameLst>
                                          <p:attrName>ppt_x</p:attrName>
                                        </p:attrNameLst>
                                      </p:cBhvr>
                                      <p:tavLst>
                                        <p:tav tm="0">
                                          <p:val>
                                            <p:strVal val="1+#ppt_w/2"/>
                                          </p:val>
                                        </p:tav>
                                        <p:tav tm="100000">
                                          <p:val>
                                            <p:strVal val="#ppt_x"/>
                                          </p:val>
                                        </p:tav>
                                      </p:tavLst>
                                    </p:anim>
                                    <p:anim calcmode="lin" valueType="num">
                                      <p:cBhvr>
                                        <p:cTn id="68" dur="1000" fill="hold"/>
                                        <p:tgtEl>
                                          <p:spTgt spid="3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5" grpId="2" animBg="1" advAuto="0"/>
      <p:bldP spid="3246" grpId="6" animBg="1" advAuto="0"/>
      <p:bldP spid="3247" grpId="10" animBg="1" advAuto="0"/>
      <p:bldP spid="3248" grpId="1" animBg="1" advAuto="0"/>
      <p:bldP spid="3249" grpId="3" animBg="1" advAuto="0"/>
      <p:bldP spid="3250" grpId="4" animBg="1" advAuto="0"/>
      <p:bldP spid="3251" grpId="5" animBg="1" advAuto="0"/>
      <p:bldP spid="3252" grpId="7" animBg="1" advAuto="0"/>
      <p:bldP spid="3253" grpId="8" animBg="1" advAuto="0"/>
      <p:bldP spid="3254" grpId="9" animBg="1" advAuto="0"/>
      <p:bldP spid="3255" grpId="11" animBg="1" advAuto="0"/>
      <p:bldP spid="3256" grpId="12" animBg="1" advAuto="0"/>
      <p:bldP spid="3257" grpId="13"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2" name="9Slide.vn 1"/>
          <p:cNvSpPr/>
          <p:nvPr/>
        </p:nvSpPr>
        <p:spPr>
          <a:xfrm>
            <a:off x="12756315" y="9119254"/>
            <a:ext cx="880567" cy="705269"/>
          </a:xfrm>
          <a:custGeom>
            <a:avLst/>
            <a:gdLst/>
            <a:ahLst/>
            <a:cxnLst>
              <a:cxn ang="0">
                <a:pos x="wd2" y="hd2"/>
              </a:cxn>
              <a:cxn ang="5400000">
                <a:pos x="wd2" y="hd2"/>
              </a:cxn>
              <a:cxn ang="10800000">
                <a:pos x="wd2" y="hd2"/>
              </a:cxn>
              <a:cxn ang="16200000">
                <a:pos x="wd2" y="hd2"/>
              </a:cxn>
            </a:cxnLst>
            <a:rect l="0" t="0" r="r" b="b"/>
            <a:pathLst>
              <a:path w="21600" h="21600" extrusionOk="0">
                <a:moveTo>
                  <a:pt x="20650" y="0"/>
                </a:moveTo>
                <a:cubicBezTo>
                  <a:pt x="20717" y="0"/>
                  <a:pt x="20800" y="21"/>
                  <a:pt x="20900" y="62"/>
                </a:cubicBezTo>
                <a:cubicBezTo>
                  <a:pt x="21000" y="104"/>
                  <a:pt x="21133" y="323"/>
                  <a:pt x="21300" y="718"/>
                </a:cubicBezTo>
                <a:cubicBezTo>
                  <a:pt x="21467" y="1113"/>
                  <a:pt x="21550" y="1644"/>
                  <a:pt x="21550" y="2310"/>
                </a:cubicBezTo>
                <a:cubicBezTo>
                  <a:pt x="21550" y="3017"/>
                  <a:pt x="21475" y="3579"/>
                  <a:pt x="21325" y="3995"/>
                </a:cubicBezTo>
                <a:cubicBezTo>
                  <a:pt x="21175" y="4412"/>
                  <a:pt x="21017" y="4640"/>
                  <a:pt x="20850" y="4682"/>
                </a:cubicBezTo>
                <a:lnTo>
                  <a:pt x="20650" y="4807"/>
                </a:lnTo>
                <a:cubicBezTo>
                  <a:pt x="20583" y="4807"/>
                  <a:pt x="20500" y="4817"/>
                  <a:pt x="20400" y="4838"/>
                </a:cubicBezTo>
                <a:cubicBezTo>
                  <a:pt x="20300" y="4859"/>
                  <a:pt x="20117" y="4963"/>
                  <a:pt x="19850" y="5150"/>
                </a:cubicBezTo>
                <a:cubicBezTo>
                  <a:pt x="19583" y="5338"/>
                  <a:pt x="19342" y="5598"/>
                  <a:pt x="19125" y="5931"/>
                </a:cubicBezTo>
                <a:cubicBezTo>
                  <a:pt x="18908" y="6264"/>
                  <a:pt x="18708" y="6784"/>
                  <a:pt x="18525" y="7491"/>
                </a:cubicBezTo>
                <a:cubicBezTo>
                  <a:pt x="18342" y="8199"/>
                  <a:pt x="18233" y="9031"/>
                  <a:pt x="18200" y="9988"/>
                </a:cubicBezTo>
                <a:cubicBezTo>
                  <a:pt x="19300" y="10113"/>
                  <a:pt x="20133" y="10530"/>
                  <a:pt x="20700" y="11237"/>
                </a:cubicBezTo>
                <a:cubicBezTo>
                  <a:pt x="21300" y="11986"/>
                  <a:pt x="21600" y="13505"/>
                  <a:pt x="21600" y="15794"/>
                </a:cubicBezTo>
                <a:cubicBezTo>
                  <a:pt x="21600" y="16627"/>
                  <a:pt x="21583" y="17230"/>
                  <a:pt x="21550" y="17605"/>
                </a:cubicBezTo>
                <a:cubicBezTo>
                  <a:pt x="21517" y="17979"/>
                  <a:pt x="21417" y="18479"/>
                  <a:pt x="21250" y="19103"/>
                </a:cubicBezTo>
                <a:cubicBezTo>
                  <a:pt x="21083" y="19727"/>
                  <a:pt x="20842" y="20185"/>
                  <a:pt x="20525" y="20476"/>
                </a:cubicBezTo>
                <a:cubicBezTo>
                  <a:pt x="20208" y="20768"/>
                  <a:pt x="19742" y="21028"/>
                  <a:pt x="19125" y="21257"/>
                </a:cubicBezTo>
                <a:cubicBezTo>
                  <a:pt x="18508" y="21486"/>
                  <a:pt x="17750" y="21600"/>
                  <a:pt x="16850" y="21600"/>
                </a:cubicBezTo>
                <a:cubicBezTo>
                  <a:pt x="15050" y="21600"/>
                  <a:pt x="13800" y="21142"/>
                  <a:pt x="13100" y="20227"/>
                </a:cubicBezTo>
                <a:cubicBezTo>
                  <a:pt x="12500" y="19478"/>
                  <a:pt x="12200" y="17938"/>
                  <a:pt x="12200" y="15607"/>
                </a:cubicBezTo>
                <a:cubicBezTo>
                  <a:pt x="12200" y="14566"/>
                  <a:pt x="12233" y="13797"/>
                  <a:pt x="12300" y="13297"/>
                </a:cubicBezTo>
                <a:cubicBezTo>
                  <a:pt x="12533" y="9635"/>
                  <a:pt x="13408" y="6503"/>
                  <a:pt x="14925" y="3902"/>
                </a:cubicBezTo>
                <a:cubicBezTo>
                  <a:pt x="16442" y="1301"/>
                  <a:pt x="18350" y="0"/>
                  <a:pt x="20650" y="0"/>
                </a:cubicBezTo>
                <a:close/>
                <a:moveTo>
                  <a:pt x="8400" y="0"/>
                </a:moveTo>
                <a:cubicBezTo>
                  <a:pt x="8467" y="0"/>
                  <a:pt x="8550" y="21"/>
                  <a:pt x="8650" y="62"/>
                </a:cubicBezTo>
                <a:cubicBezTo>
                  <a:pt x="8750" y="104"/>
                  <a:pt x="8883" y="323"/>
                  <a:pt x="9050" y="718"/>
                </a:cubicBezTo>
                <a:cubicBezTo>
                  <a:pt x="9217" y="1113"/>
                  <a:pt x="9300" y="1644"/>
                  <a:pt x="9300" y="2310"/>
                </a:cubicBezTo>
                <a:cubicBezTo>
                  <a:pt x="9300" y="3017"/>
                  <a:pt x="9225" y="3579"/>
                  <a:pt x="9075" y="3995"/>
                </a:cubicBezTo>
                <a:cubicBezTo>
                  <a:pt x="8925" y="4412"/>
                  <a:pt x="8783" y="4640"/>
                  <a:pt x="8650" y="4682"/>
                </a:cubicBezTo>
                <a:lnTo>
                  <a:pt x="8400" y="4807"/>
                </a:lnTo>
                <a:cubicBezTo>
                  <a:pt x="8333" y="4807"/>
                  <a:pt x="8250" y="4817"/>
                  <a:pt x="8150" y="4838"/>
                </a:cubicBezTo>
                <a:cubicBezTo>
                  <a:pt x="8050" y="4859"/>
                  <a:pt x="7875" y="4963"/>
                  <a:pt x="7625" y="5150"/>
                </a:cubicBezTo>
                <a:cubicBezTo>
                  <a:pt x="7375" y="5338"/>
                  <a:pt x="7142" y="5598"/>
                  <a:pt x="6925" y="5931"/>
                </a:cubicBezTo>
                <a:cubicBezTo>
                  <a:pt x="6708" y="6264"/>
                  <a:pt x="6508" y="6784"/>
                  <a:pt x="6325" y="7491"/>
                </a:cubicBezTo>
                <a:cubicBezTo>
                  <a:pt x="6142" y="8199"/>
                  <a:pt x="6033" y="9031"/>
                  <a:pt x="6000" y="9988"/>
                </a:cubicBezTo>
                <a:cubicBezTo>
                  <a:pt x="7100" y="10113"/>
                  <a:pt x="7933" y="10530"/>
                  <a:pt x="8500" y="11237"/>
                </a:cubicBezTo>
                <a:cubicBezTo>
                  <a:pt x="9067" y="11945"/>
                  <a:pt x="9350" y="13151"/>
                  <a:pt x="9350" y="14858"/>
                </a:cubicBezTo>
                <a:lnTo>
                  <a:pt x="9350" y="15794"/>
                </a:lnTo>
                <a:cubicBezTo>
                  <a:pt x="9350" y="16793"/>
                  <a:pt x="9325" y="17542"/>
                  <a:pt x="9275" y="18042"/>
                </a:cubicBezTo>
                <a:cubicBezTo>
                  <a:pt x="9225" y="18541"/>
                  <a:pt x="9067" y="19113"/>
                  <a:pt x="8800" y="19758"/>
                </a:cubicBezTo>
                <a:cubicBezTo>
                  <a:pt x="8533" y="20403"/>
                  <a:pt x="8058" y="20872"/>
                  <a:pt x="7375" y="21163"/>
                </a:cubicBezTo>
                <a:cubicBezTo>
                  <a:pt x="6692" y="21454"/>
                  <a:pt x="5783" y="21600"/>
                  <a:pt x="4650" y="21600"/>
                </a:cubicBezTo>
                <a:cubicBezTo>
                  <a:pt x="2850" y="21600"/>
                  <a:pt x="1600" y="21142"/>
                  <a:pt x="900" y="20227"/>
                </a:cubicBezTo>
                <a:cubicBezTo>
                  <a:pt x="300" y="19478"/>
                  <a:pt x="0" y="17938"/>
                  <a:pt x="0" y="15607"/>
                </a:cubicBezTo>
                <a:cubicBezTo>
                  <a:pt x="0" y="14566"/>
                  <a:pt x="33" y="13797"/>
                  <a:pt x="100" y="13297"/>
                </a:cubicBezTo>
                <a:cubicBezTo>
                  <a:pt x="333" y="9635"/>
                  <a:pt x="1200" y="6503"/>
                  <a:pt x="2700" y="3902"/>
                </a:cubicBezTo>
                <a:cubicBezTo>
                  <a:pt x="4200" y="1301"/>
                  <a:pt x="6100" y="0"/>
                  <a:pt x="8400" y="0"/>
                </a:cubicBezTo>
                <a:close/>
              </a:path>
            </a:pathLst>
          </a:custGeom>
          <a:solidFill>
            <a:schemeClr val="accent6"/>
          </a:solidFill>
          <a:ln w="12700">
            <a:miter lim="400000"/>
          </a:ln>
        </p:spPr>
        <p:txBody>
          <a:bodyPr tIns="91439" bIns="91439" anchor="ctr"/>
          <a:lstStyle/>
          <a:p>
            <a:pPr algn="ctr">
              <a:defRPr>
                <a:solidFill>
                  <a:srgbClr val="FFFFFF"/>
                </a:solidFill>
              </a:defRPr>
            </a:pPr>
            <a:endParaRPr/>
          </a:p>
        </p:txBody>
      </p:sp>
      <p:sp>
        <p:nvSpPr>
          <p:cNvPr id="3263" name="9Slide.vn 2"/>
          <p:cNvSpPr txBox="1">
            <a:spLocks noGrp="1"/>
          </p:cNvSpPr>
          <p:nvPr>
            <p:ph type="title"/>
          </p:nvPr>
        </p:nvSpPr>
        <p:spPr>
          <a:prstGeom prst="rect">
            <a:avLst/>
          </a:prstGeom>
        </p:spPr>
        <p:txBody>
          <a:bodyPr/>
          <a:lstStyle>
            <a:lvl1pPr>
              <a:defRPr>
                <a:solidFill>
                  <a:schemeClr val="accent6"/>
                </a:solidFill>
              </a:defRPr>
            </a:lvl1pPr>
          </a:lstStyle>
          <a:p>
            <a:r>
              <a:t>Our Conclusion</a:t>
            </a:r>
          </a:p>
        </p:txBody>
      </p:sp>
      <p:sp>
        <p:nvSpPr>
          <p:cNvPr id="3264" name="9Slide.vn 3"/>
          <p:cNvSpPr txBox="1"/>
          <p:nvPr/>
        </p:nvSpPr>
        <p:spPr>
          <a:xfrm>
            <a:off x="12847756" y="5108564"/>
            <a:ext cx="7895134" cy="33624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non gravida velit tempor sit amet. In augue mauris, luctus sed est in, luctus dictum lorem donec sagittis </a:t>
            </a:r>
          </a:p>
        </p:txBody>
      </p:sp>
      <p:sp>
        <p:nvSpPr>
          <p:cNvPr id="3265" name="9Slide.vn 4"/>
          <p:cNvSpPr txBox="1"/>
          <p:nvPr/>
        </p:nvSpPr>
        <p:spPr>
          <a:xfrm>
            <a:off x="14149758" y="9147789"/>
            <a:ext cx="7895134" cy="23672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a:solidFill>
                  <a:schemeClr val="accent6"/>
                </a:solidFill>
              </a:defRPr>
            </a:pPr>
            <a:r>
              <a:t>Lorem ipsum dolor sit amet elit. Mauris sed nulla et ex rhoncus Morbi aliquet metus enim, non.</a:t>
            </a:r>
          </a:p>
        </p:txBody>
      </p:sp>
      <p:sp>
        <p:nvSpPr>
          <p:cNvPr id="3266" name="9Slide.vn 5"/>
          <p:cNvSpPr txBox="1"/>
          <p:nvPr/>
        </p:nvSpPr>
        <p:spPr>
          <a:xfrm>
            <a:off x="12847756" y="4388949"/>
            <a:ext cx="7895134"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b="1"/>
            </a:lvl1pPr>
          </a:lstStyle>
          <a:p>
            <a:r>
              <a:rPr>
                <a:solidFill>
                  <a:srgbClr val="7E7E7E"/>
                </a:solidFill>
              </a:rPr>
              <a:t>Lorem Ipsum Dolor</a:t>
            </a:r>
          </a:p>
        </p:txBody>
      </p:sp>
      <p:sp>
        <p:nvSpPr>
          <p:cNvPr id="3267" name="9Slide.vn 6"/>
          <p:cNvSpPr/>
          <p:nvPr/>
        </p:nvSpPr>
        <p:spPr>
          <a:xfrm rot="7745257">
            <a:off x="19884519" y="-1753994"/>
            <a:ext cx="4563678" cy="5784761"/>
          </a:xfrm>
          <a:custGeom>
            <a:avLst/>
            <a:gdLst/>
            <a:ahLst/>
            <a:cxnLst>
              <a:cxn ang="0">
                <a:pos x="wd2" y="hd2"/>
              </a:cxn>
              <a:cxn ang="5400000">
                <a:pos x="wd2" y="hd2"/>
              </a:cxn>
              <a:cxn ang="10800000">
                <a:pos x="wd2" y="hd2"/>
              </a:cxn>
              <a:cxn ang="16200000">
                <a:pos x="wd2" y="hd2"/>
              </a:cxn>
            </a:cxnLst>
            <a:rect l="0" t="0" r="r" b="b"/>
            <a:pathLst>
              <a:path w="20770" h="21600" extrusionOk="0">
                <a:moveTo>
                  <a:pt x="14403" y="21600"/>
                </a:moveTo>
                <a:lnTo>
                  <a:pt x="0" y="7053"/>
                </a:lnTo>
                <a:lnTo>
                  <a:pt x="10583" y="0"/>
                </a:lnTo>
                <a:lnTo>
                  <a:pt x="11105" y="555"/>
                </a:lnTo>
                <a:cubicBezTo>
                  <a:pt x="11529" y="928"/>
                  <a:pt x="12044" y="1241"/>
                  <a:pt x="12638" y="1467"/>
                </a:cubicBezTo>
                <a:cubicBezTo>
                  <a:pt x="15685" y="2632"/>
                  <a:pt x="18246" y="4691"/>
                  <a:pt x="19673" y="7459"/>
                </a:cubicBezTo>
                <a:cubicBezTo>
                  <a:pt x="20037" y="8166"/>
                  <a:pt x="20308" y="8889"/>
                  <a:pt x="20489" y="9617"/>
                </a:cubicBezTo>
                <a:cubicBezTo>
                  <a:pt x="21600" y="14078"/>
                  <a:pt x="19363" y="18750"/>
                  <a:pt x="14824" y="21397"/>
                </a:cubicBezTo>
                <a:close/>
              </a:path>
            </a:pathLst>
          </a:custGeom>
          <a:solidFill>
            <a:schemeClr val="accent2"/>
          </a:solidFill>
          <a:ln w="12700">
            <a:miter lim="400000"/>
          </a:ln>
        </p:spPr>
        <p:txBody>
          <a:bodyPr tIns="91439" bIns="91439" anchor="ctr"/>
          <a:lstStyle/>
          <a:p>
            <a:endParaRPr>
              <a:solidFill>
                <a:srgbClr val="7E7E7E"/>
              </a:solidFill>
            </a:endParaRPr>
          </a:p>
        </p:txBody>
      </p:sp>
      <p:sp>
        <p:nvSpPr>
          <p:cNvPr id="3" name="9Slide.vn 7">
            <a:extLst>
              <a:ext uri="{FF2B5EF4-FFF2-40B4-BE49-F238E27FC236}">
                <a16:creationId xmlns:a16="http://schemas.microsoft.com/office/drawing/2014/main" id="{04DE459F-48A1-43E4-A6CF-FE66F0598376}"/>
              </a:ext>
            </a:extLst>
          </p:cNvPr>
          <p:cNvSpPr>
            <a:spLocks noGrp="1"/>
          </p:cNvSpPr>
          <p:nvPr>
            <p:ph type="pic" sz="quarter" idx="13"/>
          </p:nvPr>
        </p:nvSpPr>
        <p:spPr/>
      </p:sp>
      <p:pic>
        <p:nvPicPr>
          <p:cNvPr id="13" name="Picture Placeholder 2">
            <a:extLst>
              <a:ext uri="{FF2B5EF4-FFF2-40B4-BE49-F238E27FC236}">
                <a16:creationId xmlns:a16="http://schemas.microsoft.com/office/drawing/2014/main" id="{87D2A805-AE23-4514-91B1-027B51B46530}"/>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3262"/>
                                        </p:tgtEl>
                                        <p:attrNameLst>
                                          <p:attrName>style.visibility</p:attrName>
                                        </p:attrNameLst>
                                      </p:cBhvr>
                                      <p:to>
                                        <p:strVal val="visible"/>
                                      </p:to>
                                    </p:set>
                                    <p:anim calcmode="lin" valueType="num">
                                      <p:cBhvr>
                                        <p:cTn id="7" dur="1000" fill="hold"/>
                                        <p:tgtEl>
                                          <p:spTgt spid="3262"/>
                                        </p:tgtEl>
                                        <p:attrNameLst>
                                          <p:attrName>ppt_x</p:attrName>
                                        </p:attrNameLst>
                                      </p:cBhvr>
                                      <p:tavLst>
                                        <p:tav tm="0">
                                          <p:val>
                                            <p:strVal val="1+#ppt_w/2"/>
                                          </p:val>
                                        </p:tav>
                                        <p:tav tm="100000">
                                          <p:val>
                                            <p:strVal val="#ppt_x"/>
                                          </p:val>
                                        </p:tav>
                                      </p:tavLst>
                                    </p:anim>
                                    <p:anim calcmode="lin" valueType="num">
                                      <p:cBhvr>
                                        <p:cTn id="8" dur="1000" fill="hold"/>
                                        <p:tgtEl>
                                          <p:spTgt spid="326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3263"/>
                                        </p:tgtEl>
                                        <p:attrNameLst>
                                          <p:attrName>style.visibility</p:attrName>
                                        </p:attrNameLst>
                                      </p:cBhvr>
                                      <p:to>
                                        <p:strVal val="visible"/>
                                      </p:to>
                                    </p:set>
                                    <p:anim calcmode="lin" valueType="num">
                                      <p:cBhvr>
                                        <p:cTn id="12" dur="1000" fill="hold"/>
                                        <p:tgtEl>
                                          <p:spTgt spid="3263"/>
                                        </p:tgtEl>
                                        <p:attrNameLst>
                                          <p:attrName>ppt_x</p:attrName>
                                        </p:attrNameLst>
                                      </p:cBhvr>
                                      <p:tavLst>
                                        <p:tav tm="0">
                                          <p:val>
                                            <p:strVal val="1+#ppt_w/2"/>
                                          </p:val>
                                        </p:tav>
                                        <p:tav tm="100000">
                                          <p:val>
                                            <p:strVal val="#ppt_x"/>
                                          </p:val>
                                        </p:tav>
                                      </p:tavLst>
                                    </p:anim>
                                    <p:anim calcmode="lin" valueType="num">
                                      <p:cBhvr>
                                        <p:cTn id="13" dur="1000" fill="hold"/>
                                        <p:tgtEl>
                                          <p:spTgt spid="326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3264"/>
                                        </p:tgtEl>
                                        <p:attrNameLst>
                                          <p:attrName>style.visibility</p:attrName>
                                        </p:attrNameLst>
                                      </p:cBhvr>
                                      <p:to>
                                        <p:strVal val="visible"/>
                                      </p:to>
                                    </p:set>
                                    <p:anim calcmode="lin" valueType="num">
                                      <p:cBhvr>
                                        <p:cTn id="17" dur="1000" fill="hold"/>
                                        <p:tgtEl>
                                          <p:spTgt spid="3264"/>
                                        </p:tgtEl>
                                        <p:attrNameLst>
                                          <p:attrName>ppt_x</p:attrName>
                                        </p:attrNameLst>
                                      </p:cBhvr>
                                      <p:tavLst>
                                        <p:tav tm="0">
                                          <p:val>
                                            <p:strVal val="1+#ppt_w/2"/>
                                          </p:val>
                                        </p:tav>
                                        <p:tav tm="100000">
                                          <p:val>
                                            <p:strVal val="#ppt_x"/>
                                          </p:val>
                                        </p:tav>
                                      </p:tavLst>
                                    </p:anim>
                                    <p:anim calcmode="lin" valueType="num">
                                      <p:cBhvr>
                                        <p:cTn id="18" dur="1000" fill="hold"/>
                                        <p:tgtEl>
                                          <p:spTgt spid="326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3265"/>
                                        </p:tgtEl>
                                        <p:attrNameLst>
                                          <p:attrName>style.visibility</p:attrName>
                                        </p:attrNameLst>
                                      </p:cBhvr>
                                      <p:to>
                                        <p:strVal val="visible"/>
                                      </p:to>
                                    </p:set>
                                    <p:anim calcmode="lin" valueType="num">
                                      <p:cBhvr>
                                        <p:cTn id="22" dur="1000" fill="hold"/>
                                        <p:tgtEl>
                                          <p:spTgt spid="3265"/>
                                        </p:tgtEl>
                                        <p:attrNameLst>
                                          <p:attrName>ppt_x</p:attrName>
                                        </p:attrNameLst>
                                      </p:cBhvr>
                                      <p:tavLst>
                                        <p:tav tm="0">
                                          <p:val>
                                            <p:strVal val="1+#ppt_w/2"/>
                                          </p:val>
                                        </p:tav>
                                        <p:tav tm="100000">
                                          <p:val>
                                            <p:strVal val="#ppt_x"/>
                                          </p:val>
                                        </p:tav>
                                      </p:tavLst>
                                    </p:anim>
                                    <p:anim calcmode="lin" valueType="num">
                                      <p:cBhvr>
                                        <p:cTn id="23" dur="1000" fill="hold"/>
                                        <p:tgtEl>
                                          <p:spTgt spid="326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5" nodeType="afterEffect">
                                  <p:stCondLst>
                                    <p:cond delay="0"/>
                                  </p:stCondLst>
                                  <p:iterate>
                                    <p:tmAbs val="0"/>
                                  </p:iterate>
                                  <p:childTnLst>
                                    <p:set>
                                      <p:cBhvr>
                                        <p:cTn id="26" fill="hold"/>
                                        <p:tgtEl>
                                          <p:spTgt spid="3266"/>
                                        </p:tgtEl>
                                        <p:attrNameLst>
                                          <p:attrName>style.visibility</p:attrName>
                                        </p:attrNameLst>
                                      </p:cBhvr>
                                      <p:to>
                                        <p:strVal val="visible"/>
                                      </p:to>
                                    </p:set>
                                    <p:anim calcmode="lin" valueType="num">
                                      <p:cBhvr>
                                        <p:cTn id="27" dur="1000" fill="hold"/>
                                        <p:tgtEl>
                                          <p:spTgt spid="3266"/>
                                        </p:tgtEl>
                                        <p:attrNameLst>
                                          <p:attrName>ppt_x</p:attrName>
                                        </p:attrNameLst>
                                      </p:cBhvr>
                                      <p:tavLst>
                                        <p:tav tm="0">
                                          <p:val>
                                            <p:strVal val="1+#ppt_w/2"/>
                                          </p:val>
                                        </p:tav>
                                        <p:tav tm="100000">
                                          <p:val>
                                            <p:strVal val="#ppt_x"/>
                                          </p:val>
                                        </p:tav>
                                      </p:tavLst>
                                    </p:anim>
                                    <p:anim calcmode="lin" valueType="num">
                                      <p:cBhvr>
                                        <p:cTn id="28" dur="1000" fill="hold"/>
                                        <p:tgtEl>
                                          <p:spTgt spid="3266"/>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6" nodeType="afterEffect">
                                  <p:stCondLst>
                                    <p:cond delay="0"/>
                                  </p:stCondLst>
                                  <p:iterate>
                                    <p:tmAbs val="0"/>
                                  </p:iterate>
                                  <p:childTnLst>
                                    <p:set>
                                      <p:cBhvr>
                                        <p:cTn id="31" fill="hold"/>
                                        <p:tgtEl>
                                          <p:spTgt spid="3267"/>
                                        </p:tgtEl>
                                        <p:attrNameLst>
                                          <p:attrName>style.visibility</p:attrName>
                                        </p:attrNameLst>
                                      </p:cBhvr>
                                      <p:to>
                                        <p:strVal val="visible"/>
                                      </p:to>
                                    </p:set>
                                    <p:anim calcmode="lin" valueType="num">
                                      <p:cBhvr>
                                        <p:cTn id="32" dur="1000" fill="hold"/>
                                        <p:tgtEl>
                                          <p:spTgt spid="3267"/>
                                        </p:tgtEl>
                                        <p:attrNameLst>
                                          <p:attrName>ppt_x</p:attrName>
                                        </p:attrNameLst>
                                      </p:cBhvr>
                                      <p:tavLst>
                                        <p:tav tm="0">
                                          <p:val>
                                            <p:strVal val="1+#ppt_w/2"/>
                                          </p:val>
                                        </p:tav>
                                        <p:tav tm="100000">
                                          <p:val>
                                            <p:strVal val="#ppt_x"/>
                                          </p:val>
                                        </p:tav>
                                      </p:tavLst>
                                    </p:anim>
                                    <p:anim calcmode="lin" valueType="num">
                                      <p:cBhvr>
                                        <p:cTn id="33" dur="1000" fill="hold"/>
                                        <p:tgtEl>
                                          <p:spTgt spid="3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2" grpId="1" animBg="1" advAuto="0"/>
      <p:bldP spid="3263" grpId="2" animBg="1" advAuto="0"/>
      <p:bldP spid="3264" grpId="3" animBg="1" advAuto="0"/>
      <p:bldP spid="3265" grpId="4" animBg="1" advAuto="0"/>
      <p:bldP spid="3266" grpId="5" animBg="1" advAuto="0"/>
      <p:bldP spid="3267" grpId="6"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1" name="9Slide.vn 1"/>
          <p:cNvSpPr/>
          <p:nvPr/>
        </p:nvSpPr>
        <p:spPr>
          <a:xfrm>
            <a:off x="5114585" y="3710092"/>
            <a:ext cx="14154832" cy="8506733"/>
          </a:xfrm>
          <a:prstGeom prst="roundRect">
            <a:avLst>
              <a:gd name="adj" fmla="val 50000"/>
            </a:avLst>
          </a:prstGeom>
          <a:solidFill>
            <a:schemeClr val="accent1"/>
          </a:solidFill>
          <a:ln w="12700">
            <a:miter lim="400000"/>
          </a:ln>
        </p:spPr>
        <p:txBody>
          <a:bodyPr tIns="91439" bIns="91439" anchor="ctr"/>
          <a:lstStyle/>
          <a:p>
            <a:pPr algn="ctr">
              <a:defRPr>
                <a:solidFill>
                  <a:srgbClr val="FFFFFF"/>
                </a:solidFill>
              </a:defRPr>
            </a:pPr>
            <a:endParaRPr/>
          </a:p>
        </p:txBody>
      </p:sp>
      <p:sp>
        <p:nvSpPr>
          <p:cNvPr id="3272" name="9Slide.vn 2"/>
          <p:cNvSpPr txBox="1"/>
          <p:nvPr/>
        </p:nvSpPr>
        <p:spPr>
          <a:xfrm>
            <a:off x="10373006" y="7605952"/>
            <a:ext cx="3637991" cy="665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3200" b="1">
                <a:solidFill>
                  <a:srgbClr val="FFFFFF"/>
                </a:solidFill>
              </a:defRPr>
            </a:lvl1pPr>
          </a:lstStyle>
          <a:p>
            <a:r>
              <a:t>Smith Doer,  MD</a:t>
            </a:r>
          </a:p>
        </p:txBody>
      </p:sp>
      <p:sp>
        <p:nvSpPr>
          <p:cNvPr id="3273" name="9Slide.vn 3"/>
          <p:cNvSpPr txBox="1"/>
          <p:nvPr/>
        </p:nvSpPr>
        <p:spPr>
          <a:xfrm>
            <a:off x="11001656" y="8378442"/>
            <a:ext cx="2380691" cy="487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2000">
                <a:solidFill>
                  <a:srgbClr val="FFFFFF"/>
                </a:solidFill>
              </a:defRPr>
            </a:pPr>
            <a:r>
              <a:t>Wonderful Doctor</a:t>
            </a:r>
          </a:p>
        </p:txBody>
      </p:sp>
      <p:sp>
        <p:nvSpPr>
          <p:cNvPr id="3274" name="9Slide.vn 4"/>
          <p:cNvSpPr txBox="1"/>
          <p:nvPr/>
        </p:nvSpPr>
        <p:spPr>
          <a:xfrm>
            <a:off x="7391212" y="9033757"/>
            <a:ext cx="9601581" cy="1656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50000"/>
              </a:lnSpc>
              <a:defRPr sz="2400">
                <a:solidFill>
                  <a:srgbClr val="FFFFFF"/>
                </a:solidFill>
              </a:defRPr>
            </a:pPr>
            <a:r>
              <a:t>Lorem ipsum dolor sit amet, consectetur adipiscing elit. Mauris sed nulla et ex bibendum rhoncus vitae nec tortor. Morbi aliquet metus enim, nongravida velit tempor sit amet. In augue mauris, luctus.</a:t>
            </a:r>
          </a:p>
        </p:txBody>
      </p:sp>
      <p:sp>
        <p:nvSpPr>
          <p:cNvPr id="3275" name="9Slide.vn 5"/>
          <p:cNvSpPr/>
          <p:nvPr/>
        </p:nvSpPr>
        <p:spPr>
          <a:xfrm>
            <a:off x="11346180" y="11309308"/>
            <a:ext cx="266949" cy="266949"/>
          </a:xfrm>
          <a:prstGeom prst="ellipse">
            <a:avLst/>
          </a:prstGeom>
          <a:solidFill>
            <a:srgbClr val="FFFFFF"/>
          </a:solidFill>
          <a:ln w="12700">
            <a:miter lim="400000"/>
          </a:ln>
        </p:spPr>
        <p:txBody>
          <a:bodyPr tIns="91439" bIns="91439" anchor="ctr"/>
          <a:lstStyle/>
          <a:p>
            <a:pPr algn="ctr">
              <a:defRPr>
                <a:solidFill>
                  <a:srgbClr val="FFFFFF"/>
                </a:solidFill>
              </a:defRPr>
            </a:pPr>
            <a:endParaRPr/>
          </a:p>
        </p:txBody>
      </p:sp>
      <p:sp>
        <p:nvSpPr>
          <p:cNvPr id="3276" name="9Slide.vn 6"/>
          <p:cNvSpPr/>
          <p:nvPr/>
        </p:nvSpPr>
        <p:spPr>
          <a:xfrm>
            <a:off x="11821077" y="11309308"/>
            <a:ext cx="266949" cy="266949"/>
          </a:xfrm>
          <a:prstGeom prst="ellipse">
            <a:avLst/>
          </a:prstGeom>
          <a:solidFill>
            <a:srgbClr val="FFFFFF"/>
          </a:solidFill>
          <a:ln w="12700">
            <a:miter lim="400000"/>
          </a:ln>
        </p:spPr>
        <p:txBody>
          <a:bodyPr tIns="91439" bIns="91439" anchor="ctr"/>
          <a:lstStyle/>
          <a:p>
            <a:pPr algn="ctr">
              <a:defRPr>
                <a:solidFill>
                  <a:srgbClr val="FFFFFF"/>
                </a:solidFill>
              </a:defRPr>
            </a:pPr>
            <a:endParaRPr/>
          </a:p>
        </p:txBody>
      </p:sp>
      <p:sp>
        <p:nvSpPr>
          <p:cNvPr id="3277" name="9Slide.vn 7"/>
          <p:cNvSpPr/>
          <p:nvPr/>
        </p:nvSpPr>
        <p:spPr>
          <a:xfrm>
            <a:off x="12295974" y="11309308"/>
            <a:ext cx="266949" cy="266949"/>
          </a:xfrm>
          <a:prstGeom prst="ellipse">
            <a:avLst/>
          </a:prstGeom>
          <a:solidFill>
            <a:srgbClr val="FFFFFF"/>
          </a:solidFill>
          <a:ln w="12700">
            <a:miter lim="400000"/>
          </a:ln>
        </p:spPr>
        <p:txBody>
          <a:bodyPr tIns="91439" bIns="91439" anchor="ctr"/>
          <a:lstStyle/>
          <a:p>
            <a:pPr algn="ctr">
              <a:defRPr>
                <a:solidFill>
                  <a:srgbClr val="FFFFFF"/>
                </a:solidFill>
              </a:defRPr>
            </a:pPr>
            <a:endParaRPr/>
          </a:p>
        </p:txBody>
      </p:sp>
      <p:sp>
        <p:nvSpPr>
          <p:cNvPr id="3278" name="9Slide.vn 8"/>
          <p:cNvSpPr/>
          <p:nvPr/>
        </p:nvSpPr>
        <p:spPr>
          <a:xfrm>
            <a:off x="12770871" y="11309308"/>
            <a:ext cx="266949" cy="266949"/>
          </a:xfrm>
          <a:prstGeom prst="ellipse">
            <a:avLst/>
          </a:prstGeom>
          <a:solidFill>
            <a:srgbClr val="FFFFFF"/>
          </a:solidFill>
          <a:ln w="12700">
            <a:miter lim="400000"/>
          </a:ln>
        </p:spPr>
        <p:txBody>
          <a:bodyPr tIns="91439" bIns="91439" anchor="ctr"/>
          <a:lstStyle/>
          <a:p>
            <a:pPr algn="ctr">
              <a:defRPr>
                <a:solidFill>
                  <a:srgbClr val="FFFFFF"/>
                </a:solidFill>
              </a:defRPr>
            </a:pPr>
            <a:endParaRPr/>
          </a:p>
        </p:txBody>
      </p:sp>
      <p:sp>
        <p:nvSpPr>
          <p:cNvPr id="3279" name="9Slide.vn 9"/>
          <p:cNvSpPr txBox="1">
            <a:spLocks noGrp="1"/>
          </p:cNvSpPr>
          <p:nvPr>
            <p:ph type="title"/>
          </p:nvPr>
        </p:nvSpPr>
        <p:spPr>
          <a:prstGeom prst="rect">
            <a:avLst/>
          </a:prstGeom>
        </p:spPr>
        <p:txBody>
          <a:bodyPr/>
          <a:lstStyle>
            <a:lvl1pPr>
              <a:defRPr>
                <a:solidFill>
                  <a:schemeClr val="accent6"/>
                </a:solidFill>
              </a:defRPr>
            </a:lvl1pPr>
          </a:lstStyle>
          <a:p>
            <a:r>
              <a:t>Expert Recommendation</a:t>
            </a:r>
          </a:p>
        </p:txBody>
      </p:sp>
      <p:sp>
        <p:nvSpPr>
          <p:cNvPr id="3280" name="9Slide.vn 10"/>
          <p:cNvSpPr/>
          <p:nvPr/>
        </p:nvSpPr>
        <p:spPr>
          <a:xfrm flipH="1">
            <a:off x="1179456" y="-44678"/>
            <a:ext cx="23561658" cy="14102138"/>
          </a:xfrm>
          <a:custGeom>
            <a:avLst/>
            <a:gdLst/>
            <a:ahLst/>
            <a:cxnLst>
              <a:cxn ang="0">
                <a:pos x="wd2" y="hd2"/>
              </a:cxn>
              <a:cxn ang="5400000">
                <a:pos x="wd2" y="hd2"/>
              </a:cxn>
              <a:cxn ang="10800000">
                <a:pos x="wd2" y="hd2"/>
              </a:cxn>
              <a:cxn ang="16200000">
                <a:pos x="wd2" y="hd2"/>
              </a:cxn>
            </a:cxnLst>
            <a:rect l="0" t="0" r="r" b="b"/>
            <a:pathLst>
              <a:path w="21600" h="21600" extrusionOk="0">
                <a:moveTo>
                  <a:pt x="15573" y="20100"/>
                </a:moveTo>
                <a:lnTo>
                  <a:pt x="14784" y="20100"/>
                </a:lnTo>
                <a:cubicBezTo>
                  <a:pt x="14671" y="20100"/>
                  <a:pt x="14579" y="20252"/>
                  <a:pt x="14579" y="20441"/>
                </a:cubicBezTo>
                <a:cubicBezTo>
                  <a:pt x="14579" y="20630"/>
                  <a:pt x="14671" y="20782"/>
                  <a:pt x="14784" y="20782"/>
                </a:cubicBezTo>
                <a:lnTo>
                  <a:pt x="14803" y="20782"/>
                </a:lnTo>
                <a:lnTo>
                  <a:pt x="14818" y="20784"/>
                </a:lnTo>
                <a:cubicBezTo>
                  <a:pt x="14852" y="20790"/>
                  <a:pt x="14877" y="20817"/>
                  <a:pt x="14877" y="20850"/>
                </a:cubicBezTo>
                <a:cubicBezTo>
                  <a:pt x="14877" y="20882"/>
                  <a:pt x="14852" y="20909"/>
                  <a:pt x="14818" y="20916"/>
                </a:cubicBezTo>
                <a:lnTo>
                  <a:pt x="14803" y="20917"/>
                </a:lnTo>
                <a:lnTo>
                  <a:pt x="14474" y="20917"/>
                </a:lnTo>
                <a:cubicBezTo>
                  <a:pt x="14361" y="20917"/>
                  <a:pt x="14269" y="21070"/>
                  <a:pt x="14269" y="21259"/>
                </a:cubicBezTo>
                <a:cubicBezTo>
                  <a:pt x="14269" y="21447"/>
                  <a:pt x="14361" y="21600"/>
                  <a:pt x="14474" y="21600"/>
                </a:cubicBezTo>
                <a:lnTo>
                  <a:pt x="15263" y="21600"/>
                </a:lnTo>
                <a:cubicBezTo>
                  <a:pt x="15376" y="21600"/>
                  <a:pt x="15467" y="21447"/>
                  <a:pt x="15467" y="21259"/>
                </a:cubicBezTo>
                <a:cubicBezTo>
                  <a:pt x="15467" y="21082"/>
                  <a:pt x="15387" y="20936"/>
                  <a:pt x="15284" y="20919"/>
                </a:cubicBezTo>
                <a:lnTo>
                  <a:pt x="15263" y="20917"/>
                </a:lnTo>
                <a:lnTo>
                  <a:pt x="15284" y="20917"/>
                </a:lnTo>
                <a:cubicBezTo>
                  <a:pt x="15243" y="20917"/>
                  <a:pt x="15210" y="20887"/>
                  <a:pt x="15210" y="20850"/>
                </a:cubicBezTo>
                <a:cubicBezTo>
                  <a:pt x="15210" y="20817"/>
                  <a:pt x="15235" y="20790"/>
                  <a:pt x="15269" y="20784"/>
                </a:cubicBezTo>
                <a:lnTo>
                  <a:pt x="15284" y="20782"/>
                </a:lnTo>
                <a:lnTo>
                  <a:pt x="15573" y="20782"/>
                </a:lnTo>
                <a:cubicBezTo>
                  <a:pt x="15686" y="20782"/>
                  <a:pt x="15777" y="20630"/>
                  <a:pt x="15777" y="20441"/>
                </a:cubicBezTo>
                <a:cubicBezTo>
                  <a:pt x="15777" y="20252"/>
                  <a:pt x="15686" y="20100"/>
                  <a:pt x="15573" y="20100"/>
                </a:cubicBezTo>
                <a:close/>
                <a:moveTo>
                  <a:pt x="7648" y="16420"/>
                </a:moveTo>
                <a:lnTo>
                  <a:pt x="6859" y="16420"/>
                </a:lnTo>
                <a:cubicBezTo>
                  <a:pt x="6746" y="16420"/>
                  <a:pt x="6655" y="16573"/>
                  <a:pt x="6655" y="16762"/>
                </a:cubicBezTo>
                <a:cubicBezTo>
                  <a:pt x="6655" y="16951"/>
                  <a:pt x="6746" y="17103"/>
                  <a:pt x="6859" y="17103"/>
                </a:cubicBezTo>
                <a:lnTo>
                  <a:pt x="7148" y="17103"/>
                </a:lnTo>
                <a:lnTo>
                  <a:pt x="7163" y="17105"/>
                </a:lnTo>
                <a:cubicBezTo>
                  <a:pt x="7197" y="17111"/>
                  <a:pt x="7222" y="17138"/>
                  <a:pt x="7222" y="17171"/>
                </a:cubicBezTo>
                <a:cubicBezTo>
                  <a:pt x="7222" y="17208"/>
                  <a:pt x="7189" y="17238"/>
                  <a:pt x="7148" y="17238"/>
                </a:cubicBezTo>
                <a:lnTo>
                  <a:pt x="7169" y="17238"/>
                </a:lnTo>
                <a:lnTo>
                  <a:pt x="7148" y="17240"/>
                </a:lnTo>
                <a:cubicBezTo>
                  <a:pt x="7045" y="17257"/>
                  <a:pt x="6965" y="17403"/>
                  <a:pt x="6965" y="17579"/>
                </a:cubicBezTo>
                <a:cubicBezTo>
                  <a:pt x="6965" y="17768"/>
                  <a:pt x="7056" y="17921"/>
                  <a:pt x="7169" y="17921"/>
                </a:cubicBezTo>
                <a:lnTo>
                  <a:pt x="7958" y="17921"/>
                </a:lnTo>
                <a:cubicBezTo>
                  <a:pt x="8071" y="17921"/>
                  <a:pt x="8163" y="17768"/>
                  <a:pt x="8163" y="17579"/>
                </a:cubicBezTo>
                <a:cubicBezTo>
                  <a:pt x="8163" y="17391"/>
                  <a:pt x="8071" y="17238"/>
                  <a:pt x="7958" y="17238"/>
                </a:cubicBezTo>
                <a:lnTo>
                  <a:pt x="7629" y="17238"/>
                </a:lnTo>
                <a:lnTo>
                  <a:pt x="7614" y="17237"/>
                </a:lnTo>
                <a:cubicBezTo>
                  <a:pt x="7580" y="17230"/>
                  <a:pt x="7555" y="17203"/>
                  <a:pt x="7555" y="17171"/>
                </a:cubicBezTo>
                <a:cubicBezTo>
                  <a:pt x="7555" y="17138"/>
                  <a:pt x="7580" y="17111"/>
                  <a:pt x="7614" y="17105"/>
                </a:cubicBezTo>
                <a:lnTo>
                  <a:pt x="7629" y="17103"/>
                </a:lnTo>
                <a:lnTo>
                  <a:pt x="7648" y="17103"/>
                </a:lnTo>
                <a:cubicBezTo>
                  <a:pt x="7761" y="17103"/>
                  <a:pt x="7853" y="16950"/>
                  <a:pt x="7853" y="16762"/>
                </a:cubicBezTo>
                <a:cubicBezTo>
                  <a:pt x="7853" y="16573"/>
                  <a:pt x="7761" y="16420"/>
                  <a:pt x="7648" y="16420"/>
                </a:cubicBezTo>
                <a:close/>
                <a:moveTo>
                  <a:pt x="19865" y="14920"/>
                </a:moveTo>
                <a:lnTo>
                  <a:pt x="19076" y="14920"/>
                </a:lnTo>
                <a:cubicBezTo>
                  <a:pt x="18963" y="14920"/>
                  <a:pt x="18872" y="15073"/>
                  <a:pt x="18872" y="15261"/>
                </a:cubicBezTo>
                <a:cubicBezTo>
                  <a:pt x="18872" y="15450"/>
                  <a:pt x="18963" y="15603"/>
                  <a:pt x="19076" y="15603"/>
                </a:cubicBezTo>
                <a:lnTo>
                  <a:pt x="19365" y="15603"/>
                </a:lnTo>
                <a:lnTo>
                  <a:pt x="19380" y="15604"/>
                </a:lnTo>
                <a:cubicBezTo>
                  <a:pt x="19414" y="15611"/>
                  <a:pt x="19440" y="15638"/>
                  <a:pt x="19440" y="15670"/>
                </a:cubicBezTo>
                <a:cubicBezTo>
                  <a:pt x="19440" y="15707"/>
                  <a:pt x="19406" y="15737"/>
                  <a:pt x="19365" y="15737"/>
                </a:cubicBezTo>
                <a:lnTo>
                  <a:pt x="19386" y="15737"/>
                </a:lnTo>
                <a:lnTo>
                  <a:pt x="19366" y="15739"/>
                </a:lnTo>
                <a:cubicBezTo>
                  <a:pt x="19263" y="15757"/>
                  <a:pt x="19182" y="15902"/>
                  <a:pt x="19182" y="16079"/>
                </a:cubicBezTo>
                <a:cubicBezTo>
                  <a:pt x="19182" y="16268"/>
                  <a:pt x="19274" y="16420"/>
                  <a:pt x="19387" y="16420"/>
                </a:cubicBezTo>
                <a:lnTo>
                  <a:pt x="20176" y="16420"/>
                </a:lnTo>
                <a:cubicBezTo>
                  <a:pt x="20288" y="16420"/>
                  <a:pt x="20380" y="16268"/>
                  <a:pt x="20380" y="16079"/>
                </a:cubicBezTo>
                <a:cubicBezTo>
                  <a:pt x="20380" y="15890"/>
                  <a:pt x="20288" y="15737"/>
                  <a:pt x="20176" y="15737"/>
                </a:cubicBezTo>
                <a:lnTo>
                  <a:pt x="19846" y="15737"/>
                </a:lnTo>
                <a:lnTo>
                  <a:pt x="19832" y="15736"/>
                </a:lnTo>
                <a:cubicBezTo>
                  <a:pt x="19798" y="15730"/>
                  <a:pt x="19772" y="15703"/>
                  <a:pt x="19772" y="15670"/>
                </a:cubicBezTo>
                <a:cubicBezTo>
                  <a:pt x="19772" y="15638"/>
                  <a:pt x="19798" y="15611"/>
                  <a:pt x="19832" y="15604"/>
                </a:cubicBezTo>
                <a:lnTo>
                  <a:pt x="19846" y="15603"/>
                </a:lnTo>
                <a:lnTo>
                  <a:pt x="19865" y="15603"/>
                </a:lnTo>
                <a:cubicBezTo>
                  <a:pt x="19978" y="15603"/>
                  <a:pt x="20070" y="15450"/>
                  <a:pt x="20070" y="15261"/>
                </a:cubicBezTo>
                <a:cubicBezTo>
                  <a:pt x="20070" y="15073"/>
                  <a:pt x="19978" y="14920"/>
                  <a:pt x="19865" y="14920"/>
                </a:cubicBezTo>
                <a:close/>
                <a:moveTo>
                  <a:pt x="2453" y="11228"/>
                </a:moveTo>
                <a:lnTo>
                  <a:pt x="1663" y="11228"/>
                </a:lnTo>
                <a:cubicBezTo>
                  <a:pt x="1551" y="11228"/>
                  <a:pt x="1459" y="11381"/>
                  <a:pt x="1459" y="11569"/>
                </a:cubicBezTo>
                <a:cubicBezTo>
                  <a:pt x="1459" y="11758"/>
                  <a:pt x="1551" y="11911"/>
                  <a:pt x="1663" y="11911"/>
                </a:cubicBezTo>
                <a:lnTo>
                  <a:pt x="1682" y="11911"/>
                </a:lnTo>
                <a:lnTo>
                  <a:pt x="1697" y="11912"/>
                </a:lnTo>
                <a:cubicBezTo>
                  <a:pt x="1731" y="11918"/>
                  <a:pt x="1757" y="11945"/>
                  <a:pt x="1757" y="11978"/>
                </a:cubicBezTo>
                <a:cubicBezTo>
                  <a:pt x="1757" y="12010"/>
                  <a:pt x="1731" y="12038"/>
                  <a:pt x="1697" y="12044"/>
                </a:cubicBezTo>
                <a:lnTo>
                  <a:pt x="1682" y="12045"/>
                </a:lnTo>
                <a:lnTo>
                  <a:pt x="1353" y="12045"/>
                </a:lnTo>
                <a:cubicBezTo>
                  <a:pt x="1240" y="12045"/>
                  <a:pt x="1149" y="12198"/>
                  <a:pt x="1149" y="12387"/>
                </a:cubicBezTo>
                <a:cubicBezTo>
                  <a:pt x="1149" y="12575"/>
                  <a:pt x="1240" y="12728"/>
                  <a:pt x="1353" y="12728"/>
                </a:cubicBezTo>
                <a:lnTo>
                  <a:pt x="2142" y="12728"/>
                </a:lnTo>
                <a:cubicBezTo>
                  <a:pt x="2255" y="12728"/>
                  <a:pt x="2347" y="12575"/>
                  <a:pt x="2347" y="12387"/>
                </a:cubicBezTo>
                <a:cubicBezTo>
                  <a:pt x="2347" y="12210"/>
                  <a:pt x="2266" y="12064"/>
                  <a:pt x="2163" y="12047"/>
                </a:cubicBezTo>
                <a:lnTo>
                  <a:pt x="2143" y="12045"/>
                </a:lnTo>
                <a:lnTo>
                  <a:pt x="2164" y="12045"/>
                </a:lnTo>
                <a:cubicBezTo>
                  <a:pt x="2123" y="12045"/>
                  <a:pt x="2089" y="12015"/>
                  <a:pt x="2089" y="11978"/>
                </a:cubicBezTo>
                <a:cubicBezTo>
                  <a:pt x="2089" y="11945"/>
                  <a:pt x="2115" y="11918"/>
                  <a:pt x="2149" y="11912"/>
                </a:cubicBezTo>
                <a:lnTo>
                  <a:pt x="2164" y="11911"/>
                </a:lnTo>
                <a:lnTo>
                  <a:pt x="2453" y="11911"/>
                </a:lnTo>
                <a:cubicBezTo>
                  <a:pt x="2565" y="11911"/>
                  <a:pt x="2657" y="11758"/>
                  <a:pt x="2657" y="11569"/>
                </a:cubicBezTo>
                <a:cubicBezTo>
                  <a:pt x="2657" y="11381"/>
                  <a:pt x="2565" y="11228"/>
                  <a:pt x="2453" y="11228"/>
                </a:cubicBezTo>
                <a:close/>
                <a:moveTo>
                  <a:pt x="14683" y="8698"/>
                </a:moveTo>
                <a:lnTo>
                  <a:pt x="13894" y="8698"/>
                </a:lnTo>
                <a:cubicBezTo>
                  <a:pt x="13781" y="8698"/>
                  <a:pt x="13690" y="8851"/>
                  <a:pt x="13690" y="9039"/>
                </a:cubicBezTo>
                <a:cubicBezTo>
                  <a:pt x="13690" y="9228"/>
                  <a:pt x="13781" y="9381"/>
                  <a:pt x="13894" y="9381"/>
                </a:cubicBezTo>
                <a:lnTo>
                  <a:pt x="13913" y="9381"/>
                </a:lnTo>
                <a:lnTo>
                  <a:pt x="13928" y="9382"/>
                </a:lnTo>
                <a:cubicBezTo>
                  <a:pt x="13962" y="9388"/>
                  <a:pt x="13987" y="9415"/>
                  <a:pt x="13987" y="9448"/>
                </a:cubicBezTo>
                <a:cubicBezTo>
                  <a:pt x="13987" y="9480"/>
                  <a:pt x="13962" y="9508"/>
                  <a:pt x="13928" y="9514"/>
                </a:cubicBezTo>
                <a:lnTo>
                  <a:pt x="13913" y="9515"/>
                </a:lnTo>
                <a:lnTo>
                  <a:pt x="13584" y="9515"/>
                </a:lnTo>
                <a:cubicBezTo>
                  <a:pt x="13471" y="9515"/>
                  <a:pt x="13379" y="9668"/>
                  <a:pt x="13379" y="9857"/>
                </a:cubicBezTo>
                <a:cubicBezTo>
                  <a:pt x="13379" y="10045"/>
                  <a:pt x="13471" y="10198"/>
                  <a:pt x="13584" y="10198"/>
                </a:cubicBezTo>
                <a:lnTo>
                  <a:pt x="14373" y="10198"/>
                </a:lnTo>
                <a:cubicBezTo>
                  <a:pt x="14486" y="10198"/>
                  <a:pt x="14577" y="10045"/>
                  <a:pt x="14577" y="9857"/>
                </a:cubicBezTo>
                <a:cubicBezTo>
                  <a:pt x="14577" y="9680"/>
                  <a:pt x="14497" y="9534"/>
                  <a:pt x="14394" y="9517"/>
                </a:cubicBezTo>
                <a:lnTo>
                  <a:pt x="14373" y="9515"/>
                </a:lnTo>
                <a:lnTo>
                  <a:pt x="14394" y="9515"/>
                </a:lnTo>
                <a:cubicBezTo>
                  <a:pt x="14353" y="9515"/>
                  <a:pt x="14320" y="9485"/>
                  <a:pt x="14320" y="9448"/>
                </a:cubicBezTo>
                <a:cubicBezTo>
                  <a:pt x="14320" y="9415"/>
                  <a:pt x="14345" y="9388"/>
                  <a:pt x="14379" y="9382"/>
                </a:cubicBezTo>
                <a:lnTo>
                  <a:pt x="14394" y="9381"/>
                </a:lnTo>
                <a:lnTo>
                  <a:pt x="14683" y="9381"/>
                </a:lnTo>
                <a:cubicBezTo>
                  <a:pt x="14796" y="9381"/>
                  <a:pt x="14887" y="9228"/>
                  <a:pt x="14887" y="9039"/>
                </a:cubicBezTo>
                <a:cubicBezTo>
                  <a:pt x="14887" y="8851"/>
                  <a:pt x="14796" y="8698"/>
                  <a:pt x="14683" y="8698"/>
                </a:cubicBezTo>
                <a:close/>
                <a:moveTo>
                  <a:pt x="7263" y="6194"/>
                </a:moveTo>
                <a:lnTo>
                  <a:pt x="6474" y="6194"/>
                </a:lnTo>
                <a:cubicBezTo>
                  <a:pt x="6361" y="6194"/>
                  <a:pt x="6269" y="6347"/>
                  <a:pt x="6269" y="6536"/>
                </a:cubicBezTo>
                <a:cubicBezTo>
                  <a:pt x="6269" y="6724"/>
                  <a:pt x="6361" y="6877"/>
                  <a:pt x="6474" y="6877"/>
                </a:cubicBezTo>
                <a:lnTo>
                  <a:pt x="6763" y="6877"/>
                </a:lnTo>
                <a:lnTo>
                  <a:pt x="6778" y="6878"/>
                </a:lnTo>
                <a:cubicBezTo>
                  <a:pt x="6812" y="6885"/>
                  <a:pt x="6837" y="6912"/>
                  <a:pt x="6837" y="6944"/>
                </a:cubicBezTo>
                <a:cubicBezTo>
                  <a:pt x="6837" y="6982"/>
                  <a:pt x="6804" y="7012"/>
                  <a:pt x="6763" y="7012"/>
                </a:cubicBezTo>
                <a:lnTo>
                  <a:pt x="6784" y="7012"/>
                </a:lnTo>
                <a:lnTo>
                  <a:pt x="6763" y="7013"/>
                </a:lnTo>
                <a:cubicBezTo>
                  <a:pt x="6660" y="7031"/>
                  <a:pt x="6580" y="7176"/>
                  <a:pt x="6580" y="7353"/>
                </a:cubicBezTo>
                <a:cubicBezTo>
                  <a:pt x="6580" y="7542"/>
                  <a:pt x="6671" y="7695"/>
                  <a:pt x="6784" y="7695"/>
                </a:cubicBezTo>
                <a:lnTo>
                  <a:pt x="7573" y="7695"/>
                </a:lnTo>
                <a:cubicBezTo>
                  <a:pt x="7686" y="7695"/>
                  <a:pt x="7778" y="7542"/>
                  <a:pt x="7778" y="7353"/>
                </a:cubicBezTo>
                <a:cubicBezTo>
                  <a:pt x="7778" y="7165"/>
                  <a:pt x="7686" y="7012"/>
                  <a:pt x="7573" y="7012"/>
                </a:cubicBezTo>
                <a:lnTo>
                  <a:pt x="7244" y="7012"/>
                </a:lnTo>
                <a:lnTo>
                  <a:pt x="7229" y="7010"/>
                </a:lnTo>
                <a:cubicBezTo>
                  <a:pt x="7195" y="7004"/>
                  <a:pt x="7170" y="6977"/>
                  <a:pt x="7170" y="6944"/>
                </a:cubicBezTo>
                <a:cubicBezTo>
                  <a:pt x="7170" y="6912"/>
                  <a:pt x="7195" y="6885"/>
                  <a:pt x="7229" y="6878"/>
                </a:cubicBezTo>
                <a:lnTo>
                  <a:pt x="7244" y="6877"/>
                </a:lnTo>
                <a:lnTo>
                  <a:pt x="7263" y="6877"/>
                </a:lnTo>
                <a:cubicBezTo>
                  <a:pt x="7376" y="6877"/>
                  <a:pt x="7467" y="6724"/>
                  <a:pt x="7467" y="6536"/>
                </a:cubicBezTo>
                <a:cubicBezTo>
                  <a:pt x="7467" y="6347"/>
                  <a:pt x="7376" y="6194"/>
                  <a:pt x="7263" y="6194"/>
                </a:cubicBezTo>
                <a:close/>
                <a:moveTo>
                  <a:pt x="21085" y="2708"/>
                </a:moveTo>
                <a:lnTo>
                  <a:pt x="20296" y="2708"/>
                </a:lnTo>
                <a:cubicBezTo>
                  <a:pt x="20183" y="2708"/>
                  <a:pt x="20092" y="2861"/>
                  <a:pt x="20092" y="3049"/>
                </a:cubicBezTo>
                <a:cubicBezTo>
                  <a:pt x="20092" y="3238"/>
                  <a:pt x="20183" y="3391"/>
                  <a:pt x="20296" y="3391"/>
                </a:cubicBezTo>
                <a:lnTo>
                  <a:pt x="20585" y="3391"/>
                </a:lnTo>
                <a:lnTo>
                  <a:pt x="20600" y="3392"/>
                </a:lnTo>
                <a:cubicBezTo>
                  <a:pt x="20634" y="3398"/>
                  <a:pt x="20660" y="3425"/>
                  <a:pt x="20660" y="3458"/>
                </a:cubicBezTo>
                <a:cubicBezTo>
                  <a:pt x="20660" y="3495"/>
                  <a:pt x="20626" y="3525"/>
                  <a:pt x="20585" y="3525"/>
                </a:cubicBezTo>
                <a:lnTo>
                  <a:pt x="20606" y="3525"/>
                </a:lnTo>
                <a:lnTo>
                  <a:pt x="20586" y="3527"/>
                </a:lnTo>
                <a:cubicBezTo>
                  <a:pt x="20483" y="3544"/>
                  <a:pt x="20402" y="3690"/>
                  <a:pt x="20402" y="3867"/>
                </a:cubicBezTo>
                <a:cubicBezTo>
                  <a:pt x="20402" y="4055"/>
                  <a:pt x="20494" y="4208"/>
                  <a:pt x="20607" y="4208"/>
                </a:cubicBezTo>
                <a:lnTo>
                  <a:pt x="21396" y="4208"/>
                </a:lnTo>
                <a:cubicBezTo>
                  <a:pt x="21508" y="4208"/>
                  <a:pt x="21600" y="4055"/>
                  <a:pt x="21600" y="3867"/>
                </a:cubicBezTo>
                <a:cubicBezTo>
                  <a:pt x="21600" y="3678"/>
                  <a:pt x="21508" y="3525"/>
                  <a:pt x="21396" y="3525"/>
                </a:cubicBezTo>
                <a:lnTo>
                  <a:pt x="21066" y="3525"/>
                </a:lnTo>
                <a:lnTo>
                  <a:pt x="21052" y="3524"/>
                </a:lnTo>
                <a:cubicBezTo>
                  <a:pt x="21018" y="3518"/>
                  <a:pt x="20992" y="3490"/>
                  <a:pt x="20992" y="3458"/>
                </a:cubicBezTo>
                <a:cubicBezTo>
                  <a:pt x="20992" y="3425"/>
                  <a:pt x="21018" y="3398"/>
                  <a:pt x="21052" y="3392"/>
                </a:cubicBezTo>
                <a:lnTo>
                  <a:pt x="21066" y="3391"/>
                </a:lnTo>
                <a:lnTo>
                  <a:pt x="21085" y="3391"/>
                </a:lnTo>
                <a:cubicBezTo>
                  <a:pt x="21198" y="3391"/>
                  <a:pt x="21290" y="3238"/>
                  <a:pt x="21290" y="3049"/>
                </a:cubicBezTo>
                <a:cubicBezTo>
                  <a:pt x="21290" y="2861"/>
                  <a:pt x="21198" y="2708"/>
                  <a:pt x="21085" y="2708"/>
                </a:cubicBezTo>
                <a:close/>
                <a:moveTo>
                  <a:pt x="12200" y="856"/>
                </a:moveTo>
                <a:lnTo>
                  <a:pt x="11411" y="856"/>
                </a:lnTo>
                <a:cubicBezTo>
                  <a:pt x="11298" y="856"/>
                  <a:pt x="11206" y="1009"/>
                  <a:pt x="11206" y="1198"/>
                </a:cubicBezTo>
                <a:cubicBezTo>
                  <a:pt x="11206" y="1386"/>
                  <a:pt x="11298" y="1539"/>
                  <a:pt x="11411" y="1539"/>
                </a:cubicBezTo>
                <a:lnTo>
                  <a:pt x="11430" y="1539"/>
                </a:lnTo>
                <a:lnTo>
                  <a:pt x="11444" y="1540"/>
                </a:lnTo>
                <a:cubicBezTo>
                  <a:pt x="11478" y="1547"/>
                  <a:pt x="11504" y="1574"/>
                  <a:pt x="11504" y="1606"/>
                </a:cubicBezTo>
                <a:cubicBezTo>
                  <a:pt x="11504" y="1639"/>
                  <a:pt x="11478" y="1666"/>
                  <a:pt x="11444" y="1672"/>
                </a:cubicBezTo>
                <a:lnTo>
                  <a:pt x="11430" y="1674"/>
                </a:lnTo>
                <a:lnTo>
                  <a:pt x="11100" y="1674"/>
                </a:lnTo>
                <a:cubicBezTo>
                  <a:pt x="10987" y="1674"/>
                  <a:pt x="10896" y="1826"/>
                  <a:pt x="10896" y="2015"/>
                </a:cubicBezTo>
                <a:cubicBezTo>
                  <a:pt x="10896" y="2204"/>
                  <a:pt x="10987" y="2357"/>
                  <a:pt x="11100" y="2357"/>
                </a:cubicBezTo>
                <a:lnTo>
                  <a:pt x="11889" y="2357"/>
                </a:lnTo>
                <a:cubicBezTo>
                  <a:pt x="12002" y="2357"/>
                  <a:pt x="12094" y="2204"/>
                  <a:pt x="12094" y="2015"/>
                </a:cubicBezTo>
                <a:cubicBezTo>
                  <a:pt x="12094" y="1838"/>
                  <a:pt x="12013" y="1693"/>
                  <a:pt x="11910" y="1675"/>
                </a:cubicBezTo>
                <a:lnTo>
                  <a:pt x="11890" y="1674"/>
                </a:lnTo>
                <a:lnTo>
                  <a:pt x="11911" y="1674"/>
                </a:lnTo>
                <a:cubicBezTo>
                  <a:pt x="11870" y="1674"/>
                  <a:pt x="11836" y="1644"/>
                  <a:pt x="11836" y="1606"/>
                </a:cubicBezTo>
                <a:cubicBezTo>
                  <a:pt x="11836" y="1574"/>
                  <a:pt x="11862" y="1547"/>
                  <a:pt x="11896" y="1540"/>
                </a:cubicBezTo>
                <a:lnTo>
                  <a:pt x="11911" y="1539"/>
                </a:lnTo>
                <a:lnTo>
                  <a:pt x="12200" y="1539"/>
                </a:lnTo>
                <a:cubicBezTo>
                  <a:pt x="12313" y="1539"/>
                  <a:pt x="12404" y="1386"/>
                  <a:pt x="12404" y="1198"/>
                </a:cubicBezTo>
                <a:cubicBezTo>
                  <a:pt x="12404" y="1009"/>
                  <a:pt x="12313" y="856"/>
                  <a:pt x="12200" y="856"/>
                </a:cubicBezTo>
                <a:close/>
                <a:moveTo>
                  <a:pt x="993" y="0"/>
                </a:moveTo>
                <a:lnTo>
                  <a:pt x="204" y="0"/>
                </a:lnTo>
                <a:cubicBezTo>
                  <a:pt x="92" y="0"/>
                  <a:pt x="0" y="153"/>
                  <a:pt x="0" y="341"/>
                </a:cubicBezTo>
                <a:cubicBezTo>
                  <a:pt x="0" y="530"/>
                  <a:pt x="92" y="683"/>
                  <a:pt x="204" y="683"/>
                </a:cubicBezTo>
                <a:lnTo>
                  <a:pt x="493" y="683"/>
                </a:lnTo>
                <a:lnTo>
                  <a:pt x="508" y="684"/>
                </a:lnTo>
                <a:cubicBezTo>
                  <a:pt x="542" y="691"/>
                  <a:pt x="568" y="718"/>
                  <a:pt x="568" y="750"/>
                </a:cubicBezTo>
                <a:cubicBezTo>
                  <a:pt x="568" y="787"/>
                  <a:pt x="534" y="818"/>
                  <a:pt x="493" y="818"/>
                </a:cubicBezTo>
                <a:lnTo>
                  <a:pt x="514" y="818"/>
                </a:lnTo>
                <a:lnTo>
                  <a:pt x="494" y="819"/>
                </a:lnTo>
                <a:cubicBezTo>
                  <a:pt x="391" y="837"/>
                  <a:pt x="310" y="982"/>
                  <a:pt x="310" y="1159"/>
                </a:cubicBezTo>
                <a:cubicBezTo>
                  <a:pt x="310" y="1348"/>
                  <a:pt x="402" y="1500"/>
                  <a:pt x="515" y="1500"/>
                </a:cubicBezTo>
                <a:lnTo>
                  <a:pt x="1304" y="1500"/>
                </a:lnTo>
                <a:cubicBezTo>
                  <a:pt x="1417" y="1500"/>
                  <a:pt x="1508" y="1348"/>
                  <a:pt x="1508" y="1159"/>
                </a:cubicBezTo>
                <a:cubicBezTo>
                  <a:pt x="1508" y="970"/>
                  <a:pt x="1417" y="818"/>
                  <a:pt x="1304" y="818"/>
                </a:cubicBezTo>
                <a:lnTo>
                  <a:pt x="974" y="818"/>
                </a:lnTo>
                <a:lnTo>
                  <a:pt x="960" y="816"/>
                </a:lnTo>
                <a:cubicBezTo>
                  <a:pt x="926" y="810"/>
                  <a:pt x="900" y="783"/>
                  <a:pt x="900" y="750"/>
                </a:cubicBezTo>
                <a:cubicBezTo>
                  <a:pt x="900" y="718"/>
                  <a:pt x="926" y="691"/>
                  <a:pt x="960" y="684"/>
                </a:cubicBezTo>
                <a:lnTo>
                  <a:pt x="974" y="683"/>
                </a:lnTo>
                <a:lnTo>
                  <a:pt x="993" y="683"/>
                </a:lnTo>
                <a:cubicBezTo>
                  <a:pt x="1106" y="683"/>
                  <a:pt x="1198" y="530"/>
                  <a:pt x="1198" y="341"/>
                </a:cubicBezTo>
                <a:cubicBezTo>
                  <a:pt x="1198" y="153"/>
                  <a:pt x="1106" y="0"/>
                  <a:pt x="993" y="0"/>
                </a:cubicBezTo>
                <a:close/>
              </a:path>
            </a:pathLst>
          </a:custGeom>
          <a:solidFill>
            <a:srgbClr val="000000">
              <a:alpha val="5000"/>
            </a:srgbClr>
          </a:solidFill>
          <a:ln w="12700">
            <a:miter lim="400000"/>
          </a:ln>
        </p:spPr>
        <p:txBody>
          <a:bodyPr tIns="91439" bIns="91439" anchor="ctr"/>
          <a:lstStyle/>
          <a:p>
            <a:endParaRPr>
              <a:solidFill>
                <a:srgbClr val="7E7E7E"/>
              </a:solidFill>
            </a:endParaRPr>
          </a:p>
        </p:txBody>
      </p:sp>
      <p:sp>
        <p:nvSpPr>
          <p:cNvPr id="3" name="9Slide.vn 11">
            <a:extLst>
              <a:ext uri="{FF2B5EF4-FFF2-40B4-BE49-F238E27FC236}">
                <a16:creationId xmlns:a16="http://schemas.microsoft.com/office/drawing/2014/main" id="{0B13EF97-B2D7-4EE6-B98B-B1722322769E}"/>
              </a:ext>
            </a:extLst>
          </p:cNvPr>
          <p:cNvSpPr>
            <a:spLocks noGrp="1"/>
          </p:cNvSpPr>
          <p:nvPr>
            <p:ph type="pic" idx="13"/>
          </p:nvPr>
        </p:nvSpPr>
        <p:spPr/>
      </p:sp>
      <p:sp>
        <p:nvSpPr>
          <p:cNvPr id="5" name="9Slide.vn 12">
            <a:extLst>
              <a:ext uri="{FF2B5EF4-FFF2-40B4-BE49-F238E27FC236}">
                <a16:creationId xmlns:a16="http://schemas.microsoft.com/office/drawing/2014/main" id="{B6320FC1-8B5D-435E-878B-5AE821EC4F12}"/>
              </a:ext>
            </a:extLst>
          </p:cNvPr>
          <p:cNvSpPr>
            <a:spLocks noGrp="1"/>
          </p:cNvSpPr>
          <p:nvPr>
            <p:ph type="pic" sz="quarter" idx="14"/>
          </p:nvPr>
        </p:nvSpPr>
        <p:spPr/>
      </p:sp>
      <p:pic>
        <p:nvPicPr>
          <p:cNvPr id="14" name="Picture Placeholder 2">
            <a:extLst>
              <a:ext uri="{FF2B5EF4-FFF2-40B4-BE49-F238E27FC236}">
                <a16:creationId xmlns:a16="http://schemas.microsoft.com/office/drawing/2014/main" id="{1604250A-7F44-43A6-B89A-A57EA1DFA0D1}"/>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279"/>
                                        </p:tgtEl>
                                        <p:attrNameLst>
                                          <p:attrName>style.visibility</p:attrName>
                                        </p:attrNameLst>
                                      </p:cBhvr>
                                      <p:to>
                                        <p:strVal val="visible"/>
                                      </p:to>
                                    </p:set>
                                    <p:animEffect transition="in" filter="dissolve">
                                      <p:cBhvr>
                                        <p:cTn id="7" dur="500"/>
                                        <p:tgtEl>
                                          <p:spTgt spid="3279"/>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3271"/>
                                        </p:tgtEl>
                                        <p:attrNameLst>
                                          <p:attrName>style.visibility</p:attrName>
                                        </p:attrNameLst>
                                      </p:cBhvr>
                                      <p:to>
                                        <p:strVal val="visible"/>
                                      </p:to>
                                    </p:set>
                                    <p:anim calcmode="lin" valueType="num">
                                      <p:cBhvr>
                                        <p:cTn id="11" dur="1000" fill="hold"/>
                                        <p:tgtEl>
                                          <p:spTgt spid="3271"/>
                                        </p:tgtEl>
                                        <p:attrNameLst>
                                          <p:attrName>ppt_x</p:attrName>
                                        </p:attrNameLst>
                                      </p:cBhvr>
                                      <p:tavLst>
                                        <p:tav tm="0">
                                          <p:val>
                                            <p:strVal val="#ppt_x"/>
                                          </p:val>
                                        </p:tav>
                                        <p:tav tm="100000">
                                          <p:val>
                                            <p:strVal val="#ppt_x"/>
                                          </p:val>
                                        </p:tav>
                                      </p:tavLst>
                                    </p:anim>
                                    <p:anim calcmode="lin" valueType="num">
                                      <p:cBhvr>
                                        <p:cTn id="12" dur="1000" fill="hold"/>
                                        <p:tgtEl>
                                          <p:spTgt spid="327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3" nodeType="afterEffect">
                                  <p:stCondLst>
                                    <p:cond delay="0"/>
                                  </p:stCondLst>
                                  <p:iterate>
                                    <p:tmAbs val="0"/>
                                  </p:iterate>
                                  <p:childTnLst>
                                    <p:set>
                                      <p:cBhvr>
                                        <p:cTn id="15" fill="hold"/>
                                        <p:tgtEl>
                                          <p:spTgt spid="3272"/>
                                        </p:tgtEl>
                                        <p:attrNameLst>
                                          <p:attrName>style.visibility</p:attrName>
                                        </p:attrNameLst>
                                      </p:cBhvr>
                                      <p:to>
                                        <p:strVal val="visible"/>
                                      </p:to>
                                    </p:set>
                                    <p:anim calcmode="lin" valueType="num">
                                      <p:cBhvr>
                                        <p:cTn id="16" dur="1000" fill="hold"/>
                                        <p:tgtEl>
                                          <p:spTgt spid="3272"/>
                                        </p:tgtEl>
                                        <p:attrNameLst>
                                          <p:attrName>ppt_x</p:attrName>
                                        </p:attrNameLst>
                                      </p:cBhvr>
                                      <p:tavLst>
                                        <p:tav tm="0">
                                          <p:val>
                                            <p:strVal val="#ppt_x"/>
                                          </p:val>
                                        </p:tav>
                                        <p:tav tm="100000">
                                          <p:val>
                                            <p:strVal val="#ppt_x"/>
                                          </p:val>
                                        </p:tav>
                                      </p:tavLst>
                                    </p:anim>
                                    <p:anim calcmode="lin" valueType="num">
                                      <p:cBhvr>
                                        <p:cTn id="17" dur="1000" fill="hold"/>
                                        <p:tgtEl>
                                          <p:spTgt spid="3272"/>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4" nodeType="afterEffect">
                                  <p:stCondLst>
                                    <p:cond delay="0"/>
                                  </p:stCondLst>
                                  <p:iterate>
                                    <p:tmAbs val="0"/>
                                  </p:iterate>
                                  <p:childTnLst>
                                    <p:set>
                                      <p:cBhvr>
                                        <p:cTn id="20" fill="hold"/>
                                        <p:tgtEl>
                                          <p:spTgt spid="3273"/>
                                        </p:tgtEl>
                                        <p:attrNameLst>
                                          <p:attrName>style.visibility</p:attrName>
                                        </p:attrNameLst>
                                      </p:cBhvr>
                                      <p:to>
                                        <p:strVal val="visible"/>
                                      </p:to>
                                    </p:set>
                                    <p:anim calcmode="lin" valueType="num">
                                      <p:cBhvr>
                                        <p:cTn id="21" dur="1000" fill="hold"/>
                                        <p:tgtEl>
                                          <p:spTgt spid="3273"/>
                                        </p:tgtEl>
                                        <p:attrNameLst>
                                          <p:attrName>ppt_x</p:attrName>
                                        </p:attrNameLst>
                                      </p:cBhvr>
                                      <p:tavLst>
                                        <p:tav tm="0">
                                          <p:val>
                                            <p:strVal val="#ppt_x"/>
                                          </p:val>
                                        </p:tav>
                                        <p:tav tm="100000">
                                          <p:val>
                                            <p:strVal val="#ppt_x"/>
                                          </p:val>
                                        </p:tav>
                                      </p:tavLst>
                                    </p:anim>
                                    <p:anim calcmode="lin" valueType="num">
                                      <p:cBhvr>
                                        <p:cTn id="22" dur="1000" fill="hold"/>
                                        <p:tgtEl>
                                          <p:spTgt spid="3273"/>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5" nodeType="afterEffect">
                                  <p:stCondLst>
                                    <p:cond delay="0"/>
                                  </p:stCondLst>
                                  <p:iterate>
                                    <p:tmAbs val="0"/>
                                  </p:iterate>
                                  <p:childTnLst>
                                    <p:set>
                                      <p:cBhvr>
                                        <p:cTn id="25" fill="hold"/>
                                        <p:tgtEl>
                                          <p:spTgt spid="3274"/>
                                        </p:tgtEl>
                                        <p:attrNameLst>
                                          <p:attrName>style.visibility</p:attrName>
                                        </p:attrNameLst>
                                      </p:cBhvr>
                                      <p:to>
                                        <p:strVal val="visible"/>
                                      </p:to>
                                    </p:set>
                                    <p:anim calcmode="lin" valueType="num">
                                      <p:cBhvr>
                                        <p:cTn id="26" dur="1000" fill="hold"/>
                                        <p:tgtEl>
                                          <p:spTgt spid="3274"/>
                                        </p:tgtEl>
                                        <p:attrNameLst>
                                          <p:attrName>ppt_x</p:attrName>
                                        </p:attrNameLst>
                                      </p:cBhvr>
                                      <p:tavLst>
                                        <p:tav tm="0">
                                          <p:val>
                                            <p:strVal val="#ppt_x"/>
                                          </p:val>
                                        </p:tav>
                                        <p:tav tm="100000">
                                          <p:val>
                                            <p:strVal val="#ppt_x"/>
                                          </p:val>
                                        </p:tav>
                                      </p:tavLst>
                                    </p:anim>
                                    <p:anim calcmode="lin" valueType="num">
                                      <p:cBhvr>
                                        <p:cTn id="27" dur="1000" fill="hold"/>
                                        <p:tgtEl>
                                          <p:spTgt spid="3274"/>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6" nodeType="afterEffect">
                                  <p:stCondLst>
                                    <p:cond delay="0"/>
                                  </p:stCondLst>
                                  <p:iterate>
                                    <p:tmAbs val="0"/>
                                  </p:iterate>
                                  <p:childTnLst>
                                    <p:set>
                                      <p:cBhvr>
                                        <p:cTn id="30" fill="hold"/>
                                        <p:tgtEl>
                                          <p:spTgt spid="3275"/>
                                        </p:tgtEl>
                                        <p:attrNameLst>
                                          <p:attrName>style.visibility</p:attrName>
                                        </p:attrNameLst>
                                      </p:cBhvr>
                                      <p:to>
                                        <p:strVal val="visible"/>
                                      </p:to>
                                    </p:set>
                                    <p:anim calcmode="lin" valueType="num">
                                      <p:cBhvr>
                                        <p:cTn id="31" dur="1000" fill="hold"/>
                                        <p:tgtEl>
                                          <p:spTgt spid="3275"/>
                                        </p:tgtEl>
                                        <p:attrNameLst>
                                          <p:attrName>ppt_x</p:attrName>
                                        </p:attrNameLst>
                                      </p:cBhvr>
                                      <p:tavLst>
                                        <p:tav tm="0">
                                          <p:val>
                                            <p:strVal val="#ppt_x"/>
                                          </p:val>
                                        </p:tav>
                                        <p:tav tm="100000">
                                          <p:val>
                                            <p:strVal val="#ppt_x"/>
                                          </p:val>
                                        </p:tav>
                                      </p:tavLst>
                                    </p:anim>
                                    <p:anim calcmode="lin" valueType="num">
                                      <p:cBhvr>
                                        <p:cTn id="32" dur="1000" fill="hold"/>
                                        <p:tgtEl>
                                          <p:spTgt spid="3275"/>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2" presetClass="entr" presetSubtype="4" fill="hold" grpId="7" nodeType="afterEffect">
                                  <p:stCondLst>
                                    <p:cond delay="0"/>
                                  </p:stCondLst>
                                  <p:iterate>
                                    <p:tmAbs val="0"/>
                                  </p:iterate>
                                  <p:childTnLst>
                                    <p:set>
                                      <p:cBhvr>
                                        <p:cTn id="35" fill="hold"/>
                                        <p:tgtEl>
                                          <p:spTgt spid="3276"/>
                                        </p:tgtEl>
                                        <p:attrNameLst>
                                          <p:attrName>style.visibility</p:attrName>
                                        </p:attrNameLst>
                                      </p:cBhvr>
                                      <p:to>
                                        <p:strVal val="visible"/>
                                      </p:to>
                                    </p:set>
                                    <p:anim calcmode="lin" valueType="num">
                                      <p:cBhvr>
                                        <p:cTn id="36" dur="1000" fill="hold"/>
                                        <p:tgtEl>
                                          <p:spTgt spid="3276"/>
                                        </p:tgtEl>
                                        <p:attrNameLst>
                                          <p:attrName>ppt_x</p:attrName>
                                        </p:attrNameLst>
                                      </p:cBhvr>
                                      <p:tavLst>
                                        <p:tav tm="0">
                                          <p:val>
                                            <p:strVal val="#ppt_x"/>
                                          </p:val>
                                        </p:tav>
                                        <p:tav tm="100000">
                                          <p:val>
                                            <p:strVal val="#ppt_x"/>
                                          </p:val>
                                        </p:tav>
                                      </p:tavLst>
                                    </p:anim>
                                    <p:anim calcmode="lin" valueType="num">
                                      <p:cBhvr>
                                        <p:cTn id="37" dur="1000" fill="hold"/>
                                        <p:tgtEl>
                                          <p:spTgt spid="3276"/>
                                        </p:tgtEl>
                                        <p:attrNameLst>
                                          <p:attrName>ppt_y</p:attrName>
                                        </p:attrNameLst>
                                      </p:cBhvr>
                                      <p:tavLst>
                                        <p:tav tm="0">
                                          <p:val>
                                            <p:strVal val="1+#ppt_h/2"/>
                                          </p:val>
                                        </p:tav>
                                        <p:tav tm="100000">
                                          <p:val>
                                            <p:strVal val="#ppt_y"/>
                                          </p:val>
                                        </p:tav>
                                      </p:tavLst>
                                    </p:anim>
                                  </p:childTnLst>
                                </p:cTn>
                              </p:par>
                            </p:childTnLst>
                          </p:cTn>
                        </p:par>
                        <p:par>
                          <p:cTn id="38" fill="hold">
                            <p:stCondLst>
                              <p:cond delay="6500"/>
                            </p:stCondLst>
                            <p:childTnLst>
                              <p:par>
                                <p:cTn id="39" presetID="2" presetClass="entr" presetSubtype="4" fill="hold" grpId="8" nodeType="afterEffect">
                                  <p:stCondLst>
                                    <p:cond delay="0"/>
                                  </p:stCondLst>
                                  <p:iterate>
                                    <p:tmAbs val="0"/>
                                  </p:iterate>
                                  <p:childTnLst>
                                    <p:set>
                                      <p:cBhvr>
                                        <p:cTn id="40" fill="hold"/>
                                        <p:tgtEl>
                                          <p:spTgt spid="3277"/>
                                        </p:tgtEl>
                                        <p:attrNameLst>
                                          <p:attrName>style.visibility</p:attrName>
                                        </p:attrNameLst>
                                      </p:cBhvr>
                                      <p:to>
                                        <p:strVal val="visible"/>
                                      </p:to>
                                    </p:set>
                                    <p:anim calcmode="lin" valueType="num">
                                      <p:cBhvr>
                                        <p:cTn id="41" dur="1000" fill="hold"/>
                                        <p:tgtEl>
                                          <p:spTgt spid="3277"/>
                                        </p:tgtEl>
                                        <p:attrNameLst>
                                          <p:attrName>ppt_x</p:attrName>
                                        </p:attrNameLst>
                                      </p:cBhvr>
                                      <p:tavLst>
                                        <p:tav tm="0">
                                          <p:val>
                                            <p:strVal val="#ppt_x"/>
                                          </p:val>
                                        </p:tav>
                                        <p:tav tm="100000">
                                          <p:val>
                                            <p:strVal val="#ppt_x"/>
                                          </p:val>
                                        </p:tav>
                                      </p:tavLst>
                                    </p:anim>
                                    <p:anim calcmode="lin" valueType="num">
                                      <p:cBhvr>
                                        <p:cTn id="42" dur="1000" fill="hold"/>
                                        <p:tgtEl>
                                          <p:spTgt spid="3277"/>
                                        </p:tgtEl>
                                        <p:attrNameLst>
                                          <p:attrName>ppt_y</p:attrName>
                                        </p:attrNameLst>
                                      </p:cBhvr>
                                      <p:tavLst>
                                        <p:tav tm="0">
                                          <p:val>
                                            <p:strVal val="1+#ppt_h/2"/>
                                          </p:val>
                                        </p:tav>
                                        <p:tav tm="100000">
                                          <p:val>
                                            <p:strVal val="#ppt_y"/>
                                          </p:val>
                                        </p:tav>
                                      </p:tavLst>
                                    </p:anim>
                                  </p:childTnLst>
                                </p:cTn>
                              </p:par>
                            </p:childTnLst>
                          </p:cTn>
                        </p:par>
                        <p:par>
                          <p:cTn id="43" fill="hold">
                            <p:stCondLst>
                              <p:cond delay="7500"/>
                            </p:stCondLst>
                            <p:childTnLst>
                              <p:par>
                                <p:cTn id="44" presetID="2" presetClass="entr" presetSubtype="4" fill="hold" grpId="9" nodeType="afterEffect">
                                  <p:stCondLst>
                                    <p:cond delay="0"/>
                                  </p:stCondLst>
                                  <p:iterate>
                                    <p:tmAbs val="0"/>
                                  </p:iterate>
                                  <p:childTnLst>
                                    <p:set>
                                      <p:cBhvr>
                                        <p:cTn id="45" fill="hold"/>
                                        <p:tgtEl>
                                          <p:spTgt spid="3278"/>
                                        </p:tgtEl>
                                        <p:attrNameLst>
                                          <p:attrName>style.visibility</p:attrName>
                                        </p:attrNameLst>
                                      </p:cBhvr>
                                      <p:to>
                                        <p:strVal val="visible"/>
                                      </p:to>
                                    </p:set>
                                    <p:anim calcmode="lin" valueType="num">
                                      <p:cBhvr>
                                        <p:cTn id="46" dur="1000" fill="hold"/>
                                        <p:tgtEl>
                                          <p:spTgt spid="3278"/>
                                        </p:tgtEl>
                                        <p:attrNameLst>
                                          <p:attrName>ppt_x</p:attrName>
                                        </p:attrNameLst>
                                      </p:cBhvr>
                                      <p:tavLst>
                                        <p:tav tm="0">
                                          <p:val>
                                            <p:strVal val="#ppt_x"/>
                                          </p:val>
                                        </p:tav>
                                        <p:tav tm="100000">
                                          <p:val>
                                            <p:strVal val="#ppt_x"/>
                                          </p:val>
                                        </p:tav>
                                      </p:tavLst>
                                    </p:anim>
                                    <p:anim calcmode="lin" valueType="num">
                                      <p:cBhvr>
                                        <p:cTn id="47" dur="1000" fill="hold"/>
                                        <p:tgtEl>
                                          <p:spTgt spid="3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1" grpId="2" animBg="1" advAuto="0"/>
      <p:bldP spid="3272" grpId="3" animBg="1" advAuto="0"/>
      <p:bldP spid="3273" grpId="4" animBg="1" advAuto="0"/>
      <p:bldP spid="3274" grpId="5" animBg="1" advAuto="0"/>
      <p:bldP spid="3275" grpId="6" animBg="1" advAuto="0"/>
      <p:bldP spid="3276" grpId="7" animBg="1" advAuto="0"/>
      <p:bldP spid="3277" grpId="8" animBg="1" advAuto="0"/>
      <p:bldP spid="3278" grpId="9" animBg="1" advAuto="0"/>
      <p:bldP spid="3279"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9Slide.vn 1"/>
          <p:cNvSpPr txBox="1"/>
          <p:nvPr/>
        </p:nvSpPr>
        <p:spPr>
          <a:xfrm>
            <a:off x="9057242" y="5655719"/>
            <a:ext cx="4159453" cy="10895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05000"/>
              </a:lnSpc>
              <a:defRPr sz="2800"/>
            </a:pPr>
            <a:r>
              <a:rPr>
                <a:solidFill>
                  <a:schemeClr val="tx1">
                    <a:lumMod val="50000"/>
                    <a:lumOff val="50000"/>
                  </a:schemeClr>
                </a:solidFill>
              </a:rPr>
              <a:t>Lorem ipsum dolor sit luptatum. Vero ea.</a:t>
            </a:r>
          </a:p>
        </p:txBody>
      </p:sp>
      <p:sp>
        <p:nvSpPr>
          <p:cNvPr id="877" name="9Slide.vn 2"/>
          <p:cNvSpPr txBox="1"/>
          <p:nvPr/>
        </p:nvSpPr>
        <p:spPr>
          <a:xfrm>
            <a:off x="9321216" y="5096252"/>
            <a:ext cx="3631507"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a:solidFill>
                  <a:schemeClr val="tx1">
                    <a:lumMod val="50000"/>
                    <a:lumOff val="50000"/>
                  </a:schemeClr>
                </a:solidFill>
              </a:rPr>
              <a:t>Welcome</a:t>
            </a:r>
          </a:p>
        </p:txBody>
      </p:sp>
      <p:sp>
        <p:nvSpPr>
          <p:cNvPr id="878" name="9Slide.vn 3"/>
          <p:cNvSpPr txBox="1"/>
          <p:nvPr/>
        </p:nvSpPr>
        <p:spPr>
          <a:xfrm>
            <a:off x="9321216" y="3662226"/>
            <a:ext cx="3631507" cy="1402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8000">
                <a:solidFill>
                  <a:schemeClr val="accent6"/>
                </a:solidFill>
              </a:defRPr>
            </a:lvl1pPr>
          </a:lstStyle>
          <a:p>
            <a:r>
              <a:t>01</a:t>
            </a:r>
          </a:p>
        </p:txBody>
      </p:sp>
      <p:sp>
        <p:nvSpPr>
          <p:cNvPr id="879" name="9Slide.vn 4"/>
          <p:cNvSpPr txBox="1"/>
          <p:nvPr/>
        </p:nvSpPr>
        <p:spPr>
          <a:xfrm>
            <a:off x="13988293" y="5655719"/>
            <a:ext cx="4159453" cy="10895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05000"/>
              </a:lnSpc>
              <a:defRPr sz="2800"/>
            </a:pPr>
            <a:r>
              <a:rPr>
                <a:solidFill>
                  <a:schemeClr val="tx1">
                    <a:lumMod val="50000"/>
                    <a:lumOff val="50000"/>
                  </a:schemeClr>
                </a:solidFill>
              </a:rPr>
              <a:t>Lorem ipsum dolor sit luptatum. Vero ea.</a:t>
            </a:r>
          </a:p>
        </p:txBody>
      </p:sp>
      <p:sp>
        <p:nvSpPr>
          <p:cNvPr id="880" name="9Slide.vn 5"/>
          <p:cNvSpPr txBox="1"/>
          <p:nvPr/>
        </p:nvSpPr>
        <p:spPr>
          <a:xfrm>
            <a:off x="14252268" y="5096252"/>
            <a:ext cx="3631507"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a:solidFill>
                  <a:schemeClr val="tx1">
                    <a:lumMod val="50000"/>
                    <a:lumOff val="50000"/>
                  </a:schemeClr>
                </a:solidFill>
              </a:rPr>
              <a:t>Introduction</a:t>
            </a:r>
          </a:p>
        </p:txBody>
      </p:sp>
      <p:sp>
        <p:nvSpPr>
          <p:cNvPr id="881" name="9Slide.vn 6"/>
          <p:cNvSpPr txBox="1"/>
          <p:nvPr/>
        </p:nvSpPr>
        <p:spPr>
          <a:xfrm>
            <a:off x="14252268" y="3662226"/>
            <a:ext cx="3631507" cy="1402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8000">
                <a:solidFill>
                  <a:schemeClr val="accent6"/>
                </a:solidFill>
              </a:defRPr>
            </a:pPr>
            <a:r>
              <a:t>02</a:t>
            </a:r>
          </a:p>
        </p:txBody>
      </p:sp>
      <p:sp>
        <p:nvSpPr>
          <p:cNvPr id="882" name="9Slide.vn 7"/>
          <p:cNvSpPr txBox="1"/>
          <p:nvPr/>
        </p:nvSpPr>
        <p:spPr>
          <a:xfrm>
            <a:off x="18919345" y="5655719"/>
            <a:ext cx="4159453" cy="10895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05000"/>
              </a:lnSpc>
              <a:defRPr sz="2800"/>
            </a:pPr>
            <a:r>
              <a:rPr>
                <a:solidFill>
                  <a:schemeClr val="tx1">
                    <a:lumMod val="50000"/>
                    <a:lumOff val="50000"/>
                  </a:schemeClr>
                </a:solidFill>
              </a:rPr>
              <a:t>Lorem ipsum dolor sit luptatum. Vero ea.</a:t>
            </a:r>
          </a:p>
        </p:txBody>
      </p:sp>
      <p:sp>
        <p:nvSpPr>
          <p:cNvPr id="883" name="9Slide.vn 8"/>
          <p:cNvSpPr txBox="1"/>
          <p:nvPr/>
        </p:nvSpPr>
        <p:spPr>
          <a:xfrm>
            <a:off x="19183318" y="5096252"/>
            <a:ext cx="3631508"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a:solidFill>
                  <a:schemeClr val="tx1">
                    <a:lumMod val="50000"/>
                    <a:lumOff val="50000"/>
                  </a:schemeClr>
                </a:solidFill>
              </a:rPr>
              <a:t>Meet The Team</a:t>
            </a:r>
          </a:p>
        </p:txBody>
      </p:sp>
      <p:sp>
        <p:nvSpPr>
          <p:cNvPr id="884" name="9Slide.vn 9"/>
          <p:cNvSpPr txBox="1"/>
          <p:nvPr/>
        </p:nvSpPr>
        <p:spPr>
          <a:xfrm>
            <a:off x="19183318" y="3662226"/>
            <a:ext cx="3631508" cy="1402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8000">
                <a:solidFill>
                  <a:schemeClr val="accent6"/>
                </a:solidFill>
              </a:defRPr>
            </a:pPr>
            <a:r>
              <a:t>03</a:t>
            </a:r>
          </a:p>
        </p:txBody>
      </p:sp>
      <p:sp>
        <p:nvSpPr>
          <p:cNvPr id="885" name="9Slide.vn 10"/>
          <p:cNvSpPr txBox="1"/>
          <p:nvPr/>
        </p:nvSpPr>
        <p:spPr>
          <a:xfrm>
            <a:off x="12611248" y="10378020"/>
            <a:ext cx="4159452" cy="10895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05000"/>
              </a:lnSpc>
              <a:defRPr sz="2800"/>
            </a:pPr>
            <a:r>
              <a:rPr>
                <a:solidFill>
                  <a:schemeClr val="tx1">
                    <a:lumMod val="50000"/>
                    <a:lumOff val="50000"/>
                  </a:schemeClr>
                </a:solidFill>
              </a:rPr>
              <a:t>Lorem ipsum dolor sit luptatum. Vero ea.</a:t>
            </a:r>
          </a:p>
        </p:txBody>
      </p:sp>
      <p:sp>
        <p:nvSpPr>
          <p:cNvPr id="886" name="9Slide.vn 11"/>
          <p:cNvSpPr txBox="1"/>
          <p:nvPr/>
        </p:nvSpPr>
        <p:spPr>
          <a:xfrm>
            <a:off x="12875221" y="9818551"/>
            <a:ext cx="3631508"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a:solidFill>
                  <a:schemeClr val="tx1">
                    <a:lumMod val="50000"/>
                    <a:lumOff val="50000"/>
                  </a:schemeClr>
                </a:solidFill>
              </a:rPr>
              <a:t>Data</a:t>
            </a:r>
          </a:p>
        </p:txBody>
      </p:sp>
      <p:sp>
        <p:nvSpPr>
          <p:cNvPr id="887" name="9Slide.vn 12"/>
          <p:cNvSpPr txBox="1"/>
          <p:nvPr/>
        </p:nvSpPr>
        <p:spPr>
          <a:xfrm>
            <a:off x="12875221" y="8384526"/>
            <a:ext cx="3631508" cy="1402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8000">
                <a:solidFill>
                  <a:schemeClr val="accent6"/>
                </a:solidFill>
              </a:defRPr>
            </a:pPr>
            <a:r>
              <a:t>04</a:t>
            </a:r>
          </a:p>
        </p:txBody>
      </p:sp>
      <p:sp>
        <p:nvSpPr>
          <p:cNvPr id="888" name="9Slide.vn 13"/>
          <p:cNvSpPr txBox="1"/>
          <p:nvPr/>
        </p:nvSpPr>
        <p:spPr>
          <a:xfrm>
            <a:off x="18006707" y="10378020"/>
            <a:ext cx="4159453" cy="10895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lnSpc>
                <a:spcPct val="105000"/>
              </a:lnSpc>
              <a:defRPr sz="2800"/>
            </a:pPr>
            <a:r>
              <a:rPr>
                <a:solidFill>
                  <a:schemeClr val="tx1">
                    <a:lumMod val="50000"/>
                    <a:lumOff val="50000"/>
                  </a:schemeClr>
                </a:solidFill>
              </a:rPr>
              <a:t>Lorem ipsum dolor sit luptatum. Vero ea.</a:t>
            </a:r>
          </a:p>
        </p:txBody>
      </p:sp>
      <p:sp>
        <p:nvSpPr>
          <p:cNvPr id="889" name="9Slide.vn 14"/>
          <p:cNvSpPr txBox="1"/>
          <p:nvPr/>
        </p:nvSpPr>
        <p:spPr>
          <a:xfrm>
            <a:off x="18270681" y="9818551"/>
            <a:ext cx="3631507"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lvl1pPr>
          </a:lstStyle>
          <a:p>
            <a:r>
              <a:rPr>
                <a:solidFill>
                  <a:schemeClr val="tx1">
                    <a:lumMod val="50000"/>
                    <a:lumOff val="50000"/>
                  </a:schemeClr>
                </a:solidFill>
              </a:rPr>
              <a:t>Closing</a:t>
            </a:r>
          </a:p>
        </p:txBody>
      </p:sp>
      <p:sp>
        <p:nvSpPr>
          <p:cNvPr id="890" name="9Slide.vn 15"/>
          <p:cNvSpPr txBox="1"/>
          <p:nvPr/>
        </p:nvSpPr>
        <p:spPr>
          <a:xfrm>
            <a:off x="18270681" y="8384526"/>
            <a:ext cx="3631507" cy="1402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8000">
                <a:solidFill>
                  <a:schemeClr val="accent6"/>
                </a:solidFill>
              </a:defRPr>
            </a:pPr>
            <a:r>
              <a:t>05</a:t>
            </a:r>
          </a:p>
        </p:txBody>
      </p:sp>
      <p:sp>
        <p:nvSpPr>
          <p:cNvPr id="891" name="9Slide.vn 16"/>
          <p:cNvSpPr txBox="1">
            <a:spLocks noGrp="1"/>
          </p:cNvSpPr>
          <p:nvPr>
            <p:ph type="title"/>
          </p:nvPr>
        </p:nvSpPr>
        <p:spPr>
          <a:prstGeom prst="rect">
            <a:avLst/>
          </a:prstGeom>
        </p:spPr>
        <p:txBody>
          <a:bodyPr/>
          <a:lstStyle>
            <a:lvl1pPr>
              <a:defRPr>
                <a:solidFill>
                  <a:schemeClr val="accent6"/>
                </a:solidFill>
              </a:defRPr>
            </a:lvl1pPr>
          </a:lstStyle>
          <a:p>
            <a:r>
              <a:t>Table Of Content</a:t>
            </a:r>
          </a:p>
        </p:txBody>
      </p:sp>
      <p:grpSp>
        <p:nvGrpSpPr>
          <p:cNvPr id="938" name="9Slide.vn 17"/>
          <p:cNvGrpSpPr/>
          <p:nvPr/>
        </p:nvGrpSpPr>
        <p:grpSpPr>
          <a:xfrm>
            <a:off x="1305874" y="3768315"/>
            <a:ext cx="5725482" cy="9535315"/>
            <a:chOff x="0" y="0"/>
            <a:chExt cx="5725481" cy="9535313"/>
          </a:xfrm>
        </p:grpSpPr>
        <p:sp>
          <p:nvSpPr>
            <p:cNvPr id="892" name="9Slide.vn 18"/>
            <p:cNvSpPr/>
            <p:nvPr/>
          </p:nvSpPr>
          <p:spPr>
            <a:xfrm>
              <a:off x="2295589" y="-1"/>
              <a:ext cx="1205867" cy="531910"/>
            </a:xfrm>
            <a:custGeom>
              <a:avLst/>
              <a:gdLst/>
              <a:ahLst/>
              <a:cxnLst>
                <a:cxn ang="0">
                  <a:pos x="wd2" y="hd2"/>
                </a:cxn>
                <a:cxn ang="5400000">
                  <a:pos x="wd2" y="hd2"/>
                </a:cxn>
                <a:cxn ang="10800000">
                  <a:pos x="wd2" y="hd2"/>
                </a:cxn>
                <a:cxn ang="16200000">
                  <a:pos x="wd2" y="hd2"/>
                </a:cxn>
              </a:cxnLst>
              <a:rect l="0" t="0" r="r" b="b"/>
              <a:pathLst>
                <a:path w="21600" h="20362" extrusionOk="0">
                  <a:moveTo>
                    <a:pt x="21600" y="18883"/>
                  </a:moveTo>
                  <a:cubicBezTo>
                    <a:pt x="16843" y="21003"/>
                    <a:pt x="12746" y="20599"/>
                    <a:pt x="9438" y="19199"/>
                  </a:cubicBezTo>
                  <a:cubicBezTo>
                    <a:pt x="3410" y="16637"/>
                    <a:pt x="0" y="10760"/>
                    <a:pt x="0" y="10760"/>
                  </a:cubicBezTo>
                  <a:cubicBezTo>
                    <a:pt x="1140" y="7318"/>
                    <a:pt x="2680" y="4483"/>
                    <a:pt x="4450" y="2617"/>
                  </a:cubicBezTo>
                  <a:cubicBezTo>
                    <a:pt x="6768" y="171"/>
                    <a:pt x="9463" y="-597"/>
                    <a:pt x="12000" y="468"/>
                  </a:cubicBezTo>
                  <a:cubicBezTo>
                    <a:pt x="13310" y="1017"/>
                    <a:pt x="14568" y="2033"/>
                    <a:pt x="15781" y="3234"/>
                  </a:cubicBezTo>
                  <a:cubicBezTo>
                    <a:pt x="16684" y="4128"/>
                    <a:pt x="17569" y="5140"/>
                    <a:pt x="18347" y="6472"/>
                  </a:cubicBezTo>
                  <a:cubicBezTo>
                    <a:pt x="20124" y="9520"/>
                    <a:pt x="21170" y="14051"/>
                    <a:pt x="21600" y="18883"/>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93" name="9Slide.vn 19"/>
            <p:cNvSpPr/>
            <p:nvPr/>
          </p:nvSpPr>
          <p:spPr>
            <a:xfrm>
              <a:off x="1084137" y="2989099"/>
              <a:ext cx="789942" cy="705741"/>
            </a:xfrm>
            <a:custGeom>
              <a:avLst/>
              <a:gdLst/>
              <a:ahLst/>
              <a:cxnLst>
                <a:cxn ang="0">
                  <a:pos x="wd2" y="hd2"/>
                </a:cxn>
                <a:cxn ang="5400000">
                  <a:pos x="wd2" y="hd2"/>
                </a:cxn>
                <a:cxn ang="10800000">
                  <a:pos x="wd2" y="hd2"/>
                </a:cxn>
                <a:cxn ang="16200000">
                  <a:pos x="wd2" y="hd2"/>
                </a:cxn>
              </a:cxnLst>
              <a:rect l="0" t="0" r="r" b="b"/>
              <a:pathLst>
                <a:path w="21600" h="21600" extrusionOk="0">
                  <a:moveTo>
                    <a:pt x="21600" y="3821"/>
                  </a:moveTo>
                  <a:cubicBezTo>
                    <a:pt x="15818" y="11055"/>
                    <a:pt x="0" y="21600"/>
                    <a:pt x="0" y="21600"/>
                  </a:cubicBezTo>
                  <a:cubicBezTo>
                    <a:pt x="142" y="20803"/>
                    <a:pt x="253" y="19999"/>
                    <a:pt x="316" y="19178"/>
                  </a:cubicBezTo>
                  <a:cubicBezTo>
                    <a:pt x="424" y="17795"/>
                    <a:pt x="545" y="16411"/>
                    <a:pt x="677" y="15031"/>
                  </a:cubicBezTo>
                  <a:cubicBezTo>
                    <a:pt x="677" y="15031"/>
                    <a:pt x="16419" y="6071"/>
                    <a:pt x="21194" y="0"/>
                  </a:cubicBezTo>
                  <a:cubicBezTo>
                    <a:pt x="21301" y="1275"/>
                    <a:pt x="21433" y="2550"/>
                    <a:pt x="21600" y="382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94" name="9Slide.vn 20"/>
            <p:cNvSpPr/>
            <p:nvPr/>
          </p:nvSpPr>
          <p:spPr>
            <a:xfrm>
              <a:off x="1108901" y="1643565"/>
              <a:ext cx="1331851" cy="1836643"/>
            </a:xfrm>
            <a:custGeom>
              <a:avLst/>
              <a:gdLst/>
              <a:ahLst/>
              <a:cxnLst>
                <a:cxn ang="0">
                  <a:pos x="wd2" y="hd2"/>
                </a:cxn>
                <a:cxn ang="5400000">
                  <a:pos x="wd2" y="hd2"/>
                </a:cxn>
                <a:cxn ang="10800000">
                  <a:pos x="wd2" y="hd2"/>
                </a:cxn>
                <a:cxn ang="16200000">
                  <a:pos x="wd2" y="hd2"/>
                </a:cxn>
              </a:cxnLst>
              <a:rect l="0" t="0" r="r" b="b"/>
              <a:pathLst>
                <a:path w="21600" h="21017" extrusionOk="0">
                  <a:moveTo>
                    <a:pt x="21600" y="2932"/>
                  </a:moveTo>
                  <a:cubicBezTo>
                    <a:pt x="20784" y="2562"/>
                    <a:pt x="19816" y="2337"/>
                    <a:pt x="18856" y="2215"/>
                  </a:cubicBezTo>
                  <a:cubicBezTo>
                    <a:pt x="17623" y="2059"/>
                    <a:pt x="16290" y="2059"/>
                    <a:pt x="15194" y="2486"/>
                  </a:cubicBezTo>
                  <a:cubicBezTo>
                    <a:pt x="13231" y="3254"/>
                    <a:pt x="12723" y="5051"/>
                    <a:pt x="12482" y="6625"/>
                  </a:cubicBezTo>
                  <a:cubicBezTo>
                    <a:pt x="12033" y="9538"/>
                    <a:pt x="11786" y="12485"/>
                    <a:pt x="12169" y="15397"/>
                  </a:cubicBezTo>
                  <a:cubicBezTo>
                    <a:pt x="9337" y="17667"/>
                    <a:pt x="0" y="21017"/>
                    <a:pt x="0" y="21017"/>
                  </a:cubicBezTo>
                  <a:cubicBezTo>
                    <a:pt x="521" y="17596"/>
                    <a:pt x="1378" y="14201"/>
                    <a:pt x="2564" y="10866"/>
                  </a:cubicBezTo>
                  <a:cubicBezTo>
                    <a:pt x="3265" y="8897"/>
                    <a:pt x="4080" y="6948"/>
                    <a:pt x="4630" y="4957"/>
                  </a:cubicBezTo>
                  <a:cubicBezTo>
                    <a:pt x="5077" y="3336"/>
                    <a:pt x="5347" y="1693"/>
                    <a:pt x="5438" y="43"/>
                  </a:cubicBezTo>
                  <a:lnTo>
                    <a:pt x="5440" y="43"/>
                  </a:lnTo>
                  <a:cubicBezTo>
                    <a:pt x="5440" y="43"/>
                    <a:pt x="15994" y="-583"/>
                    <a:pt x="21600" y="2932"/>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95" name="9Slide.vn 21"/>
            <p:cNvSpPr/>
            <p:nvPr/>
          </p:nvSpPr>
          <p:spPr>
            <a:xfrm>
              <a:off x="1027875" y="3113939"/>
              <a:ext cx="1239521" cy="902073"/>
            </a:xfrm>
            <a:custGeom>
              <a:avLst/>
              <a:gdLst/>
              <a:ahLst/>
              <a:cxnLst>
                <a:cxn ang="0">
                  <a:pos x="wd2" y="hd2"/>
                </a:cxn>
                <a:cxn ang="5400000">
                  <a:pos x="wd2" y="hd2"/>
                </a:cxn>
                <a:cxn ang="10800000">
                  <a:pos x="wd2" y="hd2"/>
                </a:cxn>
                <a:cxn ang="16200000">
                  <a:pos x="wd2" y="hd2"/>
                </a:cxn>
              </a:cxnLst>
              <a:rect l="0" t="0" r="r" b="b"/>
              <a:pathLst>
                <a:path w="21600" h="20435" extrusionOk="0">
                  <a:moveTo>
                    <a:pt x="21600" y="20055"/>
                  </a:moveTo>
                  <a:lnTo>
                    <a:pt x="21598" y="20058"/>
                  </a:lnTo>
                  <a:cubicBezTo>
                    <a:pt x="12637" y="21600"/>
                    <a:pt x="0" y="17909"/>
                    <a:pt x="0" y="17909"/>
                  </a:cubicBezTo>
                  <a:cubicBezTo>
                    <a:pt x="336" y="16327"/>
                    <a:pt x="733" y="14770"/>
                    <a:pt x="980" y="13159"/>
                  </a:cubicBezTo>
                  <a:cubicBezTo>
                    <a:pt x="980" y="13159"/>
                    <a:pt x="11061" y="5354"/>
                    <a:pt x="14746" y="0"/>
                  </a:cubicBezTo>
                  <a:cubicBezTo>
                    <a:pt x="15496" y="6680"/>
                    <a:pt x="17315" y="13266"/>
                    <a:pt x="20580" y="18519"/>
                  </a:cubicBezTo>
                  <a:cubicBezTo>
                    <a:pt x="20907" y="19045"/>
                    <a:pt x="21246" y="19555"/>
                    <a:pt x="21600" y="20055"/>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96" name="9Slide.vn 22"/>
            <p:cNvSpPr/>
            <p:nvPr/>
          </p:nvSpPr>
          <p:spPr>
            <a:xfrm>
              <a:off x="943012" y="4016021"/>
              <a:ext cx="1550699" cy="966979"/>
            </a:xfrm>
            <a:custGeom>
              <a:avLst/>
              <a:gdLst/>
              <a:ahLst/>
              <a:cxnLst>
                <a:cxn ang="0">
                  <a:pos x="wd2" y="hd2"/>
                </a:cxn>
                <a:cxn ang="5400000">
                  <a:pos x="wd2" y="hd2"/>
                </a:cxn>
                <a:cxn ang="10800000">
                  <a:pos x="wd2" y="hd2"/>
                </a:cxn>
                <a:cxn ang="16200000">
                  <a:pos x="wd2" y="hd2"/>
                </a:cxn>
              </a:cxnLst>
              <a:rect l="0" t="0" r="r" b="b"/>
              <a:pathLst>
                <a:path w="21446" h="21600" extrusionOk="0">
                  <a:moveTo>
                    <a:pt x="21446" y="4670"/>
                  </a:moveTo>
                  <a:cubicBezTo>
                    <a:pt x="21107" y="6366"/>
                    <a:pt x="20803" y="8077"/>
                    <a:pt x="20587" y="9821"/>
                  </a:cubicBezTo>
                  <a:cubicBezTo>
                    <a:pt x="20434" y="11047"/>
                    <a:pt x="20327" y="12281"/>
                    <a:pt x="20255" y="13523"/>
                  </a:cubicBezTo>
                  <a:lnTo>
                    <a:pt x="20253" y="13523"/>
                  </a:lnTo>
                  <a:cubicBezTo>
                    <a:pt x="7502" y="11072"/>
                    <a:pt x="232" y="21600"/>
                    <a:pt x="232" y="21600"/>
                  </a:cubicBezTo>
                  <a:lnTo>
                    <a:pt x="231" y="21600"/>
                  </a:lnTo>
                  <a:cubicBezTo>
                    <a:pt x="178" y="21078"/>
                    <a:pt x="134" y="20556"/>
                    <a:pt x="102" y="20028"/>
                  </a:cubicBezTo>
                  <a:cubicBezTo>
                    <a:pt x="102" y="20028"/>
                    <a:pt x="102" y="20028"/>
                    <a:pt x="102" y="20026"/>
                  </a:cubicBezTo>
                  <a:cubicBezTo>
                    <a:pt x="90" y="19838"/>
                    <a:pt x="81" y="19651"/>
                    <a:pt x="73" y="19464"/>
                  </a:cubicBezTo>
                  <a:cubicBezTo>
                    <a:pt x="-154" y="14165"/>
                    <a:pt x="190" y="8692"/>
                    <a:pt x="566" y="3365"/>
                  </a:cubicBezTo>
                  <a:cubicBezTo>
                    <a:pt x="566" y="3365"/>
                    <a:pt x="566" y="3365"/>
                    <a:pt x="566" y="3362"/>
                  </a:cubicBezTo>
                  <a:cubicBezTo>
                    <a:pt x="626" y="2516"/>
                    <a:pt x="686" y="1674"/>
                    <a:pt x="745" y="837"/>
                  </a:cubicBezTo>
                  <a:cubicBezTo>
                    <a:pt x="765" y="556"/>
                    <a:pt x="791" y="278"/>
                    <a:pt x="819" y="0"/>
                  </a:cubicBezTo>
                  <a:lnTo>
                    <a:pt x="821" y="0"/>
                  </a:lnTo>
                  <a:cubicBezTo>
                    <a:pt x="821" y="0"/>
                    <a:pt x="10361" y="4332"/>
                    <a:pt x="19864" y="2199"/>
                  </a:cubicBezTo>
                  <a:cubicBezTo>
                    <a:pt x="20116" y="2596"/>
                    <a:pt x="20371" y="2993"/>
                    <a:pt x="20626" y="3390"/>
                  </a:cubicBezTo>
                  <a:cubicBezTo>
                    <a:pt x="20900" y="3816"/>
                    <a:pt x="21172" y="4244"/>
                    <a:pt x="21446" y="467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97" name="9Slide.vn 23"/>
            <p:cNvSpPr/>
            <p:nvPr/>
          </p:nvSpPr>
          <p:spPr>
            <a:xfrm>
              <a:off x="959677" y="4604864"/>
              <a:ext cx="1447928" cy="470085"/>
            </a:xfrm>
            <a:custGeom>
              <a:avLst/>
              <a:gdLst/>
              <a:ahLst/>
              <a:cxnLst>
                <a:cxn ang="0">
                  <a:pos x="wd2" y="hd2"/>
                </a:cxn>
                <a:cxn ang="5400000">
                  <a:pos x="wd2" y="hd2"/>
                </a:cxn>
                <a:cxn ang="10800000">
                  <a:pos x="wd2" y="hd2"/>
                </a:cxn>
                <a:cxn ang="16200000">
                  <a:pos x="wd2" y="hd2"/>
                </a:cxn>
              </a:cxnLst>
              <a:rect l="0" t="0" r="r" b="b"/>
              <a:pathLst>
                <a:path w="21600" h="18027" extrusionOk="0">
                  <a:moveTo>
                    <a:pt x="21600" y="635"/>
                  </a:moveTo>
                  <a:cubicBezTo>
                    <a:pt x="21549" y="1974"/>
                    <a:pt x="21515" y="3319"/>
                    <a:pt x="21492" y="4663"/>
                  </a:cubicBezTo>
                  <a:cubicBezTo>
                    <a:pt x="9911" y="328"/>
                    <a:pt x="288" y="18027"/>
                    <a:pt x="288" y="18027"/>
                  </a:cubicBezTo>
                  <a:cubicBezTo>
                    <a:pt x="174" y="16858"/>
                    <a:pt x="78" y="15684"/>
                    <a:pt x="0" y="14501"/>
                  </a:cubicBezTo>
                  <a:lnTo>
                    <a:pt x="2" y="14501"/>
                  </a:lnTo>
                  <a:cubicBezTo>
                    <a:pt x="2" y="14501"/>
                    <a:pt x="7844" y="-3573"/>
                    <a:pt x="21598" y="635"/>
                  </a:cubicBezTo>
                  <a:lnTo>
                    <a:pt x="21600" y="635"/>
                  </a:ln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98" name="9Slide.vn 24"/>
            <p:cNvSpPr/>
            <p:nvPr/>
          </p:nvSpPr>
          <p:spPr>
            <a:xfrm>
              <a:off x="978982" y="4708636"/>
              <a:ext cx="1444373" cy="936938"/>
            </a:xfrm>
            <a:custGeom>
              <a:avLst/>
              <a:gdLst/>
              <a:ahLst/>
              <a:cxnLst>
                <a:cxn ang="0">
                  <a:pos x="wd2" y="hd2"/>
                </a:cxn>
                <a:cxn ang="5400000">
                  <a:pos x="wd2" y="hd2"/>
                </a:cxn>
                <a:cxn ang="10800000">
                  <a:pos x="wd2" y="hd2"/>
                </a:cxn>
                <a:cxn ang="16200000">
                  <a:pos x="wd2" y="hd2"/>
                </a:cxn>
              </a:cxnLst>
              <a:rect l="0" t="0" r="r" b="b"/>
              <a:pathLst>
                <a:path w="21600" h="18812" extrusionOk="0">
                  <a:moveTo>
                    <a:pt x="17025" y="13510"/>
                  </a:moveTo>
                  <a:lnTo>
                    <a:pt x="17722" y="17936"/>
                  </a:lnTo>
                  <a:cubicBezTo>
                    <a:pt x="13788" y="19142"/>
                    <a:pt x="7998" y="19688"/>
                    <a:pt x="2194" y="15575"/>
                  </a:cubicBezTo>
                  <a:lnTo>
                    <a:pt x="2194" y="15572"/>
                  </a:lnTo>
                  <a:cubicBezTo>
                    <a:pt x="2182" y="15529"/>
                    <a:pt x="2169" y="15488"/>
                    <a:pt x="2156" y="15445"/>
                  </a:cubicBezTo>
                  <a:cubicBezTo>
                    <a:pt x="1350" y="12796"/>
                    <a:pt x="511" y="10118"/>
                    <a:pt x="0" y="7354"/>
                  </a:cubicBezTo>
                  <a:cubicBezTo>
                    <a:pt x="0" y="7354"/>
                    <a:pt x="9646" y="-1912"/>
                    <a:pt x="21256" y="357"/>
                  </a:cubicBezTo>
                  <a:cubicBezTo>
                    <a:pt x="21195" y="2173"/>
                    <a:pt x="21214" y="3999"/>
                    <a:pt x="21266" y="5817"/>
                  </a:cubicBezTo>
                  <a:cubicBezTo>
                    <a:pt x="21328" y="8027"/>
                    <a:pt x="21440" y="10233"/>
                    <a:pt x="21600" y="12434"/>
                  </a:cubicBezTo>
                  <a:lnTo>
                    <a:pt x="17025" y="13510"/>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899" name="9Slide.vn 25"/>
            <p:cNvSpPr/>
            <p:nvPr/>
          </p:nvSpPr>
          <p:spPr>
            <a:xfrm>
              <a:off x="1002223" y="3904513"/>
              <a:ext cx="1377063" cy="236374"/>
            </a:xfrm>
            <a:custGeom>
              <a:avLst/>
              <a:gdLst/>
              <a:ahLst/>
              <a:cxnLst>
                <a:cxn ang="0">
                  <a:pos x="wd2" y="hd2"/>
                </a:cxn>
                <a:cxn ang="5400000">
                  <a:pos x="wd2" y="hd2"/>
                </a:cxn>
                <a:cxn ang="10800000">
                  <a:pos x="wd2" y="hd2"/>
                </a:cxn>
                <a:cxn ang="16200000">
                  <a:pos x="wd2" y="hd2"/>
                </a:cxn>
              </a:cxnLst>
              <a:rect l="0" t="0" r="r" b="b"/>
              <a:pathLst>
                <a:path w="21600" h="16716" extrusionOk="0">
                  <a:moveTo>
                    <a:pt x="21600" y="14846"/>
                  </a:moveTo>
                  <a:cubicBezTo>
                    <a:pt x="10823" y="21600"/>
                    <a:pt x="2" y="7886"/>
                    <a:pt x="2" y="7886"/>
                  </a:cubicBezTo>
                  <a:lnTo>
                    <a:pt x="0" y="7886"/>
                  </a:lnTo>
                  <a:cubicBezTo>
                    <a:pt x="100" y="5218"/>
                    <a:pt x="243" y="2596"/>
                    <a:pt x="402" y="0"/>
                  </a:cubicBezTo>
                  <a:cubicBezTo>
                    <a:pt x="402" y="0"/>
                    <a:pt x="11777" y="11523"/>
                    <a:pt x="19843" y="6709"/>
                  </a:cubicBezTo>
                  <a:lnTo>
                    <a:pt x="19845" y="6700"/>
                  </a:lnTo>
                  <a:cubicBezTo>
                    <a:pt x="20407" y="9502"/>
                    <a:pt x="20998" y="12188"/>
                    <a:pt x="21600" y="1484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0" name="9Slide.vn 26"/>
            <p:cNvSpPr/>
            <p:nvPr/>
          </p:nvSpPr>
          <p:spPr>
            <a:xfrm>
              <a:off x="1227775" y="5740808"/>
              <a:ext cx="1384683" cy="977901"/>
            </a:xfrm>
            <a:custGeom>
              <a:avLst/>
              <a:gdLst/>
              <a:ahLst/>
              <a:cxnLst>
                <a:cxn ang="0">
                  <a:pos x="wd2" y="hd2"/>
                </a:cxn>
                <a:cxn ang="5400000">
                  <a:pos x="wd2" y="hd2"/>
                </a:cxn>
                <a:cxn ang="10800000">
                  <a:pos x="wd2" y="hd2"/>
                </a:cxn>
                <a:cxn ang="16200000">
                  <a:pos x="wd2" y="hd2"/>
                </a:cxn>
              </a:cxnLst>
              <a:rect l="0" t="0" r="r" b="b"/>
              <a:pathLst>
                <a:path w="21600" h="21600" extrusionOk="0">
                  <a:moveTo>
                    <a:pt x="21600" y="12982"/>
                  </a:moveTo>
                  <a:cubicBezTo>
                    <a:pt x="10815" y="13417"/>
                    <a:pt x="6191" y="21600"/>
                    <a:pt x="6191" y="21600"/>
                  </a:cubicBezTo>
                  <a:cubicBezTo>
                    <a:pt x="5858" y="20907"/>
                    <a:pt x="5502" y="20223"/>
                    <a:pt x="5204" y="19519"/>
                  </a:cubicBezTo>
                  <a:cubicBezTo>
                    <a:pt x="5078" y="19218"/>
                    <a:pt x="4963" y="18913"/>
                    <a:pt x="4864" y="18601"/>
                  </a:cubicBezTo>
                  <a:cubicBezTo>
                    <a:pt x="4598" y="17768"/>
                    <a:pt x="4358" y="16921"/>
                    <a:pt x="4133" y="16065"/>
                  </a:cubicBezTo>
                  <a:cubicBezTo>
                    <a:pt x="3831" y="14929"/>
                    <a:pt x="3556" y="13779"/>
                    <a:pt x="3275" y="12632"/>
                  </a:cubicBezTo>
                  <a:cubicBezTo>
                    <a:pt x="2239" y="8393"/>
                    <a:pt x="1147" y="4183"/>
                    <a:pt x="0" y="0"/>
                  </a:cubicBezTo>
                  <a:cubicBezTo>
                    <a:pt x="4800" y="2592"/>
                    <a:pt x="10032" y="2940"/>
                    <a:pt x="15185" y="825"/>
                  </a:cubicBezTo>
                  <a:lnTo>
                    <a:pt x="16235" y="7852"/>
                  </a:lnTo>
                  <a:lnTo>
                    <a:pt x="20459" y="6676"/>
                  </a:lnTo>
                  <a:cubicBezTo>
                    <a:pt x="20800" y="8791"/>
                    <a:pt x="21180" y="10895"/>
                    <a:pt x="21600" y="12982"/>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1" name="9Slide.vn 27"/>
            <p:cNvSpPr/>
            <p:nvPr/>
          </p:nvSpPr>
          <p:spPr>
            <a:xfrm>
              <a:off x="1624649" y="6328564"/>
              <a:ext cx="1010921" cy="455041"/>
            </a:xfrm>
            <a:custGeom>
              <a:avLst/>
              <a:gdLst/>
              <a:ahLst/>
              <a:cxnLst>
                <a:cxn ang="0">
                  <a:pos x="wd2" y="hd2"/>
                </a:cxn>
                <a:cxn ang="5400000">
                  <a:pos x="wd2" y="hd2"/>
                </a:cxn>
                <a:cxn ang="10800000">
                  <a:pos x="wd2" y="hd2"/>
                </a:cxn>
                <a:cxn ang="16200000">
                  <a:pos x="wd2" y="hd2"/>
                </a:cxn>
              </a:cxnLst>
              <a:rect l="0" t="0" r="r" b="b"/>
              <a:pathLst>
                <a:path w="21600" h="21600" extrusionOk="0">
                  <a:moveTo>
                    <a:pt x="21600" y="3756"/>
                  </a:moveTo>
                  <a:cubicBezTo>
                    <a:pt x="10287" y="2713"/>
                    <a:pt x="855" y="21600"/>
                    <a:pt x="855" y="21600"/>
                  </a:cubicBezTo>
                  <a:cubicBezTo>
                    <a:pt x="611" y="20551"/>
                    <a:pt x="312" y="19532"/>
                    <a:pt x="0" y="18519"/>
                  </a:cubicBezTo>
                  <a:cubicBezTo>
                    <a:pt x="0" y="18519"/>
                    <a:pt x="6333" y="934"/>
                    <a:pt x="21106" y="0"/>
                  </a:cubicBezTo>
                  <a:cubicBezTo>
                    <a:pt x="21266" y="1254"/>
                    <a:pt x="21432" y="2508"/>
                    <a:pt x="21600" y="375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2" name="9Slide.vn 28"/>
            <p:cNvSpPr/>
            <p:nvPr/>
          </p:nvSpPr>
          <p:spPr>
            <a:xfrm>
              <a:off x="1664654" y="6406808"/>
              <a:ext cx="1134704" cy="1304060"/>
            </a:xfrm>
            <a:custGeom>
              <a:avLst/>
              <a:gdLst/>
              <a:ahLst/>
              <a:cxnLst>
                <a:cxn ang="0">
                  <a:pos x="wd2" y="hd2"/>
                </a:cxn>
                <a:cxn ang="5400000">
                  <a:pos x="wd2" y="hd2"/>
                </a:cxn>
                <a:cxn ang="10800000">
                  <a:pos x="wd2" y="hd2"/>
                </a:cxn>
                <a:cxn ang="16200000">
                  <a:pos x="wd2" y="hd2"/>
                </a:cxn>
              </a:cxnLst>
              <a:rect l="0" t="0" r="r" b="b"/>
              <a:pathLst>
                <a:path w="20936" h="20769" extrusionOk="0">
                  <a:moveTo>
                    <a:pt x="19257" y="18090"/>
                  </a:moveTo>
                  <a:cubicBezTo>
                    <a:pt x="19165" y="18236"/>
                    <a:pt x="19055" y="18368"/>
                    <a:pt x="18931" y="18487"/>
                  </a:cubicBezTo>
                  <a:cubicBezTo>
                    <a:pt x="18123" y="19284"/>
                    <a:pt x="16707" y="19561"/>
                    <a:pt x="15545" y="20020"/>
                  </a:cubicBezTo>
                  <a:cubicBezTo>
                    <a:pt x="12400" y="21264"/>
                    <a:pt x="5270" y="20597"/>
                    <a:pt x="5268" y="20538"/>
                  </a:cubicBezTo>
                  <a:cubicBezTo>
                    <a:pt x="5263" y="20479"/>
                    <a:pt x="2934" y="19231"/>
                    <a:pt x="2093" y="18329"/>
                  </a:cubicBezTo>
                  <a:cubicBezTo>
                    <a:pt x="-389" y="15667"/>
                    <a:pt x="656" y="11749"/>
                    <a:pt x="595" y="8274"/>
                  </a:cubicBezTo>
                  <a:cubicBezTo>
                    <a:pt x="593" y="8052"/>
                    <a:pt x="583" y="7829"/>
                    <a:pt x="569" y="7611"/>
                  </a:cubicBezTo>
                  <a:cubicBezTo>
                    <a:pt x="532" y="7041"/>
                    <a:pt x="312" y="6511"/>
                    <a:pt x="0" y="6001"/>
                  </a:cubicBezTo>
                  <a:cubicBezTo>
                    <a:pt x="0" y="6001"/>
                    <a:pt x="8145" y="-336"/>
                    <a:pt x="17914" y="14"/>
                  </a:cubicBezTo>
                  <a:cubicBezTo>
                    <a:pt x="18950" y="2989"/>
                    <a:pt x="20168" y="5938"/>
                    <a:pt x="20688" y="9013"/>
                  </a:cubicBezTo>
                  <a:cubicBezTo>
                    <a:pt x="21211" y="12087"/>
                    <a:pt x="20984" y="15362"/>
                    <a:pt x="19257" y="18090"/>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3" name="9Slide.vn 29"/>
            <p:cNvSpPr/>
            <p:nvPr/>
          </p:nvSpPr>
          <p:spPr>
            <a:xfrm>
              <a:off x="2243014" y="281077"/>
              <a:ext cx="1271653" cy="776354"/>
            </a:xfrm>
            <a:custGeom>
              <a:avLst/>
              <a:gdLst/>
              <a:ahLst/>
              <a:cxnLst>
                <a:cxn ang="0">
                  <a:pos x="wd2" y="hd2"/>
                </a:cxn>
                <a:cxn ang="5400000">
                  <a:pos x="wd2" y="hd2"/>
                </a:cxn>
                <a:cxn ang="10800000">
                  <a:pos x="wd2" y="hd2"/>
                </a:cxn>
                <a:cxn ang="16200000">
                  <a:pos x="wd2" y="hd2"/>
                </a:cxn>
              </a:cxnLst>
              <a:rect l="0" t="0" r="r" b="b"/>
              <a:pathLst>
                <a:path w="21600" h="21600" extrusionOk="0">
                  <a:moveTo>
                    <a:pt x="11390" y="15240"/>
                  </a:moveTo>
                  <a:cubicBezTo>
                    <a:pt x="11996" y="16233"/>
                    <a:pt x="18763" y="17897"/>
                    <a:pt x="18763" y="17897"/>
                  </a:cubicBezTo>
                  <a:cubicBezTo>
                    <a:pt x="17823" y="18780"/>
                    <a:pt x="16729" y="20049"/>
                    <a:pt x="15717" y="21600"/>
                  </a:cubicBezTo>
                  <a:lnTo>
                    <a:pt x="9537" y="17494"/>
                  </a:lnTo>
                  <a:lnTo>
                    <a:pt x="9770" y="8816"/>
                  </a:lnTo>
                  <a:lnTo>
                    <a:pt x="9742" y="8812"/>
                  </a:lnTo>
                  <a:cubicBezTo>
                    <a:pt x="5203" y="8194"/>
                    <a:pt x="0" y="2442"/>
                    <a:pt x="0" y="2442"/>
                  </a:cubicBezTo>
                  <a:cubicBezTo>
                    <a:pt x="257" y="1590"/>
                    <a:pt x="557" y="774"/>
                    <a:pt x="893" y="0"/>
                  </a:cubicBezTo>
                  <a:cubicBezTo>
                    <a:pt x="893" y="0"/>
                    <a:pt x="4127" y="4272"/>
                    <a:pt x="9843" y="6134"/>
                  </a:cubicBezTo>
                  <a:cubicBezTo>
                    <a:pt x="12980" y="7152"/>
                    <a:pt x="16865" y="7445"/>
                    <a:pt x="21376" y="5904"/>
                  </a:cubicBezTo>
                  <a:cubicBezTo>
                    <a:pt x="21524" y="7166"/>
                    <a:pt x="21598" y="8459"/>
                    <a:pt x="21600" y="9738"/>
                  </a:cubicBezTo>
                  <a:lnTo>
                    <a:pt x="12162" y="10427"/>
                  </a:lnTo>
                  <a:cubicBezTo>
                    <a:pt x="12162" y="10427"/>
                    <a:pt x="10784" y="14247"/>
                    <a:pt x="11390" y="1524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4" name="9Slide.vn 30"/>
            <p:cNvSpPr/>
            <p:nvPr/>
          </p:nvSpPr>
          <p:spPr>
            <a:xfrm>
              <a:off x="1719520" y="368836"/>
              <a:ext cx="1448817" cy="3228848"/>
            </a:xfrm>
            <a:custGeom>
              <a:avLst/>
              <a:gdLst/>
              <a:ahLst/>
              <a:cxnLst>
                <a:cxn ang="0">
                  <a:pos x="wd2" y="hd2"/>
                </a:cxn>
                <a:cxn ang="5400000">
                  <a:pos x="wd2" y="hd2"/>
                </a:cxn>
                <a:cxn ang="10800000">
                  <a:pos x="wd2" y="hd2"/>
                </a:cxn>
                <a:cxn ang="16200000">
                  <a:pos x="wd2" y="hd2"/>
                </a:cxn>
              </a:cxnLst>
              <a:rect l="0" t="0" r="r" b="b"/>
              <a:pathLst>
                <a:path w="21600" h="21600" extrusionOk="0">
                  <a:moveTo>
                    <a:pt x="21600" y="4606"/>
                  </a:moveTo>
                  <a:cubicBezTo>
                    <a:pt x="20161" y="5210"/>
                    <a:pt x="18913" y="5989"/>
                    <a:pt x="18728" y="6835"/>
                  </a:cubicBezTo>
                  <a:cubicBezTo>
                    <a:pt x="18612" y="7353"/>
                    <a:pt x="18540" y="7872"/>
                    <a:pt x="18544" y="8394"/>
                  </a:cubicBezTo>
                  <a:cubicBezTo>
                    <a:pt x="17601" y="8359"/>
                    <a:pt x="16685" y="8271"/>
                    <a:pt x="15797" y="8133"/>
                  </a:cubicBezTo>
                  <a:cubicBezTo>
                    <a:pt x="15791" y="8132"/>
                    <a:pt x="15783" y="8131"/>
                    <a:pt x="15778" y="8130"/>
                  </a:cubicBezTo>
                  <a:cubicBezTo>
                    <a:pt x="15534" y="8092"/>
                    <a:pt x="15289" y="8050"/>
                    <a:pt x="15049" y="8005"/>
                  </a:cubicBezTo>
                  <a:cubicBezTo>
                    <a:pt x="15047" y="8005"/>
                    <a:pt x="14676" y="8254"/>
                    <a:pt x="14316" y="8527"/>
                  </a:cubicBezTo>
                  <a:cubicBezTo>
                    <a:pt x="14108" y="8685"/>
                    <a:pt x="13901" y="8852"/>
                    <a:pt x="13775" y="8983"/>
                  </a:cubicBezTo>
                  <a:cubicBezTo>
                    <a:pt x="13767" y="8990"/>
                    <a:pt x="13799" y="9003"/>
                    <a:pt x="13799" y="8999"/>
                  </a:cubicBezTo>
                  <a:cubicBezTo>
                    <a:pt x="14922" y="9926"/>
                    <a:pt x="15747" y="11083"/>
                    <a:pt x="16185" y="12119"/>
                  </a:cubicBezTo>
                  <a:cubicBezTo>
                    <a:pt x="16442" y="12728"/>
                    <a:pt x="16698" y="13338"/>
                    <a:pt x="16827" y="13955"/>
                  </a:cubicBezTo>
                  <a:cubicBezTo>
                    <a:pt x="16952" y="14552"/>
                    <a:pt x="16955" y="15154"/>
                    <a:pt x="16904" y="15754"/>
                  </a:cubicBezTo>
                  <a:cubicBezTo>
                    <a:pt x="16736" y="17681"/>
                    <a:pt x="15992" y="19598"/>
                    <a:pt x="14697" y="21436"/>
                  </a:cubicBezTo>
                  <a:cubicBezTo>
                    <a:pt x="14659" y="21490"/>
                    <a:pt x="14619" y="21545"/>
                    <a:pt x="14581" y="21600"/>
                  </a:cubicBezTo>
                  <a:cubicBezTo>
                    <a:pt x="14085" y="20987"/>
                    <a:pt x="13051" y="19571"/>
                    <a:pt x="12392" y="18259"/>
                  </a:cubicBezTo>
                  <a:cubicBezTo>
                    <a:pt x="11932" y="17346"/>
                    <a:pt x="11656" y="16484"/>
                    <a:pt x="11864" y="15973"/>
                  </a:cubicBezTo>
                  <a:cubicBezTo>
                    <a:pt x="12076" y="15455"/>
                    <a:pt x="12258" y="14933"/>
                    <a:pt x="12408" y="14411"/>
                  </a:cubicBezTo>
                  <a:cubicBezTo>
                    <a:pt x="14089" y="13239"/>
                    <a:pt x="14844" y="11944"/>
                    <a:pt x="13472" y="10661"/>
                  </a:cubicBezTo>
                  <a:cubicBezTo>
                    <a:pt x="10808" y="8171"/>
                    <a:pt x="4514" y="7274"/>
                    <a:pt x="0" y="6954"/>
                  </a:cubicBezTo>
                  <a:cubicBezTo>
                    <a:pt x="1564" y="6462"/>
                    <a:pt x="3128" y="5971"/>
                    <a:pt x="4690" y="5480"/>
                  </a:cubicBezTo>
                  <a:cubicBezTo>
                    <a:pt x="5487" y="5230"/>
                    <a:pt x="6307" y="4968"/>
                    <a:pt x="6807" y="4595"/>
                  </a:cubicBezTo>
                  <a:cubicBezTo>
                    <a:pt x="6635" y="4207"/>
                    <a:pt x="6513" y="3739"/>
                    <a:pt x="6502" y="3345"/>
                  </a:cubicBezTo>
                  <a:cubicBezTo>
                    <a:pt x="6468" y="2202"/>
                    <a:pt x="6676" y="1025"/>
                    <a:pt x="7805" y="0"/>
                  </a:cubicBezTo>
                  <a:cubicBezTo>
                    <a:pt x="7805" y="0"/>
                    <a:pt x="12372" y="1383"/>
                    <a:pt x="16355" y="1532"/>
                  </a:cubicBezTo>
                  <a:lnTo>
                    <a:pt x="16380" y="1533"/>
                  </a:lnTo>
                  <a:lnTo>
                    <a:pt x="16175" y="3619"/>
                  </a:lnTo>
                  <a:lnTo>
                    <a:pt x="21600" y="4606"/>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5" name="9Slide.vn 31"/>
            <p:cNvSpPr/>
            <p:nvPr/>
          </p:nvSpPr>
          <p:spPr>
            <a:xfrm>
              <a:off x="2904503" y="631089"/>
              <a:ext cx="610162" cy="293243"/>
            </a:xfrm>
            <a:custGeom>
              <a:avLst/>
              <a:gdLst/>
              <a:ahLst/>
              <a:cxnLst>
                <a:cxn ang="0">
                  <a:pos x="wd2" y="hd2"/>
                </a:cxn>
                <a:cxn ang="5400000">
                  <a:pos x="wd2" y="hd2"/>
                </a:cxn>
                <a:cxn ang="10800000">
                  <a:pos x="wd2" y="hd2"/>
                </a:cxn>
                <a:cxn ang="16200000">
                  <a:pos x="wd2" y="hd2"/>
                </a:cxn>
              </a:cxnLst>
              <a:rect l="0" t="0" r="r" b="b"/>
              <a:pathLst>
                <a:path w="20697" h="21600" extrusionOk="0">
                  <a:moveTo>
                    <a:pt x="20697" y="0"/>
                  </a:moveTo>
                  <a:cubicBezTo>
                    <a:pt x="20697" y="982"/>
                    <a:pt x="20688" y="1974"/>
                    <a:pt x="20667" y="2956"/>
                  </a:cubicBezTo>
                  <a:cubicBezTo>
                    <a:pt x="20551" y="8213"/>
                    <a:pt x="20124" y="13583"/>
                    <a:pt x="18845" y="18045"/>
                  </a:cubicBezTo>
                  <a:cubicBezTo>
                    <a:pt x="17974" y="18401"/>
                    <a:pt x="16609" y="19636"/>
                    <a:pt x="15032" y="21600"/>
                  </a:cubicBezTo>
                  <a:cubicBezTo>
                    <a:pt x="15032" y="21600"/>
                    <a:pt x="1518" y="17194"/>
                    <a:pt x="307" y="14565"/>
                  </a:cubicBezTo>
                  <a:cubicBezTo>
                    <a:pt x="-903" y="11937"/>
                    <a:pt x="1850" y="1824"/>
                    <a:pt x="1850" y="1824"/>
                  </a:cubicBezTo>
                  <a:lnTo>
                    <a:pt x="20697" y="0"/>
                  </a:lnTo>
                  <a:close/>
                </a:path>
              </a:pathLst>
            </a:custGeom>
            <a:solidFill>
              <a:srgbClr val="6C53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6" name="9Slide.vn 32"/>
            <p:cNvSpPr/>
            <p:nvPr/>
          </p:nvSpPr>
          <p:spPr>
            <a:xfrm>
              <a:off x="2963348" y="876073"/>
              <a:ext cx="551444" cy="747523"/>
            </a:xfrm>
            <a:custGeom>
              <a:avLst/>
              <a:gdLst/>
              <a:ahLst/>
              <a:cxnLst>
                <a:cxn ang="0">
                  <a:pos x="wd2" y="hd2"/>
                </a:cxn>
                <a:cxn ang="5400000">
                  <a:pos x="wd2" y="hd2"/>
                </a:cxn>
                <a:cxn ang="10800000">
                  <a:pos x="wd2" y="hd2"/>
                </a:cxn>
                <a:cxn ang="16200000">
                  <a:pos x="wd2" y="hd2"/>
                </a:cxn>
              </a:cxnLst>
              <a:rect l="0" t="0" r="r" b="b"/>
              <a:pathLst>
                <a:path w="21590" h="21600" extrusionOk="0">
                  <a:moveTo>
                    <a:pt x="21590" y="8694"/>
                  </a:moveTo>
                  <a:lnTo>
                    <a:pt x="17925" y="12191"/>
                  </a:lnTo>
                  <a:lnTo>
                    <a:pt x="14420" y="15534"/>
                  </a:lnTo>
                  <a:lnTo>
                    <a:pt x="8632" y="21061"/>
                  </a:lnTo>
                  <a:lnTo>
                    <a:pt x="0" y="21600"/>
                  </a:lnTo>
                  <a:cubicBezTo>
                    <a:pt x="-10" y="19347"/>
                    <a:pt x="179" y="17105"/>
                    <a:pt x="482" y="14866"/>
                  </a:cubicBezTo>
                  <a:cubicBezTo>
                    <a:pt x="970" y="11211"/>
                    <a:pt x="4246" y="7846"/>
                    <a:pt x="8025" y="5240"/>
                  </a:cubicBezTo>
                  <a:cubicBezTo>
                    <a:pt x="10357" y="3629"/>
                    <a:pt x="12878" y="2312"/>
                    <a:pt x="15046" y="1394"/>
                  </a:cubicBezTo>
                  <a:cubicBezTo>
                    <a:pt x="16866" y="624"/>
                    <a:pt x="18442" y="139"/>
                    <a:pt x="19447" y="0"/>
                  </a:cubicBezTo>
                  <a:lnTo>
                    <a:pt x="21590" y="8694"/>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7" name="9Slide.vn 33"/>
            <p:cNvSpPr/>
            <p:nvPr/>
          </p:nvSpPr>
          <p:spPr>
            <a:xfrm>
              <a:off x="3331657" y="1297967"/>
              <a:ext cx="169927" cy="168529"/>
            </a:xfrm>
            <a:custGeom>
              <a:avLst/>
              <a:gdLst/>
              <a:ahLst/>
              <a:cxnLst>
                <a:cxn ang="0">
                  <a:pos x="wd2" y="hd2"/>
                </a:cxn>
                <a:cxn ang="5400000">
                  <a:pos x="wd2" y="hd2"/>
                </a:cxn>
                <a:cxn ang="10800000">
                  <a:pos x="wd2" y="hd2"/>
                </a:cxn>
                <a:cxn ang="16200000">
                  <a:pos x="wd2" y="hd2"/>
                </a:cxn>
              </a:cxnLst>
              <a:rect l="0" t="0" r="r" b="b"/>
              <a:pathLst>
                <a:path w="21600" h="21600" extrusionOk="0">
                  <a:moveTo>
                    <a:pt x="21600" y="7195"/>
                  </a:moveTo>
                  <a:lnTo>
                    <a:pt x="11365" y="21600"/>
                  </a:lnTo>
                  <a:lnTo>
                    <a:pt x="0" y="14829"/>
                  </a:lnTo>
                  <a:lnTo>
                    <a:pt x="11381" y="0"/>
                  </a:lnTo>
                  <a:close/>
                </a:path>
              </a:pathLst>
            </a:custGeom>
            <a:solidFill>
              <a:srgbClr val="6C537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8" name="9Slide.vn 34"/>
            <p:cNvSpPr/>
            <p:nvPr/>
          </p:nvSpPr>
          <p:spPr>
            <a:xfrm>
              <a:off x="3285428" y="1207161"/>
              <a:ext cx="523115" cy="575057"/>
            </a:xfrm>
            <a:custGeom>
              <a:avLst/>
              <a:gdLst/>
              <a:ahLst/>
              <a:cxnLst>
                <a:cxn ang="0">
                  <a:pos x="wd2" y="hd2"/>
                </a:cxn>
                <a:cxn ang="5400000">
                  <a:pos x="wd2" y="hd2"/>
                </a:cxn>
                <a:cxn ang="10800000">
                  <a:pos x="wd2" y="hd2"/>
                </a:cxn>
                <a:cxn ang="16200000">
                  <a:pos x="wd2" y="hd2"/>
                </a:cxn>
              </a:cxnLst>
              <a:rect l="0" t="0" r="r" b="b"/>
              <a:pathLst>
                <a:path w="21600" h="21600" extrusionOk="0">
                  <a:moveTo>
                    <a:pt x="21600" y="4384"/>
                  </a:moveTo>
                  <a:lnTo>
                    <a:pt x="8301" y="21600"/>
                  </a:lnTo>
                  <a:lnTo>
                    <a:pt x="0" y="16319"/>
                  </a:lnTo>
                  <a:lnTo>
                    <a:pt x="5601" y="9741"/>
                  </a:lnTo>
                  <a:lnTo>
                    <a:pt x="8925" y="5519"/>
                  </a:lnTo>
                  <a:lnTo>
                    <a:pt x="13745" y="0"/>
                  </a:ln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09" name="9Slide.vn 35"/>
            <p:cNvSpPr/>
            <p:nvPr/>
          </p:nvSpPr>
          <p:spPr>
            <a:xfrm>
              <a:off x="830907" y="5529479"/>
              <a:ext cx="661791" cy="938659"/>
            </a:xfrm>
            <a:custGeom>
              <a:avLst/>
              <a:gdLst/>
              <a:ahLst/>
              <a:cxnLst>
                <a:cxn ang="0">
                  <a:pos x="wd2" y="hd2"/>
                </a:cxn>
                <a:cxn ang="5400000">
                  <a:pos x="wd2" y="hd2"/>
                </a:cxn>
                <a:cxn ang="10800000">
                  <a:pos x="wd2" y="hd2"/>
                </a:cxn>
                <a:cxn ang="16200000">
                  <a:pos x="wd2" y="hd2"/>
                </a:cxn>
              </a:cxnLst>
              <a:rect l="0" t="0" r="r" b="b"/>
              <a:pathLst>
                <a:path w="21550" h="21600" extrusionOk="0">
                  <a:moveTo>
                    <a:pt x="4" y="17517"/>
                  </a:moveTo>
                  <a:cubicBezTo>
                    <a:pt x="37" y="13671"/>
                    <a:pt x="-50" y="9822"/>
                    <a:pt x="49" y="5976"/>
                  </a:cubicBezTo>
                  <a:cubicBezTo>
                    <a:pt x="99" y="3986"/>
                    <a:pt x="202" y="1990"/>
                    <a:pt x="392" y="0"/>
                  </a:cubicBezTo>
                  <a:cubicBezTo>
                    <a:pt x="4338" y="2055"/>
                    <a:pt x="8544" y="3682"/>
                    <a:pt x="12923" y="4863"/>
                  </a:cubicBezTo>
                  <a:cubicBezTo>
                    <a:pt x="15318" y="9220"/>
                    <a:pt x="17596" y="13607"/>
                    <a:pt x="19759" y="18023"/>
                  </a:cubicBezTo>
                  <a:cubicBezTo>
                    <a:pt x="20347" y="19218"/>
                    <a:pt x="20921" y="20416"/>
                    <a:pt x="21550" y="21600"/>
                  </a:cubicBezTo>
                  <a:cubicBezTo>
                    <a:pt x="16211" y="18625"/>
                    <a:pt x="4" y="17517"/>
                    <a:pt x="4" y="17517"/>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0" name="9Slide.vn 36"/>
            <p:cNvSpPr/>
            <p:nvPr/>
          </p:nvSpPr>
          <p:spPr>
            <a:xfrm>
              <a:off x="830137" y="6290717"/>
              <a:ext cx="731267" cy="3337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041" y="6321"/>
                    <a:pt x="26" y="5737"/>
                    <a:pt x="26" y="5737"/>
                  </a:cubicBezTo>
                  <a:lnTo>
                    <a:pt x="0" y="5737"/>
                  </a:lnTo>
                  <a:cubicBezTo>
                    <a:pt x="15" y="3822"/>
                    <a:pt x="23" y="1915"/>
                    <a:pt x="26" y="0"/>
                  </a:cubicBezTo>
                  <a:cubicBezTo>
                    <a:pt x="26" y="0"/>
                    <a:pt x="14728" y="3115"/>
                    <a:pt x="19571" y="11482"/>
                  </a:cubicBezTo>
                  <a:cubicBezTo>
                    <a:pt x="19998" y="13989"/>
                    <a:pt x="20452" y="16471"/>
                    <a:pt x="20955" y="18912"/>
                  </a:cubicBezTo>
                  <a:cubicBezTo>
                    <a:pt x="21142" y="19825"/>
                    <a:pt x="21360" y="20721"/>
                    <a:pt x="21600" y="216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1" name="9Slide.vn 37"/>
            <p:cNvSpPr/>
            <p:nvPr/>
          </p:nvSpPr>
          <p:spPr>
            <a:xfrm>
              <a:off x="643609" y="6379364"/>
              <a:ext cx="1053303" cy="1280033"/>
            </a:xfrm>
            <a:custGeom>
              <a:avLst/>
              <a:gdLst/>
              <a:ahLst/>
              <a:cxnLst>
                <a:cxn ang="0">
                  <a:pos x="wd2" y="hd2"/>
                </a:cxn>
                <a:cxn ang="5400000">
                  <a:pos x="wd2" y="hd2"/>
                </a:cxn>
                <a:cxn ang="10800000">
                  <a:pos x="wd2" y="hd2"/>
                </a:cxn>
                <a:cxn ang="16200000">
                  <a:pos x="wd2" y="hd2"/>
                </a:cxn>
              </a:cxnLst>
              <a:rect l="0" t="0" r="r" b="b"/>
              <a:pathLst>
                <a:path w="21357" h="21600" extrusionOk="0">
                  <a:moveTo>
                    <a:pt x="17201" y="18820"/>
                  </a:moveTo>
                  <a:cubicBezTo>
                    <a:pt x="17384" y="19485"/>
                    <a:pt x="17458" y="20168"/>
                    <a:pt x="17420" y="20850"/>
                  </a:cubicBezTo>
                  <a:cubicBezTo>
                    <a:pt x="17412" y="21004"/>
                    <a:pt x="17391" y="21167"/>
                    <a:pt x="17273" y="21285"/>
                  </a:cubicBezTo>
                  <a:cubicBezTo>
                    <a:pt x="17136" y="21422"/>
                    <a:pt x="16902" y="21456"/>
                    <a:pt x="16691" y="21480"/>
                  </a:cubicBezTo>
                  <a:cubicBezTo>
                    <a:pt x="16024" y="21553"/>
                    <a:pt x="15347" y="21594"/>
                    <a:pt x="14667" y="21598"/>
                  </a:cubicBezTo>
                  <a:cubicBezTo>
                    <a:pt x="14582" y="21598"/>
                    <a:pt x="14500" y="21600"/>
                    <a:pt x="14415" y="21600"/>
                  </a:cubicBezTo>
                  <a:cubicBezTo>
                    <a:pt x="9571" y="21600"/>
                    <a:pt x="4603" y="19965"/>
                    <a:pt x="1166" y="17172"/>
                  </a:cubicBezTo>
                  <a:cubicBezTo>
                    <a:pt x="1006" y="17042"/>
                    <a:pt x="862" y="16900"/>
                    <a:pt x="736" y="16750"/>
                  </a:cubicBezTo>
                  <a:cubicBezTo>
                    <a:pt x="-73" y="15799"/>
                    <a:pt x="-243" y="14476"/>
                    <a:pt x="365" y="13420"/>
                  </a:cubicBezTo>
                  <a:cubicBezTo>
                    <a:pt x="663" y="12897"/>
                    <a:pt x="1122" y="12453"/>
                    <a:pt x="1506" y="11971"/>
                  </a:cubicBezTo>
                  <a:cubicBezTo>
                    <a:pt x="2847" y="10278"/>
                    <a:pt x="3218" y="8191"/>
                    <a:pt x="3434" y="6172"/>
                  </a:cubicBezTo>
                  <a:cubicBezTo>
                    <a:pt x="3653" y="4119"/>
                    <a:pt x="3746" y="2059"/>
                    <a:pt x="3782" y="0"/>
                  </a:cubicBezTo>
                  <a:lnTo>
                    <a:pt x="3800" y="0"/>
                  </a:lnTo>
                  <a:cubicBezTo>
                    <a:pt x="3800" y="0"/>
                    <a:pt x="13421" y="152"/>
                    <a:pt x="18609" y="4136"/>
                  </a:cubicBezTo>
                  <a:cubicBezTo>
                    <a:pt x="18996" y="4674"/>
                    <a:pt x="19459" y="5197"/>
                    <a:pt x="19892" y="5726"/>
                  </a:cubicBezTo>
                  <a:cubicBezTo>
                    <a:pt x="20188" y="6086"/>
                    <a:pt x="20471" y="6448"/>
                    <a:pt x="20703" y="6821"/>
                  </a:cubicBezTo>
                  <a:cubicBezTo>
                    <a:pt x="21045" y="7361"/>
                    <a:pt x="21287" y="7923"/>
                    <a:pt x="21329" y="8527"/>
                  </a:cubicBezTo>
                  <a:cubicBezTo>
                    <a:pt x="21344" y="8759"/>
                    <a:pt x="21354" y="8994"/>
                    <a:pt x="21357" y="9230"/>
                  </a:cubicBezTo>
                  <a:cubicBezTo>
                    <a:pt x="19974" y="12432"/>
                    <a:pt x="18594" y="15655"/>
                    <a:pt x="17201" y="1882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2" name="9Slide.vn 38"/>
            <p:cNvSpPr/>
            <p:nvPr/>
          </p:nvSpPr>
          <p:spPr>
            <a:xfrm>
              <a:off x="1847561" y="1828780"/>
              <a:ext cx="1290041" cy="2671277"/>
            </a:xfrm>
            <a:custGeom>
              <a:avLst/>
              <a:gdLst/>
              <a:ahLst/>
              <a:cxnLst>
                <a:cxn ang="0">
                  <a:pos x="wd2" y="hd2"/>
                </a:cxn>
                <a:cxn ang="5400000">
                  <a:pos x="wd2" y="hd2"/>
                </a:cxn>
                <a:cxn ang="10800000">
                  <a:pos x="wd2" y="hd2"/>
                </a:cxn>
                <a:cxn ang="16200000">
                  <a:pos x="wd2" y="hd2"/>
                </a:cxn>
              </a:cxnLst>
              <a:rect l="0" t="0" r="r" b="b"/>
              <a:pathLst>
                <a:path w="21402" h="21488" extrusionOk="0">
                  <a:moveTo>
                    <a:pt x="21402" y="20425"/>
                  </a:moveTo>
                  <a:cubicBezTo>
                    <a:pt x="20806" y="20816"/>
                    <a:pt x="19822" y="21164"/>
                    <a:pt x="18867" y="21315"/>
                  </a:cubicBezTo>
                  <a:cubicBezTo>
                    <a:pt x="18016" y="21450"/>
                    <a:pt x="16851" y="21557"/>
                    <a:pt x="15956" y="21433"/>
                  </a:cubicBezTo>
                  <a:cubicBezTo>
                    <a:pt x="15783" y="21410"/>
                    <a:pt x="15621" y="21378"/>
                    <a:pt x="15473" y="21336"/>
                  </a:cubicBezTo>
                  <a:cubicBezTo>
                    <a:pt x="14584" y="21084"/>
                    <a:pt x="13832" y="20734"/>
                    <a:pt x="13090" y="20386"/>
                  </a:cubicBezTo>
                  <a:cubicBezTo>
                    <a:pt x="12300" y="20015"/>
                    <a:pt x="11510" y="19646"/>
                    <a:pt x="10720" y="19276"/>
                  </a:cubicBezTo>
                  <a:cubicBezTo>
                    <a:pt x="10391" y="19122"/>
                    <a:pt x="10065" y="18968"/>
                    <a:pt x="9736" y="18815"/>
                  </a:cubicBezTo>
                  <a:cubicBezTo>
                    <a:pt x="9431" y="18672"/>
                    <a:pt x="9125" y="18529"/>
                    <a:pt x="8822" y="18386"/>
                  </a:cubicBezTo>
                  <a:cubicBezTo>
                    <a:pt x="8185" y="18084"/>
                    <a:pt x="7560" y="17778"/>
                    <a:pt x="6965" y="17459"/>
                  </a:cubicBezTo>
                  <a:cubicBezTo>
                    <a:pt x="6628" y="17282"/>
                    <a:pt x="6306" y="17101"/>
                    <a:pt x="5994" y="16914"/>
                  </a:cubicBezTo>
                  <a:cubicBezTo>
                    <a:pt x="2887" y="15048"/>
                    <a:pt x="1155" y="12710"/>
                    <a:pt x="440" y="10338"/>
                  </a:cubicBezTo>
                  <a:cubicBezTo>
                    <a:pt x="339" y="10004"/>
                    <a:pt x="259" y="9668"/>
                    <a:pt x="194" y="9333"/>
                  </a:cubicBezTo>
                  <a:cubicBezTo>
                    <a:pt x="-198" y="7286"/>
                    <a:pt x="55" y="5214"/>
                    <a:pt x="514" y="3167"/>
                  </a:cubicBezTo>
                  <a:cubicBezTo>
                    <a:pt x="761" y="2060"/>
                    <a:pt x="1281" y="797"/>
                    <a:pt x="3289" y="257"/>
                  </a:cubicBezTo>
                  <a:cubicBezTo>
                    <a:pt x="4410" y="-43"/>
                    <a:pt x="5773" y="-43"/>
                    <a:pt x="7035" y="66"/>
                  </a:cubicBezTo>
                  <a:cubicBezTo>
                    <a:pt x="8017" y="152"/>
                    <a:pt x="9007" y="310"/>
                    <a:pt x="9841" y="571"/>
                  </a:cubicBezTo>
                  <a:cubicBezTo>
                    <a:pt x="9843" y="571"/>
                    <a:pt x="9843" y="572"/>
                    <a:pt x="9843" y="572"/>
                  </a:cubicBezTo>
                  <a:cubicBezTo>
                    <a:pt x="10396" y="741"/>
                    <a:pt x="10878" y="954"/>
                    <a:pt x="11249" y="1219"/>
                  </a:cubicBezTo>
                  <a:cubicBezTo>
                    <a:pt x="12260" y="1944"/>
                    <a:pt x="12220" y="2889"/>
                    <a:pt x="12077" y="3761"/>
                  </a:cubicBezTo>
                  <a:cubicBezTo>
                    <a:pt x="11978" y="4370"/>
                    <a:pt x="11847" y="4978"/>
                    <a:pt x="11683" y="5584"/>
                  </a:cubicBezTo>
                  <a:cubicBezTo>
                    <a:pt x="11516" y="6212"/>
                    <a:pt x="11314" y="6840"/>
                    <a:pt x="11078" y="7463"/>
                  </a:cubicBezTo>
                  <a:cubicBezTo>
                    <a:pt x="10511" y="8959"/>
                    <a:pt x="13166" y="12980"/>
                    <a:pt x="14102" y="14229"/>
                  </a:cubicBezTo>
                  <a:cubicBezTo>
                    <a:pt x="14194" y="14353"/>
                    <a:pt x="14270" y="14449"/>
                    <a:pt x="14325" y="14513"/>
                  </a:cubicBezTo>
                  <a:cubicBezTo>
                    <a:pt x="15001" y="15311"/>
                    <a:pt x="15869" y="16066"/>
                    <a:pt x="16735" y="16820"/>
                  </a:cubicBezTo>
                  <a:cubicBezTo>
                    <a:pt x="18159" y="18061"/>
                    <a:pt x="19594" y="19307"/>
                    <a:pt x="21402" y="20425"/>
                  </a:cubicBez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3" name="9Slide.vn 39"/>
            <p:cNvSpPr/>
            <p:nvPr/>
          </p:nvSpPr>
          <p:spPr>
            <a:xfrm>
              <a:off x="2117409" y="5202073"/>
              <a:ext cx="1179069" cy="894207"/>
            </a:xfrm>
            <a:custGeom>
              <a:avLst/>
              <a:gdLst/>
              <a:ahLst/>
              <a:cxnLst>
                <a:cxn ang="0">
                  <a:pos x="wd2" y="hd2"/>
                </a:cxn>
                <a:cxn ang="5400000">
                  <a:pos x="wd2" y="hd2"/>
                </a:cxn>
                <a:cxn ang="10800000">
                  <a:pos x="wd2" y="hd2"/>
                </a:cxn>
                <a:cxn ang="16200000">
                  <a:pos x="wd2" y="hd2"/>
                </a:cxn>
              </a:cxnLst>
              <a:rect l="0" t="0" r="r" b="b"/>
              <a:pathLst>
                <a:path w="21600" h="21600" extrusionOk="0">
                  <a:moveTo>
                    <a:pt x="20467" y="10056"/>
                  </a:moveTo>
                  <a:lnTo>
                    <a:pt x="19583" y="4853"/>
                  </a:lnTo>
                  <a:lnTo>
                    <a:pt x="18757" y="0"/>
                  </a:lnTo>
                  <a:lnTo>
                    <a:pt x="16765" y="460"/>
                  </a:lnTo>
                  <a:lnTo>
                    <a:pt x="10800" y="1838"/>
                  </a:lnTo>
                  <a:lnTo>
                    <a:pt x="5605" y="3040"/>
                  </a:lnTo>
                  <a:lnTo>
                    <a:pt x="0" y="4335"/>
                  </a:lnTo>
                  <a:lnTo>
                    <a:pt x="854" y="9660"/>
                  </a:lnTo>
                  <a:lnTo>
                    <a:pt x="1536" y="13915"/>
                  </a:lnTo>
                  <a:lnTo>
                    <a:pt x="2769" y="21600"/>
                  </a:lnTo>
                  <a:lnTo>
                    <a:pt x="7729" y="20315"/>
                  </a:lnTo>
                  <a:lnTo>
                    <a:pt x="21600" y="16722"/>
                  </a:lnTo>
                  <a:lnTo>
                    <a:pt x="20467" y="10056"/>
                  </a:lnTo>
                  <a:close/>
                  <a:moveTo>
                    <a:pt x="11100" y="13158"/>
                  </a:moveTo>
                  <a:cubicBezTo>
                    <a:pt x="9788" y="13158"/>
                    <a:pt x="8725" y="11753"/>
                    <a:pt x="8725" y="10022"/>
                  </a:cubicBezTo>
                  <a:cubicBezTo>
                    <a:pt x="8725" y="8292"/>
                    <a:pt x="9788" y="6890"/>
                    <a:pt x="11100" y="6890"/>
                  </a:cubicBezTo>
                  <a:cubicBezTo>
                    <a:pt x="12412" y="6890"/>
                    <a:pt x="13478" y="8292"/>
                    <a:pt x="13478" y="10022"/>
                  </a:cubicBezTo>
                  <a:cubicBezTo>
                    <a:pt x="13478" y="11753"/>
                    <a:pt x="12412" y="13158"/>
                    <a:pt x="11100" y="13158"/>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4" name="9Slide.vn 40"/>
            <p:cNvSpPr/>
            <p:nvPr/>
          </p:nvSpPr>
          <p:spPr>
            <a:xfrm>
              <a:off x="2809306" y="4367938"/>
              <a:ext cx="868519" cy="719006"/>
            </a:xfrm>
            <a:custGeom>
              <a:avLst/>
              <a:gdLst/>
              <a:ahLst/>
              <a:cxnLst>
                <a:cxn ang="0">
                  <a:pos x="wd2" y="hd2"/>
                </a:cxn>
                <a:cxn ang="5400000">
                  <a:pos x="wd2" y="hd2"/>
                </a:cxn>
                <a:cxn ang="10800000">
                  <a:pos x="wd2" y="hd2"/>
                </a:cxn>
                <a:cxn ang="16200000">
                  <a:pos x="wd2" y="hd2"/>
                </a:cxn>
              </a:cxnLst>
              <a:rect l="0" t="0" r="r" b="b"/>
              <a:pathLst>
                <a:path w="21477" h="21541" extrusionOk="0">
                  <a:moveTo>
                    <a:pt x="20944" y="16018"/>
                  </a:moveTo>
                  <a:cubicBezTo>
                    <a:pt x="20963" y="16954"/>
                    <a:pt x="20281" y="17822"/>
                    <a:pt x="19587" y="18233"/>
                  </a:cubicBezTo>
                  <a:cubicBezTo>
                    <a:pt x="18893" y="18644"/>
                    <a:pt x="18098" y="18716"/>
                    <a:pt x="17326" y="18758"/>
                  </a:cubicBezTo>
                  <a:cubicBezTo>
                    <a:pt x="17002" y="19755"/>
                    <a:pt x="16195" y="20592"/>
                    <a:pt x="15322" y="20759"/>
                  </a:cubicBezTo>
                  <a:cubicBezTo>
                    <a:pt x="14506" y="20911"/>
                    <a:pt x="13683" y="20580"/>
                    <a:pt x="12901" y="20253"/>
                  </a:cubicBezTo>
                  <a:cubicBezTo>
                    <a:pt x="12779" y="20664"/>
                    <a:pt x="12464" y="20938"/>
                    <a:pt x="12157" y="21162"/>
                  </a:cubicBezTo>
                  <a:cubicBezTo>
                    <a:pt x="11909" y="21345"/>
                    <a:pt x="11635" y="21501"/>
                    <a:pt x="11346" y="21539"/>
                  </a:cubicBezTo>
                  <a:cubicBezTo>
                    <a:pt x="10891" y="21600"/>
                    <a:pt x="9098" y="20090"/>
                    <a:pt x="7581" y="18533"/>
                  </a:cubicBezTo>
                  <a:cubicBezTo>
                    <a:pt x="6714" y="17647"/>
                    <a:pt x="5942" y="16745"/>
                    <a:pt x="5559" y="16113"/>
                  </a:cubicBezTo>
                  <a:cubicBezTo>
                    <a:pt x="5153" y="15444"/>
                    <a:pt x="4755" y="14770"/>
                    <a:pt x="4365" y="14089"/>
                  </a:cubicBezTo>
                  <a:cubicBezTo>
                    <a:pt x="3693" y="12933"/>
                    <a:pt x="3040" y="11761"/>
                    <a:pt x="2402" y="10577"/>
                  </a:cubicBezTo>
                  <a:cubicBezTo>
                    <a:pt x="1856" y="9562"/>
                    <a:pt x="1316" y="8530"/>
                    <a:pt x="898" y="7431"/>
                  </a:cubicBezTo>
                  <a:cubicBezTo>
                    <a:pt x="459" y="6263"/>
                    <a:pt x="154" y="5022"/>
                    <a:pt x="0" y="3755"/>
                  </a:cubicBezTo>
                  <a:cubicBezTo>
                    <a:pt x="1335" y="4216"/>
                    <a:pt x="3071" y="3816"/>
                    <a:pt x="4340" y="3314"/>
                  </a:cubicBezTo>
                  <a:cubicBezTo>
                    <a:pt x="5763" y="2751"/>
                    <a:pt x="7229" y="1457"/>
                    <a:pt x="8118" y="0"/>
                  </a:cubicBezTo>
                  <a:cubicBezTo>
                    <a:pt x="8184" y="635"/>
                    <a:pt x="8583" y="1035"/>
                    <a:pt x="8913" y="1533"/>
                  </a:cubicBezTo>
                  <a:cubicBezTo>
                    <a:pt x="9120" y="1845"/>
                    <a:pt x="9374" y="2146"/>
                    <a:pt x="9695" y="2245"/>
                  </a:cubicBezTo>
                  <a:cubicBezTo>
                    <a:pt x="9949" y="2321"/>
                    <a:pt x="10216" y="2264"/>
                    <a:pt x="10480" y="2249"/>
                  </a:cubicBezTo>
                  <a:cubicBezTo>
                    <a:pt x="11661" y="2192"/>
                    <a:pt x="12741" y="3029"/>
                    <a:pt x="13655" y="3938"/>
                  </a:cubicBezTo>
                  <a:cubicBezTo>
                    <a:pt x="13670" y="3953"/>
                    <a:pt x="13686" y="3968"/>
                    <a:pt x="13702" y="3987"/>
                  </a:cubicBezTo>
                  <a:cubicBezTo>
                    <a:pt x="15046" y="5342"/>
                    <a:pt x="16217" y="6917"/>
                    <a:pt x="17392" y="8492"/>
                  </a:cubicBezTo>
                  <a:cubicBezTo>
                    <a:pt x="18246" y="9638"/>
                    <a:pt x="19100" y="10787"/>
                    <a:pt x="20027" y="11848"/>
                  </a:cubicBezTo>
                  <a:cubicBezTo>
                    <a:pt x="20523" y="12423"/>
                    <a:pt x="21057" y="12997"/>
                    <a:pt x="21327" y="13762"/>
                  </a:cubicBezTo>
                  <a:cubicBezTo>
                    <a:pt x="21600" y="14527"/>
                    <a:pt x="21515" y="15554"/>
                    <a:pt x="20944" y="1601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5" name="9Slide.vn 41"/>
            <p:cNvSpPr/>
            <p:nvPr/>
          </p:nvSpPr>
          <p:spPr>
            <a:xfrm>
              <a:off x="2669986" y="4838218"/>
              <a:ext cx="445899" cy="439929"/>
            </a:xfrm>
            <a:custGeom>
              <a:avLst/>
              <a:gdLst/>
              <a:ahLst/>
              <a:cxnLst>
                <a:cxn ang="0">
                  <a:pos x="wd2" y="hd2"/>
                </a:cxn>
                <a:cxn ang="5400000">
                  <a:pos x="wd2" y="hd2"/>
                </a:cxn>
                <a:cxn ang="10800000">
                  <a:pos x="wd2" y="hd2"/>
                </a:cxn>
                <a:cxn ang="16200000">
                  <a:pos x="wd2" y="hd2"/>
                </a:cxn>
              </a:cxnLst>
              <a:rect l="0" t="0" r="r" b="b"/>
              <a:pathLst>
                <a:path w="21600" h="21600" extrusionOk="0">
                  <a:moveTo>
                    <a:pt x="15842" y="12216"/>
                  </a:moveTo>
                  <a:lnTo>
                    <a:pt x="17564" y="18800"/>
                  </a:lnTo>
                  <a:lnTo>
                    <a:pt x="1790" y="21600"/>
                  </a:lnTo>
                  <a:lnTo>
                    <a:pt x="0" y="13855"/>
                  </a:lnTo>
                  <a:lnTo>
                    <a:pt x="15300" y="0"/>
                  </a:lnTo>
                  <a:cubicBezTo>
                    <a:pt x="16063" y="1116"/>
                    <a:pt x="16844" y="2220"/>
                    <a:pt x="17638" y="3317"/>
                  </a:cubicBezTo>
                  <a:cubicBezTo>
                    <a:pt x="18389" y="4352"/>
                    <a:pt x="19902" y="5830"/>
                    <a:pt x="21600" y="7283"/>
                  </a:cubicBezTo>
                  <a:lnTo>
                    <a:pt x="15842" y="12216"/>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6" name="9Slide.vn 42"/>
            <p:cNvSpPr/>
            <p:nvPr/>
          </p:nvSpPr>
          <p:spPr>
            <a:xfrm>
              <a:off x="3363407" y="4317646"/>
              <a:ext cx="362079" cy="333757"/>
            </a:xfrm>
            <a:custGeom>
              <a:avLst/>
              <a:gdLst/>
              <a:ahLst/>
              <a:cxnLst>
                <a:cxn ang="0">
                  <a:pos x="wd2" y="hd2"/>
                </a:cxn>
                <a:cxn ang="5400000">
                  <a:pos x="wd2" y="hd2"/>
                </a:cxn>
                <a:cxn ang="10800000">
                  <a:pos x="wd2" y="hd2"/>
                </a:cxn>
                <a:cxn ang="16200000">
                  <a:pos x="wd2" y="hd2"/>
                </a:cxn>
              </a:cxnLst>
              <a:rect l="0" t="0" r="r" b="b"/>
              <a:pathLst>
                <a:path w="21600" h="21600" extrusionOk="0">
                  <a:moveTo>
                    <a:pt x="21600" y="9962"/>
                  </a:moveTo>
                  <a:lnTo>
                    <a:pt x="8902" y="21600"/>
                  </a:lnTo>
                  <a:cubicBezTo>
                    <a:pt x="6069" y="18197"/>
                    <a:pt x="3243" y="14795"/>
                    <a:pt x="0" y="11868"/>
                  </a:cubicBezTo>
                  <a:lnTo>
                    <a:pt x="12251" y="0"/>
                  </a:lnTo>
                  <a:lnTo>
                    <a:pt x="21600" y="9962"/>
                  </a:lnTo>
                  <a:close/>
                </a:path>
              </a:pathLst>
            </a:custGeom>
            <a:solidFill>
              <a:srgbClr val="F9B16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7" name="9Slide.vn 43"/>
            <p:cNvSpPr/>
            <p:nvPr/>
          </p:nvSpPr>
          <p:spPr>
            <a:xfrm>
              <a:off x="3186370" y="4939184"/>
              <a:ext cx="2539112" cy="679197"/>
            </a:xfrm>
            <a:custGeom>
              <a:avLst/>
              <a:gdLst/>
              <a:ahLst/>
              <a:cxnLst>
                <a:cxn ang="0">
                  <a:pos x="wd2" y="hd2"/>
                </a:cxn>
                <a:cxn ang="5400000">
                  <a:pos x="wd2" y="hd2"/>
                </a:cxn>
                <a:cxn ang="10800000">
                  <a:pos x="wd2" y="hd2"/>
                </a:cxn>
                <a:cxn ang="16200000">
                  <a:pos x="wd2" y="hd2"/>
                </a:cxn>
              </a:cxnLst>
              <a:rect l="0" t="0" r="r" b="b"/>
              <a:pathLst>
                <a:path w="21600" h="21600" extrusionOk="0">
                  <a:moveTo>
                    <a:pt x="21600" y="6894"/>
                  </a:moveTo>
                  <a:lnTo>
                    <a:pt x="411" y="21600"/>
                  </a:lnTo>
                  <a:lnTo>
                    <a:pt x="0" y="14750"/>
                  </a:lnTo>
                  <a:lnTo>
                    <a:pt x="21258" y="0"/>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8" name="9Slide.vn 44"/>
            <p:cNvSpPr/>
            <p:nvPr/>
          </p:nvSpPr>
          <p:spPr>
            <a:xfrm>
              <a:off x="2593659" y="5487316"/>
              <a:ext cx="259463" cy="259461"/>
            </a:xfrm>
            <a:custGeom>
              <a:avLst/>
              <a:gdLst/>
              <a:ahLst/>
              <a:cxnLst>
                <a:cxn ang="0">
                  <a:pos x="wd2" y="hd2"/>
                </a:cxn>
                <a:cxn ang="5400000">
                  <a:pos x="wd2" y="hd2"/>
                </a:cxn>
                <a:cxn ang="10800000">
                  <a:pos x="wd2" y="hd2"/>
                </a:cxn>
                <a:cxn ang="16200000">
                  <a:pos x="wd2" y="hd2"/>
                </a:cxn>
              </a:cxnLst>
              <a:rect l="0" t="0" r="r" b="b"/>
              <a:pathLst>
                <a:path w="21600" h="21600" extrusionOk="0">
                  <a:moveTo>
                    <a:pt x="21600" y="10795"/>
                  </a:moveTo>
                  <a:cubicBezTo>
                    <a:pt x="21600" y="16758"/>
                    <a:pt x="16758" y="21600"/>
                    <a:pt x="10795" y="21600"/>
                  </a:cubicBezTo>
                  <a:cubicBezTo>
                    <a:pt x="4832" y="21600"/>
                    <a:pt x="0" y="16758"/>
                    <a:pt x="0" y="10795"/>
                  </a:cubicBezTo>
                  <a:cubicBezTo>
                    <a:pt x="0" y="4832"/>
                    <a:pt x="4832" y="0"/>
                    <a:pt x="10795" y="0"/>
                  </a:cubicBezTo>
                  <a:cubicBezTo>
                    <a:pt x="16758" y="0"/>
                    <a:pt x="21600" y="4832"/>
                    <a:pt x="21600" y="10795"/>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19" name="9Slide.vn 45"/>
            <p:cNvSpPr/>
            <p:nvPr/>
          </p:nvSpPr>
          <p:spPr>
            <a:xfrm>
              <a:off x="389575" y="2790573"/>
              <a:ext cx="448034" cy="619278"/>
            </a:xfrm>
            <a:custGeom>
              <a:avLst/>
              <a:gdLst/>
              <a:ahLst/>
              <a:cxnLst>
                <a:cxn ang="0">
                  <a:pos x="wd2" y="hd2"/>
                </a:cxn>
                <a:cxn ang="5400000">
                  <a:pos x="wd2" y="hd2"/>
                </a:cxn>
                <a:cxn ang="10800000">
                  <a:pos x="wd2" y="hd2"/>
                </a:cxn>
                <a:cxn ang="16200000">
                  <a:pos x="wd2" y="hd2"/>
                </a:cxn>
              </a:cxnLst>
              <a:rect l="0" t="0" r="r" b="b"/>
              <a:pathLst>
                <a:path w="16998" h="20388" extrusionOk="0">
                  <a:moveTo>
                    <a:pt x="14498" y="20388"/>
                  </a:moveTo>
                  <a:lnTo>
                    <a:pt x="10412" y="19815"/>
                  </a:lnTo>
                  <a:lnTo>
                    <a:pt x="4621" y="19004"/>
                  </a:lnTo>
                  <a:lnTo>
                    <a:pt x="0" y="18356"/>
                  </a:lnTo>
                  <a:cubicBezTo>
                    <a:pt x="0" y="18356"/>
                    <a:pt x="2125" y="-1212"/>
                    <a:pt x="11862" y="59"/>
                  </a:cubicBezTo>
                  <a:cubicBezTo>
                    <a:pt x="21600" y="1330"/>
                    <a:pt x="14498" y="20388"/>
                    <a:pt x="14498" y="20388"/>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0" name="9Slide.vn 46"/>
            <p:cNvSpPr/>
            <p:nvPr/>
          </p:nvSpPr>
          <p:spPr>
            <a:xfrm>
              <a:off x="0" y="1142037"/>
              <a:ext cx="1446342" cy="3305633"/>
            </a:xfrm>
            <a:custGeom>
              <a:avLst/>
              <a:gdLst/>
              <a:ahLst/>
              <a:cxnLst>
                <a:cxn ang="0">
                  <a:pos x="wd2" y="hd2"/>
                </a:cxn>
                <a:cxn ang="5400000">
                  <a:pos x="wd2" y="hd2"/>
                </a:cxn>
                <a:cxn ang="10800000">
                  <a:pos x="wd2" y="hd2"/>
                </a:cxn>
                <a:cxn ang="16200000">
                  <a:pos x="wd2" y="hd2"/>
                </a:cxn>
              </a:cxnLst>
              <a:rect l="0" t="0" r="r" b="b"/>
              <a:pathLst>
                <a:path w="20375" h="20985" extrusionOk="0">
                  <a:moveTo>
                    <a:pt x="19445" y="1525"/>
                  </a:moveTo>
                  <a:cubicBezTo>
                    <a:pt x="19443" y="1525"/>
                    <a:pt x="19443" y="1525"/>
                    <a:pt x="19443" y="1525"/>
                  </a:cubicBezTo>
                  <a:cubicBezTo>
                    <a:pt x="18591" y="1015"/>
                    <a:pt x="16954" y="426"/>
                    <a:pt x="13820" y="91"/>
                  </a:cubicBezTo>
                  <a:cubicBezTo>
                    <a:pt x="7470" y="-589"/>
                    <a:pt x="4593" y="2663"/>
                    <a:pt x="3450" y="5772"/>
                  </a:cubicBezTo>
                  <a:cubicBezTo>
                    <a:pt x="2309" y="8880"/>
                    <a:pt x="117" y="16991"/>
                    <a:pt x="117" y="16991"/>
                  </a:cubicBezTo>
                  <a:cubicBezTo>
                    <a:pt x="117" y="16991"/>
                    <a:pt x="-1225" y="20044"/>
                    <a:pt x="5171" y="20826"/>
                  </a:cubicBezTo>
                  <a:cubicBezTo>
                    <a:pt x="5307" y="17497"/>
                    <a:pt x="7204" y="14130"/>
                    <a:pt x="7204" y="14130"/>
                  </a:cubicBezTo>
                  <a:lnTo>
                    <a:pt x="5488" y="14005"/>
                  </a:lnTo>
                  <a:cubicBezTo>
                    <a:pt x="5488" y="14005"/>
                    <a:pt x="6277" y="10232"/>
                    <a:pt x="9893" y="10477"/>
                  </a:cubicBezTo>
                  <a:cubicBezTo>
                    <a:pt x="13508" y="10722"/>
                    <a:pt x="10871" y="14397"/>
                    <a:pt x="10871" y="14397"/>
                  </a:cubicBezTo>
                  <a:lnTo>
                    <a:pt x="9354" y="14286"/>
                  </a:lnTo>
                  <a:cubicBezTo>
                    <a:pt x="9354" y="14286"/>
                    <a:pt x="7314" y="17701"/>
                    <a:pt x="7472" y="20984"/>
                  </a:cubicBezTo>
                  <a:cubicBezTo>
                    <a:pt x="10356" y="21011"/>
                    <a:pt x="12415" y="20210"/>
                    <a:pt x="13861" y="19201"/>
                  </a:cubicBezTo>
                  <a:cubicBezTo>
                    <a:pt x="13861" y="19201"/>
                    <a:pt x="13861" y="19201"/>
                    <a:pt x="13861" y="19200"/>
                  </a:cubicBezTo>
                  <a:cubicBezTo>
                    <a:pt x="13922" y="18960"/>
                    <a:pt x="13982" y="18720"/>
                    <a:pt x="14043" y="18483"/>
                  </a:cubicBezTo>
                  <a:cubicBezTo>
                    <a:pt x="14063" y="18403"/>
                    <a:pt x="14090" y="18324"/>
                    <a:pt x="14118" y="18245"/>
                  </a:cubicBezTo>
                  <a:cubicBezTo>
                    <a:pt x="14208" y="18005"/>
                    <a:pt x="14337" y="17770"/>
                    <a:pt x="14480" y="17537"/>
                  </a:cubicBezTo>
                  <a:cubicBezTo>
                    <a:pt x="14752" y="17093"/>
                    <a:pt x="15072" y="16657"/>
                    <a:pt x="15272" y="16206"/>
                  </a:cubicBezTo>
                  <a:cubicBezTo>
                    <a:pt x="15346" y="16041"/>
                    <a:pt x="15403" y="15874"/>
                    <a:pt x="15435" y="15704"/>
                  </a:cubicBezTo>
                  <a:cubicBezTo>
                    <a:pt x="15491" y="15417"/>
                    <a:pt x="15553" y="15129"/>
                    <a:pt x="15621" y="14843"/>
                  </a:cubicBezTo>
                  <a:cubicBezTo>
                    <a:pt x="16074" y="12945"/>
                    <a:pt x="16818" y="11062"/>
                    <a:pt x="17849" y="9212"/>
                  </a:cubicBezTo>
                  <a:cubicBezTo>
                    <a:pt x="18457" y="8119"/>
                    <a:pt x="19166" y="7038"/>
                    <a:pt x="19643" y="5933"/>
                  </a:cubicBezTo>
                  <a:cubicBezTo>
                    <a:pt x="20031" y="5035"/>
                    <a:pt x="20266" y="4123"/>
                    <a:pt x="20345" y="3208"/>
                  </a:cubicBezTo>
                  <a:cubicBezTo>
                    <a:pt x="20366" y="2968"/>
                    <a:pt x="20375" y="2729"/>
                    <a:pt x="20375" y="2491"/>
                  </a:cubicBezTo>
                  <a:cubicBezTo>
                    <a:pt x="20375" y="2491"/>
                    <a:pt x="20321" y="2049"/>
                    <a:pt x="19445" y="1525"/>
                  </a:cubicBezTo>
                  <a:close/>
                  <a:moveTo>
                    <a:pt x="11551" y="6653"/>
                  </a:moveTo>
                  <a:cubicBezTo>
                    <a:pt x="8998" y="6653"/>
                    <a:pt x="6928" y="5721"/>
                    <a:pt x="6928" y="4571"/>
                  </a:cubicBezTo>
                  <a:cubicBezTo>
                    <a:pt x="6928" y="3420"/>
                    <a:pt x="8998" y="2488"/>
                    <a:pt x="11551" y="2488"/>
                  </a:cubicBezTo>
                  <a:cubicBezTo>
                    <a:pt x="14104" y="2488"/>
                    <a:pt x="16172" y="3420"/>
                    <a:pt x="16172" y="4571"/>
                  </a:cubicBezTo>
                  <a:cubicBezTo>
                    <a:pt x="16172" y="5721"/>
                    <a:pt x="14104" y="6653"/>
                    <a:pt x="11551" y="6653"/>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1" name="9Slide.vn 47"/>
            <p:cNvSpPr/>
            <p:nvPr/>
          </p:nvSpPr>
          <p:spPr>
            <a:xfrm>
              <a:off x="491809" y="1534060"/>
              <a:ext cx="656211" cy="656083"/>
            </a:xfrm>
            <a:prstGeom prst="ellipse">
              <a:avLst/>
            </a:pr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2" name="9Slide.vn 48"/>
            <p:cNvSpPr/>
            <p:nvPr/>
          </p:nvSpPr>
          <p:spPr>
            <a:xfrm>
              <a:off x="864682" y="4912640"/>
              <a:ext cx="260987" cy="5716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368" y="19858"/>
                    <a:pt x="7126" y="17670"/>
                    <a:pt x="0" y="14949"/>
                  </a:cubicBezTo>
                  <a:cubicBezTo>
                    <a:pt x="1482" y="9876"/>
                    <a:pt x="3721" y="4866"/>
                    <a:pt x="7095" y="0"/>
                  </a:cubicBezTo>
                  <a:cubicBezTo>
                    <a:pt x="7284" y="893"/>
                    <a:pt x="7547" y="1776"/>
                    <a:pt x="7862" y="2659"/>
                  </a:cubicBezTo>
                  <a:cubicBezTo>
                    <a:pt x="8293" y="3825"/>
                    <a:pt x="8829" y="4981"/>
                    <a:pt x="9460" y="6133"/>
                  </a:cubicBezTo>
                  <a:cubicBezTo>
                    <a:pt x="12287" y="11335"/>
                    <a:pt x="16933" y="16374"/>
                    <a:pt x="21390" y="21360"/>
                  </a:cubicBezTo>
                  <a:cubicBezTo>
                    <a:pt x="21463" y="21442"/>
                    <a:pt x="21537" y="21518"/>
                    <a:pt x="21600" y="21600"/>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3" name="9Slide.vn 49"/>
            <p:cNvSpPr/>
            <p:nvPr/>
          </p:nvSpPr>
          <p:spPr>
            <a:xfrm>
              <a:off x="366561" y="3367814"/>
              <a:ext cx="1834669" cy="2472816"/>
            </a:xfrm>
            <a:custGeom>
              <a:avLst/>
              <a:gdLst/>
              <a:ahLst/>
              <a:cxnLst>
                <a:cxn ang="0">
                  <a:pos x="wd2" y="hd2"/>
                </a:cxn>
                <a:cxn ang="5400000">
                  <a:pos x="wd2" y="hd2"/>
                </a:cxn>
                <a:cxn ang="10800000">
                  <a:pos x="wd2" y="hd2"/>
                </a:cxn>
                <a:cxn ang="16200000">
                  <a:pos x="wd2" y="hd2"/>
                </a:cxn>
              </a:cxnLst>
              <a:rect l="0" t="0" r="r" b="b"/>
              <a:pathLst>
                <a:path w="21533" h="21313" extrusionOk="0">
                  <a:moveTo>
                    <a:pt x="21533" y="20775"/>
                  </a:moveTo>
                  <a:cubicBezTo>
                    <a:pt x="17656" y="21600"/>
                    <a:pt x="13719" y="21464"/>
                    <a:pt x="10108" y="20453"/>
                  </a:cubicBezTo>
                  <a:cubicBezTo>
                    <a:pt x="8529" y="20011"/>
                    <a:pt x="7013" y="19401"/>
                    <a:pt x="5591" y="18631"/>
                  </a:cubicBezTo>
                  <a:cubicBezTo>
                    <a:pt x="4497" y="18039"/>
                    <a:pt x="3460" y="17352"/>
                    <a:pt x="2492" y="16572"/>
                  </a:cubicBezTo>
                  <a:cubicBezTo>
                    <a:pt x="482" y="14952"/>
                    <a:pt x="-67" y="12034"/>
                    <a:pt x="6" y="9092"/>
                  </a:cubicBezTo>
                  <a:cubicBezTo>
                    <a:pt x="119" y="4572"/>
                    <a:pt x="1699" y="0"/>
                    <a:pt x="1699" y="0"/>
                  </a:cubicBezTo>
                  <a:lnTo>
                    <a:pt x="3491" y="212"/>
                  </a:lnTo>
                  <a:cubicBezTo>
                    <a:pt x="3491" y="212"/>
                    <a:pt x="1792" y="4848"/>
                    <a:pt x="1923" y="9306"/>
                  </a:cubicBezTo>
                  <a:cubicBezTo>
                    <a:pt x="2000" y="11979"/>
                    <a:pt x="2737" y="14589"/>
                    <a:pt x="4891" y="16097"/>
                  </a:cubicBezTo>
                  <a:cubicBezTo>
                    <a:pt x="5207" y="16318"/>
                    <a:pt x="5526" y="16528"/>
                    <a:pt x="5846" y="16725"/>
                  </a:cubicBezTo>
                  <a:cubicBezTo>
                    <a:pt x="6857" y="17345"/>
                    <a:pt x="7884" y="17844"/>
                    <a:pt x="8909" y="18242"/>
                  </a:cubicBezTo>
                  <a:lnTo>
                    <a:pt x="8909" y="18243"/>
                  </a:lnTo>
                  <a:cubicBezTo>
                    <a:pt x="13464" y="20008"/>
                    <a:pt x="18009" y="19774"/>
                    <a:pt x="21096" y="19256"/>
                  </a:cubicBezTo>
                  <a:lnTo>
                    <a:pt x="21533" y="20775"/>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4" name="9Slide.vn 50"/>
            <p:cNvSpPr/>
            <p:nvPr/>
          </p:nvSpPr>
          <p:spPr>
            <a:xfrm>
              <a:off x="1950151" y="7567576"/>
              <a:ext cx="1527775" cy="1967738"/>
            </a:xfrm>
            <a:custGeom>
              <a:avLst/>
              <a:gdLst/>
              <a:ahLst/>
              <a:cxnLst>
                <a:cxn ang="0">
                  <a:pos x="wd2" y="hd2"/>
                </a:cxn>
                <a:cxn ang="5400000">
                  <a:pos x="wd2" y="hd2"/>
                </a:cxn>
                <a:cxn ang="10800000">
                  <a:pos x="wd2" y="hd2"/>
                </a:cxn>
                <a:cxn ang="16200000">
                  <a:pos x="wd2" y="hd2"/>
                </a:cxn>
              </a:cxnLst>
              <a:rect l="0" t="0" r="r" b="b"/>
              <a:pathLst>
                <a:path w="21510" h="21252" extrusionOk="0">
                  <a:moveTo>
                    <a:pt x="21509" y="19884"/>
                  </a:moveTo>
                  <a:cubicBezTo>
                    <a:pt x="17353" y="21600"/>
                    <a:pt x="3521" y="21215"/>
                    <a:pt x="3521" y="21215"/>
                  </a:cubicBezTo>
                  <a:cubicBezTo>
                    <a:pt x="508" y="15366"/>
                    <a:pt x="0" y="1391"/>
                    <a:pt x="0" y="1391"/>
                  </a:cubicBezTo>
                  <a:cubicBezTo>
                    <a:pt x="2" y="1431"/>
                    <a:pt x="5443" y="1883"/>
                    <a:pt x="7843" y="1040"/>
                  </a:cubicBezTo>
                  <a:cubicBezTo>
                    <a:pt x="8729" y="728"/>
                    <a:pt x="9809" y="540"/>
                    <a:pt x="10426" y="0"/>
                  </a:cubicBezTo>
                  <a:lnTo>
                    <a:pt x="10428" y="1"/>
                  </a:lnTo>
                  <a:cubicBezTo>
                    <a:pt x="10081" y="413"/>
                    <a:pt x="11875" y="15506"/>
                    <a:pt x="11875" y="15506"/>
                  </a:cubicBezTo>
                  <a:cubicBezTo>
                    <a:pt x="12559" y="16277"/>
                    <a:pt x="20230" y="15961"/>
                    <a:pt x="20230" y="15961"/>
                  </a:cubicBezTo>
                  <a:cubicBezTo>
                    <a:pt x="21600" y="16906"/>
                    <a:pt x="21509" y="19884"/>
                    <a:pt x="21509" y="1988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5" name="9Slide.vn 51"/>
            <p:cNvSpPr/>
            <p:nvPr/>
          </p:nvSpPr>
          <p:spPr>
            <a:xfrm>
              <a:off x="244921" y="7371995"/>
              <a:ext cx="1316483" cy="1870423"/>
            </a:xfrm>
            <a:custGeom>
              <a:avLst/>
              <a:gdLst/>
              <a:ahLst/>
              <a:cxnLst>
                <a:cxn ang="0">
                  <a:pos x="wd2" y="hd2"/>
                </a:cxn>
                <a:cxn ang="5400000">
                  <a:pos x="wd2" y="hd2"/>
                </a:cxn>
                <a:cxn ang="10800000">
                  <a:pos x="wd2" y="hd2"/>
                </a:cxn>
                <a:cxn ang="16200000">
                  <a:pos x="wd2" y="hd2"/>
                </a:cxn>
              </a:cxnLst>
              <a:rect l="0" t="0" r="r" b="b"/>
              <a:pathLst>
                <a:path w="21600" h="20290" extrusionOk="0">
                  <a:moveTo>
                    <a:pt x="21600" y="19173"/>
                  </a:moveTo>
                  <a:cubicBezTo>
                    <a:pt x="16068" y="21600"/>
                    <a:pt x="904" y="19315"/>
                    <a:pt x="904" y="19315"/>
                  </a:cubicBezTo>
                  <a:cubicBezTo>
                    <a:pt x="321" y="18787"/>
                    <a:pt x="0" y="16078"/>
                    <a:pt x="0" y="16078"/>
                  </a:cubicBezTo>
                  <a:lnTo>
                    <a:pt x="7137" y="0"/>
                  </a:lnTo>
                  <a:cubicBezTo>
                    <a:pt x="7239" y="96"/>
                    <a:pt x="7356" y="187"/>
                    <a:pt x="7485" y="271"/>
                  </a:cubicBezTo>
                  <a:cubicBezTo>
                    <a:pt x="10267" y="2066"/>
                    <a:pt x="14286" y="3118"/>
                    <a:pt x="18206" y="3118"/>
                  </a:cubicBezTo>
                  <a:lnTo>
                    <a:pt x="18376" y="3169"/>
                  </a:lnTo>
                  <a:lnTo>
                    <a:pt x="10800" y="14355"/>
                  </a:lnTo>
                  <a:cubicBezTo>
                    <a:pt x="13036" y="16149"/>
                    <a:pt x="20218" y="16253"/>
                    <a:pt x="20218" y="16253"/>
                  </a:cubicBezTo>
                  <a:lnTo>
                    <a:pt x="21600" y="19173"/>
                  </a:ln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6" name="9Slide.vn 52"/>
            <p:cNvSpPr/>
            <p:nvPr/>
          </p:nvSpPr>
          <p:spPr>
            <a:xfrm>
              <a:off x="1380301" y="1382046"/>
              <a:ext cx="1290527" cy="1140962"/>
            </a:xfrm>
            <a:custGeom>
              <a:avLst/>
              <a:gdLst/>
              <a:ahLst/>
              <a:cxnLst>
                <a:cxn ang="0">
                  <a:pos x="wd2" y="hd2"/>
                </a:cxn>
                <a:cxn ang="5400000">
                  <a:pos x="wd2" y="hd2"/>
                </a:cxn>
                <a:cxn ang="10800000">
                  <a:pos x="wd2" y="hd2"/>
                </a:cxn>
                <a:cxn ang="16200000">
                  <a:pos x="wd2" y="hd2"/>
                </a:cxn>
              </a:cxnLst>
              <a:rect l="0" t="0" r="r" b="b"/>
              <a:pathLst>
                <a:path w="20882" h="21526" extrusionOk="0">
                  <a:moveTo>
                    <a:pt x="19340" y="17252"/>
                  </a:moveTo>
                  <a:cubicBezTo>
                    <a:pt x="19479" y="15205"/>
                    <a:pt x="19518" y="12989"/>
                    <a:pt x="18532" y="11288"/>
                  </a:cubicBezTo>
                  <a:cubicBezTo>
                    <a:pt x="18170" y="10667"/>
                    <a:pt x="17700" y="10167"/>
                    <a:pt x="17161" y="9771"/>
                  </a:cubicBezTo>
                  <a:cubicBezTo>
                    <a:pt x="17161" y="9771"/>
                    <a:pt x="17161" y="9769"/>
                    <a:pt x="17159" y="9769"/>
                  </a:cubicBezTo>
                  <a:cubicBezTo>
                    <a:pt x="11565" y="3973"/>
                    <a:pt x="1036" y="5006"/>
                    <a:pt x="1036" y="5006"/>
                  </a:cubicBezTo>
                  <a:lnTo>
                    <a:pt x="1034" y="5006"/>
                  </a:lnTo>
                  <a:cubicBezTo>
                    <a:pt x="1058" y="4294"/>
                    <a:pt x="1069" y="3585"/>
                    <a:pt x="1069" y="2875"/>
                  </a:cubicBezTo>
                  <a:cubicBezTo>
                    <a:pt x="1069" y="2875"/>
                    <a:pt x="1007" y="1562"/>
                    <a:pt x="0" y="5"/>
                  </a:cubicBezTo>
                  <a:cubicBezTo>
                    <a:pt x="82" y="3"/>
                    <a:pt x="2402" y="-74"/>
                    <a:pt x="5489" y="496"/>
                  </a:cubicBezTo>
                  <a:cubicBezTo>
                    <a:pt x="10388" y="1400"/>
                    <a:pt x="17219" y="3927"/>
                    <a:pt x="20110" y="10950"/>
                  </a:cubicBezTo>
                  <a:cubicBezTo>
                    <a:pt x="21600" y="14570"/>
                    <a:pt x="20780" y="18222"/>
                    <a:pt x="18955" y="21526"/>
                  </a:cubicBezTo>
                  <a:cubicBezTo>
                    <a:pt x="19116" y="20105"/>
                    <a:pt x="19243" y="18680"/>
                    <a:pt x="19340" y="17252"/>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7" name="9Slide.vn 53"/>
            <p:cNvSpPr/>
            <p:nvPr/>
          </p:nvSpPr>
          <p:spPr>
            <a:xfrm>
              <a:off x="1809611" y="2001912"/>
              <a:ext cx="696432" cy="2235028"/>
            </a:xfrm>
            <a:custGeom>
              <a:avLst/>
              <a:gdLst/>
              <a:ahLst/>
              <a:cxnLst>
                <a:cxn ang="0">
                  <a:pos x="wd2" y="hd2"/>
                </a:cxn>
                <a:cxn ang="5400000">
                  <a:pos x="wd2" y="hd2"/>
                </a:cxn>
                <a:cxn ang="10800000">
                  <a:pos x="wd2" y="hd2"/>
                </a:cxn>
                <a:cxn ang="16200000">
                  <a:pos x="wd2" y="hd2"/>
                </a:cxn>
              </a:cxnLst>
              <a:rect l="0" t="0" r="r" b="b"/>
              <a:pathLst>
                <a:path w="20610" h="21476" extrusionOk="0">
                  <a:moveTo>
                    <a:pt x="3464" y="72"/>
                  </a:moveTo>
                  <a:cubicBezTo>
                    <a:pt x="47" y="3153"/>
                    <a:pt x="-761" y="6539"/>
                    <a:pt x="682" y="9772"/>
                  </a:cubicBezTo>
                  <a:cubicBezTo>
                    <a:pt x="1975" y="12659"/>
                    <a:pt x="5230" y="15438"/>
                    <a:pt x="10315" y="17845"/>
                  </a:cubicBezTo>
                  <a:cubicBezTo>
                    <a:pt x="13100" y="19161"/>
                    <a:pt x="16385" y="20359"/>
                    <a:pt x="19990" y="21443"/>
                  </a:cubicBezTo>
                  <a:cubicBezTo>
                    <a:pt x="20328" y="21546"/>
                    <a:pt x="20839" y="21381"/>
                    <a:pt x="20497" y="21279"/>
                  </a:cubicBezTo>
                  <a:cubicBezTo>
                    <a:pt x="14190" y="19377"/>
                    <a:pt x="8928" y="17132"/>
                    <a:pt x="5523" y="14556"/>
                  </a:cubicBezTo>
                  <a:cubicBezTo>
                    <a:pt x="1784" y="11726"/>
                    <a:pt x="231" y="8548"/>
                    <a:pt x="870" y="5479"/>
                  </a:cubicBezTo>
                  <a:cubicBezTo>
                    <a:pt x="1250" y="3657"/>
                    <a:pt x="2362" y="1863"/>
                    <a:pt x="4087" y="128"/>
                  </a:cubicBezTo>
                  <a:cubicBezTo>
                    <a:pt x="4219" y="-3"/>
                    <a:pt x="3603" y="-54"/>
                    <a:pt x="3464" y="72"/>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8" name="9Slide.vn 54"/>
            <p:cNvSpPr/>
            <p:nvPr/>
          </p:nvSpPr>
          <p:spPr>
            <a:xfrm>
              <a:off x="1733361" y="6707795"/>
              <a:ext cx="634389" cy="185779"/>
            </a:xfrm>
            <a:custGeom>
              <a:avLst/>
              <a:gdLst/>
              <a:ahLst/>
              <a:cxnLst>
                <a:cxn ang="0">
                  <a:pos x="wd2" y="hd2"/>
                </a:cxn>
                <a:cxn ang="5400000">
                  <a:pos x="wd2" y="hd2"/>
                </a:cxn>
                <a:cxn ang="10800000">
                  <a:pos x="wd2" y="hd2"/>
                </a:cxn>
                <a:cxn ang="16200000">
                  <a:pos x="wd2" y="hd2"/>
                </a:cxn>
              </a:cxnLst>
              <a:rect l="0" t="0" r="r" b="b"/>
              <a:pathLst>
                <a:path w="21269" h="20584" extrusionOk="0">
                  <a:moveTo>
                    <a:pt x="341" y="20473"/>
                  </a:moveTo>
                  <a:cubicBezTo>
                    <a:pt x="3951" y="21078"/>
                    <a:pt x="7626" y="19150"/>
                    <a:pt x="11109" y="16097"/>
                  </a:cubicBezTo>
                  <a:cubicBezTo>
                    <a:pt x="14613" y="13029"/>
                    <a:pt x="18036" y="8582"/>
                    <a:pt x="21098" y="2152"/>
                  </a:cubicBezTo>
                  <a:cubicBezTo>
                    <a:pt x="21485" y="1335"/>
                    <a:pt x="21149" y="-522"/>
                    <a:pt x="20740" y="139"/>
                  </a:cubicBezTo>
                  <a:cubicBezTo>
                    <a:pt x="17559" y="5332"/>
                    <a:pt x="14281" y="9919"/>
                    <a:pt x="10845" y="12987"/>
                  </a:cubicBezTo>
                  <a:cubicBezTo>
                    <a:pt x="7396" y="16055"/>
                    <a:pt x="3887" y="17321"/>
                    <a:pt x="336" y="18151"/>
                  </a:cubicBezTo>
                  <a:cubicBezTo>
                    <a:pt x="-111" y="18250"/>
                    <a:pt x="-115" y="20403"/>
                    <a:pt x="341" y="2047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29" name="9Slide.vn 55"/>
            <p:cNvSpPr/>
            <p:nvPr/>
          </p:nvSpPr>
          <p:spPr>
            <a:xfrm>
              <a:off x="1931925" y="6859799"/>
              <a:ext cx="353203" cy="124340"/>
            </a:xfrm>
            <a:custGeom>
              <a:avLst/>
              <a:gdLst/>
              <a:ahLst/>
              <a:cxnLst>
                <a:cxn ang="0">
                  <a:pos x="wd2" y="hd2"/>
                </a:cxn>
                <a:cxn ang="5400000">
                  <a:pos x="wd2" y="hd2"/>
                </a:cxn>
                <a:cxn ang="10800000">
                  <a:pos x="wd2" y="hd2"/>
                </a:cxn>
                <a:cxn ang="16200000">
                  <a:pos x="wd2" y="hd2"/>
                </a:cxn>
              </a:cxnLst>
              <a:rect l="0" t="0" r="r" b="b"/>
              <a:pathLst>
                <a:path w="21100" h="21021" extrusionOk="0">
                  <a:moveTo>
                    <a:pt x="520" y="21021"/>
                  </a:moveTo>
                  <a:cubicBezTo>
                    <a:pt x="4184" y="20849"/>
                    <a:pt x="7803" y="19088"/>
                    <a:pt x="11293" y="15889"/>
                  </a:cubicBezTo>
                  <a:cubicBezTo>
                    <a:pt x="14654" y="12797"/>
                    <a:pt x="18106" y="8632"/>
                    <a:pt x="20921" y="2470"/>
                  </a:cubicBezTo>
                  <a:cubicBezTo>
                    <a:pt x="21414" y="1396"/>
                    <a:pt x="20784" y="-558"/>
                    <a:pt x="20291" y="151"/>
                  </a:cubicBezTo>
                  <a:cubicBezTo>
                    <a:pt x="17158" y="4638"/>
                    <a:pt x="14131" y="9212"/>
                    <a:pt x="10770" y="12239"/>
                  </a:cubicBezTo>
                  <a:cubicBezTo>
                    <a:pt x="7446" y="15223"/>
                    <a:pt x="4002" y="17092"/>
                    <a:pt x="527" y="17972"/>
                  </a:cubicBezTo>
                  <a:cubicBezTo>
                    <a:pt x="-163" y="18144"/>
                    <a:pt x="-186" y="21042"/>
                    <a:pt x="520" y="2102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0" name="9Slide.vn 56"/>
            <p:cNvSpPr/>
            <p:nvPr/>
          </p:nvSpPr>
          <p:spPr>
            <a:xfrm>
              <a:off x="975134" y="7271473"/>
              <a:ext cx="452302" cy="204206"/>
            </a:xfrm>
            <a:custGeom>
              <a:avLst/>
              <a:gdLst/>
              <a:ahLst/>
              <a:cxnLst>
                <a:cxn ang="0">
                  <a:pos x="wd2" y="hd2"/>
                </a:cxn>
                <a:cxn ang="5400000">
                  <a:pos x="wd2" y="hd2"/>
                </a:cxn>
                <a:cxn ang="10800000">
                  <a:pos x="wd2" y="hd2"/>
                </a:cxn>
                <a:cxn ang="16200000">
                  <a:pos x="wd2" y="hd2"/>
                </a:cxn>
              </a:cxnLst>
              <a:rect l="0" t="0" r="r" b="b"/>
              <a:pathLst>
                <a:path w="21215" h="20502" extrusionOk="0">
                  <a:moveTo>
                    <a:pt x="20816" y="18686"/>
                  </a:moveTo>
                  <a:cubicBezTo>
                    <a:pt x="13179" y="18623"/>
                    <a:pt x="6126" y="11699"/>
                    <a:pt x="741" y="287"/>
                  </a:cubicBezTo>
                  <a:cubicBezTo>
                    <a:pt x="330" y="-580"/>
                    <a:pt x="-248" y="708"/>
                    <a:pt x="115" y="1626"/>
                  </a:cubicBezTo>
                  <a:cubicBezTo>
                    <a:pt x="5143" y="14173"/>
                    <a:pt x="13155" y="21020"/>
                    <a:pt x="20816" y="20472"/>
                  </a:cubicBezTo>
                  <a:cubicBezTo>
                    <a:pt x="21346" y="20433"/>
                    <a:pt x="21352" y="18686"/>
                    <a:pt x="20816" y="1868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1" name="9Slide.vn 57"/>
            <p:cNvSpPr/>
            <p:nvPr/>
          </p:nvSpPr>
          <p:spPr>
            <a:xfrm>
              <a:off x="875997" y="7279354"/>
              <a:ext cx="208492" cy="160866"/>
            </a:xfrm>
            <a:custGeom>
              <a:avLst/>
              <a:gdLst/>
              <a:ahLst/>
              <a:cxnLst>
                <a:cxn ang="0">
                  <a:pos x="wd2" y="hd2"/>
                </a:cxn>
                <a:cxn ang="5400000">
                  <a:pos x="wd2" y="hd2"/>
                </a:cxn>
                <a:cxn ang="10800000">
                  <a:pos x="wd2" y="hd2"/>
                </a:cxn>
                <a:cxn ang="16200000">
                  <a:pos x="wd2" y="hd2"/>
                </a:cxn>
              </a:cxnLst>
              <a:rect l="0" t="0" r="r" b="b"/>
              <a:pathLst>
                <a:path w="20737" h="20633" extrusionOk="0">
                  <a:moveTo>
                    <a:pt x="150" y="1571"/>
                  </a:moveTo>
                  <a:cubicBezTo>
                    <a:pt x="4836" y="10514"/>
                    <a:pt x="11683" y="17502"/>
                    <a:pt x="19754" y="20581"/>
                  </a:cubicBezTo>
                  <a:cubicBezTo>
                    <a:pt x="20777" y="20972"/>
                    <a:pt x="21131" y="19050"/>
                    <a:pt x="20184" y="18561"/>
                  </a:cubicBezTo>
                  <a:cubicBezTo>
                    <a:pt x="12895" y="14798"/>
                    <a:pt x="6276" y="8657"/>
                    <a:pt x="1615" y="464"/>
                  </a:cubicBezTo>
                  <a:cubicBezTo>
                    <a:pt x="984" y="-628"/>
                    <a:pt x="-469" y="398"/>
                    <a:pt x="150" y="157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2" name="9Slide.vn 58"/>
            <p:cNvSpPr/>
            <p:nvPr/>
          </p:nvSpPr>
          <p:spPr>
            <a:xfrm>
              <a:off x="2513967" y="2492338"/>
              <a:ext cx="633858" cy="1884468"/>
            </a:xfrm>
            <a:custGeom>
              <a:avLst/>
              <a:gdLst/>
              <a:ahLst/>
              <a:cxnLst>
                <a:cxn ang="0">
                  <a:pos x="wd2" y="hd2"/>
                </a:cxn>
                <a:cxn ang="5400000">
                  <a:pos x="wd2" y="hd2"/>
                </a:cxn>
                <a:cxn ang="10800000">
                  <a:pos x="wd2" y="hd2"/>
                </a:cxn>
                <a:cxn ang="16200000">
                  <a:pos x="wd2" y="hd2"/>
                </a:cxn>
              </a:cxnLst>
              <a:rect l="0" t="0" r="r" b="b"/>
              <a:pathLst>
                <a:path w="21318" h="21482" extrusionOk="0">
                  <a:moveTo>
                    <a:pt x="1493" y="75"/>
                  </a:moveTo>
                  <a:cubicBezTo>
                    <a:pt x="455" y="1042"/>
                    <a:pt x="118" y="2113"/>
                    <a:pt x="24" y="3135"/>
                  </a:cubicBezTo>
                  <a:cubicBezTo>
                    <a:pt x="-96" y="4396"/>
                    <a:pt x="250" y="5657"/>
                    <a:pt x="861" y="6901"/>
                  </a:cubicBezTo>
                  <a:cubicBezTo>
                    <a:pt x="2407" y="10050"/>
                    <a:pt x="5820" y="13083"/>
                    <a:pt x="10202" y="15898"/>
                  </a:cubicBezTo>
                  <a:cubicBezTo>
                    <a:pt x="13230" y="17843"/>
                    <a:pt x="16767" y="19687"/>
                    <a:pt x="20697" y="21436"/>
                  </a:cubicBezTo>
                  <a:cubicBezTo>
                    <a:pt x="20944" y="21546"/>
                    <a:pt x="21504" y="21439"/>
                    <a:pt x="21256" y="21325"/>
                  </a:cubicBezTo>
                  <a:cubicBezTo>
                    <a:pt x="14798" y="18389"/>
                    <a:pt x="9288" y="15176"/>
                    <a:pt x="5534" y="11736"/>
                  </a:cubicBezTo>
                  <a:cubicBezTo>
                    <a:pt x="2702" y="9142"/>
                    <a:pt x="737" y="6381"/>
                    <a:pt x="767" y="3603"/>
                  </a:cubicBezTo>
                  <a:cubicBezTo>
                    <a:pt x="780" y="2422"/>
                    <a:pt x="1241" y="1275"/>
                    <a:pt x="2112" y="131"/>
                  </a:cubicBezTo>
                  <a:cubicBezTo>
                    <a:pt x="2211" y="-3"/>
                    <a:pt x="1630" y="-54"/>
                    <a:pt x="1493" y="7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3" name="9Slide.vn 59"/>
            <p:cNvSpPr/>
            <p:nvPr/>
          </p:nvSpPr>
          <p:spPr>
            <a:xfrm>
              <a:off x="2393071" y="1207161"/>
              <a:ext cx="384740" cy="436373"/>
            </a:xfrm>
            <a:custGeom>
              <a:avLst/>
              <a:gdLst/>
              <a:ahLst/>
              <a:cxnLst>
                <a:cxn ang="0">
                  <a:pos x="wd2" y="hd2"/>
                </a:cxn>
                <a:cxn ang="5400000">
                  <a:pos x="wd2" y="hd2"/>
                </a:cxn>
                <a:cxn ang="10800000">
                  <a:pos x="wd2" y="hd2"/>
                </a:cxn>
                <a:cxn ang="16200000">
                  <a:pos x="wd2" y="hd2"/>
                </a:cxn>
              </a:cxnLst>
              <a:rect l="0" t="0" r="r" b="b"/>
              <a:pathLst>
                <a:path w="20455" h="21600" extrusionOk="0">
                  <a:moveTo>
                    <a:pt x="20455" y="18658"/>
                  </a:moveTo>
                  <a:cubicBezTo>
                    <a:pt x="19584" y="18381"/>
                    <a:pt x="18713" y="18067"/>
                    <a:pt x="17855" y="17734"/>
                  </a:cubicBezTo>
                  <a:cubicBezTo>
                    <a:pt x="17849" y="17734"/>
                    <a:pt x="16525" y="19576"/>
                    <a:pt x="15242" y="21600"/>
                  </a:cubicBezTo>
                  <a:cubicBezTo>
                    <a:pt x="15242" y="21600"/>
                    <a:pt x="-1145" y="11598"/>
                    <a:pt x="64" y="0"/>
                  </a:cubicBezTo>
                  <a:cubicBezTo>
                    <a:pt x="64" y="0"/>
                    <a:pt x="70" y="13"/>
                    <a:pt x="91" y="44"/>
                  </a:cubicBezTo>
                  <a:cubicBezTo>
                    <a:pt x="469" y="603"/>
                    <a:pt x="4466" y="6506"/>
                    <a:pt x="9908" y="11649"/>
                  </a:cubicBezTo>
                  <a:cubicBezTo>
                    <a:pt x="13075" y="14647"/>
                    <a:pt x="16735" y="17382"/>
                    <a:pt x="20455" y="18658"/>
                  </a:cubicBezTo>
                  <a:close/>
                </a:path>
              </a:pathLst>
            </a:custGeom>
            <a:solidFill>
              <a:srgbClr val="F6992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4" name="9Slide.vn 60"/>
            <p:cNvSpPr/>
            <p:nvPr/>
          </p:nvSpPr>
          <p:spPr>
            <a:xfrm>
              <a:off x="2143448" y="431298"/>
              <a:ext cx="72903" cy="609748"/>
            </a:xfrm>
            <a:custGeom>
              <a:avLst/>
              <a:gdLst/>
              <a:ahLst/>
              <a:cxnLst>
                <a:cxn ang="0">
                  <a:pos x="wd2" y="hd2"/>
                </a:cxn>
                <a:cxn ang="5400000">
                  <a:pos x="wd2" y="hd2"/>
                </a:cxn>
                <a:cxn ang="10800000">
                  <a:pos x="wd2" y="hd2"/>
                </a:cxn>
                <a:cxn ang="16200000">
                  <a:pos x="wd2" y="hd2"/>
                </a:cxn>
              </a:cxnLst>
              <a:rect l="0" t="0" r="r" b="b"/>
              <a:pathLst>
                <a:path w="20562" h="21356" extrusionOk="0">
                  <a:moveTo>
                    <a:pt x="14471" y="21058"/>
                  </a:moveTo>
                  <a:cubicBezTo>
                    <a:pt x="13898" y="20239"/>
                    <a:pt x="11605" y="19421"/>
                    <a:pt x="10387" y="18611"/>
                  </a:cubicBezTo>
                  <a:cubicBezTo>
                    <a:pt x="9026" y="17717"/>
                    <a:pt x="7916" y="16819"/>
                    <a:pt x="7092" y="15916"/>
                  </a:cubicBezTo>
                  <a:cubicBezTo>
                    <a:pt x="5516" y="14181"/>
                    <a:pt x="4907" y="12429"/>
                    <a:pt x="5337" y="10685"/>
                  </a:cubicBezTo>
                  <a:cubicBezTo>
                    <a:pt x="6196" y="7171"/>
                    <a:pt x="11533" y="3630"/>
                    <a:pt x="20453" y="294"/>
                  </a:cubicBezTo>
                  <a:cubicBezTo>
                    <a:pt x="21241" y="-4"/>
                    <a:pt x="17551" y="-124"/>
                    <a:pt x="16728" y="165"/>
                  </a:cubicBezTo>
                  <a:cubicBezTo>
                    <a:pt x="6805" y="3563"/>
                    <a:pt x="1432" y="7077"/>
                    <a:pt x="250" y="10685"/>
                  </a:cubicBezTo>
                  <a:cubicBezTo>
                    <a:pt x="-359" y="12495"/>
                    <a:pt x="142" y="14315"/>
                    <a:pt x="1790" y="16116"/>
                  </a:cubicBezTo>
                  <a:cubicBezTo>
                    <a:pt x="2543" y="16948"/>
                    <a:pt x="3546" y="17775"/>
                    <a:pt x="4799" y="18598"/>
                  </a:cubicBezTo>
                  <a:cubicBezTo>
                    <a:pt x="6125" y="19457"/>
                    <a:pt x="7128" y="20413"/>
                    <a:pt x="10029" y="21214"/>
                  </a:cubicBezTo>
                  <a:cubicBezTo>
                    <a:pt x="10960" y="21476"/>
                    <a:pt x="14686" y="21347"/>
                    <a:pt x="14471" y="2105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5" name="9Slide.vn 61"/>
            <p:cNvSpPr/>
            <p:nvPr/>
          </p:nvSpPr>
          <p:spPr>
            <a:xfrm>
              <a:off x="1712997" y="1123345"/>
              <a:ext cx="412493" cy="276523"/>
            </a:xfrm>
            <a:custGeom>
              <a:avLst/>
              <a:gdLst/>
              <a:ahLst/>
              <a:cxnLst>
                <a:cxn ang="0">
                  <a:pos x="wd2" y="hd2"/>
                </a:cxn>
                <a:cxn ang="5400000">
                  <a:pos x="wd2" y="hd2"/>
                </a:cxn>
                <a:cxn ang="10800000">
                  <a:pos x="wd2" y="hd2"/>
                </a:cxn>
                <a:cxn ang="16200000">
                  <a:pos x="wd2" y="hd2"/>
                </a:cxn>
              </a:cxnLst>
              <a:rect l="0" t="0" r="r" b="b"/>
              <a:pathLst>
                <a:path w="21100" h="20977" extrusionOk="0">
                  <a:moveTo>
                    <a:pt x="795" y="20848"/>
                  </a:moveTo>
                  <a:cubicBezTo>
                    <a:pt x="4270" y="17784"/>
                    <a:pt x="7609" y="14325"/>
                    <a:pt x="11000" y="11059"/>
                  </a:cubicBezTo>
                  <a:cubicBezTo>
                    <a:pt x="12676" y="9441"/>
                    <a:pt x="14352" y="7822"/>
                    <a:pt x="16029" y="6204"/>
                  </a:cubicBezTo>
                  <a:cubicBezTo>
                    <a:pt x="16841" y="5414"/>
                    <a:pt x="17659" y="4633"/>
                    <a:pt x="18471" y="3843"/>
                  </a:cubicBezTo>
                  <a:cubicBezTo>
                    <a:pt x="19290" y="3053"/>
                    <a:pt x="20316" y="2340"/>
                    <a:pt x="20972" y="1261"/>
                  </a:cubicBezTo>
                  <a:cubicBezTo>
                    <a:pt x="21284" y="751"/>
                    <a:pt x="20985" y="-203"/>
                    <a:pt x="20491" y="38"/>
                  </a:cubicBezTo>
                  <a:cubicBezTo>
                    <a:pt x="19601" y="471"/>
                    <a:pt x="18802" y="1473"/>
                    <a:pt x="18023" y="2234"/>
                  </a:cubicBezTo>
                  <a:cubicBezTo>
                    <a:pt x="17211" y="3024"/>
                    <a:pt x="16392" y="3805"/>
                    <a:pt x="15580" y="4595"/>
                  </a:cubicBezTo>
                  <a:cubicBezTo>
                    <a:pt x="13859" y="6252"/>
                    <a:pt x="12137" y="7919"/>
                    <a:pt x="10416" y="9576"/>
                  </a:cubicBezTo>
                  <a:cubicBezTo>
                    <a:pt x="7025" y="12842"/>
                    <a:pt x="3543" y="15983"/>
                    <a:pt x="243" y="19451"/>
                  </a:cubicBezTo>
                  <a:cubicBezTo>
                    <a:pt x="-316" y="20048"/>
                    <a:pt x="184" y="21397"/>
                    <a:pt x="795" y="2084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6" name="9Slide.vn 62"/>
            <p:cNvSpPr/>
            <p:nvPr/>
          </p:nvSpPr>
          <p:spPr>
            <a:xfrm>
              <a:off x="2644897" y="1682586"/>
              <a:ext cx="224062" cy="1354536"/>
            </a:xfrm>
            <a:custGeom>
              <a:avLst/>
              <a:gdLst/>
              <a:ahLst/>
              <a:cxnLst>
                <a:cxn ang="0">
                  <a:pos x="wd2" y="hd2"/>
                </a:cxn>
                <a:cxn ang="5400000">
                  <a:pos x="wd2" y="hd2"/>
                </a:cxn>
                <a:cxn ang="10800000">
                  <a:pos x="wd2" y="hd2"/>
                </a:cxn>
                <a:cxn ang="16200000">
                  <a:pos x="wd2" y="hd2"/>
                </a:cxn>
              </a:cxnLst>
              <a:rect l="0" t="0" r="r" b="b"/>
              <a:pathLst>
                <a:path w="18754" h="21407" extrusionOk="0">
                  <a:moveTo>
                    <a:pt x="80" y="254"/>
                  </a:moveTo>
                  <a:cubicBezTo>
                    <a:pt x="6001" y="2811"/>
                    <a:pt x="10720" y="5432"/>
                    <a:pt x="13548" y="8178"/>
                  </a:cubicBezTo>
                  <a:cubicBezTo>
                    <a:pt x="16354" y="10908"/>
                    <a:pt x="17417" y="13700"/>
                    <a:pt x="16726" y="16475"/>
                  </a:cubicBezTo>
                  <a:cubicBezTo>
                    <a:pt x="16333" y="18065"/>
                    <a:pt x="15291" y="19647"/>
                    <a:pt x="13792" y="21214"/>
                  </a:cubicBezTo>
                  <a:cubicBezTo>
                    <a:pt x="13612" y="21407"/>
                    <a:pt x="15153" y="21491"/>
                    <a:pt x="15355" y="21296"/>
                  </a:cubicBezTo>
                  <a:cubicBezTo>
                    <a:pt x="21244" y="15769"/>
                    <a:pt x="19352" y="9924"/>
                    <a:pt x="10667" y="4537"/>
                  </a:cubicBezTo>
                  <a:cubicBezTo>
                    <a:pt x="8222" y="3020"/>
                    <a:pt x="5278" y="1513"/>
                    <a:pt x="1589" y="88"/>
                  </a:cubicBezTo>
                  <a:cubicBezTo>
                    <a:pt x="1100" y="-109"/>
                    <a:pt x="-356" y="62"/>
                    <a:pt x="80" y="25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37" name="9Slide.vn 63"/>
            <p:cNvSpPr/>
            <p:nvPr/>
          </p:nvSpPr>
          <p:spPr>
            <a:xfrm>
              <a:off x="2362373" y="1152513"/>
              <a:ext cx="404716" cy="419098"/>
            </a:xfrm>
            <a:custGeom>
              <a:avLst/>
              <a:gdLst/>
              <a:ahLst/>
              <a:cxnLst>
                <a:cxn ang="0">
                  <a:pos x="wd2" y="hd2"/>
                </a:cxn>
                <a:cxn ang="5400000">
                  <a:pos x="wd2" y="hd2"/>
                </a:cxn>
                <a:cxn ang="10800000">
                  <a:pos x="wd2" y="hd2"/>
                </a:cxn>
                <a:cxn ang="16200000">
                  <a:pos x="wd2" y="hd2"/>
                </a:cxn>
              </a:cxnLst>
              <a:rect l="0" t="0" r="r" b="b"/>
              <a:pathLst>
                <a:path w="21199" h="21189" extrusionOk="0">
                  <a:moveTo>
                    <a:pt x="20989" y="20350"/>
                  </a:moveTo>
                  <a:cubicBezTo>
                    <a:pt x="18947" y="19104"/>
                    <a:pt x="16805" y="18051"/>
                    <a:pt x="14836" y="16683"/>
                  </a:cubicBezTo>
                  <a:cubicBezTo>
                    <a:pt x="12800" y="15271"/>
                    <a:pt x="10911" y="13704"/>
                    <a:pt x="9175" y="11958"/>
                  </a:cubicBezTo>
                  <a:cubicBezTo>
                    <a:pt x="5722" y="8497"/>
                    <a:pt x="3128" y="4535"/>
                    <a:pt x="959" y="233"/>
                  </a:cubicBezTo>
                  <a:cubicBezTo>
                    <a:pt x="713" y="-255"/>
                    <a:pt x="-185" y="98"/>
                    <a:pt x="35" y="605"/>
                  </a:cubicBezTo>
                  <a:cubicBezTo>
                    <a:pt x="1957" y="5074"/>
                    <a:pt x="4984" y="9177"/>
                    <a:pt x="8456" y="12645"/>
                  </a:cubicBezTo>
                  <a:cubicBezTo>
                    <a:pt x="10186" y="14378"/>
                    <a:pt x="12075" y="15996"/>
                    <a:pt x="14084" y="17428"/>
                  </a:cubicBezTo>
                  <a:cubicBezTo>
                    <a:pt x="16080" y="18854"/>
                    <a:pt x="18288" y="20324"/>
                    <a:pt x="20630" y="21159"/>
                  </a:cubicBezTo>
                  <a:cubicBezTo>
                    <a:pt x="21142" y="21345"/>
                    <a:pt x="21415" y="20613"/>
                    <a:pt x="20989" y="2035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38"/>
                                        </p:tgtEl>
                                        <p:attrNameLst>
                                          <p:attrName>style.visibility</p:attrName>
                                        </p:attrNameLst>
                                      </p:cBhvr>
                                      <p:to>
                                        <p:strVal val="visible"/>
                                      </p:to>
                                    </p:set>
                                    <p:anim calcmode="lin" valueType="num">
                                      <p:cBhvr>
                                        <p:cTn id="7" dur="1000" fill="hold"/>
                                        <p:tgtEl>
                                          <p:spTgt spid="938"/>
                                        </p:tgtEl>
                                        <p:attrNameLst>
                                          <p:attrName>ppt_x</p:attrName>
                                        </p:attrNameLst>
                                      </p:cBhvr>
                                      <p:tavLst>
                                        <p:tav tm="0">
                                          <p:val>
                                            <p:strVal val="0-#ppt_w/2"/>
                                          </p:val>
                                        </p:tav>
                                        <p:tav tm="100000">
                                          <p:val>
                                            <p:strVal val="#ppt_x"/>
                                          </p:val>
                                        </p:tav>
                                      </p:tavLst>
                                    </p:anim>
                                    <p:anim calcmode="lin" valueType="num">
                                      <p:cBhvr>
                                        <p:cTn id="8" dur="1000" fill="hold"/>
                                        <p:tgtEl>
                                          <p:spTgt spid="9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fill="hold" grpId="2" nodeType="afterEffect">
                                  <p:stCondLst>
                                    <p:cond delay="0"/>
                                  </p:stCondLst>
                                  <p:iterate>
                                    <p:tmAbs val="0"/>
                                  </p:iterate>
                                  <p:childTnLst>
                                    <p:set>
                                      <p:cBhvr>
                                        <p:cTn id="11" fill="hold"/>
                                        <p:tgtEl>
                                          <p:spTgt spid="891"/>
                                        </p:tgtEl>
                                        <p:attrNameLst>
                                          <p:attrName>style.visibility</p:attrName>
                                        </p:attrNameLst>
                                      </p:cBhvr>
                                      <p:to>
                                        <p:strVal val="visible"/>
                                      </p:to>
                                    </p:set>
                                    <p:animEffect transition="in" filter="dissolve">
                                      <p:cBhvr>
                                        <p:cTn id="12" dur="500"/>
                                        <p:tgtEl>
                                          <p:spTgt spid="891"/>
                                        </p:tgtEl>
                                      </p:cBhvr>
                                    </p:animEffect>
                                  </p:childTnLst>
                                </p:cTn>
                              </p:par>
                            </p:childTnLst>
                          </p:cTn>
                        </p:par>
                        <p:par>
                          <p:cTn id="13" fill="hold">
                            <p:stCondLst>
                              <p:cond delay="1500"/>
                            </p:stCondLst>
                            <p:childTnLst>
                              <p:par>
                                <p:cTn id="14" presetID="9" presetClass="entr" fill="hold" grpId="3" nodeType="afterEffect">
                                  <p:stCondLst>
                                    <p:cond delay="0"/>
                                  </p:stCondLst>
                                  <p:iterate>
                                    <p:tmAbs val="0"/>
                                  </p:iterate>
                                  <p:childTnLst>
                                    <p:set>
                                      <p:cBhvr>
                                        <p:cTn id="15" fill="hold"/>
                                        <p:tgtEl>
                                          <p:spTgt spid="878"/>
                                        </p:tgtEl>
                                        <p:attrNameLst>
                                          <p:attrName>style.visibility</p:attrName>
                                        </p:attrNameLst>
                                      </p:cBhvr>
                                      <p:to>
                                        <p:strVal val="visible"/>
                                      </p:to>
                                    </p:set>
                                    <p:animEffect transition="in" filter="dissolve">
                                      <p:cBhvr>
                                        <p:cTn id="16" dur="500"/>
                                        <p:tgtEl>
                                          <p:spTgt spid="878"/>
                                        </p:tgtEl>
                                      </p:cBhvr>
                                    </p:animEffect>
                                  </p:childTnLst>
                                </p:cTn>
                              </p:par>
                            </p:childTnLst>
                          </p:cTn>
                        </p:par>
                        <p:par>
                          <p:cTn id="17" fill="hold">
                            <p:stCondLst>
                              <p:cond delay="2000"/>
                            </p:stCondLst>
                            <p:childTnLst>
                              <p:par>
                                <p:cTn id="18" presetID="9" presetClass="entr" fill="hold" grpId="4" nodeType="afterEffect">
                                  <p:stCondLst>
                                    <p:cond delay="0"/>
                                  </p:stCondLst>
                                  <p:iterate>
                                    <p:tmAbs val="0"/>
                                  </p:iterate>
                                  <p:childTnLst>
                                    <p:set>
                                      <p:cBhvr>
                                        <p:cTn id="19" fill="hold"/>
                                        <p:tgtEl>
                                          <p:spTgt spid="877"/>
                                        </p:tgtEl>
                                        <p:attrNameLst>
                                          <p:attrName>style.visibility</p:attrName>
                                        </p:attrNameLst>
                                      </p:cBhvr>
                                      <p:to>
                                        <p:strVal val="visible"/>
                                      </p:to>
                                    </p:set>
                                    <p:animEffect transition="in" filter="dissolve">
                                      <p:cBhvr>
                                        <p:cTn id="20" dur="500"/>
                                        <p:tgtEl>
                                          <p:spTgt spid="877"/>
                                        </p:tgtEl>
                                      </p:cBhvr>
                                    </p:animEffect>
                                  </p:childTnLst>
                                </p:cTn>
                              </p:par>
                            </p:childTnLst>
                          </p:cTn>
                        </p:par>
                        <p:par>
                          <p:cTn id="21" fill="hold">
                            <p:stCondLst>
                              <p:cond delay="2500"/>
                            </p:stCondLst>
                            <p:childTnLst>
                              <p:par>
                                <p:cTn id="22" presetID="9" presetClass="entr" fill="hold" grpId="5" nodeType="afterEffect">
                                  <p:stCondLst>
                                    <p:cond delay="0"/>
                                  </p:stCondLst>
                                  <p:iterate>
                                    <p:tmAbs val="0"/>
                                  </p:iterate>
                                  <p:childTnLst>
                                    <p:set>
                                      <p:cBhvr>
                                        <p:cTn id="23" fill="hold"/>
                                        <p:tgtEl>
                                          <p:spTgt spid="876"/>
                                        </p:tgtEl>
                                        <p:attrNameLst>
                                          <p:attrName>style.visibility</p:attrName>
                                        </p:attrNameLst>
                                      </p:cBhvr>
                                      <p:to>
                                        <p:strVal val="visible"/>
                                      </p:to>
                                    </p:set>
                                    <p:animEffect transition="in" filter="dissolve">
                                      <p:cBhvr>
                                        <p:cTn id="24" dur="500"/>
                                        <p:tgtEl>
                                          <p:spTgt spid="876"/>
                                        </p:tgtEl>
                                      </p:cBhvr>
                                    </p:animEffect>
                                  </p:childTnLst>
                                </p:cTn>
                              </p:par>
                            </p:childTnLst>
                          </p:cTn>
                        </p:par>
                        <p:par>
                          <p:cTn id="25" fill="hold">
                            <p:stCondLst>
                              <p:cond delay="3000"/>
                            </p:stCondLst>
                            <p:childTnLst>
                              <p:par>
                                <p:cTn id="26" presetID="9" presetClass="entr" fill="hold" grpId="6" nodeType="afterEffect">
                                  <p:stCondLst>
                                    <p:cond delay="0"/>
                                  </p:stCondLst>
                                  <p:iterate>
                                    <p:tmAbs val="0"/>
                                  </p:iterate>
                                  <p:childTnLst>
                                    <p:set>
                                      <p:cBhvr>
                                        <p:cTn id="27" fill="hold"/>
                                        <p:tgtEl>
                                          <p:spTgt spid="881"/>
                                        </p:tgtEl>
                                        <p:attrNameLst>
                                          <p:attrName>style.visibility</p:attrName>
                                        </p:attrNameLst>
                                      </p:cBhvr>
                                      <p:to>
                                        <p:strVal val="visible"/>
                                      </p:to>
                                    </p:set>
                                    <p:animEffect transition="in" filter="dissolve">
                                      <p:cBhvr>
                                        <p:cTn id="28" dur="500"/>
                                        <p:tgtEl>
                                          <p:spTgt spid="881"/>
                                        </p:tgtEl>
                                      </p:cBhvr>
                                    </p:animEffect>
                                  </p:childTnLst>
                                </p:cTn>
                              </p:par>
                            </p:childTnLst>
                          </p:cTn>
                        </p:par>
                        <p:par>
                          <p:cTn id="29" fill="hold">
                            <p:stCondLst>
                              <p:cond delay="3500"/>
                            </p:stCondLst>
                            <p:childTnLst>
                              <p:par>
                                <p:cTn id="30" presetID="9" presetClass="entr" fill="hold" grpId="7" nodeType="afterEffect">
                                  <p:stCondLst>
                                    <p:cond delay="0"/>
                                  </p:stCondLst>
                                  <p:iterate>
                                    <p:tmAbs val="0"/>
                                  </p:iterate>
                                  <p:childTnLst>
                                    <p:set>
                                      <p:cBhvr>
                                        <p:cTn id="31" fill="hold"/>
                                        <p:tgtEl>
                                          <p:spTgt spid="880"/>
                                        </p:tgtEl>
                                        <p:attrNameLst>
                                          <p:attrName>style.visibility</p:attrName>
                                        </p:attrNameLst>
                                      </p:cBhvr>
                                      <p:to>
                                        <p:strVal val="visible"/>
                                      </p:to>
                                    </p:set>
                                    <p:animEffect transition="in" filter="dissolve">
                                      <p:cBhvr>
                                        <p:cTn id="32" dur="500"/>
                                        <p:tgtEl>
                                          <p:spTgt spid="880"/>
                                        </p:tgtEl>
                                      </p:cBhvr>
                                    </p:animEffect>
                                  </p:childTnLst>
                                </p:cTn>
                              </p:par>
                            </p:childTnLst>
                          </p:cTn>
                        </p:par>
                        <p:par>
                          <p:cTn id="33" fill="hold">
                            <p:stCondLst>
                              <p:cond delay="4000"/>
                            </p:stCondLst>
                            <p:childTnLst>
                              <p:par>
                                <p:cTn id="34" presetID="9" presetClass="entr" fill="hold" grpId="8" nodeType="afterEffect">
                                  <p:stCondLst>
                                    <p:cond delay="0"/>
                                  </p:stCondLst>
                                  <p:iterate>
                                    <p:tmAbs val="0"/>
                                  </p:iterate>
                                  <p:childTnLst>
                                    <p:set>
                                      <p:cBhvr>
                                        <p:cTn id="35" fill="hold"/>
                                        <p:tgtEl>
                                          <p:spTgt spid="879"/>
                                        </p:tgtEl>
                                        <p:attrNameLst>
                                          <p:attrName>style.visibility</p:attrName>
                                        </p:attrNameLst>
                                      </p:cBhvr>
                                      <p:to>
                                        <p:strVal val="visible"/>
                                      </p:to>
                                    </p:set>
                                    <p:animEffect transition="in" filter="dissolve">
                                      <p:cBhvr>
                                        <p:cTn id="36" dur="500"/>
                                        <p:tgtEl>
                                          <p:spTgt spid="879"/>
                                        </p:tgtEl>
                                      </p:cBhvr>
                                    </p:animEffect>
                                  </p:childTnLst>
                                </p:cTn>
                              </p:par>
                            </p:childTnLst>
                          </p:cTn>
                        </p:par>
                        <p:par>
                          <p:cTn id="37" fill="hold">
                            <p:stCondLst>
                              <p:cond delay="4500"/>
                            </p:stCondLst>
                            <p:childTnLst>
                              <p:par>
                                <p:cTn id="38" presetID="9" presetClass="entr" fill="hold" grpId="9" nodeType="afterEffect">
                                  <p:stCondLst>
                                    <p:cond delay="0"/>
                                  </p:stCondLst>
                                  <p:iterate>
                                    <p:tmAbs val="0"/>
                                  </p:iterate>
                                  <p:childTnLst>
                                    <p:set>
                                      <p:cBhvr>
                                        <p:cTn id="39" fill="hold"/>
                                        <p:tgtEl>
                                          <p:spTgt spid="884"/>
                                        </p:tgtEl>
                                        <p:attrNameLst>
                                          <p:attrName>style.visibility</p:attrName>
                                        </p:attrNameLst>
                                      </p:cBhvr>
                                      <p:to>
                                        <p:strVal val="visible"/>
                                      </p:to>
                                    </p:set>
                                    <p:animEffect transition="in" filter="dissolve">
                                      <p:cBhvr>
                                        <p:cTn id="40" dur="500"/>
                                        <p:tgtEl>
                                          <p:spTgt spid="884"/>
                                        </p:tgtEl>
                                      </p:cBhvr>
                                    </p:animEffect>
                                  </p:childTnLst>
                                </p:cTn>
                              </p:par>
                            </p:childTnLst>
                          </p:cTn>
                        </p:par>
                        <p:par>
                          <p:cTn id="41" fill="hold">
                            <p:stCondLst>
                              <p:cond delay="5000"/>
                            </p:stCondLst>
                            <p:childTnLst>
                              <p:par>
                                <p:cTn id="42" presetID="9" presetClass="entr" fill="hold" grpId="10" nodeType="afterEffect">
                                  <p:stCondLst>
                                    <p:cond delay="0"/>
                                  </p:stCondLst>
                                  <p:iterate>
                                    <p:tmAbs val="0"/>
                                  </p:iterate>
                                  <p:childTnLst>
                                    <p:set>
                                      <p:cBhvr>
                                        <p:cTn id="43" fill="hold"/>
                                        <p:tgtEl>
                                          <p:spTgt spid="883"/>
                                        </p:tgtEl>
                                        <p:attrNameLst>
                                          <p:attrName>style.visibility</p:attrName>
                                        </p:attrNameLst>
                                      </p:cBhvr>
                                      <p:to>
                                        <p:strVal val="visible"/>
                                      </p:to>
                                    </p:set>
                                    <p:animEffect transition="in" filter="dissolve">
                                      <p:cBhvr>
                                        <p:cTn id="44" dur="500"/>
                                        <p:tgtEl>
                                          <p:spTgt spid="883"/>
                                        </p:tgtEl>
                                      </p:cBhvr>
                                    </p:animEffect>
                                  </p:childTnLst>
                                </p:cTn>
                              </p:par>
                            </p:childTnLst>
                          </p:cTn>
                        </p:par>
                        <p:par>
                          <p:cTn id="45" fill="hold">
                            <p:stCondLst>
                              <p:cond delay="5500"/>
                            </p:stCondLst>
                            <p:childTnLst>
                              <p:par>
                                <p:cTn id="46" presetID="9" presetClass="entr" fill="hold" grpId="11" nodeType="afterEffect">
                                  <p:stCondLst>
                                    <p:cond delay="0"/>
                                  </p:stCondLst>
                                  <p:iterate>
                                    <p:tmAbs val="0"/>
                                  </p:iterate>
                                  <p:childTnLst>
                                    <p:set>
                                      <p:cBhvr>
                                        <p:cTn id="47" fill="hold"/>
                                        <p:tgtEl>
                                          <p:spTgt spid="882"/>
                                        </p:tgtEl>
                                        <p:attrNameLst>
                                          <p:attrName>style.visibility</p:attrName>
                                        </p:attrNameLst>
                                      </p:cBhvr>
                                      <p:to>
                                        <p:strVal val="visible"/>
                                      </p:to>
                                    </p:set>
                                    <p:animEffect transition="in" filter="dissolve">
                                      <p:cBhvr>
                                        <p:cTn id="48" dur="500"/>
                                        <p:tgtEl>
                                          <p:spTgt spid="882"/>
                                        </p:tgtEl>
                                      </p:cBhvr>
                                    </p:animEffect>
                                  </p:childTnLst>
                                </p:cTn>
                              </p:par>
                            </p:childTnLst>
                          </p:cTn>
                        </p:par>
                        <p:par>
                          <p:cTn id="49" fill="hold">
                            <p:stCondLst>
                              <p:cond delay="6000"/>
                            </p:stCondLst>
                            <p:childTnLst>
                              <p:par>
                                <p:cTn id="50" presetID="9" presetClass="entr" fill="hold" grpId="12" nodeType="afterEffect">
                                  <p:stCondLst>
                                    <p:cond delay="0"/>
                                  </p:stCondLst>
                                  <p:iterate>
                                    <p:tmAbs val="0"/>
                                  </p:iterate>
                                  <p:childTnLst>
                                    <p:set>
                                      <p:cBhvr>
                                        <p:cTn id="51" fill="hold"/>
                                        <p:tgtEl>
                                          <p:spTgt spid="887"/>
                                        </p:tgtEl>
                                        <p:attrNameLst>
                                          <p:attrName>style.visibility</p:attrName>
                                        </p:attrNameLst>
                                      </p:cBhvr>
                                      <p:to>
                                        <p:strVal val="visible"/>
                                      </p:to>
                                    </p:set>
                                    <p:animEffect transition="in" filter="dissolve">
                                      <p:cBhvr>
                                        <p:cTn id="52" dur="500"/>
                                        <p:tgtEl>
                                          <p:spTgt spid="887"/>
                                        </p:tgtEl>
                                      </p:cBhvr>
                                    </p:animEffect>
                                  </p:childTnLst>
                                </p:cTn>
                              </p:par>
                            </p:childTnLst>
                          </p:cTn>
                        </p:par>
                        <p:par>
                          <p:cTn id="53" fill="hold">
                            <p:stCondLst>
                              <p:cond delay="6500"/>
                            </p:stCondLst>
                            <p:childTnLst>
                              <p:par>
                                <p:cTn id="54" presetID="9" presetClass="entr" fill="hold" grpId="13" nodeType="afterEffect">
                                  <p:stCondLst>
                                    <p:cond delay="0"/>
                                  </p:stCondLst>
                                  <p:iterate>
                                    <p:tmAbs val="0"/>
                                  </p:iterate>
                                  <p:childTnLst>
                                    <p:set>
                                      <p:cBhvr>
                                        <p:cTn id="55" fill="hold"/>
                                        <p:tgtEl>
                                          <p:spTgt spid="886"/>
                                        </p:tgtEl>
                                        <p:attrNameLst>
                                          <p:attrName>style.visibility</p:attrName>
                                        </p:attrNameLst>
                                      </p:cBhvr>
                                      <p:to>
                                        <p:strVal val="visible"/>
                                      </p:to>
                                    </p:set>
                                    <p:animEffect transition="in" filter="dissolve">
                                      <p:cBhvr>
                                        <p:cTn id="56" dur="500"/>
                                        <p:tgtEl>
                                          <p:spTgt spid="886"/>
                                        </p:tgtEl>
                                      </p:cBhvr>
                                    </p:animEffect>
                                  </p:childTnLst>
                                </p:cTn>
                              </p:par>
                            </p:childTnLst>
                          </p:cTn>
                        </p:par>
                        <p:par>
                          <p:cTn id="57" fill="hold">
                            <p:stCondLst>
                              <p:cond delay="7000"/>
                            </p:stCondLst>
                            <p:childTnLst>
                              <p:par>
                                <p:cTn id="58" presetID="9" presetClass="entr" fill="hold" grpId="14" nodeType="afterEffect">
                                  <p:stCondLst>
                                    <p:cond delay="0"/>
                                  </p:stCondLst>
                                  <p:iterate>
                                    <p:tmAbs val="0"/>
                                  </p:iterate>
                                  <p:childTnLst>
                                    <p:set>
                                      <p:cBhvr>
                                        <p:cTn id="59" fill="hold"/>
                                        <p:tgtEl>
                                          <p:spTgt spid="885"/>
                                        </p:tgtEl>
                                        <p:attrNameLst>
                                          <p:attrName>style.visibility</p:attrName>
                                        </p:attrNameLst>
                                      </p:cBhvr>
                                      <p:to>
                                        <p:strVal val="visible"/>
                                      </p:to>
                                    </p:set>
                                    <p:animEffect transition="in" filter="dissolve">
                                      <p:cBhvr>
                                        <p:cTn id="60" dur="500"/>
                                        <p:tgtEl>
                                          <p:spTgt spid="885"/>
                                        </p:tgtEl>
                                      </p:cBhvr>
                                    </p:animEffect>
                                  </p:childTnLst>
                                </p:cTn>
                              </p:par>
                            </p:childTnLst>
                          </p:cTn>
                        </p:par>
                        <p:par>
                          <p:cTn id="61" fill="hold">
                            <p:stCondLst>
                              <p:cond delay="7500"/>
                            </p:stCondLst>
                            <p:childTnLst>
                              <p:par>
                                <p:cTn id="62" presetID="9" presetClass="entr" fill="hold" grpId="15" nodeType="afterEffect">
                                  <p:stCondLst>
                                    <p:cond delay="0"/>
                                  </p:stCondLst>
                                  <p:iterate>
                                    <p:tmAbs val="0"/>
                                  </p:iterate>
                                  <p:childTnLst>
                                    <p:set>
                                      <p:cBhvr>
                                        <p:cTn id="63" fill="hold"/>
                                        <p:tgtEl>
                                          <p:spTgt spid="890"/>
                                        </p:tgtEl>
                                        <p:attrNameLst>
                                          <p:attrName>style.visibility</p:attrName>
                                        </p:attrNameLst>
                                      </p:cBhvr>
                                      <p:to>
                                        <p:strVal val="visible"/>
                                      </p:to>
                                    </p:set>
                                    <p:animEffect transition="in" filter="dissolve">
                                      <p:cBhvr>
                                        <p:cTn id="64" dur="500"/>
                                        <p:tgtEl>
                                          <p:spTgt spid="890"/>
                                        </p:tgtEl>
                                      </p:cBhvr>
                                    </p:animEffect>
                                  </p:childTnLst>
                                </p:cTn>
                              </p:par>
                            </p:childTnLst>
                          </p:cTn>
                        </p:par>
                        <p:par>
                          <p:cTn id="65" fill="hold">
                            <p:stCondLst>
                              <p:cond delay="8000"/>
                            </p:stCondLst>
                            <p:childTnLst>
                              <p:par>
                                <p:cTn id="66" presetID="9" presetClass="entr" fill="hold" grpId="16" nodeType="afterEffect">
                                  <p:stCondLst>
                                    <p:cond delay="0"/>
                                  </p:stCondLst>
                                  <p:iterate>
                                    <p:tmAbs val="0"/>
                                  </p:iterate>
                                  <p:childTnLst>
                                    <p:set>
                                      <p:cBhvr>
                                        <p:cTn id="67" fill="hold"/>
                                        <p:tgtEl>
                                          <p:spTgt spid="889"/>
                                        </p:tgtEl>
                                        <p:attrNameLst>
                                          <p:attrName>style.visibility</p:attrName>
                                        </p:attrNameLst>
                                      </p:cBhvr>
                                      <p:to>
                                        <p:strVal val="visible"/>
                                      </p:to>
                                    </p:set>
                                    <p:animEffect transition="in" filter="dissolve">
                                      <p:cBhvr>
                                        <p:cTn id="68" dur="500"/>
                                        <p:tgtEl>
                                          <p:spTgt spid="889"/>
                                        </p:tgtEl>
                                      </p:cBhvr>
                                    </p:animEffect>
                                  </p:childTnLst>
                                </p:cTn>
                              </p:par>
                            </p:childTnLst>
                          </p:cTn>
                        </p:par>
                        <p:par>
                          <p:cTn id="69" fill="hold">
                            <p:stCondLst>
                              <p:cond delay="8500"/>
                            </p:stCondLst>
                            <p:childTnLst>
                              <p:par>
                                <p:cTn id="70" presetID="9" presetClass="entr" fill="hold" grpId="17" nodeType="afterEffect">
                                  <p:stCondLst>
                                    <p:cond delay="0"/>
                                  </p:stCondLst>
                                  <p:iterate>
                                    <p:tmAbs val="0"/>
                                  </p:iterate>
                                  <p:childTnLst>
                                    <p:set>
                                      <p:cBhvr>
                                        <p:cTn id="71" fill="hold"/>
                                        <p:tgtEl>
                                          <p:spTgt spid="888"/>
                                        </p:tgtEl>
                                        <p:attrNameLst>
                                          <p:attrName>style.visibility</p:attrName>
                                        </p:attrNameLst>
                                      </p:cBhvr>
                                      <p:to>
                                        <p:strVal val="visible"/>
                                      </p:to>
                                    </p:set>
                                    <p:animEffect transition="in" filter="dissolve">
                                      <p:cBhvr>
                                        <p:cTn id="72" dur="500"/>
                                        <p:tgtEl>
                                          <p:spTgt spid="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5" animBg="1" advAuto="0"/>
      <p:bldP spid="877" grpId="4" animBg="1" advAuto="0"/>
      <p:bldP spid="878" grpId="3" animBg="1" advAuto="0"/>
      <p:bldP spid="879" grpId="8" animBg="1" advAuto="0"/>
      <p:bldP spid="880" grpId="7" animBg="1" advAuto="0"/>
      <p:bldP spid="881" grpId="6" animBg="1" advAuto="0"/>
      <p:bldP spid="882" grpId="11" animBg="1" advAuto="0"/>
      <p:bldP spid="883" grpId="10" animBg="1" advAuto="0"/>
      <p:bldP spid="884" grpId="9" animBg="1" advAuto="0"/>
      <p:bldP spid="885" grpId="14" animBg="1" advAuto="0"/>
      <p:bldP spid="886" grpId="13" animBg="1" advAuto="0"/>
      <p:bldP spid="887" grpId="12" animBg="1" advAuto="0"/>
      <p:bldP spid="888" grpId="17" animBg="1" advAuto="0"/>
      <p:bldP spid="889" grpId="16" animBg="1" advAuto="0"/>
      <p:bldP spid="890" grpId="15" animBg="1" advAuto="0"/>
      <p:bldP spid="891" grpId="2" animBg="1" advAuto="0"/>
      <p:bldP spid="938"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Slide.vn 1">
            <a:extLst>
              <a:ext uri="{FF2B5EF4-FFF2-40B4-BE49-F238E27FC236}">
                <a16:creationId xmlns:a16="http://schemas.microsoft.com/office/drawing/2014/main" id="{C50533BC-F2E0-4203-BE30-A8E0AC2BC432}"/>
              </a:ext>
            </a:extLst>
          </p:cNvPr>
          <p:cNvSpPr/>
          <p:nvPr/>
        </p:nvSpPr>
        <p:spPr>
          <a:xfrm>
            <a:off x="0" y="0"/>
            <a:ext cx="24384000" cy="13716000"/>
          </a:xfrm>
          <a:prstGeom prst="rect">
            <a:avLst/>
          </a:prstGeom>
          <a:solidFill>
            <a:srgbClr val="000000">
              <a:alpha val="85000"/>
            </a:srgbClr>
          </a:solidFill>
          <a:ln w="12700">
            <a:miter lim="400000"/>
          </a:ln>
        </p:spPr>
        <p:txBody>
          <a:bodyPr tIns="91439" bIns="91439" anchor="ctr"/>
          <a:lstStyle/>
          <a:p>
            <a:pPr algn="ctr">
              <a:defRPr>
                <a:solidFill>
                  <a:srgbClr val="FFFFFF"/>
                </a:solidFill>
              </a:defRPr>
            </a:pPr>
            <a:endParaRPr/>
          </a:p>
        </p:txBody>
      </p:sp>
      <p:sp>
        <p:nvSpPr>
          <p:cNvPr id="5" name="Picture Placeholder 4">
            <a:extLst>
              <a:ext uri="{FF2B5EF4-FFF2-40B4-BE49-F238E27FC236}">
                <a16:creationId xmlns:a16="http://schemas.microsoft.com/office/drawing/2014/main" id="{8B5C74C7-4594-4FFD-9E78-A66B84640FE9}"/>
              </a:ext>
            </a:extLst>
          </p:cNvPr>
          <p:cNvSpPr>
            <a:spLocks noGrp="1"/>
          </p:cNvSpPr>
          <p:nvPr>
            <p:ph type="pic" sz="quarter" idx="12"/>
          </p:nvPr>
        </p:nvSpPr>
        <p:spPr>
          <a:xfrm>
            <a:off x="0" y="0"/>
            <a:ext cx="24384000" cy="13716000"/>
          </a:xfrm>
        </p:spPr>
      </p:sp>
      <p:sp>
        <p:nvSpPr>
          <p:cNvPr id="6" name="9Slide.vn 3">
            <a:extLst>
              <a:ext uri="{FF2B5EF4-FFF2-40B4-BE49-F238E27FC236}">
                <a16:creationId xmlns:a16="http://schemas.microsoft.com/office/drawing/2014/main" id="{3EE603E2-A547-4B4D-88D8-980332D58601}"/>
              </a:ext>
            </a:extLst>
          </p:cNvPr>
          <p:cNvSpPr txBox="1">
            <a:spLocks/>
          </p:cNvSpPr>
          <p:nvPr/>
        </p:nvSpPr>
        <p:spPr>
          <a:xfrm>
            <a:off x="1676400" y="4528456"/>
            <a:ext cx="21031200" cy="3461657"/>
          </a:xfrm>
          <a:prstGeom prst="rect">
            <a:avLst/>
          </a:prstGeom>
        </p:spPr>
        <p:txBody>
          <a:bodyPr anchor="ctr" anchorCtr="0"/>
          <a:lst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j-lt"/>
                <a:ea typeface="+mn-ea"/>
                <a:cs typeface="+mn-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a:lstStyle>
          <a:p>
            <a:pPr algn="ctr" hangingPunct="1">
              <a:defRPr>
                <a:solidFill>
                  <a:srgbClr val="FFFFFF"/>
                </a:solidFill>
              </a:defRPr>
            </a:pPr>
            <a:r>
              <a:rPr lang="en-US">
                <a:solidFill>
                  <a:srgbClr val="FFFFFF"/>
                </a:solidFill>
              </a:rPr>
              <a:t>Always Take Care</a:t>
            </a:r>
            <a:br>
              <a:rPr lang="en-US">
                <a:solidFill>
                  <a:srgbClr val="FFFFFF"/>
                </a:solidFill>
              </a:rPr>
            </a:br>
            <a:r>
              <a:rPr lang="en-US">
                <a:solidFill>
                  <a:srgbClr val="FFFFFF"/>
                </a:solidFill>
              </a:rPr>
              <a:t>Of Your Health</a:t>
            </a:r>
          </a:p>
        </p:txBody>
      </p:sp>
      <p:sp>
        <p:nvSpPr>
          <p:cNvPr id="7" name="9Slide.vn 4">
            <a:extLst>
              <a:ext uri="{FF2B5EF4-FFF2-40B4-BE49-F238E27FC236}">
                <a16:creationId xmlns:a16="http://schemas.microsoft.com/office/drawing/2014/main" id="{41EDFF6A-1E7A-4FDF-8026-269A75E06748}"/>
              </a:ext>
            </a:extLst>
          </p:cNvPr>
          <p:cNvSpPr/>
          <p:nvPr/>
        </p:nvSpPr>
        <p:spPr>
          <a:xfrm>
            <a:off x="1179456" y="-44678"/>
            <a:ext cx="23561658" cy="14102138"/>
          </a:xfrm>
          <a:custGeom>
            <a:avLst/>
            <a:gdLst/>
            <a:ahLst/>
            <a:cxnLst>
              <a:cxn ang="0">
                <a:pos x="wd2" y="hd2"/>
              </a:cxn>
              <a:cxn ang="5400000">
                <a:pos x="wd2" y="hd2"/>
              </a:cxn>
              <a:cxn ang="10800000">
                <a:pos x="wd2" y="hd2"/>
              </a:cxn>
              <a:cxn ang="16200000">
                <a:pos x="wd2" y="hd2"/>
              </a:cxn>
            </a:cxnLst>
            <a:rect l="0" t="0" r="r" b="b"/>
            <a:pathLst>
              <a:path w="21600" h="21600" extrusionOk="0">
                <a:moveTo>
                  <a:pt x="6027" y="20100"/>
                </a:moveTo>
                <a:lnTo>
                  <a:pt x="6816" y="20100"/>
                </a:lnTo>
                <a:cubicBezTo>
                  <a:pt x="6929" y="20100"/>
                  <a:pt x="7021" y="20252"/>
                  <a:pt x="7021" y="20441"/>
                </a:cubicBezTo>
                <a:cubicBezTo>
                  <a:pt x="7021" y="20630"/>
                  <a:pt x="6929" y="20782"/>
                  <a:pt x="6816" y="20782"/>
                </a:cubicBezTo>
                <a:lnTo>
                  <a:pt x="6797" y="20782"/>
                </a:lnTo>
                <a:lnTo>
                  <a:pt x="6782" y="20784"/>
                </a:lnTo>
                <a:cubicBezTo>
                  <a:pt x="6748" y="20790"/>
                  <a:pt x="6723" y="20817"/>
                  <a:pt x="6723" y="20850"/>
                </a:cubicBezTo>
                <a:cubicBezTo>
                  <a:pt x="6723" y="20882"/>
                  <a:pt x="6748" y="20909"/>
                  <a:pt x="6782" y="20916"/>
                </a:cubicBezTo>
                <a:lnTo>
                  <a:pt x="6797" y="20917"/>
                </a:lnTo>
                <a:lnTo>
                  <a:pt x="7126" y="20917"/>
                </a:lnTo>
                <a:cubicBezTo>
                  <a:pt x="7239" y="20917"/>
                  <a:pt x="7331" y="21070"/>
                  <a:pt x="7331" y="21259"/>
                </a:cubicBezTo>
                <a:cubicBezTo>
                  <a:pt x="7331" y="21447"/>
                  <a:pt x="7239" y="21600"/>
                  <a:pt x="7126" y="21600"/>
                </a:cubicBezTo>
                <a:lnTo>
                  <a:pt x="6337" y="21600"/>
                </a:lnTo>
                <a:cubicBezTo>
                  <a:pt x="6224" y="21600"/>
                  <a:pt x="6133" y="21447"/>
                  <a:pt x="6133" y="21259"/>
                </a:cubicBezTo>
                <a:cubicBezTo>
                  <a:pt x="6133" y="21082"/>
                  <a:pt x="6213" y="20936"/>
                  <a:pt x="6316" y="20919"/>
                </a:cubicBezTo>
                <a:lnTo>
                  <a:pt x="6337" y="20917"/>
                </a:lnTo>
                <a:lnTo>
                  <a:pt x="6316" y="20917"/>
                </a:lnTo>
                <a:cubicBezTo>
                  <a:pt x="6357" y="20917"/>
                  <a:pt x="6390" y="20887"/>
                  <a:pt x="6390" y="20850"/>
                </a:cubicBezTo>
                <a:cubicBezTo>
                  <a:pt x="6390" y="20817"/>
                  <a:pt x="6365" y="20790"/>
                  <a:pt x="6331" y="20784"/>
                </a:cubicBezTo>
                <a:lnTo>
                  <a:pt x="6316" y="20782"/>
                </a:lnTo>
                <a:lnTo>
                  <a:pt x="6027" y="20782"/>
                </a:lnTo>
                <a:cubicBezTo>
                  <a:pt x="5914" y="20782"/>
                  <a:pt x="5823" y="20630"/>
                  <a:pt x="5823" y="20441"/>
                </a:cubicBezTo>
                <a:cubicBezTo>
                  <a:pt x="5823" y="20252"/>
                  <a:pt x="5914" y="20100"/>
                  <a:pt x="6027" y="20100"/>
                </a:cubicBezTo>
                <a:close/>
                <a:moveTo>
                  <a:pt x="13952" y="16420"/>
                </a:moveTo>
                <a:lnTo>
                  <a:pt x="14741" y="16420"/>
                </a:lnTo>
                <a:cubicBezTo>
                  <a:pt x="14854" y="16420"/>
                  <a:pt x="14945" y="16573"/>
                  <a:pt x="14945" y="16762"/>
                </a:cubicBezTo>
                <a:cubicBezTo>
                  <a:pt x="14945" y="16951"/>
                  <a:pt x="14854" y="17103"/>
                  <a:pt x="14741" y="17103"/>
                </a:cubicBezTo>
                <a:lnTo>
                  <a:pt x="14452" y="17103"/>
                </a:lnTo>
                <a:lnTo>
                  <a:pt x="14437" y="17105"/>
                </a:lnTo>
                <a:cubicBezTo>
                  <a:pt x="14403" y="17111"/>
                  <a:pt x="14378" y="17138"/>
                  <a:pt x="14378" y="17171"/>
                </a:cubicBezTo>
                <a:cubicBezTo>
                  <a:pt x="14378" y="17208"/>
                  <a:pt x="14411" y="17238"/>
                  <a:pt x="14452" y="17238"/>
                </a:cubicBezTo>
                <a:lnTo>
                  <a:pt x="14431" y="17238"/>
                </a:lnTo>
                <a:lnTo>
                  <a:pt x="14452" y="17240"/>
                </a:lnTo>
                <a:cubicBezTo>
                  <a:pt x="14555" y="17257"/>
                  <a:pt x="14635" y="17403"/>
                  <a:pt x="14635" y="17579"/>
                </a:cubicBezTo>
                <a:cubicBezTo>
                  <a:pt x="14635" y="17768"/>
                  <a:pt x="14544" y="17921"/>
                  <a:pt x="14431" y="17921"/>
                </a:cubicBezTo>
                <a:lnTo>
                  <a:pt x="13642" y="17921"/>
                </a:lnTo>
                <a:cubicBezTo>
                  <a:pt x="13529" y="17921"/>
                  <a:pt x="13437" y="17768"/>
                  <a:pt x="13437" y="17579"/>
                </a:cubicBezTo>
                <a:cubicBezTo>
                  <a:pt x="13437" y="17391"/>
                  <a:pt x="13529" y="17238"/>
                  <a:pt x="13642" y="17238"/>
                </a:cubicBezTo>
                <a:lnTo>
                  <a:pt x="13971" y="17238"/>
                </a:lnTo>
                <a:lnTo>
                  <a:pt x="13986" y="17237"/>
                </a:lnTo>
                <a:cubicBezTo>
                  <a:pt x="14020" y="17230"/>
                  <a:pt x="14045" y="17203"/>
                  <a:pt x="14045" y="17171"/>
                </a:cubicBezTo>
                <a:cubicBezTo>
                  <a:pt x="14045" y="17138"/>
                  <a:pt x="14020" y="17111"/>
                  <a:pt x="13986" y="17105"/>
                </a:cubicBezTo>
                <a:lnTo>
                  <a:pt x="13971" y="17103"/>
                </a:lnTo>
                <a:lnTo>
                  <a:pt x="13952" y="17103"/>
                </a:lnTo>
                <a:cubicBezTo>
                  <a:pt x="13839" y="17103"/>
                  <a:pt x="13747" y="16950"/>
                  <a:pt x="13747" y="16762"/>
                </a:cubicBezTo>
                <a:cubicBezTo>
                  <a:pt x="13747" y="16573"/>
                  <a:pt x="13839" y="16420"/>
                  <a:pt x="13952" y="16420"/>
                </a:cubicBezTo>
                <a:close/>
                <a:moveTo>
                  <a:pt x="1735" y="14920"/>
                </a:moveTo>
                <a:lnTo>
                  <a:pt x="2524" y="14920"/>
                </a:lnTo>
                <a:cubicBezTo>
                  <a:pt x="2637" y="14920"/>
                  <a:pt x="2728" y="15073"/>
                  <a:pt x="2728" y="15261"/>
                </a:cubicBezTo>
                <a:cubicBezTo>
                  <a:pt x="2728" y="15450"/>
                  <a:pt x="2637" y="15603"/>
                  <a:pt x="2524" y="15603"/>
                </a:cubicBezTo>
                <a:lnTo>
                  <a:pt x="2235" y="15603"/>
                </a:lnTo>
                <a:lnTo>
                  <a:pt x="2220" y="15604"/>
                </a:lnTo>
                <a:cubicBezTo>
                  <a:pt x="2186" y="15611"/>
                  <a:pt x="2160" y="15638"/>
                  <a:pt x="2160" y="15670"/>
                </a:cubicBezTo>
                <a:cubicBezTo>
                  <a:pt x="2160" y="15707"/>
                  <a:pt x="2194" y="15737"/>
                  <a:pt x="2235" y="15737"/>
                </a:cubicBezTo>
                <a:lnTo>
                  <a:pt x="2214" y="15737"/>
                </a:lnTo>
                <a:lnTo>
                  <a:pt x="2234" y="15739"/>
                </a:lnTo>
                <a:cubicBezTo>
                  <a:pt x="2337" y="15757"/>
                  <a:pt x="2418" y="15902"/>
                  <a:pt x="2418" y="16079"/>
                </a:cubicBezTo>
                <a:cubicBezTo>
                  <a:pt x="2418" y="16268"/>
                  <a:pt x="2326" y="16420"/>
                  <a:pt x="2213" y="16420"/>
                </a:cubicBezTo>
                <a:lnTo>
                  <a:pt x="1424" y="16420"/>
                </a:lnTo>
                <a:cubicBezTo>
                  <a:pt x="1312" y="16420"/>
                  <a:pt x="1220" y="16268"/>
                  <a:pt x="1220" y="16079"/>
                </a:cubicBezTo>
                <a:cubicBezTo>
                  <a:pt x="1220" y="15890"/>
                  <a:pt x="1312" y="15737"/>
                  <a:pt x="1424" y="15737"/>
                </a:cubicBezTo>
                <a:lnTo>
                  <a:pt x="1754" y="15737"/>
                </a:lnTo>
                <a:lnTo>
                  <a:pt x="1768" y="15736"/>
                </a:lnTo>
                <a:cubicBezTo>
                  <a:pt x="1802" y="15730"/>
                  <a:pt x="1828" y="15703"/>
                  <a:pt x="1828" y="15670"/>
                </a:cubicBezTo>
                <a:cubicBezTo>
                  <a:pt x="1828" y="15638"/>
                  <a:pt x="1802" y="15611"/>
                  <a:pt x="1768" y="15604"/>
                </a:cubicBezTo>
                <a:lnTo>
                  <a:pt x="1754" y="15603"/>
                </a:lnTo>
                <a:lnTo>
                  <a:pt x="1735" y="15603"/>
                </a:lnTo>
                <a:cubicBezTo>
                  <a:pt x="1622" y="15603"/>
                  <a:pt x="1530" y="15450"/>
                  <a:pt x="1530" y="15261"/>
                </a:cubicBezTo>
                <a:cubicBezTo>
                  <a:pt x="1530" y="15073"/>
                  <a:pt x="1622" y="14920"/>
                  <a:pt x="1735" y="14920"/>
                </a:cubicBezTo>
                <a:close/>
                <a:moveTo>
                  <a:pt x="19147" y="11228"/>
                </a:moveTo>
                <a:lnTo>
                  <a:pt x="19937" y="11228"/>
                </a:lnTo>
                <a:cubicBezTo>
                  <a:pt x="20049" y="11228"/>
                  <a:pt x="20141" y="11381"/>
                  <a:pt x="20141" y="11569"/>
                </a:cubicBezTo>
                <a:cubicBezTo>
                  <a:pt x="20141" y="11758"/>
                  <a:pt x="20049" y="11911"/>
                  <a:pt x="19937" y="11911"/>
                </a:cubicBezTo>
                <a:lnTo>
                  <a:pt x="19918" y="11911"/>
                </a:lnTo>
                <a:lnTo>
                  <a:pt x="19903" y="11912"/>
                </a:lnTo>
                <a:cubicBezTo>
                  <a:pt x="19869" y="11918"/>
                  <a:pt x="19843" y="11945"/>
                  <a:pt x="19843" y="11978"/>
                </a:cubicBezTo>
                <a:cubicBezTo>
                  <a:pt x="19843" y="12010"/>
                  <a:pt x="19869" y="12038"/>
                  <a:pt x="19903" y="12044"/>
                </a:cubicBezTo>
                <a:lnTo>
                  <a:pt x="19918" y="12045"/>
                </a:lnTo>
                <a:lnTo>
                  <a:pt x="20247" y="12045"/>
                </a:lnTo>
                <a:cubicBezTo>
                  <a:pt x="20360" y="12045"/>
                  <a:pt x="20451" y="12198"/>
                  <a:pt x="20451" y="12387"/>
                </a:cubicBezTo>
                <a:cubicBezTo>
                  <a:pt x="20451" y="12575"/>
                  <a:pt x="20360" y="12728"/>
                  <a:pt x="20247" y="12728"/>
                </a:cubicBezTo>
                <a:lnTo>
                  <a:pt x="19458" y="12728"/>
                </a:lnTo>
                <a:cubicBezTo>
                  <a:pt x="19345" y="12728"/>
                  <a:pt x="19253" y="12575"/>
                  <a:pt x="19253" y="12387"/>
                </a:cubicBezTo>
                <a:cubicBezTo>
                  <a:pt x="19253" y="12210"/>
                  <a:pt x="19334" y="12064"/>
                  <a:pt x="19437" y="12047"/>
                </a:cubicBezTo>
                <a:lnTo>
                  <a:pt x="19457" y="12045"/>
                </a:lnTo>
                <a:lnTo>
                  <a:pt x="19436" y="12045"/>
                </a:lnTo>
                <a:cubicBezTo>
                  <a:pt x="19477" y="12045"/>
                  <a:pt x="19511" y="12015"/>
                  <a:pt x="19511" y="11978"/>
                </a:cubicBezTo>
                <a:cubicBezTo>
                  <a:pt x="19511" y="11945"/>
                  <a:pt x="19485" y="11918"/>
                  <a:pt x="19451" y="11912"/>
                </a:cubicBezTo>
                <a:lnTo>
                  <a:pt x="19436" y="11911"/>
                </a:lnTo>
                <a:lnTo>
                  <a:pt x="19147" y="11911"/>
                </a:lnTo>
                <a:cubicBezTo>
                  <a:pt x="19035" y="11911"/>
                  <a:pt x="18943" y="11758"/>
                  <a:pt x="18943" y="11569"/>
                </a:cubicBezTo>
                <a:cubicBezTo>
                  <a:pt x="18943" y="11381"/>
                  <a:pt x="19035" y="11228"/>
                  <a:pt x="19147" y="11228"/>
                </a:cubicBezTo>
                <a:close/>
                <a:moveTo>
                  <a:pt x="14337" y="6194"/>
                </a:moveTo>
                <a:lnTo>
                  <a:pt x="15126" y="6194"/>
                </a:lnTo>
                <a:cubicBezTo>
                  <a:pt x="15239" y="6194"/>
                  <a:pt x="15331" y="6347"/>
                  <a:pt x="15331" y="6536"/>
                </a:cubicBezTo>
                <a:cubicBezTo>
                  <a:pt x="15331" y="6724"/>
                  <a:pt x="15239" y="6877"/>
                  <a:pt x="15126" y="6877"/>
                </a:cubicBezTo>
                <a:lnTo>
                  <a:pt x="14837" y="6877"/>
                </a:lnTo>
                <a:lnTo>
                  <a:pt x="14822" y="6878"/>
                </a:lnTo>
                <a:cubicBezTo>
                  <a:pt x="14788" y="6885"/>
                  <a:pt x="14763" y="6912"/>
                  <a:pt x="14763" y="6944"/>
                </a:cubicBezTo>
                <a:cubicBezTo>
                  <a:pt x="14763" y="6982"/>
                  <a:pt x="14796" y="7012"/>
                  <a:pt x="14837" y="7012"/>
                </a:cubicBezTo>
                <a:lnTo>
                  <a:pt x="14816" y="7012"/>
                </a:lnTo>
                <a:lnTo>
                  <a:pt x="14837" y="7013"/>
                </a:lnTo>
                <a:cubicBezTo>
                  <a:pt x="14940" y="7031"/>
                  <a:pt x="15020" y="7176"/>
                  <a:pt x="15020" y="7353"/>
                </a:cubicBezTo>
                <a:cubicBezTo>
                  <a:pt x="15020" y="7542"/>
                  <a:pt x="14929" y="7695"/>
                  <a:pt x="14816" y="7695"/>
                </a:cubicBezTo>
                <a:lnTo>
                  <a:pt x="14027" y="7695"/>
                </a:lnTo>
                <a:cubicBezTo>
                  <a:pt x="13914" y="7695"/>
                  <a:pt x="13822" y="7542"/>
                  <a:pt x="13822" y="7353"/>
                </a:cubicBezTo>
                <a:cubicBezTo>
                  <a:pt x="13822" y="7165"/>
                  <a:pt x="13914" y="7012"/>
                  <a:pt x="14027" y="7012"/>
                </a:cubicBezTo>
                <a:lnTo>
                  <a:pt x="14356" y="7012"/>
                </a:lnTo>
                <a:lnTo>
                  <a:pt x="14371" y="7010"/>
                </a:lnTo>
                <a:cubicBezTo>
                  <a:pt x="14405" y="7004"/>
                  <a:pt x="14430" y="6977"/>
                  <a:pt x="14430" y="6944"/>
                </a:cubicBezTo>
                <a:cubicBezTo>
                  <a:pt x="14430" y="6912"/>
                  <a:pt x="14405" y="6885"/>
                  <a:pt x="14371" y="6878"/>
                </a:cubicBezTo>
                <a:lnTo>
                  <a:pt x="14356" y="6877"/>
                </a:lnTo>
                <a:lnTo>
                  <a:pt x="14337" y="6877"/>
                </a:lnTo>
                <a:cubicBezTo>
                  <a:pt x="14224" y="6877"/>
                  <a:pt x="14133" y="6724"/>
                  <a:pt x="14133" y="6536"/>
                </a:cubicBezTo>
                <a:cubicBezTo>
                  <a:pt x="14133" y="6347"/>
                  <a:pt x="14224" y="6194"/>
                  <a:pt x="14337" y="6194"/>
                </a:cubicBezTo>
                <a:close/>
                <a:moveTo>
                  <a:pt x="515" y="2708"/>
                </a:moveTo>
                <a:lnTo>
                  <a:pt x="1304" y="2708"/>
                </a:lnTo>
                <a:cubicBezTo>
                  <a:pt x="1417" y="2708"/>
                  <a:pt x="1508" y="2861"/>
                  <a:pt x="1508" y="3049"/>
                </a:cubicBezTo>
                <a:cubicBezTo>
                  <a:pt x="1508" y="3238"/>
                  <a:pt x="1417" y="3391"/>
                  <a:pt x="1304" y="3391"/>
                </a:cubicBezTo>
                <a:lnTo>
                  <a:pt x="1015" y="3391"/>
                </a:lnTo>
                <a:lnTo>
                  <a:pt x="1000" y="3392"/>
                </a:lnTo>
                <a:cubicBezTo>
                  <a:pt x="966" y="3398"/>
                  <a:pt x="940" y="3425"/>
                  <a:pt x="940" y="3458"/>
                </a:cubicBezTo>
                <a:cubicBezTo>
                  <a:pt x="940" y="3495"/>
                  <a:pt x="974" y="3525"/>
                  <a:pt x="1015" y="3525"/>
                </a:cubicBezTo>
                <a:lnTo>
                  <a:pt x="994" y="3525"/>
                </a:lnTo>
                <a:lnTo>
                  <a:pt x="1014" y="3527"/>
                </a:lnTo>
                <a:cubicBezTo>
                  <a:pt x="1117" y="3544"/>
                  <a:pt x="1198" y="3690"/>
                  <a:pt x="1198" y="3867"/>
                </a:cubicBezTo>
                <a:cubicBezTo>
                  <a:pt x="1198" y="4055"/>
                  <a:pt x="1106" y="4208"/>
                  <a:pt x="993" y="4208"/>
                </a:cubicBezTo>
                <a:lnTo>
                  <a:pt x="204" y="4208"/>
                </a:lnTo>
                <a:cubicBezTo>
                  <a:pt x="92" y="4208"/>
                  <a:pt x="0" y="4055"/>
                  <a:pt x="0" y="3867"/>
                </a:cubicBezTo>
                <a:cubicBezTo>
                  <a:pt x="0" y="3678"/>
                  <a:pt x="92" y="3525"/>
                  <a:pt x="204" y="3525"/>
                </a:cubicBezTo>
                <a:lnTo>
                  <a:pt x="534" y="3525"/>
                </a:lnTo>
                <a:lnTo>
                  <a:pt x="548" y="3524"/>
                </a:lnTo>
                <a:cubicBezTo>
                  <a:pt x="582" y="3518"/>
                  <a:pt x="608" y="3490"/>
                  <a:pt x="608" y="3458"/>
                </a:cubicBezTo>
                <a:cubicBezTo>
                  <a:pt x="608" y="3425"/>
                  <a:pt x="582" y="3398"/>
                  <a:pt x="548" y="3392"/>
                </a:cubicBezTo>
                <a:lnTo>
                  <a:pt x="534" y="3391"/>
                </a:lnTo>
                <a:lnTo>
                  <a:pt x="515" y="3391"/>
                </a:lnTo>
                <a:cubicBezTo>
                  <a:pt x="402" y="3391"/>
                  <a:pt x="310" y="3238"/>
                  <a:pt x="310" y="3049"/>
                </a:cubicBezTo>
                <a:cubicBezTo>
                  <a:pt x="310" y="2861"/>
                  <a:pt x="402" y="2708"/>
                  <a:pt x="515" y="2708"/>
                </a:cubicBezTo>
                <a:close/>
                <a:moveTo>
                  <a:pt x="9400" y="856"/>
                </a:moveTo>
                <a:lnTo>
                  <a:pt x="10189" y="856"/>
                </a:lnTo>
                <a:cubicBezTo>
                  <a:pt x="10302" y="856"/>
                  <a:pt x="10394" y="1009"/>
                  <a:pt x="10394" y="1198"/>
                </a:cubicBezTo>
                <a:cubicBezTo>
                  <a:pt x="10394" y="1386"/>
                  <a:pt x="10302" y="1539"/>
                  <a:pt x="10189" y="1539"/>
                </a:cubicBezTo>
                <a:lnTo>
                  <a:pt x="10170" y="1539"/>
                </a:lnTo>
                <a:lnTo>
                  <a:pt x="10156" y="1540"/>
                </a:lnTo>
                <a:cubicBezTo>
                  <a:pt x="10122" y="1547"/>
                  <a:pt x="10096" y="1574"/>
                  <a:pt x="10096" y="1606"/>
                </a:cubicBezTo>
                <a:cubicBezTo>
                  <a:pt x="10096" y="1639"/>
                  <a:pt x="10122" y="1666"/>
                  <a:pt x="10156" y="1672"/>
                </a:cubicBezTo>
                <a:lnTo>
                  <a:pt x="10170" y="1674"/>
                </a:lnTo>
                <a:lnTo>
                  <a:pt x="10500" y="1674"/>
                </a:lnTo>
                <a:cubicBezTo>
                  <a:pt x="10613" y="1674"/>
                  <a:pt x="10704" y="1826"/>
                  <a:pt x="10704" y="2015"/>
                </a:cubicBezTo>
                <a:cubicBezTo>
                  <a:pt x="10704" y="2204"/>
                  <a:pt x="10613" y="2357"/>
                  <a:pt x="10500" y="2357"/>
                </a:cubicBezTo>
                <a:lnTo>
                  <a:pt x="9711" y="2357"/>
                </a:lnTo>
                <a:cubicBezTo>
                  <a:pt x="9598" y="2357"/>
                  <a:pt x="9506" y="2204"/>
                  <a:pt x="9506" y="2015"/>
                </a:cubicBezTo>
                <a:cubicBezTo>
                  <a:pt x="9506" y="1838"/>
                  <a:pt x="9587" y="1693"/>
                  <a:pt x="9690" y="1675"/>
                </a:cubicBezTo>
                <a:lnTo>
                  <a:pt x="9710" y="1674"/>
                </a:lnTo>
                <a:lnTo>
                  <a:pt x="9689" y="1674"/>
                </a:lnTo>
                <a:cubicBezTo>
                  <a:pt x="9730" y="1674"/>
                  <a:pt x="9764" y="1644"/>
                  <a:pt x="9764" y="1606"/>
                </a:cubicBezTo>
                <a:cubicBezTo>
                  <a:pt x="9764" y="1574"/>
                  <a:pt x="9738" y="1547"/>
                  <a:pt x="9704" y="1540"/>
                </a:cubicBezTo>
                <a:lnTo>
                  <a:pt x="9689" y="1539"/>
                </a:lnTo>
                <a:lnTo>
                  <a:pt x="9400" y="1539"/>
                </a:lnTo>
                <a:cubicBezTo>
                  <a:pt x="9287" y="1539"/>
                  <a:pt x="9196" y="1386"/>
                  <a:pt x="9196" y="1198"/>
                </a:cubicBezTo>
                <a:cubicBezTo>
                  <a:pt x="9196" y="1009"/>
                  <a:pt x="9287" y="856"/>
                  <a:pt x="9400" y="856"/>
                </a:cubicBezTo>
                <a:close/>
                <a:moveTo>
                  <a:pt x="20607" y="0"/>
                </a:moveTo>
                <a:lnTo>
                  <a:pt x="21396" y="0"/>
                </a:lnTo>
                <a:cubicBezTo>
                  <a:pt x="21508" y="0"/>
                  <a:pt x="21600" y="153"/>
                  <a:pt x="21600" y="341"/>
                </a:cubicBezTo>
                <a:cubicBezTo>
                  <a:pt x="21600" y="530"/>
                  <a:pt x="21508" y="683"/>
                  <a:pt x="21396" y="683"/>
                </a:cubicBezTo>
                <a:lnTo>
                  <a:pt x="21107" y="683"/>
                </a:lnTo>
                <a:lnTo>
                  <a:pt x="21092" y="684"/>
                </a:lnTo>
                <a:cubicBezTo>
                  <a:pt x="21058" y="691"/>
                  <a:pt x="21032" y="718"/>
                  <a:pt x="21032" y="750"/>
                </a:cubicBezTo>
                <a:cubicBezTo>
                  <a:pt x="21032" y="787"/>
                  <a:pt x="21066" y="818"/>
                  <a:pt x="21107" y="818"/>
                </a:cubicBezTo>
                <a:lnTo>
                  <a:pt x="21086" y="818"/>
                </a:lnTo>
                <a:lnTo>
                  <a:pt x="21106" y="819"/>
                </a:lnTo>
                <a:cubicBezTo>
                  <a:pt x="21209" y="837"/>
                  <a:pt x="21290" y="982"/>
                  <a:pt x="21290" y="1159"/>
                </a:cubicBezTo>
                <a:cubicBezTo>
                  <a:pt x="21290" y="1348"/>
                  <a:pt x="21198" y="1500"/>
                  <a:pt x="21085" y="1500"/>
                </a:cubicBezTo>
                <a:lnTo>
                  <a:pt x="20296" y="1500"/>
                </a:lnTo>
                <a:cubicBezTo>
                  <a:pt x="20183" y="1500"/>
                  <a:pt x="20092" y="1348"/>
                  <a:pt x="20092" y="1159"/>
                </a:cubicBezTo>
                <a:cubicBezTo>
                  <a:pt x="20092" y="970"/>
                  <a:pt x="20183" y="818"/>
                  <a:pt x="20296" y="818"/>
                </a:cubicBezTo>
                <a:lnTo>
                  <a:pt x="20626" y="818"/>
                </a:lnTo>
                <a:lnTo>
                  <a:pt x="20640" y="816"/>
                </a:lnTo>
                <a:cubicBezTo>
                  <a:pt x="20674" y="810"/>
                  <a:pt x="20700" y="783"/>
                  <a:pt x="20700" y="750"/>
                </a:cubicBezTo>
                <a:cubicBezTo>
                  <a:pt x="20700" y="718"/>
                  <a:pt x="20674" y="691"/>
                  <a:pt x="20640" y="684"/>
                </a:cubicBezTo>
                <a:lnTo>
                  <a:pt x="20626" y="683"/>
                </a:lnTo>
                <a:lnTo>
                  <a:pt x="20607" y="683"/>
                </a:lnTo>
                <a:cubicBezTo>
                  <a:pt x="20494" y="683"/>
                  <a:pt x="20402" y="530"/>
                  <a:pt x="20402" y="341"/>
                </a:cubicBezTo>
                <a:cubicBezTo>
                  <a:pt x="20402" y="153"/>
                  <a:pt x="20494" y="0"/>
                  <a:pt x="20607" y="0"/>
                </a:cubicBezTo>
                <a:close/>
              </a:path>
            </a:pathLst>
          </a:custGeom>
          <a:solidFill>
            <a:srgbClr val="FFFFFF">
              <a:alpha val="5000"/>
            </a:srgbClr>
          </a:solidFill>
          <a:ln w="12700">
            <a:miter lim="400000"/>
          </a:ln>
        </p:spPr>
        <p:txBody>
          <a:bodyPr tIns="91439" bIns="91439" anchor="ctr"/>
          <a:lstStyle/>
          <a:p>
            <a:endParaRPr>
              <a:solidFill>
                <a:srgbClr val="7E7E7E"/>
              </a:solidFill>
            </a:endParaRPr>
          </a:p>
        </p:txBody>
      </p:sp>
      <p:sp>
        <p:nvSpPr>
          <p:cNvPr id="8" name="9Slide.vn 5">
            <a:extLst>
              <a:ext uri="{FF2B5EF4-FFF2-40B4-BE49-F238E27FC236}">
                <a16:creationId xmlns:a16="http://schemas.microsoft.com/office/drawing/2014/main" id="{791AB9F5-058F-4AE2-8F6C-5AF485F3530E}"/>
              </a:ext>
            </a:extLst>
          </p:cNvPr>
          <p:cNvSpPr/>
          <p:nvPr/>
        </p:nvSpPr>
        <p:spPr>
          <a:xfrm rot="16200000">
            <a:off x="2026380" y="-2026378"/>
            <a:ext cx="9583529" cy="136362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380" y="21538"/>
                </a:lnTo>
                <a:cubicBezTo>
                  <a:pt x="20829" y="21369"/>
                  <a:pt x="20334" y="21163"/>
                  <a:pt x="20058" y="20803"/>
                </a:cubicBezTo>
                <a:cubicBezTo>
                  <a:pt x="19206" y="19691"/>
                  <a:pt x="21264" y="18416"/>
                  <a:pt x="20927" y="17175"/>
                </a:cubicBezTo>
                <a:cubicBezTo>
                  <a:pt x="20580" y="15898"/>
                  <a:pt x="18099" y="15585"/>
                  <a:pt x="17036" y="14522"/>
                </a:cubicBezTo>
                <a:cubicBezTo>
                  <a:pt x="16340" y="13826"/>
                  <a:pt x="16350" y="12889"/>
                  <a:pt x="16643" y="12064"/>
                </a:cubicBezTo>
                <a:cubicBezTo>
                  <a:pt x="16936" y="11239"/>
                  <a:pt x="17477" y="10465"/>
                  <a:pt x="17769" y="9640"/>
                </a:cubicBezTo>
                <a:cubicBezTo>
                  <a:pt x="18304" y="8127"/>
                  <a:pt x="17949" y="6469"/>
                  <a:pt x="16805" y="5134"/>
                </a:cubicBezTo>
                <a:cubicBezTo>
                  <a:pt x="15661" y="3800"/>
                  <a:pt x="13741" y="2804"/>
                  <a:pt x="11588" y="2431"/>
                </a:cubicBezTo>
                <a:cubicBezTo>
                  <a:pt x="8750" y="1938"/>
                  <a:pt x="5630" y="2486"/>
                  <a:pt x="2918" y="1717"/>
                </a:cubicBezTo>
                <a:cubicBezTo>
                  <a:pt x="1904" y="1429"/>
                  <a:pt x="973" y="923"/>
                  <a:pt x="292" y="306"/>
                </a:cubicBezTo>
                <a:close/>
              </a:path>
            </a:pathLst>
          </a:custGeom>
          <a:solidFill>
            <a:schemeClr val="accent1"/>
          </a:solidFill>
          <a:ln w="12700">
            <a:miter lim="400000"/>
          </a:ln>
        </p:spPr>
        <p:txBody>
          <a:bodyPr tIns="91439" bIns="91439" anchor="ctr"/>
          <a:lstStyle/>
          <a:p>
            <a:endParaRPr>
              <a:solidFill>
                <a:srgbClr val="7E7E7E"/>
              </a:solidFill>
            </a:endParaRPr>
          </a:p>
        </p:txBody>
      </p:sp>
      <p:sp>
        <p:nvSpPr>
          <p:cNvPr id="9" name="9Slide.vn 6">
            <a:extLst>
              <a:ext uri="{FF2B5EF4-FFF2-40B4-BE49-F238E27FC236}">
                <a16:creationId xmlns:a16="http://schemas.microsoft.com/office/drawing/2014/main" id="{F882EA5E-1170-45DB-AC52-C34DC9E2CA9D}"/>
              </a:ext>
            </a:extLst>
          </p:cNvPr>
          <p:cNvSpPr/>
          <p:nvPr/>
        </p:nvSpPr>
        <p:spPr>
          <a:xfrm rot="4500000">
            <a:off x="19510190" y="9109019"/>
            <a:ext cx="3236333" cy="7608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462"/>
                </a:lnTo>
                <a:lnTo>
                  <a:pt x="9545" y="21600"/>
                </a:lnTo>
                <a:lnTo>
                  <a:pt x="8388" y="20626"/>
                </a:lnTo>
                <a:cubicBezTo>
                  <a:pt x="5852" y="18341"/>
                  <a:pt x="3934" y="15940"/>
                  <a:pt x="4668" y="13473"/>
                </a:cubicBezTo>
                <a:cubicBezTo>
                  <a:pt x="5206" y="11664"/>
                  <a:pt x="7166" y="9923"/>
                  <a:pt x="6843" y="8105"/>
                </a:cubicBezTo>
                <a:cubicBezTo>
                  <a:pt x="6394" y="5576"/>
                  <a:pt x="1671" y="3539"/>
                  <a:pt x="326" y="1068"/>
                </a:cubicBezTo>
                <a:cubicBezTo>
                  <a:pt x="193" y="824"/>
                  <a:pt x="97" y="577"/>
                  <a:pt x="35" y="329"/>
                </a:cubicBezTo>
                <a:close/>
              </a:path>
            </a:pathLst>
          </a:custGeom>
          <a:solidFill>
            <a:schemeClr val="accent2"/>
          </a:solidFill>
          <a:ln w="12700">
            <a:miter lim="400000"/>
          </a:ln>
        </p:spPr>
        <p:txBody>
          <a:bodyPr tIns="91439" bIns="91439" anchor="ctr"/>
          <a:lstStyle/>
          <a:p>
            <a:endParaRPr>
              <a:solidFill>
                <a:srgbClr val="7E7E7E"/>
              </a:solidFill>
            </a:endParaRPr>
          </a:p>
        </p:txBody>
      </p:sp>
    </p:spTree>
    <p:extLst>
      <p:ext uri="{BB962C8B-B14F-4D97-AF65-F5344CB8AC3E}">
        <p14:creationId xmlns:p14="http://schemas.microsoft.com/office/powerpoint/2010/main" val="2821894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0-#ppt_w/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iterate>
                                    <p:tmAbs val="0"/>
                                  </p:iterate>
                                  <p:childTnLst>
                                    <p:set>
                                      <p:cBhvr>
                                        <p:cTn id="11" fill="hold"/>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1+#ppt_w/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iterate>
                                    <p:tmAbs val="0"/>
                                  </p:iterate>
                                  <p:childTnLst>
                                    <p:set>
                                      <p:cBhvr>
                                        <p:cTn id="16" fill="hold"/>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9" presetClass="entr" fill="hold" grpId="0" nodeType="afterEffect">
                                  <p:stCondLst>
                                    <p:cond delay="0"/>
                                  </p:stCondLst>
                                  <p:iterate>
                                    <p:tmAbs val="0"/>
                                  </p:iterate>
                                  <p:childTnLst>
                                    <p:set>
                                      <p:cBhvr>
                                        <p:cTn id="21" fill="hold"/>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6" grpId="0" animBg="1" advAuto="0"/>
      <p:bldP spid="8" grpId="0" animBg="1" advAuto="0"/>
      <p:bldP spid="9"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9Slide.vn 1"/>
          <p:cNvSpPr/>
          <p:nvPr/>
        </p:nvSpPr>
        <p:spPr>
          <a:xfrm flipH="1">
            <a:off x="12855585" y="1"/>
            <a:ext cx="11528415" cy="13716000"/>
          </a:xfrm>
          <a:custGeom>
            <a:avLst/>
            <a:gdLst/>
            <a:ahLst/>
            <a:cxnLst>
              <a:cxn ang="0">
                <a:pos x="wd2" y="hd2"/>
              </a:cxn>
              <a:cxn ang="5400000">
                <a:pos x="wd2" y="hd2"/>
              </a:cxn>
              <a:cxn ang="10800000">
                <a:pos x="wd2" y="hd2"/>
              </a:cxn>
              <a:cxn ang="16200000">
                <a:pos x="wd2" y="hd2"/>
              </a:cxn>
            </a:cxnLst>
            <a:rect l="0" t="0" r="r" b="b"/>
            <a:pathLst>
              <a:path w="21600" h="21600" extrusionOk="0">
                <a:moveTo>
                  <a:pt x="16470" y="0"/>
                </a:moveTo>
                <a:lnTo>
                  <a:pt x="0" y="0"/>
                </a:lnTo>
                <a:lnTo>
                  <a:pt x="0" y="21600"/>
                </a:lnTo>
                <a:lnTo>
                  <a:pt x="9594" y="21600"/>
                </a:lnTo>
                <a:lnTo>
                  <a:pt x="9660" y="21567"/>
                </a:lnTo>
                <a:cubicBezTo>
                  <a:pt x="11281" y="20646"/>
                  <a:pt x="12347" y="19087"/>
                  <a:pt x="12347" y="17318"/>
                </a:cubicBezTo>
                <a:cubicBezTo>
                  <a:pt x="12347" y="14666"/>
                  <a:pt x="9949" y="12484"/>
                  <a:pt x="6875" y="12221"/>
                </a:cubicBezTo>
                <a:lnTo>
                  <a:pt x="6260" y="12195"/>
                </a:lnTo>
                <a:lnTo>
                  <a:pt x="6895" y="12195"/>
                </a:lnTo>
                <a:cubicBezTo>
                  <a:pt x="5667" y="12195"/>
                  <a:pt x="4671" y="11743"/>
                  <a:pt x="4671" y="11186"/>
                </a:cubicBezTo>
                <a:cubicBezTo>
                  <a:pt x="4671" y="10698"/>
                  <a:pt x="5433" y="10291"/>
                  <a:pt x="6447" y="10197"/>
                </a:cubicBezTo>
                <a:lnTo>
                  <a:pt x="6888" y="10176"/>
                </a:lnTo>
                <a:lnTo>
                  <a:pt x="15505" y="10176"/>
                </a:lnTo>
                <a:cubicBezTo>
                  <a:pt x="18871" y="10176"/>
                  <a:pt x="21600" y="7883"/>
                  <a:pt x="21600" y="5053"/>
                </a:cubicBezTo>
                <a:cubicBezTo>
                  <a:pt x="21600" y="2577"/>
                  <a:pt x="19510" y="511"/>
                  <a:pt x="16733" y="34"/>
                </a:cubicBezTo>
                <a:close/>
              </a:path>
            </a:pathLst>
          </a:custGeom>
          <a:solidFill>
            <a:schemeClr val="accent1"/>
          </a:solidFill>
          <a:ln w="12700">
            <a:miter lim="400000"/>
          </a:ln>
        </p:spPr>
        <p:txBody>
          <a:bodyPr tIns="91439" bIns="91439" anchor="ctr"/>
          <a:lstStyle/>
          <a:p>
            <a:endParaRPr>
              <a:solidFill>
                <a:srgbClr val="7E7E7E"/>
              </a:solidFill>
            </a:endParaRPr>
          </a:p>
        </p:txBody>
      </p:sp>
      <p:sp>
        <p:nvSpPr>
          <p:cNvPr id="942" name="9Slide.vn 2"/>
          <p:cNvSpPr/>
          <p:nvPr/>
        </p:nvSpPr>
        <p:spPr>
          <a:xfrm>
            <a:off x="1179456" y="-44678"/>
            <a:ext cx="23561658" cy="14102138"/>
          </a:xfrm>
          <a:custGeom>
            <a:avLst/>
            <a:gdLst/>
            <a:ahLst/>
            <a:cxnLst>
              <a:cxn ang="0">
                <a:pos x="wd2" y="hd2"/>
              </a:cxn>
              <a:cxn ang="5400000">
                <a:pos x="wd2" y="hd2"/>
              </a:cxn>
              <a:cxn ang="10800000">
                <a:pos x="wd2" y="hd2"/>
              </a:cxn>
              <a:cxn ang="16200000">
                <a:pos x="wd2" y="hd2"/>
              </a:cxn>
            </a:cxnLst>
            <a:rect l="0" t="0" r="r" b="b"/>
            <a:pathLst>
              <a:path w="21600" h="21600" extrusionOk="0">
                <a:moveTo>
                  <a:pt x="6027" y="20100"/>
                </a:moveTo>
                <a:lnTo>
                  <a:pt x="6816" y="20100"/>
                </a:lnTo>
                <a:cubicBezTo>
                  <a:pt x="6929" y="20100"/>
                  <a:pt x="7021" y="20252"/>
                  <a:pt x="7021" y="20441"/>
                </a:cubicBezTo>
                <a:cubicBezTo>
                  <a:pt x="7021" y="20630"/>
                  <a:pt x="6929" y="20782"/>
                  <a:pt x="6816" y="20782"/>
                </a:cubicBezTo>
                <a:lnTo>
                  <a:pt x="6797" y="20782"/>
                </a:lnTo>
                <a:lnTo>
                  <a:pt x="6782" y="20784"/>
                </a:lnTo>
                <a:cubicBezTo>
                  <a:pt x="6748" y="20790"/>
                  <a:pt x="6723" y="20817"/>
                  <a:pt x="6723" y="20850"/>
                </a:cubicBezTo>
                <a:cubicBezTo>
                  <a:pt x="6723" y="20882"/>
                  <a:pt x="6748" y="20909"/>
                  <a:pt x="6782" y="20916"/>
                </a:cubicBezTo>
                <a:lnTo>
                  <a:pt x="6797" y="20917"/>
                </a:lnTo>
                <a:lnTo>
                  <a:pt x="7126" y="20917"/>
                </a:lnTo>
                <a:cubicBezTo>
                  <a:pt x="7239" y="20917"/>
                  <a:pt x="7331" y="21070"/>
                  <a:pt x="7331" y="21259"/>
                </a:cubicBezTo>
                <a:cubicBezTo>
                  <a:pt x="7331" y="21447"/>
                  <a:pt x="7239" y="21600"/>
                  <a:pt x="7126" y="21600"/>
                </a:cubicBezTo>
                <a:lnTo>
                  <a:pt x="6337" y="21600"/>
                </a:lnTo>
                <a:cubicBezTo>
                  <a:pt x="6224" y="21600"/>
                  <a:pt x="6133" y="21447"/>
                  <a:pt x="6133" y="21259"/>
                </a:cubicBezTo>
                <a:cubicBezTo>
                  <a:pt x="6133" y="21082"/>
                  <a:pt x="6213" y="20936"/>
                  <a:pt x="6316" y="20919"/>
                </a:cubicBezTo>
                <a:lnTo>
                  <a:pt x="6337" y="20917"/>
                </a:lnTo>
                <a:lnTo>
                  <a:pt x="6316" y="20917"/>
                </a:lnTo>
                <a:cubicBezTo>
                  <a:pt x="6357" y="20917"/>
                  <a:pt x="6390" y="20887"/>
                  <a:pt x="6390" y="20850"/>
                </a:cubicBezTo>
                <a:cubicBezTo>
                  <a:pt x="6390" y="20817"/>
                  <a:pt x="6365" y="20790"/>
                  <a:pt x="6331" y="20784"/>
                </a:cubicBezTo>
                <a:lnTo>
                  <a:pt x="6316" y="20782"/>
                </a:lnTo>
                <a:lnTo>
                  <a:pt x="6027" y="20782"/>
                </a:lnTo>
                <a:cubicBezTo>
                  <a:pt x="5914" y="20782"/>
                  <a:pt x="5823" y="20630"/>
                  <a:pt x="5823" y="20441"/>
                </a:cubicBezTo>
                <a:cubicBezTo>
                  <a:pt x="5823" y="20252"/>
                  <a:pt x="5914" y="20100"/>
                  <a:pt x="6027" y="20100"/>
                </a:cubicBezTo>
                <a:close/>
                <a:moveTo>
                  <a:pt x="13952" y="16420"/>
                </a:moveTo>
                <a:lnTo>
                  <a:pt x="14741" y="16420"/>
                </a:lnTo>
                <a:cubicBezTo>
                  <a:pt x="14854" y="16420"/>
                  <a:pt x="14945" y="16573"/>
                  <a:pt x="14945" y="16762"/>
                </a:cubicBezTo>
                <a:cubicBezTo>
                  <a:pt x="14945" y="16951"/>
                  <a:pt x="14854" y="17103"/>
                  <a:pt x="14741" y="17103"/>
                </a:cubicBezTo>
                <a:lnTo>
                  <a:pt x="14452" y="17103"/>
                </a:lnTo>
                <a:lnTo>
                  <a:pt x="14437" y="17105"/>
                </a:lnTo>
                <a:cubicBezTo>
                  <a:pt x="14403" y="17111"/>
                  <a:pt x="14378" y="17138"/>
                  <a:pt x="14378" y="17171"/>
                </a:cubicBezTo>
                <a:cubicBezTo>
                  <a:pt x="14378" y="17208"/>
                  <a:pt x="14411" y="17238"/>
                  <a:pt x="14452" y="17238"/>
                </a:cubicBezTo>
                <a:lnTo>
                  <a:pt x="14431" y="17238"/>
                </a:lnTo>
                <a:lnTo>
                  <a:pt x="14452" y="17240"/>
                </a:lnTo>
                <a:cubicBezTo>
                  <a:pt x="14555" y="17257"/>
                  <a:pt x="14635" y="17403"/>
                  <a:pt x="14635" y="17579"/>
                </a:cubicBezTo>
                <a:cubicBezTo>
                  <a:pt x="14635" y="17768"/>
                  <a:pt x="14544" y="17921"/>
                  <a:pt x="14431" y="17921"/>
                </a:cubicBezTo>
                <a:lnTo>
                  <a:pt x="13642" y="17921"/>
                </a:lnTo>
                <a:cubicBezTo>
                  <a:pt x="13529" y="17921"/>
                  <a:pt x="13437" y="17768"/>
                  <a:pt x="13437" y="17579"/>
                </a:cubicBezTo>
                <a:cubicBezTo>
                  <a:pt x="13437" y="17391"/>
                  <a:pt x="13529" y="17238"/>
                  <a:pt x="13642" y="17238"/>
                </a:cubicBezTo>
                <a:lnTo>
                  <a:pt x="13971" y="17238"/>
                </a:lnTo>
                <a:lnTo>
                  <a:pt x="13986" y="17237"/>
                </a:lnTo>
                <a:cubicBezTo>
                  <a:pt x="14020" y="17230"/>
                  <a:pt x="14045" y="17203"/>
                  <a:pt x="14045" y="17171"/>
                </a:cubicBezTo>
                <a:cubicBezTo>
                  <a:pt x="14045" y="17138"/>
                  <a:pt x="14020" y="17111"/>
                  <a:pt x="13986" y="17105"/>
                </a:cubicBezTo>
                <a:lnTo>
                  <a:pt x="13971" y="17103"/>
                </a:lnTo>
                <a:lnTo>
                  <a:pt x="13952" y="17103"/>
                </a:lnTo>
                <a:cubicBezTo>
                  <a:pt x="13839" y="17103"/>
                  <a:pt x="13747" y="16950"/>
                  <a:pt x="13747" y="16762"/>
                </a:cubicBezTo>
                <a:cubicBezTo>
                  <a:pt x="13747" y="16573"/>
                  <a:pt x="13839" y="16420"/>
                  <a:pt x="13952" y="16420"/>
                </a:cubicBezTo>
                <a:close/>
                <a:moveTo>
                  <a:pt x="1735" y="14920"/>
                </a:moveTo>
                <a:lnTo>
                  <a:pt x="2524" y="14920"/>
                </a:lnTo>
                <a:cubicBezTo>
                  <a:pt x="2637" y="14920"/>
                  <a:pt x="2728" y="15073"/>
                  <a:pt x="2728" y="15261"/>
                </a:cubicBezTo>
                <a:cubicBezTo>
                  <a:pt x="2728" y="15450"/>
                  <a:pt x="2637" y="15603"/>
                  <a:pt x="2524" y="15603"/>
                </a:cubicBezTo>
                <a:lnTo>
                  <a:pt x="2235" y="15603"/>
                </a:lnTo>
                <a:lnTo>
                  <a:pt x="2220" y="15604"/>
                </a:lnTo>
                <a:cubicBezTo>
                  <a:pt x="2186" y="15611"/>
                  <a:pt x="2160" y="15638"/>
                  <a:pt x="2160" y="15670"/>
                </a:cubicBezTo>
                <a:cubicBezTo>
                  <a:pt x="2160" y="15707"/>
                  <a:pt x="2194" y="15737"/>
                  <a:pt x="2235" y="15737"/>
                </a:cubicBezTo>
                <a:lnTo>
                  <a:pt x="2214" y="15737"/>
                </a:lnTo>
                <a:lnTo>
                  <a:pt x="2234" y="15739"/>
                </a:lnTo>
                <a:cubicBezTo>
                  <a:pt x="2337" y="15757"/>
                  <a:pt x="2418" y="15902"/>
                  <a:pt x="2418" y="16079"/>
                </a:cubicBezTo>
                <a:cubicBezTo>
                  <a:pt x="2418" y="16268"/>
                  <a:pt x="2326" y="16420"/>
                  <a:pt x="2213" y="16420"/>
                </a:cubicBezTo>
                <a:lnTo>
                  <a:pt x="1424" y="16420"/>
                </a:lnTo>
                <a:cubicBezTo>
                  <a:pt x="1312" y="16420"/>
                  <a:pt x="1220" y="16268"/>
                  <a:pt x="1220" y="16079"/>
                </a:cubicBezTo>
                <a:cubicBezTo>
                  <a:pt x="1220" y="15890"/>
                  <a:pt x="1312" y="15737"/>
                  <a:pt x="1424" y="15737"/>
                </a:cubicBezTo>
                <a:lnTo>
                  <a:pt x="1754" y="15737"/>
                </a:lnTo>
                <a:lnTo>
                  <a:pt x="1768" y="15736"/>
                </a:lnTo>
                <a:cubicBezTo>
                  <a:pt x="1802" y="15730"/>
                  <a:pt x="1828" y="15703"/>
                  <a:pt x="1828" y="15670"/>
                </a:cubicBezTo>
                <a:cubicBezTo>
                  <a:pt x="1828" y="15638"/>
                  <a:pt x="1802" y="15611"/>
                  <a:pt x="1768" y="15604"/>
                </a:cubicBezTo>
                <a:lnTo>
                  <a:pt x="1754" y="15603"/>
                </a:lnTo>
                <a:lnTo>
                  <a:pt x="1735" y="15603"/>
                </a:lnTo>
                <a:cubicBezTo>
                  <a:pt x="1622" y="15603"/>
                  <a:pt x="1530" y="15450"/>
                  <a:pt x="1530" y="15261"/>
                </a:cubicBezTo>
                <a:cubicBezTo>
                  <a:pt x="1530" y="15073"/>
                  <a:pt x="1622" y="14920"/>
                  <a:pt x="1735" y="14920"/>
                </a:cubicBezTo>
                <a:close/>
                <a:moveTo>
                  <a:pt x="19147" y="11228"/>
                </a:moveTo>
                <a:lnTo>
                  <a:pt x="19937" y="11228"/>
                </a:lnTo>
                <a:cubicBezTo>
                  <a:pt x="20049" y="11228"/>
                  <a:pt x="20141" y="11381"/>
                  <a:pt x="20141" y="11569"/>
                </a:cubicBezTo>
                <a:cubicBezTo>
                  <a:pt x="20141" y="11758"/>
                  <a:pt x="20049" y="11911"/>
                  <a:pt x="19937" y="11911"/>
                </a:cubicBezTo>
                <a:lnTo>
                  <a:pt x="19918" y="11911"/>
                </a:lnTo>
                <a:lnTo>
                  <a:pt x="19903" y="11912"/>
                </a:lnTo>
                <a:cubicBezTo>
                  <a:pt x="19869" y="11918"/>
                  <a:pt x="19843" y="11945"/>
                  <a:pt x="19843" y="11978"/>
                </a:cubicBezTo>
                <a:cubicBezTo>
                  <a:pt x="19843" y="12010"/>
                  <a:pt x="19869" y="12038"/>
                  <a:pt x="19903" y="12044"/>
                </a:cubicBezTo>
                <a:lnTo>
                  <a:pt x="19918" y="12045"/>
                </a:lnTo>
                <a:lnTo>
                  <a:pt x="20247" y="12045"/>
                </a:lnTo>
                <a:cubicBezTo>
                  <a:pt x="20360" y="12045"/>
                  <a:pt x="20451" y="12198"/>
                  <a:pt x="20451" y="12387"/>
                </a:cubicBezTo>
                <a:cubicBezTo>
                  <a:pt x="20451" y="12575"/>
                  <a:pt x="20360" y="12728"/>
                  <a:pt x="20247" y="12728"/>
                </a:cubicBezTo>
                <a:lnTo>
                  <a:pt x="19458" y="12728"/>
                </a:lnTo>
                <a:cubicBezTo>
                  <a:pt x="19345" y="12728"/>
                  <a:pt x="19253" y="12575"/>
                  <a:pt x="19253" y="12387"/>
                </a:cubicBezTo>
                <a:cubicBezTo>
                  <a:pt x="19253" y="12210"/>
                  <a:pt x="19334" y="12064"/>
                  <a:pt x="19437" y="12047"/>
                </a:cubicBezTo>
                <a:lnTo>
                  <a:pt x="19457" y="12045"/>
                </a:lnTo>
                <a:lnTo>
                  <a:pt x="19436" y="12045"/>
                </a:lnTo>
                <a:cubicBezTo>
                  <a:pt x="19477" y="12045"/>
                  <a:pt x="19511" y="12015"/>
                  <a:pt x="19511" y="11978"/>
                </a:cubicBezTo>
                <a:cubicBezTo>
                  <a:pt x="19511" y="11945"/>
                  <a:pt x="19485" y="11918"/>
                  <a:pt x="19451" y="11912"/>
                </a:cubicBezTo>
                <a:lnTo>
                  <a:pt x="19436" y="11911"/>
                </a:lnTo>
                <a:lnTo>
                  <a:pt x="19147" y="11911"/>
                </a:lnTo>
                <a:cubicBezTo>
                  <a:pt x="19035" y="11911"/>
                  <a:pt x="18943" y="11758"/>
                  <a:pt x="18943" y="11569"/>
                </a:cubicBezTo>
                <a:cubicBezTo>
                  <a:pt x="18943" y="11381"/>
                  <a:pt x="19035" y="11228"/>
                  <a:pt x="19147" y="11228"/>
                </a:cubicBezTo>
                <a:close/>
                <a:moveTo>
                  <a:pt x="8184" y="9992"/>
                </a:moveTo>
                <a:lnTo>
                  <a:pt x="8973" y="9992"/>
                </a:lnTo>
                <a:cubicBezTo>
                  <a:pt x="9086" y="9992"/>
                  <a:pt x="9177" y="10145"/>
                  <a:pt x="9177" y="10333"/>
                </a:cubicBezTo>
                <a:cubicBezTo>
                  <a:pt x="9177" y="10522"/>
                  <a:pt x="9086" y="10675"/>
                  <a:pt x="8973" y="10675"/>
                </a:cubicBezTo>
                <a:lnTo>
                  <a:pt x="8954" y="10675"/>
                </a:lnTo>
                <a:lnTo>
                  <a:pt x="8939" y="10676"/>
                </a:lnTo>
                <a:cubicBezTo>
                  <a:pt x="8905" y="10682"/>
                  <a:pt x="8879" y="10710"/>
                  <a:pt x="8879" y="10742"/>
                </a:cubicBezTo>
                <a:cubicBezTo>
                  <a:pt x="8879" y="10775"/>
                  <a:pt x="8905" y="10802"/>
                  <a:pt x="8939" y="10808"/>
                </a:cubicBezTo>
                <a:lnTo>
                  <a:pt x="8954" y="10809"/>
                </a:lnTo>
                <a:lnTo>
                  <a:pt x="9283" y="10809"/>
                </a:lnTo>
                <a:cubicBezTo>
                  <a:pt x="9396" y="10809"/>
                  <a:pt x="9487" y="10962"/>
                  <a:pt x="9487" y="11151"/>
                </a:cubicBezTo>
                <a:cubicBezTo>
                  <a:pt x="9487" y="11339"/>
                  <a:pt x="9396" y="11492"/>
                  <a:pt x="9283" y="11492"/>
                </a:cubicBezTo>
                <a:lnTo>
                  <a:pt x="8494" y="11492"/>
                </a:lnTo>
                <a:cubicBezTo>
                  <a:pt x="8381" y="11492"/>
                  <a:pt x="8289" y="11339"/>
                  <a:pt x="8289" y="11151"/>
                </a:cubicBezTo>
                <a:cubicBezTo>
                  <a:pt x="8289" y="10974"/>
                  <a:pt x="8370" y="10829"/>
                  <a:pt x="8473" y="10811"/>
                </a:cubicBezTo>
                <a:lnTo>
                  <a:pt x="8494" y="10809"/>
                </a:lnTo>
                <a:lnTo>
                  <a:pt x="8472" y="10809"/>
                </a:lnTo>
                <a:cubicBezTo>
                  <a:pt x="8513" y="10809"/>
                  <a:pt x="8547" y="10779"/>
                  <a:pt x="8547" y="10742"/>
                </a:cubicBezTo>
                <a:cubicBezTo>
                  <a:pt x="8547" y="10710"/>
                  <a:pt x="8521" y="10682"/>
                  <a:pt x="8487" y="10676"/>
                </a:cubicBezTo>
                <a:lnTo>
                  <a:pt x="8473" y="10675"/>
                </a:lnTo>
                <a:lnTo>
                  <a:pt x="8184" y="10675"/>
                </a:lnTo>
                <a:cubicBezTo>
                  <a:pt x="8071" y="10675"/>
                  <a:pt x="7979" y="10522"/>
                  <a:pt x="7979" y="10333"/>
                </a:cubicBezTo>
                <a:cubicBezTo>
                  <a:pt x="7979" y="10145"/>
                  <a:pt x="8071" y="9992"/>
                  <a:pt x="8184" y="9992"/>
                </a:cubicBezTo>
                <a:close/>
                <a:moveTo>
                  <a:pt x="14337" y="6194"/>
                </a:moveTo>
                <a:lnTo>
                  <a:pt x="15126" y="6194"/>
                </a:lnTo>
                <a:cubicBezTo>
                  <a:pt x="15239" y="6194"/>
                  <a:pt x="15331" y="6347"/>
                  <a:pt x="15331" y="6536"/>
                </a:cubicBezTo>
                <a:cubicBezTo>
                  <a:pt x="15331" y="6724"/>
                  <a:pt x="15239" y="6877"/>
                  <a:pt x="15126" y="6877"/>
                </a:cubicBezTo>
                <a:lnTo>
                  <a:pt x="14837" y="6877"/>
                </a:lnTo>
                <a:lnTo>
                  <a:pt x="14822" y="6878"/>
                </a:lnTo>
                <a:cubicBezTo>
                  <a:pt x="14788" y="6885"/>
                  <a:pt x="14763" y="6912"/>
                  <a:pt x="14763" y="6944"/>
                </a:cubicBezTo>
                <a:cubicBezTo>
                  <a:pt x="14763" y="6982"/>
                  <a:pt x="14796" y="7012"/>
                  <a:pt x="14837" y="7012"/>
                </a:cubicBezTo>
                <a:lnTo>
                  <a:pt x="14816" y="7012"/>
                </a:lnTo>
                <a:lnTo>
                  <a:pt x="14837" y="7013"/>
                </a:lnTo>
                <a:cubicBezTo>
                  <a:pt x="14940" y="7031"/>
                  <a:pt x="15020" y="7176"/>
                  <a:pt x="15020" y="7353"/>
                </a:cubicBezTo>
                <a:cubicBezTo>
                  <a:pt x="15020" y="7542"/>
                  <a:pt x="14929" y="7695"/>
                  <a:pt x="14816" y="7695"/>
                </a:cubicBezTo>
                <a:lnTo>
                  <a:pt x="14027" y="7695"/>
                </a:lnTo>
                <a:cubicBezTo>
                  <a:pt x="13914" y="7695"/>
                  <a:pt x="13822" y="7542"/>
                  <a:pt x="13822" y="7353"/>
                </a:cubicBezTo>
                <a:cubicBezTo>
                  <a:pt x="13822" y="7165"/>
                  <a:pt x="13914" y="7012"/>
                  <a:pt x="14027" y="7012"/>
                </a:cubicBezTo>
                <a:lnTo>
                  <a:pt x="14356" y="7012"/>
                </a:lnTo>
                <a:lnTo>
                  <a:pt x="14371" y="7010"/>
                </a:lnTo>
                <a:cubicBezTo>
                  <a:pt x="14405" y="7004"/>
                  <a:pt x="14430" y="6977"/>
                  <a:pt x="14430" y="6944"/>
                </a:cubicBezTo>
                <a:cubicBezTo>
                  <a:pt x="14430" y="6912"/>
                  <a:pt x="14405" y="6885"/>
                  <a:pt x="14371" y="6878"/>
                </a:cubicBezTo>
                <a:lnTo>
                  <a:pt x="14356" y="6877"/>
                </a:lnTo>
                <a:lnTo>
                  <a:pt x="14337" y="6877"/>
                </a:lnTo>
                <a:cubicBezTo>
                  <a:pt x="14224" y="6877"/>
                  <a:pt x="14133" y="6724"/>
                  <a:pt x="14133" y="6536"/>
                </a:cubicBezTo>
                <a:cubicBezTo>
                  <a:pt x="14133" y="6347"/>
                  <a:pt x="14224" y="6194"/>
                  <a:pt x="14337" y="6194"/>
                </a:cubicBezTo>
                <a:close/>
                <a:moveTo>
                  <a:pt x="515" y="2708"/>
                </a:moveTo>
                <a:lnTo>
                  <a:pt x="1304" y="2708"/>
                </a:lnTo>
                <a:cubicBezTo>
                  <a:pt x="1417" y="2708"/>
                  <a:pt x="1508" y="2861"/>
                  <a:pt x="1508" y="3049"/>
                </a:cubicBezTo>
                <a:cubicBezTo>
                  <a:pt x="1508" y="3238"/>
                  <a:pt x="1417" y="3391"/>
                  <a:pt x="1304" y="3391"/>
                </a:cubicBezTo>
                <a:lnTo>
                  <a:pt x="1015" y="3391"/>
                </a:lnTo>
                <a:lnTo>
                  <a:pt x="1000" y="3392"/>
                </a:lnTo>
                <a:cubicBezTo>
                  <a:pt x="966" y="3398"/>
                  <a:pt x="940" y="3425"/>
                  <a:pt x="940" y="3458"/>
                </a:cubicBezTo>
                <a:cubicBezTo>
                  <a:pt x="940" y="3495"/>
                  <a:pt x="974" y="3525"/>
                  <a:pt x="1015" y="3525"/>
                </a:cubicBezTo>
                <a:lnTo>
                  <a:pt x="994" y="3525"/>
                </a:lnTo>
                <a:lnTo>
                  <a:pt x="1014" y="3527"/>
                </a:lnTo>
                <a:cubicBezTo>
                  <a:pt x="1117" y="3544"/>
                  <a:pt x="1198" y="3690"/>
                  <a:pt x="1198" y="3867"/>
                </a:cubicBezTo>
                <a:cubicBezTo>
                  <a:pt x="1198" y="4055"/>
                  <a:pt x="1106" y="4208"/>
                  <a:pt x="993" y="4208"/>
                </a:cubicBezTo>
                <a:lnTo>
                  <a:pt x="204" y="4208"/>
                </a:lnTo>
                <a:cubicBezTo>
                  <a:pt x="92" y="4208"/>
                  <a:pt x="0" y="4055"/>
                  <a:pt x="0" y="3867"/>
                </a:cubicBezTo>
                <a:cubicBezTo>
                  <a:pt x="0" y="3678"/>
                  <a:pt x="92" y="3525"/>
                  <a:pt x="204" y="3525"/>
                </a:cubicBezTo>
                <a:lnTo>
                  <a:pt x="534" y="3525"/>
                </a:lnTo>
                <a:lnTo>
                  <a:pt x="548" y="3524"/>
                </a:lnTo>
                <a:cubicBezTo>
                  <a:pt x="582" y="3518"/>
                  <a:pt x="608" y="3490"/>
                  <a:pt x="608" y="3458"/>
                </a:cubicBezTo>
                <a:cubicBezTo>
                  <a:pt x="608" y="3425"/>
                  <a:pt x="582" y="3398"/>
                  <a:pt x="548" y="3392"/>
                </a:cubicBezTo>
                <a:lnTo>
                  <a:pt x="534" y="3391"/>
                </a:lnTo>
                <a:lnTo>
                  <a:pt x="515" y="3391"/>
                </a:lnTo>
                <a:cubicBezTo>
                  <a:pt x="402" y="3391"/>
                  <a:pt x="310" y="3238"/>
                  <a:pt x="310" y="3049"/>
                </a:cubicBezTo>
                <a:cubicBezTo>
                  <a:pt x="310" y="2861"/>
                  <a:pt x="402" y="2708"/>
                  <a:pt x="515" y="2708"/>
                </a:cubicBezTo>
                <a:close/>
                <a:moveTo>
                  <a:pt x="9400" y="856"/>
                </a:moveTo>
                <a:lnTo>
                  <a:pt x="10189" y="856"/>
                </a:lnTo>
                <a:cubicBezTo>
                  <a:pt x="10302" y="856"/>
                  <a:pt x="10394" y="1009"/>
                  <a:pt x="10394" y="1198"/>
                </a:cubicBezTo>
                <a:cubicBezTo>
                  <a:pt x="10394" y="1386"/>
                  <a:pt x="10302" y="1539"/>
                  <a:pt x="10189" y="1539"/>
                </a:cubicBezTo>
                <a:lnTo>
                  <a:pt x="10170" y="1539"/>
                </a:lnTo>
                <a:lnTo>
                  <a:pt x="10156" y="1540"/>
                </a:lnTo>
                <a:cubicBezTo>
                  <a:pt x="10122" y="1547"/>
                  <a:pt x="10096" y="1574"/>
                  <a:pt x="10096" y="1606"/>
                </a:cubicBezTo>
                <a:cubicBezTo>
                  <a:pt x="10096" y="1639"/>
                  <a:pt x="10122" y="1666"/>
                  <a:pt x="10156" y="1672"/>
                </a:cubicBezTo>
                <a:lnTo>
                  <a:pt x="10170" y="1674"/>
                </a:lnTo>
                <a:lnTo>
                  <a:pt x="10500" y="1674"/>
                </a:lnTo>
                <a:cubicBezTo>
                  <a:pt x="10613" y="1674"/>
                  <a:pt x="10704" y="1826"/>
                  <a:pt x="10704" y="2015"/>
                </a:cubicBezTo>
                <a:cubicBezTo>
                  <a:pt x="10704" y="2204"/>
                  <a:pt x="10613" y="2357"/>
                  <a:pt x="10500" y="2357"/>
                </a:cubicBezTo>
                <a:lnTo>
                  <a:pt x="9711" y="2357"/>
                </a:lnTo>
                <a:cubicBezTo>
                  <a:pt x="9598" y="2357"/>
                  <a:pt x="9506" y="2204"/>
                  <a:pt x="9506" y="2015"/>
                </a:cubicBezTo>
                <a:cubicBezTo>
                  <a:pt x="9506" y="1838"/>
                  <a:pt x="9587" y="1693"/>
                  <a:pt x="9690" y="1675"/>
                </a:cubicBezTo>
                <a:lnTo>
                  <a:pt x="9710" y="1674"/>
                </a:lnTo>
                <a:lnTo>
                  <a:pt x="9689" y="1674"/>
                </a:lnTo>
                <a:cubicBezTo>
                  <a:pt x="9730" y="1674"/>
                  <a:pt x="9764" y="1644"/>
                  <a:pt x="9764" y="1606"/>
                </a:cubicBezTo>
                <a:cubicBezTo>
                  <a:pt x="9764" y="1574"/>
                  <a:pt x="9738" y="1547"/>
                  <a:pt x="9704" y="1540"/>
                </a:cubicBezTo>
                <a:lnTo>
                  <a:pt x="9689" y="1539"/>
                </a:lnTo>
                <a:lnTo>
                  <a:pt x="9400" y="1539"/>
                </a:lnTo>
                <a:cubicBezTo>
                  <a:pt x="9287" y="1539"/>
                  <a:pt x="9196" y="1386"/>
                  <a:pt x="9196" y="1198"/>
                </a:cubicBezTo>
                <a:cubicBezTo>
                  <a:pt x="9196" y="1009"/>
                  <a:pt x="9287" y="856"/>
                  <a:pt x="9400" y="856"/>
                </a:cubicBezTo>
                <a:close/>
                <a:moveTo>
                  <a:pt x="20607" y="0"/>
                </a:moveTo>
                <a:lnTo>
                  <a:pt x="21396" y="0"/>
                </a:lnTo>
                <a:cubicBezTo>
                  <a:pt x="21508" y="0"/>
                  <a:pt x="21600" y="153"/>
                  <a:pt x="21600" y="341"/>
                </a:cubicBezTo>
                <a:cubicBezTo>
                  <a:pt x="21600" y="530"/>
                  <a:pt x="21508" y="683"/>
                  <a:pt x="21396" y="683"/>
                </a:cubicBezTo>
                <a:lnTo>
                  <a:pt x="21107" y="683"/>
                </a:lnTo>
                <a:lnTo>
                  <a:pt x="21092" y="684"/>
                </a:lnTo>
                <a:cubicBezTo>
                  <a:pt x="21058" y="691"/>
                  <a:pt x="21032" y="718"/>
                  <a:pt x="21032" y="750"/>
                </a:cubicBezTo>
                <a:cubicBezTo>
                  <a:pt x="21032" y="787"/>
                  <a:pt x="21066" y="818"/>
                  <a:pt x="21107" y="818"/>
                </a:cubicBezTo>
                <a:lnTo>
                  <a:pt x="21086" y="818"/>
                </a:lnTo>
                <a:lnTo>
                  <a:pt x="21106" y="819"/>
                </a:lnTo>
                <a:cubicBezTo>
                  <a:pt x="21209" y="837"/>
                  <a:pt x="21290" y="982"/>
                  <a:pt x="21290" y="1159"/>
                </a:cubicBezTo>
                <a:cubicBezTo>
                  <a:pt x="21290" y="1348"/>
                  <a:pt x="21198" y="1500"/>
                  <a:pt x="21085" y="1500"/>
                </a:cubicBezTo>
                <a:lnTo>
                  <a:pt x="20296" y="1500"/>
                </a:lnTo>
                <a:cubicBezTo>
                  <a:pt x="20183" y="1500"/>
                  <a:pt x="20092" y="1348"/>
                  <a:pt x="20092" y="1159"/>
                </a:cubicBezTo>
                <a:cubicBezTo>
                  <a:pt x="20092" y="970"/>
                  <a:pt x="20183" y="818"/>
                  <a:pt x="20296" y="818"/>
                </a:cubicBezTo>
                <a:lnTo>
                  <a:pt x="20626" y="818"/>
                </a:lnTo>
                <a:lnTo>
                  <a:pt x="20640" y="816"/>
                </a:lnTo>
                <a:cubicBezTo>
                  <a:pt x="20674" y="810"/>
                  <a:pt x="20700" y="783"/>
                  <a:pt x="20700" y="750"/>
                </a:cubicBezTo>
                <a:cubicBezTo>
                  <a:pt x="20700" y="718"/>
                  <a:pt x="20674" y="691"/>
                  <a:pt x="20640" y="684"/>
                </a:cubicBezTo>
                <a:lnTo>
                  <a:pt x="20626" y="683"/>
                </a:lnTo>
                <a:lnTo>
                  <a:pt x="20607" y="683"/>
                </a:lnTo>
                <a:cubicBezTo>
                  <a:pt x="20494" y="683"/>
                  <a:pt x="20402" y="530"/>
                  <a:pt x="20402" y="341"/>
                </a:cubicBezTo>
                <a:cubicBezTo>
                  <a:pt x="20402" y="153"/>
                  <a:pt x="20494" y="0"/>
                  <a:pt x="20607" y="0"/>
                </a:cubicBezTo>
                <a:close/>
              </a:path>
            </a:pathLst>
          </a:custGeom>
          <a:solidFill>
            <a:schemeClr val="accent6">
              <a:alpha val="3000"/>
            </a:schemeClr>
          </a:solidFill>
          <a:ln w="12700">
            <a:miter lim="400000"/>
          </a:ln>
        </p:spPr>
        <p:txBody>
          <a:bodyPr tIns="91439" bIns="91439" anchor="ctr"/>
          <a:lstStyle/>
          <a:p>
            <a:endParaRPr>
              <a:solidFill>
                <a:srgbClr val="7E7E7E"/>
              </a:solidFill>
            </a:endParaRPr>
          </a:p>
        </p:txBody>
      </p:sp>
      <p:sp>
        <p:nvSpPr>
          <p:cNvPr id="943" name="9Slide.vn 3"/>
          <p:cNvSpPr txBox="1"/>
          <p:nvPr/>
        </p:nvSpPr>
        <p:spPr>
          <a:xfrm>
            <a:off x="14759144" y="1723077"/>
            <a:ext cx="6430288"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9600">
                <a:solidFill>
                  <a:schemeClr val="accent6"/>
                </a:solidFill>
              </a:defRPr>
            </a:lvl1pPr>
          </a:lstStyle>
          <a:p>
            <a:r>
              <a:t>Break Slide</a:t>
            </a:r>
          </a:p>
        </p:txBody>
      </p:sp>
      <p:sp>
        <p:nvSpPr>
          <p:cNvPr id="944" name="9Slide.vn 4"/>
          <p:cNvSpPr txBox="1"/>
          <p:nvPr/>
        </p:nvSpPr>
        <p:spPr>
          <a:xfrm>
            <a:off x="14759144" y="3447117"/>
            <a:ext cx="8036047" cy="1910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solidFill>
                  <a:srgbClr val="FFFFFF"/>
                </a:solidFill>
              </a:defRPr>
            </a:lvl1pPr>
          </a:lstStyle>
          <a:p>
            <a:r>
              <a:t>Lorem ipsum dolor sit amet, consectetur adipiscing elit. Mauris sed nulla et ex bibendum rhoncus. </a:t>
            </a:r>
          </a:p>
        </p:txBody>
      </p:sp>
      <p:sp>
        <p:nvSpPr>
          <p:cNvPr id="3" name="9Slide.vn 5">
            <a:extLst>
              <a:ext uri="{FF2B5EF4-FFF2-40B4-BE49-F238E27FC236}">
                <a16:creationId xmlns:a16="http://schemas.microsoft.com/office/drawing/2014/main" id="{FF64E577-A6C1-4818-8B9F-C185C823FC00}"/>
              </a:ext>
            </a:extLst>
          </p:cNvPr>
          <p:cNvSpPr>
            <a:spLocks noGrp="1"/>
          </p:cNvSpPr>
          <p:nvPr>
            <p:ph type="pic" idx="13"/>
          </p:nvPr>
        </p:nvSpPr>
        <p:spPr/>
      </p:sp>
      <p:pic>
        <p:nvPicPr>
          <p:cNvPr id="7" name="Picture Placeholder 2">
            <a:extLst>
              <a:ext uri="{FF2B5EF4-FFF2-40B4-BE49-F238E27FC236}">
                <a16:creationId xmlns:a16="http://schemas.microsoft.com/office/drawing/2014/main" id="{8DC94C33-195A-41A1-90AD-6E65FF0F0178}"/>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941"/>
                                        </p:tgtEl>
                                        <p:attrNameLst>
                                          <p:attrName>style.visibility</p:attrName>
                                        </p:attrNameLst>
                                      </p:cBhvr>
                                      <p:to>
                                        <p:strVal val="visible"/>
                                      </p:to>
                                    </p:set>
                                    <p:anim calcmode="lin" valueType="num">
                                      <p:cBhvr>
                                        <p:cTn id="7" dur="1000" fill="hold"/>
                                        <p:tgtEl>
                                          <p:spTgt spid="941"/>
                                        </p:tgtEl>
                                        <p:attrNameLst>
                                          <p:attrName>ppt_x</p:attrName>
                                        </p:attrNameLst>
                                      </p:cBhvr>
                                      <p:tavLst>
                                        <p:tav tm="0">
                                          <p:val>
                                            <p:strVal val="1+#ppt_w/2"/>
                                          </p:val>
                                        </p:tav>
                                        <p:tav tm="100000">
                                          <p:val>
                                            <p:strVal val="#ppt_x"/>
                                          </p:val>
                                        </p:tav>
                                      </p:tavLst>
                                    </p:anim>
                                    <p:anim calcmode="lin" valueType="num">
                                      <p:cBhvr>
                                        <p:cTn id="8" dur="1000" fill="hold"/>
                                        <p:tgtEl>
                                          <p:spTgt spid="9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942"/>
                                        </p:tgtEl>
                                        <p:attrNameLst>
                                          <p:attrName>style.visibility</p:attrName>
                                        </p:attrNameLst>
                                      </p:cBhvr>
                                      <p:to>
                                        <p:strVal val="visible"/>
                                      </p:to>
                                    </p:set>
                                    <p:anim calcmode="lin" valueType="num">
                                      <p:cBhvr>
                                        <p:cTn id="12" dur="1000" fill="hold"/>
                                        <p:tgtEl>
                                          <p:spTgt spid="942"/>
                                        </p:tgtEl>
                                        <p:attrNameLst>
                                          <p:attrName>ppt_x</p:attrName>
                                        </p:attrNameLst>
                                      </p:cBhvr>
                                      <p:tavLst>
                                        <p:tav tm="0">
                                          <p:val>
                                            <p:strVal val="#ppt_x"/>
                                          </p:val>
                                        </p:tav>
                                        <p:tav tm="100000">
                                          <p:val>
                                            <p:strVal val="#ppt_x"/>
                                          </p:val>
                                        </p:tav>
                                      </p:tavLst>
                                    </p:anim>
                                    <p:anim calcmode="lin" valueType="num">
                                      <p:cBhvr>
                                        <p:cTn id="13" dur="1000" fill="hold"/>
                                        <p:tgtEl>
                                          <p:spTgt spid="94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943"/>
                                        </p:tgtEl>
                                        <p:attrNameLst>
                                          <p:attrName>style.visibility</p:attrName>
                                        </p:attrNameLst>
                                      </p:cBhvr>
                                      <p:to>
                                        <p:strVal val="visible"/>
                                      </p:to>
                                    </p:set>
                                    <p:anim calcmode="lin" valueType="num">
                                      <p:cBhvr>
                                        <p:cTn id="17" dur="1000" fill="hold"/>
                                        <p:tgtEl>
                                          <p:spTgt spid="943"/>
                                        </p:tgtEl>
                                        <p:attrNameLst>
                                          <p:attrName>ppt_x</p:attrName>
                                        </p:attrNameLst>
                                      </p:cBhvr>
                                      <p:tavLst>
                                        <p:tav tm="0">
                                          <p:val>
                                            <p:strVal val="1+#ppt_w/2"/>
                                          </p:val>
                                        </p:tav>
                                        <p:tav tm="100000">
                                          <p:val>
                                            <p:strVal val="#ppt_x"/>
                                          </p:val>
                                        </p:tav>
                                      </p:tavLst>
                                    </p:anim>
                                    <p:anim calcmode="lin" valueType="num">
                                      <p:cBhvr>
                                        <p:cTn id="18" dur="1000" fill="hold"/>
                                        <p:tgtEl>
                                          <p:spTgt spid="94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944"/>
                                        </p:tgtEl>
                                        <p:attrNameLst>
                                          <p:attrName>style.visibility</p:attrName>
                                        </p:attrNameLst>
                                      </p:cBhvr>
                                      <p:to>
                                        <p:strVal val="visible"/>
                                      </p:to>
                                    </p:set>
                                    <p:anim calcmode="lin" valueType="num">
                                      <p:cBhvr>
                                        <p:cTn id="22" dur="1000" fill="hold"/>
                                        <p:tgtEl>
                                          <p:spTgt spid="944"/>
                                        </p:tgtEl>
                                        <p:attrNameLst>
                                          <p:attrName>ppt_x</p:attrName>
                                        </p:attrNameLst>
                                      </p:cBhvr>
                                      <p:tavLst>
                                        <p:tav tm="0">
                                          <p:val>
                                            <p:strVal val="1+#ppt_w/2"/>
                                          </p:val>
                                        </p:tav>
                                        <p:tav tm="100000">
                                          <p:val>
                                            <p:strVal val="#ppt_x"/>
                                          </p:val>
                                        </p:tav>
                                      </p:tavLst>
                                    </p:anim>
                                    <p:anim calcmode="lin" valueType="num">
                                      <p:cBhvr>
                                        <p:cTn id="23" dur="1000" fill="hold"/>
                                        <p:tgtEl>
                                          <p:spTgt spid="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 grpId="1" animBg="1" advAuto="0"/>
      <p:bldP spid="942" grpId="2" animBg="1" advAuto="0"/>
      <p:bldP spid="943" grpId="3" animBg="1" advAuto="0"/>
      <p:bldP spid="944"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9Slide.vn 1"/>
          <p:cNvSpPr txBox="1">
            <a:spLocks noGrp="1"/>
          </p:cNvSpPr>
          <p:nvPr>
            <p:ph type="title"/>
          </p:nvPr>
        </p:nvSpPr>
        <p:spPr>
          <a:prstGeom prst="rect">
            <a:avLst/>
          </a:prstGeom>
        </p:spPr>
        <p:txBody>
          <a:bodyPr/>
          <a:lstStyle>
            <a:lvl1pPr>
              <a:defRPr>
                <a:solidFill>
                  <a:schemeClr val="accent6"/>
                </a:solidFill>
              </a:defRPr>
            </a:lvl1pPr>
          </a:lstStyle>
          <a:p>
            <a:r>
              <a:t>About The Virus</a:t>
            </a:r>
          </a:p>
        </p:txBody>
      </p:sp>
      <p:sp>
        <p:nvSpPr>
          <p:cNvPr id="947" name="9Slide.vn 2"/>
          <p:cNvSpPr txBox="1"/>
          <p:nvPr/>
        </p:nvSpPr>
        <p:spPr>
          <a:xfrm>
            <a:off x="1396930" y="6490220"/>
            <a:ext cx="9027230" cy="2716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non gravida velit tempor sit amet. Lorem ipsum dolor sit amet, consectetur.</a:t>
            </a:r>
          </a:p>
        </p:txBody>
      </p:sp>
      <p:sp>
        <p:nvSpPr>
          <p:cNvPr id="948" name="9Slide.vn 3"/>
          <p:cNvSpPr/>
          <p:nvPr/>
        </p:nvSpPr>
        <p:spPr>
          <a:xfrm>
            <a:off x="1601652" y="9981802"/>
            <a:ext cx="2645626" cy="629099"/>
          </a:xfrm>
          <a:prstGeom prst="roundRect">
            <a:avLst>
              <a:gd name="adj" fmla="val 50000"/>
            </a:avLst>
          </a:prstGeom>
          <a:solidFill>
            <a:schemeClr val="accent6"/>
          </a:solidFill>
          <a:ln w="12700">
            <a:miter lim="400000"/>
          </a:ln>
        </p:spPr>
        <p:txBody>
          <a:bodyPr tIns="91439" bIns="91439" anchor="ctr"/>
          <a:lstStyle/>
          <a:p>
            <a:pPr algn="ctr">
              <a:defRPr>
                <a:solidFill>
                  <a:srgbClr val="FFFFFF"/>
                </a:solidFill>
              </a:defRPr>
            </a:pPr>
            <a:endParaRPr/>
          </a:p>
        </p:txBody>
      </p:sp>
      <p:sp>
        <p:nvSpPr>
          <p:cNvPr id="949" name="9Slide.vn 4"/>
          <p:cNvSpPr txBox="1"/>
          <p:nvPr/>
        </p:nvSpPr>
        <p:spPr>
          <a:xfrm>
            <a:off x="1968825" y="9847998"/>
            <a:ext cx="2080334" cy="614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b="1">
                <a:solidFill>
                  <a:srgbClr val="FFFFFF"/>
                </a:solidFill>
              </a:defRPr>
            </a:pPr>
            <a:r>
              <a:t>Learn More</a:t>
            </a:r>
          </a:p>
        </p:txBody>
      </p:sp>
      <p:grpSp>
        <p:nvGrpSpPr>
          <p:cNvPr id="1010" name="9Slide.vn 5"/>
          <p:cNvGrpSpPr/>
          <p:nvPr/>
        </p:nvGrpSpPr>
        <p:grpSpPr>
          <a:xfrm>
            <a:off x="11410214" y="831044"/>
            <a:ext cx="12034058" cy="12879111"/>
            <a:chOff x="0" y="0"/>
            <a:chExt cx="12034056" cy="12879110"/>
          </a:xfrm>
        </p:grpSpPr>
        <p:sp>
          <p:nvSpPr>
            <p:cNvPr id="950" name="9Slide.vn 6"/>
            <p:cNvSpPr/>
            <p:nvPr/>
          </p:nvSpPr>
          <p:spPr>
            <a:xfrm>
              <a:off x="2324657" y="4070580"/>
              <a:ext cx="1294934" cy="1177042"/>
            </a:xfrm>
            <a:custGeom>
              <a:avLst/>
              <a:gdLst/>
              <a:ahLst/>
              <a:cxnLst>
                <a:cxn ang="0">
                  <a:pos x="wd2" y="hd2"/>
                </a:cxn>
                <a:cxn ang="5400000">
                  <a:pos x="wd2" y="hd2"/>
                </a:cxn>
                <a:cxn ang="10800000">
                  <a:pos x="wd2" y="hd2"/>
                </a:cxn>
                <a:cxn ang="16200000">
                  <a:pos x="wd2" y="hd2"/>
                </a:cxn>
              </a:cxnLst>
              <a:rect l="0" t="0" r="r" b="b"/>
              <a:pathLst>
                <a:path w="20380" h="18316" extrusionOk="0">
                  <a:moveTo>
                    <a:pt x="20380" y="11509"/>
                  </a:moveTo>
                  <a:cubicBezTo>
                    <a:pt x="20380" y="14987"/>
                    <a:pt x="16647" y="17328"/>
                    <a:pt x="16647" y="17328"/>
                  </a:cubicBezTo>
                  <a:cubicBezTo>
                    <a:pt x="15753" y="17678"/>
                    <a:pt x="14901" y="17926"/>
                    <a:pt x="14090" y="18086"/>
                  </a:cubicBezTo>
                  <a:cubicBezTo>
                    <a:pt x="4223" y="20037"/>
                    <a:pt x="395" y="8920"/>
                    <a:pt x="395" y="8920"/>
                  </a:cubicBezTo>
                  <a:cubicBezTo>
                    <a:pt x="395" y="8920"/>
                    <a:pt x="-1220" y="6188"/>
                    <a:pt x="2081" y="2641"/>
                  </a:cubicBezTo>
                  <a:cubicBezTo>
                    <a:pt x="5993" y="-1563"/>
                    <a:pt x="10477" y="513"/>
                    <a:pt x="10477" y="513"/>
                  </a:cubicBezTo>
                  <a:cubicBezTo>
                    <a:pt x="11839" y="7536"/>
                    <a:pt x="20380" y="11509"/>
                    <a:pt x="20380" y="11509"/>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1" name="9Slide.vn 7"/>
            <p:cNvSpPr/>
            <p:nvPr/>
          </p:nvSpPr>
          <p:spPr>
            <a:xfrm>
              <a:off x="2990362" y="2232534"/>
              <a:ext cx="1828355" cy="2577630"/>
            </a:xfrm>
            <a:custGeom>
              <a:avLst/>
              <a:gdLst/>
              <a:ahLst/>
              <a:cxnLst>
                <a:cxn ang="0">
                  <a:pos x="wd2" y="hd2"/>
                </a:cxn>
                <a:cxn ang="5400000">
                  <a:pos x="wd2" y="hd2"/>
                </a:cxn>
                <a:cxn ang="10800000">
                  <a:pos x="wd2" y="hd2"/>
                </a:cxn>
                <a:cxn ang="16200000">
                  <a:pos x="wd2" y="hd2"/>
                </a:cxn>
              </a:cxnLst>
              <a:rect l="0" t="0" r="r" b="b"/>
              <a:pathLst>
                <a:path w="21466" h="21524" extrusionOk="0">
                  <a:moveTo>
                    <a:pt x="21080" y="10215"/>
                  </a:moveTo>
                  <a:cubicBezTo>
                    <a:pt x="21600" y="14336"/>
                    <a:pt x="14951" y="18130"/>
                    <a:pt x="10732" y="20102"/>
                  </a:cubicBezTo>
                  <a:cubicBezTo>
                    <a:pt x="10732" y="20102"/>
                    <a:pt x="10732" y="20102"/>
                    <a:pt x="10731" y="20104"/>
                  </a:cubicBezTo>
                  <a:cubicBezTo>
                    <a:pt x="8806" y="21003"/>
                    <a:pt x="7388" y="21524"/>
                    <a:pt x="7388" y="21524"/>
                  </a:cubicBezTo>
                  <a:cubicBezTo>
                    <a:pt x="7388" y="21524"/>
                    <a:pt x="1016" y="19392"/>
                    <a:pt x="0" y="15623"/>
                  </a:cubicBezTo>
                  <a:cubicBezTo>
                    <a:pt x="0" y="15623"/>
                    <a:pt x="2033" y="5743"/>
                    <a:pt x="9020" y="1460"/>
                  </a:cubicBezTo>
                  <a:cubicBezTo>
                    <a:pt x="10931" y="289"/>
                    <a:pt x="12726" y="-76"/>
                    <a:pt x="14329" y="12"/>
                  </a:cubicBezTo>
                  <a:cubicBezTo>
                    <a:pt x="18584" y="249"/>
                    <a:pt x="21466" y="3686"/>
                    <a:pt x="21466" y="3686"/>
                  </a:cubicBezTo>
                  <a:lnTo>
                    <a:pt x="17933" y="3686"/>
                  </a:lnTo>
                  <a:cubicBezTo>
                    <a:pt x="19076" y="4347"/>
                    <a:pt x="19726" y="4985"/>
                    <a:pt x="20095" y="5489"/>
                  </a:cubicBezTo>
                  <a:cubicBezTo>
                    <a:pt x="20557" y="6120"/>
                    <a:pt x="20583" y="6543"/>
                    <a:pt x="20583" y="6543"/>
                  </a:cubicBezTo>
                  <a:lnTo>
                    <a:pt x="17612" y="5743"/>
                  </a:lnTo>
                  <a:lnTo>
                    <a:pt x="18334" y="7342"/>
                  </a:lnTo>
                  <a:cubicBezTo>
                    <a:pt x="12874" y="5572"/>
                    <a:pt x="10866" y="11226"/>
                    <a:pt x="13678" y="12539"/>
                  </a:cubicBezTo>
                  <a:cubicBezTo>
                    <a:pt x="16488" y="13853"/>
                    <a:pt x="20182" y="8141"/>
                    <a:pt x="20182" y="8141"/>
                  </a:cubicBezTo>
                  <a:cubicBezTo>
                    <a:pt x="20708" y="8837"/>
                    <a:pt x="20993" y="9530"/>
                    <a:pt x="21080" y="10215"/>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2" name="9Slide.vn 8"/>
            <p:cNvSpPr/>
            <p:nvPr/>
          </p:nvSpPr>
          <p:spPr>
            <a:xfrm>
              <a:off x="8817394" y="3877413"/>
              <a:ext cx="1411527" cy="1388043"/>
            </a:xfrm>
            <a:custGeom>
              <a:avLst/>
              <a:gdLst/>
              <a:ahLst/>
              <a:cxnLst>
                <a:cxn ang="0">
                  <a:pos x="wd2" y="hd2"/>
                </a:cxn>
                <a:cxn ang="5400000">
                  <a:pos x="wd2" y="hd2"/>
                </a:cxn>
                <a:cxn ang="10800000">
                  <a:pos x="wd2" y="hd2"/>
                </a:cxn>
                <a:cxn ang="16200000">
                  <a:pos x="wd2" y="hd2"/>
                </a:cxn>
              </a:cxnLst>
              <a:rect l="0" t="0" r="r" b="b"/>
              <a:pathLst>
                <a:path w="20863" h="19136" extrusionOk="0">
                  <a:moveTo>
                    <a:pt x="20343" y="7825"/>
                  </a:moveTo>
                  <a:cubicBezTo>
                    <a:pt x="19337" y="10318"/>
                    <a:pt x="17007" y="12811"/>
                    <a:pt x="14556" y="14620"/>
                  </a:cubicBezTo>
                  <a:cubicBezTo>
                    <a:pt x="10041" y="17951"/>
                    <a:pt x="6940" y="18642"/>
                    <a:pt x="6940" y="18642"/>
                  </a:cubicBezTo>
                  <a:cubicBezTo>
                    <a:pt x="6940" y="18642"/>
                    <a:pt x="6940" y="18642"/>
                    <a:pt x="6940" y="18644"/>
                  </a:cubicBezTo>
                  <a:cubicBezTo>
                    <a:pt x="6940" y="18644"/>
                    <a:pt x="3369" y="20843"/>
                    <a:pt x="742" y="15941"/>
                  </a:cubicBezTo>
                  <a:cubicBezTo>
                    <a:pt x="-408" y="13795"/>
                    <a:pt x="-127" y="12035"/>
                    <a:pt x="942" y="10409"/>
                  </a:cubicBezTo>
                  <a:cubicBezTo>
                    <a:pt x="1526" y="9522"/>
                    <a:pt x="2342" y="8675"/>
                    <a:pt x="3290" y="7825"/>
                  </a:cubicBezTo>
                  <a:cubicBezTo>
                    <a:pt x="4579" y="6670"/>
                    <a:pt x="6107" y="5512"/>
                    <a:pt x="7616" y="4249"/>
                  </a:cubicBezTo>
                  <a:cubicBezTo>
                    <a:pt x="8904" y="3169"/>
                    <a:pt x="10086" y="2223"/>
                    <a:pt x="11201" y="1499"/>
                  </a:cubicBezTo>
                  <a:cubicBezTo>
                    <a:pt x="14107" y="-384"/>
                    <a:pt x="16566" y="-757"/>
                    <a:pt x="19341" y="1922"/>
                  </a:cubicBezTo>
                  <a:cubicBezTo>
                    <a:pt x="21099" y="3619"/>
                    <a:pt x="21192" y="5722"/>
                    <a:pt x="20343" y="7825"/>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3" name="9Slide.vn 9"/>
            <p:cNvSpPr/>
            <p:nvPr/>
          </p:nvSpPr>
          <p:spPr>
            <a:xfrm>
              <a:off x="4047468" y="-1"/>
              <a:ext cx="4115093" cy="3757642"/>
            </a:xfrm>
            <a:custGeom>
              <a:avLst/>
              <a:gdLst/>
              <a:ahLst/>
              <a:cxnLst>
                <a:cxn ang="0">
                  <a:pos x="wd2" y="hd2"/>
                </a:cxn>
                <a:cxn ang="5400000">
                  <a:pos x="wd2" y="hd2"/>
                </a:cxn>
                <a:cxn ang="10800000">
                  <a:pos x="wd2" y="hd2"/>
                </a:cxn>
                <a:cxn ang="16200000">
                  <a:pos x="wd2" y="hd2"/>
                </a:cxn>
              </a:cxnLst>
              <a:rect l="0" t="0" r="r" b="b"/>
              <a:pathLst>
                <a:path w="20678" h="20857" extrusionOk="0">
                  <a:moveTo>
                    <a:pt x="20670" y="13285"/>
                  </a:moveTo>
                  <a:cubicBezTo>
                    <a:pt x="19906" y="13584"/>
                    <a:pt x="19181" y="14183"/>
                    <a:pt x="18555" y="15189"/>
                  </a:cubicBezTo>
                  <a:cubicBezTo>
                    <a:pt x="15982" y="15345"/>
                    <a:pt x="12880" y="10756"/>
                    <a:pt x="12880" y="10756"/>
                  </a:cubicBezTo>
                  <a:cubicBezTo>
                    <a:pt x="9866" y="14917"/>
                    <a:pt x="4884" y="15834"/>
                    <a:pt x="3599" y="16006"/>
                  </a:cubicBezTo>
                  <a:cubicBezTo>
                    <a:pt x="3601" y="16046"/>
                    <a:pt x="3665" y="17511"/>
                    <a:pt x="3790" y="19175"/>
                  </a:cubicBezTo>
                  <a:lnTo>
                    <a:pt x="3710" y="19182"/>
                  </a:lnTo>
                  <a:cubicBezTo>
                    <a:pt x="3673" y="18727"/>
                    <a:pt x="3551" y="18266"/>
                    <a:pt x="3326" y="17803"/>
                  </a:cubicBezTo>
                  <a:cubicBezTo>
                    <a:pt x="3326" y="17803"/>
                    <a:pt x="1745" y="21600"/>
                    <a:pt x="542" y="20726"/>
                  </a:cubicBezTo>
                  <a:cubicBezTo>
                    <a:pt x="-661" y="19854"/>
                    <a:pt x="198" y="16096"/>
                    <a:pt x="2535" y="17273"/>
                  </a:cubicBezTo>
                  <a:lnTo>
                    <a:pt x="2226" y="16209"/>
                  </a:lnTo>
                  <a:lnTo>
                    <a:pt x="3498" y="16741"/>
                  </a:lnTo>
                  <a:cubicBezTo>
                    <a:pt x="3498" y="16741"/>
                    <a:pt x="3487" y="16460"/>
                    <a:pt x="3289" y="16041"/>
                  </a:cubicBezTo>
                  <a:cubicBezTo>
                    <a:pt x="3131" y="15705"/>
                    <a:pt x="2853" y="15282"/>
                    <a:pt x="2364" y="14842"/>
                  </a:cubicBezTo>
                  <a:lnTo>
                    <a:pt x="3876" y="14842"/>
                  </a:lnTo>
                  <a:cubicBezTo>
                    <a:pt x="3876" y="14842"/>
                    <a:pt x="2642" y="12558"/>
                    <a:pt x="821" y="12400"/>
                  </a:cubicBezTo>
                  <a:cubicBezTo>
                    <a:pt x="851" y="12246"/>
                    <a:pt x="2838" y="2389"/>
                    <a:pt x="10680" y="2088"/>
                  </a:cubicBezTo>
                  <a:cubicBezTo>
                    <a:pt x="10680" y="2088"/>
                    <a:pt x="12160" y="1366"/>
                    <a:pt x="12194" y="0"/>
                  </a:cubicBezTo>
                  <a:cubicBezTo>
                    <a:pt x="12194" y="0"/>
                    <a:pt x="12811" y="797"/>
                    <a:pt x="12502" y="2201"/>
                  </a:cubicBezTo>
                  <a:cubicBezTo>
                    <a:pt x="12502" y="2201"/>
                    <a:pt x="14564" y="2277"/>
                    <a:pt x="15664" y="379"/>
                  </a:cubicBezTo>
                  <a:cubicBezTo>
                    <a:pt x="15664" y="379"/>
                    <a:pt x="15870" y="2315"/>
                    <a:pt x="14942" y="2847"/>
                  </a:cubicBezTo>
                  <a:cubicBezTo>
                    <a:pt x="14942" y="2847"/>
                    <a:pt x="20939" y="5984"/>
                    <a:pt x="20670" y="1328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4" name="9Slide.vn 10"/>
            <p:cNvSpPr/>
            <p:nvPr/>
          </p:nvSpPr>
          <p:spPr>
            <a:xfrm>
              <a:off x="4763668" y="1937778"/>
              <a:ext cx="3186462" cy="2321104"/>
            </a:xfrm>
            <a:custGeom>
              <a:avLst/>
              <a:gdLst/>
              <a:ahLst/>
              <a:cxnLst>
                <a:cxn ang="0">
                  <a:pos x="wd2" y="hd2"/>
                </a:cxn>
                <a:cxn ang="5400000">
                  <a:pos x="wd2" y="hd2"/>
                </a:cxn>
                <a:cxn ang="10800000">
                  <a:pos x="wd2" y="hd2"/>
                </a:cxn>
                <a:cxn ang="16200000">
                  <a:pos x="wd2" y="hd2"/>
                </a:cxn>
              </a:cxnLst>
              <a:rect l="0" t="0" r="r" b="b"/>
              <a:pathLst>
                <a:path w="21600" h="21600" extrusionOk="0">
                  <a:moveTo>
                    <a:pt x="21600" y="13586"/>
                  </a:moveTo>
                  <a:cubicBezTo>
                    <a:pt x="19838" y="14219"/>
                    <a:pt x="19466" y="18228"/>
                    <a:pt x="19393" y="19477"/>
                  </a:cubicBezTo>
                  <a:cubicBezTo>
                    <a:pt x="19475" y="17173"/>
                    <a:pt x="19288" y="15190"/>
                    <a:pt x="19288" y="15190"/>
                  </a:cubicBezTo>
                  <a:cubicBezTo>
                    <a:pt x="8007" y="21554"/>
                    <a:pt x="1146" y="15190"/>
                    <a:pt x="1146" y="15190"/>
                  </a:cubicBezTo>
                  <a:cubicBezTo>
                    <a:pt x="892" y="15722"/>
                    <a:pt x="952" y="18860"/>
                    <a:pt x="1059" y="21600"/>
                  </a:cubicBezTo>
                  <a:cubicBezTo>
                    <a:pt x="702" y="20309"/>
                    <a:pt x="434" y="17031"/>
                    <a:pt x="257" y="14115"/>
                  </a:cubicBezTo>
                  <a:cubicBezTo>
                    <a:pt x="88" y="11326"/>
                    <a:pt x="3" y="8869"/>
                    <a:pt x="0" y="8802"/>
                  </a:cubicBezTo>
                  <a:cubicBezTo>
                    <a:pt x="5" y="8801"/>
                    <a:pt x="9" y="8801"/>
                    <a:pt x="14" y="8800"/>
                  </a:cubicBezTo>
                  <a:cubicBezTo>
                    <a:pt x="14" y="8800"/>
                    <a:pt x="14" y="8800"/>
                    <a:pt x="15" y="8800"/>
                  </a:cubicBezTo>
                  <a:cubicBezTo>
                    <a:pt x="1770" y="8505"/>
                    <a:pt x="8464" y="6959"/>
                    <a:pt x="12519" y="0"/>
                  </a:cubicBezTo>
                  <a:cubicBezTo>
                    <a:pt x="12519" y="0"/>
                    <a:pt x="16264" y="6884"/>
                    <a:pt x="19607" y="7406"/>
                  </a:cubicBezTo>
                  <a:cubicBezTo>
                    <a:pt x="19798" y="7437"/>
                    <a:pt x="19988" y="7446"/>
                    <a:pt x="20176" y="7432"/>
                  </a:cubicBezTo>
                  <a:cubicBezTo>
                    <a:pt x="20096" y="7593"/>
                    <a:pt x="20016" y="7760"/>
                    <a:pt x="19938" y="7935"/>
                  </a:cubicBezTo>
                  <a:lnTo>
                    <a:pt x="21483" y="7043"/>
                  </a:lnTo>
                  <a:cubicBezTo>
                    <a:pt x="21483" y="7043"/>
                    <a:pt x="20185" y="8740"/>
                    <a:pt x="20246" y="9589"/>
                  </a:cubicBezTo>
                  <a:lnTo>
                    <a:pt x="20715" y="9393"/>
                  </a:lnTo>
                  <a:lnTo>
                    <a:pt x="20834" y="9929"/>
                  </a:lnTo>
                  <a:cubicBezTo>
                    <a:pt x="20919" y="10704"/>
                    <a:pt x="21057" y="11476"/>
                    <a:pt x="21236" y="12235"/>
                  </a:cubicBezTo>
                  <a:cubicBezTo>
                    <a:pt x="21343" y="12690"/>
                    <a:pt x="21466" y="13141"/>
                    <a:pt x="21600" y="13586"/>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5" name="9Slide.vn 11"/>
            <p:cNvSpPr/>
            <p:nvPr/>
          </p:nvSpPr>
          <p:spPr>
            <a:xfrm>
              <a:off x="7704894" y="2350459"/>
              <a:ext cx="1870276" cy="2094596"/>
            </a:xfrm>
            <a:custGeom>
              <a:avLst/>
              <a:gdLst/>
              <a:ahLst/>
              <a:cxnLst>
                <a:cxn ang="0">
                  <a:pos x="wd2" y="hd2"/>
                </a:cxn>
                <a:cxn ang="5400000">
                  <a:pos x="wd2" y="hd2"/>
                </a:cxn>
                <a:cxn ang="10800000">
                  <a:pos x="wd2" y="hd2"/>
                </a:cxn>
                <a:cxn ang="16200000">
                  <a:pos x="wd2" y="hd2"/>
                </a:cxn>
              </a:cxnLst>
              <a:rect l="0" t="0" r="r" b="b"/>
              <a:pathLst>
                <a:path w="21600" h="20912" extrusionOk="0">
                  <a:moveTo>
                    <a:pt x="21600" y="16331"/>
                  </a:moveTo>
                  <a:cubicBezTo>
                    <a:pt x="20729" y="16855"/>
                    <a:pt x="19806" y="17540"/>
                    <a:pt x="18799" y="18322"/>
                  </a:cubicBezTo>
                  <a:cubicBezTo>
                    <a:pt x="17620" y="19236"/>
                    <a:pt x="16426" y="20075"/>
                    <a:pt x="15419" y="20912"/>
                  </a:cubicBezTo>
                  <a:cubicBezTo>
                    <a:pt x="14831" y="19723"/>
                    <a:pt x="13586" y="14270"/>
                    <a:pt x="14427" y="13087"/>
                  </a:cubicBezTo>
                  <a:cubicBezTo>
                    <a:pt x="15270" y="11903"/>
                    <a:pt x="13533" y="8306"/>
                    <a:pt x="10800" y="6713"/>
                  </a:cubicBezTo>
                  <a:cubicBezTo>
                    <a:pt x="10333" y="6441"/>
                    <a:pt x="9791" y="6324"/>
                    <a:pt x="9216" y="6318"/>
                  </a:cubicBezTo>
                  <a:cubicBezTo>
                    <a:pt x="7595" y="6299"/>
                    <a:pt x="5692" y="7155"/>
                    <a:pt x="4381" y="7877"/>
                  </a:cubicBezTo>
                  <a:cubicBezTo>
                    <a:pt x="3431" y="8400"/>
                    <a:pt x="2790" y="8853"/>
                    <a:pt x="2790" y="8853"/>
                  </a:cubicBezTo>
                  <a:cubicBezTo>
                    <a:pt x="2790" y="8483"/>
                    <a:pt x="3044" y="7954"/>
                    <a:pt x="3394" y="7403"/>
                  </a:cubicBezTo>
                  <a:cubicBezTo>
                    <a:pt x="4155" y="6200"/>
                    <a:pt x="5371" y="4892"/>
                    <a:pt x="5371" y="4892"/>
                  </a:cubicBezTo>
                  <a:lnTo>
                    <a:pt x="1324" y="5957"/>
                  </a:lnTo>
                  <a:lnTo>
                    <a:pt x="526" y="6167"/>
                  </a:lnTo>
                  <a:cubicBezTo>
                    <a:pt x="421" y="5256"/>
                    <a:pt x="2633" y="3436"/>
                    <a:pt x="2633" y="3436"/>
                  </a:cubicBezTo>
                  <a:lnTo>
                    <a:pt x="0" y="4392"/>
                  </a:lnTo>
                  <a:cubicBezTo>
                    <a:pt x="133" y="4205"/>
                    <a:pt x="269" y="4026"/>
                    <a:pt x="405" y="3853"/>
                  </a:cubicBezTo>
                  <a:cubicBezTo>
                    <a:pt x="1844" y="2044"/>
                    <a:pt x="3510" y="967"/>
                    <a:pt x="5265" y="429"/>
                  </a:cubicBezTo>
                  <a:cubicBezTo>
                    <a:pt x="8916" y="-688"/>
                    <a:pt x="12959" y="525"/>
                    <a:pt x="16166" y="2343"/>
                  </a:cubicBezTo>
                  <a:cubicBezTo>
                    <a:pt x="21063" y="5120"/>
                    <a:pt x="20483" y="14952"/>
                    <a:pt x="20483" y="14952"/>
                  </a:cubicBezTo>
                  <a:lnTo>
                    <a:pt x="21600" y="16331"/>
                  </a:ln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6" name="9Slide.vn 12"/>
            <p:cNvSpPr/>
            <p:nvPr/>
          </p:nvSpPr>
          <p:spPr>
            <a:xfrm>
              <a:off x="3496280" y="3454598"/>
              <a:ext cx="1454630" cy="2334498"/>
            </a:xfrm>
            <a:custGeom>
              <a:avLst/>
              <a:gdLst/>
              <a:ahLst/>
              <a:cxnLst>
                <a:cxn ang="0">
                  <a:pos x="wd2" y="hd2"/>
                </a:cxn>
                <a:cxn ang="5400000">
                  <a:pos x="wd2" y="hd2"/>
                </a:cxn>
                <a:cxn ang="10800000">
                  <a:pos x="wd2" y="hd2"/>
                </a:cxn>
                <a:cxn ang="16200000">
                  <a:pos x="wd2" y="hd2"/>
                </a:cxn>
              </a:cxnLst>
              <a:rect l="0" t="0" r="r" b="b"/>
              <a:pathLst>
                <a:path w="21138" h="21600" extrusionOk="0">
                  <a:moveTo>
                    <a:pt x="21138" y="11700"/>
                  </a:moveTo>
                  <a:cubicBezTo>
                    <a:pt x="10470" y="12628"/>
                    <a:pt x="9957" y="16973"/>
                    <a:pt x="9957" y="16973"/>
                  </a:cubicBezTo>
                  <a:cubicBezTo>
                    <a:pt x="5385" y="17436"/>
                    <a:pt x="4450" y="20439"/>
                    <a:pt x="4450" y="20439"/>
                  </a:cubicBezTo>
                  <a:cubicBezTo>
                    <a:pt x="2923" y="20819"/>
                    <a:pt x="1449" y="21212"/>
                    <a:pt x="56" y="21600"/>
                  </a:cubicBezTo>
                  <a:lnTo>
                    <a:pt x="50" y="21591"/>
                  </a:lnTo>
                  <a:cubicBezTo>
                    <a:pt x="50" y="21591"/>
                    <a:pt x="-462" y="16098"/>
                    <a:pt x="1792" y="14546"/>
                  </a:cubicBezTo>
                  <a:cubicBezTo>
                    <a:pt x="4009" y="13021"/>
                    <a:pt x="5873" y="11030"/>
                    <a:pt x="5930" y="10969"/>
                  </a:cubicBezTo>
                  <a:cubicBezTo>
                    <a:pt x="5932" y="10967"/>
                    <a:pt x="5932" y="10967"/>
                    <a:pt x="5932" y="10967"/>
                  </a:cubicBezTo>
                  <a:cubicBezTo>
                    <a:pt x="11154" y="8781"/>
                    <a:pt x="19382" y="4578"/>
                    <a:pt x="18738" y="11"/>
                  </a:cubicBezTo>
                  <a:lnTo>
                    <a:pt x="18968" y="0"/>
                  </a:lnTo>
                  <a:cubicBezTo>
                    <a:pt x="19347" y="2899"/>
                    <a:pt x="19922" y="6158"/>
                    <a:pt x="20686" y="7442"/>
                  </a:cubicBezTo>
                  <a:cubicBezTo>
                    <a:pt x="20877" y="9707"/>
                    <a:pt x="21138" y="11700"/>
                    <a:pt x="21138" y="1170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7" name="9Slide.vn 13"/>
            <p:cNvSpPr/>
            <p:nvPr/>
          </p:nvSpPr>
          <p:spPr>
            <a:xfrm>
              <a:off x="4906348" y="3570051"/>
              <a:ext cx="2721245" cy="1534425"/>
            </a:xfrm>
            <a:custGeom>
              <a:avLst/>
              <a:gdLst/>
              <a:ahLst/>
              <a:cxnLst>
                <a:cxn ang="0">
                  <a:pos x="wd2" y="hd2"/>
                </a:cxn>
                <a:cxn ang="5400000">
                  <a:pos x="wd2" y="hd2"/>
                </a:cxn>
                <a:cxn ang="10800000">
                  <a:pos x="wd2" y="hd2"/>
                </a:cxn>
                <a:cxn ang="16200000">
                  <a:pos x="wd2" y="hd2"/>
                </a:cxn>
              </a:cxnLst>
              <a:rect l="0" t="0" r="r" b="b"/>
              <a:pathLst>
                <a:path w="21442" h="18754" extrusionOk="0">
                  <a:moveTo>
                    <a:pt x="21418" y="5631"/>
                  </a:moveTo>
                  <a:lnTo>
                    <a:pt x="21418" y="5639"/>
                  </a:lnTo>
                  <a:cubicBezTo>
                    <a:pt x="21348" y="7849"/>
                    <a:pt x="21113" y="10284"/>
                    <a:pt x="20506" y="12092"/>
                  </a:cubicBezTo>
                  <a:cubicBezTo>
                    <a:pt x="19544" y="14965"/>
                    <a:pt x="18178" y="16075"/>
                    <a:pt x="17651" y="17571"/>
                  </a:cubicBezTo>
                  <a:cubicBezTo>
                    <a:pt x="9228" y="21600"/>
                    <a:pt x="351" y="14044"/>
                    <a:pt x="351" y="14044"/>
                  </a:cubicBezTo>
                  <a:cubicBezTo>
                    <a:pt x="351" y="14044"/>
                    <a:pt x="210" y="11411"/>
                    <a:pt x="106" y="8419"/>
                  </a:cubicBezTo>
                  <a:cubicBezTo>
                    <a:pt x="-17" y="4821"/>
                    <a:pt x="-87" y="699"/>
                    <a:pt x="207" y="0"/>
                  </a:cubicBezTo>
                  <a:cubicBezTo>
                    <a:pt x="207" y="0"/>
                    <a:pt x="8183" y="8358"/>
                    <a:pt x="21297" y="0"/>
                  </a:cubicBezTo>
                  <a:cubicBezTo>
                    <a:pt x="21297" y="0"/>
                    <a:pt x="21513" y="2604"/>
                    <a:pt x="21418" y="5631"/>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8" name="9Slide.vn 14"/>
            <p:cNvSpPr/>
            <p:nvPr/>
          </p:nvSpPr>
          <p:spPr>
            <a:xfrm>
              <a:off x="8084198" y="2983249"/>
              <a:ext cx="566651" cy="538184"/>
            </a:xfrm>
            <a:custGeom>
              <a:avLst/>
              <a:gdLst/>
              <a:ahLst/>
              <a:cxnLst>
                <a:cxn ang="0">
                  <a:pos x="wd2" y="hd2"/>
                </a:cxn>
                <a:cxn ang="5400000">
                  <a:pos x="wd2" y="hd2"/>
                </a:cxn>
                <a:cxn ang="10800000">
                  <a:pos x="wd2" y="hd2"/>
                </a:cxn>
                <a:cxn ang="16200000">
                  <a:pos x="wd2" y="hd2"/>
                </a:cxn>
              </a:cxnLst>
              <a:rect l="0" t="0" r="r" b="b"/>
              <a:pathLst>
                <a:path w="19619" h="21526" extrusionOk="0">
                  <a:moveTo>
                    <a:pt x="19244" y="21526"/>
                  </a:moveTo>
                  <a:cubicBezTo>
                    <a:pt x="18373" y="18617"/>
                    <a:pt x="7841" y="11337"/>
                    <a:pt x="0" y="6247"/>
                  </a:cubicBezTo>
                  <a:cubicBezTo>
                    <a:pt x="3932" y="3355"/>
                    <a:pt x="9636" y="-74"/>
                    <a:pt x="14496" y="1"/>
                  </a:cubicBezTo>
                  <a:cubicBezTo>
                    <a:pt x="21600" y="13919"/>
                    <a:pt x="19244" y="21526"/>
                    <a:pt x="19244" y="2152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59" name="9Slide.vn 15"/>
            <p:cNvSpPr/>
            <p:nvPr/>
          </p:nvSpPr>
          <p:spPr>
            <a:xfrm>
              <a:off x="7819542" y="2840504"/>
              <a:ext cx="350376" cy="2515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5110" y="11249"/>
                    <a:pt x="11048" y="21600"/>
                  </a:cubicBezTo>
                  <a:cubicBezTo>
                    <a:pt x="5194" y="17103"/>
                    <a:pt x="1082" y="14101"/>
                    <a:pt x="1082" y="14101"/>
                  </a:cubicBezTo>
                  <a:lnTo>
                    <a:pt x="0" y="9155"/>
                  </a:lnTo>
                  <a:lnTo>
                    <a:pt x="21600" y="0"/>
                  </a:ln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60" name="9Slide.vn 16"/>
            <p:cNvSpPr/>
            <p:nvPr/>
          </p:nvSpPr>
          <p:spPr>
            <a:xfrm>
              <a:off x="7896421" y="2983279"/>
              <a:ext cx="1143542" cy="1649149"/>
            </a:xfrm>
            <a:custGeom>
              <a:avLst/>
              <a:gdLst/>
              <a:ahLst/>
              <a:cxnLst>
                <a:cxn ang="0">
                  <a:pos x="wd2" y="hd2"/>
                </a:cxn>
                <a:cxn ang="5400000">
                  <a:pos x="wd2" y="hd2"/>
                </a:cxn>
                <a:cxn ang="10800000">
                  <a:pos x="wd2" y="hd2"/>
                </a:cxn>
                <a:cxn ang="16200000">
                  <a:pos x="wd2" y="hd2"/>
                </a:cxn>
              </a:cxnLst>
              <a:rect l="0" t="0" r="r" b="b"/>
              <a:pathLst>
                <a:path w="21600" h="21600" extrusionOk="0">
                  <a:moveTo>
                    <a:pt x="21600" y="19146"/>
                  </a:moveTo>
                  <a:cubicBezTo>
                    <a:pt x="20388" y="19953"/>
                    <a:pt x="19346" y="20758"/>
                    <a:pt x="18600" y="21600"/>
                  </a:cubicBezTo>
                  <a:cubicBezTo>
                    <a:pt x="18600" y="21600"/>
                    <a:pt x="6332" y="14320"/>
                    <a:pt x="1014" y="5428"/>
                  </a:cubicBezTo>
                  <a:cubicBezTo>
                    <a:pt x="640" y="4801"/>
                    <a:pt x="299" y="4166"/>
                    <a:pt x="0" y="3526"/>
                  </a:cubicBezTo>
                  <a:lnTo>
                    <a:pt x="946" y="3326"/>
                  </a:lnTo>
                  <a:cubicBezTo>
                    <a:pt x="946" y="3326"/>
                    <a:pt x="1994" y="2731"/>
                    <a:pt x="3547" y="2045"/>
                  </a:cubicBezTo>
                  <a:cubicBezTo>
                    <a:pt x="7825" y="3712"/>
                    <a:pt x="13570" y="6096"/>
                    <a:pt x="14046" y="7049"/>
                  </a:cubicBezTo>
                  <a:cubicBezTo>
                    <a:pt x="14046" y="7049"/>
                    <a:pt x="15331" y="4558"/>
                    <a:pt x="11455" y="0"/>
                  </a:cubicBezTo>
                  <a:cubicBezTo>
                    <a:pt x="12396" y="9"/>
                    <a:pt x="13282" y="161"/>
                    <a:pt x="14046" y="519"/>
                  </a:cubicBezTo>
                  <a:cubicBezTo>
                    <a:pt x="18516" y="2609"/>
                    <a:pt x="21357" y="7327"/>
                    <a:pt x="19978" y="8880"/>
                  </a:cubicBezTo>
                  <a:cubicBezTo>
                    <a:pt x="18602" y="10432"/>
                    <a:pt x="20639" y="17586"/>
                    <a:pt x="21600" y="19146"/>
                  </a:cubicBezTo>
                  <a:close/>
                </a:path>
              </a:pathLst>
            </a:custGeom>
            <a:solidFill>
              <a:srgbClr val="BD73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61" name="9Slide.vn 17"/>
            <p:cNvSpPr/>
            <p:nvPr/>
          </p:nvSpPr>
          <p:spPr>
            <a:xfrm>
              <a:off x="7837088" y="3004708"/>
              <a:ext cx="161661" cy="247783"/>
            </a:xfrm>
            <a:custGeom>
              <a:avLst/>
              <a:gdLst/>
              <a:ahLst/>
              <a:cxnLst>
                <a:cxn ang="0">
                  <a:pos x="wd2" y="hd2"/>
                </a:cxn>
                <a:cxn ang="5400000">
                  <a:pos x="wd2" y="hd2"/>
                </a:cxn>
                <a:cxn ang="10800000">
                  <a:pos x="wd2" y="hd2"/>
                </a:cxn>
                <a:cxn ang="16200000">
                  <a:pos x="wd2" y="hd2"/>
                </a:cxn>
              </a:cxnLst>
              <a:rect l="0" t="0" r="r" b="b"/>
              <a:pathLst>
                <a:path w="21600" h="21600" extrusionOk="0">
                  <a:moveTo>
                    <a:pt x="21600" y="7612"/>
                  </a:moveTo>
                  <a:cubicBezTo>
                    <a:pt x="17555" y="12423"/>
                    <a:pt x="14621" y="17035"/>
                    <a:pt x="14621" y="20269"/>
                  </a:cubicBezTo>
                  <a:lnTo>
                    <a:pt x="7928" y="21600"/>
                  </a:lnTo>
                  <a:cubicBezTo>
                    <a:pt x="4402" y="14490"/>
                    <a:pt x="1682" y="7262"/>
                    <a:pt x="0" y="0"/>
                  </a:cubicBezTo>
                  <a:cubicBezTo>
                    <a:pt x="0" y="0"/>
                    <a:pt x="8912" y="3047"/>
                    <a:pt x="21600" y="7612"/>
                  </a:cubicBezTo>
                  <a:close/>
                </a:path>
              </a:pathLst>
            </a:custGeom>
            <a:solidFill>
              <a:srgbClr val="BD73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62" name="9Slide.vn 18"/>
            <p:cNvSpPr/>
            <p:nvPr/>
          </p:nvSpPr>
          <p:spPr>
            <a:xfrm>
              <a:off x="7118601" y="3397675"/>
              <a:ext cx="2168340" cy="2964557"/>
            </a:xfrm>
            <a:custGeom>
              <a:avLst/>
              <a:gdLst/>
              <a:ahLst/>
              <a:cxnLst>
                <a:cxn ang="0">
                  <a:pos x="wd2" y="hd2"/>
                </a:cxn>
                <a:cxn ang="5400000">
                  <a:pos x="wd2" y="hd2"/>
                </a:cxn>
                <a:cxn ang="10800000">
                  <a:pos x="wd2" y="hd2"/>
                </a:cxn>
                <a:cxn ang="16200000">
                  <a:pos x="wd2" y="hd2"/>
                </a:cxn>
              </a:cxnLst>
              <a:rect l="0" t="0" r="r" b="b"/>
              <a:pathLst>
                <a:path w="21478" h="21281" extrusionOk="0">
                  <a:moveTo>
                    <a:pt x="21478" y="13152"/>
                  </a:moveTo>
                  <a:cubicBezTo>
                    <a:pt x="21466" y="13203"/>
                    <a:pt x="21055" y="15020"/>
                    <a:pt x="19824" y="16921"/>
                  </a:cubicBezTo>
                  <a:cubicBezTo>
                    <a:pt x="18575" y="18847"/>
                    <a:pt x="16487" y="20860"/>
                    <a:pt x="13124" y="21203"/>
                  </a:cubicBezTo>
                  <a:cubicBezTo>
                    <a:pt x="9231" y="21600"/>
                    <a:pt x="7394" y="20421"/>
                    <a:pt x="6466" y="19046"/>
                  </a:cubicBezTo>
                  <a:cubicBezTo>
                    <a:pt x="5790" y="18044"/>
                    <a:pt x="5597" y="16936"/>
                    <a:pt x="5445" y="16260"/>
                  </a:cubicBezTo>
                  <a:cubicBezTo>
                    <a:pt x="5084" y="14656"/>
                    <a:pt x="1380" y="15278"/>
                    <a:pt x="251" y="13174"/>
                  </a:cubicBezTo>
                  <a:cubicBezTo>
                    <a:pt x="-122" y="12479"/>
                    <a:pt x="-52" y="11990"/>
                    <a:pt x="276" y="11558"/>
                  </a:cubicBezTo>
                  <a:cubicBezTo>
                    <a:pt x="938" y="10679"/>
                    <a:pt x="2655" y="10027"/>
                    <a:pt x="3865" y="8340"/>
                  </a:cubicBezTo>
                  <a:cubicBezTo>
                    <a:pt x="4628" y="7277"/>
                    <a:pt x="4923" y="5848"/>
                    <a:pt x="5011" y="4550"/>
                  </a:cubicBezTo>
                  <a:lnTo>
                    <a:pt x="5011" y="4545"/>
                  </a:lnTo>
                  <a:cubicBezTo>
                    <a:pt x="5118" y="3581"/>
                    <a:pt x="5661" y="488"/>
                    <a:pt x="8236" y="0"/>
                  </a:cubicBezTo>
                  <a:cubicBezTo>
                    <a:pt x="11025" y="4874"/>
                    <a:pt x="17458" y="8864"/>
                    <a:pt x="17458" y="8864"/>
                  </a:cubicBezTo>
                  <a:cubicBezTo>
                    <a:pt x="16742" y="9711"/>
                    <a:pt x="16553" y="10627"/>
                    <a:pt x="17324" y="11744"/>
                  </a:cubicBezTo>
                  <a:cubicBezTo>
                    <a:pt x="19085" y="14297"/>
                    <a:pt x="21478" y="13152"/>
                    <a:pt x="21478" y="13152"/>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63" name="9Slide.vn 19"/>
            <p:cNvSpPr/>
            <p:nvPr/>
          </p:nvSpPr>
          <p:spPr>
            <a:xfrm>
              <a:off x="3603442" y="5849233"/>
              <a:ext cx="1476047" cy="2658755"/>
            </a:xfrm>
            <a:custGeom>
              <a:avLst/>
              <a:gdLst/>
              <a:ahLst/>
              <a:cxnLst>
                <a:cxn ang="0">
                  <a:pos x="wd2" y="hd2"/>
                </a:cxn>
                <a:cxn ang="5400000">
                  <a:pos x="wd2" y="hd2"/>
                </a:cxn>
                <a:cxn ang="10800000">
                  <a:pos x="wd2" y="hd2"/>
                </a:cxn>
                <a:cxn ang="16200000">
                  <a:pos x="wd2" y="hd2"/>
                </a:cxn>
              </a:cxnLst>
              <a:rect l="0" t="0" r="r" b="b"/>
              <a:pathLst>
                <a:path w="20375" h="21600" extrusionOk="0">
                  <a:moveTo>
                    <a:pt x="16775" y="11265"/>
                  </a:moveTo>
                  <a:cubicBezTo>
                    <a:pt x="18380" y="17488"/>
                    <a:pt x="11299" y="21600"/>
                    <a:pt x="11299" y="21600"/>
                  </a:cubicBezTo>
                  <a:cubicBezTo>
                    <a:pt x="11299" y="21600"/>
                    <a:pt x="10260" y="16989"/>
                    <a:pt x="8372" y="16433"/>
                  </a:cubicBezTo>
                  <a:cubicBezTo>
                    <a:pt x="6485" y="15877"/>
                    <a:pt x="223" y="20321"/>
                    <a:pt x="223" y="20321"/>
                  </a:cubicBezTo>
                  <a:cubicBezTo>
                    <a:pt x="223" y="20321"/>
                    <a:pt x="1670" y="13321"/>
                    <a:pt x="223" y="9043"/>
                  </a:cubicBezTo>
                  <a:cubicBezTo>
                    <a:pt x="-1225" y="4765"/>
                    <a:pt x="4852" y="0"/>
                    <a:pt x="4852" y="0"/>
                  </a:cubicBezTo>
                  <a:cubicBezTo>
                    <a:pt x="7318" y="1474"/>
                    <a:pt x="12153" y="3661"/>
                    <a:pt x="20375" y="4832"/>
                  </a:cubicBezTo>
                  <a:cubicBezTo>
                    <a:pt x="17901" y="7039"/>
                    <a:pt x="16272" y="9315"/>
                    <a:pt x="16775" y="11265"/>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64" name="9Slide.vn 20"/>
            <p:cNvSpPr/>
            <p:nvPr/>
          </p:nvSpPr>
          <p:spPr>
            <a:xfrm>
              <a:off x="0" y="4445051"/>
              <a:ext cx="12034058" cy="8434060"/>
            </a:xfrm>
            <a:custGeom>
              <a:avLst/>
              <a:gdLst/>
              <a:ahLst/>
              <a:cxnLst>
                <a:cxn ang="0">
                  <a:pos x="wd2" y="hd2"/>
                </a:cxn>
                <a:cxn ang="5400000">
                  <a:pos x="wd2" y="hd2"/>
                </a:cxn>
                <a:cxn ang="10800000">
                  <a:pos x="wd2" y="hd2"/>
                </a:cxn>
                <a:cxn ang="16200000">
                  <a:pos x="wd2" y="hd2"/>
                </a:cxn>
              </a:cxnLst>
              <a:rect l="0" t="0" r="r" b="b"/>
              <a:pathLst>
                <a:path w="20849" h="21600" extrusionOk="0">
                  <a:moveTo>
                    <a:pt x="17660" y="0"/>
                  </a:moveTo>
                  <a:cubicBezTo>
                    <a:pt x="17543" y="463"/>
                    <a:pt x="17269" y="926"/>
                    <a:pt x="16982" y="1262"/>
                  </a:cubicBezTo>
                  <a:cubicBezTo>
                    <a:pt x="16453" y="1881"/>
                    <a:pt x="16090" y="2009"/>
                    <a:pt x="16090" y="2009"/>
                  </a:cubicBezTo>
                  <a:cubicBezTo>
                    <a:pt x="16090" y="2009"/>
                    <a:pt x="16090" y="2009"/>
                    <a:pt x="16090" y="2010"/>
                  </a:cubicBezTo>
                  <a:cubicBezTo>
                    <a:pt x="16094" y="2025"/>
                    <a:pt x="16402" y="3034"/>
                    <a:pt x="16794" y="4330"/>
                  </a:cubicBezTo>
                  <a:cubicBezTo>
                    <a:pt x="16512" y="3894"/>
                    <a:pt x="15800" y="3354"/>
                    <a:pt x="15800" y="3354"/>
                  </a:cubicBezTo>
                  <a:cubicBezTo>
                    <a:pt x="15582" y="4042"/>
                    <a:pt x="15217" y="4760"/>
                    <a:pt x="14628" y="4882"/>
                  </a:cubicBezTo>
                  <a:cubicBezTo>
                    <a:pt x="13948" y="5024"/>
                    <a:pt x="13626" y="4603"/>
                    <a:pt x="13464" y="4113"/>
                  </a:cubicBezTo>
                  <a:cubicBezTo>
                    <a:pt x="12993" y="4688"/>
                    <a:pt x="12104" y="5334"/>
                    <a:pt x="10479" y="5373"/>
                  </a:cubicBezTo>
                  <a:cubicBezTo>
                    <a:pt x="9824" y="5388"/>
                    <a:pt x="9268" y="5287"/>
                    <a:pt x="8800" y="5119"/>
                  </a:cubicBezTo>
                  <a:cubicBezTo>
                    <a:pt x="8490" y="5815"/>
                    <a:pt x="8285" y="6533"/>
                    <a:pt x="8348" y="7147"/>
                  </a:cubicBezTo>
                  <a:cubicBezTo>
                    <a:pt x="8482" y="8452"/>
                    <a:pt x="8134" y="9463"/>
                    <a:pt x="7886" y="9993"/>
                  </a:cubicBezTo>
                  <a:cubicBezTo>
                    <a:pt x="7761" y="10260"/>
                    <a:pt x="7661" y="10405"/>
                    <a:pt x="7661" y="10405"/>
                  </a:cubicBezTo>
                  <a:cubicBezTo>
                    <a:pt x="7661" y="10405"/>
                    <a:pt x="7559" y="9266"/>
                    <a:pt x="7371" y="8883"/>
                  </a:cubicBezTo>
                  <a:cubicBezTo>
                    <a:pt x="7370" y="8883"/>
                    <a:pt x="7370" y="8883"/>
                    <a:pt x="7370" y="8883"/>
                  </a:cubicBezTo>
                  <a:cubicBezTo>
                    <a:pt x="7347" y="8833"/>
                    <a:pt x="7321" y="8797"/>
                    <a:pt x="7294" y="8776"/>
                  </a:cubicBezTo>
                  <a:cubicBezTo>
                    <a:pt x="7125" y="8652"/>
                    <a:pt x="6679" y="9324"/>
                    <a:pt x="6436" y="9723"/>
                  </a:cubicBezTo>
                  <a:cubicBezTo>
                    <a:pt x="6336" y="9885"/>
                    <a:pt x="6271" y="10002"/>
                    <a:pt x="6271" y="10002"/>
                  </a:cubicBezTo>
                  <a:cubicBezTo>
                    <a:pt x="6271" y="10002"/>
                    <a:pt x="6453" y="7795"/>
                    <a:pt x="6271" y="6447"/>
                  </a:cubicBezTo>
                  <a:cubicBezTo>
                    <a:pt x="6089" y="5098"/>
                    <a:pt x="6852" y="3596"/>
                    <a:pt x="6852" y="3596"/>
                  </a:cubicBezTo>
                  <a:cubicBezTo>
                    <a:pt x="6667" y="3318"/>
                    <a:pt x="6588" y="3121"/>
                    <a:pt x="6588" y="3121"/>
                  </a:cubicBezTo>
                  <a:cubicBezTo>
                    <a:pt x="6406" y="3226"/>
                    <a:pt x="6230" y="3335"/>
                    <a:pt x="6064" y="3442"/>
                  </a:cubicBezTo>
                  <a:cubicBezTo>
                    <a:pt x="5289" y="3943"/>
                    <a:pt x="4725" y="4417"/>
                    <a:pt x="4711" y="4429"/>
                  </a:cubicBezTo>
                  <a:cubicBezTo>
                    <a:pt x="5218" y="3122"/>
                    <a:pt x="5578" y="2018"/>
                    <a:pt x="5578" y="2018"/>
                  </a:cubicBezTo>
                  <a:cubicBezTo>
                    <a:pt x="4492" y="2339"/>
                    <a:pt x="4071" y="509"/>
                    <a:pt x="4071" y="509"/>
                  </a:cubicBezTo>
                  <a:cubicBezTo>
                    <a:pt x="4071" y="509"/>
                    <a:pt x="-70" y="6471"/>
                    <a:pt x="1" y="9724"/>
                  </a:cubicBezTo>
                  <a:cubicBezTo>
                    <a:pt x="11" y="10207"/>
                    <a:pt x="115" y="10631"/>
                    <a:pt x="338" y="10966"/>
                  </a:cubicBezTo>
                  <a:cubicBezTo>
                    <a:pt x="1706" y="13015"/>
                    <a:pt x="4538" y="11015"/>
                    <a:pt x="5666" y="10087"/>
                  </a:cubicBezTo>
                  <a:cubicBezTo>
                    <a:pt x="5697" y="13957"/>
                    <a:pt x="5789" y="21595"/>
                    <a:pt x="5789" y="21595"/>
                  </a:cubicBezTo>
                  <a:lnTo>
                    <a:pt x="16589" y="21600"/>
                  </a:lnTo>
                  <a:cubicBezTo>
                    <a:pt x="16589" y="21600"/>
                    <a:pt x="16454" y="15550"/>
                    <a:pt x="16390" y="11518"/>
                  </a:cubicBezTo>
                  <a:cubicBezTo>
                    <a:pt x="16388" y="11403"/>
                    <a:pt x="16386" y="11289"/>
                    <a:pt x="16384" y="11177"/>
                  </a:cubicBezTo>
                  <a:cubicBezTo>
                    <a:pt x="16384" y="11177"/>
                    <a:pt x="19297" y="13700"/>
                    <a:pt x="20600" y="11177"/>
                  </a:cubicBezTo>
                  <a:cubicBezTo>
                    <a:pt x="20659" y="11063"/>
                    <a:pt x="20706" y="10937"/>
                    <a:pt x="20743" y="10800"/>
                  </a:cubicBezTo>
                  <a:cubicBezTo>
                    <a:pt x="21530" y="7892"/>
                    <a:pt x="17660" y="0"/>
                    <a:pt x="17660" y="0"/>
                  </a:cubicBezTo>
                  <a:close/>
                  <a:moveTo>
                    <a:pt x="11737" y="17143"/>
                  </a:moveTo>
                  <a:cubicBezTo>
                    <a:pt x="11593" y="17143"/>
                    <a:pt x="11476" y="16971"/>
                    <a:pt x="11476" y="16758"/>
                  </a:cubicBezTo>
                  <a:cubicBezTo>
                    <a:pt x="11476" y="16545"/>
                    <a:pt x="11593" y="16372"/>
                    <a:pt x="11737" y="16372"/>
                  </a:cubicBezTo>
                  <a:cubicBezTo>
                    <a:pt x="11881" y="16372"/>
                    <a:pt x="11998" y="16545"/>
                    <a:pt x="11998" y="16758"/>
                  </a:cubicBezTo>
                  <a:cubicBezTo>
                    <a:pt x="11998" y="16971"/>
                    <a:pt x="11881" y="17143"/>
                    <a:pt x="11737" y="17143"/>
                  </a:cubicBezTo>
                  <a:close/>
                  <a:moveTo>
                    <a:pt x="11737" y="13069"/>
                  </a:moveTo>
                  <a:cubicBezTo>
                    <a:pt x="11593" y="13069"/>
                    <a:pt x="11476" y="12896"/>
                    <a:pt x="11476" y="12683"/>
                  </a:cubicBezTo>
                  <a:cubicBezTo>
                    <a:pt x="11476" y="12471"/>
                    <a:pt x="11593" y="12298"/>
                    <a:pt x="11737" y="12298"/>
                  </a:cubicBezTo>
                  <a:cubicBezTo>
                    <a:pt x="11881" y="12298"/>
                    <a:pt x="11998" y="12471"/>
                    <a:pt x="11998" y="12683"/>
                  </a:cubicBezTo>
                  <a:cubicBezTo>
                    <a:pt x="11998" y="12896"/>
                    <a:pt x="11881" y="13069"/>
                    <a:pt x="11737" y="13069"/>
                  </a:cubicBezTo>
                  <a:close/>
                  <a:moveTo>
                    <a:pt x="11737" y="9266"/>
                  </a:moveTo>
                  <a:cubicBezTo>
                    <a:pt x="11593" y="9266"/>
                    <a:pt x="11476" y="9093"/>
                    <a:pt x="11476" y="8880"/>
                  </a:cubicBezTo>
                  <a:cubicBezTo>
                    <a:pt x="11476" y="8667"/>
                    <a:pt x="11593" y="8495"/>
                    <a:pt x="11737" y="8495"/>
                  </a:cubicBezTo>
                  <a:cubicBezTo>
                    <a:pt x="11881" y="8495"/>
                    <a:pt x="11998" y="8667"/>
                    <a:pt x="11998" y="8880"/>
                  </a:cubicBezTo>
                  <a:cubicBezTo>
                    <a:pt x="11998" y="9093"/>
                    <a:pt x="11881" y="9266"/>
                    <a:pt x="11737" y="9266"/>
                  </a:cubicBezTo>
                  <a:close/>
                </a:path>
              </a:pathLst>
            </a:custGeom>
            <a:solidFill>
              <a:schemeClr val="accent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65" name="9Slide.vn 21"/>
            <p:cNvSpPr/>
            <p:nvPr/>
          </p:nvSpPr>
          <p:spPr>
            <a:xfrm>
              <a:off x="3802546" y="4719084"/>
              <a:ext cx="3968914" cy="1824403"/>
            </a:xfrm>
            <a:custGeom>
              <a:avLst/>
              <a:gdLst/>
              <a:ahLst/>
              <a:cxnLst>
                <a:cxn ang="0">
                  <a:pos x="wd2" y="hd2"/>
                </a:cxn>
                <a:cxn ang="5400000">
                  <a:pos x="wd2" y="hd2"/>
                </a:cxn>
                <a:cxn ang="10800000">
                  <a:pos x="wd2" y="hd2"/>
                </a:cxn>
                <a:cxn ang="16200000">
                  <a:pos x="wd2" y="hd2"/>
                </a:cxn>
              </a:cxnLst>
              <a:rect l="0" t="0" r="r" b="b"/>
              <a:pathLst>
                <a:path w="21600" h="21536" extrusionOk="0">
                  <a:moveTo>
                    <a:pt x="21600" y="15722"/>
                  </a:moveTo>
                  <a:cubicBezTo>
                    <a:pt x="20120" y="18375"/>
                    <a:pt x="17329" y="21350"/>
                    <a:pt x="12224" y="21529"/>
                  </a:cubicBezTo>
                  <a:cubicBezTo>
                    <a:pt x="10165" y="21600"/>
                    <a:pt x="8420" y="21132"/>
                    <a:pt x="6949" y="20362"/>
                  </a:cubicBezTo>
                  <a:cubicBezTo>
                    <a:pt x="3708" y="18661"/>
                    <a:pt x="1802" y="15483"/>
                    <a:pt x="830" y="13341"/>
                  </a:cubicBezTo>
                  <a:cubicBezTo>
                    <a:pt x="248" y="12060"/>
                    <a:pt x="0" y="11149"/>
                    <a:pt x="0" y="11149"/>
                  </a:cubicBezTo>
                  <a:cubicBezTo>
                    <a:pt x="0" y="11149"/>
                    <a:pt x="350" y="7319"/>
                    <a:pt x="2062" y="6727"/>
                  </a:cubicBezTo>
                  <a:cubicBezTo>
                    <a:pt x="2062" y="6727"/>
                    <a:pt x="2255" y="1184"/>
                    <a:pt x="6250" y="0"/>
                  </a:cubicBezTo>
                  <a:cubicBezTo>
                    <a:pt x="6250" y="0"/>
                    <a:pt x="6371" y="144"/>
                    <a:pt x="6595" y="381"/>
                  </a:cubicBezTo>
                  <a:cubicBezTo>
                    <a:pt x="6595" y="381"/>
                    <a:pt x="6596" y="383"/>
                    <a:pt x="6597" y="384"/>
                  </a:cubicBezTo>
                  <a:cubicBezTo>
                    <a:pt x="7971" y="1834"/>
                    <a:pt x="13200" y="6749"/>
                    <a:pt x="18199" y="3407"/>
                  </a:cubicBezTo>
                  <a:cubicBezTo>
                    <a:pt x="18199" y="3407"/>
                    <a:pt x="18199" y="3407"/>
                    <a:pt x="18198" y="3409"/>
                  </a:cubicBezTo>
                  <a:cubicBezTo>
                    <a:pt x="18019" y="4120"/>
                    <a:pt x="17980" y="4923"/>
                    <a:pt x="18185" y="6065"/>
                  </a:cubicBezTo>
                  <a:cubicBezTo>
                    <a:pt x="18805" y="9526"/>
                    <a:pt x="20840" y="8503"/>
                    <a:pt x="21039" y="11140"/>
                  </a:cubicBezTo>
                  <a:cubicBezTo>
                    <a:pt x="21123" y="12251"/>
                    <a:pt x="21228" y="14073"/>
                    <a:pt x="21600" y="15722"/>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66" name="9Slide.vn 22"/>
            <p:cNvSpPr/>
            <p:nvPr/>
          </p:nvSpPr>
          <p:spPr>
            <a:xfrm>
              <a:off x="6624301" y="10837932"/>
              <a:ext cx="300820" cy="300820"/>
            </a:xfrm>
            <a:prstGeom prst="ellipse">
              <a:avLst/>
            </a:prstGeom>
            <a:noFill/>
            <a:ln w="12700" cap="flat">
              <a:solidFill>
                <a:srgbClr val="4C3A59"/>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967" name="9Slide.vn 23"/>
            <p:cNvSpPr/>
            <p:nvPr/>
          </p:nvSpPr>
          <p:spPr>
            <a:xfrm>
              <a:off x="6624301" y="9247044"/>
              <a:ext cx="300820" cy="300955"/>
            </a:xfrm>
            <a:prstGeom prst="ellipse">
              <a:avLst/>
            </a:prstGeom>
            <a:noFill/>
            <a:ln w="12700" cap="flat">
              <a:solidFill>
                <a:srgbClr val="4C3A59"/>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968" name="9Slide.vn 24"/>
            <p:cNvSpPr/>
            <p:nvPr/>
          </p:nvSpPr>
          <p:spPr>
            <a:xfrm>
              <a:off x="6624301" y="7761967"/>
              <a:ext cx="300820" cy="300953"/>
            </a:xfrm>
            <a:prstGeom prst="ellipse">
              <a:avLst/>
            </a:prstGeom>
            <a:noFill/>
            <a:ln w="12700" cap="flat">
              <a:solidFill>
                <a:srgbClr val="4C3A59"/>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969" name="9Slide.vn 25"/>
            <p:cNvSpPr/>
            <p:nvPr/>
          </p:nvSpPr>
          <p:spPr>
            <a:xfrm>
              <a:off x="9677214" y="6118400"/>
              <a:ext cx="971724" cy="2214163"/>
            </a:xfrm>
            <a:custGeom>
              <a:avLst/>
              <a:gdLst/>
              <a:ahLst/>
              <a:cxnLst>
                <a:cxn ang="0">
                  <a:pos x="wd2" y="hd2"/>
                </a:cxn>
                <a:cxn ang="5400000">
                  <a:pos x="wd2" y="hd2"/>
                </a:cxn>
                <a:cxn ang="10800000">
                  <a:pos x="wd2" y="hd2"/>
                </a:cxn>
                <a:cxn ang="16200000">
                  <a:pos x="wd2" y="hd2"/>
                </a:cxn>
              </a:cxnLst>
              <a:rect l="0" t="0" r="r" b="b"/>
              <a:pathLst>
                <a:path w="21324" h="21409" extrusionOk="0">
                  <a:moveTo>
                    <a:pt x="35" y="248"/>
                  </a:moveTo>
                  <a:cubicBezTo>
                    <a:pt x="1707" y="1897"/>
                    <a:pt x="3374" y="3547"/>
                    <a:pt x="5035" y="5198"/>
                  </a:cubicBezTo>
                  <a:cubicBezTo>
                    <a:pt x="6748" y="6903"/>
                    <a:pt x="8456" y="8607"/>
                    <a:pt x="10155" y="10314"/>
                  </a:cubicBezTo>
                  <a:cubicBezTo>
                    <a:pt x="11712" y="11880"/>
                    <a:pt x="13261" y="13447"/>
                    <a:pt x="14796" y="15018"/>
                  </a:cubicBezTo>
                  <a:cubicBezTo>
                    <a:pt x="16027" y="16279"/>
                    <a:pt x="17247" y="17542"/>
                    <a:pt x="18431" y="18811"/>
                  </a:cubicBezTo>
                  <a:cubicBezTo>
                    <a:pt x="19146" y="19579"/>
                    <a:pt x="19883" y="20347"/>
                    <a:pt x="20480" y="21134"/>
                  </a:cubicBezTo>
                  <a:cubicBezTo>
                    <a:pt x="20521" y="21187"/>
                    <a:pt x="20559" y="21241"/>
                    <a:pt x="20598" y="21296"/>
                  </a:cubicBezTo>
                  <a:cubicBezTo>
                    <a:pt x="20736" y="21494"/>
                    <a:pt x="21444" y="21410"/>
                    <a:pt x="21306" y="21210"/>
                  </a:cubicBezTo>
                  <a:cubicBezTo>
                    <a:pt x="20803" y="20489"/>
                    <a:pt x="20121" y="19788"/>
                    <a:pt x="19478" y="19090"/>
                  </a:cubicBezTo>
                  <a:cubicBezTo>
                    <a:pt x="18349" y="17869"/>
                    <a:pt x="17179" y="16656"/>
                    <a:pt x="16004" y="15445"/>
                  </a:cubicBezTo>
                  <a:cubicBezTo>
                    <a:pt x="14502" y="13899"/>
                    <a:pt x="12976" y="12355"/>
                    <a:pt x="11448" y="10814"/>
                  </a:cubicBezTo>
                  <a:cubicBezTo>
                    <a:pt x="9752" y="9106"/>
                    <a:pt x="8044" y="7400"/>
                    <a:pt x="6334" y="5696"/>
                  </a:cubicBezTo>
                  <a:cubicBezTo>
                    <a:pt x="4650" y="4021"/>
                    <a:pt x="2962" y="2348"/>
                    <a:pt x="1269" y="675"/>
                  </a:cubicBezTo>
                  <a:cubicBezTo>
                    <a:pt x="1070" y="478"/>
                    <a:pt x="870" y="281"/>
                    <a:pt x="673" y="84"/>
                  </a:cubicBezTo>
                  <a:cubicBezTo>
                    <a:pt x="476" y="-106"/>
                    <a:pt x="-156" y="58"/>
                    <a:pt x="35" y="24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0" name="9Slide.vn 26"/>
            <p:cNvSpPr/>
            <p:nvPr/>
          </p:nvSpPr>
          <p:spPr>
            <a:xfrm>
              <a:off x="7610626" y="4031460"/>
              <a:ext cx="25401" cy="391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4798" y="13611"/>
                    <a:pt x="21600" y="0"/>
                  </a:cubicBezTo>
                </a:path>
              </a:pathLst>
            </a:custGeom>
            <a:solidFill>
              <a:srgbClr val="FBB040"/>
            </a:solidFill>
            <a:ln w="12700" cap="flat">
              <a:solidFill>
                <a:srgbClr val="4C3A59"/>
              </a:solidFill>
              <a:prstDash val="solid"/>
              <a:miter lim="800000"/>
            </a:ln>
            <a:effectLst/>
          </p:spPr>
          <p:txBody>
            <a:bodyPr wrap="square" lIns="91439" tIns="91439" rIns="91439" bIns="91439" numCol="1" anchor="ctr">
              <a:noAutofit/>
            </a:bodyPr>
            <a:lstStyle/>
            <a:p>
              <a:endParaRPr>
                <a:solidFill>
                  <a:srgbClr val="7E7E7E"/>
                </a:solidFill>
              </a:endParaRPr>
            </a:p>
          </p:txBody>
        </p:sp>
        <p:sp>
          <p:nvSpPr>
            <p:cNvPr id="971" name="9Slide.vn 27"/>
            <p:cNvSpPr/>
            <p:nvPr/>
          </p:nvSpPr>
          <p:spPr>
            <a:xfrm>
              <a:off x="4765810" y="1937778"/>
              <a:ext cx="2890330" cy="945585"/>
            </a:xfrm>
            <a:custGeom>
              <a:avLst/>
              <a:gdLst/>
              <a:ahLst/>
              <a:cxnLst>
                <a:cxn ang="0">
                  <a:pos x="wd2" y="hd2"/>
                </a:cxn>
                <a:cxn ang="5400000">
                  <a:pos x="wd2" y="hd2"/>
                </a:cxn>
                <a:cxn ang="10800000">
                  <a:pos x="wd2" y="hd2"/>
                </a:cxn>
                <a:cxn ang="16200000">
                  <a:pos x="wd2" y="hd2"/>
                </a:cxn>
              </a:cxnLst>
              <a:rect l="0" t="0" r="r" b="b"/>
              <a:pathLst>
                <a:path w="21600" h="21600" extrusionOk="0">
                  <a:moveTo>
                    <a:pt x="21600" y="18179"/>
                  </a:moveTo>
                  <a:cubicBezTo>
                    <a:pt x="21570" y="18189"/>
                    <a:pt x="21540" y="18195"/>
                    <a:pt x="21509" y="18198"/>
                  </a:cubicBezTo>
                  <a:cubicBezTo>
                    <a:pt x="17450" y="18746"/>
                    <a:pt x="13582" y="2812"/>
                    <a:pt x="13582" y="2812"/>
                  </a:cubicBezTo>
                  <a:cubicBezTo>
                    <a:pt x="9714" y="18828"/>
                    <a:pt x="432" y="21484"/>
                    <a:pt x="0" y="21600"/>
                  </a:cubicBezTo>
                  <a:cubicBezTo>
                    <a:pt x="1935" y="20878"/>
                    <a:pt x="9316" y="17081"/>
                    <a:pt x="13786" y="0"/>
                  </a:cubicBezTo>
                  <a:cubicBezTo>
                    <a:pt x="13786" y="0"/>
                    <a:pt x="17915" y="16898"/>
                    <a:pt x="21600" y="18179"/>
                  </a:cubicBezTo>
                  <a:close/>
                </a:path>
              </a:pathLst>
            </a:custGeom>
            <a:solidFill>
              <a:srgbClr val="BD73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2" name="9Slide.vn 28"/>
            <p:cNvSpPr/>
            <p:nvPr/>
          </p:nvSpPr>
          <p:spPr>
            <a:xfrm>
              <a:off x="6279138" y="6939284"/>
              <a:ext cx="162311" cy="5418095"/>
            </a:xfrm>
            <a:custGeom>
              <a:avLst/>
              <a:gdLst/>
              <a:ahLst/>
              <a:cxnLst>
                <a:cxn ang="0">
                  <a:pos x="wd2" y="hd2"/>
                </a:cxn>
                <a:cxn ang="5400000">
                  <a:pos x="wd2" y="hd2"/>
                </a:cxn>
                <a:cxn ang="10800000">
                  <a:pos x="wd2" y="hd2"/>
                </a:cxn>
                <a:cxn ang="16200000">
                  <a:pos x="wd2" y="hd2"/>
                </a:cxn>
              </a:cxnLst>
              <a:rect l="0" t="0" r="r" b="b"/>
              <a:pathLst>
                <a:path w="21230" h="21557" extrusionOk="0">
                  <a:moveTo>
                    <a:pt x="1" y="64"/>
                  </a:moveTo>
                  <a:cubicBezTo>
                    <a:pt x="177" y="244"/>
                    <a:pt x="369" y="425"/>
                    <a:pt x="545" y="606"/>
                  </a:cubicBezTo>
                  <a:cubicBezTo>
                    <a:pt x="1035" y="1097"/>
                    <a:pt x="1526" y="1587"/>
                    <a:pt x="1999" y="2078"/>
                  </a:cubicBezTo>
                  <a:cubicBezTo>
                    <a:pt x="2717" y="2807"/>
                    <a:pt x="3418" y="3536"/>
                    <a:pt x="4118" y="4265"/>
                  </a:cubicBezTo>
                  <a:cubicBezTo>
                    <a:pt x="4977" y="5162"/>
                    <a:pt x="5818" y="6061"/>
                    <a:pt x="6658" y="6959"/>
                  </a:cubicBezTo>
                  <a:cubicBezTo>
                    <a:pt x="7569" y="7944"/>
                    <a:pt x="8463" y="8928"/>
                    <a:pt x="9339" y="9913"/>
                  </a:cubicBezTo>
                  <a:cubicBezTo>
                    <a:pt x="10232" y="10926"/>
                    <a:pt x="11108" y="11940"/>
                    <a:pt x="11949" y="12953"/>
                  </a:cubicBezTo>
                  <a:cubicBezTo>
                    <a:pt x="12737" y="13911"/>
                    <a:pt x="13508" y="14870"/>
                    <a:pt x="14209" y="15828"/>
                  </a:cubicBezTo>
                  <a:cubicBezTo>
                    <a:pt x="14822" y="16663"/>
                    <a:pt x="15400" y="17498"/>
                    <a:pt x="15891" y="18333"/>
                  </a:cubicBezTo>
                  <a:cubicBezTo>
                    <a:pt x="16258" y="18974"/>
                    <a:pt x="16591" y="19615"/>
                    <a:pt x="16731" y="20256"/>
                  </a:cubicBezTo>
                  <a:cubicBezTo>
                    <a:pt x="16819" y="20627"/>
                    <a:pt x="16994" y="20998"/>
                    <a:pt x="16486" y="21368"/>
                  </a:cubicBezTo>
                  <a:cubicBezTo>
                    <a:pt x="16434" y="21410"/>
                    <a:pt x="16364" y="21451"/>
                    <a:pt x="16224" y="21493"/>
                  </a:cubicBezTo>
                  <a:cubicBezTo>
                    <a:pt x="15961" y="21578"/>
                    <a:pt x="20340" y="21577"/>
                    <a:pt x="20603" y="21493"/>
                  </a:cubicBezTo>
                  <a:cubicBezTo>
                    <a:pt x="21514" y="21199"/>
                    <a:pt x="21164" y="20899"/>
                    <a:pt x="21164" y="20605"/>
                  </a:cubicBezTo>
                  <a:cubicBezTo>
                    <a:pt x="21129" y="20024"/>
                    <a:pt x="20866" y="19443"/>
                    <a:pt x="20568" y="18862"/>
                  </a:cubicBezTo>
                  <a:cubicBezTo>
                    <a:pt x="20148" y="18068"/>
                    <a:pt x="19640" y="17274"/>
                    <a:pt x="19079" y="16480"/>
                  </a:cubicBezTo>
                  <a:cubicBezTo>
                    <a:pt x="18413" y="15542"/>
                    <a:pt x="17695" y="14603"/>
                    <a:pt x="16924" y="13665"/>
                  </a:cubicBezTo>
                  <a:cubicBezTo>
                    <a:pt x="16118" y="12664"/>
                    <a:pt x="15260" y="11664"/>
                    <a:pt x="14384" y="10664"/>
                  </a:cubicBezTo>
                  <a:cubicBezTo>
                    <a:pt x="13508" y="9661"/>
                    <a:pt x="12597" y="8657"/>
                    <a:pt x="11686" y="7653"/>
                  </a:cubicBezTo>
                  <a:cubicBezTo>
                    <a:pt x="10845" y="6729"/>
                    <a:pt x="9970" y="5805"/>
                    <a:pt x="9093" y="4881"/>
                  </a:cubicBezTo>
                  <a:cubicBezTo>
                    <a:pt x="8358" y="4105"/>
                    <a:pt x="7605" y="3329"/>
                    <a:pt x="6851" y="2553"/>
                  </a:cubicBezTo>
                  <a:cubicBezTo>
                    <a:pt x="6308" y="1997"/>
                    <a:pt x="5765" y="1440"/>
                    <a:pt x="5204" y="882"/>
                  </a:cubicBezTo>
                  <a:cubicBezTo>
                    <a:pt x="4942" y="621"/>
                    <a:pt x="4819" y="359"/>
                    <a:pt x="4416" y="97"/>
                  </a:cubicBezTo>
                  <a:cubicBezTo>
                    <a:pt x="4399" y="86"/>
                    <a:pt x="4399" y="75"/>
                    <a:pt x="4381" y="64"/>
                  </a:cubicBezTo>
                  <a:cubicBezTo>
                    <a:pt x="4294" y="-21"/>
                    <a:pt x="-86" y="-22"/>
                    <a:pt x="1" y="64"/>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3" name="9Slide.vn 29"/>
            <p:cNvSpPr/>
            <p:nvPr/>
          </p:nvSpPr>
          <p:spPr>
            <a:xfrm>
              <a:off x="6624301" y="10837932"/>
              <a:ext cx="300820" cy="300820"/>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4" name="9Slide.vn 30"/>
            <p:cNvSpPr/>
            <p:nvPr/>
          </p:nvSpPr>
          <p:spPr>
            <a:xfrm>
              <a:off x="6624301" y="9247044"/>
              <a:ext cx="300820" cy="300955"/>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5" name="9Slide.vn 31"/>
            <p:cNvSpPr/>
            <p:nvPr/>
          </p:nvSpPr>
          <p:spPr>
            <a:xfrm>
              <a:off x="6624301" y="7761967"/>
              <a:ext cx="300820" cy="300953"/>
            </a:xfrm>
            <a:prstGeom prst="ellipse">
              <a:avLst/>
            </a:pr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6" name="9Slide.vn 32"/>
            <p:cNvSpPr/>
            <p:nvPr/>
          </p:nvSpPr>
          <p:spPr>
            <a:xfrm>
              <a:off x="5179711" y="2865683"/>
              <a:ext cx="713893" cy="147258"/>
            </a:xfrm>
            <a:custGeom>
              <a:avLst/>
              <a:gdLst/>
              <a:ahLst/>
              <a:cxnLst>
                <a:cxn ang="0">
                  <a:pos x="wd2" y="hd2"/>
                </a:cxn>
                <a:cxn ang="5400000">
                  <a:pos x="wd2" y="hd2"/>
                </a:cxn>
                <a:cxn ang="10800000">
                  <a:pos x="wd2" y="hd2"/>
                </a:cxn>
                <a:cxn ang="16200000">
                  <a:pos x="wd2" y="hd2"/>
                </a:cxn>
              </a:cxnLst>
              <a:rect l="0" t="0" r="r" b="b"/>
              <a:pathLst>
                <a:path w="21352" h="17683" extrusionOk="0">
                  <a:moveTo>
                    <a:pt x="1493" y="17193"/>
                  </a:moveTo>
                  <a:cubicBezTo>
                    <a:pt x="7266" y="5838"/>
                    <a:pt x="14128" y="5066"/>
                    <a:pt x="20089" y="14555"/>
                  </a:cubicBezTo>
                  <a:cubicBezTo>
                    <a:pt x="20590" y="15360"/>
                    <a:pt x="21183" y="13687"/>
                    <a:pt x="21315" y="11757"/>
                  </a:cubicBezTo>
                  <a:cubicBezTo>
                    <a:pt x="21471" y="9489"/>
                    <a:pt x="21122" y="7639"/>
                    <a:pt x="20618" y="6835"/>
                  </a:cubicBezTo>
                  <a:cubicBezTo>
                    <a:pt x="14152" y="-3458"/>
                    <a:pt x="6713" y="-1978"/>
                    <a:pt x="488" y="10277"/>
                  </a:cubicBezTo>
                  <a:cubicBezTo>
                    <a:pt x="3" y="11226"/>
                    <a:pt x="-129" y="13993"/>
                    <a:pt x="131" y="15746"/>
                  </a:cubicBezTo>
                  <a:cubicBezTo>
                    <a:pt x="416" y="17740"/>
                    <a:pt x="1009" y="18142"/>
                    <a:pt x="1493" y="1719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7" name="9Slide.vn 33"/>
            <p:cNvSpPr/>
            <p:nvPr/>
          </p:nvSpPr>
          <p:spPr>
            <a:xfrm>
              <a:off x="6580906" y="2865683"/>
              <a:ext cx="713779" cy="147233"/>
            </a:xfrm>
            <a:custGeom>
              <a:avLst/>
              <a:gdLst/>
              <a:ahLst/>
              <a:cxnLst>
                <a:cxn ang="0">
                  <a:pos x="wd2" y="hd2"/>
                </a:cxn>
                <a:cxn ang="5400000">
                  <a:pos x="wd2" y="hd2"/>
                </a:cxn>
                <a:cxn ang="10800000">
                  <a:pos x="wd2" y="hd2"/>
                </a:cxn>
                <a:cxn ang="16200000">
                  <a:pos x="wd2" y="hd2"/>
                </a:cxn>
              </a:cxnLst>
              <a:rect l="0" t="0" r="r" b="b"/>
              <a:pathLst>
                <a:path w="21357" h="17680" extrusionOk="0">
                  <a:moveTo>
                    <a:pt x="20871" y="10277"/>
                  </a:moveTo>
                  <a:cubicBezTo>
                    <a:pt x="14639" y="-1978"/>
                    <a:pt x="7198" y="-3458"/>
                    <a:pt x="734" y="6835"/>
                  </a:cubicBezTo>
                  <a:cubicBezTo>
                    <a:pt x="233" y="7639"/>
                    <a:pt x="-116" y="9505"/>
                    <a:pt x="36" y="11757"/>
                  </a:cubicBezTo>
                  <a:cubicBezTo>
                    <a:pt x="169" y="13671"/>
                    <a:pt x="758" y="15360"/>
                    <a:pt x="1263" y="14555"/>
                  </a:cubicBezTo>
                  <a:cubicBezTo>
                    <a:pt x="7226" y="5066"/>
                    <a:pt x="14090" y="5838"/>
                    <a:pt x="19865" y="17193"/>
                  </a:cubicBezTo>
                  <a:cubicBezTo>
                    <a:pt x="20350" y="18142"/>
                    <a:pt x="20943" y="17724"/>
                    <a:pt x="21228" y="15762"/>
                  </a:cubicBezTo>
                  <a:cubicBezTo>
                    <a:pt x="21484" y="13993"/>
                    <a:pt x="21356" y="11242"/>
                    <a:pt x="20871" y="10277"/>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8" name="9Slide.vn 34"/>
            <p:cNvSpPr/>
            <p:nvPr/>
          </p:nvSpPr>
          <p:spPr>
            <a:xfrm>
              <a:off x="5328389" y="3349566"/>
              <a:ext cx="464161" cy="132602"/>
            </a:xfrm>
            <a:custGeom>
              <a:avLst/>
              <a:gdLst/>
              <a:ahLst/>
              <a:cxnLst>
                <a:cxn ang="0">
                  <a:pos x="wd2" y="hd2"/>
                </a:cxn>
                <a:cxn ang="5400000">
                  <a:pos x="wd2" y="hd2"/>
                </a:cxn>
                <a:cxn ang="10800000">
                  <a:pos x="wd2" y="hd2"/>
                </a:cxn>
                <a:cxn ang="16200000">
                  <a:pos x="wd2" y="hd2"/>
                </a:cxn>
              </a:cxnLst>
              <a:rect l="0" t="0" r="r" b="b"/>
              <a:pathLst>
                <a:path w="20441" h="17791" extrusionOk="0">
                  <a:moveTo>
                    <a:pt x="724" y="8360"/>
                  </a:moveTo>
                  <a:cubicBezTo>
                    <a:pt x="6268" y="19969"/>
                    <a:pt x="13842" y="20867"/>
                    <a:pt x="19716" y="11019"/>
                  </a:cubicBezTo>
                  <a:cubicBezTo>
                    <a:pt x="21374" y="8252"/>
                    <a:pt x="19893" y="525"/>
                    <a:pt x="18236" y="3292"/>
                  </a:cubicBezTo>
                  <a:cubicBezTo>
                    <a:pt x="13228" y="11684"/>
                    <a:pt x="6893" y="10444"/>
                    <a:pt x="2204" y="633"/>
                  </a:cubicBezTo>
                  <a:cubicBezTo>
                    <a:pt x="1549" y="-733"/>
                    <a:pt x="576" y="255"/>
                    <a:pt x="199" y="2232"/>
                  </a:cubicBezTo>
                  <a:cubicBezTo>
                    <a:pt x="-226" y="4442"/>
                    <a:pt x="69" y="6976"/>
                    <a:pt x="724" y="836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79" name="9Slide.vn 35"/>
            <p:cNvSpPr/>
            <p:nvPr/>
          </p:nvSpPr>
          <p:spPr>
            <a:xfrm>
              <a:off x="6689650" y="3349566"/>
              <a:ext cx="464220" cy="132602"/>
            </a:xfrm>
            <a:custGeom>
              <a:avLst/>
              <a:gdLst/>
              <a:ahLst/>
              <a:cxnLst>
                <a:cxn ang="0">
                  <a:pos x="wd2" y="hd2"/>
                </a:cxn>
                <a:cxn ang="5400000">
                  <a:pos x="wd2" y="hd2"/>
                </a:cxn>
                <a:cxn ang="10800000">
                  <a:pos x="wd2" y="hd2"/>
                </a:cxn>
                <a:cxn ang="16200000">
                  <a:pos x="wd2" y="hd2"/>
                </a:cxn>
              </a:cxnLst>
              <a:rect l="0" t="0" r="r" b="b"/>
              <a:pathLst>
                <a:path w="20438" h="17791" extrusionOk="0">
                  <a:moveTo>
                    <a:pt x="726" y="8360"/>
                  </a:moveTo>
                  <a:cubicBezTo>
                    <a:pt x="6269" y="19969"/>
                    <a:pt x="13841" y="20867"/>
                    <a:pt x="19714" y="11019"/>
                  </a:cubicBezTo>
                  <a:cubicBezTo>
                    <a:pt x="21371" y="8252"/>
                    <a:pt x="19891" y="525"/>
                    <a:pt x="18234" y="3292"/>
                  </a:cubicBezTo>
                  <a:cubicBezTo>
                    <a:pt x="13228" y="11684"/>
                    <a:pt x="6894" y="10444"/>
                    <a:pt x="2206" y="633"/>
                  </a:cubicBezTo>
                  <a:cubicBezTo>
                    <a:pt x="1552" y="-733"/>
                    <a:pt x="579" y="255"/>
                    <a:pt x="201" y="2232"/>
                  </a:cubicBezTo>
                  <a:cubicBezTo>
                    <a:pt x="-229" y="4442"/>
                    <a:pt x="72" y="6976"/>
                    <a:pt x="726" y="836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0" name="9Slide.vn 36"/>
            <p:cNvSpPr/>
            <p:nvPr/>
          </p:nvSpPr>
          <p:spPr>
            <a:xfrm>
              <a:off x="6103011" y="3353075"/>
              <a:ext cx="78915" cy="539627"/>
            </a:xfrm>
            <a:custGeom>
              <a:avLst/>
              <a:gdLst/>
              <a:ahLst/>
              <a:cxnLst>
                <a:cxn ang="0">
                  <a:pos x="wd2" y="hd2"/>
                </a:cxn>
                <a:cxn ang="5400000">
                  <a:pos x="wd2" y="hd2"/>
                </a:cxn>
                <a:cxn ang="10800000">
                  <a:pos x="wd2" y="hd2"/>
                </a:cxn>
                <a:cxn ang="16200000">
                  <a:pos x="wd2" y="hd2"/>
                </a:cxn>
              </a:cxnLst>
              <a:rect l="0" t="0" r="r" b="b"/>
              <a:pathLst>
                <a:path w="21035" h="20775" extrusionOk="0">
                  <a:moveTo>
                    <a:pt x="3252" y="1237"/>
                  </a:moveTo>
                  <a:cubicBezTo>
                    <a:pt x="2180" y="7337"/>
                    <a:pt x="1074" y="13437"/>
                    <a:pt x="3" y="19537"/>
                  </a:cubicBezTo>
                  <a:cubicBezTo>
                    <a:pt x="-283" y="21187"/>
                    <a:pt x="17461" y="21187"/>
                    <a:pt x="17783" y="19537"/>
                  </a:cubicBezTo>
                  <a:cubicBezTo>
                    <a:pt x="18854" y="13437"/>
                    <a:pt x="19960" y="7337"/>
                    <a:pt x="21032" y="1237"/>
                  </a:cubicBezTo>
                  <a:cubicBezTo>
                    <a:pt x="21317" y="-413"/>
                    <a:pt x="3537" y="-413"/>
                    <a:pt x="3252" y="1237"/>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1" name="9Slide.vn 37"/>
            <p:cNvSpPr/>
            <p:nvPr/>
          </p:nvSpPr>
          <p:spPr>
            <a:xfrm>
              <a:off x="4776123" y="3103821"/>
              <a:ext cx="182286" cy="497035"/>
            </a:xfrm>
            <a:custGeom>
              <a:avLst/>
              <a:gdLst/>
              <a:ahLst/>
              <a:cxnLst>
                <a:cxn ang="0">
                  <a:pos x="wd2" y="hd2"/>
                </a:cxn>
                <a:cxn ang="5400000">
                  <a:pos x="wd2" y="hd2"/>
                </a:cxn>
                <a:cxn ang="10800000">
                  <a:pos x="wd2" y="hd2"/>
                </a:cxn>
                <a:cxn ang="16200000">
                  <a:pos x="wd2" y="hd2"/>
                </a:cxn>
              </a:cxnLst>
              <a:rect l="0" t="0" r="r" b="b"/>
              <a:pathLst>
                <a:path w="21600" h="21600" extrusionOk="0">
                  <a:moveTo>
                    <a:pt x="17236" y="21600"/>
                  </a:moveTo>
                  <a:cubicBezTo>
                    <a:pt x="16474" y="20960"/>
                    <a:pt x="1905" y="11181"/>
                    <a:pt x="1000" y="5570"/>
                  </a:cubicBezTo>
                  <a:lnTo>
                    <a:pt x="0" y="0"/>
                  </a:lnTo>
                  <a:cubicBezTo>
                    <a:pt x="857" y="5297"/>
                    <a:pt x="21425" y="20750"/>
                    <a:pt x="21600" y="20902"/>
                  </a:cubicBezTo>
                  <a:lnTo>
                    <a:pt x="17236" y="21600"/>
                  </a:ln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2" name="9Slide.vn 38"/>
            <p:cNvSpPr/>
            <p:nvPr/>
          </p:nvSpPr>
          <p:spPr>
            <a:xfrm>
              <a:off x="7578858" y="3049577"/>
              <a:ext cx="280999" cy="578737"/>
            </a:xfrm>
            <a:custGeom>
              <a:avLst/>
              <a:gdLst/>
              <a:ahLst/>
              <a:cxnLst>
                <a:cxn ang="0">
                  <a:pos x="wd2" y="hd2"/>
                </a:cxn>
                <a:cxn ang="5400000">
                  <a:pos x="wd2" y="hd2"/>
                </a:cxn>
                <a:cxn ang="10800000">
                  <a:pos x="wd2" y="hd2"/>
                </a:cxn>
                <a:cxn ang="16200000">
                  <a:pos x="wd2" y="hd2"/>
                </a:cxn>
              </a:cxnLst>
              <a:rect l="0" t="0" r="r" b="b"/>
              <a:pathLst>
                <a:path w="21600" h="21600" extrusionOk="0">
                  <a:moveTo>
                    <a:pt x="2533" y="21600"/>
                  </a:moveTo>
                  <a:lnTo>
                    <a:pt x="0" y="20740"/>
                  </a:lnTo>
                  <a:cubicBezTo>
                    <a:pt x="175" y="20620"/>
                    <a:pt x="18202" y="8013"/>
                    <a:pt x="20416" y="0"/>
                  </a:cubicBezTo>
                  <a:lnTo>
                    <a:pt x="21600" y="2739"/>
                  </a:lnTo>
                  <a:cubicBezTo>
                    <a:pt x="19294" y="11112"/>
                    <a:pt x="3253" y="21105"/>
                    <a:pt x="2533" y="21600"/>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3" name="9Slide.vn 39"/>
            <p:cNvSpPr/>
            <p:nvPr/>
          </p:nvSpPr>
          <p:spPr>
            <a:xfrm>
              <a:off x="1717260" y="6157821"/>
              <a:ext cx="1017920" cy="1429800"/>
            </a:xfrm>
            <a:custGeom>
              <a:avLst/>
              <a:gdLst/>
              <a:ahLst/>
              <a:cxnLst>
                <a:cxn ang="0">
                  <a:pos x="wd2" y="hd2"/>
                </a:cxn>
                <a:cxn ang="5400000">
                  <a:pos x="wd2" y="hd2"/>
                </a:cxn>
                <a:cxn ang="10800000">
                  <a:pos x="wd2" y="hd2"/>
                </a:cxn>
                <a:cxn ang="16200000">
                  <a:pos x="wd2" y="hd2"/>
                </a:cxn>
              </a:cxnLst>
              <a:rect l="0" t="0" r="r" b="b"/>
              <a:pathLst>
                <a:path w="21270" h="21446" extrusionOk="0">
                  <a:moveTo>
                    <a:pt x="600" y="21373"/>
                  </a:moveTo>
                  <a:cubicBezTo>
                    <a:pt x="3698" y="19213"/>
                    <a:pt x="6393" y="16762"/>
                    <a:pt x="8929" y="14261"/>
                  </a:cubicBezTo>
                  <a:cubicBezTo>
                    <a:pt x="11817" y="11413"/>
                    <a:pt x="14493" y="8454"/>
                    <a:pt x="17053" y="5450"/>
                  </a:cubicBezTo>
                  <a:cubicBezTo>
                    <a:pt x="18481" y="3775"/>
                    <a:pt x="19872" y="2083"/>
                    <a:pt x="21232" y="378"/>
                  </a:cubicBezTo>
                  <a:cubicBezTo>
                    <a:pt x="21131" y="420"/>
                    <a:pt x="21030" y="460"/>
                    <a:pt x="20930" y="502"/>
                  </a:cubicBezTo>
                  <a:cubicBezTo>
                    <a:pt x="20930" y="502"/>
                    <a:pt x="20932" y="502"/>
                    <a:pt x="20932" y="502"/>
                  </a:cubicBezTo>
                  <a:cubicBezTo>
                    <a:pt x="21383" y="502"/>
                    <a:pt x="21383" y="0"/>
                    <a:pt x="20932" y="0"/>
                  </a:cubicBezTo>
                  <a:cubicBezTo>
                    <a:pt x="20932" y="0"/>
                    <a:pt x="20930" y="0"/>
                    <a:pt x="20930" y="0"/>
                  </a:cubicBezTo>
                  <a:cubicBezTo>
                    <a:pt x="20806" y="0"/>
                    <a:pt x="20689" y="48"/>
                    <a:pt x="20627" y="125"/>
                  </a:cubicBezTo>
                  <a:cubicBezTo>
                    <a:pt x="18201" y="3160"/>
                    <a:pt x="15688" y="6159"/>
                    <a:pt x="13026" y="9092"/>
                  </a:cubicBezTo>
                  <a:cubicBezTo>
                    <a:pt x="10446" y="11935"/>
                    <a:pt x="7734" y="14729"/>
                    <a:pt x="4737" y="17357"/>
                  </a:cubicBezTo>
                  <a:cubicBezTo>
                    <a:pt x="3281" y="18633"/>
                    <a:pt x="1753" y="19870"/>
                    <a:pt x="105" y="21019"/>
                  </a:cubicBezTo>
                  <a:cubicBezTo>
                    <a:pt x="-217" y="21244"/>
                    <a:pt x="278" y="21600"/>
                    <a:pt x="600" y="2137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4" name="9Slide.vn 40"/>
            <p:cNvSpPr/>
            <p:nvPr/>
          </p:nvSpPr>
          <p:spPr>
            <a:xfrm>
              <a:off x="6803807" y="5553950"/>
              <a:ext cx="548266" cy="210917"/>
            </a:xfrm>
            <a:custGeom>
              <a:avLst/>
              <a:gdLst/>
              <a:ahLst/>
              <a:cxnLst>
                <a:cxn ang="0">
                  <a:pos x="wd2" y="hd2"/>
                </a:cxn>
                <a:cxn ang="5400000">
                  <a:pos x="wd2" y="hd2"/>
                </a:cxn>
                <a:cxn ang="10800000">
                  <a:pos x="wd2" y="hd2"/>
                </a:cxn>
                <a:cxn ang="16200000">
                  <a:pos x="wd2" y="hd2"/>
                </a:cxn>
              </a:cxnLst>
              <a:rect l="0" t="0" r="r" b="b"/>
              <a:pathLst>
                <a:path w="20859" h="20380" extrusionOk="0">
                  <a:moveTo>
                    <a:pt x="798" y="20340"/>
                  </a:moveTo>
                  <a:cubicBezTo>
                    <a:pt x="5746" y="17687"/>
                    <a:pt x="10694" y="14115"/>
                    <a:pt x="15392" y="9339"/>
                  </a:cubicBezTo>
                  <a:cubicBezTo>
                    <a:pt x="17165" y="7540"/>
                    <a:pt x="18918" y="5547"/>
                    <a:pt x="20554" y="3037"/>
                  </a:cubicBezTo>
                  <a:cubicBezTo>
                    <a:pt x="21257" y="1962"/>
                    <a:pt x="20615" y="-833"/>
                    <a:pt x="19912" y="241"/>
                  </a:cubicBezTo>
                  <a:cubicBezTo>
                    <a:pt x="16982" y="4732"/>
                    <a:pt x="13705" y="7734"/>
                    <a:pt x="10460" y="10388"/>
                  </a:cubicBezTo>
                  <a:cubicBezTo>
                    <a:pt x="7723" y="12626"/>
                    <a:pt x="4946" y="14555"/>
                    <a:pt x="2149" y="16237"/>
                  </a:cubicBezTo>
                  <a:cubicBezTo>
                    <a:pt x="1588" y="16574"/>
                    <a:pt x="1023" y="16910"/>
                    <a:pt x="457" y="17208"/>
                  </a:cubicBezTo>
                  <a:cubicBezTo>
                    <a:pt x="-343" y="17648"/>
                    <a:pt x="-7" y="20767"/>
                    <a:pt x="798" y="2034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5" name="9Slide.vn 41"/>
            <p:cNvSpPr/>
            <p:nvPr/>
          </p:nvSpPr>
          <p:spPr>
            <a:xfrm>
              <a:off x="3714817" y="7866010"/>
              <a:ext cx="539494" cy="463040"/>
            </a:xfrm>
            <a:custGeom>
              <a:avLst/>
              <a:gdLst/>
              <a:ahLst/>
              <a:cxnLst>
                <a:cxn ang="0">
                  <a:pos x="wd2" y="hd2"/>
                </a:cxn>
                <a:cxn ang="5400000">
                  <a:pos x="wd2" y="hd2"/>
                </a:cxn>
                <a:cxn ang="10800000">
                  <a:pos x="wd2" y="hd2"/>
                </a:cxn>
                <a:cxn ang="16200000">
                  <a:pos x="wd2" y="hd2"/>
                </a:cxn>
              </a:cxnLst>
              <a:rect l="0" t="0" r="r" b="b"/>
              <a:pathLst>
                <a:path w="21600" h="19776" extrusionOk="0">
                  <a:moveTo>
                    <a:pt x="21600" y="2026"/>
                  </a:moveTo>
                  <a:cubicBezTo>
                    <a:pt x="12591" y="3221"/>
                    <a:pt x="0" y="19776"/>
                    <a:pt x="0" y="19776"/>
                  </a:cubicBezTo>
                  <a:lnTo>
                    <a:pt x="0" y="16035"/>
                  </a:lnTo>
                  <a:cubicBezTo>
                    <a:pt x="5631" y="9382"/>
                    <a:pt x="15932" y="-1824"/>
                    <a:pt x="19825" y="252"/>
                  </a:cubicBezTo>
                  <a:cubicBezTo>
                    <a:pt x="20452" y="590"/>
                    <a:pt x="21048" y="1202"/>
                    <a:pt x="21600" y="2026"/>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6" name="9Slide.vn 42"/>
            <p:cNvSpPr/>
            <p:nvPr/>
          </p:nvSpPr>
          <p:spPr>
            <a:xfrm>
              <a:off x="4551648" y="6050939"/>
              <a:ext cx="3219811" cy="24421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195" y="8645"/>
                    <a:pt x="3994" y="4356"/>
                    <a:pt x="3994" y="4356"/>
                  </a:cubicBezTo>
                  <a:cubicBezTo>
                    <a:pt x="1883" y="7799"/>
                    <a:pt x="2379" y="10632"/>
                    <a:pt x="2379" y="10632"/>
                  </a:cubicBezTo>
                  <a:cubicBezTo>
                    <a:pt x="3243" y="16761"/>
                    <a:pt x="201" y="21600"/>
                    <a:pt x="201" y="21600"/>
                  </a:cubicBezTo>
                  <a:cubicBezTo>
                    <a:pt x="201" y="21600"/>
                    <a:pt x="137" y="21049"/>
                    <a:pt x="0" y="20308"/>
                  </a:cubicBezTo>
                  <a:cubicBezTo>
                    <a:pt x="961" y="18476"/>
                    <a:pt x="2310" y="14986"/>
                    <a:pt x="1792" y="10480"/>
                  </a:cubicBezTo>
                  <a:cubicBezTo>
                    <a:pt x="1547" y="8357"/>
                    <a:pt x="2339" y="5879"/>
                    <a:pt x="3541" y="3477"/>
                  </a:cubicBezTo>
                  <a:cubicBezTo>
                    <a:pt x="5354" y="4054"/>
                    <a:pt x="7505" y="4404"/>
                    <a:pt x="10043" y="4351"/>
                  </a:cubicBezTo>
                  <a:cubicBezTo>
                    <a:pt x="16336" y="4217"/>
                    <a:pt x="19775" y="1988"/>
                    <a:pt x="21600" y="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7" name="9Slide.vn 43"/>
            <p:cNvSpPr/>
            <p:nvPr/>
          </p:nvSpPr>
          <p:spPr>
            <a:xfrm>
              <a:off x="4383076" y="5411263"/>
              <a:ext cx="1883885" cy="492094"/>
            </a:xfrm>
            <a:custGeom>
              <a:avLst/>
              <a:gdLst/>
              <a:ahLst/>
              <a:cxnLst>
                <a:cxn ang="0">
                  <a:pos x="wd2" y="hd2"/>
                </a:cxn>
                <a:cxn ang="5400000">
                  <a:pos x="wd2" y="hd2"/>
                </a:cxn>
                <a:cxn ang="10800000">
                  <a:pos x="wd2" y="hd2"/>
                </a:cxn>
                <a:cxn ang="16200000">
                  <a:pos x="wd2" y="hd2"/>
                </a:cxn>
              </a:cxnLst>
              <a:rect l="0" t="0" r="r" b="b"/>
              <a:pathLst>
                <a:path w="21344" h="18082" extrusionOk="0">
                  <a:moveTo>
                    <a:pt x="0" y="0"/>
                  </a:moveTo>
                  <a:cubicBezTo>
                    <a:pt x="0" y="0"/>
                    <a:pt x="8230" y="15000"/>
                    <a:pt x="21344" y="13923"/>
                  </a:cubicBezTo>
                  <a:cubicBezTo>
                    <a:pt x="21344" y="13923"/>
                    <a:pt x="16036" y="21600"/>
                    <a:pt x="7890" y="16093"/>
                  </a:cubicBezTo>
                  <a:cubicBezTo>
                    <a:pt x="-256" y="10586"/>
                    <a:pt x="0" y="0"/>
                    <a:pt x="0" y="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8" name="9Slide.vn 44"/>
            <p:cNvSpPr/>
            <p:nvPr/>
          </p:nvSpPr>
          <p:spPr>
            <a:xfrm>
              <a:off x="4264693" y="5334367"/>
              <a:ext cx="2079381" cy="472677"/>
            </a:xfrm>
            <a:custGeom>
              <a:avLst/>
              <a:gdLst/>
              <a:ahLst/>
              <a:cxnLst>
                <a:cxn ang="0">
                  <a:pos x="wd2" y="hd2"/>
                </a:cxn>
                <a:cxn ang="5400000">
                  <a:pos x="wd2" y="hd2"/>
                </a:cxn>
                <a:cxn ang="10800000">
                  <a:pos x="wd2" y="hd2"/>
                </a:cxn>
                <a:cxn ang="16200000">
                  <a:pos x="wd2" y="hd2"/>
                </a:cxn>
              </a:cxnLst>
              <a:rect l="0" t="0" r="r" b="b"/>
              <a:pathLst>
                <a:path w="21440" h="21175" extrusionOk="0">
                  <a:moveTo>
                    <a:pt x="77" y="1423"/>
                  </a:moveTo>
                  <a:cubicBezTo>
                    <a:pt x="330" y="2185"/>
                    <a:pt x="603" y="2839"/>
                    <a:pt x="872" y="3481"/>
                  </a:cubicBezTo>
                  <a:cubicBezTo>
                    <a:pt x="1653" y="5341"/>
                    <a:pt x="2466" y="6955"/>
                    <a:pt x="3289" y="8419"/>
                  </a:cubicBezTo>
                  <a:cubicBezTo>
                    <a:pt x="4591" y="10729"/>
                    <a:pt x="5930" y="12643"/>
                    <a:pt x="7287" y="14239"/>
                  </a:cubicBezTo>
                  <a:cubicBezTo>
                    <a:pt x="9146" y="16423"/>
                    <a:pt x="11039" y="18013"/>
                    <a:pt x="12948" y="19123"/>
                  </a:cubicBezTo>
                  <a:cubicBezTo>
                    <a:pt x="15363" y="20533"/>
                    <a:pt x="17802" y="21169"/>
                    <a:pt x="20239" y="21175"/>
                  </a:cubicBezTo>
                  <a:cubicBezTo>
                    <a:pt x="20585" y="21175"/>
                    <a:pt x="20928" y="21163"/>
                    <a:pt x="21274" y="21139"/>
                  </a:cubicBezTo>
                  <a:cubicBezTo>
                    <a:pt x="21496" y="21121"/>
                    <a:pt x="21496" y="19621"/>
                    <a:pt x="21274" y="19639"/>
                  </a:cubicBezTo>
                  <a:cubicBezTo>
                    <a:pt x="18777" y="19813"/>
                    <a:pt x="16277" y="19351"/>
                    <a:pt x="13796" y="18091"/>
                  </a:cubicBezTo>
                  <a:cubicBezTo>
                    <a:pt x="11836" y="17095"/>
                    <a:pt x="9889" y="15589"/>
                    <a:pt x="7978" y="13477"/>
                  </a:cubicBezTo>
                  <a:cubicBezTo>
                    <a:pt x="6559" y="11911"/>
                    <a:pt x="5158" y="10015"/>
                    <a:pt x="3795" y="7699"/>
                  </a:cubicBezTo>
                  <a:cubicBezTo>
                    <a:pt x="2925" y="6223"/>
                    <a:pt x="2070" y="4567"/>
                    <a:pt x="1245" y="2659"/>
                  </a:cubicBezTo>
                  <a:cubicBezTo>
                    <a:pt x="1012" y="2119"/>
                    <a:pt x="781" y="1561"/>
                    <a:pt x="555" y="967"/>
                  </a:cubicBezTo>
                  <a:cubicBezTo>
                    <a:pt x="458" y="715"/>
                    <a:pt x="364" y="397"/>
                    <a:pt x="265" y="175"/>
                  </a:cubicBezTo>
                  <a:cubicBezTo>
                    <a:pt x="261" y="163"/>
                    <a:pt x="256" y="151"/>
                    <a:pt x="252" y="139"/>
                  </a:cubicBezTo>
                  <a:cubicBezTo>
                    <a:pt x="69" y="-425"/>
                    <a:pt x="-104" y="877"/>
                    <a:pt x="77" y="142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89" name="9Slide.vn 45"/>
            <p:cNvSpPr/>
            <p:nvPr/>
          </p:nvSpPr>
          <p:spPr>
            <a:xfrm>
              <a:off x="5014663" y="4751631"/>
              <a:ext cx="2131854" cy="390289"/>
            </a:xfrm>
            <a:custGeom>
              <a:avLst/>
              <a:gdLst/>
              <a:ahLst/>
              <a:cxnLst>
                <a:cxn ang="0">
                  <a:pos x="wd2" y="hd2"/>
                </a:cxn>
                <a:cxn ang="5400000">
                  <a:pos x="wd2" y="hd2"/>
                </a:cxn>
                <a:cxn ang="10800000">
                  <a:pos x="wd2" y="hd2"/>
                </a:cxn>
                <a:cxn ang="16200000">
                  <a:pos x="wd2" y="hd2"/>
                </a:cxn>
              </a:cxnLst>
              <a:rect l="0" t="0" r="r" b="b"/>
              <a:pathLst>
                <a:path w="21600" h="15634" extrusionOk="0">
                  <a:moveTo>
                    <a:pt x="21600" y="10258"/>
                  </a:moveTo>
                  <a:cubicBezTo>
                    <a:pt x="21600" y="10258"/>
                    <a:pt x="21600" y="10258"/>
                    <a:pt x="21599" y="10263"/>
                  </a:cubicBezTo>
                  <a:cubicBezTo>
                    <a:pt x="21558" y="10424"/>
                    <a:pt x="20204" y="15634"/>
                    <a:pt x="12428" y="15634"/>
                  </a:cubicBezTo>
                  <a:cubicBezTo>
                    <a:pt x="4652" y="15634"/>
                    <a:pt x="140" y="472"/>
                    <a:pt x="0" y="0"/>
                  </a:cubicBezTo>
                  <a:cubicBezTo>
                    <a:pt x="2558" y="4920"/>
                    <a:pt x="12293" y="21600"/>
                    <a:pt x="21600" y="10258"/>
                  </a:cubicBezTo>
                  <a:close/>
                </a:path>
              </a:pathLst>
            </a:custGeom>
            <a:solidFill>
              <a:srgbClr val="C66E8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0" name="9Slide.vn 46"/>
            <p:cNvSpPr/>
            <p:nvPr/>
          </p:nvSpPr>
          <p:spPr>
            <a:xfrm>
              <a:off x="9423763" y="7657397"/>
              <a:ext cx="50157" cy="1167986"/>
            </a:xfrm>
            <a:custGeom>
              <a:avLst/>
              <a:gdLst/>
              <a:ahLst/>
              <a:cxnLst>
                <a:cxn ang="0">
                  <a:pos x="wd2" y="hd2"/>
                </a:cxn>
                <a:cxn ang="5400000">
                  <a:pos x="wd2" y="hd2"/>
                </a:cxn>
                <a:cxn ang="10800000">
                  <a:pos x="wd2" y="hd2"/>
                </a:cxn>
                <a:cxn ang="16200000">
                  <a:pos x="wd2" y="hd2"/>
                </a:cxn>
              </a:cxnLst>
              <a:rect l="0" t="0" r="r" b="b"/>
              <a:pathLst>
                <a:path w="20071" h="21402" extrusionOk="0">
                  <a:moveTo>
                    <a:pt x="20068" y="21106"/>
                  </a:moveTo>
                  <a:cubicBezTo>
                    <a:pt x="17121" y="15132"/>
                    <a:pt x="14012" y="9154"/>
                    <a:pt x="13637" y="3177"/>
                  </a:cubicBezTo>
                  <a:cubicBezTo>
                    <a:pt x="13583" y="2218"/>
                    <a:pt x="13583" y="1256"/>
                    <a:pt x="14012" y="296"/>
                  </a:cubicBezTo>
                  <a:cubicBezTo>
                    <a:pt x="14173" y="-99"/>
                    <a:pt x="774" y="-99"/>
                    <a:pt x="613" y="296"/>
                  </a:cubicBezTo>
                  <a:cubicBezTo>
                    <a:pt x="-1317" y="5210"/>
                    <a:pt x="1738" y="10130"/>
                    <a:pt x="3829" y="15044"/>
                  </a:cubicBezTo>
                  <a:cubicBezTo>
                    <a:pt x="4686" y="17064"/>
                    <a:pt x="5651" y="19086"/>
                    <a:pt x="6669" y="21106"/>
                  </a:cubicBezTo>
                  <a:cubicBezTo>
                    <a:pt x="6884" y="21501"/>
                    <a:pt x="20283" y="21501"/>
                    <a:pt x="20068" y="21106"/>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1" name="9Slide.vn 47"/>
            <p:cNvSpPr/>
            <p:nvPr/>
          </p:nvSpPr>
          <p:spPr>
            <a:xfrm>
              <a:off x="3247716" y="7527480"/>
              <a:ext cx="39582" cy="872256"/>
            </a:xfrm>
            <a:custGeom>
              <a:avLst/>
              <a:gdLst/>
              <a:ahLst/>
              <a:cxnLst>
                <a:cxn ang="0">
                  <a:pos x="wd2" y="hd2"/>
                </a:cxn>
                <a:cxn ang="5400000">
                  <a:pos x="wd2" y="hd2"/>
                </a:cxn>
                <a:cxn ang="10800000">
                  <a:pos x="wd2" y="hd2"/>
                </a:cxn>
                <a:cxn ang="16200000">
                  <a:pos x="wd2" y="hd2"/>
                </a:cxn>
              </a:cxnLst>
              <a:rect l="0" t="0" r="r" b="b"/>
              <a:pathLst>
                <a:path w="20998" h="21336" extrusionOk="0">
                  <a:moveTo>
                    <a:pt x="20997" y="20941"/>
                  </a:moveTo>
                  <a:cubicBezTo>
                    <a:pt x="19364" y="14765"/>
                    <a:pt x="17303" y="8586"/>
                    <a:pt x="17943" y="2407"/>
                  </a:cubicBezTo>
                  <a:cubicBezTo>
                    <a:pt x="18013" y="1735"/>
                    <a:pt x="18013" y="1064"/>
                    <a:pt x="18653" y="395"/>
                  </a:cubicBezTo>
                  <a:cubicBezTo>
                    <a:pt x="19151" y="-132"/>
                    <a:pt x="1387" y="-132"/>
                    <a:pt x="890" y="395"/>
                  </a:cubicBezTo>
                  <a:cubicBezTo>
                    <a:pt x="-460" y="1955"/>
                    <a:pt x="108" y="3518"/>
                    <a:pt x="180" y="5077"/>
                  </a:cubicBezTo>
                  <a:cubicBezTo>
                    <a:pt x="392" y="8127"/>
                    <a:pt x="961" y="11181"/>
                    <a:pt x="1600" y="14231"/>
                  </a:cubicBezTo>
                  <a:cubicBezTo>
                    <a:pt x="2097" y="16469"/>
                    <a:pt x="2667" y="18703"/>
                    <a:pt x="3235" y="20941"/>
                  </a:cubicBezTo>
                  <a:cubicBezTo>
                    <a:pt x="3377" y="21468"/>
                    <a:pt x="21140" y="21468"/>
                    <a:pt x="20997" y="2094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2" name="9Slide.vn 48"/>
            <p:cNvSpPr/>
            <p:nvPr/>
          </p:nvSpPr>
          <p:spPr>
            <a:xfrm>
              <a:off x="7209866" y="11202637"/>
              <a:ext cx="1596245" cy="1196803"/>
            </a:xfrm>
            <a:custGeom>
              <a:avLst/>
              <a:gdLst/>
              <a:ahLst/>
              <a:cxnLst>
                <a:cxn ang="0">
                  <a:pos x="wd2" y="hd2"/>
                </a:cxn>
                <a:cxn ang="5400000">
                  <a:pos x="wd2" y="hd2"/>
                </a:cxn>
                <a:cxn ang="10800000">
                  <a:pos x="wd2" y="hd2"/>
                </a:cxn>
                <a:cxn ang="16200000">
                  <a:pos x="wd2" y="hd2"/>
                </a:cxn>
              </a:cxnLst>
              <a:rect l="0" t="0" r="r" b="b"/>
              <a:pathLst>
                <a:path w="21600" h="20485" extrusionOk="0">
                  <a:moveTo>
                    <a:pt x="0" y="0"/>
                  </a:moveTo>
                  <a:cubicBezTo>
                    <a:pt x="0" y="0"/>
                    <a:pt x="6760" y="15511"/>
                    <a:pt x="12560" y="18556"/>
                  </a:cubicBezTo>
                  <a:cubicBezTo>
                    <a:pt x="18359" y="21600"/>
                    <a:pt x="21600" y="20131"/>
                    <a:pt x="21600" y="20131"/>
                  </a:cubicBezTo>
                  <a:cubicBezTo>
                    <a:pt x="21600" y="20131"/>
                    <a:pt x="9774" y="14924"/>
                    <a:pt x="0" y="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3" name="9Slide.vn 49"/>
            <p:cNvSpPr/>
            <p:nvPr/>
          </p:nvSpPr>
          <p:spPr>
            <a:xfrm>
              <a:off x="7128781" y="11012692"/>
              <a:ext cx="1788775" cy="1345895"/>
            </a:xfrm>
            <a:custGeom>
              <a:avLst/>
              <a:gdLst/>
              <a:ahLst/>
              <a:cxnLst>
                <a:cxn ang="0">
                  <a:pos x="wd2" y="hd2"/>
                </a:cxn>
                <a:cxn ang="5400000">
                  <a:pos x="wd2" y="hd2"/>
                </a:cxn>
                <a:cxn ang="10800000">
                  <a:pos x="wd2" y="hd2"/>
                </a:cxn>
                <a:cxn ang="16200000">
                  <a:pos x="wd2" y="hd2"/>
                </a:cxn>
              </a:cxnLst>
              <a:rect l="0" t="0" r="r" b="b"/>
              <a:pathLst>
                <a:path w="21380" h="21340" extrusionOk="0">
                  <a:moveTo>
                    <a:pt x="39" y="380"/>
                  </a:moveTo>
                  <a:cubicBezTo>
                    <a:pt x="337" y="905"/>
                    <a:pt x="656" y="1410"/>
                    <a:pt x="976" y="1909"/>
                  </a:cubicBezTo>
                  <a:cubicBezTo>
                    <a:pt x="1816" y="3222"/>
                    <a:pt x="2700" y="4485"/>
                    <a:pt x="3612" y="5709"/>
                  </a:cubicBezTo>
                  <a:cubicBezTo>
                    <a:pt x="4947" y="7499"/>
                    <a:pt x="6350" y="9204"/>
                    <a:pt x="7813" y="10812"/>
                  </a:cubicBezTo>
                  <a:cubicBezTo>
                    <a:pt x="9587" y="12761"/>
                    <a:pt x="11448" y="14569"/>
                    <a:pt x="13400" y="16193"/>
                  </a:cubicBezTo>
                  <a:cubicBezTo>
                    <a:pt x="15563" y="17994"/>
                    <a:pt x="17836" y="19568"/>
                    <a:pt x="20205" y="20840"/>
                  </a:cubicBezTo>
                  <a:cubicBezTo>
                    <a:pt x="20514" y="21006"/>
                    <a:pt x="20826" y="21167"/>
                    <a:pt x="21138" y="21322"/>
                  </a:cubicBezTo>
                  <a:cubicBezTo>
                    <a:pt x="21380" y="21443"/>
                    <a:pt x="21484" y="20929"/>
                    <a:pt x="21244" y="20810"/>
                  </a:cubicBezTo>
                  <a:cubicBezTo>
                    <a:pt x="18843" y="19612"/>
                    <a:pt x="16537" y="18094"/>
                    <a:pt x="14341" y="16340"/>
                  </a:cubicBezTo>
                  <a:cubicBezTo>
                    <a:pt x="12351" y="14749"/>
                    <a:pt x="10449" y="12965"/>
                    <a:pt x="8642" y="11031"/>
                  </a:cubicBezTo>
                  <a:cubicBezTo>
                    <a:pt x="7139" y="9421"/>
                    <a:pt x="5698" y="7709"/>
                    <a:pt x="4325" y="5906"/>
                  </a:cubicBezTo>
                  <a:cubicBezTo>
                    <a:pt x="3348" y="4623"/>
                    <a:pt x="2404" y="3296"/>
                    <a:pt x="1506" y="1918"/>
                  </a:cubicBezTo>
                  <a:cubicBezTo>
                    <a:pt x="1238" y="1508"/>
                    <a:pt x="976" y="1094"/>
                    <a:pt x="718" y="673"/>
                  </a:cubicBezTo>
                  <a:cubicBezTo>
                    <a:pt x="641" y="546"/>
                    <a:pt x="563" y="419"/>
                    <a:pt x="488" y="291"/>
                  </a:cubicBezTo>
                  <a:cubicBezTo>
                    <a:pt x="462" y="249"/>
                    <a:pt x="438" y="206"/>
                    <a:pt x="412" y="164"/>
                  </a:cubicBezTo>
                  <a:cubicBezTo>
                    <a:pt x="390" y="125"/>
                    <a:pt x="444" y="210"/>
                    <a:pt x="396" y="136"/>
                  </a:cubicBezTo>
                  <a:cubicBezTo>
                    <a:pt x="391" y="128"/>
                    <a:pt x="387" y="119"/>
                    <a:pt x="382" y="113"/>
                  </a:cubicBezTo>
                  <a:cubicBezTo>
                    <a:pt x="231" y="-157"/>
                    <a:pt x="-116" y="106"/>
                    <a:pt x="39" y="38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4" name="9Slide.vn 50"/>
            <p:cNvSpPr/>
            <p:nvPr/>
          </p:nvSpPr>
          <p:spPr>
            <a:xfrm>
              <a:off x="4354800" y="9544418"/>
              <a:ext cx="1704474" cy="1139670"/>
            </a:xfrm>
            <a:custGeom>
              <a:avLst/>
              <a:gdLst/>
              <a:ahLst/>
              <a:cxnLst>
                <a:cxn ang="0">
                  <a:pos x="wd2" y="hd2"/>
                </a:cxn>
                <a:cxn ang="5400000">
                  <a:pos x="wd2" y="hd2"/>
                </a:cxn>
                <a:cxn ang="10800000">
                  <a:pos x="wd2" y="hd2"/>
                </a:cxn>
                <a:cxn ang="16200000">
                  <a:pos x="wd2" y="hd2"/>
                </a:cxn>
              </a:cxnLst>
              <a:rect l="0" t="0" r="r" b="b"/>
              <a:pathLst>
                <a:path w="21372" h="21297" extrusionOk="0">
                  <a:moveTo>
                    <a:pt x="258" y="21284"/>
                  </a:moveTo>
                  <a:cubicBezTo>
                    <a:pt x="3474" y="19937"/>
                    <a:pt x="6578" y="17998"/>
                    <a:pt x="9482" y="15537"/>
                  </a:cubicBezTo>
                  <a:cubicBezTo>
                    <a:pt x="12375" y="13087"/>
                    <a:pt x="15074" y="10118"/>
                    <a:pt x="17497" y="6717"/>
                  </a:cubicBezTo>
                  <a:cubicBezTo>
                    <a:pt x="18866" y="4795"/>
                    <a:pt x="20146" y="2732"/>
                    <a:pt x="21323" y="547"/>
                  </a:cubicBezTo>
                  <a:cubicBezTo>
                    <a:pt x="21489" y="237"/>
                    <a:pt x="21195" y="-206"/>
                    <a:pt x="21027" y="107"/>
                  </a:cubicBezTo>
                  <a:cubicBezTo>
                    <a:pt x="18951" y="3959"/>
                    <a:pt x="16558" y="7433"/>
                    <a:pt x="13920" y="10426"/>
                  </a:cubicBezTo>
                  <a:cubicBezTo>
                    <a:pt x="11294" y="13405"/>
                    <a:pt x="8430" y="15918"/>
                    <a:pt x="5407" y="17890"/>
                  </a:cubicBezTo>
                  <a:cubicBezTo>
                    <a:pt x="3701" y="19004"/>
                    <a:pt x="1941" y="19935"/>
                    <a:pt x="149" y="20686"/>
                  </a:cubicBezTo>
                  <a:cubicBezTo>
                    <a:pt x="-111" y="20793"/>
                    <a:pt x="-2" y="21394"/>
                    <a:pt x="258" y="21284"/>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5" name="9Slide.vn 51"/>
            <p:cNvSpPr/>
            <p:nvPr/>
          </p:nvSpPr>
          <p:spPr>
            <a:xfrm>
              <a:off x="518" y="7939163"/>
              <a:ext cx="3270037" cy="1135616"/>
            </a:xfrm>
            <a:custGeom>
              <a:avLst/>
              <a:gdLst/>
              <a:ahLst/>
              <a:cxnLst>
                <a:cxn ang="0">
                  <a:pos x="wd2" y="hd2"/>
                </a:cxn>
                <a:cxn ang="5400000">
                  <a:pos x="wd2" y="hd2"/>
                </a:cxn>
                <a:cxn ang="10800000">
                  <a:pos x="wd2" y="hd2"/>
                </a:cxn>
                <a:cxn ang="16200000">
                  <a:pos x="wd2" y="hd2"/>
                </a:cxn>
              </a:cxnLst>
              <a:rect l="0" t="0" r="r" b="b"/>
              <a:pathLst>
                <a:path w="21600" h="14445" extrusionOk="0">
                  <a:moveTo>
                    <a:pt x="21600" y="5653"/>
                  </a:moveTo>
                  <a:cubicBezTo>
                    <a:pt x="17300" y="10264"/>
                    <a:pt x="6500" y="20195"/>
                    <a:pt x="1287" y="10019"/>
                  </a:cubicBezTo>
                  <a:cubicBezTo>
                    <a:pt x="434" y="8354"/>
                    <a:pt x="40" y="6249"/>
                    <a:pt x="0" y="3850"/>
                  </a:cubicBezTo>
                  <a:cubicBezTo>
                    <a:pt x="172" y="4227"/>
                    <a:pt x="8207" y="21600"/>
                    <a:pt x="21570" y="0"/>
                  </a:cubicBezTo>
                  <a:lnTo>
                    <a:pt x="21600" y="5653"/>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6" name="9Slide.vn 52"/>
            <p:cNvSpPr/>
            <p:nvPr/>
          </p:nvSpPr>
          <p:spPr>
            <a:xfrm>
              <a:off x="9441100" y="8507986"/>
              <a:ext cx="2532052" cy="739044"/>
            </a:xfrm>
            <a:custGeom>
              <a:avLst/>
              <a:gdLst/>
              <a:ahLst/>
              <a:cxnLst>
                <a:cxn ang="0">
                  <a:pos x="wd2" y="hd2"/>
                </a:cxn>
                <a:cxn ang="5400000">
                  <a:pos x="wd2" y="hd2"/>
                </a:cxn>
                <a:cxn ang="10800000">
                  <a:pos x="wd2" y="hd2"/>
                </a:cxn>
                <a:cxn ang="16200000">
                  <a:pos x="wd2" y="hd2"/>
                </a:cxn>
              </a:cxnLst>
              <a:rect l="0" t="0" r="r" b="b"/>
              <a:pathLst>
                <a:path w="21600" h="12410" extrusionOk="0">
                  <a:moveTo>
                    <a:pt x="21600" y="2586"/>
                  </a:moveTo>
                  <a:cubicBezTo>
                    <a:pt x="21418" y="3486"/>
                    <a:pt x="21184" y="4314"/>
                    <a:pt x="20895" y="5058"/>
                  </a:cubicBezTo>
                  <a:cubicBezTo>
                    <a:pt x="14477" y="21600"/>
                    <a:pt x="137" y="5058"/>
                    <a:pt x="137" y="5058"/>
                  </a:cubicBezTo>
                  <a:cubicBezTo>
                    <a:pt x="145" y="5794"/>
                    <a:pt x="154" y="6538"/>
                    <a:pt x="163" y="7296"/>
                  </a:cubicBezTo>
                  <a:lnTo>
                    <a:pt x="137" y="7130"/>
                  </a:lnTo>
                  <a:lnTo>
                    <a:pt x="0" y="0"/>
                  </a:lnTo>
                  <a:cubicBezTo>
                    <a:pt x="0" y="0"/>
                    <a:pt x="13494" y="13407"/>
                    <a:pt x="21600" y="2586"/>
                  </a:cubicBezTo>
                  <a:cubicBezTo>
                    <a:pt x="21599" y="2589"/>
                    <a:pt x="21600" y="2589"/>
                    <a:pt x="21600" y="258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7" name="9Slide.vn 53"/>
            <p:cNvSpPr/>
            <p:nvPr/>
          </p:nvSpPr>
          <p:spPr>
            <a:xfrm>
              <a:off x="6330775" y="4474690"/>
              <a:ext cx="834568" cy="202692"/>
            </a:xfrm>
            <a:custGeom>
              <a:avLst/>
              <a:gdLst/>
              <a:ahLst/>
              <a:cxnLst>
                <a:cxn ang="0">
                  <a:pos x="wd2" y="hd2"/>
                </a:cxn>
                <a:cxn ang="5400000">
                  <a:pos x="wd2" y="hd2"/>
                </a:cxn>
                <a:cxn ang="10800000">
                  <a:pos x="wd2" y="hd2"/>
                </a:cxn>
                <a:cxn ang="16200000">
                  <a:pos x="wd2" y="hd2"/>
                </a:cxn>
              </a:cxnLst>
              <a:rect l="0" t="0" r="r" b="b"/>
              <a:pathLst>
                <a:path w="20978" h="18690" extrusionOk="0">
                  <a:moveTo>
                    <a:pt x="611" y="17398"/>
                  </a:moveTo>
                  <a:cubicBezTo>
                    <a:pt x="5890" y="20189"/>
                    <a:pt x="11314" y="18472"/>
                    <a:pt x="16364" y="12112"/>
                  </a:cubicBezTo>
                  <a:cubicBezTo>
                    <a:pt x="17795" y="10309"/>
                    <a:pt x="19195" y="8135"/>
                    <a:pt x="20552" y="5665"/>
                  </a:cubicBezTo>
                  <a:cubicBezTo>
                    <a:pt x="21518" y="3899"/>
                    <a:pt x="20670" y="-1411"/>
                    <a:pt x="19707" y="355"/>
                  </a:cubicBezTo>
                  <a:cubicBezTo>
                    <a:pt x="15249" y="8518"/>
                    <a:pt x="10277" y="12705"/>
                    <a:pt x="5294" y="12594"/>
                  </a:cubicBezTo>
                  <a:cubicBezTo>
                    <a:pt x="3877" y="12569"/>
                    <a:pt x="2460" y="12211"/>
                    <a:pt x="1056" y="11470"/>
                  </a:cubicBezTo>
                  <a:cubicBezTo>
                    <a:pt x="608" y="11235"/>
                    <a:pt x="157" y="11878"/>
                    <a:pt x="26" y="13619"/>
                  </a:cubicBezTo>
                  <a:cubicBezTo>
                    <a:pt x="-82" y="15064"/>
                    <a:pt x="160" y="17151"/>
                    <a:pt x="611" y="17398"/>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8" name="9Slide.vn 54"/>
            <p:cNvSpPr/>
            <p:nvPr/>
          </p:nvSpPr>
          <p:spPr>
            <a:xfrm>
              <a:off x="5384978" y="4214874"/>
              <a:ext cx="1340109" cy="226337"/>
            </a:xfrm>
            <a:custGeom>
              <a:avLst/>
              <a:gdLst/>
              <a:ahLst/>
              <a:cxnLst>
                <a:cxn ang="0">
                  <a:pos x="wd2" y="hd2"/>
                </a:cxn>
                <a:cxn ang="5400000">
                  <a:pos x="wd2" y="hd2"/>
                </a:cxn>
                <a:cxn ang="10800000">
                  <a:pos x="wd2" y="hd2"/>
                </a:cxn>
                <a:cxn ang="16200000">
                  <a:pos x="wd2" y="hd2"/>
                </a:cxn>
              </a:cxnLst>
              <a:rect l="0" t="0" r="r" b="b"/>
              <a:pathLst>
                <a:path w="21485" h="20256" extrusionOk="0">
                  <a:moveTo>
                    <a:pt x="393" y="5892"/>
                  </a:moveTo>
                  <a:cubicBezTo>
                    <a:pt x="5517" y="16344"/>
                    <a:pt x="11010" y="21187"/>
                    <a:pt x="16460" y="20108"/>
                  </a:cubicBezTo>
                  <a:cubicBezTo>
                    <a:pt x="18012" y="19796"/>
                    <a:pt x="19558" y="18981"/>
                    <a:pt x="21096" y="17747"/>
                  </a:cubicBezTo>
                  <a:cubicBezTo>
                    <a:pt x="21381" y="17519"/>
                    <a:pt x="21538" y="15493"/>
                    <a:pt x="21469" y="14079"/>
                  </a:cubicBezTo>
                  <a:cubicBezTo>
                    <a:pt x="21386" y="12365"/>
                    <a:pt x="21098" y="11766"/>
                    <a:pt x="20812" y="11993"/>
                  </a:cubicBezTo>
                  <a:cubicBezTo>
                    <a:pt x="15573" y="16201"/>
                    <a:pt x="10181" y="14630"/>
                    <a:pt x="5040" y="7570"/>
                  </a:cubicBezTo>
                  <a:cubicBezTo>
                    <a:pt x="3563" y="5544"/>
                    <a:pt x="2107" y="3051"/>
                    <a:pt x="677" y="139"/>
                  </a:cubicBezTo>
                  <a:cubicBezTo>
                    <a:pt x="406" y="-413"/>
                    <a:pt x="90" y="762"/>
                    <a:pt x="20" y="2224"/>
                  </a:cubicBezTo>
                  <a:cubicBezTo>
                    <a:pt x="-62" y="3890"/>
                    <a:pt x="121" y="5341"/>
                    <a:pt x="393" y="5892"/>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999" name="9Slide.vn 55"/>
            <p:cNvSpPr/>
            <p:nvPr/>
          </p:nvSpPr>
          <p:spPr>
            <a:xfrm>
              <a:off x="4015101" y="5911781"/>
              <a:ext cx="1048448" cy="7299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775" y="8030"/>
                    <a:pt x="72" y="21600"/>
                  </a:cubicBezTo>
                  <a:cubicBezTo>
                    <a:pt x="72" y="21600"/>
                    <a:pt x="2522" y="10475"/>
                    <a:pt x="5149" y="10475"/>
                  </a:cubicBezTo>
                  <a:cubicBezTo>
                    <a:pt x="7776" y="10475"/>
                    <a:pt x="13634" y="16947"/>
                    <a:pt x="21600" y="15631"/>
                  </a:cubicBezTo>
                  <a:cubicBezTo>
                    <a:pt x="21597" y="15635"/>
                    <a:pt x="8008" y="10574"/>
                    <a:pt x="0" y="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0" name="9Slide.vn 56"/>
            <p:cNvSpPr/>
            <p:nvPr/>
          </p:nvSpPr>
          <p:spPr>
            <a:xfrm>
              <a:off x="3939060" y="5831683"/>
              <a:ext cx="1588476" cy="704095"/>
            </a:xfrm>
            <a:custGeom>
              <a:avLst/>
              <a:gdLst/>
              <a:ahLst/>
              <a:cxnLst>
                <a:cxn ang="0">
                  <a:pos x="wd2" y="hd2"/>
                </a:cxn>
                <a:cxn ang="5400000">
                  <a:pos x="wd2" y="hd2"/>
                </a:cxn>
                <a:cxn ang="10800000">
                  <a:pos x="wd2" y="hd2"/>
                </a:cxn>
                <a:cxn ang="16200000">
                  <a:pos x="wd2" y="hd2"/>
                </a:cxn>
              </a:cxnLst>
              <a:rect l="0" t="0" r="r" b="b"/>
              <a:pathLst>
                <a:path w="21400" h="21201" extrusionOk="0">
                  <a:moveTo>
                    <a:pt x="53" y="883"/>
                  </a:moveTo>
                  <a:cubicBezTo>
                    <a:pt x="270" y="1480"/>
                    <a:pt x="519" y="2024"/>
                    <a:pt x="766" y="2561"/>
                  </a:cubicBezTo>
                  <a:cubicBezTo>
                    <a:pt x="1466" y="4077"/>
                    <a:pt x="2226" y="5460"/>
                    <a:pt x="3013" y="6747"/>
                  </a:cubicBezTo>
                  <a:cubicBezTo>
                    <a:pt x="4234" y="8747"/>
                    <a:pt x="5533" y="10501"/>
                    <a:pt x="6879" y="12050"/>
                  </a:cubicBezTo>
                  <a:cubicBezTo>
                    <a:pt x="8700" y="14143"/>
                    <a:pt x="10607" y="15853"/>
                    <a:pt x="12558" y="17228"/>
                  </a:cubicBezTo>
                  <a:cubicBezTo>
                    <a:pt x="15019" y="18962"/>
                    <a:pt x="17552" y="20148"/>
                    <a:pt x="20109" y="20906"/>
                  </a:cubicBezTo>
                  <a:cubicBezTo>
                    <a:pt x="20466" y="21011"/>
                    <a:pt x="20825" y="21108"/>
                    <a:pt x="21184" y="21196"/>
                  </a:cubicBezTo>
                  <a:cubicBezTo>
                    <a:pt x="21473" y="21269"/>
                    <a:pt x="21469" y="20261"/>
                    <a:pt x="21184" y="20188"/>
                  </a:cubicBezTo>
                  <a:cubicBezTo>
                    <a:pt x="18568" y="19535"/>
                    <a:pt x="15972" y="18430"/>
                    <a:pt x="13445" y="16776"/>
                  </a:cubicBezTo>
                  <a:cubicBezTo>
                    <a:pt x="11453" y="15470"/>
                    <a:pt x="9503" y="13824"/>
                    <a:pt x="7639" y="11776"/>
                  </a:cubicBezTo>
                  <a:cubicBezTo>
                    <a:pt x="6239" y="10239"/>
                    <a:pt x="4887" y="8481"/>
                    <a:pt x="3612" y="6472"/>
                  </a:cubicBezTo>
                  <a:cubicBezTo>
                    <a:pt x="2787" y="5174"/>
                    <a:pt x="1995" y="3766"/>
                    <a:pt x="1261" y="2222"/>
                  </a:cubicBezTo>
                  <a:cubicBezTo>
                    <a:pt x="954" y="1581"/>
                    <a:pt x="689" y="835"/>
                    <a:pt x="382" y="197"/>
                  </a:cubicBezTo>
                  <a:cubicBezTo>
                    <a:pt x="378" y="189"/>
                    <a:pt x="375" y="177"/>
                    <a:pt x="371" y="169"/>
                  </a:cubicBezTo>
                  <a:cubicBezTo>
                    <a:pt x="191" y="-331"/>
                    <a:pt x="-127" y="387"/>
                    <a:pt x="53" y="88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1" name="9Slide.vn 57"/>
            <p:cNvSpPr/>
            <p:nvPr/>
          </p:nvSpPr>
          <p:spPr>
            <a:xfrm>
              <a:off x="3998320" y="6076802"/>
              <a:ext cx="264129" cy="620026"/>
            </a:xfrm>
            <a:custGeom>
              <a:avLst/>
              <a:gdLst/>
              <a:ahLst/>
              <a:cxnLst>
                <a:cxn ang="0">
                  <a:pos x="wd2" y="hd2"/>
                </a:cxn>
                <a:cxn ang="5400000">
                  <a:pos x="wd2" y="hd2"/>
                </a:cxn>
                <a:cxn ang="10800000">
                  <a:pos x="wd2" y="hd2"/>
                </a:cxn>
                <a:cxn ang="16200000">
                  <a:pos x="wd2" y="hd2"/>
                </a:cxn>
              </a:cxnLst>
              <a:rect l="0" t="0" r="r" b="b"/>
              <a:pathLst>
                <a:path w="20758" h="21073" extrusionOk="0">
                  <a:moveTo>
                    <a:pt x="18235" y="250"/>
                  </a:moveTo>
                  <a:cubicBezTo>
                    <a:pt x="16077" y="1547"/>
                    <a:pt x="14172" y="2931"/>
                    <a:pt x="12372" y="4324"/>
                  </a:cubicBezTo>
                  <a:cubicBezTo>
                    <a:pt x="8424" y="7374"/>
                    <a:pt x="5077" y="10592"/>
                    <a:pt x="2782" y="13947"/>
                  </a:cubicBezTo>
                  <a:cubicBezTo>
                    <a:pt x="1319" y="16091"/>
                    <a:pt x="319" y="18294"/>
                    <a:pt x="3" y="20525"/>
                  </a:cubicBezTo>
                  <a:cubicBezTo>
                    <a:pt x="-102" y="21258"/>
                    <a:pt x="2530" y="21253"/>
                    <a:pt x="2635" y="20525"/>
                  </a:cubicBezTo>
                  <a:cubicBezTo>
                    <a:pt x="3582" y="13975"/>
                    <a:pt x="10361" y="7602"/>
                    <a:pt x="18466" y="2139"/>
                  </a:cubicBezTo>
                  <a:cubicBezTo>
                    <a:pt x="19130" y="1693"/>
                    <a:pt x="19793" y="1247"/>
                    <a:pt x="20519" y="819"/>
                  </a:cubicBezTo>
                  <a:cubicBezTo>
                    <a:pt x="21498" y="227"/>
                    <a:pt x="19224" y="-342"/>
                    <a:pt x="18235" y="25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2" name="9Slide.vn 58"/>
            <p:cNvSpPr/>
            <p:nvPr/>
          </p:nvSpPr>
          <p:spPr>
            <a:xfrm>
              <a:off x="4227797" y="6102147"/>
              <a:ext cx="73734" cy="407841"/>
            </a:xfrm>
            <a:custGeom>
              <a:avLst/>
              <a:gdLst/>
              <a:ahLst/>
              <a:cxnLst>
                <a:cxn ang="0">
                  <a:pos x="wd2" y="hd2"/>
                </a:cxn>
                <a:cxn ang="5400000">
                  <a:pos x="wd2" y="hd2"/>
                </a:cxn>
                <a:cxn ang="10800000">
                  <a:pos x="wd2" y="hd2"/>
                </a:cxn>
                <a:cxn ang="16200000">
                  <a:pos x="wd2" y="hd2"/>
                </a:cxn>
              </a:cxnLst>
              <a:rect l="0" t="0" r="r" b="b"/>
              <a:pathLst>
                <a:path w="20573" h="20854" extrusionOk="0">
                  <a:moveTo>
                    <a:pt x="11508" y="621"/>
                  </a:moveTo>
                  <a:cubicBezTo>
                    <a:pt x="7360" y="5702"/>
                    <a:pt x="3511" y="10805"/>
                    <a:pt x="1082" y="15927"/>
                  </a:cubicBezTo>
                  <a:cubicBezTo>
                    <a:pt x="447" y="17290"/>
                    <a:pt x="-226" y="18667"/>
                    <a:pt x="73" y="20029"/>
                  </a:cubicBezTo>
                  <a:cubicBezTo>
                    <a:pt x="335" y="21125"/>
                    <a:pt x="9677" y="21132"/>
                    <a:pt x="9416" y="20029"/>
                  </a:cubicBezTo>
                  <a:cubicBezTo>
                    <a:pt x="8780" y="17311"/>
                    <a:pt x="11022" y="14523"/>
                    <a:pt x="12704" y="11825"/>
                  </a:cubicBezTo>
                  <a:cubicBezTo>
                    <a:pt x="14535" y="8873"/>
                    <a:pt x="16703" y="5928"/>
                    <a:pt x="18983" y="2990"/>
                  </a:cubicBezTo>
                  <a:cubicBezTo>
                    <a:pt x="19469" y="2354"/>
                    <a:pt x="19992" y="1710"/>
                    <a:pt x="20515" y="1073"/>
                  </a:cubicBezTo>
                  <a:cubicBezTo>
                    <a:pt x="21374" y="-2"/>
                    <a:pt x="12405" y="-468"/>
                    <a:pt x="11508" y="621"/>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3" name="9Slide.vn 59"/>
            <p:cNvSpPr/>
            <p:nvPr/>
          </p:nvSpPr>
          <p:spPr>
            <a:xfrm>
              <a:off x="4984394" y="3600857"/>
              <a:ext cx="497706" cy="337251"/>
            </a:xfrm>
            <a:prstGeom prst="ellipse">
              <a:avLst/>
            </a:pr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4" name="9Slide.vn 60"/>
            <p:cNvSpPr/>
            <p:nvPr/>
          </p:nvSpPr>
          <p:spPr>
            <a:xfrm>
              <a:off x="7012713" y="3600857"/>
              <a:ext cx="497706" cy="337251"/>
            </a:xfrm>
            <a:prstGeom prst="ellipse">
              <a:avLst/>
            </a:prstGeom>
            <a:solidFill>
              <a:srgbClr val="F2747E"/>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5" name="9Slide.vn 61"/>
            <p:cNvSpPr/>
            <p:nvPr/>
          </p:nvSpPr>
          <p:spPr>
            <a:xfrm>
              <a:off x="2551515" y="4377373"/>
              <a:ext cx="381992" cy="333085"/>
            </a:xfrm>
            <a:custGeom>
              <a:avLst/>
              <a:gdLst/>
              <a:ahLst/>
              <a:cxnLst>
                <a:cxn ang="0">
                  <a:pos x="wd2" y="hd2"/>
                </a:cxn>
                <a:cxn ang="5400000">
                  <a:pos x="wd2" y="hd2"/>
                </a:cxn>
                <a:cxn ang="10800000">
                  <a:pos x="wd2" y="hd2"/>
                </a:cxn>
                <a:cxn ang="16200000">
                  <a:pos x="wd2" y="hd2"/>
                </a:cxn>
              </a:cxnLst>
              <a:rect l="0" t="0" r="r" b="b"/>
              <a:pathLst>
                <a:path w="20707" h="20589" extrusionOk="0">
                  <a:moveTo>
                    <a:pt x="1660" y="20063"/>
                  </a:moveTo>
                  <a:cubicBezTo>
                    <a:pt x="5355" y="11502"/>
                    <a:pt x="12078" y="4887"/>
                    <a:pt x="20079" y="2039"/>
                  </a:cubicBezTo>
                  <a:cubicBezTo>
                    <a:pt x="21183" y="1642"/>
                    <a:pt x="20711" y="-345"/>
                    <a:pt x="19600" y="52"/>
                  </a:cubicBezTo>
                  <a:cubicBezTo>
                    <a:pt x="11178" y="3049"/>
                    <a:pt x="4005" y="9987"/>
                    <a:pt x="106" y="19020"/>
                  </a:cubicBezTo>
                  <a:cubicBezTo>
                    <a:pt x="-417" y="20212"/>
                    <a:pt x="1144" y="21255"/>
                    <a:pt x="1660" y="2006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6" name="9Slide.vn 62"/>
            <p:cNvSpPr/>
            <p:nvPr/>
          </p:nvSpPr>
          <p:spPr>
            <a:xfrm>
              <a:off x="3014532" y="4851933"/>
              <a:ext cx="183967" cy="169636"/>
            </a:xfrm>
            <a:custGeom>
              <a:avLst/>
              <a:gdLst/>
              <a:ahLst/>
              <a:cxnLst>
                <a:cxn ang="0">
                  <a:pos x="wd2" y="hd2"/>
                </a:cxn>
                <a:cxn ang="5400000">
                  <a:pos x="wd2" y="hd2"/>
                </a:cxn>
                <a:cxn ang="10800000">
                  <a:pos x="wd2" y="hd2"/>
                </a:cxn>
                <a:cxn ang="16200000">
                  <a:pos x="wd2" y="hd2"/>
                </a:cxn>
              </a:cxnLst>
              <a:rect l="0" t="0" r="r" b="b"/>
              <a:pathLst>
                <a:path w="21162" h="21060" extrusionOk="0">
                  <a:moveTo>
                    <a:pt x="2427" y="20970"/>
                  </a:moveTo>
                  <a:cubicBezTo>
                    <a:pt x="10454" y="17894"/>
                    <a:pt x="17263" y="11442"/>
                    <a:pt x="20930" y="3095"/>
                  </a:cubicBezTo>
                  <a:cubicBezTo>
                    <a:pt x="21377" y="2081"/>
                    <a:pt x="21192" y="867"/>
                    <a:pt x="20237" y="268"/>
                  </a:cubicBezTo>
                  <a:cubicBezTo>
                    <a:pt x="19405" y="-264"/>
                    <a:pt x="18065" y="2"/>
                    <a:pt x="17618" y="1017"/>
                  </a:cubicBezTo>
                  <a:cubicBezTo>
                    <a:pt x="14382" y="8366"/>
                    <a:pt x="8543" y="14252"/>
                    <a:pt x="1410" y="16979"/>
                  </a:cubicBezTo>
                  <a:cubicBezTo>
                    <a:pt x="439" y="17345"/>
                    <a:pt x="-223" y="18393"/>
                    <a:pt x="70" y="19523"/>
                  </a:cubicBezTo>
                  <a:cubicBezTo>
                    <a:pt x="332" y="20538"/>
                    <a:pt x="1441" y="21336"/>
                    <a:pt x="2427" y="2097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7" name="9Slide.vn 63"/>
            <p:cNvSpPr/>
            <p:nvPr/>
          </p:nvSpPr>
          <p:spPr>
            <a:xfrm>
              <a:off x="9679102" y="4061435"/>
              <a:ext cx="371815" cy="397175"/>
            </a:xfrm>
            <a:custGeom>
              <a:avLst/>
              <a:gdLst/>
              <a:ahLst/>
              <a:cxnLst>
                <a:cxn ang="0">
                  <a:pos x="wd2" y="hd2"/>
                </a:cxn>
                <a:cxn ang="5400000">
                  <a:pos x="wd2" y="hd2"/>
                </a:cxn>
                <a:cxn ang="10800000">
                  <a:pos x="wd2" y="hd2"/>
                </a:cxn>
                <a:cxn ang="16200000">
                  <a:pos x="wd2" y="hd2"/>
                </a:cxn>
              </a:cxnLst>
              <a:rect l="0" t="0" r="r" b="b"/>
              <a:pathLst>
                <a:path w="20988" h="21077" extrusionOk="0">
                  <a:moveTo>
                    <a:pt x="908" y="1772"/>
                  </a:moveTo>
                  <a:cubicBezTo>
                    <a:pt x="11326" y="2291"/>
                    <a:pt x="16475" y="12305"/>
                    <a:pt x="19128" y="20458"/>
                  </a:cubicBezTo>
                  <a:cubicBezTo>
                    <a:pt x="19484" y="21545"/>
                    <a:pt x="21298" y="21083"/>
                    <a:pt x="20943" y="19988"/>
                  </a:cubicBezTo>
                  <a:cubicBezTo>
                    <a:pt x="19347" y="15106"/>
                    <a:pt x="17321" y="10201"/>
                    <a:pt x="13715" y="6299"/>
                  </a:cubicBezTo>
                  <a:cubicBezTo>
                    <a:pt x="10464" y="2781"/>
                    <a:pt x="5928" y="258"/>
                    <a:pt x="908" y="2"/>
                  </a:cubicBezTo>
                  <a:cubicBezTo>
                    <a:pt x="-302" y="-55"/>
                    <a:pt x="-302" y="1715"/>
                    <a:pt x="908" y="1772"/>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8" name="9Slide.vn 64"/>
            <p:cNvSpPr/>
            <p:nvPr/>
          </p:nvSpPr>
          <p:spPr>
            <a:xfrm>
              <a:off x="9321164" y="4450063"/>
              <a:ext cx="282322" cy="399276"/>
            </a:xfrm>
            <a:custGeom>
              <a:avLst/>
              <a:gdLst/>
              <a:ahLst/>
              <a:cxnLst>
                <a:cxn ang="0">
                  <a:pos x="wd2" y="hd2"/>
                </a:cxn>
                <a:cxn ang="5400000">
                  <a:pos x="wd2" y="hd2"/>
                </a:cxn>
                <a:cxn ang="10800000">
                  <a:pos x="wd2" y="hd2"/>
                </a:cxn>
                <a:cxn ang="16200000">
                  <a:pos x="wd2" y="hd2"/>
                </a:cxn>
              </a:cxnLst>
              <a:rect l="0" t="0" r="r" b="b"/>
              <a:pathLst>
                <a:path w="20344" h="20507" extrusionOk="0">
                  <a:moveTo>
                    <a:pt x="130" y="1304"/>
                  </a:moveTo>
                  <a:cubicBezTo>
                    <a:pt x="4792" y="8238"/>
                    <a:pt x="10940" y="14629"/>
                    <a:pt x="18313" y="20242"/>
                  </a:cubicBezTo>
                  <a:cubicBezTo>
                    <a:pt x="19375" y="21047"/>
                    <a:pt x="21064" y="19836"/>
                    <a:pt x="20012" y="19031"/>
                  </a:cubicBezTo>
                  <a:cubicBezTo>
                    <a:pt x="12773" y="13521"/>
                    <a:pt x="6780" y="7248"/>
                    <a:pt x="2205" y="438"/>
                  </a:cubicBezTo>
                  <a:cubicBezTo>
                    <a:pt x="1539" y="-553"/>
                    <a:pt x="-536" y="314"/>
                    <a:pt x="130" y="1304"/>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09" name="9Slide.vn 65"/>
            <p:cNvSpPr/>
            <p:nvPr/>
          </p:nvSpPr>
          <p:spPr>
            <a:xfrm>
              <a:off x="8951042" y="4860916"/>
              <a:ext cx="115501" cy="183695"/>
            </a:xfrm>
            <a:custGeom>
              <a:avLst/>
              <a:gdLst/>
              <a:ahLst/>
              <a:cxnLst>
                <a:cxn ang="0">
                  <a:pos x="wd2" y="hd2"/>
                </a:cxn>
                <a:cxn ang="5400000">
                  <a:pos x="wd2" y="hd2"/>
                </a:cxn>
                <a:cxn ang="10800000">
                  <a:pos x="wd2" y="hd2"/>
                </a:cxn>
                <a:cxn ang="16200000">
                  <a:pos x="wd2" y="hd2"/>
                </a:cxn>
              </a:cxnLst>
              <a:rect l="0" t="0" r="r" b="b"/>
              <a:pathLst>
                <a:path w="19607" h="20291" extrusionOk="0">
                  <a:moveTo>
                    <a:pt x="66" y="2323"/>
                  </a:moveTo>
                  <a:cubicBezTo>
                    <a:pt x="2112" y="8936"/>
                    <a:pt x="7319" y="15076"/>
                    <a:pt x="14753" y="19766"/>
                  </a:cubicBezTo>
                  <a:cubicBezTo>
                    <a:pt x="17368" y="21408"/>
                    <a:pt x="21370" y="18819"/>
                    <a:pt x="18755" y="17162"/>
                  </a:cubicBezTo>
                  <a:cubicBezTo>
                    <a:pt x="11957" y="12886"/>
                    <a:pt x="7387" y="7368"/>
                    <a:pt x="5522" y="1347"/>
                  </a:cubicBezTo>
                  <a:cubicBezTo>
                    <a:pt x="5227" y="370"/>
                    <a:pt x="3430" y="-192"/>
                    <a:pt x="2044" y="60"/>
                  </a:cubicBezTo>
                  <a:cubicBezTo>
                    <a:pt x="475" y="341"/>
                    <a:pt x="-230" y="1347"/>
                    <a:pt x="66" y="232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pic>
        <p:nvPicPr>
          <p:cNvPr id="67" name="Picture Placeholder 2">
            <a:extLst>
              <a:ext uri="{FF2B5EF4-FFF2-40B4-BE49-F238E27FC236}">
                <a16:creationId xmlns:a16="http://schemas.microsoft.com/office/drawing/2014/main" id="{7BE7B64A-9336-4226-A602-B15F73B8407F}"/>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46"/>
                                        </p:tgtEl>
                                        <p:attrNameLst>
                                          <p:attrName>style.visibility</p:attrName>
                                        </p:attrNameLst>
                                      </p:cBhvr>
                                      <p:to>
                                        <p:strVal val="visible"/>
                                      </p:to>
                                    </p:set>
                                    <p:anim calcmode="lin" valueType="num">
                                      <p:cBhvr>
                                        <p:cTn id="7" dur="1000" fill="hold"/>
                                        <p:tgtEl>
                                          <p:spTgt spid="946"/>
                                        </p:tgtEl>
                                        <p:attrNameLst>
                                          <p:attrName>ppt_x</p:attrName>
                                        </p:attrNameLst>
                                      </p:cBhvr>
                                      <p:tavLst>
                                        <p:tav tm="0">
                                          <p:val>
                                            <p:strVal val="0-#ppt_w/2"/>
                                          </p:val>
                                        </p:tav>
                                        <p:tav tm="100000">
                                          <p:val>
                                            <p:strVal val="#ppt_x"/>
                                          </p:val>
                                        </p:tav>
                                      </p:tavLst>
                                    </p:anim>
                                    <p:anim calcmode="lin" valueType="num">
                                      <p:cBhvr>
                                        <p:cTn id="8" dur="1000" fill="hold"/>
                                        <p:tgtEl>
                                          <p:spTgt spid="94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2" nodeType="afterEffect">
                                  <p:stCondLst>
                                    <p:cond delay="0"/>
                                  </p:stCondLst>
                                  <p:iterate>
                                    <p:tmAbs val="0"/>
                                  </p:iterate>
                                  <p:childTnLst>
                                    <p:set>
                                      <p:cBhvr>
                                        <p:cTn id="11" fill="hold"/>
                                        <p:tgtEl>
                                          <p:spTgt spid="947"/>
                                        </p:tgtEl>
                                        <p:attrNameLst>
                                          <p:attrName>style.visibility</p:attrName>
                                        </p:attrNameLst>
                                      </p:cBhvr>
                                      <p:to>
                                        <p:strVal val="visible"/>
                                      </p:to>
                                    </p:set>
                                    <p:anim calcmode="lin" valueType="num">
                                      <p:cBhvr>
                                        <p:cTn id="12" dur="1000" fill="hold"/>
                                        <p:tgtEl>
                                          <p:spTgt spid="947"/>
                                        </p:tgtEl>
                                        <p:attrNameLst>
                                          <p:attrName>ppt_x</p:attrName>
                                        </p:attrNameLst>
                                      </p:cBhvr>
                                      <p:tavLst>
                                        <p:tav tm="0">
                                          <p:val>
                                            <p:strVal val="0-#ppt_w/2"/>
                                          </p:val>
                                        </p:tav>
                                        <p:tav tm="100000">
                                          <p:val>
                                            <p:strVal val="#ppt_x"/>
                                          </p:val>
                                        </p:tav>
                                      </p:tavLst>
                                    </p:anim>
                                    <p:anim calcmode="lin" valueType="num">
                                      <p:cBhvr>
                                        <p:cTn id="13" dur="1000" fill="hold"/>
                                        <p:tgtEl>
                                          <p:spTgt spid="94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3" nodeType="afterEffect">
                                  <p:stCondLst>
                                    <p:cond delay="0"/>
                                  </p:stCondLst>
                                  <p:iterate>
                                    <p:tmAbs val="0"/>
                                  </p:iterate>
                                  <p:childTnLst>
                                    <p:set>
                                      <p:cBhvr>
                                        <p:cTn id="16" fill="hold"/>
                                        <p:tgtEl>
                                          <p:spTgt spid="948"/>
                                        </p:tgtEl>
                                        <p:attrNameLst>
                                          <p:attrName>style.visibility</p:attrName>
                                        </p:attrNameLst>
                                      </p:cBhvr>
                                      <p:to>
                                        <p:strVal val="visible"/>
                                      </p:to>
                                    </p:set>
                                    <p:anim calcmode="lin" valueType="num">
                                      <p:cBhvr>
                                        <p:cTn id="17" dur="1000" fill="hold"/>
                                        <p:tgtEl>
                                          <p:spTgt spid="948"/>
                                        </p:tgtEl>
                                        <p:attrNameLst>
                                          <p:attrName>ppt_x</p:attrName>
                                        </p:attrNameLst>
                                      </p:cBhvr>
                                      <p:tavLst>
                                        <p:tav tm="0">
                                          <p:val>
                                            <p:strVal val="0-#ppt_w/2"/>
                                          </p:val>
                                        </p:tav>
                                        <p:tav tm="100000">
                                          <p:val>
                                            <p:strVal val="#ppt_x"/>
                                          </p:val>
                                        </p:tav>
                                      </p:tavLst>
                                    </p:anim>
                                    <p:anim calcmode="lin" valueType="num">
                                      <p:cBhvr>
                                        <p:cTn id="18" dur="1000" fill="hold"/>
                                        <p:tgtEl>
                                          <p:spTgt spid="94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4" nodeType="afterEffect">
                                  <p:stCondLst>
                                    <p:cond delay="0"/>
                                  </p:stCondLst>
                                  <p:iterate>
                                    <p:tmAbs val="0"/>
                                  </p:iterate>
                                  <p:childTnLst>
                                    <p:set>
                                      <p:cBhvr>
                                        <p:cTn id="21" fill="hold"/>
                                        <p:tgtEl>
                                          <p:spTgt spid="949"/>
                                        </p:tgtEl>
                                        <p:attrNameLst>
                                          <p:attrName>style.visibility</p:attrName>
                                        </p:attrNameLst>
                                      </p:cBhvr>
                                      <p:to>
                                        <p:strVal val="visible"/>
                                      </p:to>
                                    </p:set>
                                    <p:anim calcmode="lin" valueType="num">
                                      <p:cBhvr>
                                        <p:cTn id="22" dur="1000" fill="hold"/>
                                        <p:tgtEl>
                                          <p:spTgt spid="949"/>
                                        </p:tgtEl>
                                        <p:attrNameLst>
                                          <p:attrName>ppt_x</p:attrName>
                                        </p:attrNameLst>
                                      </p:cBhvr>
                                      <p:tavLst>
                                        <p:tav tm="0">
                                          <p:val>
                                            <p:strVal val="0-#ppt_w/2"/>
                                          </p:val>
                                        </p:tav>
                                        <p:tav tm="100000">
                                          <p:val>
                                            <p:strVal val="#ppt_x"/>
                                          </p:val>
                                        </p:tav>
                                      </p:tavLst>
                                    </p:anim>
                                    <p:anim calcmode="lin" valueType="num">
                                      <p:cBhvr>
                                        <p:cTn id="23" dur="1000" fill="hold"/>
                                        <p:tgtEl>
                                          <p:spTgt spid="94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4" fill="hold" grpId="5" nodeType="afterEffect">
                                  <p:stCondLst>
                                    <p:cond delay="0"/>
                                  </p:stCondLst>
                                  <p:iterate>
                                    <p:tmAbs val="0"/>
                                  </p:iterate>
                                  <p:childTnLst>
                                    <p:set>
                                      <p:cBhvr>
                                        <p:cTn id="26" fill="hold"/>
                                        <p:tgtEl>
                                          <p:spTgt spid="1010"/>
                                        </p:tgtEl>
                                        <p:attrNameLst>
                                          <p:attrName>style.visibility</p:attrName>
                                        </p:attrNameLst>
                                      </p:cBhvr>
                                      <p:to>
                                        <p:strVal val="visible"/>
                                      </p:to>
                                    </p:set>
                                    <p:anim calcmode="lin" valueType="num">
                                      <p:cBhvr>
                                        <p:cTn id="27" dur="1000" fill="hold"/>
                                        <p:tgtEl>
                                          <p:spTgt spid="1010"/>
                                        </p:tgtEl>
                                        <p:attrNameLst>
                                          <p:attrName>ppt_x</p:attrName>
                                        </p:attrNameLst>
                                      </p:cBhvr>
                                      <p:tavLst>
                                        <p:tav tm="0">
                                          <p:val>
                                            <p:strVal val="#ppt_x"/>
                                          </p:val>
                                        </p:tav>
                                        <p:tav tm="100000">
                                          <p:val>
                                            <p:strVal val="#ppt_x"/>
                                          </p:val>
                                        </p:tav>
                                      </p:tavLst>
                                    </p:anim>
                                    <p:anim calcmode="lin" valueType="num">
                                      <p:cBhvr>
                                        <p:cTn id="28" dur="1000" fill="hold"/>
                                        <p:tgtEl>
                                          <p:spTgt spid="1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1" animBg="1" advAuto="0"/>
      <p:bldP spid="947" grpId="2" animBg="1" advAuto="0"/>
      <p:bldP spid="948" grpId="3" animBg="1" advAuto="0"/>
      <p:bldP spid="949" grpId="4" animBg="1" advAuto="0"/>
      <p:bldP spid="1010"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9Slide.vn 1"/>
          <p:cNvSpPr txBox="1"/>
          <p:nvPr/>
        </p:nvSpPr>
        <p:spPr>
          <a:xfrm>
            <a:off x="11354532" y="4224037"/>
            <a:ext cx="11596371"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a:t>
            </a:r>
          </a:p>
        </p:txBody>
      </p:sp>
      <p:sp>
        <p:nvSpPr>
          <p:cNvPr id="1013" name="9Slide.vn 2"/>
          <p:cNvSpPr txBox="1"/>
          <p:nvPr/>
        </p:nvSpPr>
        <p:spPr>
          <a:xfrm>
            <a:off x="13058725" y="6841211"/>
            <a:ext cx="3956543"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consectetur.</a:t>
            </a:r>
          </a:p>
        </p:txBody>
      </p:sp>
      <p:sp>
        <p:nvSpPr>
          <p:cNvPr id="1014" name="9Slide.vn 3"/>
          <p:cNvSpPr txBox="1"/>
          <p:nvPr/>
        </p:nvSpPr>
        <p:spPr>
          <a:xfrm>
            <a:off x="13058725" y="6071011"/>
            <a:ext cx="3956543"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Description</a:t>
            </a:r>
          </a:p>
        </p:txBody>
      </p:sp>
      <p:sp>
        <p:nvSpPr>
          <p:cNvPr id="1015" name="9Slide.vn 4"/>
          <p:cNvSpPr txBox="1"/>
          <p:nvPr/>
        </p:nvSpPr>
        <p:spPr>
          <a:xfrm>
            <a:off x="11354532" y="6130116"/>
            <a:ext cx="1551703"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9600">
                <a:solidFill>
                  <a:schemeClr val="accent6"/>
                </a:solidFill>
              </a:defRPr>
            </a:lvl1pPr>
          </a:lstStyle>
          <a:p>
            <a:r>
              <a:t>01</a:t>
            </a:r>
          </a:p>
        </p:txBody>
      </p:sp>
      <p:sp>
        <p:nvSpPr>
          <p:cNvPr id="1016" name="9Slide.vn 5"/>
          <p:cNvSpPr txBox="1"/>
          <p:nvPr/>
        </p:nvSpPr>
        <p:spPr>
          <a:xfrm>
            <a:off x="13058725" y="9715040"/>
            <a:ext cx="3956543"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consectetur.</a:t>
            </a:r>
          </a:p>
        </p:txBody>
      </p:sp>
      <p:sp>
        <p:nvSpPr>
          <p:cNvPr id="1017" name="9Slide.vn 6"/>
          <p:cNvSpPr txBox="1"/>
          <p:nvPr/>
        </p:nvSpPr>
        <p:spPr>
          <a:xfrm>
            <a:off x="13058725" y="8944840"/>
            <a:ext cx="3956543"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Description</a:t>
            </a:r>
          </a:p>
        </p:txBody>
      </p:sp>
      <p:sp>
        <p:nvSpPr>
          <p:cNvPr id="1018" name="9Slide.vn 7"/>
          <p:cNvSpPr txBox="1"/>
          <p:nvPr/>
        </p:nvSpPr>
        <p:spPr>
          <a:xfrm>
            <a:off x="11354532" y="9003944"/>
            <a:ext cx="1551703"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9600">
                <a:solidFill>
                  <a:schemeClr val="accent6"/>
                </a:solidFill>
              </a:defRPr>
            </a:lvl1pPr>
          </a:lstStyle>
          <a:p>
            <a:r>
              <a:t>02</a:t>
            </a:r>
          </a:p>
        </p:txBody>
      </p:sp>
      <p:sp>
        <p:nvSpPr>
          <p:cNvPr id="1019" name="9Slide.vn 8"/>
          <p:cNvSpPr txBox="1"/>
          <p:nvPr/>
        </p:nvSpPr>
        <p:spPr>
          <a:xfrm>
            <a:off x="19035433" y="6841211"/>
            <a:ext cx="3956543"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consectetur.</a:t>
            </a:r>
          </a:p>
        </p:txBody>
      </p:sp>
      <p:sp>
        <p:nvSpPr>
          <p:cNvPr id="1020" name="9Slide.vn 9"/>
          <p:cNvSpPr txBox="1"/>
          <p:nvPr/>
        </p:nvSpPr>
        <p:spPr>
          <a:xfrm>
            <a:off x="19035433" y="6071011"/>
            <a:ext cx="3956543"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Description</a:t>
            </a:r>
          </a:p>
        </p:txBody>
      </p:sp>
      <p:sp>
        <p:nvSpPr>
          <p:cNvPr id="1021" name="9Slide.vn 10"/>
          <p:cNvSpPr txBox="1"/>
          <p:nvPr/>
        </p:nvSpPr>
        <p:spPr>
          <a:xfrm>
            <a:off x="17186099" y="6130116"/>
            <a:ext cx="1551703"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9600">
                <a:solidFill>
                  <a:schemeClr val="accent6"/>
                </a:solidFill>
              </a:defRPr>
            </a:lvl1pPr>
          </a:lstStyle>
          <a:p>
            <a:r>
              <a:t>03</a:t>
            </a:r>
          </a:p>
        </p:txBody>
      </p:sp>
      <p:sp>
        <p:nvSpPr>
          <p:cNvPr id="1022" name="9Slide.vn 11"/>
          <p:cNvSpPr txBox="1"/>
          <p:nvPr/>
        </p:nvSpPr>
        <p:spPr>
          <a:xfrm>
            <a:off x="19035433" y="9715040"/>
            <a:ext cx="3956543" cy="142346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sz="2800"/>
            </a:lvl1pPr>
          </a:lstStyle>
          <a:p>
            <a:r>
              <a:rPr>
                <a:solidFill>
                  <a:srgbClr val="7E7E7E"/>
                </a:solidFill>
              </a:rPr>
              <a:t>Lorem ipsum dolor sit amet, consectetur.</a:t>
            </a:r>
          </a:p>
        </p:txBody>
      </p:sp>
      <p:sp>
        <p:nvSpPr>
          <p:cNvPr id="1023" name="9Slide.vn 12"/>
          <p:cNvSpPr txBox="1"/>
          <p:nvPr/>
        </p:nvSpPr>
        <p:spPr>
          <a:xfrm>
            <a:off x="19035433" y="8944840"/>
            <a:ext cx="3956543" cy="94641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150000"/>
              </a:lnSpc>
              <a:defRPr b="1"/>
            </a:lvl1pPr>
          </a:lstStyle>
          <a:p>
            <a:r>
              <a:rPr>
                <a:solidFill>
                  <a:srgbClr val="7E7E7E"/>
                </a:solidFill>
              </a:rPr>
              <a:t>Description</a:t>
            </a:r>
          </a:p>
        </p:txBody>
      </p:sp>
      <p:sp>
        <p:nvSpPr>
          <p:cNvPr id="1024" name="9Slide.vn 13"/>
          <p:cNvSpPr txBox="1"/>
          <p:nvPr/>
        </p:nvSpPr>
        <p:spPr>
          <a:xfrm>
            <a:off x="17186099" y="9003944"/>
            <a:ext cx="1551703" cy="1643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9600">
                <a:solidFill>
                  <a:schemeClr val="accent6"/>
                </a:solidFill>
              </a:defRPr>
            </a:lvl1pPr>
          </a:lstStyle>
          <a:p>
            <a:r>
              <a:t>04</a:t>
            </a:r>
          </a:p>
        </p:txBody>
      </p:sp>
      <p:sp>
        <p:nvSpPr>
          <p:cNvPr id="1025" name="9Slide.vn 14"/>
          <p:cNvSpPr txBox="1">
            <a:spLocks noGrp="1"/>
          </p:cNvSpPr>
          <p:nvPr>
            <p:ph type="title"/>
          </p:nvPr>
        </p:nvSpPr>
        <p:spPr>
          <a:prstGeom prst="rect">
            <a:avLst/>
          </a:prstGeom>
        </p:spPr>
        <p:txBody>
          <a:bodyPr/>
          <a:lstStyle>
            <a:lvl1pPr>
              <a:defRPr>
                <a:solidFill>
                  <a:schemeClr val="accent6"/>
                </a:solidFill>
              </a:defRPr>
            </a:lvl1pPr>
          </a:lstStyle>
          <a:p>
            <a:r>
              <a:t>Identifying Virus</a:t>
            </a:r>
          </a:p>
        </p:txBody>
      </p:sp>
      <p:grpSp>
        <p:nvGrpSpPr>
          <p:cNvPr id="1108" name="9Slide.vn 15"/>
          <p:cNvGrpSpPr/>
          <p:nvPr/>
        </p:nvGrpSpPr>
        <p:grpSpPr>
          <a:xfrm>
            <a:off x="2464247" y="1926819"/>
            <a:ext cx="8431573" cy="11278261"/>
            <a:chOff x="0" y="0"/>
            <a:chExt cx="8431572" cy="11278260"/>
          </a:xfrm>
        </p:grpSpPr>
        <p:sp>
          <p:nvSpPr>
            <p:cNvPr id="1026" name="9Slide.vn 16"/>
            <p:cNvSpPr/>
            <p:nvPr/>
          </p:nvSpPr>
          <p:spPr>
            <a:xfrm>
              <a:off x="1232901" y="-1"/>
              <a:ext cx="2605428" cy="2609493"/>
            </a:xfrm>
            <a:custGeom>
              <a:avLst/>
              <a:gdLst/>
              <a:ahLst/>
              <a:cxnLst>
                <a:cxn ang="0">
                  <a:pos x="wd2" y="hd2"/>
                </a:cxn>
                <a:cxn ang="5400000">
                  <a:pos x="wd2" y="hd2"/>
                </a:cxn>
                <a:cxn ang="10800000">
                  <a:pos x="wd2" y="hd2"/>
                </a:cxn>
                <a:cxn ang="16200000">
                  <a:pos x="wd2" y="hd2"/>
                </a:cxn>
              </a:cxnLst>
              <a:rect l="0" t="0" r="r" b="b"/>
              <a:pathLst>
                <a:path w="20937" h="21582" extrusionOk="0">
                  <a:moveTo>
                    <a:pt x="20273" y="21351"/>
                  </a:moveTo>
                  <a:cubicBezTo>
                    <a:pt x="19712" y="20388"/>
                    <a:pt x="16316" y="17353"/>
                    <a:pt x="16316" y="17353"/>
                  </a:cubicBezTo>
                  <a:cubicBezTo>
                    <a:pt x="16093" y="17236"/>
                    <a:pt x="15848" y="17204"/>
                    <a:pt x="15595" y="17205"/>
                  </a:cubicBezTo>
                  <a:cubicBezTo>
                    <a:pt x="15053" y="17206"/>
                    <a:pt x="14474" y="17352"/>
                    <a:pt x="13995" y="17103"/>
                  </a:cubicBezTo>
                  <a:cubicBezTo>
                    <a:pt x="13438" y="16814"/>
                    <a:pt x="13232" y="16111"/>
                    <a:pt x="13151" y="15476"/>
                  </a:cubicBezTo>
                  <a:cubicBezTo>
                    <a:pt x="13128" y="15303"/>
                    <a:pt x="13114" y="15125"/>
                    <a:pt x="13106" y="14947"/>
                  </a:cubicBezTo>
                  <a:cubicBezTo>
                    <a:pt x="13067" y="14175"/>
                    <a:pt x="13148" y="13367"/>
                    <a:pt x="13289" y="12623"/>
                  </a:cubicBezTo>
                  <a:cubicBezTo>
                    <a:pt x="13440" y="12577"/>
                    <a:pt x="13591" y="12531"/>
                    <a:pt x="13741" y="12485"/>
                  </a:cubicBezTo>
                  <a:cubicBezTo>
                    <a:pt x="13877" y="12442"/>
                    <a:pt x="14020" y="12395"/>
                    <a:pt x="14120" y="12290"/>
                  </a:cubicBezTo>
                  <a:cubicBezTo>
                    <a:pt x="14219" y="12185"/>
                    <a:pt x="14260" y="12035"/>
                    <a:pt x="14278" y="11889"/>
                  </a:cubicBezTo>
                  <a:cubicBezTo>
                    <a:pt x="14311" y="11628"/>
                    <a:pt x="14279" y="11357"/>
                    <a:pt x="14189" y="11110"/>
                  </a:cubicBezTo>
                  <a:cubicBezTo>
                    <a:pt x="14095" y="10852"/>
                    <a:pt x="13931" y="10617"/>
                    <a:pt x="13703" y="10476"/>
                  </a:cubicBezTo>
                  <a:cubicBezTo>
                    <a:pt x="13474" y="10336"/>
                    <a:pt x="13176" y="10302"/>
                    <a:pt x="12938" y="10425"/>
                  </a:cubicBezTo>
                  <a:cubicBezTo>
                    <a:pt x="12700" y="10547"/>
                    <a:pt x="12543" y="10871"/>
                    <a:pt x="12603" y="11139"/>
                  </a:cubicBezTo>
                  <a:cubicBezTo>
                    <a:pt x="11360" y="11311"/>
                    <a:pt x="10078" y="10945"/>
                    <a:pt x="9015" y="10259"/>
                  </a:cubicBezTo>
                  <a:cubicBezTo>
                    <a:pt x="7953" y="9574"/>
                    <a:pt x="7015" y="8605"/>
                    <a:pt x="6341" y="7516"/>
                  </a:cubicBezTo>
                  <a:cubicBezTo>
                    <a:pt x="5662" y="8514"/>
                    <a:pt x="4671" y="9283"/>
                    <a:pt x="3551" y="9680"/>
                  </a:cubicBezTo>
                  <a:cubicBezTo>
                    <a:pt x="3403" y="9733"/>
                    <a:pt x="3218" y="9772"/>
                    <a:pt x="3063" y="9796"/>
                  </a:cubicBezTo>
                  <a:cubicBezTo>
                    <a:pt x="3054" y="10694"/>
                    <a:pt x="3099" y="11590"/>
                    <a:pt x="3193" y="12480"/>
                  </a:cubicBezTo>
                  <a:cubicBezTo>
                    <a:pt x="3284" y="13359"/>
                    <a:pt x="3424" y="14231"/>
                    <a:pt x="3608" y="15096"/>
                  </a:cubicBezTo>
                  <a:cubicBezTo>
                    <a:pt x="3394" y="15283"/>
                    <a:pt x="3286" y="15604"/>
                    <a:pt x="3358" y="15883"/>
                  </a:cubicBezTo>
                  <a:cubicBezTo>
                    <a:pt x="3184" y="15926"/>
                    <a:pt x="3033" y="16061"/>
                    <a:pt x="2967" y="16232"/>
                  </a:cubicBezTo>
                  <a:cubicBezTo>
                    <a:pt x="2882" y="16453"/>
                    <a:pt x="2960" y="16731"/>
                    <a:pt x="3022" y="16959"/>
                  </a:cubicBezTo>
                  <a:cubicBezTo>
                    <a:pt x="1001" y="19001"/>
                    <a:pt x="364" y="21582"/>
                    <a:pt x="364" y="21582"/>
                  </a:cubicBezTo>
                  <a:cubicBezTo>
                    <a:pt x="-75" y="20498"/>
                    <a:pt x="-92" y="19274"/>
                    <a:pt x="182" y="18135"/>
                  </a:cubicBezTo>
                  <a:cubicBezTo>
                    <a:pt x="454" y="16994"/>
                    <a:pt x="1164" y="15955"/>
                    <a:pt x="1716" y="14927"/>
                  </a:cubicBezTo>
                  <a:cubicBezTo>
                    <a:pt x="2143" y="14132"/>
                    <a:pt x="2307" y="13189"/>
                    <a:pt x="2178" y="12291"/>
                  </a:cubicBezTo>
                  <a:cubicBezTo>
                    <a:pt x="1963" y="10802"/>
                    <a:pt x="983" y="9501"/>
                    <a:pt x="860" y="8001"/>
                  </a:cubicBezTo>
                  <a:cubicBezTo>
                    <a:pt x="787" y="7111"/>
                    <a:pt x="1026" y="6222"/>
                    <a:pt x="1363" y="5400"/>
                  </a:cubicBezTo>
                  <a:cubicBezTo>
                    <a:pt x="1668" y="4654"/>
                    <a:pt x="2063" y="3937"/>
                    <a:pt x="2621" y="3366"/>
                  </a:cubicBezTo>
                  <a:cubicBezTo>
                    <a:pt x="3178" y="2795"/>
                    <a:pt x="3927" y="2396"/>
                    <a:pt x="4711" y="2337"/>
                  </a:cubicBezTo>
                  <a:cubicBezTo>
                    <a:pt x="4113" y="1958"/>
                    <a:pt x="3456" y="1675"/>
                    <a:pt x="2775" y="1503"/>
                  </a:cubicBezTo>
                  <a:cubicBezTo>
                    <a:pt x="3583" y="1309"/>
                    <a:pt x="4434" y="1364"/>
                    <a:pt x="5228" y="1610"/>
                  </a:cubicBezTo>
                  <a:cubicBezTo>
                    <a:pt x="5373" y="1096"/>
                    <a:pt x="5518" y="582"/>
                    <a:pt x="5662" y="68"/>
                  </a:cubicBezTo>
                  <a:cubicBezTo>
                    <a:pt x="5673" y="30"/>
                    <a:pt x="5708" y="-18"/>
                    <a:pt x="5739" y="6"/>
                  </a:cubicBezTo>
                  <a:cubicBezTo>
                    <a:pt x="5751" y="635"/>
                    <a:pt x="5769" y="1303"/>
                    <a:pt x="6053" y="1861"/>
                  </a:cubicBezTo>
                  <a:cubicBezTo>
                    <a:pt x="8260" y="1361"/>
                    <a:pt x="11526" y="1461"/>
                    <a:pt x="12905" y="2445"/>
                  </a:cubicBezTo>
                  <a:cubicBezTo>
                    <a:pt x="13843" y="3115"/>
                    <a:pt x="14467" y="4169"/>
                    <a:pt x="14850" y="5276"/>
                  </a:cubicBezTo>
                  <a:cubicBezTo>
                    <a:pt x="15233" y="6382"/>
                    <a:pt x="15395" y="7553"/>
                    <a:pt x="15581" y="8712"/>
                  </a:cubicBezTo>
                  <a:cubicBezTo>
                    <a:pt x="15666" y="9243"/>
                    <a:pt x="15759" y="9783"/>
                    <a:pt x="16003" y="10259"/>
                  </a:cubicBezTo>
                  <a:cubicBezTo>
                    <a:pt x="16297" y="10833"/>
                    <a:pt x="16784" y="11269"/>
                    <a:pt x="17236" y="11722"/>
                  </a:cubicBezTo>
                  <a:cubicBezTo>
                    <a:pt x="18664" y="13152"/>
                    <a:pt x="19956" y="14792"/>
                    <a:pt x="20610" y="16728"/>
                  </a:cubicBezTo>
                  <a:cubicBezTo>
                    <a:pt x="21508" y="19387"/>
                    <a:pt x="20273" y="21351"/>
                    <a:pt x="20273" y="2135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27" name="9Slide.vn 17"/>
            <p:cNvSpPr/>
            <p:nvPr/>
          </p:nvSpPr>
          <p:spPr>
            <a:xfrm>
              <a:off x="1613842" y="908833"/>
              <a:ext cx="1397407" cy="1136143"/>
            </a:xfrm>
            <a:custGeom>
              <a:avLst/>
              <a:gdLst/>
              <a:ahLst/>
              <a:cxnLst>
                <a:cxn ang="0">
                  <a:pos x="wd2" y="hd2"/>
                </a:cxn>
                <a:cxn ang="5400000">
                  <a:pos x="wd2" y="hd2"/>
                </a:cxn>
                <a:cxn ang="10800000">
                  <a:pos x="wd2" y="hd2"/>
                </a:cxn>
                <a:cxn ang="16200000">
                  <a:pos x="wd2" y="hd2"/>
                </a:cxn>
              </a:cxnLst>
              <a:rect l="0" t="0" r="r" b="b"/>
              <a:pathLst>
                <a:path w="21548" h="21600" extrusionOk="0">
                  <a:moveTo>
                    <a:pt x="21523" y="10052"/>
                  </a:moveTo>
                  <a:cubicBezTo>
                    <a:pt x="21488" y="10387"/>
                    <a:pt x="21410" y="10732"/>
                    <a:pt x="21220" y="10974"/>
                  </a:cubicBezTo>
                  <a:cubicBezTo>
                    <a:pt x="21028" y="11215"/>
                    <a:pt x="20754" y="11322"/>
                    <a:pt x="20491" y="11421"/>
                  </a:cubicBezTo>
                  <a:cubicBezTo>
                    <a:pt x="20203" y="11527"/>
                    <a:pt x="19914" y="11633"/>
                    <a:pt x="19626" y="11739"/>
                  </a:cubicBezTo>
                  <a:cubicBezTo>
                    <a:pt x="19354" y="13449"/>
                    <a:pt x="19199" y="15305"/>
                    <a:pt x="19273" y="17080"/>
                  </a:cubicBezTo>
                  <a:lnTo>
                    <a:pt x="19271" y="17080"/>
                  </a:lnTo>
                  <a:cubicBezTo>
                    <a:pt x="19271" y="17080"/>
                    <a:pt x="16491" y="20233"/>
                    <a:pt x="12705" y="21600"/>
                  </a:cubicBezTo>
                  <a:cubicBezTo>
                    <a:pt x="12842" y="21470"/>
                    <a:pt x="12954" y="21334"/>
                    <a:pt x="13036" y="21190"/>
                  </a:cubicBezTo>
                  <a:cubicBezTo>
                    <a:pt x="13391" y="20569"/>
                    <a:pt x="13330" y="19726"/>
                    <a:pt x="13230" y="18978"/>
                  </a:cubicBezTo>
                  <a:cubicBezTo>
                    <a:pt x="12934" y="16759"/>
                    <a:pt x="12312" y="14646"/>
                    <a:pt x="11213" y="12852"/>
                  </a:cubicBezTo>
                  <a:cubicBezTo>
                    <a:pt x="5379" y="13043"/>
                    <a:pt x="252" y="11411"/>
                    <a:pt x="252" y="11411"/>
                  </a:cubicBezTo>
                  <a:cubicBezTo>
                    <a:pt x="72" y="9363"/>
                    <a:pt x="-14" y="7304"/>
                    <a:pt x="2" y="5239"/>
                  </a:cubicBezTo>
                  <a:cubicBezTo>
                    <a:pt x="299" y="5184"/>
                    <a:pt x="656" y="5095"/>
                    <a:pt x="940" y="4974"/>
                  </a:cubicBezTo>
                  <a:cubicBezTo>
                    <a:pt x="3088" y="4061"/>
                    <a:pt x="4989" y="2294"/>
                    <a:pt x="6292" y="0"/>
                  </a:cubicBezTo>
                  <a:cubicBezTo>
                    <a:pt x="7586" y="2501"/>
                    <a:pt x="9386" y="4730"/>
                    <a:pt x="11424" y="6304"/>
                  </a:cubicBezTo>
                  <a:cubicBezTo>
                    <a:pt x="11751" y="6558"/>
                    <a:pt x="12090" y="6792"/>
                    <a:pt x="12437" y="7002"/>
                  </a:cubicBezTo>
                  <a:cubicBezTo>
                    <a:pt x="14250" y="8120"/>
                    <a:pt x="16304" y="8661"/>
                    <a:pt x="18308" y="8328"/>
                  </a:cubicBezTo>
                  <a:cubicBezTo>
                    <a:pt x="18194" y="7712"/>
                    <a:pt x="18494" y="6966"/>
                    <a:pt x="18952" y="6686"/>
                  </a:cubicBezTo>
                  <a:cubicBezTo>
                    <a:pt x="19408" y="6403"/>
                    <a:pt x="19980" y="6480"/>
                    <a:pt x="20419" y="6804"/>
                  </a:cubicBezTo>
                  <a:cubicBezTo>
                    <a:pt x="20858" y="7128"/>
                    <a:pt x="21171" y="7668"/>
                    <a:pt x="21351" y="8260"/>
                  </a:cubicBezTo>
                  <a:cubicBezTo>
                    <a:pt x="21525" y="8827"/>
                    <a:pt x="21586" y="9450"/>
                    <a:pt x="21523" y="10052"/>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28" name="9Slide.vn 18"/>
            <p:cNvSpPr/>
            <p:nvPr/>
          </p:nvSpPr>
          <p:spPr>
            <a:xfrm>
              <a:off x="2328392" y="1465775"/>
              <a:ext cx="285097" cy="190887"/>
            </a:xfrm>
            <a:custGeom>
              <a:avLst/>
              <a:gdLst/>
              <a:ahLst/>
              <a:cxnLst>
                <a:cxn ang="0">
                  <a:pos x="wd2" y="hd2"/>
                </a:cxn>
                <a:cxn ang="5400000">
                  <a:pos x="wd2" y="hd2"/>
                </a:cxn>
                <a:cxn ang="10800000">
                  <a:pos x="wd2" y="hd2"/>
                </a:cxn>
                <a:cxn ang="16200000">
                  <a:pos x="wd2" y="hd2"/>
                </a:cxn>
              </a:cxnLst>
              <a:rect l="0" t="0" r="r" b="b"/>
              <a:pathLst>
                <a:path w="21119" h="20679" extrusionOk="0">
                  <a:moveTo>
                    <a:pt x="3928" y="20577"/>
                  </a:moveTo>
                  <a:cubicBezTo>
                    <a:pt x="2846" y="20398"/>
                    <a:pt x="1727" y="19971"/>
                    <a:pt x="955" y="18843"/>
                  </a:cubicBezTo>
                  <a:cubicBezTo>
                    <a:pt x="90" y="17564"/>
                    <a:pt x="-155" y="15596"/>
                    <a:pt x="90" y="13835"/>
                  </a:cubicBezTo>
                  <a:cubicBezTo>
                    <a:pt x="334" y="12074"/>
                    <a:pt x="1012" y="10506"/>
                    <a:pt x="1773" y="9103"/>
                  </a:cubicBezTo>
                  <a:cubicBezTo>
                    <a:pt x="4285" y="4507"/>
                    <a:pt x="7973" y="1316"/>
                    <a:pt x="11943" y="297"/>
                  </a:cubicBezTo>
                  <a:cubicBezTo>
                    <a:pt x="14051" y="-239"/>
                    <a:pt x="16327" y="-143"/>
                    <a:pt x="18209" y="1357"/>
                  </a:cubicBezTo>
                  <a:cubicBezTo>
                    <a:pt x="20090" y="2870"/>
                    <a:pt x="21445" y="6035"/>
                    <a:pt x="21050" y="9116"/>
                  </a:cubicBezTo>
                  <a:cubicBezTo>
                    <a:pt x="19959" y="17619"/>
                    <a:pt x="8641" y="21361"/>
                    <a:pt x="3928" y="20577"/>
                  </a:cubicBezTo>
                  <a:close/>
                </a:path>
              </a:pathLst>
            </a:custGeom>
            <a:solidFill>
              <a:srgbClr val="F2737C"/>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29" name="9Slide.vn 19"/>
            <p:cNvSpPr/>
            <p:nvPr/>
          </p:nvSpPr>
          <p:spPr>
            <a:xfrm>
              <a:off x="1597406" y="1807231"/>
              <a:ext cx="1576115" cy="720981"/>
            </a:xfrm>
            <a:custGeom>
              <a:avLst/>
              <a:gdLst/>
              <a:ahLst/>
              <a:cxnLst>
                <a:cxn ang="0">
                  <a:pos x="wd2" y="hd2"/>
                </a:cxn>
                <a:cxn ang="5400000">
                  <a:pos x="wd2" y="hd2"/>
                </a:cxn>
                <a:cxn ang="10800000">
                  <a:pos x="wd2" y="hd2"/>
                </a:cxn>
                <a:cxn ang="16200000">
                  <a:pos x="wd2" y="hd2"/>
                </a:cxn>
              </a:cxnLst>
              <a:rect l="0" t="0" r="r" b="b"/>
              <a:pathLst>
                <a:path w="21519" h="21600" extrusionOk="0">
                  <a:moveTo>
                    <a:pt x="21519" y="8180"/>
                  </a:moveTo>
                  <a:cubicBezTo>
                    <a:pt x="20727" y="11083"/>
                    <a:pt x="15181" y="21600"/>
                    <a:pt x="8913" y="21600"/>
                  </a:cubicBezTo>
                  <a:cubicBezTo>
                    <a:pt x="8447" y="21600"/>
                    <a:pt x="8003" y="21520"/>
                    <a:pt x="7578" y="21375"/>
                  </a:cubicBezTo>
                  <a:cubicBezTo>
                    <a:pt x="4942" y="20466"/>
                    <a:pt x="3089" y="16962"/>
                    <a:pt x="1892" y="13675"/>
                  </a:cubicBezTo>
                  <a:lnTo>
                    <a:pt x="1892" y="13671"/>
                  </a:lnTo>
                  <a:cubicBezTo>
                    <a:pt x="692" y="10368"/>
                    <a:pt x="157" y="7290"/>
                    <a:pt x="157" y="7290"/>
                  </a:cubicBezTo>
                  <a:cubicBezTo>
                    <a:pt x="53" y="6464"/>
                    <a:pt x="-81" y="5456"/>
                    <a:pt x="63" y="4657"/>
                  </a:cubicBezTo>
                  <a:cubicBezTo>
                    <a:pt x="176" y="4037"/>
                    <a:pt x="432" y="3546"/>
                    <a:pt x="729" y="3390"/>
                  </a:cubicBezTo>
                  <a:cubicBezTo>
                    <a:pt x="606" y="2382"/>
                    <a:pt x="789" y="1218"/>
                    <a:pt x="1152" y="540"/>
                  </a:cubicBezTo>
                  <a:cubicBezTo>
                    <a:pt x="1166" y="628"/>
                    <a:pt x="1181" y="715"/>
                    <a:pt x="1199" y="799"/>
                  </a:cubicBezTo>
                  <a:cubicBezTo>
                    <a:pt x="2870" y="10224"/>
                    <a:pt x="9674" y="10136"/>
                    <a:pt x="11474" y="7123"/>
                  </a:cubicBezTo>
                  <a:cubicBezTo>
                    <a:pt x="14826" y="4969"/>
                    <a:pt x="17288" y="0"/>
                    <a:pt x="17288" y="0"/>
                  </a:cubicBezTo>
                  <a:lnTo>
                    <a:pt x="17290" y="0"/>
                  </a:lnTo>
                  <a:cubicBezTo>
                    <a:pt x="17293" y="194"/>
                    <a:pt x="17299" y="388"/>
                    <a:pt x="17305" y="578"/>
                  </a:cubicBezTo>
                  <a:cubicBezTo>
                    <a:pt x="17319" y="1031"/>
                    <a:pt x="17340" y="1476"/>
                    <a:pt x="17366" y="1918"/>
                  </a:cubicBezTo>
                  <a:cubicBezTo>
                    <a:pt x="17505" y="4216"/>
                    <a:pt x="17855" y="6765"/>
                    <a:pt x="18800" y="7811"/>
                  </a:cubicBezTo>
                  <a:cubicBezTo>
                    <a:pt x="19615" y="8713"/>
                    <a:pt x="20598" y="8184"/>
                    <a:pt x="21519" y="8180"/>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0" name="9Slide.vn 20"/>
            <p:cNvSpPr/>
            <p:nvPr/>
          </p:nvSpPr>
          <p:spPr>
            <a:xfrm>
              <a:off x="1601512" y="2263669"/>
              <a:ext cx="575226" cy="934860"/>
            </a:xfrm>
            <a:custGeom>
              <a:avLst/>
              <a:gdLst/>
              <a:ahLst/>
              <a:cxnLst>
                <a:cxn ang="0">
                  <a:pos x="wd2" y="hd2"/>
                </a:cxn>
                <a:cxn ang="5400000">
                  <a:pos x="wd2" y="hd2"/>
                </a:cxn>
                <a:cxn ang="10800000">
                  <a:pos x="wd2" y="hd2"/>
                </a:cxn>
                <a:cxn ang="16200000">
                  <a:pos x="wd2" y="hd2"/>
                </a:cxn>
              </a:cxnLst>
              <a:rect l="0" t="0" r="r" b="b"/>
              <a:pathLst>
                <a:path w="20851" h="21594" extrusionOk="0">
                  <a:moveTo>
                    <a:pt x="17761" y="21037"/>
                  </a:moveTo>
                  <a:cubicBezTo>
                    <a:pt x="16628" y="21506"/>
                    <a:pt x="15219" y="21600"/>
                    <a:pt x="13871" y="21594"/>
                  </a:cubicBezTo>
                  <a:cubicBezTo>
                    <a:pt x="8802" y="21568"/>
                    <a:pt x="3623" y="20526"/>
                    <a:pt x="0" y="18267"/>
                  </a:cubicBezTo>
                  <a:cubicBezTo>
                    <a:pt x="1736" y="16308"/>
                    <a:pt x="2348" y="14034"/>
                    <a:pt x="2817" y="11805"/>
                  </a:cubicBezTo>
                  <a:cubicBezTo>
                    <a:pt x="3305" y="9481"/>
                    <a:pt x="3669" y="7143"/>
                    <a:pt x="3899" y="4805"/>
                  </a:cubicBezTo>
                  <a:cubicBezTo>
                    <a:pt x="4060" y="3192"/>
                    <a:pt x="4175" y="1534"/>
                    <a:pt x="4875" y="0"/>
                  </a:cubicBezTo>
                  <a:cubicBezTo>
                    <a:pt x="8052" y="2535"/>
                    <a:pt x="12973" y="5236"/>
                    <a:pt x="19970" y="5938"/>
                  </a:cubicBezTo>
                  <a:cubicBezTo>
                    <a:pt x="19772" y="6586"/>
                    <a:pt x="19703" y="7258"/>
                    <a:pt x="19731" y="7915"/>
                  </a:cubicBezTo>
                  <a:cubicBezTo>
                    <a:pt x="19786" y="9449"/>
                    <a:pt x="20283" y="10966"/>
                    <a:pt x="20514" y="12494"/>
                  </a:cubicBezTo>
                  <a:cubicBezTo>
                    <a:pt x="20955" y="15404"/>
                    <a:pt x="21600" y="19444"/>
                    <a:pt x="17761" y="21037"/>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1" name="9Slide.vn 21"/>
            <p:cNvSpPr/>
            <p:nvPr/>
          </p:nvSpPr>
          <p:spPr>
            <a:xfrm>
              <a:off x="590720" y="2050563"/>
              <a:ext cx="4178301" cy="3264663"/>
            </a:xfrm>
            <a:custGeom>
              <a:avLst/>
              <a:gdLst/>
              <a:ahLst/>
              <a:cxnLst>
                <a:cxn ang="0">
                  <a:pos x="wd2" y="hd2"/>
                </a:cxn>
                <a:cxn ang="5400000">
                  <a:pos x="wd2" y="hd2"/>
                </a:cxn>
                <a:cxn ang="10800000">
                  <a:pos x="wd2" y="hd2"/>
                </a:cxn>
                <a:cxn ang="16200000">
                  <a:pos x="wd2" y="hd2"/>
                </a:cxn>
              </a:cxnLst>
              <a:rect l="0" t="0" r="r" b="b"/>
              <a:pathLst>
                <a:path w="21600" h="21600" extrusionOk="0">
                  <a:moveTo>
                    <a:pt x="21600" y="19889"/>
                  </a:moveTo>
                  <a:cubicBezTo>
                    <a:pt x="20645" y="20983"/>
                    <a:pt x="19119" y="20962"/>
                    <a:pt x="19119" y="20962"/>
                  </a:cubicBezTo>
                  <a:cubicBezTo>
                    <a:pt x="18969" y="20276"/>
                    <a:pt x="15314" y="10192"/>
                    <a:pt x="15314" y="10192"/>
                  </a:cubicBezTo>
                  <a:cubicBezTo>
                    <a:pt x="15201" y="11571"/>
                    <a:pt x="15435" y="17892"/>
                    <a:pt x="15510" y="19809"/>
                  </a:cubicBezTo>
                  <a:cubicBezTo>
                    <a:pt x="15524" y="20158"/>
                    <a:pt x="15532" y="20361"/>
                    <a:pt x="15532" y="20361"/>
                  </a:cubicBezTo>
                  <a:cubicBezTo>
                    <a:pt x="15532" y="20361"/>
                    <a:pt x="13403" y="21241"/>
                    <a:pt x="9263" y="21348"/>
                  </a:cubicBezTo>
                  <a:cubicBezTo>
                    <a:pt x="5122" y="21455"/>
                    <a:pt x="3539" y="20277"/>
                    <a:pt x="3539" y="20277"/>
                  </a:cubicBezTo>
                  <a:cubicBezTo>
                    <a:pt x="3560" y="20048"/>
                    <a:pt x="3580" y="19822"/>
                    <a:pt x="3600" y="19598"/>
                  </a:cubicBezTo>
                  <a:cubicBezTo>
                    <a:pt x="3677" y="18724"/>
                    <a:pt x="3750" y="17870"/>
                    <a:pt x="3830" y="16982"/>
                  </a:cubicBezTo>
                  <a:cubicBezTo>
                    <a:pt x="3220" y="18617"/>
                    <a:pt x="2448" y="20187"/>
                    <a:pt x="1562" y="21600"/>
                  </a:cubicBezTo>
                  <a:cubicBezTo>
                    <a:pt x="999" y="20901"/>
                    <a:pt x="537" y="20085"/>
                    <a:pt x="0" y="19360"/>
                  </a:cubicBezTo>
                  <a:cubicBezTo>
                    <a:pt x="860" y="18079"/>
                    <a:pt x="1515" y="16574"/>
                    <a:pt x="1915" y="14965"/>
                  </a:cubicBezTo>
                  <a:cubicBezTo>
                    <a:pt x="2822" y="11308"/>
                    <a:pt x="2367" y="7220"/>
                    <a:pt x="3554" y="3698"/>
                  </a:cubicBezTo>
                  <a:cubicBezTo>
                    <a:pt x="3554" y="3698"/>
                    <a:pt x="3946" y="1720"/>
                    <a:pt x="5183" y="104"/>
                  </a:cubicBezTo>
                  <a:cubicBezTo>
                    <a:pt x="5209" y="69"/>
                    <a:pt x="5236" y="34"/>
                    <a:pt x="5263" y="0"/>
                  </a:cubicBezTo>
                  <a:cubicBezTo>
                    <a:pt x="5263" y="0"/>
                    <a:pt x="5466" y="680"/>
                    <a:pt x="5921" y="1409"/>
                  </a:cubicBezTo>
                  <a:lnTo>
                    <a:pt x="5921" y="1410"/>
                  </a:lnTo>
                  <a:cubicBezTo>
                    <a:pt x="5866" y="1649"/>
                    <a:pt x="5837" y="1899"/>
                    <a:pt x="5818" y="2151"/>
                  </a:cubicBezTo>
                  <a:cubicBezTo>
                    <a:pt x="5801" y="2362"/>
                    <a:pt x="5792" y="2575"/>
                    <a:pt x="5781" y="2786"/>
                  </a:cubicBezTo>
                  <a:cubicBezTo>
                    <a:pt x="5749" y="3456"/>
                    <a:pt x="5697" y="4126"/>
                    <a:pt x="5627" y="4791"/>
                  </a:cubicBezTo>
                  <a:cubicBezTo>
                    <a:pt x="5560" y="5430"/>
                    <a:pt x="5473" y="6081"/>
                    <a:pt x="5225" y="6642"/>
                  </a:cubicBezTo>
                  <a:cubicBezTo>
                    <a:pt x="5307" y="6746"/>
                    <a:pt x="5396" y="6840"/>
                    <a:pt x="5489" y="6926"/>
                  </a:cubicBezTo>
                  <a:cubicBezTo>
                    <a:pt x="5977" y="7377"/>
                    <a:pt x="6596" y="7588"/>
                    <a:pt x="7204" y="7595"/>
                  </a:cubicBezTo>
                  <a:cubicBezTo>
                    <a:pt x="7396" y="7597"/>
                    <a:pt x="7597" y="7570"/>
                    <a:pt x="7758" y="7436"/>
                  </a:cubicBezTo>
                  <a:cubicBezTo>
                    <a:pt x="8306" y="6979"/>
                    <a:pt x="8214" y="5822"/>
                    <a:pt x="8151" y="4989"/>
                  </a:cubicBezTo>
                  <a:cubicBezTo>
                    <a:pt x="8118" y="4551"/>
                    <a:pt x="8047" y="4116"/>
                    <a:pt x="8039" y="3677"/>
                  </a:cubicBezTo>
                  <a:cubicBezTo>
                    <a:pt x="8035" y="3489"/>
                    <a:pt x="8045" y="3296"/>
                    <a:pt x="8073" y="3111"/>
                  </a:cubicBezTo>
                  <a:cubicBezTo>
                    <a:pt x="8234" y="3143"/>
                    <a:pt x="8402" y="3160"/>
                    <a:pt x="8579" y="3160"/>
                  </a:cubicBezTo>
                  <a:cubicBezTo>
                    <a:pt x="10301" y="3160"/>
                    <a:pt x="11879" y="1938"/>
                    <a:pt x="12730" y="1021"/>
                  </a:cubicBezTo>
                  <a:cubicBezTo>
                    <a:pt x="13052" y="675"/>
                    <a:pt x="13270" y="372"/>
                    <a:pt x="13352" y="197"/>
                  </a:cubicBezTo>
                  <a:cubicBezTo>
                    <a:pt x="13515" y="196"/>
                    <a:pt x="13672" y="221"/>
                    <a:pt x="13816" y="315"/>
                  </a:cubicBezTo>
                  <a:cubicBezTo>
                    <a:pt x="13816" y="315"/>
                    <a:pt x="16000" y="2743"/>
                    <a:pt x="16362" y="3513"/>
                  </a:cubicBezTo>
                  <a:cubicBezTo>
                    <a:pt x="18050" y="5731"/>
                    <a:pt x="21600" y="19889"/>
                    <a:pt x="21600" y="19889"/>
                  </a:cubicBezTo>
                  <a:close/>
                </a:path>
              </a:pathLst>
            </a:custGeom>
            <a:solidFill>
              <a:schemeClr val="accent4"/>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2" name="9Slide.vn 22"/>
            <p:cNvSpPr/>
            <p:nvPr/>
          </p:nvSpPr>
          <p:spPr>
            <a:xfrm>
              <a:off x="348763" y="4969852"/>
              <a:ext cx="574660" cy="603681"/>
            </a:xfrm>
            <a:custGeom>
              <a:avLst/>
              <a:gdLst/>
              <a:ahLst/>
              <a:cxnLst>
                <a:cxn ang="0">
                  <a:pos x="wd2" y="hd2"/>
                </a:cxn>
                <a:cxn ang="5400000">
                  <a:pos x="wd2" y="hd2"/>
                </a:cxn>
                <a:cxn ang="10800000">
                  <a:pos x="wd2" y="hd2"/>
                </a:cxn>
                <a:cxn ang="16200000">
                  <a:pos x="wd2" y="hd2"/>
                </a:cxn>
              </a:cxnLst>
              <a:rect l="0" t="0" r="r" b="b"/>
              <a:pathLst>
                <a:path w="21438" h="21422" extrusionOk="0">
                  <a:moveTo>
                    <a:pt x="21435" y="14207"/>
                  </a:moveTo>
                  <a:cubicBezTo>
                    <a:pt x="21412" y="14464"/>
                    <a:pt x="21279" y="14694"/>
                    <a:pt x="21146" y="14914"/>
                  </a:cubicBezTo>
                  <a:cubicBezTo>
                    <a:pt x="19687" y="17321"/>
                    <a:pt x="17640" y="19281"/>
                    <a:pt x="15153" y="21075"/>
                  </a:cubicBezTo>
                  <a:cubicBezTo>
                    <a:pt x="14731" y="21377"/>
                    <a:pt x="14191" y="21521"/>
                    <a:pt x="13694" y="21345"/>
                  </a:cubicBezTo>
                  <a:cubicBezTo>
                    <a:pt x="13196" y="21170"/>
                    <a:pt x="12798" y="20814"/>
                    <a:pt x="12419" y="20462"/>
                  </a:cubicBezTo>
                  <a:cubicBezTo>
                    <a:pt x="9344" y="17641"/>
                    <a:pt x="6644" y="15347"/>
                    <a:pt x="3569" y="12530"/>
                  </a:cubicBezTo>
                  <a:cubicBezTo>
                    <a:pt x="2939" y="11954"/>
                    <a:pt x="2285" y="11327"/>
                    <a:pt x="1641" y="10710"/>
                  </a:cubicBezTo>
                  <a:cubicBezTo>
                    <a:pt x="1252" y="10336"/>
                    <a:pt x="868" y="9966"/>
                    <a:pt x="494" y="9610"/>
                  </a:cubicBezTo>
                  <a:cubicBezTo>
                    <a:pt x="-27" y="9114"/>
                    <a:pt x="-103" y="8312"/>
                    <a:pt x="115" y="7641"/>
                  </a:cubicBezTo>
                  <a:cubicBezTo>
                    <a:pt x="333" y="6974"/>
                    <a:pt x="807" y="6410"/>
                    <a:pt x="1280" y="5874"/>
                  </a:cubicBezTo>
                  <a:cubicBezTo>
                    <a:pt x="2925" y="4013"/>
                    <a:pt x="4734" y="2291"/>
                    <a:pt x="6691" y="728"/>
                  </a:cubicBezTo>
                  <a:cubicBezTo>
                    <a:pt x="7018" y="466"/>
                    <a:pt x="7364" y="205"/>
                    <a:pt x="7771" y="88"/>
                  </a:cubicBezTo>
                  <a:cubicBezTo>
                    <a:pt x="8184" y="-25"/>
                    <a:pt x="8762" y="-79"/>
                    <a:pt x="9027" y="241"/>
                  </a:cubicBezTo>
                  <a:cubicBezTo>
                    <a:pt x="12902" y="4130"/>
                    <a:pt x="16233" y="8506"/>
                    <a:pt x="20298" y="12255"/>
                  </a:cubicBezTo>
                  <a:cubicBezTo>
                    <a:pt x="20696" y="12652"/>
                    <a:pt x="21497" y="13662"/>
                    <a:pt x="21435" y="14207"/>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3" name="9Slide.vn 23"/>
            <p:cNvSpPr/>
            <p:nvPr/>
          </p:nvSpPr>
          <p:spPr>
            <a:xfrm>
              <a:off x="1191712" y="5012442"/>
              <a:ext cx="2532015" cy="732481"/>
            </a:xfrm>
            <a:custGeom>
              <a:avLst/>
              <a:gdLst/>
              <a:ahLst/>
              <a:cxnLst>
                <a:cxn ang="0">
                  <a:pos x="wd2" y="hd2"/>
                </a:cxn>
                <a:cxn ang="5400000">
                  <a:pos x="wd2" y="hd2"/>
                </a:cxn>
                <a:cxn ang="10800000">
                  <a:pos x="wd2" y="hd2"/>
                </a:cxn>
                <a:cxn ang="16200000">
                  <a:pos x="wd2" y="hd2"/>
                </a:cxn>
              </a:cxnLst>
              <a:rect l="0" t="0" r="r" b="b"/>
              <a:pathLst>
                <a:path w="21313" h="20948" extrusionOk="0">
                  <a:moveTo>
                    <a:pt x="21185" y="14075"/>
                  </a:moveTo>
                  <a:cubicBezTo>
                    <a:pt x="21126" y="14402"/>
                    <a:pt x="20814" y="15044"/>
                    <a:pt x="20202" y="15814"/>
                  </a:cubicBezTo>
                  <a:cubicBezTo>
                    <a:pt x="18805" y="17569"/>
                    <a:pt x="15843" y="19984"/>
                    <a:pt x="10742" y="20780"/>
                  </a:cubicBezTo>
                  <a:cubicBezTo>
                    <a:pt x="10389" y="20834"/>
                    <a:pt x="10050" y="20874"/>
                    <a:pt x="9720" y="20899"/>
                  </a:cubicBezTo>
                  <a:cubicBezTo>
                    <a:pt x="5238" y="21288"/>
                    <a:pt x="2895" y="19279"/>
                    <a:pt x="1668" y="17580"/>
                  </a:cubicBezTo>
                  <a:cubicBezTo>
                    <a:pt x="1110" y="16810"/>
                    <a:pt x="782" y="16101"/>
                    <a:pt x="589" y="15713"/>
                  </a:cubicBezTo>
                  <a:cubicBezTo>
                    <a:pt x="-61" y="14405"/>
                    <a:pt x="11" y="12113"/>
                    <a:pt x="11" y="12113"/>
                  </a:cubicBezTo>
                  <a:cubicBezTo>
                    <a:pt x="11" y="12113"/>
                    <a:pt x="-13" y="5982"/>
                    <a:pt x="11" y="2877"/>
                  </a:cubicBezTo>
                  <a:cubicBezTo>
                    <a:pt x="35" y="-232"/>
                    <a:pt x="803" y="4"/>
                    <a:pt x="803" y="4"/>
                  </a:cubicBezTo>
                  <a:cubicBezTo>
                    <a:pt x="771" y="974"/>
                    <a:pt x="738" y="1951"/>
                    <a:pt x="704" y="2939"/>
                  </a:cubicBezTo>
                  <a:cubicBezTo>
                    <a:pt x="704" y="2939"/>
                    <a:pt x="3282" y="8035"/>
                    <a:pt x="10024" y="7570"/>
                  </a:cubicBezTo>
                  <a:cubicBezTo>
                    <a:pt x="16765" y="7108"/>
                    <a:pt x="20232" y="3306"/>
                    <a:pt x="20232" y="3306"/>
                  </a:cubicBezTo>
                  <a:cubicBezTo>
                    <a:pt x="20232" y="3306"/>
                    <a:pt x="20218" y="2427"/>
                    <a:pt x="20195" y="916"/>
                  </a:cubicBezTo>
                  <a:cubicBezTo>
                    <a:pt x="21539" y="-312"/>
                    <a:pt x="21378" y="13014"/>
                    <a:pt x="21185" y="14075"/>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4" name="9Slide.vn 24"/>
            <p:cNvSpPr/>
            <p:nvPr/>
          </p:nvSpPr>
          <p:spPr>
            <a:xfrm>
              <a:off x="4230342" y="5056607"/>
              <a:ext cx="681467" cy="555492"/>
            </a:xfrm>
            <a:custGeom>
              <a:avLst/>
              <a:gdLst/>
              <a:ahLst/>
              <a:cxnLst>
                <a:cxn ang="0">
                  <a:pos x="wd2" y="hd2"/>
                </a:cxn>
                <a:cxn ang="5400000">
                  <a:pos x="wd2" y="hd2"/>
                </a:cxn>
                <a:cxn ang="10800000">
                  <a:pos x="wd2" y="hd2"/>
                </a:cxn>
                <a:cxn ang="16200000">
                  <a:pos x="wd2" y="hd2"/>
                </a:cxn>
              </a:cxnLst>
              <a:rect l="0" t="0" r="r" b="b"/>
              <a:pathLst>
                <a:path w="19997" h="20331" extrusionOk="0">
                  <a:moveTo>
                    <a:pt x="18587" y="14365"/>
                  </a:moveTo>
                  <a:lnTo>
                    <a:pt x="18587" y="14370"/>
                  </a:lnTo>
                  <a:cubicBezTo>
                    <a:pt x="18587" y="14370"/>
                    <a:pt x="12401" y="18637"/>
                    <a:pt x="8406" y="20059"/>
                  </a:cubicBezTo>
                  <a:cubicBezTo>
                    <a:pt x="4411" y="21486"/>
                    <a:pt x="1840" y="17094"/>
                    <a:pt x="412" y="11790"/>
                  </a:cubicBezTo>
                  <a:cubicBezTo>
                    <a:pt x="-1015" y="6491"/>
                    <a:pt x="1724" y="5938"/>
                    <a:pt x="1724" y="5938"/>
                  </a:cubicBezTo>
                  <a:cubicBezTo>
                    <a:pt x="1724" y="5938"/>
                    <a:pt x="10385" y="6054"/>
                    <a:pt x="15807" y="2"/>
                  </a:cubicBezTo>
                  <a:cubicBezTo>
                    <a:pt x="18643" y="-114"/>
                    <a:pt x="19065" y="5701"/>
                    <a:pt x="19825" y="9466"/>
                  </a:cubicBezTo>
                  <a:cubicBezTo>
                    <a:pt x="20585" y="13236"/>
                    <a:pt x="18587" y="14365"/>
                    <a:pt x="18587" y="14365"/>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5" name="9Slide.vn 25"/>
            <p:cNvSpPr/>
            <p:nvPr/>
          </p:nvSpPr>
          <p:spPr>
            <a:xfrm>
              <a:off x="-1" y="5271558"/>
              <a:ext cx="715818" cy="975723"/>
            </a:xfrm>
            <a:custGeom>
              <a:avLst/>
              <a:gdLst/>
              <a:ahLst/>
              <a:cxnLst>
                <a:cxn ang="0">
                  <a:pos x="wd2" y="hd2"/>
                </a:cxn>
                <a:cxn ang="5400000">
                  <a:pos x="wd2" y="hd2"/>
                </a:cxn>
                <a:cxn ang="10800000">
                  <a:pos x="wd2" y="hd2"/>
                </a:cxn>
                <a:cxn ang="16200000">
                  <a:pos x="wd2" y="hd2"/>
                </a:cxn>
              </a:cxnLst>
              <a:rect l="0" t="0" r="r" b="b"/>
              <a:pathLst>
                <a:path w="20911" h="21490" extrusionOk="0">
                  <a:moveTo>
                    <a:pt x="20911" y="6603"/>
                  </a:moveTo>
                  <a:cubicBezTo>
                    <a:pt x="16362" y="15518"/>
                    <a:pt x="8749" y="20019"/>
                    <a:pt x="8749" y="20019"/>
                  </a:cubicBezTo>
                  <a:lnTo>
                    <a:pt x="8642" y="18382"/>
                  </a:lnTo>
                  <a:cubicBezTo>
                    <a:pt x="7774" y="19938"/>
                    <a:pt x="4520" y="21490"/>
                    <a:pt x="4520" y="21490"/>
                  </a:cubicBezTo>
                  <a:lnTo>
                    <a:pt x="4301" y="19364"/>
                  </a:lnTo>
                  <a:lnTo>
                    <a:pt x="2134" y="20427"/>
                  </a:lnTo>
                  <a:lnTo>
                    <a:pt x="2350" y="18055"/>
                  </a:lnTo>
                  <a:lnTo>
                    <a:pt x="72" y="19283"/>
                  </a:lnTo>
                  <a:cubicBezTo>
                    <a:pt x="-689" y="15521"/>
                    <a:pt x="4846" y="7993"/>
                    <a:pt x="4846" y="7993"/>
                  </a:cubicBezTo>
                  <a:lnTo>
                    <a:pt x="2568" y="8240"/>
                  </a:lnTo>
                  <a:cubicBezTo>
                    <a:pt x="3002" y="3759"/>
                    <a:pt x="11235" y="-110"/>
                    <a:pt x="11473" y="2"/>
                  </a:cubicBezTo>
                  <a:cubicBezTo>
                    <a:pt x="11977" y="385"/>
                    <a:pt x="12489" y="774"/>
                    <a:pt x="12983" y="1132"/>
                  </a:cubicBezTo>
                  <a:cubicBezTo>
                    <a:pt x="15390" y="2880"/>
                    <a:pt x="17505" y="4304"/>
                    <a:pt x="19913" y="6055"/>
                  </a:cubicBezTo>
                  <a:cubicBezTo>
                    <a:pt x="20210" y="6273"/>
                    <a:pt x="20521" y="6494"/>
                    <a:pt x="20911" y="6603"/>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6" name="9Slide.vn 26"/>
            <p:cNvSpPr/>
            <p:nvPr/>
          </p:nvSpPr>
          <p:spPr>
            <a:xfrm>
              <a:off x="4516797" y="5449211"/>
              <a:ext cx="681355" cy="764669"/>
            </a:xfrm>
            <a:custGeom>
              <a:avLst/>
              <a:gdLst/>
              <a:ahLst/>
              <a:cxnLst>
                <a:cxn ang="0">
                  <a:pos x="wd2" y="hd2"/>
                </a:cxn>
                <a:cxn ang="5400000">
                  <a:pos x="wd2" y="hd2"/>
                </a:cxn>
                <a:cxn ang="10800000">
                  <a:pos x="wd2" y="hd2"/>
                </a:cxn>
                <a:cxn ang="16200000">
                  <a:pos x="wd2" y="hd2"/>
                </a:cxn>
              </a:cxnLst>
              <a:rect l="0" t="0" r="r" b="b"/>
              <a:pathLst>
                <a:path w="21600" h="21600" extrusionOk="0">
                  <a:moveTo>
                    <a:pt x="12062" y="16987"/>
                  </a:moveTo>
                  <a:lnTo>
                    <a:pt x="15947" y="19189"/>
                  </a:lnTo>
                  <a:lnTo>
                    <a:pt x="13242" y="21600"/>
                  </a:lnTo>
                  <a:cubicBezTo>
                    <a:pt x="13242" y="21600"/>
                    <a:pt x="10995" y="20707"/>
                    <a:pt x="8636" y="19638"/>
                  </a:cubicBezTo>
                  <a:cubicBezTo>
                    <a:pt x="6639" y="18734"/>
                    <a:pt x="4566" y="17708"/>
                    <a:pt x="3704" y="16987"/>
                  </a:cubicBezTo>
                  <a:cubicBezTo>
                    <a:pt x="2895" y="16308"/>
                    <a:pt x="2094" y="13883"/>
                    <a:pt x="1449" y="11340"/>
                  </a:cubicBezTo>
                  <a:cubicBezTo>
                    <a:pt x="592" y="7968"/>
                    <a:pt x="0" y="4391"/>
                    <a:pt x="0" y="4391"/>
                  </a:cubicBezTo>
                  <a:cubicBezTo>
                    <a:pt x="4316" y="3293"/>
                    <a:pt x="10999" y="0"/>
                    <a:pt x="10999" y="0"/>
                  </a:cubicBezTo>
                  <a:cubicBezTo>
                    <a:pt x="11829" y="2102"/>
                    <a:pt x="19599" y="6285"/>
                    <a:pt x="19599" y="6285"/>
                  </a:cubicBezTo>
                  <a:lnTo>
                    <a:pt x="21600" y="14152"/>
                  </a:lnTo>
                  <a:lnTo>
                    <a:pt x="18423" y="13837"/>
                  </a:lnTo>
                  <a:cubicBezTo>
                    <a:pt x="10415" y="12474"/>
                    <a:pt x="12062" y="16987"/>
                    <a:pt x="12062" y="16987"/>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7" name="9Slide.vn 27"/>
            <p:cNvSpPr/>
            <p:nvPr/>
          </p:nvSpPr>
          <p:spPr>
            <a:xfrm>
              <a:off x="4892878" y="5929968"/>
              <a:ext cx="789653" cy="564403"/>
            </a:xfrm>
            <a:custGeom>
              <a:avLst/>
              <a:gdLst/>
              <a:ahLst/>
              <a:cxnLst>
                <a:cxn ang="0">
                  <a:pos x="wd2" y="hd2"/>
                </a:cxn>
                <a:cxn ang="5400000">
                  <a:pos x="wd2" y="hd2"/>
                </a:cxn>
                <a:cxn ang="10800000">
                  <a:pos x="wd2" y="hd2"/>
                </a:cxn>
                <a:cxn ang="16200000">
                  <a:pos x="wd2" y="hd2"/>
                </a:cxn>
              </a:cxnLst>
              <a:rect l="0" t="0" r="r" b="b"/>
              <a:pathLst>
                <a:path w="20374" h="20137" extrusionOk="0">
                  <a:moveTo>
                    <a:pt x="20374" y="17669"/>
                  </a:moveTo>
                  <a:cubicBezTo>
                    <a:pt x="20059" y="18154"/>
                    <a:pt x="19666" y="18557"/>
                    <a:pt x="19257" y="18893"/>
                  </a:cubicBezTo>
                  <a:cubicBezTo>
                    <a:pt x="18247" y="19726"/>
                    <a:pt x="17032" y="20202"/>
                    <a:pt x="15865" y="20130"/>
                  </a:cubicBezTo>
                  <a:lnTo>
                    <a:pt x="11760" y="9132"/>
                  </a:lnTo>
                  <a:lnTo>
                    <a:pt x="3276" y="7084"/>
                  </a:lnTo>
                  <a:lnTo>
                    <a:pt x="114" y="4302"/>
                  </a:lnTo>
                  <a:cubicBezTo>
                    <a:pt x="114" y="4302"/>
                    <a:pt x="-1226" y="-1398"/>
                    <a:pt x="5291" y="324"/>
                  </a:cubicBezTo>
                  <a:lnTo>
                    <a:pt x="7877" y="723"/>
                  </a:lnTo>
                  <a:lnTo>
                    <a:pt x="14781" y="2508"/>
                  </a:lnTo>
                  <a:lnTo>
                    <a:pt x="20374" y="17669"/>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8" name="9Slide.vn 28"/>
            <p:cNvSpPr/>
            <p:nvPr/>
          </p:nvSpPr>
          <p:spPr>
            <a:xfrm>
              <a:off x="4468979" y="5850622"/>
              <a:ext cx="410660" cy="507158"/>
            </a:xfrm>
            <a:custGeom>
              <a:avLst/>
              <a:gdLst/>
              <a:ahLst/>
              <a:cxnLst>
                <a:cxn ang="0">
                  <a:pos x="wd2" y="hd2"/>
                </a:cxn>
                <a:cxn ang="5400000">
                  <a:pos x="wd2" y="hd2"/>
                </a:cxn>
                <a:cxn ang="10800000">
                  <a:pos x="wd2" y="hd2"/>
                </a:cxn>
                <a:cxn ang="16200000">
                  <a:pos x="wd2" y="hd2"/>
                </a:cxn>
              </a:cxnLst>
              <a:rect l="0" t="0" r="r" b="b"/>
              <a:pathLst>
                <a:path w="19814" h="21314" extrusionOk="0">
                  <a:moveTo>
                    <a:pt x="19814" y="20101"/>
                  </a:moveTo>
                  <a:cubicBezTo>
                    <a:pt x="19563" y="20235"/>
                    <a:pt x="19299" y="20347"/>
                    <a:pt x="19036" y="20448"/>
                  </a:cubicBezTo>
                  <a:cubicBezTo>
                    <a:pt x="17571" y="20998"/>
                    <a:pt x="15953" y="21137"/>
                    <a:pt x="14360" y="21238"/>
                  </a:cubicBezTo>
                  <a:cubicBezTo>
                    <a:pt x="12920" y="21329"/>
                    <a:pt x="11450" y="21393"/>
                    <a:pt x="10047" y="21089"/>
                  </a:cubicBezTo>
                  <a:cubicBezTo>
                    <a:pt x="9973" y="21073"/>
                    <a:pt x="9893" y="21051"/>
                    <a:pt x="9820" y="21030"/>
                  </a:cubicBezTo>
                  <a:cubicBezTo>
                    <a:pt x="4728" y="11882"/>
                    <a:pt x="1082" y="5312"/>
                    <a:pt x="500" y="4186"/>
                  </a:cubicBezTo>
                  <a:cubicBezTo>
                    <a:pt x="-1786" y="-207"/>
                    <a:pt x="4513" y="1"/>
                    <a:pt x="4513" y="1"/>
                  </a:cubicBezTo>
                  <a:cubicBezTo>
                    <a:pt x="5494" y="3785"/>
                    <a:pt x="6713" y="7393"/>
                    <a:pt x="7945" y="8402"/>
                  </a:cubicBezTo>
                  <a:cubicBezTo>
                    <a:pt x="9256" y="9475"/>
                    <a:pt x="12412" y="11001"/>
                    <a:pt x="15451" y="12346"/>
                  </a:cubicBezTo>
                  <a:lnTo>
                    <a:pt x="19814" y="20101"/>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39" name="9Slide.vn 29"/>
            <p:cNvSpPr/>
            <p:nvPr/>
          </p:nvSpPr>
          <p:spPr>
            <a:xfrm>
              <a:off x="4672500" y="6328940"/>
              <a:ext cx="1069977" cy="1844536"/>
            </a:xfrm>
            <a:custGeom>
              <a:avLst/>
              <a:gdLst/>
              <a:ahLst/>
              <a:cxnLst>
                <a:cxn ang="0">
                  <a:pos x="wd2" y="hd2"/>
                </a:cxn>
                <a:cxn ang="5400000">
                  <a:pos x="wd2" y="hd2"/>
                </a:cxn>
                <a:cxn ang="10800000">
                  <a:pos x="wd2" y="hd2"/>
                </a:cxn>
                <a:cxn ang="16200000">
                  <a:pos x="wd2" y="hd2"/>
                </a:cxn>
              </a:cxnLst>
              <a:rect l="0" t="0" r="r" b="b"/>
              <a:pathLst>
                <a:path w="21600" h="20742" extrusionOk="0">
                  <a:moveTo>
                    <a:pt x="21600" y="19792"/>
                  </a:moveTo>
                  <a:cubicBezTo>
                    <a:pt x="19785" y="21600"/>
                    <a:pt x="17493" y="20270"/>
                    <a:pt x="17493" y="20270"/>
                  </a:cubicBezTo>
                  <a:cubicBezTo>
                    <a:pt x="17493" y="20270"/>
                    <a:pt x="16716" y="19384"/>
                    <a:pt x="15460" y="17947"/>
                  </a:cubicBezTo>
                  <a:cubicBezTo>
                    <a:pt x="11919" y="13901"/>
                    <a:pt x="4566" y="5491"/>
                    <a:pt x="0" y="248"/>
                  </a:cubicBezTo>
                  <a:cubicBezTo>
                    <a:pt x="31" y="254"/>
                    <a:pt x="64" y="260"/>
                    <a:pt x="95" y="264"/>
                  </a:cubicBezTo>
                  <a:cubicBezTo>
                    <a:pt x="682" y="346"/>
                    <a:pt x="1297" y="328"/>
                    <a:pt x="1900" y="304"/>
                  </a:cubicBezTo>
                  <a:cubicBezTo>
                    <a:pt x="2566" y="277"/>
                    <a:pt x="3243" y="240"/>
                    <a:pt x="3856" y="93"/>
                  </a:cubicBezTo>
                  <a:cubicBezTo>
                    <a:pt x="3966" y="66"/>
                    <a:pt x="4076" y="36"/>
                    <a:pt x="4182" y="0"/>
                  </a:cubicBezTo>
                  <a:lnTo>
                    <a:pt x="18905" y="16729"/>
                  </a:lnTo>
                  <a:lnTo>
                    <a:pt x="21600" y="19792"/>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0" name="9Slide.vn 30"/>
            <p:cNvSpPr/>
            <p:nvPr/>
          </p:nvSpPr>
          <p:spPr>
            <a:xfrm>
              <a:off x="5507778" y="6425208"/>
              <a:ext cx="1142621" cy="1988055"/>
            </a:xfrm>
            <a:custGeom>
              <a:avLst/>
              <a:gdLst/>
              <a:ahLst/>
              <a:cxnLst>
                <a:cxn ang="0">
                  <a:pos x="wd2" y="hd2"/>
                </a:cxn>
                <a:cxn ang="5400000">
                  <a:pos x="wd2" y="hd2"/>
                </a:cxn>
                <a:cxn ang="10800000">
                  <a:pos x="wd2" y="hd2"/>
                </a:cxn>
                <a:cxn ang="16200000">
                  <a:pos x="wd2" y="hd2"/>
                </a:cxn>
              </a:cxnLst>
              <a:rect l="0" t="0" r="r" b="b"/>
              <a:pathLst>
                <a:path w="21600" h="21057" extrusionOk="0">
                  <a:moveTo>
                    <a:pt x="21600" y="20089"/>
                  </a:moveTo>
                  <a:cubicBezTo>
                    <a:pt x="21600" y="20089"/>
                    <a:pt x="20865" y="21600"/>
                    <a:pt x="18537" y="20845"/>
                  </a:cubicBezTo>
                  <a:lnTo>
                    <a:pt x="14782" y="16772"/>
                  </a:lnTo>
                  <a:lnTo>
                    <a:pt x="14782" y="16771"/>
                  </a:lnTo>
                  <a:lnTo>
                    <a:pt x="14779" y="16771"/>
                  </a:lnTo>
                  <a:lnTo>
                    <a:pt x="0" y="730"/>
                  </a:lnTo>
                  <a:cubicBezTo>
                    <a:pt x="855" y="752"/>
                    <a:pt x="1745" y="611"/>
                    <a:pt x="2485" y="363"/>
                  </a:cubicBezTo>
                  <a:cubicBezTo>
                    <a:pt x="2785" y="264"/>
                    <a:pt x="3073" y="144"/>
                    <a:pt x="3303" y="0"/>
                  </a:cubicBezTo>
                  <a:lnTo>
                    <a:pt x="19389" y="17660"/>
                  </a:lnTo>
                  <a:lnTo>
                    <a:pt x="21600" y="20089"/>
                  </a:ln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1" name="9Slide.vn 31"/>
            <p:cNvSpPr/>
            <p:nvPr/>
          </p:nvSpPr>
          <p:spPr>
            <a:xfrm>
              <a:off x="5176564" y="7790963"/>
              <a:ext cx="1960119" cy="926593"/>
            </a:xfrm>
            <a:custGeom>
              <a:avLst/>
              <a:gdLst/>
              <a:ahLst/>
              <a:cxnLst>
                <a:cxn ang="0">
                  <a:pos x="wd2" y="hd2"/>
                </a:cxn>
                <a:cxn ang="5400000">
                  <a:pos x="wd2" y="hd2"/>
                </a:cxn>
                <a:cxn ang="10800000">
                  <a:pos x="wd2" y="hd2"/>
                </a:cxn>
                <a:cxn ang="16200000">
                  <a:pos x="wd2" y="hd2"/>
                </a:cxn>
              </a:cxnLst>
              <a:rect l="0" t="0" r="r" b="b"/>
              <a:pathLst>
                <a:path w="21600" h="21600" extrusionOk="0">
                  <a:moveTo>
                    <a:pt x="21600" y="11875"/>
                  </a:moveTo>
                  <a:cubicBezTo>
                    <a:pt x="21513" y="11928"/>
                    <a:pt x="17940" y="14184"/>
                    <a:pt x="16574" y="21600"/>
                  </a:cubicBezTo>
                  <a:lnTo>
                    <a:pt x="0" y="11217"/>
                  </a:lnTo>
                  <a:cubicBezTo>
                    <a:pt x="48" y="8171"/>
                    <a:pt x="1509" y="5228"/>
                    <a:pt x="2884" y="3123"/>
                  </a:cubicBezTo>
                  <a:cubicBezTo>
                    <a:pt x="3570" y="6102"/>
                    <a:pt x="3994" y="7940"/>
                    <a:pt x="3994" y="7940"/>
                  </a:cubicBezTo>
                  <a:cubicBezTo>
                    <a:pt x="3994" y="7940"/>
                    <a:pt x="5245" y="10696"/>
                    <a:pt x="6236" y="6948"/>
                  </a:cubicBezTo>
                  <a:lnTo>
                    <a:pt x="4765" y="598"/>
                  </a:lnTo>
                  <a:cubicBezTo>
                    <a:pt x="5093" y="213"/>
                    <a:pt x="5297" y="0"/>
                    <a:pt x="5297" y="0"/>
                  </a:cubicBezTo>
                  <a:lnTo>
                    <a:pt x="12265" y="5074"/>
                  </a:lnTo>
                  <a:lnTo>
                    <a:pt x="12267" y="5074"/>
                  </a:lnTo>
                  <a:lnTo>
                    <a:pt x="12267" y="5077"/>
                  </a:lnTo>
                  <a:lnTo>
                    <a:pt x="14456" y="14042"/>
                  </a:lnTo>
                  <a:cubicBezTo>
                    <a:pt x="15813" y="15703"/>
                    <a:pt x="16241" y="12378"/>
                    <a:pt x="16241" y="12378"/>
                  </a:cubicBezTo>
                  <a:lnTo>
                    <a:pt x="14952" y="7031"/>
                  </a:lnTo>
                  <a:lnTo>
                    <a:pt x="21600" y="11875"/>
                  </a:ln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2" name="9Slide.vn 32"/>
            <p:cNvSpPr/>
            <p:nvPr/>
          </p:nvSpPr>
          <p:spPr>
            <a:xfrm>
              <a:off x="5176409" y="8272167"/>
              <a:ext cx="1565176" cy="595505"/>
            </a:xfrm>
            <a:custGeom>
              <a:avLst/>
              <a:gdLst/>
              <a:ahLst/>
              <a:cxnLst>
                <a:cxn ang="0">
                  <a:pos x="wd2" y="hd2"/>
                </a:cxn>
                <a:cxn ang="5400000">
                  <a:pos x="wd2" y="hd2"/>
                </a:cxn>
                <a:cxn ang="10800000">
                  <a:pos x="wd2" y="hd2"/>
                </a:cxn>
                <a:cxn ang="16200000">
                  <a:pos x="wd2" y="hd2"/>
                </a:cxn>
              </a:cxnLst>
              <a:rect l="0" t="0" r="r" b="b"/>
              <a:pathLst>
                <a:path w="21583" h="21600" extrusionOk="0">
                  <a:moveTo>
                    <a:pt x="21583" y="21600"/>
                  </a:moveTo>
                  <a:lnTo>
                    <a:pt x="647" y="5118"/>
                  </a:lnTo>
                  <a:cubicBezTo>
                    <a:pt x="542" y="4625"/>
                    <a:pt x="449" y="4192"/>
                    <a:pt x="368" y="3823"/>
                  </a:cubicBezTo>
                  <a:cubicBezTo>
                    <a:pt x="95" y="2552"/>
                    <a:pt x="-17" y="1271"/>
                    <a:pt x="2" y="0"/>
                  </a:cubicBezTo>
                  <a:lnTo>
                    <a:pt x="20742" y="16155"/>
                  </a:lnTo>
                  <a:lnTo>
                    <a:pt x="21583" y="21600"/>
                  </a:ln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3" name="9Slide.vn 33"/>
            <p:cNvSpPr/>
            <p:nvPr/>
          </p:nvSpPr>
          <p:spPr>
            <a:xfrm>
              <a:off x="6680624" y="8299092"/>
              <a:ext cx="888566" cy="568581"/>
            </a:xfrm>
            <a:custGeom>
              <a:avLst/>
              <a:gdLst/>
              <a:ahLst/>
              <a:cxnLst>
                <a:cxn ang="0">
                  <a:pos x="wd2" y="hd2"/>
                </a:cxn>
                <a:cxn ang="5400000">
                  <a:pos x="wd2" y="hd2"/>
                </a:cxn>
                <a:cxn ang="10800000">
                  <a:pos x="wd2" y="hd2"/>
                </a:cxn>
                <a:cxn ang="16200000">
                  <a:pos x="wd2" y="hd2"/>
                </a:cxn>
              </a:cxnLst>
              <a:rect l="0" t="0" r="r" b="b"/>
              <a:pathLst>
                <a:path w="19343" h="20623" extrusionOk="0">
                  <a:moveTo>
                    <a:pt x="19123" y="15371"/>
                  </a:moveTo>
                  <a:cubicBezTo>
                    <a:pt x="18893" y="15980"/>
                    <a:pt x="18542" y="17371"/>
                    <a:pt x="17459" y="16588"/>
                  </a:cubicBezTo>
                  <a:cubicBezTo>
                    <a:pt x="15808" y="15390"/>
                    <a:pt x="16217" y="12548"/>
                    <a:pt x="16190" y="12041"/>
                  </a:cubicBezTo>
                  <a:cubicBezTo>
                    <a:pt x="16107" y="10525"/>
                    <a:pt x="15230" y="9466"/>
                    <a:pt x="14368" y="8968"/>
                  </a:cubicBezTo>
                  <a:cubicBezTo>
                    <a:pt x="12399" y="7840"/>
                    <a:pt x="10757" y="8425"/>
                    <a:pt x="8902" y="9996"/>
                  </a:cubicBezTo>
                  <a:cubicBezTo>
                    <a:pt x="7044" y="11567"/>
                    <a:pt x="5482" y="13930"/>
                    <a:pt x="3940" y="16261"/>
                  </a:cubicBezTo>
                  <a:cubicBezTo>
                    <a:pt x="2958" y="17748"/>
                    <a:pt x="2311" y="19135"/>
                    <a:pt x="1327" y="20623"/>
                  </a:cubicBezTo>
                  <a:lnTo>
                    <a:pt x="0" y="15178"/>
                  </a:lnTo>
                  <a:cubicBezTo>
                    <a:pt x="2698" y="3639"/>
                    <a:pt x="9756" y="129"/>
                    <a:pt x="9928" y="46"/>
                  </a:cubicBezTo>
                  <a:cubicBezTo>
                    <a:pt x="9931" y="46"/>
                    <a:pt x="9931" y="46"/>
                    <a:pt x="9931" y="46"/>
                  </a:cubicBezTo>
                  <a:cubicBezTo>
                    <a:pt x="21600" y="-977"/>
                    <a:pt x="19123" y="15371"/>
                    <a:pt x="19123" y="15371"/>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4" name="9Slide.vn 34"/>
            <p:cNvSpPr/>
            <p:nvPr/>
          </p:nvSpPr>
          <p:spPr>
            <a:xfrm>
              <a:off x="6741583" y="8530187"/>
              <a:ext cx="1527177" cy="2113579"/>
            </a:xfrm>
            <a:custGeom>
              <a:avLst/>
              <a:gdLst/>
              <a:ahLst/>
              <a:cxnLst>
                <a:cxn ang="0">
                  <a:pos x="wd2" y="hd2"/>
                </a:cxn>
                <a:cxn ang="5400000">
                  <a:pos x="wd2" y="hd2"/>
                </a:cxn>
                <a:cxn ang="10800000">
                  <a:pos x="wd2" y="hd2"/>
                </a:cxn>
                <a:cxn ang="16200000">
                  <a:pos x="wd2" y="hd2"/>
                </a:cxn>
              </a:cxnLst>
              <a:rect l="0" t="0" r="r" b="b"/>
              <a:pathLst>
                <a:path w="21600" h="21448" extrusionOk="0">
                  <a:moveTo>
                    <a:pt x="11562" y="1955"/>
                  </a:moveTo>
                  <a:cubicBezTo>
                    <a:pt x="11413" y="2125"/>
                    <a:pt x="11185" y="2515"/>
                    <a:pt x="10481" y="2295"/>
                  </a:cubicBezTo>
                  <a:cubicBezTo>
                    <a:pt x="9409" y="1960"/>
                    <a:pt x="9675" y="1165"/>
                    <a:pt x="9657" y="1023"/>
                  </a:cubicBezTo>
                  <a:cubicBezTo>
                    <a:pt x="9603" y="599"/>
                    <a:pt x="9033" y="303"/>
                    <a:pt x="8473" y="164"/>
                  </a:cubicBezTo>
                  <a:cubicBezTo>
                    <a:pt x="7194" y="-152"/>
                    <a:pt x="6127" y="12"/>
                    <a:pt x="4922" y="451"/>
                  </a:cubicBezTo>
                  <a:cubicBezTo>
                    <a:pt x="3715" y="891"/>
                    <a:pt x="2700" y="1552"/>
                    <a:pt x="1697" y="2204"/>
                  </a:cubicBezTo>
                  <a:cubicBezTo>
                    <a:pt x="1060" y="2620"/>
                    <a:pt x="639" y="3008"/>
                    <a:pt x="0" y="3424"/>
                  </a:cubicBezTo>
                  <a:lnTo>
                    <a:pt x="11430" y="21448"/>
                  </a:lnTo>
                  <a:lnTo>
                    <a:pt x="14546" y="19668"/>
                  </a:lnTo>
                  <a:lnTo>
                    <a:pt x="14873" y="19481"/>
                  </a:lnTo>
                  <a:lnTo>
                    <a:pt x="19414" y="16887"/>
                  </a:lnTo>
                  <a:lnTo>
                    <a:pt x="21600" y="15638"/>
                  </a:lnTo>
                  <a:lnTo>
                    <a:pt x="11562" y="1955"/>
                  </a:lnTo>
                  <a:close/>
                  <a:moveTo>
                    <a:pt x="6052" y="6520"/>
                  </a:moveTo>
                  <a:cubicBezTo>
                    <a:pt x="5109" y="6520"/>
                    <a:pt x="4343" y="5971"/>
                    <a:pt x="4343" y="5293"/>
                  </a:cubicBezTo>
                  <a:cubicBezTo>
                    <a:pt x="4343" y="4616"/>
                    <a:pt x="5109" y="4067"/>
                    <a:pt x="6052" y="4067"/>
                  </a:cubicBezTo>
                  <a:cubicBezTo>
                    <a:pt x="6996" y="4067"/>
                    <a:pt x="7762" y="4616"/>
                    <a:pt x="7762" y="5293"/>
                  </a:cubicBezTo>
                  <a:cubicBezTo>
                    <a:pt x="7762" y="5971"/>
                    <a:pt x="6996" y="6520"/>
                    <a:pt x="6052" y="6520"/>
                  </a:cubicBezTo>
                  <a:close/>
                  <a:moveTo>
                    <a:pt x="12870" y="13571"/>
                  </a:moveTo>
                  <a:cubicBezTo>
                    <a:pt x="11246" y="13571"/>
                    <a:pt x="9930" y="12626"/>
                    <a:pt x="9930" y="11461"/>
                  </a:cubicBezTo>
                  <a:cubicBezTo>
                    <a:pt x="9930" y="10296"/>
                    <a:pt x="11246" y="9351"/>
                    <a:pt x="12870" y="9351"/>
                  </a:cubicBezTo>
                  <a:cubicBezTo>
                    <a:pt x="14494" y="9351"/>
                    <a:pt x="15811" y="10296"/>
                    <a:pt x="15811" y="11461"/>
                  </a:cubicBezTo>
                  <a:cubicBezTo>
                    <a:pt x="15811" y="12626"/>
                    <a:pt x="14494" y="13571"/>
                    <a:pt x="12870" y="13571"/>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5" name="9Slide.vn 35"/>
            <p:cNvSpPr/>
            <p:nvPr/>
          </p:nvSpPr>
          <p:spPr>
            <a:xfrm>
              <a:off x="5223300" y="8413263"/>
              <a:ext cx="2326387" cy="2230504"/>
            </a:xfrm>
            <a:custGeom>
              <a:avLst/>
              <a:gdLst/>
              <a:ahLst/>
              <a:cxnLst>
                <a:cxn ang="0">
                  <a:pos x="wd2" y="hd2"/>
                </a:cxn>
                <a:cxn ang="5400000">
                  <a:pos x="wd2" y="hd2"/>
                </a:cxn>
                <a:cxn ang="10800000">
                  <a:pos x="wd2" y="hd2"/>
                </a:cxn>
                <a:cxn ang="16200000">
                  <a:pos x="wd2" y="hd2"/>
                </a:cxn>
              </a:cxnLst>
              <a:rect l="0" t="0" r="r" b="b"/>
              <a:pathLst>
                <a:path w="21600" h="21600" extrusionOk="0">
                  <a:moveTo>
                    <a:pt x="14097" y="4400"/>
                  </a:moveTo>
                  <a:lnTo>
                    <a:pt x="0" y="0"/>
                  </a:lnTo>
                  <a:cubicBezTo>
                    <a:pt x="1855" y="3440"/>
                    <a:pt x="9254" y="17430"/>
                    <a:pt x="9514" y="17920"/>
                  </a:cubicBezTo>
                  <a:cubicBezTo>
                    <a:pt x="9515" y="17915"/>
                    <a:pt x="9516" y="17909"/>
                    <a:pt x="9517" y="17904"/>
                  </a:cubicBezTo>
                  <a:lnTo>
                    <a:pt x="10026" y="18059"/>
                  </a:lnTo>
                  <a:cubicBezTo>
                    <a:pt x="10025" y="18068"/>
                    <a:pt x="10024" y="18078"/>
                    <a:pt x="10024" y="18086"/>
                  </a:cubicBezTo>
                  <a:lnTo>
                    <a:pt x="13808" y="19235"/>
                  </a:lnTo>
                  <a:lnTo>
                    <a:pt x="20758" y="21344"/>
                  </a:lnTo>
                  <a:lnTo>
                    <a:pt x="21267" y="21499"/>
                  </a:lnTo>
                  <a:lnTo>
                    <a:pt x="21600" y="21600"/>
                  </a:lnTo>
                  <a:lnTo>
                    <a:pt x="14097" y="4400"/>
                  </a:lnTo>
                  <a:close/>
                  <a:moveTo>
                    <a:pt x="10879" y="16476"/>
                  </a:moveTo>
                  <a:lnTo>
                    <a:pt x="4187" y="3734"/>
                  </a:lnTo>
                  <a:lnTo>
                    <a:pt x="5019" y="4124"/>
                  </a:lnTo>
                  <a:lnTo>
                    <a:pt x="11627" y="16694"/>
                  </a:lnTo>
                  <a:lnTo>
                    <a:pt x="10879" y="16476"/>
                  </a:lnTo>
                  <a:close/>
                  <a:moveTo>
                    <a:pt x="16817" y="18147"/>
                  </a:moveTo>
                  <a:lnTo>
                    <a:pt x="10675" y="5222"/>
                  </a:lnTo>
                  <a:lnTo>
                    <a:pt x="11506" y="5612"/>
                  </a:lnTo>
                  <a:lnTo>
                    <a:pt x="17566" y="18363"/>
                  </a:lnTo>
                  <a:lnTo>
                    <a:pt x="16817" y="18147"/>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6" name="9Slide.vn 36"/>
            <p:cNvSpPr/>
            <p:nvPr/>
          </p:nvSpPr>
          <p:spPr>
            <a:xfrm>
              <a:off x="7048669" y="8931044"/>
              <a:ext cx="241683" cy="241681"/>
            </a:xfrm>
            <a:prstGeom prst="ellipse">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7" name="9Slide.vn 37"/>
            <p:cNvSpPr/>
            <p:nvPr/>
          </p:nvSpPr>
          <p:spPr>
            <a:xfrm>
              <a:off x="7443640" y="9451744"/>
              <a:ext cx="415799" cy="415799"/>
            </a:xfrm>
            <a:prstGeom prst="ellipse">
              <a:avLst/>
            </a:pr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8" name="9Slide.vn 38"/>
            <p:cNvSpPr/>
            <p:nvPr/>
          </p:nvSpPr>
          <p:spPr>
            <a:xfrm>
              <a:off x="5674276" y="8798835"/>
              <a:ext cx="801243" cy="13383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29" y="21237"/>
                  </a:lnTo>
                  <a:lnTo>
                    <a:pt x="0" y="0"/>
                  </a:lnTo>
                  <a:lnTo>
                    <a:pt x="2414" y="650"/>
                  </a:ln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49" name="9Slide.vn 39"/>
            <p:cNvSpPr/>
            <p:nvPr/>
          </p:nvSpPr>
          <p:spPr>
            <a:xfrm>
              <a:off x="6373029" y="8952507"/>
              <a:ext cx="742190" cy="13569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253" y="21244"/>
                  </a:lnTo>
                  <a:lnTo>
                    <a:pt x="0" y="0"/>
                  </a:lnTo>
                  <a:lnTo>
                    <a:pt x="2606" y="641"/>
                  </a:ln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0" name="9Slide.vn 40"/>
            <p:cNvSpPr/>
            <p:nvPr/>
          </p:nvSpPr>
          <p:spPr>
            <a:xfrm>
              <a:off x="8114200" y="10071250"/>
              <a:ext cx="317373" cy="381637"/>
            </a:xfrm>
            <a:custGeom>
              <a:avLst/>
              <a:gdLst/>
              <a:ahLst/>
              <a:cxnLst>
                <a:cxn ang="0">
                  <a:pos x="wd2" y="hd2"/>
                </a:cxn>
                <a:cxn ang="5400000">
                  <a:pos x="wd2" y="hd2"/>
                </a:cxn>
                <a:cxn ang="10800000">
                  <a:pos x="wd2" y="hd2"/>
                </a:cxn>
                <a:cxn ang="16200000">
                  <a:pos x="wd2" y="hd2"/>
                </a:cxn>
              </a:cxnLst>
              <a:rect l="0" t="0" r="r" b="b"/>
              <a:pathLst>
                <a:path w="21600" h="21600" extrusionOk="0">
                  <a:moveTo>
                    <a:pt x="21600" y="17215"/>
                  </a:moveTo>
                  <a:lnTo>
                    <a:pt x="13449" y="21600"/>
                  </a:lnTo>
                  <a:lnTo>
                    <a:pt x="0" y="6965"/>
                  </a:lnTo>
                  <a:lnTo>
                    <a:pt x="10519" y="0"/>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1" name="9Slide.vn 41"/>
            <p:cNvSpPr/>
            <p:nvPr/>
          </p:nvSpPr>
          <p:spPr>
            <a:xfrm>
              <a:off x="7512601" y="10449964"/>
              <a:ext cx="432181" cy="422277"/>
            </a:xfrm>
            <a:custGeom>
              <a:avLst/>
              <a:gdLst/>
              <a:ahLst/>
              <a:cxnLst>
                <a:cxn ang="0">
                  <a:pos x="wd2" y="hd2"/>
                </a:cxn>
                <a:cxn ang="5400000">
                  <a:pos x="wd2" y="hd2"/>
                </a:cxn>
                <a:cxn ang="10800000">
                  <a:pos x="wd2" y="hd2"/>
                </a:cxn>
                <a:cxn ang="16200000">
                  <a:pos x="wd2" y="hd2"/>
                </a:cxn>
              </a:cxnLst>
              <a:rect l="0" t="0" r="r" b="b"/>
              <a:pathLst>
                <a:path w="21600" h="21600" extrusionOk="0">
                  <a:moveTo>
                    <a:pt x="21600" y="10550"/>
                  </a:moveTo>
                  <a:cubicBezTo>
                    <a:pt x="21600" y="15065"/>
                    <a:pt x="18953" y="18949"/>
                    <a:pt x="15151" y="20658"/>
                  </a:cubicBezTo>
                  <a:cubicBezTo>
                    <a:pt x="13818" y="21269"/>
                    <a:pt x="12346" y="21600"/>
                    <a:pt x="10797" y="21600"/>
                  </a:cubicBezTo>
                  <a:cubicBezTo>
                    <a:pt x="4837" y="21600"/>
                    <a:pt x="0" y="16650"/>
                    <a:pt x="0" y="10550"/>
                  </a:cubicBezTo>
                  <a:cubicBezTo>
                    <a:pt x="0" y="10154"/>
                    <a:pt x="19" y="9764"/>
                    <a:pt x="63" y="9381"/>
                  </a:cubicBezTo>
                  <a:lnTo>
                    <a:pt x="1853" y="9913"/>
                  </a:lnTo>
                  <a:lnTo>
                    <a:pt x="12866" y="942"/>
                  </a:lnTo>
                  <a:lnTo>
                    <a:pt x="14021" y="0"/>
                  </a:lnTo>
                  <a:cubicBezTo>
                    <a:pt x="18414" y="1397"/>
                    <a:pt x="21600" y="5593"/>
                    <a:pt x="21600" y="10550"/>
                  </a:cubicBez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2" name="9Slide.vn 42"/>
            <p:cNvSpPr/>
            <p:nvPr/>
          </p:nvSpPr>
          <p:spPr>
            <a:xfrm>
              <a:off x="7451514" y="10617350"/>
              <a:ext cx="364237" cy="274829"/>
            </a:xfrm>
            <a:custGeom>
              <a:avLst/>
              <a:gdLst/>
              <a:ahLst/>
              <a:cxnLst>
                <a:cxn ang="0">
                  <a:pos x="wd2" y="hd2"/>
                </a:cxn>
                <a:cxn ang="5400000">
                  <a:pos x="wd2" y="hd2"/>
                </a:cxn>
                <a:cxn ang="10800000">
                  <a:pos x="wd2" y="hd2"/>
                </a:cxn>
                <a:cxn ang="16200000">
                  <a:pos x="wd2" y="hd2"/>
                </a:cxn>
              </a:cxnLst>
              <a:rect l="0" t="0" r="r" b="b"/>
              <a:pathLst>
                <a:path w="21600" h="21600" extrusionOk="0">
                  <a:moveTo>
                    <a:pt x="21600" y="18586"/>
                  </a:moveTo>
                  <a:cubicBezTo>
                    <a:pt x="19378" y="20492"/>
                    <a:pt x="16697" y="21600"/>
                    <a:pt x="13805" y="21600"/>
                  </a:cubicBezTo>
                  <a:cubicBezTo>
                    <a:pt x="6183" y="21600"/>
                    <a:pt x="0" y="13874"/>
                    <a:pt x="0" y="4342"/>
                  </a:cubicBezTo>
                  <a:cubicBezTo>
                    <a:pt x="0" y="2845"/>
                    <a:pt x="151" y="1388"/>
                    <a:pt x="444" y="0"/>
                  </a:cubicBezTo>
                  <a:lnTo>
                    <a:pt x="3698" y="1258"/>
                  </a:lnTo>
                  <a:cubicBezTo>
                    <a:pt x="3645" y="1847"/>
                    <a:pt x="3623" y="2446"/>
                    <a:pt x="3623" y="3054"/>
                  </a:cubicBezTo>
                  <a:cubicBezTo>
                    <a:pt x="3623" y="12427"/>
                    <a:pt x="9361" y="20033"/>
                    <a:pt x="16433" y="20033"/>
                  </a:cubicBezTo>
                  <a:cubicBezTo>
                    <a:pt x="18271" y="20033"/>
                    <a:pt x="20018" y="19524"/>
                    <a:pt x="21600" y="1858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3" name="9Slide.vn 43"/>
            <p:cNvSpPr/>
            <p:nvPr/>
          </p:nvSpPr>
          <p:spPr>
            <a:xfrm>
              <a:off x="6301910" y="10280925"/>
              <a:ext cx="408559" cy="236095"/>
            </a:xfrm>
            <a:custGeom>
              <a:avLst/>
              <a:gdLst/>
              <a:ahLst/>
              <a:cxnLst>
                <a:cxn ang="0">
                  <a:pos x="wd2" y="hd2"/>
                </a:cxn>
                <a:cxn ang="5400000">
                  <a:pos x="wd2" y="hd2"/>
                </a:cxn>
                <a:cxn ang="10800000">
                  <a:pos x="wd2" y="hd2"/>
                </a:cxn>
                <a:cxn ang="16200000">
                  <a:pos x="wd2" y="hd2"/>
                </a:cxn>
              </a:cxnLst>
              <a:rect l="0" t="0" r="r" b="b"/>
              <a:pathLst>
                <a:path w="21600" h="21600" extrusionOk="0">
                  <a:moveTo>
                    <a:pt x="21600" y="10852"/>
                  </a:moveTo>
                  <a:cubicBezTo>
                    <a:pt x="20398" y="14872"/>
                    <a:pt x="18431" y="18091"/>
                    <a:pt x="16027" y="19915"/>
                  </a:cubicBezTo>
                  <a:cubicBezTo>
                    <a:pt x="14617" y="21007"/>
                    <a:pt x="13059" y="21600"/>
                    <a:pt x="11421" y="21600"/>
                  </a:cubicBezTo>
                  <a:cubicBezTo>
                    <a:pt x="5116" y="21600"/>
                    <a:pt x="0" y="12746"/>
                    <a:pt x="0" y="1836"/>
                  </a:cubicBezTo>
                  <a:cubicBezTo>
                    <a:pt x="0" y="1220"/>
                    <a:pt x="13" y="604"/>
                    <a:pt x="54" y="0"/>
                  </a:cubicBezTo>
                  <a:lnTo>
                    <a:pt x="21600" y="10852"/>
                  </a:lnTo>
                  <a:close/>
                </a:path>
              </a:pathLst>
            </a:custGeom>
            <a:solidFill>
              <a:schemeClr val="accent5"/>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4" name="9Slide.vn 44"/>
            <p:cNvSpPr/>
            <p:nvPr/>
          </p:nvSpPr>
          <p:spPr>
            <a:xfrm>
              <a:off x="6240824" y="10263782"/>
              <a:ext cx="364237" cy="273179"/>
            </a:xfrm>
            <a:custGeom>
              <a:avLst/>
              <a:gdLst/>
              <a:ahLst/>
              <a:cxnLst>
                <a:cxn ang="0">
                  <a:pos x="wd2" y="hd2"/>
                </a:cxn>
                <a:cxn ang="5400000">
                  <a:pos x="wd2" y="hd2"/>
                </a:cxn>
                <a:cxn ang="10800000">
                  <a:pos x="wd2" y="hd2"/>
                </a:cxn>
                <a:cxn ang="16200000">
                  <a:pos x="wd2" y="hd2"/>
                </a:cxn>
              </a:cxnLst>
              <a:rect l="0" t="0" r="r" b="b"/>
              <a:pathLst>
                <a:path w="21600" h="21600" extrusionOk="0">
                  <a:moveTo>
                    <a:pt x="21600" y="18567"/>
                  </a:moveTo>
                  <a:cubicBezTo>
                    <a:pt x="19378" y="20485"/>
                    <a:pt x="16697" y="21600"/>
                    <a:pt x="13805" y="21600"/>
                  </a:cubicBezTo>
                  <a:cubicBezTo>
                    <a:pt x="6183" y="21600"/>
                    <a:pt x="0" y="13827"/>
                    <a:pt x="0" y="4238"/>
                  </a:cubicBezTo>
                  <a:cubicBezTo>
                    <a:pt x="0" y="2782"/>
                    <a:pt x="143" y="1356"/>
                    <a:pt x="422" y="0"/>
                  </a:cubicBezTo>
                  <a:cubicBezTo>
                    <a:pt x="452" y="70"/>
                    <a:pt x="467" y="110"/>
                    <a:pt x="467" y="110"/>
                  </a:cubicBezTo>
                  <a:lnTo>
                    <a:pt x="3683" y="1356"/>
                  </a:lnTo>
                  <a:cubicBezTo>
                    <a:pt x="3638" y="1878"/>
                    <a:pt x="3623" y="2410"/>
                    <a:pt x="3623" y="2942"/>
                  </a:cubicBezTo>
                  <a:cubicBezTo>
                    <a:pt x="3623" y="12372"/>
                    <a:pt x="9361" y="20023"/>
                    <a:pt x="16433" y="20023"/>
                  </a:cubicBezTo>
                  <a:cubicBezTo>
                    <a:pt x="18271" y="20023"/>
                    <a:pt x="20018" y="19511"/>
                    <a:pt x="21600" y="18567"/>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5" name="9Slide.vn 45"/>
            <p:cNvSpPr/>
            <p:nvPr/>
          </p:nvSpPr>
          <p:spPr>
            <a:xfrm>
              <a:off x="1389804" y="5627138"/>
              <a:ext cx="956691" cy="1929511"/>
            </a:xfrm>
            <a:custGeom>
              <a:avLst/>
              <a:gdLst/>
              <a:ahLst/>
              <a:cxnLst>
                <a:cxn ang="0">
                  <a:pos x="wd2" y="hd2"/>
                </a:cxn>
                <a:cxn ang="5400000">
                  <a:pos x="wd2" y="hd2"/>
                </a:cxn>
                <a:cxn ang="10800000">
                  <a:pos x="wd2" y="hd2"/>
                </a:cxn>
                <a:cxn ang="16200000">
                  <a:pos x="wd2" y="hd2"/>
                </a:cxn>
              </a:cxnLst>
              <a:rect l="0" t="0" r="r" b="b"/>
              <a:pathLst>
                <a:path w="21600" h="21600" extrusionOk="0">
                  <a:moveTo>
                    <a:pt x="21600" y="1299"/>
                  </a:moveTo>
                  <a:lnTo>
                    <a:pt x="21600" y="1301"/>
                  </a:lnTo>
                  <a:cubicBezTo>
                    <a:pt x="18185" y="5734"/>
                    <a:pt x="8958" y="21600"/>
                    <a:pt x="8958" y="21600"/>
                  </a:cubicBezTo>
                  <a:cubicBezTo>
                    <a:pt x="3103" y="17753"/>
                    <a:pt x="0" y="0"/>
                    <a:pt x="0" y="0"/>
                  </a:cubicBezTo>
                  <a:cubicBezTo>
                    <a:pt x="3292" y="665"/>
                    <a:pt x="9577" y="1452"/>
                    <a:pt x="21600" y="1299"/>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6" name="9Slide.vn 46"/>
            <p:cNvSpPr/>
            <p:nvPr/>
          </p:nvSpPr>
          <p:spPr>
            <a:xfrm>
              <a:off x="924093" y="5565418"/>
              <a:ext cx="2678626" cy="5117085"/>
            </a:xfrm>
            <a:custGeom>
              <a:avLst/>
              <a:gdLst/>
              <a:ahLst/>
              <a:cxnLst>
                <a:cxn ang="0">
                  <a:pos x="wd2" y="hd2"/>
                </a:cxn>
                <a:cxn ang="5400000">
                  <a:pos x="wd2" y="hd2"/>
                </a:cxn>
                <a:cxn ang="10800000">
                  <a:pos x="wd2" y="hd2"/>
                </a:cxn>
                <a:cxn ang="16200000">
                  <a:pos x="wd2" y="hd2"/>
                </a:cxn>
              </a:cxnLst>
              <a:rect l="0" t="0" r="r" b="b"/>
              <a:pathLst>
                <a:path w="20763" h="21600" extrusionOk="0">
                  <a:moveTo>
                    <a:pt x="14728" y="10048"/>
                  </a:moveTo>
                  <a:cubicBezTo>
                    <a:pt x="14410" y="10541"/>
                    <a:pt x="10405" y="14154"/>
                    <a:pt x="10405" y="14154"/>
                  </a:cubicBezTo>
                  <a:cubicBezTo>
                    <a:pt x="9779" y="14583"/>
                    <a:pt x="3569" y="21600"/>
                    <a:pt x="3569" y="21600"/>
                  </a:cubicBezTo>
                  <a:lnTo>
                    <a:pt x="3212" y="21515"/>
                  </a:lnTo>
                  <a:lnTo>
                    <a:pt x="825" y="20948"/>
                  </a:lnTo>
                  <a:lnTo>
                    <a:pt x="0" y="20751"/>
                  </a:lnTo>
                  <a:lnTo>
                    <a:pt x="6685" y="8405"/>
                  </a:lnTo>
                  <a:cubicBezTo>
                    <a:pt x="6685" y="8405"/>
                    <a:pt x="9853" y="2423"/>
                    <a:pt x="11025" y="751"/>
                  </a:cubicBezTo>
                  <a:lnTo>
                    <a:pt x="11025" y="751"/>
                  </a:lnTo>
                  <a:cubicBezTo>
                    <a:pt x="11329" y="747"/>
                    <a:pt x="11642" y="741"/>
                    <a:pt x="11967" y="733"/>
                  </a:cubicBezTo>
                  <a:cubicBezTo>
                    <a:pt x="16664" y="615"/>
                    <a:pt x="19391" y="259"/>
                    <a:pt x="20678" y="0"/>
                  </a:cubicBezTo>
                  <a:cubicBezTo>
                    <a:pt x="21600" y="3776"/>
                    <a:pt x="14728" y="10048"/>
                    <a:pt x="14728" y="10048"/>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7" name="9Slide.vn 47"/>
            <p:cNvSpPr/>
            <p:nvPr/>
          </p:nvSpPr>
          <p:spPr>
            <a:xfrm>
              <a:off x="2266486" y="7945777"/>
              <a:ext cx="1076581" cy="2289551"/>
            </a:xfrm>
            <a:custGeom>
              <a:avLst/>
              <a:gdLst/>
              <a:ahLst/>
              <a:cxnLst>
                <a:cxn ang="0">
                  <a:pos x="wd2" y="hd2"/>
                </a:cxn>
                <a:cxn ang="5400000">
                  <a:pos x="wd2" y="hd2"/>
                </a:cxn>
                <a:cxn ang="10800000">
                  <a:pos x="wd2" y="hd2"/>
                </a:cxn>
                <a:cxn ang="16200000">
                  <a:pos x="wd2" y="hd2"/>
                </a:cxn>
              </a:cxnLst>
              <a:rect l="0" t="0" r="r" b="b"/>
              <a:pathLst>
                <a:path w="21600" h="21578" extrusionOk="0">
                  <a:moveTo>
                    <a:pt x="21600" y="20170"/>
                  </a:moveTo>
                  <a:cubicBezTo>
                    <a:pt x="21419" y="20258"/>
                    <a:pt x="21225" y="20341"/>
                    <a:pt x="21016" y="20419"/>
                  </a:cubicBezTo>
                  <a:cubicBezTo>
                    <a:pt x="19238" y="21089"/>
                    <a:pt x="16588" y="21374"/>
                    <a:pt x="14486" y="21495"/>
                  </a:cubicBezTo>
                  <a:cubicBezTo>
                    <a:pt x="12621" y="21600"/>
                    <a:pt x="11189" y="21576"/>
                    <a:pt x="11189" y="21576"/>
                  </a:cubicBezTo>
                  <a:lnTo>
                    <a:pt x="0" y="9169"/>
                  </a:lnTo>
                  <a:cubicBezTo>
                    <a:pt x="0" y="9169"/>
                    <a:pt x="10366" y="1100"/>
                    <a:pt x="11189" y="0"/>
                  </a:cubicBezTo>
                  <a:lnTo>
                    <a:pt x="21600" y="20170"/>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8" name="9Slide.vn 48"/>
            <p:cNvSpPr/>
            <p:nvPr/>
          </p:nvSpPr>
          <p:spPr>
            <a:xfrm>
              <a:off x="783124" y="10527941"/>
              <a:ext cx="555373" cy="478459"/>
            </a:xfrm>
            <a:custGeom>
              <a:avLst/>
              <a:gdLst/>
              <a:ahLst/>
              <a:cxnLst>
                <a:cxn ang="0">
                  <a:pos x="wd2" y="hd2"/>
                </a:cxn>
                <a:cxn ang="5400000">
                  <a:pos x="wd2" y="hd2"/>
                </a:cxn>
                <a:cxn ang="10800000">
                  <a:pos x="wd2" y="hd2"/>
                </a:cxn>
                <a:cxn ang="16200000">
                  <a:pos x="wd2" y="hd2"/>
                </a:cxn>
              </a:cxnLst>
              <a:rect l="0" t="0" r="r" b="b"/>
              <a:pathLst>
                <a:path w="21600" h="21236" extrusionOk="0">
                  <a:moveTo>
                    <a:pt x="21600" y="5969"/>
                  </a:moveTo>
                  <a:cubicBezTo>
                    <a:pt x="19945" y="10445"/>
                    <a:pt x="18291" y="14915"/>
                    <a:pt x="16631" y="19390"/>
                  </a:cubicBezTo>
                  <a:cubicBezTo>
                    <a:pt x="15697" y="19898"/>
                    <a:pt x="14729" y="20320"/>
                    <a:pt x="13732" y="20630"/>
                  </a:cubicBezTo>
                  <a:cubicBezTo>
                    <a:pt x="10659" y="21600"/>
                    <a:pt x="7246" y="21470"/>
                    <a:pt x="4431" y="19762"/>
                  </a:cubicBezTo>
                  <a:cubicBezTo>
                    <a:pt x="2386" y="18522"/>
                    <a:pt x="731" y="16363"/>
                    <a:pt x="0" y="13883"/>
                  </a:cubicBezTo>
                  <a:cubicBezTo>
                    <a:pt x="1146" y="14188"/>
                    <a:pt x="2307" y="14385"/>
                    <a:pt x="3482" y="14436"/>
                  </a:cubicBezTo>
                  <a:cubicBezTo>
                    <a:pt x="6273" y="8495"/>
                    <a:pt x="7903" y="4498"/>
                    <a:pt x="9622" y="0"/>
                  </a:cubicBezTo>
                  <a:lnTo>
                    <a:pt x="21600" y="5969"/>
                  </a:ln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59" name="9Slide.vn 49"/>
            <p:cNvSpPr/>
            <p:nvPr/>
          </p:nvSpPr>
          <p:spPr>
            <a:xfrm>
              <a:off x="61892" y="10726337"/>
              <a:ext cx="1148843" cy="551924"/>
            </a:xfrm>
            <a:custGeom>
              <a:avLst/>
              <a:gdLst/>
              <a:ahLst/>
              <a:cxnLst>
                <a:cxn ang="0">
                  <a:pos x="wd2" y="hd2"/>
                </a:cxn>
                <a:cxn ang="5400000">
                  <a:pos x="wd2" y="hd2"/>
                </a:cxn>
                <a:cxn ang="10800000">
                  <a:pos x="wd2" y="hd2"/>
                </a:cxn>
                <a:cxn ang="16200000">
                  <a:pos x="wd2" y="hd2"/>
                </a:cxn>
              </a:cxnLst>
              <a:rect l="0" t="0" r="r" b="b"/>
              <a:pathLst>
                <a:path w="21600" h="21295" extrusionOk="0">
                  <a:moveTo>
                    <a:pt x="21600" y="9201"/>
                  </a:moveTo>
                  <a:cubicBezTo>
                    <a:pt x="21459" y="9892"/>
                    <a:pt x="21316" y="10588"/>
                    <a:pt x="21173" y="11279"/>
                  </a:cubicBezTo>
                  <a:cubicBezTo>
                    <a:pt x="20707" y="13538"/>
                    <a:pt x="20234" y="15826"/>
                    <a:pt x="19506" y="17767"/>
                  </a:cubicBezTo>
                  <a:cubicBezTo>
                    <a:pt x="18775" y="19712"/>
                    <a:pt x="17553" y="20942"/>
                    <a:pt x="16371" y="21295"/>
                  </a:cubicBezTo>
                  <a:cubicBezTo>
                    <a:pt x="12725" y="17576"/>
                    <a:pt x="9000" y="14185"/>
                    <a:pt x="5210" y="11127"/>
                  </a:cubicBezTo>
                  <a:cubicBezTo>
                    <a:pt x="3467" y="9721"/>
                    <a:pt x="1497" y="8545"/>
                    <a:pt x="0" y="6227"/>
                  </a:cubicBezTo>
                  <a:cubicBezTo>
                    <a:pt x="635" y="2630"/>
                    <a:pt x="2514" y="459"/>
                    <a:pt x="4367" y="77"/>
                  </a:cubicBezTo>
                  <a:cubicBezTo>
                    <a:pt x="6220" y="-305"/>
                    <a:pt x="8066" y="788"/>
                    <a:pt x="9835" y="1983"/>
                  </a:cubicBezTo>
                  <a:cubicBezTo>
                    <a:pt x="11063" y="2816"/>
                    <a:pt x="12297" y="3831"/>
                    <a:pt x="13560" y="4414"/>
                  </a:cubicBezTo>
                  <a:cubicBezTo>
                    <a:pt x="13914" y="6570"/>
                    <a:pt x="14714" y="8447"/>
                    <a:pt x="15702" y="9525"/>
                  </a:cubicBezTo>
                  <a:cubicBezTo>
                    <a:pt x="17063" y="11010"/>
                    <a:pt x="18713" y="11122"/>
                    <a:pt x="20198" y="10279"/>
                  </a:cubicBezTo>
                  <a:cubicBezTo>
                    <a:pt x="20681" y="10010"/>
                    <a:pt x="21149" y="9642"/>
                    <a:pt x="21600" y="9201"/>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0" name="9Slide.vn 50"/>
            <p:cNvSpPr/>
            <p:nvPr/>
          </p:nvSpPr>
          <p:spPr>
            <a:xfrm>
              <a:off x="2983907" y="10112271"/>
              <a:ext cx="401067" cy="388835"/>
            </a:xfrm>
            <a:custGeom>
              <a:avLst/>
              <a:gdLst/>
              <a:ahLst/>
              <a:cxnLst>
                <a:cxn ang="0">
                  <a:pos x="wd2" y="hd2"/>
                </a:cxn>
                <a:cxn ang="5400000">
                  <a:pos x="wd2" y="hd2"/>
                </a:cxn>
                <a:cxn ang="10800000">
                  <a:pos x="wd2" y="hd2"/>
                </a:cxn>
                <a:cxn ang="16200000">
                  <a:pos x="wd2" y="hd2"/>
                </a:cxn>
              </a:cxnLst>
              <a:rect l="0" t="0" r="r" b="b"/>
              <a:pathLst>
                <a:path w="21600" h="21444" extrusionOk="0">
                  <a:moveTo>
                    <a:pt x="21600" y="9658"/>
                  </a:moveTo>
                  <a:cubicBezTo>
                    <a:pt x="20355" y="11851"/>
                    <a:pt x="18802" y="13861"/>
                    <a:pt x="17004" y="15605"/>
                  </a:cubicBezTo>
                  <a:cubicBezTo>
                    <a:pt x="14076" y="18441"/>
                    <a:pt x="10431" y="20612"/>
                    <a:pt x="6443" y="21257"/>
                  </a:cubicBezTo>
                  <a:cubicBezTo>
                    <a:pt x="4309" y="21600"/>
                    <a:pt x="2073" y="21474"/>
                    <a:pt x="0" y="20851"/>
                  </a:cubicBezTo>
                  <a:cubicBezTo>
                    <a:pt x="1047" y="19009"/>
                    <a:pt x="2237" y="17026"/>
                    <a:pt x="3796" y="14708"/>
                  </a:cubicBezTo>
                  <a:cubicBezTo>
                    <a:pt x="2750" y="11745"/>
                    <a:pt x="2777" y="11598"/>
                    <a:pt x="800" y="7431"/>
                  </a:cubicBezTo>
                  <a:cubicBezTo>
                    <a:pt x="622" y="7053"/>
                    <a:pt x="438" y="6675"/>
                    <a:pt x="246" y="6296"/>
                  </a:cubicBezTo>
                  <a:cubicBezTo>
                    <a:pt x="5889" y="5589"/>
                    <a:pt x="13002" y="3922"/>
                    <a:pt x="17777" y="0"/>
                  </a:cubicBezTo>
                  <a:cubicBezTo>
                    <a:pt x="19329" y="2528"/>
                    <a:pt x="20266" y="5442"/>
                    <a:pt x="21169" y="8293"/>
                  </a:cubicBezTo>
                  <a:cubicBezTo>
                    <a:pt x="21313" y="8748"/>
                    <a:pt x="21456" y="9196"/>
                    <a:pt x="21600" y="9658"/>
                  </a:cubicBezTo>
                  <a:close/>
                </a:path>
              </a:pathLst>
            </a:custGeom>
            <a:solidFill>
              <a:srgbClr val="F9B19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1" name="9Slide.vn 51"/>
            <p:cNvSpPr/>
            <p:nvPr/>
          </p:nvSpPr>
          <p:spPr>
            <a:xfrm>
              <a:off x="2463970" y="10287403"/>
              <a:ext cx="968631" cy="712725"/>
            </a:xfrm>
            <a:custGeom>
              <a:avLst/>
              <a:gdLst/>
              <a:ahLst/>
              <a:cxnLst>
                <a:cxn ang="0">
                  <a:pos x="wd2" y="hd2"/>
                </a:cxn>
                <a:cxn ang="5400000">
                  <a:pos x="wd2" y="hd2"/>
                </a:cxn>
                <a:cxn ang="10800000">
                  <a:pos x="wd2" y="hd2"/>
                </a:cxn>
                <a:cxn ang="16200000">
                  <a:pos x="wd2" y="hd2"/>
                </a:cxn>
              </a:cxnLst>
              <a:rect l="0" t="0" r="r" b="b"/>
              <a:pathLst>
                <a:path w="21600" h="21600" extrusionOk="0">
                  <a:moveTo>
                    <a:pt x="21600" y="6628"/>
                  </a:moveTo>
                  <a:cubicBezTo>
                    <a:pt x="17556" y="11828"/>
                    <a:pt x="13302" y="16789"/>
                    <a:pt x="9009" y="21600"/>
                  </a:cubicBezTo>
                  <a:lnTo>
                    <a:pt x="0" y="21600"/>
                  </a:lnTo>
                  <a:cubicBezTo>
                    <a:pt x="40" y="20946"/>
                    <a:pt x="79" y="20288"/>
                    <a:pt x="215" y="19660"/>
                  </a:cubicBezTo>
                  <a:cubicBezTo>
                    <a:pt x="501" y="18355"/>
                    <a:pt x="1204" y="17255"/>
                    <a:pt x="2065" y="16554"/>
                  </a:cubicBezTo>
                  <a:cubicBezTo>
                    <a:pt x="2923" y="15850"/>
                    <a:pt x="7839" y="13317"/>
                    <a:pt x="8394" y="13448"/>
                  </a:cubicBezTo>
                  <a:cubicBezTo>
                    <a:pt x="9898" y="10469"/>
                    <a:pt x="10583" y="8514"/>
                    <a:pt x="11594" y="6151"/>
                  </a:cubicBezTo>
                  <a:cubicBezTo>
                    <a:pt x="12453" y="6493"/>
                    <a:pt x="13379" y="6562"/>
                    <a:pt x="14262" y="6374"/>
                  </a:cubicBezTo>
                  <a:cubicBezTo>
                    <a:pt x="15913" y="6020"/>
                    <a:pt x="17423" y="4827"/>
                    <a:pt x="18635" y="3268"/>
                  </a:cubicBezTo>
                  <a:cubicBezTo>
                    <a:pt x="19380" y="2309"/>
                    <a:pt x="20023" y="1205"/>
                    <a:pt x="20538" y="0"/>
                  </a:cubicBezTo>
                  <a:cubicBezTo>
                    <a:pt x="21051" y="2155"/>
                    <a:pt x="21532" y="4380"/>
                    <a:pt x="21600" y="6628"/>
                  </a:cubicBez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2" name="9Slide.vn 52"/>
            <p:cNvSpPr/>
            <p:nvPr/>
          </p:nvSpPr>
          <p:spPr>
            <a:xfrm>
              <a:off x="1273931" y="2515776"/>
              <a:ext cx="329362" cy="2108696"/>
            </a:xfrm>
            <a:custGeom>
              <a:avLst/>
              <a:gdLst/>
              <a:ahLst/>
              <a:cxnLst>
                <a:cxn ang="0">
                  <a:pos x="wd2" y="hd2"/>
                </a:cxn>
                <a:cxn ang="5400000">
                  <a:pos x="wd2" y="hd2"/>
                </a:cxn>
                <a:cxn ang="10800000">
                  <a:pos x="wd2" y="hd2"/>
                </a:cxn>
                <a:cxn ang="16200000">
                  <a:pos x="wd2" y="hd2"/>
                </a:cxn>
              </a:cxnLst>
              <a:rect l="0" t="0" r="r" b="b"/>
              <a:pathLst>
                <a:path w="21340" h="21516" extrusionOk="0">
                  <a:moveTo>
                    <a:pt x="4200" y="21463"/>
                  </a:moveTo>
                  <a:cubicBezTo>
                    <a:pt x="6389" y="20214"/>
                    <a:pt x="7993" y="18928"/>
                    <a:pt x="9038" y="17643"/>
                  </a:cubicBezTo>
                  <a:cubicBezTo>
                    <a:pt x="10108" y="16330"/>
                    <a:pt x="10659" y="14989"/>
                    <a:pt x="9335" y="13676"/>
                  </a:cubicBezTo>
                  <a:cubicBezTo>
                    <a:pt x="8643" y="12995"/>
                    <a:pt x="7195" y="12357"/>
                    <a:pt x="5550" y="11719"/>
                  </a:cubicBezTo>
                  <a:cubicBezTo>
                    <a:pt x="3624" y="10974"/>
                    <a:pt x="1682" y="10225"/>
                    <a:pt x="1188" y="9417"/>
                  </a:cubicBezTo>
                  <a:cubicBezTo>
                    <a:pt x="226" y="7818"/>
                    <a:pt x="3805" y="6256"/>
                    <a:pt x="8092" y="4835"/>
                  </a:cubicBezTo>
                  <a:cubicBezTo>
                    <a:pt x="12782" y="3280"/>
                    <a:pt x="18723" y="1791"/>
                    <a:pt x="21324" y="102"/>
                  </a:cubicBezTo>
                  <a:cubicBezTo>
                    <a:pt x="21480" y="0"/>
                    <a:pt x="20484" y="-44"/>
                    <a:pt x="20320" y="58"/>
                  </a:cubicBezTo>
                  <a:cubicBezTo>
                    <a:pt x="17761" y="1582"/>
                    <a:pt x="12947" y="2967"/>
                    <a:pt x="8495" y="4368"/>
                  </a:cubicBezTo>
                  <a:cubicBezTo>
                    <a:pt x="4151" y="5734"/>
                    <a:pt x="267" y="7204"/>
                    <a:pt x="12" y="8753"/>
                  </a:cubicBezTo>
                  <a:cubicBezTo>
                    <a:pt x="-120" y="9530"/>
                    <a:pt x="909" y="10273"/>
                    <a:pt x="2620" y="10998"/>
                  </a:cubicBezTo>
                  <a:cubicBezTo>
                    <a:pt x="4299" y="11706"/>
                    <a:pt x="6413" y="12395"/>
                    <a:pt x="7565" y="13132"/>
                  </a:cubicBezTo>
                  <a:cubicBezTo>
                    <a:pt x="9549" y="14395"/>
                    <a:pt x="9351" y="15760"/>
                    <a:pt x="8545" y="17047"/>
                  </a:cubicBezTo>
                  <a:cubicBezTo>
                    <a:pt x="7623" y="18530"/>
                    <a:pt x="5689" y="19984"/>
                    <a:pt x="3270" y="21424"/>
                  </a:cubicBezTo>
                  <a:cubicBezTo>
                    <a:pt x="3122" y="21516"/>
                    <a:pt x="4035" y="21556"/>
                    <a:pt x="4200" y="2146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3" name="9Slide.vn 53"/>
            <p:cNvSpPr/>
            <p:nvPr/>
          </p:nvSpPr>
          <p:spPr>
            <a:xfrm>
              <a:off x="1979741" y="3254226"/>
              <a:ext cx="289617" cy="1974188"/>
            </a:xfrm>
            <a:custGeom>
              <a:avLst/>
              <a:gdLst/>
              <a:ahLst/>
              <a:cxnLst>
                <a:cxn ang="0">
                  <a:pos x="wd2" y="hd2"/>
                </a:cxn>
                <a:cxn ang="5400000">
                  <a:pos x="wd2" y="hd2"/>
                </a:cxn>
                <a:cxn ang="10800000">
                  <a:pos x="wd2" y="hd2"/>
                </a:cxn>
                <a:cxn ang="16200000">
                  <a:pos x="wd2" y="hd2"/>
                </a:cxn>
              </a:cxnLst>
              <a:rect l="0" t="0" r="r" b="b"/>
              <a:pathLst>
                <a:path w="20749" h="21497" extrusionOk="0">
                  <a:moveTo>
                    <a:pt x="4157" y="38"/>
                  </a:moveTo>
                  <a:cubicBezTo>
                    <a:pt x="-329" y="1133"/>
                    <a:pt x="-702" y="2500"/>
                    <a:pt x="781" y="3739"/>
                  </a:cubicBezTo>
                  <a:cubicBezTo>
                    <a:pt x="2501" y="5173"/>
                    <a:pt x="6422" y="6520"/>
                    <a:pt x="8824" y="7928"/>
                  </a:cubicBezTo>
                  <a:cubicBezTo>
                    <a:pt x="13665" y="10761"/>
                    <a:pt x="14183" y="13704"/>
                    <a:pt x="15566" y="16608"/>
                  </a:cubicBezTo>
                  <a:cubicBezTo>
                    <a:pt x="16331" y="18224"/>
                    <a:pt x="17368" y="19839"/>
                    <a:pt x="19479" y="21427"/>
                  </a:cubicBezTo>
                  <a:cubicBezTo>
                    <a:pt x="19642" y="21551"/>
                    <a:pt x="20898" y="21498"/>
                    <a:pt x="20734" y="21374"/>
                  </a:cubicBezTo>
                  <a:cubicBezTo>
                    <a:pt x="16986" y="18553"/>
                    <a:pt x="16731" y="15668"/>
                    <a:pt x="15093" y="12809"/>
                  </a:cubicBezTo>
                  <a:cubicBezTo>
                    <a:pt x="14292" y="11406"/>
                    <a:pt x="13173" y="10004"/>
                    <a:pt x="11181" y="8626"/>
                  </a:cubicBezTo>
                  <a:cubicBezTo>
                    <a:pt x="9143" y="7222"/>
                    <a:pt x="5576" y="5896"/>
                    <a:pt x="3165" y="4511"/>
                  </a:cubicBezTo>
                  <a:cubicBezTo>
                    <a:pt x="645" y="3065"/>
                    <a:pt x="-202" y="1451"/>
                    <a:pt x="5048" y="118"/>
                  </a:cubicBezTo>
                  <a:cubicBezTo>
                    <a:pt x="5403" y="30"/>
                    <a:pt x="4511" y="-49"/>
                    <a:pt x="4157" y="38"/>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4" name="9Slide.vn 54"/>
            <p:cNvSpPr/>
            <p:nvPr/>
          </p:nvSpPr>
          <p:spPr>
            <a:xfrm>
              <a:off x="3229773" y="3090541"/>
              <a:ext cx="315202" cy="506626"/>
            </a:xfrm>
            <a:custGeom>
              <a:avLst/>
              <a:gdLst/>
              <a:ahLst/>
              <a:cxnLst>
                <a:cxn ang="0">
                  <a:pos x="wd2" y="hd2"/>
                </a:cxn>
                <a:cxn ang="5400000">
                  <a:pos x="wd2" y="hd2"/>
                </a:cxn>
                <a:cxn ang="10800000">
                  <a:pos x="wd2" y="hd2"/>
                </a:cxn>
                <a:cxn ang="16200000">
                  <a:pos x="wd2" y="hd2"/>
                </a:cxn>
              </a:cxnLst>
              <a:rect l="0" t="0" r="r" b="b"/>
              <a:pathLst>
                <a:path w="21073" h="21197" extrusionOk="0">
                  <a:moveTo>
                    <a:pt x="20998" y="20735"/>
                  </a:moveTo>
                  <a:cubicBezTo>
                    <a:pt x="17746" y="17282"/>
                    <a:pt x="14401" y="13860"/>
                    <a:pt x="11073" y="10438"/>
                  </a:cubicBezTo>
                  <a:cubicBezTo>
                    <a:pt x="7753" y="7021"/>
                    <a:pt x="4645" y="3482"/>
                    <a:pt x="1062" y="166"/>
                  </a:cubicBezTo>
                  <a:cubicBezTo>
                    <a:pt x="655" y="-211"/>
                    <a:pt x="-271" y="118"/>
                    <a:pt x="77" y="528"/>
                  </a:cubicBezTo>
                  <a:cubicBezTo>
                    <a:pt x="3134" y="4040"/>
                    <a:pt x="6734" y="7393"/>
                    <a:pt x="10062" y="10804"/>
                  </a:cubicBezTo>
                  <a:cubicBezTo>
                    <a:pt x="13399" y="14226"/>
                    <a:pt x="16719" y="17659"/>
                    <a:pt x="20132" y="21049"/>
                  </a:cubicBezTo>
                  <a:cubicBezTo>
                    <a:pt x="20480" y="21389"/>
                    <a:pt x="21329" y="21086"/>
                    <a:pt x="20998" y="20735"/>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5" name="9Slide.vn 55"/>
            <p:cNvSpPr/>
            <p:nvPr/>
          </p:nvSpPr>
          <p:spPr>
            <a:xfrm>
              <a:off x="3121132" y="2513639"/>
              <a:ext cx="91662" cy="364045"/>
            </a:xfrm>
            <a:custGeom>
              <a:avLst/>
              <a:gdLst/>
              <a:ahLst/>
              <a:cxnLst>
                <a:cxn ang="0">
                  <a:pos x="wd2" y="hd2"/>
                </a:cxn>
                <a:cxn ang="5400000">
                  <a:pos x="wd2" y="hd2"/>
                </a:cxn>
                <a:cxn ang="10800000">
                  <a:pos x="wd2" y="hd2"/>
                </a:cxn>
                <a:cxn ang="16200000">
                  <a:pos x="wd2" y="hd2"/>
                </a:cxn>
              </a:cxnLst>
              <a:rect l="0" t="0" r="r" b="b"/>
              <a:pathLst>
                <a:path w="17776" h="21103" extrusionOk="0">
                  <a:moveTo>
                    <a:pt x="5012" y="20604"/>
                  </a:moveTo>
                  <a:cubicBezTo>
                    <a:pt x="111" y="13720"/>
                    <a:pt x="5678" y="6682"/>
                    <a:pt x="17524" y="705"/>
                  </a:cubicBezTo>
                  <a:cubicBezTo>
                    <a:pt x="18608" y="160"/>
                    <a:pt x="15924" y="-282"/>
                    <a:pt x="14717" y="219"/>
                  </a:cubicBezTo>
                  <a:cubicBezTo>
                    <a:pt x="481" y="6101"/>
                    <a:pt x="-2992" y="13846"/>
                    <a:pt x="2427" y="20817"/>
                  </a:cubicBezTo>
                  <a:cubicBezTo>
                    <a:pt x="2845" y="21318"/>
                    <a:pt x="5382" y="21105"/>
                    <a:pt x="5012" y="20604"/>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6" name="9Slide.vn 56"/>
            <p:cNvSpPr/>
            <p:nvPr/>
          </p:nvSpPr>
          <p:spPr>
            <a:xfrm>
              <a:off x="3277841" y="2287231"/>
              <a:ext cx="90014" cy="108518"/>
            </a:xfrm>
            <a:custGeom>
              <a:avLst/>
              <a:gdLst/>
              <a:ahLst/>
              <a:cxnLst>
                <a:cxn ang="0">
                  <a:pos x="wd2" y="hd2"/>
                </a:cxn>
                <a:cxn ang="5400000">
                  <a:pos x="wd2" y="hd2"/>
                </a:cxn>
                <a:cxn ang="10800000">
                  <a:pos x="wd2" y="hd2"/>
                </a:cxn>
                <a:cxn ang="16200000">
                  <a:pos x="wd2" y="hd2"/>
                </a:cxn>
              </a:cxnLst>
              <a:rect l="0" t="0" r="r" b="b"/>
              <a:pathLst>
                <a:path w="19805" h="19888" extrusionOk="0">
                  <a:moveTo>
                    <a:pt x="3257" y="19423"/>
                  </a:moveTo>
                  <a:cubicBezTo>
                    <a:pt x="6108" y="16747"/>
                    <a:pt x="8846" y="14023"/>
                    <a:pt x="11557" y="11253"/>
                  </a:cubicBezTo>
                  <a:cubicBezTo>
                    <a:pt x="12898" y="9880"/>
                    <a:pt x="14211" y="8507"/>
                    <a:pt x="15497" y="7110"/>
                  </a:cubicBezTo>
                  <a:cubicBezTo>
                    <a:pt x="16866" y="5667"/>
                    <a:pt x="18487" y="4248"/>
                    <a:pt x="19520" y="2641"/>
                  </a:cubicBezTo>
                  <a:cubicBezTo>
                    <a:pt x="20694" y="826"/>
                    <a:pt x="17984" y="-850"/>
                    <a:pt x="16167" y="477"/>
                  </a:cubicBezTo>
                  <a:cubicBezTo>
                    <a:pt x="14602" y="1641"/>
                    <a:pt x="13401" y="3177"/>
                    <a:pt x="12116" y="4527"/>
                  </a:cubicBezTo>
                  <a:cubicBezTo>
                    <a:pt x="10746" y="5947"/>
                    <a:pt x="9405" y="7367"/>
                    <a:pt x="8064" y="8810"/>
                  </a:cubicBezTo>
                  <a:cubicBezTo>
                    <a:pt x="5409" y="11672"/>
                    <a:pt x="2811" y="14582"/>
                    <a:pt x="295" y="17538"/>
                  </a:cubicBezTo>
                  <a:cubicBezTo>
                    <a:pt x="-906" y="18958"/>
                    <a:pt x="1860" y="20750"/>
                    <a:pt x="3257" y="19423"/>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7" name="9Slide.vn 57"/>
            <p:cNvSpPr/>
            <p:nvPr/>
          </p:nvSpPr>
          <p:spPr>
            <a:xfrm>
              <a:off x="2837106" y="5943574"/>
              <a:ext cx="384308" cy="410371"/>
            </a:xfrm>
            <a:custGeom>
              <a:avLst/>
              <a:gdLst/>
              <a:ahLst/>
              <a:cxnLst>
                <a:cxn ang="0">
                  <a:pos x="wd2" y="hd2"/>
                </a:cxn>
                <a:cxn ang="5400000">
                  <a:pos x="wd2" y="hd2"/>
                </a:cxn>
                <a:cxn ang="10800000">
                  <a:pos x="wd2" y="hd2"/>
                </a:cxn>
                <a:cxn ang="16200000">
                  <a:pos x="wd2" y="hd2"/>
                </a:cxn>
              </a:cxnLst>
              <a:rect l="0" t="0" r="r" b="b"/>
              <a:pathLst>
                <a:path w="21071" h="21124" extrusionOk="0">
                  <a:moveTo>
                    <a:pt x="83" y="682"/>
                  </a:moveTo>
                  <a:cubicBezTo>
                    <a:pt x="2653" y="4657"/>
                    <a:pt x="5891" y="8299"/>
                    <a:pt x="9268" y="11685"/>
                  </a:cubicBezTo>
                  <a:cubicBezTo>
                    <a:pt x="10967" y="13391"/>
                    <a:pt x="12735" y="15032"/>
                    <a:pt x="14567" y="16608"/>
                  </a:cubicBezTo>
                  <a:cubicBezTo>
                    <a:pt x="16370" y="18164"/>
                    <a:pt x="18229" y="19831"/>
                    <a:pt x="20311" y="21053"/>
                  </a:cubicBezTo>
                  <a:cubicBezTo>
                    <a:pt x="20806" y="21341"/>
                    <a:pt x="21335" y="20687"/>
                    <a:pt x="20924" y="20308"/>
                  </a:cubicBezTo>
                  <a:cubicBezTo>
                    <a:pt x="19204" y="18706"/>
                    <a:pt x="17241" y="17320"/>
                    <a:pt x="15458" y="15771"/>
                  </a:cubicBezTo>
                  <a:cubicBezTo>
                    <a:pt x="13675" y="14215"/>
                    <a:pt x="11949" y="12600"/>
                    <a:pt x="10291" y="10927"/>
                  </a:cubicBezTo>
                  <a:cubicBezTo>
                    <a:pt x="6928" y="7534"/>
                    <a:pt x="3955" y="3873"/>
                    <a:pt x="954" y="199"/>
                  </a:cubicBezTo>
                  <a:cubicBezTo>
                    <a:pt x="571" y="-259"/>
                    <a:pt x="-265" y="146"/>
                    <a:pt x="83" y="682"/>
                  </a:cubicBezTo>
                  <a:close/>
                </a:path>
              </a:pathLst>
            </a:custGeom>
            <a:solidFill>
              <a:srgbClr val="FFFFFF"/>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8" name="9Slide.vn 58"/>
            <p:cNvSpPr/>
            <p:nvPr/>
          </p:nvSpPr>
          <p:spPr>
            <a:xfrm>
              <a:off x="1925236" y="1395577"/>
              <a:ext cx="26412" cy="174964"/>
            </a:xfrm>
            <a:custGeom>
              <a:avLst/>
              <a:gdLst/>
              <a:ahLst/>
              <a:cxnLst>
                <a:cxn ang="0">
                  <a:pos x="wd2" y="hd2"/>
                </a:cxn>
                <a:cxn ang="5400000">
                  <a:pos x="wd2" y="hd2"/>
                </a:cxn>
                <a:cxn ang="10800000">
                  <a:pos x="wd2" y="hd2"/>
                </a:cxn>
                <a:cxn ang="16200000">
                  <a:pos x="wd2" y="hd2"/>
                </a:cxn>
              </a:cxnLst>
              <a:rect l="0" t="0" r="r" b="b"/>
              <a:pathLst>
                <a:path w="20234" h="20780" extrusionOk="0">
                  <a:moveTo>
                    <a:pt x="4183" y="1182"/>
                  </a:moveTo>
                  <a:cubicBezTo>
                    <a:pt x="3308" y="4319"/>
                    <a:pt x="1946" y="7457"/>
                    <a:pt x="1362" y="10609"/>
                  </a:cubicBezTo>
                  <a:cubicBezTo>
                    <a:pt x="1070" y="12178"/>
                    <a:pt x="778" y="13747"/>
                    <a:pt x="486" y="15315"/>
                  </a:cubicBezTo>
                  <a:cubicBezTo>
                    <a:pt x="195" y="16794"/>
                    <a:pt x="-1169" y="18573"/>
                    <a:pt x="2530" y="19961"/>
                  </a:cubicBezTo>
                  <a:cubicBezTo>
                    <a:pt x="4572" y="20745"/>
                    <a:pt x="12745" y="21198"/>
                    <a:pt x="15664" y="20233"/>
                  </a:cubicBezTo>
                  <a:cubicBezTo>
                    <a:pt x="19945" y="18830"/>
                    <a:pt x="19361" y="17201"/>
                    <a:pt x="19654" y="15677"/>
                  </a:cubicBezTo>
                  <a:cubicBezTo>
                    <a:pt x="19945" y="14048"/>
                    <a:pt x="19945" y="12419"/>
                    <a:pt x="20140" y="10790"/>
                  </a:cubicBezTo>
                  <a:cubicBezTo>
                    <a:pt x="20431" y="7577"/>
                    <a:pt x="19945" y="4395"/>
                    <a:pt x="20043" y="1182"/>
                  </a:cubicBezTo>
                  <a:cubicBezTo>
                    <a:pt x="20043" y="-402"/>
                    <a:pt x="4572" y="-387"/>
                    <a:pt x="4183" y="1182"/>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69" name="9Slide.vn 59"/>
            <p:cNvSpPr/>
            <p:nvPr/>
          </p:nvSpPr>
          <p:spPr>
            <a:xfrm>
              <a:off x="2852116" y="1355012"/>
              <a:ext cx="103593" cy="99629"/>
            </a:xfrm>
            <a:custGeom>
              <a:avLst/>
              <a:gdLst/>
              <a:ahLst/>
              <a:cxnLst>
                <a:cxn ang="0">
                  <a:pos x="wd2" y="hd2"/>
                </a:cxn>
                <a:cxn ang="5400000">
                  <a:pos x="wd2" y="hd2"/>
                </a:cxn>
                <a:cxn ang="10800000">
                  <a:pos x="wd2" y="hd2"/>
                </a:cxn>
                <a:cxn ang="16200000">
                  <a:pos x="wd2" y="hd2"/>
                </a:cxn>
              </a:cxnLst>
              <a:rect l="0" t="0" r="r" b="b"/>
              <a:pathLst>
                <a:path w="20728" h="21395" extrusionOk="0">
                  <a:moveTo>
                    <a:pt x="4390" y="19358"/>
                  </a:moveTo>
                  <a:cubicBezTo>
                    <a:pt x="4212" y="17149"/>
                    <a:pt x="4542" y="15267"/>
                    <a:pt x="5203" y="13031"/>
                  </a:cubicBezTo>
                  <a:cubicBezTo>
                    <a:pt x="5279" y="12731"/>
                    <a:pt x="5381" y="12431"/>
                    <a:pt x="5482" y="12158"/>
                  </a:cubicBezTo>
                  <a:cubicBezTo>
                    <a:pt x="5355" y="12540"/>
                    <a:pt x="5635" y="11831"/>
                    <a:pt x="5635" y="11804"/>
                  </a:cubicBezTo>
                  <a:cubicBezTo>
                    <a:pt x="5838" y="11313"/>
                    <a:pt x="6092" y="10849"/>
                    <a:pt x="6346" y="10386"/>
                  </a:cubicBezTo>
                  <a:cubicBezTo>
                    <a:pt x="6499" y="10113"/>
                    <a:pt x="6651" y="9867"/>
                    <a:pt x="6829" y="9622"/>
                  </a:cubicBezTo>
                  <a:cubicBezTo>
                    <a:pt x="6931" y="9486"/>
                    <a:pt x="6931" y="9486"/>
                    <a:pt x="6829" y="9622"/>
                  </a:cubicBezTo>
                  <a:cubicBezTo>
                    <a:pt x="6905" y="9513"/>
                    <a:pt x="6982" y="9404"/>
                    <a:pt x="7058" y="9322"/>
                  </a:cubicBezTo>
                  <a:cubicBezTo>
                    <a:pt x="7414" y="8886"/>
                    <a:pt x="7795" y="8449"/>
                    <a:pt x="8176" y="8067"/>
                  </a:cubicBezTo>
                  <a:cubicBezTo>
                    <a:pt x="8633" y="7631"/>
                    <a:pt x="8659" y="7604"/>
                    <a:pt x="9091" y="7304"/>
                  </a:cubicBezTo>
                  <a:cubicBezTo>
                    <a:pt x="9548" y="6976"/>
                    <a:pt x="10031" y="6677"/>
                    <a:pt x="10514" y="6404"/>
                  </a:cubicBezTo>
                  <a:cubicBezTo>
                    <a:pt x="10590" y="6349"/>
                    <a:pt x="11302" y="6022"/>
                    <a:pt x="10971" y="6158"/>
                  </a:cubicBezTo>
                  <a:cubicBezTo>
                    <a:pt x="11200" y="6049"/>
                    <a:pt x="11454" y="5968"/>
                    <a:pt x="11683" y="5886"/>
                  </a:cubicBezTo>
                  <a:cubicBezTo>
                    <a:pt x="12166" y="5722"/>
                    <a:pt x="12648" y="5558"/>
                    <a:pt x="13157" y="5449"/>
                  </a:cubicBezTo>
                  <a:cubicBezTo>
                    <a:pt x="13411" y="5395"/>
                    <a:pt x="13665" y="5340"/>
                    <a:pt x="13919" y="5313"/>
                  </a:cubicBezTo>
                  <a:cubicBezTo>
                    <a:pt x="13512" y="5368"/>
                    <a:pt x="14300" y="5286"/>
                    <a:pt x="14402" y="5286"/>
                  </a:cubicBezTo>
                  <a:cubicBezTo>
                    <a:pt x="14961" y="5258"/>
                    <a:pt x="15495" y="5231"/>
                    <a:pt x="16054" y="5231"/>
                  </a:cubicBezTo>
                  <a:cubicBezTo>
                    <a:pt x="17375" y="5258"/>
                    <a:pt x="18493" y="5531"/>
                    <a:pt x="19713" y="4795"/>
                  </a:cubicBezTo>
                  <a:cubicBezTo>
                    <a:pt x="19408" y="4877"/>
                    <a:pt x="19103" y="4986"/>
                    <a:pt x="18798" y="5067"/>
                  </a:cubicBezTo>
                  <a:cubicBezTo>
                    <a:pt x="18874" y="5067"/>
                    <a:pt x="18951" y="5067"/>
                    <a:pt x="19052" y="5067"/>
                  </a:cubicBezTo>
                  <a:cubicBezTo>
                    <a:pt x="20831" y="4958"/>
                    <a:pt x="21314" y="2667"/>
                    <a:pt x="19916" y="1604"/>
                  </a:cubicBezTo>
                  <a:cubicBezTo>
                    <a:pt x="19840" y="1549"/>
                    <a:pt x="19789" y="1495"/>
                    <a:pt x="19713" y="1440"/>
                  </a:cubicBezTo>
                  <a:cubicBezTo>
                    <a:pt x="19942" y="1686"/>
                    <a:pt x="20145" y="1904"/>
                    <a:pt x="20374" y="2149"/>
                  </a:cubicBezTo>
                  <a:cubicBezTo>
                    <a:pt x="19459" y="486"/>
                    <a:pt x="17706" y="213"/>
                    <a:pt x="16054" y="49"/>
                  </a:cubicBezTo>
                  <a:cubicBezTo>
                    <a:pt x="14732" y="-87"/>
                    <a:pt x="13411" y="77"/>
                    <a:pt x="12115" y="349"/>
                  </a:cubicBezTo>
                  <a:cubicBezTo>
                    <a:pt x="9421" y="922"/>
                    <a:pt x="6880" y="2340"/>
                    <a:pt x="4847" y="4304"/>
                  </a:cubicBezTo>
                  <a:cubicBezTo>
                    <a:pt x="2865" y="6213"/>
                    <a:pt x="1442" y="8749"/>
                    <a:pt x="603" y="11449"/>
                  </a:cubicBezTo>
                  <a:cubicBezTo>
                    <a:pt x="-286" y="14313"/>
                    <a:pt x="-134" y="17095"/>
                    <a:pt x="680" y="19931"/>
                  </a:cubicBezTo>
                  <a:cubicBezTo>
                    <a:pt x="959" y="20886"/>
                    <a:pt x="1798" y="21513"/>
                    <a:pt x="2738" y="21376"/>
                  </a:cubicBezTo>
                  <a:cubicBezTo>
                    <a:pt x="3602" y="21186"/>
                    <a:pt x="4466" y="20368"/>
                    <a:pt x="4390" y="1935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0" name="9Slide.vn 60"/>
            <p:cNvSpPr/>
            <p:nvPr/>
          </p:nvSpPr>
          <p:spPr>
            <a:xfrm>
              <a:off x="2901158" y="1371275"/>
              <a:ext cx="27063" cy="76723"/>
            </a:xfrm>
            <a:custGeom>
              <a:avLst/>
              <a:gdLst/>
              <a:ahLst/>
              <a:cxnLst>
                <a:cxn ang="0">
                  <a:pos x="wd2" y="hd2"/>
                </a:cxn>
                <a:cxn ang="5400000">
                  <a:pos x="wd2" y="hd2"/>
                </a:cxn>
                <a:cxn ang="10800000">
                  <a:pos x="wd2" y="hd2"/>
                </a:cxn>
                <a:cxn ang="16200000">
                  <a:pos x="wd2" y="hd2"/>
                </a:cxn>
              </a:cxnLst>
              <a:rect l="0" t="0" r="r" b="b"/>
              <a:pathLst>
                <a:path w="20731" h="20647" extrusionOk="0">
                  <a:moveTo>
                    <a:pt x="14261" y="19370"/>
                  </a:moveTo>
                  <a:cubicBezTo>
                    <a:pt x="18542" y="16499"/>
                    <a:pt x="20390" y="13320"/>
                    <a:pt x="20681" y="10074"/>
                  </a:cubicBezTo>
                  <a:cubicBezTo>
                    <a:pt x="20877" y="8433"/>
                    <a:pt x="20488" y="6827"/>
                    <a:pt x="19806" y="5220"/>
                  </a:cubicBezTo>
                  <a:cubicBezTo>
                    <a:pt x="19513" y="4503"/>
                    <a:pt x="19222" y="3785"/>
                    <a:pt x="18542" y="3101"/>
                  </a:cubicBezTo>
                  <a:cubicBezTo>
                    <a:pt x="17375" y="1973"/>
                    <a:pt x="16012" y="1153"/>
                    <a:pt x="13287" y="401"/>
                  </a:cubicBezTo>
                  <a:cubicBezTo>
                    <a:pt x="9397" y="-658"/>
                    <a:pt x="4336" y="572"/>
                    <a:pt x="2974" y="1871"/>
                  </a:cubicBezTo>
                  <a:cubicBezTo>
                    <a:pt x="2099" y="2691"/>
                    <a:pt x="2585" y="3648"/>
                    <a:pt x="2878" y="4503"/>
                  </a:cubicBezTo>
                  <a:cubicBezTo>
                    <a:pt x="3072" y="4947"/>
                    <a:pt x="3072" y="5015"/>
                    <a:pt x="2974" y="4639"/>
                  </a:cubicBezTo>
                  <a:cubicBezTo>
                    <a:pt x="3072" y="4981"/>
                    <a:pt x="3169" y="5323"/>
                    <a:pt x="3365" y="5665"/>
                  </a:cubicBezTo>
                  <a:cubicBezTo>
                    <a:pt x="3558" y="6007"/>
                    <a:pt x="3752" y="6383"/>
                    <a:pt x="3850" y="6724"/>
                  </a:cubicBezTo>
                  <a:cubicBezTo>
                    <a:pt x="3656" y="6109"/>
                    <a:pt x="3948" y="6998"/>
                    <a:pt x="3948" y="7032"/>
                  </a:cubicBezTo>
                  <a:cubicBezTo>
                    <a:pt x="4045" y="7408"/>
                    <a:pt x="4142" y="7750"/>
                    <a:pt x="4142" y="8126"/>
                  </a:cubicBezTo>
                  <a:cubicBezTo>
                    <a:pt x="4240" y="8775"/>
                    <a:pt x="4240" y="9390"/>
                    <a:pt x="4142" y="10040"/>
                  </a:cubicBezTo>
                  <a:cubicBezTo>
                    <a:pt x="4045" y="10689"/>
                    <a:pt x="3948" y="11304"/>
                    <a:pt x="3752" y="11953"/>
                  </a:cubicBezTo>
                  <a:cubicBezTo>
                    <a:pt x="3656" y="12295"/>
                    <a:pt x="3656" y="12329"/>
                    <a:pt x="3752" y="11988"/>
                  </a:cubicBezTo>
                  <a:cubicBezTo>
                    <a:pt x="3656" y="12158"/>
                    <a:pt x="3558" y="12363"/>
                    <a:pt x="3461" y="12534"/>
                  </a:cubicBezTo>
                  <a:cubicBezTo>
                    <a:pt x="3365" y="12808"/>
                    <a:pt x="3169" y="13081"/>
                    <a:pt x="3072" y="13320"/>
                  </a:cubicBezTo>
                  <a:cubicBezTo>
                    <a:pt x="2294" y="14653"/>
                    <a:pt x="1321" y="15986"/>
                    <a:pt x="251" y="17285"/>
                  </a:cubicBezTo>
                  <a:cubicBezTo>
                    <a:pt x="-723" y="18584"/>
                    <a:pt x="1223" y="19917"/>
                    <a:pt x="4629" y="20430"/>
                  </a:cubicBezTo>
                  <a:cubicBezTo>
                    <a:pt x="8131" y="20942"/>
                    <a:pt x="12510" y="20532"/>
                    <a:pt x="14261" y="1937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1" name="9Slide.vn 61"/>
            <p:cNvSpPr/>
            <p:nvPr/>
          </p:nvSpPr>
          <p:spPr>
            <a:xfrm>
              <a:off x="4366271" y="5256188"/>
              <a:ext cx="94771" cy="232933"/>
            </a:xfrm>
            <a:custGeom>
              <a:avLst/>
              <a:gdLst/>
              <a:ahLst/>
              <a:cxnLst>
                <a:cxn ang="0">
                  <a:pos x="wd2" y="hd2"/>
                </a:cxn>
                <a:cxn ang="5400000">
                  <a:pos x="wd2" y="hd2"/>
                </a:cxn>
                <a:cxn ang="10800000">
                  <a:pos x="wd2" y="hd2"/>
                </a:cxn>
                <a:cxn ang="16200000">
                  <a:pos x="wd2" y="hd2"/>
                </a:cxn>
              </a:cxnLst>
              <a:rect l="0" t="0" r="r" b="b"/>
              <a:pathLst>
                <a:path w="19729" h="20840" extrusionOk="0">
                  <a:moveTo>
                    <a:pt x="112" y="941"/>
                  </a:moveTo>
                  <a:cubicBezTo>
                    <a:pt x="-919" y="7804"/>
                    <a:pt x="5215" y="15599"/>
                    <a:pt x="16319" y="20598"/>
                  </a:cubicBezTo>
                  <a:cubicBezTo>
                    <a:pt x="17826" y="21280"/>
                    <a:pt x="20681" y="20382"/>
                    <a:pt x="19412" y="19576"/>
                  </a:cubicBezTo>
                  <a:cubicBezTo>
                    <a:pt x="15050" y="16780"/>
                    <a:pt x="11163" y="13963"/>
                    <a:pt x="8625" y="10758"/>
                  </a:cubicBezTo>
                  <a:cubicBezTo>
                    <a:pt x="6087" y="7577"/>
                    <a:pt x="5029" y="4293"/>
                    <a:pt x="4686" y="941"/>
                  </a:cubicBezTo>
                  <a:cubicBezTo>
                    <a:pt x="4554" y="-320"/>
                    <a:pt x="297" y="-309"/>
                    <a:pt x="112" y="94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2" name="9Slide.vn 62"/>
            <p:cNvSpPr/>
            <p:nvPr/>
          </p:nvSpPr>
          <p:spPr>
            <a:xfrm>
              <a:off x="4619633" y="5245732"/>
              <a:ext cx="51981" cy="138761"/>
            </a:xfrm>
            <a:custGeom>
              <a:avLst/>
              <a:gdLst/>
              <a:ahLst/>
              <a:cxnLst>
                <a:cxn ang="0">
                  <a:pos x="wd2" y="hd2"/>
                </a:cxn>
                <a:cxn ang="5400000">
                  <a:pos x="wd2" y="hd2"/>
                </a:cxn>
                <a:cxn ang="10800000">
                  <a:pos x="wd2" y="hd2"/>
                </a:cxn>
                <a:cxn ang="16200000">
                  <a:pos x="wd2" y="hd2"/>
                </a:cxn>
              </a:cxnLst>
              <a:rect l="0" t="0" r="r" b="b"/>
              <a:pathLst>
                <a:path w="20656" h="20540" extrusionOk="0">
                  <a:moveTo>
                    <a:pt x="114" y="1508"/>
                  </a:moveTo>
                  <a:cubicBezTo>
                    <a:pt x="2032" y="4629"/>
                    <a:pt x="4001" y="7768"/>
                    <a:pt x="6271" y="10851"/>
                  </a:cubicBezTo>
                  <a:cubicBezTo>
                    <a:pt x="7382" y="12336"/>
                    <a:pt x="8441" y="13840"/>
                    <a:pt x="9602" y="15307"/>
                  </a:cubicBezTo>
                  <a:cubicBezTo>
                    <a:pt x="10864" y="16886"/>
                    <a:pt x="12075" y="18521"/>
                    <a:pt x="14397" y="19950"/>
                  </a:cubicBezTo>
                  <a:cubicBezTo>
                    <a:pt x="16062" y="20984"/>
                    <a:pt x="20705" y="20589"/>
                    <a:pt x="20655" y="19311"/>
                  </a:cubicBezTo>
                  <a:cubicBezTo>
                    <a:pt x="20503" y="16153"/>
                    <a:pt x="17020" y="12957"/>
                    <a:pt x="14599" y="9987"/>
                  </a:cubicBezTo>
                  <a:cubicBezTo>
                    <a:pt x="12075" y="6922"/>
                    <a:pt x="9299" y="3877"/>
                    <a:pt x="6473" y="831"/>
                  </a:cubicBezTo>
                  <a:cubicBezTo>
                    <a:pt x="5060" y="-616"/>
                    <a:pt x="-895" y="-33"/>
                    <a:pt x="114" y="150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3" name="9Slide.vn 63"/>
            <p:cNvSpPr/>
            <p:nvPr/>
          </p:nvSpPr>
          <p:spPr>
            <a:xfrm>
              <a:off x="4770791" y="5139210"/>
              <a:ext cx="93087" cy="234004"/>
            </a:xfrm>
            <a:custGeom>
              <a:avLst/>
              <a:gdLst/>
              <a:ahLst/>
              <a:cxnLst>
                <a:cxn ang="0">
                  <a:pos x="wd2" y="hd2"/>
                </a:cxn>
                <a:cxn ang="5400000">
                  <a:pos x="wd2" y="hd2"/>
                </a:cxn>
                <a:cxn ang="10800000">
                  <a:pos x="wd2" y="hd2"/>
                </a:cxn>
                <a:cxn ang="16200000">
                  <a:pos x="wd2" y="hd2"/>
                </a:cxn>
              </a:cxnLst>
              <a:rect l="0" t="0" r="r" b="b"/>
              <a:pathLst>
                <a:path w="20324" h="20729" extrusionOk="0">
                  <a:moveTo>
                    <a:pt x="278" y="1248"/>
                  </a:moveTo>
                  <a:cubicBezTo>
                    <a:pt x="4687" y="4094"/>
                    <a:pt x="8514" y="7121"/>
                    <a:pt x="11148" y="10316"/>
                  </a:cubicBezTo>
                  <a:cubicBezTo>
                    <a:pt x="12423" y="11879"/>
                    <a:pt x="13449" y="13477"/>
                    <a:pt x="14170" y="15097"/>
                  </a:cubicBezTo>
                  <a:cubicBezTo>
                    <a:pt x="14919" y="16762"/>
                    <a:pt x="15113" y="18461"/>
                    <a:pt x="16000" y="20114"/>
                  </a:cubicBezTo>
                  <a:cubicBezTo>
                    <a:pt x="16555" y="21138"/>
                    <a:pt x="19854" y="20756"/>
                    <a:pt x="20132" y="19889"/>
                  </a:cubicBezTo>
                  <a:cubicBezTo>
                    <a:pt x="20686" y="18168"/>
                    <a:pt x="19938" y="16402"/>
                    <a:pt x="19161" y="14703"/>
                  </a:cubicBezTo>
                  <a:cubicBezTo>
                    <a:pt x="18357" y="12926"/>
                    <a:pt x="17193" y="11171"/>
                    <a:pt x="15723" y="9461"/>
                  </a:cubicBezTo>
                  <a:cubicBezTo>
                    <a:pt x="12839" y="6131"/>
                    <a:pt x="8819" y="3025"/>
                    <a:pt x="3412" y="258"/>
                  </a:cubicBezTo>
                  <a:cubicBezTo>
                    <a:pt x="2025" y="-462"/>
                    <a:pt x="-914" y="472"/>
                    <a:pt x="278" y="124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4" name="9Slide.vn 64"/>
            <p:cNvSpPr/>
            <p:nvPr/>
          </p:nvSpPr>
          <p:spPr>
            <a:xfrm>
              <a:off x="440487" y="5077502"/>
              <a:ext cx="152877" cy="144893"/>
            </a:xfrm>
            <a:custGeom>
              <a:avLst/>
              <a:gdLst/>
              <a:ahLst/>
              <a:cxnLst>
                <a:cxn ang="0">
                  <a:pos x="wd2" y="hd2"/>
                </a:cxn>
                <a:cxn ang="5400000">
                  <a:pos x="wd2" y="hd2"/>
                </a:cxn>
                <a:cxn ang="10800000">
                  <a:pos x="wd2" y="hd2"/>
                </a:cxn>
                <a:cxn ang="16200000">
                  <a:pos x="wd2" y="hd2"/>
                </a:cxn>
              </a:cxnLst>
              <a:rect l="0" t="0" r="r" b="b"/>
              <a:pathLst>
                <a:path w="20425" h="20708" extrusionOk="0">
                  <a:moveTo>
                    <a:pt x="2595" y="20036"/>
                  </a:moveTo>
                  <a:cubicBezTo>
                    <a:pt x="4648" y="16279"/>
                    <a:pt x="7109" y="12757"/>
                    <a:pt x="10095" y="9799"/>
                  </a:cubicBezTo>
                  <a:cubicBezTo>
                    <a:pt x="11520" y="8365"/>
                    <a:pt x="13064" y="7076"/>
                    <a:pt x="14710" y="5933"/>
                  </a:cubicBezTo>
                  <a:cubicBezTo>
                    <a:pt x="15559" y="5334"/>
                    <a:pt x="16424" y="4825"/>
                    <a:pt x="17289" y="4281"/>
                  </a:cubicBezTo>
                  <a:cubicBezTo>
                    <a:pt x="18256" y="3664"/>
                    <a:pt x="19122" y="2956"/>
                    <a:pt x="20004" y="2212"/>
                  </a:cubicBezTo>
                  <a:cubicBezTo>
                    <a:pt x="21090" y="1304"/>
                    <a:pt x="19851" y="-166"/>
                    <a:pt x="18816" y="16"/>
                  </a:cubicBezTo>
                  <a:cubicBezTo>
                    <a:pt x="16559" y="397"/>
                    <a:pt x="14642" y="1577"/>
                    <a:pt x="12742" y="2920"/>
                  </a:cubicBezTo>
                  <a:cubicBezTo>
                    <a:pt x="10909" y="4226"/>
                    <a:pt x="9179" y="5715"/>
                    <a:pt x="7601" y="7349"/>
                  </a:cubicBezTo>
                  <a:cubicBezTo>
                    <a:pt x="4394" y="10670"/>
                    <a:pt x="1832" y="14518"/>
                    <a:pt x="101" y="18911"/>
                  </a:cubicBezTo>
                  <a:cubicBezTo>
                    <a:pt x="-510" y="20454"/>
                    <a:pt x="1832" y="21434"/>
                    <a:pt x="2595" y="2003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5" name="9Slide.vn 65"/>
            <p:cNvSpPr/>
            <p:nvPr/>
          </p:nvSpPr>
          <p:spPr>
            <a:xfrm>
              <a:off x="597153" y="5253290"/>
              <a:ext cx="109079" cy="94226"/>
            </a:xfrm>
            <a:custGeom>
              <a:avLst/>
              <a:gdLst/>
              <a:ahLst/>
              <a:cxnLst>
                <a:cxn ang="0">
                  <a:pos x="wd2" y="hd2"/>
                </a:cxn>
                <a:cxn ang="5400000">
                  <a:pos x="wd2" y="hd2"/>
                </a:cxn>
                <a:cxn ang="10800000">
                  <a:pos x="wd2" y="hd2"/>
                </a:cxn>
                <a:cxn ang="16200000">
                  <a:pos x="wd2" y="hd2"/>
                </a:cxn>
              </a:cxnLst>
              <a:rect l="0" t="0" r="r" b="b"/>
              <a:pathLst>
                <a:path w="20454" h="20415" extrusionOk="0">
                  <a:moveTo>
                    <a:pt x="2699" y="20051"/>
                  </a:moveTo>
                  <a:cubicBezTo>
                    <a:pt x="5795" y="17409"/>
                    <a:pt x="8820" y="14630"/>
                    <a:pt x="11797" y="11823"/>
                  </a:cubicBezTo>
                  <a:cubicBezTo>
                    <a:pt x="13225" y="10475"/>
                    <a:pt x="14654" y="9126"/>
                    <a:pt x="16060" y="7751"/>
                  </a:cubicBezTo>
                  <a:cubicBezTo>
                    <a:pt x="17560" y="6292"/>
                    <a:pt x="19108" y="4752"/>
                    <a:pt x="20227" y="2880"/>
                  </a:cubicBezTo>
                  <a:cubicBezTo>
                    <a:pt x="20632" y="2192"/>
                    <a:pt x="20465" y="1119"/>
                    <a:pt x="19965" y="541"/>
                  </a:cubicBezTo>
                  <a:cubicBezTo>
                    <a:pt x="19394" y="-119"/>
                    <a:pt x="18632" y="-119"/>
                    <a:pt x="17941" y="239"/>
                  </a:cubicBezTo>
                  <a:cubicBezTo>
                    <a:pt x="16226" y="1119"/>
                    <a:pt x="14726" y="2633"/>
                    <a:pt x="13273" y="3981"/>
                  </a:cubicBezTo>
                  <a:cubicBezTo>
                    <a:pt x="11797" y="5329"/>
                    <a:pt x="10344" y="6788"/>
                    <a:pt x="8915" y="8191"/>
                  </a:cubicBezTo>
                  <a:cubicBezTo>
                    <a:pt x="6057" y="10970"/>
                    <a:pt x="3247" y="13804"/>
                    <a:pt x="533" y="16749"/>
                  </a:cubicBezTo>
                  <a:cubicBezTo>
                    <a:pt x="-968" y="18345"/>
                    <a:pt x="1009" y="21481"/>
                    <a:pt x="2699" y="2005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6" name="9Slide.vn 66"/>
            <p:cNvSpPr/>
            <p:nvPr/>
          </p:nvSpPr>
          <p:spPr>
            <a:xfrm>
              <a:off x="699953" y="5365075"/>
              <a:ext cx="156141" cy="131278"/>
            </a:xfrm>
            <a:custGeom>
              <a:avLst/>
              <a:gdLst/>
              <a:ahLst/>
              <a:cxnLst>
                <a:cxn ang="0">
                  <a:pos x="wd2" y="hd2"/>
                </a:cxn>
                <a:cxn ang="5400000">
                  <a:pos x="wd2" y="hd2"/>
                </a:cxn>
                <a:cxn ang="10800000">
                  <a:pos x="wd2" y="hd2"/>
                </a:cxn>
                <a:cxn ang="16200000">
                  <a:pos x="wd2" y="hd2"/>
                </a:cxn>
              </a:cxnLst>
              <a:rect l="0" t="0" r="r" b="b"/>
              <a:pathLst>
                <a:path w="20682" h="20484" extrusionOk="0">
                  <a:moveTo>
                    <a:pt x="1731" y="20401"/>
                  </a:moveTo>
                  <a:cubicBezTo>
                    <a:pt x="5701" y="18756"/>
                    <a:pt x="9268" y="16279"/>
                    <a:pt x="12548" y="13207"/>
                  </a:cubicBezTo>
                  <a:cubicBezTo>
                    <a:pt x="14112" y="11741"/>
                    <a:pt x="15576" y="10116"/>
                    <a:pt x="16922" y="8372"/>
                  </a:cubicBezTo>
                  <a:cubicBezTo>
                    <a:pt x="17628" y="7460"/>
                    <a:pt x="18301" y="6509"/>
                    <a:pt x="18940" y="5538"/>
                  </a:cubicBezTo>
                  <a:cubicBezTo>
                    <a:pt x="19580" y="4587"/>
                    <a:pt x="20454" y="3378"/>
                    <a:pt x="20656" y="2170"/>
                  </a:cubicBezTo>
                  <a:cubicBezTo>
                    <a:pt x="20875" y="822"/>
                    <a:pt x="19680" y="-605"/>
                    <a:pt x="18554" y="267"/>
                  </a:cubicBezTo>
                  <a:cubicBezTo>
                    <a:pt x="17729" y="901"/>
                    <a:pt x="17140" y="2031"/>
                    <a:pt x="16535" y="2942"/>
                  </a:cubicBezTo>
                  <a:cubicBezTo>
                    <a:pt x="15946" y="3834"/>
                    <a:pt x="15340" y="4706"/>
                    <a:pt x="14701" y="5538"/>
                  </a:cubicBezTo>
                  <a:cubicBezTo>
                    <a:pt x="13406" y="7243"/>
                    <a:pt x="11976" y="8847"/>
                    <a:pt x="10495" y="10314"/>
                  </a:cubicBezTo>
                  <a:cubicBezTo>
                    <a:pt x="7552" y="13227"/>
                    <a:pt x="4170" y="15565"/>
                    <a:pt x="671" y="17448"/>
                  </a:cubicBezTo>
                  <a:cubicBezTo>
                    <a:pt x="-725" y="18220"/>
                    <a:pt x="267" y="20995"/>
                    <a:pt x="1731" y="2040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7" name="9Slide.vn 67"/>
            <p:cNvSpPr/>
            <p:nvPr/>
          </p:nvSpPr>
          <p:spPr>
            <a:xfrm>
              <a:off x="1229960" y="5092680"/>
              <a:ext cx="2420725" cy="198864"/>
            </a:xfrm>
            <a:custGeom>
              <a:avLst/>
              <a:gdLst/>
              <a:ahLst/>
              <a:cxnLst>
                <a:cxn ang="0">
                  <a:pos x="wd2" y="hd2"/>
                </a:cxn>
                <a:cxn ang="5400000">
                  <a:pos x="wd2" y="hd2"/>
                </a:cxn>
                <a:cxn ang="10800000">
                  <a:pos x="wd2" y="hd2"/>
                </a:cxn>
                <a:cxn ang="16200000">
                  <a:pos x="wd2" y="hd2"/>
                </a:cxn>
              </a:cxnLst>
              <a:rect l="0" t="0" r="r" b="b"/>
              <a:pathLst>
                <a:path w="21517" h="20930" extrusionOk="0">
                  <a:moveTo>
                    <a:pt x="36" y="1488"/>
                  </a:moveTo>
                  <a:cubicBezTo>
                    <a:pt x="1196" y="7623"/>
                    <a:pt x="2421" y="11793"/>
                    <a:pt x="3667" y="14680"/>
                  </a:cubicBezTo>
                  <a:cubicBezTo>
                    <a:pt x="5054" y="17902"/>
                    <a:pt x="6466" y="19639"/>
                    <a:pt x="7878" y="20428"/>
                  </a:cubicBezTo>
                  <a:cubicBezTo>
                    <a:pt x="9390" y="21270"/>
                    <a:pt x="10905" y="21016"/>
                    <a:pt x="12414" y="19933"/>
                  </a:cubicBezTo>
                  <a:cubicBezTo>
                    <a:pt x="13911" y="18864"/>
                    <a:pt x="15402" y="16966"/>
                    <a:pt x="16885" y="14306"/>
                  </a:cubicBezTo>
                  <a:cubicBezTo>
                    <a:pt x="18263" y="11833"/>
                    <a:pt x="19638" y="8746"/>
                    <a:pt x="20990" y="4723"/>
                  </a:cubicBezTo>
                  <a:cubicBezTo>
                    <a:pt x="21150" y="4241"/>
                    <a:pt x="21309" y="3747"/>
                    <a:pt x="21467" y="3199"/>
                  </a:cubicBezTo>
                  <a:cubicBezTo>
                    <a:pt x="21556" y="2891"/>
                    <a:pt x="21519" y="1301"/>
                    <a:pt x="21428" y="1541"/>
                  </a:cubicBezTo>
                  <a:cubicBezTo>
                    <a:pt x="20100" y="5150"/>
                    <a:pt x="18779" y="8799"/>
                    <a:pt x="17433" y="11419"/>
                  </a:cubicBezTo>
                  <a:cubicBezTo>
                    <a:pt x="15961" y="14293"/>
                    <a:pt x="14478" y="16378"/>
                    <a:pt x="12991" y="17661"/>
                  </a:cubicBezTo>
                  <a:cubicBezTo>
                    <a:pt x="11500" y="18958"/>
                    <a:pt x="10003" y="19452"/>
                    <a:pt x="8507" y="18931"/>
                  </a:cubicBezTo>
                  <a:cubicBezTo>
                    <a:pt x="7077" y="18436"/>
                    <a:pt x="5647" y="17020"/>
                    <a:pt x="4236" y="14159"/>
                  </a:cubicBezTo>
                  <a:cubicBezTo>
                    <a:pt x="2972" y="11593"/>
                    <a:pt x="1710" y="7944"/>
                    <a:pt x="522" y="2196"/>
                  </a:cubicBezTo>
                  <a:cubicBezTo>
                    <a:pt x="382" y="1515"/>
                    <a:pt x="243" y="806"/>
                    <a:pt x="105" y="71"/>
                  </a:cubicBezTo>
                  <a:cubicBezTo>
                    <a:pt x="25" y="-330"/>
                    <a:pt x="-44" y="1074"/>
                    <a:pt x="36" y="1488"/>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8" name="9Slide.vn 68"/>
            <p:cNvSpPr/>
            <p:nvPr/>
          </p:nvSpPr>
          <p:spPr>
            <a:xfrm>
              <a:off x="1726990" y="1297453"/>
              <a:ext cx="81027" cy="86361"/>
            </a:xfrm>
            <a:prstGeom prst="ellipse">
              <a:avLst/>
            </a:pr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79" name="9Slide.vn 69"/>
            <p:cNvSpPr/>
            <p:nvPr/>
          </p:nvSpPr>
          <p:spPr>
            <a:xfrm>
              <a:off x="2180380" y="1334411"/>
              <a:ext cx="81027" cy="86361"/>
            </a:xfrm>
            <a:prstGeom prst="ellipse">
              <a:avLst/>
            </a:pr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0" name="9Slide.vn 70"/>
            <p:cNvSpPr/>
            <p:nvPr/>
          </p:nvSpPr>
          <p:spPr>
            <a:xfrm>
              <a:off x="1630215" y="1333537"/>
              <a:ext cx="1266616" cy="772089"/>
            </a:xfrm>
            <a:custGeom>
              <a:avLst/>
              <a:gdLst/>
              <a:ahLst/>
              <a:cxnLst>
                <a:cxn ang="0">
                  <a:pos x="wd2" y="hd2"/>
                </a:cxn>
                <a:cxn ang="5400000">
                  <a:pos x="wd2" y="hd2"/>
                </a:cxn>
                <a:cxn ang="10800000">
                  <a:pos x="wd2" y="hd2"/>
                </a:cxn>
                <a:cxn ang="16200000">
                  <a:pos x="wd2" y="hd2"/>
                </a:cxn>
              </a:cxnLst>
              <a:rect l="0" t="0" r="r" b="b"/>
              <a:pathLst>
                <a:path w="21588" h="20435" extrusionOk="0">
                  <a:moveTo>
                    <a:pt x="21552" y="4981"/>
                  </a:moveTo>
                  <a:cubicBezTo>
                    <a:pt x="21509" y="4917"/>
                    <a:pt x="21440" y="4924"/>
                    <a:pt x="21399" y="4995"/>
                  </a:cubicBezTo>
                  <a:lnTo>
                    <a:pt x="14409" y="17018"/>
                  </a:lnTo>
                  <a:cubicBezTo>
                    <a:pt x="14453" y="16420"/>
                    <a:pt x="14407" y="15781"/>
                    <a:pt x="14344" y="15183"/>
                  </a:cubicBezTo>
                  <a:cubicBezTo>
                    <a:pt x="14037" y="12289"/>
                    <a:pt x="13414" y="9522"/>
                    <a:pt x="12338" y="7132"/>
                  </a:cubicBezTo>
                  <a:lnTo>
                    <a:pt x="19955" y="312"/>
                  </a:lnTo>
                  <a:cubicBezTo>
                    <a:pt x="20007" y="265"/>
                    <a:pt x="20024" y="164"/>
                    <a:pt x="19994" y="84"/>
                  </a:cubicBezTo>
                  <a:cubicBezTo>
                    <a:pt x="19964" y="3"/>
                    <a:pt x="19899" y="-24"/>
                    <a:pt x="19847" y="23"/>
                  </a:cubicBezTo>
                  <a:lnTo>
                    <a:pt x="12210" y="6860"/>
                  </a:lnTo>
                  <a:cubicBezTo>
                    <a:pt x="12178" y="6793"/>
                    <a:pt x="12147" y="6722"/>
                    <a:pt x="12115" y="6658"/>
                  </a:cubicBezTo>
                  <a:cubicBezTo>
                    <a:pt x="5667" y="6924"/>
                    <a:pt x="0" y="4652"/>
                    <a:pt x="0" y="4652"/>
                  </a:cubicBezTo>
                  <a:cubicBezTo>
                    <a:pt x="193" y="7462"/>
                    <a:pt x="489" y="10255"/>
                    <a:pt x="879" y="13021"/>
                  </a:cubicBezTo>
                  <a:cubicBezTo>
                    <a:pt x="2870" y="21576"/>
                    <a:pt x="11498" y="21522"/>
                    <a:pt x="13764" y="18837"/>
                  </a:cubicBezTo>
                  <a:cubicBezTo>
                    <a:pt x="13916" y="18655"/>
                    <a:pt x="14039" y="18467"/>
                    <a:pt x="14130" y="18265"/>
                  </a:cubicBezTo>
                  <a:cubicBezTo>
                    <a:pt x="14212" y="18084"/>
                    <a:pt x="14271" y="17889"/>
                    <a:pt x="14316" y="17684"/>
                  </a:cubicBezTo>
                  <a:lnTo>
                    <a:pt x="21561" y="5223"/>
                  </a:lnTo>
                  <a:cubicBezTo>
                    <a:pt x="21600" y="5149"/>
                    <a:pt x="21596" y="5042"/>
                    <a:pt x="21552" y="4981"/>
                  </a:cubicBezTo>
                  <a:close/>
                </a:path>
              </a:pathLst>
            </a:custGeom>
            <a:solidFill>
              <a:srgbClr val="FFFCFD"/>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1" name="9Slide.vn 71"/>
            <p:cNvSpPr/>
            <p:nvPr/>
          </p:nvSpPr>
          <p:spPr>
            <a:xfrm>
              <a:off x="167370" y="5538676"/>
              <a:ext cx="260751" cy="94063"/>
            </a:xfrm>
            <a:custGeom>
              <a:avLst/>
              <a:gdLst/>
              <a:ahLst/>
              <a:cxnLst>
                <a:cxn ang="0">
                  <a:pos x="wd2" y="hd2"/>
                </a:cxn>
                <a:cxn ang="5400000">
                  <a:pos x="wd2" y="hd2"/>
                </a:cxn>
                <a:cxn ang="10800000">
                  <a:pos x="wd2" y="hd2"/>
                </a:cxn>
                <a:cxn ang="16200000">
                  <a:pos x="wd2" y="hd2"/>
                </a:cxn>
              </a:cxnLst>
              <a:rect l="0" t="0" r="r" b="b"/>
              <a:pathLst>
                <a:path w="21189" h="20940" extrusionOk="0">
                  <a:moveTo>
                    <a:pt x="355" y="20937"/>
                  </a:moveTo>
                  <a:cubicBezTo>
                    <a:pt x="3998" y="20287"/>
                    <a:pt x="7579" y="17997"/>
                    <a:pt x="11037" y="14802"/>
                  </a:cubicBezTo>
                  <a:cubicBezTo>
                    <a:pt x="14473" y="11636"/>
                    <a:pt x="17910" y="7649"/>
                    <a:pt x="20975" y="2306"/>
                  </a:cubicBezTo>
                  <a:cubicBezTo>
                    <a:pt x="21460" y="1458"/>
                    <a:pt x="21037" y="-578"/>
                    <a:pt x="20521" y="157"/>
                  </a:cubicBezTo>
                  <a:cubicBezTo>
                    <a:pt x="17301" y="4794"/>
                    <a:pt x="14071" y="9148"/>
                    <a:pt x="10603" y="12286"/>
                  </a:cubicBezTo>
                  <a:cubicBezTo>
                    <a:pt x="7229" y="15339"/>
                    <a:pt x="3761" y="17262"/>
                    <a:pt x="262" y="18958"/>
                  </a:cubicBezTo>
                  <a:cubicBezTo>
                    <a:pt x="-140" y="19184"/>
                    <a:pt x="-57" y="21022"/>
                    <a:pt x="355" y="2093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2" name="9Slide.vn 72"/>
            <p:cNvSpPr/>
            <p:nvPr/>
          </p:nvSpPr>
          <p:spPr>
            <a:xfrm>
              <a:off x="323834" y="5598794"/>
              <a:ext cx="194809" cy="160112"/>
            </a:xfrm>
            <a:custGeom>
              <a:avLst/>
              <a:gdLst/>
              <a:ahLst/>
              <a:cxnLst>
                <a:cxn ang="0">
                  <a:pos x="wd2" y="hd2"/>
                </a:cxn>
                <a:cxn ang="5400000">
                  <a:pos x="wd2" y="hd2"/>
                </a:cxn>
                <a:cxn ang="10800000">
                  <a:pos x="wd2" y="hd2"/>
                </a:cxn>
                <a:cxn ang="16200000">
                  <a:pos x="wd2" y="hd2"/>
                </a:cxn>
              </a:cxnLst>
              <a:rect l="0" t="0" r="r" b="b"/>
              <a:pathLst>
                <a:path w="21131" h="21110" extrusionOk="0">
                  <a:moveTo>
                    <a:pt x="20753" y="19845"/>
                  </a:moveTo>
                  <a:cubicBezTo>
                    <a:pt x="16593" y="18355"/>
                    <a:pt x="12611" y="15776"/>
                    <a:pt x="9250" y="12427"/>
                  </a:cubicBezTo>
                  <a:cubicBezTo>
                    <a:pt x="7611" y="10803"/>
                    <a:pt x="6109" y="8962"/>
                    <a:pt x="4773" y="6969"/>
                  </a:cubicBezTo>
                  <a:cubicBezTo>
                    <a:pt x="3368" y="4876"/>
                    <a:pt x="2349" y="2515"/>
                    <a:pt x="1067" y="305"/>
                  </a:cubicBezTo>
                  <a:cubicBezTo>
                    <a:pt x="723" y="-298"/>
                    <a:pt x="-186" y="53"/>
                    <a:pt x="34" y="841"/>
                  </a:cubicBezTo>
                  <a:cubicBezTo>
                    <a:pt x="737" y="3386"/>
                    <a:pt x="2128" y="5663"/>
                    <a:pt x="3478" y="7756"/>
                  </a:cubicBezTo>
                  <a:cubicBezTo>
                    <a:pt x="4925" y="9966"/>
                    <a:pt x="6550" y="11976"/>
                    <a:pt x="8355" y="13750"/>
                  </a:cubicBezTo>
                  <a:cubicBezTo>
                    <a:pt x="11923" y="17284"/>
                    <a:pt x="15986" y="19762"/>
                    <a:pt x="20463" y="21084"/>
                  </a:cubicBezTo>
                  <a:cubicBezTo>
                    <a:pt x="21138" y="21302"/>
                    <a:pt x="21414" y="20080"/>
                    <a:pt x="20753" y="19845"/>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3" name="9Slide.vn 73"/>
            <p:cNvSpPr/>
            <p:nvPr/>
          </p:nvSpPr>
          <p:spPr>
            <a:xfrm>
              <a:off x="75953" y="5911207"/>
              <a:ext cx="143969" cy="188553"/>
            </a:xfrm>
            <a:custGeom>
              <a:avLst/>
              <a:gdLst/>
              <a:ahLst/>
              <a:cxnLst>
                <a:cxn ang="0">
                  <a:pos x="wd2" y="hd2"/>
                </a:cxn>
                <a:cxn ang="5400000">
                  <a:pos x="wd2" y="hd2"/>
                </a:cxn>
                <a:cxn ang="10800000">
                  <a:pos x="wd2" y="hd2"/>
                </a:cxn>
                <a:cxn ang="16200000">
                  <a:pos x="wd2" y="hd2"/>
                </a:cxn>
              </a:cxnLst>
              <a:rect l="0" t="0" r="r" b="b"/>
              <a:pathLst>
                <a:path w="20982" h="21042" extrusionOk="0">
                  <a:moveTo>
                    <a:pt x="1116" y="20881"/>
                  </a:moveTo>
                  <a:cubicBezTo>
                    <a:pt x="4448" y="17607"/>
                    <a:pt x="7409" y="14120"/>
                    <a:pt x="10667" y="10803"/>
                  </a:cubicBezTo>
                  <a:cubicBezTo>
                    <a:pt x="12351" y="9089"/>
                    <a:pt x="14091" y="7388"/>
                    <a:pt x="15849" y="5701"/>
                  </a:cubicBezTo>
                  <a:cubicBezTo>
                    <a:pt x="17534" y="4085"/>
                    <a:pt x="19366" y="2526"/>
                    <a:pt x="20865" y="811"/>
                  </a:cubicBezTo>
                  <a:cubicBezTo>
                    <a:pt x="21328" y="273"/>
                    <a:pt x="20310" y="-266"/>
                    <a:pt x="19736" y="145"/>
                  </a:cubicBezTo>
                  <a:cubicBezTo>
                    <a:pt x="17774" y="1562"/>
                    <a:pt x="16108" y="3263"/>
                    <a:pt x="14424" y="4879"/>
                  </a:cubicBezTo>
                  <a:cubicBezTo>
                    <a:pt x="12740" y="6509"/>
                    <a:pt x="11074" y="8153"/>
                    <a:pt x="9464" y="9825"/>
                  </a:cubicBezTo>
                  <a:cubicBezTo>
                    <a:pt x="6169" y="13199"/>
                    <a:pt x="2782" y="16600"/>
                    <a:pt x="80" y="20271"/>
                  </a:cubicBezTo>
                  <a:cubicBezTo>
                    <a:pt x="-272" y="20739"/>
                    <a:pt x="635" y="21334"/>
                    <a:pt x="1116" y="2088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4" name="9Slide.vn 74"/>
            <p:cNvSpPr/>
            <p:nvPr/>
          </p:nvSpPr>
          <p:spPr>
            <a:xfrm>
              <a:off x="143115" y="5986445"/>
              <a:ext cx="115326" cy="176508"/>
            </a:xfrm>
            <a:custGeom>
              <a:avLst/>
              <a:gdLst/>
              <a:ahLst/>
              <a:cxnLst>
                <a:cxn ang="0">
                  <a:pos x="wd2" y="hd2"/>
                </a:cxn>
                <a:cxn ang="5400000">
                  <a:pos x="wd2" y="hd2"/>
                </a:cxn>
                <a:cxn ang="10800000">
                  <a:pos x="wd2" y="hd2"/>
                </a:cxn>
                <a:cxn ang="16200000">
                  <a:pos x="wd2" y="hd2"/>
                </a:cxn>
              </a:cxnLst>
              <a:rect l="0" t="0" r="r" b="b"/>
              <a:pathLst>
                <a:path w="20844" h="20993" extrusionOk="0">
                  <a:moveTo>
                    <a:pt x="1663" y="20721"/>
                  </a:moveTo>
                  <a:cubicBezTo>
                    <a:pt x="4395" y="17232"/>
                    <a:pt x="7172" y="13773"/>
                    <a:pt x="10363" y="10450"/>
                  </a:cubicBezTo>
                  <a:cubicBezTo>
                    <a:pt x="13553" y="7127"/>
                    <a:pt x="17134" y="4015"/>
                    <a:pt x="20692" y="858"/>
                  </a:cubicBezTo>
                  <a:cubicBezTo>
                    <a:pt x="21289" y="329"/>
                    <a:pt x="19980" y="-305"/>
                    <a:pt x="19315" y="163"/>
                  </a:cubicBezTo>
                  <a:cubicBezTo>
                    <a:pt x="15252" y="3109"/>
                    <a:pt x="11763" y="6387"/>
                    <a:pt x="8549" y="9740"/>
                  </a:cubicBezTo>
                  <a:cubicBezTo>
                    <a:pt x="5336" y="13093"/>
                    <a:pt x="2398" y="16597"/>
                    <a:pt x="56" y="20268"/>
                  </a:cubicBezTo>
                  <a:cubicBezTo>
                    <a:pt x="-311" y="20872"/>
                    <a:pt x="1227" y="21295"/>
                    <a:pt x="1663" y="20721"/>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5" name="9Slide.vn 75"/>
            <p:cNvSpPr/>
            <p:nvPr/>
          </p:nvSpPr>
          <p:spPr>
            <a:xfrm>
              <a:off x="287104" y="5991471"/>
              <a:ext cx="75639" cy="128134"/>
            </a:xfrm>
            <a:custGeom>
              <a:avLst/>
              <a:gdLst/>
              <a:ahLst/>
              <a:cxnLst>
                <a:cxn ang="0">
                  <a:pos x="wd2" y="hd2"/>
                </a:cxn>
                <a:cxn ang="5400000">
                  <a:pos x="wd2" y="hd2"/>
                </a:cxn>
                <a:cxn ang="10800000">
                  <a:pos x="wd2" y="hd2"/>
                </a:cxn>
                <a:cxn ang="16200000">
                  <a:pos x="wd2" y="hd2"/>
                </a:cxn>
              </a:cxnLst>
              <a:rect l="0" t="0" r="r" b="b"/>
              <a:pathLst>
                <a:path w="20616" h="20814" extrusionOk="0">
                  <a:moveTo>
                    <a:pt x="2827" y="20243"/>
                  </a:moveTo>
                  <a:cubicBezTo>
                    <a:pt x="5147" y="16860"/>
                    <a:pt x="7847" y="13559"/>
                    <a:pt x="10859" y="10383"/>
                  </a:cubicBezTo>
                  <a:cubicBezTo>
                    <a:pt x="12312" y="8835"/>
                    <a:pt x="13870" y="7308"/>
                    <a:pt x="15497" y="5802"/>
                  </a:cubicBezTo>
                  <a:cubicBezTo>
                    <a:pt x="17158" y="4296"/>
                    <a:pt x="19305" y="2832"/>
                    <a:pt x="20482" y="1181"/>
                  </a:cubicBezTo>
                  <a:cubicBezTo>
                    <a:pt x="21070" y="335"/>
                    <a:pt x="19616" y="-366"/>
                    <a:pt x="18404" y="212"/>
                  </a:cubicBezTo>
                  <a:cubicBezTo>
                    <a:pt x="16051" y="1346"/>
                    <a:pt x="14285" y="3120"/>
                    <a:pt x="12658" y="4606"/>
                  </a:cubicBezTo>
                  <a:cubicBezTo>
                    <a:pt x="10927" y="6194"/>
                    <a:pt x="9266" y="7824"/>
                    <a:pt x="7743" y="9475"/>
                  </a:cubicBezTo>
                  <a:cubicBezTo>
                    <a:pt x="4697" y="12775"/>
                    <a:pt x="2170" y="16221"/>
                    <a:pt x="93" y="19790"/>
                  </a:cubicBezTo>
                  <a:cubicBezTo>
                    <a:pt x="-530" y="20842"/>
                    <a:pt x="2170" y="21234"/>
                    <a:pt x="2827" y="20243"/>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6" name="9Slide.vn 76"/>
            <p:cNvSpPr/>
            <p:nvPr/>
          </p:nvSpPr>
          <p:spPr>
            <a:xfrm>
              <a:off x="2538072" y="2062399"/>
              <a:ext cx="342103" cy="157377"/>
            </a:xfrm>
            <a:custGeom>
              <a:avLst/>
              <a:gdLst/>
              <a:ahLst/>
              <a:cxnLst>
                <a:cxn ang="0">
                  <a:pos x="wd2" y="hd2"/>
                </a:cxn>
                <a:cxn ang="5400000">
                  <a:pos x="wd2" y="hd2"/>
                </a:cxn>
                <a:cxn ang="10800000">
                  <a:pos x="wd2" y="hd2"/>
                </a:cxn>
                <a:cxn ang="16200000">
                  <a:pos x="wd2" y="hd2"/>
                </a:cxn>
              </a:cxnLst>
              <a:rect l="0" t="0" r="r" b="b"/>
              <a:pathLst>
                <a:path w="20998" h="20797" extrusionOk="0">
                  <a:moveTo>
                    <a:pt x="10036" y="20153"/>
                  </a:moveTo>
                  <a:cubicBezTo>
                    <a:pt x="13637" y="18492"/>
                    <a:pt x="16833" y="13994"/>
                    <a:pt x="19569" y="8690"/>
                  </a:cubicBezTo>
                  <a:cubicBezTo>
                    <a:pt x="20411" y="7062"/>
                    <a:pt x="21292" y="4729"/>
                    <a:pt x="20902" y="2430"/>
                  </a:cubicBezTo>
                  <a:cubicBezTo>
                    <a:pt x="20575" y="534"/>
                    <a:pt x="19484" y="-272"/>
                    <a:pt x="18564" y="80"/>
                  </a:cubicBezTo>
                  <a:cubicBezTo>
                    <a:pt x="17644" y="433"/>
                    <a:pt x="16849" y="1624"/>
                    <a:pt x="16061" y="2699"/>
                  </a:cubicBezTo>
                  <a:cubicBezTo>
                    <a:pt x="12320" y="7818"/>
                    <a:pt x="7978" y="10939"/>
                    <a:pt x="3558" y="11678"/>
                  </a:cubicBezTo>
                  <a:cubicBezTo>
                    <a:pt x="2701" y="11829"/>
                    <a:pt x="378" y="11611"/>
                    <a:pt x="43" y="13860"/>
                  </a:cubicBezTo>
                  <a:cubicBezTo>
                    <a:pt x="-308" y="16243"/>
                    <a:pt x="1578" y="17904"/>
                    <a:pt x="2311" y="18609"/>
                  </a:cubicBezTo>
                  <a:cubicBezTo>
                    <a:pt x="4704" y="20942"/>
                    <a:pt x="7479" y="21328"/>
                    <a:pt x="10036" y="20153"/>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7" name="9Slide.vn 77"/>
            <p:cNvSpPr/>
            <p:nvPr/>
          </p:nvSpPr>
          <p:spPr>
            <a:xfrm>
              <a:off x="2497254" y="2030748"/>
              <a:ext cx="395546" cy="144661"/>
            </a:xfrm>
            <a:custGeom>
              <a:avLst/>
              <a:gdLst/>
              <a:ahLst/>
              <a:cxnLst>
                <a:cxn ang="0">
                  <a:pos x="wd2" y="hd2"/>
                </a:cxn>
                <a:cxn ang="5400000">
                  <a:pos x="wd2" y="hd2"/>
                </a:cxn>
                <a:cxn ang="10800000">
                  <a:pos x="wd2" y="hd2"/>
                </a:cxn>
                <a:cxn ang="16200000">
                  <a:pos x="wd2" y="hd2"/>
                </a:cxn>
              </a:cxnLst>
              <a:rect l="0" t="0" r="r" b="b"/>
              <a:pathLst>
                <a:path w="21155" h="21137" extrusionOk="0">
                  <a:moveTo>
                    <a:pt x="20316" y="76"/>
                  </a:moveTo>
                  <a:cubicBezTo>
                    <a:pt x="19487" y="744"/>
                    <a:pt x="18760" y="2098"/>
                    <a:pt x="18000" y="3212"/>
                  </a:cubicBezTo>
                  <a:cubicBezTo>
                    <a:pt x="17252" y="4325"/>
                    <a:pt x="16485" y="5327"/>
                    <a:pt x="15758" y="6515"/>
                  </a:cubicBezTo>
                  <a:cubicBezTo>
                    <a:pt x="14196" y="9057"/>
                    <a:pt x="12403" y="10894"/>
                    <a:pt x="10684" y="12471"/>
                  </a:cubicBezTo>
                  <a:cubicBezTo>
                    <a:pt x="7295" y="15607"/>
                    <a:pt x="3831" y="17185"/>
                    <a:pt x="312" y="18799"/>
                  </a:cubicBezTo>
                  <a:cubicBezTo>
                    <a:pt x="-177" y="19022"/>
                    <a:pt x="-55" y="21156"/>
                    <a:pt x="427" y="21138"/>
                  </a:cubicBezTo>
                  <a:cubicBezTo>
                    <a:pt x="4048" y="21026"/>
                    <a:pt x="7723" y="18632"/>
                    <a:pt x="11153" y="15589"/>
                  </a:cubicBezTo>
                  <a:cubicBezTo>
                    <a:pt x="12865" y="14067"/>
                    <a:pt x="14515" y="12175"/>
                    <a:pt x="16206" y="10449"/>
                  </a:cubicBezTo>
                  <a:cubicBezTo>
                    <a:pt x="17076" y="9558"/>
                    <a:pt x="17884" y="8482"/>
                    <a:pt x="18699" y="7276"/>
                  </a:cubicBezTo>
                  <a:cubicBezTo>
                    <a:pt x="19494" y="6088"/>
                    <a:pt x="20343" y="4975"/>
                    <a:pt x="20975" y="3156"/>
                  </a:cubicBezTo>
                  <a:cubicBezTo>
                    <a:pt x="21423" y="1857"/>
                    <a:pt x="20975" y="-444"/>
                    <a:pt x="20316" y="76"/>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8" name="9Slide.vn 78"/>
            <p:cNvSpPr/>
            <p:nvPr/>
          </p:nvSpPr>
          <p:spPr>
            <a:xfrm>
              <a:off x="1745249" y="2276244"/>
              <a:ext cx="398300" cy="475742"/>
            </a:xfrm>
            <a:custGeom>
              <a:avLst/>
              <a:gdLst/>
              <a:ahLst/>
              <a:cxnLst>
                <a:cxn ang="0">
                  <a:pos x="wd2" y="hd2"/>
                </a:cxn>
                <a:cxn ang="5400000">
                  <a:pos x="wd2" y="hd2"/>
                </a:cxn>
                <a:cxn ang="10800000">
                  <a:pos x="wd2" y="hd2"/>
                </a:cxn>
                <a:cxn ang="16200000">
                  <a:pos x="wd2" y="hd2"/>
                </a:cxn>
              </a:cxnLst>
              <a:rect l="0" t="0" r="r" b="b"/>
              <a:pathLst>
                <a:path w="21505" h="21600" extrusionOk="0">
                  <a:moveTo>
                    <a:pt x="21505" y="10656"/>
                  </a:moveTo>
                  <a:cubicBezTo>
                    <a:pt x="13078" y="9745"/>
                    <a:pt x="5178" y="5795"/>
                    <a:pt x="207" y="0"/>
                  </a:cubicBezTo>
                  <a:cubicBezTo>
                    <a:pt x="-95" y="2635"/>
                    <a:pt x="-74" y="5564"/>
                    <a:pt x="316" y="8188"/>
                  </a:cubicBezTo>
                  <a:cubicBezTo>
                    <a:pt x="371" y="8563"/>
                    <a:pt x="467" y="8989"/>
                    <a:pt x="851" y="9191"/>
                  </a:cubicBezTo>
                  <a:cubicBezTo>
                    <a:pt x="1708" y="9653"/>
                    <a:pt x="2614" y="8545"/>
                    <a:pt x="3622" y="8453"/>
                  </a:cubicBezTo>
                  <a:cubicBezTo>
                    <a:pt x="4396" y="8384"/>
                    <a:pt x="5068" y="8972"/>
                    <a:pt x="5260" y="9606"/>
                  </a:cubicBezTo>
                  <a:cubicBezTo>
                    <a:pt x="5452" y="10241"/>
                    <a:pt x="5288" y="10910"/>
                    <a:pt x="5158" y="11555"/>
                  </a:cubicBezTo>
                  <a:cubicBezTo>
                    <a:pt x="4492" y="14905"/>
                    <a:pt x="4835" y="18388"/>
                    <a:pt x="6145" y="21600"/>
                  </a:cubicBezTo>
                  <a:cubicBezTo>
                    <a:pt x="6865" y="19432"/>
                    <a:pt x="7578" y="17270"/>
                    <a:pt x="8298" y="15102"/>
                  </a:cubicBezTo>
                  <a:cubicBezTo>
                    <a:pt x="8593" y="14219"/>
                    <a:pt x="8936" y="13268"/>
                    <a:pt x="9814" y="12732"/>
                  </a:cubicBezTo>
                  <a:cubicBezTo>
                    <a:pt x="10691" y="12190"/>
                    <a:pt x="12262" y="12409"/>
                    <a:pt x="12467" y="13308"/>
                  </a:cubicBezTo>
                  <a:cubicBezTo>
                    <a:pt x="12556" y="13695"/>
                    <a:pt x="12440" y="14208"/>
                    <a:pt x="12851" y="14392"/>
                  </a:cubicBezTo>
                  <a:cubicBezTo>
                    <a:pt x="13112" y="14508"/>
                    <a:pt x="13427" y="14410"/>
                    <a:pt x="13695" y="14306"/>
                  </a:cubicBezTo>
                  <a:cubicBezTo>
                    <a:pt x="14346" y="14058"/>
                    <a:pt x="14991" y="13816"/>
                    <a:pt x="15642" y="13568"/>
                  </a:cubicBezTo>
                  <a:cubicBezTo>
                    <a:pt x="17459" y="12893"/>
                    <a:pt x="19852" y="11573"/>
                    <a:pt x="21505" y="10656"/>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89" name="9Slide.vn 79"/>
            <p:cNvSpPr/>
            <p:nvPr/>
          </p:nvSpPr>
          <p:spPr>
            <a:xfrm>
              <a:off x="1828264" y="2446775"/>
              <a:ext cx="62300" cy="510363"/>
            </a:xfrm>
            <a:custGeom>
              <a:avLst/>
              <a:gdLst/>
              <a:ahLst/>
              <a:cxnLst>
                <a:cxn ang="0">
                  <a:pos x="wd2" y="hd2"/>
                </a:cxn>
                <a:cxn ang="5400000">
                  <a:pos x="wd2" y="hd2"/>
                </a:cxn>
                <a:cxn ang="10800000">
                  <a:pos x="wd2" y="hd2"/>
                </a:cxn>
                <a:cxn ang="16200000">
                  <a:pos x="wd2" y="hd2"/>
                </a:cxn>
              </a:cxnLst>
              <a:rect l="0" t="0" r="r" b="b"/>
              <a:pathLst>
                <a:path w="10277" h="21343" extrusionOk="0">
                  <a:moveTo>
                    <a:pt x="8937" y="70"/>
                  </a:moveTo>
                  <a:cubicBezTo>
                    <a:pt x="431" y="2651"/>
                    <a:pt x="-638" y="6114"/>
                    <a:pt x="263" y="9343"/>
                  </a:cubicBezTo>
                  <a:cubicBezTo>
                    <a:pt x="787" y="11245"/>
                    <a:pt x="1960" y="13135"/>
                    <a:pt x="2421" y="15042"/>
                  </a:cubicBezTo>
                  <a:cubicBezTo>
                    <a:pt x="2924" y="17108"/>
                    <a:pt x="2295" y="19073"/>
                    <a:pt x="95" y="21065"/>
                  </a:cubicBezTo>
                  <a:cubicBezTo>
                    <a:pt x="-156" y="21293"/>
                    <a:pt x="1269" y="21463"/>
                    <a:pt x="1667" y="21235"/>
                  </a:cubicBezTo>
                  <a:cubicBezTo>
                    <a:pt x="12980" y="14628"/>
                    <a:pt x="-8620" y="6497"/>
                    <a:pt x="10089" y="362"/>
                  </a:cubicBezTo>
                  <a:cubicBezTo>
                    <a:pt x="10717" y="160"/>
                    <a:pt x="9628" y="-137"/>
                    <a:pt x="8937" y="7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0" name="9Slide.vn 80"/>
            <p:cNvSpPr/>
            <p:nvPr/>
          </p:nvSpPr>
          <p:spPr>
            <a:xfrm>
              <a:off x="1949291" y="2507746"/>
              <a:ext cx="33915" cy="164781"/>
            </a:xfrm>
            <a:custGeom>
              <a:avLst/>
              <a:gdLst/>
              <a:ahLst/>
              <a:cxnLst>
                <a:cxn ang="0">
                  <a:pos x="wd2" y="hd2"/>
                </a:cxn>
                <a:cxn ang="5400000">
                  <a:pos x="wd2" y="hd2"/>
                </a:cxn>
                <a:cxn ang="10800000">
                  <a:pos x="wd2" y="hd2"/>
                </a:cxn>
                <a:cxn ang="16200000">
                  <a:pos x="wd2" y="hd2"/>
                </a:cxn>
              </a:cxnLst>
              <a:rect l="0" t="0" r="r" b="b"/>
              <a:pathLst>
                <a:path w="19420" h="21009" extrusionOk="0">
                  <a:moveTo>
                    <a:pt x="14297" y="310"/>
                  </a:moveTo>
                  <a:cubicBezTo>
                    <a:pt x="8115" y="3500"/>
                    <a:pt x="3970" y="6803"/>
                    <a:pt x="1860" y="10235"/>
                  </a:cubicBezTo>
                  <a:cubicBezTo>
                    <a:pt x="-176" y="13555"/>
                    <a:pt x="-1194" y="17279"/>
                    <a:pt x="2297" y="20550"/>
                  </a:cubicBezTo>
                  <a:cubicBezTo>
                    <a:pt x="3024" y="21262"/>
                    <a:pt x="8043" y="21100"/>
                    <a:pt x="7969" y="20372"/>
                  </a:cubicBezTo>
                  <a:cubicBezTo>
                    <a:pt x="7824" y="18688"/>
                    <a:pt x="6879" y="17036"/>
                    <a:pt x="6879" y="15352"/>
                  </a:cubicBezTo>
                  <a:cubicBezTo>
                    <a:pt x="6879" y="13733"/>
                    <a:pt x="7315" y="12114"/>
                    <a:pt x="8188" y="10511"/>
                  </a:cubicBezTo>
                  <a:cubicBezTo>
                    <a:pt x="9934" y="7191"/>
                    <a:pt x="13861" y="3904"/>
                    <a:pt x="19242" y="779"/>
                  </a:cubicBezTo>
                  <a:cubicBezTo>
                    <a:pt x="20406" y="132"/>
                    <a:pt x="15533" y="-338"/>
                    <a:pt x="14297" y="31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1" name="9Slide.vn 81"/>
            <p:cNvSpPr/>
            <p:nvPr/>
          </p:nvSpPr>
          <p:spPr>
            <a:xfrm>
              <a:off x="1653228" y="1941057"/>
              <a:ext cx="320342" cy="313795"/>
            </a:xfrm>
            <a:custGeom>
              <a:avLst/>
              <a:gdLst/>
              <a:ahLst/>
              <a:cxnLst>
                <a:cxn ang="0">
                  <a:pos x="wd2" y="hd2"/>
                </a:cxn>
                <a:cxn ang="5400000">
                  <a:pos x="wd2" y="hd2"/>
                </a:cxn>
                <a:cxn ang="10800000">
                  <a:pos x="wd2" y="hd2"/>
                </a:cxn>
                <a:cxn ang="16200000">
                  <a:pos x="wd2" y="hd2"/>
                </a:cxn>
              </a:cxnLst>
              <a:rect l="0" t="0" r="r" b="b"/>
              <a:pathLst>
                <a:path w="21416" h="19665" extrusionOk="0">
                  <a:moveTo>
                    <a:pt x="762" y="7380"/>
                  </a:moveTo>
                  <a:cubicBezTo>
                    <a:pt x="1993" y="11184"/>
                    <a:pt x="4235" y="14797"/>
                    <a:pt x="7648" y="17153"/>
                  </a:cubicBezTo>
                  <a:cubicBezTo>
                    <a:pt x="11061" y="19509"/>
                    <a:pt x="15739" y="20432"/>
                    <a:pt x="19671" y="18944"/>
                  </a:cubicBezTo>
                  <a:cubicBezTo>
                    <a:pt x="20401" y="18665"/>
                    <a:pt x="21173" y="18235"/>
                    <a:pt x="21369" y="17519"/>
                  </a:cubicBezTo>
                  <a:cubicBezTo>
                    <a:pt x="21547" y="16874"/>
                    <a:pt x="21199" y="16198"/>
                    <a:pt x="20698" y="15720"/>
                  </a:cubicBezTo>
                  <a:cubicBezTo>
                    <a:pt x="19356" y="14439"/>
                    <a:pt x="17234" y="14383"/>
                    <a:pt x="15357" y="14025"/>
                  </a:cubicBezTo>
                  <a:cubicBezTo>
                    <a:pt x="11740" y="13341"/>
                    <a:pt x="8522" y="11256"/>
                    <a:pt x="6162" y="8605"/>
                  </a:cubicBezTo>
                  <a:cubicBezTo>
                    <a:pt x="5092" y="7403"/>
                    <a:pt x="4184" y="6090"/>
                    <a:pt x="3411" y="4706"/>
                  </a:cubicBezTo>
                  <a:cubicBezTo>
                    <a:pt x="2664" y="3368"/>
                    <a:pt x="2299" y="1713"/>
                    <a:pt x="1475" y="448"/>
                  </a:cubicBezTo>
                  <a:cubicBezTo>
                    <a:pt x="422" y="-1168"/>
                    <a:pt x="32" y="2055"/>
                    <a:pt x="7" y="2756"/>
                  </a:cubicBezTo>
                  <a:cubicBezTo>
                    <a:pt x="-53" y="4324"/>
                    <a:pt x="287" y="5891"/>
                    <a:pt x="762" y="7380"/>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2" name="9Slide.vn 82"/>
            <p:cNvSpPr/>
            <p:nvPr/>
          </p:nvSpPr>
          <p:spPr>
            <a:xfrm>
              <a:off x="1658482" y="1918969"/>
              <a:ext cx="232067" cy="245286"/>
            </a:xfrm>
            <a:custGeom>
              <a:avLst/>
              <a:gdLst/>
              <a:ahLst/>
              <a:cxnLst>
                <a:cxn ang="0">
                  <a:pos x="wd2" y="hd2"/>
                </a:cxn>
                <a:cxn ang="5400000">
                  <a:pos x="wd2" y="hd2"/>
                </a:cxn>
                <a:cxn ang="10800000">
                  <a:pos x="wd2" y="hd2"/>
                </a:cxn>
                <a:cxn ang="16200000">
                  <a:pos x="wd2" y="hd2"/>
                </a:cxn>
              </a:cxnLst>
              <a:rect l="0" t="0" r="r" b="b"/>
              <a:pathLst>
                <a:path w="21175" h="21144" extrusionOk="0">
                  <a:moveTo>
                    <a:pt x="16" y="944"/>
                  </a:moveTo>
                  <a:cubicBezTo>
                    <a:pt x="967" y="5750"/>
                    <a:pt x="3806" y="10238"/>
                    <a:pt x="7317" y="13763"/>
                  </a:cubicBezTo>
                  <a:cubicBezTo>
                    <a:pt x="9078" y="15537"/>
                    <a:pt x="11095" y="17124"/>
                    <a:pt x="13273" y="18416"/>
                  </a:cubicBezTo>
                  <a:cubicBezTo>
                    <a:pt x="15417" y="19675"/>
                    <a:pt x="17885" y="20945"/>
                    <a:pt x="20446" y="21142"/>
                  </a:cubicBezTo>
                  <a:cubicBezTo>
                    <a:pt x="21211" y="21197"/>
                    <a:pt x="21431" y="20157"/>
                    <a:pt x="20828" y="19828"/>
                  </a:cubicBezTo>
                  <a:cubicBezTo>
                    <a:pt x="18731" y="18668"/>
                    <a:pt x="16413" y="17924"/>
                    <a:pt x="14339" y="16697"/>
                  </a:cubicBezTo>
                  <a:cubicBezTo>
                    <a:pt x="12300" y="15482"/>
                    <a:pt x="10422" y="14059"/>
                    <a:pt x="8742" y="12417"/>
                  </a:cubicBezTo>
                  <a:cubicBezTo>
                    <a:pt x="5301" y="9045"/>
                    <a:pt x="3052" y="4983"/>
                    <a:pt x="1569" y="539"/>
                  </a:cubicBezTo>
                  <a:cubicBezTo>
                    <a:pt x="1256" y="-403"/>
                    <a:pt x="-169" y="-9"/>
                    <a:pt x="16" y="944"/>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3" name="9Slide.vn 83"/>
            <p:cNvSpPr/>
            <p:nvPr/>
          </p:nvSpPr>
          <p:spPr>
            <a:xfrm>
              <a:off x="1956242" y="2274578"/>
              <a:ext cx="523461" cy="72858"/>
            </a:xfrm>
            <a:custGeom>
              <a:avLst/>
              <a:gdLst/>
              <a:ahLst/>
              <a:cxnLst>
                <a:cxn ang="0">
                  <a:pos x="wd2" y="hd2"/>
                </a:cxn>
                <a:cxn ang="5400000">
                  <a:pos x="wd2" y="hd2"/>
                </a:cxn>
                <a:cxn ang="10800000">
                  <a:pos x="wd2" y="hd2"/>
                </a:cxn>
                <a:cxn ang="16200000">
                  <a:pos x="wd2" y="hd2"/>
                </a:cxn>
              </a:cxnLst>
              <a:rect l="0" t="0" r="r" b="b"/>
              <a:pathLst>
                <a:path w="21335" h="20652" extrusionOk="0">
                  <a:moveTo>
                    <a:pt x="191" y="3820"/>
                  </a:moveTo>
                  <a:cubicBezTo>
                    <a:pt x="3494" y="12604"/>
                    <a:pt x="6993" y="17716"/>
                    <a:pt x="10513" y="19732"/>
                  </a:cubicBezTo>
                  <a:cubicBezTo>
                    <a:pt x="12278" y="20740"/>
                    <a:pt x="14053" y="20920"/>
                    <a:pt x="15823" y="20272"/>
                  </a:cubicBezTo>
                  <a:cubicBezTo>
                    <a:pt x="17542" y="19660"/>
                    <a:pt x="19415" y="18976"/>
                    <a:pt x="21077" y="15664"/>
                  </a:cubicBezTo>
                  <a:cubicBezTo>
                    <a:pt x="21460" y="14908"/>
                    <a:pt x="21408" y="10336"/>
                    <a:pt x="20979" y="10624"/>
                  </a:cubicBezTo>
                  <a:cubicBezTo>
                    <a:pt x="19255" y="11812"/>
                    <a:pt x="17562" y="14332"/>
                    <a:pt x="15823" y="15088"/>
                  </a:cubicBezTo>
                  <a:cubicBezTo>
                    <a:pt x="14094" y="15844"/>
                    <a:pt x="12355" y="15772"/>
                    <a:pt x="10626" y="14944"/>
                  </a:cubicBezTo>
                  <a:cubicBezTo>
                    <a:pt x="7107" y="13216"/>
                    <a:pt x="3675" y="7924"/>
                    <a:pt x="331" y="112"/>
                  </a:cubicBezTo>
                  <a:cubicBezTo>
                    <a:pt x="-5" y="-680"/>
                    <a:pt x="-140" y="2956"/>
                    <a:pt x="191" y="3820"/>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4" name="9Slide.vn 84"/>
            <p:cNvSpPr/>
            <p:nvPr/>
          </p:nvSpPr>
          <p:spPr>
            <a:xfrm>
              <a:off x="2417599" y="2351454"/>
              <a:ext cx="227238" cy="76049"/>
            </a:xfrm>
            <a:custGeom>
              <a:avLst/>
              <a:gdLst/>
              <a:ahLst/>
              <a:cxnLst>
                <a:cxn ang="0">
                  <a:pos x="wd2" y="hd2"/>
                </a:cxn>
                <a:cxn ang="5400000">
                  <a:pos x="wd2" y="hd2"/>
                </a:cxn>
                <a:cxn ang="10800000">
                  <a:pos x="wd2" y="hd2"/>
                </a:cxn>
                <a:cxn ang="16200000">
                  <a:pos x="wd2" y="hd2"/>
                </a:cxn>
              </a:cxnLst>
              <a:rect l="0" t="0" r="r" b="b"/>
              <a:pathLst>
                <a:path w="20902" h="20337" extrusionOk="0">
                  <a:moveTo>
                    <a:pt x="714" y="20167"/>
                  </a:moveTo>
                  <a:cubicBezTo>
                    <a:pt x="4277" y="20846"/>
                    <a:pt x="7793" y="19453"/>
                    <a:pt x="11228" y="16668"/>
                  </a:cubicBezTo>
                  <a:cubicBezTo>
                    <a:pt x="14534" y="13951"/>
                    <a:pt x="17945" y="9944"/>
                    <a:pt x="20643" y="3627"/>
                  </a:cubicBezTo>
                  <a:cubicBezTo>
                    <a:pt x="21356" y="1963"/>
                    <a:pt x="20445" y="-754"/>
                    <a:pt x="19732" y="197"/>
                  </a:cubicBezTo>
                  <a:cubicBezTo>
                    <a:pt x="16695" y="4272"/>
                    <a:pt x="13774" y="8620"/>
                    <a:pt x="10550" y="11337"/>
                  </a:cubicBezTo>
                  <a:cubicBezTo>
                    <a:pt x="7361" y="14019"/>
                    <a:pt x="4032" y="15310"/>
                    <a:pt x="714" y="15853"/>
                  </a:cubicBezTo>
                  <a:cubicBezTo>
                    <a:pt x="-244" y="16023"/>
                    <a:pt x="-232" y="19997"/>
                    <a:pt x="714" y="2016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5" name="9Slide.vn 85"/>
            <p:cNvSpPr/>
            <p:nvPr/>
          </p:nvSpPr>
          <p:spPr>
            <a:xfrm>
              <a:off x="1236388" y="5223565"/>
              <a:ext cx="430003" cy="382357"/>
            </a:xfrm>
            <a:custGeom>
              <a:avLst/>
              <a:gdLst/>
              <a:ahLst/>
              <a:cxnLst>
                <a:cxn ang="0">
                  <a:pos x="wd2" y="hd2"/>
                </a:cxn>
                <a:cxn ang="5400000">
                  <a:pos x="wd2" y="hd2"/>
                </a:cxn>
                <a:cxn ang="10800000">
                  <a:pos x="wd2" y="hd2"/>
                </a:cxn>
                <a:cxn ang="16200000">
                  <a:pos x="wd2" y="hd2"/>
                </a:cxn>
              </a:cxnLst>
              <a:rect l="0" t="0" r="r" b="b"/>
              <a:pathLst>
                <a:path w="21523" h="19924" extrusionOk="0">
                  <a:moveTo>
                    <a:pt x="9707" y="10884"/>
                  </a:moveTo>
                  <a:cubicBezTo>
                    <a:pt x="12917" y="13035"/>
                    <a:pt x="16559" y="14378"/>
                    <a:pt x="19896" y="16297"/>
                  </a:cubicBezTo>
                  <a:cubicBezTo>
                    <a:pt x="20704" y="16760"/>
                    <a:pt x="21600" y="17468"/>
                    <a:pt x="21517" y="18421"/>
                  </a:cubicBezTo>
                  <a:cubicBezTo>
                    <a:pt x="21454" y="19116"/>
                    <a:pt x="20850" y="19646"/>
                    <a:pt x="20208" y="19824"/>
                  </a:cubicBezTo>
                  <a:cubicBezTo>
                    <a:pt x="19560" y="20003"/>
                    <a:pt x="18879" y="19904"/>
                    <a:pt x="18218" y="19804"/>
                  </a:cubicBezTo>
                  <a:cubicBezTo>
                    <a:pt x="14951" y="19308"/>
                    <a:pt x="11645" y="18792"/>
                    <a:pt x="8594" y="17488"/>
                  </a:cubicBezTo>
                  <a:cubicBezTo>
                    <a:pt x="5543" y="16178"/>
                    <a:pt x="2714" y="13968"/>
                    <a:pt x="1290" y="10871"/>
                  </a:cubicBezTo>
                  <a:cubicBezTo>
                    <a:pt x="223" y="8541"/>
                    <a:pt x="6" y="5894"/>
                    <a:pt x="0" y="3313"/>
                  </a:cubicBezTo>
                  <a:cubicBezTo>
                    <a:pt x="0" y="2294"/>
                    <a:pt x="76" y="1156"/>
                    <a:pt x="807" y="481"/>
                  </a:cubicBezTo>
                  <a:cubicBezTo>
                    <a:pt x="3058" y="-1597"/>
                    <a:pt x="3572" y="3664"/>
                    <a:pt x="4037" y="4663"/>
                  </a:cubicBezTo>
                  <a:cubicBezTo>
                    <a:pt x="5244" y="7264"/>
                    <a:pt x="7393" y="9335"/>
                    <a:pt x="9707" y="10884"/>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6" name="9Slide.vn 86"/>
            <p:cNvSpPr/>
            <p:nvPr/>
          </p:nvSpPr>
          <p:spPr>
            <a:xfrm>
              <a:off x="1613960" y="908833"/>
              <a:ext cx="806451" cy="368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29" y="21086"/>
                    <a:pt x="19879" y="20416"/>
                    <a:pt x="19056" y="19596"/>
                  </a:cubicBezTo>
                  <a:cubicBezTo>
                    <a:pt x="15725" y="16297"/>
                    <a:pt x="12841" y="10413"/>
                    <a:pt x="11048" y="3441"/>
                  </a:cubicBezTo>
                  <a:cubicBezTo>
                    <a:pt x="9378" y="6763"/>
                    <a:pt x="7691" y="10107"/>
                    <a:pt x="5738" y="12580"/>
                  </a:cubicBezTo>
                  <a:cubicBezTo>
                    <a:pt x="3993" y="14792"/>
                    <a:pt x="2000" y="16282"/>
                    <a:pt x="0" y="16163"/>
                  </a:cubicBezTo>
                  <a:cubicBezTo>
                    <a:pt x="517" y="15992"/>
                    <a:pt x="1136" y="15716"/>
                    <a:pt x="1629" y="15343"/>
                  </a:cubicBezTo>
                  <a:cubicBezTo>
                    <a:pt x="5361" y="12528"/>
                    <a:pt x="8664" y="7076"/>
                    <a:pt x="10926" y="0"/>
                  </a:cubicBezTo>
                  <a:cubicBezTo>
                    <a:pt x="13174" y="7716"/>
                    <a:pt x="16300" y="14591"/>
                    <a:pt x="19841" y="19448"/>
                  </a:cubicBezTo>
                  <a:cubicBezTo>
                    <a:pt x="20409" y="20230"/>
                    <a:pt x="20998" y="20952"/>
                    <a:pt x="21600" y="21600"/>
                  </a:cubicBezTo>
                  <a:close/>
                </a:path>
              </a:pathLst>
            </a:custGeom>
            <a:solidFill>
              <a:srgbClr val="BD738A"/>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7" name="9Slide.vn 87"/>
            <p:cNvSpPr/>
            <p:nvPr/>
          </p:nvSpPr>
          <p:spPr>
            <a:xfrm>
              <a:off x="1780004" y="1105388"/>
              <a:ext cx="102221" cy="58304"/>
            </a:xfrm>
            <a:custGeom>
              <a:avLst/>
              <a:gdLst/>
              <a:ahLst/>
              <a:cxnLst>
                <a:cxn ang="0">
                  <a:pos x="wd2" y="hd2"/>
                </a:cxn>
                <a:cxn ang="5400000">
                  <a:pos x="wd2" y="hd2"/>
                </a:cxn>
                <a:cxn ang="10800000">
                  <a:pos x="wd2" y="hd2"/>
                </a:cxn>
                <a:cxn ang="16200000">
                  <a:pos x="wd2" y="hd2"/>
                </a:cxn>
              </a:cxnLst>
              <a:rect l="0" t="0" r="r" b="b"/>
              <a:pathLst>
                <a:path w="19915" h="20196" extrusionOk="0">
                  <a:moveTo>
                    <a:pt x="1473" y="7317"/>
                  </a:moveTo>
                  <a:cubicBezTo>
                    <a:pt x="4244" y="8857"/>
                    <a:pt x="6966" y="10485"/>
                    <a:pt x="9564" y="12728"/>
                  </a:cubicBezTo>
                  <a:cubicBezTo>
                    <a:pt x="10875" y="13872"/>
                    <a:pt x="12187" y="15104"/>
                    <a:pt x="13449" y="16468"/>
                  </a:cubicBezTo>
                  <a:cubicBezTo>
                    <a:pt x="14760" y="17875"/>
                    <a:pt x="16195" y="19504"/>
                    <a:pt x="17704" y="20119"/>
                  </a:cubicBezTo>
                  <a:cubicBezTo>
                    <a:pt x="19114" y="20691"/>
                    <a:pt x="20500" y="17963"/>
                    <a:pt x="19659" y="15588"/>
                  </a:cubicBezTo>
                  <a:cubicBezTo>
                    <a:pt x="18768" y="13080"/>
                    <a:pt x="17283" y="11144"/>
                    <a:pt x="15848" y="9693"/>
                  </a:cubicBezTo>
                  <a:cubicBezTo>
                    <a:pt x="14488" y="8285"/>
                    <a:pt x="13102" y="7010"/>
                    <a:pt x="11692" y="5822"/>
                  </a:cubicBezTo>
                  <a:cubicBezTo>
                    <a:pt x="8772" y="3402"/>
                    <a:pt x="5729" y="1291"/>
                    <a:pt x="2611" y="102"/>
                  </a:cubicBezTo>
                  <a:cubicBezTo>
                    <a:pt x="-36" y="-909"/>
                    <a:pt x="-1100" y="5865"/>
                    <a:pt x="1473" y="731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8" name="9Slide.vn 88"/>
            <p:cNvSpPr/>
            <p:nvPr/>
          </p:nvSpPr>
          <p:spPr>
            <a:xfrm>
              <a:off x="2185935" y="1170760"/>
              <a:ext cx="103158" cy="58660"/>
            </a:xfrm>
            <a:custGeom>
              <a:avLst/>
              <a:gdLst/>
              <a:ahLst/>
              <a:cxnLst>
                <a:cxn ang="0">
                  <a:pos x="wd2" y="hd2"/>
                </a:cxn>
                <a:cxn ang="5400000">
                  <a:pos x="wd2" y="hd2"/>
                </a:cxn>
                <a:cxn ang="10800000">
                  <a:pos x="wd2" y="hd2"/>
                </a:cxn>
                <a:cxn ang="16200000">
                  <a:pos x="wd2" y="hd2"/>
                </a:cxn>
              </a:cxnLst>
              <a:rect l="0" t="0" r="r" b="b"/>
              <a:pathLst>
                <a:path w="21422" h="20916" extrusionOk="0">
                  <a:moveTo>
                    <a:pt x="3198" y="19997"/>
                  </a:moveTo>
                  <a:cubicBezTo>
                    <a:pt x="5360" y="16827"/>
                    <a:pt x="7972" y="14110"/>
                    <a:pt x="10530" y="12345"/>
                  </a:cubicBezTo>
                  <a:cubicBezTo>
                    <a:pt x="11928" y="11393"/>
                    <a:pt x="13352" y="10578"/>
                    <a:pt x="14802" y="9898"/>
                  </a:cubicBezTo>
                  <a:cubicBezTo>
                    <a:pt x="15514" y="9536"/>
                    <a:pt x="16253" y="9265"/>
                    <a:pt x="16991" y="8993"/>
                  </a:cubicBezTo>
                  <a:cubicBezTo>
                    <a:pt x="17782" y="8722"/>
                    <a:pt x="18363" y="8586"/>
                    <a:pt x="18969" y="8450"/>
                  </a:cubicBezTo>
                  <a:cubicBezTo>
                    <a:pt x="20288" y="8178"/>
                    <a:pt x="21422" y="6684"/>
                    <a:pt x="21422" y="4238"/>
                  </a:cubicBezTo>
                  <a:cubicBezTo>
                    <a:pt x="21422" y="2200"/>
                    <a:pt x="20288" y="-290"/>
                    <a:pt x="18969" y="27"/>
                  </a:cubicBezTo>
                  <a:cubicBezTo>
                    <a:pt x="15382" y="842"/>
                    <a:pt x="12006" y="2381"/>
                    <a:pt x="8763" y="5144"/>
                  </a:cubicBezTo>
                  <a:cubicBezTo>
                    <a:pt x="5730" y="7771"/>
                    <a:pt x="2934" y="11257"/>
                    <a:pt x="534" y="15423"/>
                  </a:cubicBezTo>
                  <a:cubicBezTo>
                    <a:pt x="-178" y="16646"/>
                    <a:pt x="-178" y="18729"/>
                    <a:pt x="534" y="19997"/>
                  </a:cubicBezTo>
                  <a:cubicBezTo>
                    <a:pt x="1325" y="21310"/>
                    <a:pt x="2433" y="21130"/>
                    <a:pt x="3198" y="19997"/>
                  </a:cubicBezTo>
                  <a:close/>
                </a:path>
              </a:pathLst>
            </a:custGeom>
            <a:solidFill>
              <a:srgbClr val="3A3963"/>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099" name="9Slide.vn 89"/>
            <p:cNvSpPr/>
            <p:nvPr/>
          </p:nvSpPr>
          <p:spPr>
            <a:xfrm>
              <a:off x="1685206" y="1807231"/>
              <a:ext cx="1179705" cy="344062"/>
            </a:xfrm>
            <a:custGeom>
              <a:avLst/>
              <a:gdLst/>
              <a:ahLst/>
              <a:cxnLst>
                <a:cxn ang="0">
                  <a:pos x="wd2" y="hd2"/>
                </a:cxn>
                <a:cxn ang="5400000">
                  <a:pos x="wd2" y="hd2"/>
                </a:cxn>
                <a:cxn ang="10800000">
                  <a:pos x="wd2" y="hd2"/>
                </a:cxn>
                <a:cxn ang="16200000">
                  <a:pos x="wd2" y="hd2"/>
                </a:cxn>
              </a:cxnLst>
              <a:rect l="0" t="0" r="r" b="b"/>
              <a:pathLst>
                <a:path w="21600" h="19999" extrusionOk="0">
                  <a:moveTo>
                    <a:pt x="21600" y="1122"/>
                  </a:moveTo>
                  <a:cubicBezTo>
                    <a:pt x="21202" y="2739"/>
                    <a:pt x="20707" y="4104"/>
                    <a:pt x="20212" y="5433"/>
                  </a:cubicBezTo>
                  <a:cubicBezTo>
                    <a:pt x="18956" y="8822"/>
                    <a:pt x="17661" y="12114"/>
                    <a:pt x="16212" y="14624"/>
                  </a:cubicBezTo>
                  <a:cubicBezTo>
                    <a:pt x="12873" y="20404"/>
                    <a:pt x="8776" y="21600"/>
                    <a:pt x="5162" y="17835"/>
                  </a:cubicBezTo>
                  <a:cubicBezTo>
                    <a:pt x="3930" y="16558"/>
                    <a:pt x="2742" y="14690"/>
                    <a:pt x="1786" y="11915"/>
                  </a:cubicBezTo>
                  <a:cubicBezTo>
                    <a:pt x="853" y="9191"/>
                    <a:pt x="160" y="5537"/>
                    <a:pt x="0" y="1550"/>
                  </a:cubicBezTo>
                  <a:cubicBezTo>
                    <a:pt x="2242" y="19836"/>
                    <a:pt x="11366" y="19666"/>
                    <a:pt x="13780" y="13819"/>
                  </a:cubicBezTo>
                  <a:cubicBezTo>
                    <a:pt x="18275" y="9641"/>
                    <a:pt x="21577" y="0"/>
                    <a:pt x="21577" y="0"/>
                  </a:cubicBezTo>
                  <a:lnTo>
                    <a:pt x="21579" y="0"/>
                  </a:lnTo>
                  <a:cubicBezTo>
                    <a:pt x="21584" y="377"/>
                    <a:pt x="21591" y="753"/>
                    <a:pt x="21600" y="1122"/>
                  </a:cubicBezTo>
                  <a:close/>
                </a:path>
              </a:pathLst>
            </a:custGeom>
            <a:solidFill>
              <a:schemeClr val="accent6"/>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0" name="9Slide.vn 90"/>
            <p:cNvSpPr/>
            <p:nvPr/>
          </p:nvSpPr>
          <p:spPr>
            <a:xfrm>
              <a:off x="1593258" y="2050563"/>
              <a:ext cx="142749" cy="325121"/>
            </a:xfrm>
            <a:custGeom>
              <a:avLst/>
              <a:gdLst/>
              <a:ahLst/>
              <a:cxnLst>
                <a:cxn ang="0">
                  <a:pos x="wd2" y="hd2"/>
                </a:cxn>
                <a:cxn ang="5400000">
                  <a:pos x="wd2" y="hd2"/>
                </a:cxn>
                <a:cxn ang="10800000">
                  <a:pos x="wd2" y="hd2"/>
                </a:cxn>
                <a:cxn ang="16200000">
                  <a:pos x="wd2" y="hd2"/>
                </a:cxn>
              </a:cxnLst>
              <a:rect l="0" t="0" r="r" b="b"/>
              <a:pathLst>
                <a:path w="21600" h="21600" extrusionOk="0">
                  <a:moveTo>
                    <a:pt x="14028" y="16605"/>
                  </a:moveTo>
                  <a:cubicBezTo>
                    <a:pt x="10339" y="13348"/>
                    <a:pt x="5784" y="10260"/>
                    <a:pt x="2844" y="6860"/>
                  </a:cubicBezTo>
                  <a:cubicBezTo>
                    <a:pt x="1249" y="5012"/>
                    <a:pt x="154" y="3021"/>
                    <a:pt x="0" y="1046"/>
                  </a:cubicBezTo>
                  <a:cubicBezTo>
                    <a:pt x="769" y="692"/>
                    <a:pt x="1556" y="346"/>
                    <a:pt x="2364" y="0"/>
                  </a:cubicBezTo>
                  <a:cubicBezTo>
                    <a:pt x="2364" y="0"/>
                    <a:pt x="8302" y="6826"/>
                    <a:pt x="21600" y="14150"/>
                  </a:cubicBezTo>
                  <a:lnTo>
                    <a:pt x="21600" y="14158"/>
                  </a:lnTo>
                  <a:cubicBezTo>
                    <a:pt x="20005" y="16563"/>
                    <a:pt x="19140" y="19069"/>
                    <a:pt x="18583" y="21600"/>
                  </a:cubicBezTo>
                  <a:cubicBezTo>
                    <a:pt x="17468" y="19879"/>
                    <a:pt x="15854" y="18200"/>
                    <a:pt x="14028" y="16605"/>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1" name="9Slide.vn 91"/>
            <p:cNvSpPr/>
            <p:nvPr/>
          </p:nvSpPr>
          <p:spPr>
            <a:xfrm>
              <a:off x="1635675" y="2204870"/>
              <a:ext cx="1417575" cy="1048557"/>
            </a:xfrm>
            <a:custGeom>
              <a:avLst/>
              <a:gdLst/>
              <a:ahLst/>
              <a:cxnLst>
                <a:cxn ang="0">
                  <a:pos x="wd2" y="hd2"/>
                </a:cxn>
                <a:cxn ang="5400000">
                  <a:pos x="wd2" y="hd2"/>
                </a:cxn>
                <a:cxn ang="10800000">
                  <a:pos x="wd2" y="hd2"/>
                </a:cxn>
                <a:cxn ang="16200000">
                  <a:pos x="wd2" y="hd2"/>
                </a:cxn>
              </a:cxnLst>
              <a:rect l="0" t="0" r="r" b="b"/>
              <a:pathLst>
                <a:path w="21600" h="21536" extrusionOk="0">
                  <a:moveTo>
                    <a:pt x="21600" y="0"/>
                  </a:moveTo>
                  <a:cubicBezTo>
                    <a:pt x="20298" y="1954"/>
                    <a:pt x="18742" y="3605"/>
                    <a:pt x="17021" y="4846"/>
                  </a:cubicBezTo>
                  <a:cubicBezTo>
                    <a:pt x="14450" y="6698"/>
                    <a:pt x="11423" y="7460"/>
                    <a:pt x="8509" y="7345"/>
                  </a:cubicBezTo>
                  <a:cubicBezTo>
                    <a:pt x="8139" y="8811"/>
                    <a:pt x="8248" y="10415"/>
                    <a:pt x="8441" y="11944"/>
                  </a:cubicBezTo>
                  <a:cubicBezTo>
                    <a:pt x="8637" y="13470"/>
                    <a:pt x="8911" y="14998"/>
                    <a:pt x="8863" y="16548"/>
                  </a:cubicBezTo>
                  <a:cubicBezTo>
                    <a:pt x="8815" y="18094"/>
                    <a:pt x="8381" y="19714"/>
                    <a:pt x="7439" y="20601"/>
                  </a:cubicBezTo>
                  <a:cubicBezTo>
                    <a:pt x="6819" y="21180"/>
                    <a:pt x="6049" y="21389"/>
                    <a:pt x="5298" y="21480"/>
                  </a:cubicBezTo>
                  <a:cubicBezTo>
                    <a:pt x="4317" y="21600"/>
                    <a:pt x="3311" y="21543"/>
                    <a:pt x="2371" y="21144"/>
                  </a:cubicBezTo>
                  <a:cubicBezTo>
                    <a:pt x="1430" y="20744"/>
                    <a:pt x="557" y="19980"/>
                    <a:pt x="0" y="18885"/>
                  </a:cubicBezTo>
                  <a:cubicBezTo>
                    <a:pt x="104" y="18710"/>
                    <a:pt x="186" y="18522"/>
                    <a:pt x="255" y="18329"/>
                  </a:cubicBezTo>
                  <a:cubicBezTo>
                    <a:pt x="1695" y="19730"/>
                    <a:pt x="3518" y="20387"/>
                    <a:pt x="5310" y="20408"/>
                  </a:cubicBezTo>
                  <a:cubicBezTo>
                    <a:pt x="5877" y="20413"/>
                    <a:pt x="6469" y="20330"/>
                    <a:pt x="6945" y="19912"/>
                  </a:cubicBezTo>
                  <a:cubicBezTo>
                    <a:pt x="8559" y="18496"/>
                    <a:pt x="8288" y="14904"/>
                    <a:pt x="8102" y="12317"/>
                  </a:cubicBezTo>
                  <a:cubicBezTo>
                    <a:pt x="8006" y="10958"/>
                    <a:pt x="7797" y="9609"/>
                    <a:pt x="7773" y="8245"/>
                  </a:cubicBezTo>
                  <a:cubicBezTo>
                    <a:pt x="7762" y="7661"/>
                    <a:pt x="7791" y="7063"/>
                    <a:pt x="7874" y="6487"/>
                  </a:cubicBezTo>
                  <a:cubicBezTo>
                    <a:pt x="8348" y="6586"/>
                    <a:pt x="8844" y="6641"/>
                    <a:pt x="9364" y="6641"/>
                  </a:cubicBezTo>
                  <a:cubicBezTo>
                    <a:pt x="14440" y="6641"/>
                    <a:pt x="19092" y="2846"/>
                    <a:pt x="21600" y="0"/>
                  </a:cubicBezTo>
                  <a:close/>
                </a:path>
              </a:pathLst>
            </a:custGeom>
            <a:solidFill>
              <a:srgbClr val="4C3A59"/>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2" name="9Slide.vn 92"/>
            <p:cNvSpPr/>
            <p:nvPr/>
          </p:nvSpPr>
          <p:spPr>
            <a:xfrm>
              <a:off x="1843701" y="3520844"/>
              <a:ext cx="90934" cy="130557"/>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3" name="9Slide.vn 93"/>
            <p:cNvSpPr/>
            <p:nvPr/>
          </p:nvSpPr>
          <p:spPr>
            <a:xfrm>
              <a:off x="2044743" y="4711977"/>
              <a:ext cx="90933" cy="130557"/>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4" name="9Slide.vn 94"/>
            <p:cNvSpPr/>
            <p:nvPr/>
          </p:nvSpPr>
          <p:spPr>
            <a:xfrm>
              <a:off x="1987848" y="4109870"/>
              <a:ext cx="90933" cy="130557"/>
            </a:xfrm>
            <a:prstGeom prst="ellipse">
              <a:avLst/>
            </a:prstGeom>
            <a:solidFill>
              <a:schemeClr val="accent1"/>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5" name="9Slide.vn 95"/>
            <p:cNvSpPr/>
            <p:nvPr/>
          </p:nvSpPr>
          <p:spPr>
            <a:xfrm>
              <a:off x="1749635" y="1737652"/>
              <a:ext cx="495904" cy="173253"/>
            </a:xfrm>
            <a:custGeom>
              <a:avLst/>
              <a:gdLst/>
              <a:ahLst/>
              <a:cxnLst>
                <a:cxn ang="0">
                  <a:pos x="wd2" y="hd2"/>
                </a:cxn>
                <a:cxn ang="5400000">
                  <a:pos x="wd2" y="hd2"/>
                </a:cxn>
                <a:cxn ang="10800000">
                  <a:pos x="wd2" y="hd2"/>
                </a:cxn>
                <a:cxn ang="16200000">
                  <a:pos x="wd2" y="hd2"/>
                </a:cxn>
              </a:cxnLst>
              <a:rect l="0" t="0" r="r" b="b"/>
              <a:pathLst>
                <a:path w="20748" h="17192" extrusionOk="0">
                  <a:moveTo>
                    <a:pt x="3882" y="4245"/>
                  </a:moveTo>
                  <a:cubicBezTo>
                    <a:pt x="5163" y="5543"/>
                    <a:pt x="6539" y="6199"/>
                    <a:pt x="7910" y="6804"/>
                  </a:cubicBezTo>
                  <a:cubicBezTo>
                    <a:pt x="10280" y="7862"/>
                    <a:pt x="12708" y="8795"/>
                    <a:pt x="15094" y="7925"/>
                  </a:cubicBezTo>
                  <a:cubicBezTo>
                    <a:pt x="16072" y="7572"/>
                    <a:pt x="17033" y="6904"/>
                    <a:pt x="18022" y="6904"/>
                  </a:cubicBezTo>
                  <a:cubicBezTo>
                    <a:pt x="19010" y="6892"/>
                    <a:pt x="20073" y="7673"/>
                    <a:pt x="20636" y="9601"/>
                  </a:cubicBezTo>
                  <a:cubicBezTo>
                    <a:pt x="20695" y="9803"/>
                    <a:pt x="20753" y="10030"/>
                    <a:pt x="20748" y="10282"/>
                  </a:cubicBezTo>
                  <a:cubicBezTo>
                    <a:pt x="20742" y="10559"/>
                    <a:pt x="20668" y="10811"/>
                    <a:pt x="20588" y="11025"/>
                  </a:cubicBezTo>
                  <a:cubicBezTo>
                    <a:pt x="19478" y="14088"/>
                    <a:pt x="17841" y="15865"/>
                    <a:pt x="16173" y="16633"/>
                  </a:cubicBezTo>
                  <a:cubicBezTo>
                    <a:pt x="14504" y="17402"/>
                    <a:pt x="12783" y="17238"/>
                    <a:pt x="11082" y="16961"/>
                  </a:cubicBezTo>
                  <a:cubicBezTo>
                    <a:pt x="8787" y="16583"/>
                    <a:pt x="6449" y="15978"/>
                    <a:pt x="4360" y="13684"/>
                  </a:cubicBezTo>
                  <a:cubicBezTo>
                    <a:pt x="2506" y="11643"/>
                    <a:pt x="811" y="8026"/>
                    <a:pt x="173" y="3313"/>
                  </a:cubicBezTo>
                  <a:cubicBezTo>
                    <a:pt x="-847" y="-4198"/>
                    <a:pt x="2920" y="3275"/>
                    <a:pt x="3882" y="4245"/>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6" name="9Slide.vn 96"/>
            <p:cNvSpPr/>
            <p:nvPr/>
          </p:nvSpPr>
          <p:spPr>
            <a:xfrm>
              <a:off x="1947692" y="1948119"/>
              <a:ext cx="218349" cy="87282"/>
            </a:xfrm>
            <a:custGeom>
              <a:avLst/>
              <a:gdLst/>
              <a:ahLst/>
              <a:cxnLst>
                <a:cxn ang="0">
                  <a:pos x="wd2" y="hd2"/>
                </a:cxn>
                <a:cxn ang="5400000">
                  <a:pos x="wd2" y="hd2"/>
                </a:cxn>
                <a:cxn ang="10800000">
                  <a:pos x="wd2" y="hd2"/>
                </a:cxn>
                <a:cxn ang="16200000">
                  <a:pos x="wd2" y="hd2"/>
                </a:cxn>
              </a:cxnLst>
              <a:rect l="0" t="0" r="r" b="b"/>
              <a:pathLst>
                <a:path w="18957" h="17630" extrusionOk="0">
                  <a:moveTo>
                    <a:pt x="17213" y="6738"/>
                  </a:moveTo>
                  <a:cubicBezTo>
                    <a:pt x="17732" y="6918"/>
                    <a:pt x="18283" y="7174"/>
                    <a:pt x="18636" y="8046"/>
                  </a:cubicBezTo>
                  <a:cubicBezTo>
                    <a:pt x="19154" y="9354"/>
                    <a:pt x="19000" y="11535"/>
                    <a:pt x="18492" y="12869"/>
                  </a:cubicBezTo>
                  <a:cubicBezTo>
                    <a:pt x="17985" y="14203"/>
                    <a:pt x="17247" y="14844"/>
                    <a:pt x="16519" y="15357"/>
                  </a:cubicBezTo>
                  <a:cubicBezTo>
                    <a:pt x="14093" y="17076"/>
                    <a:pt x="11546" y="17820"/>
                    <a:pt x="9021" y="17589"/>
                  </a:cubicBezTo>
                  <a:cubicBezTo>
                    <a:pt x="7136" y="17410"/>
                    <a:pt x="5228" y="16666"/>
                    <a:pt x="3552" y="14639"/>
                  </a:cubicBezTo>
                  <a:cubicBezTo>
                    <a:pt x="774" y="11304"/>
                    <a:pt x="-2446" y="-3780"/>
                    <a:pt x="2813" y="889"/>
                  </a:cubicBezTo>
                  <a:cubicBezTo>
                    <a:pt x="7411" y="4968"/>
                    <a:pt x="12395" y="5045"/>
                    <a:pt x="17213" y="6738"/>
                  </a:cubicBezTo>
                  <a:close/>
                </a:path>
              </a:pathLst>
            </a:custGeom>
            <a:solidFill>
              <a:srgbClr val="E9E8E8"/>
            </a:solidFill>
            <a:ln w="12700" cap="flat">
              <a:noFill/>
              <a:miter lim="400000"/>
            </a:ln>
            <a:effectLst/>
          </p:spPr>
          <p:txBody>
            <a:bodyPr wrap="square" lIns="91439" tIns="91439" rIns="91439" bIns="91439" numCol="1" anchor="ctr">
              <a:noAutofit/>
            </a:bodyPr>
            <a:lstStyle/>
            <a:p>
              <a:endParaRPr>
                <a:solidFill>
                  <a:srgbClr val="7E7E7E"/>
                </a:solidFill>
              </a:endParaRPr>
            </a:p>
          </p:txBody>
        </p:sp>
        <p:sp>
          <p:nvSpPr>
            <p:cNvPr id="1107" name="9Slide.vn 97"/>
            <p:cNvSpPr/>
            <p:nvPr/>
          </p:nvSpPr>
          <p:spPr>
            <a:xfrm>
              <a:off x="8043205" y="10194311"/>
              <a:ext cx="268607" cy="2585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448" y="19531"/>
                  </a:lnTo>
                  <a:lnTo>
                    <a:pt x="0" y="4721"/>
                  </a:lnTo>
                  <a:lnTo>
                    <a:pt x="5709" y="0"/>
                  </a:lnTo>
                  <a:close/>
                </a:path>
              </a:pathLst>
            </a:custGeom>
            <a:solidFill>
              <a:srgbClr val="000000"/>
            </a:solidFill>
            <a:ln w="12700" cap="flat">
              <a:noFill/>
              <a:miter lim="400000"/>
            </a:ln>
            <a:effectLst/>
          </p:spPr>
          <p:txBody>
            <a:bodyPr wrap="square" lIns="91439" tIns="91439" rIns="91439" bIns="91439" numCol="1" anchor="ctr">
              <a:noAutofit/>
            </a:bodyPr>
            <a:lstStyle/>
            <a:p>
              <a:endParaRPr>
                <a:solidFill>
                  <a:srgbClr val="7E7E7E"/>
                </a:solidFill>
              </a:endParaRPr>
            </a:p>
          </p:txBody>
        </p:sp>
      </p:grpSp>
      <p:pic>
        <p:nvPicPr>
          <p:cNvPr id="99" name="Picture Placeholder 2">
            <a:extLst>
              <a:ext uri="{FF2B5EF4-FFF2-40B4-BE49-F238E27FC236}">
                <a16:creationId xmlns:a16="http://schemas.microsoft.com/office/drawing/2014/main" id="{DFC621E1-EBBA-4850-972A-AB62EA75F916}"/>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108"/>
                                        </p:tgtEl>
                                        <p:attrNameLst>
                                          <p:attrName>style.visibility</p:attrName>
                                        </p:attrNameLst>
                                      </p:cBhvr>
                                      <p:to>
                                        <p:strVal val="visible"/>
                                      </p:to>
                                    </p:set>
                                    <p:anim calcmode="lin" valueType="num">
                                      <p:cBhvr>
                                        <p:cTn id="7" dur="1000" fill="hold"/>
                                        <p:tgtEl>
                                          <p:spTgt spid="1108"/>
                                        </p:tgtEl>
                                        <p:attrNameLst>
                                          <p:attrName>ppt_x</p:attrName>
                                        </p:attrNameLst>
                                      </p:cBhvr>
                                      <p:tavLst>
                                        <p:tav tm="0">
                                          <p:val>
                                            <p:strVal val="1+#ppt_w/2"/>
                                          </p:val>
                                        </p:tav>
                                        <p:tav tm="100000">
                                          <p:val>
                                            <p:strVal val="#ppt_x"/>
                                          </p:val>
                                        </p:tav>
                                      </p:tavLst>
                                    </p:anim>
                                    <p:anim calcmode="lin" valueType="num">
                                      <p:cBhvr>
                                        <p:cTn id="8" dur="1000" fill="hold"/>
                                        <p:tgtEl>
                                          <p:spTgt spid="110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2" nodeType="afterEffect">
                                  <p:stCondLst>
                                    <p:cond delay="0"/>
                                  </p:stCondLst>
                                  <p:iterate>
                                    <p:tmAbs val="0"/>
                                  </p:iterate>
                                  <p:childTnLst>
                                    <p:set>
                                      <p:cBhvr>
                                        <p:cTn id="11" fill="hold"/>
                                        <p:tgtEl>
                                          <p:spTgt spid="1025"/>
                                        </p:tgtEl>
                                        <p:attrNameLst>
                                          <p:attrName>style.visibility</p:attrName>
                                        </p:attrNameLst>
                                      </p:cBhvr>
                                      <p:to>
                                        <p:strVal val="visible"/>
                                      </p:to>
                                    </p:set>
                                    <p:anim calcmode="lin" valueType="num">
                                      <p:cBhvr>
                                        <p:cTn id="12" dur="1000" fill="hold"/>
                                        <p:tgtEl>
                                          <p:spTgt spid="1025"/>
                                        </p:tgtEl>
                                        <p:attrNameLst>
                                          <p:attrName>ppt_x</p:attrName>
                                        </p:attrNameLst>
                                      </p:cBhvr>
                                      <p:tavLst>
                                        <p:tav tm="0">
                                          <p:val>
                                            <p:strVal val="1+#ppt_w/2"/>
                                          </p:val>
                                        </p:tav>
                                        <p:tav tm="100000">
                                          <p:val>
                                            <p:strVal val="#ppt_x"/>
                                          </p:val>
                                        </p:tav>
                                      </p:tavLst>
                                    </p:anim>
                                    <p:anim calcmode="lin" valueType="num">
                                      <p:cBhvr>
                                        <p:cTn id="13" dur="1000" fill="hold"/>
                                        <p:tgtEl>
                                          <p:spTgt spid="102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3" nodeType="afterEffect">
                                  <p:stCondLst>
                                    <p:cond delay="0"/>
                                  </p:stCondLst>
                                  <p:iterate>
                                    <p:tmAbs val="0"/>
                                  </p:iterate>
                                  <p:childTnLst>
                                    <p:set>
                                      <p:cBhvr>
                                        <p:cTn id="16" fill="hold"/>
                                        <p:tgtEl>
                                          <p:spTgt spid="1012"/>
                                        </p:tgtEl>
                                        <p:attrNameLst>
                                          <p:attrName>style.visibility</p:attrName>
                                        </p:attrNameLst>
                                      </p:cBhvr>
                                      <p:to>
                                        <p:strVal val="visible"/>
                                      </p:to>
                                    </p:set>
                                    <p:anim calcmode="lin" valueType="num">
                                      <p:cBhvr>
                                        <p:cTn id="17" dur="1000" fill="hold"/>
                                        <p:tgtEl>
                                          <p:spTgt spid="1012"/>
                                        </p:tgtEl>
                                        <p:attrNameLst>
                                          <p:attrName>ppt_x</p:attrName>
                                        </p:attrNameLst>
                                      </p:cBhvr>
                                      <p:tavLst>
                                        <p:tav tm="0">
                                          <p:val>
                                            <p:strVal val="1+#ppt_w/2"/>
                                          </p:val>
                                        </p:tav>
                                        <p:tav tm="100000">
                                          <p:val>
                                            <p:strVal val="#ppt_x"/>
                                          </p:val>
                                        </p:tav>
                                      </p:tavLst>
                                    </p:anim>
                                    <p:anim calcmode="lin" valueType="num">
                                      <p:cBhvr>
                                        <p:cTn id="18" dur="1000" fill="hold"/>
                                        <p:tgtEl>
                                          <p:spTgt spid="10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4" nodeType="afterEffect">
                                  <p:stCondLst>
                                    <p:cond delay="0"/>
                                  </p:stCondLst>
                                  <p:iterate>
                                    <p:tmAbs val="0"/>
                                  </p:iterate>
                                  <p:childTnLst>
                                    <p:set>
                                      <p:cBhvr>
                                        <p:cTn id="21" fill="hold"/>
                                        <p:tgtEl>
                                          <p:spTgt spid="1013"/>
                                        </p:tgtEl>
                                        <p:attrNameLst>
                                          <p:attrName>style.visibility</p:attrName>
                                        </p:attrNameLst>
                                      </p:cBhvr>
                                      <p:to>
                                        <p:strVal val="visible"/>
                                      </p:to>
                                    </p:set>
                                    <p:anim calcmode="lin" valueType="num">
                                      <p:cBhvr>
                                        <p:cTn id="22" dur="1000" fill="hold"/>
                                        <p:tgtEl>
                                          <p:spTgt spid="1013"/>
                                        </p:tgtEl>
                                        <p:attrNameLst>
                                          <p:attrName>ppt_x</p:attrName>
                                        </p:attrNameLst>
                                      </p:cBhvr>
                                      <p:tavLst>
                                        <p:tav tm="0">
                                          <p:val>
                                            <p:strVal val="1+#ppt_w/2"/>
                                          </p:val>
                                        </p:tav>
                                        <p:tav tm="100000">
                                          <p:val>
                                            <p:strVal val="#ppt_x"/>
                                          </p:val>
                                        </p:tav>
                                      </p:tavLst>
                                    </p:anim>
                                    <p:anim calcmode="lin" valueType="num">
                                      <p:cBhvr>
                                        <p:cTn id="23" dur="1000" fill="hold"/>
                                        <p:tgtEl>
                                          <p:spTgt spid="1013"/>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5" nodeType="afterEffect">
                                  <p:stCondLst>
                                    <p:cond delay="0"/>
                                  </p:stCondLst>
                                  <p:iterate>
                                    <p:tmAbs val="0"/>
                                  </p:iterate>
                                  <p:childTnLst>
                                    <p:set>
                                      <p:cBhvr>
                                        <p:cTn id="26" fill="hold"/>
                                        <p:tgtEl>
                                          <p:spTgt spid="1014"/>
                                        </p:tgtEl>
                                        <p:attrNameLst>
                                          <p:attrName>style.visibility</p:attrName>
                                        </p:attrNameLst>
                                      </p:cBhvr>
                                      <p:to>
                                        <p:strVal val="visible"/>
                                      </p:to>
                                    </p:set>
                                    <p:anim calcmode="lin" valueType="num">
                                      <p:cBhvr>
                                        <p:cTn id="27" dur="1000" fill="hold"/>
                                        <p:tgtEl>
                                          <p:spTgt spid="1014"/>
                                        </p:tgtEl>
                                        <p:attrNameLst>
                                          <p:attrName>ppt_x</p:attrName>
                                        </p:attrNameLst>
                                      </p:cBhvr>
                                      <p:tavLst>
                                        <p:tav tm="0">
                                          <p:val>
                                            <p:strVal val="1+#ppt_w/2"/>
                                          </p:val>
                                        </p:tav>
                                        <p:tav tm="100000">
                                          <p:val>
                                            <p:strVal val="#ppt_x"/>
                                          </p:val>
                                        </p:tav>
                                      </p:tavLst>
                                    </p:anim>
                                    <p:anim calcmode="lin" valueType="num">
                                      <p:cBhvr>
                                        <p:cTn id="28" dur="1000" fill="hold"/>
                                        <p:tgtEl>
                                          <p:spTgt spid="1014"/>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grpId="6" nodeType="afterEffect">
                                  <p:stCondLst>
                                    <p:cond delay="0"/>
                                  </p:stCondLst>
                                  <p:iterate>
                                    <p:tmAbs val="0"/>
                                  </p:iterate>
                                  <p:childTnLst>
                                    <p:set>
                                      <p:cBhvr>
                                        <p:cTn id="31" fill="hold"/>
                                        <p:tgtEl>
                                          <p:spTgt spid="1015"/>
                                        </p:tgtEl>
                                        <p:attrNameLst>
                                          <p:attrName>style.visibility</p:attrName>
                                        </p:attrNameLst>
                                      </p:cBhvr>
                                      <p:to>
                                        <p:strVal val="visible"/>
                                      </p:to>
                                    </p:set>
                                    <p:anim calcmode="lin" valueType="num">
                                      <p:cBhvr>
                                        <p:cTn id="32" dur="1000" fill="hold"/>
                                        <p:tgtEl>
                                          <p:spTgt spid="1015"/>
                                        </p:tgtEl>
                                        <p:attrNameLst>
                                          <p:attrName>ppt_x</p:attrName>
                                        </p:attrNameLst>
                                      </p:cBhvr>
                                      <p:tavLst>
                                        <p:tav tm="0">
                                          <p:val>
                                            <p:strVal val="1+#ppt_w/2"/>
                                          </p:val>
                                        </p:tav>
                                        <p:tav tm="100000">
                                          <p:val>
                                            <p:strVal val="#ppt_x"/>
                                          </p:val>
                                        </p:tav>
                                      </p:tavLst>
                                    </p:anim>
                                    <p:anim calcmode="lin" valueType="num">
                                      <p:cBhvr>
                                        <p:cTn id="33" dur="1000" fill="hold"/>
                                        <p:tgtEl>
                                          <p:spTgt spid="1015"/>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7" nodeType="afterEffect">
                                  <p:stCondLst>
                                    <p:cond delay="0"/>
                                  </p:stCondLst>
                                  <p:iterate>
                                    <p:tmAbs val="0"/>
                                  </p:iterate>
                                  <p:childTnLst>
                                    <p:set>
                                      <p:cBhvr>
                                        <p:cTn id="36" fill="hold"/>
                                        <p:tgtEl>
                                          <p:spTgt spid="1016"/>
                                        </p:tgtEl>
                                        <p:attrNameLst>
                                          <p:attrName>style.visibility</p:attrName>
                                        </p:attrNameLst>
                                      </p:cBhvr>
                                      <p:to>
                                        <p:strVal val="visible"/>
                                      </p:to>
                                    </p:set>
                                    <p:anim calcmode="lin" valueType="num">
                                      <p:cBhvr>
                                        <p:cTn id="37" dur="1000" fill="hold"/>
                                        <p:tgtEl>
                                          <p:spTgt spid="1016"/>
                                        </p:tgtEl>
                                        <p:attrNameLst>
                                          <p:attrName>ppt_x</p:attrName>
                                        </p:attrNameLst>
                                      </p:cBhvr>
                                      <p:tavLst>
                                        <p:tav tm="0">
                                          <p:val>
                                            <p:strVal val="1+#ppt_w/2"/>
                                          </p:val>
                                        </p:tav>
                                        <p:tav tm="100000">
                                          <p:val>
                                            <p:strVal val="#ppt_x"/>
                                          </p:val>
                                        </p:tav>
                                      </p:tavLst>
                                    </p:anim>
                                    <p:anim calcmode="lin" valueType="num">
                                      <p:cBhvr>
                                        <p:cTn id="38" dur="1000" fill="hold"/>
                                        <p:tgtEl>
                                          <p:spTgt spid="1016"/>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grpId="8" nodeType="afterEffect">
                                  <p:stCondLst>
                                    <p:cond delay="0"/>
                                  </p:stCondLst>
                                  <p:iterate>
                                    <p:tmAbs val="0"/>
                                  </p:iterate>
                                  <p:childTnLst>
                                    <p:set>
                                      <p:cBhvr>
                                        <p:cTn id="41" fill="hold"/>
                                        <p:tgtEl>
                                          <p:spTgt spid="1017"/>
                                        </p:tgtEl>
                                        <p:attrNameLst>
                                          <p:attrName>style.visibility</p:attrName>
                                        </p:attrNameLst>
                                      </p:cBhvr>
                                      <p:to>
                                        <p:strVal val="visible"/>
                                      </p:to>
                                    </p:set>
                                    <p:anim calcmode="lin" valueType="num">
                                      <p:cBhvr>
                                        <p:cTn id="42" dur="1000" fill="hold"/>
                                        <p:tgtEl>
                                          <p:spTgt spid="1017"/>
                                        </p:tgtEl>
                                        <p:attrNameLst>
                                          <p:attrName>ppt_x</p:attrName>
                                        </p:attrNameLst>
                                      </p:cBhvr>
                                      <p:tavLst>
                                        <p:tav tm="0">
                                          <p:val>
                                            <p:strVal val="1+#ppt_w/2"/>
                                          </p:val>
                                        </p:tav>
                                        <p:tav tm="100000">
                                          <p:val>
                                            <p:strVal val="#ppt_x"/>
                                          </p:val>
                                        </p:tav>
                                      </p:tavLst>
                                    </p:anim>
                                    <p:anim calcmode="lin" valueType="num">
                                      <p:cBhvr>
                                        <p:cTn id="43" dur="1000" fill="hold"/>
                                        <p:tgtEl>
                                          <p:spTgt spid="1017"/>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grpId="9" nodeType="afterEffect">
                                  <p:stCondLst>
                                    <p:cond delay="0"/>
                                  </p:stCondLst>
                                  <p:iterate>
                                    <p:tmAbs val="0"/>
                                  </p:iterate>
                                  <p:childTnLst>
                                    <p:set>
                                      <p:cBhvr>
                                        <p:cTn id="46" fill="hold"/>
                                        <p:tgtEl>
                                          <p:spTgt spid="1018"/>
                                        </p:tgtEl>
                                        <p:attrNameLst>
                                          <p:attrName>style.visibility</p:attrName>
                                        </p:attrNameLst>
                                      </p:cBhvr>
                                      <p:to>
                                        <p:strVal val="visible"/>
                                      </p:to>
                                    </p:set>
                                    <p:anim calcmode="lin" valueType="num">
                                      <p:cBhvr>
                                        <p:cTn id="47" dur="1000" fill="hold"/>
                                        <p:tgtEl>
                                          <p:spTgt spid="1018"/>
                                        </p:tgtEl>
                                        <p:attrNameLst>
                                          <p:attrName>ppt_x</p:attrName>
                                        </p:attrNameLst>
                                      </p:cBhvr>
                                      <p:tavLst>
                                        <p:tav tm="0">
                                          <p:val>
                                            <p:strVal val="1+#ppt_w/2"/>
                                          </p:val>
                                        </p:tav>
                                        <p:tav tm="100000">
                                          <p:val>
                                            <p:strVal val="#ppt_x"/>
                                          </p:val>
                                        </p:tav>
                                      </p:tavLst>
                                    </p:anim>
                                    <p:anim calcmode="lin" valueType="num">
                                      <p:cBhvr>
                                        <p:cTn id="48" dur="1000" fill="hold"/>
                                        <p:tgtEl>
                                          <p:spTgt spid="1018"/>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grpId="10" nodeType="afterEffect">
                                  <p:stCondLst>
                                    <p:cond delay="0"/>
                                  </p:stCondLst>
                                  <p:iterate>
                                    <p:tmAbs val="0"/>
                                  </p:iterate>
                                  <p:childTnLst>
                                    <p:set>
                                      <p:cBhvr>
                                        <p:cTn id="51" fill="hold"/>
                                        <p:tgtEl>
                                          <p:spTgt spid="1019"/>
                                        </p:tgtEl>
                                        <p:attrNameLst>
                                          <p:attrName>style.visibility</p:attrName>
                                        </p:attrNameLst>
                                      </p:cBhvr>
                                      <p:to>
                                        <p:strVal val="visible"/>
                                      </p:to>
                                    </p:set>
                                    <p:anim calcmode="lin" valueType="num">
                                      <p:cBhvr>
                                        <p:cTn id="52" dur="1000" fill="hold"/>
                                        <p:tgtEl>
                                          <p:spTgt spid="1019"/>
                                        </p:tgtEl>
                                        <p:attrNameLst>
                                          <p:attrName>ppt_x</p:attrName>
                                        </p:attrNameLst>
                                      </p:cBhvr>
                                      <p:tavLst>
                                        <p:tav tm="0">
                                          <p:val>
                                            <p:strVal val="1+#ppt_w/2"/>
                                          </p:val>
                                        </p:tav>
                                        <p:tav tm="100000">
                                          <p:val>
                                            <p:strVal val="#ppt_x"/>
                                          </p:val>
                                        </p:tav>
                                      </p:tavLst>
                                    </p:anim>
                                    <p:anim calcmode="lin" valueType="num">
                                      <p:cBhvr>
                                        <p:cTn id="53" dur="1000" fill="hold"/>
                                        <p:tgtEl>
                                          <p:spTgt spid="1019"/>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2" fill="hold" grpId="11" nodeType="afterEffect">
                                  <p:stCondLst>
                                    <p:cond delay="0"/>
                                  </p:stCondLst>
                                  <p:iterate>
                                    <p:tmAbs val="0"/>
                                  </p:iterate>
                                  <p:childTnLst>
                                    <p:set>
                                      <p:cBhvr>
                                        <p:cTn id="56" fill="hold"/>
                                        <p:tgtEl>
                                          <p:spTgt spid="1020"/>
                                        </p:tgtEl>
                                        <p:attrNameLst>
                                          <p:attrName>style.visibility</p:attrName>
                                        </p:attrNameLst>
                                      </p:cBhvr>
                                      <p:to>
                                        <p:strVal val="visible"/>
                                      </p:to>
                                    </p:set>
                                    <p:anim calcmode="lin" valueType="num">
                                      <p:cBhvr>
                                        <p:cTn id="57" dur="1000" fill="hold"/>
                                        <p:tgtEl>
                                          <p:spTgt spid="1020"/>
                                        </p:tgtEl>
                                        <p:attrNameLst>
                                          <p:attrName>ppt_x</p:attrName>
                                        </p:attrNameLst>
                                      </p:cBhvr>
                                      <p:tavLst>
                                        <p:tav tm="0">
                                          <p:val>
                                            <p:strVal val="1+#ppt_w/2"/>
                                          </p:val>
                                        </p:tav>
                                        <p:tav tm="100000">
                                          <p:val>
                                            <p:strVal val="#ppt_x"/>
                                          </p:val>
                                        </p:tav>
                                      </p:tavLst>
                                    </p:anim>
                                    <p:anim calcmode="lin" valueType="num">
                                      <p:cBhvr>
                                        <p:cTn id="58" dur="1000" fill="hold"/>
                                        <p:tgtEl>
                                          <p:spTgt spid="1020"/>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2" fill="hold" grpId="12" nodeType="afterEffect">
                                  <p:stCondLst>
                                    <p:cond delay="0"/>
                                  </p:stCondLst>
                                  <p:iterate>
                                    <p:tmAbs val="0"/>
                                  </p:iterate>
                                  <p:childTnLst>
                                    <p:set>
                                      <p:cBhvr>
                                        <p:cTn id="61" fill="hold"/>
                                        <p:tgtEl>
                                          <p:spTgt spid="1021"/>
                                        </p:tgtEl>
                                        <p:attrNameLst>
                                          <p:attrName>style.visibility</p:attrName>
                                        </p:attrNameLst>
                                      </p:cBhvr>
                                      <p:to>
                                        <p:strVal val="visible"/>
                                      </p:to>
                                    </p:set>
                                    <p:anim calcmode="lin" valueType="num">
                                      <p:cBhvr>
                                        <p:cTn id="62" dur="1000" fill="hold"/>
                                        <p:tgtEl>
                                          <p:spTgt spid="1021"/>
                                        </p:tgtEl>
                                        <p:attrNameLst>
                                          <p:attrName>ppt_x</p:attrName>
                                        </p:attrNameLst>
                                      </p:cBhvr>
                                      <p:tavLst>
                                        <p:tav tm="0">
                                          <p:val>
                                            <p:strVal val="1+#ppt_w/2"/>
                                          </p:val>
                                        </p:tav>
                                        <p:tav tm="100000">
                                          <p:val>
                                            <p:strVal val="#ppt_x"/>
                                          </p:val>
                                        </p:tav>
                                      </p:tavLst>
                                    </p:anim>
                                    <p:anim calcmode="lin" valueType="num">
                                      <p:cBhvr>
                                        <p:cTn id="63" dur="1000" fill="hold"/>
                                        <p:tgtEl>
                                          <p:spTgt spid="1021"/>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2" fill="hold" grpId="13" nodeType="afterEffect">
                                  <p:stCondLst>
                                    <p:cond delay="0"/>
                                  </p:stCondLst>
                                  <p:iterate>
                                    <p:tmAbs val="0"/>
                                  </p:iterate>
                                  <p:childTnLst>
                                    <p:set>
                                      <p:cBhvr>
                                        <p:cTn id="66" fill="hold"/>
                                        <p:tgtEl>
                                          <p:spTgt spid="1022"/>
                                        </p:tgtEl>
                                        <p:attrNameLst>
                                          <p:attrName>style.visibility</p:attrName>
                                        </p:attrNameLst>
                                      </p:cBhvr>
                                      <p:to>
                                        <p:strVal val="visible"/>
                                      </p:to>
                                    </p:set>
                                    <p:anim calcmode="lin" valueType="num">
                                      <p:cBhvr>
                                        <p:cTn id="67" dur="1000" fill="hold"/>
                                        <p:tgtEl>
                                          <p:spTgt spid="1022"/>
                                        </p:tgtEl>
                                        <p:attrNameLst>
                                          <p:attrName>ppt_x</p:attrName>
                                        </p:attrNameLst>
                                      </p:cBhvr>
                                      <p:tavLst>
                                        <p:tav tm="0">
                                          <p:val>
                                            <p:strVal val="1+#ppt_w/2"/>
                                          </p:val>
                                        </p:tav>
                                        <p:tav tm="100000">
                                          <p:val>
                                            <p:strVal val="#ppt_x"/>
                                          </p:val>
                                        </p:tav>
                                      </p:tavLst>
                                    </p:anim>
                                    <p:anim calcmode="lin" valueType="num">
                                      <p:cBhvr>
                                        <p:cTn id="68" dur="1000" fill="hold"/>
                                        <p:tgtEl>
                                          <p:spTgt spid="1022"/>
                                        </p:tgtEl>
                                        <p:attrNameLst>
                                          <p:attrName>ppt_y</p:attrName>
                                        </p:attrNameLst>
                                      </p:cBhvr>
                                      <p:tavLst>
                                        <p:tav tm="0">
                                          <p:val>
                                            <p:strVal val="#ppt_y"/>
                                          </p:val>
                                        </p:tav>
                                        <p:tav tm="100000">
                                          <p:val>
                                            <p:strVal val="#ppt_y"/>
                                          </p:val>
                                        </p:tav>
                                      </p:tavLst>
                                    </p:anim>
                                  </p:childTnLst>
                                </p:cTn>
                              </p:par>
                            </p:childTnLst>
                          </p:cTn>
                        </p:par>
                        <p:par>
                          <p:cTn id="69" fill="hold">
                            <p:stCondLst>
                              <p:cond delay="13000"/>
                            </p:stCondLst>
                            <p:childTnLst>
                              <p:par>
                                <p:cTn id="70" presetID="2" presetClass="entr" presetSubtype="2" fill="hold" grpId="14" nodeType="afterEffect">
                                  <p:stCondLst>
                                    <p:cond delay="0"/>
                                  </p:stCondLst>
                                  <p:iterate>
                                    <p:tmAbs val="0"/>
                                  </p:iterate>
                                  <p:childTnLst>
                                    <p:set>
                                      <p:cBhvr>
                                        <p:cTn id="71" fill="hold"/>
                                        <p:tgtEl>
                                          <p:spTgt spid="1023"/>
                                        </p:tgtEl>
                                        <p:attrNameLst>
                                          <p:attrName>style.visibility</p:attrName>
                                        </p:attrNameLst>
                                      </p:cBhvr>
                                      <p:to>
                                        <p:strVal val="visible"/>
                                      </p:to>
                                    </p:set>
                                    <p:anim calcmode="lin" valueType="num">
                                      <p:cBhvr>
                                        <p:cTn id="72" dur="1000" fill="hold"/>
                                        <p:tgtEl>
                                          <p:spTgt spid="1023"/>
                                        </p:tgtEl>
                                        <p:attrNameLst>
                                          <p:attrName>ppt_x</p:attrName>
                                        </p:attrNameLst>
                                      </p:cBhvr>
                                      <p:tavLst>
                                        <p:tav tm="0">
                                          <p:val>
                                            <p:strVal val="1+#ppt_w/2"/>
                                          </p:val>
                                        </p:tav>
                                        <p:tav tm="100000">
                                          <p:val>
                                            <p:strVal val="#ppt_x"/>
                                          </p:val>
                                        </p:tav>
                                      </p:tavLst>
                                    </p:anim>
                                    <p:anim calcmode="lin" valueType="num">
                                      <p:cBhvr>
                                        <p:cTn id="73" dur="1000" fill="hold"/>
                                        <p:tgtEl>
                                          <p:spTgt spid="1023"/>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2" fill="hold" grpId="15" nodeType="afterEffect">
                                  <p:stCondLst>
                                    <p:cond delay="0"/>
                                  </p:stCondLst>
                                  <p:iterate>
                                    <p:tmAbs val="0"/>
                                  </p:iterate>
                                  <p:childTnLst>
                                    <p:set>
                                      <p:cBhvr>
                                        <p:cTn id="76" fill="hold"/>
                                        <p:tgtEl>
                                          <p:spTgt spid="1024"/>
                                        </p:tgtEl>
                                        <p:attrNameLst>
                                          <p:attrName>style.visibility</p:attrName>
                                        </p:attrNameLst>
                                      </p:cBhvr>
                                      <p:to>
                                        <p:strVal val="visible"/>
                                      </p:to>
                                    </p:set>
                                    <p:anim calcmode="lin" valueType="num">
                                      <p:cBhvr>
                                        <p:cTn id="77" dur="1000" fill="hold"/>
                                        <p:tgtEl>
                                          <p:spTgt spid="1024"/>
                                        </p:tgtEl>
                                        <p:attrNameLst>
                                          <p:attrName>ppt_x</p:attrName>
                                        </p:attrNameLst>
                                      </p:cBhvr>
                                      <p:tavLst>
                                        <p:tav tm="0">
                                          <p:val>
                                            <p:strVal val="1+#ppt_w/2"/>
                                          </p:val>
                                        </p:tav>
                                        <p:tav tm="100000">
                                          <p:val>
                                            <p:strVal val="#ppt_x"/>
                                          </p:val>
                                        </p:tav>
                                      </p:tavLst>
                                    </p:anim>
                                    <p:anim calcmode="lin" valueType="num">
                                      <p:cBhvr>
                                        <p:cTn id="78" dur="1000" fill="hold"/>
                                        <p:tgtEl>
                                          <p:spTgt spid="10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 grpId="3" animBg="1" advAuto="0"/>
      <p:bldP spid="1013" grpId="4" animBg="1" advAuto="0"/>
      <p:bldP spid="1014" grpId="5" animBg="1" advAuto="0"/>
      <p:bldP spid="1015" grpId="6" animBg="1" advAuto="0"/>
      <p:bldP spid="1016" grpId="7" animBg="1" advAuto="0"/>
      <p:bldP spid="1017" grpId="8" animBg="1" advAuto="0"/>
      <p:bldP spid="1018" grpId="9" animBg="1" advAuto="0"/>
      <p:bldP spid="1019" grpId="10" animBg="1" advAuto="0"/>
      <p:bldP spid="1020" grpId="11" animBg="1" advAuto="0"/>
      <p:bldP spid="1021" grpId="12" animBg="1" advAuto="0"/>
      <p:bldP spid="1022" grpId="13" animBg="1" advAuto="0"/>
      <p:bldP spid="1023" grpId="14" animBg="1" advAuto="0"/>
      <p:bldP spid="1024" grpId="15" animBg="1" advAuto="0"/>
      <p:bldP spid="1025" grpId="2" animBg="1" advAuto="0"/>
      <p:bldP spid="110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Slide.vn 1">
            <a:extLst>
              <a:ext uri="{FF2B5EF4-FFF2-40B4-BE49-F238E27FC236}">
                <a16:creationId xmlns:a16="http://schemas.microsoft.com/office/drawing/2014/main" id="{89A98FE9-3041-4A51-80CD-781B82381ED5}"/>
              </a:ext>
            </a:extLst>
          </p:cNvPr>
          <p:cNvSpPr>
            <a:spLocks noGrp="1"/>
          </p:cNvSpPr>
          <p:nvPr>
            <p:ph type="pic" sz="quarter" idx="13"/>
          </p:nvPr>
        </p:nvSpPr>
        <p:spPr/>
      </p:sp>
      <p:sp>
        <p:nvSpPr>
          <p:cNvPr id="5" name="9Slide.vn 2">
            <a:extLst>
              <a:ext uri="{FF2B5EF4-FFF2-40B4-BE49-F238E27FC236}">
                <a16:creationId xmlns:a16="http://schemas.microsoft.com/office/drawing/2014/main" id="{B07D13D9-A917-42F0-9DC5-99B413F15731}"/>
              </a:ext>
            </a:extLst>
          </p:cNvPr>
          <p:cNvSpPr>
            <a:spLocks noGrp="1"/>
          </p:cNvSpPr>
          <p:nvPr>
            <p:ph type="pic" sz="quarter" idx="14"/>
          </p:nvPr>
        </p:nvSpPr>
        <p:spPr/>
      </p:sp>
      <p:sp>
        <p:nvSpPr>
          <p:cNvPr id="1112" name="9Slide.vn 3"/>
          <p:cNvSpPr txBox="1">
            <a:spLocks noGrp="1"/>
          </p:cNvSpPr>
          <p:nvPr>
            <p:ph type="title"/>
          </p:nvPr>
        </p:nvSpPr>
        <p:spPr>
          <a:xfrm>
            <a:off x="1882835" y="4418769"/>
            <a:ext cx="16302594" cy="3286697"/>
          </a:xfrm>
          <a:prstGeom prst="rect">
            <a:avLst/>
          </a:prstGeom>
        </p:spPr>
        <p:txBody>
          <a:bodyPr/>
          <a:lstStyle/>
          <a:p>
            <a:pPr>
              <a:defRPr>
                <a:solidFill>
                  <a:schemeClr val="accent6"/>
                </a:solidFill>
              </a:defRPr>
            </a:pPr>
            <a:r>
              <a:t>History Of</a:t>
            </a:r>
            <a:br/>
            <a:r>
              <a:t>Nvirus</a:t>
            </a:r>
          </a:p>
        </p:txBody>
      </p:sp>
      <p:sp>
        <p:nvSpPr>
          <p:cNvPr id="1113" name="9Slide.vn 4"/>
          <p:cNvSpPr txBox="1"/>
          <p:nvPr/>
        </p:nvSpPr>
        <p:spPr>
          <a:xfrm>
            <a:off x="1957853" y="7809949"/>
            <a:ext cx="7278261" cy="33624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150000"/>
              </a:lnSpc>
              <a:defRPr sz="2800"/>
            </a:pPr>
            <a:r>
              <a:rPr>
                <a:solidFill>
                  <a:srgbClr val="7E7E7E"/>
                </a:solidFill>
              </a:rPr>
              <a:t>Lorem ipsum dolor sit amet, consectetur adipiscing elit. Mauris sed nulla et ex bibendum rhoncus vitae nec tortor. Morbi aliquet metus enim, non gravida velit tempor sit amet. Lorem ipsum dolor sit amet, consectetur .</a:t>
            </a:r>
          </a:p>
        </p:txBody>
      </p:sp>
      <p:sp>
        <p:nvSpPr>
          <p:cNvPr id="1114" name="9Slide.vn 5"/>
          <p:cNvSpPr txBox="1"/>
          <p:nvPr/>
        </p:nvSpPr>
        <p:spPr>
          <a:xfrm>
            <a:off x="11860979" y="9102611"/>
            <a:ext cx="4419506"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adipiscing elit. Mauris sed nulla et ex bibendum.</a:t>
            </a:r>
          </a:p>
        </p:txBody>
      </p:sp>
      <p:sp>
        <p:nvSpPr>
          <p:cNvPr id="1115" name="9Slide.vn 6"/>
          <p:cNvSpPr txBox="1"/>
          <p:nvPr/>
        </p:nvSpPr>
        <p:spPr>
          <a:xfrm>
            <a:off x="12092461" y="8273326"/>
            <a:ext cx="3956544"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Description</a:t>
            </a:r>
          </a:p>
        </p:txBody>
      </p:sp>
      <p:sp>
        <p:nvSpPr>
          <p:cNvPr id="1116" name="9Slide.vn 7"/>
          <p:cNvSpPr txBox="1"/>
          <p:nvPr/>
        </p:nvSpPr>
        <p:spPr>
          <a:xfrm>
            <a:off x="12092461" y="3532332"/>
            <a:ext cx="3956544"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4000">
                <a:solidFill>
                  <a:schemeClr val="accent6"/>
                </a:solidFill>
              </a:defRPr>
            </a:lvl1pPr>
          </a:lstStyle>
          <a:p>
            <a:r>
              <a:t>1891</a:t>
            </a:r>
          </a:p>
        </p:txBody>
      </p:sp>
      <p:sp>
        <p:nvSpPr>
          <p:cNvPr id="1117" name="9Slide.vn 8"/>
          <p:cNvSpPr txBox="1"/>
          <p:nvPr/>
        </p:nvSpPr>
        <p:spPr>
          <a:xfrm>
            <a:off x="18568835" y="9102611"/>
            <a:ext cx="441950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adipiscing elit. Mauris sed nulla et ex bibendum.</a:t>
            </a:r>
          </a:p>
        </p:txBody>
      </p:sp>
      <p:sp>
        <p:nvSpPr>
          <p:cNvPr id="1118" name="9Slide.vn 9"/>
          <p:cNvSpPr txBox="1"/>
          <p:nvPr/>
        </p:nvSpPr>
        <p:spPr>
          <a:xfrm>
            <a:off x="18800317" y="8273326"/>
            <a:ext cx="3956543"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Description</a:t>
            </a:r>
          </a:p>
        </p:txBody>
      </p:sp>
      <p:sp>
        <p:nvSpPr>
          <p:cNvPr id="1119" name="9Slide.vn 10"/>
          <p:cNvSpPr txBox="1"/>
          <p:nvPr/>
        </p:nvSpPr>
        <p:spPr>
          <a:xfrm>
            <a:off x="18800317" y="3532332"/>
            <a:ext cx="3956543"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4000">
                <a:solidFill>
                  <a:schemeClr val="accent6"/>
                </a:solidFill>
              </a:defRPr>
            </a:lvl1pPr>
          </a:lstStyle>
          <a:p>
            <a:r>
              <a:t>1968</a:t>
            </a:r>
          </a:p>
        </p:txBody>
      </p:sp>
      <p:grpSp>
        <p:nvGrpSpPr>
          <p:cNvPr id="1123" name="9Slide.vn 11"/>
          <p:cNvGrpSpPr/>
          <p:nvPr/>
        </p:nvGrpSpPr>
        <p:grpSpPr>
          <a:xfrm>
            <a:off x="15514442" y="6365788"/>
            <a:ext cx="3805743" cy="318761"/>
            <a:chOff x="0" y="0"/>
            <a:chExt cx="3805742" cy="318760"/>
          </a:xfrm>
        </p:grpSpPr>
        <p:sp>
          <p:nvSpPr>
            <p:cNvPr id="1120" name="9Slide.vn 12"/>
            <p:cNvSpPr/>
            <p:nvPr/>
          </p:nvSpPr>
          <p:spPr>
            <a:xfrm>
              <a:off x="261603" y="159380"/>
              <a:ext cx="3291842" cy="1"/>
            </a:xfrm>
            <a:prstGeom prst="line">
              <a:avLst/>
            </a:prstGeom>
            <a:noFill/>
            <a:ln w="50800" cap="flat">
              <a:solidFill>
                <a:schemeClr val="accent1"/>
              </a:solidFill>
              <a:prstDash val="solid"/>
              <a:miter lim="800000"/>
            </a:ln>
            <a:effectLst/>
          </p:spPr>
          <p:txBody>
            <a:bodyPr wrap="square" lIns="91439" tIns="91439" rIns="91439" bIns="91439" numCol="1" anchor="t">
              <a:noAutofit/>
            </a:bodyPr>
            <a:lstStyle/>
            <a:p>
              <a:endParaRPr/>
            </a:p>
          </p:txBody>
        </p:sp>
        <p:sp>
          <p:nvSpPr>
            <p:cNvPr id="1121" name="9Slide.vn 13"/>
            <p:cNvSpPr/>
            <p:nvPr/>
          </p:nvSpPr>
          <p:spPr>
            <a:xfrm>
              <a:off x="0"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122" name="9Slide.vn 14"/>
            <p:cNvSpPr/>
            <p:nvPr/>
          </p:nvSpPr>
          <p:spPr>
            <a:xfrm>
              <a:off x="3486982"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grpSp>
      <p:grpSp>
        <p:nvGrpSpPr>
          <p:cNvPr id="1126" name="9Slide.vn 15"/>
          <p:cNvGrpSpPr/>
          <p:nvPr/>
        </p:nvGrpSpPr>
        <p:grpSpPr>
          <a:xfrm>
            <a:off x="22210515" y="6365788"/>
            <a:ext cx="2173485" cy="318761"/>
            <a:chOff x="0" y="0"/>
            <a:chExt cx="2173484" cy="318760"/>
          </a:xfrm>
        </p:grpSpPr>
        <p:sp>
          <p:nvSpPr>
            <p:cNvPr id="1124" name="9Slide.vn 16"/>
            <p:cNvSpPr/>
            <p:nvPr/>
          </p:nvSpPr>
          <p:spPr>
            <a:xfrm>
              <a:off x="261603" y="159380"/>
              <a:ext cx="1911881" cy="1"/>
            </a:xfrm>
            <a:prstGeom prst="line">
              <a:avLst/>
            </a:prstGeom>
            <a:noFill/>
            <a:ln w="50800" cap="flat">
              <a:solidFill>
                <a:schemeClr val="accent1"/>
              </a:solidFill>
              <a:prstDash val="solid"/>
              <a:miter lim="800000"/>
            </a:ln>
            <a:effectLst/>
          </p:spPr>
          <p:txBody>
            <a:bodyPr wrap="square" lIns="91439" tIns="91439" rIns="91439" bIns="91439" numCol="1" anchor="t">
              <a:noAutofit/>
            </a:bodyPr>
            <a:lstStyle/>
            <a:p>
              <a:endParaRPr/>
            </a:p>
          </p:txBody>
        </p:sp>
        <p:sp>
          <p:nvSpPr>
            <p:cNvPr id="1125" name="9Slide.vn 17"/>
            <p:cNvSpPr/>
            <p:nvPr/>
          </p:nvSpPr>
          <p:spPr>
            <a:xfrm>
              <a:off x="-1"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grpSp>
      <p:pic>
        <p:nvPicPr>
          <p:cNvPr id="19" name="Picture Placeholder 2">
            <a:extLst>
              <a:ext uri="{FF2B5EF4-FFF2-40B4-BE49-F238E27FC236}">
                <a16:creationId xmlns:a16="http://schemas.microsoft.com/office/drawing/2014/main" id="{D96812D8-4460-463A-BC7F-EA7C1C1D7919}"/>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12"/>
                                        </p:tgtEl>
                                        <p:attrNameLst>
                                          <p:attrName>style.visibility</p:attrName>
                                        </p:attrNameLst>
                                      </p:cBhvr>
                                      <p:to>
                                        <p:strVal val="visible"/>
                                      </p:to>
                                    </p:set>
                                    <p:animEffect transition="in" filter="wipe(left)">
                                      <p:cBhvr>
                                        <p:cTn id="7" dur="500"/>
                                        <p:tgtEl>
                                          <p:spTgt spid="1112"/>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1113"/>
                                        </p:tgtEl>
                                        <p:attrNameLst>
                                          <p:attrName>style.visibility</p:attrName>
                                        </p:attrNameLst>
                                      </p:cBhvr>
                                      <p:to>
                                        <p:strVal val="visible"/>
                                      </p:to>
                                    </p:set>
                                    <p:animEffect transition="in" filter="wipe(left)">
                                      <p:cBhvr>
                                        <p:cTn id="11" dur="500"/>
                                        <p:tgtEl>
                                          <p:spTgt spid="1113"/>
                                        </p:tgtEl>
                                      </p:cBhvr>
                                    </p:animEffect>
                                  </p:childTnLst>
                                </p:cTn>
                              </p:par>
                            </p:childTnLst>
                          </p:cTn>
                        </p:par>
                        <p:par>
                          <p:cTn id="12" fill="hold">
                            <p:stCondLst>
                              <p:cond delay="1000"/>
                            </p:stCondLst>
                            <p:childTnLst>
                              <p:par>
                                <p:cTn id="13" presetID="2" presetClass="entr" presetSubtype="4" fill="hold" grpId="3" nodeType="afterEffect">
                                  <p:stCondLst>
                                    <p:cond delay="0"/>
                                  </p:stCondLst>
                                  <p:iterate>
                                    <p:tmAbs val="0"/>
                                  </p:iterate>
                                  <p:childTnLst>
                                    <p:set>
                                      <p:cBhvr>
                                        <p:cTn id="14" fill="hold"/>
                                        <p:tgtEl>
                                          <p:spTgt spid="1116"/>
                                        </p:tgtEl>
                                        <p:attrNameLst>
                                          <p:attrName>style.visibility</p:attrName>
                                        </p:attrNameLst>
                                      </p:cBhvr>
                                      <p:to>
                                        <p:strVal val="visible"/>
                                      </p:to>
                                    </p:set>
                                    <p:anim calcmode="lin" valueType="num">
                                      <p:cBhvr>
                                        <p:cTn id="15" dur="500" fill="hold"/>
                                        <p:tgtEl>
                                          <p:spTgt spid="1116"/>
                                        </p:tgtEl>
                                        <p:attrNameLst>
                                          <p:attrName>ppt_x</p:attrName>
                                        </p:attrNameLst>
                                      </p:cBhvr>
                                      <p:tavLst>
                                        <p:tav tm="0">
                                          <p:val>
                                            <p:strVal val="#ppt_x"/>
                                          </p:val>
                                        </p:tav>
                                        <p:tav tm="100000">
                                          <p:val>
                                            <p:strVal val="#ppt_x"/>
                                          </p:val>
                                        </p:tav>
                                      </p:tavLst>
                                    </p:anim>
                                    <p:anim calcmode="lin" valueType="num">
                                      <p:cBhvr>
                                        <p:cTn id="16" dur="500" fill="hold"/>
                                        <p:tgtEl>
                                          <p:spTgt spid="11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4" nodeType="afterEffect">
                                  <p:stCondLst>
                                    <p:cond delay="0"/>
                                  </p:stCondLst>
                                  <p:iterate>
                                    <p:tmAbs val="0"/>
                                  </p:iterate>
                                  <p:childTnLst>
                                    <p:set>
                                      <p:cBhvr>
                                        <p:cTn id="19" fill="hold"/>
                                        <p:tgtEl>
                                          <p:spTgt spid="1115"/>
                                        </p:tgtEl>
                                        <p:attrNameLst>
                                          <p:attrName>style.visibility</p:attrName>
                                        </p:attrNameLst>
                                      </p:cBhvr>
                                      <p:to>
                                        <p:strVal val="visible"/>
                                      </p:to>
                                    </p:set>
                                    <p:animEffect transition="in" filter="wipe(up)">
                                      <p:cBhvr>
                                        <p:cTn id="20" dur="500"/>
                                        <p:tgtEl>
                                          <p:spTgt spid="1115"/>
                                        </p:tgtEl>
                                      </p:cBhvr>
                                    </p:animEffect>
                                  </p:childTnLst>
                                </p:cTn>
                              </p:par>
                            </p:childTnLst>
                          </p:cTn>
                        </p:par>
                        <p:par>
                          <p:cTn id="21" fill="hold">
                            <p:stCondLst>
                              <p:cond delay="2000"/>
                            </p:stCondLst>
                            <p:childTnLst>
                              <p:par>
                                <p:cTn id="22" presetID="22" presetClass="entr" presetSubtype="1" fill="hold" grpId="5" nodeType="afterEffect">
                                  <p:stCondLst>
                                    <p:cond delay="0"/>
                                  </p:stCondLst>
                                  <p:iterate>
                                    <p:tmAbs val="0"/>
                                  </p:iterate>
                                  <p:childTnLst>
                                    <p:set>
                                      <p:cBhvr>
                                        <p:cTn id="23" fill="hold"/>
                                        <p:tgtEl>
                                          <p:spTgt spid="1114"/>
                                        </p:tgtEl>
                                        <p:attrNameLst>
                                          <p:attrName>style.visibility</p:attrName>
                                        </p:attrNameLst>
                                      </p:cBhvr>
                                      <p:to>
                                        <p:strVal val="visible"/>
                                      </p:to>
                                    </p:set>
                                    <p:animEffect transition="in" filter="wipe(up)">
                                      <p:cBhvr>
                                        <p:cTn id="24" dur="500"/>
                                        <p:tgtEl>
                                          <p:spTgt spid="1114"/>
                                        </p:tgtEl>
                                      </p:cBhvr>
                                    </p:animEffect>
                                  </p:childTnLst>
                                </p:cTn>
                              </p:par>
                            </p:childTnLst>
                          </p:cTn>
                        </p:par>
                        <p:par>
                          <p:cTn id="25" fill="hold">
                            <p:stCondLst>
                              <p:cond delay="2500"/>
                            </p:stCondLst>
                            <p:childTnLst>
                              <p:par>
                                <p:cTn id="26" presetID="22" presetClass="entr" presetSubtype="8" fill="hold" grpId="6" nodeType="afterEffect">
                                  <p:stCondLst>
                                    <p:cond delay="0"/>
                                  </p:stCondLst>
                                  <p:iterate>
                                    <p:tmAbs val="0"/>
                                  </p:iterate>
                                  <p:childTnLst>
                                    <p:set>
                                      <p:cBhvr>
                                        <p:cTn id="27" fill="hold"/>
                                        <p:tgtEl>
                                          <p:spTgt spid="1123"/>
                                        </p:tgtEl>
                                        <p:attrNameLst>
                                          <p:attrName>style.visibility</p:attrName>
                                        </p:attrNameLst>
                                      </p:cBhvr>
                                      <p:to>
                                        <p:strVal val="visible"/>
                                      </p:to>
                                    </p:set>
                                    <p:animEffect transition="in" filter="wipe(left)">
                                      <p:cBhvr>
                                        <p:cTn id="28" dur="500"/>
                                        <p:tgtEl>
                                          <p:spTgt spid="1123"/>
                                        </p:tgtEl>
                                      </p:cBhvr>
                                    </p:animEffect>
                                  </p:childTnLst>
                                </p:cTn>
                              </p:par>
                            </p:childTnLst>
                          </p:cTn>
                        </p:par>
                        <p:par>
                          <p:cTn id="29" fill="hold">
                            <p:stCondLst>
                              <p:cond delay="3000"/>
                            </p:stCondLst>
                            <p:childTnLst>
                              <p:par>
                                <p:cTn id="30" presetID="2" presetClass="entr" presetSubtype="4" fill="hold" grpId="7" nodeType="afterEffect">
                                  <p:stCondLst>
                                    <p:cond delay="0"/>
                                  </p:stCondLst>
                                  <p:iterate>
                                    <p:tmAbs val="0"/>
                                  </p:iterate>
                                  <p:childTnLst>
                                    <p:set>
                                      <p:cBhvr>
                                        <p:cTn id="31" fill="hold"/>
                                        <p:tgtEl>
                                          <p:spTgt spid="1119"/>
                                        </p:tgtEl>
                                        <p:attrNameLst>
                                          <p:attrName>style.visibility</p:attrName>
                                        </p:attrNameLst>
                                      </p:cBhvr>
                                      <p:to>
                                        <p:strVal val="visible"/>
                                      </p:to>
                                    </p:set>
                                    <p:anim calcmode="lin" valueType="num">
                                      <p:cBhvr>
                                        <p:cTn id="32" dur="500" fill="hold"/>
                                        <p:tgtEl>
                                          <p:spTgt spid="1119"/>
                                        </p:tgtEl>
                                        <p:attrNameLst>
                                          <p:attrName>ppt_x</p:attrName>
                                        </p:attrNameLst>
                                      </p:cBhvr>
                                      <p:tavLst>
                                        <p:tav tm="0">
                                          <p:val>
                                            <p:strVal val="#ppt_x"/>
                                          </p:val>
                                        </p:tav>
                                        <p:tav tm="100000">
                                          <p:val>
                                            <p:strVal val="#ppt_x"/>
                                          </p:val>
                                        </p:tav>
                                      </p:tavLst>
                                    </p:anim>
                                    <p:anim calcmode="lin" valueType="num">
                                      <p:cBhvr>
                                        <p:cTn id="33" dur="500" fill="hold"/>
                                        <p:tgtEl>
                                          <p:spTgt spid="11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1" fill="hold" grpId="8" nodeType="afterEffect">
                                  <p:stCondLst>
                                    <p:cond delay="0"/>
                                  </p:stCondLst>
                                  <p:iterate>
                                    <p:tmAbs val="0"/>
                                  </p:iterate>
                                  <p:childTnLst>
                                    <p:set>
                                      <p:cBhvr>
                                        <p:cTn id="36" fill="hold"/>
                                        <p:tgtEl>
                                          <p:spTgt spid="1118"/>
                                        </p:tgtEl>
                                        <p:attrNameLst>
                                          <p:attrName>style.visibility</p:attrName>
                                        </p:attrNameLst>
                                      </p:cBhvr>
                                      <p:to>
                                        <p:strVal val="visible"/>
                                      </p:to>
                                    </p:set>
                                    <p:animEffect transition="in" filter="wipe(up)">
                                      <p:cBhvr>
                                        <p:cTn id="37" dur="500"/>
                                        <p:tgtEl>
                                          <p:spTgt spid="1118"/>
                                        </p:tgtEl>
                                      </p:cBhvr>
                                    </p:animEffect>
                                  </p:childTnLst>
                                </p:cTn>
                              </p:par>
                            </p:childTnLst>
                          </p:cTn>
                        </p:par>
                        <p:par>
                          <p:cTn id="38" fill="hold">
                            <p:stCondLst>
                              <p:cond delay="4000"/>
                            </p:stCondLst>
                            <p:childTnLst>
                              <p:par>
                                <p:cTn id="39" presetID="22" presetClass="entr" presetSubtype="1" fill="hold" grpId="9" nodeType="afterEffect">
                                  <p:stCondLst>
                                    <p:cond delay="0"/>
                                  </p:stCondLst>
                                  <p:iterate>
                                    <p:tmAbs val="0"/>
                                  </p:iterate>
                                  <p:childTnLst>
                                    <p:set>
                                      <p:cBhvr>
                                        <p:cTn id="40" fill="hold"/>
                                        <p:tgtEl>
                                          <p:spTgt spid="1117"/>
                                        </p:tgtEl>
                                        <p:attrNameLst>
                                          <p:attrName>style.visibility</p:attrName>
                                        </p:attrNameLst>
                                      </p:cBhvr>
                                      <p:to>
                                        <p:strVal val="visible"/>
                                      </p:to>
                                    </p:set>
                                    <p:animEffect transition="in" filter="wipe(up)">
                                      <p:cBhvr>
                                        <p:cTn id="41" dur="500"/>
                                        <p:tgtEl>
                                          <p:spTgt spid="1117"/>
                                        </p:tgtEl>
                                      </p:cBhvr>
                                    </p:animEffect>
                                  </p:childTnLst>
                                </p:cTn>
                              </p:par>
                            </p:childTnLst>
                          </p:cTn>
                        </p:par>
                        <p:par>
                          <p:cTn id="42" fill="hold">
                            <p:stCondLst>
                              <p:cond delay="4500"/>
                            </p:stCondLst>
                            <p:childTnLst>
                              <p:par>
                                <p:cTn id="43" presetID="22" presetClass="entr" presetSubtype="8" fill="hold" grpId="10" nodeType="afterEffect">
                                  <p:stCondLst>
                                    <p:cond delay="0"/>
                                  </p:stCondLst>
                                  <p:iterate>
                                    <p:tmAbs val="0"/>
                                  </p:iterate>
                                  <p:childTnLst>
                                    <p:set>
                                      <p:cBhvr>
                                        <p:cTn id="44" fill="hold"/>
                                        <p:tgtEl>
                                          <p:spTgt spid="1126"/>
                                        </p:tgtEl>
                                        <p:attrNameLst>
                                          <p:attrName>style.visibility</p:attrName>
                                        </p:attrNameLst>
                                      </p:cBhvr>
                                      <p:to>
                                        <p:strVal val="visible"/>
                                      </p:to>
                                    </p:set>
                                    <p:animEffect transition="in" filter="wipe(left)">
                                      <p:cBhvr>
                                        <p:cTn id="45" dur="500"/>
                                        <p:tgtEl>
                                          <p:spTgt spid="1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 grpId="1" animBg="1" advAuto="0"/>
      <p:bldP spid="1113" grpId="2" animBg="1" advAuto="0"/>
      <p:bldP spid="1114" grpId="5" animBg="1" advAuto="0"/>
      <p:bldP spid="1115" grpId="4" animBg="1" advAuto="0"/>
      <p:bldP spid="1116" grpId="3" animBg="1" advAuto="0"/>
      <p:bldP spid="1117" grpId="9" animBg="1" advAuto="0"/>
      <p:bldP spid="1118" grpId="8" animBg="1" advAuto="0"/>
      <p:bldP spid="1119" grpId="7" animBg="1" advAuto="0"/>
      <p:bldP spid="1123" grpId="6" animBg="1" advAuto="0"/>
      <p:bldP spid="1126" grpId="1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Slide.vn 1">
            <a:extLst>
              <a:ext uri="{FF2B5EF4-FFF2-40B4-BE49-F238E27FC236}">
                <a16:creationId xmlns:a16="http://schemas.microsoft.com/office/drawing/2014/main" id="{203C274E-7777-4448-BA62-4A5124630A24}"/>
              </a:ext>
            </a:extLst>
          </p:cNvPr>
          <p:cNvSpPr>
            <a:spLocks noGrp="1"/>
          </p:cNvSpPr>
          <p:nvPr>
            <p:ph type="pic" sz="quarter" idx="14"/>
          </p:nvPr>
        </p:nvSpPr>
        <p:spPr/>
      </p:sp>
      <p:sp>
        <p:nvSpPr>
          <p:cNvPr id="5" name="9Slide.vn 2">
            <a:extLst>
              <a:ext uri="{FF2B5EF4-FFF2-40B4-BE49-F238E27FC236}">
                <a16:creationId xmlns:a16="http://schemas.microsoft.com/office/drawing/2014/main" id="{8DD3B8CF-445A-4730-8401-1F0E16A8DCD8}"/>
              </a:ext>
            </a:extLst>
          </p:cNvPr>
          <p:cNvSpPr>
            <a:spLocks noGrp="1"/>
          </p:cNvSpPr>
          <p:nvPr>
            <p:ph type="pic" sz="quarter" idx="15"/>
          </p:nvPr>
        </p:nvSpPr>
        <p:spPr/>
      </p:sp>
      <p:sp>
        <p:nvSpPr>
          <p:cNvPr id="7" name="9Slide.vn 3">
            <a:extLst>
              <a:ext uri="{FF2B5EF4-FFF2-40B4-BE49-F238E27FC236}">
                <a16:creationId xmlns:a16="http://schemas.microsoft.com/office/drawing/2014/main" id="{15E97E15-9D20-477E-85BC-4C89B4561714}"/>
              </a:ext>
            </a:extLst>
          </p:cNvPr>
          <p:cNvSpPr>
            <a:spLocks noGrp="1"/>
          </p:cNvSpPr>
          <p:nvPr>
            <p:ph type="pic" sz="quarter" idx="13"/>
          </p:nvPr>
        </p:nvSpPr>
        <p:spPr/>
      </p:sp>
      <p:sp>
        <p:nvSpPr>
          <p:cNvPr id="1131" name="9Slide.vn 4"/>
          <p:cNvSpPr txBox="1"/>
          <p:nvPr/>
        </p:nvSpPr>
        <p:spPr>
          <a:xfrm>
            <a:off x="1407901" y="9102611"/>
            <a:ext cx="4419506"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adipiscing elit. Mauris sed nulla et ex bibendum.</a:t>
            </a:r>
          </a:p>
        </p:txBody>
      </p:sp>
      <p:sp>
        <p:nvSpPr>
          <p:cNvPr id="1132" name="9Slide.vn 5"/>
          <p:cNvSpPr txBox="1"/>
          <p:nvPr/>
        </p:nvSpPr>
        <p:spPr>
          <a:xfrm>
            <a:off x="1639383" y="8273326"/>
            <a:ext cx="3956544"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Description</a:t>
            </a:r>
          </a:p>
        </p:txBody>
      </p:sp>
      <p:sp>
        <p:nvSpPr>
          <p:cNvPr id="1133" name="9Slide.vn 6"/>
          <p:cNvSpPr txBox="1"/>
          <p:nvPr/>
        </p:nvSpPr>
        <p:spPr>
          <a:xfrm>
            <a:off x="1639383" y="3532332"/>
            <a:ext cx="3956544"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4000">
                <a:solidFill>
                  <a:schemeClr val="accent6"/>
                </a:solidFill>
              </a:defRPr>
            </a:lvl1pPr>
          </a:lstStyle>
          <a:p>
            <a:r>
              <a:t>1987</a:t>
            </a:r>
          </a:p>
        </p:txBody>
      </p:sp>
      <p:sp>
        <p:nvSpPr>
          <p:cNvPr id="1134" name="9Slide.vn 7"/>
          <p:cNvSpPr txBox="1"/>
          <p:nvPr/>
        </p:nvSpPr>
        <p:spPr>
          <a:xfrm>
            <a:off x="8115758" y="9102611"/>
            <a:ext cx="441950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adipiscing elit. Mauris sed nulla et ex bibendum.</a:t>
            </a:r>
          </a:p>
        </p:txBody>
      </p:sp>
      <p:sp>
        <p:nvSpPr>
          <p:cNvPr id="1135" name="9Slide.vn 8"/>
          <p:cNvSpPr txBox="1"/>
          <p:nvPr/>
        </p:nvSpPr>
        <p:spPr>
          <a:xfrm>
            <a:off x="8347240" y="8273326"/>
            <a:ext cx="3956543"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Description</a:t>
            </a:r>
          </a:p>
        </p:txBody>
      </p:sp>
      <p:sp>
        <p:nvSpPr>
          <p:cNvPr id="1136" name="9Slide.vn 9"/>
          <p:cNvSpPr txBox="1"/>
          <p:nvPr/>
        </p:nvSpPr>
        <p:spPr>
          <a:xfrm>
            <a:off x="8347240" y="3532332"/>
            <a:ext cx="3956543"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4000">
                <a:solidFill>
                  <a:schemeClr val="accent6"/>
                </a:solidFill>
              </a:defRPr>
            </a:lvl1pPr>
          </a:lstStyle>
          <a:p>
            <a:r>
              <a:t>2013</a:t>
            </a:r>
          </a:p>
        </p:txBody>
      </p:sp>
      <p:grpSp>
        <p:nvGrpSpPr>
          <p:cNvPr id="1140" name="9Slide.vn 10"/>
          <p:cNvGrpSpPr/>
          <p:nvPr/>
        </p:nvGrpSpPr>
        <p:grpSpPr>
          <a:xfrm>
            <a:off x="5061363" y="6365788"/>
            <a:ext cx="3805744" cy="318761"/>
            <a:chOff x="0" y="0"/>
            <a:chExt cx="3805742" cy="318760"/>
          </a:xfrm>
        </p:grpSpPr>
        <p:sp>
          <p:nvSpPr>
            <p:cNvPr id="1137" name="9Slide.vn 11"/>
            <p:cNvSpPr/>
            <p:nvPr/>
          </p:nvSpPr>
          <p:spPr>
            <a:xfrm>
              <a:off x="261603" y="159380"/>
              <a:ext cx="3291842" cy="1"/>
            </a:xfrm>
            <a:prstGeom prst="line">
              <a:avLst/>
            </a:prstGeom>
            <a:noFill/>
            <a:ln w="50800" cap="flat">
              <a:solidFill>
                <a:schemeClr val="accent1"/>
              </a:solidFill>
              <a:prstDash val="solid"/>
              <a:miter lim="800000"/>
            </a:ln>
            <a:effectLst/>
          </p:spPr>
          <p:txBody>
            <a:bodyPr wrap="square" lIns="91439" tIns="91439" rIns="91439" bIns="91439" numCol="1" anchor="t">
              <a:noAutofit/>
            </a:bodyPr>
            <a:lstStyle/>
            <a:p>
              <a:endParaRPr/>
            </a:p>
          </p:txBody>
        </p:sp>
        <p:sp>
          <p:nvSpPr>
            <p:cNvPr id="1138" name="9Slide.vn 12"/>
            <p:cNvSpPr/>
            <p:nvPr/>
          </p:nvSpPr>
          <p:spPr>
            <a:xfrm>
              <a:off x="0"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139" name="9Slide.vn 13"/>
            <p:cNvSpPr/>
            <p:nvPr/>
          </p:nvSpPr>
          <p:spPr>
            <a:xfrm>
              <a:off x="3486982"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grpSp>
      <p:grpSp>
        <p:nvGrpSpPr>
          <p:cNvPr id="1143" name="9Slide.vn 14"/>
          <p:cNvGrpSpPr/>
          <p:nvPr/>
        </p:nvGrpSpPr>
        <p:grpSpPr>
          <a:xfrm>
            <a:off x="-1" y="6365788"/>
            <a:ext cx="2166599" cy="318761"/>
            <a:chOff x="0" y="0"/>
            <a:chExt cx="2166598" cy="318760"/>
          </a:xfrm>
        </p:grpSpPr>
        <p:sp>
          <p:nvSpPr>
            <p:cNvPr id="1141" name="9Slide.vn 15"/>
            <p:cNvSpPr/>
            <p:nvPr/>
          </p:nvSpPr>
          <p:spPr>
            <a:xfrm>
              <a:off x="-1" y="159380"/>
              <a:ext cx="1914301" cy="1"/>
            </a:xfrm>
            <a:prstGeom prst="line">
              <a:avLst/>
            </a:prstGeom>
            <a:noFill/>
            <a:ln w="50800" cap="flat">
              <a:solidFill>
                <a:schemeClr val="accent1"/>
              </a:solidFill>
              <a:prstDash val="solid"/>
              <a:miter lim="800000"/>
            </a:ln>
            <a:effectLst/>
          </p:spPr>
          <p:txBody>
            <a:bodyPr wrap="square" lIns="91439" tIns="91439" rIns="91439" bIns="91439" numCol="1" anchor="t">
              <a:noAutofit/>
            </a:bodyPr>
            <a:lstStyle/>
            <a:p>
              <a:endParaRPr/>
            </a:p>
          </p:txBody>
        </p:sp>
        <p:sp>
          <p:nvSpPr>
            <p:cNvPr id="1142" name="9Slide.vn 16"/>
            <p:cNvSpPr/>
            <p:nvPr/>
          </p:nvSpPr>
          <p:spPr>
            <a:xfrm>
              <a:off x="1847837"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grpSp>
      <p:sp>
        <p:nvSpPr>
          <p:cNvPr id="1144" name="9Slide.vn 17"/>
          <p:cNvSpPr txBox="1"/>
          <p:nvPr/>
        </p:nvSpPr>
        <p:spPr>
          <a:xfrm>
            <a:off x="14821357" y="9102611"/>
            <a:ext cx="4419505"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adipiscing elit. Mauris sed nulla et ex bibendum.</a:t>
            </a:r>
          </a:p>
        </p:txBody>
      </p:sp>
      <p:sp>
        <p:nvSpPr>
          <p:cNvPr id="1145" name="9Slide.vn 18"/>
          <p:cNvSpPr txBox="1"/>
          <p:nvPr/>
        </p:nvSpPr>
        <p:spPr>
          <a:xfrm>
            <a:off x="15052839" y="8273326"/>
            <a:ext cx="3956543"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Description</a:t>
            </a:r>
          </a:p>
        </p:txBody>
      </p:sp>
      <p:sp>
        <p:nvSpPr>
          <p:cNvPr id="1146" name="9Slide.vn 19"/>
          <p:cNvSpPr txBox="1"/>
          <p:nvPr/>
        </p:nvSpPr>
        <p:spPr>
          <a:xfrm>
            <a:off x="15052839" y="3532332"/>
            <a:ext cx="3956543" cy="792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4000">
                <a:solidFill>
                  <a:schemeClr val="accent6"/>
                </a:solidFill>
              </a:defRPr>
            </a:lvl1pPr>
          </a:lstStyle>
          <a:p>
            <a:r>
              <a:t>2020</a:t>
            </a:r>
          </a:p>
        </p:txBody>
      </p:sp>
      <p:grpSp>
        <p:nvGrpSpPr>
          <p:cNvPr id="1150" name="9Slide.vn 20"/>
          <p:cNvGrpSpPr/>
          <p:nvPr/>
        </p:nvGrpSpPr>
        <p:grpSpPr>
          <a:xfrm>
            <a:off x="11766963" y="6365788"/>
            <a:ext cx="3805744" cy="318761"/>
            <a:chOff x="0" y="0"/>
            <a:chExt cx="3805742" cy="318760"/>
          </a:xfrm>
        </p:grpSpPr>
        <p:sp>
          <p:nvSpPr>
            <p:cNvPr id="1147" name="9Slide.vn 21"/>
            <p:cNvSpPr/>
            <p:nvPr/>
          </p:nvSpPr>
          <p:spPr>
            <a:xfrm>
              <a:off x="261603" y="159380"/>
              <a:ext cx="3291842" cy="1"/>
            </a:xfrm>
            <a:prstGeom prst="line">
              <a:avLst/>
            </a:prstGeom>
            <a:noFill/>
            <a:ln w="50800" cap="flat">
              <a:solidFill>
                <a:schemeClr val="accent1"/>
              </a:solidFill>
              <a:prstDash val="solid"/>
              <a:miter lim="800000"/>
            </a:ln>
            <a:effectLst/>
          </p:spPr>
          <p:txBody>
            <a:bodyPr wrap="square" lIns="91439" tIns="91439" rIns="91439" bIns="91439" numCol="1" anchor="t">
              <a:noAutofit/>
            </a:bodyPr>
            <a:lstStyle/>
            <a:p>
              <a:endParaRPr/>
            </a:p>
          </p:txBody>
        </p:sp>
        <p:sp>
          <p:nvSpPr>
            <p:cNvPr id="1148" name="9Slide.vn 22"/>
            <p:cNvSpPr/>
            <p:nvPr/>
          </p:nvSpPr>
          <p:spPr>
            <a:xfrm>
              <a:off x="0"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149" name="9Slide.vn 23"/>
            <p:cNvSpPr/>
            <p:nvPr/>
          </p:nvSpPr>
          <p:spPr>
            <a:xfrm>
              <a:off x="3486982" y="-1"/>
              <a:ext cx="318761" cy="318762"/>
            </a:xfrm>
            <a:prstGeom prst="ellipse">
              <a:avLst/>
            </a:prstGeom>
            <a:solidFill>
              <a:srgbClr val="FFFFFF"/>
            </a:solidFill>
            <a:ln w="508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grpSp>
      <p:pic>
        <p:nvPicPr>
          <p:cNvPr id="25" name="Picture Placeholder 2">
            <a:extLst>
              <a:ext uri="{FF2B5EF4-FFF2-40B4-BE49-F238E27FC236}">
                <a16:creationId xmlns:a16="http://schemas.microsoft.com/office/drawing/2014/main" id="{61EA8559-B3C3-41E9-9867-24D2DB529154}"/>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43"/>
                                        </p:tgtEl>
                                        <p:attrNameLst>
                                          <p:attrName>style.visibility</p:attrName>
                                        </p:attrNameLst>
                                      </p:cBhvr>
                                      <p:to>
                                        <p:strVal val="visible"/>
                                      </p:to>
                                    </p:set>
                                    <p:animEffect transition="in" filter="wipe(left)">
                                      <p:cBhvr>
                                        <p:cTn id="7" dur="500"/>
                                        <p:tgtEl>
                                          <p:spTgt spid="1143"/>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133"/>
                                        </p:tgtEl>
                                        <p:attrNameLst>
                                          <p:attrName>style.visibility</p:attrName>
                                        </p:attrNameLst>
                                      </p:cBhvr>
                                      <p:to>
                                        <p:strVal val="visible"/>
                                      </p:to>
                                    </p:set>
                                    <p:anim calcmode="lin" valueType="num">
                                      <p:cBhvr>
                                        <p:cTn id="11" dur="500" fill="hold"/>
                                        <p:tgtEl>
                                          <p:spTgt spid="1133"/>
                                        </p:tgtEl>
                                        <p:attrNameLst>
                                          <p:attrName>ppt_x</p:attrName>
                                        </p:attrNameLst>
                                      </p:cBhvr>
                                      <p:tavLst>
                                        <p:tav tm="0">
                                          <p:val>
                                            <p:strVal val="#ppt_x"/>
                                          </p:val>
                                        </p:tav>
                                        <p:tav tm="100000">
                                          <p:val>
                                            <p:strVal val="#ppt_x"/>
                                          </p:val>
                                        </p:tav>
                                      </p:tavLst>
                                    </p:anim>
                                    <p:anim calcmode="lin" valueType="num">
                                      <p:cBhvr>
                                        <p:cTn id="12" dur="500" fill="hold"/>
                                        <p:tgtEl>
                                          <p:spTgt spid="11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3" nodeType="afterEffect">
                                  <p:stCondLst>
                                    <p:cond delay="0"/>
                                  </p:stCondLst>
                                  <p:iterate>
                                    <p:tmAbs val="0"/>
                                  </p:iterate>
                                  <p:childTnLst>
                                    <p:set>
                                      <p:cBhvr>
                                        <p:cTn id="15" fill="hold"/>
                                        <p:tgtEl>
                                          <p:spTgt spid="1132"/>
                                        </p:tgtEl>
                                        <p:attrNameLst>
                                          <p:attrName>style.visibility</p:attrName>
                                        </p:attrNameLst>
                                      </p:cBhvr>
                                      <p:to>
                                        <p:strVal val="visible"/>
                                      </p:to>
                                    </p:set>
                                    <p:animEffect transition="in" filter="wipe(up)">
                                      <p:cBhvr>
                                        <p:cTn id="16" dur="500"/>
                                        <p:tgtEl>
                                          <p:spTgt spid="1132"/>
                                        </p:tgtEl>
                                      </p:cBhvr>
                                    </p:animEffect>
                                  </p:childTnLst>
                                </p:cTn>
                              </p:par>
                            </p:childTnLst>
                          </p:cTn>
                        </p:par>
                        <p:par>
                          <p:cTn id="17" fill="hold">
                            <p:stCondLst>
                              <p:cond delay="1500"/>
                            </p:stCondLst>
                            <p:childTnLst>
                              <p:par>
                                <p:cTn id="18" presetID="22" presetClass="entr" presetSubtype="1" fill="hold" grpId="4" nodeType="afterEffect">
                                  <p:stCondLst>
                                    <p:cond delay="0"/>
                                  </p:stCondLst>
                                  <p:iterate>
                                    <p:tmAbs val="0"/>
                                  </p:iterate>
                                  <p:childTnLst>
                                    <p:set>
                                      <p:cBhvr>
                                        <p:cTn id="19" fill="hold"/>
                                        <p:tgtEl>
                                          <p:spTgt spid="1131"/>
                                        </p:tgtEl>
                                        <p:attrNameLst>
                                          <p:attrName>style.visibility</p:attrName>
                                        </p:attrNameLst>
                                      </p:cBhvr>
                                      <p:to>
                                        <p:strVal val="visible"/>
                                      </p:to>
                                    </p:set>
                                    <p:animEffect transition="in" filter="wipe(up)">
                                      <p:cBhvr>
                                        <p:cTn id="20" dur="500"/>
                                        <p:tgtEl>
                                          <p:spTgt spid="1131"/>
                                        </p:tgtEl>
                                      </p:cBhvr>
                                    </p:animEffect>
                                  </p:childTnLst>
                                </p:cTn>
                              </p:par>
                            </p:childTnLst>
                          </p:cTn>
                        </p:par>
                        <p:par>
                          <p:cTn id="21" fill="hold">
                            <p:stCondLst>
                              <p:cond delay="2000"/>
                            </p:stCondLst>
                            <p:childTnLst>
                              <p:par>
                                <p:cTn id="22" presetID="22" presetClass="entr" presetSubtype="8" fill="hold" grpId="5" nodeType="afterEffect">
                                  <p:stCondLst>
                                    <p:cond delay="0"/>
                                  </p:stCondLst>
                                  <p:iterate>
                                    <p:tmAbs val="0"/>
                                  </p:iterate>
                                  <p:childTnLst>
                                    <p:set>
                                      <p:cBhvr>
                                        <p:cTn id="23" fill="hold"/>
                                        <p:tgtEl>
                                          <p:spTgt spid="1140"/>
                                        </p:tgtEl>
                                        <p:attrNameLst>
                                          <p:attrName>style.visibility</p:attrName>
                                        </p:attrNameLst>
                                      </p:cBhvr>
                                      <p:to>
                                        <p:strVal val="visible"/>
                                      </p:to>
                                    </p:set>
                                    <p:animEffect transition="in" filter="wipe(left)">
                                      <p:cBhvr>
                                        <p:cTn id="24" dur="500"/>
                                        <p:tgtEl>
                                          <p:spTgt spid="1140"/>
                                        </p:tgtEl>
                                      </p:cBhvr>
                                    </p:animEffect>
                                  </p:childTnLst>
                                </p:cTn>
                              </p:par>
                            </p:childTnLst>
                          </p:cTn>
                        </p:par>
                        <p:par>
                          <p:cTn id="25" fill="hold">
                            <p:stCondLst>
                              <p:cond delay="2500"/>
                            </p:stCondLst>
                            <p:childTnLst>
                              <p:par>
                                <p:cTn id="26" presetID="2" presetClass="entr" presetSubtype="4" fill="hold" grpId="6" nodeType="afterEffect">
                                  <p:stCondLst>
                                    <p:cond delay="0"/>
                                  </p:stCondLst>
                                  <p:iterate>
                                    <p:tmAbs val="0"/>
                                  </p:iterate>
                                  <p:childTnLst>
                                    <p:set>
                                      <p:cBhvr>
                                        <p:cTn id="27" fill="hold"/>
                                        <p:tgtEl>
                                          <p:spTgt spid="1136"/>
                                        </p:tgtEl>
                                        <p:attrNameLst>
                                          <p:attrName>style.visibility</p:attrName>
                                        </p:attrNameLst>
                                      </p:cBhvr>
                                      <p:to>
                                        <p:strVal val="visible"/>
                                      </p:to>
                                    </p:set>
                                    <p:anim calcmode="lin" valueType="num">
                                      <p:cBhvr>
                                        <p:cTn id="28" dur="500" fill="hold"/>
                                        <p:tgtEl>
                                          <p:spTgt spid="1136"/>
                                        </p:tgtEl>
                                        <p:attrNameLst>
                                          <p:attrName>ppt_x</p:attrName>
                                        </p:attrNameLst>
                                      </p:cBhvr>
                                      <p:tavLst>
                                        <p:tav tm="0">
                                          <p:val>
                                            <p:strVal val="#ppt_x"/>
                                          </p:val>
                                        </p:tav>
                                        <p:tav tm="100000">
                                          <p:val>
                                            <p:strVal val="#ppt_x"/>
                                          </p:val>
                                        </p:tav>
                                      </p:tavLst>
                                    </p:anim>
                                    <p:anim calcmode="lin" valueType="num">
                                      <p:cBhvr>
                                        <p:cTn id="29" dur="500" fill="hold"/>
                                        <p:tgtEl>
                                          <p:spTgt spid="113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grpId="7" nodeType="afterEffect">
                                  <p:stCondLst>
                                    <p:cond delay="0"/>
                                  </p:stCondLst>
                                  <p:iterate>
                                    <p:tmAbs val="0"/>
                                  </p:iterate>
                                  <p:childTnLst>
                                    <p:set>
                                      <p:cBhvr>
                                        <p:cTn id="32" fill="hold"/>
                                        <p:tgtEl>
                                          <p:spTgt spid="1135"/>
                                        </p:tgtEl>
                                        <p:attrNameLst>
                                          <p:attrName>style.visibility</p:attrName>
                                        </p:attrNameLst>
                                      </p:cBhvr>
                                      <p:to>
                                        <p:strVal val="visible"/>
                                      </p:to>
                                    </p:set>
                                    <p:animEffect transition="in" filter="wipe(up)">
                                      <p:cBhvr>
                                        <p:cTn id="33" dur="500"/>
                                        <p:tgtEl>
                                          <p:spTgt spid="1135"/>
                                        </p:tgtEl>
                                      </p:cBhvr>
                                    </p:animEffect>
                                  </p:childTnLst>
                                </p:cTn>
                              </p:par>
                            </p:childTnLst>
                          </p:cTn>
                        </p:par>
                        <p:par>
                          <p:cTn id="34" fill="hold">
                            <p:stCondLst>
                              <p:cond delay="3500"/>
                            </p:stCondLst>
                            <p:childTnLst>
                              <p:par>
                                <p:cTn id="35" presetID="22" presetClass="entr" presetSubtype="1" fill="hold" grpId="8" nodeType="afterEffect">
                                  <p:stCondLst>
                                    <p:cond delay="0"/>
                                  </p:stCondLst>
                                  <p:iterate>
                                    <p:tmAbs val="0"/>
                                  </p:iterate>
                                  <p:childTnLst>
                                    <p:set>
                                      <p:cBhvr>
                                        <p:cTn id="36" fill="hold"/>
                                        <p:tgtEl>
                                          <p:spTgt spid="1134"/>
                                        </p:tgtEl>
                                        <p:attrNameLst>
                                          <p:attrName>style.visibility</p:attrName>
                                        </p:attrNameLst>
                                      </p:cBhvr>
                                      <p:to>
                                        <p:strVal val="visible"/>
                                      </p:to>
                                    </p:set>
                                    <p:animEffect transition="in" filter="wipe(up)">
                                      <p:cBhvr>
                                        <p:cTn id="37" dur="500"/>
                                        <p:tgtEl>
                                          <p:spTgt spid="1134"/>
                                        </p:tgtEl>
                                      </p:cBhvr>
                                    </p:animEffect>
                                  </p:childTnLst>
                                </p:cTn>
                              </p:par>
                            </p:childTnLst>
                          </p:cTn>
                        </p:par>
                        <p:par>
                          <p:cTn id="38" fill="hold">
                            <p:stCondLst>
                              <p:cond delay="4000"/>
                            </p:stCondLst>
                            <p:childTnLst>
                              <p:par>
                                <p:cTn id="39" presetID="22" presetClass="entr" presetSubtype="8" fill="hold" grpId="9" nodeType="afterEffect">
                                  <p:stCondLst>
                                    <p:cond delay="0"/>
                                  </p:stCondLst>
                                  <p:iterate>
                                    <p:tmAbs val="0"/>
                                  </p:iterate>
                                  <p:childTnLst>
                                    <p:set>
                                      <p:cBhvr>
                                        <p:cTn id="40" fill="hold"/>
                                        <p:tgtEl>
                                          <p:spTgt spid="1150"/>
                                        </p:tgtEl>
                                        <p:attrNameLst>
                                          <p:attrName>style.visibility</p:attrName>
                                        </p:attrNameLst>
                                      </p:cBhvr>
                                      <p:to>
                                        <p:strVal val="visible"/>
                                      </p:to>
                                    </p:set>
                                    <p:animEffect transition="in" filter="wipe(left)">
                                      <p:cBhvr>
                                        <p:cTn id="41" dur="500"/>
                                        <p:tgtEl>
                                          <p:spTgt spid="1150"/>
                                        </p:tgtEl>
                                      </p:cBhvr>
                                    </p:animEffect>
                                  </p:childTnLst>
                                </p:cTn>
                              </p:par>
                            </p:childTnLst>
                          </p:cTn>
                        </p:par>
                        <p:par>
                          <p:cTn id="42" fill="hold">
                            <p:stCondLst>
                              <p:cond delay="4500"/>
                            </p:stCondLst>
                            <p:childTnLst>
                              <p:par>
                                <p:cTn id="43" presetID="2" presetClass="entr" presetSubtype="4" fill="hold" grpId="10" nodeType="afterEffect">
                                  <p:stCondLst>
                                    <p:cond delay="0"/>
                                  </p:stCondLst>
                                  <p:iterate>
                                    <p:tmAbs val="0"/>
                                  </p:iterate>
                                  <p:childTnLst>
                                    <p:set>
                                      <p:cBhvr>
                                        <p:cTn id="44" fill="hold"/>
                                        <p:tgtEl>
                                          <p:spTgt spid="1146"/>
                                        </p:tgtEl>
                                        <p:attrNameLst>
                                          <p:attrName>style.visibility</p:attrName>
                                        </p:attrNameLst>
                                      </p:cBhvr>
                                      <p:to>
                                        <p:strVal val="visible"/>
                                      </p:to>
                                    </p:set>
                                    <p:anim calcmode="lin" valueType="num">
                                      <p:cBhvr>
                                        <p:cTn id="45" dur="500" fill="hold"/>
                                        <p:tgtEl>
                                          <p:spTgt spid="1146"/>
                                        </p:tgtEl>
                                        <p:attrNameLst>
                                          <p:attrName>ppt_x</p:attrName>
                                        </p:attrNameLst>
                                      </p:cBhvr>
                                      <p:tavLst>
                                        <p:tav tm="0">
                                          <p:val>
                                            <p:strVal val="#ppt_x"/>
                                          </p:val>
                                        </p:tav>
                                        <p:tav tm="100000">
                                          <p:val>
                                            <p:strVal val="#ppt_x"/>
                                          </p:val>
                                        </p:tav>
                                      </p:tavLst>
                                    </p:anim>
                                    <p:anim calcmode="lin" valueType="num">
                                      <p:cBhvr>
                                        <p:cTn id="46" dur="500" fill="hold"/>
                                        <p:tgtEl>
                                          <p:spTgt spid="114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1" fill="hold" grpId="11" nodeType="afterEffect">
                                  <p:stCondLst>
                                    <p:cond delay="0"/>
                                  </p:stCondLst>
                                  <p:iterate>
                                    <p:tmAbs val="0"/>
                                  </p:iterate>
                                  <p:childTnLst>
                                    <p:set>
                                      <p:cBhvr>
                                        <p:cTn id="49" fill="hold"/>
                                        <p:tgtEl>
                                          <p:spTgt spid="1145"/>
                                        </p:tgtEl>
                                        <p:attrNameLst>
                                          <p:attrName>style.visibility</p:attrName>
                                        </p:attrNameLst>
                                      </p:cBhvr>
                                      <p:to>
                                        <p:strVal val="visible"/>
                                      </p:to>
                                    </p:set>
                                    <p:animEffect transition="in" filter="wipe(up)">
                                      <p:cBhvr>
                                        <p:cTn id="50" dur="500"/>
                                        <p:tgtEl>
                                          <p:spTgt spid="1145"/>
                                        </p:tgtEl>
                                      </p:cBhvr>
                                    </p:animEffect>
                                  </p:childTnLst>
                                </p:cTn>
                              </p:par>
                            </p:childTnLst>
                          </p:cTn>
                        </p:par>
                        <p:par>
                          <p:cTn id="51" fill="hold">
                            <p:stCondLst>
                              <p:cond delay="5500"/>
                            </p:stCondLst>
                            <p:childTnLst>
                              <p:par>
                                <p:cTn id="52" presetID="22" presetClass="entr" presetSubtype="1" fill="hold" grpId="12" nodeType="afterEffect">
                                  <p:stCondLst>
                                    <p:cond delay="0"/>
                                  </p:stCondLst>
                                  <p:iterate>
                                    <p:tmAbs val="0"/>
                                  </p:iterate>
                                  <p:childTnLst>
                                    <p:set>
                                      <p:cBhvr>
                                        <p:cTn id="53" fill="hold"/>
                                        <p:tgtEl>
                                          <p:spTgt spid="1144"/>
                                        </p:tgtEl>
                                        <p:attrNameLst>
                                          <p:attrName>style.visibility</p:attrName>
                                        </p:attrNameLst>
                                      </p:cBhvr>
                                      <p:to>
                                        <p:strVal val="visible"/>
                                      </p:to>
                                    </p:set>
                                    <p:animEffect transition="in" filter="wipe(up)">
                                      <p:cBhvr>
                                        <p:cTn id="54" dur="500"/>
                                        <p:tgtEl>
                                          <p:spTgt spid="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 grpId="4" animBg="1" advAuto="0"/>
      <p:bldP spid="1132" grpId="3" animBg="1" advAuto="0"/>
      <p:bldP spid="1133" grpId="2" animBg="1" advAuto="0"/>
      <p:bldP spid="1134" grpId="8" animBg="1" advAuto="0"/>
      <p:bldP spid="1135" grpId="7" animBg="1" advAuto="0"/>
      <p:bldP spid="1136" grpId="6" animBg="1" advAuto="0"/>
      <p:bldP spid="1140" grpId="5" animBg="1" advAuto="0"/>
      <p:bldP spid="1143" grpId="1" animBg="1" advAuto="0"/>
      <p:bldP spid="1144" grpId="12" animBg="1" advAuto="0"/>
      <p:bldP spid="1145" grpId="11" animBg="1" advAuto="0"/>
      <p:bldP spid="1146" grpId="10" animBg="1" advAuto="0"/>
      <p:bldP spid="1150" grpId="9"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9Slide.vn 1"/>
          <p:cNvSpPr txBox="1">
            <a:spLocks noGrp="1"/>
          </p:cNvSpPr>
          <p:nvPr>
            <p:ph type="title"/>
          </p:nvPr>
        </p:nvSpPr>
        <p:spPr>
          <a:prstGeom prst="rect">
            <a:avLst/>
          </a:prstGeom>
        </p:spPr>
        <p:txBody>
          <a:bodyPr/>
          <a:lstStyle>
            <a:lvl1pPr>
              <a:defRPr>
                <a:solidFill>
                  <a:schemeClr val="accent6"/>
                </a:solidFill>
              </a:defRPr>
            </a:lvl1pPr>
          </a:lstStyle>
          <a:p>
            <a:r>
              <a:t>Spread Of NVirus</a:t>
            </a:r>
          </a:p>
        </p:txBody>
      </p:sp>
      <p:sp>
        <p:nvSpPr>
          <p:cNvPr id="1153" name="9Slide.vn 2"/>
          <p:cNvSpPr txBox="1"/>
          <p:nvPr/>
        </p:nvSpPr>
        <p:spPr>
          <a:xfrm>
            <a:off x="4780733" y="9535807"/>
            <a:ext cx="15075817" cy="20697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sz="2800"/>
            </a:lvl1pPr>
          </a:lstStyle>
          <a:p>
            <a:r>
              <a:rPr>
                <a:solidFill>
                  <a:srgbClr val="7E7E7E"/>
                </a:solidFill>
              </a:rPr>
              <a:t>Lorem ipsum dolor sit amet, consectetur adipiscing elit. Mauris sed nulla et ex bibendum rhoncus vitae nec tortor. Morbi aliquet metus enim, non gravida velit tempor sit amet. In augue, maurisluctussed est in, lorem. Donec sagittis ut turpis eget eleifend. </a:t>
            </a:r>
          </a:p>
        </p:txBody>
      </p:sp>
      <p:sp>
        <p:nvSpPr>
          <p:cNvPr id="1154" name="9Slide.vn 3"/>
          <p:cNvSpPr txBox="1"/>
          <p:nvPr/>
        </p:nvSpPr>
        <p:spPr>
          <a:xfrm>
            <a:off x="3357925" y="7339820"/>
            <a:ext cx="3956543" cy="1275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solidFill>
                  <a:schemeClr val="accent6"/>
                </a:solidFill>
              </a:defRPr>
            </a:lvl1pPr>
          </a:lstStyle>
          <a:p>
            <a:r>
              <a:t>Spread from person to person</a:t>
            </a:r>
          </a:p>
        </p:txBody>
      </p:sp>
      <p:sp>
        <p:nvSpPr>
          <p:cNvPr id="1155" name="9Slide.vn 4"/>
          <p:cNvSpPr txBox="1"/>
          <p:nvPr/>
        </p:nvSpPr>
        <p:spPr>
          <a:xfrm>
            <a:off x="7931586" y="7339820"/>
            <a:ext cx="3956543" cy="1275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b="1">
                <a:solidFill>
                  <a:schemeClr val="accent6"/>
                </a:solidFill>
              </a:defRPr>
            </a:pPr>
            <a:r>
              <a:t>Symptoms </a:t>
            </a:r>
          </a:p>
          <a:p>
            <a:pPr algn="ctr">
              <a:defRPr b="1">
                <a:solidFill>
                  <a:schemeClr val="accent6"/>
                </a:solidFill>
              </a:defRPr>
            </a:pPr>
            <a:r>
              <a:t>such as a cold</a:t>
            </a:r>
          </a:p>
        </p:txBody>
      </p:sp>
      <p:sp>
        <p:nvSpPr>
          <p:cNvPr id="1156" name="9Slide.vn 5"/>
          <p:cNvSpPr txBox="1"/>
          <p:nvPr/>
        </p:nvSpPr>
        <p:spPr>
          <a:xfrm>
            <a:off x="12501926" y="7339820"/>
            <a:ext cx="3956543"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150000"/>
              </a:lnSpc>
              <a:defRPr b="1">
                <a:solidFill>
                  <a:schemeClr val="accent6"/>
                </a:solidFill>
              </a:defRPr>
            </a:lvl1pPr>
          </a:lstStyle>
          <a:p>
            <a:r>
              <a:t>Attack the lungs</a:t>
            </a:r>
          </a:p>
        </p:txBody>
      </p:sp>
      <p:sp>
        <p:nvSpPr>
          <p:cNvPr id="1157" name="9Slide.vn 6"/>
          <p:cNvSpPr txBox="1"/>
          <p:nvPr/>
        </p:nvSpPr>
        <p:spPr>
          <a:xfrm>
            <a:off x="17075585" y="7339820"/>
            <a:ext cx="3956543" cy="1275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solidFill>
                  <a:schemeClr val="accent6"/>
                </a:solidFill>
              </a:defRPr>
            </a:lvl1pPr>
          </a:lstStyle>
          <a:p>
            <a:r>
              <a:t>Respiratory disease</a:t>
            </a:r>
          </a:p>
        </p:txBody>
      </p:sp>
      <p:sp>
        <p:nvSpPr>
          <p:cNvPr id="3" name="9Slide.vn 7">
            <a:extLst>
              <a:ext uri="{FF2B5EF4-FFF2-40B4-BE49-F238E27FC236}">
                <a16:creationId xmlns:a16="http://schemas.microsoft.com/office/drawing/2014/main" id="{629859B9-BA08-48C7-95F9-5B65C6A80145}"/>
              </a:ext>
            </a:extLst>
          </p:cNvPr>
          <p:cNvSpPr>
            <a:spLocks noGrp="1"/>
          </p:cNvSpPr>
          <p:nvPr>
            <p:ph type="pic" sz="quarter" idx="13"/>
          </p:nvPr>
        </p:nvSpPr>
        <p:spPr/>
      </p:sp>
      <p:sp>
        <p:nvSpPr>
          <p:cNvPr id="5" name="9Slide.vn 8">
            <a:extLst>
              <a:ext uri="{FF2B5EF4-FFF2-40B4-BE49-F238E27FC236}">
                <a16:creationId xmlns:a16="http://schemas.microsoft.com/office/drawing/2014/main" id="{1A7D7451-D26F-463F-969E-8E85477F6EC6}"/>
              </a:ext>
            </a:extLst>
          </p:cNvPr>
          <p:cNvSpPr>
            <a:spLocks noGrp="1"/>
          </p:cNvSpPr>
          <p:nvPr>
            <p:ph type="pic" sz="quarter" idx="14"/>
          </p:nvPr>
        </p:nvSpPr>
        <p:spPr/>
      </p:sp>
      <p:sp>
        <p:nvSpPr>
          <p:cNvPr id="7" name="9Slide.vn 9">
            <a:extLst>
              <a:ext uri="{FF2B5EF4-FFF2-40B4-BE49-F238E27FC236}">
                <a16:creationId xmlns:a16="http://schemas.microsoft.com/office/drawing/2014/main" id="{11628C84-C48A-44D7-8DA7-2230568DEEFA}"/>
              </a:ext>
            </a:extLst>
          </p:cNvPr>
          <p:cNvSpPr>
            <a:spLocks noGrp="1"/>
          </p:cNvSpPr>
          <p:nvPr>
            <p:ph type="pic" sz="quarter" idx="15"/>
          </p:nvPr>
        </p:nvSpPr>
        <p:spPr/>
      </p:sp>
      <p:sp>
        <p:nvSpPr>
          <p:cNvPr id="9" name="9Slide.vn 10">
            <a:extLst>
              <a:ext uri="{FF2B5EF4-FFF2-40B4-BE49-F238E27FC236}">
                <a16:creationId xmlns:a16="http://schemas.microsoft.com/office/drawing/2014/main" id="{605C6970-B05E-468B-9DF7-392F8B2218BD}"/>
              </a:ext>
            </a:extLst>
          </p:cNvPr>
          <p:cNvSpPr>
            <a:spLocks noGrp="1"/>
          </p:cNvSpPr>
          <p:nvPr>
            <p:ph type="pic" sz="quarter" idx="16"/>
          </p:nvPr>
        </p:nvSpPr>
        <p:spPr/>
      </p:sp>
      <p:pic>
        <p:nvPicPr>
          <p:cNvPr id="12" name="Picture Placeholder 2">
            <a:extLst>
              <a:ext uri="{FF2B5EF4-FFF2-40B4-BE49-F238E27FC236}">
                <a16:creationId xmlns:a16="http://schemas.microsoft.com/office/drawing/2014/main" id="{3E4D2565-0153-420A-956A-21AC4F09C940}"/>
              </a:ext>
            </a:extLst>
          </p:cNvPr>
          <p:cNvPicPr>
            <a:picLocks noSelect="1"/>
          </p:cNvPicPr>
          <p:nvPr>
            <p:custDataLst>
              <p:tags r:id="rId1"/>
            </p:custDataLst>
          </p:nvPr>
        </p:nvPicPr>
        <p:blipFill>
          <a:blip r:embed="rId3" cstate="print">
            <a:extLst>
              <a:ext uri="{28A0092B-C50C-407E-A947-70E740481C1C}">
                <a14:useLocalDpi xmlns:a14="http://schemas.microsoft.com/office/drawing/2010/main" val="0"/>
              </a:ext>
            </a:extLst>
          </a:blip>
          <a:srcRect l="2941" r="2941"/>
          <a:stretch>
            <a:fillRect/>
          </a:stretch>
        </p:blipFill>
        <p:spPr>
          <a:xfrm>
            <a:off x="24741114" y="12094709"/>
            <a:ext cx="2909826" cy="1636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152"/>
                                        </p:tgtEl>
                                        <p:attrNameLst>
                                          <p:attrName>style.visibility</p:attrName>
                                        </p:attrNameLst>
                                      </p:cBhvr>
                                      <p:to>
                                        <p:strVal val="visible"/>
                                      </p:to>
                                    </p:set>
                                    <p:anim calcmode="lin" valueType="num">
                                      <p:cBhvr>
                                        <p:cTn id="7" dur="1000" fill="hold"/>
                                        <p:tgtEl>
                                          <p:spTgt spid="1152"/>
                                        </p:tgtEl>
                                        <p:attrNameLst>
                                          <p:attrName>ppt_x</p:attrName>
                                        </p:attrNameLst>
                                      </p:cBhvr>
                                      <p:tavLst>
                                        <p:tav tm="0">
                                          <p:val>
                                            <p:strVal val="#ppt_x"/>
                                          </p:val>
                                        </p:tav>
                                        <p:tav tm="100000">
                                          <p:val>
                                            <p:strVal val="#ppt_x"/>
                                          </p:val>
                                        </p:tav>
                                      </p:tavLst>
                                    </p:anim>
                                    <p:anim calcmode="lin" valueType="num">
                                      <p:cBhvr>
                                        <p:cTn id="8" dur="1000" fill="hold"/>
                                        <p:tgtEl>
                                          <p:spTgt spid="11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2" nodeType="afterEffect">
                                  <p:stCondLst>
                                    <p:cond delay="0"/>
                                  </p:stCondLst>
                                  <p:iterate>
                                    <p:tmAbs val="0"/>
                                  </p:iterate>
                                  <p:childTnLst>
                                    <p:set>
                                      <p:cBhvr>
                                        <p:cTn id="11" fill="hold"/>
                                        <p:tgtEl>
                                          <p:spTgt spid="1153"/>
                                        </p:tgtEl>
                                        <p:attrNameLst>
                                          <p:attrName>style.visibility</p:attrName>
                                        </p:attrNameLst>
                                      </p:cBhvr>
                                      <p:to>
                                        <p:strVal val="visible"/>
                                      </p:to>
                                    </p:set>
                                    <p:anim calcmode="lin" valueType="num">
                                      <p:cBhvr>
                                        <p:cTn id="12" dur="1000" fill="hold"/>
                                        <p:tgtEl>
                                          <p:spTgt spid="1153"/>
                                        </p:tgtEl>
                                        <p:attrNameLst>
                                          <p:attrName>ppt_x</p:attrName>
                                        </p:attrNameLst>
                                      </p:cBhvr>
                                      <p:tavLst>
                                        <p:tav tm="0">
                                          <p:val>
                                            <p:strVal val="#ppt_x"/>
                                          </p:val>
                                        </p:tav>
                                        <p:tav tm="100000">
                                          <p:val>
                                            <p:strVal val="#ppt_x"/>
                                          </p:val>
                                        </p:tav>
                                      </p:tavLst>
                                    </p:anim>
                                    <p:anim calcmode="lin" valueType="num">
                                      <p:cBhvr>
                                        <p:cTn id="13" dur="1000" fill="hold"/>
                                        <p:tgtEl>
                                          <p:spTgt spid="115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3" nodeType="afterEffect">
                                  <p:stCondLst>
                                    <p:cond delay="0"/>
                                  </p:stCondLst>
                                  <p:iterate>
                                    <p:tmAbs val="0"/>
                                  </p:iterate>
                                  <p:childTnLst>
                                    <p:set>
                                      <p:cBhvr>
                                        <p:cTn id="16" fill="hold"/>
                                        <p:tgtEl>
                                          <p:spTgt spid="1154"/>
                                        </p:tgtEl>
                                        <p:attrNameLst>
                                          <p:attrName>style.visibility</p:attrName>
                                        </p:attrNameLst>
                                      </p:cBhvr>
                                      <p:to>
                                        <p:strVal val="visible"/>
                                      </p:to>
                                    </p:set>
                                    <p:anim calcmode="lin" valueType="num">
                                      <p:cBhvr>
                                        <p:cTn id="17" dur="1000" fill="hold"/>
                                        <p:tgtEl>
                                          <p:spTgt spid="1154"/>
                                        </p:tgtEl>
                                        <p:attrNameLst>
                                          <p:attrName>ppt_x</p:attrName>
                                        </p:attrNameLst>
                                      </p:cBhvr>
                                      <p:tavLst>
                                        <p:tav tm="0">
                                          <p:val>
                                            <p:strVal val="#ppt_x"/>
                                          </p:val>
                                        </p:tav>
                                        <p:tav tm="100000">
                                          <p:val>
                                            <p:strVal val="#ppt_x"/>
                                          </p:val>
                                        </p:tav>
                                      </p:tavLst>
                                    </p:anim>
                                    <p:anim calcmode="lin" valueType="num">
                                      <p:cBhvr>
                                        <p:cTn id="18" dur="1000" fill="hold"/>
                                        <p:tgtEl>
                                          <p:spTgt spid="115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4" nodeType="afterEffect">
                                  <p:stCondLst>
                                    <p:cond delay="0"/>
                                  </p:stCondLst>
                                  <p:iterate>
                                    <p:tmAbs val="0"/>
                                  </p:iterate>
                                  <p:childTnLst>
                                    <p:set>
                                      <p:cBhvr>
                                        <p:cTn id="21" fill="hold"/>
                                        <p:tgtEl>
                                          <p:spTgt spid="1155"/>
                                        </p:tgtEl>
                                        <p:attrNameLst>
                                          <p:attrName>style.visibility</p:attrName>
                                        </p:attrNameLst>
                                      </p:cBhvr>
                                      <p:to>
                                        <p:strVal val="visible"/>
                                      </p:to>
                                    </p:set>
                                    <p:anim calcmode="lin" valueType="num">
                                      <p:cBhvr>
                                        <p:cTn id="22" dur="1000" fill="hold"/>
                                        <p:tgtEl>
                                          <p:spTgt spid="1155"/>
                                        </p:tgtEl>
                                        <p:attrNameLst>
                                          <p:attrName>ppt_x</p:attrName>
                                        </p:attrNameLst>
                                      </p:cBhvr>
                                      <p:tavLst>
                                        <p:tav tm="0">
                                          <p:val>
                                            <p:strVal val="#ppt_x"/>
                                          </p:val>
                                        </p:tav>
                                        <p:tav tm="100000">
                                          <p:val>
                                            <p:strVal val="#ppt_x"/>
                                          </p:val>
                                        </p:tav>
                                      </p:tavLst>
                                    </p:anim>
                                    <p:anim calcmode="lin" valueType="num">
                                      <p:cBhvr>
                                        <p:cTn id="23" dur="1000" fill="hold"/>
                                        <p:tgtEl>
                                          <p:spTgt spid="1155"/>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5" nodeType="afterEffect">
                                  <p:stCondLst>
                                    <p:cond delay="0"/>
                                  </p:stCondLst>
                                  <p:iterate>
                                    <p:tmAbs val="0"/>
                                  </p:iterate>
                                  <p:childTnLst>
                                    <p:set>
                                      <p:cBhvr>
                                        <p:cTn id="26" fill="hold"/>
                                        <p:tgtEl>
                                          <p:spTgt spid="1156"/>
                                        </p:tgtEl>
                                        <p:attrNameLst>
                                          <p:attrName>style.visibility</p:attrName>
                                        </p:attrNameLst>
                                      </p:cBhvr>
                                      <p:to>
                                        <p:strVal val="visible"/>
                                      </p:to>
                                    </p:set>
                                    <p:anim calcmode="lin" valueType="num">
                                      <p:cBhvr>
                                        <p:cTn id="27" dur="1000" fill="hold"/>
                                        <p:tgtEl>
                                          <p:spTgt spid="1156"/>
                                        </p:tgtEl>
                                        <p:attrNameLst>
                                          <p:attrName>ppt_x</p:attrName>
                                        </p:attrNameLst>
                                      </p:cBhvr>
                                      <p:tavLst>
                                        <p:tav tm="0">
                                          <p:val>
                                            <p:strVal val="#ppt_x"/>
                                          </p:val>
                                        </p:tav>
                                        <p:tav tm="100000">
                                          <p:val>
                                            <p:strVal val="#ppt_x"/>
                                          </p:val>
                                        </p:tav>
                                      </p:tavLst>
                                    </p:anim>
                                    <p:anim calcmode="lin" valueType="num">
                                      <p:cBhvr>
                                        <p:cTn id="28" dur="1000" fill="hold"/>
                                        <p:tgtEl>
                                          <p:spTgt spid="1156"/>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6" nodeType="afterEffect">
                                  <p:stCondLst>
                                    <p:cond delay="0"/>
                                  </p:stCondLst>
                                  <p:iterate>
                                    <p:tmAbs val="0"/>
                                  </p:iterate>
                                  <p:childTnLst>
                                    <p:set>
                                      <p:cBhvr>
                                        <p:cTn id="31" fill="hold"/>
                                        <p:tgtEl>
                                          <p:spTgt spid="1157"/>
                                        </p:tgtEl>
                                        <p:attrNameLst>
                                          <p:attrName>style.visibility</p:attrName>
                                        </p:attrNameLst>
                                      </p:cBhvr>
                                      <p:to>
                                        <p:strVal val="visible"/>
                                      </p:to>
                                    </p:set>
                                    <p:anim calcmode="lin" valueType="num">
                                      <p:cBhvr>
                                        <p:cTn id="32" dur="1000" fill="hold"/>
                                        <p:tgtEl>
                                          <p:spTgt spid="1157"/>
                                        </p:tgtEl>
                                        <p:attrNameLst>
                                          <p:attrName>ppt_x</p:attrName>
                                        </p:attrNameLst>
                                      </p:cBhvr>
                                      <p:tavLst>
                                        <p:tav tm="0">
                                          <p:val>
                                            <p:strVal val="#ppt_x"/>
                                          </p:val>
                                        </p:tav>
                                        <p:tav tm="100000">
                                          <p:val>
                                            <p:strVal val="#ppt_x"/>
                                          </p:val>
                                        </p:tav>
                                      </p:tavLst>
                                    </p:anim>
                                    <p:anim calcmode="lin" valueType="num">
                                      <p:cBhvr>
                                        <p:cTn id="33" dur="1000" fill="hold"/>
                                        <p:tgtEl>
                                          <p:spTgt spid="11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 grpId="1" animBg="1" advAuto="0"/>
      <p:bldP spid="1153" grpId="2" animBg="1" advAuto="0"/>
      <p:bldP spid="1154" grpId="3" animBg="1" advAuto="0"/>
      <p:bldP spid="1155" grpId="4" animBg="1" advAuto="0"/>
      <p:bldP spid="1156" grpId="5" animBg="1" advAuto="0"/>
      <p:bldP spid="1157" grpId="6"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6"/>
</p:tagLst>
</file>

<file path=ppt/tags/tag10.xml><?xml version="1.0" encoding="utf-8"?>
<p:tagLst xmlns:a="http://schemas.openxmlformats.org/drawingml/2006/main" xmlns:r="http://schemas.openxmlformats.org/officeDocument/2006/relationships" xmlns:p="http://schemas.openxmlformats.org/presentationml/2006/main">
  <p:tag name="SHAPE_LOCKS" val="16"/>
</p:tagLst>
</file>

<file path=ppt/tags/tag11.xml><?xml version="1.0" encoding="utf-8"?>
<p:tagLst xmlns:a="http://schemas.openxmlformats.org/drawingml/2006/main" xmlns:r="http://schemas.openxmlformats.org/officeDocument/2006/relationships" xmlns:p="http://schemas.openxmlformats.org/presentationml/2006/main">
  <p:tag name="SHAPE_LOCKS" val="16"/>
</p:tagLst>
</file>

<file path=ppt/tags/tag12.xml><?xml version="1.0" encoding="utf-8"?>
<p:tagLst xmlns:a="http://schemas.openxmlformats.org/drawingml/2006/main" xmlns:r="http://schemas.openxmlformats.org/officeDocument/2006/relationships" xmlns:p="http://schemas.openxmlformats.org/presentationml/2006/main">
  <p:tag name="SHAPE_LOCKS" val="16"/>
</p:tagLst>
</file>

<file path=ppt/tags/tag13.xml><?xml version="1.0" encoding="utf-8"?>
<p:tagLst xmlns:a="http://schemas.openxmlformats.org/drawingml/2006/main" xmlns:r="http://schemas.openxmlformats.org/officeDocument/2006/relationships" xmlns:p="http://schemas.openxmlformats.org/presentationml/2006/main">
  <p:tag name="SHAPE_LOCKS" val="16"/>
</p:tagLst>
</file>

<file path=ppt/tags/tag14.xml><?xml version="1.0" encoding="utf-8"?>
<p:tagLst xmlns:a="http://schemas.openxmlformats.org/drawingml/2006/main" xmlns:r="http://schemas.openxmlformats.org/officeDocument/2006/relationships" xmlns:p="http://schemas.openxmlformats.org/presentationml/2006/main">
  <p:tag name="SHAPE_LOCKS" val="16"/>
</p:tagLst>
</file>

<file path=ppt/tags/tag15.xml><?xml version="1.0" encoding="utf-8"?>
<p:tagLst xmlns:a="http://schemas.openxmlformats.org/drawingml/2006/main" xmlns:r="http://schemas.openxmlformats.org/officeDocument/2006/relationships" xmlns:p="http://schemas.openxmlformats.org/presentationml/2006/main">
  <p:tag name="SHAPE_LOCKS" val="16"/>
</p:tagLst>
</file>

<file path=ppt/tags/tag16.xml><?xml version="1.0" encoding="utf-8"?>
<p:tagLst xmlns:a="http://schemas.openxmlformats.org/drawingml/2006/main" xmlns:r="http://schemas.openxmlformats.org/officeDocument/2006/relationships" xmlns:p="http://schemas.openxmlformats.org/presentationml/2006/main">
  <p:tag name="SHAPE_LOCKS" val="16"/>
</p:tagLst>
</file>

<file path=ppt/tags/tag17.xml><?xml version="1.0" encoding="utf-8"?>
<p:tagLst xmlns:a="http://schemas.openxmlformats.org/drawingml/2006/main" xmlns:r="http://schemas.openxmlformats.org/officeDocument/2006/relationships" xmlns:p="http://schemas.openxmlformats.org/presentationml/2006/main">
  <p:tag name="SHAPE_LOCKS" val="16"/>
</p:tagLst>
</file>

<file path=ppt/tags/tag18.xml><?xml version="1.0" encoding="utf-8"?>
<p:tagLst xmlns:a="http://schemas.openxmlformats.org/drawingml/2006/main" xmlns:r="http://schemas.openxmlformats.org/officeDocument/2006/relationships" xmlns:p="http://schemas.openxmlformats.org/presentationml/2006/main">
  <p:tag name="SHAPE_LOCKS" val="16"/>
</p:tagLst>
</file>

<file path=ppt/tags/tag19.xml><?xml version="1.0" encoding="utf-8"?>
<p:tagLst xmlns:a="http://schemas.openxmlformats.org/drawingml/2006/main" xmlns:r="http://schemas.openxmlformats.org/officeDocument/2006/relationships" xmlns:p="http://schemas.openxmlformats.org/presentationml/2006/main">
  <p:tag name="SHAPE_LOCKS" val="16"/>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20.xml><?xml version="1.0" encoding="utf-8"?>
<p:tagLst xmlns:a="http://schemas.openxmlformats.org/drawingml/2006/main" xmlns:r="http://schemas.openxmlformats.org/officeDocument/2006/relationships" xmlns:p="http://schemas.openxmlformats.org/presentationml/2006/main">
  <p:tag name="SHAPE_LOCKS" val="48"/>
</p:tagLst>
</file>

<file path=ppt/tags/tag21.xml><?xml version="1.0" encoding="utf-8"?>
<p:tagLst xmlns:a="http://schemas.openxmlformats.org/drawingml/2006/main" xmlns:r="http://schemas.openxmlformats.org/officeDocument/2006/relationships" xmlns:p="http://schemas.openxmlformats.org/presentationml/2006/main">
  <p:tag name="SHAPE_LOCKS" val="16"/>
</p:tagLst>
</file>

<file path=ppt/tags/tag22.xml><?xml version="1.0" encoding="utf-8"?>
<p:tagLst xmlns:a="http://schemas.openxmlformats.org/drawingml/2006/main" xmlns:r="http://schemas.openxmlformats.org/officeDocument/2006/relationships" xmlns:p="http://schemas.openxmlformats.org/presentationml/2006/main">
  <p:tag name="SHAPE_LOCKS" val="16"/>
</p:tagLst>
</file>

<file path=ppt/tags/tag23.xml><?xml version="1.0" encoding="utf-8"?>
<p:tagLst xmlns:a="http://schemas.openxmlformats.org/drawingml/2006/main" xmlns:r="http://schemas.openxmlformats.org/officeDocument/2006/relationships" xmlns:p="http://schemas.openxmlformats.org/presentationml/2006/main">
  <p:tag name="SHAPE_LOCKS" val="16"/>
</p:tagLst>
</file>

<file path=ppt/tags/tag24.xml><?xml version="1.0" encoding="utf-8"?>
<p:tagLst xmlns:a="http://schemas.openxmlformats.org/drawingml/2006/main" xmlns:r="http://schemas.openxmlformats.org/officeDocument/2006/relationships" xmlns:p="http://schemas.openxmlformats.org/presentationml/2006/main">
  <p:tag name="SHAPE_LOCKS" val="16"/>
</p:tagLst>
</file>

<file path=ppt/tags/tag25.xml><?xml version="1.0" encoding="utf-8"?>
<p:tagLst xmlns:a="http://schemas.openxmlformats.org/drawingml/2006/main" xmlns:r="http://schemas.openxmlformats.org/officeDocument/2006/relationships" xmlns:p="http://schemas.openxmlformats.org/presentationml/2006/main">
  <p:tag name="SHAPE_LOCKS" val="16"/>
</p:tagLst>
</file>

<file path=ppt/tags/tag26.xml><?xml version="1.0" encoding="utf-8"?>
<p:tagLst xmlns:a="http://schemas.openxmlformats.org/drawingml/2006/main" xmlns:r="http://schemas.openxmlformats.org/officeDocument/2006/relationships" xmlns:p="http://schemas.openxmlformats.org/presentationml/2006/main">
  <p:tag name="SHAPE_LOCKS" val="16"/>
</p:tagLst>
</file>

<file path=ppt/tags/tag27.xml><?xml version="1.0" encoding="utf-8"?>
<p:tagLst xmlns:a="http://schemas.openxmlformats.org/drawingml/2006/main" xmlns:r="http://schemas.openxmlformats.org/officeDocument/2006/relationships" xmlns:p="http://schemas.openxmlformats.org/presentationml/2006/main">
  <p:tag name="SHAPE_LOCKS" val="16"/>
</p:tagLst>
</file>

<file path=ppt/tags/tag28.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SHAPE_LOCKS" val="16"/>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FFA"/>
      </a:accent1>
      <a:accent2>
        <a:srgbClr val="0099EE"/>
      </a:accent2>
      <a:accent3>
        <a:srgbClr val="007EE6"/>
      </a:accent3>
      <a:accent4>
        <a:srgbClr val="0073D2"/>
      </a:accent4>
      <a:accent5>
        <a:srgbClr val="0069C0"/>
      </a:accent5>
      <a:accent6>
        <a:srgbClr val="0060B0"/>
      </a:accent6>
      <a:hlink>
        <a:srgbClr val="0000FF"/>
      </a:hlink>
      <a:folHlink>
        <a:srgbClr val="FF00FF"/>
      </a:folHlink>
    </a:clrScheme>
    <a:fontScheme name="DuraWood">
      <a:majorFont>
        <a:latin typeface="#9Slide03 Saira SemiCondensed B"/>
        <a:ea typeface=""/>
        <a:cs typeface=""/>
      </a:majorFont>
      <a:minorFont>
        <a:latin typeface="#9Slide03 Saira SemiCondensed M"/>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FFA"/>
      </a:accent1>
      <a:accent2>
        <a:srgbClr val="0099EE"/>
      </a:accent2>
      <a:accent3>
        <a:srgbClr val="007EE6"/>
      </a:accent3>
      <a:accent4>
        <a:srgbClr val="0073D2"/>
      </a:accent4>
      <a:accent5>
        <a:srgbClr val="0069C0"/>
      </a:accent5>
      <a:accent6>
        <a:srgbClr val="0060B0"/>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20</TotalTime>
  <Words>1655</Words>
  <Application>Microsoft Office PowerPoint</Application>
  <PresentationFormat>Custom</PresentationFormat>
  <Paragraphs>261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#9Slide03 Saira SemiCondensed B</vt:lpstr>
      <vt:lpstr>#9Slide03 Saira SemiCondensed M</vt:lpstr>
      <vt:lpstr>Arial</vt:lpstr>
      <vt:lpstr>Helvetica</vt:lpstr>
      <vt:lpstr>Office Theme</vt:lpstr>
      <vt:lpstr>PowerPoint Presentation</vt:lpstr>
      <vt:lpstr>Warning,  This Is A NVirus</vt:lpstr>
      <vt:lpstr>Table Of Content</vt:lpstr>
      <vt:lpstr>PowerPoint Presentation</vt:lpstr>
      <vt:lpstr>About The Virus</vt:lpstr>
      <vt:lpstr>Identifying Virus</vt:lpstr>
      <vt:lpstr>History Of Nvirus</vt:lpstr>
      <vt:lpstr>PowerPoint Presentation</vt:lpstr>
      <vt:lpstr>Spread Of NVirus</vt:lpstr>
      <vt:lpstr>NVirus Transmission</vt:lpstr>
      <vt:lpstr>NVirus Anatomy</vt:lpstr>
      <vt:lpstr>NVirus Infections</vt:lpstr>
      <vt:lpstr>Symtoms Of Nvirus</vt:lpstr>
      <vt:lpstr>Severe Case  Of NVirus</vt:lpstr>
      <vt:lpstr>NVirus Risk Factors</vt:lpstr>
      <vt:lpstr>Number Of Cases</vt:lpstr>
      <vt:lpstr>Case Analysis</vt:lpstr>
      <vt:lpstr>Case In Asia</vt:lpstr>
      <vt:lpstr>Case In Europe</vt:lpstr>
      <vt:lpstr>Map Of Highest Risk</vt:lpstr>
      <vt:lpstr>Nvirus Diagnosis Data</vt:lpstr>
      <vt:lpstr>Patient Medical  History</vt:lpstr>
      <vt:lpstr>Virus Comparisson</vt:lpstr>
      <vt:lpstr>Prevent Nvirus Outbreaks</vt:lpstr>
      <vt:lpstr>Nvirus Prevention</vt:lpstr>
      <vt:lpstr>Nvirus Treatment</vt:lpstr>
      <vt:lpstr>Expert Discussion</vt:lpstr>
      <vt:lpstr>Our Conclusion</vt:lpstr>
      <vt:lpstr>Expert Recommendation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9Slide</dc:creator>
  <dc:description>9Slide.vn</dc:description>
  <cp:lastModifiedBy>9Slide</cp:lastModifiedBy>
  <cp:revision>39</cp:revision>
  <dcterms:modified xsi:type="dcterms:W3CDTF">2020-03-29T13:40:23Z</dcterms:modified>
  <cp:category>9Slide.vn</cp:category>
</cp:coreProperties>
</file>